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521" r:id="rId6"/>
    <p:sldId id="522" r:id="rId7"/>
    <p:sldId id="524" r:id="rId8"/>
    <p:sldId id="525" r:id="rId9"/>
    <p:sldId id="526" r:id="rId10"/>
    <p:sldId id="527" r:id="rId11"/>
    <p:sldId id="52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5" d="100"/>
          <a:sy n="85" d="100"/>
        </p:scale>
        <p:origin x="15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2:29:57.3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1173 2725 325 0,'0'0'32'16,"0"0"-8"-16,37 21-7 0,-37-21 3 0,26 12 18 16,-26-12 12-16,0 0 20 0,0 0 16 0,25 11 18 15,-25-11 12-15,0 0 16 0,0 0-22 16,0 0-16-16,0 0-26 0,0 0-20 0,-32-36-7 15,32 36-4-15,-28-24-1 0,28 24-3 0,-37-20 2 16,37 20-6-16,-44-17-1 0,44 17-5 0,-45-11-6 16,45 11-2-16,-46-3-2 0,46 3-3 0,-39 5-2 0,39-5-2 0,-37 19-3 15,37-19 1-15,-42 43-4 0,19-13 4 16,0 7-4-16,3 1 9 0,1 5-6 16,4-1 7-16,1-2 9 0,7-1-32 0,5-5 29 15,4-5-32-15,-2-29 14 0,21 39 3 0,-21-39-3 0,41 20 4 16,-11-19-2-16,2-6 2 0,4-7 4 0,1-8 0 15,5-13 6-15,3-2 13 0,-1-13-30 0,2-6 23 16,0-3-28-16,-2-6 6 0,2-2 8 0,-3-2-9 0,-3 0 10 16,-2 0-10-16,-8 2 9 15,-4 3-8-15,-6 0 9 0,-4 2-8 0,-7 1 9 16,-4-5-10-16,-2 10-9 0,1 6 27 0,-2 13-27 31,-2 35 32-31,-6-28-14 0,6 28 0 0,0 0-2 16,0 0-3-16,0 0-3 0,-19 49-14 0,15-1 31 15,-3 20-24-15,-3 11 24 0,-1 6-4 0,0 0-15 16,4-1 11-16,4 1-17 0,1-3 7 0,6 1-23 0,-4-12 0 16,10 3-10-16,-4-18-41 0,15 9 10 0,-11-23-45 15,26 13-16-15,-20-27-19 0,30 14-50 16,-21-24-30-16,12-14-192 0,18 22 124 0,-29-40 296 0</inkml:trace>
  <inkml:trace contextRef="#ctx0" brushRef="#br0" timeOffset="180.0028">2074 2504 1352 0,'0'0'43'0,"-33"41"-29"0,18-13-8 0,-1 6-8 16,4 4 7-16,0 6-7 0,-3 2 7 0,-1 5-9 16,1 2 9-16,0-2 10 0,3 2-30 15,1-4 22-15,4-3-35 16,6-2-13-16,-5-14-44 0,24 12-53 15,-18-42-60-15,28 37-150 0,8-12-65 0,-36-25 236 16</inkml:trace>
  <inkml:trace contextRef="#ctx0" brushRef="#br0" timeOffset="338.8102">2175 2231 1143 0,'0'0'16'0,"0"0"-19"16,-25 20-27-16,25-20-19 0,0 0-30 0,0 0-19 16,22 39-35-16,-22-39-21 0,0 0-83 0,49 45-85 15,-49-45 269-15</inkml:trace>
  <inkml:trace contextRef="#ctx0" brushRef="#br0" timeOffset="657.9906">2823 2494 911 0,'0'0'85'0,"-39"21"-26"0,13-12-14 0,26-9-1 16,-57 35-7-16,29-10 11 0,-13-9-5 0,6 13 3 0,-8-11 6 15,11 10-9-15,-1-7-19 0,8 4-3 16,25-25-8-16,-37 46-2 0,37-46-3 0,-15 35 0 16,15-35-10-16,6 25 3 0,-6-25-4 0,28 26 3 15,-28-26-2-15,50 16 2 0,-18-14 0 0,3-4 1 16,2-2-1-16,6-1-1 0,-3-2 2 0,1 0-2 15,-5 0 2-15,-6 2-1 0,-30 5-1 0,39-4 1 16,-39 4-3-16,0 0 1 16,0 0 1-16,0 0 3 0,5 39 1 0,-16-14 3 15,-8 8 14-15,-8 4-33 0,-6 2 32 0,-6 1-31 0,-2 1 11 16,-2-2 6-16,3-2-8 0,6-4 6 0,6-3-18 16,3-11-17-16,25-19-56 0,-30 20-83 0,30-20-124 15,37 16-201-15,-37-16 79 0,57-23 417 0</inkml:trace>
  <inkml:trace contextRef="#ctx0" brushRef="#br0" timeOffset="1299.1052">3323 2818 937 0,'0'0'167'0,"0"0"-134"15,-27 9-23-15,27-9 17 0,0 0 14 0,-9 28 19 16,9-28 6-16,-14 30-4 0,14-30-13 0,-21 42-7 16,21-42 3-16,-27 51-40 15,13-16 25-15,4 2-33 0,-5 7 12 0,5 4 8 16,-4-4-6-16,1 4 6 0,1-4-14 0,1 1 6 15,2-8-10-15,2 2 5 0,4-9-7 0,1-5 4 16,2-25-4-16,5 33 2 0,-5-33-2 0,0 0 1 16,0 0 0-16,32 14 2 0,-32-14 2 0,28-23-1 15,-8-1 3-15,-1-10-5 0,4-8 5 0,0-7-7 16,0-6 7-16,-1 2-7 0,-3-1 9 16,-3 3-7-16,-5 1 11 0,-2 4 14 0,-6-3-24 15,1 5 33-15,-8-5-29 0,2-2 6 0,-1 3 3 16,1 2-14-16,4 4 5 0,0 9-6 0,1 8 5 15,-3 25-2-15,14-33 2 0,-14 33-3 16,0 0 1-16,25-13-1 0,-25 13-1 0,34 2 2 16,-34-2 0-16,49 11 1 0,-20-1-2 15,-3 2 0-15,3 3-1 0,-3-3 2 0,1 2-3 16,-2-2 2-16,-25-12-2 0,39 36 2 0,-39-36-1 16,24 40 2-16,-24-40-4 0,13 44 4 0,-13-44-5 15,-2 46 1-15,-5-20-8 0,-7 2 3 0,-8 2-4 16,-6 2-10-16,-6 0 34 0,-3-1-29 0,-5-1 32 15,-1 4-11-15,-1-4-5 0,1 2 4 0,1-4-2 16,5 0 3-16,3 5-4 0,2 1 5 16,4 1-8-16,1 4 7 0,3 3-6 15,0 2 7-15,1 11-7 0,4 1 6 0,1 7-8 16,-1 6 9-16,-1 7-11 0,-1 7-6 0,-2 5 23 16,-2 5-21-16,-3-1 20 0,0-3-3 0,-1-2-14 15,-1-12 10-15,5-6-23 0,1-20-20 0,16 3-66 16,8-52-96-16,0 0-317 0,4 33-34 0,-4-33 285 15</inkml:trace>
  <inkml:trace contextRef="#ctx0" brushRef="#br0" timeOffset="1752.4852">4217 1814 1245 0,'0'0'79'0,"-10"46"-63"0,-1-2-12 0,-3 16 12 16,0 14-28-16,-4 14 25 0,-3 7-23 0,-1 11 1 15,-1 1 16-15,-1 2-17 0,0 0 17 0,-2 1-19 16,1-8-1-16,2 0 21 0,-2-7-21 0,4-10 23 16,5-4-4-16,4-13-17 0,5-10 3 15,8-5-21-15,-1-16-21 0,18 5-63 16,-18-42-108-16,30 30-181 0,7-3-41 0,-37-27 389 16</inkml:trace>
  <inkml:trace contextRef="#ctx0" brushRef="#br0" timeOffset="2127.7389">4709 2714 1379 0,'-40'0'40'0,"6"4"-22"16,-5 1-3-16,2 7 9 0,-2-1 9 0,4 8 5 16,-6-1-8-16,0 8-5 0,-3-1-10 0,5 10 6 15,-2-2-5-15,7 8-10 0,1-6 31 16,6 6-31-16,2-6 26 0,8 5-16 15,4-4-8-15,6 1 2 0,7-6-9 0,4-2 4 16,5-3-6-16,-9-26 3 0,32 42-3 0,-32-42 4 16,49 28-3-16,-19-21 2 0,4-5-1 0,3-4 2 15,0-5 1-15,2-3-1 0,-2-8 2 0,2-3-4 16,-5-2 2-16,0-5-4 0,-6 0 5 0,-1-4-5 16,-6 2 6-16,-2 4-4 0,-6-2 3 0,-3-1-3 15,-3 5 2-15,-7 24-1 0,8-44-15 16,-8 44 30-16,-2-25-28 0,2 25 29 0,0 0-13 15,0 0-1-15,0 0-4 0,0 0-18 0,0 0 28 16,-20 34-33-16,15-5 29 0,-4 5-13 0,0 10-9 16,-1-5 1-16,4 5-17 0,-3-9-12 15,13 9-27-15,-9-19-12 0,19 19-29 0,-14-44-30 16,30 56-46-16,-30-56-51 0,41 25-136 0,1-2-36 16,-42-23 334-16</inkml:trace>
  <inkml:trace contextRef="#ctx0" brushRef="#br0" timeOffset="2362.1398">5290 2883 1152 0,'0'0'192'16,"-33"-18"-129"-16,33 18-16 0,-34-3-3 16,34 3 3-16,-42 18-4 0,42-18 0 0,-54 42-8 15,28-9-14-15,-10-3 27 0,5 13-34 0,-1-6 24 16,3 5-14-16,1-3-11 0,7-1-1 0,1-3-8 15,6-1 1-15,5-6-8 0,4-1 4 0,5-27-8 16,7 42-4-16,-7-42-6 0,23 28-8 0,2-16-16 16,-25-12-27-16,69 0-42 0,-39-30-81 15,39 23-191-15,-10-14-154 0,-6-14 82 0,18 23 454 16</inkml:trace>
  <inkml:trace contextRef="#ctx0" brushRef="#br0" timeOffset="2721.5036">5466 3054 1466 0,'0'0'20'0,"-34"32"-13"16,34-32-4-16,-5 28 5 0,5-28 2 0,0 0 5 16,25 28 1-16,-25-28 3 0,39 9 1 0,-9-7-1 15,0-8-6-15,7-1-3 0,0-3-4 0,2-4-5 16,0-4 1-16,2 0-3 0,-4-5 4 15,-2 4-5-15,-3-4 5 0,-2-1 14 0,-3 1-32 16,-27 23 33-16,39-44-34 0,-39 44 17 0,16-37 5 16,-16 37-1-16,-7-30 3 0,7 30-3 15,-20-30 2-15,20 30-3 0,-32-16 1 0,32 16-4 16,-44-5 0-16,18 6-1 0,-8 5-1 0,-2 2 3 16,-2 5 1-16,-1 8 5 0,-4 0 3 0,6 5 9 15,0 1-2-15,3 3-17 0,6-4 25 16,3 6-35-16,5-2 23 0,6-2-11 0,7 0-6 15,4-5 2-15,6 4-5 0,-3-27 1 0,27 42-10 16,-27-42-9-16,55 32-21 0,-25-32-30 0,25 12-44 16,-20-32-74-16,38 13-247 0,-10-3-71 0,-11-13 168 15</inkml:trace>
  <inkml:trace contextRef="#ctx0" brushRef="#br0" timeOffset="3252.859">6179 2844 1204 0,'-33'34'110'0,"1"-27"-46"0,32-7-1 0,-50 37 10 16,33-11-43-16,-12-3 30 0,10 9-39 0,-4-6 8 15,7 6 1-15,-2-2-15 0,6-2 2 16,3-1-11-16,4-3 3 0,5-24-6 0,-2 39-1 16,2-39-2-16,3 30 0 0,-3-30-1 0,0 0 2 15,0 0-3-15,0 0 2 0,29 21-2 16,-29-21-1-16,0 0 3 0,26-16-2 0,-26 16 3 15,27-32-1-15,-27 32 2 0,26-45-3 0,-13 20 4 16,-3-1-3-16,1 1 4 0,0-1-4 0,-4-1 4 16,0 1-4-16,-2-1-12 0,-5 27 31 15,13-46-31-15,-13 46 32 0,8-37-13 0,-8 37 0 16,0 0 4-16,7-24 1 0,-7 24 1 0,0 0-3 16,0 0-2-16,0 0-4 0,0 0-3 0,0 0 0 15,-8 35-2-15,8-35-13 0,-7 41 30 0,7-41-28 16,-8 44 29-16,8-44-12 0,-1 40-6 0,1-40 4 15,7 32-6-15,-7-32 4 0,0 0-2 16,23 30 2-16,-23-30 0 0,26 7 2 0,-26-7 0 16,41-9 3-16,-16-3 4 0,7-2 1 15,-2-4 3-15,0-3 0 0,-2-2-13 0,2-2 26 16,-3 4-26-16,0-2 23 0,-27 23-12 0,42-42-5 16,-42 42 2-16,32-35-4 0,-32 35 1 0,0 0-1 15,19-27 0-15,-19 27-1 0,0 0 0 0,0 0-2 16,0 0 1-16,0 0-2 0,0 0-4 15,0 0 1-15,-12 37-5 0,12-37 1 0,-19 53-4 16,6-23-11-16,1 4 17 0,-1-5-28 0,4 1 13 16,-1 0-19-16,6 0-10 0,4-30-14 0,0 53-26 15,0-53-24-15,11 46-55 0,-11-46-58 0,0 0-173 16,34 40-86-16,-34-40 193 0</inkml:trace>
  <inkml:trace contextRef="#ctx0" brushRef="#br0" timeOffset="4059.4841">6656 2902 1378 0,'0'0'103'0,"0"0"-47"16,0 0-7-16,0 0-11 0,-20 36-7 16,20-36-6-16,2 24-22 0,-2-24 29 0,0 0-37 15,25 32 29-15,-25-32-19 0,30 16-2 0,-30-16 0 16,37 9-2-16,-37-9 1 0,39 1-1 15,-39-1-1-15,36-1 1 0,-36 1 0 0,32-9-1 16,-32 9 0-16,28-18 1 0,-28 18-3 0,0 0-18 16,28-31 31-16,-28 31-38 0,11-27 29 0,-11 27-20 15,10-35-10-15,-10 35-3 0,6-30-5 16,-6 30 7-16,0 0 6 0,-11-28 9 0,11 28 4 16,0 0 6-16,-35-7 3 0,35 7 4 0,-34 17 6 15,34-17 4-15,-41 36 10 0,17-17 2 0,-1 11-12 16,-4 0 32-16,8 5-34 0,-5-3 27 0,6 7-15 15,1-8-11-15,4-1 2 0,5 2-10 0,5-7 1 16,3-1-4-16,2-24 1 0,10 34-2 0,-10-34 1 16,30 17-2-16,-30-17 1 0,50 4 1 15,-18-9-1-15,3-8 4 0,3-4-4 16,-1-8 3-16,2 2-3 0,-4-3 1 0,1-1-2 16,-5 1 2-16,-2 1-3 0,-4 0 4 0,-25 25-3 15,39-40 3-15,-39 40-2 0,19-32-13 0,-19 32 15 16,0 0-15-16,4-23 35 0,-4 23-19 0,0 0 18 15,0 0-22-15,0 0-18 0,-32 9 32 16,32-9-34-16,-27 27 34 0,27-27-13 0,-28 42-2 16,28-42 2-16,-27 46-4 0,27-46 5 0,-16 40-4 15,16-40 3-15,-5 39-2 0,5-39 1 0,3 30-2 16,-3-30 2-16,0 0-1 0,24 26 1 0,-24-26 0 16,0 0 2-16,30 2 1 0,-30-2 0 15,24-14 4-15,-24 14 0 0,31-25 3 0,-31 25-1 16,30-33 2-16,-30 33-1 0,24-34 4 15,-24 34-4-15,25-35 3 0,-25 35-8 0,18-32 0 16,-18 32-2-16,0 0 0 0,14-30 2 0,-14 30 4 16,0 0 3-16,0 0 1 0,0 0-3 0,0 0-6 15,0 0-3-15,0 0-3 0,0 0 1 0,-18 30-1 16,18-30 3-16,0 0-2 0,-1 37 0 0,1-37 0 16,0 0 1-16,0 0-1 0,17 27 0 0,-17-27-1 15,0 0 1-15,25-2 3 0,-25 2-1 16,27-14 2-16,-27 14-1 0,33-32 2 0,-33 32-4 15,41-46-11-15,-20 20 26 0,-1-2-27 16,-2 1 28-16,-3 1-14 0,0 0-2 0,-15 26 3 16,21-44-5-1,-21 44 2-15,11-27-1 0,-11 27 0 0,0 0 1 16,0 0-1-16,0 0-3 0,0 0-2 0,-34 11 2 0,34-11-2 16,-37 51 5-16,15-16-1 0,-2 6-17 15,2 1 26-15,3 0-25 0,5-1 25 0,3-3-11 16,6 3-29-16,-1-9-18 0,12 3-4 0,-6-35-11 15,17 53-15-15,-17-53-14 0,31 44-77 0,-31-44-334 16,0 0 4-16,47 28 251 0</inkml:trace>
  <inkml:trace contextRef="#ctx0" brushRef="#br0" timeOffset="4233.7645">7184 2786 1889 0,'-43'28'71'0,"43"-28"-38"0,0 0-16 15,0 0-9-15,0 0-4 0,0 29-2 0,0-29 1 16,48 12 0-16,-9-10-1 0,12-6-2 0,8-3-6 16,4-5-16-16,10 5-36 0,-9-20-75 15,28 33-272-15,-28-26-246 0,-2 6 47 0,-7 12 452 16</inkml:trace>
  <inkml:trace contextRef="#ctx0" brushRef="#br0" timeOffset="5059.0782">992 5299 1524 0,'0'0'60'0,"16"-42"-34"0,-2 11-13 16,7-8 8-16,11 2-3 0,0 0 7 0,4 2-16 15,-5 5 0-15,-2 5-7 0,-3 4 0 0,-26 21-2 0,41-25 1 16,-41 25-1-16,28-7 0 0,-28 7 1 16,0 0-1-16,0 0 2 0,25 30-2 0,-25-30 3 15,7 44-3-15,-7-14 3 0,-5 9-5 0,0 1 5 16,-6 10-6-16,0 4 8 0,-3 1-7 0,0 3 7 16,0 2-6-16,0 0 10 0,0-2-9 0,1-2 10 15,3-5-6-15,2-7-10 0,8-8 26 0,4-12-28 16,-4-24 24-16,18 41-13 0,-18-41-3 0,32 17 4 15,-32-17 4-15,46-10 2 0,-22-10 9 16,7-4 3-16,2-13-11 0,4-6 23 0,2-6-28 16,0-4 18-16,-3-3-9 0,-4 1-5 15,-6 2 8-15,1 6-8 0,-11-2 6 0,-4 3-10 16,-5 0 1-16,-5 6-6 0,0 4 2 0,-4 3-6 16,0 5 1-16,-3 5-7 0,5 23-3 0,-13-35-7 15,13 35-4-15,0 0-9 0,0 0-11 0,-12-29-24 16,12 29-26-1,0 0-28-15,27 18-53 0,-27-18-66 0,32-7-212 0,-8 25-32 16,-24-18 263-16</inkml:trace>
  <inkml:trace contextRef="#ctx0" brushRef="#br0" timeOffset="5438.6965">1957 5305 1168 0,'-3'31'79'0,"3"-31"-52"0,0 0-4 16,0 0 0-16,0 0 1 0,-9 25-2 0,9-25-1 16,0 0 1-16,35 5-1 0,-35-5-2 0,48-7-6 15,-18-1 1-15,6-3-3 0,-3-1 1 0,3-4-5 16,1-2 4-16,-2-1-2 0,-1-2 7 0,0 0-3 16,-6-1 4-1,-1 3-4-15,-27 19 5 0,35-35 1 0,-35 35 8 16,14-30 2-16,-14 30 1 0,-2-28-5 0,2 28-6 0,-19-28-9 15,19 28-4-15,-34-27-4 0,34 27 1 0,-48-17-3 16,22 13 0-16,-3 6 1 0,1 3 1 0,0 7 1 16,1 6-1-16,-1 3 3 0,0 7-2 0,-1 6 6 15,-1 3-2-15,4 10 5 0,-1 3-6 0,4 6 7 16,2-1-8-16,3 1 7 0,6-5-8 0,5-3 3 16,7-3-8-16,7-8 4 0,7-5-7 0,7-9 4 15,9-7-3-15,7-6 2 0,11-10-6 0,9-10-9 16,12-11-3-16,4-15-17 0,15-1-27 0,-6-30-51 15,27 23-88-15,-31-44-105 0,27 11-194 0,-8 8 3 16,-22-21 404-16</inkml:trace>
  <inkml:trace contextRef="#ctx0" brushRef="#br0" timeOffset="5641.7928">3229 4343 1572 0,'-21'57'126'16,"-22"-1"-74"-16,8 11-9 0,-4 3-11 0,7 8 6 15,-4-1 1-15,5 6-23 0,-1-4 12 16,3 1-24-16,5-5-1 0,4-1 4 0,8-3-11 16,3-6 6-16,7-4-8 0,2-6 0 0,5-2-14 15,1-11-5-15,6 0-19 0,0-10-2 0,15 7-44 16,-27-39-34-16,62 49-66 0,-62-49-135 0,51-7-201 16,-5 14 14-16,-19-28 469 0</inkml:trace>
  <inkml:trace contextRef="#ctx0" brushRef="#br0" timeOffset="6860.7988">1210 7772 884 0,'0'0'132'0,"5"-33"-22"15,-5 33-27-15,6-44-23 0,-6 44-23 16,3-50-12-16,-3 26 3 0,-5-1-10 0,5 25 18 15,-13-37-29-15,13 37 23 0,-19-26-18 0,19 26 19 16,-25-14 0-16,25 14-6 0,-30-2 0 0,30 2-5 16,-35 12-2-16,35-12-13 0,-43 30 34 0,43-30-31 15,-48 49 32-15,25-15-18 0,-3 6-7 16,3 6 6-16,-4 0-9 0,4 2 7 0,2-1-9 16,1 1 7-16,4-3-7 0,6-2 3 0,3-8-5 15,3-5 1-15,4-7-6 0,0-23 2 0,12 33-3 16,-12-33 1-16,29 21-1 0,-29-21 1 0,51 6 0 15,-19-8 3-15,5-12 5 0,4-4 2 0,1-8 3 16,1-2-7-16,-1-9 0 0,1-2-9 16,-4-5 5-16,-4 0-5 0,-1 2 4 15,-4 3-2-15,-3 2 1 0,-4 3-3 0,-7 6 4 16,-16 28-5-16,19-42 6 0,-19 42-1 0,0 0 4 16,9-25 1-16,-9 25 0 0,0 0-1 0,0 0-3 15,0 0-3-15,0 0-2 0,0 0-2 0,-25 39-1 16,15-14 2-16,-3 8-2 0,1 6 0 0,1 1-6 15,2-1 1-15,4 2-12 0,1-3-3 16,10 1-12-16,1-9-8 0,9 7-21 0,-16-37-28 16,46 51-51-16,-46-51-75 0,64 28-134 0,-20-17-182 15,-5-15 76-15,19 18 458 0</inkml:trace>
  <inkml:trace contextRef="#ctx0" brushRef="#br0" timeOffset="7079.5474">2195 7631 1560 0,'0'0'50'0,"-43"-31"-25"0,18 15 0 0,25 16 7 15,-46-14 6-15,46 14-1 0,-51 9-11 0,23 3-4 16,-6 4-8-16,2 7 3 0,-2 3-3 0,4 7 6 16,-2 3-5-16,2 4 5 0,4 1-10 15,1 1 2-15,5-3-9 0,6 1 1 16,5-3-6-16,8-3 1 0,4-1-8 0,4-6-7 15,11-3-13-15,-18-24-9 0,57 37-20 0,-25-35-25 16,22 14-57-16,-20-39-118 0,26 16-312 0,2-4 22 16,-7-12 357-16</inkml:trace>
  <inkml:trace contextRef="#ctx0" brushRef="#br0" timeOffset="7361.0621">2825 7633 913 0,'0'0'333'0,"-26"-7"-254"15,26 7-10-15,-32 4 7 0,5-6-2 16,27 2-5-16,-41 14-13 0,41-14-7 0,-51 23-10 16,24-6 2-16,-8 1-9 0,5 3 2 0,-4 6-6 15,1 1 1-15,2 0-11 0,3 4 2 0,-2-2-10 16,7 1-1-16,4-4-5 0,4 1 0 0,8-3-4 15,7-25 0-15,2 44-5 0,-2-44 0 0,25 40-7 16,-25-40-4-16,48 25-12 0,-18-22-11 16,12 1-11-16,1-17-23 0,17 10-40 0,-14-31-56 15,32 33-94-15,-30-27-202 0,10-1-45 0,15 17 273 16</inkml:trace>
  <inkml:trace contextRef="#ctx0" brushRef="#br0" timeOffset="7767.4064">3022 7853 1351 0,'-36'6'136'0,"36"-6"-101"16,0 0-15-16,0 0-2 0,-21 24-2 0,21-24 2 16,0 0 9-16,30 9 5 0,-30-9 1 0,43-5-1 15,-15-4-7-15,4 0-7 0,1-3-2 16,1-2-6-16,0 1-4 0,-4 1-2 15,-2-4 2-15,-28 16-3 0,44-24 4 0,-44 24-4 16,29-27 5-16,-29 27 2 0,0 0 1 0,21-30 0 16,-21 30 0-16,0 0-3 0,-9-37 0 0,9 37-3 15,-19-28 0-15,19 28-4 0,-30-25 1 0,30 25-2 16,-39-19 2-16,39 19 3 0,-48-7 2 0,21 9 2 16,27-2 0-16,-48 16 0 0,24-4-3 15,-1 7 0-15,-2 4-3 0,3 5 2 0,-1 4-1 16,2 1 5-16,1 6-6 0,7 0 5 0,0 3-7 15,6 2 4-15,2-1-6 0,7-6 3 0,6-4-4 16,6-5 2-16,-12-28-3 0,41 42 2 0,-9-27-2 16,3-7 0-16,8-6-4 0,3-9-8 15,10-5-10-15,3-15-15 0,10-1-12 0,-2-19-25 16,15 10-36-16,-20-30-59 0,33 30-90 16,-34-30-155-16,11 3-97 0,13 12 233 0</inkml:trace>
  <inkml:trace contextRef="#ctx0" brushRef="#br0" timeOffset="7954.9136">4176 6788 1709 0,'-56'46'89'15,"10"8"-36"-15,-6 10-17 0,10 6 4 16,-4 4-15-16,1 3 6 0,-1 3-17 16,2 2 6-16,5 1-12 0,4 0-6 0,6-4 12 15,5 1-18-15,4-8 14 0,6-7-10 0,5-7-1 16,4-7-5-16,7-2-16 0,3-6-4 0,9-6-10 15,2-9-7-15,11-5-11 0,-27-23-21 0,65 26-57 16,-65-26-105-16,87-3-76 0,-46-13-250 16,3-7 62-16,16 14 464 0</inkml:trace>
  <inkml:trace contextRef="#ctx0" brushRef="#br0" timeOffset="8314.4282">4495 7672 1336 0,'-37'-2'211'0,"37"2"-149"0,0 0-12 0,-19 34 0 16,19-34-9-16,-18 31-4 0,18-31-9 0,-20 43-2 15,8-19-8-15,1 3 4 0,1 3-10 0,-3-1 3 16,4 3-5-16,-3 5 1 0,1-3-5 0,3-1 3 16,-1-3-5-16,9-30 2 0,-9 39-5 0,9-39-1 15,0 0 0-15,5 24-1 0,-5-24-1 0,0 0 2 16,0 0 0-16,0 0 2 0,36-31 3 15,-36 31-3-15,35-53 3 0,-12 18-4 0,2-6 3 16,0 1-1-16,-1 4 6 0,-1 1-3 16,-3 2 4-16,1 1-7 0,-1 4 1 0,-3 1-4 15,-17 27 2-15,32-35-3 0,-32 35 1 0,0 0 0 16,0 0 0-16,0 0 1 0,0 0 3 0,0 0-1 16,21 46-1-16,-19-16 3 0,-4 5-8 15,1 2 6-15,-1 2-5 0,0 0-1 0,4-4-6 16,1-5-5-16,5-2-12 0,-8-28-11 0,21 41-17 15,-21-41-20-15,33 24-57 0,-33-24-102 0,38-30-355 16,-38 30 11-16,37-42 304 0</inkml:trace>
  <inkml:trace contextRef="#ctx0" brushRef="#br0" timeOffset="8486.299">4506 7040 1562 0,'-57'35'305'0,"9"18"-274"0,6 3-26 16,6 4 1-16,10 0-11 0,5-2 3 0,5 2-15 16,3-9-7-16,15 5-21 0,-2-19-93 0,37 30-175 15,-12-26-296-15,9-4 14 0,6 14 435 16</inkml:trace>
  <inkml:trace contextRef="#ctx0" brushRef="#br0" timeOffset="8627.6762">5126 8172 1962 0,'-34'-3'85'15,"-7"3"-85"-15,4-4 0 0,11-3-19 0,-1-9-41 16,27 16-52-16,-46-49-92 0,53 21-384 0,-18-1-34 16,6-4 181-16</inkml:trace>
  <inkml:trace contextRef="#ctx0" brushRef="#br1" timeOffset="13363.0493">988 1967 814 0,'31'4'76'0,"-31"-4"-68"0,37 7-3 0,-12-2 10 15,6 2-11-15,8 0 13 0,4 4-12 0,3-2 3 16,5-2-1-16,8-2-1 0,3-3 2 0,7-2 2 15,7 0 0-15,5-6 4 0,8 3 5 16,5-8-17-16,10 1 19 0,-1-4-6 0,10 1 15 16,1-6 8-16,3 3-3 0,5-5-3 0,5 3-9 15,-4 1-3-15,8 1-6 0,-7-2-1 0,1 8 0 16,5-6 5-16,-3 5-2 0,2-1-2 16,3 3-5-16,-3 2-3 0,2 0-3 0,3 4 1 15,-1 3-2-15,4 0 3 0,3 3 0 16,0 1 0-16,7-4-1 0,-2 5-3 0,4-3 0 15,5-1 2-15,1 1 0 0,7-2 0 0,2 0 0 16,1 0-1-16,2 0 0 0,6-2 0 0,4 1 1 16,0-1-2-16,2 0 0 0,9-1 0 0,-2 3-1 15,2 0 0-15,5 0 0 0,-4 0-2 0,1 0 1 16,3 5 0-16,0-2 1 0,0 4-1 0,0 0 1 16,2 4-1-16,-4 0 1 0,0 1-1 15,0 0 1-15,1 2-1 0,-6 0 2 0,3-1-2 16,6-3 2-16,0-1-3 0,1 0 0 15,10-2-1-15,-1 0 1 0,4 2-1 0,6-2 5 16,-1-4 6-16,4 1 3 0,1-2 4 0,4-1 1 16,1-2-2-16,1 2 1 0,-1-2-2 0,1 4-1 15,0-3-3-15,2 4-2 0,-2-2-3 0,0 1 0 16,0 1-4-16,1-1 1 0,1 2-1 16,0 2 0-16,3-1 1 0,0 1 1 0,1 0-2 15,-1-2 2-15,2-1 0 0,5-1 1 0,-1-3 1 16,5 2 1-16,1-6-2 0,4 3 1 0,6-8 0 15,3 5-1-15,3-6 2 0,5 3-1 0,-3-4 1 16,2-1 1-16,-9-2 7 0,4 0 2 0,-2-2 7 16,-2 2-1-16,-6-4-3 15,-3 4-5-15,-3 2 1 16,1-1-2-16,-9 1 3 0,-1 3-1 0,-2-3 2 0,2-1-6 0,0 3-1 16,-2 1-5-16,-3 2 0 0,-4 4-2 0,-2 3 0 15,1 3 2-15,-5-3-1 0,-4 4-2 0,-2-4 0 16,-1 3-4-16,-6 1-7 0,-7-1-3 0,-1 4-8 15,-17-5-3-15,0 5-5 0,-11-7-6 0,-10 7-7 16,-13-10-5-16,-5 8-11 0,-23-10-13 16,-2 12-17-16,-26-14-16 0,3 12-23 0,-36-14-37 0,-4 7-119 15,-8 9-105-15,-44-7 119 0,0 0 269 0</inkml:trace>
  <inkml:trace contextRef="#ctx0" brushRef="#br1" timeOffset="14476.5192">11181 520 752 0,'0'0'99'0,"0"0"-61"0,-9-29-10 0,9 29 4 16,0 0 10-16,0 0 6 0,0 0-1 0,0 0-10 0,0 0-15 16,0 0-12-16,0 0-8 0,0 0-3 0,0 0 0 15,0 0 3-15,0 0 0 0,18 27 3 0,-18-27-3 16,16 33 1-16,-11-8-2 0,0 5 2 0,-1 9-6 15,-2 6 7-15,-2 3-9 0,-4 7 10 0,-1 4-10 16,-1 3 8-16,-1 5-8 0,0 3 9 0,4 8 9 16,-1 5-22-16,2 5 23 0,1 3-22 0,-1 3 3 15,2 1 13-15,0 2-10 0,2 0 17 0,-2 6 1 16,3 5-18-16,-3 1 19 0,4 6-14 0,-4-1 6 16,5 2 24-16,-5-1-21 0,4 3 14 15,-6 3-5-15,5 4-25 0,-3 4 15 16,2 5-16-16,2 1-2 15,-4 4 27-15,0 2-18 0,-4 4 4 0,-3 1 14 16,2 2-17-16,-2 3 7 0,1 6 6 0,-2 0-25 16,-1 0 10-16,0 1 12 0,2 8-11 0,-2-1 9 15,0 10 4-15,2 1-5 0,-2 0-6 16,-2 0 8-16,6 7-6 0,-5-1-13 0,2 6 11 0,0-1 13 0,-1 5-3 16,0-6 4-16,2 8 9 15,0 2-16-15,0-1-8 0,-2 2 7 0,3-1-4 0,-1 3-15 16,4 2 14-16,-1-2 1 0,1 10-7 0,-1-1 5 15,1 0-5-15,1 3 5 0,0 2-3 0,2 0 3 16,-2 2-2-16,1 2 0 0,1 3 0 16,0 6 0-16,1 2 4 0,3 5 3 0,1 5 2 15,2 0 0-15,4 8-3 0,1 1-6 0,2 3 2 0,2 5-7 16,2 0 7-16,3 6-6 0,6 2 5 0,5-3 11 16,1 4-16-16,8-1-9 0,-2-10 0 15,4 1-4-15,-6-14 4 0,2-13 3 0,-7-11 2 0,0-18-2 16,-9-17-13-16,0-15-1 0,-11-18-25 15,6-8-14-15,-11-18 6 0,9 1-32 0,-13-28 5 16,13-1-7-16,-10-31-26 0,11-6-6 0,-4-26-44 16,-13-31-83-1,46 28-58-15,-37-63 138 0</inkml:trace>
  <inkml:trace contextRef="#ctx0" brushRef="#br1" timeOffset="15681.1141">13866 560 759 0,'0'0'59'0,"0"0"-38"0,0 0-13 0,0 0 13 16,0 0 19-16,0 0 13 0,0 0 11 15,0 0-13-15,0 0-17 0,25-12-15 0,-25 12-11 16,0 0-3-16,0 0 4 0,0 0 4 0,0 0 4 16,0 0 7-16,0 0 3 0,0 0 3 0,0 0 0 15,3 38-2-15,-3-38-8 0,0 43-3 0,-2-17-9 16,2 8 2-16,-1-3-7 0,-1 10 5 0,0-2-5 15,0 6 6-15,1 1-9 0,1 5 10 0,0 4-13 16,1 3 10-16,1 7 8 16,-2 4-28-16,4 3 27 0,-3 7-26 0,1 6 5 15,0 3 16-15,-4 2-13 0,2 1 15 0,0 10-16 16,-2-1 16-16,1 6 3 0,1 3-17 0,-2-2 20 16,0 8-20-16,0 1-4 0,1 6 17 0,-1 4-20 15,-4 1 2-15,-1 0 16 0,-1 7-16 0,-1 0 15 16,0 1 5-16,-2 8-22 0,-1-4 23 0,-2 6-3 15,-2 1-13-15,2 0 13 0,1 4-11 16,3-4-2-16,1 0 24 0,-2 4-4 0,6-2-17 16,-1 0 10-16,5 7-14 0,2 0-7 0,1 0 28 15,-2 3-3-15,4-3-12 0,-3-2 13 16,3 6-14-16,1-2-13 0,-1 5 26 0,1 8-10 16,-3-2-8-16,0-1 10 0,-2 2-10 0,-2 2-9 15,-2 2 10-15,1 3 10 0,-1 3-9 16,1 1 9-16,-1 1 10 0,1 4-8 0,-1-2-5 15,4 4 9-15,2-2-7 0,1-4-13 0,6 1 9 16,0-2 7-16,7 1-10 0,0-3 9 0,2 1 11 16,7-1-12-16,-2-2-4 0,3-1 8 0,1-4-10 15,-1-1-12-15,8 0 25 0,-4-1-7 0,4 0-9 16,-2 2 10-16,-2-1-10 0,2 1-11 0,-1 0 6 16,0 2 8-16,-1 1-5 0,0 2 6 15,-2 0 12-15,2 11-11 0,-1-2-5 0,-1 0 17 16,0 2-5-16,-3-4-7 0,0-4 5 15,-2 4 2-15,-2 2-10 0,-1-7 7 0,-1 9 9 16,-1-2-10-16,3 0-6 0,0-2 7 0,-1 0-2 16,-1-5-10-16,-1-2 10 0,0 2 9 0,-1 0-12 15,1-4 3-15,5 2 10 0,0 2-13 0,4 2-3 16,-1 0 9-16,1-3-7 0,1-4-9 16,0-2 7-16,4-6 3 0,-2-6-9 0,6-4 9 15,1-9 3-15,-1-8-22 0,-3-19 10 0,4-10-21 16,-10-24-44-16,15-4-24 0,-22-35-105 0,31 8-131 15,-12-24-181-15,-10-37 15 0,13 6 470 0</inkml:trace>
  <inkml:trace contextRef="#ctx0" brushRef="#br1" timeOffset="16704.5589">1431 4299 632 0,'0'0'54'0,"0"0"-13"0,41-9-7 15,-16 6 0-15,8 5 6 0,5-2 5 16,8 5-4-16,3-3-10 0,11 3-7 0,4-3-2 16,11 1-2-16,4-1 2 0,13 3 4 0,6-3-4 15,10 1-2-15,7-3-6 0,11 0-8 0,8-3-4 16,10-1-3-16,6-1 0 0,6 0 1 15,14-4 0-15,0 4 0 0,7-2 1 0,9 3-1 16,0 1 0-16,9-1 1 0,5 1 12 0,7-1 8 16,8-3 9-16,10 7 3 0,3-9-5 0,11 6-5 15,7-6-3-15,9 4-5 0,11-4 3 0,3 2-1 16,8-4 4-16,9 4-4 0,0-2-2 0,2 2-4 16,12 4-5-16,-1 1-1 0,9 2 0 15,6 2 1-15,-8-2-1 0,9 7 3 16,-1 3-4-16,4-1 1 0,8 0 0 0,5 2 1 15,-1-3 2-15,1 3 5 0,6-6 2 0,8 4 1 16,13-5-3-16,8-1 4 0,4 1 2 0,9-3 1 16,-5-9 5-16,16 4-3 0,-1-6-5 0,8-1-1 15,7-3-4-15,0 0-2 0,7-2 7 0,1 2 2 16,-3-4 8-16,8 2-4 0,-3-3-1 16,8 0-6-16,1-3 1 0,-5 1-4 0,2-5 4 15,-8 3-7-15,-10-5 0 0,4-4 6 0,-9 2-30 16,5-1 27-16,-4-6-28 0,-3 1 14 0,2 3-4 15,-9-4-17-15,-11 5-20 0,-16-8-36 16,-1 17-49-16,-36-23-81 0,10 30-151 0,-40-12-161 16,-35-2 61-16,-11 23 400 0</inkml:trace>
  <inkml:trace contextRef="#ctx0" brushRef="#br1" timeOffset="17579.7578">1231 6682 448 0,'0'0'40'0,"0"0"-26"0,0 0-13 16,0 0 2-16,32 25 5 0,-32-25 0 16,35 19 12-16,-35-19-2 0,50 25 6 0,-18-11-4 15,7 0 0-15,3 2 3 0,8-2 17 0,5 3 12 16,9-6 12-16,12 5-2 0,2-7-10 16,17 3-11-16,5-8-9 0,15 3-6 0,10-11-5 15,14 4-6-15,11-5-4 0,13-4-5 0,7 0 1 16,11 0-1-16,6-5 9 0,12 4 3 0,4-10 14 15,13 12 4-15,4-8-1 0,12 7-1 0,4-7 3 16,10 7-6-16,5-7 3 0,11 6-9 0,4-3-8 16,5 6-7-16,11 0 1 0,1 2-3 0,4 0 1 15,10 1-3-15,-8 1-4 0,7 3 0 16,7 0 1-16,3 2-1 0,4 1 2 16,0 2-1-16,2 2-1 0,5 2 2 0,12-2-1 15,2 2 6-15,6-4 4 0,5 4 5 0,-6-5-2 16,10 3 1-16,4-4-4 0,10 1 1 0,12-6-2 15,8 0 1-15,8-1 0 0,4-1-2 0,-1-3 1 16,8-2-1-16,-4 1 3 0,14-1 2 16,-2-4 4-16,-1 6-1 0,6-5-18 0,-6 1 40 15,-2 3-34-15,-1 1 33 0,-6 0-18 0,3 3-10 16,2 4-5-16,-3 4-2 0,-1 1 0 0,-10 4-16 16,-16-4 32-16,0 7-32 0,-12 1 30 0,-6-1-18 15,4 0-4-15,-6 1 1 0,6 1-7 16,-6-4 0-16,-3 3-11 0,-14-6-8 0,-16 5-15 15,-20-10-16-15,-5 10-15 0,-21-14-26 16,3 20-41-16,-35-29-43 0,10 25-139 0,-36-7-119 16,-29-14 24-16,-2 27 409 0</inkml:trace>
  <inkml:trace contextRef="#ctx0" brushRef="#br1" timeOffset="18351.1481">1722 9993 657 0,'65'0'99'0,"17"5"0"16,3-6-19-16,21 6-2 0,2-10-8 0,18 8-5 15,7-10-19-15,19 2-16 0,9-2-13 0,14-6-9 32,8 3-2-32,10-6-1 0,14-5 2 0,13 0-6 0,8-6 2 0,13 1-5 0,11-4 4 15,8 2-5-15,13 0 7 0,10-1-6 0,4 0 5 16,5-1-5-16,9 5 5 0,6-3-5 0,3 1 8 16,8 4-4-16,-4 1 13 0,5 4 10 15,1-5 12 1,10 7 1-16,10-5 3 0,10 3-15 0,-1 4-6 15,11 0 17-15,-13 0-19 0,3 5 18 0,3-3-36 0,3 3 12 0,16-1-19 16,3-1 13-16,11 1 2 0,0-1-2 16,-1-3 0-16,3 0 0 0,-4-2 0 0,2 0-5 15,7-2 3-15,6 1-4 0,10-4 5 0,5 7-3 0,-1-2 5 16,-2 3 1-16,-4-1 9 0,-5 6 1 0,-3-7 9 31,1 8-4-31,-9-1-1 0,6 2-2 0,-13 1-3 0,-3 5 0 0,-12 0-5 0,-8 4-3 31,-5 1-4-31,0 2-1 0,-6-2-2 0,-1-3 2 16,-10-4-2-16,-3-5-7 0,-10 0-9 0,-11-9-23 16,-7 6-29-16,-19-20-35 0,10 17-74 0,-40-36-155 15,3 10-189-15,-14-1 29 0,-34-24 386 0</inkml:trace>
  <inkml:trace contextRef="#ctx0" brushRef="#br1" timeOffset="19814.371">9877 3267 1283 0,'-37'-11'118'0,"37"11"-64"0,0 0-19 0,0 0-19 16,0 0-2-16,0 0 8 0,25-19 10 15,0 12-2-15,1-5-3 0,10-1-9 0,3-1-5 16,5 0-6-16,4-2-2 0,7 1-2 0,1-1 0 16,5 0-3-16,1 2 2 0,0 0-5 15,0 0 4-15,-6 3-7 0,-3 0-7 0,-7 4-12 16,1 6-14-16,-14-6-14 0,3 14-18 0,-36-7-30 15,35 12-53-15,-35-12-79 0,-28 7-263 0,17 28 65 16,-33-22 374-16</inkml:trace>
  <inkml:trace contextRef="#ctx0" brushRef="#br1" timeOffset="19986.1668">9823 3644 1032 0,'0'0'86'16,"0"0"-24"-16,46 16 11 0,-22-23-6 0,17 10-19 15,-2-13-8-15,14 4-8 0,-1-9-1 0,10 4 0 16,1-8-7-16,10 1-12 0,1-1-3 0,4-2-7 16,0 3-13-16,-5-7-39 0,14 22-85 15,-33-22-145-15,12 14-241 0,0 17 26 0,-29-20 439 16</inkml:trace>
  <inkml:trace contextRef="#ctx0" brushRef="#br1" timeOffset="23793.4194">8847 3441 840 0,'16'-38'74'15,"-16"38"-46"-15,1-39-6 0,-1 39 7 0,0-49 19 31,0 49 7-31,-10-50 12 0,10 50-7 0,-23-51 0 16,23 51-6-16,-37-49 0 0,37 49-5 0,-52-46 2 16,26 28-6-16,-10-6 0 0,8 12-6 0,-8-6-4 15,6 13-4-15,-3-1-3 0,1 8-5 16,-2 2-8-16,0 4-1 0,-3 7-8 0,0 7 2 16,-2 5-3-16,2 6 4 0,-2 8-3 0,4 3 5 15,-3 2-7-15,7 10 6 0,2 0-8 0,6 6 5 0,5 1-10 16,4-1 8-16,9-6-9 0,3-5 7 0,9-7-6 0,6-5 6 15,8-7-6-15,5-6 4 0,10-6-4 0,6-6 5 16,6-12 0-16,7-6 4 0,4-15 9 16,3-8 0-16,3-11 8 0,1-12-8 0,1-13 4 0,2-4-14 15,0-14 9-15,2-5-15 0,0 1 11 0,0-3-11 16,-9 3 9-16,-2 1 4 0,-14 1-18 16,-5 4 18-16,-10-4-17 0,-8 2 4 0,-7 2 12 15,-1-6-12 1,-7-1 10-16,1 1-10 0,-5 6 8 0,-4 10-8 15,-2 15 8-15,-3 19 0 0,-4 8 7 16,9 27 2-16,0 0-11 0,0 0-5 0,-27-10 0 16,27 10 0-16,-16 37 0 0,4 12 0 0,-6 27 0 15,-5 24 0-15,-5 13 0 0,-2 10 0 0,1 2 0 0,5-2 0 16,1 1 0-16,3-1 0 0,6-7 0 0,3-5 0 16,8-7 0-16,3-12-23 0,9-8-22 0,3-8-1 15,11 0-20-15,-3-18-52 0,22 12-31 16,-26-40-188-16,25 14-258 0,0-1 64 0,-15-24 395 15</inkml:trace>
  <inkml:trace contextRef="#ctx0" brushRef="#br1" timeOffset="25186.7138">8055 5641 355 0,'-34'9'37'0,"34"-9"9"16,0 0 5-16,-32 2 3 0,32-2 3 0,0 0-3 15,-26 5-2-15,26-5 3 0,0 0-1 0,0 0-3 16,0 0-9-16,0 0-6 0,0 0-6 0,0 0-3 15,0 0 4-15,0 0 8 0,0 0-7 0,-14 23 26 16,14-23-19-16,0 0 16 0,0 0-10 16,0 0-6-16,0 0-2 0,0 0-1 0,0 0 3 15,0 0 1-15,0 0 1 0,37-12-3 0,-37 12-3 16,28-23-7-16,-28 23-1 0,46-37-8 0,-19 17 0 16,5-1-6-16,-4 0-2 0,2 2-6 0,0 1 0 15,-3 2-5-15,-1 4 2 0,-26 12-2 0,36-11 1 16,-36 11-3-16,0 0 1 15,0 0 1-15,0 0-1 0,25 27 3 0,-25-27-3 16,7 42 5-16,-5-5-5 0,-1 2 5 0,1 12 12 16,-4 2-27-16,-1 5 26 0,-1 3-25 0,1 5 6 15,-1 1 11-15,2-1-11 0,2 5 11 0,2-2-10 16,0-2 11-16,3-2-7 0,2-5 9 0,2-6-7 16,5-3 7-16,2-9-8 0,7-6 5 0,6-10-6 15,4-5 4-15,4-8-1 0,6-10 5 16,-2-10 6-16,-1-5 1 0,3-15 3 0,3-4 0 15,0-17 8-15,5-8-9 0,1-9 11 0,1-11-16 16,-2-7 5-16,-1-1-9 0,-9-3 9 0,-2 6-8 16,-11 5 9-16,-9 4-14 0,-8 2-5 15,-6 3 0-15,-6 2 0 0,-1 8 0 0,-4 5 0 16,1 6 0-16,0 7 0 0,0 9 0 0,5 30 0 16,-9-32 0-16,9 32 0 0,0 0 0 15,0 0 0-15,0 0 0 0,0 0-5 0,35-3-17 16,2 8-22-16,9-5-18 0,20 11-22 0,-2-20-74 15,42 34-192-15,-16-22-252 0,9 1 29 0,4 17 427 16</inkml:trace>
  <inkml:trace contextRef="#ctx0" brushRef="#br1" timeOffset="26702.7462">8926 8139 857 0,'11'-32'84'15,"-11"32"-26"-15,-16-27-1 0,16 27 3 0,-18-28 4 16,18 28-1-16,-26-28-10 0,26 28-9 16,-37-23-11-16,12 11-2 0,25 12-4 0,-48-12 1 15,23 13 1-15,-7-2-1 0,4 9 2 0,-7-1 1 16,3 11 5-16,-9 0-2 0,4 10 2 0,-8-2-7 15,3 8 1-15,-4-1-11 0,3 6 4 16,1 3-11-16,3 4 3 0,2 2-8 0,5 3 3 16,2 3 7-16,7-1-25 0,5 0 23 0,4-2-25 15,9-9 9-15,3 0 7 0,7-3-7 16,7-4 5-16,8-1-6 0,5-6 4 0,7-2-3 16,8-8 3-16,6-4-2 0,9-9 3 0,9-12-2 15,5-8 1-15,6-10 3 0,2-12-4 0,3-12 6 16,2-9-6-16,3-8 7 0,0-6 7 0,-6 3-21 15,-2-3 19-15,-14 9-20 0,-10 8 3 0,-10 2 9 16,-9 9-4-16,-13 2 12 0,-5 7 0 0,-9 5 6 16,-7 30-3-16,2-42-3 0,-2 42-5 15,-11-25-1-15,11 25-2 0,0 0 0 16,-30-4-3-16,30 4-3 0,-32 36 2 0,12-1-5 16,-4 12 7-16,-1 13-6 0,-2 7 7 0,1 6-8 15,1 6-7-15,4-2 18 0,3 1-19 0,6-4 11 16,5-11-11-16,10 1-21 0,4-12-5 0,13 1-22 15,-1-14-16-15,22 12-62 0,-16-35-104 16,44 26-72-16,-18-21-234 0,6-15 67 0,21 18 448 16</inkml:trace>
  <inkml:trace contextRef="#ctx0" brushRef="#br1" timeOffset="27109.0928">10007 8419 1234 0,'-16'-30'315'15,"16"30"-281"-15,0 0-17 0,0 0-6 0,0 0 6 16,0 0 6-16,0 0 10 0,35-23-7 0,-35 23-7 15,32-16-9-15,-32 16-6 0,48-19-4 0,-18 8 0 16,2 0 0-16,5 3-5 0,-2-1-9 0,8 4-16 16,-6-6-23-16,11 14-35 0,-18-20-50 0,21 29-75 15,-51-12-160-15,48-10-104 16,-12 27 126-16,-36-17 351 0</inkml:trace>
  <inkml:trace contextRef="#ctx0" brushRef="#br1" timeOffset="27280.9612">9902 8827 1734 0,'-33'16'40'0,"33"-16"-32"0,0 0-9 15,24 7 1-15,5-10 2 0,6-4 2 0,8-8-4 16,4-4 3-16,8-4-5 0,7-5 3 0,6-5-16 16,8 3-28-16,-7-18-60 0,25 27-134 0,-36-16-315 15,18-12 4-15,4 17 258 0</inkml:trace>
  <inkml:trace contextRef="#ctx0" brushRef="#br1" timeOffset="27690.4012">10021 5661 1194 0,'-28'35'334'16,"-3"-35"-292"-16,31 0-16 0,0 0-18 16,-26 3-8-16,26-3-4 0,0 0 0 0,0 0-1 15,0 0 3-15,42-9 2 0,-10-1-1 0,13-1-1 16,8-8-20-16,16 5-22 0,-4-18-40 0,22 25-60 0,-21-26-62 15,20 24-89-15,-8 2-176 0,-21-18 152 0,19 34 319 16</inkml:trace>
  <inkml:trace contextRef="#ctx0" brushRef="#br1" timeOffset="27846.5882">10046 6138 1603 0,'-38'35'66'0,"12"-16"-45"0,26-19-17 16,0 0-9-16,3 25 1 0,22-25 3 0,12-3 1 15,11-13 1-15,12-9-4 0,18-10-10 0,9-11-25 16,25 2-26-16,-6-28-72 0,39 24-125 16,-14-19-262-16,-1-8 19 0,17 16 362 0</inkml:trace>
  <inkml:trace contextRef="#ctx0" brushRef="#br1" timeOffset="28472.6277">12267 3190 905 0,'0'0'254'0,"0"0"-189"15,17-27-20-15,-17 27-7 0,0 0-5 0,0 0-3 0,0 0 1 16,27-7-1-16,-27 7-1 0,0 0 1 0,0 0-5 16,-4 27 0-16,4-27 0 0,-1 52 5 0,-5-13-8 15,3 9 4 1,-6 4-16-16,2 7 9 0,-4 0-5 0,2 5 10 16,-3-4-6-16,3 0 6 0,0-8-17 15,6-2 7-15,1-6-13 0,4-5-11 0,3-6 28 16,4-5-31-16,1-3 30 0,-10-25-15 0,27 30-2 0,-27-30 3 15,25 16 4-15,-25-16 4 0,0 0 5 0,26-2 7 16,-26 2 1-16,0 0-4 0,23-44-17 0,-14 16 22 16,0-8-30-16,2-2 26 0,-4-6-8 0,0 3-5 15,-4-3 11-15,-1 0-2 0,-5 4 7 16,1 1-8-16,-7-3-2 0,2-1-14 0,-2-1 0 16,2-1 0-16,3 0 0 0,1 3 0 0,6 5 0 15,3 6 0-15,1 6 0 0,-7 25 0 0,23-34 0 0,-23 34 0 16,34-22 0-16,-34 22 0 0,46-18 0 0,-15 9 0 15,7 2 0-15,4 0-3 0,4 2-30 0,2-6-26 16,10 8-9-16,-8-15-46 0,26 25-82 16,-32-35-135-16,27 21-270 0,2 3 68 0,-13-19 425 15</inkml:trace>
  <inkml:trace contextRef="#ctx0" brushRef="#br1" timeOffset="28878.7525">14337 3299 1325 0,'-34'-18'66'0,"34"18"-37"0,-30-12 3 0,30 12 6 16,-32-2-3-16,32 2-7 0,-42 14-12 15,17 2-3-15,-10 7-8 0,-3 7 6 16,-4 9-7-16,-6 5 8 0,-5 7-5 0,-4 5 10 15,-6 6-9-15,-1 5 12 0,-5 3-9 0,0 6-7 16,1-4 21-16,3 0-28 0,3-3 22 0,5-6-12 16,6-10-11-16,6-11 3 0,10-3-10 0,8-16-7 15,27-23-38-15,-24 18-36 0,24-18-53 0,0 0-57 16,44-32-102-16,-9 4-169 0,-6-30 51 16,26 17 422-16</inkml:trace>
  <inkml:trace contextRef="#ctx0" brushRef="#br1" timeOffset="29035.1952">13728 3508 946 0,'14'-53'281'15,"-3"27"-171"-15,-19-11-5 0,8 37 2 0,-3-26 4 16,3 26-8-16,0 0-26 0,0 0-21 16,0 0-21-16,-4 30-10 0,4-30-12 0,2 58-1 15,3-16-8-15,4 2 4 0,7 0-9 16,5 4 5-16,10-4-8 0,6 0 3 0,11-2-16 16,5-7-11-16,12 2-36 0,-3-16-44 0,25 29-83 15,-29-42-170-15,24 28-222 0,-1 2 42 0,-12-16 444 16</inkml:trace>
  <inkml:trace contextRef="#ctx0" brushRef="#br1" timeOffset="29816.3953">12330 6015 1062 0,'20'-36'89'0,"-11"-2"-58"16,3-1-15-16,-3 0 6 0,0 4 13 0,-7 0-1 15,1 8 18-15,-8 1-8 0,5 26 4 0,-18-28-15 16,18 28 18-16,0 0-23 0,-25-6 13 0,25 6-7 15,0 0-6-15,-26 13-5 0,26-13-19 0,-13 28 33 16,10-2-34-16,-4 2 35 0,5 9-12 0,-3 9-6 16,3 5 5-16,0 4-14 0,0 7 7 15,2 1-14-15,0 6 7 0,0-2-12 16,0-1 9-16,0-2-11 0,-1-4 13 0,-5-6-8 16,3-4 9-16,-1-10-3 0,1-5-11 0,1-8 24 15,2-27-29-15,2 33 26 0,-2-33-14 0,0 0 2 16,0 0 1-16,0 0 2 0,0 0 1 0,0 0-11 15,14-31 24-15,-7-3-26 0,2-8 18 0,5-11-10 16,-2-5-6-16,4 3 7 0,0 1-3 16,-2-1 6-16,0 2-6 0,-3-5 6 0,1 2-9 15,1-1 6-15,-1 5-8 0,4 1 4 0,-2 8-5 16,2 8 3-16,0 9-5 0,-16 26-2 0,27-32-9 16,-27 32-4-16,33-11-12 0,-8 13 0 0,0-2-16 15,14 9-19-15,0-9-23 0,23 16-34 0,-18-25-39 16,41 27-63-16,-28-31-69 0,16 4-203 15,22 22 84-15,-19-33 414 0</inkml:trace>
  <inkml:trace contextRef="#ctx0" brushRef="#br1" timeOffset="30003.9997">14302 5831 1323 0,'-43'43'98'0,"-14"-6"-55"15,8 10 7-15,-11-1 1 0,8 9 3 0,-10 1-18 16,7 6 0-16,-3-6-21 0,5 0 8 16,0-3-16-16,5-7 1 0,9-9-6 0,9-7 2 15,30-30-16-15,-34 33-19 0,34-33-35 0,0 0-30 16,0 0-58-16,0 0-83 0,53-38-252 0,-19 16-8 16,-13-25 330-16</inkml:trace>
  <inkml:trace contextRef="#ctx0" brushRef="#br1" timeOffset="30160.3375">13853 5983 1512 0,'-1'35'178'0,"-28"-16"-86"16,15 13-22-16,-2-2-23 0,13 5-11 0,4-3-20 15,8 1-6-15,9-1-9 0,7-5 0 0,8-6-3 16,10 0 0-16,10-5-12 16,4-6-14-16,10 6-33 0,-8-14-48 0,20 26-86 15,-33-31-203-15,22 22-175 0,-1 7 34 0,-19-15 498 16</inkml:trace>
  <inkml:trace contextRef="#ctx0" brushRef="#br1" timeOffset="30691.5523">12268 8142 1310 0,'0'0'133'0,"0"0"-85"15,0 0-16-15,0 0 1 0,-16 27 4 16,16-27 2-16,-1 45-4 0,1-15 1 0,-6 2-11 16,6 5 1-16,-3 0-8 0,3 2 3 15,-4 8 9-15,2 4-31 0,-3-1 25 0,2 2-31 16,-4-4 8-16,-2 0 10 0,-2-4-8 0,2-2 13 16,-1-5-5-16,2-5 4 0,8-32-7 0,-5 42 0 15,5-42-5-15,0 0 2 0,0 0 0 16,0 0 0-16,0 0 6 0,0 0 2 0,0 0 1 15,30-23 0-15,-16-5-2 0,2-6-6 0,6-6 2 16,-5-4-8-16,3-2 3 0,-6 2-5 0,0 3 5 16,-5 3-3-16,0-3-8 0,-2 2 22 0,-2 2-23 15,1-1 22-15,-3 4-10 0,2 3-4 0,3 4 2 16,-8 27-1-16,15-40 0 0,-15 40-3 16,23-25-1-16,-23 25-10 0,38-19-8 15,-38 19-8-15,55-15-13 0,-22 5-10 0,17 10-16 16,-4-11-19-16,19 18-12 0,-15-22-83 0,35 29-142 15,-12-11-209-15,-4-8 35 0,19 22 442 0</inkml:trace>
  <inkml:trace contextRef="#ctx0" brushRef="#br1" timeOffset="30910.2875">14358 8176 1118 0,'0'0'295'0,"-48"19"-258"0,18-3-1 16,5 7 7-16,-6 0 8 0,9 8-3 0,-10-3-21 16,6 11 2-16,-8-2-15 0,-1 11-20 15,-6-1 25-15,2 6-29 0,-3 0 25 0,-3 2-9 16,1-1-10-16,-4 3 3 0,0-1-16 0,1-5 8 16,4 2-19-16,-1-13-2 0,16-1-22 0,-4-21-25 15,25 6-66-15,7-24-107 0,0 0-255 0,-15-26 17 16,14-13 371-16</inkml:trace>
  <inkml:trace contextRef="#ctx0" brushRef="#br1" timeOffset="31082.3431">13853 8320 1493 0,'0'0'162'0,"0"0"-42"16,0 0-22-16,0 0-28 0,0 0-21 0,0 0-17 16,-24 39-10-16,24-13-21 0,3 8-1 0,4-3 0 15,4 1 0-15,7 0 0 0,5-6 0 0,9-3 0 16,8-5 0-16,8-6 0 0,7-1 0 0,2-11-12 15,12 1-46-15,-6-13-31 0,21 14-60 16,-19-39-92-16,42 23-376 0,-14-6 52 0,-1-15 250 16</inkml:trace>
  <inkml:trace contextRef="#ctx0" brushRef="#br1" timeOffset="32067.1211">16581 2841 836 0,'0'0'224'16,"11"-41"-202"-16,-11 41-18 0,1-38-3 16,-1 38 19-16,2-30 14 0,-2 30 24 0,0 0 13 15,-16-41 1-15,16 41-4 0,0 0-11 0,-26-16-9 16,26 16-6-16,-34-3-6 0,9 3-5 0,25 0-2 15,-49 10-3-15,18 6-1 0,-4-2-2 16,1 6 3-16,-5-1-4 0,2 7 1 0,-5 1-7 16,-3 3 1-16,-1 0-9 0,0 5 4 0,-2 0-6 15,-1 2-11-15,-1 5 26 0,-3 2-25 0,2 4 25 16,1 1-7-16,2-1-8 0,8 1 7 0,2 1-8 16,8-3 4-16,6-1-7 0,8-4 2 0,7 2-7 15,9-5 4-15,7 0-5 0,9-2 6 16,9-2-4-16,6-2 4 0,12 1-4 15,8-8 4-15,11-5-2 0,6-3 2 0,10-6-2 16,3-5 0 0,4-5 1-16,2-4-1 0,1-6 1 0,1-3-1 15,-4-5 1-15,0-5-3 0,-5-2 5 0,-8-5-4 16,-3-4 4-16,-5-3-4 0,-7-4 2 0,-6-3-5 16,-5-4 3-16,-5-5-6 0,-2 0 5 0,-9-5-8 15,-3 1 7-15,-10-3-8 0,-6 5 10 16,-8-2-8-16,-6 1-7 0,-10 5 25 0,-6-2-24 15,-6 3 27-15,-7-1-8 0,-5 1-6 0,-4 4 7 0,-3 4-5 16,-5 1 7-16,-3 11-1 0,-6 3 6 0,-4 6-2 16,-2 8 2-16,0 9-2 0,-1 4-2 0,-3 12 1 15,-1 7-2-15,0 6 1 0,-2 4-3 0,1 8 7 16,0 2-4-16,7 4 7 0,3 1-5 16,8 0 1-16,11-4-10 0,13-1-5 0,12-6 8 15,13-2-8-15,15 4 8 0,11-5-4 0,14 0 0 16,13-4 0-16,12-5-4 0,10-4-7 0,20-1-17 15,2-11-22-15,18 5-41 0,-11-21-59 0,28 31-135 0,-28-26-308 16,7 4 22-16,-3 11 308 0</inkml:trace>
  <inkml:trace contextRef="#ctx0" brushRef="#br1" timeOffset="33561.7753">16322 5472 999 0,'-35'7'305'16,"10"-16"-232"-16,25 9-24 0,-34-3-7 0,34 3 2 15,-35 0 3-15,35 0-2 0,-35 9-6 0,35-9-5 16,-41 19-7-16,41-19-4 0,-46 32-3 0,46-32 0 31,-52 45-4-31,24-15 4 0,-4 6-5 16,0 2 2-16,-5 3 16 0,4 1-28 0,-1 0 26 15,0 4-25-15,2-2 6 0,8 0 2 0,2-1-7 0,6-1 0 16,7-3-7-16,8-1 4 0,2-1-6 0,8-1 5 16,6-3-6-16,4-1 5 0,8-4-4 0,6-5 3 15,4-4-2-15,4-5 4 0,9-5-1 0,1-5-1 16,6-8 0-16,1-3-2 0,6-7 3 0,1-7-2 16,1-2 3-16,3-5-3 0,-5-6 4 0,1-1-5 15,-6-2 4-15,-6 0-5 0,-2 4 5 16,-6-1-4-16,-5 2 4 0,-4 8-3 0,-10-1 2 15,-26 25-2-15,38-40 2 0,-38 40-2 0,0 0 2 16,17-27-1-16,-17 27 1 0,0 0-1 0,0 0 0 16,0 0-3-16,0 0 0 0,0 0-3 15,-28 18 1-15,28-18 1 0,-27 42-1 0,11-12 4 16,0 7-4-16,1 2 6 0,4 5-5 0,2 3 4 16,5 3-4-16,6-5 5 0,5 1-5 0,6-9 5 15,8 0-6-15,6-5 5 0,8-4-3 0,4 0 4 16,7-7-1-16,5-5 6 0,6-9-1 15,3-5 1-15,4-9 0 0,3-5-4 0,4-8 6 16,0-4 0-16,0-6 5 0,-2-6-2 16,-5-4 3-16,-6-2-12 0,-8-8-3 0,-8 1 0 15,-5-4 0-15,-10-1 0 0,-8 3 0 0,-8-2 0 16,-9 2 0-16,-7-2 0 0,-10 2 0 0,-2 0 0 16,-8 1 0-16,-5 3 0 0,1 3 0 0,-2 5-15 15,-1 11-10-15,0 3-7 0,5 11-5 0,-1-2-11 16,28 16-27-16,-41-10-38 0,41 10-100 0,-25 21-279 15,25-21-51-15,6 31 90 0</inkml:trace>
  <inkml:trace contextRef="#ctx0" brushRef="#br2" timeOffset="176877.4889">7660 4285 830 0,'0'0'43'31,"0"0"-29"-31,0 0-12 0,0 0-1 0,0 0-1 15,0 0 2-15,0 0 0 0,0 0-1 0,0 0 0 16,0 0-1-16,-30 9 9 0,30-9 12 0,-14 37 15 16,14-37 8-16,-18 47 6 0,18-47-7 0,-19 51 1 15,19-51-10-15,-16 46-3 0,16-46-12 0,-9 35-4 0,9-35-8 16,0 0-1-16,2 27-4 0,-2-27 0 0,0 0 2 16,0 0 2-16,30-4 4 0,-30 4 2 0,26-17 2 15,-26 17-3-15,37-34-2 0,-37 34-7 0,41-46 2 16,-20 20-4-16,-3 3 2 0,0-1-3 0,-18 24 4 15,32-41-4-15,-32 41 4 0,23-33-2 16,-23 33 2-16,0 0-2 0,19-27 0 0,-19 27 1 0,0 0 1 16,0 0 4-16,0 0 4 0,0 0 0 0,0 0 0 15,0 0-4-15,0 0-3 0,0 0-1 16,0 0 4 0,-12 32 7-16,12-32 3 0,0 0 4 0,-13 30-5 15,13-30-5-15,0 0-6 0,0 24-2 0,0-24-1 16,0 0 1-16,16 25 1 0,-16-25 3 0,0 0-2 15,30 27 2-15,-30-27-4 0,29 14-1 0,-29-14-1 16,37 3 2-16,-37-3-1 0,43-3 0 0,-43 3 2 16,44-7 0-16,-44 7 3 0,44-15 0 15,-44 15 1-15,37-19-2 0,-37 19 1 0,27-18-3 16,-27 18 0-16,0 0-3 0,28-21 1 0,-28 21-2 0,0 0 0 16,0 0-1-16,0 0-2 0,0 0-6 0,0 0-7 15,23-26-6-15,-23 26-6 0,0 0-2 0,0 0 0 16,0 0 1-16,0 0 4 0,0 0 0 0,27 9 0 15,-27-9-3-15,0 0-4 0,0 0-2 16,26 38-3-16,-26-38 3 0,6 32 0 16,-6-32 1-16,-2 48-11 0,-5-22-4 0,1 9-6 15,-6-3 10-15,0 5 14 0,-4-2 18 0,2-1 6 16,1-3 8-16,3-4-13 0,10-27-38 0,-8 32-58 16,8-32-105-16,0 0-134 0,29-2 192 0,-24-35 154 15</inkml:trace>
  <inkml:trace contextRef="#ctx0" brushRef="#br2" timeOffset="178377.3939">7649 3880 811 0,'-24'28'57'0,"-5"6"-17"0,-1 13-13 0,-2 2 14 16,2 20 3-16,-12 3 19 0,8 20 12 16,-12-2-13-16,9 15 13 0,-7-6-28 0,8 7 9 15,1-11-11-15,13-4-34 0,7-15 13 0,11-7-36 16,13-16 3-16,9-11-8 0,19-5-20 16,2-19-27-16,26 8-58 0,-8-33-71 0,19-11-291 15,20 10 32-15,-17-38 365 0</inkml:trace>
  <inkml:trace contextRef="#ctx0" brushRef="#br2" timeOffset="179408.5853">6679 3420 911 0,'0'0'181'16,"-12"-30"-106"-16,12 30-16 0,0 0-11 15,0 0-8-15,-38-19-10 0,38 19-16 0,-44 7-11 16,12 4-3-16,-7 6 3 0,-3 10 11 0,-8-1 6 16,1 11 13-16,-6-5 2 0,3 8 5 15,-3-6-4-15,11 6 5 0,0-10-11 0,14 4 0 16,3-12-16-16,27-22-4 0,-21 39-10 0,21-39 0 16,5 27-3-16,-5-27 1 0,30 24-1 0,-3-13 2 15,6-4 2-15,8-2 2 0,7-3-1 0,3-4-1 16,3-1 0-16,-1-3-2 0,0 1 2 0,-4 0-1 15,-3 1 0-15,-5 3 0 0,-9 1 0 16,-4 3 0-16,-28-3 0 0,31 7 0 16,-31-7 0-16,0 0 5 0,0 0 2 0,0 28 3 15,0-28 14-15,-32 43-35 0,5-19 27 0,-3 3-33 16,-4 1 14-16,-3-4 3 0,2-1-8 0,-1 0-1 16,8-3-13-16,1-12-14 0,27-8-23 0,-26 7-37 15,26-7-70-15,0 0-49 0,25 6-132 0,-25-6-110 16,35-27 176-16,9 27 281 0</inkml:trace>
  <inkml:trace contextRef="#ctx0" brushRef="#br2" timeOffset="179627.3677">7217 3593 1408 0,'0'0'124'0,"0"0"-101"0,0 0-19 0,0 0-5 16,0 0 0-16,0 0 4 0,0 0 0 0,0 0 1 16,34-27-3-16,-34 27-1 0,34-22-7 0,-10 13-7 15,1-7-14-15,9 9-16 0,-9-7-18 0,12 12-23 16,-37 2-28-16,62-7-26 0,-62 7-49 16,51-7-137-16,-15 26-78 0,-36-19 244 0</inkml:trace>
  <inkml:trace contextRef="#ctx0" brushRef="#br2" timeOffset="179783.5228">7224 3848 1554 0,'0'0'63'16,"0"0"-51"-16,0 0-15 0,38-2 1 0,-14-3 5 16,10-5 1-16,5-3-2 0,7-4 0 0,5 1-3 15,11-4-9-15,2-9-46 0,25 21-148 0,3-14-366 16,-7-10 24-16,5 11 299 0</inkml:trace>
  <inkml:trace contextRef="#ctx0" brushRef="#br2" timeOffset="181211.2618">17780 2730 771 0,'-34'7'105'0,"4"11"2"0,-11-3-16 16,11 15-4-16,-14-7-10 0,12 21 2 0,-14-5 4 16,11 17-41-16,-10-3 19 0,8 14-37 15,-5-3-1-15,10 8 7 0,2 0-18 0,3 4 3 16,4-6-18-16,5 2 9 0,6-7-13 0,7-1 11 15,6-8-11-15,8-5 10 0,7-5-9 0,6-9-6 0,9 2 0 0,5-14-27 16,15 3-4-16,-7-25-82 0,31 11-77 0,-17-24-189 16,13-6-78-16,19 12 166 0</inkml:trace>
  <inkml:trace contextRef="#ctx0" brushRef="#br2" timeOffset="181664.5787">17867 3387 1035 0,'0'0'45'0,"0"0"-33"0,0 0 1 0,0 0 9 16,0 0 9-16,0 0 4 0,0 0-6 0,9 30-10 15,-9-30-6-15,-11 35-4 16,11-35 13-16,-13 42 4 0,10-15 7 0,3-27-7 16,-12 51 0-16,3-21-12 0,3 3 3 0,-2-1-8 15,0 0 3-15,0-6-6 0,1 2 2 0,7-28-4 16,-11 42 1-16,11-42-4 0,-5 27 1 0,5-27-3 16,0 0 2-16,0 0 0 0,0 0 1 0,0 0 6 15,0 0 1-15,0 0 6 0,30-41-5 0,-20 13 0 16,8-4-8-16,0-3 4 0,-1-2-2 15,3-2 12-15,-2 2-3 0,-1 1 10 0,1 0-7 16,-7 3 4-16,1 5-4 0,-5-2 2 0,2 5-6 16,-9 25-1-16,12-39-8 0,-12 39 1 0,0 0-3 15,6-28 1-15,-6 28-2 0,0 0-1 16,0 0-3-16,0 0-9 0,0 0-6 0,0 0-11 16,0 0-9-16,0 0-9 0,33 21-20 0,-4-10-36 15,-29-11-32-15,60 0-45 0,-34-11-38 16,21-1-125-16,7 15-24 0,-20-27 247 0</inkml:trace>
  <inkml:trace contextRef="#ctx0" brushRef="#br2" timeOffset="182024.0225">18556 3290 992 0,'-43'3'136'0,"18"13"-53"0,-10-10-5 0,35-6-1 16,-55 30-9-16,55-30-10 0,-51 38-15 0,29-11-1 15,-4-8-9-15,8 15-1 0,-5-8-8 0,9 6 0 16,-4-4-8-16,8 4 3 0,-3-4-12 0,6 2 3 16,0-6-7-16,5 3 2 0,2-27-3 0,6 38 4 15,-6-38-5-15,17 32 3 0,-17-32-3 16,29 16 1-16,-29-16 0 0,39 0 1 0,-39 0-1 16,49-16 0-16,-22 2 2 0,1-4-4 15,4-3 5-15,-4-3-6 0,1-3 4 0,-1-3-5 0,-3-1 5 16,0 1-4-16,-4-2 4 0,-2-3-4 0,-3 7 4 15,-2-6-5-15,-5 9 6 0,-2-1-4 16,-7 26 4-16,2-40-2 0,-2 40 1 0,-7-25-1 16,7 25 2-16,0 0-1 0,0 0 0 15,-32-5-2-15,32 5-2 0,0 0 0 0,-34 38 0 16,34-38 2-16,-24 51-5 0,11-22-3 0,8 4-18 16,-4-7-9-16,13 8-25 0,-4-34-12 0,10 51-29 15,-10-51-38-15,34 41-65 0,-34-41-118 0,35 12-131 16,6 7 54-16,-41-19 398 0</inkml:trace>
  <inkml:trace contextRef="#ctx0" brushRef="#br2" timeOffset="182430.2193">19133 3380 851 0,'-27'23'164'15,"-6"-23"-72"-15,33 0-5 0,-48 16 3 0,48-16-1 16,-46 28-18-16,46-28-11 0,-48 37-13 0,29-13-1 16,-8-1-9-16,8 5 2 0,19-28-10 0,-39 50-1 15,39-50-12-15,-23 44-3 0,23-44-8 0,-4 35-2 16,4-35-2-16,0 0 2 0,41 21 0 0,-15-21 0 16,8-9 2-16,3-7-3 0,7-8 4 15,2-4-5-15,6-6 6 0,1-3-6 16,-2-7 5-16,4-2-4 0,-5-5 6 0,-2-2-8 15,-1 1 7-15,-6 1-8 0,-5 1 7 0,-5 3-5 16,-7 1 9-16,-1 4-3 0,-9 1-11 0,-2 4 26 16,-7 4-28-16,-1 4 27 0,-4 5-13 0,0 24-1 15,-7-34 3-15,7 34 1 0,0 0 0 0,-25-8-3 16,25 8-3-16,-28 21-2 0,8 5-4 16,-1 11-9-16,-2 9 22 0,-2 8-22 0,4 6 22 15,0 0-8-15,5 0-12 0,2-4 1 0,6 1-23 16,3-6-12-16,12 5-43 0,-9-24-42 0,34 24-131 15,-25-28-310-15,20 1 42 0,8 1 230 16</inkml:trace>
  <inkml:trace contextRef="#ctx0" brushRef="#br2" timeOffset="186222.8792">8291 4114 1075 0,'-4'-23'81'0,"4"23"-45"0,16-33-12 0,-16 33-7 15,27-30 14-15,-27 30 9 0,30-25 11 16,-30 25-8-16,28-16-7 0,-28 16-10 0,27 0-4 16,-27 0-2-16,24 13-5 0,-24-13 0 0,34 28-5 15,-34-28 1-15,37 51-5 0,-19-16 4 0,-2 2-8 16,-2 9 6-16,-3 5-8 0,-4 9 7 15,-7 9-11-15,-4 1 9 0,-6 6-10 0,-6 0 10 16,-7 3-12-16,-4 2-5 0,-5-2 22 0,-3-3-27 16,3-8 17-16,-2-11-21 0,13-8-29 0,-6-26-26 15,24 12-96-15,3-35-206 0,-29 6-130 0,29-6 153 16</inkml:trace>
  <inkml:trace contextRef="#ctx0" brushRef="#br2" timeOffset="188817.0708">5356 6148 938 0,'0'0'106'0,"0"0"-46"0,0 0-8 15,0 0-13-15,0 0-3 0,0 0-7 0,0 0-8 16,0 0-7-16,0 0-5 0,-5 32-4 0,5-32-2 15,0 34-4-15,0-34 6 0,-2 49-2 0,2-23 8 16,0-26-2-16,-2 48 4 0,2-48-5 16,2 37 1-16,-2-37-2 0,0 0-1 0,14 24 0 15,-14-24-1-15,0 0-2 0,0 0 3 0,28-5 2 16,-28 5 4-16,0 0 4 0,36-35-4 16,-36 35 0-16,25-41-9 0,-25 41 2 0,30-47-6 15,-30 47 4-15,26-46-4 0,-26 46 3 0,23-37-3 16,-23 37 4-16,16-26-4 0,-16 26 2 0,0 0-1 15,0 0 1-15,0 0 0 0,0 0-1 0,0 0 0 16,0 0 0-16,0 0 2 0,0 0 3 0,0 0 3 16,0 0 2-16,0 0 1 0,11 26-2 15,-11-26 0-15,0 0-1 0,0 0-1 16,0 0-2-16,3 27-3 0,-3-27-1 0,0 0 2 16,0 0-3-16,0 0 3 0,0 0-2 0,0 0-1 15,27 19 0-15,-27-19 1 0,0 0 0 0,0 0 0 16,34 0 1-16,-34 0-1 0,26-9 1 0,-26 9 0 15,37-19 0-15,-37 19 0 0,45-35 1 0,-19 13 0 16,-1-4 7-16,7 1-1 0,-4-6 4 16,2 6-3-16,-1-3 5 0,-1 1-6 0,-3 6 4 15,0 2-8-15,-25 19 0 0,35-23-4 0,-35 23-1 16,0 0 1-16,0 0 0 0,0 0 2 0,9 28 0 16,-13-3 4-16,-5 7-8 0,-6 8 4 0,-3 6-9 15,-7 5 5-15,0 2-8 0,0-2 6 0,2-2-10 16,0-10 3-16,6 1-19 0,-1-11-8 15,14-1-31-15,4-28-23 0,2 37-53 16,-2-37-63-16,0 0-124 0,46 9-143 0,-33-34 210 16,26 25 264-16</inkml:trace>
  <inkml:trace contextRef="#ctx0" brushRef="#br2" timeOffset="189004.5486">6558 5669 1335 0,'0'0'40'16,"-26"39"-17"-16,8-11-40 0,0 9 34 16,-3 6-32-16,-5 8 10 0,-6 3 8 0,0 4-17 15,-4 4-2-15,6 5-24 0,-7-9-25 0,18 11-11 16,-11-15-6-16,19 10-63 0,-9-17 5 0,15 6-17 16,0-7-119-16,5-46-30 0,3 69 243 15</inkml:trace>
  <inkml:trace contextRef="#ctx0" brushRef="#br2" timeOffset="189300.9185">6799 6037 1231 0,'-24'7'61'0,"24"-7"-11"15,-43 22-10-15,43-22-3 0,-35 31-5 0,35-31-1 16,-32 32-6-16,32-32-2 0,-20 30-9 0,20-30-4 15,0 0-8-15,-2 30 1 0,2-30-2 0,0 0 3 16,25 18 1-16,-25-18 4 0,37 7 2 0,-12-4 0 16,0-3-1-16,5 0-4 0,0-3-3 15,0 3-1-15,-1 0-1 0,-4 3 1 0,-25-3-2 16,38 18 3-16,-38-18 0 0,22 31 5 0,-22-31-3 16,1 50 2-16,-8-17-6 0,-5 2 3 0,-4 4-6 0,-5-2 6 15,-2-3-9-15,-2-4 2 0,4-4-16 16,21-26-8-1,-30 35-24-15,30-35-34 0,0 0-63 0,0 0-74 16,-2-35-168-16,2 35-100 0,23-70 274 0</inkml:trace>
  <inkml:trace contextRef="#ctx0" brushRef="#br2" timeOffset="189551.4662">6975 5423 1429 0,'0'0'76'0,"0"0"-41"0,0 0-19 15,0 0 1-15,0 0 4 0,23 33 8 16,-23-33-6-16,42 37 2 0,-42-37 0 16,52 46 4-16,-21-18-6 0,7 6-1 0,-1-1-8 15,0 6-17-15,2 1 25 0,-2 10-27 0,-1 4 22 16,-6 6-9-16,-6 5-11 0,-6 2 9 0,-7 2-10 16,-8 3 9-16,-6 2-9 0,-4-5 9 0,-7 0-12 15,-6-4 0-15,1-4-17 0,-8-8-4 16,9-2-28-16,-14-17-64 0,22 19-79 0,-34-39-167 15,17 9-188-15,2 5 88 0,-16-32 466 0</inkml:trace>
  <inkml:trace contextRef="#ctx0" brushRef="#br2" timeOffset="189898.7242">5011 5590 1027 0,'-46'25'100'0,"15"22"0"0,-9-4-2 16,11 18-45-16,-4-1 19 0,11 12-39 15,1-7-8-15,14 9 0 0,7 4-22 16,9 5 5-16,12 1-16 0,11-1 11 0,9 3-23 16,8-8-1-16,19 5-29 0,-3-24-88 0,38 19-121 15,0-15-254-15,1-20 20 0,27 13 449 0</inkml:trace>
  <inkml:trace contextRef="#ctx0" brushRef="#br2" timeOffset="190961.3086">19703 2728 1022 0,'0'0'22'0,"30"-21"-1"0,-30 21 15 0,52-18 11 16,-27 8 12-16,8 17 3 0,-4-7-11 0,2 17-14 16,-2 3-18-16,1 8-5 0,-5 9-6 0,-1 9 9 15,-4 10 12-15,-6 13-27 0,-7 3 24 0,-3 11-26 16,-13 0 1-16,-4 5 12 0,-6 1-17 0,-4-2 12 15,-4-3-14-15,-1-3 12 0,1-3-23 16,-3-13-4-16,9 5-36 0,-7-29-76 0,24 17-187 16,-3-14-152-16,7-44 21 0,5 53 433 15</inkml:trace>
  <inkml:trace contextRef="#ctx0" brushRef="#br2" timeOffset="192039.5543">18649 5845 797 0,'27'8'99'16,"-27"-8"-44"-16,0 0-28 0,0 0-10 0,0 0 2 15,0 0-3-15,0 0 2 0,0 0-4 16,-7 28-3-16,7-28-2 0,-11 42 2 0,4-14 3 16,2 7 10-16,-6-1 4 0,4 8 8 0,-5-1-7 15,5 3 3-15,-4-4-15 0,6 2 1 0,-4-6-3 16,7-3 10-16,2-33-3 0,-3 41 4 16,3-41-10-16,0 0-4 0,0 0 3 0,0 0 6 15,0 0 8-15,28 0 3 0,-28 0 2 0,21-34-9 16,-10 6-6-16,3-5-8 0,-3-8 2 0,3 0-3 15,-4-4 9-15,5 6-6 0,-5 0 10 0,1 6-8 16,-4-2 5-16,0 5-4 0,-3-4 1 0,3 9-6 16,-4 1 0-16,-3 24-5 0,6-35-1 15,-6 35-3-15,0 0-2 0,7-27-1 16,-7 27 0-16,0 0-2 0,0 0 0 0,0 0-2 16,28 0-9-16,-28 0-8 0,35 12-16 0,-35-12-13 15,48 15-13-15,-48-15-14 0,55 12-29 0,-55-12-19 16,67 14-38-16,-42-18-16 0,21 13-68 0,-5 5-93 15,-14-24 14-15,26 29 327 0</inkml:trace>
  <inkml:trace contextRef="#ctx0" brushRef="#br2" timeOffset="192414.5252">19409 5845 817 0,'0'0'124'16,"-32"-10"-37"-16,32 10-18 0,-33-11-3 0,33 11-10 15,-37-3-5-15,37 3-8 0,-43 0-1 0,43 0 0 16,-46 10 0-16,46-10 1 0,-51 25-3 0,26-4 4 15,-7-1-6-15,9 6 3 0,-7 0-7 16,9 8 1-16,-6-6-8 0,6 7 3 0,-1-7-7 16,7 2-1-16,15-30-8 0,-18 46-3 0,18-46-8 15,0 37-1-15,0-37-3 0,0 0 1 0,21 30-1 16,-21-30 3-16,30 9-1 0,-30-9 0 0,46-12 3 16,-19 1-3-16,5-10 3 0,5-4-3 0,0-3 4 15,4-4-4-15,-4 1 1 0,0 1-3 0,-1 0 2 16,-5 2-2-16,-2 1 4 15,-4 4-6-15,-25 23 6 0,33-35-3 0,-33 35 3 16,0 0-1-16,0 0 1 0,0 0-1 0,0 0-2 16,0 0-1-16,0 0-2 0,0 0-1 0,0 0-3 15,-26 48 2-15,12-18-5 0,-4 1 4 0,2 3-7 16,2-4 1-16,5 0-12 0,0-6-5 0,14 6-17 16,-5-30-8-16,23 42-15 0,-23-42-10 0,45 25-22 15,-45-25-24-15,63 5-36 0,-38-20-32 16,25 13-52-16,-4-7-30 0,-13-21-57 0,29 30 249 15</inkml:trace>
  <inkml:trace contextRef="#ctx0" brushRef="#br2" timeOffset="192774.0337">19949 5925 1128 0,'-37'-7'111'0,"37"7"-20"16,-60 12-2-16,35 4-9 0,-14-9-15 0,11 11-6 15,-9-6-11-15,7 9-3 0,-6-5-12 0,6 7-5 16,-2-4-8-16,32-19-2 0,-42 41-6 0,42-41-2 15,-23 35-8-15,23-35 0 0,0 33-4 0,0-33 3 16,23 32-2-16,-23-32 3 0,44 19-1 0,-10-15 1 16,5-6 1-16,3-8 1 0,6-6 2 0,0-7-1 15,3-7 2-15,-1-5-5 16,-1-2 5-16,1 0-2 0,-4-9 6 0,0 4-7 0,-5-6 4 16,-2-1-10-16,-4-2-13 0,-5 0 26 15,-3-2-24-15,-2 3 24 0,-6 3-5 0,-3 5-7 16,-5 3 6-16,-6 4-5 0,-5 8 4 0,0 27-1 15,-11-39 6-15,11 39 0 0,-25-14 3 0,25 14-3 16,-38 18-4-16,11 5 0 0,-5 14-7 0,-3 9 6 16,-4 12-8-16,0 3-7 0,2 6 21 15,-1 2-22-15,6 0 20 0,4-2-7 0,7-2-10 16,5-5 2-16,12-6-18 0,4-6-7 0,18-2-27 16,0-15-9-16,21 5-17 0,-4-24-12 0,29 14-50 15,-16-33-20-15,33 16-174 0,-5-14-142 0,-7-22 71 16,25 13 387-16</inkml:trace>
  <inkml:trace contextRef="#ctx0" brushRef="#br2" timeOffset="192977.1519">21395 5115 1311 0,'-32'-23'134'16,"32"23"-49"-16,-53 10-17 0,21 17-7 0,-20 8-14 15,1 23-5-15,-16 11-21 0,-4 13 2 0,-4 8-18 16,1 2 9-16,1 5 1 0,10-2-20 15,3-4 18-15,5 1-21 0,7-9 0 0,7-2 8 16,6-4-19-16,3-12-13 0,16 1-17 0,0-17 8 16,21 2-25-16,-3-19-8 0,26 10-49 0,-28-42-7 15,53 44-28-15,-24-44-67 0,-1-7-173 16,31 10-16-16,-22-32 326 0</inkml:trace>
  <inkml:trace contextRef="#ctx0" brushRef="#br2" timeOffset="193273.9923">21111 5955 1417 0,'-26'12'71'0,"-10"-8"-31"0,10 8 1 15,-3-5-7-15,29-7-4 0,-42 19-7 0,42-19 3 16,-28 20-2-16,28-20 1 0,0 0-8 16,-15 30 0-16,15-30-2 0,0 0 0 15,22 30-3-15,-22-30 0 0,42 12-2 0,-12-9-2 16,2 1-2-16,4-2-1 0,-5-1-4 0,1 5 1 15,-3-1-1-15,-5 4 1 0,-24-9 3 0,32 26 4 16,-32-26 1-16,14 37 1 0,-14-37 1 0,-7 44-2 16,-3-19-4-16,10-25 3 0,-39 47-10 0,12-25 2 15,-1-1-5-15,-2-5-1 0,1 1-11 16,3-5-5-16,26-12-14 0,-39 13-16 0,39-13-39 16,0 0-45-16,0 0-76 0,0 0-126 0,0-39-158 15,25 25 35-15,-15-19 395 0</inkml:trace>
  <inkml:trace contextRef="#ctx0" brushRef="#br2" timeOffset="193586.5978">21232 6258 1092 0,'-16'28'303'0,"16"-28"-257"16,0 0-18-16,0 0 2 0,-11 30 4 0,11-30 4 15,27 0 6-15,-27 0 3 0,51-16-5 0,-16-2-3 16,15 1-9-16,7-10-3 0,3-1-11 0,5-2-4 15,-3-2-11-15,-5-1 2 0,-6 3-5 16,-6 4 7-16,-8-1-7 0,-9 4 6 0,-28 23-4 16,36-37 4-16,-36 37 5 0,7-24 7 0,-7 24-1 15,0 0-1-15,-41-20-7 0,14 20-6 16,-4 6-1-16,-7 4 2 0,-2 6 6 0,-3 2 4 16,2 4 6-16,2 0-3 0,2 2 1 0,5-1-7 15,6 4-1-15,1-3-6 0,9 3 0 0,16-27-3 16,-14 45-1-16,14-45-4 0,9 39-4 15,-9-39-8-15,33 30-4 0,-2-16-10 0,-1-7-9 16,16 4-20-16,-6-15-18 0,21 11-25 0,-12-21-26 16,22 21-45-16,-25-24-61 0,23 13-141 0,-5 4-66 15,-18-19 186-15</inkml:trace>
  <inkml:trace contextRef="#ctx0" brushRef="#br2" timeOffset="193789.716">22296 6083 927 0,'-28'-28'203'0,"28"28"-78"0,-36-32-13 0,36 32-10 15,-39-23-26-15,39 23-19 0,-44-17-4 0,44 17-1 16,-44 0-5-16,44 0-7 0,-50 17-11 0,25-2-2 16,1 2-5-16,-1 10 3 0,0 1-6 0,2 7 1 15,2 4-7-15,5 3-1 0,3 0-11 0,5-5 4 16,6-2-7-16,5-6 1 0,6-6-1 16,-9-23 2-16,41 35-4 0,-9-26 2 0,10-8-12 15,6-11-13-15,12-1-22 0,-1-17-38 0,20 14-55 16,-25-35-128-16,18 17-292 0,-3-5 23 0,-7-12 274 15</inkml:trace>
  <inkml:trace contextRef="#ctx0" brushRef="#br2" timeOffset="194057.8326">22650 5243 1250 0,'0'0'191'0,"30"32"-118"0,-30-32 3 16,64 28 9-16,-34-19-9 0,15 14-10 15,-10-6-15-15,2 8-4 0,-7 3-10 0,2 4-4 16,-5 1-12-16,-1 8-2 0,-1 5-11 0,-9 1 2 16,-5 8-10-16,-4 5-5 0,-7 1 14 0,-7 4-11 15,-8 1 4-15,-4 1-2 0,-11-4 0 0,0 2 0 16,-4-1 0-16,-7-3 0 0,1-3-16 0,-6-7-2 15,1-3-15-15,-1-11-9 0,11 3-38 16,-9-22-41-16,28 24-115 0,-34-22-360 0,25-10 48 16,25-10 192-16</inkml:trace>
  <inkml:trace contextRef="#ctx0" brushRef="#br2" timeOffset="194542.3283">18550 5005 958 0,'-44'11'173'0,"17"26"-75"0,-19-5-2 0,15 28 2 15,-19-2-15-15,11 24 7 0,-16 1-25 16,11 16 5-16,-9 1-31 0,10 8-16 16,2-4 8-16,8 1-28 15,10-10 15-15,5 0-7 0,14-12-18 16,13-9 6-16,13-5-24 0,8-16-16 0,23 7-50 15,-4-25-37-15,36 23-95 0,-19-32-216 0,24-3-56 16,20 4 90-16</inkml:trace>
  <inkml:trace contextRef="#ctx0" brushRef="#br2" timeOffset="195683.6374">5790 9028 1043 0,'0'0'147'15,"0"0"-110"-15,0 0-20 0,0 0-7 16,0 0-1-16,0 0 4 0,0 0 3 0,0 0-1 15,0 0-2-15,0 0-6 0,7 32-3 16,-7-32-3-16,-12 40 7 0,3-15-2 0,0 3 10 16,-2-2-1-1,2 4 7-15,-1-1-6 0,1 1 2 0,2-4-8 16,7-26 1-16,-6 40-8 0,6-40-2 0,0 0-4 16,0 0 0-16,18 25 2 0,-18-25 2 0,0 0 1 15,30-12 3-15,-30 12 0 0,29-34-2 0,-13 8 2 16,1 1-5-16,1-6 4 0,1-1-6 15,-1-2 6-15,0 3-7 0,1 1 8 0,-3 0-5 16,0 5 4-16,-2 0-5 0,-14 25 3 0,20-33-2 16,-20 33 1-16,0 0 0 0,0 0 3 15,0 0 0-15,0 0 2 0,0 0 2 0,0 0-1 16,0 0 0-16,0 0-2 0,3 26 5 0,-3-26 0 16,-5 29 3-16,5-29-1 0,-3 24 1 0,3-24-6 15,0 0-1-15,7 30-2 0,-7-30-3 16,0 0-1-16,28 14 1 0,-28-14 0 0,30 2 2 15,-30-2 1-15,41-9 2 0,-41 9 3 0,48-19 0 16,-22 1 4-16,3 4-2 0,-1-5 0 0,2-1-4 16,0-2 2-16,-3 6-4 0,-27 16 4 0,42-36-3 15,-42 36 1-15,25-28-5 0,-25 28 3 0,0 0-2 16,0 0 5-16,0 0 2 0,0 0-2 0,0 0-3 16,0 0-5-16,0 0 0 15,2 44-3-15,-9-16 4 0,-2 8-3 0,-2 1 4 16,1 3-7-16,-1-1 4 0,2 0-10 0,2-2 2 15,3-2-18-15,-1-9-12 0,14 6-32 0,-9-32-22 16,21 41-47-16,-21-41-71 0,39-4-149 0,-7 2-139 16,-12-31 212-16</inkml:trace>
  <inkml:trace contextRef="#ctx0" brushRef="#br2" timeOffset="195871.1301">6955 8434 1421 0,'-28'64'27'0,"-13"5"-10"0,2 10-28 16,0-2 9-16,4 3 12 0,-4-3-12 15,3 1 12-15,5-4-14 0,0-2 11 0,10-2-31 16,2-8 8-16,8 3-6 0,-1-14-39 0,20 9-62 16,-15-30-58-16,30 16-58 0,-5-6-203 0,-18-40 78 15,60 30 364-15</inkml:trace>
  <inkml:trace contextRef="#ctx0" brushRef="#br2" timeOffset="196168.0021">7207 8794 1086 0,'-43'35'220'0,"13"-24"-186"15,30-11-1-15,-48 45 4 0,31-15 1 0,-5-3-8 16,8 4 3-16,14-31-7 0,-25 50 2 15,25-50-9-15,-5 37-5 0,5-37-5 0,14 24 1 16,-14-24-3-16,30 16 1 0,-30-16 0 0,39 11 2 16,-39-11 1-16,48 5 0 0,-48-5-2 0,46 5 1 15,-46-5-4-15,36 11 2 0,-36-11-1 0,24 21 0 16,-24-21-2-16,9 32 2 0,-9-32-2 0,-7 46 0 16,-2-20-4-16,-3 2 2 0,-6 0-7 0,0-1 4 15,1-4 3-15,17-23-39 16,-32 44 10-16,32-44-56 0,-16 28-15 0,16-28-70 15,0 0-131-15,0 0-206 0,0 0 1 0,35-18 473 16</inkml:trace>
  <inkml:trace contextRef="#ctx0" brushRef="#br2" timeOffset="196542.9833">7409 8392 1269 0,'0'0'200'0,"0"0"-187"0,0 0-5 0,0 0 13 15,30-3 13-15,-30 3 11 0,33-14-2 0,-33 14-3 16,39-18-10-16,-39 18-6 0,41-11-6 0,-41 11-4 15,37-5-2-15,-37 5-3 0,25 4-4 0,-25-4-1 16,0 0 1-16,0 0 1 0,0 0 4 0,18 24-1 16,-18-24 1-16,-6 23-1 15,6-23 0-15,-16 39-2 0,4-13-15 0,-4 1 27 16,-2 3-25-16,-3-4 28 0,3 4-7 0,-1-4-3 16,19-26 0-16,-27 41-7 0,27-41-2 0,-5 25-7 15,5-25 1-15,0 0-1 0,25 17 0 0,-25-17-2 16,48-3-12-16,-13-4-11 0,2-11-30 0,16 9-56 15,-17-35-136-15,15 23-363 0,6-4 48 0,-2-6 312 16</inkml:trace>
  <inkml:trace contextRef="#ctx0" brushRef="#br2" timeOffset="197589.7769">19439 8417 827 0,'0'0'28'16,"0"0"13"-16,0 0 36 0,0 0 16 0,0 0 24 15,0 0-30-15,0 0-18 0,0 0-21 0,0 0-10 16,-23 32 17-16,22-3-31 0,-8-4 33 0,7 9-34 16,-9-10 9-16,8 6 1 0,-6-5-13 0,4 5 1 15,-2-6-11-15,-1 1 2 0,1 2-8 16,2-3 3-16,5-24-4 0,-12 37 2 0,12-37-2 15,-13 28 0-15,13-28-3 0,0 0 1 0,0 0 0 16,0 0 1-16,0 0 1 0,0 0 2 0,0 0 1 16,0 0 0-16,0 0 0 0,4-30-3 15,5 2 1-15,1-3-5 0,4-8 6 0,1-2-8 16,-1-1 8-16,2-4-9 0,-2 0-6 0,2 6 26 16,-2-1-28-16,-2 6 30 0,3 5-15 15,-3 0-6-15,0 4 6 0,-12 26-5 0,27-39 2 16,-27 39 0-16,26-23-1 0,-26 23-1 0,0 0 1 15,36-3-2-15,-36 3 0 0,26 7 1 0,-26-7-6 16,32 16-7-16,-32-16-15 0,39 19-12 0,-9-5-23 16,-30-14-24-16,61 19-46 0,-61-19-56 0,69 8-114 15,-25 4-167-15,-14-21 81 0,21 25 358 16</inkml:trace>
  <inkml:trace contextRef="#ctx0" brushRef="#br2" timeOffset="197964.8063">20231 8341 1334 0,'-39'-2'93'16,"12"15"-30"-16,-10-10-7 0,11 13 1 15,-13-7-6-15,9 10-8 0,-9 1-9 0,7 6-18 16,-7 4 29-16,3 9-31 0,-1-6 28 0,7 9-11 16,0-8-11-16,5-1 0 0,6-3-11 0,6-3 1 15,6-3-8-15,7-24 2 0,4 34-6 0,-4-34 2 16,25 19-2-16,-25-19 1 0,53 4 2 0,-20-11-1 15,10-6 3-15,3-4-3 0,5-10 3 16,4-1-3-16,-2-5 4 0,2-4-5 16,-3 0 3-16,-5 2-4 0,-2-6-8 0,-3 2 26 15,-3 2-24-15,-5 0 24 0,-6 7-12 0,-5 2-5 16,-23 28 3-16,27-42-4 0,-27 42 0 0,2-27-3 16,-2 27-3-16,0 0-4 0,0 0-1 0,-38-12-2 15,38 12 0-15,-32 25 4 0,32-25-1 0,-42 54 10 16,17-18-4-16,0 2-15 0,4 6 24 15,-2 0-35-15,7 2 20 0,0-7-20 0,13 1-21 16,-4-13-11-16,19 8-24 0,-12-35-26 0,32 46-42 16,-32-46-41-16,55 23-48 0,-27-23-6 0,16-4-29 15,18 15-22-15,-26-31 282 0</inkml:trace>
  <inkml:trace contextRef="#ctx0" brushRef="#br2" timeOffset="198324.2267">20833 8403 1257 0,'-39'-4'101'0,"13"18"-24"0,-12-8-6 16,12 13-3-16,-10-5 5 0,10 14-44 0,-10-5 30 15,12 11-41-15,-5-4 4 0,8-2 0 0,3-4-10 16,10 5 2-16,8-29-3 0,0 37 2 16,0-37-1-16,28 21 3 0,-28-21 0 0,51 3 3 15,-17-13-2-15,8-4-2 0,4-9 0 16,6-4-6-16,3-6 1 0,-4-6-6 0,2-5-8 15,2-7 24-15,-4 0-24 0,4-2 23 0,-5-2-9 16,-2-1-9-16,-2 1 8 0,-2-1-9 0,-5-4 4 16,0 2-5-16,-5-4 6 0,-4 4-5 0,-4 5 6 15,-6 2-8-15,-2 6 10 0,-8 4-10 16,-3 8 8-16,-3 6-4 0,-4 27 7 0,-7-24 1 16,7 24-9-16,-25 5 0 0,25-5 0 0,-53 49 0 15,16-5 0-15,-6 11 0 0,1 10 0 0,-6 11 0 16,2 3 0-16,0 2 0 0,3 4 0 0,8-10 0 15,8 1-17-15,8-4-25 0,10-5 6 0,4-11-37 16,22 6-39-16,-11-28-32 0,33 18-47 16,-39-52-98-16,53 29-221 0,-2-12 48 15,-10-27 292-15</inkml:trace>
  <inkml:trace contextRef="#ctx0" brushRef="#br2" timeOffset="198533.0778">22356 7533 1525 0,'-65'30'127'0,"13"22"-99"0,-10 8 17 15,2 13-25-15,-9 2-6 0,-2 10 11 16,-1-1-14-16,1 4 11 0,2-3-15 0,7-2 7 16,5-2-22-16,2 2-14 0,7-1 14 0,2-6-37 15,16 3-12-15,-3-15 0 0,22 6-35 0,-12-26-61 0,37 2-345 0,-5 0-15 16,0-7 129-16</inkml:trace>
  <inkml:trace contextRef="#ctx0" brushRef="#br2" timeOffset="198848.0027">22163 8316 1361 0,'-35'4'65'15,"35"-4"-23"-15,-53 25 4 0,53-25 8 0,-50 35-3 16,32-7 4-16,-10-10-3 0,10 6-18 0,18-24 22 16,-32 39-47-16,32-39 24 0,-7 34-21 0,7-34-7 15,22 24 2-15,-22-24-1 0,42 13 5 16,-15-10-2-16,8-1 0 0,2-2-4 16,1 0-3-16,0 2 1 0,0-2-3 0,-6 3 1 15,-4 2 1-15,-28-5-3 0,41 18 4 0,-41-18 2 16,17 23 3-16,-17-23 0 0,-9 35 1 0,9-35-6 15,-30 44 0-15,9-19-1 0,-4-4 0 0,-5-2-3 0,2 1 2 16,-2-4-5-16,0-1 2 0,5-1-5 16,0-3-7-16,25-11-10 0,-32 7-19 0,32-7-51 15,0 0-68-15,0 0-152 0,0 0-253 16,34-23 38-16,-9 18 318 0</inkml:trace>
  <inkml:trace contextRef="#ctx0" brushRef="#br2" timeOffset="199216.105">22376 8623 1489 0,'0'0'47'0,"0"0"-27"0,0 0 10 16,32-4 13-16,-32 4 7 0,51-17-3 15,-23 1-9-15,8 4-10 0,-1-6-11 0,2 2-10 16,-3-5 1-16,1 2-1 0,-6-3-11 0,1 3 31 15,-30 19-31-15,41-32 30 0,-41 32-14 16,19-28 2-16,-19 28 4 0,0 0-2 0,-5-26-2 16,5 26-5-16,0 0-5 0,-43-9-1 0,43 9-1 15,-51 12 0-15,19 4 2 0,0 4 0 0,-3 2 0 16,-2 8-13-16,-1 2 23 0,3 2-21 0,1-1 24 16,8-1-8-16,1-4-5 0,5 0 2 0,20-28-5 15,-19 44 1-15,19-44-4 0,7 41 0 16,-7-41-2-16,37 24 3 0,-8-13-5 15,2-8-3 1,12-3-10-16,1-7-26 0,13 4-11 0,0-10-3 0,10 6-25 16,-9-19-21-16,19 21-54 0,-24-32-35 0,28 26-45 15,-24-19-104-15,1-7-73 0,13 23 141 0,-30-26 275 16</inkml:trace>
  <inkml:trace contextRef="#ctx0" brushRef="#br2" timeOffset="199391.1089">23297 8385 1267 0,'0'0'219'16,"-59"4"-110"-16,31 3-27 0,-20-11-10 0,14 15-14 15,-10-8-12-15,5 11-6 0,-3-1-2 0,6 6-18 16,4-3 24-16,4 9-31 0,28-25 17 0,-37 44-21 16,26-16-9-16,11-28 0 0,-3 46 0 0,8-22 0 15,-5-24 0-15,28 46 0 0,-3-28 0 16,4 1 0-16,6-5 0 0,4-7-6 16,3-2-17-16,1-6-15 0,8 2-20 0,-10-15-46 15,21 21-70-15,-35-37-120 0,17 18-290 0,-5 0 60 0,-9-18 283 16</inkml:trace>
  <inkml:trace contextRef="#ctx0" brushRef="#br2" timeOffset="199816.3975">23495 7665 1550 0,'0'0'54'0,"0"0"-27"16,0 0 9-16,0 0 10 0,27-4 3 0,-27 4-14 16,0 0-10-16,0 0-9 0,0 0 0 15,24 23-4-15,-24-23 3 0,0 0-3 0,9 34 2 16,-9-34-5-16,4 26 1 0,-4-26-4 0,-2 30 1 15,2-30-4 1,-3 30 1-16,3-30-3 0,-8 25 0 0,8-25-2 0,0 0 1 0,-15 33 0 0,15-33 1 31,-18 28-1-31,18-28 1 0,-29 30-1 0,29-30 2 16,-33 28-2-16,33-28 5 0,-34 25 1 0,34-25 4 16,0 0-2-16,-25 28-1 0,25-28-5 0,0 0-3 15,0 0 1-15,0 0-1 0,0 0 0 0,0 0 1 16,36 20 1-16,-36-20-2 0,46 0 1 15,-16-4-4-15,4 4-9 0,-1-3-7 0,3-1-15 16,-4-1-17-16,8 8-31 0,-15-19-43 0,25 32-111 16,-50-16-324-16,53-12 28 0,-18 14 212 0</inkml:trace>
  <inkml:trace contextRef="#ctx0" brushRef="#br2" timeOffset="200424.5043">23920 7335 1379 0,'0'0'51'15,"27"29"-32"-15,-3-5 5 0,7 6-8 16,8 5 6-16,3-1-2 0,9 10-11 0,-5-5 38 16,6 14-25-16,-10-1 28 0,4 12-15 0,-5-1-14 15,0 8 5-15,-6 1-18 0,-1 4 6 0,-11 3-15 16,-5 0 10-16,-11 0-13 0,-9-1 12 0,-12 3 3 16,-4 0-23-16,-10-4 24 0,-8 1-26 0,-3-8 9 15,-5-6 7-15,-4-1-21 0,-5-10-8 16,7 2-36-16,-11-26-22 0,26 19-83 0,-28-34-225 15,24 0-113-15,5 6 15 0,-15-33 475 16</inkml:trace>
  <inkml:trace contextRef="#ctx0" brushRef="#br2" timeOffset="200908.8493">19296 7298 1163 0,'-67'41'75'0,"12"26"21"0,-18-2 15 16,20 27-36-16,-16 5 19 0,18 22-30 0,-13 5-15 15,14 13 8-15,1-1-34 0,13 1-4 0,6-8 5 16,14-4-17-16,13-13 10 0,11-4-5 0,15-10-20 16,9-6 8-16,14-6-23 0,2-14-6 0,18 1-38 15,-8-22-11-15,25 5-10 0,-10-26-38 0,26 18-69 16,-21-33-189-16,12-6-121 0,11 5 123 0,-21-33 382 15</inkml:trace>
  <inkml:trace contextRef="#ctx0" brushRef="#br2" timeOffset="201033.8313">20282 9222 938 0,'-37'14'-72'0,"9"5"-336"16,-11-26 20-16,39 7 319 0</inkml:trace>
  <inkml:trace contextRef="#ctx0" brushRef="#br0" timeOffset="435220.4386">16884 7244 579 0,'0'0'143'0,"0"0"-108"0,0 0-25 15,0 0-3-15,-16 23-4 0,16-23 2 16,-16 42 1-16,3-12 4 0,-1 7-3 0,-3 2 4 15,-6 10 13-15,-2 2 0 0,-7-3 16 0,4 8-11 16,-10-7 9-16,6 1-7 0,-1-6 1 16,1 3 2-16,-2-6-7 0,4 1 4 0,-5-1-10 15,1-1 3-15,-3 1-10 0,0 1 0 0,-2-5-11 16,2 7 7-16,-6-4-2 0,-1 3 9 0,0-1-4 16,1 0 5-16,-3-1-12 0,2-1 2 0,-1 4 8 15,-4-2-31-15,1 4 31 0,0-3-32 0,0-8 15 16,2-2 5-16,0-1-2 0,4-6 12 15,-1-5 6-15,6 2 10 0,-4-12-1 0,8 3 0 16,-3-10-9-16,8 1-3 0,-2-5-4 0,5 0-1 16,-3-4-2-16,1-1-1 0,1-4-2 15,-1-3-3-15,2 0 1 0,0-4-4 0,1-2 2 16,-1 2-5-16,25 16 2 0,-46-39-3 0,46 39 4 16,-37-44-3-16,21 20 3 0,0-6 16 0,2-5-34 15,1-1 32-15,4-1-31 0,0 2 12 16,4-4 5-16,0-1-4 0,5-4 7 0,2 2-9 15,-1-1 9-15,3-1-7 0,1 4 7 0,-1-6-5 16,1 2 6-16,0 5-7 0,-1 1 6 0,3 4-4 16,-3 1 8-16,1 4-5 0,0 1 6 0,2 2-6 15,-1 3 4-15,1-2-7 0,1-1 3 0,3 1-4 16,2-3 1-16,2 0 12 0,5 0-9 0,-1-2 12 16,4 7-32-16,4-2 15 15,-4 0-17-15,2 4 18 0,-25 21 4 0,44-37 1 16,-44 37 3-16,41-28 0 0,-41 28 0 0,32-16-1 15,-32 16-1-15,24-7-2 0,-24 7 0 0,0 0-1 16,32 0-1-16,-32 0 1 0,0 0-1 0,36 11 0 16,-36-11 0-16,25 12 1 0,-25-12-1 0,31 18 2 15,-31-18-1-15,39 17 4 0,-14-8 0 16,2 0-1-16,1-4 0 0,6 2 0 0,-1-1-1 16,6-1 4-16,-1-5-2 0,4 7-1 0,-3-7 0 15,2 7 0-15,-2 0-2 0,-2 0 0 0,-3 4-2 16,-1 1 0-16,-4 2 21 0,-1 4-34 15,-3 3 36-15,-25-21-36 0,39 51 14 0,-22-23 4 16,-1 2-6-16,0 5 8 0,-3 0-6 0,1 2 4 16,-4 2-2-16,3 0 6 0,-4 0-4 15,1 3 8-15,1-2-10 0,1 1 5 0,1-2-6 16,3-1 4-16,0-4-5 0,3-1 5 0,4-3-6 16,2 0 3-16,0-2-4 0,5 1 3 0,0-5-5 15,2 3 4-15,1-3-2 0,3-1 2 0,1 0-4 16,2 5-12-16,2 1 31 0,0 0-32 0,1 0 31 15,-1-1-12-15,-1 0-7 0,1 0 5 0,0 0-4 16,-2-3 3-16,2-4-3 0,-2-3 3 16,1-8-2-16,3-6 0 0,6-9-6 0,3-13-18 15,10-5-22-15,-2-19-50 0,29 12-125 0,-20-32-334 16,25-8 24-16,5 5 235 0</inkml:trace>
  <inkml:trace contextRef="#ctx0" brushRef="#br0" timeOffset="436212.1797">15678 9502 973 0,'-43'-16'21'0,"43"16"-23"15,-30-2 1-15,30 2 0 0,-32 11 0 0,32-11 5 16,-42 26 7-16,17-8 9 0,-3 3 9 0,3 7 13 15,-5-3 3-15,7 12 9 0,-8-7-1 0,12 12 3 16,-9-3-13-16,12 8 0 0,-4-3-19 0,6 4-1 0,3-2-17 16,6-2 4-16,3-4-13 0,8-1 2 0,6-4-19 15,0-8-18-15,17 6-54 0,-29-33-45 0,62 35-61 16,-34-24-137-16,8-18-61 16,26 21 165-16</inkml:trace>
  <inkml:trace contextRef="#ctx0" brushRef="#br0" timeOffset="436600.4313">15993 9887 948 0,'-55'13'70'16,"23"-3"-16"-16,6 11 6 0,-6-10-2 0,32-11 3 15,-50 30-9-15,50-30-5 0,-46 33-10 0,46-33-2 16,-37 36-8-16,37-36 0 0,-21 38-3 0,21-38 1 0,-9 30-6 15,9-30-3-15,0 0-5 0,12 30-2 0,-12-30-2 16,27 13-1-16,-27-13-3 0,48 1-1 16,-18-6 0-16,3-5-2 0,1-5 2 0,3-4-3 15,-1-6 3-15,-1 1-4 0,-3-3 5 0,-2 3-5 16,-3 1 5-16,-27 23-4 0,40-41 3 0,-40 41-2 16,23-30 3-16,-23 30-3 0,0 0 4 0,13-31-2 15,-13 31 2-15,0 0 0 0,0 0 0 0,0 0-1 0,0 0-2 16,0 0-1-16,-27-4-1 15,27 4 2-15,-21 34-2 0,10-6 7 0,-1 3-4 16,1 6 6 0,1 2-6-16,2 3 2 0,3-1-7 0,2-4 5 15,4-5-7-15,3-4 5 0,-4-28-16 0,19 28-9 16,6-19-28-16,-25-9-19 0,57-11-31 0,-32-22-61 16,30 12-87-16,-6-9-236 0,-6-28 63 0,26 21 374 15</inkml:trace>
  <inkml:trace contextRef="#ctx0" brushRef="#br0" timeOffset="436803.9801">16692 9319 1300 0,'-21'47'203'0,"-2"-3"-159"0,11 7-48 16,-1 2 17-16,6 5 10 0,-2-8-8 15,4 1 5-15,-4 0-15 0,2 0 7 0,0-5-11 16,0-2 3-16,2-6-10 0,1-1 7 0,6-5-16 15,-2-6-7-15,11-1-22 0,-11-25-18 0,23 28-7 16,-23-28-5-16,35 14-16 0,-35-14-13 0,46-5-31 16,-46 5-37-16,51-32-49 0,-13 29-151 15,-22-32 116-15,33 28 255 0</inkml:trace>
  <inkml:trace contextRef="#ctx0" brushRef="#br0" timeOffset="437329.8193">16997 9704 902 0,'0'0'123'15,"-25"2"-46"-15,25-2-10 0,0 0-1 0,-32 9-3 16,32-9-11-16,0 0-12 0,-21 37-8 0,21-37-9 16,-16 37-3-16,16-37-8 0,-14 46 1 15,9-22-3-15,3 6 10 0,-2 2-7 0,3 0 5 16,-1-2-5-16,2 1 1 0,0-4-4 0,2 3 7 16,-4-6-8-16,2-24 2 0,2 36-5 15,-2-36-1-15,0 0-3 0,5 29 0 0,-5-29-1 16,0 0 1-16,0 0-1 0,0 0 2 0,0 0-1 15,0 0-2-15,0 0 3 0,14-40-4 0,-14 40 4 16,11-44-4-16,-8 19 3 0,3 1-3 16,-3-3 3-16,-1 3-3 0,0-1 4 0,-1-2-5 15,1-1 6-15,0 4-5 0,2-3 4 0,-3 3-4 16,5-1 3-16,-1 0-5 0,-5 25 5 0,16-39-4 16,-16 39 3-16,0 0-3 0,34-24 2 0,-34 24-1 15,24-4 1-15,-24 4 0 0,27 6 0 0,-27-6 0 16,28 10-1-16,-28-10 0 0,27 12-1 0,-27-12-1 15,25 20-5-15,-25-20 3 16,17 25-3-16,-17-25 3 0,11 29 1 0,-11-29 2 16,3 32-1-16,-3-32 3 0,-3 37-5 0,3-37 1 15,-7 39-5-15,7-39 0 0,-18 40-2 0,18-40 6 16,-25 36 0-16,25-36 5 0,-28 30-2 0,28-30 4 16,-35 24-3-16,35-24 2 0,-39 20-1 0,39-20 2 15,-34 10 1-15,34-10 3 0,-28 7-2 16,28-7 0-16,0 0-4 0,-34 14-1 0,34-14-1 15,0 0 2-15,-32 32-1 0,32-32 3 0,-19 48-5 16,8-15 7-16,0 2 11 0,1 6-30 0,-1-1 30 16,0 3-30-16,1-1 11 0,1-3 6 0,4-2-11 15,1-13-18-15,13 4-54 0,-9-28-59 16,0 0-113-16,37 20-229 0,-37-20 16 0,71-30 341 0</inkml:trace>
  <inkml:trace contextRef="#ctx0" brushRef="#br0" timeOffset="437751.8256">17509 9153 1449 0,'0'0'183'0,"0"0"-162"16,-2 26-22-16,2-26 2 0,0 27 2 0,0-27 7 15,4 37 4-15,-1-11 4 0,-5-1-7 0,1 8 1 16,-3 1 3-16,2 3-29 0,-1 0 34 0,-1 3-28 15,-1-1 16-15,0 5 7 0,-1-2-7 0,-1 1 5 16,-2-3-5-16,2 2 6 0,-3-3-4 0,-1 2 5 16,0-4-7-16,3 0 6 0,-5-4-7 15,4-3 5-15,9-30-4 0,-12 42-2 16,12-42-5-16,-2 27 0 0,2-27-2 0,0 0 0 16,0 0-2-16,0 0 2 0,0 0 0 0,0 0 0 15,32 5 2-15,-32-5-1 0,30-33 1 0,-10 8-2 16,1-5 2-16,2-2-3 0,0 2 4 0,0 0-5 15,-4 4 3-15,3 0-4 0,-22 26 5 16,30-43-5-16,-30 43 6 0,23-24-3 0,-23 24 1 16,0 0-1-16,0 0 0 0,0 0-2 0,0 0 0 15,0 0 0-15,7 24-7 0,-7-24 0 0,-7 44-13 16,7-44-6-16,-11 53-15 0,11-53-8 0,-10 55-26 16,10-55-17-16,3 49-30 0,-3-49-28 0,18 42-40 15,-18-42-63-15,0 0-139 0,58 37 11 16,-58-37 376-16</inkml:trace>
  <inkml:trace contextRef="#ctx0" brushRef="#br0" timeOffset="438173.8729">17999 9738 1030 0,'0'0'118'16,"-26"0"-44"-16,26 0 2 0,-27 7-1 0,27-7-8 15,-26 14-13-15,26-14-6 0,-27 19-7 0,27-19 0 16,-25 28-11-16,25-28 1 0,-26 39-5 16,26-39 1-16,-23 44-6 0,12-17-2 0,11-27-6 15,-19 45 0-15,19-45-5 0,-13 44 2 0,13-44-6 16,-1 36 0-16,1-36-5 0,0 0 4 16,19 31-3-16,-19-31 1 0,30 11 1 0,-30-11-1 15,39-2 2-15,-39 2-2 0,46-17 2 0,-46 17-3 16,50-36 3-16,-50 36-3 0,48-47 3 0,-25 20-5 15,0-3 4-15,-2-1-3 0,-2 3 4 0,-1-2-5 16,-4 3 5-16,-1 1-4 0,-13 26 3 0,16-44-3 16,-16 44 3-16,7-32-3 0,-7 32 3 0,0 0 0 15,0 0-1-15,0 0 2 16,0 0 1-16,0 0-2 0,0 0 0 0,0 0 0 16,0 0-4-16,0 0 0 0,-18 46-4 0,9-20 1 15,-2 6-7-15,1 1 3 0,3 1-11 0,-2-8-5 16,7 6-13-16,2-32-6 0,4 46-16 0,-4-46-9 15,19 33-35-15,-19-33-40 0,32 16-58 0,-32-16-94 16,25-14-147-16,10 23 54 0,-35-9 389 0</inkml:trace>
  <inkml:trace contextRef="#ctx0" brushRef="#br0" timeOffset="438783.4241">18228 9253 886 0,'0'0'70'0,"0"0"-9"0,0 0 10 0,0 0 18 15,0 0-9-15,37-7-10 0,-37 7-12 0,32-8-8 16,-32 8-8-16,44-7-9 0,-44 7-3 0,57 0-4 15,-29 0-2-15,8 3-2 0,-3-1 0 0,8 5 7 16,0-2-3-16,5 6-4 0,-2-2-9 0,-5 3-7 16,-5 2-5-16,-8 9 4 0,-6 1-4 0,-6 5-14 15,-5 6 31-15,-6 5-30 0,-6 11 28 16,-6 6-10-16,-9 1-9 0,-5 0 8 0,-7 9-9 16,-3-4 8-16,-8 3-9 0,2-5 9 0,-2-1-9 15,0-7 9-15,6-4-8 0,1-6 7 0,4-8-6 16,5-9 0-16,25-26-18 0,-30 28-18 0,30-28-51 15,0 0-67-15,0 0-167 0,0 0-224 16,29-24 73-16,-3 15 385 0</inkml:trace>
  <inkml:trace contextRef="#ctx0" brushRef="#br2" timeOffset="1.48825E6">2402 10851 545 0,'25'-18'67'0,"-25"18"6"16,0 0 9-16,1-39 3 0,-1 39 8 0,-5-28-3 15,5 28-9-15,-11-24-9 0,11 24-13 0,0 0-10 16,-30-23-9-16,30 23-6 0,-35-7-3 0,10 1-3 0,25 6-1 16,-51 4 0-16,24 1 0 15,-5 6-4-15,0-1-3 0,-5 3-6 0,2 6 1 16,-6 2-4-16,4 7 4 0,-2 4-5 0,5 7 4 0,2 1-5 15,4 8 8-15,3 1-6 0,4 8 6 0,0-5-10 16,7 1-7-16,5-5 21 0,7-4-28 0,5-9 26 16,10-3-18-1,8-8-2-15,6-6 2 0,5-6-1 0,5-5 1 16,5-10 0-16,8-4-1 0,3-11 5 16,2-8 0-16,2-11 7 0,1-5 7 15,0-8-28-15,1-4 23 0,-4-3-28 0,1 3 13 16,-4-3 6-16,-3 4-8 0,-3 4 8 0,-7 3-8 0,-7 8 7 15,-7 6-6-15,-25 32 4 0,34-34-3 0,-34 34 2 16,0 0 1-16,0 0-2 0,0 0 2 0,0 0-1 16,-9 37 2-16,5-5-2 0,-3 10 5 0,-5 11-6 0,0 5 8 15,-4 4-10-15,1 1 9 16,1-1 9-16,4-2-24 0,3-7 25 0,5-7-32 16,7-2-6-16,2-13-20 0,20 5-49 0,-27-36-58 0,69 37-153 15,-39-30-247-15,19-16 18 0,17 5 404 0</inkml:trace>
  <inkml:trace contextRef="#ctx0" brushRef="#br2" timeOffset="1.48845E6">3431 10960 1761 0,'-25'4'18'0,"25"-4"-12"0,0 0-9 16,0 0-2-16,0 0 2 0,0 0 2 0,19-27 1 15,-19 27 1-15,50-23-2 0,-15 13 2 16,3-3-6-16,8 3-8 0,0-6-15 0,9 9-29 16,-13-12-33-16,20 22-45 0,-26-26-71 0,29 30-113 31,-8-5-191-31,-24-14 100 0,19 27 410 0</inkml:trace>
  <inkml:trace contextRef="#ctx0" brushRef="#br2" timeOffset="1.48862E6">3484 11363 1479 0,'-46'22'199'0,"12"6"-172"0,34-28-16 0,-35 35-8 16,35-35-9-16,0 0 1 0,23 25 1 0,-23-25 2 16,56-4-2-16,-15-8-13 0,9-1-19 15,5-17-30-15,19 9-33 0,-14-24-61 16,36 22-100-16,-20-7-226 0,6-20 8 0,19 26 383 15</inkml:trace>
  <inkml:trace contextRef="#ctx0" brushRef="#br2" timeOffset="1.48929E6">5303 10470 1374 0,'0'0'24'0,"0"0"-13"16,0 0-12-16,0 0 0 0,25-22 2 0,-25 22 0 16,0 0-1-16,28-6 3 0,-28 6 4 0,0 0 5 15,0 0 8-15,11 37 7 0,-11-37 8 0,-4 44-4 16,0-12 3-16,-8-2-12 0,0 10 1 0,-11 1-2 16,1 3 9-16,-8 0-6 0,-2 0 4 0,-7 2-14 15,0 3 6-15,-5-1-6 0,0-1 8 0,1 1-12 16,3-4 5-16,2-4-8 0,5-3 4 0,5-5-5 15,3 0-12-15,25-32 25 0,-32 44-30 16,32-44 27-16,-9 26-17 0,9-26-3 0,0 0 2 16,30 23 1-16,-30-23-1 0,50 7 0 0,-17-7 1 15,10-3 1-15,6-8-2 0,5-7 3 0,2-1-4 16,4-6-17-16,1 4 27 0,2-2-29 16,3-1 27-16,-1-1-7 0,-1 0-3 0,-2 2 5 0,-2 1-5 15,-1 2 0-15,-4 1-4 0,-4 1-1 16,-8 6-2-16,-3 0-1 0,-8 1-2 0,-5 2 1 15,-27 9 0 1,35-12 4-16,-35 12 4 0,0 0 5 0,0 0 2 0,0 0 3 16,0 0-2-16,-37-37 0 0,12 21-4 0,-5-3 3 15,-3-1-3-15,-8-4 3 0,-2-5-1 0,-6-1 3 16,-1-3-5-16,-1-6 6 0,-2 2-6 0,1-8 7 16,3 0-6-16,4 3 8 0,5 2-4 15,6 4 4-15,9 8-5 0,25 28 0 0,-32-38-5 16,32 38-3-16,0 0-14 0,0 0-23 0,-1-25-30 15,1 25-42-15,0 0-76 0,56 23-127 0,-29-13-181 16,-1-13 38-16,31 27 461 0</inkml:trace>
  <inkml:trace contextRef="#ctx0" brushRef="#br2" timeOffset="1.48986E6">6279 10426 854 0,'0'0'277'0,"0"0"-219"15,0 0-9-15,23-22 4 0,7 11 0 0,-30 11 8 16,60-30-10-16,-30 11-12 0,7 12-11 0,-7-4-9 16,1 7 9-16,-3-1-21 0,-3 7 2 0,-25-2 2 15,37 9-14-15,-37-9 16 0,26 16 1 0,-26-16-3 16,16 33 2-16,-16-33-3 0,11 46 4 0,-9-16-5 15,0 9 6-15,-8 1-5 16,-1 6 6-16,-4 5-8 0,-1-2 6 0,-2 2-4 16,2 2 7-16,1-9-4 0,4-3 4 0,1-3-12 15,8-4 1-15,5-4-6 0,2-4 4 0,-9-26-3 16,32 37 2-16,-32-37-2 0,44 23 1 0,-15-18 0 16,3-3 2-16,3-9 2 0,2-5 0 0,-1-6 3 15,1-6-4-15,0-5 3 0,-2-2-5 0,-3-6 6 16,0 0-5-16,-5-4 8 0,-4 2-3 15,-4-3 5-15,-1 0-5 0,-6 0 4 0,-3 1-4 16,-3-1 3-16,-5 3-4 0,-1-1 2 0,0 1-5 16,0 2 1-16,2 2-5 0,0 5-12 0,-2 30 10 15,7-39-11-15,-7 39 10 0,0 0 3 16,0 0-4-16,0 0-1 0,0 0-4 0,0 0 7 16,25 3-26-16,-25-3-8 0,35 18-53 15,1 12-62-15,-36-30-121 0,63 14-337 0,-24 4 61 16,-3-13 331-16</inkml:trace>
  <inkml:trace contextRef="#ctx0" brushRef="#br2" timeOffset="1.49033E6">4959 11814 1318 0,'-26'-7'57'0,"26"7"-43"0,0 0-11 16,44-16 0-16,-7 4 10 0,13 1 5 0,8-6 10 15,15 3 0-15,5-9 0 0,16 2-5 0,5-6 3 16,12 4-6-16,6-3 2 0,9 1-9 0,5-1-5 15,5 1-8-15,4 1 3 0,4-1-5 16,-3 2 5-16,-1 0-6 0,-2 4 2 0,-5-1-3 16,-2 6 3-16,-3 0 0 0,-8 4-6 15,-6-4-14-15,-6 8-19 0,-16-8-28 0,2 19-45 16,-31-24-58-16,17 30-119 0,-21-3-183 0,-24-16 41 16,11 29 432-16</inkml:trace>
  <inkml:trace contextRef="#ctx0" brushRef="#br2" timeOffset="1.49094E6">6286 11696 1100 0,'0'0'10'0,"0"0"-4"0,30-21-3 15,-30 21 10-15,0 0 24 0,0 0 15 0,0 0 0 16,0 0-10-16,-29 28-26 0,29-28-12 0,-46 36-1 15,15-10 9-15,-7 0 6 0,1 8 12 16,-11-1 0-16,2 11 10 0,-10-3-6 0,6 10 10 16,-7-7-8-16,6 11-8 0,-6-8 25 0,10 6-31 15,-3-7 20-15,9-2-15 0,4-9-15 16,9-2 0-16,5-6-8 0,23-27 0 0,-34 44-5 16,34-44 2-16,0 0-4 0,-4 28 1 0,4-28-1 15,27 12 2-15,-2-6 1 0,7-1 0 0,10-3-1 16,10-6 1-16,6 1-1 0,4-3 0 0,5-2 1 15,-1 1-8-15,6-1-1 0,-1 1-1 0,2 4 0 16,0-4 8-16,-6 3 1 0,0 1 0 16,-7-2 2-16,-1 3-7 0,-4 0-4 0,-6-3-1 15,-4 3 1-15,-5-2 4 0,-6-1 3 16,-8 0-3-16,-26 5-2 0,38-14 0 0,-38 14 4 16,0 0 0-16,21-27 5 0,-21 27 0 0,-14-30 2 15,14 30-2-15,-34-37 3 0,34 37-4 0,-49-40 3 16,18 19-2-16,-4 0 5 0,1-8 15 0,-5 3-30 15,4-2 32-15,1-2-34 0,2 7 12 16,4-3 2-16,3 4-6 0,25 22 3 0,-35-38-7 16,35 38-11-16,-25-21-21 0,25 21-33 0,0 0-43 15,0 0-51-15,-25-25-111 0,25 25-216 0,0 0 20 16,0 0 431-16</inkml:trace>
  <inkml:trace contextRef="#ctx0" brushRef="#br2" timeOffset="1.49139E6">7462 11455 1133 0,'0'0'36'0,"-13"39"-31"0,13-39 1 0,-42 42 4 16,17-10 18-16,-9 1 15 0,4 13 17 0,-12-6-2 16,8 17 6-16,-12-10-13 0,11 13 4 15,-10-7-10-15,15 7 6 0,-2-5-18 16,11 1-19-16,3-3 18 0,6-2-37 0,10-7 22 16,6-4-10-16,6-1-10 0,8-4 6 0,5-3-9 15,4-4 3-15,6-1-10 0,1-12-14 0,9 3-20 16,-12-18-22-16,15 16-34 0,-19-27-50 0,26 20-18 15,-28-30-52-15,16 5-134 0,-2 11-44 0,-34-30 232 16</inkml:trace>
  <inkml:trace contextRef="#ctx0" brushRef="#br2" timeOffset="1.49155E6">7180 11992 1051 0,'-42'-23'149'0,"42"23"-9"0,-45-9-20 0,45 9-27 15,0 0-28-15,0 0-23 0,0 0-20 16,0 0-2-16,0 0 1 0,52 23 0 0,-17-19-5 15,13-2-6-15,10-8-4 0,10-2-5 16,10-8-5-16,7-5-17 0,10 3-31 0,-6-14-56 16,28 27-182-16,-18-20-296 0,7-5 43 0,6 14 371 15</inkml:trace>
  <inkml:trace contextRef="#ctx0" brushRef="#br3" timeOffset="1.49771E6">2014 10243 1052 0,'-25'18'65'15,"-24"-11"-19"-15,6 11-32 0,-5-4-14 0,-1 3 1 16,-3 4 4-16,1 0-6 0,-8 1 25 31,10 1-6-31,-11-8 18 0,10 14 1 0,-3-10-11 16,3 6 0-16,4-1-11 0,6 4 0 0,2-5-5 15,10 9 3-15,5-4-8 0,5 2 2 0,8 2-9 16,4-2 4-16,5 7-5 0,2-2 4 0,5 2-5 16,3-2 6-16,3 0-9 0,0-5 4 15,4 0-8-15,2-5 3 0,-18-25-2 16,42 39 5-16,-42-39 0 0,50 24 4 0,-25-17-1 15,1-5 2-15,-26-2 1 0,45-2-1 0,-45 2 0 16,33-10 1-16,-33 10 1 0,0 0-1 0,27-21 2 16,-27 21 0-16,0 0 1 0,2-28-2 0,-2 28 1 15,0 0-4-15,-29-32-1 0,29 32-3 0,-35-16 0 16,10 12 2-16,-1 8 0 0,-5-1 3 0,-2 10 0 16,-4 1 6-16,-1 5-1 0,-2 4 7 15,-1 2-3-15,-2 7 4 0,-1-3-6 0,3 8 4 16,-3-1 15-16,5 4-33 0,0-1 29 15,6 1-33-15,1-1 9 0,5 0 5 0,4-2-6 16,5-4 6-16,6-1-6 0,7 0 5 0,3-6-6 16,4 2 6-16,7-1-7 0,1 1 6 0,8 0-4 15,5-1 4-15,5 1-3 0,8-5 4 0,1-2-4 16,7 0 5-16,4-7-5 0,5 4 4 16,4-6-3-16,3 0 0 0,-2-1 0 0,4-2 1 15,-3-2-1-15,-1-4 2 0,3 1 0 0,-7-4-1 16,5 0 1-16,-2-4 0 0,-1 1-1 0,-3-3-1 15,-5-1 2-15,0-3-4 0,-4-1-1 0,-1-3-7 16,-2 2-2-16,-4-4-5 0,-4 5 6 0,-4-1 1 16,-5 2 7-16,-24 10 2 15,34-13 1-15,-34 13 1 0,0 0-1 0,0 0 3 16,0 0 4-16,0 0 7 0,4 30 3 0,-4-30 4 16,-14 42-7-16,3-15 3 0,-5 3-8 0,2 8 3 15,-6-1-9-15,1 8 6 0,-1-3-10 0,3 0 6 16,2 2 12-16,5 0-32 0,3-5 32 0,5-2-32 15,7-4 13-15,4-5 5 0,7-3-5 0,7 2 3 16,5-5-3-16,8 1 5 0,5-5-4 16,3-4 4-16,5-2-3 0,5-3 1 0,2-2-1 15,4-3 0-15,2-2 3 0,4-4-2 0,0-2 2 16,1-1-1-16,0-4 0 0,-3-1-2 0,-2-1 2 16,-4-3-3-16,-3 0 3 0,-2 0-3 0,-5-2 3 15,-5 2-2-15,-4-2 1 0,-4 4-1 16,-5 1 1-16,-5 4-3 0,-25 7 3 0,28-7-1 15,-28 7 1-15,0 0 2 0,0 0-3 16,0 0 1-16,0 0 0 0,0 0 0 0,0 0 1 16,0 0 2-16,-1 28-2 0,1-28 1 0,-6 32-3 15,6-32 3-15,-5 40-4 0,5-40 5 0,0 44-5 16,0-44 3-16,11 44-3 0,-11-44 1 0,26 43-3 16,-26-43 4-16,43 40-4 0,-15-24 5 0,6 2 2 15,3-6 1-15,5 2-2 0,4-3 1 16,7-8-4-16,4 1 1 0,3-4-1 0,2-2 2 15,6-2-1-15,1-4-1 0,-4 1 0 0,4-8-1 16,-1 1 2-16,-6 0-2 0,0-2 2 16,-4 4-2-16,-1-4 4 0,-6 0-2 0,-1 2 0 15,-4-3-2-15,-4-1 1 0,-3 4-5 0,-2-2 4 16,-5-1-2-16,-2 1 2 0,-5-4-2 0,-25 20 4 16,41-26-1-16,-41 26 2 0,0 0-1 15,25-9 0-15,-25 9-1 0,0 0 0 0,0 0 5 16,-7 27-1-16,7-27 3 0,-6 45-3 0,1-13 2 15,-2 1-5-15,0 6 6 0,0 5-7 0,-2 2 6 16,4 0-8-16,1-2 7 0,2-4-8 0,2-1 7 16,6-2-7-16,2-2 7 0,8-3-8 0,6-2 5 15,4-4-4-15,8-4 5 0,5-5-3 16,5-1 2-16,2-7-2 0,7-4 0 16,6-5 2-16,1-5 0 0,5-2 0 0,3-4-1 15,3-3 0-15,1-2-3 0,1-3 4 0,1-1-3 16,-1-1 3-16,-1 2-3 0,-1-2 4 0,-3 0-5 15,-6 1 3-15,-8 3-3 0,-4 1 0 0,-4 5-3 16,-5-1 2-16,-8 5-1 0,-4 2 3 0,-29 5-1 16,35-7 0-16,-35 7 0 0,0 0 0 15,0 0 2-15,0 0 3 0,0 0 3 0,0 0-2 16,0 0 1-16,0 0 0 0,0 0 1 0,-7 30-2 16,7-30 1-16,0 0-3 0,0 0 0 0,-16 31-1 15,16-31 1-15,0 0-3 0,9 30 3 0,-9-30-2 16,27 30 3-16,-27-30-1 0,40 28 1 15,-11-14-3-15,3 0 1 0,5 1-3 0,3-3 2 16,7 0-1-16,2-1 1 0,8-2-1 16,-1-2 2-16,3-4-2 0,1-3 2 0,0 0 1 15,4-3 0-15,-2-6 1 0,-2-3-1 0,4-4 3 16,0-2-3-16,3-7 4 0,2-1-5 0,2-6 6 16,5-3-7-16,-3-2 5 0,-1-2-5 0,3-1 6 15,-3-2-6-15,-4 1 6 0,-5 1-6 0,-6 4 5 16,-5 6-4-16,-6 6 2 0,-7 3-6 15,-4 3 4-15,-7 6-7 0,-28 12 1 0,39-13-3 16,-39 13-3-16,0 0 0 0,0 0 5 16,0 0 3-16,14 27 5 0,-14-27 5 0,-19 33 0 15,19-33 5-15,-21 44-4 0,10-19 4 0,0 1-6 16,3 2 2-16,2-1-5 0,3-2 2 0,3-25-6 16,12 35 4-16,-12-35-3 0,37 28 3 0,-5-21 0 15,4-7 1-15,4-2-1 0,8-5-2 16,5-3 1-16,6-6-3 0,1-5-1 0,4-8-5 15,3 0 3-15,-1-7-7 0,1 3 5 0,-3-1-7 16,1 1 0-16,-5-4-7 0,-1 5 9 0,-6-3-1 16,-5 3 11-16,-9 1-2 0,-6 4 5 0,-6 1-3 15,-27 26 4-15,34-46 19 0,-34 46-17 16,3-37 19-16,-3 37-15 0,-19-26 3 0,19 26 7 16,-32-18 3-16,32 18 2 0,-45-7-4 15,19 7 0-15,26 0-3 0,-46 7-4 0,46-7 2 16,-39 14-8-16,39-14 2 0,-28 18-4 0,28-18-23 15,0 0 20-15,-20 31-21 0,20-31 20 0,0 0 0 16,0 0-1-16,25 23 1 0,-25-23 0 0,35-3 3 16,-35 3 1-16,52-21 22 0,-24 5-19 0,6-5 15 15,-2-2-36-15,1-2 12 0,6-7-11 16,-3-1 11-16,-1-4 6 0,0-4-7 0,1-3 1 16,-4-3-12-16,0 1 4 0,-6-5-6 0,-1 2 13 15,-6-2-5-15,-4-1 12 0,-5 7-6 0,-6-1 6 16,-6 0-6-16,-3 6 8 0,-6-3-8 15,-3 3 7-15,-2 1 7 0,-2 4-8 0,-1 1 11 16,-3 4-29-16,-2 8 21 0,-5 2-19 0,-1 6 21 16,-3 2 4-16,-1 5-1 0,-3 1 6 15,5 6 1-15,-4 0 1 0,6 2-2 0,4-2-3 16,1 2-6-16,25-2 0 0,-30 2-5 0,30-2-2 16,0 0-2-16,0 0-2 0,0 0-1 0,9-27 3 15,-9 27 1-15,35-37-2 0,-8 14-2 0,1-5 0 16,4-3-7-16,5-3 6 0,-3-3-8 0,1-2 7 15,-3-3-6-15,-2-2 6 0,-5 0-5 0,-2-2 7 16,-4 0-6-16,-1 1 10 16,-4-5-6-16,-5 3 10 0,-3-4-8 0,-6 1 9 15,-6 6 10-15,-4 0-29 0,-8 7 34 0,-5-1-32 16,-4 6 18-16,-5-3 6 0,1 10-6 0,-7 2 5 16,-1 2-4-16,-1 10 0 0,-3 3-3 0,-1 4 0 15,-4 6-1-15,-2 5-1 0,1 2 5 0,-2 3-2 16,1 2 3-16,0 2-2 0,6 0 0 15,2 0-2-15,4-2 3 0,8-2-3 0,4-3 1 16,26-9-2-16,-36 10-1 0,36-10-1 0,0 0-1 16,0 0-3-16,0 0 0 0,0 0 1 0,0 0-1 15,0 0 4-15,14-38-1 0,-14 38 0 16,27-39 0-16,-27 39 3 0,28-49-4 0,-14 20 4 16,-3-2-6-16,0 1 4 0,-6-4-6 0,-1 4 2 15,-6-3-4-15,-5 1 5 0,-6 1-3 16,-3 1 6-16,-7 3-4 0,-5 3 4 0,-6-1-6 15,-5 5 2-15,-5-1-3 0,-4 5 2 0,-3 2-1 16,-4 2 4-16,-3 5-1 0,-3 7 4 0,-2 4 0 16,-5-1 5-16,6 8 5 0,-7-3 2 0,7 5 6 15,0-1-3-15,4 2 1 0,-1-3-4 0,8 6 0 16,0-6-5-16,5 3-2 0,5-3-4 0,6-1 0 16,4 1-2-16,5-6 1 0,26-5-3 0,-36 11 2 0,36-11-2 0,0 0 0 15,0 0-5-15,0 0-5 0,0 0-6 0,0 0-3 16,0 0 5-16,0 0 4 0,0 0 8 0,-3-23 2 15,3 23 2-15,9-25-3 0,-9 25 3 0,9-32-1 16,-9 32 2-16,5-31-2 0,-5 31 4 0,-11-34-2 31,11 34 3-31,-23-30-1 0,23 30 3 16,-39-28-1-16,13 14 1 0,-6 3-4 0,-4 4 0 16,-6 4-3-16,-4 1-1 0,-5 4-1 0,-4 5 0 15,-4 2 3-15,-1 1-2 0,-6 4 3 0,-3 0-2 16,-1 2 0-16,-1-3 0 0,0 2 1 0,0 0-2 15,2-3 3-15,3 2-2 0,-1-2 1 0,5 2-2 16,4-1-1-16,1-4 1 0,7 1 1 0,3-3-1 0,6 2 2 16,5-2-2-16,5 0 2 0,4-3-3 15,27-4 2-15,-43 14-1 0,43-14 1 0,-30 8-1 16,30-8-2-16,0 0-2 0,-30 9-4 0,30-9-21 16,0 0 2-16,0 0 1 0,0 0 4 0,-25 0 21 15,25 0-1-15,0 0 2 0,-26-31-1 0,26 31 2 16,-28-34-2-16,28 34 4 0,-38-39-2 0,38 39 3 15,-46-33-1-15,18 15 4 16,-2 1-2-16,-4-1 2 0,-5 6-2 0,-1-1 0 16,-5 6-5-16,-3 4 1 0,2 1-1 0,-5 7-2 0,0 2 3 15,-2 6-2 1,-2 3 1-16,0 6 0 0,0 3 3 0,-2 0-1 16,0 5 6-16,1-2-4 0,1 0 7 0,5 2-5 15,4-4 6-15,4-3-5 0,5 0 4 0,1-5-5 16,10-4 2-16,1-4-4 0,25-10 0 15,-34 11 0-15,34-11-2 0,0 0 0 0,0 0 0 16,0 0-1-16,0 0-2 0,-25-26 3 0,25 26-3 16,-7-34 4-16,7 34-2 0,-10-42 2 0,10 42-5 0,-22-44 4 0,22 44-3 15,-32-42 4-15,32 42-1 0,-46-39 2 0,15 25-2 16,-5 5 2-16,-5 2-1 0,-5 5 0 0,-1 4-2 16,-5 5 0-16,-6 2 1 0,-2 10 2 15,-6 2 5-15,-1 2-2 0,-2 4 3 0,0-3-5 0,-2 4 3 16,3-5-6-16,1 7 3 0,3-7-3 0,8 2 5 31,1-8 0-31,5-1 1 0,8-5-4 0,6-1 0 16,4-4-2-16,32-6 1 0,-40 10-3 0,40-10 1 15,0 0-3-15,0 0-2 0,0 0-7 0,0 0-7 16,0 0-6-16,0 0 0 0,0 0 5 0,0 0 5 16,0 0 8-16,0 0 2 0,0 0 3 0,0 0 1 15,-7-24 3-15,7 24-1 0,-18-30 4 0,18 30-1 16,-44-41 6-16,8 20-1 0,-10-2 6 15,-3 7 1-15,-13 0 5 0,0 8 1 0,-11-1-1 0,-1 5 0 16,-6 3-4-16,5 6-2 0,1 4-3 0,9 8-3 16,3 8-7-16,5 7 1 0,6 8-9 0,3 8 1 15,7 13-28-15,2-4-29 0,23 31-103 0,-21-23-268 16,30 0-137-16,10 4 120 0</inkml:trace>
  <inkml:trace contextRef="#ctx0" brushRef="#br3" timeOffset="1.50581E6">15795 11339 669 0,'0'0'191'0,"0"0"-131"0,-27-11-23 15,27 11 3-15,0 0 10 0,-21 41 9 0,21-41 5 16,-20 49-3-16,4-19-18 0,6 10-7 0,-8 1-16 15,0 8 0-15,-5 1-10 0,0 6 7 0,-9-1-13 16,-1 3 4-16,-6 0-12 0,-4 2 11 0,-5 3-4 16,-1-1 16-16,-4-1 12 0,1 4-24 15,-6-12 29-15,3 9-26 0,-3-18 18 0,4 2 4 16,1-13-12-16,4 1-3 0,-1-10-13 0,6-1 1 16,1-7-6-16,4-5 4 0,6-8-3 0,1-5-1 15,2-5 1-15,5-7-6 0,0-2 0 0,-1-3-3 16,1 1 4-16,-4-4 3 0,1 0 6 0,1-2-2 15,-1 3 3-15,3-2-5 0,-1-2 7 0,-1 6-4 16,27 19 6-16,-42-35-3 0,42 35-1 16,-34-34-2-16,34 34 1 0,-25-35-3 15,25 35 3-15,-16-35 16 0,16 35-34 0,4-39 31 16,-4 39-31-16,28-46 11 0,-7 21 5 0,6-3-3 16,7-3 6-16,5-3 0 0,5-3 9 0,7 2-6 15,2-2 5-15,4 5-8 0,0 0 3 0,-1 8-7 16,-1 3 3-16,-2 5-4 0,-5 2 1 0,-3 12 0 15,-6 2 1-15,-4 5 0 0,-3 6-1 16,-6 6 1-16,-1 1-3 0,-25-18 5 0,43 41-4 16,-24-15 5-16,1 0-3 0,-3 4 5 0,-1 4-4 15,0 5 7-15,-2-2-3 0,2 3 7 0,0-1-3 16,4 3-15-16,3-5 29 0,2 2-31 0,3-4 25 16,4-3-10-16,3-4-9 0,8-2 5 15,1 1-5-15,6-1 4 0,1-3-3 16,0-2 0-16,2-3-2 0,1-1 2 0,-1-3-3 15,-4 1 2-15,3 2-12 0,-8-6-11 0,6 6-26 16,-11-13-25-16,10 13-38 0,-19-25-53 0,27 22-78 16,-25-20-169-16,7-11-68 0,14 12 228 0</inkml:trace>
  <inkml:trace contextRef="#ctx0" brushRef="#br3" timeOffset="1.50612E6">17112 11915 1459 0,'0'0'53'0,"0"0"-38"0,0 0-16 16,34-14 6-16,-8-1 5 15,6-6 12-15,11 4 3 0,1-4 3 0,7 1-12 16,-1 3-5-16,1-1-10 0,-1 2 0 0,-2 4-5 16,-2 3-2-16,-5 0-12 0,3 11-29 0,-12-9-13 15,10 21-49-15,-42-14-89 0,41-9-288 0,-41 9-7 16,0 0 270-16</inkml:trace>
  <inkml:trace contextRef="#ctx0" brushRef="#br3" timeOffset="1.50631E6">17135 12334 1669 0,'-28'14'58'0,"28"-14"-35"15,0 0-19-15,0 0-6 0,0 0 1 0,39-5 3 16,-9-2 4-16,9-4 2 0,3-5 2 0,12 0-4 15,2-3 0-15,12 0-7 0,2-3-4 16,7 1-22-16,9 7-35 0,-4-18-30 0,20 27-94 31,-24-37-71-31,32 14-253 0,0 12 13 0,-9-25 346 16</inkml:trace>
  <inkml:trace contextRef="#ctx0" brushRef="#br3" timeOffset="1.50706E6">20224 11173 1195 0,'0'0'120'15,"39"-32"-103"-15,-39 32-7 0,25-19 3 16,-25 19 10-16,0 0 12 0,0 0 16 0,0 0-5 0,0 0-10 15,0 0-13-15,0 0-19 0,-27 39-1 0,27-39-3 16,-48 44-8-16,18-19 40 0,0 4-27 0,-7 1 40 16,0 6-14-16,-6-3-5 0,6 6 5 15,-5-2-10-15,4 2 5 0,-1 1-11 0,2 2 4 16,-5-3-7-16,3 5 4 0,-4-3-8 0,1 1 3 16,-3 0-10-16,-2-1 5 0,-3-1-4 0,2 1 8 15,0-6-6-15,2 4 6 0,4-8-6 0,3-1 3 16,5-5-3-16,6-2 2 0,28-23-1 0,-32 25 0 31,32-25-4-31,0 0-1 0,0 0-2 0,0 0 2 16,0 0 1-16,46 14 0 0,-11-18 1 15,6-1-3-15,9-6 2 0,6-1-1 0,8-2 1 16,5-2 0-16,6 0 1 0,-4-2-3 0,3 3 2 16,0-1-2-16,-1 3 2 0,1 3 1 0,1 5 1 0,1 1-1 15,0 4 0-15,-2 2-2 0,3 0 0 0,-3-1 0 16,-3 1 0-16,-2 0-2 0,-2 0-2 0,-3-1 1 15,-2-1-1-15,-2 0 1 16,-1-1 0-16,-3-5-1 0,-6 3 0 0,-4-4 1 16,-9 0 0-16,-5-2 1 0,-32 9 1 0,37-12 0 15,-37 12 3-15,0 0 0 0,-2-27 2 0,2 27-2 16,-30-33 2-16,30 33-6 0,-53-37 4 0,18 16-3 0,-8-1 2 16,-3-2-2-16,-5-3 3 0,-4-1-3 0,-4-2 3 15,-1-5-4-15,2 3 5 0,-2-1-5 0,3-1 5 16,2 1-6-16,2 0 5 0,3 1-5 15,6-2 5-15,3 6-6 16,2 4-1-16,4 1-7 0,6 5-5 0,3 0-14 0,26 18-7 0,-34-28-43 0,34 28-76 0,0 0-156 16,-5-28-266-16,5 28 52 0,28-26 367 15</inkml:trace>
  <inkml:trace contextRef="#ctx0" brushRef="#br3" timeOffset="1.508E6">21965 11036 1175 0,'-7'-34'116'16,"7"34"-80"-16,0 0-11 0,0 0 1 0,0-33 6 16,0 33 6-1,0 0 6-15,0 0-3 0,0 0-3 0,0 0-4 16,0 0-10-16,0 0 0 0,-41 10-1 0,41-10 2 16,-41 27-1-16,41-27 5 0,-49 46-1 0,22-15 3 0,-6 1-4 15,2 3-2-15,0 0-9 0,0 6-12 0,3 0 24 16,-2 4-28-16,5 1 23 0,0 3-12 15,6 1-9-15,1-1 5 0,2 0-7 0,4 2 4 16,1-1-5-16,6-6 5 0,7-4-6 0,3-8 5 0,9-4-4 16,-14-28 2-16,44 39-2 0,-8-27 1 0,6-5 1 15,10-10 0-15,3-8 1 0,5-6-1 16,7-8 2-16,6-5-2 0,-1-5 3 0,5-6-4 16,-5-1 3-16,1 1-5 0,-6 3 4 0,-5 1-4 15,-7 3 3-15,-9 3-4 0,-7 1 2 0,-7 5-4 31,-7 4 3-31,-25 21-2 0,28-30 4 0,-28 30-1 16,0 0 1-16,0 0-1 0,0 0 0 0,0 0-2 16,-34-14 0-16,34 14 0 0,-37 21 0 0,37-21 3 15,-48 47-1-15,24-17 3 0,-3 7-4 0,4 2 5 16,2 2-7-16,5 4 7 0,3 5-4 16,8-3 7-16,5-3-6 0,4-8 6 0,6-8-6 15,-10-28 3-15,37 44-5 0,-8-27 4 0,4-3 2 16,6-6 5-16,6-12 2 0,2-5-1 0,5-10 1 15,1-6-7-15,5-7 3 0,4-5-3 0,-1-5 6 16,1-5-6-16,-6-11 6 0,-1 1-10 0,-3-1 0 16,-6-4 0-16,-7 4 0 0,-2 0 0 15,-12 0-6-15,-6 5 12 0,-8-1-16 16,-8 1 19-16,-3 2-9 0,-3 1-8 0,-3 8 0 16,-6 3-10-16,0 11-3 0,12 28-5 0,-36-37-1 15,36 37-3-15,-30-5-13 0,30 5-37 0,0 0-72 16,-51 5-121-16,51-5-172 0,12 39-82 0,-12-39 140 15</inkml:trace>
  <inkml:trace contextRef="#ctx0" brushRef="#br3" timeOffset="1.50851E6">19886 12420 960 0,'44'-35'65'0,"-3"28"2"0,-1-9 23 15,19 14 10-15,-8-14-2 0,24 16-12 0,-12-12-20 16,17 14-12-16,-2-7-6 0,12 6-4 0,-3-2-5 16,11 2-4-16,-1-4-7 0,7 3-6 15,8-4-7-15,7-1-7 0,5 0-3 0,7-2-3 16,1-4 1-16,3 2-2 0,9-7-1 16,3-1-1-16,1-3 1 0,8-1-2 0,-7-5-11 15,-2 1 32-15,0 1-31 0,-5 1 31 0,-8 3-19 16,-1 1-7-16,-13 3-7 0,-13-2-16 0,-8 11-23 15,-23-10-26-15,2 22-57 0,-37-28-95 0,8 23-271 16,-24 7-8-16,-25-7 227 0</inkml:trace>
  <inkml:trace contextRef="#ctx0" brushRef="#br3" timeOffset="1.50925E6">21076 12897 1070 0,'0'0'78'0,"-29"20"-68"0,29-20-6 15,-37 10 9-15,37-10 13 0,-39 16 11 0,39-16 7 16,-42 21-8-16,42-21-1 0,-52 30-6 15,28-9 4-15,-10-3 22 0,4 8-32 0,-7 1 35 16,5 8-35-16,-5-3 12 0,5 12 8 0,-7-7-9 16,5 9 7-16,-7-8-12 0,6 8 1 15,-6-5-10-15,6-1 0 0,1-1-9 0,2-2 5 16,6-5-9-16,4-2 4 0,5-4-8 0,17-26-1 16,-23 39-2-16,23-39-1 0,0 0-1 0,-6 31 2 15,6-31-3-15,0 0 3 0,27 14 1 16,-27-14-1-16,44 2 0 0,-12-5 0 0,7-4 1 15,5-4-1-15,10 2 3 0,-3-5-1 0,4 2-1 16,0 0-1-16,1-1 1 0,1 4-1 0,3 2 1 16,0 0 0-16,1 2 2 0,1 2-1 0,-2-1 1 15,0 4-3-15,-3-4 0 0,1 8 1 0,-1-4-1 16,1 0 0-16,1 0-1 0,-6-4 1 16,0 1-3-16,-3-1 4 0,-1-1-2 0,-3 0 0 15,0-2 3-15,-1-2-2 0,-8 2 1 16,-4-5-2-16,-2-1-4 0,-7 3-2 0,-24 10 2 15,32-18 1-15,-32 18 5 0,0 0 0 0,-5-37 5 16,5 37-5-16,-30-32 6 0,30 32-5 0,-48-37-1 16,14 16 1-16,-1 4-2 0,-6-1-1 0,-3-1 1 15,-4-2-2-15,2-1 3 0,-2 0-4 16,4-3 4-16,5 0-3 0,2 1 2 0,5-6-10 16,7 5-19-16,4-3 15 0,21 28-46 0,-18-44 26 15,18 44-26-15,4-39-32 0,-4 39-42 0,21-37-74 16,14 35-43-16,-8-8-234 0,-11-15 84 0,23 27 299 15</inkml:trace>
  <inkml:trace contextRef="#ctx0" brushRef="#br3" timeOffset="1.5098E6">22997 12413 1258 0,'31'-9'98'0,"-31"9"-61"0,0 0-25 0,-36 9-6 16,36-9 4-16,-39 26 8 0,39-26 11 0,-57 50 0 16,24-13 9-16,-11 7-4 0,5 10 13 0,-13-4-2 15,11 15 13-15,-6-7-10 0,6 7 2 0,-2 0-22 16,8 6-16-16,3-3 16 0,7 1-25 16,4-4 20-16,7-7-10 0,5-3-12 0,9-9 4 15,5-4-8-15,8-1 4 0,6-8-5 0,6-8 4 16,5-1-3-16,2-10-2 0,5-1-13 0,-1-8-11 15,4-1-6-15,-1-13-10 0,6 2-13 0,-10-16-16 16,11 12-39-16,-25-29-44 0,25 26-80 16,-30-18-256-16,-3-7 33 0,-13 39 264 0</inkml:trace>
  <inkml:trace contextRef="#ctx0" brushRef="#br3" timeOffset="1.50997E6">22282 13089 1484 0,'0'0'133'0,"-51"11"-54"0,51-11-26 15,0 0-24-15,0 0-9 0,0 0-8 0,39-9 5 16,-2-1-17-16,9-5 31 0,12-6-35 16,8 2 25-16,8-9-15 0,8 0-6 0,8-2 3 15,4-2-8-15,0 6-6 0,1-3-22 16,1 12-30-16,-15-13-35 0,15 25-48 0,-30-27-74 16,19 19-295-16,-13 3 11 0,-10-8 216 0</inkml:trace>
  <inkml:trace contextRef="#ctx0" brushRef="#br4" timeOffset="1.51858E6">14989 11036 1014 0,'0'0'64'16,"0"0"-31"-16,-32-28-24 0,32 28-7 0,-20-25 0 16,20 25-1-16,-24-26 1 0,24 26-1 0,-36-25 2 15,36 25-3-15,-46-20 2 0,20 13-3 0,-3 0 1 16,-3 4-1-16,-3 1 6 0,-4 2 8 15,-4 2 14-15,3 7 14 0,-10-4 8 16,8 9 2-16,-13 0-6 0,7 6-4 0,-7-1-11 16,2 7 0-16,-6-3-13 0,3 11 0 0,-5-1-10 15,-1 4 1-15,2 0 14 0,-5 7-32 0,1-2 31 16,2 6-30-16,-2 0 10 0,2 4 10 0,6-1-11 16,4 1 8-16,6-3-10 0,7-2 6 0,7-1-8 15,8-2 7-15,6-3-8 0,9-6 4 16,9-5-4-16,4-4 2 0,6 1-9 0,-10-27 1 15,32 47-9-15,-32-47 2 0,43 39-2 0,-19-25 3 16,3 0 0-16,-2-1 7 0,5-3 0 0,-4-3 2 0,1 0-1 16,-1-3-1-16,-26-4 1 0,45 0 1 0,-45 0 0 15,35-7 1-15,-35 7 0 0,0 0-1 16,30-11 5-16,-30 11 3 0,0 0 7 0,0 0 2 31,0 0 3-31,0 0-1 0,0 0-1 0,-35-19-2 16,35 19-1-16,-34 0 0 0,34 0-2 0,-42 12 5 15,15 0 0-15,2 4 5 0,-3 4-1 0,28-20 2 16,-48 52 12-16,29-18-37 0,-1 1 30 0,3 7-34 16,1-1 11-16,1 1 7 0,5 4-9 0,1 0 9 0,4 1-10 15,1-1 9-15,4 5-6 0,4-2 6 0,1-1-7 16,6 1 7-16,5-6-9 0,5-3 7 16,4-3-6-16,5-3 7 0,7-3-8 0,5-4 4 15,6-6-3-15,5-4 3 0,2-1 0 0,4-5 2 16,6-6 0-16,2-3 0 0,6-6 1 0,0-1-1 0,-1-5 0 15,1-1-1-15,0-1 3 0,-3-1-2 0,3 1-1 16,-6 0-4-16,-3 3 0 0,-4-2-3 0,-8 4 2 16,-6 4-2-16,-4 3 0 15,-10 0-2 1,-2 7 1-16,-30-7 0 0,37 12 0 0,-37-12 4 16,0 0-1-16,18 32 3 0,-18-32 1 0,-7 33 3 15,7-33-3-15,-23 48 5 0,5-20 16 0,2 2-11 0,-3 0 17 16,1 5-30-16,-1-3 15 0,3 5-17 0,0-6 11 15,3 3 5-15,6-2-8 0,4-2 4 0,1 1-6 16,7-1 3-16,2-2-5 16,6 1 3-16,3-3-1 0,3 4 2 0,6-5-2 15,5-4 4-15,7 3-7 0,6-4 6 0,3-4-5 16,9-1 2-16,1-4 1 0,5-4 0 0,4-5-1 16,4-6 0-16,4-4-2 0,3-3-2 0,4-5 2 15,-1-3-2-15,-1-1 6 0,0-1-6 0,-3-3 1 16,-5-5-6-16,0 3-1 0,-8-2-7 0,-4 7 6 15,-8-2-4-15,-6 5 9 0,-7 2 0 0,-9 6 6 16,-28 10 0-16,32-14 2 0,-32 14 9 16,0 0 3-16,0 0 2 0,0 0 0 0,0 0-7 15,-35 31-1-15,35-31-1 0,-36 34-2 0,36-34 0 16,-39 51-5-16,20-23 5 0,1 2-7 0,2 2 6 16,2 1-6-16,4 1 5 0,2 3-6 0,5-2 6 15,5 0-8-15,5-1 5 16,5-1-4-16,4-1 6 0,7-1-7 0,4-2 7 15,8-3-6-15,6-3 6 0,7 0-2 0,3-6 1 16,6-3-3-16,5-3 3 0,5-4 14 0,4-5-14 16,5-2-1-16,2-4-1 0,3-3-17 0,1-3 17 15,1-4 2-15,-1-4-3 0,4-3 2 0,-2 0-4 0,-3-4 4 16,1 2-3-16,-6 2 6 0,-5 0-7 0,-6 2 3 16,-5 1-5-16,-3 2 2 0,-11 4-1 15,-7 3 3-15,-9 5-3 0,-30 4 0 0,35-1 0 16,-35 1 0-16,0 0 3 0,0 0 1 0,6 35 4 15,-6-35-4-15,-20 44 6 0,8-18-1 0,-4 4 5 16,0 2-4-16,-2 5 5 0,-1 0 14 0,3-2-34 16,2 6 30-16,5-3-31 0,2 1 9 0,3 0 8 0,6 0-7 15,5-4 4-15,4-3-4 16,6-2 2-16,8-6-2 0,5-3 3 0,8-3-5 16,4-6 5-1,11-1-4-15,4-8 2 0,10-4 1 0,6-8-1 16,3 2 1-16,7-6-1 0,0-4 1 0,8-1-2 15,1-3 3-15,-4-2-3 0,4-2 4 0,-5-3-5 16,-4 4 3-16,2-3-2 0,-3 3 2 0,-1-1-4 0,-4 2 5 16,-8-2-8-16,-4 6 5 0,-5 3 14 15,-6-1-15-15,-7 2 18 0,-8 7-34 0,-3-3 17 16,-8 6-20-16,-28 5 22 0,35-7-3 0,-35 7 1 16,0 0 0-16,0 0-1 0,0 0 24 0,0 0-15 15,8 33 21-15,-8-33-32 0,-13 42 14 0,6-19-14 16,-2 9 13-16,0 0 3 0,2 1-6 0,2 1 4 15,1-1-12-15,6 1 7 0,5-4-9 0,4 3 6 0,5-3-3 16,3-5 3-16,11-2-2 0,4-4 2 16,9-9-2-16,6 1 3 0,4-6-1 0,11-6 4 15,7-6 1-15,7-2-3 0,5-5 2 0,4-6-6 16,5-3 4-16,2-3-4 0,3-4 4 0,-1-3-8 16,0 1 4-16,-1-5-9 0,3 2 4 0,-3-2-10 15,-1 1 5-15,-7 1-9 0,0 5 3 0,-13 2 14 31,-3 5-34-31,-13 2 36 0,-5 5-34 16,-10 2 19-16,-4 9-1 0,-11-2-2 0,-28 7 1 0,36 5 3 16,-36-5 3-16,0 0 6 0,3 35 27 0,-3-35-11 15,-18 41 26-15,10-13-26 0,8-28 14 0,-27 53-15 0,15-29 5 16,5 1 0-16,7-25-9 0,-8 46 1 0,8-46-4 16,11 40 4-16,-11-40-4 0,30 34 3 0,-5-18-2 15,3-4 0-15,6 0-1 0,7-5 0 16,7-1-4-16,6-3 0 0,7-5-1 0,2-1 1 15,3-2-3-15,5-6-6 0,7 4 1 0,0-5-2 16,3-6 7-16,-1-7 1 0,-4-3 5 0,-2-5-5 16,1-2 4-16,-4-1-5 0,-4-1 6 0,-5 6 11 15,-5-3-32-15,-4 1 34 0,-7 1-33 0,-2 2 15 16,-9 2 8-16,-6 3-6 0,-29 25 2 0,39-38 1 16,-39 38 1-16,0 0 1 0,12-25 7 15,-12 25-2-15,0 0 3 0,0 0-2 0,-25-5-3 16,25 5-2-1,0 0-4-15,-26 14 2 0,26-14-4 0,0 0 3 16,-20 33-1-16,20-33 2 0,-5 27-2 0,5-27 2 16,2 29-3-16,-2-29 2 0,16 30-5 0,-16-30 4 15,32 29-3-15,-32-29 3 0,44 21-1 0,-14-14 1 16,0-7 0-16,4-2-2 0,3-7 2 16,2-1-4-16,3-6-1 0,-1-4-1 0,3-6 4 15,-3-4-4-15,0-9 10 0,-4-1-7 0,-2-4 7 16,-4-4-6-16,-3 1 7 0,-3-1-10 0,-6-5 10 15,1 6-8-15,-8-1 10 0,0-1-4 0,-3 1 11 16,-2 6-5-16,-1-2 9 0,-1 4-9 0,-3-3 4 16,1 6-8-16,-1 4-14 0,2 3 30 15,-4 30-33-15,7-42 31 0,-7 42-15 0,5-34-3 16,-5 34 1-16,0 0-1 0,0 0-3 0,0 0-1 16,0 0 0-16,0 0-2 0,0 0 1 0,0 0 2 15,0 0-1-15,0 0 2 0,0 0-1 16,0 0 2-16,32 7-2 0,-32-7 0 0,26-7 2 15,-26 7-2-15,38-26 3 0,-14 1-3 0,5-5 4 16,4-7-4-16,1-3 5 0,3-4-6 16,1-4 6-16,-1-5-7 0,-4-1 7 0,-1-5-9 15,-2 1 10-15,-3 4-9 0,-6-1 9 0,-3 2-9 16,-8 0 9-16,-2-5-9 0,-8 6-7 0,-8 0 30 16,-2-2-29-16,-6 10 30 0,-2-2-14 0,1-2-9 15,-5 8 8-15,-1 1-7 0,0 4 6 0,-2 2-5 16,-3 8 5-16,2 0-4 0,-6 4 3 0,2 2 0 15,-2 3 2-15,0 2 0 16,3 1 2-16,5 5-3 0,24 8-1 0,-39-14-2 16,39 14 0-16,0 0-2 0,-29-7-1 0,29 7-2 15,0 0-2-15,0 0 0 0,0 0-1 0,25-36-1 16,-25 36 1-16,44-33-4 0,-13 15 2 0,0-3-3 16,5-2 3-16,-1-5-5 0,2 0 5 0,-5-6-3 15,0 3 7-15,-5-3-3 0,-6 1 8 16,-3-4 11-16,-6 2-30 0,-5-1 32 0,-1-1-30 15,-8 0 16-15,-2-1 6 0,-5 1-6 0,-5-2 6 16,-4 4-6-16,-5-1 8 0,-3 3-3 0,-4-2 7 16,-2 7-4-16,-7-2 6 0,0 5-5 0,-7 2 1 15,2 5-3-15,-4 1 1 0,2 4-3 16,-2 3 1-16,-2 3-1 0,3 3 2 0,0 4-1 16,1 0-2-16,4 2 0 0,3 2-2 15,2 1-1-15,5-2 0 0,4 1 0 0,28-4 0 16,-41 3 1-16,41-3-1 0,-25 2 0 0,25-2-1 15,0 0-3-15,0 0-3 0,0 0-6 0,0 0-3 16,0 0-2-16,0 0 2 0,0 0 4 0,0 0 5 16,0 0 2-16,0 0 6 0,7-26-1 0,-7 26 1 15,5-27-1-15,-5 27 1 0,-1-35-1 0,1 35 2 16,-15-39-3-16,15 39 4 0,-21-44-5 16,7 18 4-16,-4 0-4 0,-5-3 4 0,-1 1-6 15,-7 0 4-15,-6 2-3 0,-3-1 4 16,-8 10 16-16,-4-1-35 0,-1 4 36 0,-3 2-34 15,-6 1 18-15,0 4 3 0,-4 3-1 0,0 4-3 16,1 7 2-16,-2 2-2 0,1 2 3 0,-3 1 19 16,2 2-38-16,-2 6 35 0,-2-1-36 15,0 6 14-15,0-1 4 0,4 1-5 0,1 0 6 16,6-1-5-16,3-3 3 0,6 1-4 0,5-3 2 16,9-3 0-16,5-6 1 0,5 1-1 0,27-11 1 15,-35 9-1-15,35-9 0 0,0 0-4 0,0 0-5 16,0 0-2-16,0 0 1 0,0 0 3 0,-12-39-3 15,12 39-1-15,1-48-11 0,3 22 0 16,-8-6-3-16,1 2 12 0,-4-1 2 16,-6-3 12-16,-6 10 16 0,-8-3-28 0,-6 2 39 15,-6 6-33-15,-7 1 23 0,-9 1 1 0,-4 8-3 16,-8 2 2-16,-2 7-1 0,-5 4 2 0,-4 8 1 16,-4 4-1-16,2 7 2 0,-5 1 15 0,6 6-35 15,-6 0 27-15,1 7-34 0,3-2 10 0,-2 8 3 16,5-3-8-16,5-1 6 0,4-2-7 0,5-4 5 15,4-1-6-15,7 1 4 0,3-1-5 16,6-7 4-16,7-2-4 0,5-4 2 0,7-3-7 16,25-16 0-16,-33 25-2 0,33-25-1 0,0 0-1 15,0 0-3-15,0 0 3 0,0 0 4 16,0 0 5-16,0 0 4 0,-18-30 3 0,18 30-2 16,-7-34 3-16,7 34-3 0,-23-37 5 0,23 37-4 15,-37-37 4-15,12 23-1 0,-7-3 1 16,-3 6-2-16,-11 0 0 0,-2 3-5 0,-5 2 2 15,-2 3 0-15,-7 3-1 0,-2 0 2 0,-7 3-2 16,-2 3 2-16,-3 2 1 0,-2 3 3 0,2 0 1 16,-5 4 0-16,-2 3-2 0,-3 0 2 0,3-1-3 15,0 4 2-15,5-1-4 0,2-1 2 0,2 0-6 16,6 3 4-16,3 2-5 0,5 1 3 0,5 0-2 16,3-1 3-16,6 3-3 15,4-1 3-15,6-1-4 0,4-1 5 0,8-1-4 16,24-23 3-16,-41 34-4 0,41-34 2 0,0 0-5 15,0 0-3-15,0 0-4 0,0 0 2 0,0 0 4 16,0 0 4-16,-27-41 6 0,20 13-4 0,2-4 5 16,-2-1-6-16,-2-2 5 0,-3-2-6 0,-6 0 8 15,-3-2-4-15,-6 7 5 0,-5-1-3 0,-5 6 4 16,-7 3-4-16,-6 3 5 0,-5 5-4 16,-7 3 3-16,0 6-2 0,-7 4 1 0,0 6 1 15,-4 4 0-15,-3 8 2 0,-3 2-1 0,-3 4 3 16,-3 4-5-16,-2 5 4 0,1 0-5 0,2 1 2 15,5 1-4-15,6-4 4 0,4-1-6 16,9-4 4-16,5-6-5 0,7-3 2 0,11-3-2 16,3-4 2-16,9-2-2 0,25-5-2 15,-33 2-3-15,33-2-6 0,0 0-1 0,-22-26-2 16,22 26 3-16,-3-36-1 0,3 36 2 0,0-42-1 16,0 42 4-16,3-47 0 0,-3 47 7 0,2-46-1 15,-2 46 4-15,-7-37-2 0,7 37 4 0,-18-27-2 16,18 27 3-16,-37-14 0 0,11 9 4 0,-4 7 2 15,-11 0 0-15,-2 5 2 0,-12 1-2 0,-3 5 0 16,-11 1-3-16,-5 3 2 0,-8 3-4 16,-1-1 3-16,-4-3-4 0,6 3 2 0,-1-3-5 15,1-2 1-15,3 0-6 0,5-5-6 16,11 9-23-16,0-13-36 0,27 25-102 0,-26-12-315 16,28 3-62-16,8 12 116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5T02:33:39.3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5T02:37:33.059"/>
    </inkml:context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955 2416 790 0,'-27'-28'52'0,"27"28"-30"16,0 0 0-16,0 0 10 0,-1-39 18 15,1 39 12-15,0-26 5 0,0 26-9 0,1-26-3 16,-1 26-9-16,0 0 1 0,-3-25 4 0,3 25 6 16,0 0-2-16,-30-23-5 0,30 23-11 0,-30-2-13 15,30 2-8-15,-41 14-3 0,41-14 1 0,-50 30 2 16,25-9 5-16,-5 1-4 0,6 4 3 0,-5-3-7 15,4 7 3-15,2-2-7 0,2 4 4 16,3-2-6-16,2 1 2 0,6 3-6 0,1-6 3 16,4 4-7-16,3-4 5 0,4-2-7 0,3-1 4 15,-5-25-4-15,19 44 2 0,-19-44-3 0,36 39 1 0,-11-29-1 16,3-4 0-16,6-8 0 0,1-9 0 0,6-10 1 16,1-11-2-16,6-10 6 0,-2-7-7 0,0-15 8 15,2-6-9-15,-2-6 10 0,-2-5-11 16,-1 4 11-16,-4-2-10 0,-6 1-6 0,-2 4 23 0,-10 2-21 0,-3 5 23 15,-8 2-8-15,-5 8-9 0,-3 1 8 16,-4 1-8 0,-3 6 8-16,0 5-6 0,-4 12 5 0,9 32-2 15,-14-28 4-15,14 28-3 0,0 0 0 0,-30 18 0 16,16 8-4-16,-2 15 4 0,-4 13-6 0,2 8 7 16,1 8-8-16,3 4 8 0,1 2 6 15,4 0-23-15,6-2 20 0,3-5-28 0,10-3-5 0,-1-9-12 16,16 3-35-16,-9-22-17 0,25 17-41 0,-20-30-41 15,30 26-65-15,-21-20-166 0,4-11-53 0,19 19 266 16</inkml:trace>
  <inkml:trace contextRef="#ctx0" brushRef="#br0" timeOffset="219.5432">1837 2064 1275 0,'-7'25'136'0,"7"-25"-84"0,-30 40-28 16,10-17 15-16,11 14 8 0,-7-5-11 0,8 8 1 16,-8-4-16-16,5 6 1 0,-1-2-13 15,1 3 1-15,0-1-11 0,4 0 5 0,2-1-6 16,3-4 5-16,2-4-6 0,0-6-3 0,5 1-18 16,-5-28-17-16,15 44-31 0,-15-44-24 0,23 31-85 15,-23-31-51-15,24 11-64 0,-24-11-185 0,27-18 202 16,7 18 279-16</inkml:trace>
  <inkml:trace contextRef="#ctx0" brushRef="#br0" timeOffset="383.1539">1844 1842 1212 0,'-27'4'88'0,"27"-4"-44"0,-26 31-33 0,26-31-7 15,-20 36-5-15,20-36 2 0,-7 38-6 16,7-38-19-16,14 37-37 0,-14-37-85 0,36 20-144 15,-1-4-192-15,-35-16 132 0,80 0 350 16</inkml:trace>
  <inkml:trace contextRef="#ctx0" brushRef="#br0" timeOffset="679.9911">2529 2163 1321 0,'-53'17'96'0,"20"17"-12"0,-14-13-7 0,14 12 0 31,-11-10-18-31,10 7-8 0,-2-9-17 0,10 2-3 16,26-23-10-16,-37 32-5 0,37-32-10 0,0 0-4 15,-6 26-4-15,6-26-1 0,0 0 0 0,43 20 1 0,-15-18 1 16,6-4 0-16,5-3 1 0,2-3-1 0,3 0 1 16,0-3-2-16,-3 2 2 15,-2 2-1-15,-5 2 0 0,-6 1-1 0,-28 4 1 16,35 0-2-16,-35 0 3 0,0 0 0 0,0 0 2 15,0 0 1-15,0 0-4 0,0 0-4 0,-25 39-8 0,25-39-1 0,-47 41-5 16,18-18 6-16,-1 1-1 0,0 1 2 16,5 1-7-16,-1-8-7 0,26-18-20 0,-37 32-18 0,37-32-32 15,0 0-46 1,0 35-70-16,0-35-100 0,0 0-171 0,31-16 118 0,-20-14 365 0</inkml:trace>
  <inkml:trace contextRef="#ctx0" brushRef="#br0" timeOffset="1256.4985">3045 2126 1067 0,'0'0'73'0,"0"0"-22"0,-34 23 1 16,34-23 3-16,-21 33-3 0,15-6 2 0,6-27-7 15,-23 56 0-15,11-26-10 0,5 9-7 0,-4-4-2 16,6 7 10-16,-6-5-10 0,8 4 9 0,-2-6-23 15,1 2-2-15,0-4-4 0,3-1 2 0,-3-7-2 16,4-25 3-16,0 35-8 0,0-35 0 16,0 0-2-16,0 28 0 0,0-28-3 0,0 0 1 15,0 0-2-15,0 0-3 0,0 0 0 0,13-32 1 16,-13 32 2-16,15-49 1 0,-6 10 5 0,2-5-6 16,0-2 8-16,1 1-9 0,0 4 8 0,1-1-7 15,-3 1 6-15,-1 1-6 0,2-2 7 0,1-1-7 0,1 5 7 16,1 2-6-16,0 6 5 0,-14 30-2 0,27-40-14 15,-27 40 32-15,0 0-34 0,31-25 35 16,-31 25-20-16,27-5-1 0,-27 5 1 0,41 0-1 16,-41 0 1-16,46 3 0 0,-46-3-1 0,44 11-17 15,-44-11 33-15,36 19-33 0,-36-19 34 0,24 34-15 16,-24-34-5-16,9 46 3 0,-11-16-5 0,-5 3 2 16,-5 2-3-16,-6 2 6 0,-3 4-4 0,-6-2 7 0,-1-1-5 15,-2 1 6-15,-2 0-5 0,0-2 6 16,0-4-5-16,0-3 7 0,4-7-2 0,2-2 4 15,1-5-2-15,25-16-2 0,-37 18-2 0,37-18 1 16,0 0-3-16,-29 5 1 0,29-5-1 0,0 0-1 16,0 0 2-16,0 0-1 0,0 0-1 0,0 0 0 15,0 0-2-15,0 0 2 0,0 0-1 0,-7 48 3 16,4-15-4-16,-3 9 7 0,-3 9-7 16,-1 4-9-16,-4 3 25 0,-4 5-26 15,0 1 24-15,-3 1-9 0,1-2-8 0,1-6 9 16,1-8-8-16,1-12 0 0,8-3-24 0,9-34-24 15,-2 40-44-15,2-40-50 0,28 7-97 0,-28-7-231 16,36-44-27-16,10 16 310 0</inkml:trace>
  <inkml:trace contextRef="#ctx0" brushRef="#br0" timeOffset="1459.7041">3700 1493 1686 0,'-11'39'76'16,"-15"9"-67"-16,1 5-1 0,2 7-6 0,3 5 12 16,-1 2-6-16,0 7 10 0,-2 5 3 15,3 2-23-15,-1 0 16 0,4 0-24 0,-1-2-4 16,0-3 1-16,7 7-24 0,-3-11-4 0,13 12-65 16,-14-24 3-16,21 16-49 0,-22-37-89 0,23 1-249 15,7 6-16-15,-14-46 366 0</inkml:trace>
  <inkml:trace contextRef="#ctx0" brushRef="#br0" timeOffset="2069.0681">4362 2202 899 0,'0'0'150'0,"0"0"-37"0,0 0-14 16,0 0-14-16,-26-20-16 0,26 20-14 0,-32-5-2 16,32 5-5-16,-43 2-2 0,15-1-9 0,28-1-3 15,-51 18-4-15,24-4-1 0,-3-2-4 0,0 10 1 16,-2-1-6-16,2 5 3 0,-5 2-5 16,4 6 6-16,-2-1-5 0,3 6 5 0,-4 1-8 15,7 1 2-15,-1-2-8 0,9-4 0 0,3-7-7 16,3-1 0-16,13-27-5 0,-5 35 2 15,5-35-3-15,0 0 0 0,27 30 0 0,-27-30 2 16,38 10-1-16,-13-11 2 0,4-3 0 0,3-7-1 16,1-3 1-16,3-5-2 0,-1-6 3 0,2-3-2 15,0-4 4-15,-1-1-5 0,-1-4 6 16,-3 2-5-16,-4 3 4 0,-3 0-3 0,-2 6 3 16,-23 26-4-16,27-39 4 0,-27 39-2 0,0 0 2 15,14-24 0-15,-14 24 2 0,0 0 1 0,0 0 0 16,0 0-1-16,0 0-5 0,0 0-2 0,0 0-3 15,-21 33 1-15,21-33-4 0,-16 44-1 0,7-16-7 16,0 2-3-16,9 2-14 0,-3-6-5 0,11 4-15 16,-8-30-12-16,27 46-22 15,-27-46-16-15,50 32-29 0,-50-32-44 0,65 14-71 16,-33-5-242-16,3-20 38 0,22 20 379 0</inkml:trace>
  <inkml:trace contextRef="#ctx0" brushRef="#br0" timeOffset="2287.8124">4892 2184 1373 0,'-41'2'96'0,"13"15"-33"16,-11-4-2-16,7 13 1 0,-9-1-12 0,6 8 0 16,-6-1-14-16,6 7 3 0,-1-4-8 15,8 4-1-15,3-2-12 0,7-2-4 0,8-2-11 16,3-5 0-16,7-3-7 0,0-25 2 15,21 42-5-15,-21-42-2 0,48 27-10 0,-15-24-7 16,13 1-16-16,1-17-26 0,18 8-45 0,-17-34-80 16,37 31-152-16,-20-24-211 0,-4-9 52 0,11 20 464 15</inkml:trace>
  <inkml:trace contextRef="#ctx0" brushRef="#br0" timeOffset="3100.6055">5099 2390 1276 0,'-35'-7'358'0,"35"7"-302"0,-41 33-30 0,41-33-4 16,0 0-12-16,-16 27-6 0,16-27-5 0,0 0 0 15,25 16-1-15,-25-16 2 0,44-4 1 0,-12-3-1 16,5-3 2-16,2-5-2 0,5-2 5 16,-1-6-4-16,-2 5-1 0,-2-3-6 0,-8 2-2 15,-2 1-4-15,-29 18 5 0,39-32 2 0,-39 32 5 16,0 0 2-16,16-28 8 0,-16 28 0 0,0 0 2 15,0 0-1-15,-41-26-4 0,41 26-1 0,-48 0 2 16,18 7 1-16,-4 2-3 0,1 5 0 0,-3 2-3 16,3 5 2-16,-1 2 3 0,0 5 8 0,3-2 1 15,4 4 8-15,4 0-9 16,5 0-1-16,6-3-11 0,7-1 0 0,5-26-6 16,5 44 2-16,-5-44-1 0,25 32 1 0,-25-32-1 15,51 16 2-15,-16-13 0 0,4-10 0 0,9-2 4 16,5-5-2-16,2-5 2 0,4-8-3 0,-3 1 0 15,-1-4-3-15,0 0 4 0,-5 0-4 0,-4 2 2 16,-4 3-2-16,-6 2 3 0,-8 6-3 0,-28 17 3 16,32-25-1-16,-32 25 1 0,0 0 2 15,0 0 2-15,0 0 3 0,0 0-2 0,0 0-2 16,0 0-3-16,0 0-2 0,-36 35-2 0,36-35 2 16,-46 51-3-16,18-15 5 0,2-3-5 0,-1 8 4 15,6-6-3-15,1 2 2 0,8-4-3 16,1-5 4-16,6-3-4 0,5-25 3 0,-2 39-4 15,2-39 3-15,0 0-2 0,20 28 0 16,-20-28 1-16,26-3 0 0,-26 3 1 0,37-25-1 16,-37 25 3-16,50-46-3 0,-23 13 4 0,-3 1-2 15,1-5 3-15,-4-2-4 0,-1-1 4 0,-2 6-4 16,-4 2 5-16,-2 4-2 0,-1 4 6 0,-11 24-1 16,14-41 6-16,-14 41 0 0,0 0 1 0,5-28 1 15,-5 28-3-15,0 0-3 0,0 0-9 0,0 0 0 16,0 0 0-16,0 0 0 0,0 0 0 15,-10 28 0-15,10-28 0 0,-9 37 0 0,9-37 0 16,-6 39 0-16,6-39 0 0,8 33 0 16,-8-33 0-16,15 30 0 0,-15-30 0 0,0 0 0 15,31 28 0-15,-31-28 0 0,0 0 0 0,31 6 0 16,-31-6 0-16,0 0 0 0,27-14 0 0,-27 14 0 16,0 0 0-16,35-39 0 0,-35 39 0 0,29-44 0 15,-17 21 0-15,-12 23 0 0,30-49 0 16,-30 49 0-16,30-46 0 0,-30 46 0 0,32-37 0 15,-32 37 0-15,29-23 0 0,-29 23 0 0,0 0 0 16,26-5 0-16,-26 5 0 0,0 0 0 0,14 31 0 16,-14-31 0-16,4 51 0 0,-6-19 0 0,-3 3 0 15,-2-1-5-15,1 1-10 0,-4-3-6 16,6 3-10-16,-3-7-9 0,5 6-16 16,2-34-20-16,6 54-46 0,-6-54-61 0,21 35-129 15,-21-35-238-15,0 0 46 0,55 30 373 0</inkml:trace>
  <inkml:trace contextRef="#ctx0" brushRef="#br0" timeOffset="3569.3022">6553 2455 1469 0,'0'0'69'0,"0"0"-19"15,0 0-5-15,0 0-13 0,0 0-10 0,0 0-3 16,0 0-1-16,0 0-3 0,0 0-5 0,28 21-3 15,-28-21-4-15,38-3 0 0,-38 3 0 16,48-14-1-16,-22 3 0 0,1 2-2 16,-1-3 1-16,1-2-1 0,-27 14 2 0,42-25-2 15,-42 25 2-15,27-19 0 0,-27 19 4 0,0 0 5 16,0 0 4-16,0 0 1 0,0 0-1 0,-13-25-6 16,13 25-4-16,-39 4-3 0,13 1 0 0,-2 6 1 15,-6 1 0-15,0 5 2 0,-1 3-1 0,3 1 5 16,2 0-3-16,5 6 6 0,2-1-5 15,5 0 0-15,4-1-4 0,14-25-1 0,-19 44-3 16,19-44 1-16,0 35-3 0,0-35 1 0,16 27-3 16,-16-27-1-16,37 17-6 0,-11-13-4 0,8 1-8 15,1-10-9-15,12 1-19 0,-9-13-29 0,19 11-37 16,-21-27-60-16,29 29-70 0,-31-27-139 16,8-1-88-16,13 20 199 0</inkml:trace>
  <inkml:trace contextRef="#ctx0" brushRef="#br0" timeOffset="3928.8415">7109 2339 1282 0,'0'0'104'0,"-46"23"-40"0,36 3 3 0,10-26-14 15,-39 55-3-15,17-25-12 0,6 8-2 0,-1-4-12 16,3 5 1-16,1-8-7 0,4 1 3 16,2-7-8-16,7-25 0 0,-3 40-8 0,3-40 0 15,5 25-5-15,-5-25 2 0,0 0-1 16,0 0 1-16,28 5 2 0,-28-5 1 0,30-24 5 15,-30 24-2-15,43-50 5 0,-20 19-3 0,2-6 6 16,0 0-2-16,-4-6 8 0,2 8-5 0,-5-2 2 16,1 4-6-16,-5 1 0 0,0 9-7 0,-14 23 2 15,20-39-5-15,-20 39 2 0,0 0-1 16,0 0 1-16,0 0 1 0,0 0-2 0,0 0 0 16,0 0-2-16,0 0-2 0,0 0 0 0,3 48 1 15,-4-18-2-15,1-2 2 0,1 0-5 0,3-3 2 16,-4-25-6-16,14 44-1 0,-14-44-4 0,30 33-1 15,-30-33-2-15,43 16-1 0,-15-14-5 0,0-9-6 16,10-5-8-16,-5-17-17 0,13 8-30 16,-10-23-36-16,22 21-48 0,-28-33-54 15,29 28-41-15,-24-13-156 0,1-19-20 0,22 25 334 16</inkml:trace>
  <inkml:trace contextRef="#ctx0" brushRef="#br0" timeOffset="4085.0835">7984 1619 1420 0,'-28'10'266'0,"7"22"-197"0,-10 0-30 16,5 10-4-16,-4 4-16 0,1 8 1 0,-1 4-11 16,2 6-11-16,3 1 19 0,4 4-26 0,1-4 20 15,3 3-9-15,3 1-37 0,-2-6 9 16,5 4-10-16,-1-10-4 0,8 3-21 0,-12-27-115 16,32 27-53-16,-16-60-128 0,-16 49-174 0,30-12 127 15,-14-37 404-15</inkml:trace>
  <inkml:trace contextRef="#ctx0" brushRef="#br0" timeOffset="4256.9942">7423 2124 1809 0,'-52'21'153'0,"52"-21"-114"0,0 0-26 16,0 0-6-16,0 0-7 0,0 0 1 15,38 25-1-15,-14-23 0 0,12-2-12 16,6-7-22-16,11 1-30 0,-7-15-68 0,25 28-147 15,-23-21-328-15,7 3-3 0,-2 10 327 0</inkml:trace>
  <inkml:trace contextRef="#ctx0" brushRef="#br0" timeOffset="5028.2872">684 4093 1414 0,'-4'-25'60'0,"4"25"-40"0,0 0-21 16,0 0-4-16,0 0-2 0,-10 30 2 16,1-1-2-16,0 8 8 0,-3 12-6 0,-4 9 10 15,-4 5-9-15,1 6 13 0,-3-2-6 0,5-2 11 16,-1-9-10-16,4-3 7 0,3-7-11 0,4-7 2 31,5-9 4-31,2-30-27 0,9 40-20 0,-9-40-59 16,29 13-81-16,-29-13-220 0,23-37-68 0,10 19 168 15</inkml:trace>
  <inkml:trace contextRef="#ctx0" brushRef="#br0" timeOffset="5524.4816">696 3926 1504 0,'-26'23'97'16,"26"-23"-57"-16,-27 14-14 0,27-14-14 0,0 0-5 16,0 0-4-16,0 0-6 15,0 0-3-15,0 0-2 0,27 23-11 0,-27-23-16 16,48 0-19-16,-24-13-20 0,17 13-29 0,-13-24-14 16,20 27-37-16,-16-22 2 0,18 19-3 0,-13-7 36 15,7 9 42-15,-7-1 38 0,-1 6 29 16,-4 4 10-16,-8 1 9 0,-24-12 8 0,39 41 22 15,-24-13 9-15,-10-3 18 0,2 4 2 0,-12-4 3 16,3 10 2-16,-9-10 4 0,4 12 9 16,-11-12 0-16,8 12 0 0,-13-13-15 0,12 17-6 15,-10-13-15-15,12 11 0 0,-9-11-11 0,11 5-6 16,-3-6-5-16,4 6 0 0,1-5-7 16,5 1 6-16,0-29-14 0,0 42-3 0,0-42-7 0,11 23-1 0,-11-23-3 15,0 0-1-15,35 10 2 0,-35-10 0 0,35-14 3 16,-35 14-1-16,47-40 5 0,-23 8-4 15,5-1 3-15,-3-10-5 0,4-1 4 0,-1-5-6 16,-1 0 8-16,0 1-7 0,-1 1 7 16,-4 10-5-16,-2-2 6 0,0 5-7 0,-1 3 4 15,-2 2-6-15,-18 29 2 0,30-36-2 0,-30 36 1 16,0 0-1-16,0 0 1 0,0 0 0 0,0 0 0 0,0 0 4 0,17 52-4 16,-20-15 5-16,-4 7-7 0,-4 9 3 15,1 4-10-15,-5 1 4 0,3 2-14 0,-2-8 3 16,7 1-17-16,-2-14-1 0,11 5-17 0,-2-16-4 15,14 2-17-15,-14-30-19 0,39 32-48 0,-39-32-59 32,56-9-106-32,-9 2-163 0,-17-28 172 0,30 19 295 15</inkml:trace>
  <inkml:trace contextRef="#ctx0" brushRef="#br0" timeOffset="5715.2086">2179 4023 1159 0,'-39'-9'311'15,"39"9"-234"-15,-39 32-24 0,21-6-3 0,-7 0-14 16,6 10-3-16,-4 2-15 0,1 6-1 0,1 2-10 16,3 7 3-16,3 0-9 0,0-2 4 0,5-4-7 15,3-4 5-15,0-1-7 0,5-7-4 16,7-1-26-16,-1-10 1 0,12 4-28 16,-16-28-12-16,33 29-21 0,-33-29-49 0,48-2-55 0,-48 2-148 15,41-58-113-15,1 40 135 0,-22-40 324 0</inkml:trace>
  <inkml:trace contextRef="#ctx0" brushRef="#br0" timeOffset="5889.4875">1874 3501 1616 0,'0'0'124'0,"0"0"-96"0,0 0-26 15,0 0-8-15,-7 25-2 0,7-25 1 0,0 0 2 0,44 9-6 16,-17-13-16-16,15 4-27 0,-5-16-32 0,22 16-40 15,-18-26-52-15,30 28-67 0,-27-16-149 16,5-8-56-16,19 28 278 0</inkml:trace>
  <inkml:trace contextRef="#ctx0" brushRef="#br0" timeOffset="6061.3711">2806 3441 863 0,'0'0'121'15,"-31"37"-63"-15,31-37-2 0,-30 55 12 0,9-25-1 16,7 17 9-16,-14-4-13 0,12 18 5 15,-13-4 3-15,12 15-36 0,-10-3 19 0,9 6-30 16,-6-2-3-16,6 1 6 0,0-6-22 0,2-1 4 16,4-5-13-16,3-6 5 0,5-7-16 0,-1-10-12 15,9 4-9-15,-4-15-10 0,12 3-28 0,-12-31-19 16,20 36-82-16,-20-36-112 0,0 0-195 0,24-20 35 16,-22-15 447-16</inkml:trace>
  <inkml:trace contextRef="#ctx0" brushRef="#br0" timeOffset="6405.1871">2443 4017 1493 0,'-8'27'102'0,"8"-27"-58"0,-30 37-8 16,30-37-9-16,-9 33 1 0,9-33-4 16,11 32 1-16,-11-32-6 0,30 25 2 0,-30-25-4 15,53 12 2-15,-19-12-1 0,7 0-3 0,5-7-4 16,2-4-7-16,-1-5-2 0,3 1-2 15,1-5 1-15,1 4-2 0,-1-1 3 0,-3-1-4 16,-6 4 4-16,-6 3-4 0,-6 1 2 0,-30 10 1 16,41-11-1-16,-41 11 2 0,0 0-1 0,0 0 0 15,0 0 1-15,0 0 1 0,0 0 0 16,0 0 1-16,10 25-1 0,-10-25 0 0,-17 49-3 16,1-15 2-16,-2 1-4 0,0 2 6 0,-1 2-7 15,1 3 6-15,0 0-6 0,4 1 2 0,2-3-7 16,-1-1-1-16,6-6-10 0,0-1 1 0,5-2-10 15,2-30 0-15,4 46-15 0,-4-46-24 0,19 26-48 16,-19-26-68-16,32-5-129 0,-32 5-243 16,43-50 66-16,-6 33 436 0</inkml:trace>
  <inkml:trace contextRef="#ctx0" brushRef="#br0" timeOffset="6545.8535">3116 3521 1539 0,'-45'16'243'0,"45"-16"-205"16,-35 24-27-16,35-24-5 0,0 0-7 0,-23 35 0 16,23-35-6-16,-2 30-8 0,2-30-28 0,11 30-38 15,13 0-65-15,-24-30-92 0,48 0-299 0,-16 14-8 16,-5-12 323-16</inkml:trace>
  <inkml:trace contextRef="#ctx0" brushRef="#br0" timeOffset="7014.8462">3755 4107 864 0,'-14'-32'130'0,"14"32"-11"0,0 0 9 16,0 0-17-16,-27-28-13 0,27 28-17 15,0 0-11-15,-26-9-9 0,26 9-14 0,-34 0-7 16,34 0-7-16,-37 9-4 0,37-9-7 0,-39 23-3 16,39-23-5-16,-44 41 0 0,22-17-5 0,-1 3 2 15,-2 4-8-15,2 1 0 0,2-2-5 0,3 7 5 16,3-3-2-16,2-1 6 0,2-5-3 16,11-28 1-16,-7 42-5 0,7-42 1 0,6 25-2 15,-6-25 1-15,0 0 1 0,30 21 0 0,-30-21 0 16,32-2 1-16,-8-6 1 0,7-5-2 0,4-10 2 15,6-6-6-15,1-5 5 0,3-5-6 0,-3-3 3 16,2 0-5-16,-5 1 5 0,-2 4-5 0,-3 6 6 16,-7 1-2-16,-27 30 3 0,33-41-2 0,-33 41 2 15,18-28-2-15,-18 28 3 16,0 0 1-16,0 0 1 0,0 0 3 0,0 0-2 16,0 0 0-16,0 0-5 0,-14 28 0 0,5-1-5 15,-5 8 6-15,1 5-5 0,1 3 4 0,0-1-13 16,1-2-5-16,7-3-17 0,1-5-6 0,10 1-18 15,-7-33-16-15,28 43-25 0,-28-43-27 0,54 23-83 16,-54-23-335-16,53-18 34 0,-4 6 313 0</inkml:trace>
  <inkml:trace contextRef="#ctx0" brushRef="#br0" timeOffset="7186.7239">4628 3350 1591 0,'-57'51'102'0,"18"14"-59"16,-7 11-17-16,6 12 17 0,-8 3-10 0,4 12 4 16,-3-7 14-16,8 5-24 0,8-11 6 0,9-8-17 15,10-8-20-15,7-10-3 0,8-4-21 0,1-13-13 16,13-3-32-16,-17-44-38 0,50 65-121 0,-50-65-386 16,41 23 34-16,-8-17 281 0</inkml:trace>
  <inkml:trace contextRef="#ctx0" brushRef="#br0" timeOffset="10380.5384">5096 4111 961 0,'0'0'94'16,"0"0"-21"-16,0 0-10 0,0 0-4 0,0 0 3 15,0 0-10-15,0 0-10 0,0 0-9 0,0 0-11 16,0 0-10-16,0 0-7 0,0 0-2 0,0 0-3 16,0 0 3-16,0 0 2 0,1 45 12 0,-6-22 2 15,5 14 11-15,-4-7-4 0,4 9 4 16,-1 0-10-16,2 5 3 0,1-2-10 0,2 6 1 15,-2-8-7-15,1-1 3 0,1-6-6 0,1-4 4 16,-5-29-7-16,16 35 2 0,-16-35-3 0,26 17 2 16,-26-17 2-16,32-3 2 0,-32 3 8 0,38-28-1 15,-21 3 3-15,6-8-6 0,0-4-1 0,2-6-9 16,0-3 6-16,0-1-8 0,-4-1 6 16,0 3-6-16,-3 4 5 0,0 4-5 0,-4 5-1 0,-2 2-10 15,1 6-7-15,-6-4-20 0,-7 28-23 0,12-41-34 16,-12 41-47-16,9-25-62 0,-9 25-101 15,37 13-174-15,-37-13 61 0,30 9 420 0</inkml:trace>
  <inkml:trace contextRef="#ctx0" brushRef="#br0" timeOffset="10755.5997">5724 4273 987 0,'-28'26'282'0,"28"-26"-267"0,0 0-20 16,0 0-4-16,0 0 10 0,0 0 14 16,32 4 11-16,-32-4 3 0,35 0-5 15,-35 0-7-15,46-9-7 0,-21 2-3 0,3-2 1 16,-1 0 4-16,1-1 2 0,-3-3 3 0,2 4 2 16,-27 9 1-16,40-22-1 0,-40 22 2 0,0 0-1 15,29-36 9-15,-29 36 3 0,2-24 4 0,-2 24-7 16,-6-27-8-16,6 27-9 0,-14-28-2 0,14 28-4 15,0 0-1-15,-37-30-2 0,37 30 0 0,-32-9-3 16,32 9 0-16,-35 4 0 0,35-4-2 16,-39 26 4-16,16-3-2 0,0 9 6 0,-4 1-3 15,2 10 9-15,0-3-4 0,2 8 6 0,4-4-5 16,5 0 4-16,1-7-8 0,10-6 1 0,5-4-7 16,-2-27 3-16,23 39-5 0,-23-39 3 15,46 19-1-15,-14-16 0 0,8-6-6 0,5-13-7 16,11-5-13-16,1-18-26 0,21 4-27 15,-13-30-46-15,27 21-63 0,-28-35-71 0,21 19-168 16,-5 7-33-16,-25-18 300 0</inkml:trace>
  <inkml:trace contextRef="#ctx0" brushRef="#br0" timeOffset="10943.0901">6599 3713 1468 0,'-49'40'95'0,"20"15"-58"16,-4 3 14-16,8 7-30 0,-4-7 21 15,8 6-13-15,0-10-16 0,3 1 3 0,4-6-12 16,3-1 2-16,6-6-9 0,3-2 5 0,4-3-10 16,2-5 0-16,6 0-20 0,-10-32-10 0,32 44-44 15,-32-44-12-15,50 33-46 0,-50-33-66 0,60-3-155 16,-19 3-137-16,-11-23 181 0</inkml:trace>
  <inkml:trace contextRef="#ctx0" brushRef="#br0" timeOffset="11255.5667">6902 4137 1461 0,'-42'21'75'0,"11"-14"-35"0,31-7 1 15,-49 28-3-15,49-28 1 16,-48 34-5-16,48-34-1 0,-50 44-7 0,29-18 0 16,-4-3-5-16,8 2 3 0,17-25-5 0,-27 46 0 15,27-46-7-15,-16 40-2 0,16-40-5 0,2 34 0 16,-2-34-4-16,16 24 2 0,-16-24-3 0,32 18 2 15,-7-13-1-15,-1 1 0 0,6-6 0 0,1-2-1 16,2-5 2-16,-3-4-2 0,2-5 0 0,-3 0-1 16,-3-3 3-16,-1-2-4 0,-2-5 5 15,-5 1-3-15,-4-2 3 0,-2-3-3 0,-5 2 0 16,0-3-6-16,-5 1 0 0,-2 1-8 0,-3 3-1 16,-4-2-10-16,7 28-2 0,-22-46-7 15,22 46-1-15,-25-33-6 0,25 33-6 0,0 0-11 16,-24-11-11-16,24 11-22 0,0 0-49 0,0 0-46 15,1 37-83-15,-1-37-120 0,6 26-33 0,24 10 353 16</inkml:trace>
  <inkml:trace contextRef="#ctx0" brushRef="#br0" timeOffset="11505.5344">7623 4149 839 0,'0'0'149'0,"0"0"-16"15,-27-24-10-15,3 3-13 0,24 21-18 0,-41-9-13 16,41 9-9-16,-46 2-11 0,46-2-9 0,-48 17-12 16,23 1-4-16,-1-1-9 0,-1 6-1 0,-1 4-7 15,3 4 6-15,0-2-6 0,4 8 2 0,3-2-8 16,4-3-3-16,5-1-7 0,4-4 1 0,5-27-5 16,7 42 1-16,-7-42-5 0,25 30-4 0,-25-30-8 15,49 14-7-15,-13-12-10 0,1-11-11 16,14 2-29-16,-12-21-34 0,27 19-54 0,-29-37-62 15,30 32-34-15,-24-19-89 0,-3-10-74 0,21 31 260 16</inkml:trace>
  <inkml:trace contextRef="#ctx0" brushRef="#br0" timeOffset="11677.4231">7977 4070 1103 0,'-37'20'254'0,"12"-20"-177"16,25 0-24-16,-34 24-7 0,34-24-3 15,-37 46-8-15,20-14 2 0,-5-1-11 0,5 8 2 16,-1 2-15-16,4 1 1 0,0-2-12 0,5-1 2 15,2-4-7-15,3-5 4 0,4 0-6 0,0-30 4 16,7 43-12-16,-7-43-8 0,14 24-17 0,-14-24-14 16,25 5-20-16,-25-5-30 0,37-17-78 0,-30-11-200 15,13-11-117-15,14 11 126 0,-24-30 371 16</inkml:trace>
  <inkml:trace contextRef="#ctx0" brushRef="#br0" timeOffset="11818.0002">7880 3744 1334 0,'-27'20'76'0,"27"-20"-68"0,0 0-13 16,0 0-14-16,0 0-14 0,0 0-10 15,0 0-16-15,0 0-42 0,36 9-86 0,1-25-174 16,12 10-91-16,-13-29 295 0</inkml:trace>
  <inkml:trace contextRef="#ctx0" brushRef="#br0" timeOffset="12005.5893">8579 3463 1070 0,'-25'14'196'0,"25"-14"-135"0,-37 31-7 16,23-1 17-16,-14-9 1 0,10 22-1 0,-14-6-12 15,13 14-5-15,-10 2-20 0,10 3-20 0,-2 4 16 16,3 1-29-16,0 3 20 0,4 3-13 0,-2-4-15 16,2-1 8-16,2-1-9 0,-1-4 5 0,6-3-15 15,-2-10-26-15,13 4-10 0,-10-16-11 0,19 10-44 16,-13-42-40-16,16 51-123 0,-16-51-265 15,0 0 59-15,30 37 406 0</inkml:trace>
  <inkml:trace contextRef="#ctx0" brushRef="#br0" timeOffset="12615.036">8147 4135 1391 0,'0'0'233'0,"-25"0"-214"0,25 0-25 0,0 0-1 15,0 0 1-15,0 0 3 0,32 21 2 0,-32-21 2 16,52 0-1-16,-17-5 1 0,6-2 0 0,1-2-2 16,2-1 3-16,1-1-2 0,-5 1 1 0,-1 1 0 15,-5 0 1-15,-2 2-1 0,-5-2 7 0,-27 9 3 16,40-12 9-16,-40 12 5 0,0 0 4 16,32-7 2-16,-32 7 2 0,0 0 2 15,0 0-3-15,0 0-1 0,0 0-6 0,0 0-4 16,0 0-6-16,0 0-1 0,0 0-3 0,0 0-2 15,0 0-4-15,0 0-1 0,0 0-5 0,0 0 1 16,-21 35-2-16,21-35 3 0,-14 49-3 0,7-22 3 16,0-3-2-16,1 5 3 0,6-29-2 0,-3 44 2 15,3-44-3-15,7 33 3 0,-7-33-1 16,12 25 2-16,-12-25 0 0,0 0 0 0,32 14-1 16,-32-14-1-16,36-11 2 0,-12-5-3 0,5-5 3 15,1-7-3-15,2 3 2 0,1-5-3 0,-1 1 3 16,2-1-3-16,-4 0 2 0,2 0-1 0,-4 3 3 15,-3 4-4-15,-25 23 2 0,39-30-4 16,-39 30-2-16,0 0-1 0,0 0-2 0,0 0 0 16,0 0 1-16,0 0 3 0,5 30-1 15,-15 2 6-15,-6 9-4 0,-6 10 5 0,-2 5-5 16,-7 9 5-16,-2 7-8 0,-3 6 10 0,-1 6-17 16,-2 3 14-16,-1 1-9 0,-1-2-3 0,0-7 25 15,6 1-19-15,1-10 20 0,6-5-6 0,3-10-6 16,4-11 5-16,5-5-8 0,3-13 3 0,13-26-3 15,-10 35 1-15,10-35 4 0,0 0 0 16,0 0 1-16,0 0-3 0,5-31-1 0,0 2-2 16,2-11 2-16,4-6-2 0,0-7 3 15,-3-3-5-15,1 1 8 0,-2-1-4 0,0 0-5 16,-1-1 19-16,1 3-18 0,2-1 17 0,1-1-8 16,3 1-8-16,1 4 2 0,2 5-7 0,2 7-5 15,-1 2-13-15,6 11-19 0,-3-6-30 0,19 22-72 16,-23-32-168-16,28 27-312 0,-2 3 29 15,1-4 386-15</inkml:trace>
  <inkml:trace contextRef="#ctx0" brushRef="#br0" timeOffset="13646.6097">965 6013 616 0,'0'0'178'16,"15"-34"-98"-16,-15 34-13 0,14-35-4 0,-14 35-8 15,19-49 6-15,-19 49-11 0,22-57-1 16,-22 57-7-16,15-51 6 0,-15 51 15 0,4-51-27 15,-4 51 38-15,-7-42-30 0,7 42 13 0,-14-33-2 16,14 33-11-16,-20-29-5 0,20 29-10 0,-26-21-2 16,26 21-7-16,-30-10-3 0,30 10-6 0,-36 1-3 15,36-1-2-15,-37 18-5 0,37-18 0 0,-41 41-4 16,22-12-13-16,-1 14 28 0,1 6-24 16,1 4 25-16,2 12-8 0,0 2-9 15,2 5 9-15,0 4-12 0,3 0 10 0,1-4-10 16,4-5 9-16,3-4-16 0,3-8-1 0,9-1-22 15,-4-13-17-15,16 5-22 0,-14-22-46 0,27 19-50 16,-34-43-77-16,41 31-145 0,-13-13-76 0,-28-18 242 16</inkml:trace>
  <inkml:trace contextRef="#ctx0" brushRef="#br0" timeOffset="14003.6962">735 6397 956 0,'-51'-9'334'0,"14"-14"-241"0,37 23-10 0,-52-21 3 15,52 21-3-15,-35-9-5 0,35 9-16 0,0 0-18 16,0 0-15-16,0 0-12 0,0 0-14 0,0 0-8 16,0 0 0-16,0 0-1 0,0 0 3 15,34 4 3-15,-6-6-2 0,11-2-1 0,5-4-5 16,4 0-7-16,2-4-6 0,1 0-3 0,-3 1-1 31,5 4 2-31,-5-5 0 0,1 7 5 0,-3-4 0 16,0 4 4-16,-3-3 1 0,-2 1 4 0,-4-1-1 15,-4 1-1-15,-6 0-1 0,-2 1 2 0,-25 6-1 0,32-10 6 16,-32 10 2-16,0 0 2 0,0 0 2 16,0 0 2-16,0 0-2 0,0 0 2 0,0 0 1 15,0 0 1-15,-2 38 7 0,2-38 2 0,-18 48 6 16,2-20-2-16,4 4 3 0,-6-4-7 0,6 7 2 16,-1-1-9-16,1-3 0 0,3 1-6 0,0-5 2 0,2-3-5 15,7-24 4-15,-5 34-7 0,5-34-6 0,0 0-19 16,0 0-21-16,26 31-31 0,-26-31-39 15,34-10-70-15,-34 10-234 0,27-55-62 0,6 34 171 16</inkml:trace>
  <inkml:trace contextRef="#ctx0" brushRef="#br0" timeOffset="14457.1062">1582 5979 1270 0,'0'0'275'0,"0"0"-248"0,-18 29-27 15,18-29 4-15,0 0 6 0,0 0 12 0,0 0 11 16,20 26 3-16,-20-26-2 0,0 0-3 16,33 18-9-16,-33-18 1 0,30 10-5 0,-30-10-1 0,29 18-1 31,-29-18-3-31,26 23-1 0,-26-23 1 0,21 31-4 16,-21-31 2-16,18 41-4 0,-12-17 5 15,-5 1-3-15,1 2 2 0,-4-3-2 0,-1 1-1 16,3-25-5-16,-13 46 2 0,13-46-2 0,-12 38 2 15,12-38-2-15,-14 29 0 0,14-29-2 0,0 0 0 16,0 0-2-16,0 0 0 0,0 0-1 0,0 0-2 16,0 0-3-16,0 0-1 0,0 0 1 0,0 0 3 0,0 0 3 15,26-32-2-15,-26 32 1 0,32-42-5 0,-12 17 2 16,-1 0-3-16,4-1 6 0,-2 1-1 16,-1-3 4-16,-20 28-3 0,41-42 3 0,-41 42-3 15,37-37 3-15,-37 37-2 0,32-23 1 0,-32 23-2 16,25-9-2-16,-25 9 1 0,0 0-1 0,0 0 0 15,30 19-2-15,-30-19 1 0,16 39-6 0,-8-12 0 16,3 3-12-16,-6 1-3 0,4 3-11 0,-3-6-1 0,6 7-12 16,-12-35-3-16,28 56-13 0,-28-56-3 15,45 46-9-15,-45-46-5 0,58 37-15 0,-31-33-15 16,20 10-10-16,-13-21-34 0,17 7-29 0,-5-2-131 16,-12-26-24-16,28 28 341 0</inkml:trace>
  <inkml:trace contextRef="#ctx0" brushRef="#br0" timeOffset="14796.7201">2604 6141 1374 0,'0'0'176'0,"-57"23"-86"16,32-5-17-16,-10-9-19 0,8 10-10 0,-3-5-8 16,30-14-6-16,-46 39-10 0,46-39-3 0,-34 39-9 15,34-39-4-15,-14 35-4 0,14-35 1 0,2 28-3 16,-2-28 1-16,18 30-2 0,-18-30 1 0,33 23-1 15,-33-23 2-15,46 12 0 16,-21-12 0-16,4-3-1 0,1-4 0 0,2-6 1 16,1-3-2-16,1-1 2 0,-4-4-2 0,-3 1 4 15,-27 20-3-15,42-44 3 0,-42 44-1 0,34-40 1 16,-34 40-1-16,17-35 3 0,-17 35-2 0,6-29 4 16,-6 29-3-16,0 0 2 0,-2-26 0 0,2 26 1 15,0 0 0-15,0 0-3 0,0 0-2 0,0 0-2 16,-16 28-2-16,16-28-3 0,-12 51 1 15,3-17-5-15,0-1 0 0,4 2-9 0,-2-6 1 16,8 4-15-16,-1-33-2 0,11 48-15 0,-11-48-7 16,28 28-8-16,-28-28-2 0,45 3-15 15,-45-3-44-15,70-30-94 0,-38 0-234 0,9-17-23 16,21 13 303-16</inkml:trace>
  <inkml:trace contextRef="#ctx0" brushRef="#br0" timeOffset="14956.2201">3431 5472 1421 0,'-62'-12'189'0,"62"12"-107"0,-43 40-32 0,20-5-10 16,-5 6-12-16,3 10-13 0,-3 9 23 0,3 7-25 15,-2 3 15-15,6 4-11 0,3-3-18 0,6-3 7 16,7-2-29-16,5-5 4 0,10-1-35 16,-4-18-48-16,27 18-106 0,-29-33-295 0,28 3-81 15,1-2 152-15</inkml:trace>
  <inkml:trace contextRef="#ctx0" brushRef="#br0" timeOffset="15585.2899">3785 6332 954 0,'0'0'292'15,"0"0"-227"-15,0 0-32 0,-2-27-2 0,2 27 4 16,23-26-1-16,-23 26 3 0,34-35-3 0,-34 35 4 16,39-37-4-16,-39 37 0 0,41-37-4 0,-41 37-3 15,37-29-7-15,-37 29-5 0,30-15-8 0,-30 15-2 16,0 0-2-16,0 0 1 0,26-2 0 15,-26 2 3-15,0 0 1 0,0 0 0 0,11 37 2 16,-11-37-3-16,9 38 2 0,-7-13-2 0,-1 0 1 16,-1 3-4-16,0 0 2 0,0 0-5 0,2 4 3 15,0-2-5-15,0 2 4 0,1-2-6 0,1-4 6 16,3-3-5-16,-7-23 3 0,14 42-3 0,-14-42 3 16,25 25-3-16,-25-25 2 15,32 9-1-15,-32-9 1 0,37-9 2 0,-37 9-1 16,41-32 6-16,-41 32-5 0,48-53 5 0,-25 18-6 15,1-2 5-15,-2-2-4 0,-3-1 6 0,2-1-2 16,-5-3 7-16,4 2-7 0,-4 0 7 0,-4 3-8 16,-1 2 3-16,-1 4-3 0,-1 3 2 0,0 5-4 15,-9 25 2-15,14-42-5 0,-14 42 2 0,7-27-3 16,-7 27-1-16,0 0-5 0,0 0-10 16,0 0-12-16,0 0-15 0,0 0-19 0,0 0-30 15,0 0-40-15,46 32-100 0,-46-32-301 0,27 19-1 16,7-3 306-16</inkml:trace>
  <inkml:trace contextRef="#ctx0" brushRef="#br0" timeOffset="15960.2715">4763 6238 1187 0,'-41'2'184'16,"41"-2"-123"-16,0 0-22 0,0 0-13 0,0 0-15 15,0 0 2-15,0 0 12 0,26-2 6 0,-26 2 4 16,54-31-10-16,-23 11-8 0,8-3-9 16,-3 0 1-16,1 0-6 0,-2 2 1 0,-3 2-3 15,-5 0 9-15,-2 4 2 0,-25 15 7 16,30-26 3-16,-30 26 0 0,0 0 1 0,14-28 2 16,-14 28-2-16,0 0-1 0,0 0-6 0,-21-28-5 15,21 28-4-15,-25-11-2 0,25 11-1 0,-28-2-2 16,28 2 1-16,-34 9-3 0,34-9 1 0,-34 25-3 15,34-25 2-15,-35 44-3 0,15-16 4 16,1 4-2-16,3 5 2 0,0 1-3 0,2 1 4 16,3-2-5-16,4-3 5 0,4-4-4 0,4-6 2 15,-1-24-2-15,18 39 1 0,-18-39-2 0,32 25 2 16,-32-25-3-16,50 7-4 0,-15-14-10 0,2-11-15 16,13-3-26-16,-2-25-58 0,30 20-114 0,-34-36-267 15,28 0-70-15,5 6 213 0</inkml:trace>
  <inkml:trace contextRef="#ctx0" brushRef="#br0" timeOffset="16132.1862">5836 5439 1664 0,'-27'45'93'0,"-12"-1"-69"0,6 11 0 16,-1 0-15-16,4 6-12 0,-2-1 25 15,4 5-24-15,3-3 23 0,4-4-9 0,7-5-12 16,3-6 0-16,9-2-16 0,2-5-5 0,9 2-21 15,-2-14-17-15,16 9-36 0,-23-37-34 16,50 41-71-16,-50-41-71 0,40 0-241 0,3 12 36 16,-18-28 434-16</inkml:trace>
  <inkml:trace contextRef="#ctx0" brushRef="#br0" timeOffset="16460.3161">6112 5953 1115 0,'0'0'178'0,"0"0"-101"0,-21-25-2 0,21 25-2 15,-25-14-11-15,25 14-8 0,-26 4-6 0,26-4-12 16,-31 16 0-16,31-16-7 0,-33 31-2 0,33-31-3 16,-34 43 4-16,34-43-2 0,-34 47 3 15,20-21-7-15,4 1 0 0,1-4-10 16,9-23-3-16,-4 44-4 0,4-44 0 0,7 32-4 16,-7-32 2-16,0 0-2 0,29 31 1 0,-29-31-1 15,37 6 2-15,-11-12 0 0,3-3-2 0,4-6 2 16,3-3-5-16,-1-5 3 0,4-3-4 0,2-1 2 15,0-3-2-15,-2 2 1 0,-2 3 0 0,-7-3 2 16,-5 2-3-16,-4 1 4 0,-3-1-5 16,-18 26 4-16,21-46-2 0,-21 46 1 0,0-44-5 15,0 44-4-15,-19-39-13 0,19 39-5 0,-38-30-10 16,38 30 3-16,-42-10-2 0,42 10 0 0,-46 12-5 16,46-12-25-16,-44 28-28 0,40 4-49 0,-23-29-73 15,38 26-199-15,-2-5-75 0,-9-24 189 0</inkml:trace>
  <inkml:trace contextRef="#ctx0" brushRef="#br0" timeOffset="16710.2946">6907 5904 1334 0,'7'-30'104'0,"-7"30"-43"16,0 0-1-16,2-32-9 0,-2 32-5 0,0 0-3 15,-12-34-4-15,12 34-1 0,0 0-6 16,-25-15-3-16,25 15-5 0,0 0-4 0,-37 0-5 15,37 0 1-15,-34 17-2 0,34-17 7 16,-48 32-2-16,24-6 4 0,-7-1-6 0,1 5 1 16,0 0-7-16,2 0 1 0,5 0-12 0,2-2 0 15,6-3 0-15,5 3 0 0,5-4 0 0,6-1 0 16,-1-23 0-16,16 44-9 0,-16-44-11 0,36 29-6 16,-6-14-13-16,2-13-15 0,14 2-18 15,-6-18-30-15,22 14-43 0,-26-32-71 0,10 14-364 16,7 1 38-16,-9-13 301 0</inkml:trace>
  <inkml:trace contextRef="#ctx0" brushRef="#br0" timeOffset="16897.987">7325 5801 1643 0,'0'0'65'0,"-37"-5"-22"16,37 5-3-16,-37 11-8 0,37-11-9 16,-44 28 0-16,19-3-9 0,2 1 1 0,0 6-10 15,2-2 0-15,3 5-8 0,2-2 3 0,4-1-4 16,4 1 5-16,7-3-8 0,2 0-2 0,5-1-10 15,-6-29-7-15,21 47-12 0,-21-47-6 0,30 32-23 16,-30-32-24-16,48 12-46 0,-48-12-73 0,34-33-336 16,1 19 28-16,-12-20 329 0</inkml:trace>
  <inkml:trace contextRef="#ctx0" brushRef="#br0" timeOffset="17022.9798">7281 5449 872 0,'0'0'223'0,"-30"-3"-166"0,30 3-38 16,0 0-10-16,0 0-24 0,0 0-22 16,0 0-28-16,0 0-35 0,46 21-60 0,-19-21-153 15,-27 0-67-15,76-14 271 0</inkml:trace>
  <inkml:trace contextRef="#ctx0" brushRef="#br0" timeOffset="17225.9961">7874 5102 979 0,'-24'0'142'0,"24"0"-37"16,-41 41-8-16,23-3-8 0,-16-2-13 0,15 18 8 16,-13-6-10-16,16 17 0 0,-9-3-23 0,8 10-4 15,-5-2-17-15,6 8-10 0,2-4 13 0,2 0-27 16,5-4 13-16,2-5-16 0,3-5-11 0,0-3 5 16,4 1-7-16,1-7 8 0,3-5-16 0,-3-9-10 15,6-6-7-15,-9-31-16 0,25 48-42 16,-25-48-34-16,32 17-108 0,-32-17-234 0,9-26-57 15,-9 26 203-15</inkml:trace>
  <inkml:trace contextRef="#ctx0" brushRef="#br0" timeOffset="17663.6734">7607 5766 1106 0,'-4'37'346'0,"4"-37"-301"16,0 0 0-16,9 25 10 0,-9-25 1 0,27 17-8 15,-27-17 0-15,44 6-6 0,-12-6 1 0,-2-9-7 16,7 2-5-16,0-2-3 0,6-3-4 0,-2-1-3 16,1-1-5-16,-1 0-17 0,0 0 10 0,-8 2-12 15,5 3 10-15,-10 0 2 0,-3 4-3 0,-25 5 1 16,32-5-1-16,-32 5-2 0,0 0-2 16,0 0 0-16,0 0 0 0,0 0-1 0,0 0 1 15,5 35 2-15,-5-35-4 0,-20 44 0 0,4-18 0 16,2-1 0-16,0 0 0 0,14-25 0 15,-14 44 0-15,14-44 0 0,-2 42 0 0,2-42 0 16,13 30 0-16,-13-30 0 0,0 0 0 0,39 18 0 16,-39-18 0-16,46-15 0 0,-16 1 0 15,3-5 0-15,5-2 0 0,0-4 0 0,1 2 0 16,2 0 0-16,-4 2 0 0,-3 2 0 0,-4 8 0 16,-30 11 0-16,39-10 0 0,-39 10 0 0,0 0 0 15,27 16 0-15,-27-16 0 0,0 42 0 0,-7-5 0 16,-6 9 0-16,-6 6 0 0,-6 7 0 0,-3 4 0 15,-8 6 0-15,-3-1 0 0,-3 5 0 0,-6-8 0 16,-2 2 0-16,-5-4-17 0,2-1-22 16,-2-8-35-16,16 3-1 0,-8-24-74 15,31 31-113-15,-27-33-333 0,20-3 5 0,5 1 345 16</inkml:trace>
  <inkml:trace contextRef="#ctx0" brushRef="#br0" timeOffset="18570.9189">1054 7626 1188 0,'7'-51'99'0,"-7"51"-4"0,5-39-44 16,-5 39 10-16,-1-33-25 0,1 33 9 0,-13-25-8 15,13 25-8-15,-28-21-3 0,28 21-6 0,-41-14-1 16,41 14-1-16,-46 2-2 0,21 5-1 16,-3 0 1-16,1 5 3 0,1 0-1 0,26-12 3 15,-50 43-3-15,25-15-12 0,-1 2 23 0,-1 5-25 0,4 4 22 16,2 0-12-16,3-1-7 0,6-1 4 15,5-7-6-15,7-30 2 0,-4 42-6 0,4-42 1 16,11 25-3-16,-11-25 2 0,25 19 0 0,-25-19 1 0,39 4 2 16,-14-8-1-16,1-6-1 0,4-6-1 0,0-2 2 15,6-4-2-15,-1-7 2 0,1-2-3 0,-3-5 2 16,3-2-3-16,-1-1 4 0,0-2-4 0,-3 3-11 16,0 1 20-16,-3 1-23 0,-3 5 21 0,-1 3-4 15,-25 28-4-15,34-39 5 0,-34 39-3 16,0 0 2-16,0 0-1 0,0 0 1 0,0 0 0 15,0 0-4-15,0 0 3 0,5 30-4 16,-12 0 4-16,-2 8-3 0,-3 12-6 0,-4 1 18 16,0 2-21-16,0 0 16 0,2-4-15 0,8-2-15 15,3-6-6-15,8-1-21 16,2-13-21-16,18 10-40 0,-25-37-33 0,65 42-74 16,-40-49-110-16,23 2-187 0,12 7 65 15,-14-34 452-15</inkml:trace>
  <inkml:trace contextRef="#ctx0" brushRef="#br0" timeOffset="18803.9103">2179 7406 1124 0,'-30'2'379'0,"-1"-16"-308"0,31 14-26 0,-53-13-4 16,27 11-5-16,-6 1-6 0,0 4-5 15,-3 3-7-15,1 4 0 0,-2 1-1 0,3 8 3 16,-4 2 1-16,1 7 6 0,1 4-1 0,1 5-10 15,0 0 19-15,6 5-25 0,3-1 14 0,6-1-13 0,8-4-9 0,8-5 0 0,6-1-4 16,-3-30 1-16,34 46-7 0,-6-32-4 16,6 2-10-16,7-11-11 0,6-1-11 0,3-15-20 15,19 8-43-15,-14-33-74 0,37 31-157 0,-12-25-233 32,-4-5 34-32,9 16 460 0</inkml:trace>
  <inkml:trace contextRef="#ctx0" brushRef="#br0" timeOffset="19152.3343">2751 7376 1264 0,'0'0'184'0,"0"0"-70"16,0 0-19-16,0 0-20 0,0 0-19 0,-37-4-17 16,37 4-12-16,-32 6-8 0,32-6-7 0,-41 12 0 15,41-12-2-15,-48 28 0 0,20-3 3 0,-2 7-4 16,-2 5-7-16,-5 3 21 0,1 8-20 0,1-3 20 16,1 7-10-16,6-7-5 0,3-4 2 0,9-4-7 15,4-9 2-15,12-28-7 0,1 44 1 16,-1-44-3-16,29 30-1 0,-3-21-4 0,4-6-5 15,13-6-7-15,6-10-11 0,13-2-11 0,2-12-20 0,16 6-26 16,-16-19-38-16,22 25-55 0,-34-32-100 0,17 15-273 16,-2 9 61-16,-21-15 389 0</inkml:trace>
  <inkml:trace contextRef="#ctx0" brushRef="#br0" timeOffset="19568.2459">3054 7658 1100 0,'0'0'120'0,"0"0"-38"0,0 0-9 16,0 0-17-16,31 9-5 0,-31-9-5 0,0 0-8 15,0 0-8-15,34-6-10 16,-34 6-7-16,28-10-4 0,-28 10 2 0,39-18-2 15,-39 18-1-15,50-26-4 0,-25 8-1 0,1-1 12 0,3-1-32 16,-1-1 31-16,0-2-31 0,-1 0 16 0,-2-1 3 16,-25 24-3-16,37-44 4 0,-37 44-2 15,21-34 4-15,-21 34 1 0,5-26 6 0,-5 26 0 0,0 0 1 16,-19-28-3-16,19 28-4 0,-34-6-3 0,34 6-1 16,-51 11 1-16,17 3 5 0,2 4 10 15,-7 5 5-15,6 5 6 0,-6 2-3 0,2 7 1 16,-1 0 10-16,3 3-27 0,5 2 19 0,3-1-28 15,8-2 1-15,5-6 4 0,8 1-10 16,5-4 5-16,8-6-4 0,3 1-1 0,-10-25-7 16,36 35-2-16,-8-19-12 0,2-11-8 0,14 0-8 0,1-13-17 0,17 1-27 15,-9-18-36-15,32 21-165 0,-36-40-25 0,24 11-228 16,1 5 113-16,-24-27 426 0</inkml:trace>
  <inkml:trace contextRef="#ctx0" brushRef="#br0" timeOffset="19743.9113">4093 7112 876 0,'-5'-58'312'0,"1"21"-212"0,-15-9-20 16,12 19-3-16,-15-4 8 0,22 31-5 0,-33-18-12 16,33 18-22-16,-43 14-22 0,19 6-5 0,-3 8-11 31,-1 9 2-31,-1 5-8 0,4 13 5 0,-1 5-10 16,5 3 7-16,-1 6-9 0,6-1 8 0,4 3-11 15,1-3-5-15,6 1 15 0,2-4-36 16,6 2-2-16,-5-16-47 0,18 16-54 0,-21-33-61 15,17 8-358-15,4 2 42 0,-7-18 299 0</inkml:trace>
  <inkml:trace contextRef="#ctx0" brushRef="#br0" timeOffset="20728.3291">4123 7557 1068 0,'-33'6'234'0,"33"-6"-183"0,-4 24 0 16,4-24-15-16,7 25 6 0,-7-25-1 0,18 23-6 16,-18-23-5-16,32 19-6 0,-32-19-6 0,44 6-7 15,-16-6-2-15,2-6-1 16,4-3-3-16,-2-3 0 0,2-2-3 0,-4-4-1 16,0-1 14-16,-2 0-33 0,-1-1 31 0,-27 20-31 15,44-46 16-15,-26 20 1 0,-1 0-5 0,-1-1 1 16,-5 1-7-16,-11 26 4 0,14-49-6 0,-14 49 3 15,-5-37-5-15,5 37-1 0,-21-25-4 0,21 25 1 16,-36-11 3-16,36 11 8 0,-48 11 10 0,20 1 11 16,1 9 13-16,-6-3 6 0,8 14 8 15,-7-6-3-15,7 6 4 0,-1 1-10 0,5 2 1 16,1-1 12-16,8-2-36 0,5-6 25 0,5 0-33 16,2-26 4-16,12 43 1 0,-12-43-4 0,39 30 2 15,-10-22-1-15,6-2 0 0,6-6 1 16,5-2-2-16,2-3 1 0,3-2 0 0,2-2 1 15,-2-2-2-15,3-1 1 0,-1-2-3 0,-2 2 4 16,-1-3-3-16,-6 3 2 0,-7 0 1 16,-5-2-20-16,-32 14 32 0,42-20-29 0,-42 20 27 15,0 0-10-15,31-16 0 0,-31 16 0 0,0 0 1 16,0 0-1-16,0 0-15 0,0 0 11 0,-22 29-12 16,22-29 28-16,-30 44-13 0,11-16 12 0,-1 2-14 15,1 0-16-15,-1-4-1 0,4 2 0 0,2-3 5 16,14-25 13-16,-14 39 9 0,14-39-4 15,0 0 0-15,-4 24-4 0,4-24 2 16,0 0 2-16,0 0 0 0,25-14 1 0,-25 14-4 16,30-42 0-16,-10 12-6 0,1-3 4 0,-1-3-6 15,-3-1 8-15,1 2-5 0,-2-2-12 0,-2 2 27 16,2 0-26-16,-2 0 25 0,0 1-10 0,1 6-3 16,-3 3 4-16,-12 25-3 0,18-35 3 0,-18 35-3 15,0 0 0-15,0 0-1 0,0 0 0 16,0 0 0-16,26-3 0 0,-26 3 2 0,25 19-2 15,-25-19 2-15,41 19 0 0,-41-19 0 0,48 20 1 16,-24-13 3-16,3-4-2 0,1 4 1 0,2-3 0 16,-1-1-3-16,1-1 0 0,-2-4 0 15,-1-1 0-15,-1-4 0 0,-1 0 1 0,-25 7-2 16,41-21 4-16,-41 21-3 0,32-27 1 0,-32 27-2 16,19-30 3-16,-19 30-3 0,2-26 6 15,-2 26-1-15,0 0 0 0,-20-25 0 0,20 25-1 16,-31-5-1-16,31 5-2 0,-45 12 1 0,17 2-1 15,-2 6 3-15,-4 3 0 0,-1 8 6 0,-1 1 3 16,1 7 9-16,0-1 2 0,8 1-6 0,2-5 17 16,9-1-27-16,6-5 16 0,4-3-16 0,6-25-5 15,6 44 1-15,-6-44-4 0,24 25 2 16,-24-25 0-16,50 3 2 0,-15-6 1 0,8-11-7 16,1-6 0-16,4-5-4 0,0-4-12 0,-2-5 27 15,0 2-20-15,-2-1 20 0,-5-4-4 16,-2 9-6-16,-3-2 4 0,-7 3-3 0,-27 27 3 15,37-38-3-15,-37 38 3 0,16-25 0 0,-16 25 0 16,0 0 1-16,0 0 1 0,0 0-4 0,0 0-1 16,0 0-2-16,-25 0-1 0,25 0 2 15,-23 25-1-15,23-25 1 0,-23 38-3 0,23-38 1 16,-18 46-4-16,11-21 1 0,4-1-6 0,-1 3-10 16,6-1 16-16,-2-26-32 0,12 44 16 0,-12-44-21 15,30 36-12-15,-30-36-89 0,55 15-74 0,-55-15-50 16,59-26-316-16,-12 22 123 0,-18-29 384 0</inkml:trace>
  <inkml:trace contextRef="#ctx0" brushRef="#br0" timeOffset="20915.8236">6514 6649 1126 0,'-51'72'290'16,"-9"-12"-233"-16,6 17 9 0,-15-1 0 15,16 14 16-15,-10-11-9 0,13 9 2 0,4-9-30 16,12 1-9-16,11-12-27 0,7-8-18 0,13-7 5 16,1-7-33-16,9-4 11 0,-2-10-24 0,22 8-97 15,-27-40-13-15,39 30-65 0,-39-30-234 16,25-10-37-16,10 10 185 0</inkml:trace>
  <inkml:trace contextRef="#ctx0" brushRef="#br0" timeOffset="21087.6728">5887 7281 1935 0,'0'0'63'0,"0"0"-42"0,-3 25-10 15,3-25-6-15,0 0-1 0,32 8 0 0,-32-8-2 16,53-8-3-16,-11-3 0 0,8-5-6 16,14-3-7-16,3-2-21 0,11 3-29 15,-2-15-37-15,21 25-87 0,-28-36-207 0,27 20-211 16,-6 6 34-16,-12-12 512 0</inkml:trace>
  <inkml:trace contextRef="#ctx0" brushRef="#br0" timeOffset="21587.6351">6652 7408 1022 0,'13'-39'130'0,"-13"39"-12"15,7-30-15-15,-7 30-15 0,0 0-9 0,0 0-8 16,9-30-7-16,-9 30-10 0,0 0-7 15,0 0-12-15,0 0-10 0,0 0-7 0,0 0-8 16,-6 23-3-16,6-23-6 0,-7 47 4 0,2-15-5 16,-4 7 4-16,0-2-5 0,0 2-10 0,1-6 26 15,0 4-30-15,7-3 17 0,-5-4-23 0,8 1-18 16,-2-31-14-16,5 53-31 0,-5-53-28 0,18 39-56 16,-18-39-54-16,0 0-150 0,44 14-108 15,-44-14 161-15,48-16 319 0</inkml:trace>
  <inkml:trace contextRef="#ctx0" brushRef="#br0" timeOffset="22368.9771">6794 7022 1636 0,'0'0'73'0,"-30"9"-37"0,30-9-17 0,0 0-10 15,0 0-7-15,0 0-3 0,0 0-1 0,0 0 2 16,0 0-1-16,32 24-6 0,-32-24-8 0,37 11-12 15,-9-2-19-15,-28-9-10 0,59 5-13 16,-59-5-6-16,62 9-8 0,-62-9-13 0,64 16-14 16,-64-16-8-16,63 24-13 0,-63-24-12 0,59 29-13 15,-31-14-24-15,-1 0 0 0,4 11 35 16,-31-26 66-16,43 35 82 0,-43-35 79 0,30 34 39 16,-30-34 18-16,21 30 16 0,-21-30-1 0,0 0 17 15,0 0-4-15,4 33-13 0,-4-33-27 0,0 0-22 16,-39 7-25-16,39-7-12 0,-34 5-13 0,34-5-9 15,-37 9-8-15,37-9-5 0,-41 9-3 0,41-9-4 16,-40 18-3-16,40-18-1 0,-39 33-7 0,39-33 2 16,-39 48-6-16,21-18-8 0,0-2 10 15,2 2-11-15,4 0 22 0,3-2-16 16,9-28 8-16,-3 44-13 0,3-44-5 0,15 30 2 16,-15-30-1-16,36 19 0 0,-36-19 0 0,49 7 3 15,-18-10 0-15,4-6 0 0,4-9 1 0,2-5-4 16,3-3 3-16,-1-8-8 0,-1 1-13 0,-3-2 22 15,-4-2-25-15,-3 3 28 0,-7-1-6 16,-5 3-3-16,-6 4 5 0,-4 0-5 0,-4 3 2 16,-6 25-2-16,-2-42 1 0,2 42 0 0,-13-28 3 15,13 28-1-15,0 0 2 0,-31-16 0 0,31 16 1 16,0 0 3-16,-30 2 1 0,30-2-1 0,0 0-1 16,0 0-3-16,0 0-2 0,0 0 1 15,0 0 0-15,0 0 2 0,42 19 6 0,-14-19 2 16,4-3 4-16,4-1 4 0,-3-1 1 15,3 3-7-15,-4 2-13 0,-2 2 0 0,-6 0 0 16,-24-2 0-16,39 14 0 0,-39-14 0 0,0 0 0 16,27 37 0-16,-27-37 0 0,2 38 0 0,-9-9 0 15,-2 1 0-15,-5 1 0 0,-6 3 0 0,-1-3 0 16,-2 5 0-16,0-6 0 0,2-2 0 0,21-28 0 16,-38 44 0-16,38-44 0 0,-23 30 0 0,23-30 0 15,0 0 0-15,0 0 0 0,0 0 0 16,25 0 0-16,-25 0 0 0,52-35 0 0,-17 6 0 15,4-2 0-15,5-3 0 0,1-5 0 0,-3 8 0 16,1-1 0-16,-6 4 0 0,-2 3 0 16,-1 4 0-16,-6 0 0 0,-1 10 0 0,-27 11 0 15,33-14 0-15,-33 14 0 0,0 0 0 0,0 0 0 16,13 25 0-16,-13-25 0 0,-6 49 0 16,1-15 0-16,-2 1 0 0,2 5 0 0,-2 1 0 15,1 3 0-15,3-4 0 0,-1 5 0 0,2-5 0 16,6 2-6-16,1-6-31 0,10 1-18 0,-15-37-23 15,42 58-64-15,-42-58-121 0,43 10-352 0,-8-5 33 16,0-17 314-16</inkml:trace>
  <inkml:trace contextRef="#ctx0" brushRef="#br0" timeOffset="23480.6434">1330 8422 1122 0,'0'0'137'0,"0"0"-54"0,0 0-19 15,0 0-25-15,0 0-14 0,-16 30 3 0,8-7-34 16,-16 9 46-16,5 8-19 0,-13 2 23 15,2 15 13-15,-11-4-12 0,6 12 6 0,-8-2-14 0,6 6 7 0,0 0-11 16,7-1 3-16,0-6-14 0,9-2 0 0,-1-7-14 31,10-2 1-31,7-9-8 0,6-2-13 0,8-8 20 16,7-5-23-16,11-6 23 0,5-7-16 0,12-4-5 16,4-13-7-16,8-2-11 0,1-13-10 0,7-3-29 15,-6-16 2-15,11 10-60 0,-21-27-15 16,25 26-71-16,-41-29-145 0,5 4-126 0,4 24 115 0,-38-28 370 15</inkml:trace>
  <inkml:trace contextRef="#ctx0" brushRef="#br0" timeOffset="23685.0743">788 9017 1685 0,'0'0'41'15,"-28"22"-25"-15,28-22-17 0,0 0-2 0,27 19 2 16,-3-16 7-16,6-3 3 0,9-1 3 0,4-10 1 15,10-1-4-15,7-8-1 0,6-2-5 0,5-5 1 16,1-1-4-16,3-2 0 0,-4 0-8 0,-1 4-8 16,-4-4-19-16,3 10-23 0,-16-10-30 0,11 20-18 15,-25-15-29-15,19 25-21 0,-29-19-41 16,15 17-147-16,-5 13-88 0,-39-11 207 0</inkml:trace>
  <inkml:trace contextRef="#ctx0" brushRef="#br0" timeOffset="23847.6768">1901 8794 1153 0,'-9'30'144'0,"9"-30"-49"0,0 0-18 16,-27 10-10-16,27-10-11 0,-10 25-15 16,10-25-6-16,-15 46-13 0,8-16 1 0,-3 1-8 15,1 5 1-15,-2-3-8 0,1 2 2 0,-1-1-7 16,0 1 2-16,1-3-7 0,1-2 3 0,2-6-8 16,7-24-1-16,-4 43-19 0,4-43-20 0,13 22-42 15,-13-22-51-15,30 4-81 0,-25-29-167 0,22-5-107 16,17 9 149-16,-19-37 346 0</inkml:trace>
  <inkml:trace contextRef="#ctx0" brushRef="#br0" timeOffset="24412.1437">2255 8619 1534 0,'0'0'68'0,"-23"30"-28"16,23-30-5-16,0 0 2 0,0 0-4 15,-2 30 3-15,2-30-5 0,0 0 1 0,9 28-5 16,-9-28-4-16,12 25-8 0,-12-25-2 0,14 27-6 16,-14-27-2-16,11 31-4 0,-11-31 3 0,7 46-2 15,-5-18 3-15,-6 2-3 0,-1 2 2 0,-2 1-2 0,-2-5 3 0,0 2-4 16,9-30 5-16,-12 37-6 0,12-37 2 0,0 0-1 16,0 0-2-16,0 0 0 0,0 0-1 15,0 0-2-15,0 0 1 0,0 0 3 0,0 0-2 16,28-37 4-16,-12 7-2 0,5-1 1 0,1-6-2 0,-3 0 4 15,2-2-5-15,1 9 4 0,-1-2-4 0,-2 6 3 16,-3 1-2-16,-16 25 2 0,29-42-2 0,-29 42 1 31,0 0 1-31,23-23 0 0,-23 23-2 0,0 0 0 16,0 0-2-16,0 0 1 0,0 0 3 16,1 34-1-16,-1-34 3 0,-1 45-2 0,-1-18 3 15,-2 1-4-15,1 0 2 0,1-1-5 0,0 3 5 16,2-30-5-16,4 47 3 0,-4-47-1 0,18 42 1 0,-18-42-1 15,30 32 2-15,-30-32 0 0,51 12 0 0,-17-12 1 16,5-7-2-16,1-5 1 0,1-4-1 16,3-5 2-16,-1-4 0 0,-2-1 3 0,-4-2-2 0,-2 3 1 15,-3 0-1-15,-5 3 3 0,-27 22-5 16,40-43 5-16,-40 43-4 0,23-31 2 0,-23 31 0 16,0 0 1-16,0 0 3 0,7-25 0 0,-7 25 1 0,0 0-3 15,0 0-4-15,0 0-2 0,-21 25 0 0,21-25-3 16,-25 49 1-16,11-14-1 0,0 6 1 0,0 3-8 15,2-2-1-15,3 2-12 0,0-7-4 0,9 5-12 16,-4-8-4-16,10 4-20 0,-6-11-17 16,19 13-53-16,-19-40-60 0,34 48-143 0,-34-48-230 0,39 21 80 15,-2-2 460-15</inkml:trace>
  <inkml:trace contextRef="#ctx0" brushRef="#br0" timeOffset="24771.4935">3270 8915 1115 0,'0'0'275'0,"0"0"-221"0,0 0-8 15,0 0 8-15,0 0 3 0,0 0 2 0,37 14-13 32,-37-14-12-32,42 6-8 0,-13-6-8 0,1-6-3 15,3-1 1-15,3 0 1 0,1-3-2 0,-3-1-4 0,1-1-6 0,-3-1-2 0,-2 1-2 16,-5-2 2-16,-25 14-1 0,35-28 2 15,-35 28-1-15,14-27 2 0,-14 27-3 0,2-28 2 16,-2 28-2-16,-10-24-1 0,10 24-6 0,-29-27-1 16,29 27-7-16,-46-21 0 0,18 18 3 0,0 4 4 31,-3 5 6-31,0 9 3 0,0 5 8 0,-4 6 5 0,3 8 9 0,-5 3 3 0,5 12 8 0,2 4-10 16,3 5 3-16,6 0-13 0,7-2-2 15,5-4-11-15,7-5-3 0,8-6 0 0,4-8 0 16,10-7 0-16,5-1 0 0,6-9-8 0,10-7-4 15,11-6-16-15,4-13-13 0,17-4-36 0,-4-25-71 16,37 25-219-16,-19-34-272 0,9 6 51 16,1 5 450-16</inkml:trace>
  <inkml:trace contextRef="#ctx0" brushRef="#br1" timeOffset="32350.5476">808 1601 645 0,'0'0'76'0,"0"0"-17"0,25 11-29 16,-25-11-21-16,0 0-5 0,32 21-4 15,-32-21 0-15,24 17-1 0,-24-17-4 0,29 20-3 16,-29-20 0-16,37 15-1 0,-37-15 5 0,49 9 2 16,-22-5 1-16,5-4 1 0,0 0 0 0,1-4 0 15,1 4 0-15,-2 0 1 0,3 0 6 0,-3 0 8 16,5 4 7-16,-3-4 6 0,0 3 4 0,-2-3-1 16,3 7 0-16,-1-7-4 0,3 9-2 15,0-5-8-15,2 3-4 0,2 0-7 16,1-2-4-16,4 0 0 0,2 2-3 0,0-3 1 15,5-1-1-15,2-1 1 0,3 0-1 0,3-2 1 16,2-2 2-16,1-1 7 0,3-1 7 0,1-3 4 16,1 2 1-16,2-4-1 0,1 4-5 0,-1-2 1 15,7 0-1-15,-5-2 0 0,3 2-2 0,-2 2 0 16,1 1-4-16,-5-1 0 0,3 1-3 16,-4 2-1-16,0 2-2 0,0 0-1 0,-1 0 0 15,1 2 0-15,1 2 1 0,0-3-1 0,0 3 0 16,1 0 0-16,2-3-1 0,-1 3 1 0,5-1 0 15,-3-3-1-15,2 4 2 0,2-4-1 16,0 0-1-16,5-4 5 0,0 4-2 0,4-3 1 16,4-2-1-16,1-1-2 0,3-1 0 0,1 0 0 15,1 2-1-15,-1-4 2 0,0 2 0 16,3 0 2-16,2 0-1 0,1-2 2 0,3 6-2 16,-1-4-1-16,1 3-2 0,-2-1 0 0,-1 1-1 15,5 2 0-15,-6 2 1 0,1 0-1 0,1 0 1 16,-2 0-1-16,-2 0-1 0,2 2 2 0,4 0-1 15,-6 0 0-15,0-2-1 0,4 2 1 0,1-4 0 16,2 0 6-16,6 0 5 0,-4-1 3 16,5-1 1-16,-1 1-3 0,0-3-3 0,6 1 0 15,1-2-2-15,1-2 0 0,6 2-2 16,-2-5 0-16,0 5-2 0,2-4 1 0,-2 2-3 16,2 2 0-16,-1-1-1 0,3 2 2 0,-1 1-2 15,1 0 1-15,-4 1-1 0,-2 1 0 0,0-1 0 16,-1 4 0-16,1 0 0 0,0 4-2 0,-2-3 1 15,3 3-2-15,-6-1 1 0,1 3 0 16,-1-1 0-16,2 0 0 0,-1 1 2 0,3-1-2 16,1 0 1-16,0 0-1 0,0-1 1 0,2 1 0 15,2-1 1-15,-2-1-1 0,5 4 2 0,-1-3-2 16,3 1 1-16,-3 0 0 0,-1-1 1 0,2 1 0 16,1 1 1-16,2 1-2 0,1 0 0 15,-2-2 0-15,-1 4 0 0,1-2 0 0,0-2 1 16,0 2-2-16,2 4 1 0,-1-4-1 15,1 2 2-15,0-2-1 0,0 0 0 0,3-2-1 16,2 0 0-16,6-1 0 0,1-1 1 0,2-1 1 16,-2 0-1-16,1-2 1 0,1 2 1 0,1-2 2 15,3 0 0-15,-6-2 2 0,0 0-1 0,6 0 0 16,-4 2-1-16,0-2 0 0,2 1 0 0,-9-1-1 16,1 2-1-16,3 0 1 0,-4 2-1 15,1-2 1-15,5 1 0 0,-3-1-2 0,2 2 3 16,4 0 0-16,-4 0 0 0,0 0-1 0,10-1 0 15,-5-1-2-15,4 0-1 0,6 0 2 16,-6-1-1-16,5-3 0 0,4 0 0 0,-2 1 0 16,4-2-1-16,0-1 1 0,-3 1-1 0,1-2 2 15,2 0-1-15,-2 2 5 0,-4-1 3 0,3 1 3 16,-3 2 0-16,-1-4-2 0,5 3-3 16,-6 1-4-16,1 3 1 0,1-2 0 0,-1 0 0 15,-1 2 0-15,5 0 0 0,-7 2-3 0,3-2 2 16,-2 0 0-16,2 0-1 0,5-2 2 0,1 2-2 15,-1-2 0-15,-5-1 0 0,-1-3 0 0,3 3 0 16,-3-4 1-16,5 0-1 0,-5-4 2 0,-1 1-2 16,0-3 0-16,0 1-4 0,-2 0-7 0,-5-2-9 15,-1 1-11-15,-11-8-10 0,1 11-2 16,-14-8-8-16,2 6 0 0,-13-8-7 0,2 10-11 16,-19-15-12-16,-1 14-18 0,-20-13-35 0,1 8-129 15,-11 7-86-15,-29-15 4 0,8 20 338 0</inkml:trace>
  <inkml:trace contextRef="#ctx0" brushRef="#br1" timeOffset="33725.7411">9243 315 670 0,'0'0'38'0,"0"0"-23"0,0 0-6 0,0 0-5 16,0 0 4-1,0 0 3-15,0 0 1 0,18-26-1 0,-18 26-2 16,0 0-3-16,0 0 4 0,0 0 6 0,27 2 5 16,-27-2 5-16,0 0-6 0,0 0 15 0,0 0-6 15,10 28 13-15,-10-28 0 0,0 30-7 0,0-30-5 0,-7 47-13 16,4-22-4-16,-3 1-10 0,-1 3 1 15,2-1-5-15,-2 7 4 0,0-2-5 16,3 3 4-16,-1 1-4 0,3 0 4 0,2 1-6 16,0 3 7-16,4 1-7 0,1 0 8 0,2 4-7 15,2 0 12-15,-2 2-4 0,2 4 14 0,-2-1 13 16,4 9-29-16,-3 0 27 0,3 7-23 0,-4-3 7 16,2-1 12-16,-4 6-17 0,2-1 5 0,-1 1-15 15,1 3 11-15,0-1-12 0,2 1 11 16,0 0-11-16,1 2 10 0,3 0 8 15,-3 2-27-15,1-1 26 0,1 3-27 0,1 5 5 16,-1 0 11-16,-1-1-12 0,-1 1 14 0,1 0-15 16,0-2 15-16,-6 2 7 0,4 3-16 0,-6-2 32 15,4 8-19-15,-1-7 6 0,1 6 11 0,-2 1-22 16,2 3 9-16,-3 0-19 0,1-2 14 0,-1 8 1 16,-1-1-22-16,1 4 22 0,-1 2-21 15,1-1 2-15,-1 3 17 0,1-6-18 0,-1 2 19 0,3-4-19 16,-1-1 19-16,0 1 5 0,6 2-18 0,-2-3 23 15,5 3-21-15,-2-3-1 0,3 3 14 0,-5 0-17 16,3-1 14-16,1-1 6 0,-4 2-22 0,3 2 21 16,-4 2-20-16,-1 3-2 0,0 0 19 0,-5 2-20 15,1-2 19-15,-3 0-19 0,-1-1 0 16,-1 3 21-16,-1 1-19 0,-2 1 20 0,-1 5-2 16,-2-3-21-16,0-1 20 0,-2 1-20 0,-2-3 6 15,-1 1 21-15,3 3-15 0,-3-3 22 0,3 3-2 16,-2-5-19-16,2 2 16 0,-1-6-21 0,-1 3-2 15,0-3 18-15,3 2-21 0,1-5 18 0,1 4 0 16,1-1-19-16,1-3 16 0,3 5-17 16,-3-7 17-1,1 7 2-15,-1-1-18 0,-1-2 20 0,1 1-21 0,-1-1 1 16,1 3 18-16,-1 0-19 0,-2-2 18 0,-2-4 3 16,0-3-21-16,-1-5 22 0,-1-2-23 15,2-6 2-15,-2-8 5 0,10-7-31 0,-5-14-24 16,21 2-85-16,-21-35-136 0,6-25-212 0,44 40 20 15,-44-40 405-15</inkml:trace>
  <inkml:trace contextRef="#ctx0" brushRef="#br1" timeOffset="35616.5971">18099 194 642 0,'0'0'56'0,"0"0"-15"0,0 0-10 0,0 0-9 16,0 0-2-16,0 0-5 0,0 0-5 0,0 0-4 15,0 0-5-15,0 0 0 0,0 0-1 16,-27 19 1-16,27-19 0 0,-3 25 1 0,3-25-1 16,-8 35-5-16,3-10 16 0,3-1-5 0,-3 6 13 15,3 2 4-15,-3 0-4 0,1 6 2 0,-1-2-3 16,2 6 1-16,-3-2-8 0,5 4 2 15,-5 2-9-15,3 2 5 0,-3-2-9 0,1 5 6 16,0-2-9-16,1 2 7 0,1 4-7 0,-1-1 6 16,1 3 11-16,1-1-9 0,0 2 10 0,0-2-25 15,2 6 8-15,-2 3-7 0,2 2 10 0,2 4 23 16,-7-4 2-16,5 6 13 0,-5-7-10 0,5 6-1 16,-4-2-21-16,2 3 9 0,2 2 5 15,2 1-25-15,0 3 25 0,1 2-23 16,-1-5 4-16,2 0 10 0,-3 3-14 0,3 0 8 15,1 2-12-15,-1 2 13 0,-2 0-16 0,1 1 17 16,-5 6 6-16,1 0-24 0,1 2 26 0,-4 1-26 16,-1-3 2-16,1 3 18 0,-1 2-11 0,-2 2 18 15,-2-4-10-15,2 4 18 0,-4 4 10 0,2 3-22 16,-3-2 20-16,3 3-24 0,-1-1-5 16,2 2 12-16,-2 3-21 0,3-3 17 0,-2 1 2 15,2-1-17-15,-2 0 19 0,2 3-23 0,0-2-2 16,-2 2 16-16,0 1-19 0,0-1 19 0,0 2 3 15,1 2-19-15,-1-6 21 0,2 7-20 16,-2-4-2-16,0 4 19 0,0-5-20 0,4 6 20 16,-1-6 3-16,1-2-20 0,3 1 21 0,-3 1-22 15,3 0-1-15,0 0 17 0,2 2-20 16,2 0 19-16,4-1-19 0,-5-3 4 0,1-1 21 16,-2-1-21-16,-2 1 22 0,1 5-6 0,-5-2-18 15,3 2 18-15,-3-2-20 0,-1-3 1 0,2 8 21 16,-2 8-18-16,0-6 31 0,-2 11 3 0,-5-14-16 15,3 1 19-15,-5 2-28 0,4-8-2 0,-2 6 18 16,1-3-20-16,1-3 19 0,3 3-3 0,4-4-19 16,3 1 17-16,5 1-18 0,5-4 17 15,0-2 3-15,1-3-21 0,4 0 20 16,1 3-21-16,0-3 0 0,0-1 16 0,0-4-16 16,2-6 14-16,-2 7-14 0,2-5-3 0,0-3 24 15,-3-1-25-15,-1-10 14 0,-3-8-20 0,5-1-33 16,-9-20-20-16,17 10-61 0,-21-32-99 0,10 3-263 15,12 1 23-15,-23-30 305 0</inkml:trace>
  <inkml:trace contextRef="#ctx0" brushRef="#br1" timeOffset="36866.593">778 9718 761 0,'0'0'44'0,"21"-30"-1"0,-21 30 0 0,28-26-4 15,-28 26 9-15,36-23-8 0,-36 23-13 0,35-14-12 16,-35 14-8-16,34-7-5 0,-34 7-1 0,39 2-1 16,-39-2-1-16,44 5 2 0,-19 0-2 0,1 1 1 15,6-1-1-15,2 4 1 0,3-2-1 0,4-2 2 16,0 2-2-16,6 0 1 15,3 0-1-15,5 0 1 0,2-3 0 0,5 3 0 16,7-4 0-16,3 1 0 0,4-1 1 0,8-1-1 16,2 2 0-16,7-3 1 0,2 3-2 0,3-2 2 15,3 1 0-15,1 1 2 0,10-1 2 0,3 1 1 16,4 3 0-16,5 0-2 0,-2 0-2 0,7-2 0 16,7 2 1-16,3-1 1 0,6-3-2 0,7-3 2 15,6-2 0-15,5-3 0 0,8-2 4 16,7 0-2-16,0-4 1 0,10 4-4 0,2-2 2 15,1 1 1-15,7-6 8 0,6 3 5 0,0-5 5 16,6 2-2-16,6 2-1 0,2-1-6 0,0 1-3 16,5 2-4-16,-5-1 0 0,4 4-3 0,-3 0-1 15,3 0 0-15,1 3 0 0,3-1 2 0,1 1 3 16,5 3 4-16,0-5 2 16,7 6 1-16,0-3-1 0,9-1-2 0,-7-1 0 15,9-2-1-15,0-2 0 0,1 0 1 0,-3-3-1 16,7 3-5-16,2-5 2 0,5 4-4 0,4-4 2 15,-3-1 14-15,10 1-15 0,-2 0 13 0,-3 2-17 16,-4 1-1-16,-2-1-21 0,3 3 21 0,-3-1-20 16,1 3 19-16,-5 0 2 0,4 0-1 0,6 0 1 15,1 3 0-15,0-1 0 0,-2-1-1 16,1 1 3-16,-1 2-3 0,-1-3 4 0,0 1-1 16,-2-2 1-16,1-4 0 0,-1 4 0 0,4-1-1 15,-5-3 2-15,7 2 0 0,2-1 5 0,5 1 3 16,-8 0 4-16,2 4-1 0,-6-6 2 15,-1 8-3-15,-10-3 0 0,-5 3-3 0,-4-2-1 16,-3 5-3-16,-4 0-3 0,-1 0-1 0,-5 0 1 16,-4 1-1-16,-1 3 0 0,-4-2 2 15,-3-2-6-15,-4 1 1 0,-2-2 0 0,-1-1-2 16,-9-3 3-16,-4-1-3 0,-4-2 1 0,1 0-1 16,-8-4 1-16,-3 0-1 0,-3-1 2 0,-3-1-3 15,-1-1 4-15,-7-1-3 0,-4-2 2 0,-12 2-4 16,-11 2-15-16,-10-5-32 0,1 17-68 0,-38-31-148 15,8 25-251-15,-21-2 15 0,-21-13 218 16</inkml:trace>
  <inkml:trace contextRef="#ctx0" brushRef="#br1" timeOffset="38589.1968">1433 8346 178 0,'39'9'55'0,"2"-2"1"16,3 2-1-16,0-2 10 0,11-2-4 0,0-3 9 15,5-2-18-15,8 0-5 0,1-2-14 0,7 1-3 0,0-6-6 16,5 1 2-16,3-1-4 0,1 2-4 16,5 0-6-16,0-1-4 0,4 3-3 0,2-1-2 0,-2 3-2 15,1 1-2-15,-1 0 0 0,2 1-1 0,-2 5 1 16,0-3 1-16,3 1 1 0,0-1 0 0,1 1 1 15,3-1-2-15,3-1 1 0,4-2 0 0,2 0-1 16,3-4 2-16,1 1 9 0,1-1 9 16,2-1 6-16,3 0 4 0,-1-2 0 0,8 2 0 31,-1-6-3-31,3 4-4 0,3-2-7 0,-1-1-9 16,3-1-2-16,3 0-4 0,1 3 0 0,0-3-2 15,2 2 3-15,0-1 0 0,-2 4 0 0,0-1 0 16,2 2-1-16,-4-2-2 0,4 2 1 0,-4 1 0 15,3-1 2-15,-3 1 0 0,2 1 0 16,0-1 0-16,-3-1 0 0,1 2-2 0,1-4 4 16,1-1-2-16,2 5 2 0,1-2 4 0,-1-2 5 0,4 1 0 0,-1-1 4 15,-1 2-6-15,1 0-2 0,1-1-2 0,-3 3 0 16,5-1-2-16,-5 1-1 0,-4 3 0 0,-1 0-1 16,1 2 0-16,-3 3-2 0,2 0-1 0,-4 0 1 15,-3 4-1-15,-2-2 2 0,-1 2 0 0,0 2-2 16,3-2 2-16,-3 3-2 0,5-3 2 0,2-2 4 15,1-2 11-15,4-1 2 0,6-1 5 0,3-5-2 32,5 2-9-32,4-5-3 0,2 1-3 15,-1-3-1-15,3 2-4 0,6-5 1 0,1-1-1 0,1-3 1 16,0 0-1-16,0 1 2 0,4-1-3 0,-2-3 1 16,2 3-2-16,0-2 4 0,-4-2-3 15,2 4 4-15,4-3-4 0,-3 4 1 0,-2-1-2 16,3 2 3-16,-4 3-2 0,4-3 2 0,-2 3-1 15,-4 2 0-15,2 0 0 0,-1 0 0 0,-4 3-1 16,1-1 2-16,1 1 0 0,-4 1 1 0,-1-1 0 16,-4 3 0-16,-1-1 0 0,1 0-1 0,4 0 0 15,1 1 0-15,-4-3-1 0,3 2 2 0,1 2-1 16,0-3 0-16,4 1-1 0,1-3 2 16,3 1 0-16,1-3 2 0,3 4-3 0,-1-4 1 15,-2 1-3-15,5-1 3 0,-5 2-1 0,2-2 0 16,4 2 1-16,-8-1-2 0,0 1-1 0,0 0 2 15,2-2-2-15,-1 3 2 0,1-1-1 0,-2 5-2 16,-2-4 1-16,-1 1 0 0,3-1 0 0,0-1 4 16,1 0-4-16,3-2 0 0,-4 0-1 15,5-4 2-15,-1 1-1 0,-2-3 3 0,-2-1-3 16,-1-2 3-16,-1-1-5 0,-1-3 4 16,0-3 8-16,-4 4-24 0,-9-7-5 0,2 6-59 15,-17-10-14-15,11 13-48 0,-24-19-53 0,-1 10-186 16,-5 7-5-16,-31-18 183 0</inkml:trace>
  <inkml:trace contextRef="#ctx0" brushRef="#br1" timeOffset="39776.6058">1539 6923 188 0,'29'16'85'0,"-29"-16"-3"0,39 16-8 0,-39-16-12 16,40 12-19-16,-40-12-11 0,43 20-2 15,-43-20 4-15,51 19 2 0,-24-12-6 0,3 4-7 16,2-4-11-16,3 2-5 0,2-2-2 0,6 3 0 16,3-3-2-16,2-1 3 0,1-3 4 0,8 1 3 15,1-4 4-15,6 1 2 0,2-2-2 16,3-1-3-16,5-3-3 0,2 3-3 0,6-4-3 15,-1 1-1-15,4 2 0 0,2-4-3 0,3 3 1 16,1 1-1-16,4-1 0 0,3-1 1 16,4-1 1-16,5-1-1 0,1 0 2 0,7 0 0 15,2-3 2-15,5 1 0 0,6-5 4 0,1 3 0 16,5 3 4-16,3-3 3 0,1-1 1 0,5 3-3 16,-1-4-2-16,3 5-6 0,4-3 0 0,-2 4-3 15,5 0 0-15,1 2-1 0,-5 1-3 0,5 2-1 16,3 1 4-16,-4-1-1 0,4 0 1 0,0 2 2 15,-4-2 5-15,7 2 6 0,1-1 5 16,3 1 2-16,0 0-4 0,5 0-3 16,-3-4 0-16,3 2 1 0,5-5 0 0,4 4-3 15,1-2 0-15,4-1-5 0,0 1 2 0,3 1-1 16,1 1-1-16,1-1-1 0,1-3-2 0,0 6 0 16,-2-5-2-16,0 1-1 0,0 0 1 0,3-1-4 15,-1 1 4-15,0 0-2 0,-2 0 1 16,1-1 0-16,-4 3-2 0,-1 1 0 0,-1-2 0 15,-1 4 0-15,-1 2 0 0,4 0-1 0,-4 2 0 16,-4 1 2-16,-1 0 0 0,3 0 0 0,-6 2-2 16,-1 0 2-16,2 1-1 0,-2-1 1 0,2-2 0 15,2 2 0-15,-1 0 0 0,1-2 3 0,-1-1 4 16,10-1 5-16,-3-3 0 0,12 4 0 16,-1-4-5-16,2 2-1 0,4-4-3 15,1 2-1-15,0-2 1 0,4-1-1 0,-3 1 1 16,1-2 0-16,-4-1-1 0,-1 1 1 0,-4 1-1 15,2-1 0-15,0 1 1 0,2-1-2 0,-2 3 0 16,-3-1 1-16,1 0-1 0,0 0 0 0,1 1 0 16,-3-1 1-16,1 0-1 0,6 0-1 0,1-1 0 15,3-3-1-15,4 1 3 0,-8 0-2 0,4-4 1 16,4 2 0-16,-4-2 2 0,2-1-2 16,0 3 5-16,5-2 0 0,-5 0 2 0,2 0 16 15,-1 0-19-15,3 1 15 0,-3-1-20 0,3 5 0 16,-8-5-22-16,1 6 21 0,-5-1-21 15,1 1 22-15,-7-4 1 0,-9 2-3 0,-6-3-5 16,-4 1-10-16,-8 4-14 0,-12-9-20 0,-1 12-29 16,-22-20-48-16,10 24-99 0,-15-11-221 15,-22-7 61-15,0 10 187 0</inkml:trace>
  <inkml:trace contextRef="#ctx0" brushRef="#br1" timeOffset="40807.8093">1722 5236 484 0,'0'0'26'0,"0"0"-11"0,0 0-10 0,0 0-1 16,0 0 5-16,33-3 11 0,-33 3 10 16,29-4 11-16,-29 4 3 0,37 0-4 0,-37 0-3 15,48-2 0-15,-16 2 1 0,-1-3 1 0,8 3 0 16,-1-6-2-16,9 8-3 0,-6-5-6 0,11 4-7 15,-5-1-8-15,6 4-7 0,1 0-2 16,2-1-1-16,5 4-1 0,-3 2-1 0,7-2 1 16,6 0 2-16,2-3-3 0,7 1 2 15,3 0-1-15,7-1 1 0,6-3 1 0,3-1 2 16,4-1 5-16,7-1 0 0,5-3 3 0,5-1-1 16,4-1 1-16,9 2-1 0,0-4 2 0,7 2 1 15,1-2 4-15,6 2-2 0,2 0-1 0,9 2-3 16,-2-4-6-16,3 4-1 0,6 0 1 0,1 1-3 15,4-1 3-15,6 3-4 0,-1-2-1 0,5 1 1 16,5 1-1-16,6-3 0 0,0 1 1 16,11 1-2-16,5-2 1 0,2-2 1 0,7-4 3 15,8 2 0-15,2-5 4 0,6 3-3 0,4-1 2 16,3-2-3-16,2 0 3 0,7 0-2 16,0-2 1-16,7 2-2 0,-9-2 1 0,9 4-4 15,-2-1 1-15,0 3-3 0,4 3 0 0,-4 0 0 16,3 3 2-16,2 1-1 0,-5 3-1 0,-1 0 0 15,5 3-1-15,-6 3 0 0,1-1 0 16,-4 2 1-16,1 2-2 0,-1-1 2 0,0 3-1 16,-2-2 3-16,4 1-2 0,5 5 4 0,0-5-3 15,5 1 4-15,-4-1-3 0,2 1 2 0,1-2-1 16,6 1 0-16,-4 2 0 0,-5-1 2 0,-2 0-1 16,-1 1 4-16,0-1-2 0,4-3 1 0,2 3-4 15,3-2 1-15,5-2-3 16,1 0 3-16,1-4-1 0,9 1 0 0,3-4 2 15,5-2-4-15,-1-1 0 0,-4-5-2 0,4 3-1 16,1-4-1-16,-5-1 1 0,-1-1-1 0,-4-3 1 16,-1 0-6-16,1 0-6 0,-7-5-13 0,-3 5-13 15,-16-13-24-15,-4 15-24 0,-28-20-41 0,5 20-83 16,-32-6-195-16,-17-12 0 0,-6 16 203 0</inkml:trace>
  <inkml:trace contextRef="#ctx0" brushRef="#br1" timeOffset="41708.0335">1352 3566 738 0,'33'-33'2'0,"-33"33"-7"0,44-28-2 16,-15 19 1-16,3 0 0 0,0 2 2 0,3 4 2 15,0-1-1-15,8 2 1 0,-1 2 0 0,6 2 1 16,5 0 0-16,6 0 2 0,5 1 0 0,3 2 0 16,6-1 1-16,3 3 2 0,7-2 6 0,2-1 9 15,9 3 7-15,3-2 5 0,8-1 2 16,8-3-3-16,6 5 0 0,3-6-4 0,9 3-1 15,2-5-1-15,10 4-1 0,2-4-5 0,8 2-3 16,4-1-6-16,5 1-2 0,8 0-1 16,0 0-2-16,5 0 0 0,4 1 0 0,1 1-2 15,5 0 1-15,8 0 3 0,0-2 2 0,7 0 2 16,5 0 2-16,8-2 2 0,3 0 4 0,5-3 4 16,6 1 2-16,5-3 0 0,7 0-5 15,2-3-3-15,5 3-5 0,4-4-3 0,7-1-1 16,-1 1 1-16,5 1 1 0,-1-4 2 0,6 7-2 15,3-6 4-15,2 4-1 0,-2 1 0 0,0-1-4 16,2 2 0-16,0 1-5 0,0-1 1 0,-2 4-3 16,6-1 0-16,1 1-1 0,-1 3 0 0,1 0-1 15,-3 0 0-15,3 0 0 0,4 0 2 16,5 0-1-16,-3-4 2 0,1 4-1 0,6-3 0 0,5-1 2 16,9 1-1-16,1-3 1 0,-3 1 2 0,-1 0-1 15,2-2 2-15,0 2-1 0,-3-2 3 0,2 1 0 16,-11 1 0-16,4 0 0 0,4 1 0 0,-1 1-2 15,-3-1-1-15,-3 4 1 0,-8 0-2 0,-1 0-2 32,1 0 1-32,-1 0-2 0,-9 0 1 0,-2 0 1 15,-2 0 0-15,2-3 1 0,-2-3 4 16,2 1 1-16,2-4 1 0,-1 0-4 0,3 1-2 16,1-6-14-16,-5 6-24 0,-12-14-57 0,12 20-220 15,-23-10-152-15,-15-10-6 0,-2 15 345 0</inkml:trace>
  <inkml:trace contextRef="#ctx0" brushRef="#br2" timeOffset="45898.225">10412 564 958 0,'0'0'82'0,"6"-29"-52"16,-6 29-18-16,7-26-6 0,-7 26 9 0,0 0 7 16,12-25 14-16,-12 25 5 0,0 0 1 0,0 0-4 15,0 0-6-15,0 0-7 0,0 0-4 16,0 0-4-16,0 0-6 0,0 0 3 0,0 0 2 15,2 29 4-15,-2-29 2 0,-13 47 2 0,1-13-12 16,0 6 3-16,-8 2-7 0,1 6 11 16,-6-1-5-16,2 4 10 0,-5-1-7 0,5-1 7 15,-2-3-7-15,5 0 9 0,1-9-7 0,6-2 3 16,1-9-9-16,7-1-16 0,5-25 26 0,-4 32-36 16,4-32 31-16,0 0-19 0,25 30-1 15,-25-30 1-15,35 12 0 0,-10-10-1 0,7-2-1 16,2-4-9-16,5-1-11 0,-4-7-14 0,8 3-11 15,-12-7 2-15,15 11-44 0,-14-15 9 0,14 20-31 16,-15-19-20-16,11 19-14 0,-17-16-31 0,8 13-71 16,-2 10-105-16,-31-7 130 0,46-11 223 0</inkml:trace>
  <inkml:trace contextRef="#ctx0" brushRef="#br2" timeOffset="46132.6668">11022 867 937 0,'-31'-22'166'0,"31"22"-133"15,0 0-25-15,0 0-2 0,0 0-2 0,-17 27 1 16,17-27-5-16,-16 51 9 0,2-16 10 0,5 9 14 16,-7-5 0-16,5 5 11 0,-3-5 4 0,3 1-35 15,-1-5 28-15,7-1-40 0,-2-10 5 16,7-24 0-16,-4 39-9 0,4-39-10 0,0 0-27 15,0 0-22-15,32 34-39 0,-32-34-56 0,28-25-234 16,1 18-32-16,-17-34 202 0</inkml:trace>
  <inkml:trace contextRef="#ctx0" brushRef="#br2" timeOffset="46569.7748">11105 777 1344 0,'0'0'73'0,"0"0"-70"0,0 0-5 0,0 0 11 16,28 16 18-16,-28-16 13 0,32 7 4 0,-32-7-8 15,35 7-11-15,-35-7-10 0,43 8-9 0,-43-8-5 16,44 18 1-16,-44-18 0 0,32 21 3 0,-32-21 1 16,21 30 3-16,-21-30 0 0,11 42 9 0,-11-42-3 15,0 43 4-15,0-43-5 0,-14 42 0 16,14-42-4-16,-23 46 3 0,9-22-8 0,-2 1 4 15,16-25 16-15,-34 48-32 0,34-48 33 0,-32 38-35 0,32-38 10 16,-21 25 1-16,21-25-4 0,0 0-1 0,0 0-1 16,0 0 1-16,0 0 1 0,0 0 1 0,39-4 2 15,-39 4-2 1,44-28 3-16,-17 7 12 0,3-4-31 0,0-3 31 16,2 0-30-16,0-2 14 0,0 0 4 15,-2 6-4-15,-2-1 4 0,-3 6-3 16,-25 19 3-16,39-29-3 0,-39 29 1 0,0 0 0 15,26-12 1-15,-26 12-1 0,0 0 0 0,0 0 1 16,0 0 0-16,-1 30 2 0,1-30-3 0,-6 44 2 16,1-16-4-16,-2 2 5 0,0 0-6 0,1 0-11 0,3 2 29 15,1-4-39-15,2 2 19 0,-2-5-34 0,13 4-30 16,-11-29-21-16,21 50-41 0,-21-50-46 16,30 37-102-16,-30-37-202 0,29 17 24 15,4 1 412-15</inkml:trace>
  <inkml:trace contextRef="#ctx0" brushRef="#br2" timeOffset="46941.4298">11927 1002 1089 0,'0'0'162'15,"0"0"-153"-15,0 0-12 0,26 7 13 0,-26-7 17 16,0 0 11-16,37 7 4 0,-37-7-5 0,29-2-9 15,-29 2-8-15,35-7-1 0,-35 7 0 16,41-8 0-16,-41 8-1 0,37-11-6 16,-37 11-3-16,34-14-4 0,-34 14 0 0,28-14-3 15,-28 14 2-15,0 0-1 0,25-21 5 0,-25 21 1 0,0 0 1 16,9-27-3-16,-9 27-1 0,0 0-5 0,-4-33 1 16,4 33-1-16,0 0 0 0,-18-30-1 0,18 30 1 15,0 0-1-15,-39-23 0 0,39 23 0 0,-33-5 0 16,33 5 1-16,-41 9 1 0,41-9 2 0,-44 22-2 15,44-22 1-15,-46 34-4 0,46-34 3 0,-45 47-4 16,24-18 4-16,3-1-5 0,1 2 5 0,6 0-6 16,2 0 4-16,6 0 14 0,4-6-40 0,8 3 20 15,-9-27-50 1,36 42-7-16,-36-42-17 0,56 26-16 16,-24-27 1-16,23 9-27 0,-14-20-33 0,23 3-145 15,12 6-98-15,-30-31 154 0</inkml:trace>
  <inkml:trace contextRef="#ctx0" brushRef="#br2" timeOffset="47554.0447">12591 893 1073 0,'-52'-2'189'0,"26"20"-99"16,-17-9-24-16,13 13-1 0,-11-11-7 15,13 17 0-15,-7-7-10 0,10 6-1 0,-2-1-13 16,6 4-5-16,0-7-12 0,10 5-19 0,11-28 26 15,-9 41-33-15,9-41 28 0,14 33-15 0,-14-33-4 16,36 23 3-16,-11-16-2 0,3-2 2 0,6-6 0 0,1-8-2 0,2-5 3 0,4-4-5 16,0-5-15-16,-2 4 30 0,-4-6-30 0,-1 1 32 15,-4-1-13-15,-5-2-3 16,-2 3 4-16,-23 24-4 0,28-46 3 0,-28 46-3 16,12-40 4-16,-12 40-3 0,-3-32 3 0,3 32-3 15,-14-27 2 1,14 27-2-16,0 0 1 0,-34-22-1 0,34 22-2 15,-28 5 0-15,28-5-1 0,-30 21 3 0,30-21-2 16,-29 39 4-16,15-16-5 0,2 3 5 0,5 0-5 16,7-26 4-16,-6 46-4 0,6-46 3 15,11 39-4-15,-11-39 2 0,23 32-2 0,-23-32-14 16,37 15 17-16,-12-9-16 0,2-8 17 0,4-2 18 16,3-4-19-16,2-5 16 0,4-2-15 15,1-5-3-15,0-1 5 0,1 0-4 0,-1-4 3 0,-2 8-3 16,-2-1 2-16,-7 4-1 0,-5 5 0 0,-25 9-1 15,28-7 0-15,-28 7 0 0,0 0-1 0,0 0 2 0,9 25 0 16,-9-25-3-16,-10 40-4 0,1-10 5 16,-5 2-7-16,-2 0-4 0,-4-1 30 0,1-1-29 0,1 0 30 15,2 0-13-15,4-4-2 0,1-1 4 0,11-25-4 16,-9 32 2-16,9-32-4 0,0 0 1 0,0 0 1 31,0 0 5-31,36 12 7 0,-36-12 6 0,37-23 4 16,-12 4 1-16,1-8-3 0,1-1-3 0,-3-3-13 0,1-1 20 15,-5 0-25-15,-4 1 11 0,-2 4-13 16,-2 1 0-16,-12 26 0 0,18-44 0 0,-18 44 0 16,14-32 0-16,-14 32 0 0,0 0 0 0,20-32-3 15,-20 32-26-15,28-23-22 0,-28 23-17 16,51-21-44-16,-28-9-65 0,41 41-164 0,-14-22-254 16,1-3 62-16,16 18 396 0</inkml:trace>
  <inkml:trace contextRef="#ctx1" brushRef="#br2">17777 10159 0,'0'0'0,"0"0"0,0 0 0,0 0 0,0 0 0,0 0 0,0 0 0,0 0 16,0 0 15,0 0-31,0 0 0</inkml:trace>
  <inkml:trace contextRef="#ctx0" brushRef="#br2" timeOffset="241323.1235">15913 2744 549 0,'0'0'143'0,"0"0"-38"0,-32-32-13 0,32 32-3 16,0 0-8-16,-24-16-2 0,24 16-9 0,-25-17-10 15,25 17-10-15,-37-11-8 0,10 4-3 16,27 7-2-16,-51-3 0 0,51 3 0 0,-54 5-3 16,28 4-1-16,-8-2-3 0,6 7 0 0,-6 2-7 0,8 7 0 0,-3 0-9 15,5 5 1-15,-1-2-8 0,4 4 4 0,5 0-7 16,3-2 3-16,13-28-5 0,-9 44 2 0,9-44-3 15,0 0 2-15,18 30-1 0,-18-30 1 0,30 7 2 16,-3-7 3-16,3-3 0 0,11-8 0 16,3-5 2-16,5-5-4 0,5-9 7 0,0-7-5 15,1-5 5-15,4-6-11 0,-4-1 6 0,-2-2-10 16,-5-2 7-16,-2 2-7 0,-6 0 6 0,-4 3-7 16,-6 4 9-16,-7 4-5 0,-7 3 9 15,-4 5-5 1,-3 1 5-16,-4 4-6 0,-3 2 2 0,-2 25-2 15,-3-35 2-15,3 35 1 0,0 0 2 16,0 0 1-16,0 0-1 0,-29-17-2 16,29 17-4-16,0 0-3 0,-35 42-3 0,15-5 4 15,-4 12-5-15,-1 13 10 0,-2 10-8 0,1 2 8 0,3 2-10 16,3-4 9-16,4-2-20 0,4-8 1 0,10 0-24 16,0-13-10-16,15 6-28 0,-8-25-68 0,29 26-71 15,-31-28-233-15,24-3-102 0,10 5 150 0</inkml:trace>
  <inkml:trace contextRef="#ctx0" brushRef="#br2" timeOffset="242770.2356">15184 4357 729 0,'0'0'158'0,"0"0"-140"16,0 0-10-16,0 0 10 0,33-30 9 0,-33 30 15 15,34-31 5-15,-15 6 0 0,10 6-10 16,-3-4-5-16,8 2-6 0,-2-8 1 0,5 10-1 16,-2-4 5-16,4 5-10 0,-7-1-3 0,0 9-9 15,-7-1-5-15,-25 11-2 0,34-5 0 0,-34 5 2 16,0 0 4-16,0 0 7 0,14 30-1 0,-14-30 1 16,-7 44-9-16,-4-16 0 0,-1 5-8 0,-4 3 7 15,-6 6-7-15,1 2 10 0,0 3-6 16,0 4 10-16,-1-1-6 0,5 4 6 15,1-3-8-15,2 2 12 0,5-7-8 0,3-4 9 16,8-8 11-16,5-8-21 0,-7-26 14 0,29 35-17 16,-29-35-3-16,49 15 10 0,-21-21 12 0,10 3 7 15,-6-17-12-15,8 3 15 0,-3-11-25 0,4-2 10 16,0-4 2-16,0-3-8 0,-4-3 1 0,0-1-9 16,-3 1 3-16,-6 1-8 0,-5 2 5 15,-3 3-6-15,-6 3 5 0,-5 3-4 0,-4 1 4 16,-3 2-8-16,-2 25 1 0,-2-36-10 0,2 36-7 15,-9-27-9-15,9 27-10 0,0 0-14 0,0 0-16 16,0 0-34-16,0 0-68 0,0 0-64 0,0 0-131 16,0 0-66-16,0 0 237 0</inkml:trace>
  <inkml:trace contextRef="#ctx0" brushRef="#br2" timeOffset="243004.7071">16356 4459 1144 0,'0'0'53'15,"0"0"-20"-15,0 0 0 0,0 0 2 16,-25 11-2-16,25-11-7 0,0 0-11 0,-14 40-5 16,14-40-9-16,-21 52 3 0,10-23-3 15,2 5 7-15,2 1-6 0,0-1 6 0,2-1-8 16,1-3 4-16,4-2 14 0,0-28-49 0,13 44-10 15,-13-44-57-15,32 25-79 0,-32-25-107 0,30-23-165 16,12 21 102-16,-24-38 347 0</inkml:trace>
  <inkml:trace contextRef="#ctx0" brushRef="#br2" timeOffset="243129.7497">16664 4183 1494 0,'-28'-12'29'0,"3"6"-15"16,0-1 5-16,25 7 1 0,-41-3-1 15,41 3-7-15,-35 3-20 0,35-3-28 16,-27 13-74-16,-3-24-126 0,30 11-297 0,0 0 29 16,-35 23 325-16</inkml:trace>
  <inkml:trace contextRef="#ctx0" brushRef="#br2" timeOffset="243801.7512">15254 5967 1015 0,'0'0'259'16,"0"0"-243"-16,13-25-14 0,-13 25 6 0,25-24 11 16,-25 24 8-16,46-34 9 0,-11 18-4 0,-1-7-2 15,10 1-11-15,0-1 0 0,2 2 9 16,-1 1-17-16,-3 6 12 0,-3 5-18 0,-7 4-3 16,-2 3 0-16,-30 2-1 0,41 13 0 0,-41-13-17 15,23 33 15-15,-18-5-13 0,-8 4 12 0,-5 5 7 16,-6 5-8-16,-2 6 7 0,-7-1-7 0,2 3 8 15,-2 8-8-15,-2-2 7 0,2 4-9 16,0-4 10-16,4 1-9 0,3-5 14 16,3-2-6-16,8-6 13 0,0-11-5 0,8-3 4 15,-3-30-9-15,22 37-2 0,-22-37-2 0,46 23 5 16,-16-25 7-16,5-1 3 0,-1-11 5 0,7-4-5 16,-1-7 7-16,6-1-1 0,0-9 5 0,2-2-5 15,-4-9 1-15,1 2-15 0,-5-5 4 0,-2 1-7 16,-5-3 5-16,-4 2-4 0,-8 1 7 0,-2 6-10 15,-8 3 4-15,-6 4-8 0,-3 2 2 16,-4-1-4-16,-3 4 4 0,-2 0-7 0,-2 6-1 16,9 24-9-16,-19-39-1 0,19 39-8 0,0 0-5 15,-25-23-16-15,25 23-30 0,0 0-33 16,0 0-42-16,0 0-38 0,25 37-63 0,-25-37-131 16,19 25-59-16,16 8 266 0</inkml:trace>
  <inkml:trace contextRef="#ctx0" brushRef="#br2" timeOffset="244082.9993">16829 6094 929 0,'0'0'74'0,"-21"-28"-50"0,21 28 5 0,-29-23 17 16,29 23 10-16,-28-16 5 0,28 16-3 0,-34-7-4 15,34 7-2-15,-39 3-5 0,39-3-4 0,-42 16-4 16,42-16-3-16,-46 35-8 0,24-8-1 0,-2 1-10 16,2 7 1-16,-2 0-8 0,4 8 4 0,-1-6-8 15,1 5 4-15,3-1-9 0,1-1 5 0,3-1-8 16,3 3 5-16,3-5-8 0,5-2 6 16,4-1-6-16,-1-8-37 0,14 8 7 0,-15-34-59 15,28 45-29-15,-28-45-36 0,32 18-256 0,-32-18-45 16,28 2 112-16</inkml:trace>
  <inkml:trace contextRef="#ctx0" brushRef="#br2" timeOffset="244270.6011">16294 6386 1558 0,'0'0'84'15,"0"0"-51"-15,0 0-21 0,0 0-10 0,0 0 0 16,0 0 6-16,32 4 1 0,-7-13 1 0,8 0-5 15,6-5-2-15,7 0-6 0,4 0-17 0,-6-7-30 16,16 15-60-16,-28-27-120 0,20 21-312 16,-6 5 15-16,-16-9 284 0</inkml:trace>
  <inkml:trace contextRef="#ctx0" brushRef="#br2" timeOffset="245712.3636">16147 7452 719 0,'0'0'129'15,"0"0"-40"-15,-18-41-14 0,18 41-1 16,-9-32-5-16,9 32-3 0,-12-33-7 0,12 33-8 16,-18-25-6-16,18 25-9 0,0 0-2 0,-33-28-3 15,33 28 0-15,-30-12-2 0,30 12-2 0,-36-2-2 16,36 2-3-16,-39 12-2 0,39-12-2 15,-42 25 0-15,17-9-2 0,25-16 3 0,-48 42-4 16,25-15 2-16,0 3-6 0,2 1 2 0,3 1-6 16,2 1-13-16,4-3 31 0,5 0-31 15,1-2 27-15,5-5-16 0,1-23-5 0,8 41 2 16,-8-41-2-16,27 26 2 0,-27-26-2 0,46 13 3 16,-18-10-1-16,4-6 1 0,4-4 2 0,1-6 2 15,0-6 3-15,0-2-2 0,2-7 1 0,-2-2 7 16,1 0-28-16,-5 2 25 0,-1-2-28 0,-4 1 16 15,-3 1 3-15,-4 4-2 0,-21 24 2 16,31-37-2-16,-31 37 4 0,0 0-1 0,0 0 1 16,0 0 0-16,0 0 2 0,0 0-3 0,0 0 0 15,0 0-3-15,0 0-6 0,-9 28 4 16,-2 5-4-16,-1 2 5 0,-2 4 11 0,1 2-32 16,1-1 21-16,-2-1-35 0,8 1-10 0,-3-11-18 15,18 13-40-15,-9-42-49 0,25 56-110 0,-21-29-266 16,-4-27 17-16,42 42 303 0</inkml:trace>
  <inkml:trace contextRef="#ctx0" brushRef="#br2" timeOffset="246241.7958">16244 8419 1087 0,'32'-16'130'0,"-32"16"-110"0,0 0-14 0,0 0 8 16,0 0 11-16,0 0 10 0,0 0 1 0,0 0-9 15,0 0-12-15,-25-7-10 0,25 7 0 0,-17 30 24 16,17-30-8-16,-27 49 21 0,13-12-30 16,-7-2 19-16,7 16-9 0,-9-7 13 0,8 9 11 15,-8 2-15-15,7 3 4 0,-1 0-15 0,3 2 3 16,1 0-13-16,6-4 4 0,4-8-13 0,3-4 5 16,1-4-8-16,5-5 3 0,4-5-5 0,-10-30 0 15,34 43-14-15,-34-43-7 0,48 23-22 0,-48-23-29 0,56 1-7 16,-56-1-22-1,68-21-49-15,-49-9-68 0,13-3-243 16,3 15 2-16,-24-28 348 0</inkml:trace>
  <inkml:trace contextRef="#ctx0" brushRef="#br2" timeOffset="246407.4032">15977 8797 1456 0,'-43'0'113'0,"43"0"-39"0,-35 14-30 15,35-14-19-15,0 0-15 0,0 0-7 0,0 0-3 16,32 4 2-16,-2-9 0 0,9-8-3 0,14-4 1 16,6-10-13-16,13 3-19 0,3-17-45 15,18 25-100-15,-27-26-216 0,15 8-155 0,4 8 61 0,-28-18 487 0</inkml:trace>
  <inkml:trace contextRef="#ctx0" brushRef="#br3" timeOffset="257215.7876">12215 2231 530 0,'0'0'120'0,"0"0"-20"15,2-26 4-15,-2 26-8 0,0 0 1 0,0 0-6 16,9-30 0-16,-9 30-13 0,0 0-10 0,0 0-11 16,-2-26-9-16,2 26-8 0,0 0-5 0,0 0-7 15,0 0-6-15,-25-18-8 0,25 18-7 16,-25 0-6-16,25 0-2 0,-42 12 1 15,15 1-2-15,-4 8 4 0,-3 2-3 0,-3 5 9 16,-2 4 1-16,2 3 11 0,-6-3-2 0,6 5 6 16,0-6-10-16,1 4 2 0,4 1-8 0,4-1 2 15,3-5-7-15,8-2 2 0,17-28-6 0,-20 34 1 16,20-34-3-16,0 0 1 0,12 24-1 0,-12-24 3 16,36 18-2-16,-8-15 3 0,6 1-2 15,8-4 1-15,4 0 0 0,6 0-1 0,1-2 2 16,2 2-1-16,-2 0-1 0,0 4 1 0,-3 1-2 15,-6 0-6-15,-5 6 0 0,-9-4-1 0,-30-7-1 16,37 26 8-16,-37-26 0 0,13 44 2 16,-15-12-3-16,-5 3 8 0,-6 6-7 0,-6 1 10 15,-10-2 14-15,-2 3-29 0,-8-3 32 0,0-1-28 16,-4-2 11-16,4-2 6 0,2-7-8 16,3-3 1-16,4-6-5 0,4-1 0 0,26-18-6 15,-36 18-10-15,36-18-27 0,0 0-48 0,0 0-79 16,0 0-86-16,13-32-297 0,-13 32 51 0,32-34 331 15</inkml:trace>
  <inkml:trace contextRef="#ctx0" brushRef="#br3" timeOffset="257872.0317">11827 4160 907 0,'7'-32'89'16,"-7"32"-57"-16,0 0-16 0,0 0-9 0,0 0 2 15,0 0 8-15,0 0 8 0,0 0 3 0,0 0 4 16,0 0-3-16,0 0 0 0,0 0 5 0,0 0 3 16,-3 46 5-16,3-46-3 0,-16 46 1 15,16-46-9-15,-20 54 4 0,10-25-8 0,5 6 3 16,-3-3-7-16,7 1-1 0,-1-7-9 0,5-1-2 16,-3-25-8-16,11 42 2 0,-11-42-5 15,23 29 2-15,-23-29-2 0,36 17 1 0,-36-17 0 16,42 4 1-16,-17-8 1 0,3-3 0 0,1-7 3 15,1-2-1-15,1-7 8 0,1-1-1 0,2-10 6 16,1-1-6-16,-1-4 2 0,0-1-9 0,-4 1 6 16,0 4-7-16,-9 3 6 0,0 4-2 0,-6 0 6 15,-15 28-2-15,19-44 2 0,-19 44-2 0,7-25-2 16,-7 25-1-16,0 0-1 0,0 0-2 16,0 0-1-16,0 0-3 0,0 0-2 15,0 0-2-15,-12 28-1 0,5 0 3 0,0 9-4 16,-2 7 8-16,-2 2-8 0,1 3 5 0,1 3-13 15,0-8-4-15,7 3-28 0,-3-15-21 0,19 10-38 16,-14-42-46-16,35 56-106 0,-19-31-282 0,9-18 49 16,16 14 332-16</inkml:trace>
  <inkml:trace contextRef="#ctx0" brushRef="#br3" timeOffset="258575.2062">11861 5858 918 0,'0'0'48'0,"0"0"-44"0,0 0-9 0,0 0 1 16,0 0 7-16,0 0 10 0,32 0 5 0,-32 0 7 15,30-23-4-15,-30 23 0 0,39-23 16 0,-39 23-7 16,41-25 19-16,-41 25-9 0,40-28-9 0,-40 28-6 16,34-16-8-16,-34 16-7 15,27-8-3-15,-27 8-1 0,0 0 0 0,0 0 0 16,0 0 4-16,24 1 5 0,-24-1 4 0,0 0 0 15,6 34-18-15,-6-34 11 0,0 42-15 0,-6-19 14 16,5 10 4-16,-8-1-6 0,4 5 1 0,-1 2-7 16,1 1 14-16,0-3-7 0,3 2 7 0,0-2-8 15,6 0-1-15,1-7-5 0,4-4 4 0,-9-26-3 16,23 32 1-16,-23-32-4 0,39 19 1 16,-14-19 2-16,3-1 4 0,2-12 8 0,5-4 3 15,-3-11 4-15,7-2-7 0,-3-9 1 0,3 2-8 16,0-5 5-16,-2 5-5 0,-4-6 6 15,-1 8-5-15,-7-2 7 0,-4 4-3 0,-6 1 8 16,-1 7-3-16,-9-1 4 0,-5 26-4 0,5-39-22 16,-5 39 31-16,-9-26-38 0,9 26 31 15,-17-25-14-15,17 25-4 0,0 0 1 0,-27-25-3 16,27 25 0-16,0 0-2 0,0 0-2 0,0 0-4 16,0 0-6-16,0 0-6 0,0 0-12 0,0 0-15 15,37 0-40-15,-37 0-82 0,71-28-301 0,-30 23-106 16,-7-9 138-16</inkml:trace>
  <inkml:trace contextRef="#ctx0" brushRef="#br3" timeOffset="259434.733">12561 7554 724 0,'0'0'151'0,"0"0"-59"0,-38-20-20 0,38 20-14 16,-31-10-11-16,31 10-7 0,-45-7-26 0,45 7 22 16,-55 0-19-16,31 7 25 0,-10-4 19 0,7 10-21 15,-6-3 20-15,4 6-37 0,-4 2 11 0,6 6-14 16,-5-2 9-16,9 4 3 0,-2-1-9 0,8 5-1 15,1-6-12-15,5 4 0 0,4-1-9 0,5-1 4 16,4 1-4-16,5-4 6 0,4 3-5 16,-11-26 5-16,37 42-5 0,-10-22 2 0,4-4-3 15,7-6 2-15,2-5-3 0,5-5 0 0,-1-7 3 16,4-5-1-16,-2-9 4 0,5-2 1 0,-3-7 4 16,2-3-5-16,-3-8 3 0,3-3-9 15,-4 0 5-15,-2-2-8 0,-7 0 7 0,-1 8 9 16,-6-3-28-16,-7 9 30 0,-9 2-29 0,-14 30 14 15,13-38 5-15,-13 38-3 0,0 0 4 16,0 0-1-16,0 0-1 0,0 0-4 0,-31-11-4 16,31 11-5-16,-33 42-7 0,10-6-16 0,0 8 23 15,-6 7-34-15,8 10 20 0,-9-6-19 0,11 10-20 16,-8-14-8-16,22 16-50 0,-15-26-54 0,33 12-168 16,-1-1-126-16,-12-52 122 0,37 74 346 0</inkml:trace>
  <inkml:trace contextRef="#ctx0" brushRef="#br3" timeOffset="260033.6253">12747 8670 796 0,'8'-38'267'16,"-8"38"-210"-16,0 0-15 0,-1-34-9 0,1 34 2 15,0 0-1-15,-4-33 2 0,4 33-5 0,0 0-2 16,0 0-3-16,0 0-1 0,0 0-5 16,-26-7 0-16,26 7 0 0,0 0-1 0,-24 37 4 15,24-37 0-15,-24 49 7 0,4-17-4 0,8 6 8 0,-6 3-10 16,6 7 6-16,-6-1-11 0,4 9 4 0,-6-1-9 16,6 5 5-16,-2-7-11 0,4 3 5 0,-1-3-10 0,5-4 5 15,2-5-11-15,6-5 6 0,4-5-8 0,5-6-10 16,1-4 28-16,-10-24-34 0,36 37 27 15,-36-37-23-15,42 14-7 0,-42-14-6 0,55-3-5 16,-28-11 8-16,12 3-32 0,-13-17-4 0,11 16-50 16,-17-25-36-16,21 21-50 0,-27-21-17 0,12 14-44 15,-26 23-98-15,20-56 144 0,-20 56 214 16</inkml:trace>
  <inkml:trace contextRef="#ctx0" brushRef="#br3" timeOffset="260192.0752">12327 9035 1342 0,'0'0'121'16,"-29"23"-75"-16,29-23-22 0,0 0-17 16,0 0-2-16,41 0 7 0,-5-9-1 0,8-7 0 15,9-3-6-15,11-8 0 0,8-2-7 0,8-7 5 16,3 1-13-16,9 3-14 0,-5-6-37 16,14 20-71-16,-26-22-105 0,-1 15-279 0,7 14 41 15,-27-17 341-15</inkml:trace>
  <inkml:trace contextRef="#ctx0" brushRef="#br3" timeOffset="261458.7461">14250 8723 875 0,'0'0'133'0,"0"0"-57"0,0 0-18 0,0 0-10 16,0 0 5-16,0 0 5 0,0 0 2 0,21-24-14 15,-21 24-13-15,32-21-14 0,-32 21-9 0,41-25-6 16,-16 13-3-16,1 1-3 0,-1 0-5 16,0-1-17-16,3 10-28 0,-28 2-41 0,45-7-60 15,-45 7-72-15,0 0-240 0,0 0 61 0,0 0 356 16</inkml:trace>
  <inkml:trace contextRef="#ctx0" brushRef="#br3" timeOffset="261646.2288">14130 9049 1049 0,'0'0'277'0,"0"0"-257"0,0 0-23 16,0 0 2-16,35 2 2 0,-8-14-2 0,6-6 4 15,6-8-5-15,6 4-18 0,1-13-41 0,12 9-47 16,-15-15-88-16,13-8-250 0,8 26 29 16,-27-26 323-16</inkml:trace>
  <inkml:trace contextRef="#ctx0" brushRef="#br3" timeOffset="261943.3069">14080 7473 877 0,'0'0'252'0,"0"0"-251"15,32-12-16-15,-32 12-18 0,51-13-19 0,-21-3-22 16,13 6-13-16,-8-10-29 0,10 6-66 0,4 16-163 16,-20-30 120-16,26 31 225 0</inkml:trace>
  <inkml:trace contextRef="#ctx0" brushRef="#br3" timeOffset="262115.2823">14181 7707 1042 0,'0'0'323'16,"0"0"-287"-16,-28 11-36 0,28-11-3 0,0 0-2 15,0 0 2-15,30 0 3 0,-30 0 1 0,44-18 0 16,-12 0-9-16,9 3-17 0,-2-17-13 0,16 14-52 15,-15-22-50-15,24 12-156 0,-4 6-156 0,-22-22 110 16,22 30 342-16</inkml:trace>
  <inkml:trace contextRef="#ctx0" brushRef="#br3" timeOffset="262490.1884">14195 6152 1191 0,'0'0'191'16,"0"0"-176"-16,0 0-14 0,0 0 0 0,43 9 0 16,-43-9 1-16,49-16-2 0,-19 5 0 0,2 6-2 15,4 0-15-15,-3-6-21 0,12 11-22 0,-17-14-37 16,18 16-41-16,-19-14-56 0,5 1-163 15,10 20-32-15,-42-9 280 0</inkml:trace>
  <inkml:trace contextRef="#ctx0" brushRef="#br3" timeOffset="262630.8937">14229 6397 1245 0,'0'0'70'0,"0"0"-50"0,0 0-17 16,0 0-4-16,0 0 3 0,42-14 1 0,-10-7 1 15,5-2-5-15,10-4-8 0,-1-15-26 0,14 8-20 16,-7-18-41-16,16 13-77 0,-5 7-244 0,-15-29-12 16,22 27 299-16</inkml:trace>
  <inkml:trace contextRef="#ctx0" brushRef="#br3" timeOffset="262959.0114">13540 4276 912 0,'0'0'279'0,"0"0"-268"0,39 7-9 16,-9-14-1-16,9-2-1 0,5-3 0 0,6 0-13 15,7 3-41-15,-8-12-74 0,15 5-189 0,3 11-111 16,-23-23 164-16</inkml:trace>
  <inkml:trace contextRef="#ctx0" brushRef="#br3" timeOffset="263146.4238">13809 4410 1390 0,'0'26'133'15,"0"-26"-109"-15,-30 22-15 0,30-22-11 0,0 0 1 16,0 0 0-16,27 15 1 0,-27-15 1 15,46-12-2-15,-14-4-2 0,7-8-13 0,10-1-10 16,-3-16-32-16,16 12-50 0,-18-23-84 0,17 1-278 16,-6 20-6-16,-22-22 274 0</inkml:trace>
  <inkml:trace contextRef="#ctx0" brushRef="#br3" timeOffset="263490.1716">13765 2906 1350 0,'0'0'36'0,"0"0"-36"0,0 0-7 16,0 0 1-16,26 4 5 0,-26-4 0 0,32 0 2 15,-32 0-11-15,45-4-14 0,-12 4-19 0,-4-9-18 16,17 6-14-16,-7-13-21 0,10 11-40 0,-6-11-107 15,-11-11-142-15,26 31 87 0,-35-29 298 0</inkml:trace>
  <inkml:trace contextRef="#ctx0" brushRef="#br3" timeOffset="263630.8819">13935 3105 1196 0,'-41'5'122'0,"41"-5"-73"0,0 0-34 0,0 0-13 16,0 0-2-16,0 0 2 0,25 20 3 0,2-24 0 15,4-5 0-15,12-7-10 0,8 1-23 16,2-17-34-16,16 16-114 0,-14-14-218 0,6-9-74 16,11 25 201-16</inkml:trace>
  <inkml:trace contextRef="#ctx0" brushRef="#br4" timeOffset="276866.2305">18481 882 579 0,'0'0'75'16,"20"-31"-28"-16,-20 31-12 0,0 0-9 15,9-29-1-15,-9 29 8 0,0 0 11 0,0 0 4 16,0 0-7-16,0 0-11 0,0 0-16 0,0 0-8 16,0 0-4-16,-20 25 8 0,20-25 8 0,-16 39 16 15,16-39 4-15,-21 51 8 0,7-26-9 0,5 8-2 16,-4-1-12-16,1 7 0 0,-4-6 14 0,4 11-34 16,-6-5 30-16,4 5-33 0,0-2 5 15,0 0 5-15,1-3-9 0,2 0 5 0,3-7-5 16,1-3 10-16,7-29-4 0,-11 43 3 15,11-43-3-15,-5 26-4 0,5-26-2 0,0 0 1 16,0 0-1-16,0 0 2 0,0 0 7 0,0 0 6 16,0 0 10-16,31-37-2 0,-22 9 0 0,7-5-11 15,-2-8 1-15,4 1-7 0,0-6 12 0,1 0-5 16,-3-2-10-16,4 4 33 0,-8-5-33 16,6 7 28-16,-6-6-11 0,2 4-12 0,1-2 6 15,1 6-10-15,-2-1 5 0,0 6-6 0,0 5 3 16,0 4-4-16,-14 26 4 0,27-41-3 0,-27 41 2 15,23-26-2-15,-23 26 1 0,0 0-4 0,35-27 1 16,-35 27-2-16,0 0 0 0,32-12-1 16,-32 12 0-16,0 0 1 0,30 4-1 0,-30-4 0 15,0 0-1-15,34 23 1 0,-34-23-1 16,25 37 4-16,-13-8-4 0,0 7 4 0,1 8-6 16,-3 3 7-16,1 11-8 0,-4 2 9 0,0 4-22 15,-3 1-8-15,-2-2 28 0,-2 2-27 0,-2-5 34 16,-2-3-15-16,3-5-19 0,-5-9-2 0,6 1-18 15,-7-16-11-15,16 14-64 0,-9-42-27 0,4 50-46 16,-4-50-67-16,0 0-155 0,0 0 33 16,0 0 369-16</inkml:trace>
  <inkml:trace contextRef="#ctx0" brushRef="#br4" timeOffset="277429.0666">18577 1229 1305 0,'0'0'55'0,"0"0"-29"0,-25-12-20 16,25 12-7-16,0 0-1 0,0 0 3 0,0 0 4 15,32-9 2-15,-32 9-2 0,35-9-2 0,-35 9 15 16,48-12-18-16,-21 7 18 0,-1-2-19 0,1 0-4 16,1 3-6-16,-1-3-8 0,3 2-5 0,-2-6-6 15,4 6-3-15,-4-4-4 0,3 6-4 16,-31 3-4-16,51-9 1 0,-51 9 5 15,46-5 9-15,-46 5 10 0,32 1 7 0,-32-1 5 16,0 0 2-16,0 0 3 0,0 0 6 0,25 20 9 16,-25-20 12-16,0 0 12 0,-7 28 5 0,7-28 2 15,-13 30-3-15,13-30-16 0,-19 40 9 0,10-15-20 16,9-25 17-16,-25 48 2 0,25-48-6 0,-21 47 1 16,21-47-16-16,-18 46 3 0,18-46-2 15,-12 35 5-15,12-35-3 0,-6 25-4 0,6-25-7 16,0 0 1-16,0 0-4 0,0 0 1 0,7 23 1 15,-7-23 0-15,0 0 2 0,0 0 5 0,32-11 9 16,-32 11 5-16,27-26 8 0,-27 26-3 0,32-43-1 16,-13 20-8-16,-3-5 1 0,4 0-5 15,-4 2 2-15,1-1-7 0,-3 1 1 0,2-1-7 16,-3 3-17-16,-13 24 32 0,26-44-35 16,-26 44 33-16,27-39-16 0,-27 39-2 0,23-25 0 15,-23 25-1-15,0 0 1 0,0 0-1 0,0 0 0 16,0 0 0-16,27-3 0 0,-27 3 1 0,0 0-1 15,8 42 3-15,-8-42 16 0,6 48-33 0,-6-18 29 16,-4 0-36-16,2 3 6 0,-1-5-1 0,5 2-9 16,-4-3 1-16,11 1-10 0,-9-28-4 0,16 42-12 15,-16-42-12-15,30 32-24 0,-30-32-21 16,40 17-30-16,-40-17-32 0,48-3-72 0,-16 8-127 16,-32-5 40-16,64-18 330 0</inkml:trace>
  <inkml:trace contextRef="#ctx0" brushRef="#br4" timeOffset="277929.1786">19686 1189 1045 0,'0'0'98'0,"-31"-11"-25"0,31 11 3 15,-31-7 1-15,31 7-7 0,-34 0-20 0,34 0-33 16,-37 11 11-16,37-11-21 0,-39 14 16 0,39-14 3 16,-34 23-5-16,34-23-1 0,-26 28-5 0,26-28-1 15,-23 33-3-15,23-33 2 0,-16 34-5 0,16-34 1 16,-4 32-5-16,4-32 0 0,5 31-1 15,-5-31 1-15,16 25-3 0,-16-25 3 16,30 19-4-16,-30-19 3 0,43 9-1 0,-43-9-1 16,48-5 2-16,-23-2-2 0,-1-6 2 0,3 1-2 15,-27 12 3-15,44-35-4 0,-44 35 4 0,37-41-4 16,-37 41 3-16,32-44-4 0,-32 44 3 0,23-42-3 16,-23 42 3-16,14-32-2 0,-14 32 2 0,6-24-2 15,-6 24 3-15,0 0-2 0,0 0 0 0,0 0-4 16,0 0-4-16,0 0-1 0,0 0-2 15,-25 17 3-15,16 8 0 0,-3 5 5 0,1 10-1 16,0 3 7-16,-1 2-7 0,1 3 8 0,-1 0-9 16,1 4 7-16,3 3-15 0,-3-4 8 0,2 2-8 15,0-5 9-15,0-4 0 0,-1-4 7 16,-3-1-7-16,3-6 7 0,-3-5 0 0,3 1 6 16,10-29 0-16,-20 38 1 0,20-38-5 15,-21 27 2-15,21-27-3 0,0 0 4 0,-34 19-1 16,34-19-3-16,0 0-2 0,-30-14-4 0,30 14-6 15,-19-30-5-15,19 30-5 0,-18-46-5 0,14 20-2 16,-1-9-9-16,9 5-1 0,-4-7-11 0,9 5-3 16,-9-10-16-16,12 8-4 0,-12-10-15 0,18 13 1 15,-15-10-8-15,17 13 7 0,-10-4-11 0,-10 32-3 16,36-44-17-16,-36 44-61 0,49-14-147 16,-42-14 75-16,34 33 247 0</inkml:trace>
  <inkml:trace contextRef="#ctx0" brushRef="#br4" timeOffset="278326.9557">20034 1263 826 0,'8'-25'187'0,"-8"25"-60"16,0 0-17-16,0 0-11 0,0 0-11 0,0 0-21 16,0 0-23-16,0 0-16 0,0 0-13 0,-27 0-5 15,27 0 1-15,0 0 7 0,-27 34 1 0,27-34 8 16,-23 38-1-16,15-13 2 0,8-25-6 15,-22 49 1-15,12-24-8 0,3 1 0 0,7-26-7 16,-11 43-1-16,11-43-5 0,3 37 0 16,-3-37-2-16,11 24 2 0,-11-24-2 0,0 0 2 15,32 21-2-15,-32-21 1 0,30-3 1 0,-30 3-2 16,41-14 2-16,-41 14-1 0,49-32 1 0,-22 11-4 16,1-4 5-16,-1 1-5 0,-1-3 3 0,-3 1-2 0,-1-1 4 15,-3 3-4-15,-19 24 4 0,27-41-4 0,-27 41 4 16,10-31-3-16,-10 31 4 0,2-25-2 0,-2 25 1 15,0 0-1-15,0 0 1 0,0 0-2 16,0 0-1-16,0 0-2 0,-26-14-2 0,26 14 1 16,0 0-1-16,-22 24 3 0,22-24-4 0,-14 37 1 15,14-37-8-15,-12 36-2 0,12-36-8 0,-7 38-7 16,7-38-11-16,0 30-10 0,0-30-18 0,0 0-12 16,24 39-18-16,-24-39-1 0,0 0-6 0,29-2-32 15,-3 4-72-15,-26-2-204 0,38-32 7 16,1 25 355-16</inkml:trace>
  <inkml:trace contextRef="#ctx0" brushRef="#br4" timeOffset="278536.983">20619 645 1134 0,'-2'31'123'0,"2"-31"-90"15,-26 41-6-15,11-13 2 0,7 12 14 0,-8-4-7 16,5 8 0-16,-5-4-16 0,5 3 0 0,1 1-16 15,-1-2 3-15,6-2-10 0,0-1 7 0,5-4 13 16,0-1-41-16,5 1 21 0,-3-9-54 0,10 11-17 16,-12-37-20-16,19 57-17 0,-19-57 13 0,27 51-112 0,-27-51-38 15,28 39-41-15,2-9-32 0,-30-30 321 16</inkml:trace>
  <inkml:trace contextRef="#ctx0" brushRef="#br4" timeOffset="278940.8847">20814 1148 1037 0,'0'0'81'0,"-34"-3"-27"15,34 3 4-15,-34 7 6 0,34-7-2 0,-37 12-10 16,37-12-10-16,-39 23-20 0,39-23 10 0,-35 30-16 16,35-30 12-16,-29 30-2 0,29-30-8 0,-21 35-2 15,21-35-8-15,-12 35 1 0,12-35-3 16,-4 36 1-16,4-36-2 0,4 33 1 0,-4-33-3 31,14 25 1-31,-14-25-3 0,0 0 2 16,34 19-3-16,-34-19 2 0,30 5-2 0,-30-5 1 15,32-7 1-15,-32 7-1 0,33-14 1 0,-33 14-1 16,32-26 1-16,-32 26-3 0,29-34 3 0,-29 34-3 16,24-38 3-16,-24 38-4 0,20-37 4 0,-20 37-4 15,10-32 3-15,-10 32-2 0,4-28 3 0,-4 28-2 0,0 0 3 16,0-27-2-16,0 27 1 0,0 0 0 0,0 0-4 15,0 0-2-15,0 0-2 0,0 0 1 16,-20 29 0-16,20-29 5 0,-12 33-2 0,12-33 2 16,-11 39-8-16,11-39-6 0,-3 33-14 0,3-33-13 15,5 28-18-15,-5-28-9 0,0 0-4 0,0 0 5 16,41 30-16-16,-41-30-10 0,34 4-47 0,-34-4-38 16,31-9-93-16,-2 18-85 0,-29-9 178 0,37-11 178 15</inkml:trace>
  <inkml:trace contextRef="#ctx0" brushRef="#br4" timeOffset="279239.4739">21028 1289 720 0,'0'0'95'0,"-11"28"-35"0,10-3-7 16,1-25 9-16,-9 46-4 0,9-46-15 16,-9 51-5-1,9-51-11-15,-9 47 1 0,9-47 3 0,-5 41 8 16,5-41-2-16,-4 26-4 0,4-26-2 0,0 0-6 0,0 0-3 15,0 0 3-15,0 0-1 0,0 0 11 0,0 0 9 16,29 0 4-16,-29 0-6 0,17-31-11 0,-8 6-4 16,-9 25-6-16,23-49 2 0,-10 24-5 0,-3-3 2 15,1 3-5-15,-2-3 1 0,-9 28-7 0,12-46 2 16,-12 46-5-16,9-39 0 0,-9 39-3 0,5-35-1 16,-5 35-3-16,0 0 2 0,2-28-3 0,-2 28 3 15,0 0-6-15,0 0-8 0,0 0-15 0,0 0-19 16,0 0-15-16,0 0-11 0,0 0-1 0,34 2-49 15,-34-2-6-15,37-5-44 0,-37 5-59 0,48-37-168 16,-2 37 4-16,-23-30 325 0</inkml:trace>
  <inkml:trace contextRef="#ctx0" brushRef="#br4" timeOffset="279476.1031">22013 518 1452 0,'-32'-18'39'0,"32"18"-32"0,-41 23 4 0,20 2 7 16,-11 6 2-16,2 15 8 0,-11 7-12 0,2 10 12 15,-7 3-8-15,2 6 10 0,-6 0-12 0,4 7 9 16,-2-3 1-16,1 0-31 0,1-1 21 0,1-2-28 16,1-1 2-16,0-7 6 0,8 4-41 0,-3-13 7 15,13 2-16-15,-4-19-18 0,21 9-61 0,-20-33-120 16,29-15-259-16,-5 39 12 0,5-39 353 31</inkml:trace>
  <inkml:trace contextRef="#ctx0" brushRef="#br4" timeOffset="280412.9004">21997 972 985 0,'0'0'138'0,"0"0"-127"0,0 0-21 0,0 0 1 16,0 0 7-16,0 0 15 0,0 0 8 0,0 0 6 15,0 0 3-15,-11 30 1 0,11-30 2 0,-16 56 13 16,0-27 20-16,9 13-34 0,-11-7 28 0,8 13-38 15,-10-6 9-15,6 7 5 0,-4-6-14 0,8 1 3 16,-3-6-16-16,8-2 10 0,-2-7-9 16,5-2 6-16,2-27-9 0,-1 37-5 0,1-37-3 15,0 0 1-15,5 25-1 0,-5-25 1 0,0 0 1 16,0 0 2-16,0 0 3 0,0 0 0 0,23-32 2 16,-23 32-3-16,18-42 3 0,-8 12-5 15,-1 0 4-15,0-6-7 0,-4 3 4 0,1-2-7 16,-3-2 7-16,1 2-6 0,-3-4 6 0,-1 0 11 15,4-1-31-15,-2-3 29 0,1-1-29 16,1-3 12-16,1 4 8 0,2-1-7 0,2 6 6 16,2 4-6-16,1 8 5 0,-12 26-4 0,27-42 3 15,-27 42-3-15,32-30 2 0,-32 30-3 0,49-25 3 16,-22 14-2-16,3 4 0 0,0 4 0 0,0 1 1 16,0 2-2-16,0 5-4 0,-3 2-1 0,-2 4-5 15,-25-11 3-15,33 26 1 0,-33-26 5 16,16 36 1-16,-16-36 4 0,2 51-5 0,-9-27 4 15,-4 10-8-15,-5-4 5 0,-5 5-5 0,-4-2 8 16,-3 3-4-16,0-3 6 0,-3-3 16 16,3 2-32-16,2-6 32 0,-1-1-32 0,27-25 13 15,-44 42 4-15,44-42 3 0,-34 26 5 0,34-26 2 16,0 0 2-16,0 0-5 0,-25 18-2 0,25-18-4 16,0 0-3-16,0 0-3 0,0 0-2 15,0 0 3-15,0 0-2 0,0 0 3 0,0 0 2 16,34-2-2-16,-34 2 2 0,0 0-1 0,35 16 0 15,-35-16 0-15,25 25 0 0,-25-25-1 0,20 33 3 16,-20-33-6-16,21 39 5 0,-21-39-14 0,25 34-10 16,-25-34-24-16,30 24-23 0,-4-4-33 0,-26-20-32 15,46 14-57-15,-46-14-82 0,36-18-169 0,5 22 54 16,-24-31 366-16</inkml:trace>
  <inkml:trace contextRef="#ctx0" brushRef="#br4" timeOffset="280678.4573">22539 1157 1455 0,'-50'-2'122'0,"50"2"-90"0,-49 16 10 15,49-16-12-15,-47 25 14 0,47-25-7 0,-37 33-18 16,37-33-6-16,-30 36-8 0,30-36 1 0,-19 37-6 16,19-37 4-16,-2 37-3 0,2-37 3 0,11 35-3 15,-11-35 2-15,21 31-2 0,-21-31 4 16,32 29-2-16,-32-29 1 0,39 19-1 0,-39-19-2 15,37 12 0-15,-37-12 0 0,35 2-1 0,-35-2 2 16,27-3-1-16,-27 3 0 0,0 0 2 16,32-27-3-16,-32 27 2 0,19-39-6 0,-8 16-4 15,-1-8-15-15,1 4-10 0,-6-8-17 0,4 10-7 16,-11-10-16-16,2 35-6 0,-1-51-8 0,1 51-33 16,-6-39 2-16,6 39-44 0,-1-26-21 0,1 26-102 15,0 0-88-15,0 0 183 0</inkml:trace>
  <inkml:trace contextRef="#ctx0" brushRef="#br4" timeOffset="280944.2195">23068 572 1233 0,'0'0'60'0,"-28"0"-19"0,28 0 1 15,-34 13 7-15,34-13-1 0,-35 42-16 0,15-5 2 16,-6 2-7-16,5 12 6 0,-4-2-10 0,5 7 4 16,-1-1-16-16,5 5 4 0,0 0-15 0,4-2-13 15,1-2 26-15,4-1-28 0,9-4-4 16,-8-3-17-16,15-1-6 0,-7-12-12 0,12 9-57 16,-14-44-20-16,20 58-40 0,-20-58-54 15,0 0-176-15,33 39 30 0,-33-39 273 0</inkml:trace>
  <inkml:trace contextRef="#ctx0" brushRef="#br4" timeOffset="281459.883">22719 1141 1527 0,'0'0'34'0,"0"0"-35"15,0 0-5-15,0 0 2 0,0 0 2 16,27 4 6-16,-27-4 2 0,42 2 3 0,-11-2 2 15,-1-4-3-15,7 0-1 0,0-1-23 0,0 2 18 16,-1-3-21-16,3 3 21 0,-6-2-1 0,1 1-1 16,-6-3 1-16,1 4 0 0,-5-1 1 15,-24 4-3-15,41-7 3 0,-41 7-1 0,0 0 3 16,0 0 19-16,0 0 19 0,0 0 9 0,0 0-1 16,0 0-19-16,0 0-20 0,0 0-9 0,-37-2-2 15,37 2 2-15,-37 5 2 0,37-5 1 0,-41 20 2 16,41-20-14-16,-43 26 33 0,43-26-30 0,-47 41 32 15,24-15-16-15,-2-3-5 0,4 3 2 0,5-1-8 16,16-25 4-16,-20 41-6 0,20-41 1 16,-7 35-1-16,7-35 1 0,5 26-3 15,-5-26 4-15,0 0-2 0,34 21 2 0,-34-21 1 16,37 6 0-16,-37-6 1 0,46-13-3 0,-19 5 2 16,1-7-2-16,1-4 4 0,2-2-4 0,1-4 3 15,-2 2-5-15,-1-1 4 0,-4-1-2 0,-25 25 4 16,33-44-2-16,-33 44-15 0,20-35 31 0,-20 35-28 15,12-27 31-15,-12 27-11 0,0 0 0 16,0 0 4-16,0 0-4 0,0 0 0 0,0 0-4 16,0 0-7-16,0 0 0 0,0 0-3 0,0 0-13 15,-30 29 29-15,30-29-26 0,-23 45 27 0,23-45-16 16,-18 44-6-16,18-44-2 0,-7 37-7 16,7-37-3-16,5 25-2 0,-5-25-7 0,0 0-11 15,34 7-15-15,-6-7-12 0,-28 0-29 16,70-28-56-16,-42-16-82 0,25 9-287 0,0 1 41 15,-10-15 290-15</inkml:trace>
  <inkml:trace contextRef="#ctx0" brushRef="#br4" timeOffset="281663.0062">23787 629 1194 0,'0'0'285'15,"-44"37"-242"-15,14-4-20 0,10 11 13 0,-6-5 3 16,12 10 6-16,-6-8-17 0,4 10 0 15,0-4-16-15,4 6 2 0,0-3 6 0,4-1-30 16,0-3 26-16,1 1-30 0,1-5 11 0,3 4 1 16,1-5-17-16,-2-11-21 0,11 7-35 0,-7-37 6 15,8 51-19-15,-8-51-28 0,7 31-66 0,-7-31-155 16,0 0-126-16,0 0 99 0,0 0 364 16</inkml:trace>
  <inkml:trace contextRef="#ctx0" brushRef="#br4" timeOffset="281991.2423">23527 1067 1537 0,'0'0'45'0,"0"0"-39"16,0 0 2-16,-12 28 9 0,12-28 10 0,0 0 8 16,0 0 1-16,24 27-1 0,-24-27-5 0,27 10-2 15,-27-10-2-15,35 6-4 0,-35-6-5 0,45-2-6 16,-45 2-4-16,47-7-2 0,-20 0-4 0,0 2 2 15,3-6-1-15,-6 4 0 0,-24 7-1 0,45-12 0 16,-45 12-1-16,32-7 0 0,-32 7 0 16,0 0 1-16,26-2-1 0,-26 2 0 0,0 0 1 15,0 0-4-15,0 0 3 0,0 0 0 0,0 0 1 16,0 28-1-16,0-28-14 0,-9 32 30 0,9-32-29 16,-21 37 28-16,9-11-12 0,12-26-5 15,-25 46 3-15,25-46-3 0,-23 44 1 0,23-44 0 16,-20 35 1-16,20-35-10 0,-12 32-8 0,12-32-19 15,0 0-22-15,4 30-24 0,-4-30-23 16,0 0-46-16,0 0-52 0,38-18-211 0,-38 18-52 16,34-40 115-16</inkml:trace>
  <inkml:trace contextRef="#ctx0" brushRef="#br4" timeOffset="282147.5622">23961 824 1564 0,'0'0'39'0,"-39"0"-22"0,39 0-7 0,-25 7 2 16,25-7-7-16,0 0-5 0,-25 20-3 0,25-20-10 16,0 0-14-16,-5 31-10 0,5-31-28 0,12 27-30 15,10-3-47-15,-22-24-81 0,0 0-208 0,49 22-4 16,-49-22 260-16</inkml:trace>
  <inkml:trace contextRef="#ctx0" brushRef="#br4" timeOffset="282775.6736">24216 1080 1069 0,'-28'26'194'0,"28"-26"-144"16,-34 12 19-16,34-12 8 0,-30 14-4 15,30-14 2-15,-32 16-47 0,32-16 15 0,-28 23-21 16,28-23 10-16,-27 28-1 0,27-28-10 16,-21 32-1-16,21-32-7 0,-14 34-3 0,14-34-6 15,-6 29 1-15,6-29-5 0,6 25 1 0,-6-25-2 16,0 0 1-16,30 27-1 0,-30-27 1 0,35 7-5 15,-35-7-5-15,51-6 0 0,-22-2-2 0,1-5 1 16,-2-1-6-16,1 0-1 0,-29 14-6 0,46-37 4 16,-46 37 0-16,35-39 4 0,-35 39-4 15,25-40 8-15,-25 40 21 0,16-37-32 0,-16 37 40 16,3-39-34-16,-3 39 15 0,-5-32 5 0,5 32-3 16,-11-31 3-16,11 31-1 0,0 0 3 15,-12-27 3-15,12 27 6 0,0 0 3 0,0 0 0 16,0 0-5-16,0 0-5 0,0 0-7 0,0 0-3 15,0 0 4-15,0 0 2 0,0 0 6 0,0 0 4 16,9 28 0-16,-9-28-1 0,0 0 4 16,0 0 1-16,30 25 0 0,-30-25 2 0,0 0-1 15,0 0-2-15,32 16-1 0,-32-16-5 0,0 0-3 16,0 0-3-16,0 0-2 0,0 0 0 0,0 0 0 16,18 28 1-16,-18-28-17 0,0 0 14 0,-9 37-13 15,9-37 28-15,-22 44-13 0,7-16 14 0,-1 0-14 16,-2 4-4-16,-2-2 7 0,4-2-6 15,2-1 3-15,14-27-2 0,-19 35-1 16,19-35-2-16,0 0 2 0,0 0-1 0,9 25 0 16,-9-25 1-16,0 0 0 0,40-25 3 0,-40 25-1 15,48-46 2-15,-19 16-2 0,1-2 5 0,-2 1-1 16,-1-1 4-16,-3 0-2 0,1 4-13 0,-25 28 25 16,37-39-30-16,-37 39 28 0,23-29-12 0,-23 29-1 15,0 0 7-15,0 0 1 0,0 0-1 16,0 0-1-16,0 0-5 0,0 0-3 0,0 0-2 15,-14 33-15-15,4-8 26 0,-6 1-25 0,3 0 21 16,3-1-16-16,4 0-13 0,6-25-7 0,-1 39-12 16,1-39-17-16,15 28-20 0,-15-28-19 15,38 23-41-15,-38-23-67 0,55-7-226 0,-20 3-58 0,-5-15 76 16</inkml:trace>
  <inkml:trace contextRef="#ctx0" brushRef="#br4" timeOffset="283131.6863">24914 1106 1440 0,'-41'-11'60'16,"41"11"-20"-16,-34 4 10 0,34-4 6 0,-33 14-6 0,33-14-25 15,-38 25 33-15,38-25-40 16,-35 37 24-16,21-13-19 0,14-24-9 0,-25 48 1 0,13-23-5 16,12-25 2-16,-14 44-6 0,14-44 1 0,1 37-4 15,-1-37 1-15,13 26-4 0,-13-26 2 0,0 0-2 16,33 23 3-16,-33-23 0 0,29 3 0 0,-29-3 1 15,32-12-2-15,-32 12 1 0,39-25-2 0,-39 25 4 0,38-35-5 16,-38 35 3-16,34-37-3 0,-34 37 1 16,25-39-1-16,-25 39 2 0,21-38-3 0,-21 38 4 15,18-32-3-15,-18 32-16 0,0 0 16 0,9-26-15 16,-9 26 14-16,0 0 17 0,0 0-19 0,0 0 12 16,0 0-16-16,-22 28-2 0,22-28 2 0,-17 42 0 15,17-42 5-15,-20 48-5 0,20-48-2 0,-12 40-9 31,12-40-6-31,0 30-13 0,0-30-8 0,0 0-7 16,0 0-7-16,21 28-9 0,-21-28-13 16,28-7-46-16,-24-17-73 0,28-3-268 0,-4 10 10 15,-10-22 187-15</inkml:trace>
  <inkml:trace contextRef="#ctx0" brushRef="#br4" timeOffset="283319.2353">25325 602 1270 0,'0'0'276'16,"-27"16"-192"-16,0 5-24 0,10 18-1 16,-6-4-21-16,3 9-6 0,1-1-13 0,3 1 5 15,-2 0-6-15,7 0 4 0,-1 0-11 0,5-4 0 16,2 2-11-16,-1-5-14 0,6-1 17 0,0-6-35 16,6 0 9-16,-6-30-43 0,16 56-61 0,-16-56-184 15,0 0-241-15,12 37 25 0,-12-37 253 16</inkml:trace>
  <inkml:trace contextRef="#ctx0" brushRef="#br4" timeOffset="347371.1174">19197 2177 758 0,'9'-28'234'0,"-9"28"-199"0,0 0-8 15,7-32-22-15,-7 32 0 0,0 0 5 0,14-30 3 16,-14 30 6-16,0 0 6 0,0 0 7 0,0-25 5 15,0 25 5-15,0 0-3 0,0 0-25 0,0 0 18 16,-30-24-27-16,30 24 21 0,0 0 1 16,-32-4 5-16,32 4 1 0,-37-2-2 0,8 1-1 15,5 6-1-15,-12-5 3 0,4 9 2 0,-12-4-3 16,5 6-3-16,-9-3 17 0,6 7-41 16,-3-1 33-16,5 5-37 0,1-1 7 0,1 3 2 15,0 5-7-15,-3 2 2 0,2 4-4 0,0 1 3 16,2 4-6-16,-1 4 7 0,1-1-7 0,2 5 7 15,3 0-6-15,5-1 9 0,3 0-7 0,2-1 7 16,5-3-8-16,3 1 6 0,1-3-8 0,4 1 7 16,4 0-5-16,3-2 6 0,9 0-4 0,2 0 6 15,5 0 12-15,6 2-29 16,3-2 28-16,5 0-30 0,9-8 12 0,4 0 3 16,5-10-3-16,5-3 2 0,8-7-3 0,3-6 1 15,3-6 1-15,3-6-2 0,1-5 2 0,-4-4-3 16,1-5 2-16,-4-1-5 0,2-5 1 0,-2 0 12 15,-6 0-31-15,-3-1 31 0,-8 0-28 0,-8 1 16 16,-7-1 6-16,-3-6-6 0,-6-4 5 16,0-6-6-16,-1 0 3 0,-3-8-10 0,1-4 4 15,-4-4-15-15,0-2 12 0,-5 1-7 0,-5 1 16 16,-6 3-5-16,-5-3 15 0,-6 4 10 0,-4 1-25 16,-3 6 31-16,-8 2-30 0,-2 7 10 0,-6 3 6 15,1 9-5-15,-6 4 5 0,0 10-4 16,-5 2 0-16,0 10-2 0,-3 6 3 0,-4 3-1 15,-2 13 1-15,-2 3 4 0,-1 5-4 16,-1 6 5-16,-1 3-5 0,0 2-10 0,0 2 28 16,3 3-28-16,4 1 27 0,8-1-14 0,6 2-9 15,8-2 5-15,8-1-7 0,7-3 4 0,7-1-6 16,9-3 6-16,10-2-6 0,10 1 5 0,10-5-4 16,13-1 3-16,10-3-2 0,10-4 3 0,12-4-4 15,1-6 3-15,4-1-3 0,-4-2 1 0,0-4 0 16,-2-1-3-16,-3 2-7 0,-4-6-10 15,-1 0-18-15,-11-10-24 0,12 10-43 0,-28-33-103 16,27 14-350-16,-10-9 14 0,-8-16 212 16</inkml:trace>
  <inkml:trace contextRef="#ctx0" brushRef="#br4" timeOffset="362926.1031">18462 4017 479 0,'0'0'92'0,"0"0"-31"0,0 0-1 15,0 0 13-15,0 0 0 0,19-24 10 0,-19 24-14 16,0 0-8-16,0 0-13 0,0 0-4 0,0 0-4 0,0 0 0 16,0 0-2-16,16-27 1 0,-16 27-5 0,0 0-4 15,0 0-9-15,0 0-4 0,13-30 11 0,-13 30-17 16,0 0 16-16,0 0-16 0,0 0 1 0,8-26 3 16,-8 26 4-16,0 0 4 0,0 0 0 0,0 0-4 15,0 0-21-15,0 0 8 0,-28 30-20 0,28-30 13 16,-30 39 4-16,7-11-2 0,-4 11 10 15,-4 3-2-15,-3 7 14 0,-7 0-3 0,4 13 12 16,-7-4-9-16,8 4 6 16,1-4-14-16,5-2 4 0,3-5-13 0,4-1 3 15,5-8-8-15,4-2 4 0,7-6-7 0,7-6 5 16,5-3-5-16,-5-25 4 0,31 33-3 0,-7-22 3 16,6-4 0-16,8-5 0 0,2-8 3 0,8-4-2 15,5-6 3-15,4-7-5 0,0-7 4 0,3-2-4 16,-2-3 3-16,1 0-5 0,-6-2 5 0,-2 3-6 15,-10 1 5-15,-4 1-4 0,-7 8 1 0,-30 24-8 0,41-39-3 16,-41 39-6-16,0 0 3 0,0 0 0 0,0 0 3 16,0 0-3-16,0 0-3 0,0 0 0 0,0 0 3 15,-28 39 6-15,12-8 2 0,0 8 8 0,-2 5-5 16,4 4 7-16,2 4-5 0,-1 3 12 0,6-4 10 0,4 2-28 16,4-9 28-16,8-3-29 0,4-12 9 0,-13-29 8 15,39 34-4-15,-13-29 5 0,10-12 4 16,6-5 9-16,2-16 10 0,4-9-4 0,0-13-6 15,5-4 21-15,-2-13-28 0,3-2 19 0,-5-7-12 16,-1-1-17-16,-7-1 5 0,-6 4-14 0,-7 4 8 16,-8 3-10-16,-8 9 6 0,-5 2-12 0,-7 8-1 15,-8 2-19 1,0 9-3-16,-9 2-5 0,17 35-46 0,-30-47 6 16,30 47-38-16,-38-20-50 0,38 20-67 0,-21 34-258 15,21-34 3-15,-14 44 292 0</inkml:trace>
  <inkml:trace contextRef="#ctx0" brushRef="#br4" timeOffset="363520.0058">19739 4641 920 0,'0'0'93'16,"0"0"-63"-16,0 0 1 0,-25 23 4 0,25-23 8 16,-27 21-1-16,27-21 1 0,-32 33-7 0,18-8 6 15,14-25 13-15,-30 51-15 0,12-26 14 16,11 6-39-16,-3-4 7 0,8 3-20 0,2-7 7 15,4 3 0-15,-4-26-8 0,19 39 0 0,-19-39-4 16,37 28 3-16,-37-28-2 0,46 11 1 0,-17-15-12 16,-3-14-18-16,15 8-39 0,-11-27-63 0,21 12-132 15,1-10-218-15,-20-25 40 0,19 23 365 0</inkml:trace>
  <inkml:trace contextRef="#ctx0" brushRef="#br4" timeOffset="363660.6804">19877 4190 1372 0,'-29'44'342'0,"-2"-26"-312"16,31-18-23-16,-39 37-9 0,39-37 1 0,-16 24-21 15,16-24-28-15,1 25-74 0,-1-25-143 16,0 0-282-16,0 0 25 0,31-16 313 0</inkml:trace>
  <inkml:trace contextRef="#ctx0" brushRef="#br4" timeOffset="368650.0973">18568 5724 873 0,'34'-14'68'0,"-34"14"-35"0,16-32 14 0,-16 32-11 16,12-33 20-16,-12 33 2 0,5-27 0 0,-5 27-5 15,0 0-6-15,-16-30-9 0,16 30-13 16,0 0-6-16,-32-8-4 0,32 8 1 0,-37 3 1 16,12 1 2-16,25-4 4 0,-49 21 1 0,49-21 4 15,-53 37-4-15,26-13 1 0,-1 1 13 0,3 5-36 16,-3 0 33-16,3 7-34 0,-2-2 10 16,1 6 5-16,-1-1-10 0,6 6 6 0,0-6-9 15,7 8 6-15,-1-2-6 0,5-2 5 0,4 2-3 16,3-9 6-16,5-4-7 0,5-8 5 15,-7-25-6-15,25 35 3 0,-25-35-1 0,49 18 0 16,-20-17 3-16,8-4-1 0,-2-6 1 0,6-7 0 16,1-5 0-16,1-4-6 0,-1-6 4 0,4-1-6 15,-5-5 2-15,2 0-4 0,-3 3 6 0,-4 1-7 16,-3 3 6-16,-6 2-4 0,-6 3 1 0,-21 25-2 16,30-39 3-16,-30 39-5 0,0 0 3 0,0 0-3 15,0 0-1-15,0 0 0 16,0 0-2-16,0 0 2 0,0 0 0 0,0 41 3 15,-7-8-1-15,-2 4 6 0,2 4-6 0,0 5 8 16,2 0-7-16,5-2 7 0,2-6-5 0,3-4 4 16,6-3-5-16,3-4 5 0,-14-27-4 0,39 42 5 15,-39-42-2-15,46 25-1 0,-18-20-1 0,2-3 5 16,4-7 4-16,3-6 3 0,-1-8 7 16,3-6-5-16,-2-3 0 0,3-4-8 0,-4-10 6 15,-1 0-6-15,-6-8 4 0,-5 1-5 0,-6 0 0 16,-2-1-9-16,-7 1 7 0,-4 0-7 0,-5-1 5 15,-3 3-9-15,-6 3-16 0,-4 0 19 0,1 9-33 16,-6 1 22-16,18 34-17 0,-24-42-7 0,24 42-10 16,0 0-19-16,0 0-37 0,-36-18-69 15,57 46-102-15,-21-28-257 0,2 36 73 16,23 6 326-16</inkml:trace>
  <inkml:trace contextRef="#ctx0" brushRef="#br4" timeOffset="369087.5704">19928 6055 605 0,'0'0'143'0,"13"-23"-3"0,-13 23 3 16,0 0-1-16,0 0-23 0,0 0-19 0,0 0-16 16,-20-39-15-16,20 39-15 0,0 0-11 0,-26-19-11 15,26 19-10-15,-25-14-5 0,25 14-3 0,-29-7 0 16,29 7-1-16,-26 2-1 15,26-2-3-15,-29 10-1 0,29-10-4 0,-30 18 1 16,30-18-3-16,-31 32 3 0,31-32-3 0,-27 44 4 16,15-14-5-16,1 1 4 0,2 4-5 0,0 1 4 15,0 1-6-15,4 0 6 0,0-2-8 0,-1-2 5 16,5 3-4-16,-3-5 2 0,2 3-5 0,1-4 0 16,1 0-13-16,0-30-8 0,7 54-51 0,-7-54 4 15,3 44-4-15,-3-44-52 0,4 27-4 16,-4-27-91-16,0 0-118 0,0 0-96 0,0-27 187 15,0 27 252-15</inkml:trace>
  <inkml:trace contextRef="#ctx0" brushRef="#br4" timeOffset="369244.0253">19616 6286 1361 0,'-44'-25'152'0,"44"25"-47"0,0 0-20 16,0 0-17-16,-26 11-24 0,26-11-18 0,0 0-9 15,0 0-5-15,-15 26-5 0,15-26-2 0,0 0-3 16,0 0 0-16,32 18-1 0,-32-18-1 0,53-6 1 15,-19-6-6-15,10-4-13 0,1-10-38 0,17 10-69 16,-22-35-149-16,19 23-312 0,-4 1 31 0,-9-3 287 16</inkml:trace>
  <inkml:trace contextRef="#ctx0" brushRef="#br4" timeOffset="374383.3861">18894 7089 978 0,'0'0'49'0,"0"0"-33"0,0 0-10 16,0 0 4-16,0 0 14 0,0 0 11 15,0 0 11-15,0 0-3 0,0 0-10 0,0 0-13 16,0 0-12-16,-25-9-3 0,25 9-1 0,0 0 8 16,0 0 8-16,-25 39 11 0,25-39 3 0,-19 39 2 15,19-39-7-15,-25 51 1 0,6-25-7 16,3 6 1-16,-7 3-8 0,0-2 3 0,-8 4-10 15,0 2 2-15,-7 2-9 0,-2-3 5 16,-1 8 14-16,-2-3-25 0,-1-5 35 0,2-1-28 16,-1-7 13-16,2 0 5 0,4-9-8 0,5-3 1 15,2-8-5-15,30-10 0 0,-44 9 0 0,44-9 1 16,-28-7-2-16,28 7-2 0,-25-19-1 0,25 19-3 16,-21-35 4-16,21 35-5 0,-20-50 6 0,13 24-7 15,0-2-15-15,2-2 34 0,-1 2-32 0,3 1 39 16,-3-1-8-16,6 28-4 0,-7-48 3 15,7 48-7-15,0-38 3 0,0 38-10 0,9-27 6 16,-9 27-5-16,16-26-3 0,-16 26 1 16,27-30-1-16,-27 30-2 0,39-27 4 0,-39 27-3 15,47-24 3-15,-18 13-2 0,-1 8 0 0,-1-1-1 16,1 11 0-16,-3 0 0 0,-25-7-2 0,48 36 3 16,-25-10-2-16,-2 9 4 0,0 4-6 0,-5 3 7 15,-2 0-8-15,2 1-6 0,-2-6 26 16,2 1-25-16,6-4 26 0,-1-8-16 0,9-6-3 15,7-10 0-15,9-10 0 0,7-12-1 0,16-11-4 16,6-17-1-16,13-6-50 0,4-18-5 0,20 15-76 16,-23-28-79-16,29 18-323 0,-24 7 3 0,-20-3 224 15</inkml:trace>
  <inkml:trace contextRef="#ctx0" brushRef="#br4" timeOffset="375289.6365">18667 8244 1246 0,'0'0'162'0,"16"-33"-133"0,-16 33-18 0,-5-32 8 16,5 32 9-16,2-30 19 0,-2 30 2 0,0 0 2 15,0 0-7-15,0 0-10 0,0 0-9 16,0 0-9-16,0 0-4 0,0 0-3 0,0 0 4 16,-13 39 1-16,4-2 5 0,-8 10-5 0,-3 13 8 15,-8 7 3-15,-2 9-19 0,-2 1 22 0,-2 4-19 16,1-5 6-16,2 0 10 0,3-2-15 0,3-2 4 15,6-5-9-15,6-11 1 0,6-10-7 0,7-7 5 16,7-6-8-16,6-4 5 0,3-5-3 16,-16-24-2-16,48 34-9 0,-17-25-5 15,7-8-10-15,1-8-4 0,10-2-21 0,-6-19-39 16,19 9-21-16,-23-30-61 0,26 22-84 0,-35-15-220 16,6-13-9-16,4 9 233 0</inkml:trace>
  <inkml:trace contextRef="#ctx0" brushRef="#br4" timeOffset="375452.4365">18331 8596 1451 0,'-48'27'185'0,"-19"-20"-73"16,28 12-20-16,3-10-31 0,36-9-18 0,0 0-21 15,0 0-13-15,0 0-6 0,0 0-1 0,64-3 3 0,-7-13-3 16,13-12 2-16,15-8-6 0,18-9-9 0,9-5 15 16,10 1-42-16,-3-6-5 0,8 22-88 0,-26-31-190 15,18 29-269-15,-11 2 1 0,-16-6 320 16</inkml:trace>
  <inkml:trace contextRef="#ctx0" brushRef="#br4" timeOffset="382408.518">1332 10138 768 0,'0'0'86'0,"0"0"-32"0,-34-22-15 0,34 22-1 15,-26-7 0-15,26 7 0 0,-30 0-12 0,30 0-7 16,-43 14-4-16,43-14 10 0,-55 34 12 16,29-6 14-16,-10-5 2 0,10 14 6 0,-10-11 8 15,12 13-37-15,-5-11 26 0,10 8-41 16,-1-6 1-16,10-1-2 0,1-2-12 0,7-2 0 15,2-25-5-15,12 44 2 0,-12-44-4 0,27 37 1 16,-27-37-10-16,41 24-14 0,-9-10-7 0,-4-10-11 16,16 8-32-16,-8-17-17 0,15 12-35 0,-16-25-47 15,20 15-70-15,-9-6-65 0,-10-17-60 16,22 27 372-16</inkml:trace>
  <inkml:trace contextRef="#ctx0" brushRef="#br4" timeOffset="382627.3647">1814 10102 994 0,'0'0'122'0,"-36"14"-87"15,36-14-13-15,-19 27-7 0,19-27 2 0,-23 42 0 16,12-15 6-16,-5-1 16 0,6 7-11 0,-6-3 12 16,5 6-39-16,-1-1 8 0,1 2-11 0,2 0 12 15,2-2 6-15,0-3-9 0,5-1-1 0,1-8-7 16,1 4 3-16,0-27-6 0,3 38-10 0,-3-38-37 15,11 30-24-15,-11-30-47 0,0 0-57 16,37 27-103-16,-11-17-143 0,-26-10 178 0,36-17 247 16</inkml:trace>
  <inkml:trace contextRef="#ctx0" brushRef="#br4" timeOffset="382841.8684">2042 10185 1089 0,'0'0'45'0,"0"0"-34"16,-26 14-11-16,26-14 2 0,0 0 1 0,-2 34 8 16,2-34 21-16,-2 30-13 0,2-30 14 0,-5 37-19 31,5-37-5-31,0 47-14 0,-2-19 13 0,2 2-15 0,-2 2 9 0,1 1 3 0,1-1-7 16,-2 0 5-16,2-8-6 0,0-24 0 15,3 46-18-15,-3-46-12 0,9 39-60 16,-9-39-26-16,0 0-42 0,0 0-65 0,0 0-108 15,43 23 56-15,-49-49 278 0</inkml:trace>
  <inkml:trace contextRef="#ctx0" brushRef="#br4" timeOffset="383060.6579">2221 10148 982 0,'0'0'93'0,"0"0"-50"0,0 0-11 0,0 0 5 15,-26-2 8-15,26 2 0 0,0 0-12 0,0 0-10 16,0 0-15-16,0 0-8 0,0 0-4 16,0 0-1-16,0 0-8 0,0 0-9 0,35 14-12 15,-35-14-14-15,48-21-9 0,-23-2-13 16,14 16-14-16,-9-16-32 0,12 16-20 0,-10-7-49 16,2-3-63-16,14 26-70 0,-48-9 318 0</inkml:trace>
  <inkml:trace contextRef="#ctx0" brushRef="#br4" timeOffset="383263.7823">2161 10419 872 0,'0'0'249'0,"0"0"-232"0,0 0-28 0,0 0-1 15,27-14 10-15,-27 14 4 0,44-21 10 0,-14 9 20 16,2-9-14-16,3 3 12 0,2-5-23 0,4 0-8 15,0 4-22-15,-6-4-6 0,8 9-38 0,-15-7-20 16,11 14-37-16,-39 7-57 0,46-27-111 16,-16 40-87-16,-30-13 349 0</inkml:trace>
  <inkml:trace contextRef="#ctx0" brushRef="#br4" timeOffset="383420.114">2133 10687 894 0,'0'0'290'15,"0"0"-237"-15,0 0-34 0,0 0-8 0,0 0 3 16,0 0 10-16,35-16 8 0,-7 6-6 0,1-8-2 16,8 0-9-16,7-6-3 0,4-3-11 0,5 1 1 15,0-6-24-15,11 11-42 0,-14-14-64 0,24 26-139 16,-7-3-211-16,-19-13 21 0,18 27 457 0</inkml:trace>
  <inkml:trace contextRef="#ctx0" brushRef="#br4" timeOffset="384123.193">3514 10749 565 0,'0'0'149'16,"0"0"-39"-16,-25-4-10 0,25 4-10 0,0 0-13 15,0 0-10-15,-26-19-9 0,26 19-9 16,0 0-7-16,-29-27-12 0,29 27-13 0,-26-31-10 15,26 31-3-15,-30-46-3 0,14 21 3 0,-2-1-1 16,-1-2 11-16,-1-1 0 0,-1-2 10 16,1 3 3-16,-4-8 3 0,4 8-9 0,-5-5 0 15,8 3 2-15,-1 0-33 0,4 3 37 0,1 3-34 16,4-1 15-16,9 25-1 0,-10-44-9 0,10 44 3 16,3-39-2-16,-3 39 1 0,18-38-3 0,-18 38 3 15,43-44-4-15,-13 21 5 0,5 0-4 0,4 0 4 16,0 0-4-16,0 7 3 0,-2 4-4 15,-3 3 4-15,-6 5-2 0,-28 4-3 0,39 15-1 16,-39-15-5-16,12 37-2 0,-12-6-12 16,-14 3-3-16,-3 20-14 0,-17 1 9 0,-5 10 22 15,-7-2-15-15,-5 6 42 0,1 3-13 0,-5-3 14 16,4 3 16-16,-2-7-7 0,7-1 9 0,0-10-7 16,10-3 11-16,4-8-11 0,14-10 0 0,8-6-17 15,10-27-5-15,12 30-10 0,-12-30-1 16,52 7 0-16,-10-14 0 0,15-9-9 0,5-18-20 15,21 4-32-15,-9-26-73 0,38 21-137 0,-8-13-248 16,-15-13 24-16,14 22 450 0</inkml:trace>
  <inkml:trace contextRef="#ctx0" brushRef="#br4" timeOffset="385052.0852">3989 10187 852 0,'0'0'80'0,"0"0"-57"0,0 0-13 0,0 0-3 16,0 0 1-16,0 0-2 0,0 0 7 0,-25 39 23 16,25-39-3-16,-27 42 21 0,18-12-8 15,-6-6-4-15,7 8-14 0,-2-4 11 0,6 9-17 0,-5-7 10 0,8 9 3 0,-3-7-9 16,6 3 1-16,-2-9-11 0,5 3-2 0,-5-29-7 15,18 37 0-15,-18-37-6 0,30 24 2 0,-30-24 0 16,41 9 5-16,-41-9 7 0,48-12 1 0,-22-6 3 16,4-3-5-16,0-9 0 0,4-5-8 0,0-7 2 15,1-6-9-15,-1 0 7 0,1 1 8 32,-7 3-29-32,-1 3 30 0,-6 4-28 0,-3 4 17 15,-6 1 12-15,-12 32-1 0,18-46 8 0,-18 46-5 16,2-26 3-16,-2 26-1 0,0 0-2 0,0 0-3 15,0 0-6-15,0 0-5 0,-30 23-5 0,16 2 2 16,-2 6-6-16,-2 13-9 0,0 4 28 0,1 1-26 16,1-3 25-16,3-2-9 0,3 0-7 15,4-7 2-15,6-2-15 0,2-10-11 0,10 5-25 16,-12-30-14-16,29 35-19 0,-29-35-23 0,46 25-60 16,-46-25-21-16,53 5-56 0,-25 0-148 0,-28-5 14 15,64-21 373-15</inkml:trace>
  <inkml:trace contextRef="#ctx0" brushRef="#br4" timeOffset="385424.9575">4626 10462 858 0,'0'0'295'16,"-26"10"-233"-16,26-10-39 0,0 0-9 0,0 0-5 16,-27 14 1-16,27-14 4 0,0 0 8 0,0 0 2 15,-14 36 5-15,14-36 1 0,0 0-1 0,-9 26 4 16,9-26 0-16,0 0-3 0,5 26 1 0,-5-26-5 15,0 0-2-15,0 0-6 0,0 0-6 0,0 0-4 16,9 29-3-16,-9-29-2 0,0 0-1 0,0 0 1 16,0 0 0-16,0 0 3 0,36-15 0 0,-36 15 2 15,30-28-4-15,-30 28 1 0,39-46-5 16,-16 20 4-16,-2 1-5 0,2 1 2 0,-23 24-2 16,37-44 4-16,-37 44-3 0,30-34 3 0,-30 34-4 15,0 0 2-15,27-24-2 0,-27 24 2 16,0 0 0-16,0 0 1 0,0 0 0 0,0 0 0 0,2 35 1 0,-2-35-4 15,-9 44 2-15,4-12-9 0,-3-3 3 0,3 3-11 16,-2-4-2-16,7 2-14 0,0-30-6 0,0 48-17 31,0-48-5-31,11 39-11 0,-11-39-14 0,21 26-27 16,-21-26-26-16,32 14-33 0,-32-14-28 0,37-3-45 16,-9 11-52-16,-28-8 147 0,48-8 149 15</inkml:trace>
  <inkml:trace contextRef="#ctx0" brushRef="#br4" timeOffset="385593.9732">5124 10553 434 0,'0'0'182'0,"3"-26"-29"0,-3 26-1 16,-5-25-16-16,5 25-11 0,0 0-24 16,-26-42-14-16,26 42-17 0,0 0-15 0,0 0-11 15,-25-25-11-15,25 25-8 0,0 0-10 0,0 0-6 16,-29 7-8-16,29-7-1 0,0 0-4 16,-21 35-21-16,19-5-6 0,-5-1 5 0,4 6-6 15,-3-3 17-15,6-1-25 0,0-31-24 0,4 57-68 16,-4-57-83-16,7 38-105 0,9-13-143 0,-16-25 209 0,30 19 254 0</inkml:trace>
  <inkml:trace contextRef="#ctx0" brushRef="#br4" timeOffset="385751.3968">5184 10192 1418 0,'-30'-24'100'0,"30"24"-22"15,-34-23-11-15,34 23-20 0,0 0-18 0,-26-22-19 16,26 22-10-16,0 0-9 0,0 0-23 0,0 0-26 15,0 0-46-15,0 0-78 0,0 0-146 16,39-12-220-16,-39 12 61 0,53-2 487 0</inkml:trace>
  <inkml:trace contextRef="#ctx0" brushRef="#br4" timeOffset="386898.9075">9229 9972 888 0,'0'0'124'0,"0"0"-29"15,0 0-10-15,0 0-9 0,0 0-13 0,0 0-21 16,0 0-18-16,0 0-15 0,-19 30-1 0,19-30-5 16,-20 35 5-16,8-10-2 0,-1 5 7 0,-2-2-4 15,4 5 6-15,-1 1-8 0,1-1 4 16,0 1 11-16,1 1-34 0,1-2 31 0,-2 3-32 15,2-3 14-15,-1-1 6 0,3-4-4 16,1-3 7-16,6-25-5 0,-3 26 3 0,3-26-5 16,0 0-1-16,0 0 3 0,0 0 4 0,0 0 7 15,32-17 3-15,-32 17 3 0,28-50-6 0,-12 17 2 16,3-2 8-16,-1-8-32 0,3 5 30 0,-1-7-27 16,-2 7 11-16,-1-3 7 0,1 2-6 15,-4 2 1-15,2 2-6 0,-2 5 2 0,0 2-5 16,-14 28 3-16,23-37-5 0,-23 37 2 0,0 0-2 15,0 0 1-15,0 0-1 0,0 0 2 0,0 0 1 16,0 0-1-16,0 0 3 0,20 41-5 0,-17-13 5 16,-1 4-5-16,2 3 2 0,-1 4-3 15,3 1 5-15,1 1-6 0,3-3 8 16,4-1 10-16,4-2-28 0,3-6 29 0,4 2-29 16,0-6 11-16,3-6 4 0,-1-1-3 0,-1-6 3 15,3-6 1-15,-1-1 3 0,2-9 3 0,-3 1 1 16,-2-9 2-16,-1-3-3 0,-24 15-1 0,45-42-3 15,-26 16-17-15,-3-2 27 0,-3-4-26 0,-3-2 24 16,-5-4-12-16,1-3-11 0,-3 4-6 0,-4-5-18 16,4 10-21-16,-10-10-29 0,7 42-38 15,-9-60-62-15,9 60-98 0,0 0-234 0,9-37 54 16,-9 37 398-16</inkml:trace>
  <inkml:trace contextRef="#ctx0" brushRef="#br4" timeOffset="387164.5449">10566 9993 894 0,'-30'0'207'0,"5"-3"-156"0,25 3 6 0,-51 0 13 15,51 0 4-15,-55 7-7 0,29 5-7 0,-12-8-6 16,8 11-1-16,-9-2-8 15,9 10-1-15,-7-2-7 0,11 9-1 0,-6-4-10 16,9 6-4-16,1-2-13 0,8 1-2 0,5-2-7 16,8-5-15-16,1-24 29 0,17 41-31 0,-17-41 23 15,45 26-25-15,-8-12-21 0,-5-14-26 0,21 13-35 16,-14-29-46-16,28 25-116 0,-23-18-170 0,9-12-72 16,15 21 279-16</inkml:trace>
  <inkml:trace contextRef="#ctx0" brushRef="#br4" timeOffset="387383.3964">10956 9988 1384 0,'-34'-2'80'0,"34"2"-30"0,-42 19-5 16,42-19-3-16,-39 34-14 0,39-34-7 0,-41 49-6 16,23-17 4-16,-1 1-9 0,3 6 5 15,2 2-12-15,1-3-14 0,3 1 28 0,3-2-31 16,1-5 30-16,3 0-14 0,3-4-7 0,0-28-3 15,9 47-26-15,-9-47 0 0,17 37-23 0,-17-37-20 16,27 18-30-16,-27-18-63 0,34-5-102 0,-34 5-202 16,26-29 27-16,10 24 411 0</inkml:trace>
  <inkml:trace contextRef="#ctx0" brushRef="#br4" timeOffset="387555.4816">10864 9979 1381 0,'0'0'100'16,"0"0"-71"-16,0 0-9 0,0 0-2 0,0 0-2 16,0 0 6-16,30 19-1 0,-30-19-7 15,34-1-4-15,-34 1-8 0,42-4-10 0,-13 4-16 16,-5-7-19-16,10 11-28 0,-34-4-28 0,58-4-40 16,-58 4-50-16,52-3-92 0,-24 17-164 0,-28-14 112 15,39 19 333-15</inkml:trace>
  <inkml:trace contextRef="#ctx0" brushRef="#br4" timeOffset="387758.5116">10848 10271 1195 0,'-25'-3'122'0,"25"3"-47"0,0 0-25 16,0 0-14-16,0 0-16 0,0 0-2 0,0 0 5 15,30-4 5-15,-30 4 0 0,50-19-9 0,-18 5-9 16,3 0-8-16,2 0-1 0,-1 0-11 15,1 3-12-15,-10-1-18 0,4 10-21 0,-31 2-20 16,50-2-46-16,-50 2-65 0,32 2-96 0,-32-2-183 16,0 0 137-16,23 35 334 0</inkml:trace>
  <inkml:trace contextRef="#ctx0" brushRef="#br4" timeOffset="387899.138">10793 10458 990 0,'-46'37'317'16,"46"-37"-229"-16,-27 4-32 0,27-4-20 0,0 0-11 15,0 0-12-15,0 0-5 0,25-29 3 0,-25 29-5 16,52-33 4-16,-15 12-7 0,5-4-2 0,8-1-4 16,3 1-56-16,-9-10-57 0,22 23-140 0,-24-6-272 15,1-8 49-15,10 20 357 0</inkml:trace>
  <inkml:trace contextRef="#ctx0" brushRef="#br4" timeOffset="388227.3485">11310 10115 1037 0,'0'0'85'0,"0"0"-56"0,0 0 9 15,13-32 19-15,-13 32 15 0,30-21 3 16,-4 17-1-16,-26 4-4 0,43-19-8 0,-43 19-8 16,48-16-13-16,-48 16-9 0,46-7-12 0,-46 7-8 15,28-2-3-15,-28 2 0 0,0 0 5 0,0 0 3 16,0 0 0-16,12 30-3 0,-12-30-3 0,-16 34-6 15,2-10 0-15,-5 1-4 0,-6 5 2 16,-2 2-3-16,-1 1 4 0,-2 2-3 0,3-1-7 16,1-4 24-16,1 3-26 0,2-3 27 15,2 0-15-15,0-5-2 0,21-25 1 0,-27 35-3 16,27-35 1-16,0 0-3 0,-5 28 3 0,5-28-1 16,0 0 0-16,37 9 2 0,-37-9-1 0,49-12 0 15,-20 1-2-15,1-1 1 0,0-2-7 0,4 1-9 16,-4-3-18-16,5 6-31 0,-10-9-40 0,19 24-56 15,-28-32-106-15,23 20-299 0,0 7 68 16,-12-17 315-16</inkml:trace>
  <inkml:trace contextRef="#ctx0" brushRef="#br4" timeOffset="389520.7251">11629 10138 521 0,'7'-29'49'0,"-7"29"1"15,0 0 2-15,18-28 10 0,-18 28 10 0,0 0 3 16,0 0-6-16,0 0 5 0,12-26-1 16,-12 26 5-16,0 0-10 0,0 0-15 0,0 0-23 15,0 0-16-15,-18 24-8 0,18-24 3 0,-30 37 2 16,13-10 9-16,-8 1 3 0,2 7 7 0,-7-5-3 15,5 9-8-15,-7-2 33 0,7 5-30 0,-3-5 29 16,7 2-17-16,-1-2-13 0,6-2 1 16,1-7-11-16,6 0 0 0,9-28-7 0,-13 41 3 0,13-41-4 15,0 25 1-15,0-25-1 0,0 0-1 16,0 0 3-16,0 0 2 0,30 14 2 0,-30-14 5 16,25-11 2-16,-25 11 0 0,29-26 1 15,-29 26-4-15,31-46 0 0,-13 16-6 0,2-7 3 16,-1-5-5-16,2-4 6 0,1 0 8 0,-1-5-24 15,0 0 23-15,0-2-23 0,2 2 8 0,-3 0 9 16,-1 2-7-16,-4 1 8 0,0 1-7 0,-2 1 3 16,3 4-4-16,-2 5-1 0,2 5-1 0,-16 32 2 15,26-35-4-15,-26 35 1 0,0 0-2 0,0 0 0 16,27-4 1-16,-27 4 0 0,11 32 4 0,-4-4-6 16,0 7 5-16,0 9-5 0,0 2 3 0,-3 7-5 15,1 0 6-15,-3 7-7 0,-1 0 8 0,1 3-7 16,2-3-5-16,-3 0 19 0,1-4-21 0,0-1 21 15,0-4-10-15,1-4-10 0,3-4-1 16,2-6-20 0,0-2-1-16,6-4-18 0,-14-31-28 0,23 41-43 15,-23-41-74-15,0 0-90 0,0 0-170 0,0 0-34 16,33-5 252-16</inkml:trace>
  <inkml:trace contextRef="#ctx0" brushRef="#br4" timeOffset="389686.822">11599 10451 1238 0,'0'0'198'0,"-46"5"-97"0,46-5-13 0,-27 4-18 0,27-4-19 0,0 0-25 0,0 0-18 16,0 0-3-16,0 0 4 0,37-12 0 0,-5-1-1 15,6-3-3-15,8-5-4 0,7-2-2 0,3-5 0 16,6 9-56-16,-3-13-9 0,15 22-93 0,-28-31-74 16,36 18-221-16,-17 4-75 0,-12-13 213 15</inkml:trace>
  <inkml:trace contextRef="#ctx0" brushRef="#br4" timeOffset="390097.1209">12507 9954 1644 0,'0'0'51'16,"0"0"-29"-16,0 0-4 0,0 0 3 0,0 0-2 16,0 0 1-16,20-24-4 0,-20 24-7 0,25-9-3 15,-25 9-2-15,32-9-3 0,-32 9-1 16,37-3 0-16,-37 3 1 0,35 1 1 0,-35-1-1 16,36 6 1-16,-36-6-1 0,33 10-1 0,-33-10 1 15,29 16 1-15,-29-16-2 0,0 0 1 0,24 23 0 16,-24-23 0-16,0 0 0 0,8 37 2 0,-8-37-3 0,-16 39 3 0,1-15-5 15,-8 5 5-15,-5 0-5 0,-6 8 5 0,-3-1-4 16,-4 1 4-16,-1-2-5 0,-1 4-5 16,-3-2 27-16,4 5-21 0,1-5 35 0,8 3-12 15,2-11-6-15,12-3-1 0,19-26-13 0,-21 32-2 16,21-32-4-16,0 0 2 0,26 21 0 0,-26-21 1 16,59-4 1-16,-17-8-3 0,11-7-6 0,8-8-11 31,9 1-17-31,-2-9-42 0,15 17-51 0,-30-24-108 15,37 17-309-15,-21 6 10 0,-8-3 193 0</inkml:trace>
  <inkml:trace contextRef="#ctx0" brushRef="#br4" timeOffset="398089.2062">18150 9835 987 0,'0'0'251'0,"0"0"-200"16,0 0-42-16,0 0-9 0,0 0 4 0,0 0 11 15,5-25 17-15,-5 25 10 0,0 0 2 0,0 0-11 16,0 0-17-16,0 0-8 0,0 0-5 0,-35 39 7 15,35-39 2-15,-32 44 11 0,9-18-2 16,4 11 9-16,-6-5 2 0,5 7 2 0,-5-2-7 16,6 3-4-16,-2 1-18 0,1-4 3 15,4-2-8-15,4-5 4 0,12-30-3 0,-11 37-1 16,11-37-2-16,0 0 1 0,0 0-1 0,0 0 3 16,0 0 0-16,32-13 2 0,-32 13 3 0,36-49-2 15,-15 14 4-15,0-6-7 0,2-3 6 0,0 0-7 16,-3 0 13-16,1 2-6 0,-5 0 11 0,0 5-8 15,-6 0 3-15,-1 5-7 0,-2 6 0 16,-1 1-5-16,-6 25 1 0,7-35-3 0,-7 35 3 16,0 0-1-16,0 0 0 0,0 0 1 15,0 0-2-15,0 0-1 0,0 0-1 0,7 26 3 16,-4 1-2-16,3 3 4 0,1 5-5 0,0-2 6 16,2 4-5-16,3-3 6 0,2-3-5 0,2 3 5 15,2-4-5-15,1 0 4 0,1-2-5 0,1-3 4 16,-21-25-2-16,48 40 2 0,-48-40 0 15,46 30 1-15,-46-30 0 0,41 16-4 0,-41-16 1 16,37 5 1-16,-37-5 1 0,26-7 2 0,-26 7 0 16,0 0-2-16,22-33 2 0,-22 33-3 0,10-41 1 15,-4 13-4-15,-1-4 2 0,-1-1-8 0,3-4-1 16,-2-2-11-16,6 0-7 0,-4-5-15 0,7 9-14 16,-7-9-24-16,14 18-12 0,-16-17-31 15,22 33-25-15,-27-22-46 0,25 27-90 16,1 3-156-16,-26 2 57 0,34-4 382 0</inkml:trace>
  <inkml:trace contextRef="#ctx0" brushRef="#br4" timeOffset="398354.7821">19137 9849 1066 0,'-15'-28'140'0,"15"28"-78"0,0 0-21 0,-1-29 3 16,1 29 0-16,-8-26-9 0,8 26-5 0,0 0-2 15,-26-32 1-15,26 32-2 0,0 0 3 16,-30-7 1-16,30 7 2 0,-34 5-2 0,34-5-2 16,-39 25-1-16,14-9-2 0,2 9 2 0,-3 1-5 15,-1 8 2-15,-3-3-7 0,4 8 2 16,1-2-10-16,4-2 1 0,5-5-9 0,5 0 1 16,6-5-5-16,5-25 2 0,9 42-10 0,-9-42-2 15,30 32-14-15,-30-32-6 0,55 14-17 0,-24-19-15 16,17 8-26-16,-18-22-41 0,32 19-56 0,-28-36-77 15,23 6-209-15,3 13 21 0,-23-25 351 0</inkml:trace>
  <inkml:trace contextRef="#ctx0" brushRef="#br4" timeOffset="398542.3476">19452 9738 1360 0,'-29'10'69'0,"29"-10"-31"0,-39 41-4 0,25-13-1 16,-3-2-12-16,2 8 1 0,-1-2-7 0,6 3 2 15,-4-3 0-15,7 1 1 0,0-1-10 16,1-1 6-16,4-1-14 0,1-1 2 0,2-3-9 16,-1-26-5-16,8 46-3 0,-8-46-11 0,17 38-27 15,-17-38-26-15,23 27-54 0,-23-27-84 0,0 0-147 16,43-4-109-16,-43 4 185 0</inkml:trace>
  <inkml:trace contextRef="#ctx0" brushRef="#br4" timeOffset="398719.3526">19441 9794 1358 0,'-28'-30'170'15,"28"30"-132"-15,0 0-32 0,0 0-4 0,0 0-3 16,25 0 2-16,-25 0 0 0,33-2-1 0,-33 2-1 16,50-5 1-16,-20 0-6 0,2 1-14 15,5 4-24-15,-10-12-40 0,13 21-49 0,-40-9-59 16,59-9-169-16,-24 18-79 0,-35-9 147 0</inkml:trace>
  <inkml:trace contextRef="#ctx0" brushRef="#br4" timeOffset="398901.6419">19510 10013 1359 0,'-48'1'142'0,"48"-1"-86"16,-39 13-11-16,39-13 2 0,0 0-8 0,0 0-15 15,0 0-18-15,0 0-7 0,0 0 0 0,0 0 1 16,0 0-1-16,39 8 0 0,-14-9-13 0,-25 1-13 16,55-7-14-16,-28-2-12 0,10 11-11 15,-37-2-21-15,64-6-44 0,-64 6-64 16,53-7-95-16,-27 14-166 0,-26-7 89 0,36 7 365 0</inkml:trace>
  <inkml:trace contextRef="#ctx0" brushRef="#br4" timeOffset="399073.5199">19191 10351 1489 0,'0'0'40'15,"0"0"-33"-15,0 0-6 0,32 10 2 0,-2-20 0 16,9-1 17-16,4-5-16 0,6-5 15 0,6-4-35 16,2 1 16-16,5-1-19 0,0-8-6 15,4 15-48-15,-20-22-71 0,21 25-83 0,-28-9-186 16,0-8-24-16,12 23 206 0</inkml:trace>
  <inkml:trace contextRef="#ctx0" brushRef="#br4" timeOffset="399505.5566">20013 9886 1158 0,'0'0'134'0,"-26"14"-68"0,26-14-6 0,0 0 3 15,0 0-8-15,0 0-14 0,0 0-12 0,0 0-6 16,-22 28-4-16,22-28-2 0,-5 30 6 15,5-30 2-15,-7 44 5 0,0-18-7 0,2 4-5 16,-3 0 0-16,1 5 5 0,-1-1-6 0,-1 1 9 16,-4 2-15-1,1-5-14-15,0-4 32 0,1-2-30 0,11-26 26 16,-16 36-13-16,16-36-12 0,0 0 1 0,-11 28-2 16,11-28-1-16,0 0 0 0,0 0-1 0,0 0 1 15,0 0 1-15,29-35-14 0,-29 35 29 16,37-48-28-16,-16 16 27 0,4-5-10 0,0 2-4 15,-4-4 5-15,4 2-4 0,-4 0 5 0,0-1-6 16,2 1 5-16,-1-2-4 0,-3-2 3 0,2 1-4 16,0-1 6-16,-1 4-4 0,1 6 5 0,-3 4-2 0,-18 27 4 0,25-24-5 15,-25 24 1-15,0 0-1 0,0 0-1 0,0 0 1 16,5 24-2-16,-8 3 3 0,-3 4-4 16,-1 8 5-16,-4 3-7 0,-1 2 4 0,1 1-5 15,-1-1 3-15,3 3-3 0,0-1 5 0,2-2-11 0,4-2 3 16,1-3-13-16,2-6-14 0,5-3 21 0,-1-3-35 15,5-4 16-15,-9-23-35 0,21 42-27 0,-21-42-32 16,26 23-69-16,-26-23-71 0,0 0-252 0,0 0 67 31,18-34 328-31</inkml:trace>
  <inkml:trace contextRef="#ctx0" brushRef="#br4" timeOffset="399664.897">20114 10097 1431 0,'-46'-14'168'15,"46"14"-79"-15,-37 2-23 0,37-2-15 0,0 0-17 16,-28 12-15-16,28-12-10 0,0 0-6 0,0 0-4 16,0 0 2-16,26 14-1 0,-1-14-3 15,5-2-11-15,2-8-21 0,12 5-40 0,-12-20-47 16,30 27-109-16,-34-22-268 0,22 1-21 0,5 8 150 16</inkml:trace>
  <inkml:trace contextRef="#ctx0" brushRef="#br4" timeOffset="400113.8004">20527 9850 1727 0,'-41'13'50'16,"11"-3"-38"-16,30-10-4 0,-35 13 2 0,35-13-5 15,0 0-2-15,0 0-3 0,0 0 4 0,26 3 6 16,2-3 5-16,8-7 2 0,6-5-4 15,4-2-2-15,2 0-8 0,2 0 0 0,-4 7-3 16,-4-2 0-16,-3 5 1 0,-7 2-1 16,-3 4-1-16,-29-2 2 0,35 5 1 0,-35-5 1 0,0 0 3 15,0 0 4-15,0 0 2 0,12 34-1 0,-12-34-2 16,0 0-4-16,-32 37-1 0,32-37-2 0,-38 28 1 16,38-28-3-16,-43 28 0 0,43-28-1 15,-34 25 1-15,34-25 1 0,-23 32 1 0,23-32-3 0,-12 28 0 16,12-28-2-16,5 26 0 0,-5-26-2 15,20 30 3-15,-20-30-4 0,33 25 2 0,-8-15-1 16,-25-10 1-16,50 11 1 0,-25-4 2 0,-25-7 0 16,47 5 2-16,-47-5-1 0,38 4 2 0,-38-4-3 15,0 0 3-15,0 0 1 0,0 0 7 0,0 0 5 16,0 0-3-16,0 0 1 0,5 32-6 16,-5-32-8-16,-30 28 3 0,30-28-4 0,-48 37 3 15,21-14-4-15,-1 0-12 0,0 1 24 0,-1-1-28 16,3 2 18-16,1-1-19 0,25-24-14 0,-39 37-19 31,39-37-42-31,0 0-64 0,-2 46-160 0,2-46-239 16,0 0 19-16,36 2 360 0</inkml:trace>
  <inkml:trace contextRef="#ctx0" brushRef="#br4" timeOffset="401191.9552">22027 9725 1300 0,'0'0'62'0,"-20"-31"-32"15,20 31 0-15,0 0 8 0,0 0 4 0,0 0-1 16,0 0-2-16,0 0-7 0,0 0-7 0,0 0-7 16,0 0 1-16,0 0 4 0,-21 44 9 0,18-20-4 15,4 10 2-15,-1 1-12 16,2 2 1-16,-4 4-9 0,2-1 3 0,-1 1-7 16,-1 1 3-16,-2-2-7 0,1-1 4 0,1-2-5 15,-2-2 5-15,1-5-3 0,-1-2 3 0,4-28-6 16,-7 37-12-16,7-37 11 0,0 0-12 0,0 27 12 15,0-27 0-15,0 0 1 0,0 0-1 0,0 0 2 16,0 0 14-16,2-34-13 0,-2 34 12 0,2-49-13 16,0 16-4-16,1-3 5 0,2-1-2 15,1-1 3-15,1-1-4 0,2-3 6 0,-2-1-9 16,0-4 8-16,2-2-7 0,1-4 3 0,5 0-6 16,4 4 7-16,2 5-6 0,2 5 8 0,0 9-5 15,-23 30 3-15,45-41-2 0,-45 41 1 0,40-16-1 16,-40 16 0-16,39 0 0 0,-39 0-1 15,37 15 2-15,-37-15-2 0,38 28 1 16,-38-28 1-16,33 35 2 0,-33-35-4 0,30 42 4 16,-30-42-4-16,27 39 3 0,-27-39-2 0,18 40 1 15,-18-40-3-15,9 41 2 0,-9-41-4 0,-2 35 3 16,2-35-3-16,-18 39 3 0,18-39-2 0,-37 39 4 16,12-22-2-16,-2 1 3 0,-4 1-3 0,-1-1 4 15,-4 0-2-15,3-1 2 0,3-1 1 0,3-4 3 16,2-3-1-16,25-9 2 0,-33 14-3 15,33-14-2-15,0 0-2 0,0 0-1 0,0 0 0 16,0 0 3-16,0 0-2 0,10 30-1 16,-10-30 1-16,39 11-2 0,-12-8 1 0,-1 3 2 15,4-3-2-15,0 4-2 0,1 0-7 0,-3-2-8 16,2 6-18-16,-30-11-8 0,55 19-16 0,-55-19-7 16,50 16-12-16,-50-16-14 0,51 13-24 0,-51-13-23 15,48 5-37-15,-48-5-83 0,28-23-136 16,7 28 17-16,-24-31 379 0</inkml:trace>
  <inkml:trace contextRef="#ctx0" brushRef="#br4" timeOffset="401504.4173">22810 9865 1075 0,'0'0'230'0,"-45"0"-135"0,45 0-26 16,-40 5-4-16,40-5-6 0,-41 17-10 15,41-17-2-15,-44 29-5 0,44-29 0 0,-41 37-9 16,27-14-2-16,14-23-9 0,-27 49-1 0,18-23-9 15,2-1-1-15,7-25-6 0,0 44 0 0,0-44-4 16,13 40 3-16,-13-40-1 0,28 29-1 0,-28-29-1 16,39 19 1-16,-39-19-3 0,44 7 2 0,-17-10-1 15,-27 3-1-15,48-16 4 0,-24 2-3 16,1-4 2-16,0 0-1 0,-25 18 0 0,41-45-4 16,-41 45 2-16,26-50-2 0,-26 50 1 0,9-40-3 15,-9 40 0-15,-3-39-5 0,3 39-1 16,-15-33-6-16,15 33-3 0,0 0-9 0,-26-27-7 15,26 27-13-15,-25-5-13 0,25 5-17 0,0 0-24 16,-35-11-43-16,35 11-59 0,0 0-115 0,0 0-130 16,0 0 75-16,0 0 375 0</inkml:trace>
  <inkml:trace contextRef="#ctx0" brushRef="#br4" timeOffset="401738.922">23387 9518 1265 0,'-25'0'203'0,"25"0"-147"0,-26 0-13 0,26 0 4 16,-27 12-1-16,27-12-9 0,-28 23-1 15,28-23-7-15,-27 44 1 0,13-18-8 0,7 8 0 16,-2 1-7-16,2 4 5 0,-4-1-9 0,4 6 0 16,2 6-9-16,1-3 3 0,3-1-8 0,-5 0 8 15,1-4-9-15,-2-3 4 0,2-2-15 0,-1-5-13 16,6-4-5-16,0-28-10 0,4 42-29 15,-4-42-15-15,9 25-58 0,-9-25-39 0,0 0-76 16,0 0-237-16,12-28 82 0,-12 28 297 0</inkml:trace>
  <inkml:trace contextRef="#ctx0" brushRef="#br4" timeOffset="401879.5713">22969 9725 1658 0,'0'0'131'0,"0"0"-90"0,0 0-24 0,0 0-8 15,0 0-8-15,0 0 1 0,46 6-1 0,-5-15 1 16,8-3-3-16,12-1-14 0,1-11-42 0,16 20-86 16,-31-31-208-16,24 23-238 0,-7-1 48 0,-7-10 377 15</inkml:trace>
  <inkml:trace contextRef="#ctx0" brushRef="#br4" timeOffset="402020.1578">24046 9868 1901 0,'0'0'111'0,"-30"-7"-88"16,30 7-11-16,-27-19-12 0,27 19 0 0,-18-30 0 16,18 30-34-16,-15-39-32 0,0 4-65 0,15 35-154 15,13-30-326-15,-13 30 14 0,3-35 275 16</inkml:trace>
  <inkml:trace contextRef="#ctx0" brushRef="#br0" timeOffset="407912.3596">1247 11360 873 0,'-28'-12'80'0,"28"12"-31"0,0 0-23 15,0 0-4-15,0 0 17 0,25-30 9 16,-25 30 11-16,33-37 5 0,-12 12-20 0,8 4 2 16,-1-6-42-16,6 3 13 0,-1-3-25 0,1 4 13 15,0 1 1-15,-2 4-7 0,-4 6 3 0,-28 12-3 16,42-15 1-16,-42 15 0 0,0 0 1 0,0 0 2 16,25 30-1-16,-25-30 2 0,-7 44-3 0,0-12 4 15,-7 2 16-15,1 4-30 0,-4 5 36 0,1 1-27 16,0 0 14-16,3 5 16 15,-1-8-11-15,7 1 6 0,2-11-8 0,5-1-5 16,0-30-7-16,18 43 1 0,-18-43-6 0,40 28 3 16,-11-19-1-16,4-8 2 0,3-6 3 0,6-5 2 15,-3-10 4-15,7-1-2 0,-1-7 4 0,1 0-7 16,-4-6 3-16,2-1-5 0,-3-2 3 0,-2 2-6 16,-5-4 6-16,-4 2-7 0,-5 2 6 0,-4 1 9 15,-7 4-29-15,-2 4 32 0,-4 0-30 16,-8 26 17-16,7-46 3 0,-7 46-6 0,0-37 1 15,0 37-5-15,-4-28 2 0,4 28-3 0,0 0 3 16,0 0-2-16,0 0-5 0,-12-25-10 16,12 25-24-16,0 0-18 0,0 0-23 0,0 0-13 15,23 28-31-15,-23-28-43 0,35 25-71 0,-35-25-194 16,34 17 22-16,8 12 350 0</inkml:trace>
  <inkml:trace contextRef="#ctx0" brushRef="#br0" timeOffset="408125.0775">2591 11203 1058 0,'-28'2'93'0,"28"-2"-10"0,-32 14-18 16,32-14-19-16,0 0-23 0,0 0-16 0,0 0-8 15,0 0 10-15,28 2 6 0,-1-6 4 0,3-5-26 16,7 1 16-16,4-5-28 0,3 3 19 0,1-1-4 15,-3-3-12-15,2 7-16 0,-8-5-19 0,6 12-25 16,-15-13-35-16,10 22-54 0,-37-9-176 0,0 0-65 0,44 14 209 16</inkml:trace>
  <inkml:trace contextRef="#ctx0" brushRef="#br0" timeOffset="408298.763">2552 11527 1310 0,'0'0'56'0,"0"0"-33"0,0 0-10 15,0 0 2-15,39-10 11 0,-39 10 2 16,53-9-5-16,-22-2 0 0,9 1-7 0,3-8-3 16,3 0-7-16,3-3-5 0,-1-5-20 15,4 12-27-15,-10-14-47 0,13 22-72 0,-25-25-91 16,20 17-173-16,-2 10-6 0,-22-22 326 0</inkml:trace>
  <inkml:trace contextRef="#ctx0" brushRef="#br0" timeOffset="408681.3808">3457 11170 1215 0,'-24'-6'78'0,"24"6"-23"0,0 0 3 16,-25-10 0-16,25 10-2 0,0 0-8 0,0 0-13 16,0 0-9-16,0 0-11 0,0 0-9 0,-16 26 0 15,16-26 4-15,-5 34-6 0,5-34 35 16,-11 49-34-16,7-19 30 0,4 5-15 0,-1-3-8 15,2 1 7-15,-1 3-7 0,2-3-2 0,5-1-4 16,0-4 1-16,-7-28-5 0,27 42 1 0,-27-42-4 16,37 28 2-16,-12-21-2 0,7-5 3 0,1-7-2 15,8-7-2-15,0-8 2 0,1-6-2 0,1-6 3 16,-4-5-3-16,0 0 5 16,-2-2-7-16,-3 2 5 0,-6-1-6 0,-3 2-16 15,-4 3 28-15,-3 5-26 0,-8 3 29 0,-10 25-8 16,14-37-3-16,-14 37 3 0,0 0 0 0,2-26-1 15,-2 26 3-15,0 0-2 0,0 0-1 0,0 0-1 16,0 0 1-16,-7 40-3 0,4-13-9 0,-3 3 29 16,3 1-27-16,-1 1 27 0,2 0-16 0,4-6-5 0,0-1 2 15,-2-25-9-15,16 40-2 0,-16-40-7 16,34 30-10-16,-6-18-18 0,-28-12-25 0,67 4-51 16,-42-32-80-16,39 19-218 0,-13-9-95 15,-7-19 135-15</inkml:trace>
  <inkml:trace contextRef="#ctx0" brushRef="#br0" timeOffset="408858.1966">4667 11018 1455 0,'-43'11'81'0,"19"12"-54"0,-1 0-8 16,2 6 0-16,0 3-9 0,3 5 4 0,1 2 12 16,5 5-29-16,1-2 30 0,4 2-33 0,4 0 5 15,2-3 6-15,4-2-21 0,-1-4 3 0,7 2-7 16,-3-9-14-16,7 9-17 0,-11-37-26 15,19 53-55-15,-19-53-47 0,16 31-171 16,-16-31-69-16,0 0 38 0,21 43 381 0</inkml:trace>
  <inkml:trace contextRef="#ctx0" brushRef="#br0" timeOffset="409014.5339">4394 11490 888 0,'-14'-33'253'0,"14"33"-181"0,-32-44-12 0,32 44 1 15,-21-30 11-15,21 30-1 0,0 0-8 16,0 0-16-16,0 0-21 0,0 0-14 0,0 0-13 15,0 0-2-15,0 0 3 0,39-7 1 0,-13 8-3 16,6-4-19-16,9 6-27 0,-7-15-38 0,21 19-59 16,-23-26-46-16,28 24-80 0,-18-7-112 0,-3-15-40 15,27 27 372-15</inkml:trace>
  <inkml:trace contextRef="#ctx0" brushRef="#br0" timeOffset="409390.6739">5188 11189 1010 0,'0'0'223'0,"-41"-19"-139"16,41 19 4-16,0 0-15 0,-32-7-19 0,32 7-11 16,-30-7-1-16,30 7-1 0,-37 5 0 0,37-5-3 15,-43 19-5-15,43-19-6 0,-44 37-11 0,19-14 29 16,4 9-29-16,-2-1 22 0,2 6-15 16,1-1-12-16,6-3 1 0,3-3-6 0,4-2-1 15,4-3-4-15,3-25 2 0,7 37-4 0,-7-37 2 16,23 26-1-16,-23-26 0 0,35 18 0 15,-10-15 0 1,2-6 2-16,1-6-1 0,6-7 0 0,-1-7-2 16,4-3 2-16,1-4-5 0,-1 0 6 0,-2-2-5 15,-5 2 4-15,-3 1-3 0,-6 2 3 16,-1 4-1-16,-20 23 2 0,26-37-2 0,-26 37-15 16,0 0 14-16,0 0-14 0,0 0 16 0,0 0 0 15,0 0 0-15,0 0 14 0,0 0-15 0,0 0 13 16,-14 41-13-16,3-18-3 0,11-23 3 0,-21 47-3 0,21-47-4 0,-3 35-8 15,3-35-6-15,7 29-9 0,-7-29-5 0,0 0-3 16,28 17-7-16,-28-17-13 0,39-9-21 16,0 8-35-16,-18-33-80 0,36 22-169 0,-7-13-154 15,-4-19 66-15,21 19 451 0</inkml:trace>
  <inkml:trace contextRef="#ctx0" brushRef="#br0" timeOffset="409578.2584">6022 10708 1110 0,'-41'0'243'0,"41"0"-173"0,-42 32-11 16,26-2 4-16,-11-9-12 0,9 18-3 0,-6-2-11 16,4 7 0-16,-5-2-10 0,9 2-1 0,0 0-16 15,6 0-1-15,1-2-9 0,4-3 3 0,3-4 10 16,-2-5-32-16,6 0 18 0,-4-5-43 0,9 5-13 16,-7-30-25-16,18 49-132 0,-18-49-4 0,0 0-176 15,18 35-110-15,-18-35 232 0,0 0 272 16</inkml:trace>
  <inkml:trace contextRef="#ctx0" brushRef="#br0" timeOffset="409734.5048">5662 11022 1655 0,'27'7'170'0,"-27"-7"-108"0,0 0-21 0,0 0-15 16,0 0-8-16,0 0-2 0,37-7-6 15,-37 7-2-15,53-7-5 0,-19-2-7 0,3-3-13 16,7 1-23-16,-5-7-29 0,16 18-66 0,-23-30-109 15,27 25-367-15,-15-4 5 0,-5-5 324 0</inkml:trace>
  <inkml:trace contextRef="#ctx0" brushRef="#br0" timeOffset="411422.2125">1465 12549 1013 0,'-36'-13'168'16,"36"13"-97"-16,0 0-25 0,0 0-15 0,0 0-2 15,0 0 4-15,0 0 2 0,15-24-2 16,-15 24-4-16,26-28-8 0,-26 28-5 0,43-34-6 16,-17 13 2-16,4 3-6 0,2 1 4 15,2-3-7-15,0 4-1 0,-3 2-1 0,-4 4-2 16,-27 10 0-16,37-7 1 0,-37 7 0 0,0 0 0 16,27 12 2-16,-27-12 0 0,0 0 1 0,3 39-1 15,-3-39 2-15,-9 44-2 0,2-19 3 0,-1-1-5 16,-1 6 7-16,2-2-1 0,1 6 5 0,1-3-3 15,7 6 0-15,1-3-8 0,6-2 6 0,5-2-8 16,6-4 5-16,5 2-5 0,5-3 2 16,2-6-2-16,3-1 2 0,6-6-1 0,3-7 1 15,0-5 0-15,2-5 0 0,-3-9 7 16,-1-5 2-16,-6-8 12 0,3-1 1 0,-9-9 5 16,0 2-6-16,-4-14 0 0,-4-3-10 0,-5 1 2 15,-4-1-12-15,-8 2 4 0,-5 1-6 0,-5 3 6 16,-4 6-8-16,-3 1 7 0,-4 5-5 15,0 4 1-15,-2 6-1 0,2-1-16 0,16 25 26 16,-26-32-36-16,26 32 21 0,0 0-42 0,0 0-24 16,0 0-5-16,0 0-29 0,0 0 13 0,17 25-16 15,13 0-12-15,-30-25-14 0,61 39-13 0,-30-24-28 16,14-1-78-16,17 16-75 0,-27-31 249 0</inkml:trace>
  <inkml:trace contextRef="#ctx0" brushRef="#br0" timeOffset="412031.7511">2827 12003 1468 0,'0'0'58'0,"0"0"-32"0,0 0-18 16,0 0-5-16,0 0 9 0,0 0 10 0,0 0 11 15,0 0 2-15,0 0-5 0,0 0-10 0,0 0-10 16,34-20-5-16,-34 20-1 0,26-1-2 0,-26 1 0 15,0 0-1-15,30 5-1 0,-30-5 1 0,0 0-1 16,0 0 1-16,25 16-1 0,-25-16 2 16,0 0-1-16,0 0 1 0,12 30 0 0,-12-30 1 15,0 0-2-15,-1 24 3 0,1-24-2 0,0 0 0 16,-11 30-1-16,11-30 2 0,0 0-4 0,-23 35-14 16,23-35 30-16,-21 29-31 0,21-29 32 0,0 0-14 15,-27 28-1-15,27-28-1 0,0 0-2 0,0 0 2 16,0 0-2-16,0 0 1 15,0 0 0-15,-10 24-1 0,10-24-2 0,0 0 2 16,28 9-1-16,-28-9 0 0,46-5-2 0,-16-6-10 16,11 3-11-16,1-15 0 0,10 12-37 0,-6-12-5 15,10 20-56-15,-18-22-45 0,22 30-75 0,-28-13-161 16,-1-5-27-16,14 27 264 0</inkml:trace>
  <inkml:trace contextRef="#ctx0" brushRef="#br0" timeOffset="412500.5456">3135 12529 1296 0,'-35'-7'117'0,"35"7"-70"0,0 0-21 0,0 0-9 15,0 0 2-15,0 0 3 0,31-26 1 0,-31 26-6 16,43-18-5-16,-16 8-8 0,4-1-3 15,1 1-7-15,5 2-15 0,-3-4-23 0,9 14-29 16,-17-20-53-16,22 29-87 0,-48-11-231 16,46-5-39-16,-12 17 293 0</inkml:trace>
  <inkml:trace contextRef="#ctx0" brushRef="#br0" timeOffset="412660.2714">3144 12700 1615 0,'0'0'74'0,"0"0"-40"0,0 0-14 0,-25 7-12 32,25-7-6-32,0 0-3 0,0 0 0 0,25-7 1 15,-25 7-1-15,48-16 2 0,-15 6-3 0,6-1-16 16,-2-10-42-16,18 23-96 0,-28-37-216 0,21 19-198 16,0 3 35-16,-13-17 498 0</inkml:trace>
  <inkml:trace contextRef="#ctx0" brushRef="#br0" timeOffset="413218.0605">4260 12346 1156 0,'1'-40'249'0,"-1"40"-136"15,0 0-36-15,0 0-15 0,0 0-15 0,0 0-13 0,0 0-16 16,0 0-7-16,0 0-8 0,-24 37 0 15,24-37 1-15,-29 38 7 0,13-13 1 0,0 3 7 16,0 4-5-16,2 3 1 0,2 0-6 0,1 4 2 16,2-2-6-16,4-3 3 0,5-6-3 15,0-28 0 1,12 46-4-16,-12-46 2 0,29 33-2 0,-29-33 2 16,41 23-3-16,-13-20 1 0,4-4-2 0,3-6 0 15,6-4 5-15,3-7-2 0,-1-3 1 0,1-3-2 16,-1-6 1-16,-3-2-3 0,-1-5 4 0,-5 0-5 15,-4 2 4-15,-5 3-4 0,-4 6 4 0,-5 1-2 16,-16 25 1-16,21-32-2 0,-21 32 4 16,0 0-2-16,0 0 3 0,0 0 0 0,0 0-1 15,0 0 0-15,0 0-2 0,0 0-1 0,0 0 0 16,0 0 1-16,-25 36-2 0,25-36 3 0,-16 47-4 16,16-47 2-16,-7 49-4 0,7-24-1 0,4 1-13 15,-4-26-7-15,18 52-17 0,-18-52-21 0,32 35-40 16,-32-35-51-16,47 23-125 0,-47-23-283 0,45 3 47 15,-6 4 355-15</inkml:trace>
  <inkml:trace contextRef="#ctx0" brushRef="#br0" timeOffset="413581.5584">5069 12003 1143 0,'-5'30'382'0,"5"-30"-369"16,0 0-16-16,0 0-1 0,0 0 8 0,30-23 16 15,-30 23 7-15,39-20 10 0,-11 13-5 0,-3-5-7 16,5 5-7-16,-3-4 0 0,4 6 1 16,-4-2 2-16,0 5-6 0,-27 2-4 0,44-3-7 15,-44 3-2-15,26 2-1 0,-26-2-1 0,0 0 2 31,0 0 0-31,11 31 4 0,-11-31-3 0,-14 34 1 16,14-34-2-16,-34 47 2 0,9-22 2 0,1 3-8 16,-1-5 35-16,2 5-27 0,23-28 26 0,-39 41-17 15,39-41-11-15,-27 28 1 0,27-28-7 0,0 0 0 16,0 0 0-16,0 30-2 0,0-30 2 16,0 0-1-16,39 10-2 0,-39-10-9 0,45-3-5 15,-19-4-14-15,6 5-17 0,-32 2-30 0,58-9-46 16,-58 9-74-16,52-12-135 0,-26 15-182 15,-26-3 21-15,43 11 480 0</inkml:trace>
  <inkml:trace contextRef="#ctx0" brushRef="#br0" timeOffset="413867.1124">5843 12175 816 0,'0'0'250'16,"-34"-21"-191"-16,34 21 11 0,0 0 9 0,-32-14-4 15,32 14-12-15,0 0-21 0,0 0-29 0,-17 28 8 16,17-28-18-16,-11 35 18 0,8-8 10 0,-6 5-1 16,5 8 6-16,-5 2-11 0,4 8 1 0,-2 1-19 15,2 3 4-15,-4 3-14 16,3-4 7-16,1 1-17 0,0-8-1 0,5-6-6 15,0-4 2-15,5-5-11 0,-5-31-11 16,18 55-52-16,-18-55-100 0,19 30-18 0,-19-30-212 0,0 0-33 16,39 12 282-16</inkml:trace>
  <inkml:trace contextRef="#ctx0" brushRef="#br0" timeOffset="414049.1814">5650 12420 1361 0,'-12'37'383'0,"12"-37"-359"0,0 0-20 0,-16 30-4 16,16-30 2-16,0 0 0 0,33 21 3 0,-33-21 0 15,41 9-1-15,-14-9-3 0,3-4-12 0,9 1-27 16,-6-16-50-16,24 20-120 0,-57-1-291 0,65-35-75 16,-20 28 202-1</inkml:trace>
  <inkml:trace contextRef="#ctx0" brushRef="#br0" timeOffset="414529.325">6353 12094 1094 0,'0'0'344'0,"0"0"-347"0,0 0 3 15,0-31 4-15,0 31 0 0,50-34 8 0,-17 20 5 16,-3-2 11-16,8 6 0 0,-7-3 6 0,8 6-3 15,-3-2 1-15,5 8-5 0,-8 1-5 16,-1 5-9-16,-5 0-8 0,-27-5-1 16,37 23-2-16,-37-23 5 0,16 35 0 0,-14-10 4 15,-10 1-4-15,0 8-16 0,-14 1 27 0,-1 6-30 16,-9-3 32-16,-1 5-4 0,-6-6-1 0,3 1 10 16,-1-4-6-16,4 1 2 0,1-3-6 0,5-4 4 15,2-3-8-15,25-25 0 0,-35 42-6 0,35-42-3 16,-20 33-2-16,20-33-1 0,-1 25-3 15,1-25 2-15,0 0-2 0,26 26-3 0,-26-26-7 16,41 9-7-16,-14-5-13 0,1-10-10 0,9 10-18 16,-5-18-20-16,16 17-26 0,-16-29-45 0,23 33-61 15,-25-28-84-15,10 2-185 0,12 22 109 16,-24-31 374-16</inkml:trace>
  <inkml:trace contextRef="#ctx0" brushRef="#br0" timeOffset="414935.9354">7152 12323 1289 0,'-48'-7'94'15,"48"7"-27"-15,-28-2-7 0,28 2-10 0,-29 9-10 16,29-9 0-16,-37 18-2 0,37-18 1 16,-41 28-5-16,41-28-2 0,-39 35-5 15,39-35 2-15,-37 39-3 0,37-39-1 0,-35 46-6 16,21-22 1-16,14-24-8 0,-20 46-1 0,20-46-6 15,-7 43-1-15,7-43-4 0,5 36 1 0,-5-36-2 16,20 25 0-16,-20-25-1 0,30 18 2 0,-30-18 0 16,42 9-1-16,-42-9 1 0,48-2-2 0,-48 2 0 15,48-18 0-15,-23 4 0 0,0-4 0 16,1-4 2-16,-1-5-4 0,0-1 2 0,0-4-6 16,-2 8 5-16,-2-5-2 0,-3 3 4 0,-4 3-1 15,-14 23 1-15,21-40 0 0,-21 40 1 0,12-36-6 16,-12 36 0-16,0 0-4 0,0 0-1 0,13-24 1 15,-13 24 2-15,0 0 4 0,0 0 1 0,0 37 4 16,0-37-3-16,-9 47 4 0,4-17-2 16,-2 0 2-16,-1 7-7 0,0 0 0 15,-1 2-13-15,2-6-2 0,7-1-19 0,0-32-14 16,17 39-31-16,-17-39-26 0,48 19-65 0,-48-19-93 16,52-33-250-16,-3 24 23 0,-15-28 421 0</inkml:trace>
  <inkml:trace contextRef="#ctx0" brushRef="#br0" timeOffset="415248.341">7979 11791 1656 0,'-69'20'104'0,"39"-3"-68"0,-2 3-10 16,2 4-1-16,-4 6-9 0,4 4 2 15,-2 1-7-15,0 0 7 0,4 2-4 0,5-2-15 16,2-3 8-16,8-2-17 0,4-4 22 15,9-26-10-15,6 45 9 0,-6-45-11 0,26 31-2 16,-26-31 3-16,48 20-3 0,-20-15 1 0,2-3 1 16,4-2-1-16,0-4 4 0,1 2-3 0,-1-3 2 15,-4 2-2-15,-2-3-1 0,-3 3 1 0,-25 3-1 16,34-2 0-16,-34 2 1 0,0 0 2 0,0 0-1 16,19 28 4-16,-19-28 0 0,-12 37 2 0,-4-9-5 15,-5 6 3-15,-6 5-14 0,-7 1 6 16,-1 4-4-16,-4 2 4 0,2 0-4 15,0-2 0-15,3-4-13 0,0-6-11 0,11 1-26 16,-3-18-35-16,22 20-84 0,-29-37-170 0,33 0-232 16,-11 29 23-16,11-29 478 0</inkml:trace>
  <inkml:trace contextRef="#ctx0" brushRef="#br0" timeOffset="416311.0514">2497 13283 912 0,'-31'-7'60'0,"31"7"4"15,-43 7 8-15,43-7 2 0,-58 25-1 0,27-1-5 16,-16-9-10-16,8 13 2 0,-13-5-5 0,10 7 3 15,-10-4-5-15,8 4 0 0,-4-11-11 0,9 11-3 16,2-10-15-16,11 2-3 0,26-22-11 0,-36 37-1 16,36-37-7-16,0 0-2 0,-9 34-2 15,9-34-1-15,27 21 1 0,-2-10 2 0,7-3-1 16,8 1 1-16,6-5-1 0,6 1 0 16,-1-1 1-16,4-1-1 0,-2 1 2 0,-5 1-1 0,-4-2 0 15,-7 8 0-15,-6 0 0 0,-7 1 2 0,-24-12-2 16,27 32 4-16,-27-32 1 0,2 44 8 15,-11-18-1-15,-7 7 3 0,-9-1-4 16,-1 2-13-16,-12-3 27 0,-1 3-25 0,-3 1 20 16,-1-2-10-16,1-3-8 0,5-5 3 0,5-4-4 15,32-21-1-15,-39 27-10 0,39-27-17 0,0 0-18 16,0 0-26-16,0 0-28 0,25-29-31 0,19 24-72 16,-21-34-177-16,25 1-155 0,12 4 112 0,-9-22 422 15</inkml:trace>
  <inkml:trace contextRef="#ctx0" brushRef="#br0" timeOffset="416498.5676">2903 13678 1471 0,'0'0'90'0,"0"0"-63"16,0 0-12-16,0 0-5 0,0 0-1 0,0 0 6 15,0 0 6-15,35-16 1 0,-6 5-7 16,3-1-5-16,5-4-11 0,0 2-12 0,-2-4-15 15,6 6-17-15,-11-4-21 0,7 14-4 0,-37 2-24 16,61-7-55-16,-61 7-117 0,0 0-221 0,40 7 27 16,-40-7 435-16</inkml:trace>
  <inkml:trace contextRef="#ctx0" brushRef="#br0" timeOffset="416663.686">2946 13922 1440 0,'0'0'90'0,"0"0"-60"0,0 0-16 15,0 0-10-15,0 0 3 0,0 0 4 0,26 18 1 16,-26-18-1-16,41-11-5 0,-15 1-5 0,4-6-22 16,8 5-39-1,-14-18-90-15,30 27-190 0,-15-12-210 0,-2-6 64 16,14 20 468-16</inkml:trace>
  <inkml:trace contextRef="#ctx0" brushRef="#br0" timeOffset="417038.7207">4304 13110 1254 0,'0'0'73'16,"0"0"-32"-16,0 0-21 0,0 0-13 0,0 30-3 15,0-30-5-15,-21 48 4 0,5-15-4 16,0 6 5-16,-2 0-7 0,0 0 7 0,2-4-11 16,4-3 2-16,3-2-15 0,9-30-10 0,-5 44-20 15,5-44-15-15,12 24-24 0,-12-24-25 0,37 7-57 16,-12-10-160-16,0-22-64 0,28 16 268 16</inkml:trace>
  <inkml:trace contextRef="#ctx0" brushRef="#br0" timeOffset="417218.5966">4660 13283 1461 0,'-50'39'60'0,"11"8"-13"0,-3-4-11 16,10 4 0-16,-3-6-17 0,6 5-4 0,-1-9-18 16,4 1 4-16,4-4-9 0,6-3 4 15,7-2-14-15,9-29-14 0,-7 52-36 0,7-52-48 16,11 48-82-16,-11-48-158 0,0 0-124 15,23 46 89-15,-23-46 391 0</inkml:trace>
  <inkml:trace contextRef="#ctx0" brushRef="#br0" timeOffset="417574.8754">4756 13575 1107 0,'0'0'57'16,"0"0"-60"-16,0 0-1 0,0 0 1 16,0 0 7-16,0 0 23 0,0 0 16 15,0 0 12-15,28 11 4 0,-28-11-6 0,42-11-4 16,-42 11-2-16,45-14-1 0,-45 14-5 0,42-8-3 16,-42 8-3-16,36-6-7 0,-36 6-5 0,26 2-8 15,-26-2-5-15,0 0-2 0,0 0 0 0,27 23 3 0,-27-23-2 0,0 26 3 16,0-26-5-16,-13 39-1 0,13-39-5 0,-26 49 2 15,6-20-4-15,-1-1 8 0,-2 2-1 16,0-4 7-16,0 1-1 0,3-3 3 0,20-24-3 16,-31 35 1-16,31-35-4 0,0 0-3 15,-20 29-4-15,20-29-1 0,0 0-1 0,0 0 1 16,0 0-1-16,25 17 0 0,-25-17-1 0,32-5-1 0,-32 5-8 16,46-25-14-16,-14 9-25 0,-8-10-41 0,21 19-67 15,-28-35-131-15,15 24-270 0,7 4 12 0,-12-12 384 16</inkml:trace>
  <inkml:trace contextRef="#ctx0" brushRef="#br0" timeOffset="417715.5034">5436 13817 1376 0,'-34'37'359'0,"34"-37"-312"0,-32 3-23 0,32-3-7 15,0 0-12-15,0 0-16 0,0 0-18 16,0 0-41-16,-32-38-63 0,32 38-162 0,32-13-297 15,-32 13 54-15,25-24 379 0</inkml:trace>
  <inkml:trace contextRef="#ctx0" brushRef="#br0" timeOffset="418288.2502">6201 13056 869 0,'0'0'92'0,"0"0"-25"0,0 0 6 15,0 0 13-15,0 0-3 0,0 0-17 0,0 0-21 16,0 0-18-16,-27 28-19 0,1-3 24 0,4 17-7 16,-10-3 17-16,6 15 12 0,-10-1-13 0,8 9 7 15,-4-1-12-15,9 3 4 0,2-6-14 0,7 2 0 31,3-7-19-31,8 0 1 0,3-6-11 0,7-3 8 16,7-5-12-16,5-6 9 0,6-3-12 0,2-9-5 16,8-1-12-16,-5-11-16 0,11 5-4 0,-13-18-35 15,18 13-5-15,-21-25-46 0,21 20-42 0,-25-29-58 16,17 7-155-16,2 11-54 0,-33-28 327 0</inkml:trace>
  <inkml:trace contextRef="#ctx0" brushRef="#br0" timeOffset="418460.1423">5972 13498 1148 0,'-25'25'355'0,"-5"-24"-263"0,30-1-31 0,0 0-28 15,0 0-15-15,0 0-13 0,0 0-3 0,0 0 6 16,0 0 2-16,43 9 1 0,-13-12-4 16,5-3-5-16,3 1-3 0,4-4-5 15,-1-1-17-15,8 6-29 0,-10-12-29 0,18 20-44 16,-25-23-59-16,28 31-103 0,-12-7-220 0,-14-10 40 15,17 24 449-15</inkml:trace>
  <inkml:trace contextRef="#ctx0" brushRef="#br0" timeOffset="418616.4129">6631 13658 1539 0,'0'0'146'15,"-41"20"-102"-15,41-20-15 0,-39 10-8 0,39-10-6 16,-24 5-10-16,24-5-3 0,0 0-18 0,0 0-27 15,0 0-57-15,-25-7-67 0,50 23-125 16,-25-16-275-16,0 0 61 0,51-10 397 0</inkml:trace>
  <inkml:trace contextRef="#ctx0" brushRef="#br0" timeOffset="419179.0321">7070 13376 927 0,'0'0'146'0,"0"0"-83"0,0 0-10 0,-28 20-7 16,28-20-5-16,0 0-12 0,0 0-2 16,-23 32-2-16,23-32 9 0,-16 31 5 0,16-31 7 15,-18 41-3-15,13-15 4 0,5-26-8 16,-16 46 1-16,16-46-8 0,-9 44-5 0,9-44-10 15,2 35-5-15,-2-35-9 0,12 28 2 0,-12-28-4 16,29 16 2-16,-29-16-1 0,39 6 0 0,-39-6 3 16,47-9-2-16,-20 0 2 0,3-3-2 0,-2-8 0 15,4 3-1-15,-5-8 0 0,-1-1-5 0,1-1 5 16,-2-3-4-16,1 0 5 0,1-3-2 16,-4-2 2-16,0 1-5 0,-3 2 3 0,-1 2-5 15,-3 2 4-15,-16 28-1 0,27-44 4 0,-27 44-2 16,0 0 2-16,19-28-3 0,-19 28 3 15,0 0 1-15,0 0-2 0,0 0 0 0,0 0-1 16,-7 33 1-16,7-33-2 0,-16 48 3 0,5-22-6 16,1 3 5-16,-1 2-4 0,2 1 3 0,0 2-3 15,4-5 1-15,3 0-12 0,2-29-9 16,11 47-29-16,-11-47-17 0,32 37-35 0,-32-37-37 16,49 21-58-16,-49-21-109 0,39-17-175 0,4 22 78 15,-24-30 404-15</inkml:trace>
  <inkml:trace contextRef="#ctx0" brushRef="#br0" timeOffset="419366.6046">7942 13221 528 0,'-46'25'166'0,"46"-25"-127"0,-29 19-8 16,29-19 3-16,-28 30-5 0,28-30-2 0,-27 44 2 15,15-15-6-15,3 2-2 0,-2-2-12 0,4 4-4 16,0 0-7-16,2-3 3 0,3 4-11 0,0-6-5 15,4 4-13-15,-4-6-13 0,6 1-21 16,-4-27-22-16,9 33-63 0,1-10-143 0,-10-23 28 16,0 0 262-16</inkml:trace>
  <inkml:trace contextRef="#ctx0" brushRef="#br0" timeOffset="419538.4357">7809 13415 1050 0,'0'0'339'0,"-41"16"-260"16,41-16-26-16,0 0-15 0,-25 16-14 0,25-16-15 16,0 0-9-16,0 0-9 0,0 0-11 0,0 0-12 15,29 7-17-15,3-4-32 0,-32-3-53 0,70-19-113 16,-29 9-246-16,-5-15 22 0,18 21 416 0</inkml:trace>
  <inkml:trace contextRef="#ctx0" brushRef="#br0" timeOffset="419975.8994">8253 13290 821 0,'0'0'204'16,"-28"9"-131"-16,28-9-11 0,0 0-5 16,0 0-15-16,0 0-10 0,0 0 3 0,0 0 10 15,0 0 8-15,0 0 0 0,35 5-5 0,-35-5-4 16,41-7-4-16,-16 7-2 0,-25 0-3 0,35-3-6 15,-35 3-7-15,27 0-4 0,-27 0-7 0,0 0 1 16,0 0-1-16,0 0 2 0,0 0 0 0,21 30-2 16,-21-30-4-16,-5 28 1 0,5-28-3 15,-14 35 0-15,14-35-4 0,-18 48 0 16,9-22-3-16,9-26 5 0,-14 46-5 0,10-20 6 16,1-1-6-16,3 0 3 0,0-25-2 0,5 38 1 15,-5-38-3-15,20 30 2 0,-20-30-3 0,30 21 4 16,-30-21-13-16,41 11 1 0,-41-11 4 0,47-2-3 15,-22-5 12-15,0-5-1 0,0-2 0 0,-25 14-1 16,40-41 3-16,-40 41-3 0,32-47 5 0,-19 17-5 16,-3 0 3-16,1-2-3 0,-2-5 1 15,0 5-4-15,0-1 5 0,-1-1-7 0,3 6 1 16,-4-3-7-16,4 8 2 0,-11 23-3 16,21-43 6-16,-21 43-3 0,21-26-1 0,-21 26-4 15,0 0-7-15,0 0-11 0,0 0-8 0,0 0-16 16,25 3-36-16,-25-3-70 0,0 0-221 0,5 27-119 15,-5-27 89-15,0 0 414 0</inkml:trace>
  <inkml:trace contextRef="#ctx0" brushRef="#br0" timeOffset="420882.3535">7240 12846 655 0,'-24'36'193'0,"-3"-24"-146"16,4 13 9-16,-9-1 7 0,9 17 25 0,-16-1 26 16,14 22-26-16,-21-6 20 0,18 20-32 0,-16-11 0 15,14 16 3-15,-6-14-24 0,15 9-1 16,0-11-28-16,10-2-5 0,9-5-18 0,8-6 3 15,9-3-12-15,10-7 7 0,11-3-12 0,6-6-2 16,13-4-18-16,0-15-20 0,25 5-4 0,-6-19-63 16,34 25-139-16,2-20-292 0,-9-7 0 0,9 9 381 15</inkml:trace>
  <inkml:trace contextRef="#ctx0" brushRef="#br0" timeOffset="423836.972">8733 12709 1141 0,'0'0'69'0,"0"0"-55"16,0 0-13-16,38-5 8 0,-12-1 10 0,6-1 11 15,12 4 0-15,4-4 6 0,11 10-6 0,-1-3-8 16,4 11 1-16,-5 3-15 0,-4 4 0 0,-4 4 1 16,-4 10 13-16,-12 2 7 0,1 10 11 0,-16-2-3 15,-2 13 6-15,-11-3-2 0,-5 8-33 16,-11 0 16-16,-3 9-33 0,-7-1 5 0,-9 5 9 16,-7-1-11-16,-4-2 8 0,-3 1-14 0,-4-6 8 15,5-2-17-15,-1-8 4 0,12-4-25 0,-3-16-16 16,22 8-59-16,-15-36-97 0,28-7-277 15,0 0-18-15,0 0 314 0</inkml:trace>
  <inkml:trace contextRef="#ctx0" brushRef="#br0" timeOffset="424758.8922">2582 14622 1084 0,'0'0'108'0,"0"0"-50"0,-24-6-17 16,24 6 0-16,-32-3-2 0,32 3-4 16,-43 7-2-16,11-2-9 0,2 13 5 15,-9-4-3-15,2 9 4 0,-7-4-1 0,3 8 4 16,-3-1-4-16,7 2 0 0,-4 0-7 0,5 4 2 16,3-4 14-16,5 0-31 0,6-1 25 0,22-27-34 15,-23 39 4-15,23-39-1 0,4 29-5 0,-4-29 4 16,30 23-3-16,-4-12 5 0,6-6-2 0,4-1 0 15,6-4-2-15,4-4 1 0,4-1 1 16,1 0-1-16,4-4 1 0,-3 5-2 0,-6 4 0 16,-2 0 5-16,-7 4-2 0,-5 5 4 0,-7-2-3 15,-25-7-2-15,30 17 0 0,-30-17 0 0,0 0 0 16,0 39 3-16,0-39-2 0,-25 42 3 16,25-42-4-16,-48 46 0 0,18-19-2 0,-2 1-1 15,-3-2-2-15,-2 4 7 0,1-2-4 0,3 0 6 16,1-3-4-16,7-6 2 0,25-19-4 15,-36 29 0-15,36-29-16 0,0 0-26 0,0 0-31 16,0 0-22-16,0 0-34 0,0 0-53 0,62 3-147 16,-30-12-163-16,-3-21 79 0,20 16 415 0</inkml:trace>
  <inkml:trace contextRef="#ctx0" brushRef="#br0" timeOffset="424962.0651">3020 14972 1353 0,'-46'-5'132'16,"46"5"-104"-16,0 0-24 0,0 0-8 0,0 0-1 15,0 0 1-15,0 0 4 0,0 0 1 0,42-18 0 16,-17 11 0-16,3-3-1 0,6 1 12 16,2 0-15-16,-5-3-2 0,7 8-37 0,-12-8-37 15,13 15-10-15,-39-3-31 0,57 2-44 0,-57-2-63 16,0 0-214-16,41 16 93 0,-41-16 348 0</inkml:trace>
  <inkml:trace contextRef="#ctx0" brushRef="#br0" timeOffset="425102.6046">2868 15345 1124 0,'-15'29'232'0,"-13"-24"-149"0,28-5-34 16,0 0-25-16,0 0-10 0,0 0-5 0,0 0 3 15,0 0 3-15,27-4 0 0,-3-10-1 0,10-5-11 16,7-6-9-16,1-6-20 0,11 4-27 0,-10-12-54 15,24 20-45-15,-19-23-43 0,32 12-212 0,1 7-23 16,-15-21 213-16</inkml:trace>
  <inkml:trace contextRef="#ctx0" brushRef="#br0" timeOffset="425712.0983">3967 14999 957 0,'0'0'32'0,"0"0"-26"15,-28 8 4-15,28-8 12 0,0 0 15 0,-32 20 13 16,32-20 13-16,-30 23 4 0,5-15 2 0,25-8 1 15,-39 36-5-15,27-12-1 0,12-24-10 0,-35 41-4 16,35-41-14-16,-29 51-4 0,17-26-12 16,6 3-3-16,5-4-12 0,2-1 1 0,3 4-6 15,-4-27 0-15,25 37-1 0,-25-37 2 0,44 16 0 16,-12-16-2-16,5-4 1 0,4-5 0 16,1-5 1-16,3-7-1 0,-1-7 2 0,-2 1-4 15,-1-4 5-15,-2-1-5 0,-2 2 3 0,-5-2-2 16,-3 4 4-16,-5-2-5 0,-4 2 5 0,-4 5-4 15,-16 23 5-15,19-39-4 0,-19 39 4 0,6-23 3 16,-6 23 3-16,0 0 4 0,0 0-4 0,0 0-2 16,0 0-7-16,-27-14 2 0,27 14-4 0,0 0 1 15,-21 37 1-15,12-12-3 0,2 7 3 16,-2-4-1-16,4 2-9 0,-1-4-3 0,8 1-18 16,-2-27-8-16,14 49-21 0,-14-49-17 15,34 33-30-15,-34-33-35 0,57 6-65 0,-57-6-142 16,58-43-119-16,0 29 163 0,-24-40 304 0</inkml:trace>
  <inkml:trace contextRef="#ctx0" brushRef="#br0" timeOffset="425915.201">5021 14326 1533 0,'-32'23'42'0,"8"10"-30"0,-3 6-13 16,2 7 5-16,0 1-6 0,-1 3 9 15,-1 4-7-15,-1 2 8 0,1 4-10 16,1 2 9-16,3-2 11 0,1 3-27 0,3-3 26 16,3-2-30-16,4-5 2 0,1-5 0 0,7-4-23 15,-1-18-23-15,21 15-77 0,-16-41-26 0,23 44-67 16,-23-44-62-16,0 0-123 0,39 7 127 0,-37-37 285 16</inkml:trace>
  <inkml:trace contextRef="#ctx0" brushRef="#br0" timeOffset="426071.5311">4667 14947 1412 0,'-37'-8'151'0,"37"8"-82"0,-25 14-32 0,25-14-14 15,0 0-12-15,0 0-6 0,-7 24-8 16,7-24-1-16,0 0-7 0,32 18-9 0,-7-13-17 16,-25-5-26-16,69-1-50 0,-43-26-91 15,36 9-286-15,-5 6-3 0,-11-18 224 0</inkml:trace>
  <inkml:trace contextRef="#ctx0" brushRef="#br0" timeOffset="426337.0675">5514 14708 1030 0,'0'0'310'16,"0"0"-265"-16,-31 39-15 0,31-39 8 0,-23 37 10 15,23-37-2-15,-31 52-2 0,13-22 5 16,2 6-41-16,0-3 22 0,2-1-38 0,1-2 5 16,3-2 2-16,4 0-17 0,6-28-7 0,-10 53-37 15,10-53-21-15,-4 44 1 0,4-44-22 0,6 32-29 16,-6-32-50-16,0 0-210 0,30 16-35 0,-30-16 274 15</inkml:trace>
  <inkml:trace contextRef="#ctx0" brushRef="#br0" timeOffset="426494.8921">5285 15000 1415 0,'-30'-9'103'0,"30"9"-28"0,0 0-14 15,0 0-13-15,0 0-20 0,0 0-16 0,0 0-11 16,0 0-2-16,0 0 0 0,0 0-4 0,32 16-17 15,-32-16-26-15,62-7-52 0,-43-19-103 16,36 10-324-16,-11 5 3 0,-8-13 213 0</inkml:trace>
  <inkml:trace contextRef="#ctx0" brushRef="#br0" timeOffset="426873.0462">6286 14549 788 0,'0'0'90'15,"0"0"-7"-15,-6-28-1 0,6 28-4 0,0 0-17 16,0 0-20-16,0 0-24 0,0 0-11 16,-21 32-6-16,21-32 2 0,-23 42-4 0,23-42 6 0,-28 50-5 15,14-26 5-15,-2 4-1 0,3 1 4 0,1-1-1 16,1-2 6-16,6 1-6 0,5-27-1 0,-5 38 5 15,5-38-40-15,0 0-11 0,24 11-57 0,8-11-74 16,-32 0-153-16,46-46-96 0,6 34 207 0</inkml:trace>
  <inkml:trace contextRef="#ctx0" brushRef="#br0" timeOffset="427026.5957">6564 14593 1156 0,'-25'36'70'0,"-10"1"-42"0,4 5 6 15,-4 0-9-15,3 4 1 0,-1 3 4 0,-3 1-37 16,2-1 28-16,1-2-28 16,4-1 2-16,3-7 1 0,6 5-42 0,3-14-33 15,15 9-24-15,2-39-68 0,2 38-174 0,15-6-65 16,-17-32 198-16</inkml:trace>
  <inkml:trace contextRef="#ctx0" brushRef="#br0" timeOffset="427376.6436">6518 15014 1099 0,'0'0'179'16,"0"0"-151"-16,0 0-22 0,0 0 6 0,35-3 18 15,-35 3 15-15,39-16 5 0,-39 16-1 16,46-25-9-16,-46 25-9 0,53-28-6 0,-28 14 0 15,3 5-4-15,-28 9-3 0,43-16-4 0,-43 16-4 16,25-3-1-16,-25 3 2 0,0 0 1 0,0 0 1 16,0 0 1-16,0 0-1 0,5 28-2 0,-5-28-7 15,-18 34 1-15,18-34-4 0,-35 45 2 0,10-20-3 16,2 1 6-16,-2 3-1 0,1-1 6 0,0-2-2 16,3-1 2-16,21-25-6 0,-32 46 1 15,32-46-4-15,-17 35 1 0,17-35-5 16,0 25 2-16,0-25-3 0,0 0 0 0,30 24-2 15,-30-24-3-15,37 4-7 0,-12-11-11 0,7 3-26 16,-6-13-31 0,15 17-50-16,-20-34-85 0,31 31-141 0,-15-8-155 15,-9-17 100-15,18 28 414 0</inkml:trace>
  <inkml:trace contextRef="#ctx0" brushRef="#br0" timeOffset="427809.8885">7217 15034 812 0,'-7'-37'234'0,"7"37"-162"16,0 0-21-16,0 0 1 0,-9-27-1 0,9 27-8 16,0 0-10-16,0 0-10 0,-26 6-6 0,26-6 1 15,0 0 2-15,-34 24 8 0,34-24 6 0,-32 28 9 16,32-28 0-16,-37 37 5 0,37-37-7 0,-37 43 0 15,37-43-8-15,-32 38-6 0,32-38-11 0,-18 29-3 16,18-29-9-16,0 0-1 0,2 33-4 0,-2-33 1 16,0 0-1-16,39 16 2 0,-39-16 1 0,50-7-2 15,-20-4 0-15,3-3 0 16,1-2 1-16,0-1-3 0,-2-1 3 0,-2-1-3 16,-4-2 3-16,1-4-3 0,-27 25 1 0,41-33-3 15,-41 33 3-15,26-29-4 0,-26 29 7 16,0 0-1-16,12-33 7 0,-12 33 0 0,0 0 2 0,0 0 3 0,0 0-4 15,0 0-3-15,0 0-3 0,0 0-4 16,0 0-3-16,-24 5 3 0,24-5-3 0,-9 25-2 16,9-25-3-16,-13 33-3 0,13-33-2 0,-8 39-2 15,8-39-11-15,-6 39-11 0,6-39-17 0,2 33-11 16,9-6-17-16,-11-27-27 0,16 31-70 0,-16-31-100 0,0 0-218 16,30 14 56-16,-30-14 442 0</inkml:trace>
  <inkml:trace contextRef="#ctx0" brushRef="#br0" timeOffset="428013.0394">8011 14428 1401 0,'-29'-2'84'16,"29"2"-34"-16,-30 23-17 0,30-23-6 15,-33 42-10-15,17-12 2 0,-2 2-10 0,0 10 3 16,2 2-12-16,-1 6 6 0,2 1-11 0,1 0 8 15,2 3 8-15,1 1-35 0,6-1 13 0,-6-8-46 16,13 5-19-16,-11-19-27 0,20 19-44 16,-22-26-162-16,22 15-5 0,-11-8-58 0,0-32 119 0,7 42 253 15</inkml:trace>
  <inkml:trace contextRef="#ctx0" brushRef="#br0" timeOffset="428200.5477">7743 14859 1534 0,'-67'4'132'0,"67"-4"-70"16,-39 19-13-16,39-19-27 0,0 0 0 15,-25 18-12-15,25-18-9 0,0 0-3 0,0 0 19 16,30 7-21-16,-30-7-6 0,48-12 6 16,-11-2-46-16,1-11 0 0,18 11-61 0,-19-28-81 15,36 29-172-15,-20-10-202 0,-7-10 79 0,16 22 479 16</inkml:trace>
  <inkml:trace contextRef="#ctx0" brushRef="#br0" timeOffset="428560.0812">8197 14319 1042 0,'0'0'58'0,"5"-30"-32"0,-5 30 4 0,0 0 9 16,30-20 2-16,-30 20 7 0,36-15 0 0,-36 15 4 15,42-15 0-15,-42 15 0 0,44-7-2 0,-44 7-3 16,43-3-4-16,-43 3-9 0,32 2-5 0,-32-2-9 16,0 0-3-16,0 0-5 0,0 0 0 0,0 0-3 15,10 30-1-15,-10-30-1 0,-23 30-1 16,23-30-6-16,-40 42 4 0,13-18-6 0,-1 3 4 15,-4 1-3-15,2 2 5 0,0-2 3 0,1 2 7 16,3-5 0-16,26-25 4 0,-39 42-7 0,39-42 0 16,-14 32-5-16,14-32-2 0,0 0-4 0,15 30 2 15,-15-30-2-15,36 7-1 0,-8-7 1 16,4-7-3-16,9-4-9 0,3-8-15 0,9 6-39 16,-10-20-68-16,28 33-219 0,-25-19-248 15,0-1 44-15,0 11 436 0</inkml:trace>
  <inkml:trace contextRef="#ctx0" brushRef="#br2" timeOffset="435174.0891">10781 11154 519 0,'0'0'75'0,"0"0"-11"0,0 0-11 16,0 0 2-16,-25-25-3 0,25 25 6 0,0 0-8 15,0 0-7-15,0 0-13 0,0 0-11 16,0 0-10-16,0 0-4 0,0 0-1 0,0 0-1 15,0 0 4-15,0 0 7 0,0 0 8 16,0 0 9-16,0 0 3 0,0 0 9 0,0 0-3 16,0 0 6-16,0 0-4 0,0 0-3 0,0 0-3 15,0 0-5-15,0 0-3 0,0 0-3 0,0 0-5 16,0 0-3-16,0 0-7 0,0 0 0 0,0 0-3 16,0 0 0-16,0 0-2 0,0 0-3 15,0 0-2-15,0 0 0 0,0 0 0 0,0 0-1 16,0 0 2-16,0 0-1 0,26-17 5 0,-26 17-1 15,34-15 0-15,-34 15-1 0,43-21-1 0,-43 21-1 16,46-24 3-16,-20 11 1 0,1-4 6 0,1 4 0 16,-1-4 3-16,1 3-3 0,-3-2-2 0,0 0-5 15,-25 16 0-15,40-21-2 0,-40 21 0 16,30-14-2-16,-30 14 1 0,0 0-2 16,0 0 1-16,0 0-1 0,0 0 0 0,0 0 0 15,0 0 1-15,0 0 2 0,20 31-2 0,-20-31 2 16,-12 41-3-16,12-41 4 0,-22 49-4 0,10-21 4 15,1 2-6-15,1 2 6 0,3 0-5 0,-1 1 6 16,5-3 20-16,3 2-31 0,2-2 32 0,3-2-31 16,4-3 7-16,-9-25 4 0,32 42-5 15,-32-42 4-15,48 26 1 0,-18-17 3 0,0-9 2 16,5-2-1-16,1-8 4 0,1 1 5 0,0-9 2 16,-2-1-1-16,-1-7-3 0,-4-1-11 0,-1-4-21 15,-3-1 27-15,-6-3-29 0,-3-1 29 16,-4 1-6-16,-6 0-7 0,-7 1 5 0,-4-1-4 15,-3 5 4-15,-5 0-3 0,-2 2 3 0,-4 3-4 16,18 25 3-16,-39-45-3 0,39 45 2 16,-39-37-3-16,39 37 1 0,-28-25-6 0,28 25-4 15,0 0-14-15,0 0-22 0,0 0-15 0,0 0-15 16,0 0-10-16,28 18-13 0,-28-18-23 0,53 26-89 16,-53-26-176-16,51 21-56 0,-3 9 204 0</inkml:trace>
  <inkml:trace contextRef="#ctx0" brushRef="#br2" timeOffset="435533.5882">12213 11133 660 0,'-28'-32'125'0,"28"32"-12"0,0 0-8 0,0 0 2 16,-34-23-18-16,34 23-13 0,0 0-18 0,-31-5-8 15,31 5-11-15,-29-2-8 0,29 2-5 0,-26 4-5 16,26-4-4-16,0 0-1 0,-36 15-3 16,36-15 1-16,0 0-1 0,-28 41 4 15,28-41-4-15,-20 42 2 0,10-14 18 0,1 6-36 16,0-1 31-16,0 6-33 0,-1 0 7 0,1-2 3 15,2 3-8-15,1-3 6 0,1 2-8 0,0-6 2 16,3-3-16-16,2-30-13 0,-2 48-31 0,2-48 6 16,0 33-1-16,0-33-4 0,0 0 2 0,0 0-20 15,0 0-18-15,0 0-16 0,0 0-32 0,0 0-46 16,0 0-102-16,29-19-42 0,-40-16 278 16</inkml:trace>
  <inkml:trace contextRef="#ctx0" brushRef="#br2" timeOffset="435689.8315">11882 11421 665 0,'0'0'145'15,"-44"-29"-9"-15,44 29-12 0,-37-9-1 0,37 9-17 16,-37 2-12-16,37-2-17 0,-29 7-15 0,29-7-10 16,0 0-15-16,0 0-14 0,0 0-12 15,0 0-8-15,0 0-1 0,0 0 1 0,34 8 0 16,-9-11 0-16,1-1-5 0,4-3-17 0,11 2-27 16,-9-14-42-16,23 20-63 0,-23-29-65 0,30 14-185 15,-6 9-49-15,-17-25 155 0</inkml:trace>
  <inkml:trace contextRef="#ctx0" brushRef="#br2" timeOffset="435896.5161">12518 11097 1308 0,'-28'-7'68'16,"28"7"-52"-16,0 0-11 0,0 0 2 0,35-28 6 15,-35 28 1-15,44-28-1 0,-17 12-7 16,1 4-3-16,1-2-5 0,-1 3-2 0,0-1-9 16,1 5-9-16,-29 7-17 0,40-9-14 0,-40 9-13 15,32 5-19-15,-32-5-34 0,0 0-49 16,16 25-152-16,-16-25-64 0,-3 30 207 0</inkml:trace>
  <inkml:trace contextRef="#ctx0" brushRef="#br2" timeOffset="436064.687">12470 11288 1371 0,'0'0'87'16,"0"0"-24"-16,-26 10-16 0,26-10-10 0,0 0-9 15,0 0-7-15,0 0-1 0,0 0-1 0,28 5-5 0,-28-5-4 0,41-12-6 16,-11 2-5-16,5-4-11 16,1-8-19-16,15 14-58 0,-17-24-55 0,31 28-106 15,-31-24-143 1,12 2-88-16,16 19 162 0</inkml:trace>
  <inkml:trace contextRef="#ctx0" brushRef="#br2" timeOffset="436528.6405">13134 10985 1091 0,'7'-39'135'0,"-7"39"-73"0,24-26-9 16,-24 26 1-16,37-30 1 0,-11 14-10 15,-26 16-5-15,46-30-8 0,-46 30-1 0,50-30-5 16,-50 30-4-16,48-25-3 0,-48 25-2 0,37-14-4 16,-37 14-3-16,26-5-3 0,-26 5-2 0,0 0 1 15,0 0 1-15,0 0 1 0,15 28-1 0,-15-28 1 16,-9 33-5-16,9-33 1 0,-20 43-6 0,8-17 4 0,0 2-4 15,-1 1 4-15,-3 0-4 0,4 1 4 16,-1 0-4-16,3 0 4 0,3-2-5 16,1 2 5-16,5-3-4 0,1-27 3 0,3 42-3 15,-3-42-11-15,16 32 33 0,-16-32-32 0,28 24 35 16,-28-24-17-16,38 11 3 0,-38-11 3 0,40-5 0 16,-15-4 2-16,0-2-18 0,1-6 30 0,-1-4-29 15,7-6 24-15,-2-4-12 0,4-5-8 0,0-1 4 16,-8-1-6-16,-1 2 4 0,-6 3-5 15,-4 3 4-15,-3 0-3 0,-7 2 2 0,-3 3-5 16,-2 25-2-16,-2-44-10 0,2 44-4 0,-7-35-9 16,7 35-13-16,0 0-15 0,0 0-29 0,0 0-53 0,0 0-102 15,-30 0-218-15,30 0-44 0,-3 32 222 16</inkml:trace>
  <inkml:trace contextRef="#ctx0" brushRef="#br2" timeOffset="436747.4722">14006 11136 1331 0,'-46'5'127'0,"46"-5"-56"0,0 0-15 16,-27 25 2-16,27-25-8 0,0 0-9 16,-28 27-8-16,28-27-9 0,0 0-11 15,-18 31-19-15,18-31 26 0,-3 32-32 0,3-32 30 16,5 33-17-16,-5-33-10 0,10 25-8 0,-10-25-18 15,0 0-22-15,43 34-58 0,-43-34-18 0,39 7-43 16,-39-7-89-16,25-34-216 0,8 31 49 0,-20-27 328 16</inkml:trace>
  <inkml:trace contextRef="#ctx0" brushRef="#br2" timeOffset="436925.1359">14176 10898 838 0,'-39'-17'322'0,"10"-3"-220"0,29 20-19 0,-31-15-14 0,31 15-23 15,0 0-22 1,-29-9-15-16,29 9-6 0,0 0-4 0,0 0-2 16,0 0-1-16,0 0 1 0,0 0-8 15,36-27-16-15,-36 27-37 0,46-16-42 0,-46 16-84 16,42-35-285-16,-5 35 26 0,-37 0 287 16</inkml:trace>
  <inkml:trace contextRef="#ctx0" brushRef="#br2" timeOffset="437097.9617">14571 10787 1037 0,'-14'39'132'0,"14"-39"-86"0,-22 30 4 15,22-30 12-15,-14 32 9 0,14-32-14 0,-12 33-2 16,12-33-8-16,-13 43-8 0,13-43-11 0,-9 45-10 16,9-45-15-16,-3 44 0 0,3-44-4 0,-5 44 1 15,5-44-24-15,-7 43-1 0,7-43-20 0,-8 30-34 16,8-30-17-16,-7 26-87 0,7-26-71 15,6 37-183-15,-6-37 5 0,0 0 361 0</inkml:trace>
  <inkml:trace contextRef="#ctx0" brushRef="#br2" timeOffset="437254.2966">14434 10997 1244 0,'-47'-21'132'0,"47"21"-47"0,0 0-17 16,0 0-9-16,-25 5-18 0,25-5-19 0,0 0-16 15,0 0-7-15,0 0-2 0,26 14 1 0,-26-14-6 16,45-1-14-16,-12-1-28 0,-4-14-39 0,22 16-63 16,-19-27-72-16,30 24-78 0,-6-1-163 0,-9-20 127 15,25 29 338-15</inkml:trace>
  <inkml:trace contextRef="#ctx0" brushRef="#br2" timeOffset="437660.4546">15162 10911 755 0,'-28'5'255'0,"28"-5"-191"0,-30-14-6 0,30 14 16 16,-27-18 10-16,27 18-9 0,-26-17-8 0,26 17-6 15,-30-7-6-15,30 7-6 0,-38 0-6 16,38 0-3-16,-40 10-1 0,13-3-4 0,27-7-1 16,-48 28-5-16,48-28 0 0,-48 37-4 0,48-37-1 15,-40 44-4-15,40-44-1 0,-27 46-7 0,18-21 0 16,9-25-8-16,-9 47 0 0,9-47-3 0,8 45 1 15,-8-45-1-15,26 35 0 0,-26-35-2 0,44 24-10 16,-19-18 11-16,11-3-12 0,-3-6 11 16,1-4 11-16,5-2-11 0,-4-4 10 15,1-6-8-15,-6 0-2 0,-4-6 3 0,-1-3-3 16,-2 1 3-16,-2 1-3 0,-3 0 3 0,-4-1-2 16,-14 27 4-16,18-46-5 0,-18 46 4 0,9-33-3 15,-9 33 2-15,0 0-1 0,0-25 2 0,0 25 2 16,0 0 0-16,0 0-1 0,0 0-2 0,-11 25-1 15,11-25-3-15,-19 49 3 0,6-17-4 0,1 0 4 16,1 1-5-16,4 1 1 0,5-6-12 16,1-2-2-16,1-26-15 0,14 37 1 0,-14-37-13 15,28 23-9-15,1-11-5 0,-29-12-43 0,62 0-32 16,-41-26-100-16,37 1-243 0,-3 8-38 16,-12-22 235-16</inkml:trace>
  <inkml:trace contextRef="#ctx0" brushRef="#br2" timeOffset="437847.9751">15872 10490 1312 0,'-54'12'193'0,"25"22"-129"0,-6-3-21 16,10 12 7-16,-7-3-12 0,7 6-1 0,-3 0-11 16,5 3 4-16,0 0-14 0,5-3-1 0,4-4-15 15,5-1 3-15,4-4-15 16,0-4-10-16,6 4-35 0,-1-37-90 0,11 58-36 15,-11-58-127-15,-18 29-215 0,29-1 59 0,-11-28 362 16</inkml:trace>
  <inkml:trace contextRef="#ctx0" brushRef="#br2" timeOffset="438004.2839">15435 10798 1734 0,'-30'19'51'0,"30"-19"-40"0,0 0-5 0,34 0 0 15,-8-1 0-15,8 1 0 0,1-2-7 0,2-2-19 16,9 10-45-16,-14-20-60 0,25 36-142 16,-29-18-309-16,6-2 43 0,3 17 301 0</inkml:trace>
  <inkml:trace contextRef="#ctx0" brushRef="#br2" timeOffset="439285.468">10793 12288 1149 0,'0'0'78'0,"0"0"-35"0,5-33 5 16,-5 33 10-16,39-32 3 0,-7 20-4 0,-7-11-10 15,10 1 9-15,-3-6-42 0,7 5 30 0,-5-7-39 16,5 11 11-16,-4-4-2 0,1 6-8 0,-6 1-1 16,-2 2-5-16,-28 14 4 0,39-16-2 0,-39 16 1 15,0 0 3-15,0 0 1 0,0 0 3 16,0 0 0-16,0 0-1 0,0 33-3 0,0-33 0 15,-25 41-6-15,25-41 4 0,-33 53 13 0,17-22-29 16,-2 5 33-16,4 4-27 0,1-5 13 0,5 4 5 16,1 0-8-16,5 0 5 0,2-4-7 0,5-2 3 15,4-5-5-15,5-3 2 0,-14-25-2 0,39 35 3 16,-11-21-1-16,4-5 3 0,2-7 1 16,1-4 2-16,1-7 3 0,-1-7 1 15,2-6 2-15,-1-5-4 0,-1-5 1 0,-1-1-6 16,-2-6 3-16,-6-1-7 0,-3-4 5 0,-3 1-7 15,-6-1-10-15,-5-1 24 0,-2 4-25 0,-4 2 24 16,-1 4-17-16,-4 2-9 0,-1 5-4 0,-2 1-9 16,5 27 1-16,-9-40-9 0,9 40-10 0,0 0-16 15,0 0-32-15,-11-27-45 0,11 27-66 16,0 0-83-16,0 0-192 0,21 53 31 0,-21-53 397 16</inkml:trace>
  <inkml:trace contextRef="#ctx0" brushRef="#br2" timeOffset="439566.8388">12029 12165 838 0,'-21'-25'223'0,"21"25"-186"0,-21-32-8 0,21 32 32 0,-25-30-1 16,25 30 15-16,-27-12-11 0,27 12-7 0,-33 2-10 15,33-2-4-15,-36 17-4 0,36-17-1 16,-40 46 18-16,20-12-36 0,-3 1 29 16,2 7-37-16,-2 0 5 0,3 8 5 0,1-3-16 15,5 4 7-15,0-1-13 0,3 1 5 0,2 0-9 16,2-2-2-16,3-1-9 0,3-8 4 0,2-1-24 16,-2-9-3-16,9 2-28 0,-8-32-42 0,13 49-25 15,-13-49-25-15,19 30-71 0,-19-30-169 0,0 0-19 16,0 0 225-16</inkml:trace>
  <inkml:trace contextRef="#ctx0" brushRef="#br2" timeOffset="439738.7081">11555 12593 1415 0,'0'0'102'0,"-27"1"-59"0,27-1-17 15,0 0-8-15,0 0-9 0,0 0-3 16,35 4-3-16,-10-8-1 0,7-4 0 0,2-5-13 15,12 1-30-15,-11-16-72 0,25 24-156 0,-6-12-259 16,-14-10 17-16,15 17 359 0</inkml:trace>
  <inkml:trace contextRef="#ctx0" brushRef="#br2" timeOffset="440176.197">12104 11864 1530 0,'0'0'118'0,"0"0"-87"16,0 0-17-16,0 0-5 0,0 0 2 0,0 0 5 15,0 0 0-15,0 0-1 0,0 0-5 0,24 0-6 16,-24 0-2-16,0 0-1 0,36-9 1 16,-36 9-1-16,34-4 0 0,-34 4 4 15,37-7 0-15,-37 7 1 0,39-5 0 0,-39 5-1 16,39-9-2-16,-39 9 1 0,32-5-3 0,-32 5 1 16,0 0-2-16,26-2 0 0,-26 2 0 0,0 0 1 15,0 0 0-15,0 0-1 0,-9 25 3 0,9-25-5 16,-26 40 5-16,4-15-4 0,-2 0 2 0,-5 1-3 15,-3 0 4-15,1 3-4 0,0-5 4 16,5-3-3-16,26-21 4 0,-36 34-3 0,36-34 2 16,0 0-3-16,-12 31 0 0,12-31-1 0,0 0-16 15,25 15 18-15,-25-15-1 0,44-7-4 0,-16-4 9 16,11 2-37-16,-3-8-21 0,8 17-38 0,-19-25-55 16,26 32-101-16,-51-7-300 0,45-11 65 15,-12 18 285-15</inkml:trace>
  <inkml:trace contextRef="#ctx0" brushRef="#br2" timeOffset="440442.0038">12460 12203 1485 0,'0'0'122'0,"-32"16"-71"0,32-16-12 16,0 0-11-16,0 0-10 0,0 0-6 0,0 0-2 16,0 0 2-16,33 4 2 0,-33-4-6 0,50-12-5 15,-18 4-3-15,2-2-10 0,4 5-21 0,-7-8-22 16,6 15-22-16,-37-2 0 0,56-11-33 16,-56 11-12-16,39-3-72 0,-39 3-80 0,0 0-192 15,29 12 63-15,-29-12 401 0</inkml:trace>
  <inkml:trace contextRef="#ctx0" brushRef="#br2" timeOffset="440583.7177">12399 12480 1393 0,'0'0'125'0,"0"0"-54"0,0 0-17 16,0 0-6-16,0 0-5 0,0 0-12 0,41 0-13 16,-41 0-8-16,48-18-6 0,-18 6-4 0,5 0-6 15,1-6-20-15,10 13-50 0,-21-25-103 0,28 30-259 16,-19-11-122-16,-34 11 49 0,60-5 511 0</inkml:trace>
  <inkml:trace contextRef="#ctx0" brushRef="#br2" timeOffset="451079.8333">12998 12137 1037 0,'0'0'99'16,"0"0"-68"-16,0 0-10 0,25-32-4 0,-25 32 32 16,28-37 1-16,-1 25 16 0,-11-13-6 15,8 9-19-15,-24 16-16 0,47-39-14 0,-47 39-6 16,46-31-4-16,-46 31 1 0,39-25-3 0,-39 25 2 15,30-12-2-15,-30 12 2 0,0 0 0 0,0 0-1 16,0 0 4-16,0 0 0 0,24 33 5 0,-24-33-2 0,-7 49 5 0,-2-15-5 16,1 5 5-16,-7 6 13 0,3 8-27 0,-6-3 32 15,4 4-26-15,-5-5 11 0,5 1 6 0,-1-4-11 16,7-6 5-16,0 1-11 0,8-6 2 0,4-4-4 16,5-2 2-16,-9-29-1 0,32 37 3 0,-8-30-3 15,7-4 0-15,4-8-2 0,4-2 5 0,2-12 7 16,5 1 0-16,-2-10 3 0,0-6-7 0,-3 4-4 15,2-5-8-15,-4 2 5 0,-2-4-8 0,-4-4 11 16,-3 1-7-16,-5 1 7 0,-3-5-6 16,-7 3-10-16,-2 1 29 0,-4-1-30 0,-4 3 30 15,-3 4-14-15,-4 1-7 0,-2 3 6 0,-1 2-5 16,5 28 3-16,-9-43-4 0,9 43-4 0,-5-28-11 16,5 28-19-16,0 0-24 0,0 0-32 0,0 0-53 31,27 14-91-31,-27-14-110 0,0 0-133 0,42 23 111 15,-42-23 369-15</inkml:trace>
  <inkml:trace contextRef="#ctx0" brushRef="#br2" timeOffset="451467.6976">13960 12360 1349 0,'0'0'57'0,"0"0"-47"16,0 0-9-16,0 0 2 0,0 0 4 0,0 0 5 16,0 0 1-16,-32 32 1 0,32-32-6 15,-32 39 1-15,32-39-2 0,-35 51 11 0,17-23-5 0,4 5 6 0,-2 1-9 0,5-2-2 16,0 3-7-16,8-5 3 0,3-2-8 16,0-28 3-16,12 40-11 0,-12-40-4 0,30 25-11 15,-30-25-14-15,52 7-28 0,-52-7-42 0,74-14-70 16,-44-9-134-16,9-9-130 0,21 18 105 0,-31-31 340 15</inkml:trace>
  <inkml:trace contextRef="#ctx0" brushRef="#br2" timeOffset="451639.5061">14084 12078 1494 0,'-43'0'80'0,"18"13"-23"0,-3-10-16 16,28-3-11-16,-27 7-13 0,27-7-11 15,0 0-18-15,0 0-12 0,0 0-20 0,0 0-21 16,34 13-24-16,-34-13-76 0,50-6-137 0,-11 3-217 16,-11-24 63-16,22 31 408 0</inkml:trace>
  <inkml:trace contextRef="#ctx0" brushRef="#br2" timeOffset="452092.6597">14225 11538 1582 0,'0'0'45'16,"0"0"-28"-16,0 0-13 0,0 0-3 0,0 0 8 16,0 0 8-16,18-28 7 0,-18 28-2 15,36-18-5-15,-36 18-11 0,46-19-4 0,-22 10-3 16,1-2 2-16,2 2-2 0,-27 9 2 0,46-10 0 16,-46 10 0-16,33-4-1 0,-33 4 0 15,0 0 0-15,0 0 1 0,0 0 2 0,0 0-1 16,13 39 2-16,-13-39-4 0,-25 37 4 0,25-37-4 15,-48 49 3-15,18-22 0 0,-4 4 9 0,-1-2-1 16,3 2 8-16,-2-4-4 0,8 1 4 16,1-5-5-16,25-23-1 0,-32 37-7 0,32-37-1 15,0 0-7-15,-7 32 1 0,7-32-2 0,0 0 3 16,30 21-2-16,-30-21-1 0,43 7-8 0,-13-11-9 16,9 4-15-16,-2-9-19 0,14 8-21 0,-10-17-29 15,23 20-51-15,-29-25-60 0,29 26-88 0,-13-4-183 16,-19-17 74-16,23 32 412 0</inkml:trace>
  <inkml:trace contextRef="#ctx0" brushRef="#br2" timeOffset="452327.0503">14826 11739 955 0,'-25'-2'315'0,"25"2"-224"0,0 0-34 16,0 0-9-16,0 0-7 0,0 0-4 0,0 0-5 15,0 0 4-15,0 0-1 0,0 0-1 0,7 31-6 16,-7-31-8-16,5 44-5 0,-3-15 2 16,-5 1-7-16,-3 1 1 0,-1 6-11 0,0-1 3 15,-2 2-8-15,2-1 8 0,0 6 1 0,-4-7-38 16,4 5 18-16,-7-8-45 0,11 4-13 0,-8-12-5 16,18 9-33-16,-7-34-48 0,4 42-100 15,-4-42-212-15,0 0 14 0,23 37 398 0</inkml:trace>
  <inkml:trace contextRef="#ctx0" brushRef="#br2" timeOffset="452498.9978">14750 11990 1306 0,'-39'-17'149'0,"39"17"-52"0,-39-7-14 0,39 7-12 16,-29 0-8-16,29 0-16 0,0 0-17 15,0 0-10-15,0 0-10 0,0 0-7 0,0 0-3 16,0 0-1-16,22 26-3 0,-22-26-5 0,44 4-12 15,-18-6-15-15,12 2-27 0,-8-14-26 0,19 17-48 16,-20-27-79-16,34 18-186 0,-9-1-120 0,-14-16 144 16</inkml:trace>
  <inkml:trace contextRef="#ctx0" brushRef="#br2" timeOffset="452920.9389">15168 11733 1390 0,'-39'-10'168'0,"39"10"-135"16,0 0-18-16,0 0 2 0,0 0 11 0,0 0 11 15,0 0 6-15,28-16-2 0,-28 16-10 0,42-20-11 16,-11 8-4-16,2 0-5 0,4-2 2 15,2 0-4-15,0 0-2 0,0 5-3 0,-2 0-2 16,1 4-4-16,-8 1 0 0,-5 2 1 0,-25 2-2 16,30 4 2-16,-30-4 0 0,0 0 1 15,0 0 1-15,0 0 0 0,5 35-2 0,-5-35 3 16,-27 42-4-16,6-19 3 0,-11 9-3 0,-1-2 1 16,-6 0-2-16,-2 3 5 0,2-3-7 0,0 5 6 15,2-1-5-15,1-2 5 0,5-1-4 16,6-4 5-16,2-1-4 0,23-26 3 0,-27 42-5 15,27-42-15-15,-9 36 14 0,9-36-15 0,14 33 26 16,-14-33-14-16,32 27 6 0,-32-27-17 0,52 8-7 16,-22-11-10-16,11 6-18 0,-11-17-25 0,21 18-29 15,-24-25-10-15,29 28-57 0,-27-23-18 0,24 21-62 16,-16-12-51-16,-5-14-65 0,23 30 186 0,-55-9 183 16</inkml:trace>
  <inkml:trace contextRef="#ctx0" brushRef="#br2" timeOffset="453311.5751">15848 12011 442 0,'0'0'160'0,"7"-26"-60"16,-7 26 9-16,-6-32 1 0,6 32 8 0,-5-30-7 15,5 30-5-15,-12-26-5 0,12 26-7 16,0 0-8-16,0 0-10 0,-39-33-4 0,39 33-13 16,0 0-10-16,-34 1-14 0,34-1-7 0,-32 13-6 15,32-13-4-15,-30 24 1 0,30-24-5 16,-32 34 1-16,32-34-4 0,-35 49 3 0,17-21-3 0,4 0 1 15,2-1-3-15,3-2-19 0,9-25 14 16,-6 40-19-16,6-40 24 0,15 25-8 0,-15-25 8 16,28 19-7-16,-28-19-3 0,46 9 2 15,-18-13-1-15,1-3-1 0,-1-5-4 0,4-7 3 16,0-1-5-16,0-1 23 0,-4 0-17 0,0 0 17 16,-28 21-15-16,43-42-3 0,-43 42 4 0,30-37-3 15,-30 37 3-15,16-27-2 0,-16 27 0 0,0 0 0 16,0 0 1-16,0 0-1 0,0 0 0 0,0 0-3 15,0 0-2-15,0 0 0 0,-25 7-2 0,25-7 4 16,-27 41-3-16,13-17 4 0,0 1-9 16,2-2-1-16,12-23-11 0,-18 46-20 0,18-46 21 15,-5 40-33-15,5-40 21 0,10 34-31 16,-10-34-25-16,0 0-36 0,52 47-67 0,-52-47-86 16,0 0-241-16,56 2 68 0,-56-2 389 0</inkml:trace>
  <inkml:trace contextRef="#ctx0" brushRef="#br2" timeOffset="453686.5807">16441 11999 1024 0,'-16'-35'295'0,"16"35"-234"0,-14-25-25 16,14 25 5-16,-21-24 9 0,21 24 0 0,-32-16 1 16,32 16-2-16,-37-2 0 0,37 2-8 15,-34 12-8-15,34-12-5 0,-37 27-6 16,37-27 0-16,-43 37-4 0,24-14 1 0,19-23-3 15,-36 54 2-15,22-26-5 0,2 4-18 0,1 0 24 16,6-4-26-16,3-2 24 0,2-26-8 0,16 34-5 16,-16-34 0-16,32 19-2 0,-32-19 2 0,49-3 0 15,-17-10 2-15,0-2 2 0,2-10-1 0,1-10-7 16,2-6 21-16,2-8-20 0,2 0 16 0,-2-6-17 16,0-1 0-16,-4-1 0 0,-1 1 0 15,-2-2 0-15,-2-2 0 0,-2-2 0 0,-3 2 0 16,-2 6 0-16,-3-1 0 0,-4 6 0 0,-2 7 0 15,-4 8 0-15,-10 34 0 0,8-28 0 16,-8 28 0-16,0 0 0 0,0 0 0 0,-34 28 0 16,14 6 0-16,-6 11 0 0,-6 10 0 0,-2 8 0 15,1 3 0-15,-1 0 0 0,4-4 0 16,7-2 0-16,5-7 0 0,13-2 0 0,0-9-51 16,13 7-53-16,-11-22-55 0,35 35-202 0,-22-31-262 15,6 1 44-15,4 3 410 0</inkml:trace>
  <inkml:trace contextRef="#ctx0" brushRef="#br2" timeOffset="455106.0711">11393 13378 845 0,'0'0'200'0,"0"0"-148"15,-26-35-11-15,26 35-2 0,-18-25 15 0,18 25 1 16,-25-24-4-16,25 24-10 0,-33-21-10 16,33 21-5-16,-43-13 1 0,43 13 4 15,-48-3 3-15,48 3 0 0,-51 10-1 0,51-10-2 16,-53 27-1-1,26-4 9-15,-6-4-5 0,4 11 6 0,-4-2-10 16,4 9 1-16,1-2-9 0,3 2 0 0,2 0-7 0,6-2 1 16,4-1-8-16,10-6 4 0,3-3-7 15,0-25 2-15,16 37-6 0,-16-37 2 0,38 23-1 16,-9-18 0-16,4-5 3 0,8-9-5 16,7-5 7-16,3-11-5 0,8-8 2 0,5-6-4 15,1-8 3-15,1-6-6 0,-4 2 10 0,-6-6-8 16,-3 1 5-16,-5 0-6 0,-5 3 6 0,-6 0-6 0,-7 0-8 15,-3 9 27-15,-10-2-26 0,-1 8 29 0,-9 1-12 16,-3 3-5-16,-4 6 3 0,-2 1-1 0,2 27 2 16,-14-38-1-16,14 38 3 0,0 0-3 15,-32-7 1-15,32 7-7 0,-28 30 0 0,10-2 0 16,-3 11 0-16,1 6 0 0,-1 10 0 16,3 5 0-16,2 3 0 0,2 2 0 0,4-6-3 15,3 2-4-15,5-4-14 0,2-6-3 0,9 0-17 0,-1-7-1 16,14-2-18-16,-6-9-15 0,17 6-31 0,-33-39-29 15,69 53-68-15,-69-53-235 0,64 19-55 0,-14-1 95 16</inkml:trace>
  <inkml:trace contextRef="#ctx0" brushRef="#br2" timeOffset="455310.7146">11928 13368 1234 0,'0'0'258'0,"-26"23"-234"16,26-23-23-16,0 0-4 0,0 0 5 0,0 0 10 16,40-4 7-16,-40 4 2 0,43-11-4 0,-43 11-7 15,53-17-8-15,-19 10-3 0,-2-2-10 0,5 0-15 16,-7-3-19-16,7 12-24 0,-37 0-29 0,60-7-44 16,-60 7-71-16,30-20-256 0,-30 20 43 0,0 0 330 15</inkml:trace>
  <inkml:trace contextRef="#ctx0" brushRef="#br2" timeOffset="455469.9304">11827 13630 1177 0,'0'0'319'0,"0"0"-269"0,0 0-17 16,0 0 3-16,32 4 7 0,-32-4-4 15,50-22-12-15,-18 8-10 0,7-1-10 0,5-5-3 16,4 1-13-16,8 1-23 0,-8-10-50 0,20 26-118 15,-28-12-365-15,8-5 13 0,5 12 241 0</inkml:trace>
  <inkml:trace contextRef="#ctx0" brushRef="#br2" timeOffset="458526.4964">13016 13128 739 0,'0'0'88'0,"0"0"-33"0,0 0-21 0,0 0 4 16,0 0 5-16,0 0 13 0,0 0 21 0,25-28-19 15,-25 28 6-15,30-19-24 0,-30 19-6 16,37-29-3-16,-12 17-7 0,-25 12-21 0,44-30 8 16,-44 30-23-16,39-23 14 0,-39 23-2 15,32-14 0-15,-32 14 0 0,0 0 1 0,0 0 0 16,0 0 3-16,0 0 1 0,0 0 2 0,17 27 17 16,-17-27-18-16,-10 35 16 0,10-35-29 0,-21 47 20 15,10-15-11-15,-7-6 19 0,9 10 5 0,-7-8-7 16,8 9 1-16,-3-2-5 0,6 0 4 15,1-3-8-15,6-2 7 0,1-5-11 0,5-1 2 16,-8-24-4-16,21 37 4 0,-21-37-1 0,37 23 1 16,-37-23 1-16,46 5 1 0,-19-10-1 0,3-2 2 15,0-7 5-15,3-2-4 0,-2-7 4 0,0-1-6 16,0-6-2-16,-3-2-5 0,-2-3 3 0,-3-1-4 16,0 0 4-16,-3 0-7 0,-4 3 5 0,-2 1-2 15,-10 4-8-15,-4 28 34 16,1-44-29-16,-1 44 30 0,-7-28-18 0,7 28-8 15,0 0 4-15,-23-28-9 0,23 28 4 0,0 0-4 16,0 0-9-16,0 0-5 0,0 0-28 0,-28 3-21 16,28-3-25-16,0 0-37 0,23 49-29 0,-23-49-65 15,16 37-97-15,3-8-147 0,-19-29 91 0,38 35 373 16</inkml:trace>
  <inkml:trace contextRef="#ctx0" brushRef="#br2" timeOffset="458745.2918">13946 13204 1112 0,'0'0'275'0,"0"0"-220"0,-25 25-19 15,25-25 0-15,0 0 5 0,-32 29 1 16,32-29-3-16,-21 36-6 0,21-36-3 0,-20 44-12 16,20-44 0-16,-16 44-11 0,16-44 1 0,-10 42-6 15,10-42 1-15,1 37-5 0,-1-37-2 0,13 26-10 16,-13-26-8-16,25 11-15 0,-25-11-13 0,44-5-21 15,-44 5-51-15,60-27-86 0,-40-4-144 0,13-5-144 16,15 15 120-16,-23-32 376 0</inkml:trace>
  <inkml:trace contextRef="#ctx0" brushRef="#br2" timeOffset="458901.5626">14098 12825 1109 0,'-32'20'322'0,"0"-19"-272"0,32-1-24 0,-41 13-10 15,41-13-5-15,0 0-6 0,0 0-9 16,0 0-16-16,0 0-14 0,0 0-32 0,0 0-37 16,30 24-61-16,-30-24-137 0,34-23-144 0,7 27 44 15,-22-29 401-15</inkml:trace>
  <inkml:trace contextRef="#ctx0" brushRef="#br2" timeOffset="459109.016">14399 12864 1165 0,'0'0'97'0,"0"0"-27"0,-35 18-8 16,35-18 2-16,-8 22-11 0,8-22-8 0,-1 36-10 15,1-36-3-15,3 40-9 0,1-12-3 0,-2-3 11 16,3 7-32-16,-3-1 28 0,-2 5-35 0,0 2 9 16,-2-1 3-16,0 0-7 0,-1-5 3 15,-1 5-10-15,-1-11-7 0,3 4-29 0,2-30-2 16,0 44-25-16,0-44-37 0,11 30-70 0,-11-30-124 15,0 0-187-15,0 0 54 0,0 0 437 0</inkml:trace>
  <inkml:trace contextRef="#ctx0" brushRef="#br2" timeOffset="459280.89">14353 13121 1415 0,'0'0'117'16,"-39"4"-49"-16,39-4-13 0,0 0-14 0,0 0-13 15,0 0-18-15,0 0-6 0,0 0-1 0,0 0-1 16,0 0-1-16,42-7 0 0,-17-1-7 0,2-7-19 16,8 6-20-16,-8-12-8 0,19 15-63 0,-20-20-26 15,28 28-119-15,-24-15-190 0,-2-6-5 16,18 21 267-16</inkml:trace>
  <inkml:trace contextRef="#ctx0" brushRef="#br2" timeOffset="459727.5333">14881 12933 856 0,'0'0'252'0,"0"0"-175"0,0 0-9 0,0 0 2 16,0 0 1-16,-22-29-11 0,22 29-8 0,0 0-4 16,0 0-3-16,0 0-1 0,32-15-4 0,-32 15 1 15,0 0-5-15,36-16 0 0,-36 16-4 0,30-11-2 16,-30 11-4-16,32-9-3 0,-32 9-4 0,26-1-4 15,-26 1-3-15,0 0-2 0,25 7-1 0,-25-7-2 16,0 0 1-16,0 0-1 0,18 24-2 16,-18-24-2-16,2 25 1 0,-2-25-4 0,-6 37 4 15,6-37-5-15,-9 39 3 0,9-39-3 0,-8 45-13 0,2-22 24 0,4 6-23 0,1 0 23 16,1 3-8-16,1 0-3 0,3-2 3 0,1 3-2 16,4-1 1-16,4-4-2 0,-1 0 0 0,-12-28-2 15,34 34 3-15,-34-34 0 0,39 16 3 0,-39-16-6 16,46 7 2-16,-20-7 0 15,-1-9-1 1,0-5 6-16,-25 14-1 0,42-42-2 0,-20 17 3 16,-5-5 0-16,1-5-4 0,-2 1 5 0,-2-1-8 15,-5-2-6-15,0 4 21 0,-6-3-21 0,1 3 21 0,-1 1-10 16,1 1-6-16,-1 1 4 0,1 0-8 0,0 3 3 16,-1 1-6-16,-3 26-3 0,7-35-10 0,-7 35-10 15,0 0-9-15,0 0-26 16,16-29-24-16,-16 29-41 0,0 0-48 0,32 25-57 0,-32-25-98 15,0 0-126-15,18 28 100 0,-18-28 363 0</inkml:trace>
  <inkml:trace contextRef="#ctx0" brushRef="#br2" timeOffset="460057.2944">15970 13007 919 0,'-20'-27'269'16,"20"27"-169"-16,-7-23-23 0,7 23-1 0,-16-26 1 15,16 26-11-15,0 0-5 0,-17-30-10 16,17 30-9-16,0 0-12 0,-30-21-6 0,30 21-4 16,0 0-1-1,-25 2-4-15,25-2-3 0,0 0-1 0,-30 33-1 16,30-33 5-16,-32 46-2 0,16-15 2 0,-2 1 5 0,0 3-30 0,2 4 24 15,4-2-26-15,0 2 10 0,1-2 6 0,2 2-7 16,2-6 6-16,2 2-6 0,1-5 5 0,4-3-7 16,0-27-5-16,4 45-9 0,-4-45-7 15,10 36-13-15,-10-36-9 0,15 26-25 0,-15-26-22 16,0 0-32-16,0 0-26 0,26 16-26 0,-26-16-26 16,0 0-48-16,0 0-86 0,2-42-19 0,-2 42 353 15</inkml:trace>
  <inkml:trace contextRef="#ctx0" brushRef="#br2" timeOffset="460209.6651">15683 13313 641 0,'0'0'286'16,"-41"-30"-66"-16,41 30-38 0,-30-10-31 0,30 10-34 16,0 0-34-16,0 0-20 0,-26 3-24 0,26-3-16 15,0 0-12-15,0 0-3 0,0 0 0 0,40-14-1 16,-15 2-1-16,7-1-5 0,2-1-1 0,-1-2-9 16,3 6-11-16,-6-3-25 0,3 12-37 0,-33 1-48 15,48-6-90-15,-48 6-146 0,0 0-173 16,0 0 105-16,0 0 434 0</inkml:trace>
  <inkml:trace contextRef="#ctx0" brushRef="#br2" timeOffset="460570.3269">13827 13723 1486 0,'0'0'55'15,"0"0"-35"-15,0 0-6 0,0 0 3 0,-5-22 11 16,5 22 12-16,47-15 8 0,-4 10-3 15,5-7-10-15,12 1-12 0,11-3 0 0,8 2-1 16,12-4 5-16,6 0-4 0,11-1-4 0,9-1-8 16,0 0-4-16,9 2-5 0,-6-5 2 0,1 7-4 15,-8-2 1-15,-10 1-7 0,-8 2-9 16,-10 3-4-16,-10 3-4 0,-10-4-4 0,-10 11 0 16,-12-4-7-16,-6 6-10 0,-37-2-15 0,44 9-20 15,-44-9-25-15,0 0-64 0,0 0-113 0,-26 25-235 16,11-1 34-16,-22-24 417 0</inkml:trace>
  <inkml:trace contextRef="#ctx0" brushRef="#br2" timeOffset="460976.5567">14744 13766 1436 0,'-35'-6'89'0,"35"6"-46"0,0 0 5 0,46-37 2 16,-46 37-1-16,55-24-19 0,-29 13-13 15,6 4-11-15,-3 2-4 0,-3 1-2 0,-1 4 1 16,-25 0 0-16,42 7 0 0,-42-7 2 15,27 18-2-15,-27-18 4 0,16 25 1 0,-16-25 4 16,2 33 3-16,-2-33 5 0,-14 44 1 0,1-16 7 16,-10-1-1-16,2 1 3 0,-9 4-4 0,1-2-13 15,-2-6 25-15,0 3-25 0,5-6 22 0,26-21-28 16,-43 39-5-16,43-39 0 0,-24 22 0 0,24-22 0 16,0 0 0-16,0 0 0 0,0 0 0 0,0 0 0 15,46-12 0-15,-11-4 0 0,13-3-20 16,5-8-41-16,16 8-50 0,-16-20-47 0,36 32-229 15,-29-21-220-15,4-4 53 0,0 17 406 0</inkml:trace>
  <inkml:trace contextRef="#ctx0" brushRef="#br2" timeOffset="461429.8872">15894 12484 1114 0,'0'0'207'0,"0"0"-135"16,0 0-6-16,26-2-1 0,-26 2-8 0,50 12-5 15,-50-12-8-15,51 25-3 0,-26-11-5 16,3 12-3-16,-1-1-15 0,1 7-2 0,-5-1-7 15,-1 3 1-15,-5 3-5 0,-4-2 2 16,-5 9-7-16,-6 0 6 0,-5 2-6 0,-10 3 5 16,-3-1-7-16,-5 6-11 0,-7 1 23 0,-6-2-28 15,-3 1 20-15,-7-1-12 0,1-2-15 0,-1-7 0 16,5 0-24-16,-5-14-10 0,19 7-29 0,-14-24-41 16,32 22-105-16,-22-16-298 0,29-19 23 0,0 0 328 15</inkml:trace>
  <inkml:trace contextRef="#ctx0" brushRef="#br2" timeOffset="461961.1621">13048 12656 695 0,'-4'-25'46'15,"4"25"15"-15,0 0 20 0,0 0 10 0,0 0-4 16,0 0-28-16,-42 16-14 0,24 7 8 0,-12-2 4 16,7 16 12-16,-14-5-4 0,12 21 9 15,-14-4-16-15,9 20 5 0,-6 0 4 0,11 12-33 16,-3-6 16-16,12 6-34 0,2-10-8 0,12-4 3 16,11-7-14-16,11-4 5 0,11-7-6 0,12-6 3 15,14-5-17-15,6-15-15 0,21 0-54 0,-10-28-54 16,34 24-143-16,-5-22-272 0,-9-8 56 0,8 9 336 15</inkml:trace>
  <inkml:trace contextRef="#ctx0" brushRef="#br2" timeOffset="462445.5448">16538 13310 1366 0,'-33'-34'412'0,"6"31"-379"0,27 3-30 15,-28 0-7-15,28 0-3 0,0 0-6 16,0 0-3-16,-2-27-11 0,2 27-20 0,0 0-27 16,0 0-29-16,27-39-49 0,6 43-83 0,-33-4-214 15,30-18-45-15,8 18 302 0</inkml:trace>
  <inkml:trace contextRef="#ctx0" brushRef="#br2" timeOffset="462773.8426">17353 12366 878 0,'0'0'63'16,"27"-25"-16"-16,-27 25 14 0,0 0 17 0,0 0 2 15,0 0-6-15,0 0-17 0,0 0-19 0,-41 33-6 16,21-5 6-16,-11-1 0 0,4 12 12 16,-10-2-6-16,5 17 10 0,-9-1-9 0,6 9 4 15,-6-2-13-15,7 1 1 0,1-3-16 0,6 0 2 16,6-1-15-16,7-4-14 0,7-6 19 15,5-3-27-15,4-7 26 0,5-3-13 0,3-6-9 16,-10-28-9-16,36 47-25 0,-36-47-7 0,48 32-21 16,-48-32-17-16,51 12-23 0,-51-12-50 0,48-10-87 15,-48 10-216-15,28-30-7 0,0 25 363 0</inkml:trace>
  <inkml:trace contextRef="#ctx0" brushRef="#br2" timeOffset="462930.0893">16813 12867 1416 0,'0'0'290'0,"-30"18"-226"0,30-18-37 0,0 0-13 16,0 0-7-16,26 7 2 0,-26-7 2 0,57-5-1 15,-20-2-2-15,11-4-3 0,3-3-6 0,10 0-7 16,1-5-16-16,8 8-39 0,-15-14-56 16,23 29-111-16,-39-22-232 0,14 6-84 0,-1 12 139 15</inkml:trace>
  <inkml:trace contextRef="#ctx0" brushRef="#br2" timeOffset="464021.8943">11471 14866 1065 0,'-17'-28'94'0,"17"28"-15"16,0 0-29-16,-25-24 16 0,25 24-6 0,-27-14-13 16,27 14-12-16,-32-8-7 0,32 8-3 0,-39 0-5 15,39 0-2-15,-44 15 0 0,18-5-1 0,1 6 3 16,-4 0-1-16,29-16-8 0,-44 44 34 0,25-16-30 0,-3-2 31 16,7 4-20-16,0 0-9 0,7 4 3 15,2-4-11-15,6 1 4 0,4-6-7 0,-4-25 1 16,21 32-2-16,-21-32-1 0,43 17-1 0,-12-15 2 15,8-7-3-15,4-6 2 0,5-10 0 16,-1-5-3-16,3-9 7 0,1-6-7 0,1-7 7 0,3-8 4 16,-2-2-27-16,4-5 25 0,-3-3-23 0,1 3 12 15,-5 3 7-15,-8 6-8 0,-8 6 5 0,-6 6-5 0,-8 8 6 16,-6 3-2-16,-7 6 9 0,-7 25 0 0,2-35 6 31,-2 35-2-31,0 0-3 0,0 0-1 0,0 0-5 0,0 0-2 0,-32 1-1 0,32-1-3 16,-23 52-1-16,5-8 5 0,2 5-7 0,-1 2 8 31,1 9-7-31,2-2 5 0,1 4-6 0,1 1-9 16,5-3 14-16,1 2-26 0,8-8 7 0,2-8-23 15,10 1-24-15,-4-17-26 0,22 13-40 0,-32-43-57 0,64 37-295 16,-25-18-48-16,-5-14 87 0</inkml:trace>
  <inkml:trace contextRef="#ctx0" brushRef="#br2" timeOffset="464232.7631">12258 14900 1351 0,'0'0'251'16,"0"0"-225"-16,0 0-26 16,0 0-1-16,0 0 6 0,30-16 4 0,-30 16 0 0,33-11-3 15,-33 11-25-15,39-17 7 0,-12 13-38 16,-27 4 3-16,48-14-26 0,-48 14-30 0,46-7-36 15,-46 7-107-15,21-24-198 0,-21 24-1 0,0 0 368 0</inkml:trace>
  <inkml:trace contextRef="#ctx0" brushRef="#br2" timeOffset="464394.8748">12192 15159 1350 0,'0'0'80'0,"0"0"-48"0,0 0-9 0,0 0-3 16,0 0 3-1,0 0-1-15,46-27-6 0,-14 12-9 0,2-5-3 16,7-5-16-16,6 3-23 0,-4-14-64 0,22 22-150 16,-12-7-258-16,-8-9-11 0,10 20 362 15</inkml:trace>
  <inkml:trace contextRef="#ctx0" brushRef="#br2" timeOffset="465459.733">12871 14733 1159 0,'0'0'244'0,"0"0"-213"16,3-29-28-16,-3 29-2 0,16-26-1 0,-16 26 1 16,27-23 0-16,-27 23 2 0,28-16-3 0,-28 16 4 15,28-10-4-15,-28 10 1 0,30-6 1 0,-30 6-3 16,30 2 3-16,-30-2-1 0,25 7 2 15,-25-7 7-15,0 0 6 0,0 0 7 0,30 28 6 16,-30-28-3-16,0 0 1 0,2 37-6 0,-2-37-1 16,-5 41-6-16,-1-13 1 0,-2 2-3 0,-1 3 5 15,-4 1 14-15,3 6-31 0,-3-4 26 16,5 2-30-16,0-8 10 0,3 0 3 0,5-30-5 16,2 43 3-16,-2-43-6 0,14 26 5 15,-14-26-3-15,0 0 2 0,35 14 5 0,-35-14-2 16,39-14 4-16,-14 2 0 0,2-6-1 0,1-1-1 15,0-10 1-15,1 0-6 0,-1-7 6 0,-1-2 6 16,1-5-28-16,-1 3 27 0,-4-2-27 0,-2 5 13 16,-5 0 9-16,-4 1-3 0,-3 3 5 0,-5 1-3 15,-3 4-1-15,-2 3-5 0,1 25 0 0,-11-40-7 16,11 40 6-16,-14-28-5 0,14 28 1 16,0 0-5-16,0 0-13 0,-30-11-12 15,30 11-23-15,0 0-26 0,-4 35-37 0,4-35-48 16,2 39-82-16,-2-39-130 0,-11 30-106 0,31 2 125 15,-20-32 358-15</inkml:trace>
  <inkml:trace contextRef="#ctx0" brushRef="#br2" timeOffset="465662.8859">13660 14923 1262 0,'0'0'60'16,"-30"12"-44"-16,30-12 18 0,0 0 13 0,-39 21 14 15,39-21-6-15,0 0-8 0,-23 34-10 16,23-34-16-16,-16 24-6 0,16-24-7 16,-7 29 0-16,7-29-4 0,-1 29 0 0,1-29-6 15,8 34 1-15,-8-34-9 0,16 28-12 0,-16-28-27 16,0 0-21-16,52 25-48 0,-52-25-56 0,44-13-204 16,-12 13-106-16,-32 0 114 0</inkml:trace>
  <inkml:trace contextRef="#ctx0" brushRef="#br2" timeOffset="465834.7567">13816 14541 1103 0,'-37'-25'208'0,"37"25"-101"0,-42-16-25 16,42 16-22-16,-25-7-16 0,25 7-16 0,0 0-14 16,0 0-7-16,0 0-5 0,0 0-4 0,0 0-10 15,9-25-15-15,-9 25-25 0,35-28-42 0,2 28-63 16,-21-31-110-16,9 13-233 0,17 11 37 15,-20-25 383-15</inkml:trace>
  <inkml:trace contextRef="#ctx0" brushRef="#br2" timeOffset="466084.7251">14282 14257 1227 0,'-39'0'103'0,"39"0"-37"15,0 0-9-15,-30 44 0 0,30-44-8 0,-27 44-2 16,10-17-10-16,4 10 5 0,-4 1-9 0,2 8 3 16,-1-4-10-16,4 8 1 0,-4 1-10 0,2 5 4 15,-2-1-12-15,4 1-11 0,1-3 21 0,2-4-27 16,6-7 23-16,3-5-11 0,7-10-10 16,-7-27-4-16,26 40-17 0,-26-40-18 0,46 21-8 15,-46-21-23-15,55 2-40 0,-41-28-85 0,31 17-268 16,-17-9-44-16,-9-15 148 0</inkml:trace>
  <inkml:trace contextRef="#ctx0" brushRef="#br2" timeOffset="466225.3456">14041 14666 1490 0,'0'0'133'0,"-48"12"-57"16,48-12-23-16,0 0-19 0,0 0-18 0,0 0-12 15,0 0-4-15,0 0 1 0,43-4-1 0,-6-6 2 16,7-4-9-16,11 0-15 0,-3-11-42 0,18 20-85 15,-29-34-189-15,19 21-228 0,-1 6 21 0,-13-14 428 16</inkml:trace>
  <inkml:trace contextRef="#ctx0" brushRef="#br2" timeOffset="466616.0932">14723 14590 811 0,'34'-12'269'0,"-34"12"-160"0,0 0-24 15,1-25-18-15,-1 25-15 0,0 0-18 0,0 0-7 16,0 0-4-16,0 0-2 0,0 0-2 0,0 0-3 16,2 35-3-16,-2-35 1 0,-10 44-8 15,3-19 2-15,-1 0-8 0,3-3 3 0,5-22-6 16,-7 46 2-16,7-46-14 0,0 41-6 15,0-41-18-15,4 33-13 0,-4-33-5 0,7 27-47 16,-7-27-26-16,0 0-69 0,23 26-94 0,-23-26-129 16,0 0 182-16,28 12 240 0</inkml:trace>
  <inkml:trace contextRef="#ctx0" brushRef="#br2" timeOffset="466772.3506">14714 14798 1145 0,'-51'-11'174'0,"51"11"-56"0,0 0-32 16,0 0-22-16,0 0-22 0,0 0-17 0,0 0-11 15,0 0-3-15,0 0 2 0,0 0-1 0,0 0-1 16,48 5-4-16,-18-13-4 0,3-6-12 0,6 3-22 16,-3-10-32-16,13 16-54 0,-20-29-81 15,33 25-161-15,-16-5-163 0,-11-14 97 16,17 25 425-16</inkml:trace>
  <inkml:trace contextRef="#ctx0" brushRef="#br2" timeOffset="466975.5177">15451 14174 1319 0,'-27'-7'58'0,"27"7"-38"0,0 0-9 0,0 0-1 16,-26 18-4-16,26-18-2 0,-21 40-5 0,5-11 4 15,1 4-8-15,0 4 1 0,0 3-13 16,-1-3-8-16,9 9-26 0,-9-12-14 0,15 10-31 15,-14-20-39-15,24 15-66 0,-7-12-152 16,-2-27-29-16,28 35 287 0</inkml:trace>
  <inkml:trace contextRef="#ctx0" brushRef="#br2" timeOffset="467194.2247">15809 14167 1193 0,'-45'14'139'0,"22"27"-55"0,-14-13-19 0,11 18-4 16,-12-9-20-16,10 12-5 0,-7-1-15 0,6 3 4 15,-3-4-12-15,6 1-1 0,1-2-11 0,2-4 4 16,5-2-18-16,2-3-10 0,11 2-35 0,-7-12-25 16,19 17-51-16,-7-44-116 0,-11 35-257 15,24-7 25-15,-13-28 337 0</inkml:trace>
  <inkml:trace contextRef="#ctx0" brushRef="#br2" timeOffset="467522.4991">15582 14682 1242 0,'0'0'66'0,"0"0"-38"0,27 8 9 0,-27-8 15 15,35-12 7-15,-35 12-5 0,41-16-8 0,-41 16-7 16,44-17-6-16,-44 17-7 0,46-20-7 0,-46 20-3 16,35-9-7-16,-35 9-4 0,0 0 1 15,0 0 1-15,27 9 7 0,-27-9 5 0,0 0-2 16,-7 32-4-16,7-32-2 0,-25 39-9 0,7-15 3 16,-5 3-5-16,-3 1 2 0,-1 2-2 0,-3 1-12 15,0-1 30-15,2 2-28 0,1-5 29 16,2-1-14-16,25-26-4 0,-30 37 1 0,30-37-4 15,0 0 1-15,-3 26-1 0,3-26 1 0,0 0 1 16,40 7 0-16,-13-14-1 0,3-3-9 16,9-1-12-16,-2-10-29 0,15 9-33 0,-19-22-37 15,28 31-104-15,-33-31-101 0,16 13-190 0,7 12 33 16,-26-21 479-16</inkml:trace>
  <inkml:trace contextRef="#ctx0" brushRef="#br2" timeOffset="468022.5015">16266 14696 1182 0,'0'0'190'0,"-2"-37"-103"0,2 37-30 0,0 0-12 16,-9-30-17-16,9 30-9 0,0 0-3 0,0 0 2 15,0 0-4-15,-30-16-1 0,30 16-5 16,0 0-5-16,-37 30 2 0,37-30 3 0,-37 40 9 16,15-15 2-16,-1 3 8 0,-3-1-4 15,3 4 3-15,-4-3-4 0,6 2-11 0,0-1 27 16,21-29-32-16,-25 40 21 0,25-40-19 0,0 0-7 15,3 26 0-15,-3-26-1 0,0 0 0 0,43 2 2 16,-18-12 0-16,7-6-16 0,5-7 27 0,7-4-28 16,2-4 24-16,5 1-10 0,-1-5-2 0,-4 5 1 15,-5 1-7-15,-6 1 5 0,-3 7-5 0,-32 21 6 16,41-33 1-16,-41 33 1 0,0 0 3 16,0 0-1-16,0 0 0 0,0 0 1 0,0 0-1 15,0 0-4-15,-43 35 3 0,22-9-3 16,0 4 4-16,-4 4-2 0,0-1 4 0,4 2-5 15,3-1-11-15,4-4 21 0,5-4-35 0,9-1 16 16,0-25-32-16,13 32-20 0,-13-32-16 0,35 14-20 16,-35-14-37-16,58 0-81 0,-58 0-146 15,55-36-145-15,-3 28 176 0,-26-35 332 0</inkml:trace>
  <inkml:trace contextRef="#ctx0" brushRef="#br2" timeOffset="468225.6946">17009 14088 1398 0,'0'0'117'0,"0"0"-60"0,-31 42-8 15,31-42-8-15,-38 55 1 0,15-16-10 0,0 6 1 16,-3 3-11-16,3 5 0 0,0 0-13 0,3-2 2 16,1 3-10-16,1-3 6 0,2-1-10 0,2-6 5 15,3 1-13-15,1-8-2 0,6 0-24 0,-5-10-16 16,11 5-11-16,-2-32-42 0,0 44-24 0,0-44-276 15,0 0-124-15,0 28 44 0,0-28 483 16</inkml:trace>
  <inkml:trace contextRef="#ctx0" brushRef="#br2" timeOffset="468387.9926">16684 14625 1541 0,'-29'-12'154'0,"29"12"-72"15,0 0-33-15,0 0-22 0,0 0-16 16,0 0-6-16,0 0-3 0,43-14 0 0,-17 5-4 15,4-5-12-15,9 2-22 0,-3-10-54 0,19 22-121 16,-55 0-392-16,65-26 18 0,-24 12 254 16</inkml:trace>
  <inkml:trace contextRef="#ctx0" brushRef="#br2" timeOffset="468897.3096">17158 13928 1323 0,'-37'-18'57'0,"37"18"-51"15,14-28 1-15,-14 28 6 0,29-32 16 0,-5 20 8 16,-24 12 12-16,50-28-1 0,-50 28-2 0,53-21-8 15,-28 10-6-15,1 9-7 0,-26 2-5 16,39 0-4-16,-39 0-5 0,27 11-2 16,-27-11 0-16,0 0-1 0,14 28-1 0,-14-28 1 15,-7 32-3-15,7-32 4 0,-23 38-5 0,23-38 4 16,-37 48-2-16,37-48-13 0,-52 44 32 0,26-21-25 16,-4-2 29-1,3 5-9-15,-1-3-4 0,28-23 3 0,-44 46-5 16,44-46 0-16,-27 39-8 0,27-39 0 0,-5 30-5 15,5-30 0-15,14 33-1 0,-14-33 1 16,30 25-3-16,-30-25 1 0,46 18-8 0,-21-11-11 16,9 1-19-16,-4-8-29 0,12 16-71 0,-42-16-152 15,55-10-321-15,-20 13 34 0,-6-10 363 0</inkml:trace>
  <inkml:trace contextRef="#ctx0" brushRef="#br2" timeOffset="469060.3767">17491 14801 1902 0,'0'0'61'0,"0"0"-44"0,0 0-13 16,0 0-14-16,-16-31-24 0,16 31-28 16,6-27-83-16,-26-12-214 0,20 39-249 15,7-31 0-15,-14 3 451 0</inkml:trace>
  <inkml:trace contextRef="#ctx0" brushRef="#br5" timeOffset="547375.784">18556 10772 907 0,'0'0'103'0,"0"0"-32"0,0 0-17 0,0 0-2 16,1-32 6-16,-1 32 1 0,9-27-3 0,-9 27-14 16,14-29-12-16,-14 29-15 0,15-25-8 15,-15 25-5-15,0 0-1 0,0 0 0 0,0 0 1 16,0 0 2-16,0 0 2 0,0 0 1 0,0 0-2 15,0 0 0-15,-2 32-3 0,-7-8 4 16,9-24-1-16,-28 50 7 0,10-26 0 0,0 6 9 16,-3 0-3-16,5 2 7 0,-3-2-7 0,4 1 1 15,1 1-6-15,4-2 1 0,-1-5-8 0,11-25 3 16,-5 46-8-16,5-46 1 0,8 37-3 0,-8-37 2 16,25 24-3-16,-25-24 3 0,37 14-1 0,-12-12 0 15,4-5 2-15,2-5-2 0,7-2 2 0,-1-4-3 16,4-6 3-16,-2 3-2 0,-2-4 2 15,-2-4-1-15,-1 2 1 0,-2-2-3 16,-4 4 3-16,-1-2-4 0,-27 23 4 0,40-38-6 16,-40 38 4-16,32-34-5 0,-32 34 4 0,0 0-1 15,21-26 2-15,-21 26 1 0,0 0-1 0,0 0 0 16,0 0 0-16,0 0-2 0,0 0 0 0,-31 23 2 31,31-23-2-31,-25 35 4 0,12-9-3 16,3 3 3-16,-1 2-5 0,2 3 7 0,2 3-6 15,4-4 6-15,1 1-5 0,4-4 6 0,5-6-5 16,-7-24 6-16,21 35 17 0,-21-35-34 0,32 18 34 16,-32-18-36-16,49 4 20 0,-17-6 22 0,-2-7-32 0,4-3 36 0,-2-8-35 0,0-4 10 15,1-3 0-15,-2-3-6 0,-3-5 3 0,-1 0-5 16,-6-4 6-16,0 2-7 16,-5-2 6-16,-5 2-7 0,-3 4 4 0,-6 1-7 15,0 0 0-15,-6 10-12 0,4 22-7 0,-16-36-9 16,16 36-7-16,0 0-7 0,0 0-7 0,-35-23-17 0,35 23-23 15,0 0-19-15,-3 41-35 0,3-41-22 0,-9 44-53 32,7 2-154-32,2-46 31 0,-2 63 316 0</inkml:trace>
  <inkml:trace contextRef="#ctx0" brushRef="#br5" timeOffset="547709.662">19831 11052 1001 0,'-39'-34'59'15,"39"34"-26"-15,-30-19 8 0,30 19 13 0,-32-14 11 16,32 14 3-16,-34-4-9 0,34 4-9 0,-33 5-7 15,33-5-5-15,-36 11-3 0,36-11-1 16,-32 19-3-16,32-19-1 0,-26 29-7 16,26-29-2-16,-20 37-5 0,15-15-2 0,-2 8-7 15,3 0 2-15,1 0 10 0,3 0-32 0,1-2 30 16,3 1-32-16,3-1 12 0,-2-5 1 0,6 7-27 16,-11-30-1-16,23 51-7 0,-23-51-13 0,23 42-13 15,-23-42-39-15,20 25-60 0,-20-25-39 0,0 0-87 0,0 0-129 16,0 0 63-16,33 15 354 0</inkml:trace>
  <inkml:trace contextRef="#ctx0" brushRef="#br5" timeOffset="547869.0081">19411 11300 1272 0,'-27'0'100'0,"27"0"-26"0,-24 0-3 16,24 0-11-16,0 0-10 0,0 0-19 0,0 0-10 15,0 0-5-15,0 0 3 16,0 0 0-16,21 25-2 0,-21-25-7 0,39 10-4 0,-14-8-3 0,3-2-3 15,6-2-5-15,1-5-13 0,8 0-19 0,-4-11-31 16,10 13-48-16,-19-25-77 0,29 18-267 0,-17-2-46 16,-6-9 141-16</inkml:trace>
  <inkml:trace contextRef="#ctx0" brushRef="#br5" timeOffset="548093.2369">20088 11170 1471 0,'-8'-23'38'0,"8"23"-35"15,0 0-5-15,20-32 3 0,-20 32-2 16,30-28 2-16,-30 28-2 0,34-21-2 0,-34 21-7 16,42-18-5-16,-42 18-11 0,48-12-11 0,-48 12-15 15,44-4-24-15,-44 4-32 0,38 6-43 0,-38-6-74 16,0 0-111-16,35 21-43 0,-35-21 288 0</inkml:trace>
  <inkml:trace contextRef="#ctx0" brushRef="#br5" timeOffset="548265.0501">20052 11388 1220 0,'-30'-3'174'0,"30"3"-127"0,0 0-21 0,0 0-9 15,0 0-3-15,0 0 6 0,0 0 9 0,32 1 3 16,-32-1-7-16,39-16-8 0,-39 16-10 0,53-24-6 15,-19 6-10-15,-2-1-27 0,10 10-45 16,-17-19-54-16,24 28-132 0,-49 0-147 0,50-27-57 16,-11 27 256-16</inkml:trace>
  <inkml:trace contextRef="#ctx0" brushRef="#br5" timeOffset="548907.2788">21001 10835 978 0,'4'-37'221'0,"-4"37"-138"15,0 0-21-15,0 0 1 0,0 0-5 0,0 0-7 16,0 0-17-16,0 0-10 0,0 0-5 0,-35 30 2 16,35-30 2-16,-29 39 6 0,29-39-1 15,-37 47 5-15,16-20-7 0,1 4 4 0,-1 1-6 16,2 5 2-16,1-3-8 0,2 3 2 0,2-2-8 15,3-2-14-15,2-3 25 0,6-2-29 0,3-3 25 0,0-25-16 16,9 42-5-16,-9-42 2 16,21 27-1-16,-21-27 1 0,37 10 1 0,-37-10-1 15,51-7 1-15,-22-3-2 0,3-8 2 16,-1-3-3-16,1-2-14 0,2-5 23 0,0 0-27 16,-2-2 27-16,-2 0-8 0,0 0-2 0,-7 2 6 15,-4 3-5-15,-19 25 4 0,20-39-3 0,-20 39 2 16,0 0 0-16,0 0 0 0,-4-23 0 15,4 23 0-15,0 0-2 0,0 0 0 0,-23 23-1 16,23-23-1-16,-23 46 3 0,13-16-4 0,-1 3 5 16,2 3-4-16,2-5-9 0,3-1 29 15,6 2-29-15,2-6 27 0,3-1-13 0,-7-25-6 16,30 44 5-16,-30-44-3 0,39 30 2 0,-39-30 0 16,46 5 1-16,-21-6 3 0,3-8 2 0,2-4 3 15,0-2-3-15,0-8 1 0,-1-2-6 0,-3-5-15 16,-3-2 25-16,-5 2-27 0,-2-1 28 0,-4-3-8 15,-5 1-6-15,-3 1 2 0,-4-1-11 0,-4 3-5 16,-4 2-9-16,8 28-11 0,-23-45-12 16,23 45-9-16,-29-19-13 0,29 19-14 15,-33-2-23-15,33 2-43 0,-32 21-57 0,32 4-141 16,-6 3-102-16,6-28 141 0,-8 48 309 0</inkml:trace>
  <inkml:trace contextRef="#ctx0" brushRef="#br5" timeOffset="549110.4">21747 11198 1621 0,'-25'0'56'16,"25"0"-34"-16,-33 10-3 0,33-10-13 0,-31 22 32 15,31-22-35-15,-30 33 28 0,30-33-20 16,-24 49-7-16,15-19 0 0,5 0-7 0,4-2 4 15,4 2-6-15,-4-30-8 0,19 46-24 0,-19-46-27 16,39 46-99-16,-39-46-39 0,52 12-224 0,-24-8-84 16,-28-4 118-16</inkml:trace>
  <inkml:trace contextRef="#ctx0" brushRef="#br5" timeOffset="549297.8898">21850 10877 1483 0,'-59'-38'356'0,"13"27"-313"0,0 0-10 0,11 8-3 16,3-2-7-16,4 5-10 0,28 0-10 0,-45 0-10 16,45 0-9-16,-28 3-15 0,28-3-49 0,0 0-60 15,0 0-164-15,0 0-290 0,30 23 45 16,-30-23 287-16</inkml:trace>
  <inkml:trace contextRef="#ctx0" brushRef="#br5" timeOffset="550048.0824">22376 10754 733 0,'0'0'107'15,"0"0"-41"-15,0 0-11 0,0 0 4 16,0 0 4-16,0 0 1 0,0 0-5 0,19-32-7 16,-19 32-9-16,0 0-9 0,0 0-11 0,0 0-4 15,0 0-1-15,0 0 4 0,0 0 10 0,0 0 9 16,0 0 5-16,0 0-2 0,0 0-10 0,27 36-13 15,-27-36-6-15,5 31-9 0,-5-31 3 0,0 44-6 16,-2-16 3-16,-3 2-5 0,-2 2 2 0,-2 5-5 16,-2 2 4-16,-1 3-6 0,1-1 4 15,1-3-19-15,-1-2 3 0,4-1 2 0,7-35-35 16,-7 51-16-16,7-51-80 0,9 32-101 0,-9-32-165 16,0 0-48-16,0 0 210 0</inkml:trace>
  <inkml:trace contextRef="#ctx0" brushRef="#br5" timeOffset="550219.9438">22222 11082 1061 0,'-30'-20'320'0,"30"20"-221"15,-48 0-13-15,48 0-6 0,0 0-9 0,0 0-15 16,0 0-22-16,0 0-17 0,0 0-12 0,0 0-2 16,0 0-2-16,0 0 1 0,33 2-1 0,-1-7-1 15,7-2-16-15,4-7-27 0,13 14-45 0,-15-27-86 16,35 29-243-16,-21-11-136 0,0 0 61 15,7 16 440-15</inkml:trace>
  <inkml:trace contextRef="#ctx0" brushRef="#br5" timeOffset="551063.7727">23506 10680 984 0,'5'-33'222'15,"-5"33"-202"-15,0 0-16 0,0 0-3 0,0 0 9 16,0 0 16-16,0 0 15 0,0 0 0 16,0 0-9-16,0 0-16 0,0 0-15 0,0 0 1 15,-34 33 4-15,20-8 12 0,14-25 7 0,-32 51 11 16,9-27-4-16,7 8 0 0,-8-2-12 0,1 5 0 16,-4-1-8-16,-1 1 3 0,-6 0-6 0,2 2 6 15,-9-3-7-15,4-1 6 0,0-3-8 0,0 0 2 16,-2-5-5-16,2-1 3 0,3-4 18 15,4-4-36-15,3-6 32 0,27-10-36 0,-40 9 15 16,40-9 0-16,0 0 1 0,-29-18 15 0,29 18-35 16,-3-33 33-16,3 33-31 0,10-51 16 15,-1 19 6-15,4-3-6 0,3-2 6 0,3-2-7 16,0 0 8-16,5 2-7 0,-3 0 6 0,0 2-5 16,6 2 6-16,-4 4-3 0,-4 5 7 0,-19 24-1 15,39-35 3-15,-39 35 1 0,28-20 2 16,-28 20-1-16,0 0 2 0,30 0 0 0,-30 0 0 15,0 0 0-15,25 27-3 0,-25-27-1 0,22 35-6 16,-22-35 1-16,24 47-6 0,-13-20 3 0,3-1-5 16,0 1 4-16,0-3-5 0,2 1 5 0,0 3-5 15,2-3 4-15,3-2-5 0,-21-23 0 0,46 42-10 16,-19-28-12-16,7 2-22 0,-4-4-13 16,14 8-23-16,-14-19-15 0,18 19-24 15,-18-24-33-15,25 24-40 0,-27-17-180 0,6-3-20 16,12 20 120-16</inkml:trace>
  <inkml:trace contextRef="#ctx0" brushRef="#br5" timeOffset="551251.3276">23849 11237 1674 0,'-25'0'48'0,"25"0"-25"0,-28 3-3 0,28-3 0 15,0 0-2-15,0 0-7 0,0 0-19 16,0 0-7-16,0 0-35 0,0 0-12 0,0 0-55 16,11-35-61-16,28 30-258 0,-13-8-77 15,-1-11 79-15</inkml:trace>
  <inkml:trace contextRef="#ctx0" brushRef="#br5" timeOffset="551610.6377">24528 10389 1266 0,'-15'-35'143'15,"15"35"-118"-15,0 0-12 0,-30 0 6 0,30 0 3 16,-26 16 7-16,26-16-3 0,-41 37 5 0,13-14 1 16,3 12 7-16,-5-1-5 0,7 8 9 0,-4-2-9 15,6 13 5-15,-2-2-15 0,5 6 2 0,-1-1-12 16,5 2 6-16,-2-2-10 0,7 1 3 16,2-4-11-16,3-4 5 0,6-1-10 0,1-8 6 15,10-3-8-15,3-7-7 0,-16-30 23 16,37 42-37-16,-10-24 20 0,-27-18-20 0,56 19-14 15,-29-24-14-15,10 5-26 0,-14-25-47 0,23 24-109 16,-46 1-292-16,41-52 30 0,-41 52 215 0</inkml:trace>
  <inkml:trace contextRef="#ctx0" brushRef="#br5" timeOffset="551798.1699">23925 10863 1724 0,'-26'11'55'0,"26"-11"-32"15,0 0-17-15,-7 31-3 0,7-31 2 16,35 13 6-16,-10-11 4 0,9-2 1 0,3-4-1 16,7-3-7-16,9-7-3 0,4-4-4 0,7 1-4 15,-1-8-23-15,8 11-55 0,-18-23-100 16,36 25-315-16,-31-6-76 0,1 6 50 0</inkml:trace>
  <inkml:trace contextRef="#ctx0" brushRef="#br5" timeOffset="551962.3746">24685 11325 1767 0,'0'0'-22'0,"0"0"-39"16,0 0-28-16,-26-43-76 0,26 43-372 0,17-30 36 16,-17 30 110-16</inkml:trace>
  <inkml:trace contextRef="#ctx0" brushRef="#br5" timeOffset="562641.0125">18701 11987 782 0,'0'0'232'0,"0"0"-163"31,0 0-16-31,0 0-7 0,14-25-5 0,-14 25 1 16,0 0-1-16,0 0-4 0,0 0-3 0,-4-26-6 0,4 26-5 0,0 0-5 15,0 0-6-15,0 0-5 0,0 0-4 16,0 0-2-16,-28 19 1 0,28-19-1 0,-19 30 6 16,19-30 0-16,-30 48 11 0,10-20 18 0,1 11-27 15,-4-1 36-15,3 10-30 0,-7-8 10 0,10 6 3 0,-4-5-15 16,6-3 0-16,3-2-11 0,1-6 4 0,8-6-7 15,3-24 2-15,2 35-3 0,-2-35 1 0,0 0 0 16,39 29 2-16,-39-29 1 0,47 0 0 0,-15-7 0 16,4-6-2-16,3-4 3 0,1-6-3 0,-1-2 4 15,0-7-4-15,0 1 4 0,0-1-5 0,-3 0 3 16,-3 4-3-16,-4 2 3 0,-5 5-3 0,-24 21 3 16,38-36-3-1,-38 36 2-15,0 0-2 0,24-19-1 0,-24 19-2 0,0 0-1 0,0 0-4 0,0 0-3 0,0 0-1 16,-17 39-3-16,17-39 6 0,-23 51 0 15,7-20 9 1,2 3-3-16,-1 3 8 0,3-4-6 0,3 1 5 16,2-6 0-16,7 0 8 0,0-28-4 15,11 35 4-15,-11-35-7 0,23 16 0 0,-23-16 0 16,40 9 7-16,-15-11 3 0,5-5 3 0,-3-7 3 16,7-2-5-16,-3-10 2 0,10-2-8 0,0-7 2 15,3-4-10-15,-1-2 4 0,-4-1-7 0,-4-2 6 16,-3 3-7-16,-5-1-9 0,-3 0 25 0,-6 5-32 15,-4 2 24-15,-5 8-22 0,-7 1-13 0,-2 26-10 16,-4-37-9-16,4 37-6 0,0 0-5 0,0 0-16 16,-42-34-26-16,42 34-35 0,0 0-44 0,-23 29-40 15,23-29-149-15,-32 31 16 0,35 8 266 0</inkml:trace>
  <inkml:trace contextRef="#ctx0" brushRef="#br5" timeOffset="562969.3122">19902 12093 1099 0,'-22'-48'152'15,"22"48"-127"-15,-21-32-13 0,21 32 15 0,0 0 17 16,-25-19 9-16,25 19 0 0,0 0-12 0,-35 12-13 16,35-12-6-16,-28 35-8 0,15-5 9 0,-5 6 17 15,6 8-31-15,-2 3 30 0,1 4-33 16,3-5 7-16,-1 7 6 0,1-4-11 0,1 1 2 16,2-1-13-16,0 4 7 0,3-4-10 0,4-5 8 15,0-5-6-15,4-13 0 0,-4-26-13 0,14 34-23 16,-14-34-16-16,26 15-7 0,-26-15-32 0,29 0-36 15,-3 9-82-15,-26-9-164 0,11-35-69 0,-11 35 159 16</inkml:trace>
  <inkml:trace contextRef="#ctx0" brushRef="#br5" timeOffset="563141.0882">19654 12538 845 0,'-34'-16'171'0,"34"16"-34"16,-55-5-6-16,55 5-2 0,-34 2-13 0,34-2-23 15,0 0-28-15,0 0-24 0,0 0-21 0,0 0-14 16,0 0-3-16,0 0 1 0,27 0 4 0,-27 0-3 15,55-18 1-15,-21 2-7 0,5 0-14 0,-4-8-36 16,15 13-64-16,-26-28-131 0,15 18-320 16,-1 4 42-16,-8-10 263 0</inkml:trace>
  <inkml:trace contextRef="#ctx0" brushRef="#br5" timeOffset="563594.2976">20065 11680 1206 0,'0'0'319'0,"0"0"-278"0,0-28-27 16,0 28 6-16,0 0 16 0,23-28 9 0,-23 28 3 15,0 0-11-15,33-32-12 0,-33 32-12 0,25-14-8 16,-25 14-3-16,25-10 0 0,-25 10 0 0,0 0-1 16,28 0 0-16,-28 0-1 0,0 0 1 15,0 0-1-15,0 0 1 0,25 31-1 0,-25-31 2 16,3 25-2-16,-3-25 3 0,-1 30-4 0,1-30 4 15,-11 35-4-15,11-35 3 0,-21 41-2 0,21-41 2 16,-32 42-4-16,32-42 4 0,-44 46-2 16,19-23 7-16,-3-2 0 0,3 0 4 0,25-21 0 15,-41 35 1-15,41-35-5 0,-23 27-1 16,23-27-5-16,0 0-2 0,0 0-1 0,-4 28 1 16,4-28-1-16,0 0 1 0,41 12-1 0,-16-14-2 15,5 1-10-15,7-6-9 0,6 1-11 0,-6-10-22 16,13 11-18-16,-19-20-24 0,21 25-44 0,-29-22-45 15,26 22-148-15,-13-4-149 0,-36 4 70 0,60-7 398 16</inkml:trace>
  <inkml:trace contextRef="#ctx0" brushRef="#br5" timeOffset="563828.6562">20428 12124 1333 0,'-7'23'267'0,"7"-23"-232"0,0 0-33 0,0 0 12 15,0 0-1-15,0 0 8 0,0 0 5 0,0 0-17 16,38-19 27-16,-11 6-45 0,5 3 29 0,3-2-18 16,3-3-8-16,2 0-8 0,-1-3-16 0,4 7-18 15,-10-8-18-15,12 15-17 0,-21-15-33 0,17 23-42 16,-41-4-70-16,41-18-167 0,-41 18-40 15,0 0 246-15</inkml:trace>
  <inkml:trace contextRef="#ctx0" brushRef="#br5" timeOffset="564016.1609">20364 12498 1162 0,'-37'12'320'0,"37"-12"-273"0,0 0-31 15,0 0 2-15,0 0 10 0,26-2 11 16,-26 2 2-16,45-24-8 0,-19 4-10 0,11 1-13 15,4-4-5-15,5-5-7 0,2 1-8 0,-2-10-46 16,14 20-101-16,-28-29-179 0,19 23-231 0,-3 2 60 16,-14-9 401-16</inkml:trace>
  <inkml:trace contextRef="#ctx0" brushRef="#br5" timeOffset="565000.6122">21405 11883 1233 0,'0'0'186'15,"0"0"-144"-15,14-25-30 0,-14 25-2 0,0 0 3 16,0 0 4-16,0 0 1 0,0 0-5 0,-33-3-4 16,33 3-5-16,-34 31 1 0,34-31-4 0,-46 52 7 15,18-19 0-15,1 6 12 0,-3-1 2 0,5 12-6 16,-5-4 32-16,5 8-30 0,1-4 25 16,4 1-15-16,2-6-12 0,6-1 3 15,3-5-12-15,7-9 2 0,4 0-9 0,9-5 3 16,-11-25-5-16,37 35 4 0,-7-28-3 0,5-4 1 15,8-10 2-15,7-5-3 0,4-7 3 0,7-8-4 16,1-3 4-16,-2-5-6 0,-2-2 7 0,-3-3-10 16,-3-1 6-16,-5 4-6 0,-8 2 5 0,-3 1-4 15,-8-1-11-15,-5 5 33 0,-23 30-31 16,21-44 31-16,-21 44-13 0,0 0-2 0,-5-28 0 16,5 28 0-16,0 0-1 0,-39 0-1 0,39 0 0 15,-44 23 1-15,17 0 17 0,2 3-29 0,-1 4 33 16,3 5-27-16,-2-5 13 0,6 7 5 0,1-5-4 15,4 5 5-15,3-5-8 0,6-1 3 16,5-2-8-16,5-6 3 0,-5-23-3 0,25 42 3 16,-25-42-3-16,41 24 4 0,-17-18-1 15,5-6 2-15,3-4 3 0,3-1 2 0,2-9 4 16,0-2-4-16,-1-5-2 0,-1 0-6 0,-3 0-1 16,-5-2-2-16,-27 23 3 0,40-48-3 0,-40 48 3 15,29-47-4-15,-29 47 3 0,19-44-5 0,-19 44-2 16,11-46-8-16,-8 21-4 0,-3 25-11 0,4-44-21 15,-4 44 13-15,7-26-57 0,-7 26 12 16,0 0-51-16,-9-34-69 0,9 34-166 0,0 0-130 16,0 0 79-16,27 34 419 0</inkml:trace>
  <inkml:trace contextRef="#ctx0" brushRef="#br5" timeOffset="565219.3659">22250 12351 1166 0,'0'0'282'0,"-11"27"-227"16,11-27-25-16,-5 26 3 0,5-26-7 0,-3 30 0 15,3-30 2-15,-9 37 1 0,9-37-2 0,-13 39-3 16,13-39-18-16,-9 40 2 0,9-40-4 0,-7 43 3 16,7-43-4-16,-3 31 1 0,3-31-6 0,0 0-2 15,0 0-12-15,0 0-17 16,35 30-45-16,-35-30-24 0,37-12-63 0,-31-25-128 15,19 11-192-15,6 4 22 0,-9-25 347 0</inkml:trace>
  <inkml:trace contextRef="#ctx0" brushRef="#br5" timeOffset="565391.232">22367 11996 1622 0,'-36'3'53'0,"36"-3"-32"0,-42 16-15 16,42-16-5-16,0 0-12 0,0 0-19 0,0 0-33 15,0 0-47-15,0 0-66 0,0 0-94 0,0 0-196 16,39-21 14-16,-25-6 328 0</inkml:trace>
  <inkml:trace contextRef="#ctx0" brushRef="#br5" timeOffset="565781.9377">22471 11666 1373 0,'0'0'309'0,"0"0"-253"0,0 0-34 15,18-28 0-15,-18 28 6 0,0 0 1 0,34-30-2 16,-34 30-9-16,30-17-4 0,-30 17-7 0,34-16-3 15,-34 16-5-15,33-9 2 0,-33 9-1 16,30-2-1-16,-30 2 2 0,27 5-2 0,-27-5 2 16,0 0-2-16,26 18 2 0,-26-18 0 0,0 0 1 15,8 30 0-15,-8-30 1 0,-4 32-1 0,4-32 2 16,-12 35 0-16,12-35 3 0,-25 35-2 0,25-35 2 16,-30 37-1-16,30-37 2 0,-34 32-3 0,34-32 1 15,-34 26-2-15,34-26 2 0,-28 21-1 16,28-21 1-16,0 0-2 0,0 0-3 15,0 0-2-15,0 0-1 0,0 0 0 0,-11 29 2 16,11-29-1-16,0 0 0 0,39 7 1 0,-39-7 0 16,46-6-9-16,-17-4-8 0,6 6-16 0,-3-5-21 15,9 9-32-15,-16-15-37 0,22 25-91 0,-47-10-203 16,54-25-102-16,-17 25 27 0,-37 0 467 0</inkml:trace>
  <inkml:trace contextRef="#ctx0" brushRef="#br5" timeOffset="566081.53">23058 11953 1137 0,'-7'-37'186'0,"7"37"-96"0,0 0-23 15,0 0-4-15,0 0-4 0,0 0-10 0,0 0-15 16,0 0-10-16,0 0-12 0,-16 46-2 0,7-18-4 16,0 6 6-16,-4 1-4 0,3 6-16 15,-3-1 26-15,3 2-32 0,-3 2 22 0,3-7-15 16,3 2-8 0,0-4 5-16,5-1-20 0,-5-10-6 0,10 6-27 15,-3-30-58-15,2 36-7 0,-2-36-20 0,0 0-80 0,18 35-169 16,-18-35-19-16,0 0 255 0</inkml:trace>
  <inkml:trace contextRef="#ctx0" brushRef="#br5" timeOffset="566255.1148">22969 12230 1157 0,'-25'0'244'16,"-5"-16"-125"-16,30 16-20 0,-30-3-12 0,30 3-11 16,0 0-24-16,0 0-18 0,0 0-16 0,0 0-9 15,0 0-7-15,0 0-2 0,0 0-1 0,27-2 0 16,1-5-4-16,7-6-17 0,11 3-35 0,-12-25-64 15,37 33-332-15,-30-25-128 0,12 5 32 16,-2 14 443-16</inkml:trace>
  <inkml:trace contextRef="#ctx0" brushRef="#br5" timeOffset="566778.9415">23307 11851 1221 0,'0'0'300'0,"0"0"-284"15,0 0-10-15,30-37 19 0,4 18 4 16,-2-9 16-16,10 7-4 0,-4-6-5 0,8 8-7 15,-6-4-4-15,7 3-5 0,-7 3 2 0,3 5-6 16,-8 5-3-16,-3 3-6 0,-5 8-6 0,-27-4 2 16,33 19 0-16,-33-19 4 0,11 39 0 0,-11-11 1 15,-11 9-7-15,-6 5 3 0,-10 4-8 16,-5 5 9-16,-7 2-5 0,0 1 13 0,-3 1-3 16,1 1-10-16,0-3 22 0,2 0-26 0,6-7 22 15,2-6-7-15,7-4-6 0,4-7 3 0,4-2-6 16,16-27 3-16,-16 35-6 0,16-35 1 0,0 0-2 15,11 27 1-15,-11-27-1 0,0 0 3 0,42 7 0 0,-17-11-1 16,5-5-1-16,6-5-9 0,8-2-10 16,-3-3-17-16,8-2-13 0,-3-4-22 0,11 9-16 15,-11-15-28-15,20 22-45 0,-26-32-60 0,26 22-234 16,-11 5-1-16,-14-14 172 0</inkml:trace>
  <inkml:trace contextRef="#ctx0" brushRef="#br5" timeOffset="567275.6989">24389 11890 1061 0,'0'0'306'0,"0"0"-225"16,0 0-42-16,0 0-3 0,0 0-6 0,0 0-3 16,-28-2-6-16,28 2 0 0,-28 23-1 0,28-23-3 15,-34 30-9-15,34-30-1 0,-39 35-5 0,39-35 4 16,-49 46-5-16,22-20 3 0,-5 1-4 0,0 1-16 16,-3 4 36-16,3 3-28 0,-2-3 35 15,4-1-8-15,-2-6-6 0,6-4 4 0,-1-5-6 16,27-16 1-16,-37 18-3 0,37-18-1 0,0 0-3 15,0 0-1-15,0 0-2 0,0 0-2 0,-21-29 1 16,21 29-3-16,12-42 2 0,1 16-2 0,2-8-9 16,5-1 30-16,1 0-29 0,0-2 29 15,-1 7-16-15,-1 2-3 0,-1 0 7 0,-18 28 0 16,32-39 8-16,-32 39 0 0,27-23 2 16,-27 23-5-16,0 0 2 0,0 0 0 0,0 0 1 15,26 3 0-15,-26-3-2 0,0 0-2 0,21 41-5 16,-21-41 2-16,16 46-6 0,-7-18 2 0,-2-2-5 15,-1 10-14-15,-1-3 22 0,0-1-23 0,6-2 23 16,3-6-10-16,-14-24-10 0,35 41-9 0,-10-24-14 16,-25-17-17-16,57 22-42 0,-57-22-71 15,67 3-274-15,-37-10-117 0,6 0 20 0,6 7 476 16</inkml:trace>
  <inkml:trace contextRef="#ctx0" brushRef="#br5" timeOffset="568025.894">24935 11790 964 0,'-14'-27'64'0,"14"27"-29"0,-2-35 14 16,2 35 9-16,0-35 8 0,0 35-8 0,0-32-7 16,0 32-9-16,-4-30-2 0,4 30-7 15,0 0 1-15,-10-25 3 0,10 25 3 0,0 0-2 16,-36-7-4-16,36 7-5 0,-33 14-5 0,33-14 2 15,-45 30-5-15,21-7 2 0,-5 2-4 0,3 3 3 16,-6 0-5-16,2 4 5 0,-2 3-5 0,2 2 2 16,1 4-8-16,5 1 5 0,-1 0-6 0,4 2 5 15,5-3-6-15,2 3-15 0,8-5 21 16,6 1-25-16,6-6 22 0,6-3-11 16,4-6 0-16,-16-25 1 0,51 35-2 0,-19-23 4 15,11-6-3-15,3-6-1 0,3-7 4 0,6-11-5 16,0-5 3-16,0-5-3 0,0-5 2 0,-4-6-3 15,-3 0-8-15,-5-3 23 0,-8-2-27 0,-7 5 23 16,-1-1-15-16,-11-5-4 0,-4 8 7 0,-6-1-3 16,-8 1 7-16,-5-2-4 0,-9 6 6 15,-4-1-4-15,-5 2 4 0,-5 1-4 0,-2 3 5 16,-6 3-3-16,-5 4 6 0,0 1 0 0,-1 10 7 16,0 4 3-16,-2 6 5 0,3 9 1 15,-3 7-12-15,4 5-11 0,1 6 0 0,4 4 0 16,7 1 0-16,9 3 0 0,5-1 0 0,7-6 0 15,9 0 0-15,7-3 0 0,-7-25 0 0,41 40 0 16,-6-22 0-16,9-4 0 0,9-3 0 16,11-8 0-16,9-1-33 0,-6-13-57 0,20 18-86 15,-32-37-168-15,19 27-245 0,-10-4 17 0,-13-7 330 16</inkml:trace>
  <inkml:trace contextRef="#ctx0" brushRef="#br5" timeOffset="571122.7834">18828 13207 461 0,'0'0'67'0,"0"0"-40"0,0 0 7 16,-24-12 9-16,24 12 14 0,0 0 3 0,-34 5 14 0,34-5-2 0,-32 11 10 15,32-11-1-15,-37 19 2 0,37-19-8 0,-37 25-10 16,37-25-6-16,-41 28-11 0,41-28-2 0,-41 35-8 16,41-35-3-16,-37 41-7 0,37-41-1 0,-32 44-5 15,20-16-1-15,-4 0-7 0,7 4 2 16,-2 1-8-16,4 3 3 0,0 1-6 0,4 0 4 15,1 0-6-15,4-2 5 0,1 0-7 0,8-5 5 16,1-2-6-16,-12-28 3 0,39 41-3 0,-14-27 1 0,7-5-1 16,3-6 3-16,4-3-1 0,4-5 0 0,-1-6 1 15,-1-3-3-15,3-3 2 0,-1-6-3 0,3 0 5 16,-4-5-5-16,1-1 5 0,-3-2-4 31,-1-3 7-31,-1-3-5 0,-6-2 4 0,-1 1-4 16,-6-1 0-16,-5 0-8 0,-4 4 5 0,-6-4-8 15,-4 1 8-15,-5-1-4 0,-4 2 8 0,-6-2-4 0,-7 4 4 16,-4 7-5-16,-4-1 6 0,-6 3-7 0,-4 0-10 16,-1 4 35-16,-4 1-31 0,3 11 40 0,-5 1-15 15,4 4 0-15,-5 5 3 0,5 5 1 16,-1 6-2-16,3 4-19 0,3 8 28 0,2 5-28 16,3 1 24-16,4 2-11 0,6 3-10 0,2 3 2 15,10-4-6-15,5 1 3 0,9-4-3 0,5-6 1 16,9 4-5-16,4-8-1 0,10-1-7 0,4-10-5 0,10 0-13 15,2-14-13-15,14 8-32 0,-10-22-45 0,28 24-95 16,-32-16-270-16,16-6-40 0,4 13 190 0</inkml:trace>
  <inkml:trace contextRef="#ctx0" brushRef="#br5" timeOffset="571391.3401">19730 13396 1430 0,'-30'10'127'16,"30"-10"-96"-16,0 0-29 0,0 0 1 0,0 0 1 15,28-1 5-15,-28 1-1 0,28-7-5 16,-28 7-1-16,41-13-5 0,-16 6-6 16,-25 7-14-16,53-14-22 0,-53 14-30 0,57-12-42 15,-57 12-39-15,55-11-86 0,-55 11-210 0,37-5 33 16,-9 21 342-16</inkml:trace>
  <inkml:trace contextRef="#ctx0" brushRef="#br5" timeOffset="571555.4651">19817 13611 1507 0,'-50'19'110'0,"50"-19"-57"16,0 0-23-16,0 0-11 0,0 0-7 0,0 0-9 15,0 0 2-15,0 0 2 0,0 0 0 0,37 2-2 0,-10-15-3 16,5-1-10-16,5 4-27 0,-5-15-46 0,23 27-102 16,-34-27-258-16,21 9-99 0,3 11 69 15</inkml:trace>
  <inkml:trace contextRef="#ctx0" brushRef="#br5" timeOffset="573006.3686">20601 13116 807 0,'0'0'175'16,"4"-28"-113"-16,-4 28-20 0,0 0-4 0,3-36-1 15,-3 36-4-15,0 0 2 0,0 0 6 0,6-24 10 16,-6 24 3-16,0 0-25 15,0 0 6-15,0 0-13 0,0 0-8 0,0 0 14 16,-20 24-18-16,20-24 2 0,-19 36-14 0,19-36 20 16,-25 51-14-16,9-25 12 0,2 4 4 0,-6 2-9 15,4 3 6-15,-5-2-4 0,5 3 5 0,2-3-8 16,2 2 4-16,3-6-9 0,3 4 2 0,3-8-6 16,3-25 2-16,3 42-4 0,-3-42 4 0,20 32-2 15,-20-32 1-15,35 19-2 0,-35-19 1 16,46 7-1-16,-21-7 1 0,2-7 1 0,1 0-2 15,0-7 2-15,1-2-5 0,-3-3 5 0,-1-1-3 16,0-1 3-16,-2-5-3 0,-5 1 3 0,-18 25-3 16,35-46 2-16,-35 46-2 0,23-38 4 15,-23 38-4-15,16-30 3 0,-16 30-2 0,0 0 3 16,0 0-1-16,0-25 3 0,0 25-5 0,0 0-2 16,0 0 1-16,0 0-2 0,-27 16 2 15,27-16-1-15,-19 33 3 0,8-6-4 0,-1 1 6 16,-1 4-6-16,1 5 6 0,1-4-5 0,4 0 4 15,2-1-4-15,3-4 4 0,2-3-3 0,0-25 2 16,11 32-2-16,-11-32 2 0,28 19-1 0,-28-19 2 16,41 0 5-16,-16-9 0 0,3-3 7 0,2-6-1 15,0-5 3-15,4-3-4 0,0-4 1 16,1-3-3-16,-3-4 2 0,0 0-6 0,-6 1 3 16,-3 5-8-16,-5 3 2 0,-4 1-4 15,-14 27 5-15,11-40-5 0,-11 40 6 0,-4-25-5 16,4 25 0-16,0 0-4 0,0 0-7 0,-33-23-14 15,33 23-18-15,0 0-20 0,-25 14-22 0,25-14-23 16,0 0-32-16,-32 23-20 0,41 2-49 0,-9-25-86 16,0 0-110-16,3 38 125 0,-3-38 280 15</inkml:trace>
  <inkml:trace contextRef="#ctx0" brushRef="#br5" timeOffset="573209.4986">21460 13399 1251 0,'0'0'86'0,"-19"29"-31"16,19-29-8-16,0 0-4 0,0 0-8 16,-22 38-4-16,22-38-9 0,-16 32 1 0,16-32-11 15,-19 40 0-15,19-40 2 0,-16 48 3 0,16-48-3 16,-9 35 0-16,9-35-13 0,0 27-1 0,0-27-5 16,0 0-9-16,16 30-28 0,-16-30-12 0,25 7-14 15,-25-7-31-15,32-6-31 0,-32 6-72 0,28-33-153 16,-28 33-81-16,30-44 165 0</inkml:trace>
  <inkml:trace contextRef="#ctx0" brushRef="#br5" timeOffset="573381.3434">21563 13096 1167 0,'-34'-3'218'0,"8"-9"-115"16,26 12-49-16,-27-2 4 0,27 2-27 0,0 0 8 15,-25 5-11-15,25-5-15 0,0 0-6 16,0 0-23-16,0 0-10 0,0 0-12 0,0 0 1 15,27 0-32-15,-27 0-28 0,44-14-102 0,-44 14-222 16,44-42-45-16,-3 31 118 0</inkml:trace>
  <inkml:trace contextRef="#ctx0" brushRef="#br5" timeOffset="573584.47">21859 13008 1327 0,'0'0'53'15,"-22"37"-10"-15,22-37-34 0,-12 41 24 0,12-17-12 16,0-24 9-16,0 48 2 0,0-48-8 0,2 49 1 16,0-24-13-16,-1 3-2 0,3-1-9 0,-1 4 2 15,-1-2-5-15,-2-1 3 0,0 2-12 16,-3-7-7-16,3 8-22 0,0-31-44 0,-7 51 0 16,7-51 8-16,-6 48-19 0,6-48 16 0,4 28-71 15,-4-28-123-15,0 0-118 0,0 0 71 0,0 0 320 16</inkml:trace>
  <inkml:trace contextRef="#ctx0" brushRef="#br5" timeOffset="573756.3457">21829 13253 1165 0,'-54'-21'180'16,"54"21"-78"-16,-30 11-28 0,30-11-12 0,-28 17-11 16,28-17-5-16,0 0-17 0,-23 35-9 0,23-35-12 15,0 0-6-15,0 0-2 0,16 25-1 0,-16-25-2 16,39 0-12-16,-7-2-20 0,-6-14-27 0,20 16-43 15,-16-29-59-15,31 32-98 0,-19-17-223 16,-1-9 20-16,16 20 324 0</inkml:trace>
  <inkml:trace contextRef="#ctx0" brushRef="#br5" timeOffset="574303.4321">22294 13091 1276 0,'0'0'125'16,"-9"-39"-65"-16,9 39 7 0,0 0-23 0,0 0 16 16,0 0-9-16,0 0-15 0,0 0-13 0,0 0-13 15,-31-7-8-15,31 7-19 16,0 0 34-16,-31 37-30 0,31-37 36 0,-24 50-9 15,10-20-2-15,1 1 6 0,1-1-4 0,1 5 4 16,2-3-8-16,4 0 2 0,1-6-7 0,4 1 0 16,0-27-5-16,13 37 2 0,-13-37-3 0,26 28 1 15,-26-28 0-15,41 14 2 0,-41-14-2 0,50 2 1 16,-22-8-1-16,2-4-1 0,4-6 1 16,-2-2-2-16,-2-3 3 0,-4 0-3 0,1-4 5 15,-27 25-5-15,42-47 5 0,-26 22-5 0,-16 25 4 16,23-42-2-16,-23 42 1 0,13-33-2 0,-13 33 2 15,2-25-1-15,-2 25 2 0,0 0-1 16,0 0 1-16,0 0-2 0,0 0-2 0,0 0-1 16,0 0 0-16,0 0 1 0,0 0 2 0,0 0 1 15,-16 37-1-15,16-37 1 0,-9 47-3 16,7-22 4-16,0 0-5 0,2-1 5 0,0-24-4 16,5 43 3-16,-5-43-3 0,11 37 4 0,-11-37-5 15,20 26 5-15,-20-26-3 0,24 18 2 0,-24-18 0 16,30 1 0-16,-30-1 0 0,36-15 2 0,-36 15 1 15,35-29-1-15,-35 29 2 0,34-42-5 0,-34 42 4 16,28-47-2-16,-19 17 2 0,-2 3-4 0,-1 3 3 16,-5-5-5-16,-1 6 4 0,0 23-7 15,-3-45-1-15,3 45-11 0,-7-41-12 16,7 41 7-16,-4-30-36 0,4 30 4 0,0 0-29 16,-12-24-33-16,12 24-93 0,0 0-180 0,0 0-116 15,3 31 97-15,-3-31 408 0</inkml:trace>
  <inkml:trace contextRef="#ctx0" brushRef="#br5" timeOffset="574615.9605">23185 13132 1168 0,'-23'-30'251'0,"23"30"-196"16,0 0-11-16,-26-21 3 0,26 21 6 0,0 0-6 16,-34-13-11-16,34 13-6 0,0 0-11 0,-30 14-4 15,30-14-9-15,-21 28 2 0,21-28 2 0,-25 48 5 16,11-20-2-16,-1 6 4 0,1 4-10 0,2 3 5 16,1 1-10-16,2 0 4 0,4-1-6 0,-2-2 3 15,3-4-5-15,3 0 4 0,1-3-6 16,3-4-2-16,3 0-16 0,-6-28-11 0,14 41-33 15,-14-41-19-15,17 31-36 0,-17-31-31 16,0 0-120-16,29 15-172 0,-29-15 73 0,28 5 84 16</inkml:trace>
  <inkml:trace contextRef="#ctx0" brushRef="#br5" timeOffset="574787.8124">22997 13570 864 0,'-44'-46'265'0,"44"46"-105"0,-35-21-32 15,35 21-13-15,-30-9-18 0,30 9-18 0,0 0-18 16,-27-3-20-16,27 3-14 0,0 0-11 0,0 0-12 15,0 0-2-15,0 0-3 0,0 0-1 0,0 0 2 16,27-16-1-16,-27 16-6 0,40-18-15 0,-11 11-26 16,-29 7-37-16,62-26-52 0,-48-6-84 0,32 13-300 15,-16 1 15-15,-5-6 199 0</inkml:trace>
  <inkml:trace contextRef="#ctx0" brushRef="#br5" timeOffset="575069.1793">23134 12790 1193 0,'0'0'137'0,"0"0"-55"15,0 0-6-15,35-7 2 0,-35 7-7 16,32 16-9-16,-32-16-11 0,37 26-6 0,-37-26-10 15,43 32-6-15,-43-32-8 0,48 37-4 16,-48-37-4-16,40 42-2 0,-22-17-6 0,-4-2-1 16,-1 8-6-16,-1-2-11 0,-3 4 25 0,-4 0-25 15,0-1 26-15,-6 3-10 0,-3-1-14 0,-1 5 6 16,-2-2-8-16,-2 1 4 0,-2-4-5 0,-1-2-9 16,1 1-21-16,11-33-24 0,-17 55-43 0,-8-48-69 15,32 30-131-15,-7-37-220 0,-23 24 46 0,19 1 361 16</inkml:trace>
  <inkml:trace contextRef="#ctx0" brushRef="#br5" timeOffset="575612.8199">20637 12670 766 0,'0'0'302'15,"-39"23"-210"-15,3-12-7 0,11 17-3 16,-12-11-16-16,9 20 0 0,-13-5-16 0,13 10-5 0,-6 2-17 16,8 11 1-16,-1 3 0 0,8 6-32 0,1-1 25 15,7 4-31-15,4-5 8 0,5 3 7 0,6-2-12 16,7-1 10-16,4-1-17 0,5-6-4 15,10 7-18-15,-2-11-7 0,20 5-42 0,-14-21-35 16,26 18-90-16,-17-16-232 0,8-14 2 0,16 14 186 16</inkml:trace>
  <inkml:trace contextRef="#ctx0" brushRef="#br5" timeOffset="576143.5484">20571 14051 856 0,'0'-28'158'0,"0"28"-80"0,46-21-27 16,-5 10-2-16,1-8-7 0,15 1-18 0,7 4-33 16,5-4 10-16,9 1-16 0,3 1 17 15,4 0 2-15,9 6 17 0,-4-5 18 0,11 12 8 16,-7-8 6-16,9 10-11 0,-9-5-10 0,5 8-4 16,-3-4 0-16,6 6 0 0,-8-6 0 0,7 6-5 15,-3-8-5-15,1 2 0 0,-7-3-3 0,-2-2-3 31,-5-5-1-31,-3 1-9 0,-3-3-1 0,-1 0-2 16,-7 0 0-16,-2 1-2 0,-7 6-21 0,-12-7-8 0,3 7 3 16,-12-7-9-16,3 9-6 15,-17-9-53-15,8 24-94 0,-35-10-133 0,0 0-148 16,0 0 42-16,0 0 430 0</inkml:trace>
  <inkml:trace contextRef="#ctx0" brushRef="#br5" timeOffset="576626.1263">21899 14257 1397 0,'0'0'31'0,"0"0"-24"0,45-30 3 16,-21 9 8-16,8 0-4 0,0 3-1 0,2 1-12 15,-2 3 0-15,-2 3-3 0,-4 4 2 16,-1 2 0-16,-25 5 1 0,37 0 2 0,-37 0 2 0,25 15 6 0,-25-15 1 15,11 27 5-15,-11-27-7 0,-6 42-1 0,-4-15-7 16,-6 3 8-16,-7 3 7 0,0 4 18 0,-9-5 4 16,4 10 12-16,-6-7-10 0,4 4 1 0,-4-7-10 31,9-1 1-31,-1-6-5 0,26-25-3 0,-39 39-6 16,39-39-6-16,-18 24-5 0,18-24-4 15,0 0-5-15,0 0 2 0,25 27-4 0,-25-27 2 16,35 3 1-16,-10-6 0 0,4-4 0 0,6-4-3 15,4-3-9-15,5-5-13 0,6 1-8 0,-2-10-14 16,12 9-18-16,-7-17-24 0,16 19-44 0,-23-34-90 16,30 12-303-16,-12 5 12 0,-4-11 232 0</inkml:trace>
  <inkml:trace contextRef="#ctx0" brushRef="#br5" timeOffset="577063.6784">23663 13551 1709 0,'0'0'136'0,"0"0"-100"0,0 0-18 15,0 0-7-15,0 0-3 0,0 0-7 0,0 0-3 16,0 0-9-16,0 0-12 0,0 0-21 0,0 0-32 16,0 0-40-16,-7-34-77 0,41 31-274 15,-34 3-71-15,37-21 90 0</inkml:trace>
  <inkml:trace contextRef="#ctx0" brushRef="#br5" timeOffset="577423.1006">24613 12658 1053 0,'-27'-5'137'0,"27"5"-92"0,-32 21-7 16,32-21 12-16,-37 37 3 0,19-9 4 0,-12-3-7 15,9 13 8-15,-11-4-3 0,9 13 4 0,-7-3-12 16,7 6 0-16,-4 1 2 0,10 5-33 0,-1-5 20 15,5 6-31-15,5-5 2 0,2-2 4 0,6-5-11 16,4-2 5-16,1-5-6 0,8-6 2 16,1-2-7-16,2-5-2 0,-16-25-12 0,40 42-5 15,-13-24-12-15,-27-18-12 0,51 16-22 16,-51-16-78-16,59 0-49 0,-59 0-21 0,44-27-157 16,-44 27-49-16,21-32 131 0,-21 32 294 0</inkml:trace>
  <inkml:trace contextRef="#ctx0" brushRef="#br5" timeOffset="577594.9643">24283 13181 1429 0,'-35'-12'185'0,"35"12"-94"0,0 0-41 0,0 0-20 15,0 0-12-15,0 0-3 0,37 23-4 0,-5-22-3 16,9-6-5-16,8-6-5 0,15-1-11 0,1-9-22 16,15 12-44-16,-14-26-90 0,28 19-419 0,-24 0 25 15,-4-3 173-15</inkml:trace>
  <inkml:trace contextRef="#ctx0" brushRef="#br5" timeOffset="578891.9931">18789 15465 586 0,'0'0'98'0,"0"0"-20"16,0 0 2-16,9-24-3 0,-9 24-2 0,0 0-7 15,0 0-7-15,0 0-12 0,0 0-6 16,-32-27-1-16,32 27-1 0,0 0-1 0,-28-5-6 16,28 5-5-16,-25-2-3 0,25 2 0 0,-28 5 0 15,28-5-1-15,-32 16 1 0,32-16 0 16,-39 27 1-16,14-8-3 0,4 6 3 0,-7 1-6 15,3 9 5-15,-3-1-6 0,3 8 5 0,-4-3-6 16,6 5-13-16,-3 2 27 0,6 6-27 0,3-2 21 16,4 3-12-16,4-4-12 0,6-3 2 15,6-4-6-15,6-5 5 0,5-7-6 0,8-5 4 16,4-8-4-16,8-4 2 0,7-10 0 0,6-5 1 16,8-10 0-16,6-7-1 0,4-10 1 0,2-6-5 15,4-7 5-15,-2-4-5 0,-1-3 7 0,-3-4-6 16,-3-5-5-16,-5 5 23 0,-8-2-25 0,-4 3 24 15,-12 2-14-15,-4 1-5 16,-8 1 7-16,-9 6-7 0,-6 2 9 0,-8 1-5 16,-9 2 4-16,-7 3-3 0,-6 3 5 0,-6 3-6 15,-8 3 4-15,-4 2-3 0,-6 7-2 0,0 2-1 16,-3 3 1-16,3 8 0 0,-2 5 6 0,3 10 5 16,2 6 4-16,1 8 6 0,3 2-5 0,2 9 4 15,2 2-8-15,5 2-1 0,8-1-6 0,9-5 2 16,8-3-8-16,7-2 6 0,7-2-5 15,9-3 1-15,-16-25-2 0,52 40-4 0,-15-26-4 16,2-1-3-16,9-3-11 0,-1-6-4 0,8 3-29 16,-9-16-33-16,18 18-62 0,-27-34-109 0,27 16-286 15,-7 2 11-15,-11-17 331 0</inkml:trace>
  <inkml:trace contextRef="#ctx0" brushRef="#br5" timeOffset="579329.6265">19647 15754 1302 0,'0'0'44'0,"0"0"-30"0,0 0-7 0,47-21 16 16,-18 3-13-16,6 2 6 0,2-5-9 0,1 6-11 16,2-1-18-16,-4-7-31 0,10 12-21 0,-18-12-25 15,16 18 1-15,-44 5-19 0,55-16-15 0,-55 16-34 16,34-7-84-16,-4 28-85 0,-30-21 263 0</inkml:trace>
  <inkml:trace contextRef="#ctx0" brushRef="#br5" timeOffset="579501.4208">19778 15921 838 0,'-32'7'187'0,"32"-7"-45"0,-36 23-25 0,36-23-32 16,0 0-39-16,0 0-24 0,0 0-15 0,0 0-2 15,0 0 2-15,45 6-1 0,-15-17-3 0,5-1-3 16,8-6-8-16,1-3-22 0,14 9-41 15,-12-24-57-15,23 19-232 0,-3-3-120 0,-16-15 93 16,17 30 387-16</inkml:trace>
  <inkml:trace contextRef="#ctx0" brushRef="#br5" timeOffset="580708.0135">20722 15291 928 0,'0'0'259'0,"0"0"-213"0,0 0-34 16,0 0-10-16,0 0-2 0,0 0 1 0,-25 2 4 15,25-2 1-15,0 0 3 0,-36 33 1 0,36-33 6 16,-33 35 7-16,17-10 13 0,16-25 3 16,-39 60 10-16,16-32-8 0,5 11 4 15,-7-4-7-15,8 6 2 0,-10-3-10 0,11 5 0 16,-2-8-13-16,10-2-1 0,-1-6 2 0,9-27-36 16,1 42 29-16,-1-42-33 0,0 0 20 0,43 26 2 15,-16-29-1-15,4-8 2 0,3-5-14 0,3-5 34 0,4-7-33 16,-2 3 31-16,5-6-20 0,-3-1-9 0,3-1 4 15,-5 1-4-15,-2 4 7 0,-5 0-1 0,-3 8 6 16,-5 1-2-16,-24 19 3 0,34-21-3 16,-34 21 0-16,0 0-2 0,0 0 1 0,0 0 0 31,0 0 0-31,0 0 0 0,-25 42-2 0,9-12 3 16,-3 5-4-16,-1 2 7 0,-1 5-3 0,-2 1 11 15,0 1 12-15,5-2-27 0,1-9 32 0,8 4-33 16,3-12 12-16,6-25 2 0,2 33-8 0,-2-33 0 15,0 0-1-15,37 23 2 0,-37-23-1 16,45-7 0-16,-19-3 4 0,6-4-4 0,2-6 4 16,5-3-3-16,0-7 2 0,-2-1 20 0,0 1-32 15,-3-2 29-15,-4 6-29 0,-4-4 7 0,-3 5 4 16,-7 0-4-16,-16 25-2 0,22-38-8 0,-22 38-8 16,7-29-12-16,-7 29-8 0,0 0-10 0,0 0-5 0,-7-29-7 15,7 29-19-15,0 0-40 0,0 0-64 16,-30 7-109-16,30-7-143 0,0 0 34 15,-32 8 402-15</inkml:trace>
  <inkml:trace contextRef="#ctx0" brushRef="#br5" timeOffset="580956.5916">21416 15724 1139 0,'-32'18'227'16,"32"-18"-178"-16,0 0-21 0,-12 31-12 0,12-31 19 16,-9 27-34-16,9-27 24 0,-9 30-26 0,9-30 12 15,-13 35-2-15,13-35-9 0,-7 32 2 0,7-32-3 16,-3 28 2-16,3-28-2 0,0 0 1 16,9 28-3-16,-9-28-3 0,0 0-10 0,0 0-13 15,35 12-16-15,-35-12-21 0,30-14-28 0,-21-10-39 16,23 10-130-16,0-6-169 0,-16-22 1 0,23 19 410 15</inkml:trace>
  <inkml:trace contextRef="#ctx0" brushRef="#br5" timeOffset="581145.8064">21494 15238 1635 0,'-36'18'68'0,"-8"-6"-45"15,9 2-11-15,5-3-7 0,30-11-5 0,-38 17-19 16,38-17-25-16,0 0-62 0,-28-7-80 0,53 14-190 15,-25-7-145-15,30-31 51 0,11 27 450 0</inkml:trace>
  <inkml:trace contextRef="#ctx0" brushRef="#br5" timeOffset="581427.0568">21979 14856 1179 0,'0'0'296'0,"0"0"-265"0,-18 37-32 15,18-37 22-15,-28 35-7 0,5-9 23 16,4 10 10-16,-12-3-7 0,8 15 7 0,-5-2-14 15,5 6-1-15,-4 1-13 0,6 7 4 0,2-2-11 16,3 2 4-16,3-2-12 0,3 0 6 0,3-5-10 16,3-2 5-16,6-5-9 0,3-7 0 15,6-4-9-15,3-5-16 0,4-5 20 0,-18-25-33 16,44 28 15-16,-44-28-30 0,53 2-18 0,-53-2-4 16,64-18-81-16,-46-16-79 0,17 6-255 15,2 9 8-15,-19-25 340 0</inkml:trace>
  <inkml:trace contextRef="#ctx0" brushRef="#br5" timeOffset="581614.5631">21759 15363 1596 0,'-63'27'150'16,"63"-27"-91"-16,-32 15-30 16,32-15-11-16,0 0-8 0,0 0-8 0,0 0-1 15,0 0-2-15,25-5 3 0,-25 5-2 0,53-25 2 16,-18 8-3-16,8-4 0 0,4-6-17 0,7 10-25 15,-7-13-45-15,21 24-91 0,-33-31-173 0,20 22-207 16,-4 2 45-16,-12-10 402 0</inkml:trace>
  <inkml:trace contextRef="#ctx0" brushRef="#br5" timeOffset="582005.2712">22443 15245 1229 0,'-28'-7'202'0,"28"7"-150"0,0 0-37 0,0 0-7 16,0 0-4-16,0 0-2 0,0 0-2 0,-2 39 2 16,2-39-3-16,-7 49 5 0,0-17-7 0,1 0 5 15,-1 5-5-15,0-6 4 0,0 4-10 16,0-3-2-16,5 0-14 0,-3-8-4 0,10 5-10 15,-5-29-3-15,9 40-14 0,-9-40-16 0,13 28-22 16,-13-28-32-16,0 0-25 0,0 0-29 0,0 0-47 16,35 30-94-16,-35-30 190 0,0 0 131 0</inkml:trace>
  <inkml:trace contextRef="#ctx0" brushRef="#br5" timeOffset="582192.6871">22393 15567 782 0,'-31'-37'265'15,"31"37"-123"-15,-32-12-31 0,32 12-4 0,-29-9-7 16,29 9-10-16,0 0-15 0,0 0-14 0,-30 2-16 15,30-2-18-15,0 0-13 0,0 0-10 0,0 0-5 16,0 0 0-16,0 0 0 0,29 2-5 0,-29-2-9 16,40-13-20-16,-6 8-28 0,-9-18-29 0,23 16-53 15,-24-30-59-15,35 21-162 0,-10-10-123 0,-8-11 85 16,21 19 404-16</inkml:trace>
  <inkml:trace contextRef="#ctx0" brushRef="#br5" timeOffset="582380.1888">23024 14840 1095 0,'-39'-9'210'0,"39"9"-142"15,-35 16 0-15,35-16-28 0,-36 26 12 0,36-26-44 16,-39 41 2-16,20-16-15 0,-4 3 11 0,1 2 4 16,1 1-7-16,5 5 3 0,0-1-8 0,0 0 5 15,4-3-9-15,1-2 0 0,6 1-18 0,5-31-13 16,2 50-40-16,-2-50-42 0,25 26-75 0,-25-26-147 15,26-10-106-15,13 13 127 0,-19-33 320 0</inkml:trace>
  <inkml:trace contextRef="#ctx0" brushRef="#br5" timeOffset="582567.6895">23300 14807 1550 0,'-49'38'64'0,"22"-11"-61"0,-5-1 36 0,7 11-29 15,-6-3 11-15,4 8 2 0,-3 0-14 16,0 6 4-16,0-1-10 0,0 3 5 0,1-1-12 16,3 2 8-16,3-4-8 0,1 1 4 0,3-2-15 15,1-4-3-15,6 4-23 0,-6-9-11 0,16 9-37 16,2-46-41-16,-5 68-141 0,7-36-251 0,-2-32 64 16,14 48 316-16</inkml:trace>
  <inkml:trace contextRef="#ctx0" brushRef="#br5" timeOffset="582911.4782">23102 15404 1327 0,'0'0'47'0,"0"0"-42"15,0 0 4-15,0 0 9 0,28-2 12 0,-28 2 9 16,29-9-1-16,-29 9-5 0,39-16-3 0,-13 9-2 15,-26 7 6-15,50-23 3 0,-50 23-1 16,49-19-9-16,-49 19-7 0,39-11-10 0,-39 11-4 16,29-3-2-16,-29 3-2 0,0 0 5 0,0 0 2 15,0 0 4-15,16 28 0 0,-16-28-1 0,-13 37-7 16,3-12 0-16,-10 3-3 0,1-2 6 16,-6 6-1-16,0-2 7 0,-2 0-1 0,4 0 4 15,-1-4-2-15,2 2 3 0,5-3-3 0,17-25-1 16,-20 37-6-16,20-37-2 0,0 0-4 0,2 30-1 15,-2-30-4-15,0 0 3 0,26 16-1 0,-26-16 1 16,38 2 2-16,-14-8-3 0,8-3-6 0,2-6-11 16,7 0-19-16,-8-11-30 0,15 17-65 15,-28-29-117-15,27 22-327 0,-15 2-1 16,-5-4 260-16</inkml:trace>
  <inkml:trace contextRef="#ctx0" brushRef="#br5" timeOffset="583520.9832">24248 15080 866 0,'5'26'72'0,"-5"-26"-45"0,0 0 11 0,0 0 13 15,0 0 11-15,0 0-1 0,0 0-12 16,0 0-11-16,0 0-9 0,-28 18-5 0,28-18 3 15,0 0 7-15,-13 31 3 0,13-31-3 16,-17 41 0-16,2-15-10 0,3 9 3 0,-6 2-9 16,-1 7 5-16,-6-3-6 0,2 10 7 0,-7-9-7 15,3 6 8-15,-4-6-10 0,-1 2 6 0,-2-5-7 16,0-2 8-16,-3-4-5 0,5-3 5 0,-1-10-8 16,1-1-23-16,2-8 29 0,3-3-38 15,27-8 31-15,-41-3 1 0,41 3-36 0,-30-27 30 16,30 27-33-16,-23-45 13 0,16 13 5 0,4-3-1 15,4-2 9-15,3-2-4 0,1 0 6 0,2 1-5 16,-1-5 6-16,1 6-6 0,2-1 6 0,1-1-5 16,3 2 6-16,1 5-3 0,0 4 10 15,-14 28-3-15,32-39 7 0,-32 39 3 0,30-17-1 16,-30 17 6-16,0 0-1 0,39 10-1 16,-39-10-2-16,32 23 1 0,-32-23-8 0,33 42 3 15,-13-17-2-15,1 1-2 0,0 3-2 0,2-3-1 16,2 0-5-16,0 1-1 0,2-1-4 0,-1-3 2 15,1 0-3-15,-1 0 3 0,3 0-2 0,-5-2-1 16,3 2-8-16,-27-23-5 0,46 40-15 0,-46-40-4 16,42 36-17-16,-42-36-9 0,45 31-41 15,-45-31-44-15,49 25-107 0,-49-25-266 0,39 2 24 16,0 3 196-16</inkml:trace>
  <inkml:trace contextRef="#ctx0" brushRef="#br5" timeOffset="584208.5417">24910 14456 793 0,'0'0'284'16,"0"0"-214"-16,0 0-13 0,0 0 9 15,0 0 1-15,0 0 4 0,0 0-11 0,4 48-8 16,-18-18-11-16,-1 15 6 0,-11 5-7 0,3 11 11 15,-11 6-8-15,6 9-10 0,-8 0 19 0,4 10-24 16,-1-7 16-16,4 6-9 0,1-6-18 0,9-3 3 16,3-8-12-16,9-2 2 0,5-12-9 15,5-8 3-15,8-4-8 0,3-6 6 0,7-7-6 16,2-2 7-16,8-8-7 0,2-5-3 0,6-5-9 16,2-9-13-16,3-2-14 0,-7-10-15 0,9 3-28 15,-15-17-21-15,15 15-33 0,-29-27-50 0,26 25-66 16,-43 13-203-16,21-53 26 0,-21 53 271 0</inkml:trace>
  <inkml:trace contextRef="#ctx0" brushRef="#br5" timeOffset="584396.0251">24561 15238 1615 0,'0'0'92'0,"0"0"-54"0,0 0-19 0,0 0-11 15,0 0-1-15,0 0 7 0,29-21-1 0,-29 21 1 16,44-23-4-16,-16 9-5 0,8 0-3 15,-3-2 0-15,3 0-7 0,-3 6-10 0,-1-8-26 16,4 14-35-16,-36 4-55 0,62-12-86 0,-62 12-214 16,32-21-93-16,-2 23 126 0</inkml:trace>
  <inkml:trace contextRef="#ctx0" brushRef="#br5" timeOffset="584887.8963">24921 14151 1505 0,'0'0'54'15,"25"-30"-27"-15,-25 30 3 0,42-31 2 0,-42 31 5 16,50-34-6-16,-50 34-11 0,46-19-6 0,-46 19-2 15,33-11-5-15,-33 11-3 0,0 0-2 0,32 4-1 0,-32-4 1 16,0 0 1-16,0 0 5 0,18 32-2 16,-18-32 4-16,-4 33-3 0,4-33 0 15,-19 42-2-15,5-17 2 16,-4-2 0-16,0 7 5 0,-5-4-1 0,4 1 5 0,-2-3-3 16,1 3 3-16,20-27-7 0,-32 44 0 0,32-44-4 15,-16 30-1-15,16-30-4 0,0 0-1 0,7 31 1 16,-7-31 0-16,27 16 0 0,-27-16 2 0,48 13-3 0,-18-12 3 15,5-1-1-15,4-1-1 0,4-3-4 16,-1-1-14-16,1 5-20 0,-11-9-36 16,12 21-73-16,-44-12-179 0,44-21-255 0,-19 23 28 0,-25-2 359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21:24:21.5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8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21:26:04.857"/>
    </inkml:context>
  </inkml:definitions>
  <inkml:trace contextRef="#ctx0" brushRef="#br0">1442 704 543 0,'-36'0'135'0,"3"8"-24"0,-3-12-2 15,10 13-12-15,-11-13-9 0,10 15-11 0,-5-8-23 16,6 13-13-16,-1-5-18 0,-1 5-7 0,1-1-5 16,2 7 2-16,-1-1-2 0,5 3 7 0,-2 3-3 15,5 5 8-15,-3-3-6 0,6 7 4 0,1-3-10 16,4 4 2-16,3 0 10 0,3-2-35 0,2 1 30 15,4-5-33-15,2-1 12 0,3-2 6 0,5-3-5 16,-12-25 3-16,32 42-3 0,-32-42 3 16,42 29-3-16,-42-29 2 0,52 15-1 0,-24-13 0 15,4-5 1-15,2-6-1 0,1-5 3 0,0 0-3 16,-1-6 3-16,2-1-4 0,-5-4 4 0,1 3-5 16,-5-1 5-16,-2 0 15 0,-25 23-15 15,37-34 16-15,-37 34-16 0,21-24-2 0,-21 24 2 16,0 0 0-16,0 0 3 0,0 0 0 0,0 0 2 15,0 0 0-15,0 0-3 0,0 0-19 16,-9 37 14-16,2-11-17 0,-3 4 15 0,-1 3 6 16,2 3-6-16,2-8 4 0,5-2-13 0,2-26-10 15,11 37-27-15,-11-37-32 0,33 18-55 0,-33-18-58 16,52-9-108-16,-8 7-136 0,-23-31 182 0,32 28 256 16</inkml:trace>
  <inkml:trace contextRef="#ctx0" brushRef="#br0" timeOffset="351.0983">2012 895 1089 0,'0'0'65'0,"0"0"-71"0,-21 31-9 16,21-31 0-16,-25 32 10 0,25-32 6 0,-25 41 6 16,25-41-1-16,-26 47 9 0,10-20 17 15,7 3-6-15,-5 1 14 0,7 3-34 0,0-3 16 16,5 5-3-16,-3-8 17 0,6 3 4 0,-4-6-13 15,5 0-6 1,-2-25-5-16,3 37 4 0,-3-37-2 0,0 0-5 0,7 24-6 16,-7-24 0-16,0 0-1 0,0 0 0 0,0 0-2 15,0 0 0-15,0 0 3 0,21-28-1 0,-21 28 3 16,15-51-5-16,-8 18 2 0,2-6-7 16,-1 0 5-16,1-1 13 0,0-1-30 0,-2 6 30 15,-2-2-28-15,3 5 17 0,-5 1 7 0,1 6-3 0,-4 25 3 16,9-37-8-16,-9 37 0 0,0 0-4 15,0 0-1-15,0 0-2 0,0 0-1 0,24-14 1 0,-24 14-10 16,0 0-17-16,38 28-28 0,-38-28-35 0,40 32-61 16,-40-32-68-16,48 12-123 0,-11 4-132 15,-37-16 258 1</inkml:trace>
  <inkml:trace contextRef="#ctx0" brushRef="#br0" timeOffset="732.8517">2483 1073 1173 0,'-26'33'50'0,"26"-33"-43"0,0 0-3 16,0 0 6-16,-2 26 7 0,2-26 7 0,0 0 1 16,25 13-8-16,-25-13-4 0,35 3-6 0,-35-3-1 15,48-5 0-15,-18-2-3 0,2-5 1 0,-2 1-2 16,0-3-17-16,-1 2 16 0,-3-1-17 0,-26 13 17 15,43-31 2-15,-43 31 3 0,30-34 7 16,-30 34 2-16,16-28 13 0,-16 28 6 0,1-26 8 16,-1 26-1-16,-7-25-6 0,7 25-11 15,0 0-10-15,-32-32-9 0,32 32-3 0,-37-9-1 16,12 11-3-16,-3 5 2 0,0 4-1 0,-4 5 1 16,-4 7 3-16,1 5 6 0,-2 5 3 0,3 6 10 15,-1 1 15-15,5 6-29 0,-2-5 28 0,5 6-31 16,4-12 6-16,7 2 3 0,7-8-11 15,4-1 0-15,5-28-4 0,9 39 0 0,-9-39-2 16,28 24 2-16,-28-24-5 0,52 9-9 0,-17-9-14 16,0-12-21-16,17 6-22 0,-11-22-28 0,24 18-45 15,-26-31-70-15,25 17-165 0,-6 2-92 0,-22-23 201 0</inkml:trace>
  <inkml:trace contextRef="#ctx0" brushRef="#br0" timeOffset="1114.681">2935 1254 1130 0,'0'0'159'0,"0"0"-130"0,0 0-17 0,0 0 10 16,25 11 9-16,-25-11 7 0,33-4-4 16,-33 4-9-16,46-14-7 0,-16 7-9 0,1-4-3 15,4-1-4-15,-1-2 1 0,-1-4-3 0,1 4 2 16,-2-2 17-16,-2 0-17 0,-3 2 17 0,-3-1-35 15,-24 15 15-15,34-23-15 16,-34 23 18-16,0 0 2 0,16-27 0 0,-16 27 5 16,0 0-3-16,-18-26 0 0,18 26-2 0,-30-20 4 15,30 20 3-15,-42-8 6 0,42 8 2 16,-50 0 1-16,23 7-3 0,-3 0-3 0,2 9 0 16,-2-1 1-16,2 7 5 0,-3 0-1 0,5 5-17 0,-2-2 28 15,3 3-35-15,2 0 25 0,5 2-14 0,4-6-6 16,14-24 2-16,-20 46-4 0,20-46 2 0,2 37-4 0,-2-37 2 15,20 34-3-15,-20-34-2 0,42 21-6 0,-14-18-7 16,8-3-11-16,-1-12-14 0,15 5-19 16,-6-19-23-16,22 12-32 0,-20-27-50 0,28 23-55 15,-24-22-49-15,6-4-140 0,12 26 101 0,-33-29 312 16</inkml:trace>
  <inkml:trace contextRef="#ctx0" brushRef="#br0" timeOffset="1414.0001">3748 1000 1080 0,'-36'9'114'0,"17"16"-24"0,-15-8-24 0,13 13-7 16,-11-8 23-16,13 14-43 0,-10-11 33 0,12 10-31 16,-6-8-12-16,10 1-2 0,-1-2-11 0,7-1 1 31,7-25-9-31,-2 37-1 0,2-37-5 0,13 25 1 16,-13-25-1-16,23 12 0 0,-23-12-1 0,40-4 0 15,-13-6 2-15,3-9-3 0,4-8 4 0,3-6-3 0,0-6 7 16,4-5-1-16,-2-2-5 0,1 4 30 0,-4-2-26 15,-4 3 26-15,-6 6-12 0,-1 2-9 0,-7 4 4 16,-18 29-5-16,26-38-1 0,-26 38-2 0,0 0 0 0,0 0-1 16,0 0 1-16,0 0-3 0,0 0-2 0,0 0-1 15,-1 44-3-15,-3-9 4 0,-5 7-7 0,2 0-14 16,-2 3 13-16,2-3-36 0,7 0 13 31,-2-8-26-31,18 6-37 0,-16-40-43 0,43 58-106 16,-43-58-80-16,41 11-221 0,10 6 78 0,-12-34 464 15</inkml:trace>
  <inkml:trace contextRef="#ctx0" brushRef="#br0" timeOffset="2242.2521">5175 731 870 0,'0'0'56'0,"0"0"-3"0,0 0 7 0,0 0 11 15,0 0 4-15,0 0-17 0,0 0-16 0,-32 14-14 16,32-14-2-16,0 0-1 0,-17 30 5 0,17-30-2 16,-22 39 2-16,8-15-5 0,5 10 6 15,-5-3-2-15,2 8 4 0,-2-4-7 0,5 8-1 16,0-6-11-16,4-2-17 0,-1 4 27 15,8-8-35-15,2-2 31 0,3-3-16 0,-7-26-5 16,25 33 2-16,-25-33-3 0,35 22 2 0,-35-22-1 16,48 5 0-16,-20-14 1 0,2-5-2 0,6-5 6 15,1-10-4-15,4-6-17 0,-2 0 26 0,1-6-35 16,-3-3 25-16,1 2-13 0,-5-2-6 0,1 2 9 16,-9 3-3-16,0 6 9 0,-10 3-3 15,-15 30 6-15,25-39-2 0,-25 39 3 0,0 0 2 16,0 0-1-16,0 0-2 0,0 0-3 0,0 0-1 15,-16 26 0-15,6 1 5 0,-3 6-2 16,-1 10 11-16,2 1-3 0,1 3 12 0,2-3-7 16,6-2-12-16,3-1 26 0,5-2-33 0,2-2 30 15,6-2-17-15,2-5-2 0,5-6 6 0,-20-24-1 16,51 29 5-16,-21-19-3 0,6-4 2 16,-1-10 4-16,4-1 1 0,-2-11 3 0,-1-2-6 15,-4-6-3-15,0-5-4 0,-2-4 5 0,-2-6 13 16,-3 0-26-16,0-3 27 0,-8-2-31 0,-1 2 11 15,-5-4 4-15,-2 2-8 0,-6 2 3 0,-3 0-6 16,-5 3 4-16,-2 4-7 0,0 3 1 0,-4 5-9 16,11 27-6-16,-21-30-11 0,21 30-11 15,-27-3-18-15,27 3-23 0,-26 21-22 16,26 14-39-16,0-35-32 0,-16 57-62 0,7-15-175 16,9-42 8-16,7 69 325 0</inkml:trace>
  <inkml:trace contextRef="#ctx0" brushRef="#br0" timeOffset="2914.1212">6486 1138 1155 0,'0'0'67'0,"0"0"-56"16,-21-35 22-16,21 35-9 0,-31-29 21 0,31 29-10 16,-42-28-11-16,15 12-1 0,27 16 4 0,-51-17 10 15,51 17 5-15,-53-11 3 0,28 15-3 16,-7-3-3-16,32-1-4 0,-53 20-4 0,53-20-1 15,-48 46-8-15,24-20-18 0,2 6 24 16,5 1-30-16,4-1 27 0,6 1-15 0,4-5-6 16,4 1 0-16,6-5-7 0,-7-24 5 0,36 41-4 15,-10-25 2-15,6-6-2 0,5-1 3 0,4-7-1 16,3-4 0-16,1-7-4 0,1-3-5 0,0-2-3 16,-4-7-8-16,1 1 3 0,-4-3-5 0,-4-1 6 15,-3-6-2-15,-2 2 5 0,-5-6 12 16,0 10-31-16,-9-5 37 0,-6 1-30 0,-3 4 21 15,-5-1 7-15,-2 25-5 0,-5-44 5 16,5 44-4-16,-16-34 3 0,16 34 0 0,0 0 3 16,-34-24 5-16,34 24 6 0,-24-2 1 0,24 2-2 15,0 0-3-15,-25 14-4 0,25-14-2 0,0 0-2 16,-6 32-1-16,6-32-3 0,9 24 3 0,-9-24-4 16,22 23 4-16,-22-23-3 0,33 25 1 15,-33-25-1-15,41 19 1 0,-41-19 0 0,48 16 2 16,-23-11 1-16,-25-5-1 0,49 15-1 0,-24-8 2 15,-25-7 2-15,46 17-13 0,-46-17 32 0,37 18-33 16,-37-18 27-16,0 0-17 0,30 35-1 0,-30-35 6 16,6 34-3-16,-6-34 5 0,-9 45-6 0,-4-18 1 15,-1 3-5-15,-4 1 4 0,-3 3-2 16,0-6 3-16,-2-2-3 0,3-1 4 16,20-25-3-16,-33 42 3 0,33-42 0 0,-20 25 2 15,20-25-5-15,0 0 1 0,0 0-2 0,0 0-1 16,0 0 3-16,0 0 5 0,43-44 5 0,-20 16-2 15,3-9 6-15,3 0-5 0,-3-2 4 0,1 0-1 16,-6-1 3-16,-1 3-3 0,-6 0-15 0,0 3 17 16,-5-1-23-16,-2 3 18 0,-4 3-10 15,1 4-2-15,-4 25 1 0,2-34-1 0,-2 34-1 16,0 0-1-16,0 0-3 0,0 0-7 0,0 0-14 16,0 0-13-16,0 0-20 0,0 0-14 0,0 0-34 15,0 0-25-15,40-12-48 0,-29-13-67 16,33 6-236-16,-1 16-12 0,-15-26 325 0</inkml:trace>
  <inkml:trace contextRef="#ctx0" brushRef="#br0" timeOffset="3117.2519">7540 528 1377 0,'-29'-3'78'0,"29"3"-20"0,-35 9 3 15,35-9 9-15,-28 26-10 0,28-26-12 0,-27 49-13 16,13-13-2-16,-2 4-11 0,5 6 2 15,1 3-11-15,4 4 1 0,1 7-11 16,3 2 4-16,0 3-11 0,2-4-6 0,0-1 23 16,2 0-23-16,4-7 8 0,-3-2-13 0,6-5-14 15,-2-9-7-15,7 5-28 0,-14-42-33 0,29 56-31 16,-29-56-51-16,40 34-79 0,-40-34-209 0,29 10-12 16,8-1 342-16</inkml:trace>
  <inkml:trace contextRef="#ctx0" brushRef="#br0" timeOffset="3367.2081">7703 879 1523 0,'-55'14'128'0,"19"12"-51"0,-10-3-27 16,9 5-6-16,-4-3-9 0,9 3-3 0,2-3-8 16,5-2 0-16,25-23-7 0,-33 40-13 15,33-40 9-15,-13 28-14 0,13-28 26 0,0 0-15 16,13 32 11-16,-13-32-14 0,32 21-4 0,-32-21 1 15,51 14-1-15,-17-12-1 0,1-2-1 0,4-2-3 16,0-3-1-16,-2 0-7 0,2 0-5 0,-5-4-13 16,1 5-10-16,-6 1-14 0,4 3-17 0,-33 0-36 15,59 0-54-15,-59 0-80 0,49-9-229 0,-22 14-44 16,-27-5 167-16</inkml:trace>
  <inkml:trace contextRef="#ctx0" brushRef="#br0" timeOffset="3976.5206">8144 530 1632 0,'0'0'33'0,"0"0"-30"0,0 0-7 16,0 27 2-16,0-27 0 0,-2 54 5 0,-5-20 1 16,1 10 11-16,-4-2 0 0,1 7 12 0,-2-1-7 15,4 6 8-15,-3-1-9 0,2 7 5 0,-6-2-9 16,4 2-9-16,-1-2 20 0,-1 4-25 0,-1-4 18 15,4-3-10-15,-3-10-6 0,5-2 5 16,2-10-4-16,3-3 4 0,2-30-8 0,2 42 1 16,-2-42 0-16,0 0-1 0,8 27 0 0,-8-27 0 15,0 0-1-15,0 0 1 0,0 0 2 16,27-30-2-16,-27 30 3 0,27-50-4 0,-10 17 3 16,5-4-4-16,-1-2 4 0,-2-1-4 0,-1-1 6 15,-2-1-6-15,2 3-11 0,-2-1 24 16,1 3-24-16,3 2 23 0,-2 8-8 0,3 2-3 15,-21 25 2-15,37-28-2 0,-37 28 1 0,30-3-1 16,-30 3 1-16,28 7 1 0,-28-7-2 0,34 28 2 16,-34-28-2-16,37 40-11 0,-21-15 27 0,0 2-27 15,0-3 27-15,-2 6-13 0,-3-3-4 0,-1-1 4 16,-2 2-5-16,-3-1 4 0,-3-1-3 0,-4 0 5 16,-3-1-3-16,5-25 3 15,-25 44-2-15,25-44 3 0,-46 41-2 0,16-22 1 16,-4-1-1-16,-3-4 2 0,0-4 1 0,-2-3 0 15,1-3-1-15,5-4-3 0,1 0 0 0,4-4-4 16,28 4-6-16,-45-14-10 0,45 14-13 0,0 0-18 16,-17-24-25-16,17 24-34 0,24-27-37 0,-13-6-65 15,40 27-86-15,-10-6-204 0,3-16 36 0,24 28 425 16</inkml:trace>
  <inkml:trace contextRef="#ctx0" brushRef="#br0" timeOffset="4679.815">9029 1199 1262 0,'0'0'257'0,"0"0"-169"0,0 0-25 16,-14-35-29-16,14 35 11 0,-25-17-27 15,25 17 26-15,-37-13-21 0,37 13 12 0,-41-9-17 16,41 9-18-16,-46 6 13 0,20 1-15 0,-3 5 27 16,1 2-13-16,-2 4 13 0,0 6-10 0,1 3-3 15,3 3 5-15,1 0-6 0,4 0 1 0,3 3-7 16,4-3 3-16,3 0-8 0,4-4 2 0,7-1-4 15,0-25 3-15,11 48-3 0,-11-48 2 0,30 35 0 16,-30-35-1-16,48 21-1 0,-18-17 1 16,7-8-2-16,2-7 0 0,3-3-2 0,1-7-4 15,-2-3-1-15,-1-6-2 0,-1-4 5 16,-1-1-2-16,-7 1 6 0,-2-1-4 0,-6 0 6 16,-7 2-2-16,-4 3 4 0,-5 1-4 0,-7 1-10 15,-1 5 24-15,1 23-24 0,-16-35 25 0,16 35-10 16,-27-21-2-16,27 21 0 0,-35-7-1 0,35 7 0 15,-39 0 1-15,39 0-2 0,-38 14 1 16,38-14-1-16,-28 23-11 0,28-23 13 0,-14 25-13 16,14-25 26-16,-4 24-13 0,4-24 12 0,16 32-12 15,-16-32-3-15,38 21 1 0,-10-14 0 0,4-5 1 16,7-2 1-16,3-4-1 0,4-3 0 0,0-1 2 16,6-1 0-16,-3 0-1 0,3-2 1 0,-3-3-2 15,-5 4-14-15,-6-1 15 16,-5 1-14-16,-6-1 28 0,-27 11-12 0,28-12 14 15,-28 12-11-15,0 0 3 0,0 0 3 0,0 0 0 16,0 0-3-16,0 0-4 0,0 0-3 0,-42 7-14 16,17 5 26-16,-7 7-24 0,-5 4 24 0,1 5-7 15,-4 2-5-15,1 6 4 0,3-1-1 0,4 2 4 16,4 0-3-16,9-2 5 0,1 0-9 0,7-3 3 16,6-2-6-16,5 0 2 0,5-4 0 15,-5-26-1-15,22 43-1 0,-22-43 2 0,37 28-2 16,-11-21 2-16,4-7 0 0,4-6-2 0,3-4 2 15,7-9-3-15,-1-4 2 0,-2-9-5 0,1-3 3 16,-5-1-4-16,-1 1 4 0,-4-2-1 16,-4 0 5-16,-7-1-4 0,-5 2 5 0,-5 5-4 15,-8-1 6-15,-4 9-5 0,1 23 3 0,-18-42-4 16,18 42-14-16,-30-25 11 0,30 25-15 16,-43-9 12-16,43 9-1 0,-47 4-1 0,47-4 7 15,-45 14-22-15,45-14 5 0,-33 19-28 0,33-19-19 16,0 0-31-16,-13 30-43 0,13-30-64 0,0 0-98 15,34 7-199-15,-34-7 18 0,57-17 443 0</inkml:trace>
  <inkml:trace contextRef="#ctx0" brushRef="#br0" timeOffset="4908.3368">10143 576 1668 0,'0'0'92'16,"-26"7"-58"-16,26-7-2 0,-29 7 6 0,29-7 0 15,-26 19-7-15,26-19-5 0,-29 36-7 16,17-6-2-16,-1 1-6 0,6 8 1 0,0 5-6 16,0 5 2-16,-2 6-7 0,1 3 4 0,0 7-9 0,3 0-4 15,0 1 17-15,-2-3-26 0,3-3 16 16,1-4-15-16,6-3-25 0,-3-4 6 0,6-3-20 0,-5-11-16 16,15 9-45-16,-16-44-67 0,32 43-66 0,-32-43-119 15,0 0-139-15,55 5 132 0,-44-30 375 0</inkml:trace>
  <inkml:trace contextRef="#ctx0" brushRef="#br0" timeOffset="5137.3008">10239 988 1576 0,'-22'26'197'15,"-18"-17"-136"-15,6 12-19 0,0-3-1 16,4 5-2-16,-2-2-4 0,4 2-18 0,2 0 17 15,26-23-29-15,-34 42-5 0,34-42 0 0,-7 39 0 0,7-39 0 16,18 37 0-16,-18-37 0 0,38 33 0 0,-9-19 0 16,3-5 0-16,3 2 0 0,2-6 0 15,-1-1 0-15,-1-1 0 0,-3-5 0 0,2 2 0 16,-4-3-1-16,3 3-29 0,-2-5-15 0,0 6-17 16,-31-1-44-16,59 6-99 0,-59-6-288 15,0 0-119-15,41-13 120 0</inkml:trace>
  <inkml:trace contextRef="#ctx0" brushRef="#br0" timeOffset="6346.6051">12029 889 977 0,'0'0'95'0,"0"0"-22"0,-26 20-10 0,26-20-7 16,0 0 2-16,-32 26-6 0,32-26-3 0,-18 37-7 16,13-7 3-16,-8-2-9 0,8 18 6 0,-6-4 10 15,8 11-34-15,-4-2 20 0,7 7-36 0,-2-1 0 16,2 1 6-16,2-2-11 0,0-5 7 0,1-7-6 15,2-1 4-15,4-13-5 0,-2-2 6 32,-7-28-4-32,15 30 3 0,-15-30 1 0,0 0 4 15,0 0 4-15,0 0 0 0,0 0 3 0,0 0-6 16,7-30 0-16,-7 0-7 0,-4-14 3 0,2-9-6 16,2-5 6-16,0-2-8 0,4 4 10 0,-2-1-10 0,1 1-9 0,1-2 26 15,-1-4-25-15,3-1 25 0,2-2-7 0,1-1-11 16,5 5 11-16,2-1-10 0,4 9 8 15,1 2-9-15,4 11 8 0,5 4-6 0,0 10 4 16,4 5-3-16,-1 5 3 0,-1 5-2 0,4 6 1 16,-6 2-1-16,-2 4 0 0,-1 5 1 0,-2 2-1 15,-25-8 3-15,40 30-3 0,-40-30 4 0,32 41-2 16,-19-16 4-16,-5 3-4 0,-2 0 3 0,-4 2-3 16,-6 0 3-16,-3 2-3 0,-7-1 5 15,-6 1-4-15,-3 1 6 0,-9 3-5 0,-1-1 6 16,-5-3-6-16,0-1 5 0,-3-3-7 0,0 1 2 15,0-6-4-15,6 1-14 0,1-4 30 0,4-3-37 16,30-17 21-16,-42 23-35 0,42-23-45 0,0 0-55 16,-2 25-104-16,2-25-127 0,0 0-176 15,34-18 131-15,-20-8 412 0</inkml:trace>
  <inkml:trace contextRef="#ctx0" brushRef="#br0" timeOffset="6784.1557">12888 1117 1172 0,'0'0'41'0,"0"0"-15"0,0 0 16 0,-19 31 16 15,19-31 10-15,0 0-7 0,0 0-8 16,-25 6-8-16,25-6-4 0,-30 1-22 0,30-1 14 16,-39 2-18-16,14-2 16 0,25 0 2 15,-50 9-6-15,22 3 4 0,-5 1-4 0,1 8 5 16,-4 2-5-16,3 5 5 0,-6 0-9 0,1 7 2 15,1 2-10-15,2 2 0 0,3-2-6 0,4-2 1 16,5-5-6-16,7-4 3 0,16-26-8 16,-15 37 1-16,15-37-2 0,11 27 1 0,-11-27-1 15,30 19 0-15,-30-19 3 0,52 6-2 0,-17-12 2 16,6-6 0-16,7-6-1 0,1-8-1 0,4-1 4 16,0-6-3-16,-1 1 4 0,-1-3-3 0,-8 0 1 15,-3 0-4-15,-4 1 5 0,-8 1-4 0,-5 3 4 16,-5 2-3-16,-8 3 1 0,-10 25 0 0,11-35-11 15,-11 35 13-15,0 0-11 16,0 0 11-16,0 0 12 0,0 0-14 0,-25 0 11 16,25 0-13-16,-30 33-3 0,11-6 3 0,-4 4-3 15,1 3 3-15,1 3-8 0,3-4-2 0,8-1-15 16,1-4-7-16,11 4-14 0,-2-32-5 0,17 53-17 16,-17-53-15-16,45 51-32 0,-45-51-40 0,65 40-80 15,-36-36-98-15,13-1-157 0,25 17 121 0,-22-34 370 16</inkml:trace>
  <inkml:trace contextRef="#ctx0" brushRef="#br0" timeOffset="7346.6256">13811 1279 1377 0,'-30'-32'186'0,"2"14"-144"0,-10-8-12 16,5 5-1-16,-6 0-5 0,2 7 34 15,-8-1-39-15,4 8 28 0,-5 2-18 0,4 7-16 16,-4 3 15-16,3 9-16 0,-1 2 24 0,3 9-16 15,-1-1 7-15,5 5-13 0,1-1-7 0,6 2 2 16,5 0-6-16,6 1 2 0,6 3-5 0,10-6 2 16,5 0-3-16,8-1 3 0,-10-27-3 0,46 45 2 15,-14-25-2-15,7-3 1 0,4-8-1 16,5-2 1-16,5-9 0 0,0-5-1 0,3-3 2 16,-1-6-2-16,0-3 3 0,-3-3-3 0,-6 0 2 15,-4-3-2-15,-5 2 4 0,-5-2-4 16,-3 2 3-16,-29 23-3 0,39-45 2 0,-39 45-2 15,16-37 3-15,-16 37-3 0,0-30-1 0,0 30-2 16,0 0 0-16,0 0-1 0,-32-20-2 0,32 20-2 16,-29 20-2-16,29-20-1 0,-51 49 1 0,17-7 8 15,-6 9-3-15,-3 11 9 0,-1 9-8 16,-2 4 9-16,3 6-11 0,2 6 5 0,1 9-14 16,-1 1-2-16,2 2 18 0,2 3-11 0,1-9 21 15,5-5-4-15,4-8-10 0,8-10 10 0,3-8-7 16,7-8 8-16,2-13-7 0,5-9 6 0,2-32-4 15,0 35 1-15,0-35-2 0,0 0-1 0,0 0 1 16,0 0 3-16,23-28 3 16,-9-4-3-16,4-16 5 0,-1-11-11 0,5-14 7 15,-3-1-8-15,1-3 11 0,1-2-6 0,-2-1 0 16,1-1 19-16,-1-3-16 0,-1-2 15 0,0-4-6 16,3-2-14-16,2 1 7 0,4 4-10 0,1 11 8 15,0 11-8-15,-3 16 7 0,0 10-6 0,-6 9 2 16,-19 30-2-16,32-31 0 0,-32 31-9 0,0 0-9 15,34-7-15-15,-34 7-16 0,41 10-14 16,-6 6-27-16,-7-16-30 0,27 25-54 0,-25-31-84 16,36 19-209-16,-4 6-23 0,-14-21 255 0</inkml:trace>
  <inkml:trace contextRef="#ctx0" brushRef="#br0" timeOffset="7705.9582">14259 1312 1597 0,'0'0'57'0,"0"0"-53"0,0 0-8 16,0 0 7-16,0 0 14 0,37-9 8 0,-8 6 5 16,2-6-5-16,8 0-8 15,6-1-6-15,1-1-6 0,0 0 0 0,3 1-2 16,-4-1 0-16,1-1-3 0,-9 0 2 0,-5 1-2 15,-6-1 5-15,-26 12 4 0,32-18-8 0,-32 18 20 16,0 0-10-16,18-25 27 0,-18 25-17 0,0 0 8 16,-16-33-19-16,16 33-8 0,-34-21 1 0,10 14-4 15,-8 3 0-15,-7 4-1 0,-4 9 0 0,-5 3 1 16,-3 8-1-16,-4 6-10 0,-5 4 28 16,1 11-20-16,-3 1 28 0,8 9-6 0,6-3-8 15,7-3 2-15,11 1-11 0,9-9 2 0,8-2-7 16,11-1 3-16,10-2-6 0,6-6 0 0,12-5-6 15,8-7-6-15,17-5-17 0,8-16-24 0,28 5-61 16,-15-38-101-16,49 22-215 0,-15-17-148 16,4-9 89-16,15 24 496 0</inkml:trace>
  <inkml:trace contextRef="#ctx0" brushRef="#br0" timeOffset="8143.5388">16221 826 1697 0,'-85'-2'100'16,"38"0"-87"-16,-1 1 0 0,-2 4 6 16,-7 1 4-16,-1 3 1 0,-8 0-4 0,1 3-1 15,-1 3-2-15,3 1-1 0,4 3-4 16,3 1-2-16,2 1-2 0,7-1 0 0,6 1 0 16,9 1 0-16,7-3-4 0,25-17-2 0,-19 36-4 15,19-36 1-15,12 40-3 0,-12-40-9 0,41 42 10 16,-9-20-10-16,8-5 24 0,8 1-10 0,7-2 9 15,7-4-9-15,4 2-11 0,-1 0 1 16,1 2 1-16,-4 2-1 0,-9-3 6 0,-7 5 3 16,-5 3-4-16,-11 0 4 0,-7 5-4 0,-6-4-1 15,-9 5-2-15,-5-1 5 0,-6 2-2 0,-10 1 8 16,-3 3-2-16,-9 1 6 0,-8-5-2 0,-6 2 5 16,-7-8-3-16,0-4 0 0,-2-1-1 0,0-5 1 15,4-3 2-15,3-4 2 0,2-7 0 16,7-2-4-16,7-7-8 0,25 9 0 15,-31-30 0-15,31 30 0 0,-6-54 0 0,13 10 0 16,9-9 0-16,11-7 0 0,12-5 0 0,3-6-23 16,13 1 3-16,5-4 5 0,6 7-15 0,-2 4 24 15,1 12-23-15,-8 3-1 0,0 11-13 0,-17-2-36 16,10 23-48-16,-29-22-70 0,29 36-125 0,-24-9-238 16,-26 11 67-16,39-3 421 0</inkml:trace>
  <inkml:trace contextRef="#ctx0" brushRef="#br0" timeOffset="8487.2432">16560 868 1521 0,'-25'-9'80'16,"25"9"-41"-16,-36-7-2 0,36 7 2 0,-46 0-4 15,18 6-2-15,-6-1-2 0,1 7 2 0,-3 1 0 16,6 6-2-16,-2-1-5 0,8 1-4 0,24-19-10 15,-43 46-3-15,43-46-6 0,-21 40 0 0,21-40-4 16,0 44 2-16,0-44-2 0,25 41-14 0,1-24 14 16,2 1-13-16,11-6 26 0,6-3-10 15,4 2 11-15,6-2-12 0,0-1-2 16,-2 1 1-16,-1 0-1 0,-3 0 2 0,-5 1-1 16,-3 1 2-16,-11 3-2 0,-30-14 2 0,39 33-3 15,-39-33 6-15,13 41-1 0,-17-13 3 0,-7 0-4 16,-6 4 1-16,-6-2-5 0,-4 2 4 0,-6-2-4 15,-5-2 4-15,1 0-6 0,0-5 1 0,2-4-7 16,1-3-2-16,6-2-16 0,1-7-12 16,27-7-25-16,-37 2-41 0,37-2-63 0,0 0-131 15,-16-33-284-15,16 33 39 0,23-66 386 0</inkml:trace>
  <inkml:trace contextRef="#ctx0" brushRef="#br0" timeOffset="8643.5451">16579 872 1759 0,'0'0'287'0,"0"0"-286"0,-25 26-1 16,25-26 0-16,0 0 0 0,30 9 0 0,-30-9 0 15,54-4 0-15,-10-6 0 0,13-4 0 0,10-7 0 16,9 3 0-16,-2-8-57 0,18 15-88 0,-24-36-202 16,-15 11 347-16,39 10-693 0,-5-2 25 0,19 29 532 15</inkml:trace>
  <inkml:trace contextRef="#ctx0" brushRef="#br0" timeOffset="14976.223">17319 1735 801 0,'0'0'236'0,"0"0"-215"16,-42-2-6-16,42 2 12 0,-30 16 17 0,30-16 21 15,-34 32 4-15,22-8 1 0,12-24-19 0,-41 48-12 32,18-22-20-32,2 4-5 0,-1-2-13 0,3-3-10 15,7 3-29-15,12-28-53 0,-15 46-97 0,5-21-252 16,10-25-42-16,18 28 259 0</inkml:trace>
  <inkml:trace contextRef="#ctx0" brushRef="#br0" timeOffset="15925.7664">17532 1007 942 0,'0'0'176'0,"25"-21"-110"0,-25 21-36 0,0 0-13 15,0 0 3-15,0 0 5 0,0 0 4 0,0 0-4 16,0 0-7-16,0 0-6 0,0 0-6 0,-18 30 1 16,18-30-1-16,-19 51 8 0,4-23 17 0,3 8-32 15,0-1 30-15,1 2-36 0,0 2 14 16,4-1 7-16,0 1-6 0,2 2 7 0,-2-3-9 16,3-1 6-16,-3-1-7 0,2-1 6 15,-2-3-7-15,1-1 5 0,-1-3-6 0,2-3 1 16,5-25-2-16,-7 37 1 0,7-37-3 0,0 0 3 15,0 0 0-15,0 0 0 0,0 0 2 0,0 0-3 16,0 0 2-16,-4-37-5 0,4 4 3 0,2-10-5 16,3-2 6-16,3-3-8 0,0-3 9 0,3 3-8 15,0-3 8-15,3-2-10 0,2 1-11 0,1-3 30 16,3 0-29-16,1 4 30 0,2 2-9 16,2 3-9-16,2 6 9 0,1 5-9 0,0 6 7 15,1 8-5-15,-1 7 2 0,0 0-1 16,-1 7 0-16,-1 2 0 0,-26 5 0 0,43 1 0 15,-43-1-1-15,35 15 1 0,-35-15-2 0,32 21 1 16,-32-21-2-16,21 28 3 0,-21-28-1 0,8 33 3 16,-8-33-1-16,-9 37 3 0,9-37-4 15,-25 43 4-15,25-43-4 0,-41 49 4 0,15-23-4 16,-6-1 5-16,-2 1-4 0,-5-1 4 0,4 0 16 16,1-1-35-16,2-4 33 0,6 4-34 0,1-2 10 15,25-22-12-15,-32 40-33 0,32-40-46 0,-14 32-97 16,14-32-113-16,0 0-191 0,-2 24 109 0,2-24 389 15</inkml:trace>
  <inkml:trace contextRef="#ctx0" brushRef="#br0" timeOffset="16285.1038">17969 1270 1306 0,'-33'26'37'0,"33"-26"-30"0,0 0-9 16,-30 27 2-16,30-27 2 0,-23 31 5 0,23-31 1 15,-29 41 7-15,29-41-1 0,-33 46 4 16,15-22-2-16,2 6 4 0,-2 0-7 0,4 5 8 16,-4-1-3-16,2 1 5 0,0-3-5 0,6 0 6 15,-3-8-9-15,6 1 3 0,7-25-4 16,-10 28-4-16,10-28-9 0,0 0 0 0,0 0-2 16,0 0 1-16,0 0 1 0,0 0 1 0,26-2 5 15,-26 2-3-15,29-38 4 0,-8 6-5 16,-3-5 2-16,3-5-5 0,-3 3 5 0,-1 2-5 15,-4 0 14-15,-1 2-2 0,-5 3 10 0,0 2-5 16,-3 0-2-16,1 4-8 0,-3-1 0 0,-2 27-5 16,3-39 0-16,-3 39-2 0,0 0 2 0,6-26-2 15,-6 26 1-15,0 0-2 0,0 0-1 0,0 0 0 16,0 0-1-16,0 0-1 0,0 0-6 0,35 5-10 16,-8 2-22-16,-27-7-26 15,60 7-40-15,-60-7-58 0,76 0-86 0,-48-1-144 16,8-10-80-16,19 22 268 0</inkml:trace>
  <inkml:trace contextRef="#ctx0" brushRef="#br0" timeOffset="16660.085">18304 1377 1379 0,'-37'7'66'0,"37"-7"-55"0,0 0-9 0,-27 28 7 0,27-28 4 15,0 0 4-15,0 0 0 0,0 0-4 16,18 25-4-16,-18-25-3 0,27 5-2 0,-27-5-2 16,42-3 1-16,-42 3-1 0,50-12 1 15,-25 3-2-15,-1-4 1 0,1 3-1 0,0-2 1 16,-25 12-2-16,46-29 3 0,-46 29-3 0,39-28 3 16,-39 28 1-16,23-24 13 0,-23 24 7 0,0 0 9 15,0 0 1-15,9-30-8 0,-9 30-8 0,0 0-6 16,0 0-4-16,-37-22-2 0,37 22-1 0,-41 0 0 15,16 7 4-15,-5 2 2 0,0 5 5 0,-6 4-1 16,1 3 5-16,-2 0-6 0,1 6 4 16,-1-3-10-16,5 3 1 0,6-3-7 0,26-24 0 15,-36 39-4-15,36-39 1 0,-9 41-3 0,9-41 2 16,15 35-3-16,-15-35 4 0,44 35-8 16,-12-23-2-16,10-1-12 0,3-9-13 0,13 0-24 15,-5-17-30-15,30 17-75 0,-22-37-118 0,31 14-175 16,-7-2-48-16,-16-23 279 0</inkml:trace>
  <inkml:trace contextRef="#ctx0" brushRef="#br0" timeOffset="16863.2468">19356 796 1251 0,'-41'23'126'16,"2"-18"-49"-16,13 18-7 0,-13-5-7 0,9 17-2 15,-13 0-21-15,10 11-7 16,-6 0-18-16,7 7-15 0,0-2 24 0,2 3-30 15,3-1 23-15,8 2-10 0,1-2-10 0,6-4 6 16,5-3-8-16,3-6-2 0,9 2-21 0,1-8-8 16,13 3-30-16,-19-37-10 0,46 53-5 0,-21-43-17 15,23 15-53-15,-18-30-47 0,28 13-71 0,-5-4-177 16,-12-29 130-16,28 27 316 0</inkml:trace>
  <inkml:trace contextRef="#ctx0" brushRef="#br0" timeOffset="17050.8965">19643 1212 1326 0,'0'0'200'0,"-42"17"-122"0,42-17-19 16,-59 28-13-16,31-3-1 0,-9-4-12 0,5 6-5 15,-2 3-15-15,0 1-1 0,2-1-11 0,4 2 3 16,2-4-5-16,3 2 3 0,7-5-4 16,16-25 2-16,-16 44-12 0,16-44-10 0,0 33-18 15,0-33-16-15,23 27-17 0,-23-27-15 0,44 10-43 16,-44-10-69-16,57-33-316 0,-11 24 20 0,-11-23 287 15</inkml:trace>
  <inkml:trace contextRef="#ctx0" brushRef="#br0" timeOffset="17582.1251">19714 1206 1523 0,'-36'20'39'0,"36"-20"-33"16,0 0 6-16,-26 21 10 0,26-21 9 0,0 0 5 15,-5 32 1-15,5-32-8 0,-2 28 2 0,2-28-7 16,5 37 4-16,-5-37-5 0,5 42-1 16,-5-42-8-16,2 46-1 0,-4-21-8 0,1 3 3 15,-5-2-4-15,1 1 4 0,0-1-5 0,5-26 1 16,-13 44-3-16,13-44 0 0,-9 28-1 0,9-28 0 16,0 0-1-16,0 0 0 0,0 0-2 0,0 0 2 15,0 0 0-15,0 0 1 0,0 0 0 0,36-14 0 16,-36 14 1-16,35-40-2 0,-13 15 3 15,1-2-4-15,1 1 3 0,-1 0-3 16,-23 26 3-16,45-44-2 0,-45 44 1 0,39-39-1 16,-39 39 3-16,33-28-3 0,-33 28 2 0,0 0-1 15,27-14 1-15,-27 14 0 0,0 0-1 0,0 0 1 16,0 0 0-16,0 0 1 0,0 0 0 0,-9 37 3 16,9-37 0-16,-14 40 4 0,14-40-2 0,-20 41 2 15,20-41-5-15,-16 35 2 0,16-35-6 16,-7 26 1-16,7-26-2 0,0 0-1 0,16 28 2 15,-16-28-1-15,27 11 0 0,-27-11 1 0,42 0-1 16,-17-7 1-16,5-4 0 0,4-1 1 0,0-4 1 16,1 0-3-16,-1 0 3 0,-1-3-2 15,-4 7 2-15,-3-2 0 0,-26 14 3 0,43-20 0 16,-43 20 2-16,0 0-3 0,26-10-1 0,-26 10 0 16,0 0 0-16,0 0-1 0,0 0 0 15,0 0-1-15,0 0-1 0,-7 31 1 0,7-31 1 16,-12 46 0-16,1-19-3 0,2 1 1 0,0-2-11 15,9-26-6-15,-8 46-18 0,8-46-12 0,12 44-28 16,-12-44-40-16,41 35-102 0,-41-35-268 0,44 4-76 16,-2-1 113-16</inkml:trace>
  <inkml:trace contextRef="#ctx0" brushRef="#br0" timeOffset="18316.5084">21375 1518 509 0,'0'0'78'0,"27"-23"11"0,-27 23 7 15,26-28 7-15,-26 28-2 0,23-23-7 0,-23 23-6 16,11-24 7-16,-11 24-3 0,0 0-1 15,0 0-9-15,-14-37-11 0,14 37-15 0,-27-16-11 16,27 16-12-16,-42-6-9 0,17 8-3 0,-7 2-3 16,0 4 0-16,-2 1-3 0,3 5 1 15,-5 0-1-15,4 4 2 0,-1 0-4 0,4 1 2 16,3 2-6-16,26-21 0 0,-39 41-6 0,39-41 1 16,-21 35-5-16,21-35 1 0,-6 32-2 0,6-32 2 15,16 33-1-15,-16-33 1 0,32 34-1 16,-32-34 3-16,43 26-3 0,-43-26 1 0,49 16-1 15,-22-13 1-15,1-3 0 0,0-3-1 0,2-8 3 16,4 1-1-16,2-6 1 0,-1-5-2 0,2-7 3 16,2-1-5-16,-2-4 5 0,-3 3-4 0,-2 0 4 15,-4 0-4-15,-3 9 3 0,-25 21-2 0,37-41 1 16,-37 41 0-16,0 0 0 0,0 0 0 0,0 0 1 16,0 0-3-16,0 0 0 15,0 0 1-15,0 0-2 0,-14 52 5 0,-13-5-6 16,-8 9 8-16,-9 6-8 0,-4 5 7 0,-7-2-1 15,-2 2 11-15,2-4-2 0,4 1 10 0,5-4 6 16,5 0-24-16,6-11 16 0,7-3-23 0,6-9 2 16,10-9 4-16,12-28-3 0,-4 46 2 0,4-46-3 15,13 23 0-15,-13-23 1 0,30 7-2 16,-30-7 2-16,51-13-1 0,-14-6 0 0,6-11-5 16,6-3-2-16,3-10-11 0,1-1-19 0,-2-2 17 15,1 1-26-15,-6-3 17 0,3 6-21 0,-13-13-29 16,15 18-33-16,-24-19-64 0,31 29-86 15,-24-9-270-15,3-9 54 0,14 23 313 0</inkml:trace>
  <inkml:trace contextRef="#ctx0" brushRef="#br0" timeOffset="18748.616">22161 1405 1552 0,'0'0'45'0,"-26"-26"-29"0,26 26 5 16,0 0 12-16,0 0 6 0,0 0-4 16,-27-19-7-16,27 19-9 0,0 0-5 15,-35 7 0-15,35-7 2 0,-34 26 1 0,34-26 8 16,-39 41-3-16,22-17 4 0,17-24-6 0,-36 50 0 16,22-26-9-16,3 1 1 0,4 1-9 0,2 1 2 15,5-27-4-15,0 46 1 0,0-46-2 0,19 38 1 16,-19-38-2-16,32 32 2 0,-32-32-4 15,48 21 4-15,-19-16-3 0,2-3 2 0,3-4 0 16,0-1-1-16,-1-6 1 0,1 0-1 0,-2-5 2 16,3-5-1-16,-3 3 2 0,0-5-3 0,-2-2 2 15,-5 0-2-15,0-2 1 0,-4 1-2 0,-2-1 3 16,-19 25-2-16,36-44 2 0,-36 44-2 16,26-32 3-1,-26 32-2-15,0 0 2 0,0 0-2 0,0 0 2 16,0 0 0-16,0 0 0 0,0 0 1 15,0 0-4-15,0 0 3 0,-12 44-3 0,-2-17 2 16,0 3-3-16,-2 0 3 0,2 0-8 0,-1 0-1 16,7-4-14-16,8-26-7 0,-11 44-12 0,11-44-8 15,11 35-21-15,-11-35-13 0,28 27-16 0,-28-27-25 16,58 17-75-16,-58-17-183 0,66-17-103 0,-13 17 80 16,-18-27 405-16</inkml:trace>
  <inkml:trace contextRef="#ctx0" brushRef="#br0" timeOffset="19099.3724">23180 1495 1469 0,'-44'0'108'0,"44"0"-69"15,-48 21-11-15,48-21 13 0,-48 37 3 0,25-10-2 16,-7-6-6-16,7 4-6 0,0 1-9 16,3-1 1-16,20-25-10 0,-26 42-2 0,26-42-6 15,-16 32-1-15,16-32-1 0,0 0 1 0,-6 26-2 16,6-26 1-16,0 0-2 0,0 0 3 0,0 0-3 15,0 0 1-15,34 9 2 0,-34-9-2 0,37-18 2 16,-8 4-3-16,1-7 3 0,5 0-3 0,-1-4 4 16,-1 1-5-16,-2-1 4 0,2 0-2 15,-4 2 1-15,-1 4-2 0,-28 19 3 0,42-28-4 16,-42 28 2-16,27-14 0 0,-27 14 1 0,0 0 0 16,0 0 1-16,0 0 1 0,0 0-2 0,0 0 1 15,0 0-2-15,2 33 2 0,-2-33-3 0,-7 39 0 16,7-39-3-16,-7 37-3 0,7-37-6 0,-4 33-2 15,4-33-9-15,2 30-1 0,-2-30-9 0,0 0-12 32,16 39-26-32,-16-39-24 0,0 0-64 15,0 0-99-15,30 4-257 0,-30-4 11 0,0 0 303 16</inkml:trace>
  <inkml:trace contextRef="#ctx0" brushRef="#br0" timeOffset="19260.9515">23175 770 1791 0,'-59'1'85'0,"11"13"-47"0,-1 8-25 15,1 4-4-15,7 6-4 0,2 1 0 0,6 4-6 16,2 2 4-16,7 1-17 0,2-1-4 0,17 3-22 16,3-8-31-16,22 8-18 0,-20-42-102 0,60 76-150 0,-23-41-208 15,7-10 24-15,18 19 416 0</inkml:trace>
  <inkml:trace contextRef="#ctx0" brushRef="#br0" timeOffset="19402.2694">23982 1853 1940 0,'0'0'18'0,"-39"0"-12"16,39 0-16-16,-32-9-16 0,32 9-27 15,-33-18-56-15,-1-15-98 0,34 33-374 0,-14-35-5 16,14 35 195-16</inkml:trace>
  <inkml:trace contextRef="#ctx0" brushRef="#br1" timeOffset="28735.7848">4534 2591 104 0,'0'0'42'0,"0"0"-6"16,0 0 2-16,0 0 14 0,-9-28 5 15,9 28 2-15,0 0-14 0,0 0-12 16,-19-29-10-16,19 29-5 0,0 0-2 0,0 0-1 16,-27-21-4-16,27 21-7 0,0 0-3 0,-32-14-2 0,32 14 1 15,-24-9 0 1,24 9 2-16,-25-8 7 0,25 8 10 0,-30-11 11 0,30 11 18 0,-34-12 9 0,34 12 11 15,-35-14 0-15,35 14-1 0,-34-20-4 0,34 20-6 16,-34-21-8-16,34 21-9 0,-37-21-16 16,37 21-12-16,-42-23-8 0,17 12-3 0,-2 3-1 15,1 1 1-15,-3-2-2 0,-3 4 0 0,2 1-1 16,0 2-4-16,-5 0 0 0,1 6-1 0,-3-2 0 16,2 1 3-16,-3 1 2 0,1 1 2 0,-2 4 0 15,0-2 0-15,0 3 5 0,-1-1 4 0,2 2 9 16,-1-4 6-16,4 7 4 0,-2-7 3 0,10 5-1 15,-3-5-7-15,30-7-5 0,-44 22-11 16,44-22-3-16,-30 26-6 0,30-26 2 0,-16 26-5 16,16-26 2-16,-6 30-3 0,6-30 1 0,8 44-4 15,-8-44 3-15,15 50-5 0,-2-26 6 16,5 3-1-16,1-1 3 0,6 1-3 0,1-5 3 16,6 5-4-1,0-2 5-15,4-3-2 0,-1 0 6 0,6-3-5 16,1 0 4-16,3-1-3 0,2-4 3 15,5-2 15-15,3-1-16 0,3-2 17 16,2-2-16-16,2-2-2 0,2-1 0 0,2-3 1 16,-3-1-2-16,5-1-2 0,-3-1-5 0,-1-2 1 0,0 1-3 15,-6-2 3-15,1-3-13 0,-5 3-14 0,-6-4 17 16,-2 1-14-16,-5-7 32 0,-6 1 2 0,-1-5-1 16,-7-4 4-16,-4-2-1 0,-7-4 9 0,0-5 1 15,-8-5 10-15,5-1 1 0,-11-6 11 16,3 0-3-16,-10-7 8 0,-1 11-6 0,-11-7 5 15,-3 12-12-15,-12-4 2 0,-1 10-14 0,-10 1-3 16,-3 9-10-16,-7 3-6 0,-4 9-6 0,-3 9-9 0,-9 4-10 16,0 13-14-16,-9-3-13 0,5 18-17 0,-6-7-14 0,15 15-41 15,-10-15-48-15,17-9-244 0,21 26 5 0,-10-31 367 16</inkml:trace>
  <inkml:trace contextRef="#ctx0" brushRef="#br1" timeOffset="29327.0701">3275 2719 210 0,'0'0'77'0,"0"0"10"16,23 27-6-16,-23-27-7 0,28 38-23 0,-10-9-7 16,-2 4 1-16,0 8-7 0,0 4 5 0,-4 8-23 15,-1 4-12-15,-2 2-11 0,-4 5 1 16,-1 5 6-16,-6 1-8 0,-2 4 7 0,-3 3-6 15,-3 3 7-15,-3 1-6 0,-1 3 13 0,-4 3 5 0,2-3-15 16,2-3 11-16,4-9-36 0,8-5-47 0,4-7-135 16,-6-28-164-16,38 24 227 0</inkml:trace>
  <inkml:trace contextRef="#ctx0" brushRef="#br1" timeOffset="29811.3709">4718 2830 453 0,'0'0'7'0,"0"0"-15"0,0 0 1 16,7-26 12-16,-7 26 23 0,27-9 17 0,-27 9 22 15,30 0 5-15,-30 0 14 0,28 25 0 0,-8 5 15 16,-9 3-10-16,8 20-38 0,-8 5 13 0,5 16-42 16,-11 2 4-16,4 12 1 0,-11 0-29 0,-2 5 8 15,-4 2-18-15,-7 2 15 0,-1-2-1 16,-5-5-18-16,4 0-29 0,-10-14-63 0,18 6-74 15,-12-13-111-15,3-25-130 0,34 20 244 16,-16-64 177-16</inkml:trace>
  <inkml:trace contextRef="#ctx0" brushRef="#br1" timeOffset="30998.9819">3367 4267 205 0,'0'0'61'0,"0"0"-37"0,-11-26-8 16,11 26-3-16,0 0 0 0,0 0 2 0,0 0 8 15,16-30 9-15,-16 30 13 0,0 0 4 0,0 0 2 16,30-32-8-16,-30 32-2 0,0 0-3 0,25-24 3 15,-25 24 4-15,0 0 10 0,0 0-3 0,0 0 0 16,0 0-4-16,20-25 1 0,-20 25 0 16,0 0-9-16,0 0-11 0,0 0-17 0,0 0-11 15,0 0-2-15,-25 5 1 0,25-5 0 0,0 0 2 16,-35 13 1-16,35-13 4 0,-25 10 4 0,25-10 10 16,0 0 4-16,-32 16 2 0,32-16-5 0,0 0-6 15,-32 12-6-15,32-12-4 0,0 0-2 0,-32 30 0 16,32-30-1-16,-28 29 2 0,28-29-4 0,-32 37 3 15,32-37-4-15,-34 42 3 16,34-42-4-16,-32 47 5 0,32-47-5 0,-33 48 3 16,33-48-3-16,-29 44 4 0,29-44-3 0,-30 42 5 15,30-42-2-15,-32 44 6 0,32-44-4 0,-33 44 3 16,33-44-2-16,-30 44 2 0,30-44-3 0,-25 41 3 16,25-41-6-16,-23 42 4 0,23-42-6 0,-21 42 4 15,21-42 16-15,-20 43-15 0,20-43 17 16,-18 44-35-16,18-44 14 0,-16 42-14 0,16-42 13 15,-16 39 5-15,16-39-5 0,-14 38 3 0,14-38-4 16,-12 37 4-16,12-37-4 0,-13 37 4 0,13-37-4 16,-10 34 3-16,10-34-3 0,-11 30 2 0,11-30-2 15,-5 26 1-15,5-26-1 0,2 25 2 16,-2-25-3-16,5 28 4 0,-5-28-3 0,7 30 3 16,-7-30-4-16,11 35 4 0,-11-35-3 15,9 41 3-15,-9-41-2 0,7 42 4 0,-7-42-1 16,1 44 5-16,-1-44-1 0,-1 49 5 0,-1-24-6 15,0 0 5-15,-1 1-7 0,1-1 3 0,2-25-6 16,-2 45 4-16,2-45-6 0,0 43 4 0,0-43-4 16,5 42 4-16,-5-42-5 0,11 37 3 0,-11-37 18 15,18 33-35-15,-18-33 35 0,23 32-35 0,-23-32 15 16,25 35 2-16,-25-35-2 0,26 34 4 16,-26-34-4-16,28 32 2 0,-28-32-2 15,31 35 2-15,-31-35-2 0,24 35 2 0,-24-35-2 16,23 37 3-16,-23-37-3 0,22 37 3 0,-22-37-3 15,19 39 2-15,-19-39-3 0,23 37 3 0,-23-37-3 16,28 37 3-16,-28-37-2 0,34 30 2 0,-34-30-2 16,44 28 2-16,-14-16-2 0,1-1 1 15,-1-2 0-15,5-2 1 0,1 3 0 0,1-3 0 16,3-2-1-16,1 4 0 0,0-2-1 0,0 2 1 16,-4 2 0-16,0-4 0 0,-2 3-1 0,-3 1 1 15,0 1-1-15,-3 2 1 0,-5 0-2 0,-24-14 3 16,45 34-3-16,-45-34 4 0,35 40-3 0,-35-40 3 15,27 43-3-15,-27-43 2 0,19 44-3 0,-19-44 4 16,12 45-4-16,-12-45 4 16,13 43-4-16,-13-43 4 0,12 37 15 0,-12-37-33 15,20 31 34-15,-20-31-34 0,21 32 15 0,-21-32 3 16,21 34-4-16,-21-34 4 0,18 33-3 0,-18-33 2 16,16 35-2-16,-16-35 2 0,14 43-2 0,-14-43 3 15,11 47-2-15,-11-47 4 0,5 48-4 0,-7-24 4 16,0 3-5-16,-1-1 5 0,-1 1 3 0,-1 2 7 15,-2-4-2-15,3 3 3 0,4-28-12 16,-12 44 1-16,12-44-7 0,-3 32 3 0,3-32-7 16,0 0-9-16,5 34-14 0,-5-34-15 0,0 0-25 15,0 0-29-15,26 22-55 0,-26-22-96 16,-12-24-222-16,12 24 44 0,7-28 428 0</inkml:trace>
  <inkml:trace contextRef="#ctx0" brushRef="#br1" timeOffset="32373.8945">4803 4294 423 0,'2'-32'74'16,"-2"32"-16"-16,0 0-9 0,0 0-7 0,13-30-2 15,-13 30-4-15,0 0 4 0,0 0 1 0,0 0 8 16,0 0-2-16,0 0-4 0,0 0-7 16,0 0-10-16,0 0-10 0,0 0-8 0,0 0-8 15,0 0-5-15,0 0 0 0,0 0 1 0,0 0 2 16,0 0 3-16,0 0 4 0,0 0 0 0,31 18 4 15,-31-18-1-15,0 0 0 0,29 30 0 16,-29-30-1-16,0 0-1 0,33 35 1 0,-33-35 0 16,22 23 2-16,-22-23-3 0,19 28 2 0,-19-28-5 15,16 28 3-15,-16-28 0 0,12 32 3 0,-12-32 1 16,6 28 2-16,-6-28-3 0,3 28 1 0,-3-28 0 16,0 36 7-16,0-36-2 0,-5 33 5 0,5-33-9 15,-7 35-3-15,7-35-4 16,-4 39 1-16,4-39-2 0,-1 35 4 0,1-35-6 15,0 35 2-15,0-35 0 0,1 30 4 0,-1-30-4 16,4 29 2-16,-4-29 14 0,5 24-17 0,-5-24 17 16,0 0-17-16,9 34-2 0,-9-34 1 0,0 0-1 15,9 31-18-15,-9-31 20 0,0 0-18 0,7 32 18 16,-7-32 2-16,0 0-4 0,4 35 2 0,-4-35-2 16,1 30 1-16,-1-30 0 0,2 30 1 15,-2-30-3-15,-2 32 3 0,2-32-3 0,0 35 2 16,0-35-1-16,0 32 2 0,0-32-3 0,-1 28 3 15,1-28 2-15,1 26 4 0,-1-26 0 16,0 0 1-16,6 34-6 0,-6-34 0 0,0 0-2 16,9 35 3-16,-9-35 0 0,0 0 1 0,5 28-1 15,-5-28 1-15,0 0-3 0,0 32 3 0,0-32-4 16,0 0 2-16,-7 37-2 0,7-37 1 16,-14 30-3-16,14-30 3 0,-20 37-1 0,20-37 2 15,-25 35-3-15,25-35 4 0,-25 41-1 0,25-41 6 16,-24 38-3-16,24-38 3 0,-25 37-5 0,25-37-1 15,-23 32-3-15,23-32 3 0,-18 28-3 0,18-28 2 16,0 0-1-16,-21 32-1 0,21-32 0 0,0 0 1 16,0 0-2-16,-18 30 3 0,18-30-2 15,0 0 1-15,0 0-1 0,-30 24 1 0,30-24-1 16,0 0 1-16,-37 25-1 0,37-25 1 16,-34 16 0-16,34-16 2 0,-33 16 21 0,33-16-18 15,-29 12 20-15,29-12-19 0,0 0-1 0,-28 13 0 16,28-13 2-16,0 0 1 0,0 0-2 0,0 0 0 15,-25 8-4-15,25-8-19 0,0 0 16 0,0 0-18 16,0 0 18-16,-12 23-1 0,12-23 1 16,0 0 1-16,0 0-2 0,-18 30 2 0,18-30-1 15,0 0 2-15,-25 30-1 0,25-30 1 0,-25 27-2 16,25-27 3-16,-24 28 0 0,24-28 4 0,-27 30-1 16,27-30 3-16,-23 28-4 0,23-28 1 0,-18 26-3 15,18-26-1-15,-9 25-3 0,9-25 2 16,-8 33-4-16,8-33 5 0,-7 32-4 0,7-32 4 15,-4 44-3-15,4-44 3 0,-4 49-4 16,1-20 4-16,-1-1-3 0,-1 0 4 0,-4-2-4 16,2 1 6-16,-2-3-5 0,2 3 4 0,0-2-4 15,0 3 3-15,2-2-4 0,-1-1 4 0,6-25-3 16,-10 44 2-16,10-44-6 0,-6 44 5 0,6-44-4 16,2 44 5-16,-2-44-4 0,4 42 2 0,-4-42 15 15,5 41-32-15,-3-17 33 0,0 3-31 16,-1 3 9-16,-4 1 1 0,-2 5-9 0,-4-1 1 15,0 2-3-15,-5 0 8 0,-1 3-1 16,-4-3 5-16,0 6-13 0,-4-1 8 0,1-2-6 16,1-3 11-16,2-5 1 0,19-32 4 0,-25 37-11 15,25-37-14-15,0 0-16 0,0 0-22 0,25-7-28 16,-11-23-34-16,23 9-82 0,-7-7-253 0,-2-30 30 16,24 21 411-16</inkml:trace>
  <inkml:trace contextRef="#ctx0" brushRef="#br1" timeOffset="33674.1951">4906 4549 544 0,'0'0'58'0,"0"0"-27"0,0 0-7 16,0 0 3-16,0 0 10 0,0 0 7 0,0 0 10 16,0 0-5-16,0 0-4 15,0 0-11-15,0 0-7 0,0 0-2 0,0 0 2 16,25-23 0-16,-25 23-1 0,0 0-4 0,0 0-5 15,30-3-4-15,-30 3-3 0,0 0 0 16,32 23 3-16,-32-23-2 0,23 33 2 0,-23-33-4 16,23 46 6-16,-14-21-2 0,1 3 5 0,-4-4-4 15,4 8 2-15,-3-5 14 0,0 1-12 0,2 2 13 16,2 1-35-16,-2-1 11 0,3 4-17 0,2-1 14 0,1 2 3 0,-1-1-8 16,2 3 6-16,-2-5-7 0,2 3 5 0,-2-5-5 15,0 0 6-15,0 1-6 16,-5-2 6-16,0-3-6 0,-4 2 6 0,-3-3-3 0,-2 0 6 15,-3-1-2-15,-5 4 6 0,-7 1-3 0,0 2 7 16,-11 6-2-16,-3 2 10 0,-6 1-4 0,0 8 7 16,-8-2 11-16,1 5-31 0,-6-5 30 0,3 5-32 15,-4-7 8-15,3 0 5 0,0-4-11 0,5-3 3 16,4-3-8-16,5-4 3 0,5-7-6 0,27-23 4 31,-33 42-7-31,33-42-4 0,-18 26-14 0,18-26-10 0,0 0-21 0,0 0-23 0,0 0-43 16,0 0-48-16,0 0-69 0,0 0-146 0,0 0-43 15,0 0 335-15</inkml:trace>
  <inkml:trace contextRef="#ctx0" brushRef="#br1" timeOffset="33861.8803">4849 5904 995 0,'-14'28'315'0,"14"-28"-319"0,-21 26-20 15,21-26-4-15,-23 28 11 0,23-28 14 16,-18 27 4-16,18-27-13 0,0 0-16 0,-19 26-34 16,19-26-38-16,0 0-56 0,0 0-46 15,0 0-103-15,0 0-55 0,0 0 351 0</inkml:trace>
  <inkml:trace contextRef="#ctx0" brushRef="#br1" timeOffset="34190.9703">5113 5826 726 0,'0'0'55'0,"0"0"-44"15,0 0-9-15,0 0 2 0,0 0 14 0,0 0 5 31,0 0 13-31,0 0-3 0,-25-16-5 16,25 16-6-16,0 0-4 0,0 0 3 0,-26 16 5 16,26-16 5-16,0 0 3 0,-30 27-3 0,30-27-4 15,-27 21-4-15,27-21-8 0,-37 30 2 0,37-30 2 16,-46 45 12-16,16-20 7 0,3 12 9 0,-8-2-8 16,1 11-3-16,-5 3-20 0,2 8 1 0,-2 1-17 15,2 0 5-15,3 0-9 0,2-3 7 0,6 1-17 16,3-8-2-16,7 1-7 0,-2-14-35 15,16 7-13-15,2-42-55 0,-3 59-43 0,3-59-80 16,0 0-187-16,9 51 151 0,-9-51 285 16</inkml:trace>
  <inkml:trace contextRef="#ctx0" brushRef="#br1" timeOffset="34378.5165">4610 6802 818 0,'0'0'138'16,"-35"37"-100"-16,35-37-21 0,-36 33-8 0,36-33 3 15,-33 35-4-15,33-35-5 0,-30 36-16 0,30-36-17 16,-22 33-39-16,22-33-40 16,0 0-80-16,-17 48-184 0,17-48 114 0,0 0 259 15</inkml:trace>
  <inkml:trace contextRef="#ctx0" brushRef="#br1" timeOffset="34534.6826">4479 6895 927 0,'-39'37'46'0,"13"-17"-40"0,1-5-6 0,25-15-9 15,-39 32-18-15,39-32-44 0,-27 21-41 0,27-21-100 16,-1 27-156-16,1-27 189 0,0 0 179 15</inkml:trace>
  <inkml:trace contextRef="#ctx0" brushRef="#br2" timeOffset="46523.7776">3472 3251 34 0,'0'0'5'16,"0"0"15"-16,0 0 7 0,0 0 18 0,0 0 11 16,0 0 11-16,0 0 0 0,0 0 1 0,-6 23-7 15,6-23-3-15,0 0-1 0,0 0 3 0,0 0-5 16,27 11-3-16,-27-11-12 0,0 0-11 0,28 8-9 16,-28-8-6-16,0 0-7 0,34 9-2 0,-34-9-2 15,0 0-2-15,30 18 2 0,-30-18-2 16,0 0 2-16,19 26 1 0,-19-26 2 0,0 0 1 15,15 36 1-15,-15-36-2 0,0 0 2 0,10 33-4 16,-10-33 3-16,0 0 2 0,25 30 2 0,-25-30 0 16,25 14 2-16,-25-14-1 0,37 11 2 15,-37-11 2-15,42 7 3 0,-42-7-1 0,46 3-2 16,-21-3-2-16,2 2-6 0,-1 1-3 16,3 1-2-16,-3-1-3 0,1 1 1 0,-27-4-1 15,46 5 0-15,-46-5 0 0,44 11 0 0,-44-11-1 16,37 16 2-16,-37-16-2 0,34 12 1 0,-34-12-1 15,32 9 2-15,-32-9-1 0,26 7 0 0,-26-7 0 16,29 5-1-16,-29-5 0 0,33 0 0 0,-33 0 0 16,38-7 0-16,-38 7 4 0,42-14-3 0,-17 7 3 15,2-4-1-15,1 1 0 0,0-4 2 16,1 3 0-16,-1-1-2 0,-2 1 2 16,-1-1-1-16,-25 12-1 0,46-19 0 0,-46 19 0 15,37-16-2-15,-37 16 1 0,29-13-1 0,-29 13-1 16,0 0-4-16,30-8-9 0,-30 8-11 0,0 0-12 15,0 0-7-15,0 0 2 0,0 0 7 0,0 0 13 16,0 0 10-16,0 0 9 0,0 0 2 0,0 0-3 16,0 0 0-16,0 0 0 0,0 0 1 15,0 0 3-15,26-25 0 0,-26 25 1 0,0 0-1 16,29-18 1-16,-29 18-1 0,25-12 0 0,-25 12-1 16,0 0-22-1,26-18-38-15,-26 18-49 0,0 0-82 0,0 0-154 0,0 0 228 16,-26-30 118-16</inkml:trace>
  <inkml:trace contextRef="#ctx0" brushRef="#br2" timeOffset="47219.8875">3344 3566 494 0,'0'0'72'0,"25"-3"-48"15,-25 3-16-15,0 0-6 0,0 0 0 16,0 0-2-16,0 0 0 0,21 25 1 0,-21-25-1 16,2 26 0-16,-2-26 2 0,3 26-1 0,-3-26 2 15,9 29 0-15,-9-29 0 0,21 30 0 16,-21-30 7-16,32 26 10 0,-32-26 15 0,43 28 5 15,-17-14 8-15,3-3-9 0,6-1-1 0,-1 1-8 16,8-2 0-16,-3 0 13 0,7 3-17 0,0 0 8 16,4 1-20-16,-2 2-11 0,1-4-1 0,-3 3-3 15,0-2 2-15,-5 1-2 0,0-3 2 0,-6 1-2 16,-1 1-12-16,0 2 7 0,-2 0-12 0,1-5 13 16,1-2-1-16,1-5 4 0,1-6 2 0,1-4 2 15,0-8 15-15,2-2-12 0,2-5 14 0,-2-3-3 16,1-1 5-16,-4-4-8 0,5 4 17 15,-8-6-19-15,1 5 4 0,-6-1-3 16,-5 1-10-16,-1 4 2 0,-22 24-7 0,28-43-12 16,-28 43-28-16,12-31-39 0,-12 31-66 0,-1-34-132 15,1 34-126-15,0 0 238 0</inkml:trace>
  <inkml:trace contextRef="#ctx0" brushRef="#br2" timeOffset="47906.6025">3264 3898 429 0,'0'0'149'0,"0"0"-64"0,0 0-4 16,0 0-4-16,37 22 0 0,-37-22-9 0,29 9-11 15,-29-9-12-15,30 7-9 0,-30-7-5 0,28 13-22 16,-28-13 11-16,29 14-22 0,-29-14 8 0,26 19-1 0,-26-19-3 16,25 19 3-16,-25-19 0 0,27 23 7 0,-27-23 2 15,23 30 3-15,-23-30-1 0,28 28-2 0,-28-28-5 16,30 29 1-16,-30-29-1 0,34 23 3 0,-34-23 4 15,40 19 2-15,-40-19-2 0,46 14-2 0,-19-9-7 16,1 2-2-16,1-3-4 0,-1 3 1 16,0-4-2-16,-1 1 1 0,-1 1-1 15,-1 1 1-15,-25-6-1 0,46 12 0 0,-46-12-1 0,39 14 1 0,-39-14-1 16,34 18 2-16,-34-18-2 0,28 19 2 0,-28-19-2 16,29 16 2-16,-29-16-1 0,31 12 0 0,-31-12-1 15,34 9 0-15,-34-9 0 0,43 2 1 0,-43-2 1 16,44-11-2-16,-19 4 2 0,0 0-1 15,1 0 1-15,1-2 0 0,-1 2 0 16,-1 0 0-16,0 0 0 0,1 0-1 0,1 0 0 16,1 2-1-16,4-2 0 0,0 1-9 0,3 1-6 15,-1-6-4-15,5 4 1 0,-2-7 7 0,2 4 7 16,-2-4 1-16,1 1 4 0,-3-2-2 0,-3 2 3 16,-2-1-6-16,-5 4-10 0,-25 10-17 0,39-18-28 15,-39 18-41-15,0 0-96 0,28-9-241 0,-28 9 0 16,0 0 433-16</inkml:trace>
  <inkml:trace contextRef="#ctx0" brushRef="#br2" timeOffset="50000.125">4848 4215 631 0,'0'0'66'0,"0"0"-58"0,0 0-16 0,0 0-1 16,0 0-5-16,0 0-6 0,0 0-8 0,-9-29-7 15,9 29 0-15,0 0 0 0,0 0 4 16,0 0 8-16,-29 0 6 0,29 0 11 0,0 0 15 16,0 0 13-16,-24 16 12 0,24-16 11 15,0 0 7-15,0 0 2 0,0 0-5 0,-18 25-6 16,18-25-13-16,0 0-6 0,0 0 0 0,0 0 5 16,0 0 7-16,28 9 4 0,-28-9-2 0,27-6-3 15,-27 6-6-15,33-10-2 0,-33 10-1 0,41-14 5 16,-14 8 2-16,-27 6 2 0,44-14-5 15,-44 14-6-15,46-12-7 0,-46 12-5 0,44-9-6 16,-44 9-1-16,41-7-4 0,-41 7-1 0,39-5 0 16,-39 5 0-16,37-2 0 0,-37 2 1 0,34 0-1 15,-34 0 2-15,37 0-2 0,-37 0 2 0,41-2 0 16,-41 2-1-16,46-3 0 0,-21 1 0 0,-1-3-1 16,5 0 3-16,1 1 4 15,0-3 6-15,4 2 2 0,-4-2 6 0,7 0 0 16,-5 0 3-16,5 1 0 0,-3-3 4 0,6 6-3 15,-4-6-1-15,3 4-6 0,-6-2-5 0,3 3-6 16,1-1-4-16,-1 0-2 0,2-1 0 0,1 3-1 16,0-1 0-16,0 4-1 0,0-3 3 0,0 3-1 15,0 0 1-15,2-4 0 0,-2 4-2 0,0 0 0 16,3-1-1-16,-1-1 1 0,0 0 1 16,1-1-1-16,1-1 1 0,1 1-2 0,0-1 1 15,4-1 0-15,-2-1 1 0,0-1-1 0,2 0 1 16,-2 0-1-16,2 0 2 0,-2-3-2 15,2 3 2-15,-2-2 3 0,0 0 11 0,2 0 3 16,-4-3 1-16,4 3 15 0,-6 0-48 0,1 4 34 16,-1 1-37-16,-1-3 16 0,0 4 1 0,0-1-1 15,-1 1-1-15,1-2 0 0,0 1 1 16,0 1-1-16,-2 1 1 0,0-4 0 0,-2 3 0 16,0-1 0-16,0-1 1 0,0 2-2 0,-1-3 1 15,-3 3 0-15,1-2 0 0,0-1 0 0,-2 3 1 16,-1-1-1-16,1 1 1 0,0-1-1 0,-2 1 1 15,0-1-1-15,0 1 0 0,4-1 0 0,-2 1 1 16,0-1-1-16,2 1 0 0,1-1 0 16,2 0 0-16,0 1 0 0,-1-1 1 15,-1 1-2-15,-1-2 1 0,-2 1 1 0,-2 1-1 16,-2-4 0-16,-3 3 1 0,0 0-1 0,-25 4 0 16,37-5 1-16,-37 5-1 0,27-7 0 0,-27 7 2 15,0 0 0-15,0 0 1 0,0 0 1 0,0 0 2 16,0 0 0-16,0 0-1 0,0 0-1 0,0 0-3 15,0 0-1-15,0 0-1 0,0 0-1 16,0 0-1-16,0 0 0 0,0 0 1 0,0 0 1 16,0 0 2-16,28 7-1 0,-28-7 0 0,0 0 1 15,26 2-1-15,-26-2 1 0,0 0 0 0,32 0-1 16,-32 0 1-16,0 0 0 0,29-4-1 0,-29 4 1 16,0 0 1-16,0 0-1 0,26-8 5 15,-26 8 5-15,0 0 5 0,0 0 3 0,0 0 2 16,0 0-7-16,0 0-4 0,0 0-5 15,25-27-4-15,-25 27-1 0,0 0 1 0,30-14 0 16,-30 14 0-16,34-12-1 0,-34 12 1 0,37-7-2 16,-37 7 1-16,44-4-1 0,-44 4 1 0,48-3 0 15,-23 1 0-15,0 0 0 0,1 0 0 0,-26 2 1 16,50-1-1-16,-24-1 1 0,1 0-1 0,1-1 0 16,1-1 1-16,1 1-2 0,3-3 2 15,-1 3-1-15,2-3 1 0,1 1-1 0,-1-2 0 16,1 2 0-16,3 0 0 0,-3-2 0 0,0 3 0 15,3-1 0-15,-3 1 0 0,0 2 1 16,1 1-1-16,1-1 0 0,-3 0 0 0,5 2 0 16,-6 0 0-16,1 0 1 0,3 0-2 0,0 0 1 15,1 0-1-15,-1 0 1 0,2-2 0 0,0 1-1 16,3-3 2-16,2 1-2 0,1-3 1 16,1 1 0-16,0-2 1 0,2 0-1 0,1-2 1 15,3 0-1-15,1-1 1 0,0-1-1 0,4 1 2 16,1-1-2-16,-1-1 2 0,1 3-3 0,-3 0 2 15,2 2-2-15,-2 0 2 0,-1 0-1 0,1 0 0 16,-1 2 0-16,-1-1 0 0,-4 1-2 0,3 2 2 16,-5 1 0-16,3-2 0 0,-2 3 0 15,0-3 0-15,-1 2 0 0,1 0-1 16,2 1 2-16,-2-3 0 0,-2 1-1 0,-2 1 0 16,0-2 0-16,-1 1 0 0,-4-1 0 0,0-1 1 15,-2 2-1-15,-2-3 1 0,-1 3-2 0,-6-1 2 16,-1 1-2-16,-27 3 1 0,39-7 0 0,-39 7 0 15,26-6 0-15,-26 6 1 0,0 0-1 0,0 0-1 16,0 0 2-16,0 0-1 0,0 0 1 16,0 0-1-16,0 0 0 0,0 0-1 0,0 0-1 15,0 0-3-15,0 0-2 0,0 0-1 0,-28 6 0 16,28-6 2-16,-34 5 3 0,34-5 1 0,-37 3 2 16,37-3 0-16,-39 2 0 0,39-2 0 15,-37-2 1-15,37 2-1 0,-32-1-1 0,32 1 0 16,-28-4-1-16,28 4-3 0,0 0 1 0,-27-7-2 15,27 7 1-15,0 0 1 0,0 0 0 16,0 0 1-16,0 0 0 0,0 0 2 0,0 0-1 16,0 0 2-16,0 0-1 0,0 0 1 0,-23-26-3 15,23 26-5-15,0 0-4 0,0 0-3 0,-28-14-1 16,28 14 4-16,-30-4 3 0,30 4 4 0,-43-2 2 16,19 1 2-16,-1-1 1 0,0 0 0 0,0 2 1 15,0 0 0-15,25 0 2 0,-42 0 0 16,42 0 2-16,-32 2-2 0,32-2-2 0,0 0-1 15,0 0-4-15,0 0 0 0,0 0-1 16,0 0 2-16,0 0 1 0,25 9 1 0,-25-9 2 16,40 0-2-16,-11-4 1 0,4 1 1 0,3-3-1 15,3 1 0-15,0 1 1 0,2-1 0 0,-4 3 0 16,0 2 1-16,-2 0-2 0,-1 2 1 0,-6 2-1 16,-28-4 0-16,41 10 2 0,-41-10-2 15,0 0 1-15,27 20-1 0,-27-20 1 0,0 0 0 16,1 26 0-16,-1-26-3 0,-16 25 1 0,16-25-1 15,-31 28 2-15,4-16 0 0,-3 2 2 0,-7-1-2 16,-2 1 1-16,-2-2-1 0,-3 0 2 0,1 2-1 16,1 1-1-16,-1-3 0 0,4 0 0 15,6-1-5-15,1-8-16 0,32-3-34 0,-39 13-48 16,39-13-97-16,0 0-118 0,0 0-184 16,0 0 68-16,0 0 434 0</inkml:trace>
  <inkml:trace contextRef="#ctx0" brushRef="#br2" timeOffset="54513.4385">5576 3728 1009 0,'-9'-42'184'16,"9"42"-113"-16,0 0-19 0,0 0-8 0,0-30 2 15,0 30 1-15,0 0-8 0,0 0-9 0,0 0-10 16,0 0-5-16,-4 30-5 0,2-5 3 0,-3 10-8 16,-2 11 5-16,-4 8 6 0,-3 8-30 0,-4 5 27 15,-1 7-27-15,-2 0 8 0,-1-2 12 16,5-1-12-16,1-10 4 0,12-4-30 0,1-19-22 16,24 6-71-16,-21-44-87 0,60 36-187 0,-5-20-110 15,2-29 253-15</inkml:trace>
  <inkml:trace contextRef="#ctx0" brushRef="#br2" timeOffset="55419.916">12345 2925 561 0,'0'0'109'0,"8"-26"-33"0,-8 26-18 0,0 0 7 15,0 0 1-15,0 0 5 0,9-25-11 16,-9 25-6-16,0 0-13 0,0 0 7 0,0 0 4 16,0 0 3-16,6 36-5 0,1-10-11 0,-7 6-3 15,3 12-41-15,-1 5 25 0,0 11-32 0,-2 3 8 16,0 2 10-16,-6 6-12 0,1 1 11 0,-6 0-12 16,1-3 7-16,-3 1-30 0,-1-13-14 15,11 11-57-15,-17-23-46 0,22 14-94 0,-6-4-214 16,4-55 37-16,6 69 417 0</inkml:trace>
  <inkml:trace contextRef="#ctx0" brushRef="#br2" timeOffset="56223.7272">6916 2924 506 0,'0'0'67'15,"18"-36"-42"-15,-18 36 4 0,19-33 5 0,-19 33 30 16,15-34-1-16,-15 34-7 0,7-24-9 16,-7 24-7-16,0 0 7 0,0 0 9 0,0 0-5 15,0 0-9-15,-30-14-12 0,30 14-3 0,-27 10-2 16,27-10 2-16,-39 23 8 0,39-23 4 0,-46 32-5 16,46-32 4-16,-50 42-11 0,26-15 4 0,-5-3 14 15,6 6-38-15,-2-3 26 0,6 4-37 0,-1-3 8 16,6 6 3-16,4-4-5 0,4 3 3 15,8-1-5-15,3-2 5 0,6-5-5 0,7-1 4 16,-18-24-5-16,48 36 5 0,-17-24-2 0,5-5 3 16,5-4-2-16,3-4 1 0,2-6-1 0,0-4 0 15,4-5 1-15,-3-3-3 0,-2-6 8 0,-1-1-2 16,-5-8 6-16,-2 1-6 0,-7-6 4 0,0-1-10 16,-3-3-13-16,-1-1 29 0,-2 0-30 15,-5 2 29-15,-7 5-10 0,-1 2-6 16,-7 5 6-16,-6 5-4 0,2 25 3 0,-23-35-4 15,23 35-1-15,-45-16-3 0,15 18 0 0,-7 7 1 16,-4 6-2-16,-5 12 4 16,-3 3-6-16,3 0 0 0,1 5-19 0,7-7-2 0,13 6-19 15,-4-20-78-15,33 19-93 0,-4-33-221 0,-7 27-80 16,32-6 286-16</inkml:trace>
  <inkml:trace contextRef="#ctx0" brushRef="#br2" timeOffset="56411.6406">8018 3050 1673 0,'-41'0'42'16,"11"0"-39"-16,5-3-7 0,25 3-9 15,-28-9-13-15,28 9-24 0,0 0-30 0,-16-37-23 16,16 37-69-16,3-26-38 0,-3 26-163 0,39-13-96 15,-35-15 252-15</inkml:trace>
  <inkml:trace contextRef="#ctx0" brushRef="#br2" timeOffset="56807.5848">8374 2783 1298 0,'0'0'71'0,"0"0"-71"0,0 0-9 0,0 0 5 15,33-16 9-15,-33 16 6 0,46-16 3 0,-21 7 6 16,4 6 1-16,-5-6 3 0,5 7 3 0,-29 2 2 16,46-7-2-16,-46 7-4 0,41-5-7 0,-41 5-3 0,42-5-3 0,-42 5-2 0,46-8-2 15,-46 8-2-15,43-10-2 0,-43 10 0 16,35-7-2-16,-35 7 1 0,0 0-1 15,27 0 2-15,-27 0 2 0,0 0 8 0,0 0 1 16,0 0 1-16,0 0-4 0,-23 28-7 0,23-28 0 16,-41 37-4-16,12-9 5 0,-4 2-4 0,-1 2 7 15,-3 1-3-15,3 3 5 0,-3 1 11 0,5-2-31 16,2 0 28-16,5-5-30 0,6-4 12 0,19-26 1 31,-21 41-8-31,21-41-1 0,3 28-8 16,-3-28-17-16,27 18 1 0,-27-18-9 0,48 3-20 15,-20-20-22-15,21 15-76 0,-15-33-79 0,23 3-218 16,7 12 6-16,-17-27 333 0</inkml:trace>
  <inkml:trace contextRef="#ctx0" brushRef="#br2" timeOffset="57090.9911">9355 2645 966 0,'0'0'250'0,"-28"-1"-143"0,-6-1-33 15,34 2-7-15,-55 14 0 0,30 2-4 0,-10-9-12 16,7 9-8-16,-4-6-11 0,7 8-4 15,0-4-8-15,25-14-4 0,-35 26-7 0,35-26-4 16,0 0-4-16,-9 29 0 0,9-29-1 0,0 0 1 16,30 28-1-16,-30-28 2 0,41 19 0 0,-15-10 1 15,6-2-1-15,0 0 0 0,2 0-2 16,-4 2 1 0,-6-2 0-16,-24-7 0 0,38 17-1 15,-38-17 0-15,17 29-1 0,-17-29 2 0,7 30 15 0,-7-30-30 16,-8 44 28-16,-7-16-31 0,-2 0 11 0,-5 0 3 0,-2 0-4 15,-5-1 3-15,1-1-15 0,-2-3 4 0,5-2-2 16,0-7-3-16,25-14 0 0,-33 18-20 0,33-18-32 16,0 0-46-16,0 0-75 0,0 0-79 0,-6-30-245 15,6 30 62-15,25-49 420 0</inkml:trace>
  <inkml:trace contextRef="#ctx0" brushRef="#br2" timeOffset="57278.5603">9273 2711 1506 0,'-58'-2'141'0,"58"2"-82"16,-48 14-22-16,48-14-5 0,-32 10-1 16,32-10-9-16,0 0-10 0,0 0-9 0,0 0-5 15,0 0-1-15,0 0 0 0,25 2 2 0,-25-2 0 16,43-9-7-16,-13 2-12 0,2-7-21 0,12 9-33 16,-10-16-30-16,22 21-39 0,-24-21-53 0,25 29-49 15,-25-18-57-15,3 1-122 0,15 30 149 0,-50-21 275 16</inkml:trace>
  <inkml:trace contextRef="#ctx0" brushRef="#br2" timeOffset="57778.5618">9876 2781 1191 0,'-27'5'104'0,"27"-5"-32"0,0 0-9 0,0 0-4 16,0 0-18-16,0 0-5 0,-25 23-1 15,25-23-1-15,0 0 4 0,-17 41-7 16,17-41-14-16,-22 38 6 0,22-38-3 0,-28 43 3 15,28-43-2-15,-28 38-20 0,28-38 28 0,-20 29-32 16,20-29 28-16,0 0-19 0,0 0-3 0,0 0 0 16,0 0-1-16,0 0-3 0,0 0 2 0,0 0-1 15,0 0-11-15,0 0 31 0,29-36-29 0,-10 12 26 16,0-4-12-16,3-1-6 0,-1 3 4 16,0-2-3-16,-3 3 3 0,0-1-3 0,-2-3 3 15,0 5-4-15,-2-1 3 0,-14 25-3 0,21-37 3 16,-21 37-2-16,0 0 2 0,0 0 3 15,0 0 3-15,0 0-1 0,0 0-1 0,0 0-3 16,0 0-3-16,0 0 2 0,-4 35-2 0,4-35 3 16,-3 41-2-16,3-41 2 0,2 35-1 0,-2-35 3 15,10 28 0-15,-10-28 0 0,25 20 1 16,-25-20 0-16,41 10 0 0,-13-10 3 0,4-3 0 16,7-4 1-16,2-6 2 0,3 1-5 0,-2-6 1 15,1-1-3-15,-4 0 1 0,-2-1-6 0,-3 3 0 16,-6-3 0-16,-1 6 0 0,-27 14 0 0,39-23 0 15,-39 23 0-15,0 0 0 0,0 0 0 0,0 0 0 16,0 0 0-16,0 0 0 0,0 0 0 16,0 0 0-16,1 34 0 0,-9-10 0 15,-1 5 0-15,-4 1 0 0,1 1 0 0,1-3 0 16,2 2 0-16,4-1 0 0,0-3 0 0,3 2-30 16,2-28-19-16,0 48 9 0,0-48-38 0,14 44-6 15,-14-44-61-15,23 42-104 0,-23-42-236 0,0 25-77 16,0-25 238-16</inkml:trace>
  <inkml:trace contextRef="#ctx0" brushRef="#br2" timeOffset="62701.9984">15146 2672 826 0,'27'-20'180'16,"-2"-3"-147"-16,1 1-12 0,-26 22 4 0,45-39 6 15,-45 39 14-15,28-27 11 0,-28 27 9 0,0 0 2 16,0 0-5-16,0 0-12 0,0 0-22 0,0 0-14 16,-39-3-7-16,39 3 2 0,-50 26 6 15,22-3 11-15,-9 0 6 0,3 9 8 0,-5-2-9 16,4 9 0-16,-2 1-15 0,-1 6 0 16,5 0-9-16,3 3 5 0,3-2 9 0,8 5-27 15,4-5 22-15,7 2-30 0,8-3 10 0,5 0 5 16,7-6-6-16,4-1-2 0,9 0-19 0,-2-11-13 15,12 7-33-15,-8-15-15 0,17 11-38 0,-44-31-36 16,66 29-45-16,-66-29-75 0,33-7-161 16,5 21 135-16,-38-14 307 0</inkml:trace>
  <inkml:trace contextRef="#ctx0" brushRef="#br2" timeOffset="62873.9087">14746 3015 1326 0,'0'0'76'16,"0"0"-64"-16,9-26-12 0,19 19 0 0,11-6-18 16,11 5 19-16,8-5-19 0,10 1 18 0,2 3 2 15,3-1-8-15,5 6-32 0,-9-12-64 0,16 21-103 16,-16-1-294-16,-14-13 57 0,19 22 354 0</inkml:trace>
  <inkml:trace contextRef="#ctx0" brushRef="#br2" timeOffset="63077.016">15810 3022 1472 0,'0'0'111'0,"-24"0"-91"0,24 0-9 0,-30-3 2 16,30 3 3-16,0 0-1 0,0 0-9 15,0 0-9-15,0 0-3 0,0 0-9 0,0 0 6 16,40-9-30-16,-40 9-1 0,55-4-32 0,-26-8-19 15,17 17-21-15,-15-19-15 0,19 21-8 0,-16-17-7 16,8 17-15-16,-1 10-178 0,-41-17-18 0,60 14 326 16</inkml:trace>
  <inkml:trace contextRef="#ctx0" brushRef="#br2" timeOffset="63248.811">15848 3191 1104 0,'-50'0'148'0,"24"18"-35"16,-12-18-32-16,38 0-19 0,-33 14-6 0,33-14-34 15,0 0-22-15,0 0-5 0,0 0-3 0,26 18 4 16,3-13-1-16,6-3 3 0,13-2-5 0,3-7-16 16,15 7-34-16,-10-20-54 0,24 20-9 15,-14-19 7-15,22 15-41 0,-15-11 9 0,14 2-24 16,-8-3-92-16,-13-19-72 0,29 30 265 0</inkml:trace>
  <inkml:trace contextRef="#ctx0" brushRef="#br2" timeOffset="63561.2655">17148 2827 1236 0,'-30'-18'116'0,"-1"6"-33"16,31 12-2-16,-49-2-2 0,49 2-11 0,-57 11-18 15,29 1-12-15,-9-3-8 0,5 12-1 0,-4-2-6 16,1 6 0-16,1 1-8 0,2 6-14 0,4-4 30 16,5 7-27-16,4-5 26 0,6 4-13 0,8-2-14 15,3-1 3-15,9-1-4 0,4-3 4 0,8-3-3 16,-19-24 1-16,57 41-2 0,-18-29 2 15,7-1-1-15,0-8 1 0,7-6-2 16,2-4 0-16,2-7 1 0,1-8-3 0,1-4 3 0,-3-2-1 16,-4-6 2-16,-5-1-3 0,-6 0 4 15,-5-2-6-15,-13 5-10 0,-7-1 23 0,-11 5-24 16,-7-2 21-16,-5 0-14 0,-7-2-6 0,-6 4-1 16,-6 1-6-16,-4 8 0 0,-9 0-5 0,2 8 1 15,-4 0-2-15,2 11-9 0,-2 0-7 16,9 11-12-16,-3-7-22 0,35-4-55 0,-45 19-77 15,58 7-141-15,-13-26-192 0,0 0 86 0,46 51 450 16</inkml:trace>
  <inkml:trace contextRef="#ctx0" brushRef="#br2" timeOffset="63717.6716">17966 3098 1786 0,'0'0'66'0,"-48"-4"-49"0,21-1-1 15,1-2-8-15,26 7-3 0,-46-17-4 0,46 17-9 16,-43-25-10-16,43 25-21 0,0 0-26 0,-35-44-32 16,35 44-88-16,3-30-93 0,22 11-242 0,4 10 4 15,-5-16 344-15</inkml:trace>
  <inkml:trace contextRef="#ctx0" brushRef="#br2" timeOffset="64170.8661">18782 2755 1697 0,'0'0'57'16,"-37"-32"-29"-16,37 32-6 0,-53-34 2 15,25 20-7-15,-6 0-5 0,-1 2-6 0,-4 1 0 16,3 4 1-16,1 2 0 0,1 3 0 0,-1 4 2 16,-1 1-1-16,1 1 0 0,5 5 1 0,3-2 0 15,27-7-1-15,-39 19-2 0,39-19-2 0,0 0-4 16,-17 34 0-16,17-34-3 0,12 33 4 0,-12-33-4 15,32 39 4-15,-7-20-3 0,5 1 3 0,7 1-4 16,5 0 4-16,4 2-3 0,4-2 2 16,0 2-1-16,-4 0 3 0,0 0-2 0,-9 1-12 15,-5 1 24-15,-6 0-25 0,-10-1 25 16,-3 1-10-16,-13-25-4 0,3 46-1 0,-8-20-3 16,-7 2 4-16,-10 0-3 0,-4-1 7 0,-13-2-3 15,-6-3 3-15,-4 0-3 0,-3-5 4 0,3-3 0 16,1-3 3-16,7-1 0 0,8-4 2 0,8-6-2 15,25 0-1-15,-25-7-1 0,25 7-2 16,-2-29-1-16,2 29-2 0,18-52 3 0,3 20-4 16,8-7 5-16,6-3-6 0,6-4 5 0,5-3-5 15,2 0-8-15,3-1 22 0,0 6-23 0,1 4 23 16,-4 3-9-16,-8 3-8 0,-1 11 0 0,-10 0-15 16,-5 8-14-16,-24 15-10 0,34-20-19 15,-34 20-23-15,0 0-41 0,0 0-69 16,35-2-95-16,-35 2-231 0,0 0 62 0,20 34 356 15</inkml:trace>
  <inkml:trace contextRef="#ctx0" brushRef="#br2" timeOffset="64498.8935">19358 2751 1348 0,'0'0'117'15,"0"0"-50"-15,-16-32-2 0,16 32-3 0,0 0-7 16,0 0-17-16,-27-10-7 0,27 10-6 0,-26 3-4 15,26-3 1-15,-36 14 0 0,36-14 2 16,-46 25 1-16,22-11-1 0,-3 2-4 0,27-16-2 16,-43 28-5-16,43-28-3 0,-21 30-6 0,21-30 0 15,-7 28-5-15,7-28 2 0,7 28-2 0,-7-28 2 16,27 27-2-16,-27-27 3 0,48 23-3 16,-18-14 2-16,3 1-1 0,3 1-12 0,3-4 12 15,-4 5-12-15,-3-1 25 0,-5 1-12 0,-27-12 11 16,35 30-11-16,-35-30-2 0,18 32 2 0,-18-32-3 15,-6 37 3-15,6-37-4 0,-23 49 4 0,23-49-3 16,-42 44 4-16,17-21-5 0,-3-6 1 0,1 3-7 16,1-8-7-16,26-12-11 0,-39 23-10 15,39-23-13-15,0 0-19 0,0 0-40 16,-32 0-63-16,57 12-160 0,-25-12-222 0,23-35 34 16,7 25 405-16</inkml:trace>
  <inkml:trace contextRef="#ctx0" brushRef="#br2" timeOffset="64670.8195">19464 2668 1485 0,'-28'-26'383'0,"28"26"-311"0,-32-5-26 0,32 5-11 15,0 0-9-15,0 0-26 0,0 0 0 0,0 0 0 16,0 0 0-16,0 0 0 0,34-23 0 0,-6 16 0 16,11 0 0-16,3-2-1 0,12 7-48 15,-5-9-22-15,11 17-43 0,-19-19-46 0,26 36-106 16,-35-21-233-16,13 9-37 0,2 13 186 15</inkml:trace>
  <inkml:trace contextRef="#ctx0" brushRef="#br2" timeOffset="65033.4116">20389 2705 1473 0,'-29'-16'117'0,"29"16"-50"0,-35-7-11 15,35 7-6-15,-43 0-9 0,19 4-8 16,-7-1-3-16,0 4-2 0,-5 0 1 0,3 6-2 16,-3-4-1-16,2 5-2 0,4-2-6 0,6 2-3 15,24-14-4-15,-38 27-9 0,38-27-2 0,-17 24 0 16,17-24 0-16,1 25 0 0,-1-25 0 0,15 26 0 16,-15-26 0-16,31 27 0 0,-31-27 0 15,52 23 0-15,-22-15 0 0,4 1 0 0,-1 2 0 16,1-2 0-16,-2 1 0 0,-7-3 0 0,-25-7 0 15,30 14-7-15,-30-14 7 0,0 0 0 0,0 0 0 16,5 28 2-16,-5-28 3 0,-18 27-5 0,18-27 0 16,-39 37 0-16,9-14 0 0,-2-2 0 0,-1 0 0 31,-3 2 0-31,4-2 0 0,2-5 0 16,30-16-18-16,-39 33-12 0,39-33-14 0,0 0-13 15,-16 32-30-15,16-32-42 0,0 0-83 0,0 0-119 16,25 4-226-16,3-1 60 0,-28-3 413 0</inkml:trace>
  <inkml:trace contextRef="#ctx0" brushRef="#br2" timeOffset="65377.2835">20521 3050 1397 0,'-35'-10'169'0,"35"10"-104"0,0 0-19 0,0 0-2 16,0 0-7-16,0 0-8 0,0 0-5 0,28-4-4 0,-28 4-7 15,39-5-5-15,-14 3-5 0,3-1 0 0,1-1 0 16,4 2 3-16,3-3-18 16,3 0 16-16,2 0-17 0,3-2 28 0,-5-2-14 15,0-5 16-15,-4 5-14 0,-3-3 0 0,-5-1 2 16,-27 13-3-16,37-26 9 0,-37 26 3 0,16-28 8 16,-16 28-2-16,-2-27-2 0,2 27-5 0,0 0-3 15,-32-33-6-15,32 33-3 0,-49-7-4 0,15 8 0 16,-3 5 1-16,-6 1 1 0,-1 5 2 0,0 4 1 0,-2 3 5 15,3 2-2-15,2 1 3 0,4-1-5 16,7 2-9-16,4 0 20 0,26-23-23 0,-32 44 22 16,32-44-13-16,-7 42-2 0,7-42 3 15,19 39-5-15,-19-39-1 0,48 31-8 0,-15-18-9 16,15-1-13-16,2-5-9 0,15 2-18 0,-3-13-35 16,25 18-47-16,-23-35-188 15,17 19-250-15,3 1 58 0,-13-15 356 0</inkml:trace>
  <inkml:trace contextRef="#ctx0" brushRef="#br2" timeOffset="65590.5956">21696 2873 1491 0,'-52'-25'168'15,"22"21"-84"-15,-18-6-13 0,4 10-9 0,-11 0-5 16,2 9-13-16,-5-2-7 0,3 3-11 0,3 4-19 0,10 2-7 16,5 0 0-16,7 3 0 0,3-1 0 15,27-18 0-15,-30 39 0 0,30-39 0 0,-7 42 0 16,7-42 0-16,18 48 0 0,-18-48 0 0,46 47 0 15,-9-26 0-15,7 0 0 0,6-7-2 0,10 4-56 0,-2-13-50 16,18 18-22-16,-12-21-19 0,32 28-90 0,-31-32-68 16,19 7-212-16,4 10 46 0,-22-24 412 0</inkml:trace>
  <inkml:trace contextRef="#ctx0" brushRef="#br2" timeOffset="65731.1841">22278 3323 1688 0,'-51'2'120'16,"51"-2"-54"-16,-34 4-16 0,34-4-5 0,-30 1-16 15,30-1-12-15,-25 0-9 0,25 0-9 0,0 0-9 16,0 0-7-16,0 0-11 0,-24-14-8 0,24 14-8 16,0 0-16-16,0 0-29 0,0 0-40 15,0 0-97-15,-30-14-228 0,30 14-83 0,0 0 146 16</inkml:trace>
  <inkml:trace contextRef="#ctx0" brushRef="#br2" timeOffset="70847.8105">3468 1805 529 0,'4'-35'107'0,"-4"35"-44"0,0 0 6 0,0 0 5 15,-22-28 3-15,22 28 3 0,0 0-13 16,0 0-7-16,0 0-11 0,0 0-9 0,0 0-13 16,0 0-13-16,0 0-12 0,0 0-2 0,0 0 0 15,0 0 4-15,-9 28 4 0,9-28 4 0,2 37-2 0,0-12 2 16,0 3-8-16,-2 9 2 0,1 3-8 0,-2 6 8 15,-1 3 12 1,-3 3-31-16,-2 0 29 0,-1 1-32 0,1 2-5 16,-5-9-25-16,14 10-74 0,-16-23-81 15,14 1-270-15,16 17 30 0,-16-51 419 0</inkml:trace>
  <inkml:trace contextRef="#ctx0" brushRef="#br2" timeOffset="71320.6789">4977 1717 1013 0,'0'0'87'0,"0"0"-31"16,0 0-10-16,0 0-12 16,0 0-8-16,-27-9-10 0,27 9-8 0,-9 32-3 15,4-6 5-15,-2 10-5 0,2 4 4 0,-1 6-11 16,3 3 8-16,1 2 7 0,2 0-31 0,4-1 30 15,1-3-32-15,4-1-7 0,-4-7-19 0,11 8-55 16,-11-18-39-16,17 15-87 0,-12 1-156 0,-10-45 2 16,18 66 381-16</inkml:trace>
  <inkml:trace contextRef="#ctx0" brushRef="#br2" timeOffset="71726.937">3319 2120 649 0,'0'0'38'0,"0"0"-23"16,0 0 5-16,4-24 16 0,-4 24 16 15,0 0 12-15,0 0 1 0,28-5-4 0,-28 5-4 16,41 3 0-16,-9 2-1 0,7-8 0 0,12 5-6 16,6-8-10-16,17 5-7 0,4-14-5 0,16 8-6 15,5-8-22-15,11 0 13 0,9-6-22 0,-1 0 18 16,6 4 2-16,4-5-6 0,-1 1 1 15,1 2-7-15,-8 1 4 0,-5 4-5 0,-7 2 6 16,-7 5-4-16,-7 3-15 0,-12-3-11 0,-8 14-14 16,-17-8-20-16,-2 13-22 0,-27-12-37 0,9 19-60 15,-37-19-123-15,0 0-93 0,23 39 176 0,-23-39 219 16</inkml:trace>
  <inkml:trace contextRef="#ctx0" brushRef="#br2" timeOffset="72789.6295">6305 1932 768 0,'0'0'129'0,"-30"-12"-67"0,30 12-10 16,-30-7-6-16,30 7 1 0,-34 0-5 0,34 0-3 15,-37 3-4-15,37-3 5 0,-37 5-1 0,37-5 2 16,-35 16-8-16,35-16-3 0,-34 20-9 0,34-20-2 15,-28 24-4-15,28-24-1 0,-23 27-4 0,23-27-1 16,-18 39 13-16,18-39-38 0,-9 37 34 0,9-37-36 16,4 35 16-16,-4-35 3 0,15 26-2 15,-15-26 3-15,29 23-1 0,-29-23 0 16,42 11 0-16,-17-10 1 0,3-4 1 0,4-6 0 16,0-3 4-16,4-6-4 0,-1-5 3 0,2-3 15 15,-1-4-36-15,1-2 34 0,0-5-32 0,-3-2 12 16,-2-1 7-16,-1-2-7 0,-4 1 7 0,0 2-7 15,-8 2 15-15,-1 6-1 0,-6 1 8 0,1 5-1 16,-8 0-1-16,-5 25-3 0,7-31 3 16,-7 31 2-16,0 0 4 0,0 0-1 0,0 0-6 15,0 0-7-15,0 0-9 0,-30 28-3 0,14 0-4 16,-7 4 6-16,0 10-5 0,-4 4 6 0,2 0-7 16,1-2 4-16,4 0-14 0,2-6-3 0,11 1-10 15,-1-11-29-15,16 9-17 0,-8-37-60 16,31 53-39-16,-31-53-73 0,44 13-256 0,2 4 63 15,-18-26 371-15</inkml:trace>
  <inkml:trace contextRef="#ctx0" brushRef="#br2" timeOffset="73008.4439">7063 1921 1337 0,'0'0'64'16,"-26"15"-39"-16,26-15-1 0,-32 22 2 0,32-22 3 15,-29 32-10-15,29-32-3 0,-28 41 8 16,28-41-36-16,-26 45 31 0,26-45-36 0,-20 43 14 16,20-43 1-16,-9 37-4 0,9-37 2 0,4 31-14 15,-4-31-11-15,0 0-19 0,0 0-21 0,25 30-20 16,-25-30-15-16,0 0-28 0,26-19-33 0,-26 19-106 16,48-16-110-16,-41-21 149 0,28 28 232 15</inkml:trace>
  <inkml:trace contextRef="#ctx0" brushRef="#br2" timeOffset="73133.409">7120 1881 583 0,'-4'-46'203'0,"-5"14"-137"0,6 3-22 16,-6 2 3-16,9 27 2 0,-11-39 1 0,11 39-1 16,0 0-4-16,0 0-7 0,0 0-11 0,0 0-21 15,0 0-16-15,0 0-10 0,0 0-18 16,0 0-17-16,0 0-23 0,0 0-35 16,13 39-43-16,-13-39-120 0,0 0-78 0,53 48 248 15</inkml:trace>
  <inkml:trace contextRef="#ctx0" brushRef="#br2" timeOffset="74024.2481">7547 1939 841 0,'0'0'95'0,"-27"-18"-30"16,27 18 12-16,-37-8 9 0,37 8 3 15,-43-4-12-15,43 4-5 0,-49 7-4 0,49-7-2 16,-53 20-8-16,28-5-10 0,-5-4-12 0,30-11-9 15,-46 32-11-15,46-32-3 0,-37 33-7 0,37-33-16 16,-29 32 30-16,29-32-34 0,-14 33 30 16,14-33-16-16,5 28-4 0,-5-28 2 0,23 25-1 15,-23-25 1-15,45 23-1 0,-17-16 2 0,4-5-2 16,3-2-2-16,3-4-2 0,-1-4-3 0,0-1 1 16,-2-5-1-16,-1 0 6 0,-2-2-3 0,-2-4 2 15,-3 1 16-15,-27 19-34 0,44-39 36 0,-44 39-30 16,35-46 15-16,-35 46 5 0,25-44-4 0,-25 44 4 15,12-37-3-15,-12 37 5 16,0-26-3-16,0 26 6 0,0 0 1 0,0 0 2 16,0 0-3-16,-31-14-1 0,31 14-4 0,-29 17-3 15,29-17 4-15,-41 34-2 0,41-34 6 0,-42 46-2 16,22-22 3-16,20-24-6 0,-30 44-16 0,30-44 29 16,-14 41-33-16,14-41 31 0,6 35-15 0,-6-35-3 15,26 25 2-15,-26-25-1 0,48 16 2 16,-18-16 0-16,4 0 0 0,-1-6 1 0,5-1 0 15,0-3 1-15,0-4-3 0,1 1 4 0,-4-6 14 16,-3 5-32-16,-6-4 33 0,-26 18-32 0,43-30 15 16,-43 30 3-16,30-30-1 0,-30 30 1 0,16-24-2 15,-16 24 3-15,0 0-1 0,5-25 5 16,-5 25 0-16,0 0 2 0,0 0-2 0,0 0-3 16,0 0-3-16,-24 2-3 0,24-2 1 15,0 0-2-15,-38 39 2 0,38-39-2 0,-33 45 4 16,33-45 13-16,-34 48-30 0,34-48 30 0,-19 42-31 15,19-42 13-15,-6 34 2 0,6-34-1 0,0 0 0 16,13 31 0-16,-13-31 1 0,0 0-1 0,0 0 0 16,33 9 1-16,-33-9 0 0,29-10 4 0,-29 10-2 15,37-30 2-15,-37 30-3 0,39-37 4 0,-18 12 13 16,-21 25-30-16,39-44 31 0,-39 44-29 16,32-39 15-16,-32 39 4 0,21-30-2 0,-21 30 1 15,0 0-1-15,18-31 0 0,-18 31-1 16,0 0 0-16,0 0-3 0,0 0 1 0,0 0-3 15,0 0 0-15,0 0-1 0,0 0-2 0,0 0 1 16,0 0 1-16,0 0 1 0,0 0 0 0,0 28 1 16,0-28 0-16,0 0 0 0,0 30 0 15,0-30 0-15,0 0 0 0,2 30 1 0,-2-30-2 16,0 0 1-16,0 0-2 0,0 0-14 0,0 0 14 16,0 0-14-16,28 23 15 0,-28-23 16 0,0 0-14 15,32-7 15-15,-32 7-15 0,30-11 0 0,-30 11 0 16,32-16-2-16,-32 16 2 0,25-16-2 0,-25 16 3 15,0 0-2-15,26-19 1 0,-26 19-1 0,0 0 0 16,0 0 0-16,0 0-1 16,0 0 1-16,0 0-2 0,0 0-1 0,0 0-1 15,0 0-2-15,0 0-5 0,0 0-1 0,0 0-6 16,0 26-1-16,0-26-11 0,-12 30-18 0,12-30 22 16,-11 39-37-16,11-9 21 0,0-30-33 0,4 46-30 15,-4-46-33-15,10 37-42 0,-10-37-41 0,0 0-152 16,36 47-25-16,-36-47 280 0</inkml:trace>
  <inkml:trace contextRef="#ctx0" brushRef="#br2" timeOffset="74412.3834">8606 2024 1090 0,'-16'24'90'0,"16"-24"-60"0,0 0 1 15,0 0 9-15,0 0 5 0,0 0-7 0,-11 28-4 16,11-28-9-16,0 0-18 0,25 18 16 0,-25-18-18 16,32 9 15-16,-32-9-3 0,41 0-5 0,-41 0-3 15,42-5 5-15,-17 3 7 0,-25 2 0 0,42-12-3 16,-42 12-8-16,39-15 11 0,-39 15-35 0,29-15 39 16,-29 15-30-16,0 0 21 0,21-29 4 15,-21 29-4-15,0 0-4 0,0-28-8 0,0 28-1 16,0 0-2-16,-19-31 0 0,19 31-1 15,-25-15 0-15,25 15-1 16,-32-5 2-16,32 5 0 0,-37 4 3 0,37-4-1 16,-41 14 2-16,41-14 2 0,-41 28-3 0,41-28 2 15,-35 37-6-15,35-37-14 0,-32 47 32 0,18-20-32 16,14-27 31-16,-20 42-16 0,20-42-3 16,-5 37 1-16,5-37-3 0,11 27-2 0,-11-27-10 15,24 12-9-15,-24-12-13 0,38 0-7 0,-7 0-8 16,-31 0-26-16,69-23-63 0,-42-16-78 0,23 18-213 0,1 2-33 15,-17-27 259-15</inkml:trace>
  <inkml:trace contextRef="#ctx0" brushRef="#br2" timeOffset="74605.574">9353 1619 982 0,'-21'28'302'15,"-4"-25"-204"-15,25-3-35 0,-32 32-13 0,32-32-4 16,-30 40-10-16,30-40-2 0,-32 46-7 0,16-19-1 15,-1-3-11-15,2 3-3 0,1 1-8 0,2-2 0 16,1-1-5-16,1 1 1 16,1-1-12-16,9-25-6 0,-13 49-1 0,13-49-44 0,-1 51-82 0,1-51-25 15,-6 46-15-15,6-46-71 0,-24 11-160 0,36 15 25 16,-12-26 369-16</inkml:trace>
  <inkml:trace contextRef="#ctx0" brushRef="#br2" timeOffset="74795.1475">9003 2001 1128 0,'-31'-4'89'0,"31"4"-79"0,0 0-18 16,0 0-1-16,0 0 2 0,0 0 5 0,25 11 1 16,-25-11 1-16,41 0 1 0,-13-4-1 0,8 1-22 15,-3-8-37-15,12 11-38 0,-13-16-72 16,10 11-50-16,-3 7-124 0,-39-2 52 0,62-11 291 15</inkml:trace>
  <inkml:trace contextRef="#ctx0" brushRef="#br2" timeOffset="75377.4413">9364 1983 718 0,'-14'37'243'0,"14"-37"-141"0,0 0-29 31,0 0-13-31,-13 28-10 0,13-28-11 0,0 0-3 0,0 0-5 0,25 18-3 0,-25-18-5 0,32 2-2 16,-32-2 2-16,44-4 2 0,-44 4 4 0,43-7 3 31,-43 7-14-31,46-9 15 0,-46 9-26 0,42-14 7 16,-42 14-9-16,41-14-4 0,-41 14 2 16,28-16 1-16,-28 16 4 0,0 0 1 0,22-31 3 0,-22 31-4 15,10-25-1-15,-10 25-4 0,0 0 0 0,7-34-2 16,-7 34 1-16,0 0 0 0,-7-24 0 0,7 24-1 15,0 0 1-15,-25-4-1 0,25 4-1 0,-30 11 1 16,30-11-2-16,-37 28 2 0,37-28-2 0,-37 41 3 16,37-41-3-16,-37 47 5 0,21-22 15 15,5-1-29-15,11-24 32 0,-16 44-33 16,16-44 13-16,0 34 2 0,0-34-2 0,0 0 3 16,16 26 0-16,-16-26 2 0,25 6-1 15,-25-6 3-15,41-13 0 0,-17 3-2 0,7-1 1 0,0-7-6 16,1-3-17-16,0 2 31 0,0-2-31 0,-2 3 31 15,-3 2-10-15,-1 4-2 0,-26 12 2 0,39-19-1 16,-39 19-4-16,0 0 0 0,0 0-2 16,25-7-1-16,-25 7 1 0,0 0 0 0,0 0-1 15,-11 35 2-15,11-35 13 0,-19 40-33 0,3-15 31 16,-2 0-51-16,2-1 16 0,16-24 4 0,-31 46-2 16,31-46 24-16,-18 34-3 0,18-34 1 0,0 0 0 0,-7 30 3 15,7-30 3-15,0 0 5 0,0 0 4 0,0 0 7 16,0 0-1-16,0 0 0 0,0 0 4 15,0 0 0-15,0 0 2 0,33-25-4 0,-33 25-8 16,32-35-8-16,-32 35-2 0,37-43-4 0,-37 43 1 16,39-45-3-16,-16 20-12 0,4-1 25 0,1-1-31 31,1-1 16-31,1 3-29 0,-4-3-18 0,10 10-32 16,-13-10-45-16,26 30-93 0,-34-30-154 0,15 17-155 15,5 15 52-15,-35-4 477 0</inkml:trace>
  <inkml:trace contextRef="#ctx0" brushRef="#br2" timeOffset="75801.1977">10605 2057 1225 0,'-19'34'338'0,"19"-34"-300"16,0 0-35-16,0 0-6 0,28-18 22 0,-28 18-34 16,41-16 35-16,-11 6-36 0,4 1 14 15,5 2-12-15,0-7-19 0,5 10-21 0,-9-15-27 16,13 22-27-16,-23-20-38 0,19 22-47 0,-44-5-129 15,34-19-90-15,-2 34 169 0,-32-15 243 0</inkml:trace>
  <inkml:trace contextRef="#ctx0" brushRef="#br2" timeOffset="75957.3835">10480 2332 1642 0,'0'0'88'0,"0"0"-67"0,0 0-18 16,0 0 2-16,0 0 5 0,47 10 3 0,-15-15-1 15,7-2-4-15,13-7-1 0,6-2-5 16,9-3 1-16,11-4-9 0,6 5-17 16,-1-12-55-16,25 25-156 0,-30-20-351 0,12 1-15 15,0 10 313-15</inkml:trace>
  <inkml:trace contextRef="#ctx0" brushRef="#br2" timeOffset="76613.6498">11617 1809 849 0,'0'0'135'0,"0"0"-57"0,0 0-18 16,0 0 1-16,0 0 5 0,26-18 1 0,-26 18-11 16,0 0-9-16,0 0-8 0,37-14-6 0,-37 14-7 15,0 0 0-15,0 0 0 0,29 16 5 0,-29-16 0 16,3 32-2-16,-3-8-10 0,-2 6-1 0,-1 2-10 15,-2 3 2-15,-4 0-8 0,-4-1 2 16,-1 1 12-16,0-1-29 0,0-3 28 0,1 3-35 16,5-4 3-16,-5-6-18 0,10 4-18 15,3-28-17-15,-2 50-39 0,2-50-36 0,16 37-84 0,-16-37-143 16,0 0-97-16,44 44 250 0</inkml:trace>
  <inkml:trace contextRef="#ctx0" brushRef="#br2" timeOffset="76879.2657">12167 2062 1018 0,'-31'-8'173'0,"31"8"-90"16,-38 0-18-16,38 0 4 0,-33 5 2 15,33-5-6-15,-32 10-9 0,32-10-20 16,-34 20 9-16,34-20-21 0,-28 23 9 0,28-23-3 15,-30 26-8-15,30-26-1 0,-25 30-10 0,25-30-1 16,-14 30-7-16,14-30 0 0,-6 26-4 0,6-26 1 16,6 30-4-16,-6-30 1 0,17 25-7 0,-17-25-3 15,29 18-7-15,-29-18-7 0,33 14-15 0,-33-14-18 16,43 3-21-16,-43-3-23 0,53-10-30 16,-53 10-29-16,60-21-48 0,-60 21-47 0,55-55-147 15,-5 51 104-15,-29-34 301 0</inkml:trace>
  <inkml:trace contextRef="#ctx0" brushRef="#br2" timeOffset="77379.216">12456 2025 941 0,'0'0'248'0,"-32"20"-118"16,32-20-28-16,-30 23-22 0,30-23-27 0,-28 30-1 16,28-30-27-16,-27 33 8 0,27-33-4 0,-25 34-8 15,25-34-1-15,-19 33-9 0,19-33-1 0,-14 30-7 16,14-30 1-16,-7 28-3 0,7-28 0 0,0 0-2 15,-2 27 1-15,2-27-2 0,0 0 2 0,0 0-2 16,0 0 0-16,0 0 0 0,0 0 1 16,25 3 2-16,-25-3 0 0,0 0 2 0,33-30-3 15,-33 30 3-15,30-35-3 0,-30 35 2 0,34-37-2 16,-34 37 2-16,32-39-4 0,-32 39 4 16,28-35-2-16,-28 35-16 0,25-37 32 0,-25 37-32 15,21-25 32-15,-21 25-16 0,0 0 2 0,0 0 1 16,0 0 1-16,0 0 0 0,0 0 1 0,0 0-2 15,0 0 1-15,0 0-1 0,0 0-13 16,9 28 33-16,-9-28-32 0,0 30 30 0,0-30-15 16,2 25-5-16,-2-25 2 0,0 0-1 0,16 28 1 15,-16-28 0-15,0 0 2 0,34 14 2 0,-34-14 3 16,31 2 1-16,-31-2 3 0,41-7-2 0,-16-2-1 16,0-1 0-16,3-1-3 0,0-3-1 0,-3 2-1 15,0-4-14-15,-25 16 15 16,41-27-13-16,-41 27 27 0,28-17-13 0,-28 17 12 15,0 0-16-15,0 0-1 0,0 0-1 0,0 0-3 16,0 0 2-16,0 0-12 0,0 0 11 0,0 0-11 16,5 28 24-16,-5-28-13 0,-17 46 11 0,4-23-13 15,1 5-7-15,-4-2-2 0,5-1-10 0,-1 1-7 16,7 1-16-16,5-27-13 0,-6 49-41 0,6-49-48 16,9 42-150-16,-9-42-277 0,14 25 31 15,-14-25 378-15</inkml:trace>
  <inkml:trace contextRef="#ctx1" brushRef="#br1">20944 13113 0,'0'0'0,"0"0"0,0 0 0,0 0 0,0 0 0,0 0 0</inkml:trace>
  <inkml:trace contextRef="#ctx0" brushRef="#br1" timeOffset="103872.704">14103 4544 1225 0,'0'0'61'0,"13"-32"-39"0,-13 32-12 0,14-37 7 16,-14 37 1-16,28-47 6 0,-10 22-6 15,-2-1-5-15,-16 26-6 0,21-46 6 0,-21 46 2 16,14-32 10-16,-14 32 1 0,14-28 3 0,-14 28-2 16,0 0-2-16,0 0-8 0,22-25-5 0,-22 25-6 15,0 0-4 1,0 0 7-16,0 0 5 0,17 46 9 0,-6-20-1 15,1 8-1-15,-5 5-11 0,0 5 2 0,-3 0-10 16,0 10 8-16,-4 1-8 0,-2 1 7 0,-5 6-11 16,-2-6-7-16,-2-1 25 0,2-4-25 0,2-9 28 15,2-5-12-15,1-9-5 0,4-28 4 0,2 37-6 16,-2-37 3-16,0 0-2 0,0 0-1 0,0 0 8 16,0 0 5-16,0 0 6 0,29-15 1 0,-21-12-4 15,3-3-7-15,0-7-2 0,-3-5 10 0,1 1-29 16,0-1 26-16,-2 0-26 0,0 0 10 0,0-1 8 15,-1 3-4-15,-3 1 9 0,3 0-5 0,-1 2 7 16,4 2-9-16,5-2 4 0,0 2-6 16,9-2 1-16,4 2-3 0,6 3 2 0,6 6-4 15,2 3 4-15,3 2-4 0,-1 6 1 0,-2 1-5 16,-2 7-3-16,-4-1-16 0,0 8-24 0,-8-9-40 16,17 21-60-16,-44-12-113 0,59-16-318 0,-22 23 46 15,-37-7 307-15</inkml:trace>
  <inkml:trace contextRef="#ctx0" brushRef="#br1" timeOffset="104107.3842">15532 4449 1576 0,'0'0'49'0,"-39"2"-25"0,39-2-12 0,0 0-3 15,0 0 1-15,0 0 1 0,39-9 0 0,-8 2-6 16,2 0-5-16,6-2 1 0,5 0-3 0,4 2-13 16,-2 0-3-16,6 3-3 0,-10-3-9 0,6 6 1 15,-11-6-13-15,2 12-26 0,-39-5-52 0,60 3-36 16,-60-3-60-16,30-1-138 0,-30 1-67 0,0 0 206 16</inkml:trace>
  <inkml:trace contextRef="#ctx0" brushRef="#br1" timeOffset="104247.9119">15520 4685 1337 0,'-55'21'92'0,"25"12"-20"0,2-15-31 0,28-18-7 16,-13 25-5-16,13-25 9 0,39 12 9 0,2-8 0 15,3-13 2-15,18-2-21 0,13-8-13 0,11-2-11 16,10-4-2-16,0 0-11 0,6 4-24 0,-15-12-52 16,23 26-100-16,-39-29-226 0,16 14-151 0,-1 4 26 15,-29-15 523-15</inkml:trace>
  <inkml:trace contextRef="#ctx1" brushRef="#br1" timeOffset="24072.5922">23871 12503 0,'0'0'0,"0"0"0,0 0 0,0 0 0,0 0 0,0 0 0,0 0 15</inkml:trace>
  <inkml:trace contextRef="#ctx0" brushRef="#br1" timeOffset="128168.5621">17523 4368 586 0,'27'-27'230'0,"-27"27"-156"0,0 0-25 16,10-26-8-16,-10 26 5 0,0 0 10 0,2-33 13 16,-2 33 0-16,0 0-4 0,0 0-8 0,-11-30-7 15,11 30-8-15,0 0-2 0,0 0-6 0,-26-32-4 16,26 32-5-16,0 0-3 0,-30-21-5 15,30 21-3-15,-27-20-4 0,27 20-2 0,-32-8-3 16,32 8-2-16,-32-6 0 0,32 6 0 0,-39 7 1 16,39-7 4-16,-49 25 5 0,19-4 1 0,0 13 7 15,-6 6-5-15,3 9 8 0,-3 4-12 0,1 7 7 16,-1-2-9-16,6 0 5 0,4-5-10 0,6-4 6 16,8-8-11-16,6-6 4 0,12-8-5 0,6-1-13 15,-12-26 30-15,52 42-29 0,-14-24 29 0,9-6-14 16,6-5-1-16,7-1 1 0,2-6-1 0,5-4 0 15,-1-3 1-15,1-4-2 0,0 1-17 0,-3-6 32 16,-2-3-32-16,-4-1 31 0,-10-4-11 0,-5-3-5 16,-10-3 6-16,-4-5-6 0,-8-4 1 15,-3-5-12-15,-4-5-3 0,-9-2-15 0,-1-2 4 16,-10-3-4-16,-2 3 17 0,-10 5 3 0,-10 8 16 16,-6 6-2-16,-9 4 8 0,-4 11-5 0,-7 1 2 15,-4 8-4-15,1 6-2 0,2 8-1 0,6 5-3 16,1 3-9-16,11 7-30 0,-2-5-36 0,28 22-68 15,-15-28-83-15,26-8-252 0,32 57-14 0,-32-57 242 16</inkml:trace>
  <inkml:trace contextRef="#ctx0" brushRef="#br1" timeOffset="128356.1958">18747 4665 1899 0,'-46'11'29'0,"2"0"-12"0,5-4-16 0,7-4-6 16,32-3-4-16,-39-3-2 0,39 3-8 0,0 0-5 16,-30-16-15-16,30 16-19 0,0 0-28 0,-4-34-25 15,32 34-36-15,-19-28-54 0,39 25-87 0,-2-6-203 16,-10-14 68-16,29 21 390 0</inkml:trace>
  <inkml:trace contextRef="#ctx0" brushRef="#br1" timeOffset="128684.6046">19388 4384 1412 0,'-12'-34'48'0,"12"34"-33"15,-20-26 6-15,20 26 18 0,-25-20 12 0,25 20 8 16,-37-7-5-16,11 6-8 0,26 1-7 0,-54 17-8 16,28 1-4-16,-8 1-12 0,4 8 8 0,-5 3-3 15,3 5 6-15,-2 2 3 0,4 7-1 0,-2-2-7 16,6 7 1-16,4-1-10 0,5-1-3 0,4-2-9 15,4-5-2-15,9-3 4 0,7-4-2 0,6-4 0 16,10-3 0-16,5-5 0 0,11-5 0 0,7-5 0 16,7-10 0-16,4-4 0 0,9-8 0 0,1-10 0 15,0-2 0-15,-1-10 0 0,-4-2 0 0,-6-6 0 16,-4-3 0-16,-6-4 0 0,-9 4 0 16,-7-1 0-16,-7 1 0 0,-10 3 0 0,-8 2-5 15,-5 2-8-15,-11 0-9 0,-3 2 1 0,-11-2-8 16,-1 9-2-16,-8 2-6 0,0 10-2 0,-3 3-7 15,9 12-13-15,-8-10-28 0,36 11-49 0,-42 4-73 16,51 24-103-16,-9-28-188 0,0 0 49 0,25 47 402 16</inkml:trace>
  <inkml:trace contextRef="#ctx0" brushRef="#br1" timeOffset="129044.1272">20431 4297 1591 0,'-48'-5'117'0,"48"5"-86"16,-47-9-8-16,22 8-5 0,-2-5 2 0,1 6 2 16,-5 0 2-16,3 6 3 0,-2 1-1 0,2 8-1 15,-1 3-7-15,1 10-4 0,0 4-2 0,-1 5 4 16,3 5-2-16,5 2 8 0,-1 2-8 0,8 0-1 16,5-6-13-16,4 3 0 0,7-6 0 15,7-8 0-15,7 0 0 0,3-5 0 0,-19-24 0 16,53 34 0-16,-19-25 0 0,5-4 0 15,1-9 0-15,3-3 0 0,-1-7 0 0,1-5 0 0,-1-8 0 16,-1-4 0-16,0-8 0 0,0-3 0 16,-1-2-2-16,-6-2-10 0,-6 2 8 0,-5-4-4 15,-3 4 7-15,-9-2-7 0,-4 2 1 0,-7-1-7 16,-7 4 2-16,-4 4-3 0,-3 9 10 16,14 28-2-16,-41-35 6 0,16 28-2 0,0 8-1 15,-5 5-2-15,6 8-10 0,-3 2-7 0,6 8-13 16,21-24-4-16,-25 55-39 0,25-55-45 0,9 53-83 15,-9-53-110-15,0 0-211 0,51 46 52 0,-26-50 385 16</inkml:trace>
  <inkml:trace contextRef="#ctx0" brushRef="#br1" timeOffset="129372.3315">21097 4262 1627 0,'0'0'110'0,"0"0"-48"0,-21-26-23 0,21 26-7 16,-27-27-10-16,27 27-3 0,-32-19-3 0,32 19 0 15,-28-14-1-15,28 14-2 0,-34 0-1 0,34 0-1 16,-37 17 0-16,37-17-3 0,-39 43 1 16,18-17-3-16,1 11 3 0,3-2-3 0,3 4-2 15,3-5-4-15,7-1 0 0,3-3 0 0,6-4 0 16,4 1 0-16,3-3 0 0,-12-24 0 0,39 39 0 16,-39-39 0-16,50 28 0 0,-25-17 0 0,-1-6 0 15,1 6 0-15,-25-11 0 0,43 10 0 0,-43-10 0 16,26 11-1-16,-26-11-1 0,0 0-2 15,0 0 3-15,20 30 1 0,-20-30-2 16,-7 32-2-16,7-32 3 0,-25 45-4 0,4-18-6 16,-4-3 24-16,-4 3-25 0,1-4 23 0,2-2-15 15,26-21-11-15,-41 32-9 0,41-32-15 0,0 0-16 16,0 0-30-16,-29 7-51 0,29-7-82 0,0 0-121 16,25-46-220-16,0 23 67 0,-7-26 431 0</inkml:trace>
  <inkml:trace contextRef="#ctx0" brushRef="#br1" timeOffset="129544.2622">21143 4100 1836 0,'-49'21'85'0,"49"-21"-28"15,-47 16-17-15,47-16-11 0,-30 21-29 0,30-21 0 16,0 0 0-16,0 0 0 0,-10 28 0 0,10-28 0 16,0 0 0-16,39 27 0 0,-14-22 0 15,1 0 0-15,9 1 0 0,-1-5-31 0,10 5-27 16,-3-10-22-16,16 15-30 0,-16-20-29 0,28 30-91 15,-34-24-177-15,16 3-125 0,4 15 73 0,-23-23 459 16</inkml:trace>
  <inkml:trace contextRef="#ctx0" brushRef="#br1" timeOffset="130022.6508">21791 4451 1623 0,'-33'12'94'15,"33"-12"-21"-15,-39 37-24 0,39-37 5 0,-41 40-6 16,41-40-7-16,-46 43-7 0,46-43-10 0,-37 44-17 15,37-44-7-15,-27 40 0 0,27-40 0 0,-18 35 0 16,18-35 0-16,-10 30 0 0,10-30 0 0,0 0 0 16,3 29 0-16,-3-29 0 0,0 0 0 15,0 0 0-15,0 0-7 0,25 8-4 0,-25-8 0 16,0 0 3-16,39-35 1 0,-39 35 3 0,37-46 4 16,-19 16 2-16,0-1-3 0,-1-3 4 15,1-1-4-15,-4-2 4 0,2-2-3 0,-2 2 4 0,-1-1-3 16,-1 4 5-16,1 4-3 0,-13 30 4 15,14-39-1-15,-14 39 2 0,0 0-1 0,0 0-7 16,0 0 0-16,0 0 0 0,0 0 0 16,-18 46 0-16,9-16 0 0,0 0 0 0,2 2 0 15,4-4 0-15,5-3 0 0,-2-25 0 0,12 40 0 16,-12-40 0-16,25 30 0 0,-25-30 0 0,39 18 0 16,-13-17 0-16,8-4 0 0,1-4 0 0,6-5 0 15,-2-3 0-15,5-2 0 0,-1-4 0 0,1 1 0 16,-5-1 0-16,-2 0 0 0,-5 2 0 15,-2 1 0-15,-5 4 0 0,-25 14 0 0,39-21 0 16,-39 21 0-16,0 0 0 0,0 0 0 0,0 0 0 16,0 0 0-16,0 0 0 0,-9 42 0 15,-9-12 0-15,-6 5 0 0,-1 4 0 0,-4-2 0 16,5 5 0-16,1-1 0 0,5-2 0 0,2-6 0 16,7 2 0-16,0-8 0 0,9 1-37 0,0-28-56 15,9 46-26-15,-9-46-97 0,32 12-369 0,-32-12 11 0,51 9 152 16</inkml:trace>
  <inkml:trace contextRef="#ctx0" brushRef="#br1" timeOffset="130178.93">22865 4835 2047 0,'-52'22'0'0,"52"-22"0"0,-37 4 0 0,37-4 0 15,0 0 0-15,-25-4 0 0,25 4 0 0,0 0 0 16,0 0 0-16,0 0 0 0,25-14 0 15,-23-17-223-15,-2 31-451 0,37-23 5 0,-10 10 189 16</inkml:trace>
  <inkml:trace contextRef="#ctx0" brushRef="#br1" timeOffset="140102.5111">6828 5601 888 0,'-6'-27'236'0,"6"27"-176"0,-24-31-34 16,24 31-20-16,-29-37 4 0,29 37 5 0,-30-36 6 15,30 36 1-15,-32-28 0 0,32 28-5 0,-37-21 0 16,37 21-1-16,-42-11 5 0,42 11 3 0,-45 6 5 15,45-6 5-15,-53 23 0 0,28-2 4 0,-8 2-3 16,4 10 3-16,-4-1-10 0,1 8 0 0,0 3-12 16,7 2-14-16,2-1 25 0,7-1-29 0,4-5 26 15,6-4-14-15,6-8-7 0,0-26 1 0,20 39-4 16,-20-39 1-16,46 26-2 0,-12-17 2 0,10-9-1 31,6-3 0-31,10-8 1 0,5-6-2 0,4-5 4 16,2-7-4-16,5-8 5 0,-7-6 8 0,-1-3-25 15,-3-3 24-15,-5-2-24 0,-1-4 12 16,-6 1 6-16,-3-1-7 0,-8-1 7 0,-5 0-8 0,-3-1 7 16,-4 3-8-16,-5-1 9 0,-2 2-8 0,-2 2 8 15,-1 4-8-15,-4 3 7 0,-2 3-7 0,-4 8 6 16,-10 33-4-16,13-39 4 0,-13 39-1 0,0 0-1 16,0 0 2-16,0 0-2 0,-2 24 2 0,-2 5-2 15,-1 18 8-15,-4 13-8 0,-1 7 9 16,-3 9-11-16,-3 3 8 0,2 2-11 0,0 0 11 15,2-2-13-15,3-5 10 0,5-3 4 0,2-8-28 16,9-5 15-16,2-8-34 0,9-1-9 0,-6-12-14 16,20 9-33-16,-32-46-33 0,62 58-80 0,-62-58-119 15,57 10-181-15,-2 3 136 0,-25-38 372 16</inkml:trace>
  <inkml:trace contextRef="#ctx0" brushRef="#br1" timeOffset="140286.2034">8121 5564 1649 0,'-34'7'46'0,"34"-7"-37"0,0 0-13 0,0 0-1 16,0 0 1-16,30-18 4 0,-30 18 1 16,53-25-13-16,-16 15-25 0,-1-11-29 0,15 14-30 15,-14-20-19-15,24 24-6 0,-19-18-21 0,22 19-45 16,-16-10-98-16,-9-11-129 0,26 33 198 0,-40-24 216 0</inkml:trace>
  <inkml:trace contextRef="#ctx0" brushRef="#br1" timeOffset="140458.2044">8181 5904 1594 0,'0'0'63'0,"0"0"-49"0,0 0-21 16,0 0 0-16,0 0 3 0,28-7 5 0,4-2 0 15,5-2-1-15,6-1-7 0,-1-11-30 0,15 12-30 16,-13-19-27-16,23 22-64 0,-21-26-25 16,27 22-69-16,-16-8-93 0,-9-17-56 0,28 37 291 15</inkml:trace>
  <inkml:trace contextRef="#ctx0" brushRef="#br1" timeOffset="140790.4954">9399 5509 954 0,'-25'-9'192'0,"25"9"-80"16,0 0-40-16,0 0-16 0,-31 11-8 0,31-11-4 16,-18 24-18-16,18-24-3 0,-25 50-1 0,14-13 1 15,-3-2-1-15,5 7-10 0,-3-3 20 0,5 5-29 0,-4-2 25 16,4-1-12-16,0-6-8 0,4-1 2 0,-1-8-5 16,4-26 1-16,0 40-4 0,0-40 2 0,0 0-1 31,0 0 2-31,0 0 1 0,0 0 2 0,0 0 4 15,0 0 2-15,28-7 4 0,-28 7-1 0,25-54 0 16,-9 15-8-16,0-1 6 0,-2 1-7 0,-3-2-8 16,-1 4 27-16,-2-3-26 0,-1 1 23 0,0-1-12 0,2 1-9 15,-1 4 3-15,3 3-7 0,1 5 4 0,-12 27-4 16,25-38 2-16,-25 38-3 0,0 0 0 0,32-21 1 16,-32 21 0-16,30-4-1 0,-30 4 1 0,45-2-8 15,-17 6-11-15,-2-6-14 0,10 7-25 0,-8-10-27 16,18 16-36-16,-16-25-53 0,34 29-91 0,-23-15-203 15,12-10-21-15,18 17 303 0</inkml:trace>
  <inkml:trace contextRef="#ctx0" brushRef="#br1" timeOffset="141243.8115">10713 5229 1222 0,'-8'-37'327'0,"8"37"-262"16,-18-40-24-16,18 40-4 0,-21-43 1 0,21 43-7 15,-27-31-3-15,27 31-5 0,-34-27 2 0,34 27-1 16,-39-10-4-16,39 10-3 0,-46 8-3 0,22 5 1 16,-7 6-2-16,1 9 5 0,-5 6-4 15,-1 8 6-15,-1 6-7 0,0 6 3 0,2 1-8 16,3-2 2-16,5-1-7 0,6-4 2 0,9-4-5 16,4 4 0-16,12-8 0 0,7-3 0 15,6-5 0-15,12-4-6 0,6-5 12 0,8-4-9 16,8-5 6-16,4-7-3 0,7-5 0 0,3-7 0 15,1-7-5-15,3-6 4 0,0-3-11 16,-2-4 20-16,-3-5-8 0,-5-3 6 0,-8-8-11 16,-3 1-3-16,-4-6 2 0,-5-5-5 0,-4 0 6 15,-1-4-8-15,-6-3 7 0,-5 0-7 0,-7 0 8 16,-7 0-7-16,-7 1 7 0,-11-3-5 0,-7 4 9 16,-7 0-5-16,-5 6-5 0,-8 12 26 0,-4 8-18 15,-6 14 31-15,-6 9-8 0,-1 12 1 0,-7 9-4 16,0 9-16-16,-4 9 21 15,4 7-23-15,1 3 2 0,8 5-1 0,8-3 0 16,12-1 0-16,9-3 0 0,13-3 0 0,9-2 0 16,13 1 0-16,10-3 0 0,12 1 0 0,13-8 0 15,9-7 0-15,14 1 0 0,3-13 0 0,11 2-63 16,-5-17-38-16,14 21-101 0,-34-36-240 0,21 18-178 16,-5-4 34-16,-19-12 554 0</inkml:trace>
  <inkml:trace contextRef="#ctx0" brushRef="#br1" timeOffset="142087.8553">5205 7251 1336 0,'-28'-5'119'0,"28"5"-49"0,0 0-38 0,0 0-20 15,0 0-8-15,0 0-4 0,0 0 8 0,0 0 4 16,44-11 3-16,-15 2 0 0,4-1-6 0,12-6-6 15,2 0 0-15,5 2-6 0,4 0-6 0,-4-2-20 16,6 11-24-16,-15-15-34 0,15 27-48 0,-26-24-69 16,19 15-181-16,-6 7-99 0,-45-5 236 0</inkml:trace>
  <inkml:trace contextRef="#ctx0" brushRef="#br1" timeOffset="142244.0705">5388 7304 1446 0,'-36'5'53'0,"36"-5"-31"16,-30 14-24-16,30-14-7 0,0 0-5 0,0 0 0 16,0 0-1-16,37 12 2 0,-6-8-12 15,-1-8-21-15,19 4-37 0,-8-19-67 0,32 16-96 16,-11-4-240-16,-4-29 69 0,27 29 417 0</inkml:trace>
  <inkml:trace contextRef="#ctx0" brushRef="#br1" timeOffset="142509.7442">6070 6751 1074 0,'-23'24'143'15,"-2"-29"-48"-15,25 5-29 0,0 0-24 16,0 0-10-16,0 0-9 0,0 0 7 0,28 28 12 16,4-14 6-16,2-3-7 0,14 3 3 0,3-3-13 15,9 1-3-15,-1-3-6 0,1 1-11 0,-9 3-5 16,-7 1-1-16,-8 3-3 0,-10 1 3 15,-26-18 2-15,25 44 3 0,-25-18-2 0,-5 6 2 16,-13 10-9-16,-10 2 4 0,-15 6-8 0,-8 3 7 16,-11 1-9-16,-9-1 7 0,0 3-12 0,-1-5 5 15,6 0 5-15,4-1-28 0,9-3 18 0,3-6-35 16,17-2-10-16,-3-15-24 0,26 13-55 0,-17-33-98 16,27-4-280-16,27 24 2 0,-27-24 302 15</inkml:trace>
  <inkml:trace contextRef="#ctx0" brushRef="#br1" timeOffset="143119.3559">7685 6923 815 0,'37'-44'49'0,"-37"14"-35"0,4 0 9 0,-10-1 24 16,6 31 15-16,-16-48 33 0,16 48-19 0,-32-19-9 15,32 19-12-15,-53-7-14 0,21 16 5 0,-12-6 6 16,7 18 5-16,-14-7-5 0,6 16 0 16,-11-2-11-16,4 15 1 0,-6-3-13 0,5 11 4 15,-2 0-10-15,9 6 5 0,2-3-10 16,8 6 8-16,8-5-12 0,6 1 4 0,12-3-13 16,8 2 3-16,9-8-10 0,11-5 4 0,10-5-6 15,9-5-8-15,13-7 29 0,8-6-26 0,8-8 28 16,8-10-16-16,6-9-21 0,5-12 29 0,4-10-27 15,-1-7 27-15,1-8-7 0,-8-8-7 16,-5-4 7-16,-5-3-8 0,-9-1 9 0,-7-3-7 16,-9 3 7-16,-7-4-10 0,-11 7 6 0,-8-1-8 15,-8 5 7-15,-8 1-7 0,-9 2 8 0,-8 5-7 16,-10 4-8-16,-9 3 27 0,-7 7-28 0,-5 8 28 16,-7 8-10-16,-4 7 0 0,-5 9 4 0,-1 9 2 15,-1 7 3-15,2 7-8 0,2 5 25 16,5 7-23-16,3 2 20 0,7 2-16 15,12-1-6-15,9 1 0 0,12 0-4 0,10-4 1 16,12-1-4-16,9-3 3 0,11-1-7 0,7-2 1 16,13-3-13-16,1-7-8 0,10-1-20 0,-1-11-16 15,13 11-40-15,-17-22-44 0,29 28-79 0,-34-37-97 16,9 10-208-16,13 11 50 0,-28-26 474 0</inkml:trace>
  <inkml:trace contextRef="#ctx0" brushRef="#br1" timeOffset="143322.5117">8694 6964 1599 0,'0'0'30'0,"15"26"-10"0,-15-26-1 0,44 7-1 15,-12-5 1-15,0-5-11 0,-2 1-8 0,2 2-8 16,-6-4-17-16,6 10-21 0,-32-6-25 0,57 5-32 15,-57-5-45-15,47 7-66 0,-47-7-83 0,0 0-178 16,39 12 150-16,-39-12 325 0</inkml:trace>
  <inkml:trace contextRef="#ctx0" brushRef="#br1" timeOffset="143478.8492">8560 7316 1782 0,'-29'9'58'0,"29"-9"-37"0,0 0-18 15,0 0-2-15,0 0-1 0,0 0 2 0,0 0 0 16,46 10-1-16,-12-17 1 0,7-3-2 16,5-2-5-16,2-8-19 0,7 10-36 0,-16-20-74 15,24 31-114-15,-34-32-154 0,24 13-159 0,11 8 124 16,-20-24 437-16</inkml:trace>
  <inkml:trace contextRef="#ctx0" brushRef="#br1" timeOffset="144501.2574">10122 7010 976 0,'0'0'69'0,"0"0"-25"0,-4-36-9 16,4 36 15-16,-5-37 8 0,5 37 1 0,-16-42-9 15,16 42-4-15,-30-35-8 0,30 35-1 0,-41-34-5 16,15 17 3-16,26 17-3 0,-55-16-2 0,28 14 0 16,-6-1-2-16,4 6 0 0,-4 3 0 0,4 2 0 0,-1 3-5 15,4 8 0-15,-1 2-7 0,4 4 3 0,2 5-6 16,3 0 5-16,2 0-5 0,5 3 4 15,6-4-8-15,9-5 0 0,-4-24-6 0,24 35 3 16,1-22-2-16,2-6 2 0,10-4-3 0,7-6 3 16,6-10 5-16,8-8-1 0,4-10 4 0,6-10-7 15,-1-8-1-15,2-4-7 0,-4 0 5 0,-1-1-6 16,-7 1-8-16,-9 3 21 0,-11 5-22 0,-9 4 22 16,-8 6-7-16,-8 3-4 0,-7 4 4 0,-5 28-3 15,2-42 2-15,-2 42-2 0,-12-30 2 0,12 30-2 16,0 0 0-16,-36-13-1 0,36 13-2 0,-35 16 2 15,35-16-2-15,-48 48 3 0,18-15-3 0,2 6 5 16,1 7 8-16,4 1-20 0,4 4 20 0,4-1-20 16,8-3 6-16,2 1 3 0,9-6-11 0,3 0-7 31,9-1-17-31,1-8-13 0,15 3-30 0,-32-36-41 16,69 60-83-16,-69-60-124 0,45 22-238 15,-8 3 47-15,-37-25 448 0</inkml:trace>
  <inkml:trace contextRef="#ctx0" brushRef="#br1" timeOffset="144717.4959">9653 7448 1694 0,'0'0'54'15,"0"0"-42"-15,0 0-15 0,33 4 1 0,11-11 3 16,11-4-1-16,14-5 6 0,8-3-3 0,2-2 3 15,8 0-5-15,-4-1-3 0,1 1-6 0,-7 4-4 16,-7 1-11-16,-1 5-8 0,-16 1-14 16,2 10-14-1,-15-7-15-15,8 17-40 0,-48-10-75 0,59 0-206 16,-35 16-115-16,-24-16 201 0</inkml:trace>
  <inkml:trace contextRef="#ctx0" brushRef="#br1" timeOffset="145121.177">10230 7693 1570 0,'0'0'52'0,"9"-32"-29"16,-9 32-8-16,16-33 1 0,-16 33 3 0,0 0 5 0,0 0 4 0,0 0 0 15,0 0-4-15,0 0-10 0,0 0-5 0,0 0-3 16,-6 40 3-16,-4-11-7 0,1 2 3 15,-2 4-1-15,-1 4 8 0,-1 3-7 16,-1 2 7-16,-2 2-7 0,2 5 4 0,-4-3-3 16,3-2 6-16,-1-4-8 0,1-5 5 0,3-7-7 15,12-30 1-15,-12 37-4 0,12-37 1 0,0 0-2 16,0 0 2-16,0 0 0 0,0 0 0 0,24-7 4 16,-24 7-2-16,23-42 5 0,-10 12-4 0,-1-7 2 15,-1-4-3-15,-2 1 7 0,-4-3-4 16,-3 3 9-16,0-1-6 0,-2 3 5 0,0-3-6 15,1-1-1-15,1 3-6 0,3-3 2 0,4 3-4 16,4 4-11-16,4 5 13 0,-17 30-14 0,43-44 24 16,-15 26-9-16,6 2 8 0,1 1-8 0,4 0-7 15,4 5-14-15,-4-2-13 0,5 12-39 0,-12-16-56 0,23 33-125 16,-55-17-380-16,64-1 57 0,-24 15 295 16</inkml:trace>
  <inkml:trace contextRef="#ctx0" brushRef="#br1" timeOffset="146013.9437">7658 8901 836 0,'-1'-39'124'16,"1"39"-21"-16,-9-30-8 0,9 30-10 15,-14-26-4-15,14 26-20 0,0 0-12 0,-32-28-2 16,32 28-1-16,-38-19-3 0,14 8-2 0,24 11-9 16,-45-7-9-16,45 7-5 0,-47 5-9 0,22 2 0 15,-4 4-2-15,1 8 5 0,-4 4 2 0,2 7 6 16,-5 9-4-16,3 8 6 0,-2 3-9 16,2 4 8-16,0-1-9 0,4 2 4 0,3-2-9 15,4-1 2-15,7-6-6 0,7-2-14 0,5-10 24 16,9-3-26-16,5-6 26 0,-12-25-7 0,46 33-1 15,-10-26 1-15,6-7 0 0,12-10-3 0,6-9-12 16,7-13 25-16,6-10-25 0,5-9 22 16,1-8-8-16,-1-2-8 0,-3-1 8 15,-10 0-8-15,-6-4 7 0,-8 4-8 0,-9 2 8 16,-8 0-6-16,-9 7 5 0,-6 4-4 0,-10 5 6 16,-3 0-6-16,-12 5 2 0,-6 6-7 0,-9 1-10 15,-8 9 8-15,-6 2-7 0,-8 14 11 0,-4 10 2 16,-5 6 3-16,-3 14 17 0,2 5-4 0,-5 9 12 15,1 6-2-15,0-1-6 0,4 4 5 0,7-1-8 16,11-1 0-16,6-5-7 0,15-5-1 16,9-8-6-16,8 2 1 0,13-3-3 0,-16-25 1 15,59 42-2-15,-17-29-3 0,11 1-11 0,8-13-15 16,8 6-25-16,0-14-27 0,19 18-72 16,-26-41-137-16,11 30-318 0,8-4 22 0,-11-4 381 15</inkml:trace>
  <inkml:trace contextRef="#ctx0" brushRef="#br1" timeOffset="146310.878">8648 9290 1656 0,'0'0'45'0,"0"0"-30"16,0 0-13-16,30-28-2 0,8 11 4 15,9-3-3-15,10-1 1 0,3 2-6 0,8 3-12 16,-5-3-24-16,10 11-26 0,-16-9-40 0,15 20-67 15,-31-22-75-15,19 17-149 0,-10 9-87 0,-50-7 294 16</inkml:trace>
  <inkml:trace contextRef="#ctx0" brushRef="#br1" timeOffset="146467.154">8744 9567 1437 0,'-37'9'85'0,"37"-9"-54"0,0 0-24 16,0 0-6-16,0 0 0 0,30 5 3 0,7-16-1 15,11-4-2-15,12-7 3 0,13-4-5 0,12-2-18 16,3-14-44-16,26 20-173 0,-26-11-307 0,10-8 12 16,10 22 351-16</inkml:trace>
  <inkml:trace contextRef="#ctx0" brushRef="#br1" timeOffset="147702.2668">10419 8790 680 0,'0'0'85'0,"0"0"-8"15,0 0-12-15,-35-33 8 0,35 33 2 0,-28-18 2 16,28 18-5-16,-41-14 3 0,41 14-4 0,-51-14 1 16,51 14-6-16,-54-5-11 0,54 5-7 0,-53 5-14 15,53-5-2-15,-53 19-5 0,27-1 1 0,-1-2-6 16,4 8 1-16,0 5-7 0,5 4 2 0,-1 11-7 16,5 4 3-16,1 1-7 15,8 2 7-15,3-3-7 0,6-3 5 0,5-1-8 16,6-5 2-16,7-4-8 0,6-3 5 0,6-7-4 15,5-4 4-15,3-9-2 0,6-3 1 0,0-11 0 16,1-5-1-16,1-9 3 0,-2-10-1 0,0-4 4 16,-2-10-7-16,-2-6 5 0,0-5-7 0,-1-9 6 15,-3-2-8-15,-2 0 9 0,-6 1-9 16,-8 6 8-16,-6 9-6 0,-9 6 5 0,-6 6-4 31,-8 6 3-31,5 28-3 0,-28-38 1 0,28 38-5 16,-50-16-3-16,18 16-3 0,-5 9-3 0,-4 6 2 15,2 10-2-15,-3 1 3 0,3 6-10 0,2-7-9 16,8 12-29-16,-2-18-35 0,29 23-83 16,2-42-128-16,0 0-244 0,0 41 39 0,0-41 433 15</inkml:trace>
  <inkml:trace contextRef="#ctx0" brushRef="#br1" timeOffset="147858.6075">11335 8991 1751 0,'-39'7'65'16,"-9"2"-69"-16,7-4-2 0,8-1-5 15,6-6-13-15,27 2-24 0,-39-9-36 0,39 9-60 16,-24-18-81-16,24 18-196 0,0 0-96 16,26-40 186-16</inkml:trace>
  <inkml:trace contextRef="#ctx0" brushRef="#br1" timeOffset="148218.0345">11470 8880 1594 0,'0'0'76'0,"0"0"-54"0,-9-33-19 15,9 33-2-15,40-36 6 0,-9 17 1 16,4 1 8-16,4 4-4 0,3 0 1 15,5 0-6-15,-3 4-4 0,2 1-1 0,-4 3 0 16,-6 5 0-16,-6 2-1 0,-30-1 5 0,39 13 3 16,-39-13 1-16,0 0 5 0,19 31 0 0,-19-31-5 15,-12 34 4-15,12-34-6 0,-39 47 2 0,7-17-2 16,-5 6 3-16,-6-3-4 0,-3 6 8 0,-1-4-9 16,2-1 1-16,3-3-6 0,5-1 1 0,5-3-5 15,7-4 5-15,25-23-5 0,-34 42-1 16,34-42-11-16,-2 26-8 0,2-26-7 0,27 20-14 15,3-10-11-15,-2-10-1 0,20 4-32 0,-9-20-21 16,30 16-61-16,-26-35-79 0,31 17-94 16,1-1-132-16,-26-24 218 0,31 33 257 0</inkml:trace>
  <inkml:trace contextRef="#ctx0" brushRef="#br1" timeOffset="148468.1206">12444 8764 582 0,'-30'0'199'16,"1"-4"-35"-16,29 4-13 0,-53 14-7 0,53-14-9 15,-58 30-20-15,33-2-15 0,-19-13-19 0,15 15-12 16,-8-6-22-16,7 4-5 0,2-3-12 0,28-25-1 16,-34 41-8-16,34-41-6 0,-7 28-8 0,7-28-2 15,0 0-4-15,35 28 2 16,-6-23-2-16,6-3 1 0,9-6-2 0,4 1 0 16,4-4 1-16,-3-2-1 0,-3 4 0 0,-3 1 0 15,-10 2 0-15,-4 6 0 0,-29-4-3 0,37 12-1 16,-37-12 0-16,0 0 1 0,12 37 0 0,-12-37 1 15,-26 43-6-15,26-43 1 0,-46 49-12 0,17-24 0 16,-1-1-6-16,-2-4 0 0,32-20-8 0,-49 30-6 16,49-30-28-16,-32 8-26 0,32-8-59 15,0 0-84-15,0 0-151 0,0 0-125 0,9-54 210 16</inkml:trace>
  <inkml:trace contextRef="#ctx0" brushRef="#br1" timeOffset="148633.3784">12504 8757 1817 0,'0'0'108'0,"-34"3"-52"0,34-3-17 0,0 0-16 16,0 0-19-16,0 0-4 0,0 0 0 0,0 0 0 15,0 0 0-15,0 0 0 0,0 0 0 0,27-21-3 16,-27 21-27-16,44-10-23 0,-44 10-33 0,57-6-51 16,-57 6-87-16,60-10-210 0,-32 6-136 0,-28 4 61 0,62 13 509 15</inkml:trace>
  <inkml:trace contextRef="#ctx0" brushRef="#br1" timeOffset="149130.7922">13076 8792 1190 0,'-30'39'195'0,"-2"-36"-109"0,32-3-9 15,-41 28-12-15,41-28-12 0,-37 39-11 0,19-9-1 16,-5-3-5-16,6 2 8 0,-6 0-19 0,5-1 1 15,0-5-7-15,0 3-4 0,18-26-1 0,-19 32-6 16,19-32-7-16,0 0 1 0,0 0-3 0,0 0 0 16,0 0 1-16,0 0 0 0,0 0 0 0,28 5 1 15,-28-5 0-15,36-33-4 0,-36 33 6 0,42-50-5 16,-17 22 5-16,-4-4-3 0,1 3 3 16,-3-3-5-16,-1 4 3 0,-2-2-3 0,-2 2 4 15,-2 5-4-15,-12 23 4 0,20-39-2 16,-20 39 1-16,0 0 0 0,0 0 0 0,0 0 1 15,0 0-1-15,0 0 0 0,0 0 2 0,0 0-1 16,0 0 1-16,-6 35 4 0,6-35-2 0,-8 41 4 16,8-41-5-16,0 38 2 0,0-38-2 0,8 34 2 15,-8-34-2-15,22 24 0 0,-22-24 0 0,32 15 1 16,-32-15 2-16,44 1 2 0,-19-8 1 0,3 0-4 16,2-5-6-16,0-2 0 0,0-2 0 0,-3-3 0 15,-1-1 0-15,-26 20 0 0,41-35 0 0,-41 35 0 16,28-28 0-16,-28 28 0 0,0 0 0 0,0 0 0 15,0 0 0-15,0 0 0 0,0 0 0 16,0 0 0 0,0 0 0-16,0 0 0 0,-12 39 0 15,-4-1 0-15,-3-1 0 0,-1 7 0 0,1 0 0 16,-1-7 0-16,4 4-12 0,0-8-35 0,9 4-29 16,7-37-34-16,-9 67-98 0,-17-58-212 0,26-9-163 15,0 46 20-15,0-46 536 0</inkml:trace>
  <inkml:trace contextRef="#ctx0" brushRef="#br1" timeOffset="149562.8546">9964 9731 1153 0,'-25'-4'118'0,"25"4"-57"15,0 0-16-15,0 0 0 0,0 0 6 0,46 5 11 16,-12-13-1-16,26 6-6 0,6-10-7 0,24 3-12 16,15-7-7-16,17 0-4 0,18-3 1 0,14-1-5 31,14 3-3-31,13-3-8 0,3 6-6 16,-2-2-5-16,4 6-3 0,-1-4-8 0,2 5 0 15,-4-7-6-15,6 6 6 0,-5-6-3 0,-3 2 0 16,3-4-8-16,-7 0 0 0,-12 1 9 0,5 1-37 15,-18-2 33-15,-3 4-34 0,-11-2 11 16,-12 9-12-16,-21-12-40 0,6 24-91 0,-40-19-201 16,-9 4-97-16,-4 20 123 0</inkml:trace>
  <inkml:trace contextRef="#ctx0" brushRef="#br1" timeOffset="150516.2283">10990 10030 913 0,'0'0'53'0,"19"-32"-70"0,-19 32-1 0,0-30 16 16,0 30 26-16,0 0 19 0,0 0 5 0,-39-5-6 15,39 5 3-15,-51 21 2 0,21 2 13 0,-15-2 11 16,12 16 9-16,-19-8-3 0,19 15 5 16,-15-9-15-16,13 12-2 0,-8-8 1 0,11 9-38 15,0-8 19-15,11 9-33 0,3-5 3 0,8 2 3 16,6-3-10-16,8-6 4 0,6-4-8 0,12-3 6 16,8-9-6-16,7 0 1 0,12-8-4 0,5-8-1 15,9-9 4-15,10-8-1 0,1-11 3 16,6-7-4-16,-2-9 1 0,-2-6-4 0,-5-5 5 15,-7-6-5-15,-11 7-12 0,-11-6 23 16,-10 0-22-16,-11 4 21 0,-8-3-5 0,-8 3-7 16,-10 3 6-16,-6 4-6 0,-6 4 3 0,-5 4-5 15,-4 3 2-15,-8 3-5 0,-1 5-2 0,-8 6-8 16,2 10-3-16,-1 2-1 0,3 14-2 0,-2 0-2 16,9 13-9-16,0-6-15 0,13 14-34 0,-8-14-61 15,38 28-168-15,-6-15-263 0,-5-27 42 0,36 52 394 16</inkml:trace>
  <inkml:trace contextRef="#ctx0" brushRef="#br1" timeOffset="150688.1835">11987 10287 1786 0,'0'0'56'0,"-25"-5"-51"0,-5-2-6 0,3 0-1 16,27 7-8-16,-39-16-10 0,39 16-17 0,-24-16-36 15,24 16-32-15,0 0-48 0,-20-40-65 0,45 40-76 16,1-7-212-16,-11-18 80 0,29 30 425 0</inkml:trace>
  <inkml:trace contextRef="#ctx0" brushRef="#br1" timeOffset="151000.8215">12493 10071 1595 0,'-42'-6'98'0,"13"19"-33"0,-8-10-14 16,7 8-5-16,-4-2-8 0,4 5-7 0,-5-2-7 16,1 9-5-16,1 0-3 0,3 2 0 0,1 5-2 15,8-1 2-15,3 1-6 0,9-2-12 16,4 1 12-16,7 3-12 0,7-6 4 0,3 3-2 16,-12-27 0-16,46 42 0 0,-16-26 0 0,6-6 0 15,6-4 0-15,-3-6 0 0,4-6 0 16,-1-4 0-16,1-4 0 0,-3-4 0 0,-4-3 0 15,-6-5 0-15,-4-1 0 0,-2-1 0 0,-3-5 0 16,-4 1 0-16,-2-7 0 0,-3 2 0 16,-5 2-5-16,-3-2-13 0,-1 5 0 0,-3-1-6 15,0 5-5-15,-3-4-9 0,3 32-6 0,-11-48-10 16,11 48-4-16,-11-30-13 0,11 30-22 0,0 0-44 16,0 0-90-16,0 0-131 0,-30 20-140 0,36 8 124 15,-6-28 374-15</inkml:trace>
  <inkml:trace contextRef="#ctx0" brushRef="#br1" timeOffset="151329.2501">13122 10116 821 0,'34'-40'305'0,"-34"40"-211"16,17-25-11-16,-17 25-5 0,0 0 0 0,15-26-3 16,-15 26-3-16,0 0-4 0,-34-21-6 0,34 21-12 15,-32 3-9-15,32-3-7 0,-41 18 2 0,41-18-1 16,-53 40-1-16,23-11 2 0,-4 4-7 15,1 4-13-15,-3 2-16 0,4 1 0 0,2-5 0 16,4 6 0-16,8-9 0 0,7-1 0 0,8-4 0 16,3-27 0-16,14 40 0 0,-14-40 0 0,39 32 0 15,-11-21 0-15,6-8 0 0,3-6 0 16,7-6 0-16,1-5 0 0,4-7 0 0,1-4 0 16,-2-5 0-16,-6-4 0 0,-5 3 0 15,-1-1 0-15,-4-3 0 0,-4 1 0 0,-5-1 0 16,-7 0 0-16,-7 5-3 0,-7-2-22 0,-2 6-6 15,-7-4-10-15,7 30-10 0,-15-49-13 0,15 49-4 16,-16-34-16-16,16 34-29 0,0 0-60 0,0 0-102 16,0 0-237-16,0 0 29 0,0 0 360 0</inkml:trace>
  <inkml:trace contextRef="#ctx0" brushRef="#br1" timeOffset="151641.9805">13760 9981 1209 0,'24'17'255'0,"-48"-27"-122"0,24 10-45 0,-34-2-33 16,34 2-18-16,-50-7-2 0,24 7-1 0,-6-3 1 16,2 3-6-16,0 0-5 0,5 5-3 0,0 0-4 15,25-5 0-15,-41 16-2 0,41-16-3 16,-28 25-4-16,28-25-1 0,-12 30-3 0,12-30 0 16,5 38-1-16,-5-38 2 0,23 43-5 0,-23-43 0 15,39 38 0-15,-39-38 0 0,44 34 0 0,-17-18 0 16,-2-4 0-16,5-1 0 0,-4 1 0 0,-1-5 0 15,-25-7 0-15,35 16 0 0,-35-16 0 0,25 12-3 16,-25-12 1-16,0 0-10 0,0 0 23 16,14 32-15-16,-14-32 12 0,0 0-12 15,-7 26-2-15,7-26 1 0,0 0-3 0,-33 34-5 16,33-34-6-16,-34 21-7 0,34-21-10 0,-35 14-9 16,35-14-14-16,-36 7-26 0,36-7-36 0,-30-4-45 15,30 4-69-15,0 0-63 0,-32-19-207 0,32 19 92 16,-12-28 413-16</inkml:trace>
  <inkml:trace contextRef="#ctx0" brushRef="#br1" timeOffset="151798.2509">13662 9984 1511 0,'0'0'264'16,"25"-16"-151"-16,-25 16-39 0,0 0-17 0,32-22-29 16,-32 22-28-16,48-23 0 0,-20 10 0 15,6-4 0-15,1 1 0 0,2-3 0 0,2-1 0 16,-2 3 0-16,-1-3 0 0,1 6-1 15,-5-5-71-15,9 15-53 0,-25-24-139 0,-16 28-376 16,39-9 29-16,-39 9 278 0</inkml:trace>
  <inkml:trace contextRef="#ctx0" brushRef="#br1" timeOffset="152501.5417">14294 10127 1149 0,'27'4'107'0,"-27"-4"-50"0,0 0-10 16,34-25-5-16,-34 25-10 0,32-12-12 0,-32 12-1 15,0 0 11-15,0 0 14 0,0 0 11 0,0 0 1 16,0 0-6-16,0 0-11 0,0 0-9 0,-9 26-4 15,9-26-2-15,-36 37 3 0,36-37-1 0,-42 42 0 16,42-42-4-16,-46 46-1 0,46-46-5 16,-41 33-14-16,41-33 8 0,0 0-15 0,-27 25 8 15,27-25-2-15,0 0-3 0,0 0-1 0,0 0 2 16,0 0 13-16,0 0-9 0,39-25 9 16,-39 25-10-16,48-42-4 0,-18 14 3 0,2-2-3 15,2 0 4-15,1-2-4 0,-3 6 3 0,-2-2-2 16,-5 5 3-16,-25 23-2 0,37-37 2 0,-37 37-3 15,25-19 1-15,-25 19 0 0,0 0 0 16,0 0 2-16,0 0 0 0,0 0 0 0,0 0-2 16,-9 30 3-16,9-30-2 0,-21 44 6 0,21-44-1 15,-28 47 5-15,28-47-3 0,-18 42-2 0,18-42-6 16,-4 29 0-16,4-29 0 0,0 0 0 0,25 21 0 16,-25-21 0-16,44-4 0 0,-12-3 0 0,7-9 0 15,6-5 0-15,2-4 0 0,3 1 0 16,-6-4 0-16,-1 1 0 0,-8 4 0 0,-5 4 0 15,-3 3 0-15,-27 16 0 0,32-21 0 16,-32 21 0-16,0 0 0 0,0 0 0 0,0 0 0 16,0 0 0-16,0 0 0 0,0 0 0 0,-34 37 0 15,9-11 0-15,-5 10 0 0,-5 1 0 0,-1 7 0 16,-4-4-42-16,2 9-32 0,-9-12-41 0,11 23-68 16,-35-33-190-16,16 17-222 0,-3 5 44 15,-18-15 438-15</inkml:trace>
  <inkml:trace contextRef="#ctx0" brushRef="#br1" timeOffset="153287.6975">7745 11508 1015 0,'5'-28'116'0,"-5"28"-30"0,27-43-16 16,-27 43-16-16,23-44-1 0,-23 44-12 0,9-33-3 16,-9 33-6-16,-5-28 3 0,5 28-4 0,-22-25-1 15,22 25-1-15,-33-21-3 0,33 21-4 0,-45-16 0 16,21 14 1-16,-8 1-1 0,2 6-1 0,-4 4-3 16,0 3 2-16,-1 6-5 0,1 3 5 0,-1 9-5 15,1 1 4-15,-1 10-6 0,1 5 3 16,-1 3-6-16,1 9 6 0,0 4-7 0,6 3 7 15,1 0-9-15,6 0 9 0,5-7-10 0,9-3 5 16,11-13-7-16,10-3 2 0,11-11-3 0,8-1-13 16,10-12 11-16,12-2-11 0,5-12 14 15,9-9 15-15,9-10-13 0,-4-10 11 0,6-7-13 16,-6-6-5-16,1-5 5 0,-6-1-7 0,-4-4 7 16,-6 0-5-16,-6-2 5 0,-2-2-3 15,-8-3 1-15,-4 2-2 0,-9-1 0 0,-7 3 0 16,-5-1 0-16,-10 1 0 0,-4 1-11 0,-11 0 16 15,-7 7-18-15,-7-1 17 0,-8 8-4 0,-6 4-3 16,-2 12 4-16,-8 10-4 0,-3 13 3 0,-1 13 2 16,-6 10 1-16,0 10 7 0,-3 8-5 0,1 8-5 15,2 2 0-15,9 4 0 0,5-4 0 0,11 1 0 16,11-8 0-16,12-3 0 16,8-6 0-16,12-5 0 0,12-2 0 0,6-3 0 15,14-2 0-15,6-7 0 0,9-2 0 0,6-9-23 16,12 2-37-16,0-14-29 0,17 16-72 0,-26-37-145 15,16 21-309-15,4-2 30 0,-13-10 378 0</inkml:trace>
  <inkml:trace contextRef="#ctx0" brushRef="#br1" timeOffset="153808.1962">8960 11617 1715 0,'18'30'124'0,"-18"-30"-95"16,0 0-21-16,0 0-6 0,0 0-3 15,44-35 2-15,-17 21-1 0,1 1-10 0,-2 1-14 0,6 3-12 16,-3-7-14-16,6 11 0 0,-8-9-11 0,12 14-13 15,-39 0-28-15,67-7-48 0,-67 7-43 0,62-12-94 0,-20 17-175 16,-42-5 84-16,46 5 378 0</inkml:trace>
  <inkml:trace contextRef="#ctx0" brushRef="#br1" timeOffset="153959.6606">9095 11913 1448 0,'-2'40'183'0,"-30"-24"-106"0,32-16-28 0,-18 27-22 16,18-27-8-16,0 0-6 0,27 10-3 15,-27-10-2-15,44-3-4 0,-7-8-1 0,6-8-9 16,12-1-17-16,1-17-42 0,21 20-87 0,-26-34-205 16,20 14-226-16,0 5 20 0,-20-14 472 0</inkml:trace>
  <inkml:trace contextRef="#ctx0" brushRef="#br1" timeOffset="162964.4611">10554 11376 732 0,'0'0'175'0,"0"0"-130"0,0 0-26 15,0 0-13-15,0 0 2 0,0 0 8 16,0 0 0-16,0 0 0 0,0 0-4 16,-25-6 1-16,25 6 9 0,-33 22 11 0,33-22 10 0,-43 29 6 15,43-29 5-15,-51 36 0 0,51-36 1 0,-52 35-4 16,52-35-3-16,-40 30-11 0,40-30-7 0,0 0-16 15,0 0-8-15,-20 26-7 0,20-26-1 0,25 13 2 16,-25-13 1-16,48 14-1 0,-16-9 2 0,3 0-2 16,2 1 2-16,6 1-1 0,1 0 0 15,0 1-1-15,1 3 1 0,-5 3-3 16,-4 2 3 0,-3 2 0-16,-3 1 3 0,-30-19-4 0,43 46 4 15,-31-22-7-15,-6 5 6 0,-8-3-3 0,-3 0 5 16,-8 3-5-16,-1-1 0 0,-5 0-4 0,-3 0 5 15,-1-1-4-15,23-27 8 0,-48 44-5 0,22-27 3 0,26-17-5 0,-44 23-4 16,44-23-14-16,-36 5-20 0,36-5-41 16,0 0-53-16,0 0-72 0,-30-10-152 15,30 10-85-15,0 0 160 0,-2-58 283 0</inkml:trace>
  <inkml:trace contextRef="#ctx0" brushRef="#br1" timeOffset="163208.728">10743 11328 1467 0,'-37'-19'73'0,"37"19"-20"0,0 0-16 15,-26-14-4-15,26 14 1 0,0 0-2 0,0 0-12 16,0 0-10-16,0 0-6 0,0 0-4 0,0 0-1 16,0 0 1-16,28 1 0 0,-3 1-5 0,8 0-2 0,6-2-11 15,8 2-10 1,-1-6-7-16,8 8-10 0,-4-10-11 15,10 15-12-15,-14-9 2 0,9 13 0 0,-14-10 7 16,3 13 4-16,-10-9-11 0,1 14-44 0,-35-21-26 16,48 28-29-16,-48-28-26 0,28 20-91 0,3 10-21 15,-31-30 303-15</inkml:trace>
  <inkml:trace contextRef="#ctx0" brushRef="#br1" timeOffset="163559.211">11599 11360 891 0,'0'0'96'0,"0"0"-21"0,-7-28-16 0,7 28 12 16,0 0 3-16,-30-21-7 0,30 21-13 0,-30 3-7 16,30-3-4-16,-43 18-7 0,43-18 2 15,-53 44-5-15,26-13-1 0,-6 1-10 0,4 9 8 16,-4 1-7-16,6 5 10 0,-5-1-6 16,8 5 1-16,0-5-14 0,9 0 4 0,4-9-11 15,9-2 3-15,6-7-8 0,6-1 3 0,10-3-5 16,8-6 2-16,6 0-3 0,7-8 2 0,3-8-1 15,5-4 0-15,8-7 1 0,0-7-2 0,6-5 2 16,1-7 0-16,-2-5 3 0,0-3-5 0,-9-4 3 16,-5-1-10-16,-9-4 4 0,-7-3-8 0,-7 4 9 15,-9-2-4-15,-7 9 6 0,-8-1-8 16,-6 8-1-16,-7-6-13 0,-2 8-1 0,-11-3-9 16,25 31 9-16,-52-46-3 0,26 33 2 0,-4 1-3 15,5 10-4-15,-7-3-8 0,32 5 1 0,-48 11-8 0,48-11-18 16,-28 15-28-16,28-15-56 0,-13 25-62 0,13-25-238 15,23 30 42-15,-23-30 334 0</inkml:trace>
  <inkml:trace contextRef="#ctx0" brushRef="#br1" timeOffset="164715.2366">12624 11569 482 0,'0'0'123'0,"0"0"-74"16,-12-28-7-16,12 28-1 0,0 0 10 15,0 0 14-15,0 0 0 0,0 0 3 0,0 0-6 16,0 0-6-16,0 0-13 0,0 0-10 0,0 0-13 16,0 0-10-16,0 0-6 0,0 0-2 0,0 0 2 15,0 0 2-15,0 0 9 0,0 0 1 0,2 34 0 16,-2-34-4-16,-6 38-3 0,1-13-2 0,0 5 9 16,-4-2-2-16,2 6 10 0,-6-6-5 15,5 4-1-15,-3-4-8 0,2-2 6 0,9-26-3 16,-14 44 2-16,14-44-5 0,-5 30-5 0,5-30-7 15,0 0 2-15,0 0-1 0,0 0 2 0,0 0 2 16,0 0 3-16,0 0 2 0,24 2 2 16,-24-2 8-16,18-28-4 0,-7 3 3 0,3 0-7 15,-2-5-2-15,2-3-7 0,1 3 6 0,-3-2 3 16,-1-1 11-16,1 6 2 0,-7-2 7 16,4 4-9-16,-5 0-1 0,-4 25-8 0,9-44-1 15,-9 44-7-15,8-37-1 0,-8 37-3 0,0 0 0 16,18-28-2-16,-18 28 1 0,0 0 0 0,0 0-2 15,0 0-1-15,32-2-11 0,-32 2-11 0,32 9-18 16,-32-9-15-16,53 19-60 0,-53-19-104 0,48-7-306 16,-11 16 25-16,-37-9 319 0</inkml:trace>
  <inkml:trace contextRef="#ctx0" brushRef="#br1" timeOffset="165278.151">13340 11587 605 0,'0'0'151'0,"0"0"-66"0,0 0-13 16,-25-5-10-16,25 5 5 0,0 0 4 0,-30-6-3 16,30 6 1-16,-32-7-7 0,32 7-7 0,-35-7-5 15,10 0 0-15,25 7-1 0,-44 0-3 16,44 0-5-16,-54 11-5 0,30 1 0 0,-8-3-4 15,7 7-1-15,-3-2-9 0,3 11-3 0,0-2-10 16,6 3 0-16,19-26-4 0,-32 44 0 16,32-44-3-16,-13 37 0 0,13-37-4 0,7 28 3 15,-7-28-2-15,25 21 2 0,-25-21-1 0,39 11 1 16,-39-11-1-16,51 2 0 0,-19-6 0 0,2-3 0 16,3-2 0-16,0-1 0 0,1-4 3 15,-5-4-4-15,-1 4 3 0,-4-2-3 0,-1-2 1 16,-27 18-1-16,43-28 1 0,-43 28-1 0,31-24 2 15,-31 24-1-15,0 0-1 0,0 0 1 0,27-23-1 16,-27 23-1-16,0 0 0 0,0 0-1 0,0 0-4 16,0 0-5-16,-16 28-5 0,16-28-2 0,-21 35-7 15,21-35 1-15,-23 39-9 0,23-39-5 0,-18 40-17 16,18-40-11-16,-3 41-29 0,3-41-24 16,15 35-30-16,-15-35-39 0,29 23-48 15,-3 2-142-15,-26-25 49 0,59 21 330 0</inkml:trace>
  <inkml:trace contextRef="#ctx0" brushRef="#br1" timeOffset="165668.8875">13862 11631 995 0,'-30'-14'94'0,"30"14"-30"0,-55-14 1 0,55 14 0 16,-56 2 5-16,56-2-5 0,-59 16-8 0,29 8 2 15,-9-6-8-15,11 12-2 0,-8-2-10 16,12 5-5-16,-5-1-10 0,8 3-1 16,1-1-13-16,8 1 2 0,5-2-6 0,3 1 4 15,6-8-4-15,-2-26 3 0,18 44-10 0,-18-44 3 16,41 27-3-16,-11-20 2 0,7-7-2 0,4-7-1 16,3-11 4-16,7-7-5 0,2-8 7 0,4-6-6 15,2-7 7-15,-1-3-8 0,0-4 9 0,1-1-9 16,-8-3 8-16,-3 1-6 0,-7 5 6 0,-4-2-7 15,-5 2 7-15,-4 5-9 0,-5 2 8 16,-5 2-7-16,-6 5 7 0,-1 5-5 0,-7 6-15 16,-4 26 32-16,0-25-33 0,0 25 20 15,0 0 18-15,-27 13-35 0,27-13 32 0,-41 49-16 16,16-10-5-16,-3 3 7 0,0 7-8 0,-1 0 6 16,-1 1-9-16,2-3 3 0,5 4-12 0,0-7-5 15,11 2-30-15,-4-12-18 0,21 8-43 16,-5-42-47-16,11 56-62 0,-11-56-56 0,21 27-111 15,11 1-35-15,-32-28 337 0</inkml:trace>
  <inkml:trace contextRef="#ctx0" brushRef="#br1" timeOffset="165997.2853">14643 11492 1075 0,'-51'23'353'0,"10"-25"-259"15,41 2-29-15,-53 14-13 0,53-14-4 0,-48 21-8 16,48-21-6-16,-44 28-9 0,44-28-3 0,-34 29-9 16,34-29-3-16,-17 26-6 0,17-26 0 0,1 28-4 15,-1-28 2-15,22 28-3 0,-22-28 1 0,39 27-1 16,-39-27 1-16,49 21-2 0,-22-10 1 16,1-1-3-16,2 1 2 0,-3-3 0 0,-27-8 2 15,41 23 1-15,-41-23 1 0,0 0-2 0,26 36 2 16,-26-36-2-16,-2 33 3 0,2-33-1 0,-17 39 3 15,17-39-5-15,-38 39 3 0,14-20-1 16,-5 2 1-16,-1-3-2 0,2-1 2 0,-2-1-3 16,0-2 0-16,3 0-1 0,2-7-4 15,25-7-14-15,-35 11-19 0,35-11-53 0,0 0-78 16,0 0-186-16,0 0-233 0,0 0 81 0,0 0 426 16</inkml:trace>
  <inkml:trace contextRef="#ctx0" brushRef="#br1" timeOffset="168339.7853">17585 6673 1054 0,'0'0'85'0,"4"-26"-46"15,-4 26 0-15,-7-28-10 0,7 28 28 16,0 0-21-16,-11-30 8 0,11 30-11 0,0 0-11 16,-37-25-5-16,37 25 0 0,-32-7 0 15,32 7 1-15,-44 2 2 0,44-2 0 0,-48 14 4 16,48-14 5-16,-50 28 1 0,50-28 1 0,-49 41 13 16,26-12-37-16,-2 1 27 0,7 9-32 15,0 2 4-15,8 4 6 0,1 0-10 0,5-1 6 16,6-4-7-16,3-3 5 0,6-4-7 0,7-4 4 15,5-5-4-15,7-3 4 0,9-5-3 0,3-2 2 16,8-7-2-16,5-7 2 0,1-5 0 0,6-7-1 16,0-4 3-16,-1-7-3 0,-1-3 4 0,-7-6-5 15,-5-5 4-15,-6-2-5 0,-3-3 5 16,-5-2-6-16,-6 0 6 0,-5 0-6 0,-7 2-13 16,-7 1 29-16,-7 6-30 0,-6 3 31 15,-6 6-11-15,-4 1-4 0,14 25 3 0,-43-40-5 0,16 25 2 16,-3 5-1-16,-2 8-1 0,-1 4 1 0,-4 8-3 15,-1 8-1-15,1 7-8 0,-3-2-7 0,2 8 10 16,-1-4-59-16,22 15-28 0,-15-26-97 0,39 30-122 16,-14-13-194-16,7-33 29 0,37 53 391 0</inkml:trace>
  <inkml:trace contextRef="#ctx0" brushRef="#br1" timeOffset="168500.5941">18508 6957 1535 0,'-34'0'4'0,"2"0"-21"0,32 0-4 0,-40-4-4 15,40 4-11-15,0 0-36 0,0 0-75 0,-11-33-94 16,11 33-236-16,32-28 47 0,-23-6 358 0</inkml:trace>
  <inkml:trace contextRef="#ctx0" brushRef="#br1" timeOffset="168813.0962">18830 6710 1228 0,'0'0'75'0,"0"0"-65"15,30-9 14-15,-30 9-1 0,41-26 25 0,-16 8-23 16,10 8 16-16,-1-8-25 0,8 8 18 0,-1-6-2 15,7 5-4-15,-6-3 1 0,3 5-11 0,-6 1-6 16,-4 2-6-16,-7 4-4 0,-3 2 1 16,-25 0 1-16,0 0 5 0,0 0 6 0,0 0 4 15,0 0-1-15,9 36-3 0,-9-36-9 0,-34 33-1 16,34-33 15-16,-51 46-34 0,21-21 34 16,-4 6-32-16,-3 3 7 0,2 1 7 0,-1 4-7 15,3 0 6-15,4-4-6 0,3-2-1 0,12 2-30 16,14-35-15-16,-13 55-12 0,13-55-14 0,23 46-49 15,-23-46-27-15,46 24-53 0,-46-24-198 0,46 0-10 16,6 9 204-16</inkml:trace>
  <inkml:trace contextRef="#ctx0" brushRef="#br1" timeOffset="169094.4255">19673 6624 975 0,'0'0'268'0,"-39"10"-206"15,39-10-13-15,-30 13 3 0,30-13 4 0,-28 21-6 16,28-21-21-16,-37 39 9 0,22-15-11 16,-9-6 9-16,9 8 4 0,15-26-10 0,-28 41-5 15,28-41-12-15,-14 35-4 0,14-35-8 0,5 34 1 16,-5-34-4-16,20 28 3 0,-20-28-4 0,32 24 3 16,-32-24-1-16,46 18 0 0,-20-13-3 0,-1 2 0 15,3 0-7-15,-28-7-4 0,48 13-7 0,-48-13-4 16,34 12 0-16,-34-12-1 0,0 0-20 15,16 30-1-15,-16-30 2 0,-7 30 3 16,7-30-12-16,-27 30-31 0,18-4-92 0,-24-15-84 16,33-11-58-16,-34 46-86 0,-12-48 277 0</inkml:trace>
  <inkml:trace contextRef="#ctx0" brushRef="#br1" timeOffset="169266.3918">19694 6779 1683 0,'0'0'69'0,"0"0"-55"0,0 0-12 15,0 0-2-15,0 0 0 0,0 0 1 0,36-11-2 16,-36 11 0-16,51 0-5 0,-15 2-19 0,-3-9-33 16,19 16-66-16,-22-29-108 0,26 15-296 15,-10 7 22-15,-14-11 219 0</inkml:trace>
  <inkml:trace contextRef="#ctx0" brushRef="#br1" timeOffset="169563.2542">17569 7689 1470 0,'34'-1'55'0,"7"-15"-25"15,28-4 4-15,16-9 13 0,28 2 21 16,14-10-31-16,22 5 18 0,9-8-33 0,19 8 5 16,0-5-5-16,4 7-13 0,-1 6-3 0,-10 3-10 15,-14 8-7-15,-14 3-11 0,-16 8-12 0,-27-5-17 16,-9 19-39-16,-31-19-36 0,4 30-68 15,-63-23-137-15,34 11-163 0,-22 15 17 0,-12-26 430 16</inkml:trace>
  <inkml:trace contextRef="#ctx0" brushRef="#br1" timeOffset="170016.6129">18184 7984 1295 0,'-27'-30'39'0,"27"30"-33"0,0 0-5 0,-32-25 1 16,32 25 7-16,-26-9 4 0,26 9 4 15,-38 2 0-15,38-2 0 0,-40 16 4 0,40-16 8 16,-41 35 12-16,13-16 6 0,6 15 5 0,-6-8-7 16,10 15 0-16,-3-8-13 0,5 6 2 0,0 2-11 15,4-3 0-15,3 1-10 0,7-6 0 0,6 1-11 16,6-6 3-16,10-3-5 0,5-4 5 0,8-7 0 16,6-5 4-16,7-7-1 15,2-6 0-15,4-8 4 0,2-4 1 0,0-9 0 16,-3 1-5-16,-3-6 1 0,-2-2-11 0,-5-2 5 15,-6-1-5-15,-7 0 4 0,-3-2-4 0,-7 4 4 16,-6-3-9-16,-7 5-2 0,-6-3-11 0,-5 6-5 16,-8-2-8-16,14 30 4 0,-44-40-4 0,17 32-2 15,-8 0-1-15,5 13 1 0,-7 0 6 0,5 13-9 16,-5-6-6-16,8 16-15 0,-4-14-26 16,20 22-55-16,-12-24-82 0,25-12-258 0,6 46 21 15,-6-46 346-15</inkml:trace>
  <inkml:trace contextRef="#ctx0" brushRef="#br1" timeOffset="170188.482">19067 8177 1622 0,'0'0'59'16,"-26"-19"-47"-16,26 19-8 0,0 0 2 0,-27-32-3 15,27 32-4-15,-14-24-12 0,14 24-18 0,0 0-22 16,5-25-23-16,-5 25-28 0,0 0-39 0,27-42-44 15,5 42-64-15,-32 0-108 0,37-25-26 0,7 32 283 16</inkml:trace>
  <inkml:trace contextRef="#ctx0" brushRef="#br1" timeOffset="170485.4439">19452 7934 1214 0,'-57'4'188'0,"57"-4"-82"0,-37 7-28 0,37-7-9 16,-39 12-12-16,39-12-14 0,-41 16-13 0,41-16-1 15,-42 28-6-15,42-28-1 0,-39 41-9 16,39-41-2-16,-36 47-4 0,22-20 5 0,4-3-3 16,10-24 6-16,-11 46-5 0,11-46 0 0,3 44-3 15,-3-44 2-15,18 35-4 0,-18-35 0 0,30 25-2 16,-30-25 2-16,41 11-1 0,-41-11 1 16,39-4 0-16,-39 4-5 0,44-19 3 0,-19 3-3 15,0-5 1-15,1-6-2 0,1 1 1 0,0-4-6 16,-3 0 2-16,-1-2-4 0,-1 4 2 15,-3-4-6-15,-3 4 2 0,-2 0-12 0,-14 28-2 16,14-46-8-16,-14 46-7 0,-1-26-12 0,1 26-25 16,0 0-29-16,0 0-50 0,-39-7-34 0,39 7-184 15,-15 37-108-15,-13-30 78 0,26 28 403 0</inkml:trace>
  <inkml:trace contextRef="#ctx0" brushRef="#br1" timeOffset="170798.0124">19942 7929 1248 0,'0'0'148'0,"-33"-28"-64"0,33 28-14 0,-25-11-5 16,25 11-8-16,0 0-15 0,-34 0-9 16,34 0-5-16,-28 13-3 0,28-13-5 0,-32 28 0 15,32-28-5-15,-34 42 2 0,18-17-7 0,4 5 4 16,0 0-1-16,3-2 3 0,0 3-4 0,5-2 1 15,1-3-10-15,3-1-1 0,0-25-3 0,10 37 3 16,-10-37-6-16,24 30 6 0,-24-30-2 0,30 15 0 16,-30-15 3-16,35-3-3 0,-35 3 1 15,41-23 0-15,-41 23 1 0,44-44-4 16,-21 18 5-16,0-4-6 0,-3 0 3 0,-3 0-1 16,-3-2-2-16,-5 0-7 0,2 2-4 0,-8-1-11 15,-3 31-6-15,6-50-13 0,-6 50-17 0,-4-40-21 16,4 40-15-16,-12-30-75 0,12 30-127 0,0 0-213 15,0 0 11-15,9 30 395 0</inkml:trace>
  <inkml:trace contextRef="#ctx0" brushRef="#br1" timeOffset="171157.4702">20523 7881 1449 0,'0'0'113'0,"-19"-24"-53"0,19 24-11 0,0 0-4 16,-29-23-6-16,29 23-8 0,-31-5-4 0,31 5-6 15,-38 7-1-15,38-7-5 0,-40 23 0 0,40-23-2 16,-46 37 4-16,46-37-6 0,-43 49 4 0,27-23-7 16,6 2 0-16,2-1-4 0,8-27-2 0,6 46-3 15,-6-46 2-15,26 37-4 0,-26-37 4 16,45 28-2-16,-19-19 2 0,4-6-1 15,4 1 1-15,1-3-1 0,1-1-1 0,-3 2 2 16,-4-2-2-16,-4 2-3 0,-25-2 1 0,28 3-1 16,-28-3 2-16,0 0 0 0,0 30-1 0,0-30-2 15,-18 37 2-15,2-12-10 0,-5 0-1 0,-2 1-5 16,-4 1 2-16,-1-1-6 0,-2-3 3 0,9 3-17 16,-4-10-10-16,14 11-27 0,11-27-44 15,-10 26-59-15,10-26-138 0,0 0-204 0,0 0 37 16,-9-44 424-16</inkml:trace>
  <inkml:trace contextRef="#ctx0" brushRef="#br1" timeOffset="171360.7389">20614 7783 1776 0,'-66'3'116'0,"66"-3"-76"15,-41 14-19-15,41-14-4 0,0 0-5 0,0 0-2 16,0 0 0-16,9 25 3 0,-9-25-4 0,34 12-2 15,-34-12-6-15,48 9-2 0,-22-5-6 0,-1 1-10 16,3 2-19-16,-28-7-19 0,52 11-34 0,-52-11-42 16,48 15-93-16,-48-15-213 0,0 0-117 15,38 9 74-15,-38-9 480 0</inkml:trace>
  <inkml:trace contextRef="#ctx0" brushRef="#br1" timeOffset="171657.8153">20474 7672 1482 0,'0'0'82'0,"-2"-30"-10"16,2 30-2-16,0 0-3 0,0 0-13 15,0 0-20-15,0 0-4 0,0 0-4 16,0 0 5-16,9 30-2 0,-6-2 2 0,-1 5-12 16,0 4-2-16,-2 4-14 0,0 5-3 0,-2 5 0 15,-5 3 0-15,-4 5 0 0,-3-1 0 0,-2-2 0 16,-1-1 0-16,-3-4 0 0,1-2-14 0,3 2-22 16,-4-7-3-16,11 9-19 0,-7-16-57 0,20 16-43 15,-4-53-200-15,-23 47-233 0,28-17 62 16,-5-30 381-16</inkml:trace>
  <inkml:trace contextRef="#ctx0" brushRef="#br1" timeOffset="172098.5232">20506 8899 1434 0,'0'0'113'0,"0"0"-55"0,0 0-13 15,0 0 2-15,3 36-8 0,-3-36-10 0,11 38-17 16,-11-38-2-16,7 44-8 0,-9-19 0 0,0 0-4 16,-3 3 0-16,3 2-20 0,2-30-11 15,-7 56-44-15,7-56-50 0,-2 50-110 0,2-50-265 16,-17 24 1-16,17-24 214 0</inkml:trace>
  <inkml:trace contextRef="#ctx0" brushRef="#br1" timeOffset="172583.8461">18867 7036 1250 0,'0'0'116'0,"-28"11"-64"0,28-11-23 16,0 0 2-16,0 0 12 0,27 7 13 16,1-2 9-16,-28-5-8 0,64-4-10 0,-18-4-10 15,14 4-6-15,9-3-6 0,12 0-9 0,4 0-7 16,4 0-6-16,0 3-5 0,-6 1-5 0,0 3-5 0,-10 2-2 15,-6 1-10-15,-7-1-16 0,2 10-35 0,-18-21-54 16,20 31-89 0,-39-33-121-16,10 11-177 0,4 14 56 0,-39-14 430 15</inkml:trace>
  <inkml:trace contextRef="#ctx0" brushRef="#br1" timeOffset="173277.8912">19082 6122 746 0,'-11'-30'86'0,"11"30"-15"0,0 0 0 15,0 0-2-15,-14-26 6 0,14 26 0 0,0 0-5 16,0 0-10-1,0 0-14-15,0 0-13 0,0 0-10 0,0 0-4 16,-27-11-2-16,27 11 1 0,0 0-1 0,0 0 7 16,-30 28 5-16,30-28 8 0,-21 37-1 15,14-9-1-15,-6 2-11 0,6 6-1 0,0-3-8 16,2 2 2-16,0-1-11 0,5-1 4 16,1-3-9-16,6 0 1 0,4-5-3 0,-11-25 5 15,37 40-3-15,-37-40 4 0,48 20 2 0,-21-17 0 16,3-6 1-16,3-3 0 0,1-6 1 0,3-6-4 15,-3-6 1-15,0-1-4 0,-4-5 0 0,0-2-5 16,-4-1 5-16,-3-2-9 0,-5 3 1 0,-7-5-10 0,-4 5 0 16,-9-1-6-16,-2 5 6 0,-4 3-4 15,8 25 2-15,-29-37-5 0,29 37-4 16,-40-23-8-16,40 23-5 0,-45-7-4 0,45 7-8 16,-37 5-19-16,37-5-37 0,-26 22-34 0,31 2-57 0,-5-24-65 15,0 0-140-15,9 42 118 0,-9-42 286 0</inkml:trace>
  <inkml:trace contextRef="#ctx0" brushRef="#br1" timeOffset="174216.0492">19971 5904 518 0,'0'0'74'0,"0"0"-50"0,0 0-17 0,9 26-6 16,-9-26 1-16,0 0-7 0,0 0-7 15,0 0-16-15,0 0-12 0,0 0-10 0,-18 26 7 16,18-26 11-16,0 0 11 0,0 0 8 15,0 0 4-15,0 0 2 0,0 0 5 0,0 0 15 16,0 0 16-16,0 0 24 0,0 0 13 0,0 0 11 16,0 0-1-16,0 0-1 0,0 0-7 0,0 0 8 15,0 0-5-15,0 0 8 0,0 0 2 0,0 0-10 16,0 0-7-16,0 0-13 0,0 0-10 0,0 0-8 16,0 0-6-16,0 0-4 0,0 0-6 15,0 0-2-15,0 0-3 0,0 0-3 0,0 0-1 16,0 0-4-16,0 0-2 0,0 0-1 0,0 0-1 15,0 0 0-15,0 0-1 0,0 0 2 0,0 0-1 16,0 0 0-16,0 0 1 0,0 0-2 16,0 0 1-16,0 0 1 0,0 0 0 0,0 0 1 15,0 0 0-15,0 0-2 0,0 0-1 0,0 0 2 16,0 0 2-16,0 0 1 0,0 0 2 16,0 0-2-16,0 0-1 0,0 0-1 0,0 0-1 15,0 0-1-15,0 0-1 0,0 0 1 0,0 0 0 16,0 0 0-16,0 0 1 0,0 0 3 0,0 0 4 15,0 0 3-15,0 0 3 0,0 0-2 0,0 0-2 16,0 0-2-16,0 0-1 0,0 0-1 0,0 0 0 16,0 0-1-16,0 0-1 0,0 0 0 15,0 0-2-15,0 0 1 0,0 0 1 16,0 0 1-16,0 0 2 0,0 0-1 0,0 0 1 16,0 0-2-16,0 0-1 0,0 0-1 0,0 0 0 15,0 0-1-15,0 0-1 0,0 0 1 0,0 0 0 16,0 0 0-16,0 0 0 0,0 0 0 0,0 0 1 15,0 0-1-15,0 0 1 0,0 0 0 0,0 0 0 16,0 0-1-16,0 0 1 0,0 0-2 16,0 0 0-16,0 0-1 0,0 0 1 0,0 0-1 15,-25 30 1-15,25-30-1 0,0 0 2 0,-30 23 0 16,30-23 2-16,-30 23-1 0,30-23 3 0,-37 34 1 16,37-34 5-16,-45 44-4 0,45-44 4 0,-40 44-8 15,40-44 1-15,-25 40-5 0,25-40 0 16,-9 32 0-16,9-32 0 0,0 0-1 0,14 33 2 15,-14-33-2-15,27 20 2 0,-27-20-2 16,33 19 2-16,-33-19-2 0,41 16 1 0,-41-16-1 16,44 14 2-16,-44-14-3 0,41 11 2 0,-41-11-1 15,39 8 1-15,-39-8-1 0,28 7 2 0,-28-7-1 16,0 0-1-16,30 20 3 0,-30-20 0 0,0 0 0 16,20 24 2-16,-20-24-5 0,0 0 1 0,4 32-5 15,-4-32-9-15,-15 28-3 0,15-28 2 16,-23 34-11-16,23-34 9 0,-35 35-10 0,8-19 0 15,3 3-2-15,-3-3 6 0,27-16-12 0,-46 27-9 16,46-27-19-16,-39 12-86 0,39-12-85 16,0 0-273-16,0 0 54 0,0 0 351 0</inkml:trace>
  <inkml:trace contextRef="#ctx0" brushRef="#br1" timeOffset="174372.3986">20061 5956 1803 0,'0'0'68'16,"0"0"-55"-16,0 0-10 0,0 0-1 16,30 22 4-16,-30-22 3 0,46 1 0 0,-18-1-1 0,8-3-5 15,5-1-11-15,1-3-18 0,6 7-37 16,-14-19-72-16,29 33-177 0,-17-23-270 16,-7 0 11-16,4 16 345 0</inkml:trace>
  <inkml:trace contextRef="#ctx1" brushRef="#br1" timeOffset="77468.9386">25196 17666 0,'0'0'0,"0"0"0,0 0 0,0 0 0,0 0 0,0 0 0,0 0 0</inkml:trace>
  <inkml:trace contextRef="#ctx0" brushRef="#br1" timeOffset="181689.9635">18993 8096 216 0,'0'0'51'15,"-28"25"-15"-15,28-25 20 0,0 0 26 0,-25 21 19 16,25-21 3-16,0 0 0 0,0 0-17 16,0 0-7-16,0 0-18 0,0 0-12 0,0 0-8 0,14-30-4 15,-14 30-2-15,18-32-3 0,-18 32-3 0,25-42-10 16,-25 42-3-16,31-44-10 0,-15 20 1 0,-16 24 0 15,36-46 5-15,-36 46-2 0,35-39 8 0,-35 39-1 0,37-35 7 16,-37 35-1-16,39-35 3 0,-14 17-3 0,-25 18-1 16,46-37-5-16,-21 14 3 0,3 7-3 15,-28 16 5-15,54-33-4 0,-30 15 1 0,6 6-6 16,-3-1-2-16,0 3-2 0,-3 5-1 0,3-1-1 16,-27 6-2-16,42-5-3 0,-42 5 0 0,36 0-2 15,-36 0 0 1,37 4 0-16,-37-4-1 0,35 7 1 15,-35-7-2-15,31 8 2 0,-31-8-1 0,24 11 1 16,-24-11 0-16,0 0 2 0,30 21 0 0,-30-21 5 16,0 0 4-16,22 25 3 0,-22-25 2 15,0 0-1-15,10 26-3 0,-10-26 1 0,0 0-7 16,9 39 0-16,-9-39-5 0,0 26 1 0,0-26-3 16,-3 27 1-16,3-27-2 0,0 0 1 0,-4 26-1 0,4-26 1 15,0 0-1-15,0 0-4 0,0 0-4 16,0 0-10-16,-3 27-8 0,3-27-11 0,0 0-12 15,0 0-19-15,0 0-47 0,0 0-54 0,0 0-118 16,0 0-184-16,-11-36 37 0,11 36 374 0</inkml:trace>
  <inkml:trace contextRef="#ctx0" brushRef="#br1" timeOffset="182201.3902">19765 7753 795 0,'0'0'193'0,"0"0"-150"0,-28 12-32 0,28-12 2 16,0 0 15-16,0 0 18 0,0 0 18 15,0 0 7-15,0 0 1 0,34 0-9 0,-34 0-3 16,33-19-8-16,-33 19-5 0,41-32-12 0,-41 32-9 15,48-35-12-15,-23 12-3 0,3 0-5 0,-5-3-16 16,3 3 35-16,-3-2-33 0,2 2 34 0,-25 23-13 16,46-46-5-16,-46 46 4 0,41-38-4 0,-41 38 1 15,35-34-4-15,-35 34 0 0,31-17-2 0,-31 17 1 16,24-9-2-16,-24 9-1 0,0 0-1 16,29 0-1-16,-29 0 2 0,0 0 0 0,0 0-1 15,32 23 0-15,-32-23 1 0,0 0-3 0,26 28 4 16,-26-28-3-16,0 0 1 0,29 35-1 0,-29-35 2 15,19 27-2-15,-19-27 2 0,19 28-2 0,-19-28 2 32,16 30 20-32,-16-30-33 0,13 38 31 0,-13-38-31 15,10 41 12-15,-10-41 3 0,4 40-2 16,-4-40 1-16,-4 36-3 0,4-36 1 0,-10 38-1 16,10-38 3-16,-14 34-2 0,14-34 3 0,-18 30-4 15,18-30 3-15,0 0-3 0,-21 24 2 0,21-24-2 16,0 0 0-16,0 0-9 0,0 0-13 0,0 0-22 15,0 0-29-15,0 0-43 0,0 0-62 0,0 0-151 16,33-29-160-16,-27 0 30 0,22 22 411 0</inkml:trace>
  <inkml:trace contextRef="#ctx0" brushRef="#br1" timeOffset="183224.6442">20274 7665 764 0,'0'0'161'16,"0"0"-81"-16,-15-27-14 0,15 27-10 0,0 0 8 16,0 0 0-16,0 0-1 0,7-24 8 0,-7 24-25 15,0 0 7-15,20-30-21 0,-20 30-6 16,34-27-22-16,-8 15 17 0,2-4-23 0,10 0 17 15,2-3 1-15,6 1-5 0,2-1 2 0,2 0-6 16,-2-1 2-16,3 8-3 0,-3-4 2 0,0 5-2 16,-4 1 2-16,-3 1-4 0,-4 4 1 0,-2 1-3 15,-5 3 0-15,-3 2 0 0,-27-1-1 0,35 7 1 16,-35-7 0-16,0 0 3 0,31 21 1 0,-31-21 2 16,8 27 2-16,-8-27 2 15,6 44-5-15,-5-16 4 0,-2 4-10 0,1 1-12 16,0-1 30-16,-2 0-33 0,0-4 33 0,2 0-17 15,0-3-4-15,0-25 3 0,7 45-17 0,-7-45-18 16,16 39-15-16,-16-39-24 0,28 32-48 0,-28-32-47 16,31 16-169-16,-31-16-147 0,30 2 36 0,2 12 417 15</inkml:trace>
  <inkml:trace contextRef="#ctx0" brushRef="#br1" timeOffset="184709.8525">18660 6229 490 0,'0'0'35'0,"0"0"-43"16,-30 16-2-16,30-16 1 0,0 0 4 0,-27 28 8 16,27-28 6-16,-24 20 11 0,24-20 17 0,-29 23 18 15,29-23 11-15,-26 24 14 0,26-24 0 0,-25 18 2 16,25-18-4-16,0 0 0 0,-32 16-3 0,32-16 1 16,0 0-11-16,0 0-12 0,0 0-17 15,0 0-12-15,0 0-4 0,0 0-2 0,0 0 0 16,11-25-4-16,-11 25-2 0,19-37-8 0,-19 37 1 15,34-46-6-15,-13 20 4 0,-1-4-4 0,4-2 5 16,1 1-5-16,0-3 3 0,1 2-5 16,1 3 7-16,-2-1-6 0,0-2 10 0,-1 5-2 15,-2-2 9-15,2 2-2 0,0 1 4 16,0 5-2-16,-24 21 1 0,48-43-4 0,-48 43 1 16,44-38 7-16,-17 22-14 0,-27 16 12 0,46-30-37 15,-21 17 19-15,0 1-18 0,1 3 19 0,1 0 2 16,-1 2-1-16,-26 7-1 0,45-5 0 0,-45 5 0 15,40-2-1-15,-40 2 0 0,39 7 2 0,-39-7-2 16,34 15 2-16,-34-15-1 0,30 19 1 0,-30-19 19 16,28 26-35-16,-28-26 36 0,25 32-34 15,-25-32 16-15,18 30 1 0,-18-30-2 16,14 30 5-16,-14-30-4 0,11 33 4 0,-11-33-4 16,7 27 3-16,-7-27-2 0,3 26 2 0,-3-26-1 15,-3 27 1-15,3-27-2 0,-6 24 1 0,6-24-3 16,0 0 1-16,-7 32-4 0,7-32 0 0,0 0-1 15,-5 30 2-15,5-30-2 0,0 0 3 0,0 0-3 16,0 0 0-16,2 28 0 0,-2-28 1 16,0 0 0-16,0 0 0 0,0 0 0 0,0 0-1 15,0 0 0-15,0 0 0 0,0 0 1 0,0 0-1 16,0 0 1-16,0 0 0 0,0 0 1 0,0 0-1 16,0 0 2-16,12-30-2 0,-12 30 2 0,0 0-2 15,9-26 0-15,-9 26-1 0,0 0 3 16,7-30-3-16,-7 30 2 0,0 0-3 15,16-34 2-15,-16 34-1 0,18-28 3 0,-18 28-4 16,28-32 4-16,-28 32-5 0,39-37 3 0,-39 37-5 16,50-44 1-16,-26 22 10 0,1-1-33 0,0-2 34 15,0 0-29-15,0 2 19 0,1 4 3 0,-1 1-2 16,0 1 4-16,-25 17-4 0,49-34 4 0,-22 19-3 16,1 0 3-16,2 0-2 0,4 0 4 0,0 0-3 15,1 1 1-15,2-1-1 0,-1 1 1 16,-1 4-2-16,1-1 2 0,-3 6-2 0,-1 0 2 15,-2 5-2-15,-3 0 0 0,-27 0 1 16,46 7-1-16,-46-7 0 0,35 14 0 0,-35-14 0 16,30 23-1-16,-30-23 2 0,22 28-2 0,-22-28 2 15,12 32-1-15,-12-32 3 0,12 38-3 0,-12-38 3 16,6 46-2-16,-6-46 5 0,3 46-2 0,1-20 5 16,-2 1 13-16,-1-1-31 0,3 8 28 15,-2-3-30-15,-1 1 13 0,-1-2 4 0,-3-2-3 16,1-3 2-16,2-25-5 0,-9 40 2 0,9-40-4 15,-3 32 4-15,3-32-3 0,0 0 2 0,-2 25-2 16,2-25 0-16,0 0 0 0,0 0-1 0,0 0 3 16,0 0-2-16,0 0 2 0,14-27-2 0,-14 27 0 15,18-38-6-15,-4 13 2 0,0-3-5 16,6 1 3-16,-1-3-3 0,2 0 7 16,1 4-5-16,1-2-14 0,-2 3 34 0,-2-1-32 15,-19 26 35-15,39-46-12 0,-39 46-5 0,39-35 4 16,-39 35-3-16,39-30 2 0,-39 30-2 0,41-14 0 15,-41 14 1-15,41-6 1 0,-41 6-1 0,42 7 4 16,-15-1 3-16,-1 6-1 0,8 0 2 0,-2 2-1 16,3 1 1-16,-1 0-2 0,3-1 7 15,0 6-5-15,1-1-14 0,-3-1 33 0,-1 7-37 16,-4-1 31-16,2 1-17 0,-6 3-7 0,1-2 6 16,-8-1-5-16,-5 1 4 0,-3 1-3 0,-11-27 2 15,14 46-11-15,-14-46-2 0,7 38-1 16,-7-38 2-16,6 32 2 0,-6-32-7 0,0 0-21 15,-6 28-22-15,6-28-33 0,0 0-45 0,4 30-89 16,-4-30-233-16,-25 2-22 0,25-2 234 16</inkml:trace>
  <inkml:trace contextRef="#ctx0" brushRef="#br1" timeOffset="185272.5071">20840 6152 515 0,'0'0'141'0,"0"0"-30"16,-14-35-5-16,14 35-1 0,0 0 4 15,0 0-10-15,-32-36-10 0,32 36-13 0,0 0-11 16,-26-8-10-16,26 8-6 0,-25-7-5 0,25 7-4 15,-28 0-3-15,28 0-6 0,-31 14-2 0,31-14-6 16,-30 24-1-16,30-24-7 0,-26 41 2 0,10-15-6 16,2 6 0-16,-2 1-4 0,2 1 4 0,1 1-4 15,3-1 4-15,1-1-6 0,3-1 3 16,5-6-7-16,2 4 2 0,6-5-3 0,-7-25 2 16,27 40-4-16,-27-40 3 0,35 30-3 0,-35-30 3 15,45 16 1-15,-17-14 1 0,2-7 4 16,2-8-2-16,3-4 1 0,-1-8-2 0,1-1 2 15,3-8-6-15,-3-5 4 0,2-3-6 0,0-2 5 16,-1-2-6-16,-6 2 6 0,-7 0-6 0,-7 4 7 16,-7 1-4-16,-6 4 4 0,-4 3-5 15,-6 4 4-15,7 28-9 0,-31-42 2 0,7 26-9 16,-6 7-9-16,-8 2-17 0,-1 19-34 0,-17-8-31 16,13 27-69-16,-33-18-106 0,11 17-252 0,6 8 39 15,-8-16 331-15</inkml:trace>
  <inkml:trace contextRef="#ctx0" brushRef="#br1" timeOffset="188117.82">15996 10905 810 0,'0'0'262'16,"0"0"-216"-16,0 0-27 0,0 0-19 0,0 0-1 16,0 0 13-16,0 0 10 0,23 30 10 0,-23-30-1 15,4 41-3-15,-4-15-10 0,4 6 4 16,-6 1-5-16,5 4 3 0,-1 8 8 15,2 2-30-15,-1-1 30 0,2 10-26 0,-1-3 11 16,1 5 9-16,-3-3-13 0,0 1 5 0,-7-1-12 16,1 1 6-16,-5 0-12 0,2-4 8 0,-2-3-9 15,-3-7 2-15,3 2-22 0,-7-14-17 0,14 7-53 16,2-37-91-16,-9 34-50 0,9-34-169 0,0 0 0 16,0 0 346-16</inkml:trace>
  <inkml:trace contextRef="#ctx0" brushRef="#br1" timeOffset="188680.4446">15826 11455 1184 0,'0'0'157'0,"-53"21"-78"16,53-21-27-16,-25 18-25 0,25-18-3 16,0 0-2-16,0 0-2 0,36 24 2 0,-6-18-3 15,4-5-8-15,10-1-5 0,6-3-4 0,3-4-2 16,7 0-8-16,-2-7-17 0,11 5-21 0,-8-12-26 15,11 15-24-15,-19-16-17 0,15 16-7 0,-22-11 8 16,9 11 21-16,-16-4 27 0,1 5 26 0,-8-4 15 16,-3 5 13-16,-29 4 7 0,38-7 4 15,-38 7 0-15,0 0 2 0,29-7 16 0,-29 7 33 16,0 0 9-16,0 0 19 0,0 0-6 0,0 0-14 16,0 0-4-16,-32-7-1 0,32 7-4 15,0 0 2-15,-30 7 1 0,30-7-1 0,0 0-1 16,-39 11-6-16,39-11-4 0,0 0-6 0,-28 37-2 15,28-37-7-15,-25 40 1 0,25-40-7 0,-25 48 0 16,11-24-6-16,5 3 2 0,-2 3-4 16,4-2 2-16,-2 0-5 0,6-3 2 0,3-25-6 15,2 40-1-15,-2-40-5 0,17 34 1 0,-17-34-2 16,32 19 1-16,-32-19 1 0,50 2-1 0,-18-9 1 16,3-5-2-16,6-4 2 0,5-7-2 0,2-2 3 15,-2-3-5-15,0-2 4 0,-6 2-3 0,-1 0 2 16,-3 3-3-16,-6 6 2 0,-30 19-3 15,42-29 1-15,-42 29-1 0,0 0 3 16,0 0-1-16,0 0 2 0,0 0 0 0,0 0-1 16,0 0 1-16,0 0-1 0,-5 29 1 0,5-29-2 15,-30 45 4-15,12-18-4 0,-1 1 4 0,-1 2-4 16,3-2 2-16,4-3-6 0,13-25-1 0,-10 42-14 16,10-42-8-16,10 26-18 0,-10-26-16 0,37 23-23 15,-37-23-19-15,55 6-32 0,-55-6-26 16,68-11-31-16,-40-7-7 0,18 13-16 0,-2-2-55 15,-12-21-30-15,28 30 299 0</inkml:trace>
  <inkml:trace contextRef="#ctx0" brushRef="#br1" timeOffset="189305.858">17589 11585 697 0,'0'0'249'0,"-25"-12"-93"16,25 12-38-16,-29 7-23 0,29-7-17 0,-30 14-21 16,30-14-8-16,-39 21-6 0,39-21 2 15,-42 32-5-15,42-32-1 0,-43 40-7 0,43-40-3 16,-33 41-8-16,33-41 1 0,-27 39-9 0,27-39-1 15,-14 31-4-15,14-31-2 0,0 0-1 0,-4 29 0 16,4-29-5-16,0 0 1 0,0 0-1 0,0 0 1 16,0 0 0-16,0 0 1 0,31 0-1 0,-31 0 1 15,26-23 0-15,-26 23-2 0,34-39 3 16,-34 39-4-16,35-48 3 0,-17 24-1 0,0-3 5 16,-4 3 0-16,0-1 4 0,-14 25-4 15,21-46 2-15,-21 46-5 0,21-42 1 0,-21 42-5 16,22-41 4-16,-22 41-3 0,26-38 2 0,-26 38-3 15,32-34 1-15,-32 34-1 0,34-26 1 0,-34 26-2 16,35-13 0-16,-35 13-3 0,34-3-4 0,-34 3-3 16,35 2-2-16,-35-2-2 0,32 9 0 15,-32-9 0-15,30 12 0 0,-30-12 4 0,27 16 1 16,-27-16 4-16,0 0 3 0,35 23 2 0,-35-23 0 16,30 15 2-16,-30-15-1 0,31 9 1 0,-31-9 0 15,26 7 1-15,-26-7-1 0,0 0 2 0,30 9-2 16,-30-9 1-16,0 0 3 0,0 0 6 15,0 0 4-15,9 27 3 0,-9-27-2 0,0 0 1 16,-18 35-5-16,18-35 2 0,-26 35-2 16,26-35 2-16,-39 42-1 0,18-17 3 0,21-25-5 15,-39 46 2-15,39-46-7 0,-27 38 0 0,27-38-5 16,0 0 0-16,-12 30-1 0,12-30 1 0,0 0-1 16,0 0 2-16,0 0 1 0,35-3 1 0,-35 3-1 15,41-30-1-15,-16 5 2 0,3 1-2 0,2-5 7 16,0-2-2-16,0-1 6 0,0 0-2 15,-1 4 3-15,-3 0-4 0,-5 2 0 0,-21 26-4 16,39-39-1-16,-39 39-1 0,0 0 0 0,29-23 1 16,-29 23 2-16,0 0 1 0,0 0-3 0,0 0-2 15,0 0-1-15,-6 28 0 0,6-28-1 16,-7 37 1-16,7-37-4 0,-7 39 0 0,7-39-5 16,-1 37-3-16,1-37-7 0,5 35-4 0,-5-35-5 15,19 30-7-15,-19-30-5 0,34 21-12 16,-7-3-29-16,-27-18-26 0,47 16-52 0,-47-16-52 15,50 0-78-15,-25 3-207 0,-25-3 56 0,56-12 394 16</inkml:trace>
  <inkml:trace contextRef="#ctx0" brushRef="#br1" timeOffset="189665.4326">18568 11349 1090 0,'0'0'341'0,"-37"21"-239"0,37-21-34 16,0 0-18-16,-18 37-8 0,18-37-15 0,0 29-6 15,0-29-7-15,16 30 0 0,-16-30-1 0,34 24 4 16,-34-24 2-16,46 16 4 0,-18-11-3 0,7 1-2 16,4-5-2-16,6-1-3 0,-1-5-3 0,-1-2-3 15,-3-2-5-15,-3 0-2 0,-5-3 1 16,-2 2-1-16,-3-5 2 0,-2 1-2 0,-25 14 2 16,33-33-1-16,-33 33 1 0,15-34-1 0,-15 34 2 15,-4-31-3-15,4 31 4 0,-16-25-3 0,16 25 1 16,-32-18-2-16,32 18 0 0,-49-7-2 0,17 9 2 15,0 5-2-15,-5 4 2 0,-2 1 1 16,2 6-3-16,-1 1 4 0,3 2-2 0,3 0 4 16,2 4-2-16,5-2 3 0,25-23-6 15,-28 39 1-15,28-39-3 0,5 33 1 0,-5-33-2 16,41 28-1-16,-11-15-6 0,7-8-9 0,11 0-12 16,0-8-18-16,14 6-33 0,-13-19-29 0,24 23-31 15,-25-26-20-15,28 24-16 0,-25-22-27 0,15 13-67 16,-4-1-36-16,-18-16-29 0,23 26 319 0</inkml:trace>
  <inkml:trace contextRef="#ctx0" brushRef="#br1" timeOffset="189993.7862">19606 11388 1059 0,'0'0'265'0,"-41"-21"-85"0,41 21-61 15,-51-25-38-15,22 18-20 0,-10-7-18 0,4 7-6 16,-9 0-5-16,-1 9 2 0,-2 1 0 16,-1 6 0-16,0 5-8 0,2 4 1 0,3-1-12 15,8 5-15-15,3 0 0 0,6 3 0 0,3 0 0 16,7-1 0-16,16-24 0 0,-15 44 0 15,15-44 0-15,22 34 0 0,6-20 0 0,11-3 0 16,9-6 0-16,14-5 0 0,3-9 0 0,8-3 0 16,7-8 0-16,5-1 0 0,5-5 0 0,4-6 0 15,0 0 0-15,-6-5 0 0,-1-1 0 0,-2-3 0 16,-3 6 0-16,-6-6 0 0,-7 8 0 0,-9-1 0 16,-9-1 0-16,-8 2 0 0,-9-1 0 0,-8 8 0 15,-26 26 0-15,25-32 0 16,-25 32 0-16,0 0 0 0,-32 14 0 0,0 9 0 15,-10 12 0-15,-13 11 0 0,-6 11 0 0,-6 8 0 16,-2 2 0-16,4 5 0 0,3-7 0 0,10-2 0 16,17-6 0-16,8-8 0 0,18-3 0 0,8-7 0 15,13-1-52-15,2-13-53 0,23 19-99 0,-37-44-203 16,62 28-192-16,-14-7 23 0,-4-19 473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8T21:29:13.2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8T21:29:14.097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8804 9048 0,'0'0'0,"0"0"0,0 0 0,0 0 0,0 0 0,0 0 0,0 0 16</inkml:trace>
  <inkml:trace contextRef="#ctx1" brushRef="#br0">1837 1043 476 0,'-5'-29'73'0,"5"29"-40"15,0 0 1-15,5-33 11 0,-5 33 20 16,12-33 8-16,-12 33 6 0,11-32-7 0,-11 32-2 15,12-37-7-15,-12 37-6 0,11-37-4 0,-11 37-9 16,7-35-5-16,-7 35-11 0,2-30-5 0,-2 30-1 16,0 0 1-16,-6-25 2 0,6 25-4 0,0 0-6 15,-26-5-8-15,26 5-3 0,-39 10-4 0,12 3 4 16,-6 4 2-16,-3 6 10 0,-6 2 6 0,3 7 14 16,-11-4-1-16,8 9 5 0,-6-6-11 0,7 8 1 15,-1-5-10-15,6 3-1 0,4-4 9 0,6 4-35 16,5-2 27-16,5 0-32 0,1-1 11 0,10 3 5 15,2 2-7-15,4-2 7 0,6 1-7 0,4-1 6 16,9-1-6-16,-1 1 5 0,8-4-6 16,1 1 5-16,4-6-4 0,0-5 3 0,3-2-1 15,0-9 1-15,3-3-1 0,1-4 1 0,1-5-1 16,5-5 0-16,1-7 3 0,0-8-2 0,2-8 4 16,-1-9-6-16,3-9 7 0,1-8-9 0,4-8 8 15,2-7-10-15,-2-5 5 0,-6-1 5 0,-1 1-25 16,-11 3 24-16,-6 6-18 0,-10 3 11 0,-14 11 13 15,-7 4-7-15,-13-1 12 0,-4 6-4 0,-10-2 8 16,-1 9-4-16,-8 1 1 0,1 8-3 0,-6 3 3 16,1 11 0-16,-6 4 2 0,1 8-1 0,-3 9-3 15,-1 9-2-15,-1 8-3 0,1 11 5 0,1 6-4 16,9-1 7-16,3 5-10 0,12-4 2 0,8-6-9 16,7-2 1-16,14-5-7 0,9-4 2 0,15-1-9 0,10-6-4 15,14-1-14-15,5-8-8 0,20-1-27 0,-2-16-38 16,25 21-80-16,-25-37-144 0,24 13-217 0,1 12 15 15,-18-24 479-15</inkml:trace>
  <inkml:trace contextRef="#ctx1" brushRef="#br0" timeOffset="1084.9412">1391 2383 426 0,'0'0'21'0,"0"0"-15"0,28-27-4 16,-28 27-1-16,0 0 9 0,0 0 21 0,25-12 19 16,-25 12 25-16,0 0 10 0,0 0 8 0,0 0 0 15,0 0 3-15,0 0-2 0,0 0-5 0,0 0-8 16,0 0-8-16,0 0-9 0,0 0-3 16,0 0-5-16,0 0-9 0,0 0-12 0,0 0-14 15,0 0-11-15,0 0-6 0,-32-2-1 0,32 2-1 16,-27 18 2-16,27-18-1 0,-39 39 3 0,16-13-2 0,0 4 5 15,-5 9-3-15,5-2 9 0,-2 7-5 0,0-2 5 16,0-1-6-16,4 1 4 0,2-5-8 0,5 0 5 16,1-5-7-16,8-4 3 0,5-28-5 15,-2 42 2-15,2-42-4 0,16 30 2 0,-16-30-3 16,32 18 3-16,-32-18-1 0,48 5 0 0,-20-10 1 16,0-4-2-16,4-4 3 0,2-2-3 0,0-5 3 15,-3-1-3-15,1-2 3 0,-3 0-5 0,-1-1 5 16,-5-1-4-16,-4 0 4 0,-19 25-3 0,31-40 3 15,-31 40-3-15,16-27 3 0,-16 27-2 16,0 0 3-16,0 0-1 0,0 0 0 0,0 0-1 16,0 0-1-1,0 0-2-15,0 0 0 0,0 0 0 0,0 0-1 16,-13 27 4-16,10-2-3 0,-1 3 4 0,2 0-4 16,1-2 4-16,2-1-4 0,-1-25 4 0,13 42-4 15,-13-42 4-15,19 35-3 0,-19-35 2 0,29 25-1 16,-29-25 0-16,35 16 1 0,-35-16 2 0,41-2 4 15,-17-5 1-15,-24 7 6 16,48-32-5-16,-23 8 1 0,2-4-6 0,-1-6 2 16,-3-3-7-16,-3-2 6 0,-1-1-7 0,-3 1 4 15,0 2-4-15,-4 0-3 0,-3 4-7 0,-2 5-4 16,-3 3-13-16,-4 25-7 0,2-30-25 0,-2 30-34 16,0 0-49-16,0 0-131 0,-6 25-231 0,6-25 3 15,4 35 367-15</inkml:trace>
  <inkml:trace contextRef="#ctx1" brushRef="#br0" timeOffset="1315.3356">2471 2732 1464 0,'0'0'71'15,"-32"-7"-44"-15,32 7-6 0,-27 3 7 0,27-3 6 16,-31 11-1-16,31-11-11 0,-39 19-4 0,39-19-7 15,-38 30-2-15,38-30-5 0,-30 33-1 0,30-33-4 16,-19 37 3-16,19-37-7 0,-9 34-8 0,9-34-21 0,11 26-20 0,13-6-33 16,-24-20-38-16,57 16-54 0,-57-16-109 0,60-32-200 15,-5 25 16-15,-19-34 472 0</inkml:trace>
  <inkml:trace contextRef="#ctx1" brushRef="#br0" timeOffset="1456.1053">2593 2325 1442 0,'0'0'116'16,"-60"14"-80"-16,19-7-24 0,6 2-9 15,3 0-2-15,5-1-13 0,-1-1-19 0,28-7-33 16,-46 18-33-16,44 7-71 0,-23-25-124 0,25 0-209 16,-5 30 57-16,5-30 444 0</inkml:trace>
  <inkml:trace contextRef="#ctx1" brushRef="#br0" timeOffset="2128.1363">1265 3663 870 0,'33'-10'84'0,"-33"10"-12"0,0 0 10 16,-16-27 12-16,16 27 1 0,0 0-24 0,0 0-26 15,-35 2-15-15,35-2-8 0,-37 18-6 0,37-18 2 16,-46 38-1-16,21-11 8 0,-5-2 0 0,3 10 8 16,-5-5-6-16,8 7 4 0,-5-2 10 0,6 5-34 15,2-4 25-15,5 2-33 0,4-6 7 0,1 0 3 16,2-2-8-16,6 0 3 0,3-2-4 16,5-2 3-16,-5-26-5 0,20 41 4 15,-20-41-3-15,33 30 2 0,-33-30-1 0,46 19 0 16,-19-15 0-16,1-8-1 0,4-1 1 0,-2-4-1 15,0-3 2-15,-1-4-1 0,-3 0 1 0,-1-2-3 16,-25 18 3-16,39-38-2 0,-39 38 1 0,30-41-2 16,-30 41 3-16,23-33-4 0,-23 33 0 0,12-29-2 15,-12 29 0-15,0 0 0 0,0 0 1 0,0 0-1 16,0 0-3-16,0 0 0 0,0 0 0 16,0 0 4-16,-3 32 0 0,-2-5 5 0,-4 4-3 15,2 3 5-15,-2 1-5 0,2 2 4 16,3-4-4-16,2-1 4 0,4-4-4 0,2-3 4 15,-4-25-3-15,17 35 3 0,-17-35-2 0,30 16 4 16,-30-16 2-16,45-5 2 0,-20-9 9 0,5-6-1 16,-2-10 5-16,4-1-4 0,0-10-2 15,-2 6-6-15,-5-9 3 0,1 5-6 0,-6-1 6 16,-4 1-7-16,-6-2 4 0,-1 6-9 0,-4-2-12 16,-3 2 25-16,0 5-28 0,-4 0 27 0,2 30-18 15,-5-39-8-15,5 39-6 0,0 0-8 0,0 0-17 16,-14-30-34-16,14 30-60 0,0 0-86 0,12 32-134 15,-12-32-182-15,14 35 146 0,15 8 395 0</inkml:trace>
  <inkml:trace contextRef="#ctx1" brushRef="#br0" timeOffset="2378.3921">2542 3811 1094 0,'-25'-17'97'0,"-7"-6"-28"0,32 23 3 16,-57-32 11-16,57 32-8 0,-60-21-13 0,30 17-16 16,-9-1-7-16,7 9-5 0,-5-1-3 0,5 9-1 15,-2 1-4-15,4 10-1 0,0 1-6 16,4 8 0-16,1 7 10 0,5 7-29 0,4 5 24 16,4 5-25-16,3-1 3 0,4-1 6 0,5 1-10 15,3-1 6-15,6 1-10 0,2-2 5 16,7 0-11-16,-2-9-6 0,5-4-19 0,-7-15-26 15,16 14-65-15,-30-39-29 0,44 47-98 0,-44-47-206 16,0 0-26-16,41 30 228 0</inkml:trace>
  <inkml:trace contextRef="#ctx1" brushRef="#br0" timeOffset="2534.6578">2037 4262 1708 0,'0'0'69'0,"0"0"-42"0,0 0-7 15,0 0-3-15,32-12 2 0,-7 1-3 0,8-3-9 16,4 0-4-16,6-4-9 0,7 1-13 0,-6-4-30 16,14 12-61-16,-22-30-121 0,31 18-381 0,-17 3 33 15,-6 1 300-15</inkml:trace>
  <inkml:trace contextRef="#ctx1" brushRef="#br0" timeOffset="3331.8132">2118 5137 789 0,'0'0'38'0,"0"0"-30"16,0 0-3-16,-3-24 15 0,3 24 27 0,0 0 23 15,0 0 17-15,0 0-11 0,0 0-20 0,0 0-22 16,0 0-18-16,0 0-3 0,-36 16 2 0,36-16 9 16,-31 31 8-16,15-6 7 0,-11 0 0 15,6 10 4-15,-13-3-5 0,6 12 3 0,-13-4-10 16,4 8 2-16,-11-1-13 0,-1 4 3 0,-10 0-11 15,2 6 6-15,-5-4 11 0,6 3-24 0,-3-7 28 16,4-1-26-16,6-9 8 0,6-4 1 0,4-9-10 16,13-6 1-16,26-20-5 0,-30 17 0 15,30-17-3-15,0 0-2 0,0 0 0 0,12-32-1 16,6 4 5-16,7-9-4 0,8-8 8 16,3-8 7-16,6-5-23 0,4-4 24 0,2 0-24 15,-2 2 8-15,0 2 8 0,0 9-7 0,-7 5 6 16,-2 5-5-16,-5 6 4 0,-7 8-5 0,-25 25 3 15,35-26-3-15,-35 26 2 0,0 0 1 0,0 0 2 16,23 30 5-16,-21-2 0 0,0 7 4 0,-2 9-6 16,2 4 2-16,-2 1-9 0,3 2 6 15,4-3-9-15,6-3 7 0,6-2-7 0,6-5-9 16,9-6 24-16,8-4-36 0,10-5 15 0,1-12-44 16,18 8-58-16,-20-31-95 0,36 8-349 15,-18-1 4-15,-6-11 239 0</inkml:trace>
  <inkml:trace contextRef="#ctx1" brushRef="#br0" timeOffset="3925.8373">1897 6369 611 0,'30'-44'105'0,"-30"44"-13"0,37-36-24 16,-37 36-13-16,0 0 1 0,34-16 19 0,-34 16 8 16,0 0-4-16,0 0-20 0,-27 20-29 0,27-20-12 15,-35 42 10-15,8-15 8 0,4 17 17 16,-14-6 0-16,9 15 7 0,-11-5-11 0,11 8-17 16,-6-5 19-16,7 5-32 0,3-3 17 0,2 2-14 15,3 1-15-15,1-3 3 0,6-2-9 16,3-3 4-16,7-1-7 0,4-3 5 0,3 4-7 15,4-6 8-15,3 0-5 0,4-5 1 0,2 0-8 16,2-5-2-16,3-4-17 0,-23-28-7 0,49 41-32 16,-49-41-25-16,55 19-41 0,-55-19-50 15,60-10-50-15,-60 10-147 0,38-50-60 0,-3 38 247 16</inkml:trace>
  <inkml:trace contextRef="#ctx1" brushRef="#br0" timeOffset="4097.7807">1514 6881 1575 0,'0'0'133'16,"0"0"-72"-16,-26 25-29 0,26-25-17 0,0 0-6 15,0 0-8-15,0 0 1 0,32 1 4 0,-6-1 0 16,12-5 3-16,9-5-4 0,8-4-2 0,13-6-8 16,1 1-17-16,0-8-33 0,18 15-70 0,-29-34-140 15,15 25-347-15,-1-4 47 0,-10-6 358 0</inkml:trace>
  <inkml:trace contextRef="#ctx1" brushRef="#br0" timeOffset="4593.0599">2547 7006 1227 0,'-35'18'85'0,"35"-18"-47"0,0 0-15 0,-11 31-1 16,11-31 5-16,0 0 2 0,0 0 0 0,25 15-1 16,-25-15-6-16,28-4-8 0,-28 4-7 0,41-14-5 0,-13-2 1 15,-1 4-5-15,5-2-9 0,-2-4-16 0,7 7-21 16,-11-10-24-16,17 18-26 0,-20-22-38 0,20 25-59 16,-19-16-108-16,-24 16-141 0,68-14 225 0,-60-10 219 15</inkml:trace>
  <inkml:trace contextRef="#ctx1" brushRef="#br0" timeOffset="4813.4601">2742 6462 1629 0,'-48'16'56'0,"48"-16"-28"0,0 0-14 16,0 0-6-16,0 0-2 0,0 0-3 15,0 0 0-15,0 0 3 0,0 0 0 0,34 19 0 16,-6-19-1-16,9-3-5 0,9-6-1 0,2-4-11 16,11 1-17-16,-8-14-40 0,16 17-74 15,-30-33-147-15,11 17-273 0,2 7 18 0,-15-17 428 16</inkml:trace>
  <inkml:trace contextRef="#ctx1" brushRef="#br0" timeOffset="5160.0839">2667 5449 1211 0,'0'0'78'0,"32"11"-13"0,-32-11-3 0,46 3-2 16,-46-3-13-16,46-3-16 0,-46 3-14 0,41-9-10 15,-41 9-2-15,46-14-4 0,-46 14 0 16,46-16-3-16,-21 5-2 0,0-1-11 0,5 2-15 15,-30 10-24-15,58-22-30 0,-36-4-49 0,20 24-75 32,-42 2-166-32,41-44-91 0,-4 42 250 15</inkml:trace>
  <inkml:trace contextRef="#ctx1" brushRef="#br0" timeOffset="5324.1343">2673 5502 1276 0,'-25'12'111'0,"25"-12"-86"0,-14 25-23 16,14-25 1-16,26 16 3 0,3-14 2 0,6-8 2 15,9-2-2-15,8-8 0 0,8-4-6 0,7-4 1 16,2-6-24-16,8 10-61 0,-24-22-136 0,2 10-301 16,1 8 3-16,-20-15 411 0</inkml:trace>
  <inkml:trace contextRef="#ctx1" brushRef="#br0" timeOffset="5707.4146">2859 4149 1415 0,'0'0'44'0,"0"0"-32"16,0 0 3-16,0 0 9 0,35-1 2 0,-35 1-4 15,34-9-11-15,-34 9-7 0,46-25-8 16,-16 15-15-16,-3-10-22 0,8 8-30 0,-10-16-49 16,21 19-81-16,-46 9-148 0,48-48-147 0,-11 43 225 15</inkml:trace>
  <inkml:trace contextRef="#ctx1" brushRef="#br0" timeOffset="5885.7607">2790 4547 1544 0,'-27'36'52'16,"27"-36"-39"-16,0 0-5 0,0 0 2 0,46 1 2 15,-16-16 2-15,7-7-7 0,4-4-1 0,7-6-9 16,3 1-2-16,-1-10-35 0,12 13-51 0,-23-27-113 15,26 18-311-15,-20 13-27 0,-15-10 277 16</inkml:trace>
  <inkml:trace contextRef="#ctx1" brushRef="#br0" timeOffset="6309.379">2861 5875 1126 0,'0'0'205'0,"0"0"-94"0,5-26-29 0,21 19-7 16,-1-16-19-16,12 4-22 0,2-9-35 0,4-1 21 16,1 1-38-16,-1-4 15 0,6 11-47 0,-12-16-51 15,24 27-114-15,-33-8-345 0,13-12 32 16,7 13 296-16</inkml:trace>
  <inkml:trace contextRef="#ctx1" brushRef="#br0" timeOffset="7075.1806">2961 2666 1479 0,'0'0'83'0,"0"0"-52"16,0 0-26-16,0 0-1 0,25-29 4 16,-25 29-2-16,27-22-1 0,-27 22-6 0,32-21-7 15,-32 21-15-15,35-17-20 0,-35 17-24 0,43-16-38 16,-43 16-57-16,42-18-86 0,-42 18-212 0,28-9 10 16,3 22 397-16</inkml:trace>
  <inkml:trace contextRef="#ctx1" brushRef="#br0" timeOffset="7262.6524">2861 2938 1472 0,'0'0'40'0,"0"0"-28"0,0 0 6 16,0 0-19-16,0 0 1 0,31 21 2 0,1-26-20 15,7-10 16-15,11 0-16 0,1-17-36 0,22 11-83 16,-18-29-181-16,14 8-192 0,7 10 25 15,-25-20 485-15</inkml:trace>
  <inkml:trace contextRef="#ctx1" brushRef="#br0" timeOffset="7669.0239">2967 1303 1539 0,'0'0'47'15,"0"0"-37"-15,0 0-14 0,0 0 0 0,0 0 2 16,0 0 3-16,25 7 0 0,-25-7-1 0,49-14 1 15,-15-2-8-15,7 2-18 0,-3-14-32 0,16 16-40 16,-21-22-47-16,22 29-84 0,-25-16-119 16,-3-4-123-16,14 31 257 0</inkml:trace>
  <inkml:trace contextRef="#ctx1" brushRef="#br0" timeOffset="7809.6822">2997 1599 1393 0,'-21'42'86'0,"21"-42"-65"0,0 0-19 16,0 0-5-16,0 0 3 0,44 22 0 0,-14-29-3 16,9-4-15-16,5-15-24 0,24 6-43 0,-10-29-89 15,39 12-225-15,1 2-88 0,-6-22 197 0</inkml:trace>
  <inkml:trace contextRef="#ctx1" brushRef="#br0" timeOffset="9722.6682">15748 1203 744 0,'0'0'112'0,"-37"-12"-72"0,12-1 20 16,25 13 24-16,-49-10 18 0,49 10-2 0,-59-4-14 16,31 11-34-16,-14-7 9 0,8 14-22 0,-9-7 12 15,12 13 1-15,-10-6-12 0,9 10-1 16,-3-4-13-16,6 8-1 0,1-3-7 0,7 5-1 15,3-4-8-15,7 0 1 0,11-26-8 0,-9 44 3 32,9-44-5-32,16 32 3 0,-16-32-3 0,41 21 3 15,-11-17-1-15,9-8 0 0,7-8 5 0,7-7-2 16,6-8 4-16,10-5-3 0,-2-6 4 0,6-6-5 16,-2-9 7-16,-1 0 7 0,-2-5-28 15,-4 2 24-15,-10 1-27 0,-8 4 10 0,-10 2 8 16,-8 3-3-16,-10 4 11 0,-7 5-5 0,-10 3 7 15,-1 6-6-15,-5 0 1 0,5 28-4 0,-19-41 3 16,19 41-3-16,-25-19 1 0,25 19-3 0,0 0-3 16,-37 3 0-16,37-3-5 0,-27 34 3 0,11-2-5 0,0 6 6 0,0 6-6 15,4 4 5-15,5 1-18 0,1 0-4 16,12 4-23-16,1-5-14 0,14 13-35 0,-12-25-81 16,32 32-138-16,-9-15-260 0,-6-10 42 0,11 16 415 0</inkml:trace>
  <inkml:trace contextRef="#ctx1" brushRef="#br0" timeOffset="10239.8597">15148 2563 1116 0,'0'0'266'0,"0"0"-243"0,20-36-17 0,-1 13 13 15,9 2 7-15,3-7 12 0,7 9-3 0,-2-8-5 16,3 8-11-16,0-2-2 0,2 5-8 31,-4 0-3-31,0 4-3 0,-9 3-1 0,-3 5-1 16,-25 4-1-16,28 0 2 0,-28 0-1 0,0 0 4 15,0 0 2-15,7 32 3 0,-7-32-1 0,-15 46 3 16,-1-14-4-16,0 5 9 0,-7 1-3 0,1 8 7 16,-4-2-8-16,5 0 3 0,-1 0-9 0,5 2 3 15,2-5-8-15,8-3 3 0,6-1-7 16,8-5 5-16,5-4-6 0,6-1 4 0,7-8-1 15,6-3 3-15,5-7-3 0,5-8 3 0,3-4 3 16,2-6 3-16,2-9 9 0,1 1 0 0,-3-13 5 16,2 0-8-16,-4-5 4 0,-3-2-10 15,-4-6 2-15,-6 7-9 0,-5-5 4 0,-3 2-8 16,-3 1 6-16,-6 1-6 0,-2 1 3 0,-5 1-10 16,-1 5-3-16,-5 0-13 0,-1 30-7 15,4-46-12-15,-4 46-12 0,0 0-20 0,0 0-27 16,-9-28-57-16,9 28-87 0,0 0-115 0,-4 32-131 15,17 0 196-15,-13-32 297 0</inkml:trace>
  <inkml:trace contextRef="#ctx1" brushRef="#br0" timeOffset="10454.0536">16510 2707 1369 0,'-32'0'120'16,"32"0"-89"-16,-42 16-2 0,42-16 14 0,-48 23 6 15,48-23-2-15,-48 28-14 0,48-28-7 0,-44 35-10 0,44-35-4 16,-37 41-8-16,22-17-1 0,15-24-5 0,-17 48 3 0,17-48-5 16,-2 42-16-16,2-42 23 0,16 39-53 15,7-14-3-15,-23-25-40 0,58 33-70 0,-58-33-96 0,50-14-276 16,-4 12 52-16,-14-24 360 0</inkml:trace>
  <inkml:trace contextRef="#ctx1" brushRef="#br0" timeOffset="10579.272">16777 2372 1626 0,'-49'-17'104'16,"1"4"-95"-16,6 8-9 0,3 3-1 0,3 6-4 15,-1-1-14-15,9 13-42 0,-15-16-60 0,31 34-156 16,-18-15-279-16,30-19 24 0,-32 51 366 0</inkml:trace>
  <inkml:trace contextRef="#ctx1" brushRef="#br0" timeOffset="11161.8986">15350 4197 1178 0,'0'0'242'0,"-34"-21"-213"16,34 21-19-16,4-32 1 0,-4 32 3 0,30-49 12 15,-2 21 5-15,4-8 6 0,11 10-3 0,-3-7-1 16,10 1 1-16,-4-2-41 0,-2 8 27 0,-3 5-36 16,-5 7 16-16,-6 3 4 0,-30 11-4 0,39-7 3 15,-39 7 2-15,0 0 2 0,24 18 2 0,-24-18-2 16,6 28-2-16,-10-2 17 0,-1 6-33 16,-4 5 31-16,-7 4-29 0,0 4 5 0,-5 5 8 15,1 2-8-15,1 1 9 0,-1 0-9 0,3 5 8 16,3-5-8-16,3 0 9 0,6-9-7 0,6-4 8 15,8-4-7-15,5-6 4 0,9-6-2 0,6-4 6 16,3-10 1-16,8-3 1 0,6-10 8 16,2-4 1-16,5-11 6 0,0-5 1 15,-1-12 0-15,1 2-8 0,-2-10 3 0,-1-1-9 16,-4-3 3-16,-5-6-8 0,-6 4 5 0,-3 1-7 16,-9 0 5-16,-5 8-7 0,-8-2 4 0,-3 5-7 15,-5-2 4-15,-4 0-5 0,-1-1-18 0,-2 6 20 16,-1 2-31-16,-1 10 20 0,7 22-16 0,-16-27-6 15,16 27-10-15,0 0-15 0,0 0-37 0,-33-7-31 16,43 34-37-16,-10-27-66 0,4 33-36 16,-1 2-168-16,-3-35 20 0,38 46 381 0</inkml:trace>
  <inkml:trace contextRef="#ctx1" brushRef="#br0" timeOffset="11396.5257">17141 4091 1289 0,'0'0'84'0,"-20"-24"-47"16,20 24-7-16,-30-36 8 0,30 36-3 0,-32-37 10 16,32 37 2-16,-35-35-2 0,35 35-4 0,-48-10-5 15,21 17-2-15,-5 0-3 0,2 12 3 0,-3 2-8 16,3 7-2-16,-2 8-11 0,2 4 2 0,1 8-10 16,3 5 6-16,1 5-9 0,5 3 5 15,4 1-11-15,4 0 7 0,5-4-9 16,3-5 6-16,6 3-12 0,3-9-2 0,8 1-32 15,-4-13-6-15,12 6-26 0,-21-41-74 0,46 61-116 16,-41-36-234-16,-5-25-41 0,46 32 289 0</inkml:trace>
  <inkml:trace contextRef="#ctx1" brushRef="#br0" timeOffset="11537.2401">16671 4554 1798 0,'0'0'41'0,"0"0"-31"15,0 0-2-15,0 0 1 0,48-26 3 0,-7 12-9 16,3-2-2-16,4 0-13 0,3 6-18 16,-8-10-34-16,13 24-80 0,-31-31-136 0,21 27-297 15,-12 7 20-15,-34-7 340 0</inkml:trace>
  <inkml:trace contextRef="#ctx1" brushRef="#br0" timeOffset="12334.3213">16678 5410 683 0,'0'0'115'0,"0"0"-14"0,-16-42 3 16,16 42 5-16,-12-32-2 0,12 32-20 0,-14-31-19 15,14 31-15-15,-20-32-3 0,20 32-7 0,-24-33 2 16,24 33-6-16,-32-25-4 0,32 25-5 0,-39-18-3 16,39 18-3-16,-46-3 1 0,19 10-1 15,-3 2-3-15,0 7-1 0,-6 1-3 0,1 8 0 16,-4-1-2-16,2 8 7 0,-4 0-5 0,4 0 6 15,1 5-4-15,5 1 0 0,2 1-8 0,4-2 1 16,10-2-8-16,4-5 2 0,6-2-6 0,5-28 3 16,7 41-3-16,-7-41 2 0,32 33-1 0,-8-20-11 15,8-6 14-15,4-6-12 0,8-4 15 16,2-8 9-16,7-4-13 0,4-7 10 16,3-6-11-16,2-5-2 0,-4-2 3 0,-3-2-4 15,-5 5 4-15,-8 0-5 0,-6 4 5 0,-6 2-3 16,-30 26 3-16,39-37-2 0,-39 37 1 0,0 0 0 15,0 0 5-15,0 0-6 0,0 0-1 0,0 0 0 16,0 0 0-16,-28 12 0 0,28-12 0 0,-45 51 0 16,21-16 0-16,-5 2 0 0,8 4-11 15,-2-3-3-15,7 3-17 0,4-6-5 0,6 2-3 16,1-10-56-16,21 15-30 0,-16-42-120 0,28 40-239 16,-28-40-61-16,37 32 124 0</inkml:trace>
  <inkml:trace contextRef="#ctx1" brushRef="#br0" timeOffset="12771.9454">16777 6162 1060 0,'11'-28'65'15,"-14"-3"-17"-15,3 31 4 0,-9-34 10 0,9 34 4 16,-25-10-14-16,25 10-12 0,-41 10-5 0,41-10-1 16,-58 41 1-16,28-4 9 0,-13 0 0 0,4 15 13 15,-9-2-9-15,4 15 2 0,-7 0-15 16,6 11 3-16,-4 1 3 0,8 4-22 0,0-3 16 16,6-2-24-16,8-8-3 0,8-4 3 15,10-8-11-15,5-5 4 0,12-7-8 0,2-5 2 16,10-4-16-16,3-8-5 0,9 1-16 0,-2-11-5 15,10 3-21-15,-8-19-29 0,18 15-52 0,-50-16-88 16,73-14-193-16,-38 11-100 0,-17-22 157 0</inkml:trace>
  <inkml:trace contextRef="#ctx1" brushRef="#br0" timeOffset="12943.888">16103 6805 1661 0,'0'0'136'0,"-27"11"-73"0,27-11-24 15,0 0-17-15,0 0-9 0,0 0-6 0,27-4 2 16,5-3 0-16,12-5-2 0,14-6 0 0,11-5-5 16,13-3 0-16,8-4-11 0,6 2-31 15,-1 0 3-15,8 12-81 0,-25-19-48 0,27 35-140 16,-33-11-291-16,8-1 81 0,14 17 329 0</inkml:trace>
  <inkml:trace contextRef="#ctx1" brushRef="#br0" timeOffset="13397.178">17289 7103 1341 0,'0'0'261'0,"0"0"-174"15,0 0-41-15,0 0-21 0,0 0 1 0,0 0 2 16,0 0 4-16,0 0 1 0,39 0-10 0,-14 2-8 16,3-2-8-16,6 0-4 0,0 3-3 15,-1-3-4-15,3 7-7 0,-4-7-4 16,5 4-5-16,-4-8-6 0,8 4-11 0,-7-7-17 15,10 7-28-15,-16-17-28 0,17 20-51 0,-28-33-68 16,24 13-198-16,-9 3-51 0,-20-18 206 0</inkml:trace>
  <inkml:trace contextRef="#ctx1" brushRef="#br0" timeOffset="13569.0069">17620 6740 1735 0,'-51'4'83'0,"51"-4"-64"0,0 0-19 16,0 0-3-16,0 0 1 0,0 0 1 0,28-21 2 16,-28 21-4-16,55-22-8 15,-19 8-15-15,12 4-20 0,-8-11-18 0,21 17-62 16,-26-29-80-16,31 15-268 0,-12 2-58 0,-13-8 189 16</inkml:trace>
  <inkml:trace contextRef="#ctx1" brushRef="#br0" timeOffset="13934.0801">17473 5245 1529 0,'-7'32'64'15,"7"-32"-52"-15,0 0-12 0,0 0-4 0,27 24 4 16,-27-24-2-16,34 7 2 0,-34-7-5 0,47-3-9 16,-13 3-17-16,-6-9-20 0,15 9-34 0,-13-18-48 15,21 20-63-15,-19-23-69 0,2-2-179 0,16 27 70 16,-27-34 374-16</inkml:trace>
  <inkml:trace contextRef="#ctx1" brushRef="#br0" timeOffset="14137.9244">17477 5148 1747 0,'0'0'47'0,"-25"28"-43"0,25-28-5 16,0 0 1-16,34 16 3 0,-34-16 4 0,51-3 1 15,-17-6 1-15,8-7-4 0,10-2-2 0,4-6-8 0,8-1-17 16,-5-14-51-16,15 23-102 0,-31-29-251 15,15 11-162-15,-3 4 66 0,-20-16 502 0</inkml:trace>
  <inkml:trace contextRef="#ctx1" brushRef="#br0" timeOffset="14515.4874">17527 4303 1627 0,'0'0'45'0,"0"0"-36"16,-7 31-9-16,7-31 1 0,0 0-1 15,35 32 2-15,-35-32-3 0,44 2-6 16,-15-2-19-16,-5-14-20 0,15 10-25 0,-10-19-24 0,17 18-26 15,-21-23-36-15,22 17-66 0,-15 2-192 0,-7-26-1 16,21 30 311-16</inkml:trace>
  <inkml:trace contextRef="#ctx1" brushRef="#br0" timeOffset="14687.3352">17649 4107 1723 0,'-34'4'50'15,"34"-4"-37"-15,-28 3-14 0,28-3-1 0,0 0 0 16,0 0-2-16,41-23 1 0,-15 9-9 0,13-2-4 16,5-10-25-16,13 10-25 0,-9-19-42 0,26 28-145 15,-21-21-293-15,1-2 30 0,2 16 301 16</inkml:trace>
  <inkml:trace contextRef="#ctx1" brushRef="#br0" timeOffset="15080.0293">17004 2964 1117 0,'0'0'317'0,"0"0"-290"16,0 0-23-16,43-12 10 0,-19 10 4 0,10-1 1 0,2-5 0 16,4-2-12-16,5-2-2 0,1-6-17 0,7 6-26 15,-7-13-42-15,14 16-66 0,-21-26-90 0,16 5-213 16,0 16-15-16,-23-21 343 0</inkml:trace>
  <inkml:trace contextRef="#ctx1" brushRef="#br0" timeOffset="15242.3693">17206 2711 1722 0,'0'0'43'0,"0"0"-38"16,0 0-9-16,0 0 2 0,0 0 1 16,30 10 2-16,2-15 1 0,9-8 1 0,10-4-8 15,8-1-17-15,-1-10-38 0,20 12-57 0,-25-33-116 16,29 14-320-1,-13 6 22-15,-20-13 284 0</inkml:trace>
  <inkml:trace contextRef="#ctx1" brushRef="#br0" timeOffset="15570.5728">16992 1546 1350 0,'0'0'226'15,"0"0"-177"-15,0 0-38 0,0 0-9 16,26-12 1-16,-26 12 2 0,39-23-1 0,-12 11 0 16,1-2-5-16,8 0 3 0,1 0-4 0,5 1-2 15,1-4-20-15,6 8-35 0,-10-16-51 0,20 25-76 16,-31-30-74-16,15 9-247 0,1 18 62 16,-28-26 388-16</inkml:trace>
  <inkml:trace contextRef="#ctx1" brushRef="#br0" timeOffset="15742.4869">17036 1302 1578 0,'0'0'127'16,"-28"7"-101"-16,28-7-24 0,0 0-3 0,0 0 1 16,37 17 2-16,-9-20-2 0,6-1 1 15,10-8 0-15,6-4-5 0,12-5-7 0,5-7-28 16,13 10-55-16,-17-28-137 0,8 20-334 15,7 3 14-15,-14-14 311 0</inkml:trace>
  <inkml:trace contextRef="#ctx1" brushRef="#br0" timeOffset="20785.1324">18455 1013 722 0,'0'0'252'0,"0"0"-176"16,0-25-28-16,0 25-8 0,0 0 5 0,-9-44 8 15,9 44-2-15,0-26-8 0,0 26-16 16,-2-27-9-16,2 27-5 0,0 0 6 0,-2-26 5 15,2 26 11-15,0 0 3 0,0 0-1 0,0 0-7 16,0 0-10-16,-30-13-8 0,30 13-5 16,-30 15 0-16,30-15 2 0,-41 38 8 0,13-11 3 15,3 8 8-15,-5-2-4 0,2 8 1 0,-2-2-11 16,5 1-15-16,4-1 21 0,6 1-29 0,5-3 25 16,4-1-15-16,6-3-3 0,4-1 3 0,5-2-4 15,3-2 6-15,10 2-4 0,2-4 4 0,10-3-5 16,5 0 3-16,3-4-5 0,4-6 3 0,4-10-1 15,1-5 1-15,4-8 1 0,2-9-1 16,1-8 2-16,-3-3-2 0,-3-12 5 0,-10-2-8 16,-1-9 6-16,-7-5-13 0,-4-2-11 15,-5-3 28-15,-4 1-26 0,-9 0 27 0,-3 6-9 16,-5 3-10-16,-8 11 6 0,-5 3-7 0,-1 7 3 16,-10 4-5-16,20 28 0 0,-50-37-4 0,22 30-1 15,-4 4-5-15,2 10-1 0,-7 3 3 0,5 15 4 16,-7 1 9-16,2 6 2 0,1 5 9 15,6-2-12-15,4 1-16 0,17 4-51 0,9-40-78 16,2 49-126-16,-2-49-213 0,37 20 66 0,13-1 396 16</inkml:trace>
  <inkml:trace contextRef="#ctx1" brushRef="#br0" timeOffset="20972.7377">19432 1145 1583 0,'-53'-11'262'0,"11"24"-260"0,3-6 7 0,9-2-14 16,30-5 13-16,-38 0 1 0,38 0-5 0,0 0 0 15,-24-20-31-15,24 20-4 0,0 0-37 0,7-44-15 16,19 34-22-16,-12-22-36 0,36 25-62 16,-23-25-132-16,17 3-132 0,20 18 52 0,-24-26 415 15</inkml:trace>
  <inkml:trace contextRef="#ctx1" brushRef="#br0" timeOffset="21347.7396">19829 835 1558 0,'0'0'47'0,"-32"-7"-15"0,32 7 5 15,0 0 6-15,0 0-5 0,0 0-13 0,0 0-9 16,0 0-5-16,0 0 4 0,7-32-1 0,-7 32 0 15,41-19-4-15,-14 8-1 0,1 2-5 0,2 2 0 16,-2 2-3-16,-1 1 0 0,-2 3 1 16,-25 1-1-16,46-2 0 0,-46 2 1 0,44 3-2 15,-44-3 0-15,34 6 1 0,-34-6-2 16,28 9 1-16,-28-9-1 0,0 0 2 0,0 0 0 16,27 21 0-16,-27-21 0 0,0 0 0 0,3 23-2 15,-3-23 4-15,-11 30-3 0,11-30 3 0,-28 38-3 16,9-10 2-16,-6 2-3 0,-4 4 4 0,-2 3-6 15,-3 2 7-15,-1 1-8 0,-1 4-9 16,2-3 26-16,4 1-26 0,4-5 27 0,5-2-12 16,8-5-9-16,13-30-5 0,-5 42-14 0,5-42-6 15,21 28-8-15,-21-28-1 0,46 13-13 0,-18-26-17 16,22 10-36-16,-15-30-64 0,31 20-82 16,-22-22-109-16,9-9-112 0,20 25 227 0,-30-34 247 15</inkml:trace>
  <inkml:trace contextRef="#ctx1" brushRef="#br0" timeOffset="21644.895">20654 858 1181 0,'0'0'138'16,"-21"-27"-85"-16,21 27-17 0,-30-5 3 0,30 5 5 15,-35 7 2-15,35-7 1 0,-43 21-3 0,43-21-2 16,-46 34-8-16,46-34-5 0,-46 44-8 0,26-18 1 16,20-26-5-16,-33 48 1 0,33-48-9 15,-23 44 0-15,23-44-7 0,-2 35 1 0,2-35-3 16,14 30 2-16,-14-30-3 0,29 23-14 15,-29-23 16-15,47 12-15 0,-15-10 15 0,2-2 1 16,5-2-2-16,0-1 0 0,2 1 0 0,-3-2 15 16,-2 4-14-16,-4 0-1 0,-4 2 0 0,-28-2-15 15,39 11 32-15,-39-11-16 0,0 0 17 0,21 38-15 16,-21-38-3-16,-9 48 1 0,-1-16-5 16,-6-1 4-16,-4 1-5 0,-4-4 7 0,-3-1-7 15,1-6 2-15,26-21-8 0,-43 26-6 0,43-26-15 16,-28 5-31-16,28-5-44 0,0 0-70 0,0 0-112 15,0 0-231-15,-2-54 25 0,2 54 371 0</inkml:trace>
  <inkml:trace contextRef="#ctx1" brushRef="#br0" timeOffset="21801.2507">20730 838 1804 0,'-31'13'55'0,"31"-13"-47"16,0 0-10-16,0 0 0 0,0 0 0 0,0 0 2 15,0 0-1-15,0 0-1 0,28 14-11 0,-3-16-21 16,1-12-25-16,17 12-45 0,-15-24-49 16,31 27-77-16,-35-27-80 0,29 21-62 0,2 10-68 15,-19-26 298-15</inkml:trace>
  <inkml:trace contextRef="#ctx1" brushRef="#br0" timeOffset="22238.9199">21251 963 1478 0,'-25'7'56'0,"25"-7"-28"16,-28 27-7-16,28-27 29 0,-30 40 5 0,16-10-2 16,-11-7 3-16,9 5-36 0,-3-1 15 0,4-1-37 15,3 4 28-15,3-2-16 0,9-28-4 0,-11 39 1 16,11-39-7-16,0 0-1 0,8 28 0 0,-8-28 1 16,0 0-1-16,28 9 2 0,-28-9-2 0,34-11 2 15,-34 11 1-15,49-37-3 0,-24 13 4 16,3-8-4-16,-1-1-12 0,-4 4 28 15,0 0-28-15,-5 2 27 0,-4 1-11 0,-2-1-3 16,-12 27 3-16,16-37-3 0,-16 37 3 0,0 0 0 16,7-28 7-16,-7 28 4 0,0 0 2 0,0 0 0 15,0 0-7-15,0 0-4 0,0 0-5 0,-18 35 1 16,18-35-2-16,-7 41 3 0,7-41-2 0,4 35 1 16,-4-35-2-16,19 27 0 0,-19-27-1 15,38 17 2-15,-14-15 1 0,3-2-1 0,1-5 2 16,2-2-2-16,2-4 3 0,2 0 0 0,1-3 0 15,1-2-1-15,1-3 2 0,-3 3-2 0,-6-1 3 16,0 3-3-16,-28 14 2 0,41-22-2 0,-41 22 1 16,0 0 0-16,28-10-2 0,-28 10-1 0,0 0 0 15,0 0 0-15,0 0-1 0,13 33 0 16,-13-33-8-16,-6 50-2 0,3-17-9 16,-8-3-16-16,2 11 14 0,-3-10-39 0,5 15-18 15,-14-23-82-15,30 32-247 0,-24-20-167 0,7-5 22 16,6 15 467-16</inkml:trace>
  <inkml:trace contextRef="#ctx1" brushRef="#br0" timeOffset="23580.1391">18901 2165 323 0,'0'0'-12'0,"-16"-27"-1"0,16 27 9 0,0 0 18 16,0 0 15-16,0 0 6 0,0 0 3 0,0 0 8 16,0 0 10-16,0 0 10 0,0 0 12 0,-27-23 6 15,27 23 5-15,0 0-1 0,0 0-6 0,0 0-10 16,0 0-8-16,0 0-8 0,0 0-6 0,0 0-4 15,0 0-6-15,0 0-5 0,0 0-5 0,-24-17-4 16,24 17-5-16,0 0-1 0,0 0 3 0,0 0 1 16,0 0 3-1,0 0 3-15,0 0-18 0,-29-14 19 0,29 14-17 16,0 0 17-16,-35-4-2 0,35 4-7 16,-46 4 0-16,18 1-5 0,-3 5 2 0,-4 1-4 15,0 5 3-15,-4 1-4 0,3 6 2 16,1 4-7-16,3 1 4 0,-2 5-9 0,2 4 4 15,0 0-6-15,4 4 7 0,2 1-5 0,3 6 7 16,3-1-5-16,6 4 4 0,5-1-9 0,6-3 5 0,6 1-7 0,6-3 5 16,5 1-7-16,7-5 8 0,6 1-6 0,7-3 4 15,8-7-6-15,9-8-9 0,8-3 25 16,6-8-26-16,10-8 29 0,1-9-18 0,5-8-11 16,1-7 27-16,-6-11-27 0,2-9 26 0,-7-3-10 15,-4-6-5-15,-7-1 5 0,-7-4-6 0,-10 0 7 16,-9-1-10-16,-11 1 10 0,-13-4-7 0,-8 5 6 15,-7-1-4-15,-11 5 3 0,-9 1-8 0,-9 3 2 16,-8-2-7-16,-6 7 3 0,-7-1-7 0,-2 4-13 16,-1 3 24-16,0 5-29 0,-1 1 24 15,8 10-20-15,-2 1-11 0,10 21-25 0,-3-7-28 16,25 32-54-16,-25-17-79 0,33 22-290 16,-1 14 27-16,-7-12 296 0</inkml:trace>
  <inkml:trace contextRef="#ctx1" brushRef="#br0" timeOffset="24711.6489">19553 3426 1080 0,'0'0'82'0,"12"-30"11"0,-12 30-7 16,0 0-12-16,0 0-10 16,0 0-25-16,0 0-17 0,-46-9-12 0,21 21-2 15,-8 8-3-15,-5 11 9 0,-8 10 0 16,-1 10 13-16,-12 7-5 0,2 12 12 0,-6 3-12 15,2 11-6-15,-2 1 19 0,2 6-29 0,7-4 17 16,2-1-11-16,8-7-17 0,3-8 10 16,8-6-15-16,4-12 0 0,8-8-23 0,-2-11-13 15,14-3-16-15,9-31 5 0,-25 37 3 0,25-37 5 16,0 0-55-16,0 0-77 0,0 0-149 16,-7-40-155-16,2-8 119 0,23 20 366 0</inkml:trace>
  <inkml:trace contextRef="#ctx1" brushRef="#br0" timeOffset="24883.5622">18651 3792 1051 0,'11'-42'329'16,"-11"42"-222"-16,0 0-41 0,0 0-5 0,0 0 3 15,28 28 3-15,-28-28-3 0,39 37-21 16,-14-18-13-16,9 8-20 0,5-5 4 0,5 7-14 16,11-6 23-16,0-6-19 0,12 3 15 15,9-3-16-15,2 1-4 0,7-4-6 0,0 0-17 16,0 0-20-16,5 11-49 0,-17-17-50 0,23 37-145 15,-27-19-278-15,0 0 22 0,0 18 300 0</inkml:trace>
  <inkml:trace contextRef="#ctx1" brushRef="#br0" timeOffset="27165.9899">18031 4699 1332 0,'-30'-18'32'0,"30"18"-14"0,9-26-14 0,-9 26-5 16,34-46 5-16,-11 21-3 0,5-1 8 0,4 0-2 16,2-3 5-16,5 1-5 0,1 0 5 15,8-5-6-15,0 4 5 0,3-2-7 0,2 1 4 16,-1 5-6-16,1 4 2 0,-2 5-3 0,-5 9 1 16,-3 7-1-16,-9 4 0 0,-6 6 0 15,-28-10-1-15,39 37 2 0,-29-9-4 0,-2 9 4 16,-8 2-6-16,-8 7 9 0,-4 1-10 0,-6 4 9 15,-5 2-10-15,-5 0 9 0,-4 4 11 0,-3-1-28 16,-1-3 28-16,3-2-38 0,4-2-7 0,1-8-20 16,17 4-63-16,11-45-61 0,-17 51-226 0,25-17-43 15,-8-34 194-15</inkml:trace>
  <inkml:trace contextRef="#ctx1" brushRef="#br0" timeOffset="27353.5478">18834 5421 1872 0,'-43'12'20'15,"8"-1"-16"-15,8-6-5 0,27-5 2 0,-32 4-2 16,32-4-2-16,0 0-8 0,0 0-18 0,0 0-27 16,-32-16-44-16,32 16-69 0,0 0-112 0,7-25-264 15,-7 25 27-15,22-28 336 0</inkml:trace>
  <inkml:trace contextRef="#ctx1" brushRef="#br0" timeOffset="28347.2421">18719 6453 725 0,'-39'2'270'0,"39"-2"-182"16,-36-5 1-16,36 5-4 0,-33-9-9 0,33 9-14 15,-38-4-14-15,38 4-12 0,-39 0-3 0,39 0-1 0,-39 13 0 16,39-13-3-16,-37 22 0 0,37-22-6 15,-35 44 3-15,17-14-5 0,4 6 4 0,2 2 14 32,4 10-35-32,0 0 24 0,4 6-30 0,0 1 2 15,3 1 6-15,2 2-9 0,5-3 7 0,1-9-8 16,4 1 8-16,3-10-7 0,5-7 5 0,4-5-5 16,4-6 5-16,3-5-1 0,3-7 1 0,6-5 1 15,4-7-1-15,-2-8 4 0,1-6 0 16,-1-7 4-16,-2-4-3 0,-2-9 2 0,-1-3-6 15,-3-8 4-15,-1-4-10 0,-4-4 7 0,-1-4-8 16,-6 0 8-16,-3 1 7 0,-7 3-23 0,-6 5 23 16,-7 3-24-16,-7 8 11 0,-7 3 7 0,-3 8-7 15,-6 4 5-15,-2 4-6 0,-4 11-4 0,-7 1-6 0,3 11-5 16,-4 4-4-16,4 10-7 0,-3-3-4 0,10 12-22 16,-9-11-24-16,28 18-70 0,-23-30-115 0,32 0-247 15,2 26 1-15,-2-26 343 0</inkml:trace>
  <inkml:trace contextRef="#ctx1" brushRef="#br0" timeOffset="28536.2348">19427 6740 1846 0,'-30'4'26'0,"5"1"-24"0,25-5-2 0,-32-5 1 16,32 5-2-16,0 0-4 0,-30-27-14 0,30 27-17 15,0 0-33 1,-7-24-30-16,7 24-35 0,0 0-90 0,12-46-106 0,-12 46-160 0,45-23 34 0,-33-3 445 16</inkml:trace>
  <inkml:trace contextRef="#ctx1" brushRef="#br0" timeOffset="29096.5061">20017 6372 558 0,'0'0'97'16,"0"0"-35"-16,1-26 4 0,-1 26 10 0,0 0 4 15,15-27-4-15,-15 27-8 0,0 0-2 16,7-33-2-16,-7 33-3 0,0 0-8 0,0 0-6 0,7-30 1 16,-7 30 5-16,0 0 3 0,0 0 4 15,0 0-11-15,0 0-15 0,0 0-12 0,-27-4-9 0,27 4-5 0,-26 9 1 16,26-9-2-16,-39 25 5 0,10-9 2 0,-1 5 7 16,-5 2 0-16,-1 3 3 0,-4 2-7 0,1 2 1 15,-2 0-7-15,4-2 3 0,5-3-9 16,2-4 2-16,30-21-5 0,-30 34 0 0,30-34-3 15,0 0-1-15,3 24-1 0,-3-24 1 0,36 18 1 16,-12-9 2-16,8-4-3 0,7-2 2 0,6 1 0 16,1-1-14-16,3 3 14 0,4 4-14 0,-1 1 29 0,-1 5-12 15,-3 0 15-15,-6 1-16 0,-6 4-1 16,-4-1-4-16,-7 4-2 0,-25-24 3 16,30 50-2-1,-25-26 7-15,-7 1-3 0,-5 0 6 0,-5-1-4 16,-6 1 7-16,-7-6-3 0,0 6 4 0,-5-9-1 15,0-2 3-15,-2-5 2 0,0-4 2 0,1-8-1 0,0 1-3 16,5-11-3-16,26 13-5 0,-39-38-2 0,25 11-6 16,7-8 1-16,7-7-7 0,9-6 1 0,3-8-12 15,11 1-16-15,0-5 16 0,11 6-30 16,-3-1 20-16,10 11-22 0,-9-5-24 16,12 21-23-16,-21-15-56 0,23 33-78 0,-46 10-242 0,39-35-1 15,-3 33 221-15</inkml:trace>
  <inkml:trace contextRef="#ctx1" brushRef="#br0" timeOffset="29487.3982">20598 6330 1420 0,'-27'-13'121'15,"27"13"-68"-15,0 0-1 0,0 0 3 16,-28-17 1-16,28 17-13 0,0 0-15 0,-25 3-7 16,25-3-9-16,-32 16-3 0,32-16-3 0,-37 30 0 15,37-30-1-15,-36 46 4 0,22-18-3 0,4-1 1 16,1-1-4-16,7 0 1 0,2-26-5 0,9 46 2 16,-9-46-3-16,30 41 3 0,-30-41-3 0,48 33 3 15,-16-21-3-15,0 1-14 0,-1-4 31 0,1-1-31 16,0 5 32-16,-2-4-16 0,-3 1-1 15,-2-1 3-15,-25-9-1 0,39 25 0 16,-39-25-1-16,21 33-3 0,-21-33-2 0,5 46 5 16,-8-21-3-16,-6 3 6 0,-5-2-3 0,-4 4 2 15,-5-2-4-15,-2-3 4 0,25-25-4 0,-46 44 4 16,46-44-9-16,-35 28-3 0,35-28-17 0,-29 7-19 16,29-7-43-16,0 0-58 0,0 0-115 0,-14-28-254 15,19-4-4-15,13 6 237 0</inkml:trace>
  <inkml:trace contextRef="#ctx1" brushRef="#br0" timeOffset="29659.3779">20614 6351 1881 0,'0'0'60'0,"-45"18"-31"16,45-18-9-16,0 0-5 0,0 0-4 0,0 0-9 15,0 0-1-15,0 0-1 0,0 0-1 0,0 0 1 16,0 0-1-16,43 5-6 0,-17-17-12 0,10 3-23 15,-3-11-34-15,17 15-59 0,-23-30-84 0,36 35-170 16,-22-14-175-16,2-4 68 0,13 22 427 0</inkml:trace>
  <inkml:trace contextRef="#ctx1" brushRef="#br0" timeOffset="30081.3726">21347 6372 1167 0,'0'0'131'0,"0"0"-34"16,-20-28-3-16,20 28-9 0,0 0-9 0,-24-4-12 15,24 4-11-15,-34 0-10 0,34 0-9 0,-39 9-5 16,39-9-7-16,-46 20-1 0,46-20-4 0,-46 35 0 15,46-35-4-15,-43 37 1 16,43-37-5-16,-30 35-1 0,30-35-5 0,-12 28-1 16,12-28-4-16,0 0 1 0,12 30-2 0,-12-30 3 15,30 14-1-15,-30-14 0 0,50 5 2 0,-18-6-2 16,3-3 2-16,2 2-1 0,1 1 0 0,-3 2 0 16,-1 3-1-16,-2 3 2 0,-6 2-1 0,-26-9 2 15,39 23-2-15,-39-23 5 0,18 33 4 0,-18-33-12 16,5 46 25-16,-7-16-18 0,-7 0 12 15,-5 0-16-15,-7 0 0 0,-4-2 0 0,-1 0 0 16,1-1 0-16,0-3 0 0,25-24 0 0,-46 39 0 16,46-39 0-16,-41 23 0 0,41-23 0 0,-24 7 0 15,24-7 0-15,0 0-36 0,0 0-56 16,0 0-74-16,-2-55-161 0,2 55-287 0,39-53 45 16,-18 9 327-16</inkml:trace>
  <inkml:trace contextRef="#ctx1" brushRef="#br0" timeOffset="36220.4231">4332 867 872 0,'0'0'73'0,"0"0"-13"0,7-25-5 0,-7 25 2 16,0 0-2-16,0 0-8 0,0 0-16 15,-32-5-4-15,32 5-1 0,-39 19 7 0,11-3 3 16,3 8 10-16,-10-1-3 0,5 9 6 0,-7-4-6 16,8 6 0-16,-3-6-10 0,9 4-3 0,23-32-12 15,-33 44-4-15,33-44 8 0,-11 26-38 0,11-26 32 16,0 0-33-16,27 32 15 0,-27-32 4 0,48 23-3 16,-18-15 1-16,5-1 0 0,6-1 1 15,3-3-1-15,0 1 2 0,6 1 0 16,-2 2 2-16,-2-2-2 0,-4 6 2 0,-6 3-5 15,-4-2 2-15,-6 2-3 0,-26-14 1 0,36 32-1 16,-36-32 3-16,14 42-9 0,-16-15 5 0,-5-1-4 16,-4 2 4-16,-5-3 1 0,-3 2 2 0,-2-1-6 15,-4-7-1-15,25-19-9 0,-46 41-7 0,46-41-14 16,-43 19-19-16,43-19-28 0,-25-2-53 16,25 2-79-16,0 0-173 0,-14-35-84 0,14 35 235 15</inkml:trace>
  <inkml:trace contextRef="#ctx1" brushRef="#br0" timeOffset="36704.9034">4361 824 1392 0,'0'0'93'0,"-34"16"-50"0,34-16-20 16,0 0-18-16,0 0-2 0,0 0 7 0,0 0 5 15,0 0 7-15,46 9 1 0,-19-11-9 0,8 0-5 16,4-1-6-16,7-4-3 0,5-2 1 0,4-3-9 15,5 1-9-15,-3-1-11 0,7 5-5 0,-6-7-7 16,4 8 2-16,-7-4 0 0,5 6-1 0,-10-6-1 16,5 10-2-16,-9-13-3 0,2 13 1 15,-9-7 2-15,-2 7 11 0,-7-3 9 0,-5 3 7 16,-25 0 6-16,32 0 5 0,-32 0 3 16,0 0 21-16,0 0 10 0,0 0 12 0,0 0 10 15,-22 24-8-15,22-24 5 0,-35 23-2 0,35-23 2 16,-50 32-3-16,29-2 3 0,-12-5-6 0,6 12-6 15,-7 1-7-15,4 12 7 0,-3-3-12 16,4 11-4-16,1-5 21 0,5 2-31 0,2-9 26 16,10-2-15-16,2-9-10 0,9-5 0 0,9-6-10 15,-9-24 3-15,34 37-5 0,-8-24 1 0,10-6 0 16,6-7 3-16,6-11 1 0,7-5 1 0,5-10 2 16,6-7-6-16,-1-6 4 0,1-7-9 0,-8 2-9 15,-3-4 23-15,-4-1-22 0,-5 0 23 16,-7-2-6-16,-8 3-7 0,-14 8 6 15,-6 4-6-15,-13 8 6 0,2 28-7 0,-30-40-1 16,0 26-6-16,-7 3-2 0,-8 8-2 0,-4 10-4 16,-6 1-1-16,0 12-10 0,-3-3-8 0,6 13-21 15,-6-7-21-15,22 16-34 0,-10-21-25 0,32 27-106 16,-7-15-287-16,21-30 62 0,-5 60 303 0</inkml:trace>
  <inkml:trace contextRef="#ctx1" brushRef="#br0" timeOffset="37497.86">4594 2328 982 0,'-46'-28'113'0,"46"28"-34"16,-40-12-4-16,40 12-4 0,-43-9-6 15,43 9-11-15,-48 4-15 0,23 3-7 0,-5-2-5 16,6 7-2-16,-7-3-5 0,31-9 1 0,-47 32-5 0,47-32 0 16,-45 40-3-16,29-13 3 0,0 1-4 0,6 7 2 15,1 4-7-15,4 5 5 0,1 2-8 0,8-1 6 16,3 3-8-16,3-2 6 0,8 0-10 0,5-8 6 16,5 3-6-16,8-10 5 0,6-4-3 15,8-8-13-15,3-6 15 0,9-10 1 0,-2-8 0 16,4-7 22-16,2-11-13 0,-1-7-4 0,-1-7 7 15,-2-7-9 1,-7-4 6-16,-7-1-7 0,-6-4 7 0,-10 0-9 16,-9 4 9-16,-7-1-6 0,-13 3 6 0,-4 1-7 0,-13 7 1 15,-8 2-7-15,-10 2 1 0,-8 7-8 16,-6 7-4-16,-11 1-8 0,-5 13-4 0,-7 4-8 16,2 12-3-16,-6 3-8 0,15 16-19 15,-6-8-17-15,21 29-44 0,-13-24-63 0,34 34-113 16,-4-4-197-16,-1-16 47 0,33 26 449 0</inkml:trace>
  <inkml:trace contextRef="#ctx1" brushRef="#br0" timeOffset="38032.6125">4458 3839 850 0,'14'-28'117'0,"-14"28"-33"15,0 0-11-15,0 0-7 0,0 0-9 0,0 0-15 0,0 0-27 16,-35 11-10-16,35-11 13 0,-45 47-13 16,12-13 21-16,4 10-26 0,-8 2 14 0,2 8-9 0,-1-1 6 15,-1 3 5-15,4-1-13 0,1 0 5 16,2-3-10-16,5-6 5 0,4-7-8 0,3-6-2 15,11-6-27-15,7-27-34 0,-6 35-69 0,6-35-71 16,0 0-145-16,0 0-95 0,0 0 293 0</inkml:trace>
  <inkml:trace contextRef="#ctx1" brushRef="#br0" timeOffset="38195.4642">4164 4075 1083 0,'-4'-24'146'0,"4"24"-52"16,0 0-32-16,0 0 9 0,0 0 3 0,20 30-1 15,-20-30-8-15,19 37-21 0,-19-37-20 0,32 47-6 16,-32-47-10-16,46 48-1 0,-17-27-7 0,4 0 4 16,6-2-6-16,9-4-2 0,7-1-23 0,-2-13-38 15,22 13-61 1,-26-31-115-16,29 17-332 0,-4 0 33 0,-13-16 346 0</inkml:trace>
  <inkml:trace contextRef="#ctx1" brushRef="#br0" timeOffset="39285.3188">3849 5217 1016 0,'0'0'278'0,"-25"-27"-240"16,25 27-20-16,0 0-15 0,7-42 9 15,-7 42 8-15,28-40 13 0,-3 17 2 0,-2-4 4 16,9 4-6-16,-2-7-1 0,4 7-8 0,1-1 0 16,1 3-10-16,-3 1-2 0,-1 4-7 15,-5 6-1-15,-27 10-2 0,41-9 1 0,-41 9 1 16,24 5 4-16,-24-5 2 0,0 0 1 0,18 30 2 16,-18-30-5-16,4 39 2 0,-6-13-8 15,-4 4 2-15,-2 7-5 0,-3-1 3 0,-1 6-6 16,-1-2 4-16,3 4-14 0,-1-1-2 0,9 1-25 15,-7-13-18-15,18 12-41 0,-9-43-54 0,20 60-105 16,-10-36-264-16,-10-24 47 0,45 43 407 0</inkml:trace>
  <inkml:trace contextRef="#ctx1" brushRef="#br0" timeOffset="39441.6919">4366 5733 1555 0,'-25'10'81'15,"25"-10"-62"-15,0 0 6 0,-25 23 0 0,25-23-3 16,0 0-11-16,0 0-11 0,0 0-5 0,0 0-2 16,0 0-8-16,32-10-15 0,-32 10-26 0,48-18-99 15,-39-17-158-15,21 15-246 0,5 6 19 16,-17-17 483-16</inkml:trace>
  <inkml:trace contextRef="#ctx1" brushRef="#br0" timeOffset="40348.2964">3900 6474 645 0,'0'0'151'15,"-11"-26"-28"-15,11 26-22 0,0 0-5 16,-31-37-11-16,31 37-10 0,0 0-16 0,-31-11-9 16,31 11-8-16,-30-3-5 0,30 3-6 0,-35 9-3 15,35-9-5-15,-35 21-2 0,35-21-3 0,-41 35 2 16,41-35-2-16,-44 47 3 0,21-15-4 0,3 3-1 15,1-1 11-15,4 1-30 0,1 0 25 0,7 2-30 16,4 0 9-16,1 0 7 0,7 0-9 16,4-2 6-16,5-3-7 0,4-2 4 0,5-5-4 15,7-8 3-15,2 3-2 0,5-6 3 16,6-7-2-16,-3-4 1 0,8-6 1 0,-2-6-2 16,2-3 3-16,-4-8-1 0,-5-1 5 0,0-3-2 15,-10-10 4-15,-3 4-5 0,-3-5 3 0,-5-2-7 16,-4-2 5-16,-3 0-6 0,-6 2-11 0,-5 2 28 15,-4 2-27-15,-4 1 28 0,-7 0-12 16,-1 6-5-16,16 26 2 0,-44-44-3 0,44 44 1 16,-48-32-2-16,48 32 0 0,-47-17-3 0,47 17 0 15,-43-6-6-15,43 6-6 0,-32 6-10 0,32-6-25 16,0 0-30-16,-10 31-51 0,10-31-83 0,0 0-201 16,28 39-107-16,-28-39 230 0</inkml:trace>
  <inkml:trace contextRef="#ctx1" brushRef="#br0" timeOffset="40520.3526">4640 6640 1493 0,'0'0'216'0,"-31"14"-178"16,31-14-12-16,-32 0-25 0,32 0 17 15,0 0-24-15,-29-11 23 0,29 11-29 0,0 0 2 16,0 0-42-16,-19-33-29 0,19 33-34 0,7-32-38 15,19 30-58-15,-26-26-96 0,0 28-161 0,47-24 75 16,-37-8 393-16</inkml:trace>
  <inkml:trace contextRef="#ctx1" brushRef="#br0" timeOffset="41098.8247">5083 6307 490 0,'0'0'101'0,"0"0"-3"0,0 0-4 0,0 0 5 15,0 0 1-15,0 0 7 0,0 0 5 0,0 0 0 16,0 0-13-16,0 0-17 0,0 0-18 0,0 0-14 15,-10-28-12-15,10 28-5 0,0 0-5 0,-29 0-6 16,29 0-3-16,-32 10-4 0,32-10-3 16,-33 20-2-16,33-20-2 0,-38 31 1 0,38-31-2 15,-47 50 4-15,22-22-3 0,2 4 3 0,0-1-6 16,3 1 1-16,4-6-5 0,6 1 1 0,10-27-4 16,-4 39 1-16,4-39-3 0,18 31-13 0,-18-31 28 15,41 21-29-15,-11-14 31 0,3-3-15 0,8-4 1 16,2-7-4-16,3 3-15 0,0-1 16 15,2 0-14-15,-8 0 17 0,1 5 1 16,-6 1 3-16,-6 3 13 0,-1 3-14 0,-28-7 15 16,32 17-19-16,-32-17 2 0,18 30 2 0,-18-30-2 15,3 43 4-15,-8-15-5 0,-4 2 4 0,-3 0-5 16,-6 1 5-16,-3-2-4 0,-2-1 3 0,0-4-3 16,-2-1 4-16,25-23-3 0,-46 34 4 0,46-34 1 15,-37 16 0-15,37-16 1 0,0 0-1 16,-30 0-4-16,30 0-1 0,-6-25-1 0,4 0-5 15,2-6 7-15,6-10-6 0,3-3 6 0,3-7-4 16,2-2 6-16,4-1 8 0,0-1-24 0,1 2 21 16,1 2-24-16,-1 2 6 0,-1 5 1 15,-2 5-10-15,0 11-6 0,-6 1-11 0,-10 27-16 16,20-35-32-16,-20 35-49 0,12-26-100 0,-12 26-294 16,37-13 6-16,-37 13 333 0</inkml:trace>
  <inkml:trace contextRef="#ctx1" brushRef="#br0" timeOffset="41442.7777">5730 6310 1374 0,'0'0'113'0,"-30"0"-36"0,30 0-6 15,0 0-7-15,0 0-12 0,0 0-14 0,-25 11-10 16,25-11-9-16,0 0-6 0,-30 21-2 0,30-21-1 15,-25 27 0-15,25-27 2 0,-23 42-4 0,23-42 2 16,-18 47-4-16,18-47-1 0,-7 39-3 0,7-39-2 16,4 35-1-16,-4-35-1 0,17 29-1 15,-17-29 3-15,36 24-4 0,-36-24 4 0,49 18-3 16,-19-13 4-16,0 0-2 0,2 1 0 0,-2-1 1 16,-1 0-15-16,-3 4 11 0,-26-9-12 0,39 19 28 15,-39-19-13-15,25 34 16 0,-25-34-13 0,11 46-5 16,-13-16 4-16,-2 1-4 0,-6 3 5 15,-3-1-5-15,-3-6 1 0,1 3-8 0,15-30-5 16,-34 42-7-16,34-42-3 0,-27 23-9 16,27-23-7-16,0 0-33 0,0 0-43 0,0 0-78 15,-10-46-94-15,24 11-249 0,7 1 60 0,-12-29 423 16</inkml:trace>
  <inkml:trace contextRef="#ctx1" brushRef="#br0" timeOffset="41599.0316">5831 6277 1714 0,'0'0'108'16,"-41"35"-55"-16,41-35-16 0,-25 21-13 16,25-21-7-16,0 0-10 0,0 0-6 0,0 0-1 15,0 0-1-15,18 25-1 0,-18-25 0 0,39 4-14 16,-14-8-18-16,12 4-33 0,-7-16-57 0,26 21-101 16,-27-35-188-16,26 18-165 0,0 5 80 0,-15-19 498 15</inkml:trace>
  <inkml:trace contextRef="#ctx1" brushRef="#br0" timeOffset="42043.2836">6677 6451 1362 0,'0'0'130'0,"0"0"-51"0,-30-30-17 0,30 30-14 16,0 0-16-16,0 0-15 0,-35-8-8 16,35 8-4-16,-32 7-2 0,32-7 1 0,-39 17-1 15,39-17 7-15,-45 34 0 0,45-34 6 0,-40 38-2 16,40-38-2-16,-30 39-5 0,30-39-1 15,-18 34-6-15,18-34 2 0,0 28-5 0,0-28-13 16,0 0 14-16,34 30-13 0,-34-30 30 0,47 14-14 0,-15-11 15 16,2 1-15-16,3-4 0 0,-1 3 0 15,1 4-2-15,-4 1 2 0,-3 0-2 0,-30-8 2 16,41 23-1-16,-41-23 3 0,20 34-1 0,-20-34 4 16,-4 53-3-16,-5-24 3 0,-8 5-3 0,-3-2 3 15,-6 3-3-15,-3-5 4 0,-3-6-6 0,0-2 1 16,8-5-4-16,24-17-3 0,-30 16-14 0,30-16-17 31,0 0-31-31,0 0-40 0,10-25-56 0,-13-19-100 16,31 9-295-16,7-2 49 0,-6-17 367 15</inkml:trace>
  <inkml:trace contextRef="#ctx1" brushRef="#br0" timeOffset="42361.1754">6902 6682 1300 0,'0'0'69'0,"0"0"-59"16,16 30 10-16,-16-30 11 0,32 4 14 0,-32-4 8 15,51-16-7-15,-22 0-3 0,11 0 6 0,-3-3-46 16,6-3 25-16,-2 0-36 0,-2-1 12 0,-4-2 7 16,-1 2-1-16,-8 2 10 0,-1 2 0 0,-25 19 8 15,34-39-2-15,-34 39 6 0,14-39-4 0,-14 39 2 16,-7-35-7-16,7 35-1 0,-25-34-8 15,25 34 0-15,-44-22-7 0,17 13 0 0,-5 5-2 16,-1 6-4-16,-1 3 3 0,-3 6-5 0,0 5 2 16,1 7-1-16,4 3 0 0,0 6-2 0,4 1 4 15,3 4-5-15,6 0 5 0,5 0-5 0,3-3-8 16,9-3 19-16,6-3-23 0,6 2 19 0,-10-30-18 0,36 46-15 16,-11-26-13-16,8-1-16 0,-3-12-24 15,22 12-48-15,-22-33-91 0,35 28-222 0,-15-14-102 16,-7-10 133-16</inkml:trace>
  <inkml:trace contextRef="#ctx1" brushRef="#br0" timeOffset="42621.2233">7927 6307 1301 0,'0'0'123'0,"-33"-11"-45"0,33 11-3 15,-30 16-5-15,30-16-8 0,-41 30-10 0,41-30-1 16,-53 44-6-16,28-14-3 0,-5-2-9 0,5 9-3 16,-3-2-15-16,5 4 3 0,2-5-8 15,3 3-13-15,2-7 21 0,7 0-26 0,7-4 18 16,6-1-11-16,-4-25-3 16,21 42-1-16,-21-42-10 0,43 26-8 0,-12-12-18 0,0-14-18 0,11 4-31 0,-8-23-57 0,28 27-115 15,-30-20-294-15,19-11-18 0,6 9 330 0</inkml:trace>
  <inkml:trace contextRef="#ctx1" brushRef="#br0" timeOffset="43076.3525">8469 6302 1129 0,'0'0'107'0,"-24"-16"-18"0,24 16 1 0,0 0 0 15,0 0-8-15,-39-9-12 0,39 9-10 16,-25 0-10-16,25 0-8 0,-28 5-11 0,28-5-8 15,-32 11-7-15,32-11-4 0,-32 16-4 0,32-16 0 16,-29 21-3-16,29-21 1 0,-23 24-1 0,23-24-2 16,-10 27-2-16,10-27-1 0,3 26-1 0,-3-26 2 15,23 23-3-15,-23-23 2 0,34 21-2 0,-34-21 0 16,43 13 2-16,-43-13-1 0,49 12 0 0,-22-7 2 0,-3 2 0 16,-24-7 0-16,38 13 1 0,-38-13 0 15,0 0 3-15,30 28 4 0,-30-28 2 0,5 32 3 16,-5-32-4-16,-9 42-12 0,9-42 21 0,-25 51-22 15,8-25 23-15,-5 2-12 0,-1 1-5 0,23-29 1 16,-40 44-6-16,40-44-1 0,-27 24-10 16,27-24-12-16,0 0-22 0,0 0-32 0,0 0-62 15,0 0-111-15,0 0-357 0,21-24 36 16,-8-1 294 0</inkml:trace>
  <inkml:trace contextRef="#ctx1" brushRef="#br0" timeOffset="43201.0465">8684 6686 1440 0,'-16'-25'401'16,"16"25"-342"-16,0 0-30 0,0 0-13 15,-25-14-28-15,25 14 13 0,-9-28-36 0,2 1-21 16,7 27-105-16,-11-54-194 0,19 29-248 0,-8 25 4 16,0-58 475-16</inkml:trace>
  <inkml:trace contextRef="#ctx1" brushRef="#br1" timeOffset="62841.3218">15865 8383 755 0,'0'0'280'16,"-37"-14"-214"-16,37 14-3 0,-26-10-8 16,26 10-5-16,-29-18-4 0,29 18-8 0,-33-21-5 15,33 21 0-15,-36-21 2 0,36 21-3 0,-39-16 1 16,39 16-3-16,-46-2 1 0,46 2 2 0,-48 13-1 16,48-13-1-16,-49 30-6 0,26-2 2 0,-6 2-7 15,3 14-13-15,-2 1 29 0,3 14-30 0,0-3 25 16,5 2-9-16,1-7-12 0,7-2 5 15,4-8-11-15,8-11 1 0,0-30-6 0,25 39 1 16,0-31 0-16,7-9 1 0,10-10 3 0,8-10-3 16,7-14 4-16,6-11-5 0,7-14 6 15,6-9-9-15,3-10-5 0,1-7 19 0,2-8-18 16,-3 1 18-16,-3 2-3 0,-5 1-12 0,-7 10 11 16,-7 7-11-16,-13 6 10 0,-5 8-10 0,-11 10 9 15,-6 5-7-15,-8 11 5 0,-5 8-2 16,-9 25 2-16,0 0 0 0,0 0-3 0,0 0 2 15,-34 16-6-15,6 19 4 0,-8 16-4 0,-5 13 8 16,-3 10-10-16,0 5 11 0,1 4-12 0,-1-2 11 16,10-6-13-16,6-8 2 0,14-7-17 0,7-12-7 15,19 3-17-15,-1-20-58 0,26 15-17 0,-37-46-90 16,87 46-132-16,-32-27-154 0,-4-19 22 0,23 20 440 16</inkml:trace>
  <inkml:trace contextRef="#ctx1" brushRef="#br1" timeOffset="63044.6837">16751 8427 1667 0,'-36'4'60'0,"36"-4"-32"0,-37 7-14 16,37-7-6-16,0 0 0 0,0 0-8 0,0 0-1 15,0 0 0-15,29-26 2 0,-5 10-4 0,10 3-4 16,5-8-11-16,11 5-22 0,-8-10-24 0,15 15-20 15,-15-11-21-15,17 18-21 0,-22-17-23 16,20 23-2-16,-24-13-50 0,6-5-186 0,7 36 9 16,-46-20 308-16</inkml:trace>
  <inkml:trace contextRef="#ctx1" brushRef="#br1" timeOffset="63216.5947">16799 8778 1232 0,'-11'28'154'0,"11"-28"-108"15,0 0-29-15,0 0-8 0,37-12 12 0,-7-8 3 16,9 5 1-16,2-15 0 0,10-4-14 16,6-3 3-16,5-5-14 0,7 0-9 0,-3-9-15 15,8 12-68-15,-15-16-22 0,17 25-83 16,-28-14-103-16,-4 2-136 0,12 28 31 0,-31-27 405 16</inkml:trace>
  <inkml:trace contextRef="#ctx1" brushRef="#br1" timeOffset="63591.7238">17645 8292 1472 0,'0'0'85'16,"0"0"-50"-16,0 0-8 0,0 0 4 0,0 0 8 15,0 0 13-15,16-28-4 0,-16 28-1 0,39-36-13 16,-14 17-4-16,7 3-8 0,-2 0-5 0,0 4-6 16,-2 5-3-16,-3 2-5 0,-25 5-1 0,34 3-2 15,-34-3 2-15,0 0 3 16,23 27 1-16,-23-27 1 0,2 38-3 0,-6-11 0 15,-7 6-5-15,-1 2 4 0,-6 8-4 0,-3-3-11 16,0 6 22-16,-4-2-21 0,2-2 26 0,4-1-8 16,3-8-4-16,5-5 3 0,6-3-5 0,5-25-1 15,7 37-1-15,-7-37 1 0,30 23-2 0,-5-19 3 16,7-6 0-16,3-7 0 0,9-10 3 0,4-3-3 16,2-9 3-16,3-4-3 0,-2-8 2 15,2-1 10-15,-5-2-18 0,-4 4 19 0,-6 2-19 16,-8-1 8-16,-9 1 0 0,-3 1-3 0,-8 0 0 15,-1 2 0-15,-4 0 0 0,-5 0 0 0,-1 0 0 16,-3 4 0-16,-1 1 0 0,-4 4 0 16,9 28 0-16,-18-37-15 0,18 37-23 0,0 0-18 15,0 0-40-15,-40 0-47 0,47 39-111 16,-32-9-309-16,18 0 19 0,7 8 207 0</inkml:trace>
  <inkml:trace contextRef="#ctx1" brushRef="#br1" timeOffset="63794.9593">18554 8537 1465 0,'-11'26'287'0,"11"-26"-239"16,-37 19-15-16,37-19-3 0,-28 23-2 0,28-23-3 16,-30 30 2-16,30-30-7 0,-29 35-1 0,29-35-11 15,-17 39-3-15,17-39-5 0,-2 37 2 0,2-37-4 16,12 34-6-16,-12-34-11 0,30 26-1 0,-30-26-17 15,41 18-13-15,-9-10-27 0,-32-8-44 0,74-8-73 16,-74 8-288-16,73-34-65 0,-20 15 108 16</inkml:trace>
  <inkml:trace contextRef="#ctx1" brushRef="#br1" timeOffset="63951.1808">18919 8257 1215 0,'-38'-37'250'0,"38"37"-137"0,-56-27-18 16,56 27-13-16,-53-5-21 0,26 8-25 15,1-1-13-15,26-2-10 0,-38 5-7 0,38-5-5 16,0 0-11-16,0 0-9 0,0 0-11 0,0 0-19 16,41-22-32-16,-23-5-51 0,30 27-123 0,-22-21-300 15,15-5 39-15,9 8 269 0</inkml:trace>
  <inkml:trace contextRef="#ctx1" brushRef="#br1" timeOffset="64154.3341">19528 7652 1712 0,'-41'16'48'0,"8"9"-18"0,-3 0 1 0,2 13 11 15,-5-1-6-15,2 11 6 0,-5 1-11 0,3 9 5 16,-2 8-15-16,6 2-3 0,1-1-18 0,9 0 0 16,6-2 0-16,6 0 0 0,3-5 0 15,3-2 0-15,7-7 0 0,1-8-20 0,10-5-23 16,-2-11-5-16,10 1-6 0,-19-28-17 0,41 37-27 15,-41-37-52-15,51 18-105 0,-51-18-207 0,25-18-60 16,4 13 199-16</inkml:trace>
  <inkml:trace contextRef="#ctx1" brushRef="#br1" timeOffset="64310.7025">19069 8191 1757 0,'-62'4'127'0,"30"7"-59"0,2-4-25 16,30-7-12-16,0 0-13 0,-23 10-15 0,23-10-3 15,0 0 0-15,25 0-2 0,-25 0-5 0,58-9-13 16,-20-5-26-16,22 9-60 0,-14-30-101 0,37 33-231 16,-17-17-164-16,1 1 65 0,13 18 456 15</inkml:trace>
  <inkml:trace contextRef="#ctx1" brushRef="#br1" timeOffset="64670.2448">20015 8082 1617 0,'0'0'49'15,"0"0"-31"-15,-32 30-3 0,32-30 3 0,-23 28 6 16,23-28 0-16,-37 37 1 0,37-37-4 0,-41 46 1 16,22-21-12-16,3-1-1 0,3 3-8 0,3-2 3 15,1 1-6-15,4 0 3 0,1-3-9 16,2 4-3-16,6-3-5 0,-4-24-49 0,9 46 2 15,-9-46-58-15,17 41-38 0,-17-41-54 0,0 0-158 16,39 31-91-16,-39-31 96 0,27 11 366 0</inkml:trace>
  <inkml:trace contextRef="#ctx1" brushRef="#br1" timeOffset="64810.9876">19801 8410 1353 0,'-45'-37'160'15,"45"37"-49"-15,0 0-19 0,0 0-18 0,-23-27-20 16,23 27-22-16,0 0-13 0,0 0-10 0,0 0-5 15,23-26-3-15,-23 26-1 0,54-23-5 0,-17 11-15 16,3-6-24-16,14 11-46 0,-14-19-55 0,33 26-107 16,-27-13-297-16,16-8 39 0,12 12 217 0</inkml:trace>
  <inkml:trace contextRef="#ctx1" brushRef="#br1" timeOffset="65016.9088">20893 7667 1688 0,'0'0'71'0,"-30"-7"-60"16,30 7-8-16,-30-2-2 0,30 2 2 15,-28 7-3-15,28-7 0 0,-34 17 0 0,34-17 0 16,-30 29-1-16,30-29 1 0,-21 37-3 0,21-37 4 16,-5 42-10-16,5-42-8 0,14 42-25 0,-14-42-22 15,35 34-43-15,-35-34-43 0,59 17-60 0,-59-17-101 31,56-17-149-31,-3 20 62 0,-23-28 393 0</inkml:trace>
  <inkml:trace contextRef="#ctx1" brushRef="#br1" timeOffset="65183.4949">21357 7612 1143 0,'-28'26'237'0,"-2"-26"-140"0,12 27-13 0,-17-13-10 15,8 18-8-15,-15 1-22 0,3 6-6 0,-7 7-15 16,0 5 4-16,0 3-14 0,1 3 5 0,6-5-11 15,4 1 1-15,8-7-9 0,6-4 3 16,9 1-22-16,3-6 5 0,9 0-6 0,2-9-9 16,8 2-23-16,-10-30-27 0,45 51-132 0,-45-51-97 0,37 3-204 0,2 6-5 15,-39-9 410-15</inkml:trace>
  <inkml:trace contextRef="#ctx1" brushRef="#br1" timeOffset="65529.746">21085 8218 1830 0,'0'0'65'0,"0"0"-46"0,0 0-10 16,0 0-3-16,0 0-1 0,0 0 7 0,0 0 6 16,0 0 2-16,26-11-6 0,-1 2-8 0,5-1-6 15,6-2 1-15,1 1-1 0,-2 2 1 16,1 2-2-16,-6 2 3 0,-2 3-1 0,-28 2 0 15,35 2-1-15,-35-2 1 0,0 0 0 0,0 0 1 16,16 32 3-16,-16-32-3 0,-28 42 2 0,2-16-6 16,-10 6 4-16,-1 0-4 0,-2-1 5 0,-2 1-5 15,0-4 3-15,6 4-2 0,1-2-16 16,6-4 26-16,5 1-23 0,23-27 21 0,-30 33-6 16,30-33-3-16,0 0 0 0,3 28-1 0,-3-28 0 15,34 7-3-15,-34-7-6 0,55-7-8 0,-20-5-13 16,8 3-17-16,-4-19-48 0,21 26-82 0,-35-40-155 15,28 21-236-15,-3 7 39 0,-15-23 371 0</inkml:trace>
  <inkml:trace contextRef="#ctx1" brushRef="#br1" timeOffset="66113.3596">22046 8112 1220 0,'0'0'323'0,"-35"30"-277"0,35-30-24 15,-28 23-5-15,28-23 5 0,-31 30 3 16,31-30 7-16,-42 42 5 0,21-12 6 0,-6-5-8 15,9 3-3-15,-3-3-10 0,7-1 0 0,14-24-7 16,-25 41-2-16,25-41-6 0,-7 28-2 0,7-28-2 16,0 0-18-16,27 21 21 0,-27-21-16 0,40 0 20 15,-9-2 19-15,2-6-18 0,8-5 14 0,3-6-20 0,1-6-3 16,2 1 2-16,1-5-6 0,0-2 6 0,-4-3-5 16,-1 1 4-16,-6 1-4 0,-5 4 8 15,-7 1-2-15,-25 27 8 0,30-40-2 0,-30 40-11 16,10-28 0-16,-10 28 0 0,0 0 0 0,0 0 0 15,0 0 0-15,0 0 0 0,-39 7 0 0,39-7 0 16,-44 47 0-16,18-11 0 0,-1 1 0 0,2 3 0 16,4-1 0-16,9-2 0 0,3-6-19 0,10 1-15 15,5-7 2-15,11 0-6 0,-17-25-17 16,55 29 24-16,-19-29-28 0,15 15-19 0,-8-33-49 16,31 28-150-16,-19-29-280 0,10-14 53 0,10 10 269 15</inkml:trace>
  <inkml:trace contextRef="#ctx1" brushRef="#br1" timeOffset="66314.8981">23162 7534 1592 0,'0'0'150'0,"-39"39"-98"0,7-11-48 0,-1 2 33 15,3 11-14-15,-8 1-5 0,5 6 10 0,-1 1-7 16,4 2 7-16,5 2-17 0,6-2 0 0,4-3-10 15,8 1 3-15,4-5-7 0,3-5-1 0,5-2-12 16,0-6 0-16,6-1-13 0,-2 0 0 16,5-2-19-16,-14-28-15 0,28 44-30 0,-28-44-27 15,31 34-57-15,-31-34-357 0,0 0 46 0,17 35 129 16</inkml:trace>
  <inkml:trace contextRef="#ctx1" brushRef="#br1" timeOffset="66471.3044">22723 8109 1404 0,'-21'-29'403'0,"21"29"-342"16,0 0-38-16,0 0-6 0,0 0-6 0,0 0-6 15,0 0-4-15,9-28 0 0,15 12 0 0,6 1-10 16,11-3-12-16,5-5-26 0,11 11-50 0,-16-23-70 16,35 35-126-16,-32-22-263 0,6 1 36 0,6 18 304 15</inkml:trace>
  <inkml:trace contextRef="#ctx1" brushRef="#br1" timeOffset="66861.9398">23477 7462 1479 0,'-46'4'189'0,"46"-4"-165"0,0 0-19 16,0 0 2-16,-26 7 8 0,26-7 6 0,0 0-1 16,0 0-2-16,0 0 2 0,0 0-3 0,0 0 4 15,46 3 6-15,-21-6 0 0,6 1-2 0,5-5 0 16,5 2-3-16,-1-2 2 16,3 1-6-16,-2 1 0 0,-2 2-8 0,-8 3-1 15,-2 1-3-15,-29-1-6 0,32 7 0 0,-32-7 0 16,0 0 0-16,0 0 0 0,-6 37 0 0,6-37 0 15,-40 50 0-15,8-20 0 0,-7 5 0 0,-4 0 0 16,1-3 0-16,1 0 0 0,7-4 0 0,8-4 0 16,26-24 0-16,-34 41 0 0,34-41 0 15,-9 33 0-15,9-33 0 0,0 0-4 0,32 21-2 16,-3-19-5-16,4-7-9 0,13-4-12 0,2-12-24 16,16 7-39-16,-16-20-71 0,28 34-185 0,-25-22-222 15,-7 2 21-15,1 13 372 0</inkml:trace>
  <inkml:trace contextRef="#ctx1" brushRef="#br1" timeOffset="67502.9053">22280 8200 609 0,'0'0'149'0,"0"0"-17"0,0-28-8 16,0 28-2-16,0 0-9 0,0 0-4 0,0 0-10 16,0 0-12-16,-5-37-17 0,5 37-13 15,0 0-9-15,-13-33-15 0,13 33-6 0,-12-30-8 16,12 30-2-16,-11-27-5 0,11 27-1 0,0 0-3 16,0 0-3-16,-28-24-2 0,28 24-5 0,0 0-7 15,-35 26-12-15,35-26-20 0,-41 49-44 0,2-28-50 16,25 34-120-16,-30-13-293 0,13-12 49 0,14 13 241 15</inkml:trace>
  <inkml:trace contextRef="#ctx1" brushRef="#br1" timeOffset="71635.4314">1178 8334 775 0,'0'0'200'15,"0"0"-156"-15,0 0-24 0,-27-21-1 16,27 21 1-16,-28 7 4 0,28-7-4 0,-37 16-1 16,12-4-4-16,0 8 3 0,-7 1 12 0,1 7-9 15,-8 4 26-15,3 8-21 0,-8-3 24 0,8 12-7 16,-8-12 10-16,11 13 5 0,-6-8-14 15,14 7 2-15,0-5-19 0,9 2-1 0,5 2-15 16,4-3 0-16,7 1-11 0,7-4 4 0,6-6-8 16,5-3 6-16,6-5-4 0,10-3 4 0,7-2-5 15,5-4 3-15,5-10-2 0,4-5 2 0,3-11-1 16,4-8 0-16,4-7 2 0,3-7-3 0,-2-8 5 16,4-5-4-16,-7-12 6 0,-2-5-8 15,-5-6 9-15,-8-5-10 0,-3 1 11 16,-5-1-10-16,-9 1 12 0,-6 0 5 0,-10 6-24 15,-9 7 24-15,-14 4-24 0,-7 8 9 0,-14 7 7 16,-9 6-7-16,-9 6 3 0,-4 6-4 0,-8 8 4 16,-4 9 0-16,-4 8 4 0,-3 11 7 0,-4 8 1 15,6 8 8-15,-2 8-5 0,7 3 6 0,7 2-9 16,7 5-14-16,9-5 21 0,13-2-30 16,12-6 22-16,10-8-14 0,13-3-4 0,-9-27 0 15,50 38-7-15,-12-27-3 0,16-4-15 0,4-12-29 16,22 3-52-16,-15-33-100 0,40 5-328 0,-13 3-3 15,-4-15 243-15</inkml:trace>
  <inkml:trace contextRef="#ctx1" brushRef="#br1" timeOffset="71870.0483">1977 8595 1406 0,'0'0'94'15,"0"-28"-70"-15,0 28-15 0,42-37-2 16,-10 10 4-16,5 4 14 0,1 0-40 0,0 4 22 16,3 7-48-16,-9-8-7 0,12 17-28 0,-12-15-31 15,16 22-42-15,-23-17-64 0,17 8-159 0,-1 19-74 16,-41-14 331-16</inkml:trace>
  <inkml:trace contextRef="#ctx1" brushRef="#br1" timeOffset="72026.2785">2016 8873 1347 0,'-25'28'267'0,"-2"-23"-225"16,27-5-28-16,0 0-12 0,0 0 0 15,0 0-2-15,0 0-3 0,0 0 5 0,41-29-4 0,-5 11-9 16,2-12-33-16,23 12-70 15,-19-34-179-15,22 15-282 0,1 3 39 0,-6-12 439 16</inkml:trace>
  <inkml:trace contextRef="#ctx1" brushRef="#br1" timeOffset="72854.7355">3075 8186 1142 0,'-11'-30'89'16,"11"30"-29"-16,0 0-8 0,0 0-3 0,0 0-10 15,0 0-15-15,-35-17-16 0,35 17-4 0,-36 14 0 16,36-14 8-16,-46 33 5 0,23-8 11 15,-7 1 2-15,5 8 4 0,-5-1-5 16,5 6 4-16,-1 0-8 0,5 5-13 0,-2-2 24 16,7 0-34-16,3-5 22 0,8-5-15 0,5-6-10 15,0-26 3-15,19 37-3 0,-19-37 2 0,46 18-1 16,-15-15 1-16,6-8 1 0,4-5-2 0,5-8 1 16,1-7-3-16,5-1 4 0,-3-6-7 0,-1-3-9 15,-2-2 28-15,-3 2-28 0,-4 1 31 0,-6 8-15 16,-4 3-4-16,-29 23 3 0,39-33-2 15,-39 33 2-15,0 0-1 0,0 0 0 0,0 0 0 16,0 0 0-16,0 0-2 0,0 0-1 16,0 0 2-16,-22 47-2 0,5-19 5 0,-5 16 12 15,1 0-28-15,-2 4 27 0,4 3-26 0,1-9 9 16,6 0 7-16,4-5-5 0,8-5 5 0,4-7-4 16,-4-25 5-16,19 39-2 0,-19-39 4 15,36 22-1-15,-36-22 8 0,48 6 3 0,-18-12 4 16,0-8 3-16,5-3-4 0,1-10-1 0,3-3-8 15,-2-5 1-15,0-4-10 0,-3-1 2 0,-2-1-6 16,-8-1-8-16,-2 2 22 0,-5 1-25 0,-4 5 20 16,-3 6-19-16,-6 4-9 0,-4 24-5 0,2-37-7 15,-2 37-7-15,0 0-14 0,0 0-25 0,-16-25-39 16,16 25-88-16,0 0-114 16,0 0-183-16,-5 37 30 0,5-37 474 0</inkml:trace>
  <inkml:trace contextRef="#ctx1" brushRef="#br1" timeOffset="73057.9433">3982 8544 1301 0,'-38'40'191'0,"38"-40"-128"0,-31 20-10 0,31-20-8 16,-29 24 1-16,29-24-17 0,-35 32-11 0,35-32-11 15,-37 47 0-15,21-22-7 0,16-25 2 0,-23 39-5 16,23-39-1-16,-7 30-9 0,7-30-6 15,0 0-7-15,0 0-3 0,37 24-3 0,-37-24-27 16,48-8-8-16,-48 8-27 0,69-29-75 16,-45-11-83-16,17-1-254 0,9 10 44 0,-22-29 436 15</inkml:trace>
  <inkml:trace contextRef="#ctx1" brushRef="#br1" timeOffset="73198.6775">4019 8096 1522 0,'-48'-7'128'15,"48"7"-57"-15,-35 0-27 0,35 0-19 16,0 0-11-16,0 0-11 0,0 0-12 0,0 0-10 16,0 0-25-16,10-37-44 0,24 36-90 15,-22-40-201-15,25 16-185 0,6 2 39 0,-15-21 525 16</inkml:trace>
  <inkml:trace contextRef="#ctx1" brushRef="#br1" timeOffset="73464.2943">4830 7714 1540 0,'-28'-5'41'0,"28"5"-13"0,0 0 6 16,0 0 6-16,-32 2-2 0,32-2-9 15,0 0-7-15,-34 42 2 0,16-14-4 0,2 9 6 16,-5 4-8-16,2 13 7 0,-3 3-9 0,-1 8 3 15,-1 2-14-15,-1 0 5 0,0 1-11 0,4 1 6 16,3-6-10-16,2-1-5 0,7-6 19 0,6-3-24 16,6-5 18-16,3-10-23 0,10-2-16 0,-16-36-15 15,37 49-41-15,-37-49-45 0,55 23-64 0,-55-23-130 16,42-35-219-16,-5 24 71 0,-19-29 456 16</inkml:trace>
  <inkml:trace contextRef="#ctx1" brushRef="#br1" timeOffset="73620.5616">4594 8197 1614 0,'-44'-7'121'0,"44"7"-39"16,-46 7-26-16,46-7-15 0,0 0-16 0,0 0-14 15,0 0-12-15,0 0-2 0,0 0-2 16,0 0 0-16,34 0 0 0,3-7-12 0,14-2-22 16,2-12-32-16,22 15-80 0,-24-34-163 0,20 22-284 15,0 1 21-15,-7-13 414 0</inkml:trace>
  <inkml:trace contextRef="#ctx1" brushRef="#br1" timeOffset="73980.1418">5508 8142 1077 0,'7'-39'124'0,"-7"39"-21"0,0 0-13 16,32-17-14-16,-32 17-15 0,0 0-13 15,0 0-11-15,0 0-7 0,0 0-9 0,0 0-10 16,0 0-7-16,-10 35-1 0,1-5-5 0,-2 3 5 16,-1 8-6-16,-2-1 6 0,1 4-9 0,-1-1 0 15,5 1-23-15,-3 0-26 0,10 7 11 0,-10-12-43 16,17 10 4-16,-14-24-59 0,28 15-170 0,-8-12-165 16,-11-28 33-16,41 30 444 0</inkml:trace>
  <inkml:trace contextRef="#ctx1" brushRef="#br1" timeOffset="74136.4351">5494 8408 1265 0,'-28'-12'237'0,"28"12"-156"0,-36 7-18 0,36-7-13 16,0 0-13-16,0 0-22 0,0 0-15 16,0 0-4-16,0 0-1 0,29-11-3 0,1 2-17 15,0-10-43-15,23 14-89 0,-26-34-177 0,27 16-217 16,5 5 12-16,-13-17 483 0</inkml:trace>
  <inkml:trace contextRef="#ctx1" brushRef="#br1" timeOffset="74356.2556">6479 7697 961 0,'-27'14'237'0,"27"-14"-143"0,-30 7-19 0,30-7-12 16,-28 23-11-16,28-23-18 0,-32 42-10 16,12-14-13-16,4 5 2 0,-1 1-9 0,-1 1 2 15,4 0-9-15,3 4 5 0,6-5-13 0,3-8-9 16,11 2-24-16,-9-28-21 0,35 32-46 0,-35-32-42 16,61 10-75-16,-28-8-186 0,1-25-11 0,30 16 324 15</inkml:trace>
  <inkml:trace contextRef="#ctx1" brushRef="#br1" timeOffset="74517.1125">6946 7649 1328 0,'-23'39'110'0,"-19"-6"-48"0,8 16-8 16,-10 3-21-16,1 9 2 0,-3 1-17 0,2 7 6 16,-2-3-15-16,7 0 3 0,0-5-16 0,7-4 7 15,6-5-15-15,3-6-11 0,12 9-16 0,-7-15-36 16,20 10-12-16,-2-50-91 0,5 54-140 0,-5-54-184 15,23 25 53-15,13-2 449 0</inkml:trace>
  <inkml:trace contextRef="#ctx1" brushRef="#br1" timeOffset="74867.6216">6821 8237 1311 0,'0'0'210'0,"0"0"-145"0,-34 7-18 0,34-7-5 16,0 0-8-16,0 0-9 0,0 0-3 0,0 0 2 16,0 0 3-16,44-23-1 0,-19 8-6 0,5-3-10 15,4-1 3-15,1 3-6 0,-3 0 4 16,-2 3 0-16,-3 3 0 0,-27 10-4 0,40-9-1 16,-40 9 0-16,25 5-2 0,-25-5 4 0,0 0-1 15,18 27 2-15,-18-27-2 0,-4 39 1 16,-4-15-4-1,-7 10-1-15,-6-1-4 0,-5 6 3 0,-6-2-4 16,-2 3 6-16,2-3-1 0,-1 2-10 0,6-5 22 16,6-6-22-16,21-28 20 0,-20 40-12 0,20-40-3 15,0 0-1-15,9 25 1 0,-9-25 1 0,25 9-1 16,-25-9-1-16,37-2-3 0,-10-7-5 0,5-1-12 16,-1-6-21-16,8 5-24 0,-9-19-47 0,25 34-139 15,-55-4-285-15,68-28-39 0,-24 21 224 0</inkml:trace>
  <inkml:trace contextRef="#ctx1" brushRef="#br1" timeOffset="75451.6167">8160 7970 996 0,'0'0'110'0,"0"0"-66"16,0 0-12-16,-25 0 0 0,25 0-4 0,0 0-1 16,-43 28 2-16,43-28 7 0,-37 35 0 0,23-9 1 15,-11-6-7-15,6 6 6 0,-6-3-2 16,2 5 7-16,-7-3-6 0,5 7 4 0,-7-8-6 16,4 11-3-16,-6-6-7 0,2 2-1 15,-2-4-7-15,1-1 3 0,-1-3-4 0,4-2 3 16,2-7-5-1,28-14 0-15,-41 14-5 0,41-14-3 0,0 0-2 16,-25-1-3-16,25 1-3 0,0 0-1 0,5-37 3 16,-5 37-4-16,16-51 7 0,-1 21-5 0,2-6 6 15,3-1-5-15,3 0 3 0,-2-1-3 0,2 2 4 16,-2 3-3-16,-1 1 5 0,-2 9-4 16,-18 23 5-16,28-31-1 0,-28 31 2 0,0 0 0 15,0 0 2-15,26-7-2 0,-26 7 2 0,0 0 0 16,0 0-1-16,31 33 2 0,-31-33-4 0,24 35 2 0,-24-35-6 15,29 41 3-15,-29-41-4 0,37 42 0 0,-37-42-1 16,51 42 1-16,-21-22-6 0,2-3-4 0,5 3-16 0,-1-8-17 16,10 11-43-16,-18-20-43 15,27 33-109-15,-55-36-306 0,50 30 30 0,-13-6 249 0</inkml:trace>
  <inkml:trace contextRef="#ctx1" brushRef="#br1" timeOffset="75890.2809">9054 7589 937 0,'0'0'334'0,"0"0"-232"15,-27-9-32-15,27 9-33 0,-32 25 6 0,17 0-17 16,-10-1 2-16,3 11 1 0,-4 1-12 0,1 6 3 16,-3 4-8-16,1 3 10 0,1 6-5 0,3 3 9 15,-2-2-8-15,5 2 5 0,3-8-12 16,4-3 3-16,8-6-14 0,7-6 4 0,3-2-9 16,4-8 6-16,-9-25-9 0,28 39-3 15,-28-39-34-15,37 21-21 0,-5-9-10 0,-32-12-16 16,57-7-23-16,-41-16-72 0,23 14-139 0,-13-5-178 15,-17-19 149-15,18 26 355 0</inkml:trace>
  <inkml:trace contextRef="#ctx1" brushRef="#br1" timeOffset="76046.6666">8641 8142 1401 0,'-28'27'230'0,"28"-27"-159"0,0 0-34 15,0 0-18-15,0 0-2 0,0 0 5 0,32 8-1 16,-6-16-3-16,10-5-7 0,4-6-3 0,12-4-9 15,5-5 3-15,3-6-11 0,4 3-15 0,-4-10-45 16,11 20-75-16,-29-32-140 0,17 20-307 0,-6 6 45 16,-14-15 358-16</inkml:trace>
  <inkml:trace contextRef="#ctx1" brushRef="#br1" timeOffset="76437.3865">9295 7364 1147 0,'0'0'302'0,"0"0"-234"0,0 0 2 0,37-18 6 15,-7 11-9-15,-30 7-18 0,51-19-16 0,-26 10-6 16,0 4-4-16,-25 5-2 0,48-9-4 15,-48 9-3-15,37-2-2 0,-37 2-3 0,27 5-3 16,-27-5-2-16,0 0-2 0,0 0-1 0,24 20 1 16,-24-20-1-16,0 0 0 0,0 23-1 0,0-23 3 15,-14 33-2-15,14-33 1 0,-33 46-4 16,8-18 4-16,-7 4-3 0,-4-1-6 0,-4 5 22 16,-1 1-21-16,2-2 27 0,7 2-12 0,7-7-4 15,8-4 2-15,8 1-8 0,9-27 1 16,-2 45-3-16,2-45 2 0,21 32-3 0,-21-32 4 15,50 18-1-15,-11-17 0 0,10-4-5 0,6-8-13 16,11 1-18-16,-6-13-34 0,18 23-132 0,-34-37-172 16,18 25-240-16,-3-3 45 0,-15-11 477 0</inkml:trace>
  <inkml:trace contextRef="#ctx1" brushRef="#br1" timeOffset="76562.4982">10067 7779 1619 0,'0'0'315'15,"-53"23"-259"-15,24-23-24 0,3-2-16 0,1-1-12 16,25 3-13-16,-48-16-12 0,48 16-21 0,-46-19-31 16,46 19-65-16,-46-25-138 0,46 25-352 0,-39-12 44 15,39 12 314-15</inkml:trace>
  <inkml:trace contextRef="#ctx1" brushRef="#br1" timeOffset="78015.9225">2876 9706 1035 0,'-8'-30'107'0,"8"30"-58"15,0 0-15-15,0 0 7 0,5-28 9 16,-5 28 0-16,0 0-11 0,0 0-4 0,0 0 0 15,0 0-4-15,0 0-6 0,0 0-7 0,0 0-9 16,0 0-3-16,-27 14-1 0,27-14 6 16,-28 42 2-16,14-12 10 0,-6 4-1 0,6 3 7 15,-4 0-10-15,6 1 3 0,0-1-9 0,3 0 2 16,0-3-7-16,5-2 0 0,4-4-6 0,4 0 0 16,3-3-3-16,-7-25 3 0,23 40-5 15,-23-40 3-15,34 30-2 0,-34-30 0 0,44 14 1 16,-17-14 0-16,3-5 0 0,3-7 0 0,1-6 2 15,0-5-3-15,-1-5 5 0,-1-2-5 0,-2-4 5 16,-1 3-5-16,-5-1 4 0,-2 0-3 0,-5 2 3 16,-1 4-3-16,-16 26 3 0,20-39-3 0,-20 39 3 15,0 0-1-15,5-28 3 16,-5 28-1-16,0 0-1 0,0 0-1 0,0 0-1 16,0 0 0-16,0 0-1 0,-12 32 2 0,12-32-5 15,-13 51 6-15,6-16-5 0,2-2 6 0,0-1-5 16,3 0 4-16,2 0-4 0,5-2 3 0,2-4-3 15,-7-26 3-15,29 40-3 0,-29-40 2 0,39 23 0 16,-13-17 3-16,6-8 3 0,2-2 5 0,3-8 4 16,2-4 5-16,0-8 6 0,1-5-9 15,-2-6 2-15,-1 0-13 0,-5-2 1 0,-2 2-7 16,-5-2 3-16,-4 3-4 0,-5 6 5 0,-7 0-5 16,-9 28 2-16,7-42-9 0,-7 42-11 0,-7-36-17 15,7 36-25-15,-20-26-36 0,20 26-47 16,-25-11-67-16,25 11-116 0,2 27-192 0,-2-27 49 15,-5 26 470-15</inkml:trace>
  <inkml:trace contextRef="#ctx1" brushRef="#br1" timeOffset="78219.0467">3983 9699 1384 0,'0'0'111'0,"0"0"-79"0,0 0-12 16,0 0-4-16,4 30 6 0,-4-30-2 15,-13 30 2-15,13-30-3 0,-17 47 1 0,6-20-10 16,2 5-2-16,0-1-8 0,2 6 3 16,2-5-6-16,2 0 5 0,-1-4-4 0,4-5 3 15,0-23-22-15,9 40-2 0,-9-40-20 0,0 0-30 16,42 35-48-16,-42-35-113 0,32-38-288 0,-2 20 6 16,-7-26 385-16</inkml:trace>
  <inkml:trace contextRef="#ctx1" brushRef="#br1" timeOffset="78375.4213">4261 9341 1728 0,'-42'22'51'0,"42"-22"-36"0,-25 7-12 16,25-7-3-16,0 0-1 0,0 0-4 16,0 0-5-16,0 0-9 0,0 0-24 15,34 0-32-15,-1 3-42 0,-17-29-97 0,36 15-230 16,-10-1-99-16,-8-15 218 0</inkml:trace>
  <inkml:trace contextRef="#ctx1" brushRef="#br1" timeOffset="78578.5542">4529 9542 1553 0,'-48'21'57'16,"48"-21"-31"-16,0 0-6 0,0 0 0 0,0 0-7 15,0 0-4-15,0 0 0 0,0 0 3 0,0 0 1 16,28 11-6-16,-3-16-4 0,3-2-13 0,4 1-17 16,-2-8-27-16,11 11-31 0,-16-18-31 15,25 21-50-15,-33-25-55 0,29 13-218 0,-7 10-16 16,-23-25 287-16</inkml:trace>
  <inkml:trace contextRef="#ctx1" brushRef="#br1" timeOffset="78753.8521">4640 9748 1107 0,'0'0'90'16,"0"0"-86"-16,0 0-11 0,36-10 9 0,-36 10 3 16,37-18 1-16,-12 8-6 0,7 1-57 0,-8-12-104 15,8 0-303-15,11 15 10 0,-18-18 384 0</inkml:trace>
  <inkml:trace contextRef="#ctx1" brushRef="#br1" timeOffset="79037.5741">5542 9319 1512 0,'0'0'82'0,"-62"21"-40"16,32-7-1-16,-7-2 0 0,8 9-19 15,-6 0 25-15,5 9-30 0,0 0 27 0,7 4-12 16,5-1-12-16,7 1-4 0,8 1-9 0,4-3-1 16,8-6-5-16,-9-26 6 0,30 42-4 0,-30-42 4 15,48 27 2-15,-16-20-1 0,7-4-1 0,4-3-2 16,1-7 0-16,2-3-3 0,-4-10 2 0,1-1-5 16,-4-3 2-16,-5-3-1 0,-8 2 2 15,-5-1-1-15,-6 1 1 0,-15 25-3 16,8-47 3-16,-13 22-7 0,-6-1-4 0,-6-1-19 15,17 27-35-15,-59-51-5 0,33 44-103 0,-36-30-126 16,14 23-290-16,-3 0-4 0,-6-11 418 0</inkml:trace>
  <inkml:trace contextRef="#ctx1" brushRef="#br1" timeOffset="79681.0556">2864 9354 626 0,'0'0'182'16,"-30"16"-31"-16,30-16-12 0,0 0-18 0,-39 0-16 15,39 0-22-15,0 0-43 0,0 0 20 16,0 0-12-16,27 10 21 0,-27-10 9 0,62-21-19 15,-13-9-8-15,22-5-17 0,12-16-1 0,13-11-13 16,14-10 5-16,14-13-12 0,7-10 8 0,16-5-15 16,0-2 7-16,1-6 3 0,3 4-15 0,-9 6 12 15,-2 1-16-15,-9 14-1 0,-13 7 9 0,-10 8-7 16,-17 6 5-16,-15 6-6 0,-12 10 7 0,-15 7-6 16,-12 11 5-16,-8 9-4 0,-29 19 0 15,26-16 3-15,-26 16 0 0,0 0 1 0,0 0 1 16,0 0-6-16,0 0-4 15,-28 10-6-15,28-10-7 0,-41 20-2 0,41-20-1 16,-41 26-1-16,41-26-9 0,-26 21-13 0,26-21-36 16,0 0-41-16,9 30-68 0,-9-30-99 0,0 0-258 15,0 0 45-15,0 0 399 0</inkml:trace>
  <inkml:trace contextRef="#ctx1" brushRef="#br1" timeOffset="80641.8358">1759 10895 685 0,'3'-25'42'0,"-3"25"-9"0,4-30 1 0,-4 30 5 15,7-30 8-15,-7 30 2 0,4-26 6 0,-4 26 7 16,0 0 4-16,-2-26 4 0,2 26 1 0,0 0-8 16,-25-22-8-16,25 22-11 0,-27-1-6 0,27 1-3 0,-37 3 3 0,37-3 2 15,-53 11 1-15,25 1 1 0,-9 2-7 16,1 5-4-16,-5 1-8 0,3 6-4 16,-3 1-9-16,-2 6 2 0,3 2-5 0,1 6 5 15,-4 1-6-15,8 9 5 0,-3 2-8 0,7 2-6 16,2 1 24-16,8 0-23 0,5 1 23 0,11-6-14 15,7-2-8-15,8-5 7 0,8-7-7 0,8-9 5 16,8-1-3-16,5-8 4 0,9-10-1 0,9-7 4 16,6-13 6-16,8-8-2 0,7-15 6 15,5-8-8-15,2-9-2 0,4-11-7 0,-6-3-11 16,0-2 19-16,-10-5-16 0,-8 2 16 0,-8-1-3 16,-14 2-10-16,-8 4 8 0,-8 4-7 0,-10 2 7 15,-6 10-6-15,-13 2 6 0,-5 3-6 0,-11 1 4 16,-6 3-4-16,-10 6 2 0,-9 4-3 0,-6 8 1 15,-8 6-1-15,-3 10 2 16,-2 10 1-16,-4 10 0 0,1 7 2 0,-1 13-3 16,3 4 7-16,2 6-1 0,10 2 8 0,9-2-5 15,8-2 3-15,13-5-8 0,8-5 1 0,11-4-5 16,2-28 0-16,27 44-1 0,1-30 0 0,11-1 0 16,13-10 2-16,11-6-6 0,15-6-11 0,7-5-18 15,6-11-32-15,10 16-64 0,-25-29-120 0,19 20-361 16,-17 4 15-16,-7-4 321 0</inkml:trace>
  <inkml:trace contextRef="#ctx1" brushRef="#br1" timeOffset="81126.4045">3085 11127 1604 0,'0'0'86'16,"0"0"-59"-16,0 0-23 0,0 0-7 15,0 0 3-15,36-5 3 0,-8-4-2 0,6-7 0 16,5 2-4-16,9 0-17 0,-2-10-25 0,14 11-31 16,-12-15-39-16,21 23-49 0,-28-25-66 0,24 21-104 15,-7 2-141-15,-20-16 215 0,22 32 260 0</inkml:trace>
  <inkml:trace contextRef="#ctx1" brushRef="#br1" timeOffset="81282.6725">3516 11281 1504 0,'-44'12'79'0,"44"-12"-33"0,-41 25-24 16,41-25-9-16,0 0-8 0,0 0-8 0,0 0-3 15,0 0 3-15,51-11-5 0,-15-5-11 0,13-3-17 16,1-13-24-16,24 13-96 0,-21-29-101 15,13 13-274-15,12 9 17 0,-20-17 439 0</inkml:trace>
  <inkml:trace contextRef="#ctx1" brushRef="#br1" timeOffset="81767.5184">5467 10423 1334 0,'25'7'157'0,"-25"-7"-87"0,0 0-35 16,0 0-12-16,0 0-4 0,0 0-5 15,0 0-6-15,-28-21-3 0,28 21-3 0,0 0-5 16,-34 28 3-16,34-28-2 0,-30 49 4 0,14-12-5 16,0 2 7-16,4 2-9 0,3-4 8 0,6 1-13 15,3-6-9-15,12-2-26 0,-12-30-18 0,41 37-35 16,-41-37-48-16,69 14-91 0,-37-21-138 0,10-14-93 15,24 12 267-15</inkml:trace>
  <inkml:trace contextRef="#ctx1" brushRef="#br1" timeOffset="81955.006">6268 10180 1548 0,'-44'33'50'0,"3"13"-28"0,-9 3 26 16,6 13-26-16,-9-2 18 0,-2 12-20 15,0 0-17-15,0-3 7 0,4 0-14 0,5-4 9 16,7-7-10-16,7-5 7 0,9-4-14 0,5-10-7 16,13 3-35-16,-6-17-26 0,26 15-54 0,-15-40-105 15,24 41-117-15,-24-41-168 0,43 25 182 0,3-4 342 16</inkml:trace>
  <inkml:trace contextRef="#ctx1" brushRef="#br1" timeOffset="82283.5357">6238 10874 1548 0,'0'0'146'0,"-39"17"-110"0,39-17-17 16,0 0-4-16,0 0-5 0,0 0-4 16,0 0-5-16,-2-24 3 0,2 24 2 0,36-37 4 15,-8 16-1-15,2-2 4 0,5 2-3 0,-1 1-2 16,2 4-4-16,-5 6-1 0,-4 4-2 0,-27 6 2 15,41 6 1-15,-41-6-1 0,28 23 4 0,-28-23-2 16,18 38 2-16,-16-13-4 0,-2 9 2 0,-8 1-4 16,-2 0 3-16,-4 2-5 0,-4-2 6 0,-2 0-4 15,1-1 7-15,-2-6-3 16,3-2 5-16,18-26-3 0,-34 45 1 0,34-45-3 16,-14 24-1-16,14-24-5 0,0 0 0 0,0 0-1 15,0 0 0-15,39 14-2 0,-14-17-6 0,7-8-9 16,5-1-11-16,11-4-15 0,0-10-28 0,19 15-61 15,-23-35-124-15,32 22-321 0,-8 1 4 0,-6-11 366 16</inkml:trace>
  <inkml:trace contextRef="#ctx1" brushRef="#br1" timeOffset="82846.2779">7966 10474 660 0,'13'-25'149'16,"-13"25"-37"-16,21-26-2 0,-21 26-10 0,0 0 3 16,0 0-8-16,0 0-21 0,0 0-22 15,0 0-27-15,-12 37-15 0,-4-12-8 0,-4 4 5 16,-3 3-3-16,-2 3 5 0,-3 1-7 0,-2 1 4 16,-2 0-9-16,-2 1 7 0,-1 1-6 15,-2-2 5-15,-2 0-5 0,-4-2 9 0,-3-1 2 16,2-3 11-16,-2-2-1 0,7-1 4 0,-2-5-10 15,8-6 0-15,3-6-7 0,5-4-3 0,25-7-3 16,-32-4-3-16,32 4-6 0,0 0-4 0,-18-31 1 16,18 31-1-16,0-46 8 0,4 19 1 0,3-2 5 15,3-3-3-15,6-2 5 0,2-3-4 0,3 0 5 16,6 0-2-16,-1-1 11 16,8 4 1-16,-2-5 17 0,7 11 0 0,-4-5 9 15,4 13-4-15,-5-2-3 0,-2 9-7 0,-4 3-4 16,-1 6-4-16,-27 4-4 0,44 14-3 0,-44-14-8 15,39 41 1-15,-21-11-5 0,-2 5 4 0,-2 5-5 16,0 3 4-16,0 1-5 0,0 1 4 0,2 0-6 16,4-7 0-16,6 1-14 0,4-9-1 0,15 3-18 15,1-15-7-15,18 3-38 0,-4-26-41 16,30 17-124-16,-21-19-322 0,18-16 51 0,9 11 319 16</inkml:trace>
  <inkml:trace contextRef="#ctx1" brushRef="#br1" timeOffset="83252.7679">9532 9951 888 0,'0'0'12'0,"23"-34"19"0,-23 34 17 16,0 0 3-16,0 0 4 0,-28 22-21 15,1 2-4-15,-6 4 4 0,-3 16 18 0,-15 2 4 16,10 16 19-16,-14-9 17 0,14 22-27 0,-12-8 17 16,14 14-35-16,-9-5-8 0,13 7 6 0,0-7-23 15,6-4 3-15,6-4-20 0,11-8 3 0,5-9-12 16,9-7 6-16,8-5-5 0,10-9 2 16,4-2-12-16,5-10-13 0,12 1-33 15,-11-22-46-15,28 17-84 0,-30-32-70 0,27 4-262 16,-5 7 20-16,-22-30 385 0</inkml:trace>
  <inkml:trace contextRef="#ctx1" brushRef="#br1" timeOffset="83409.122">9088 10756 1629 0,'-50'14'72'0,"50"-14"-39"0,0 0-24 0,0 0-7 15,0 0-3-15,28-25 1 0,8 2 1 0,10-3-3 16,12-9-12-16,6-15-46 0,23 17-77 15,-22-34-191-15,24 16-254 0,-2 2 57 0,-13-18 429 16</inkml:trace>
  <inkml:trace contextRef="#ctx1" brushRef="#br1" timeOffset="83772.1271">10115 9676 1557 0,'0'0'51'16,"0"0"-41"-16,28-33 3 0,-28 33 10 0,41-29 2 16,-16 12 6-16,5 10-9 0,-4-4-4 0,6 6-2 15,0 0-3-15,0 5-2 0,-4 0-3 0,-1 1-2 16,-27-1-3-16,41 13-2 0,-41-13 0 0,26 23 4 15,-26-23 0-15,11 37 7 0,-11-37 0 16,-6 47 2-16,-4-20-5 0,-6 4 1 0,-7 6-5 16,-4 6 9-16,-5-3-1 0,-3 4 9 0,-4 0-3 15,-2 2 5-15,1-4-6 0,4 2 2 0,6-9-7 16,9-5-2-16,21-30-8 0,-20 39-1 0,20-39-4 31,14 25 2-31,-14-25-1 0,48 10 0 0,-11-17 0 16,15-5-1-16,10-9-6 0,5-11-16 15,11 0-30-15,-7-10-55 0,19 25-126 0,-35-12-396 16,14 7 32-16,-7 2 227 0</inkml:trace>
  <inkml:trace contextRef="#ctx1" brushRef="#br2" timeOffset="86556.6806">1297 11897 1272 0,'0'0'140'16,"0"0"-57"-16,0 0-30 0,0 0-15 0,0 0-5 15,-18 33-1-15,16-3-4 0,2 9 8 0,-3 0-5 16,-1 5-15-16,-1-7 20 0,3-9-35 15,2-28 19-15,11 25-17 0,-11-25-18 0,53-32 30 16,-2-14-27-16,16-22 23 0,26-24-14 16,15-31-41-16,28-4-60 0,-7-46-248 0,27 22-248 15,-4 3 5-15,-1-4 473 0</inkml:trace>
  <inkml:trace contextRef="#ctx1" brushRef="#br2" timeOffset="88120.9667">9497 9398 1047 0,'0'0'129'0,"0"0"-34"0,0 0-26 16,0 0-11-16,0 0-8 0,0 0-23 0,-29 40 19 16,24-3-10-16,-9-7 12 0,9 11 2 0,-10-10-16 15,12-1-2-15,3-30-14 0,2 29-2 0,-2-29-1 16,33-7 4-16,-1-15 6 0,14-11-5 0,13-23 0 16,13-17 0-16,17-18-31 0,13-15-6 0,21 0-82 15,-15-31-163-15,17 28-353 0,-11 0 16 0,-15 0 329 16</inkml:trace>
  <inkml:trace contextRef="#ctx1" brushRef="#br2" timeOffset="89117.6634">8133 10150 268 0,'0'0'83'16,"-41"-37"-1"-16,15 18 3 0,1 3 13 15,-9-4-7-15,6 6-1 0,-11-2-22 0,5 8-6 16,-8-3-10-16,3 9 0 0,-9-3-10 0,5 12-5 15,-3 4-13-15,0 4-10 0,0 10 4 0,-2 7 15 16,-6 3 2-16,8 14 14 0,-11-1 14 16,13 15-26-16,-11-3 29 0,10 19-27 0,-4-6 1 15,12 16 6-15,-4-4-21 0,13 7 5 0,1-1-21 0,11 2 10 16,7-1-15-16,11-7 0 0,10-11 23 16,15-9-18-16,12-18 24 0,18-4-15 0,15-21-7 0,19-9 0 15,15-20 0-15,7-16-5 0,11-16 2 0,4-14 4 16,6-12-25-16,3-7 24 0,-1-9-21 0,-3-2 8 15,-11 0 11-15,-12-3-13 0,-16 3 12 0,-18 6-13 16,-20 1 11-16,-13 9-10 0,-18 7 9 0,-16 6-10 0,-16 6-13 16,-15 4 19-16,-10 7-41 0,-15-3 10 15,-1 13-30-15,-18-8-11 0,4 19 0 0,-16-10 3 32,4 17 12-32,-15-11-25 0,15 24-78 0,-22-20-123 15,10 0-191-15,22 22 75 0,-14-29 398 0</inkml:trace>
  <inkml:trace contextRef="#ctx1" brushRef="#br2" timeOffset="89548.2381">7851 8935 1566 0,'0'0'87'0,"0"0"-51"15,0 0-14-15,0 0-1 0,0 0 6 0,48-34-1 16,-21 13-9-16,6 0-8 0,5-4-1 0,4 1-3 0,1-3 0 16,3 4-3-16,0 2 2 0,-4 2-7 0,-3 5 5 15,-3 3-3-15,-5 4 2 0,-6 7-1 0,-25 0 0 16,37 16 2-16,-37-16-3 0,23 28 5 0,-23-28-2 16,11 39 2-16,-11-39-3 0,-5 53 2 15,-8-20-4-15,-4 9 3 0,-10 2-10 0,-5 4 1 16,-3 7-13-16,-8-6 3 0,3 2-12 0,-3-5-4 15,15 1-31-15,-9-18-28 0,31 15-80 0,-20-36-144 16,26-8-207-16,19 34 3 0,-19-34 472 0</inkml:trace>
  <inkml:trace contextRef="#ctx1" brushRef="#br2" timeOffset="89692.8117">8696 9585 1842 0,'-58'31'98'0,"12"-4"-63"0,5-8-16 15,5-1-3-15,6-10-3 0,30-8-7 0,-42 2-8 16,42-2-7-16,-25-5-19 0,25 5-29 0,0 0-52 16,-19-53-152-16,19 53-385 0,16-51 37 15,-4 11 302-15</inkml:trace>
  <inkml:trace contextRef="#ctx0" brushRef="#br2" timeOffset="107176.4841">19716 18519 0,'0'0'0,"0"0"0,0 0 0,0 0 0,0 0 0,0 0 0,0 0 0,325 48 16,-301-41-16,0-7 0,-24 0 47</inkml:trace>
  <inkml:trace contextRef="#ctx1" brushRef="#br2" timeOffset="107211.8115">10855 10400 1399 0,'0'0'98'0,"0"0"-59"0,0 0-22 15,0 0-16-15,0 0 9 0,0 0 10 0,25 12 5 16,-25-12 1-16,39-3-4 0,-14-1-8 0,5 1-2 15,5-8-3-15,8 1-8 0,3-4 2 0,7-2-4 16,2 0-17-16,1 3 32 0,-1 1-33 0,-3 2 24 16,-1 6-30-16,-8-5-25 0,4 18-34 0,-47-9-97 15,62 14-151-15,-62-14-186 0,20 30 32 0,-11 14 486 0</inkml:trace>
  <inkml:trace contextRef="#ctx1" brushRef="#br2" timeOffset="107402.4192">10890 10791 1390 0,'-35'3'45'0,"35"-3"-29"0,0 0-16 0,0 0-3 16,34 15 4-16,-10-12 1 0,3-3-2 0,7 0 0 16,1-2 0-16,9-6-2 0,6 0 2 0,5-4-3 15,7-4-8-15,3-7-16 0,8 6-21 0,-6-18-39 16,13 17-43-16,-20-23-60 0,16 10-149 0,1 13-74 31,-30-29 213-31</inkml:trace>
  <inkml:trace contextRef="#ctx1" brushRef="#br2" timeOffset="107752.4496">11650 10085 1483 0,'0'0'25'0,"0"0"-18"16,0 0-3-16,25 14 14 0,-25-14 11 15,37 12 7-15,-37-12 3 0,52 12-6 0,-24-3-11 16,7 0-7-16,3 0-8 0,2-2 1 0,5 2-3 16,2-2 2-16,1 3-2 0,2-1 0 0,3 2-2 15,2 1 0-15,0-1 2 0,-6 1-1 0,-3 4-2 16,-5-2 2-16,-5 4-3 0,-5-3-14 0,-31-15 32 15,38 36-30-15,-38-36 30 0,8 45-15 0,-13-16-3 0,-7-1 4 16,-10 3-5-16,-6 5 3 0,-6-1-4 0,-6-2 3 16,-8 3-3-16,-3-3 3 0,-6 4-5 0,-3-2 6 15,-2 0-6-15,-2-1 6 0,6-2-5 0,1-2 2 16,7-6-3-16,8-1-3 0,12-5-17 0,0-13-23 16,30-5-50-16,0 0-72 0,0 0-114 15,0 0-266-15,0 0 54 0,56-4 364 0</inkml:trace>
  <inkml:trace contextRef="#ctx1" brushRef="#br2" timeOffset="109881.9694">14140 9423 905 0,'0'0'177'0,"0"0"-128"15,0 0-20-15,0 0-15 0,0 0 4 0,-24 12 1 16,24-12-18-16,-13 24 22 0,3 3-12 0,-12 1 24 16,3 14 6-16,-8-5-11 15,4 7-2-15,-2-8-17 0,6-1-1 0,3-5-11 16,16-30 2-16,-11 42-9 0,11-42-13 0,15 30-14 16,-15-30-26-16,33 21-48 0,-33-21-51 0,43-3-114 15,-4 6-156-15,-18-29 128 0,32 27 302 0</inkml:trace>
  <inkml:trace contextRef="#ctx1" brushRef="#br2" timeOffset="110069.5494">14735 9408 1381 0,'-46'37'10'16,"-5"7"-6"-16,1 8-6 0,-4 0 17 15,4 14 17-15,-7-3-4 0,8 9 1 0,-4 2-18 16,1 2 5-16,6-2-22 0,5-4 11 15,6-5-13-15,8-6 9 0,11-8-3 0,-1-13-47 16,19 5-13-16,-2-43-101 0,7 56-12 0,-7-56-32 16,0 0-219-16,56 40 65 0,-56-40 291 0</inkml:trace>
  <inkml:trace contextRef="#ctx1" brushRef="#br2" timeOffset="110397.88">14551 10127 1474 0,'-25'23'108'0,"25"-23"-91"0,-30 12-13 15,30-12-8-15,0 0 1 0,0 0 0 0,0 0 2 16,27 0 2-16,-27 0 1 0,37-9 1 0,-10 2-2 16,3-5 2-16,3-2-3 0,3 2 3 15,-1-2-1-15,-1 1 3 0,-2 4 0 0,-4 4 3 16,-1 2 0-16,-27 3 1 0,37 3 2 0,-37-3 4 15,0 0 6-15,0 0 2 0,16 39 0 0,-16-39-9 16,-20 44-3-16,1-14-9 0,-8 3 1 16,-1 4-4-16,-6-1-10 0,-3-1 32 0,0-2-24 0,2 1 29 15,3-3-11-15,5-2-8 16,27-29 2-16,-30 40-8 0,30-40 0 0,0 0-3 16,11 26 1-16,-11-26 0 0,47 4 0 0,-9-13 1 15,8-5-10-15,12-7-12 0,2-13-30 0,22 10-48 16,-18-31-83-16,40 24-215 0,-21-12-153 0,-5-10 48 15,13 22 498-15</inkml:trace>
  <inkml:trace contextRef="#ctx1" brushRef="#br2" timeOffset="110882.4914">16186 9600 1116 0,'-28'9'142'0,"28"-9"-99"15,-45 30-6-15,45-30 4 0,-44 41-1 0,26-15-5 16,-6 0-13-16,-1 8 3 0,-4 1-3 0,1 7 9 16,-6-1-6-16,4 5 9 0,-5-8-11 0,1 8 3 15,-3-3-12-15,2 1 3 0,-3-4-10 0,3 2 4 16,0-3-5-16,-1-2-9 0,-1-3 31 15,2-6-29-15,-4-5 25 0,3 0-17 0,-1-6-5 16,5-5 3-16,7-4-1 0,25-8 0 16,-39-2-2-16,39 2-4 0,-26-21 1 0,26 21-5 15,-16-43-16-15,12 15 29 0,4-4-31 0,2 1 29 16,7-6-10-16,-2-4-5 0,5-1 7 0,4 1-6 16,2-1 9-16,5 3-6 0,2 2 9 0,3 4-5 15,2 1 5-15,4 4-4 0,-2 7 2 16,0 3-1-16,0 3 4 0,-2 7 0 0,-4 5 5 15,3 5 3-15,-5-1 2 0,3 10 2 0,-27-11 0 16,50 30-2-16,-26-12-3 0,1 3-2 0,0 3-5 16,-4 3 2-16,2-3-5 0,-2 6 2 0,-1-1-4 15,-2 1 4-15,1-2-5 0,1 0 3 0,-1-3-4 16,1-1 2-16,-20-24-10 0,46 37-9 16,-16-14-20-16,-4-18-30 0,20 15-41 15,-14-33-78-15,37 19-191 0,-10-10-166 0,-8-15 77 16,18 21 469-16</inkml:trace>
  <inkml:trace contextRef="#ctx1" brushRef="#br2" timeOffset="111390.5817">17463 9356 1166 0,'-41'-15'53'0,"41"15"-47"15,-28 8 22-15,28-8-5 0,-30 21 29 0,30-21-23 16,-41 45 19-16,20-11-17 0,-15-2 12 15,10 15 7-15,-11-1-7 0,10 10 10 0,-8-3-11 16,8 9 3-16,-3-1-18 0,5 6 2 0,-2-1-17 16,6 0 4-16,0 1-13 0,3-1 5 0,4-1-12 15,3-4-8-15,3-4 24 0,4-6-25 0,2-7 23 16,2-7-20-16,9-4-14 0,-9-33-10 16,25 46-21-16,-25-46-37 0,37 23-4 0,-37-23-7 15,44 3-40 1,-44-3-26-16,39-29-130 0,-39 29-141 0,29-57 106 15,3 40 334-15</inkml:trace>
  <inkml:trace contextRef="#ctx1" brushRef="#br2" timeOffset="111531.3214">17022 10094 1014 0,'-36'-13'187'16,"36"13"-29"-16,-40 4-29 0,40-4-24 0,0 0-28 16,0 0-27-16,-25 17-26 0,25-17-15 15,0 0-8-15,0 0 0 0,42-3 1 0,-15-2-1 16,7-6 0-16,5-5-11 0,12 0-28 15,-5-10-43-15,25 17-80 0,-27-35-144 0,18 18-230 16,5 6 23-16,-22-17 396 0</inkml:trace>
  <inkml:trace contextRef="#ctx1" brushRef="#br2" timeOffset="111915.2129">17824 9393 1538 0,'0'0'25'16,"0"0"-15"-16,0 0 9 0,39 0 0 0,-39 0-15 15,36-13 10-15,-36 13-24 0,33-7 14 16,-33 7-1-16,0 0-2 0,34 4 15 0,-34-4-15 15,0 0 1-15,0 0 1 0,0 0 5 0,26 21-14 0,-26-21 43 16,0 0-32-16,0 0 18 0,0 37-2 16,0-37-9-16,-14 32 0 0,14-32-8 0,-32 40 4 0,32-40-4 15,-44 48 5-15,16-22 0 0,-1 2 8 0,-2 0-1 16,0 1 7-16,1-3-5 0,30-26 1 0,-46 42-8 16,46-42-4-16,-19 32-4 0,19-32-4 0,0 0-1 15,0 0 0-15,44 25 0 0,-16-27 2 0,10-3-10 16,4-10-13-16,11 3-27 15,-3-14-51-15,21 20-78 0,-29-32-164 0,18 17-227 16,-1 12 53-16,-20-18 409 0</inkml:trace>
  <inkml:trace contextRef="#ctx1" brushRef="#br2" timeOffset="112803.3781">20612 9944 1252 0,'0'0'314'16,"0"0"-258"-16,0 0-27 0,0 0-14 15,0 0-8-15,-6-30-3 0,6 30-1 0,25-21-4 16,-25 21 1-16,36-25-6 0,-11 16-14 0,-25 9-15 0,51-19-24 15,-51 19-23-15,48-16-26 0,-48 16-24 0,42-3-25 16,-42 3-22-16,32-4-71 0,-5 22-131 0,-27-18 112 16,0 0 269-16</inkml:trace>
  <inkml:trace contextRef="#ctx1" brushRef="#br2" timeOffset="112990.8404">20532 10178 1458 0,'0'0'169'0,"-32"9"-127"0,32-9-31 0,0 0-8 16,0 0-2-16,25 16 1 0,-25-16-1 0,46 7 0 16,-14-14-1-16,7 0-1 15,9-4 1-15,3-5-11 0,15 4-25 0,-10-18-44 16,24 26-83-16,-25-33-120 0,14 13-221 0,9 10 17 16,-18-21 365-16</inkml:trace>
  <inkml:trace contextRef="#ctx1" brushRef="#br2" timeOffset="113819.3393">23003 9204 824 0,'-30'-2'260'16,"1"-13"-190"-16,29 15-7 0,-49-25 10 15,49 25-3-15,-50-20-4 0,50 20-11 16,-51-19-9-16,51 19-9 0,-52-12-1 0,28 10-9 16,-7-3-1-16,7 5-2 0,-8 0-3 0,2 7 1 15,-4 2-4-15,2 8 2 0,-7 4-2 0,2 9 4 16,-5 0-3-16,-3 11 5 0,-3 1-4 0,2 6-14 15,-3 3 25-15,6 1-27 0,6 1 20 0,7 0-10 16,9-2-11-16,5 0 2 0,9-1-6 0,5-1 5 16,9-2-8-16,7-1 7 0,7-2-9 15,6-5 6-15,8-6-2 0,8-3 5 0,10-8-3 16,9-8 1-16,5-9-1 0,9-7-1 0,11-10 3 16,4-6-1-16,6-10 3 0,4-7-4 15,-4-9 4-15,3-4-6 0,-10-1 0 0,-3-2-7 16,-11 2 6-16,-12-1-6 0,-15 3 10 0,-13-3-11 15,-8 1 7-15,-12 0 7 0,-9 3-26 16,-5-3 30-16,-11 6-27 0,-5-1 8 0,-9 4 7 16,-6-1-6-16,-6 6 8 0,-4 0-5 0,-9 1 8 15,-3 4-4-15,-8 2 5 0,-1 7-2 0,2 4 7 16,-3 9 2-16,-2 7 6 0,2 6 4 0,5 9 2 16,1 5 1-16,-2 8-2 0,6 5 2 0,-1 3-8 15,8 5 3-15,3 4-8 0,8 0 1 0,8-3-7 16,9 1 0-16,13-8-5 0,6 3-14 15,15-7 21-15,12-4-23 0,12-5 22 0,15-9-15 16,14-5-12-16,7-14-19 0,19 6-40 16,-3-31-70-16,39 25-312 0,-23-18-131 0,3 1 46 15,-10 15 448-15</inkml:trace>
  <inkml:trace contextRef="#ctx1" brushRef="#br3" timeOffset="117529.4111">12816 9706 1483 0,'-29'-3'36'15,"29"3"-9"-15,0 0-23 0,0 0-5 0,0 0 3 16,36-30-1-16,-12 12 6 0,7 0-1 16,2-3 4-16,6 2-3 0,5-4 2 15,6 0-7-15,1 2 3 0,3 2-5 0,-3 1 3 0,-1 4-4 16,-4 5 2-16,-6 6-2 0,-4 4 1 0,-10 6 0 16,-26-7-2-16,34 29 4 0,-34-29-5 0,7 51 6 15,-16-16-5-15,-7 5 5 0,-7 3-6 0,-7 4 8 16,-5 1-7-16,-6 1 8 0,-2 0-1 0,1 2 16 0,-4-3 0 15,3 1 14-15,-1-6-7 0,5 1 4 16,2-9-11-16,9 0 1 0,5-10-10 0,7 3 0 16,16-28-6-16,-13 37 0 0,13-37-3 0,6 25 1 15,-6-25-4-15,0 0-12 0,33 24 17 0,-33-24-13 16,44 7 15 0,-10-7 2-16,5-5-3 0,7-6 12 0,9-6-15 15,5-4 11-15,8-8-13 0,2-2-7 0,8 3-13 16,-3-6-31-16,13 13-50 0,-19-20-74 15,29 36-129-15,-20-18-271 0,-4 0 63 0,9 22 371 16</inkml:trace>
  <inkml:trace contextRef="#ctx1" brushRef="#br3" timeOffset="118498.9497">21209 9366 1391 0,'0'0'78'15,"0"0"-80"-15,0 0 9 0,0 0-14 0,0 0 22 16,10-39 14-16,15 25 5 0,-25 14 6 0,55-37-4 16,-23 16-2-16,10 7-8 0,-4-5 3 0,6 5-7 15,-5-2-3-15,-2 5-7 0,-5 2-4 0,-2 4-6 16,-5 5 1-16,-25 0-3 0,37 5 0 16,-37-5 1-16,0 0-1 0,21 32 3 0,-21-32-3 15,-12 46 3-15,-2-16-6 0,-9 5 5 0,-6 4 11 16,-4 3-29-16,-6 4 32 0,-2 1-21 0,-7 3 16 15,2 1 11-15,-4-4-6 0,6 3 5 0,2-5-8 16,8 1 5-16,0-7-9 0,10-2 6 16,4-5-7-16,8-8 0 0,12-24-4 0,-2 39 0 15,2-39-4-15,21 27 1 0,-21-27-1 16,53 17 0-16,-12-19 1 0,7-3-2 0,10-9 1 16,8-2-8-16,5 0-17 0,-4-10-28 0,9 12-56 15,-24-23-87-15,29 37-150 0,-30-18-220 0,-5 4 54 16,2 18 388-16</inkml:trace>
  <inkml:trace contextRef="#ctx1" brushRef="#br3" timeOffset="119655.8496">13149 9731 1033 0,'0'0'48'0,"0"0"-35"0,0 0-10 16,0 0 2-16,0 0 14 0,30-18 13 16,-30 18 14-16,30-5 4 0,-30 5-7 0,33 0-12 15,-33 0-8-15,39 5-5 0,-39-5-4 0,45 14-2 16,-21-3-5-16,3-1 0 0,3 1-3 0,4-1 0 16,1-1-3-16,4 0 2 0,2 0-3 15,3-2 1-15,2 0-1 0,2 0 4 0,0-3 3 16,3 3 5-16,-3-2 2 0,2 5 0 0,-1-1-6 15,3 2 0-15,-3 1-1 0,3 0 2 0,-8 1-3 16,-3 3 1-16,-2-1-6 0,-4 1 1 0,-3 2-4 16,-2 0 5-16,-4-1-4 0,-1 3 2 0,-25-20-2 15,45 38 3-15,-45-38-2 0,37 37 2 0,-37-37-3 16,26 25 2-16,-26-25-2 16,29 23 2-16,-29-23-1 0,30 14 1 0,-30-14-1 15,32 7 0-15,-32-7 0 0,28 0 0 0,-28 0 0 16,30-7-1-16,-30 7 1 0,25-9-4 0,-25 9-15 15,0 0-21-15,0 0-36 0,0 0-89 0,12-32-237 16,-12 32-98-16,0 0 187 0</inkml:trace>
  <inkml:trace contextRef="#ctx1" brushRef="#br3" timeOffset="121857.4915">6592 5937 677 0,'0'0'260'0,"0"0"-126"15,0 0-44-15,-28 9-25 0,28-9-5 0,0 0-4 16,-14 37 0-16,14-37-1 0,-25 49 6 0,5-19-18 0,8 14 6 15,-8-3-7-15,8 1-1 0,-4-10-5 0,9-8-8 16,7-24-20-16,0 0-1 0,27 6 5 0,8-28 3 16,18-25 8-16,22-24-10 0,20-25 1 0,19-28-4 0,18-11-25 15,10-13-2-15,10 3-32 0,-3 1-31 16,7 22-28-16,-27-24-171 0,9 21-290 0,-7 11 11 31,-21-13 379-31</inkml:trace>
  <inkml:trace contextRef="#ctx1" brushRef="#br3" timeOffset="122626.8238">9157 6478 1201 0,'-32'-18'163'0,"32"18"-98"0,0 0-19 16,0 0-1-16,32-9 8 0,-8 11 4 0,1-11-7 15,16 9-10-15,-2-7-9 0,14 4-10 0,9-10-3 16,9 3-3-16,3-6 3 0,4-3-3 0,-2 1-5 16,6-3-8-16,1-2 0 0,6-2-3 15,-3 1 5-15,3-3-5 0,-6-1 3 0,-5 2-6 16,-4-1-4-16,-8 1-13 0,0 10-12 0,-15-5-27 16,4 17-35-16,-25-20-47 0,18 39-87 0,-48-15-115 15,0 0-170-15,37 11 109 0,-37-11 405 0</inkml:trace>
  <inkml:trace contextRef="#ctx1" brushRef="#br3" timeOffset="123033.3201">9410 6244 823 0,'0'0'87'0,"53"-37"0"0,-26 8 1 15,17 12-7-15,-16-13-12 0,11 10-22 16,-9-4-14-16,4 6-7 0,-34 18 0 0,44-26-3 16,-44 26 2-16,25-11 10 0,-25 11 20 0,0 0 5 15,0 0-6-15,-25 18-16 0,25-18-26 16,-35 26-8-16,3-1-5 0,-4 5 6 0,-4 9-2 15,-6 1 14-15,-7 4 0 0,1-2 9 0,-3-1-5 16,7 1 3-16,4-3-8 0,9 0 4 0,5-8-9 16,8-6 0-16,22-25-7 0,-21 39 0 0,21-39-5 15,0 0 5-15,18 30 1 0,-18-30 2 0,41 14 1 16,-11-11 0-16,7-4-3 0,9-5-2 0,5-4-1 16,8-3-2-16,1-4 0 0,0 1 0 15,-3 0 1-15,-4 5-3 0,-3 6-2 0,-4 2-10 16,-2 4-16-16,-7-2-21 0,6 16-53 15,-43-15-70-15,74 23-190 0,-40-7-225 0,-4-5 76 16,14 21 466-16</inkml:trace>
  <inkml:trace contextRef="#ctx1" brushRef="#br0" timeOffset="133778.6067">12823 10835 519 0,'0'-30'95'0,"0"30"-8"15,0 0-8-15,35-21-11 0,-35 21-11 0,28-16-13 16,-28 16-16-16,32-12-11 0,-32 12-6 0,34-6-7 15,-34 6-1-15,35 0 1 0,-35 0-1 16,38 4 1-16,-38-4 0 0,44 5-2 0,-18 1-1 16,3-1 0-16,-1 0 0 0,4 2 0 0,0-2-1 15,3 2 1-15,1-3 0 0,3 0 1 0,1-1 7 16,5 2 5-16,-1-3 2 0,4 2 3 16,0-6-2-16,5 4 1 0,-2-4 0 0,4 4-1 15,-5-1-2-15,4 5-1 0,0-3-4 0,1 4-1 16,-1 0-2-16,5 2-1 0,-4-2-2 0,3 2 0 15,1 0-2-15,-1-2 0 0,6 3-2 0,1-1 2 16,6-4-4-16,2 2 2 0,3-3 0 0,4-2-1 16,3-2 1-16,4 0 1 0,5-2 0 15,2-2 0-15,0-1 0 0,1 0-1 0,3 0 2 16,3-2-1-16,-4 1 1 0,0-1 0 16,1 0-1-16,-1 2 1 0,-1 0-1 0,-1-1 3 15,-2 1 8-15,-1 2 3 0,0-4 2 0,-2 5-3 16,-3 0-6-16,1 0-4 0,-1 2-1 0,2-2-2 15,-1 1 0-15,1-1 0 0,-1-2 0 0,1 3-1 16,1-3 1-16,2-1-2 0,0 0 2 16,4-2-1-16,-2-1 2 0,2 3-1 0,-3-4 1 15,0 4 0-15,-3-4 1 0,-3-1-2 0,-1-1 4 16,-2 2-2-16,-5 2 1 0,1 0-2 0,-9 0 0 16,-2 4-1-16,-7-3 0 0,-4 3-1 0,-6 5-12 15,-10-6-19-15,-1 11-36 0,-16-12-38 0,8 17-72 16,-33-12-143-16,0 0-87 0,32 34 164 15</inkml:trace>
  <inkml:trace contextRef="#ctx1" brushRef="#br0" timeOffset="135723.4326">14317 11034 875 0,'0'0'137'0,"0"0"-47"0,0 0-9 0,0 0-12 16,0 0-2-16,0 0-5 0,0 0-12 16,0 0-11-16,0 0-11 0,0 0-14 0,0 0-8 15,0 0-8-15,0 0 1 0,-26 5-2 0,26-5 4 16,-32 39-3-16,9-13 6 0,-4 11 1 0,-4 6-1 16,-8 1 41-16,3 12-20 0,-12 0 30 0,9 11-13 0,-5-5-15 15,7 5 4-15,0-2-16 0,7 0 5 0,3-5-16 16,6-3 5-16,7-8-11 0,5-3 5 15,7-6-9-15,7 1 7 0,8-8-6 0,4-3 6 16,-17-30-5-16,43 41-6 0,-11-29-7 0,1 0 2 16,12-5-10-16,-3-8-4 0,8 1-22 0,-11-18-30 31,16 14-46-31,-23-22-26 0,22 19-34 0,-23-16-176 16,-5-12-58-16,17 22 116 0</inkml:trace>
  <inkml:trace contextRef="#ctx1" brushRef="#br0" timeOffset="135912.2876">13744 11730 1431 0,'0'0'80'0,"0"0"-38"16,0 0-30-16,0 0-10 0,0 0 11 0,40-30 3 16,-4 10 5-16,8 3-7 0,4-8-2 15,5 0-9-15,7-1 0 0,2 0-11 0,7 1-20 16,-7-10-41-16,18 19-73 0,-27-28-109 0,7 12-277 15,11 13 47-15,-21-20 340 0</inkml:trace>
  <inkml:trace contextRef="#ctx1" brushRef="#br0" timeOffset="136307.4901">15029 11157 1242 0,'0'0'317'0,"0"0"-279"0,0 0-27 0,0 0-11 16,0 0-1-16,0 0 8 0,0 0 0 0,29-19 5 15,-29 19-1-15,25-12-2 0,-25 12-6 0,26-14-1 16,-26 14-2-16,30-11 1 0,-30 11 0 15,29-7-2-15,-29 7 1 0,24 0 1 0,-24 0 1 16,0 0 5-16,0 0 5 0,20 26 4 16,-20-26 3-16,-2 27-3 0,2-27-3 0,-14 40-7 15,2-15-13-15,-10 1 25 0,-4 4-29 0,-4 4 29 16,-8-1-15-16,3-1 0 0,-2 1 8 0,0-1-1 16,5-4 8-16,7-5-5 0,25-23 1 0,-30 32-7 15,30-32-3-15,0 0-5 0,2 28 3 0,-2-28-4 16,31 12 3-16,-6-12 0 0,9 0-1 15,8-3-1-15,4-6-11 0,11-2-21 0,-4-11-40 16,22 18-76-16,-28-36-139 0,21 20-291 0,1 1 47 16,-16-15 347-16</inkml:trace>
  <inkml:trace contextRef="#ctx1" brushRef="#br0" timeOffset="137120.0689">21303 10738 286 0,'-54'-16'80'0,"8"4"-14"0,0-2 3 15,4 2-1-15,3-1 1 0,3-1 16 0,8 4-2 16,0-5-10-16,28 15-13 0,-36-24-10 0,36 24-6 16,-19-27 4-16,19 27-1 0,0 0 6 0,2-30-3 15,-2 30 1-15,19-26-8 0,-19 26-1 0,43-30-7 16,-17 12 2-16,13 10-4 0,-2-8-1 0,13 7-6 16,1-5-5-16,9 7-6 0,6-4 1 15,8 3-2-15,4-3 0 0,9 2-5 16,5-1-3-16,6 1-5 0,8-5 2 0,7 1 13 15,1-1-35-15,8 2 36 0,-2 0-36 0,-1-2 19 16,-2-1 3-16,-6 0-4 0,-1-1-1 0,-4-2-8 16,-6 8-4-16,-8-6-2 0,-4 5 4 0,-8-3-6 15,-4 3-6-15,-12-4-17 0,-4 11-26 0,-23-6-29 16,4 20-29-16,-41-10-50 0,28 5-120 0,-28-5-125 16,0 0 110-16,-23 41 310 0</inkml:trace>
  <inkml:trace contextRef="#ctx1" brushRef="#br0" timeOffset="137526.4116">22378 10694 1031 0,'0'0'110'0,"31"-32"-64"0,-31 32-3 0,31-33 4 16,-31 33-3-16,24-25-2 0,-24 25-4 0,0 0 8 15,0 0 9-15,0 0-3 0,0 0-13 0,0 0-18 16,0 0-16-16,0 0-4 0,-33 2 2 0,33-2 4 15,-48 34 11-15,14-13 6 0,2 10 9 0,-8-1-5 16,2 7 2-16,-2 2-10 0,1 5 3 16,-2 0-8-16,2 7 4 0,0 0-10 0,7 2 5 15,0 0-12-15,7-6 5 0,6 1 7 0,5-2-25 16,9-4 25-16,5-1-26 0,5-3 6 0,5-6-1 16,8-4-18-16,-18-28-9 0,46 41-8 0,-21-31-12 15,16 3-8-15,-9-20-17 0,19 19-62 16,-24-37-60-16,24 8-311 0,-10 4 35 15,-15-17 241-15</inkml:trace>
  <inkml:trace contextRef="#ctx1" brushRef="#br0" timeOffset="137698.3401">21770 11110 1625 0,'0'0'119'0,"0"0"-94"16,-30 21-23-16,30-21-5 0,0 0-1 0,0 0 2 15,44 2 1-15,-15-9 2 0,8-2-1 0,9-7-2 16,7-2-20-16,12 1-32 0,-1-24-57 16,32 29-132-16,-24-25-311 0,10-4 43 0,3 13 247 15</inkml:trace>
  <inkml:trace contextRef="#ctx1" brushRef="#br0" timeOffset="138088.9729">22838 10467 1494 0,'0'0'91'0,"0"0"-78"0,0 0-15 0,0 0 1 15,32-2 10-15,-32 2 6 0,28 0 2 0,-28 0-1 16,25 2-5-16,-25-2-7 0,30 5-2 0,-30-5 4 15,34 7 5-15,-34-7 0 0,30 6 1 0,-30-6-3 16,0 0-1-16,30 10 1 0,-30-10 2 0,0 0-1 16,0 0 0-16,0 0-2 0,19 28-2 15,-19-28-3-15,0 0 0 0,-8 27-2 0,8-27 1 16,-20 24-3-16,20-24 2 0,-39 29-3 0,39-29 3 16,-49 33-2-16,22-15 2 0,0 3-1 15,-3 2 5-15,0-6 4 0,5 6 8 0,25-23-1 16,-39 35 3-16,39-35-8 0,-21 29-2 0,21-29-5 15,-7 26-2-15,7-26-2 0,0 0 0 0,0 0 0 16,43 28 1-16,-17-24-1 0,8-8-1 16,8-1-6-16,4-7-11 0,11-3-14 0,0-7-27 15,12 9-33-15,-18-22-62 0,31 31-137 0,-20-17-245 16,-7-3 33-16,3 15 316 0</inkml:trace>
  <inkml:trace contextRef="#ctx1" brushRef="#br0" timeOffset="138214.0598">23716 10701 1534 0,'0'0'14'15,"0"0"-48"-15,-35-9-57 0,35 9-135 0,0 0-273 16,0 0 9-16,0 0 283 0</inkml:trace>
  <inkml:trace contextRef="#ctx1" brushRef="#br0" timeOffset="138932.8112">13577 12129 498 0,'0'0'140'0,"-42"-7"-94"0,42 7 16 15,-27-12 6-15,27 12 13 0,0 0-3 0,-14-32-24 16,14 32 3-16,0 0-17 0,23-22 20 0,-23 22 1 16,41-27 2-16,-13 4-2 0,22 7-10 0,-1-14-3 15,22 6-11-15,2-13 5 0,15 3-8 0,3-6 4 16,11 1-10-16,5-5 3 0,2-2-13 16,6-1 0-16,4-3-10 0,-2-1-2 0,0 4-11 15,-6-1 11-15,-4-1-9 0,-10 5 6 16,-10 2-5-16,-9 6 1 0,-11-1 5 0,-5 11-39 15,-11-4 18-15,-3 11-49 0,-16-2 0 0,0 15-19 16,-32 6-28-16,28-12-21 0,-28 12-62 0,0 0-169 16,0 0-77-16,-24-21 232 0</inkml:trace>
  <inkml:trace contextRef="#ctx1" brushRef="#br0" timeOffset="139529.3818">16719 10618 460 0,'0'0'172'0,"0"0"-15"0,0 0-10 15,-34 0-21-15,34 0-32 0,0 0-20 0,0 0-15 16,0 0 1-16,32-28 5 0,-10 0 1 0,24 2-10 16,3-18-6-16,20 0-16 0,7-15-21 0,15 0 23 15,10-14-31-15,8 3 24 0,5-8-9 0,4 3-15 0,-1-1 8 16,-3 2-15-16,-6 3 9 0,-13 6-14 0,-8 12 3 16,-12 4-13-16,-8 10-4 0,-14 2-19 0,-5 16-10 15,-18-3-26-15,0 20-29 0,-30 4-23 16,0 0-67-16,0 0-150 0,0 0-111 0,-23 30 155 15</inkml:trace>
  <inkml:trace contextRef="#ctx1" brushRef="#br0" timeOffset="140289.0951">11549 12931 882 0,'-42'39'289'0,"15"-38"-223"0,27-1-10 0,-26 9-16 15,26-9-5-15,0 0-7 0,0 0-13 16,0 0-8-16,0 0 5 0,0 0 11 0,0 0 3 16,35-21 2-16,-7 10-10 0,4-3-8 15,7 0-8-15,6-2 0 0,-1 4-4 0,9-2-2 16,-2-4-18-16,6 10-20 0,-11-12-37 0,9 20-50 15,-21-17-55-15,15 18-79 0,-5 5-187 0,-44-6 87 16,55 7 363-16</inkml:trace>
  <inkml:trace contextRef="#ctx1" brushRef="#br0" timeOffset="140466.3031">11482 13241 1285 0,'-30'5'87'15,"30"-5"-56"-15,0 0-27 0,0 0-8 0,0 0-1 16,0 0 2-16,0 0 2 0,42 7-1 0,-13-17-2 16,6-10-17-16,9 1-27 0,-1-15-36 15,22 11-62-15,-15-21-79 0,17-7-151 0,10 27-29 0,-30-36 323 16</inkml:trace>
  <inkml:trace contextRef="#ctx1" brushRef="#br0" timeOffset="140763.0989">12189 12628 1199 0,'-25'30'126'0,"-14"-20"-50"15,39-10-16-15,-46 30-17 0,46-30-5 16,0 0-15-16,0 0-10 0,0 0-8 0,0 0 4 16,0 0 7-16,0 0 7 0,49 11 9 0,-10-18-3 15,2-11-2-15,9 4-9 0,-4 0-4 0,3 0-7 16,1 5-2-16,-4 2-3 0,0 7 0 0,-7 5-3 15,-7 6 1-15,-7 5 1 0,-25-16-2 0,28 44 4 16,-24-14-3-16,-8 3 3 0,-7 6-4 0,-8 2 4 16,-9 3-7-16,-4 0 7 0,-5 0-8 0,-4 3-9 15,0-5 28-15,2 1-28 0,2-6 29 0,1-4-17 16,8-5-7-16,2-8-8 0,26-20-20 0,-31 24-22 16,31-24-35-16,0 0-34 0,0 0-57 0,0 0-64 0,0 0-243 15,59-19 61-15,-45-18 366 0</inkml:trace>
  <inkml:trace contextRef="#ctx1" brushRef="#br0" timeOffset="141419.4821">14962 12306 543 0,'23'-25'60'0,"-23"25"-22"0,30-18 6 0,-30 18-1 15,0 0 20-15,25-1 11 0,-25 1 19 0,0 0 3 16,0 0 1-16,0 0-21 0,-14 24-25 16,14-24-19-16,-25 35-15 0,25-35-1 0,-44 46-1 15,21-18 8-15,-9-1-2 0,2 1 6 0,-7 4-8 16,-1 1 1-16,-4 4-9 0,-2 4 5 0,-4-3-5 15,-2 5 9-15,-5-8-4 0,4 2 4 16,-4-2-6-16,5-3 2 0,1-2-6 0,-1-2 2 16,2-5-8-16,6-2 1 0,1-5-5 0,8-2 1 15,1-5-1-15,3-4 2 0,29-5-2 0,-39-5-1 16,39 5 0-16,0 0-1 0,-24-43 3 0,24 43-4 16,7-52 6-16,7 15-5 0,5 3 5 0,8-8-5 15,3 1 8-15,5-4-7 0,3-1 9 0,4 2 0 16,1-4 12-16,1 17-1 15,-2-3 6-15,1 9-11 0,-6 4 0 0,-1 7-10 16,-3 5-3-16,-3 2-3 0,-3 7 0 0,-2 7 2 16,-25-7 0-16,35 23 4 0,-35-23-2 0,27 36 1 15,-17-10-3-15,-1 0 3 0,0 4-5 0,0 4 5 16,0 1-1-16,1 0 5 0,3 2-3 0,6-3 2 16,2-4-6-16,8 0 3 0,4-4-5 15,8-3 4-15,9-4-8 0,1-1-12 0,11-1-18 16,-5-13-29-16,19 14-64 0,-21-34-89 0,30 5-294 15,-9 8-22-15,-9-20 282 0</inkml:trace>
  <inkml:trace contextRef="#ctx1" brushRef="#br0" timeOffset="141700.8681">16234 12418 1405 0,'0'0'160'0,"0"0"-124"0,0 0-25 0,0 0-11 16,37 9 0-16,-7-18 4 0,9-3-4 0,5-4 1 15,6-3-5-15,5 5-12 0,-2-7-19 0,9 8-26 16,-14-11-37-16,15 20-56 0,-27-21-62 16,19 18-174-16,-7 11-50 0,-48-4 238 0</inkml:trace>
  <inkml:trace contextRef="#ctx1" brushRef="#br0" timeOffset="141857.1309">16379 12746 1346 0,'-23'32'282'16,"-2"-27"-239"-16,25-5-32 0,0 0-14 0,0 0-1 16,0 0 0-16,32 3 2 0,-2-10 1 0,7-5-10 15,11-6-18-15,2-10-40 0,24 16-94 0,-21-32-215 16,20 9-156-16,7 7 51 0,-24-20 483 0</inkml:trace>
  <inkml:trace contextRef="#ctx1" brushRef="#br0" timeOffset="142701.0852">17713 12133 1080 0,'0'0'219'0,"0"0"-195"0,0 0-22 16,0 0 0-16,42-37-3 0,-15 16-12 0,1 7 14 15,2-2-10-15,2 0 15 0,3 0 4 0,1 2-3 16,-3 0 3-16,3 2-4 0,-2 1 1 15,-3 2-3-15,-4 6-2 0,-2 1-1 0,-25 2-1 16,30 5 1-16,-30-5 0 0,0 0 2 0,16 25-2 16,-16-25 4-16,-13 32-5 0,13-32 4 0,-30 44 12 15,7-16-7-15,-7 4 22 0,2 5-23 16,-11-6 31-16,7 10-7 0,-9-9 21 0,8 6 5 0,-6-10-10 16,10 8-2-16,-3-8-15 15,11 0-1-15,21-28-13 0,-32 41-4 0,32-41-11 16,-7 31 0-16,7-31-4 0,18 25 4 0,-18-25-2 15,39 19 1-15,-11-15-2 0,6-8 0 0,10-3 0 16,8-3-7-16,10-6-12 0,1-11-30 0,19 12-51 16,-15-29-93-16,32 12-322 0,-14 4-28 0,-9-9 172 15</inkml:trace>
  <inkml:trace contextRef="#ctx1" brushRef="#br0" timeOffset="144094.0519">18765 12100 95 0,'0'0'28'0,"0"0"-14"0,0 0 20 0,0 0 29 16,0 0 24-16,0 0 21 0,0 0 3 0,28 0 4 15,-28 0-1-15,0 0 0 0,0 0-6 16,0 0-11-16,0 0-6 0,0 0-19 0,25-13 7 16,-25 13-26-16,0 0 8 0,0 0-17 0,0 0-6 15,0 0-7-15,0 0-5 0,0 0-8 0,0 0-6 31,-36 39 6-31,20-14-37 0,-5 6 32 16,-5 5-32-16,-3-3 15 0,-3 4 7 0,0 2-7 0,-1 1 6 0,-1 1-7 0,4-2 6 0,3 3-12 16,1-9 0-16,5 11-18 0,-2-16-13 0,12 11-35 31,11-39-48-31,-16 44-77 0,16-44-107 0,0 0-145 16,0 0 116-16,0 0 338 0</inkml:trace>
  <inkml:trace contextRef="#ctx1" brushRef="#br0" timeOffset="144267.1693">18692 12286 1223 0,'-53'-24'109'0,"53"24"-30"0,-44-2-11 0,44 2-2 15,-38 5-2-15,38-5-6 0,-30 9-13 0,30-9-11 16,0 0-16-16,-28 16-8 0,28-16-9 16,0 0-3-16,0 0-1 0,0 0 0 15,41 9-2-15,-13-9-8 0,13-4-22 0,-1-17-38 0,24 14-63 16,-21-41-114-16,15 22-308 0,8-1 44 15,-11-10 332-15</inkml:trace>
  <inkml:trace contextRef="#ctx1" brushRef="#br0" timeOffset="144657.844">19549 11916 1410 0,'0'0'43'0,"0"0"-36"0,-37-17-4 0,37 17 7 16,-32 10 11-16,6-4 11 0,26-6 8 15,-50 24-5-15,23-6-3 0,-5-4-9 0,4 5 0 16,-2-3-3-16,3 7 0 0,1-4-6 0,26-19 0 16,-41 41-6-1,41-41-20-15,-25 37 30 0,25-37-35 0,-5 35 31 16,5-35-14-16,16 30-1 0,-16-30 1 0,41 21 0 15,-13-14 0-15,6 0 0 0,3-7 1 16,5 4-1-16,3-4 1 0,-1 0-1 16,0 0 1-16,-3 3-2 0,-6 1 2 0,-4 3-5 15,-31-7 0-15,40 14-1 0,-40-14 1 0,0 0 3 16,18 32 1-16,-18-32-2 0,-14 37 3 0,14-37-5 16,-39 44 1-16,11-16-7 0,-6-3 0 0,-2-2-6 15,-4 1 5-15,3 1-2 0,-1-6 4 0,6 2-8 16,1-10-8-16,31-11-23 0,-41 12-32 0,41-12-90 15,0 0-157-15,-9-26-181 0,9 26 35 16,21-60 457-16</inkml:trace>
  <inkml:trace contextRef="#ctx1" brushRef="#br0" timeOffset="145074.6873">19645 11938 1522 0,'0'0'48'15,"-44"12"-26"-15,44-12 0 0,0 0-4 0,0 0-1 16,0 0-11-16,0 0-6 0,0 0 0 0,0 0 2 16,0 0 8-16,0 0 4 0,42-5 3 0,-15-1-2 15,-1-3-4-15,6 2-3 0,2 2 1 0,1 0 0 16,2-2 2-16,-1 3 0 0,-1 1-2 0,-3-1-2 0,-2 1 0 0,-3 1-1 31,-27 2-1-31,39 0 2 0,-39 0-3 0,28 3 1 16,-28-3-3-16,0 0-1 0,0 0-1 0,0 0 2 15,0 0 0-15,0 0 1 0,-7 34-4 0,7-34 1 16,-32 35-3-16,32-35 3 0,-44 44-1 0,19-16 3 16,0 2-3-16,0 4-12 0,2-3 31 0,4 3-28 0,3-1 30 15,7-6-12-15,2 3-5 0,5-4 3 16,4-3-6-16,-2-23 3 0,18 42-3 0,-18-42 2 16,37 27-1-16,-11-17 0 0,8-3 3 0,7-8 5 15,1-8-1-15,8-7 0 0,0-7 0 0,1-2-5 16,-3-3 4-16,-6-2-4 0,-8 0 4 0,-9 4-6 15,-9-4-11-15,-8 2 27 0,-8 1-27 0,-5 1 25 0,-5 1-16 16,10 25-15-16,-39-40-20 0,5 15-34 0,7 22-62 16,-28-24-98-16,29 24-302 15,-25 1-27-15,-4 0 199 0</inkml:trace>
  <inkml:trace contextRef="#ctx1" brushRef="#br0" timeOffset="145484.9081">17583 13033 1242 0,'0'0'41'0,"-1"-37"-34"15,1 37-23-15,28-37 15 0,-28 37 2 16,48-32-3-16,-20 18 2 0,2 2-2 0,6 3 2 16,3 4 0-16,1 1 5 0,8 4 10 0,3-3 14 15,11 6 11-15,-1-10 12 0,18 11 3 16,1-15 3-16,21 8-3 0,2-13-9 0,14 2-12 15,1-2-5-15,8 2-11 0,5-4 0 0,0 1-6 16,5-5-3-16,1 7-6 0,-3-3 3 0,-1 0-9 16,-5 4-7-16,-10 4-1 0,-2 3-1 0,-10 0-8 15,-5 5-8-15,-13-5-22 0,-3 12-27 0,-23-12-32 16,7 25-54-16,-35-24-61 0,7 22-96 0,-41-16-116 16,0 0 146-16,26 51 290 0</inkml:trace>
  <inkml:trace contextRef="#ctx1" brushRef="#br0" timeOffset="146016.1175">18467 13248 919 0,'0'0'138'0,"0"0"-66"16,-28 9-23-16,28-9-11 0,0 0-8 0,-39 5-4 15,39-5-1-15,-32 18-1 0,32-18 5 0,-43 26-1 16,43-26 3-16,-46 37-1 0,25-11 7 16,-7-3-3-16,6 9 5 0,-4-6-6 0,8 4 0 15,2-3-9-15,9 4-2 0,2-4-10 0,7-1-1 16,-2-26-7-16,19 41 1 0,-19-41-1 0,51 26 4 16,-17-15 0-16,9-8 3 0,1-4-2 0,4-3-3 15,3-5-1-15,4-3-4 0,-2-4 3 0,0-5-3 16,-3-5 2-16,-6-1-2 0,-5-3 1 15,-7-3-2-15,-5-1 5 0,-6-3-6 16,-5 4 7-16,-7-1-6 0,-4 1 3 0,-7-2-5 16,-5 5 4-16,-4 0-4 0,-5 3 2 0,16 27-3 15,-40-37 0-15,13 23-5 0,-3 7-2 0,-4 5-3 16,-1 6-1-16,-4 5-3 0,5 7-3 0,-3-1-5 16,11 12-16-16,-6-8-9 0,16 15-25 0,-11-15-33 15,25 22-78-15,2-41-63 0,-23 31-239 16,41 1 50-16,-18-32 420 0</inkml:trace>
  <inkml:trace contextRef="#ctx1" brushRef="#br0" timeOffset="146172.4623">19429 13366 1147 0,'-43'44'393'0,"17"-42"-359"16,26-2-31-16,-39 0-12 0,39 0-14 0,-25-7-15 15,25 7-17-15,0 0-25 0,-20-36-35 0,20 36-42 16,9-28-53-16,-9 28-130 0,48-23-51 0,-39-12 233 16</inkml:trace>
  <inkml:trace contextRef="#ctx1" brushRef="#br0" timeOffset="146594.3618">19903 13128 1260 0,'-26'-9'94'16,"26"9"-39"-16,-44-10-2 0,44 10 0 0,-47-11-6 16,47 11-8-16,-53-9-9 0,29 11-3 15,-8-5 1-15,7 10-1 0,-5-2-2 0,0 5-1 16,0 1-5-16,3 3-2 0,0 0-7 0,27-14 3 16,-42 39-6-16,42-39 4 0,-32 41-8 0,32-41 1 15,-12 40-6-15,12-40 2 0,7 39-2 0,-7-39 3 16,33 28-3-16,-4-19 3 0,6-2-1 0,8-4 0 15,6-3 0-15,1 0 0 0,5-3 0 16,-4-1 1-16,0 4-7 0,-4 0-2 16,-5 7 0-16,-7-3 1 0,-6 5 6 0,-29-9 2 15,32 21-3-15,-32-21 1 0,8 33-11 0,-8-33 3 16,-8 46-1-16,-7-21 2 0,-6 1 4 0,-7 1 5 16,-4-3-5-16,-2 3 6 0,-3-6-4 0,2-2 2 15,-1-1 0-15,4-6 1 0,2-3-2 0,4-4 1 16,26-5 1-16,-39 0-1 0,39 0 0 15,0 0-1-15,-21-35 1 0,21 35-2 0,7-48 6 16,1 15-4-16,7-4 5 0,1-2-6 0,1-5 7 16,6-2-9-16,4-1 5 0,3-1-12 0,5 9-6 15,-3-3-23-15,6 16-18 0,-14-8-25 16,12 24-22-16,-22-22-31 0,23 32-95 0,-37 0-170 16,28-30-71-16,4 34 240 0</inkml:trace>
  <inkml:trace contextRef="#ctx1" brushRef="#br0" timeOffset="146953.8756">20305 13082 887 0,'0'0'350'0,"0"0"-230"0,-10-33-50 16,10 33 13-16,0 0-17 0,0 0 14 0,0 0-12 16,0 0-14-16,0 0-13 15,0 0-14-15,0 0-6 0,0 0-7 0,0 0-3 16,0 0-20-16,0 0 13 0,-30 23-14 0,30-23 30 15,-23 38-10-15,23-38 13 0,-29 46-12 0,29-46-6 16,-21 41-1-16,21-41-4 0,-5 33 0 0,5-33-1 16,10 25 1-16,-10-25-2 0,27 18 3 0,-27-18-2 15,39 17 3-15,-39-17-4 0,44 11 2 16,-44-11 0-16,46 5 1 0,-46-5 0 0,41 9-1 16,-41-9 1-16,27 16-3 0,-27-16-1 0,0 0 3 15,21 28-3-15,-21-28 6 0,2 24-4 0,-2-24-1 16,-11 32-3-16,11-32-10 0,-27 39-1 0,27-39 3 15,-39 40-1-15,39-40 12 0,-47 41-4 0,22-20 5 16,0-2-3-16,25-19-1 0,-44 30-8 16,44-30-8-16,-27 14-17 0,27-14-25 15,0 0-38-15,-10-26-60 0,34 24-116 0,-17-22-255 16,8-13 38-16,18 10 334 0</inkml:trace>
  <inkml:trace contextRef="#ctx1" brushRef="#br0" timeOffset="147110.1352">20429 12973 1510 0,'-24'-5'234'0,"24"5"-185"0,0 0-28 15,0 0-9-15,0 0-4 0,0 0-6 16,0 0-2-16,0 0-1 0,21-25-18 0,-21 25-31 16,49-23-48-16,-36-7-73 0,33 32-142 0,-20-16-239 15,-26 14 65-15,57-21 343 0</inkml:trace>
  <inkml:trace contextRef="#ctx1" brushRef="#br0" timeOffset="147485.325">21053 12635 1204 0,'0'0'290'0,"0"0"-222"0,0 0-20 16,0 0 1-16,-6-30 3 0,6 30-1 0,31-12-13 16,-31 12-12-16,37-14-8 0,-37 14-8 0,37-9-6 15,-37 9-3-15,28 0-1 0,-28 0 0 0,0 0 0 16,0 0 0-16,25 28 1 0,-25-28 0 0,4 26-2 16,-4-26 3-16,-6 30-3 0,6-30 3 15,-17 41-3-15,17-41 4 0,-34 46-5 0,34-46 4 16,-44 47-4-16,17-22 4 0,1-2-2 0,1 5 6 15,-4-3 2-15,5-3 8 0,24-22-1 0,-39 41 1 16,39-41-7-16,-16 25-4 0,16-25-4 16,0 0 0-16,7 26 0 0,-7-26 2 0,0 0 0 15,44 16 1-15,-16-16-2 0,8-5-2 16,5-2 1-16,5-4-10 0,7-1-11 0,0-4-19 16,11 9-58-16,-18-27-117 0,30 24-368 0,-21-11-18 15,1 1 206-15</inkml:trace>
  <inkml:trace contextRef="#ctx1" brushRef="#br0" timeOffset="148235.4377">11827 14914 1320 0,'-28'5'143'0,"28"-5"-87"16,0 0-39-16,27-24 9 0,-27 24-37 15,47-32 17-15,-13 16-25 0,5-3 13 0,5 3-17 16,-1-9-29-16,15 13-46 0,-19-20-75 0,25 22-110 16,0-1-203-16,-27-15 70 0,20 29 416 0</inkml:trace>
  <inkml:trace contextRef="#ctx1" brushRef="#br0" timeOffset="148422.9157">12088 14969 1184 0,'-41'28'91'0,"-10"-18"-28"0,17 11-11 0,-1-12-9 16,35-9 5-16,-38 16-14 0,38-16-15 0,0 0-11 15,0 0-7-15,0 0-3 0,27-17 1 0,1 2 2 16,11-7-4-16,7-5-1 0,7-10-10 15,15 9-47-15,-10-20-53 0,24 22-89 16,-24-27-16-16,18 16-105 0,0 9-82 0,-30-27 214 16,27 34 192-16</inkml:trace>
  <inkml:trace contextRef="#ctx1" brushRef="#br0" timeOffset="148701.6908">12408 14463 1429 0,'0'0'46'0,"0"0"-22"0,0 0-12 0,0 0 9 16,0 0 18-16,52-17 9 0,-28 6 0 0,12 7-6 15,-1-4-8-15,4 4-12 0,7 2-13 16,6 1 2-16,-6 1-4 0,2 3-1 0,-4 1 1 16,-7 4-6-16,-3 7-1 0,-8 2 1 15,-5 8 0-15,-3-1 1 0,-7 6-3 0,-8 4 6 16,-6 3-7-16,-8 5 5 0,-7 4-7 0,-6 7 8 0,-10 1 11 15,-5 1-24-15,-7-4 25 0,2 0-27 0,-4-5 10 16,0-6 3-16,7-1-11 0,4-9-2 0,9-4-20 0,3-13-18 0,25-13-40 16,0 0-73-16,0 0-88 0,0 0-159 15,0 0-101-15,28-23 204 0</inkml:trace>
  <inkml:trace contextRef="#ctx1" brushRef="#br0" timeOffset="149331.3534">14693 14185 664 0,'0'0'82'0,"0"0"-32"0,0 0-3 0,0 0 8 16,0 0 10-16,-43 28 3 0,29-2-7 15,-12-4-7-15,1 13 1 0,-14-5-7 0,7 12 4 16,-14-5-10-16,7 12-2 0,-11-5-18 0,-1 6 1 0,-6 1-15 16,1 0 5-16,-3-2-7 0,1 0 13 0,-1-6-7 15,5-1 6-15,0-5 13 0,10-4-39 0,7-8 30 16,7-4-36-16,30-21 13 0,-39 14 0 16,39-14-3-16,0 0-4 0,0 0-2 0,-16-28-3 15,16 28 5-15,14-46 17 0,0 13-30 0,4 3 34 0,1-9-29 16,4 2 14-16,2-5 9 0,4 1-1 15,-5-3 15-15,5 6 2 0,-6-8 17 0,7 9-7 0,-5-5 6 16,3 6-9-16,-5 1-1 0,4 5-9 0,-4 4 0 16,-23 26-9-16,40-34-1 0,-40 34-6 15,27-12-2-15,-27 12 0 0,0 0 3 0,28 19 4 16,-28-19 0-16,20 39 3 0,-10-12-5 16,-1 2-1-16,0 7-7 0,2-1 6 0,1 2-7 15,0-4 7-15,4 3-5 0,2-3 2 0,3-1-5 16,6 1 4-1,5-5-4-15,1-1 4 0,8-1-5 0,3-6 2 16,6-1-4-16,5-7-7 0,7-5-13 0,-2-8-23 0,18 6-54 16,-19-30-93-16,36 29-105 0,-15-22-253 15,-8-5 75-15,12 16 390 0</inkml:trace>
  <inkml:trace contextRef="#ctx1" brushRef="#br0" timeOffset="149519.6778">15442 14465 1333 0,'-19'35'331'0,"-6"-31"-273"0,25-4-29 15,0 0-15-15,0 0-3 0,0 0-8 0,0 0-1 16,0 0 2-16,28-6-3 0,-1-4 1 0,8-1-2 16,6-6-1-16,1-1-18 0,8 2-12 0,-9-9-29 15,12 20-35-15,-20-21-28 0,21 28-66 0,-37-27-84 16,-17 25-221-16,53-2 41 0,-53 2 404 0</inkml:trace>
  <inkml:trace contextRef="#ctx1" brushRef="#br0" timeOffset="149667.1122">15483 14835 1310 0,'-11'38'326'0,"11"-38"-263"16,0 0-67-16,0 0 25 0,34 16-4 0,-4-28-34 15,9-6 31-15,7-6-33 0,7-4 17 0,6-4 0 16,1-5-40-16,9 10-33 0,-16-18-106 15,28 15-292-15,-20 7-73 0,-5-5 157 0</inkml:trace>
  <inkml:trace contextRef="#ctx1" brushRef="#br0" timeOffset="166145.411">16537 14046 1335 0,'44'-25'125'0,"-44"25"-105"0,0 0-7 0,0 0-11 16,0 0-2-16,25-21 8 0,-25 21 9 0,0 0 3 16,-2 33 4-16,-5-8-7 0,-2 10-2 15,-5 6-8-15,0 6 6 0,-4 10-12 0,0 4 12 16,0 3-8-16,3 3 9 0,0-4-11 0,5-3 7 16,3-5-14-16,5-8 7 0,5-3-26 0,3-10-12 15,11 3-35-15,-17-37-36 0,45 52-35 0,-45-52-94 16,51 13-172-16,-12 4-66 0,-39-17 303 15</inkml:trace>
  <inkml:trace contextRef="#ctx1" brushRef="#br0" timeOffset="166645.6088">16942 14136 1606 0,'0'0'39'0,"-12"-30"-29"0,12 30-12 0,37-41 5 16,-7 20-5-16,5 0 6 0,3 1-3 0,-1 5 1 15,0 2 15-15,-2 4-35 0,-3 4 36 0,0 2-35 16,-3-1 16-16,-5 8 1 0,-24-4-1 0,41 10 17 15,-41-10-33-15,25 16 34 0,-25-16-34 0,9 26 13 16,-9-26 1-16,-9 45-2 0,-2-21 5 16,-5 3-3-16,-7 4 5 0,-3 1-4 0,-3 0 5 15,-1-1-3-15,2 1 5 0,0-2 2 0,-1 0 11 16,3-4-1-16,6 1 6 0,20-27-11 0,-26 32-2 16,26-32-8-16,0 0 0 0,-2 28-3 0,2-28 0 15,28 12 0-15,-3-10 2 0,5-4-2 0,7-7 3 16,9-1 0-16,4-8-4 0,5 6 3 0,2-2-3 15,-1 1 3-15,-4 3-2 0,-6 4 1 0,-6 3 0 16,-6 3 0-16,-9 7 0 0,-25-7 0 0,28 23 3 16,-28-23-3-16,-3 44 3 0,-12-12-4 0,-6 5 5 15,-7 1-7-15,-9 3 7 0,-6 3-6 16,-3-2 6-16,-2-3-7 0,2 1 7 0,4-6-6 16,3-2 0-16,9-10-5 0,30-22-8 0,-34 27-34 15,34-27-25-15,0 0-24 0,9-27-84 0,32 24-84 16,-4-22-256-16,-2-19 49 0,29 16 411 0</inkml:trace>
  <inkml:trace contextRef="#ctx1" brushRef="#br0" timeOffset="167052.1496">18363 13954 961 0,'-25'-5'291'0,"-9"14"-244"16,-8-9 1-16,3 15 9 0,-9-11 7 0,11 12-16 15,-13-7 4-15,11 10-18 0,-9-7 9 0,8 15 0 16,-3-8-12-16,6 4-1 0,1 0-11 0,6 2-1 16,4-2-7-16,26-23-2 0,-34 45-4 0,34-45 0 15,-7 36-4-15,7-36 2 0,19 31-4 0,-19-31 2 16,48 28-1-16,-14-19-1 0,8-2 2 0,5-3-1 16,7-4 1-16,3 0-2 0,3-4 1 0,1 8 0 15,-3-1 0-15,-5 6 0 0,-7 0-5 0,-5 3 3 16,-7 4-5-16,-8 2 6 0,-26-18-2 0,27 44 4 15,-24-18-2-15,-8 4 3 0,-6 2-4 0,-5 0 4 16,-8 6-7-16,-3-4 6 0,-5 1-5 16,-3-5 6-16,-1 0-3 0,-1-4 2 0,0-6-3 15,3-3 3-15,2-6-3 0,4-6 2 0,3-5 0 16,25 0 0-16,-35-10 2 0,35 10-1 0,-20-34 2 16,17 8-3-16,6-10 3 0,6-6-8 0,7-7 8 15,7-8-9-15,5-2 3 0,4-7-11 0,7 1 6 16,2-3-9-16,5 1 9 0,2 1-15 0,3 10 1 15,-5 2-29-15,6 13-12 0,-17-5-15 0,15 29-71 16,-29-20-26-16,25 28-179 0,-14 7-141 0,-32 2 160 16,42 0 335-16</inkml:trace>
  <inkml:trace contextRef="#ctx1" brushRef="#br0" timeOffset="167248.7261">18860 14336 1570 0,'-58'13'187'0,"58"-13"-125"16,-29 7-24-16,29-7-8 0,0 0-9 0,-33-6-10 15,33 6-10-15,0 0-6 0,-30-17-12 0,30 17-16 16,0 0-28-16,-16-39-54 0,16 39-110 0,0 0-308 16,39-40-46-16,-6 17 228 0</inkml:trace>
  <inkml:trace contextRef="#ctx1" brushRef="#br0" timeOffset="167567.4273">19429 14044 860 0,'0'0'333'0,"-25"2"-230"16,25-2-12-16,0 0-2 0,-35-2-14 31,35 2-14-31,0 0-16 0,-9 30-5 0,9-30-4 16,-15 35 7-16,15-35-9 0,-23 53 6 0,9-21-3 15,2 3 0-15,-2 0-7 0,3 0-2 0,2-1-12 0,6 1 3 16,1-7-10-16,5-1 2 0,-3-27-3 0,18 33-6 16,-18-33-2-16,43 18 0 0,-6-15 0 0,11-6 0 15,12-8 0-15,9-5 0 0,4-7 0 16,5-5 0-16,-6 2 0 0,-3-2 0 0,-1 5 0 15,-6-4-19-15,-2 8-16 0,-7-6-16 0,-2 8-11 16,-12-13-39-16,11 21-37 0,-33-30-83 0,30 36-199 16,-47 3-105-16,28-37 51 0,-28 37 474 0</inkml:trace>
  <inkml:trace contextRef="#ctx1" brushRef="#br0" timeOffset="167723.6797">19958 14058 1102 0,'-46'-11'382'0,"18"40"-244"0,-16-15-52 16,14 16-20-16,-2-2-20 0,7 9-3 0,0 3-7 15,6 11 5-15,-3-1-10 0,5 8-1 0,-1-5-16 16,4-2-2-16,5-2-11 0,5-7 1 0,6-1-8 16,3-9-5-16,8-1-27 0,-13-31-34 0,33 53-53 15,-33-53-66-15,52 39-215 0,-27-23-188 16,3-9 72-16,11 14 458 0</inkml:trace>
  <inkml:trace contextRef="#ctx1" brushRef="#br0" timeOffset="168406.1021">20658 14336 1268 0,'0'0'89'0,"16"-26"-60"16,-16 26-14-16,0 0 5 0,0 0 9 0,0 0 11 15,0 0-1-15,0 0-7 0,0 0-5 0,-14 32-8 16,10-6 5-16,4-26 3 0,-12 56 7 0,1-26-4 31,2 7 2-31,-3-3-9 0,3 1-1 0,0 0-9 16,4-1 6-16,-4-6-5 0,4-2 2 0,5-26-5 16,-7 28-5-16,7-28-4 0,0 0 0 15,0 0 0-15,0 0-1 0,0 0 0 0,0 0 3 0,0 0 2 16,0 0 0-16,28-42 2 0,-14 9-5 0,2-4 3 15,2-9-7-15,1 5 6 0,1-3-7 0,-3 2 8 0,-1 2-7 16,0 1 6-16,-3 4-2 0,-3 5 2 0,-3 2-3 16,-7 28 2-16,16-37-4 0,-16 37 2 0,0 0-3 15,16-29 0-15,-16 29 0 0,0 0-5 16,0 0-3-16,0 0-5 0,0 0-8 0,0 0-9 16,0 0-17-16,39 37-25 0,-39-37-21 0,30 16-23 15,-30-16-17-15,45 13-10 0,-45-13-17 0,54 3-34 16,-25 1-81-1,-4-15-110-15,28 25 153 0,-27-33 233 0</inkml:trace>
  <inkml:trace contextRef="#ctx1" brushRef="#br0" timeOffset="168765.5504">21499 14106 811 0,'-26'-4'178'0,"26"4"-77"0,-54 7-11 15,54-7-5-15,-60 14-4 0,35 4-7 0,-14-11-10 16,13 16 0-16,-11-6-5 0,12 12 0 0,-11-8-10 15,12 10 0-15,-6-4-11 0,8 6-1 16,-1 1-11-16,6-1-3 0,2-3-10 16,5 0 4-16,3-5-4 0,7-25 2 0,-2 35-5 15,2-35-5-15,0 0-5 0,25 26 2 0,-25-26-2 16,30 7 3-16,-30-7-1 0,49-8-1 0,-15-10 1 16,3-3-3-16,4-9 2 0,1-5-4 0,5-4 6 15,0 0-7-15,-1 0 4 0,-5 4-9 0,-5 4 5 16,-8 2-3-16,-3 1 3 0,-25 28-3 15,37-42 2-15,-37 42-6 0,0 0 2 0,25-28 4 16,-25 28 3-16,0 0 1 0,0 0 0 0,0 0 1 16,-23 31-4-16,8-8 5 0,-4 9-2 0,0 0 2 15,-6 3-3-15,2 2 3 0,-2 2-6 16,2-1 1-16,2 3-10 0,1-6 0 0,10 2-17 16,-3-9-10-16,18 1-22 0,-5-29-14 0,20 40-27 15,-20-40-24-15,48 21-30 0,-48-21-47 16,72-10-108-16,-17 6-118 0,-18-26 122 0,29 23 309 15</inkml:trace>
  <inkml:trace contextRef="#ctx1" brushRef="#br0" timeOffset="169109.2999">22073 14141 1295 0,'-39'-13'118'0,"39"13"-53"16,-57 2-5-16,29 9 4 0,-13-6-2 15,11 14-4-15,-11-3-14 0,9 11-4 16,-1-3-13-16,3 5 1 0,0 2-10 0,5 3 3 15,2-3-6-15,5 3 3 0,4-4-5 0,7-2 5 16,2-3-5-16,5-25-1 0,10 44-7 0,-10-44-1 16,36 24-2-16,-10-22 2 0,8-9 1 0,5-7-3 15,7-9 2-15,7-9-4 0,4-6 4 16,5-6-4-16,-7-9 5 0,1 3-4 0,-6-4 6 16,-2-1-2-16,-8 4 2 0,-2 2-5 0,-8 1-9 15,-6 4 15-15,-6 2-16 0,-5 2 16 0,-6-3-8 16,-4 3 0-16,-5 3 0 0,1 3 0 0,-6 8 0 15,7 26 0-15,-20-32 0 0,20 32 0 16,-27 0 0-16,27 0 0 0,-40 35 0 0,15-1 0 16,0 8 0-16,-5 11 0 0,2 3 0 15,-2 4 0-15,3 2 0 0,0-2-23 0,10 5-14 16,-1-9-6-16,15 2-29 0,-3-17-23 0,24 15-48 16,-18-56-59-16,42 78-127 0,-10-48-198 0,0-11 54 15,21 13 371-15</inkml:trace>
  <inkml:trace contextRef="#ctx1" brushRef="#br0" timeOffset="169531.4314">23203 13396 1470 0,'0'0'44'0,"0"0"-32"0,0 0-8 0,-25 17 0 16,25-17-1-16,-46 46 4 0,11-5-8 0,-11 19 11 15,-13 10-2-15,1 16 24 0,-13 8-5 0,5 8 2 16,-10 4 11-16,5 4-29 0,-5 1 9 0,2 0-7 16,3-7-18-16,5-9 14 0,8-12-16 15,8-7 12-15,13-13-13 0,7-10-24 0,19-7 13 16,3-16-60-16,25 9-22 0,-17-39-60 0,46 30-99 15,-46-30-213-15,61-9 12 0,1 5 321 0</inkml:trace>
  <inkml:trace contextRef="#ctx1" brushRef="#br0" timeOffset="169906.4357">23304 14099 1503 0,'-37'-6'75'15,"12"10"-40"-15,-5-4-3 0,30 0 6 0,-52 9-1 16,52-9-5-16,-49 22-12 0,24-6-1 0,-3 2-1 16,1 5 4-16,-1-2-2 0,3 5 6 15,2-1-6-15,2 3 0 0,3-3-8 16,4-2 2-16,14-23-7 0,-13 42 2 0,13-42-7 16,7 30 0-16,-7-30-3 0,23 26 1 0,-23-26-1 15,36 16 3-15,-36-16-1 0,46 13 0 0,-16-12 0 16,-2-1 0-16,4-1-2 0,-2-1 0 0,2 2 1 15,-2 0 0-15,0 2-1 0,-5 1 2 0,-25-3-4 16,32 11 2-16,-32-11 3 0,0 0 1 16,9 42 0-16,-9-42-1 0,-16 44-3 0,2-18 2 15,-6 1-1-15,-4-1 4 0,-3-1-2 0,-1 0 6 16,-1-3-4-16,1 1 3 0,0-3-4 0,-1-3 0 16,1-4-3-16,28-13 0 0,-32 10-2 0,32-10-6 15,0 0-14-15,0 0-12 0,0 0-18 16,4-39-24-16,-4 39-36 0,35-58-67 15,13 46-143-15,-16-23-237 0,7-6 61 0,12 15 361 16</inkml:trace>
  <inkml:trace contextRef="#ctx1" brushRef="#br0" timeOffset="170281.4525">23492 14364 1464 0,'-39'11'153'0,"39"-11"-95"0,0 0-21 16,0 0 1-16,0 0-2 0,0 0-2 16,0 0-1-16,24 23-7 0,-24-23-7 0,34-4-4 15,-34 4-8-15,44-10-1 0,-17 1-4 0,-1-2-2 16,1-1 1-16,-2 0-2 0,-25 12 2 0,46-28-1 16,-46 28 3-16,42-30-3 0,-42 30 2 15,29-28-3-15,-29 28 2 0,0 0 0 0,17-30 2 16,-17 30-1-16,0 0 5 0,-3-29 0 0,3 29 0 15,0 0 1-15,0 0-3 0,-36-21-4 0,36 21 1 16,-37 7 0-16,37-7 0 0,-48 21 4 0,22-6-3 16,-2 2 3-16,-3 3-1 0,1 4 2 0,-2 3-1 15,6 1 2-15,-4 3-2 16,3 1 0-16,8-4-4 0,1 1 2 0,18-29-6 16,-14 42 3-16,14-42-5 0,7 32-1 0,-7-32-8 15,26 26-2-15,-26-26-11 0,50 11-9 0,-13-6-14 16,0-14-26-16,17 13-40 0,-14-29-54 0,35 30-74 15,-35-31-158-15,21 5-96 0,8 12 106 0,-23-26 391 16</inkml:trace>
  <inkml:trace contextRef="#ctx1" brushRef="#br0" timeOffset="170469.1414">24136 14204 1371 0,'0'0'165'15,"-51"11"-85"-15,26-1-14 0,-9-4-11 16,34-6-8-16,-51 26-11 0,51-26-1 0,-50 46-8 15,29-16 0-15,-2 1-6 0,4 6 2 0,1-1-5 16,6 1 2-16,4-6-10 0,7-4-2 16,1-27-7-16,17 40-1 0,-17-40 0 0,41 30-1 15,-12-23-2-15,4-5-5 0,6-5-19 0,2-12-14 16,10 1-31-16,-8-19-51 0,26 24-125 0,-27-31-350 16,10 1 26-16,1 0 256 0</inkml:trace>
  <inkml:trace contextRef="#ctx1" brushRef="#br0" timeOffset="170938.0899">24246 13461 1619 0,'0'0'172'0,"0"0"-132"0,0 0-24 0,0 0-6 16,0 0 1-16,0 0 3 0,30-18 0 16,-30 18 0-16,28-24-7 0,-28 24-3 15,47-25-5-15,-17 11 1 0,5 2 1 0,2-1 0 16,2 5-3-16,2-1 3 0,-4 3-2 0,-1 5 0 15,-6 1 3-15,-30 0-2 0,40 12 0 0,-40-12 0 16,0 0 2-16,15 37-2 0,-15-37 5 0,-25 48-4 16,3-19 0-16,-8 5-3 0,-7 1 4 0,-4 6 1 15,-5 1 11-15,-5 0-2 0,0 0 6 16,3-1-3-16,5-2 2 0,6-6-5 0,9-1 3 16,5-7-9-16,23-25-1 0,-21 35-5 0,21-35 0 15,1 24-1-15,-1-24 0 0,29 18 0 0,-5-14 2 16,7-3-2-16,6-2 1 0,9-6 0 15,3-2-6-15,10-4-13 0,-4-6-16 0,5 5-20 16,-7-9-27-16,9 18-48 0,-21-27-77 0,0 23-372 16,1-1 1-16,-7-1 226 0</inkml:trace>
  <inkml:trace contextRef="#ctx1" brushRef="#br0" timeOffset="171125.6769">24699 14493 1962 0,'-53'21'85'0,"53"-21"-85"16,0 0 0-16,-26-14 0 0,26 14 0 0,0 0 0 16,-16-28-12-16,16 28-40 0,0 0-67 0,-18-60-159 15,18 60-361-15,5-39 23 0,-3 13 286 0</inkml:trace>
  <inkml:trace contextRef="#ctx1" brushRef="#br4" timeOffset="341932.8901">5103 4208 1235 0,'0'0'81'0,"0"0"-43"0,0 0-20 15,0 0 6-15,30-16 16 0,5 7 10 0,2-9 0 16,20-3-14-16,3-12-8 0,18-1-16 0,7-8-2 16,11-2-9-16,7-4-10 0,3 1 28 15,4-4-29-15,1 3 28 0,3 4-12 0,-1 4-8 16,-3 3 8-16,-2 5-6 0,-7 4 2 0,-6 0-7 15,-1 12-13-15,-11-7-19 0,1 14-29 0,-24-14-35 16,14 25-56-16,-35-25-76 0,13 7-202 0,-8 20-32 16,-44-4 334-16</inkml:trace>
  <inkml:trace contextRef="#ctx1" brushRef="#br4" timeOffset="342401.6492">5744 3718 748 0,'-11'-28'83'0,"11"28"-30"0,0 0-10 15,0 0 10-15,0 0 18 0,0 0 19 0,0 0-6 16,0 0-13-16,0 0-28 0,0 0-20 0,0 0-15 16,-28 12-6-16,28-12 3 0,-41 19 6 0,15-8 5 15,-3 10 7-15,-6-3 1 0,1 8 8 0,-8-3 3 16,3 9-13-16,-9-1 34 0,5 12-35 15,-6-1 24-15,8 7-14 0,2-1-18 16,9-2 6-16,5 1-13 0,9-3 5 0,6-9-9 16,6-3 2-16,9-5-7 0,-5-27 3 0,34 35-2 15,-4-21 3-15,11-11 0 0,10-3 1 0,9-10 0 16,8-6-2-16,6-7 3 0,4-3-5 0,3-2 5 16,1-2-5-16,-2 1 4 0,-6-1-4 0,-3 6-13 15,-7-4-19-15,3 17-31 0,-17-14-46 16,19 32-78-16,-32-28-123 0,14 16-229 0,11 16 61 15,-26-20 477-15</inkml:trace>
  <inkml:trace contextRef="#ctx1" brushRef="#br4" timeOffset="344417.8107">493 12977 965 0,'0'0'193'0,"0"0"-157"16,21-29-17-16,-21 29 12 0,28-40 3 0,-12 17 13 15,9 4-8-15,-25 19-10 0,44-41-15 0,-44 41-4 0,41-30-8 16,-41 30 1-16,37-21-2 0,-37 21 1 0,28-7-1 15,-28 7-1-15,0 0-1 0,0 0-1 0,27 16 5 16,-27-16-2-16,0 0 4 0,7 35 1 0,-7-35 0 16,-2 37-2-16,-1-12 5 0,-3-1-7 0,1 8 4 15,-4 2-3-15,2 3 5 16,-3 5 15-16,3 4-27 0,-4-2 30 0,6 3-30 16,1-3 8-16,6-1 3 0,1-3-9 0,8-8 5 15,-11-32-5-15,25 38 4 0,-25-38-3 0,44 16 4 16,-17-19 11-16,8-2 9 0,-1-15 5 0,5-3-3 15,0-5-5 1,3-9-9-16,-3-2 5 0,2-5-3 0,-4-5 1 0,-3 3 10 0,-6-3-31 16,-3 5 27-16,-7 5-25 0,-4 2 11 15,-5-2 4-15,-4 9-9 0,-3-1 6 0,-4 3-8 16,2 28 3-16,-13-48-4 0,13 48 2 16,-21-39-9-16,21 39 2 0,-16-37-7 0,16 37-12 15,-14-24-16-15,14 24-18 0,0 0-18 0,0 0-6 16,0 0-11-16,0 0-36 0,0 0-35 0,39-4-55 15,-39 4-191-15,27 12 28 0,8 17 364 16</inkml:trace>
  <inkml:trace contextRef="#ctx1" brushRef="#br4" timeOffset="346171.5828">1284 12845 836 0,'9'-25'62'0,"-9"25"-21"0,0 0 1 0,4-27 13 15,-4 27 11-15,0 0-2 0,0 0-11 0,0 0-16 16,0 0-12-16,0 0-6 0,0 0 3 0,0 0 5 16,0 0 6-16,0 0 2 0,0 0-2 15,0 0-4-15,0 0-5 0,0 0-7 0,0 0-6 16,0 0-2-16,0 0-4 0,0 0-2 0,0 0 1 16,0 0-2-16,3 39 8 0,-3-39 1 15,-7 51 6-15,4-23-3 0,3 8 4 0,0-3-8 16,1 6-16-16,5-2 27 0,-1-4-34 0,4-4 30 15,3-1-15-15,-12-28-3 0,37 42 3 0,-12-26-3 16,0-9 4-16,2-2 2 0,1-5-1 0,2-9 10 16,2-1 4-16,0-11 3 0,1-2 5 0,1-12-22 15,1-1 22-15,-3-6-30 0,-2-2 20 16,-6-2-10-16,-1 0-8 0,-4 2 8 0,-3 0-8 16,-4 4 5-16,-5 1-3 0,-3 6 2 0,-4-1-3 15,-4 4 1-15,1 2-8 0,-1 3-4 16,-3 1-15-16,7 24-11 0,-10-34-24 0,10 34-24 15,0 0-39-15,0 0-36 0,0 0-87 0,5-24-246 16,-5 24 45-16,0 0 360 0</inkml:trace>
  <inkml:trace contextRef="#ctx1" brushRef="#br4" timeOffset="346530.9798">2235 12996 1094 0,'-12'-30'67'0,"12"30"-36"0,0 0-3 0,0 0 3 16,-34-35 6-16,34 35-1 0,0 0-8 0,-32-20-1 15,32 20 1-15,-26-14 1 0,26 14 2 0,-30-3-1 16,30 3 4-16,-27 2-2 0,27-2-4 15,0 0-4-15,-33 15-8 0,33-15-6 0,-18 27-4 16,18-27 0-16,-14 42-5 0,7-17 4 0,-1 1 12 16,1 6-32-16,2 0 31 0,2 1-30 0,1 6 11 15,2-9 5-15,0 3-6 0,-2-1 2 16,4-2-18-16,-4-5-11 0,9 1-24 0,-7-26-13 16,9 40-70-16,-9-40 2 0,9 25 15 0,-9-25-8 15,0 0 29-15,0 0-24 0,0 0-40 16,0 0-3-16,0 0 6 0,0 0 17 0,10-35 47 15,-10 35 97-15</inkml:trace>
  <inkml:trace contextRef="#ctx1" brushRef="#br4" timeOffset="346687.2212">2014 13237 295 0,'0'0'192'16,"-9"-37"-19"-16,-3 11 0 0,12 26-17 0,-22-34-7 15,22 34-26-15,0 0-10 0,0 0-14 0,-26-26-18 16,26 26-13-16,0 0-23 0,0 0-17 16,0 0-17-16,0 0-8 0,0 0-4 0,0 0 0 15,0 0 0-15,34-7 1 0,-34 7-1 16,49-23-4-16,-15 9-33 0,-2-11 11 0,10 13-64 15,-8-20-3-15,22 20-56 0,-24-27-52 0,30 27-68 16,-16-2-199-16,-7-18 111 0,20 29 358 0</inkml:trace>
  <inkml:trace contextRef="#ctx1" brushRef="#br4" timeOffset="346890.4337">2715 12799 1012 0,'25'7'195'16,"-25"-7"-115"-16,0 0-20 0,0 0-6 16,0 0-7-16,23-25-12 0,-23 25-10 15,25-5-7-15,-25 5-6 0,32-7-5 0,-32 7-4 16,37-9-3-16,-37 9-2 0,44-7-12 0,-44 7-21 16,48-12-27-16,-48 12-53 0,46-13-65 0,-46 13-126 15,20-30-162-15,-20 30 103 0,0 0 365 0</inkml:trace>
  <inkml:trace contextRef="#ctx1" brushRef="#br4" timeOffset="347046.6285">2683 13056 1515 0,'0'0'39'0,"0"0"-31"16,0 0-18-16,0 0 25 0,39-23-18 0,-39 23 15 15,48-26-6-15,-19 3-8 0,8 5-25 0,-7-12-42 16,21 21-75-16,-26-26-120 0,12 14-241 15,13 10 11-15,-17-20 418 0</inkml:trace>
  <inkml:trace contextRef="#ctx1" brushRef="#br4" timeOffset="347749.7884">3776 12267 955 0,'0'0'68'0,"0"0"-51"0,0 0-1 15,-37 32 7-15,37-32 7 0,-37 31 10 0,17-6 3 16,-6-6 6-16,6 17 10 0,-12-12-2 0,13 13 2 15,-9-7-9-15,10 14-1 0,-5-5-10 0,12 7 3 16,-3-6-13-16,7 2 3 0,0-10-15 0,7 0-1 16,3-4-10-16,-3-28-2 0,20 42-5 15,-20-42 2-15,39 28-1 0,-13-20 2 0,6-5-1 16,2-6 0-16,3-8 0 0,6-5-2 16,-1-7 4-16,2-3-5 0,1-4 5 0,-3-4-5 15,-3-1 6-15,-5-2-7 0,-4 2 6 0,-5-2-5 16,-4 4 5-16,-7 1-4 0,-7 7 3 0,-7 25-2 15,7-33 4-15,-7 33-2 0,0 0 1 16,0 0 1-16,0 0-5 0,-26-18 1 0,26 18-2 16,0 0-1-16,-37 42 3 0,21-19 2 0,0 11-1 15,0 1 5-15,2 0-4 0,3-1 3 0,4-4-3 16,3-4 3-16,4-26-6 0,6 40 6 0,-6-40-4 16,19 34 3-16,-19-34 1 0,32 21 2 0,-32-21 3 15,42 7 0-15,-42-7 0 0,54-12-1 0,-26-1-1 16,2-2 0-16,2-7-2 15,-4 1-2-15,-3-3 1 0,0-3-8 0,-6 1 5 16,-1-1-2-16,-4-2 1 0,-3 0-1 0,-4 3 4 16,0-1-6-16,-7 27-1 0,4-38-9 0,-4 38-7 15,0-35-13-15,0 35-17 0,0 0-24 0,0 0-29 16,1-32-39-16,-1 32-42 0,0 0-38 0,0 0-104 16,36 26-99-16,-36-26 174 0,0 0 250 0</inkml:trace>
  <inkml:trace contextRef="#ctx1" brushRef="#br4" timeOffset="347980.1556">4709 12557 1097 0,'-33'13'96'0,"33"-13"-31"15,-20 32-10-15,15-6 4 16,5-26-4-16,-23 46-14 0,23-46-6 0,-23 54 7 15,9-29-9-15,5 3 7 0,-3-3-18 0,4-2-9 16,8-23-8-16,-5 44-2 0,5-44-4 16,5 31 1-16,-5-31-5 0,0 0 2 0,25 32-11 15,-25-32-14-15,29 7-21 0,-29-7-28 0,39-10-45 16,-31-22-70-16,35 13-170 0,-8-8-132 16,-8-24 181-16</inkml:trace>
  <inkml:trace contextRef="#ctx1" brushRef="#br4" timeOffset="348136.0481">4839 12203 1238 0,'-30'30'253'0,"-6"-21"-194"0,36-9-16 15,-48 25-17-15,48-25-3 0,-28 21-14 16,28-21-18-16,0 0-31 0,0 0-37 0,-12 30-45 0,12-30-105 16,0 0-302-16,30-9 53 0,-30 9 306 15</inkml:trace>
  <inkml:trace contextRef="#ctx1" brushRef="#br4" timeOffset="348455.8008">5425 12233 1187 0,'-27'-22'233'16,"27"22"-189"-16,0 0-29 0,0 0-6 16,0 0-2-16,-21 22 1 0,21-22-10 0,-19 51 6 15,6-14-5-15,-3 8 9 0,-1 0-5 0,1 5 8 16,-4 2-9-16,8 1 7 0,-1 0-11 0,5-5 3 15,4-6-8-15,0-5 4 0,4 2-15 16,-1-15-23-16,11 8-24 0,-10-32-10 0,16 41-37 16,-16-41-12-1,0 0-109-15,36 22-142 0,-36-22-16 0,39-14 300 16</inkml:trace>
  <inkml:trace contextRef="#ctx1" brushRef="#br4" timeOffset="348613.5763">5363 12586 716 0,'-44'-14'289'0,"10"-11"-149"15,34 25-24-15,-46-18-12 0,46 18-9 0,-39 4-16 16,39-4-14-16,-28 12-17 0,28-12-16 0,0 0-17 16,0 0-9-16,-18 30-8 0,18-30 0 0,0 0-3 15,43 23-6-15,-12-19-22 0,3-17-25 0,19 11-40 16,-10-31-67-16,33 24-111 0,-7-10-237 16,-4-18 31-16,19 24 423 0</inkml:trace>
  <inkml:trace contextRef="#ctx1" brushRef="#br4" timeOffset="349029.3941">6355 12172 1164 0,'0'0'89'0,"0"0"-33"16,0 0-33-16,5 24 20 0,-5-24 5 0,-7 30-4 15,3-3-4-15,4-27-12 0,-21 49-2 0,5-19-12 16,2 4 4-16,-9-3-5 0,0 6 8 16,-5-2-5-16,-2 4 6 0,-6 0-7 0,4 1 8 0,-7-4-5 15,6 1 8-15,-4-13-8 0,1 3 0 0,4-8-7 16,4-3-5-16,3-6-5 0,25-10 0 0,-39 4-3 16,39-4-1-16,-28-11-4 0,28 11-5 0,-16-28-2 31,16 28-1-31,-2-53 6 0,7 15-2 0,8-5 9 15,1-1-4-15,4 2 6 0,-1 3-6 16,3 4 8-16,-1 0-6 0,3 7 7 0,-3 1-4 0,-19 27 1 0,36-31 1 16,-36 31 0-16,0 0 6 0,30-4 6 0,-30 4 4 15,0 0 3-15,26 39 2 0,-26-39-3 0,25 49 1 16,-13-22-8-16,4 1 2 0,0-2-9 0,4-1-2 0,1-1-4 16,4-2 1-16,5-1-2 0,2-2 5 0,7-3-11 15,1-5-5-15,8-1-14 0,0-12-20 16,11 9-41-16,-13-29-64 0,26 29-133 0,-24-23-288 15,5-7 41-15,7 19 389 0</inkml:trace>
  <inkml:trace contextRef="#ctx1" brushRef="#br4" timeOffset="349326.4197">7286 11724 1536 0,'-26'29'88'0,"1"-19"-38"15,25-10-5-15,-39 41-7 0,20-13 0 0,-6 2-12 16,4 9-1-16,-6 3-5 0,4 4 3 16,0 1-10-16,2 8-12 0,-2-2 19 0,1 8-24 0,5-3 20 15,-1 0-8-15,6-1-9 0,3-3 6 0,5-2-9 16,6-3 6-16,1-5-6 0,5-5 3 15,2-8-21-15,-10-31 0 0,29 43-3 0,-29-43-7 16,33 24 0-16,-33-24-13 0,30 6-26 0,-30-6-56 16,30-11-42-16,-33-17-58 15,28 17-169-15,-25 11-86 0,8-54 193 0</inkml:trace>
  <inkml:trace contextRef="#ctx1" brushRef="#br4" timeOffset="349467.0499">6918 12214 1024 0,'-23'-26'427'16,"23"26"-269"-16,-30 1-52 0,30-1-27 15,0 0-29-15,0 0-16 0,0 0-13 16,0 0-5-16,0 0 1 0,37 7 0 0,-3-14-7 16,6-1-4-16,8-8-16 0,9-5 21 0,7-1-38 15,1-2 3-15,6 8-62 0,-18-18-100 0,30 17-426 16,-24-1-16-16,-2 1 226 0</inkml:trace>
  <inkml:trace contextRef="#ctx1" brushRef="#br4" timeOffset="350904.7587">916 13933 627 0,'-2'-33'243'16,"2"33"-123"-16,0 0-38 0,0 0 8 0,9-30-3 16,-9 30-5-16,0 0-15 0,0 0-12 0,0 0-16 15,0 0-16-15,0 0-12 0,-32 8-7 0,32-8-2 16,-28 25 4-16,28-25 0 0,-37 39-11 0,37-39 35 15,-43 49-29-15,20-24 34 0,4 8-12 0,-4-3-7 16,7 0 4-16,-2-3-8 0,7-3 0 16,6 1-7-16,5-25 0 0,-4 40-5 15,4-40 2-15,11 36-4 0,-11-36 4 0,28 31-3 16,-28-31 3-16,43 28-2 0,-18-19 0 0,3-5 0 16,2-1-1-16,0-6 1 0,2-4-1 0,0-4 2 15,-2-3-2-15,0-4 4 0,-1-1-3 0,-5 0 2 16,1-1-5-16,-25 20 7 0,37-44-6 0,-37 44 5 15,27-44-1-15,-27 44-1 0,12-35 1 16,-12 35 1-16,0-23-1 0,0 23 3 0,0 0 0 16,0 0 4-16,-16-26 1 0,16 26-1 0,0 0-3 15,0 0-2-15,0 0-3 0,0 0 0 0,0 0-1 16,0 0-1-16,-17 38 0 0,17-38-1 0,-4 52 3 16,4-22-4-16,2-1 6 0,3 1-5 0,2-1 5 15,2-3-4-15,-9-26 2 0,27 42-3 16,-27-42 1-16,37 25-2 0,-37-25 3 15,39 12 0-15,-39-12 3 0,35-3 10 0,-35 3 5 16,32-21 8-16,-32 21 4 0,28-41-4 0,-10 11-9 16,-4-5-1-16,2-6-11 0,-2-3 2 0,1-1-6 15,-1 1 4-15,-4 0-7 0,1 7-10 0,-2 1 22 16,-2 5-28-16,2 2 21 0,-2-1-17 0,0 4-13 16,-7 26-8-16,21-42-13 0,-21 42-20 15,21-27-19-15,-21 27-30 0,25-12-49 0,9 30-71 16,-34-18-213-16,25 5-13 0,5 18 270 0</inkml:trace>
  <inkml:trace contextRef="#ctx1" brushRef="#br4" timeOffset="351154.9705">2198 13778 992 0,'0'0'352'0,"-35"-32"-288"0,35 32-24 0,-30-16-1 15,30 16-2-15,-32-7-8 0,32 7-11 0,-43 11-2 16,43-11 4-16,-49 25 3 0,24-4 3 0,-4 2-5 16,3 12 2-16,-2 0-7 0,3 7-9 0,-4 1 27 15,5 6-27-15,-1 0 23 16,5 4-12-16,1 2-15 0,7-4 3 0,3-2-8 16,2-5 4-16,5-5-7 0,2-9 0 0,5-2-22 15,-5-28-2-15,16 46-20 0,-16-46-24 0,23 30-30 16,-23-30-68-16,27 7-138 0,-27-7-213 0,0 0 43 15,47-14 431-15</inkml:trace>
  <inkml:trace contextRef="#ctx1" brushRef="#br4" timeOffset="351326.8618">1766 13945 1593 0,'0'0'88'15,"-37"16"-21"-15,37-16-52 0,0 0 23 0,2 25-20 16,-2-25-8-16,0 0-2 0,40 14-2 15,-13-12-2-15,5-6-2 0,7-3-2 16,7-2-17-16,3-7 20 0,8 1-55 0,-4-12-14 16,18 13-89-16,-28-32-119 0,27 22-283 0,-9 3 8 15,-8-9 368-15</inkml:trace>
  <inkml:trace contextRef="#ctx1" brushRef="#br4" timeOffset="351561.2911">2558 13958 1133 0,'0'0'358'0,"0"0"-301"0,0 0-45 0,0 0-12 16,0 0-2-16,0 0-1 0,0 0 2 15,0 0 2-15,0 0-3 0,32-20-8 0,-32 20-10 16,35-7-11-16,-8 7-13 0,-27 0-9 0,54-10-22 15,-54 10-40-15,62-14-40 0,-62 14-92 0,52-34-156 16,-17 39 4-16,-35-5 399 0</inkml:trace>
  <inkml:trace contextRef="#ctx1" brushRef="#br4" timeOffset="351701.9371">2706 14037 1148 0,'-17'39'376'0,"-12"-31"-287"0,29-8-34 0,0 0-10 16,-23 25-23-16,23-25-14 0,0 0-6 0,0 0-2 15,27 7 0-15,-27-7 0 0,42-14-5 0,-10 2-16 16,-2-13-42-16,18 16-69 0,-25-31-128 0,30 19-316 16,-8 7 45-16,-10-13 375 0</inkml:trace>
  <inkml:trace contextRef="#ctx1" brushRef="#br4" timeOffset="352186.4566">3858 13493 1199 0,'0'0'94'0,"0"0"-39"0,0 0-7 15,-29-25-3-15,29 25-5 0,-28-5-10 0,28 5-5 16,-43 10 2-16,43-10 5 0,-49 25 1 0,22 0 4 16,-5-4-5-16,4 14 2 0,-6-3-6 0,6 8 2 15,0 1-7-15,6 1 4 0,-1 2-9 0,8 0 5 16,0-3-11-16,12-6 2 0,6-5-2 15,6-4-15-15,-9-26 25 0,39 49-27 0,-14-29 23 16,7-6-9-16,1-5-4 0,5-4 1 16,1-7-2-16,5-3-2 0,2-9 1 0,-2-2-3 0,-1-2-12 15,-3-5 24-15,-6-1-23 0,-4-3 22 0,-3-6-10 16,-9 1-2-16,-3-5 4 0,-4-1-5 16,-2 1 5-16,-6-2-6 0,-3 2 0 15,-3 3-7-15,-6 3-2 0,-3-3-13 0,-1 8-3 16,-3-2-9-16,16 28-2 0,-32-46-10 0,32 46-14 15,-26-30-19-15,26 30-24 0,0 0-73 0,0 0-139 16,0 0-199-16,0 0 31 0,12 49 461 0</inkml:trace>
  <inkml:trace contextRef="#ctx1" brushRef="#br4" timeOffset="352499.0634">4697 13523 1174 0,'-3'-25'152'0,"3"25"-63"0,0 0-29 0,0 0-10 16,0 0-7-16,0 0-2 0,0 0-2 0,28 12-2 15,-28-12-2-15,9 36-6 0,-9-36-7 0,5 49-2 16,-3-21-12-16,-4 4-1 16,0 1-6-16,1 1 1 0,-3 1-7 0,0-2 1 15,4 1-18-15,-3-6-7 0,5 2-21 0,-2-30-15 16,5 46-11-16,-5-46-56 0,12 26-44 0,-12-26-73 16,0 0-118-16,29 11-83 0,-29-11 267 0</inkml:trace>
  <inkml:trace contextRef="#ctx1" brushRef="#br4" timeOffset="352641.3153">4711 13734 1245 0,'-25'7'263'0,"-6"-21"-118"15,31 14-36-15,-31 7-26 0,31-7-20 0,0 0-17 16,0 0-15-16,-26 11-15 0,26-11-11 0,0 0-4 16,0 0-4-16,0 0 0 0,37-8 1 0,-12 1-5 15,7-3-9-15,10-1-19 0,1-12-27 0,15 15-63 16,-22-31-133-16,8 25-352 0,4-6 11 15,-2-2 313-15</inkml:trace>
  <inkml:trace contextRef="#ctx1" brushRef="#br4" timeOffset="357127.7099">5000 5127 1121 0,'0'0'75'16,"5"-39"-28"-16,-5 39-9 0,11-25-2 0,-11 25 9 15,0 0-4-15,0 0-3 0,0 0-8 0,0 0-7 16,0 0-6-16,0 0-6 0,0 0-1 0,3 29-2 16,-3 1 6-16,-3 5-9 0,-1 7 5 0,-1-1-9 15,0 1 6-15,1-5-8 0,4-2 4 0,4-5-7 16,1-4 3-16,7 1-18 16,-12-27-21-16,29 40-44 0,-29-40-38 0,42 29-62 15,-42-29-95-15,30-13-181 0,6 24 75 0,-36-11 385 16</inkml:trace>
  <inkml:trace contextRef="#ctx1" brushRef="#br4" timeOffset="357585.0675">5354 4975 1266 0,'0'0'83'0,"-28"23"-63"0,28-23-17 0,0 0-7 16,0 0 0-16,0 0 11 0,0 0 8 0,0 0 12 16,41-10 8-16,-41 10-1 0,51-18-3 15,-21 4-3-15,9 3-9 0,0-4-5 0,2 4-8 0,-4-1-2 16,-2 3-2-16,-3 4-1 0,-3 1 0 0,-29 4 0 16,38 2 0-16,-38-2 2 0,0 0-1 0,25 10 2 15,-25-10 4-15,0 0-1 0,0 0 2 0,0 29-1 16,0-29 0-16,0 0-3 0,-21 38 0 0,21-38-2 15,-27 29 2-15,27-29-2 0,-24 24 1 16,24-24-4-16,0 0 1 0,-23 27-3 0,23-27-1 16,0 0 0-16,0 0 1 0,12 30-2 0,-12-30 3 15,0 0 0-15,37 19 0 0,-37-19 0 0,34 11 1 16,-34-11-2-16,32 8 3 0,-32-8-1 0,32 11 0 16,-32-11 1-16,24 12-2 0,-24-12 1 0,0 0 0 15,0 0-1-15,23 30 1 0,-23-30 0 16,2 25 2-16,-2-25-6 0,-9 33 4 15,-1-8-6-15,-3 1 5 0,-4 1-2 0,-5-1 7 16,-1-1-6-16,2 0 5 16,21-25-5-16,-37 36-3 0,37-36-19 0,-25 15-27 0,25-15-44 15,0 0-49-15,0 0-52 0,0 0-68 0,41-48-180 0,-4 36 32 16,-21-36 412-16</inkml:trace>
  <inkml:trace contextRef="#ctx1" brushRef="#br4" timeOffset="357994.3749">6381 4805 1094 0,'-30'-32'216'0,"30"32"-167"0,-32 0-31 15,32 0 25-15,-33-2-7 0,33 2 21 16,-32 5-13-16,32-5-12 0,-32 9-10 16,32-9-7-16,-37 18 16 0,37-18-34 0,-37 23 35 15,37-23-32-15,-31 28 12 0,31-28 2 0,-26 37-6 16,26-37 0-16,-20 35-5 0,20-35 0 0,-5 32-3 15,5-32 1-15,5 30-4 0,-5-30 3 0,15 33-2 16,-15-33 3-16,26 34-4 0,-26-34 4 0,39 26-3 16,-14-15 4-16,0-1-1 0,3 1 0 15,0-1-2-15,-1 3-3 0,0-3 1 0,-27-10-1 16,40 27 2-16,-40-27 4 0,25 24-4 0,-25-24 3 16,11 32-2-16,-11-32 4 0,-6 37-3 0,6-37 3 15,-21 42-3-15,21-42 2 0,-41 46-3 0,13-23 3 16,0-4-3-16,-4-1 1 0,2-6-2 15,3-1 3-15,2-6-1 0,25-5 3 0,-35 0 2 16,35 0-3-16,0 0 1 0,-27-28-1 16,27 28-1-16,-7-42-1 0,11 12 2 0,1-7-7 15,8-7 7-15,4-6-14 0,8-1-2 0,3-5-16 16,11 10-15-16,-5-10-24 0,14 21-15 0,-18-15-32 16,20 29-32-16,-27-21-26 0,21 30-111 0,-9 5-164 15,-17-22 137-15,24 35 312 0</inkml:trace>
  <inkml:trace contextRef="#ctx1" brushRef="#br4" timeOffset="358166.2962">6665 4956 1086 0,'0'0'370'0,"0"0"-298"0,-36-5-28 0,36 5-7 15,0 0-7-15,0 0-10 0,0 0-15 16,-24-11-13-16,24 11-23 0,0 0-32 0,0 0-40 15,3-37-61-15,27 37-103 0,-30 0-201 0,36-46-20 16,11 39 417-16</inkml:trace>
  <inkml:trace contextRef="#ctx1" brushRef="#br4" timeOffset="358389.7345">7182 4616 1381 0,'-41'32'91'0,"7"-23"-36"0,34-9-1 0,-47 35-7 15,47-35-3-15,-38 37-14 0,38-37-4 16,-28 39-6-16,28-39-18 0,-12 37 25 0,12-37-36 16,9 35 28-16,-9-35-15 0,30 33-3 0,-30-33 2 15,49 23-3-15,-13-18 3 0,3-5-2 16,7-5-1-16,2-4 2 0,1-8-12 0,3-3-8 16,-3-6 1-16,8 3-63 0,-15-19-4 0,18 19-84 15,-33-33-90-15,26 29-2 0,-32-19-52 0,6 4-9 16,7 23 49-16,-36-31 272 0</inkml:trace>
  <inkml:trace contextRef="#ctx1" brushRef="#br4" timeOffset="358530.3395">7649 4357 506 0,'-53'14'201'0,"14"-5"-32"16,9 28-9-16,-21-14-19 15,19 32 5-15,-25-11-17 0,24 26-10 0,-19-7-33 16,19 15-33-16,-5-6-5 0,14 2-41 0,2-3 13 16,12-6-14-16,6-5-14 0,8-4-4 0,10 0-37 15,-5-20-65-15,33 27-233 0,-13-24-250 0,1-9 29 16,12 10 473-16</inkml:trace>
  <inkml:trace contextRef="#ctx1" brushRef="#br4" timeOffset="359297.4553">5625 13302 1027 0,'0'0'105'0,"7"-29"-53"0,-7 29-10 0,11-27-7 0,-11 27 7 31,0 0-3-31,10-25-3 0,-10 25-4 0,0 0-3 16,0 0-3-16,0 29-13 0,0-3 1 0,-3 9-8 16,1 9 8-16,-5 11-10 0,0 1 4 0,-4 2-11 0,2 1 6 0,1-3-7 0,-1 0 9 31,3-3-11-31,1-5-10 0,7-1-18 0,-2-12-10 15,14 4-24-15,-14-39-49 0,32 51-108 0,-32-51-190 16,34 21-50-16,8-5 331 0</inkml:trace>
  <inkml:trace contextRef="#ctx1" brushRef="#br4" timeOffset="359782.0111">5855 13394 1315 0,'-24'-3'117'16,"24"3"-91"-16,0 0-23 0,26-15 0 0,-26 15 19 15,50-31 9-15,-20 6 12 0,11 4-3 0,-1-5-5 16,5 3-14-16,-5 2-9 0,1-1-9 15,-2 10 0-15,-5 0-3 0,-6 5 1 0,-1 1 1 16,-27 6-2-16,30 0 1 0,-30 0 1 16,0 0 0-16,16 27 1 0,-16-27 1 0,-4 42-4 15,-3-14 5-15,-9 4-7 0,-2 1 7 0,-8 4-8 16,1 0 6-16,-3 0-5 0,1-1 5 0,2-5-5 16,2-1 5-16,2-5-5 0,21-25 3 0,-28 39-2 15,28-39 0-15,0 0-1 0,0 0 2 0,-4 24-3 16,4-24 1-16,0 0 1 0,39-5-2 0,-39 5 3 15,48-18 0-15,-16 6 2 0,3-2-2 16,2 2 1-16,1-1-3 0,-5 3 3 0,-1-1-2 16,-4 6 2-16,-28 5-1 0,41 0 0 15,-41 0 2-15,0 0 1 0,27 28 5 0,-27-28-2 16,-6 39 2-16,-4-15-6 0,-4 5 2 0,-6 2-6 16,-3 5 4-16,-3-1-6 0,-3 0 7 0,1 2-6 15,1-5 3-15,4-1-9 0,6-4-5 16,17-27-10-16,-23 32-40 0,23-32-18 0,0 0-78 15,35 22-91-15,-35-22-176 0,35-31-54 0,15 25 278 16</inkml:trace>
  <inkml:trace contextRef="#ctx1" brushRef="#br4" timeOffset="360188.3617">7061 13167 1496 0,'-30'-9'76'0,"30"9"-30"0,-44 5-21 0,44-5-3 15,-53 16-6-15,25-2-5 0,-4 0-4 0,0 9 5 16,2-3-2-16,1 3 6 0,1-1-4 0,28-22 1 16,-42 41-5-16,42-41-2 0,-25 33-5 0,25-33-1 15,-11 29-1-15,11-29 0 0,0 0-1 0,14 33 3 16,-14-33-4-16,30 21 2 0,-30-21 1 16,45 16 0-16,-45-16-1 0,51 12 3 0,-23-5-4 15,1-1 4-15,-3 1-2 0,-1 0 0 16,-25-7 0-16,43 21 1 0,-43-21-10 0,30 28 2 0,-30-28-4 15,14 37 4-15,-14-37 4 0,0 44 7 16,0-44-5-16,-16 48 3 0,16-48-1 0,-30 45-1 16,9-20 1-16,21-25 6 0,-48 41-6 15,21-22 9-15,2-5-4 0,1-2 2 0,24-12 1 16,-36 9 0-16,36-9-1 0,0 0-6 0,-26-12 0 16,26 12-4-16,0-32 3 0,0 32-3 0,17-53 5 15,-3 16-5-15,10-7 6 0,2-5-7 0,4-4 7 16,6-7-7-16,-1 6 6 0,0-4-8 0,-1 3 9 15,-2 2-11-15,-4 9 3 0,-6 2-14 0,-1 15-6 16,-7-4-18-16,-14 31-24 0,18-41-29 16,6 46-125-16,-24-5-208 0,0 0-121 15,0 0 197-15</inkml:trace>
  <inkml:trace contextRef="#ctx1" brushRef="#br4" timeOffset="360375.9163">7430 13331 1498 0,'0'0'122'0,"0"0"-82"0,0 0-16 15,-30 7-8-15,30-7-3 0,0 0-8 0,-25-11-12 16,25 11-13-16,0 0-24 0,0 0-27 16,-20-32-30-16,20 32-39 0,0 0-47 0,41-26-102 15,-16 19-177-15,-11-21 74 0,29 28 392 16</inkml:trace>
  <inkml:trace contextRef="#ctx1" brushRef="#br4" timeOffset="360594.6081">7832 13135 768 0,'-25'0'304'0,"16"27"-196"16,-21-20-4-16,18 21-9 0,-20-18-9 0,16 20-8 16,-12-14-16-16,10 11-5 0,18-27-13 15,-34 42-6-15,34-42-13 0,-19 33-4 0,19-33-9 16,-4 30-2-16,4-30 0 0,16 28 4 0,-16-28 3 15,37 22 1-15,-8-15-8 0,3-4-2 16,6-6-6-16,3-1-4 0,2-6-10 0,-1-1-17 16,6 0-15-16,-9-12-26 0,16 18-74 0,-25-30-28 15,28 30-53-15,-33-32-117 0,7 3-135 0,14 18 104 16,-32-28 373-16</inkml:trace>
  <inkml:trace contextRef="#ctx1" brushRef="#br4" timeOffset="360750.8448">8023 13093 1176 0,'-28'7'395'16,"10"28"-329"-16,-10-5-17 0,10 9-6 0,-1 0-18 16,4 1 0-16,1 1-13 15,4-1 0-15,3-3-8 0,1 0 4 0,6-5-10 16,2-2 4-16,3 1-12 0,-1-4-9 0,5 6-34 16,-9-33-40-16,17 60-89 0,-17-60-165 0,-3 32-205 15,13-4 25-15,-10-28 496 0</inkml:trace>
  <inkml:trace contextRef="#ctx1" brushRef="#br4" timeOffset="361094.9709">8742 13128 1053 0,'-33'0'101'16,"33"0"-60"-16,-20 30-18 0,20-30 2 0,-35 42-6 15,12-10-2-15,-4 3-12 0,-5 4 4 16,-1 3-6-16,-6 8 5 0,-2-3-9 0,2 2 6 16,-2-1-5-16,4-4 8 0,5-3-8 0,4-10 4 15,8-3-13-15,20-28-18 0,-17 36-45 0,17-36-40 16,0 0-44-16,0 0-39 0,0 0-76 0,40-25-102 16,-42-17 269-16</inkml:trace>
  <inkml:trace contextRef="#ctx1" brushRef="#br4" timeOffset="361251.1436">8404 13306 1011 0,'0'0'166'0,"-27"-19"-29"16,27 19-22-16,0 0-19 0,-26 12-18 0,26-12-24 16,0 0-14-16,-34 39-12 0,34-39-5 0,-14 37-12 15,14-37-3-15,2 37-8 0,-2-37 0 16,23 30-7-16,-23-30-6 0,49 19-16 16,-19-19-25-16,18 9-38 0,-12-27-63 0,31 29-132 15,-12-18-248-15,-2-11 33 0,16 18 410 0</inkml:trace>
  <inkml:trace contextRef="#ctx1" brushRef="#br4" timeOffset="361548.0224">9080 13184 1181 0,'0'0'247'16,"-47"9"-177"-16,47-9-8 0,-39 7-8 0,39-7-14 15,-34 18-16-15,34-18-5 0,-37 32-6 16,21-6 12-16,-2 0 0 0,2 10 6 0,0-3-6 15,6 4 5-15,-1 0-8 0,6 2 3 0,1-6-6 16,8-1-1-16,3-6-5 0,3 1 0 16,-10-27-8-16,36 44 2 0,-36-44-4 0,48 30 1 15,-22-23 0-15,3-7-2 0,-1-4 2 0,4-4-3 16,-2-8 3-16,2-4-2 0,-2-8 1 0,-4 0-3 16,1-7 0-16,-4-2-3 0,-3 0 2 0,-5-5-5 15,0 5 2-15,-7-6-9 0,0 6-2 0,-5-5-13 16,-1 3-3-16,-4-3-14 0,4 9-5 15,-11-8-9-15,13 16-36 0,-19-12-16 16,15 37-78-16,-10-31-80 0,10 31-227 0,0 0 10 16,0 0 393-16</inkml:trace>
  <inkml:trace contextRef="#ctx1" brushRef="#br4" timeOffset="361766.9186">9808 13200 1311 0,'-42'0'335'0,"42"0"-297"0,-39 7-27 0,39-7-4 16,-25 0-2-16,25 0-4 0,0 0-13 15,0 0-19-15,0 0-19 0,0 0-21 0,0 0-23 16,0-44-30-16,34 44-54 0,-18-24-85 0,-16 24-221 15,65-25 84-15,-42-12 400 0</inkml:trace>
  <inkml:trace contextRef="#ctx1" brushRef="#br4" timeOffset="362162.441">10200 12873 1323 0,'-13'24'253'15,"-15"-24"-181"-15,28 0-22 0,-44 11-16 16,44-11-6-16,-52 16-7 0,26-4-2 0,-3-1-2 15,3 1 2-15,1 0-1 0,25-12 0 0,-39 27 0 16,39-27-1-16,-30 30-8 0,30-30-11 0,-18 31 17 16,18-31-23-16,-1 34 22 0,1-34-12 15,8 35 2-15,-8-35-3 0,25 35 2 0,-25-35-3 16,37 32-1-16,-37-32 0 0,45 26-1 0,-19-13-12 16,3 3-2-16,-1-2 3 0,0 2-3 0,-28-16 16 15,45 26-1-15,-45-26-7 0,31 26-1 0,-31-26 2 16,22 27 0-16,-22-27 7 0,0 0 0 0,10 32 4 15,-10-32 1-15,0 0 7 0,-10 29-1 0,10-29 2 16,0 0-4-16,-32 27-4 0,32-27 0 16,-30 12-3-16,30-12 0 0,-30 4 1 0,30-4-1 0,-27-2 1 0,27 2-1 0,0 0 0 31,-25-16-1-31,25 16-6 0,-5-30-2 0,5 30-6 16,7-49-2-16,0 15-10 0,7-3-2 0,-1-8-17 15,8 2-2-15,-3-11-17 0,10 10 6 0,-9-2 14 16,10 14-31-16,-13-1 26 0,14 19-63 15,-21-20-38-15,24 27-72 0,-33 7-214 0,25-35 13 16,7 35 297-16</inkml:trace>
  <inkml:trace contextRef="#ctx1" brushRef="#br4" timeOffset="363076.7306">10650 12913 445 0,'0'0'194'16,"0"0"-51"-16,24 6 9 0,-24-6-19 0,0 0-8 16,0 0-16-16,0 0-16 0,0 0-19 0,0 0-17 15,0 0-16-15,0 0-10 0,-24-15-7 0,24 15-1 16,0 0 0-16,-27 20 0 0,27-20-1 0,-30 28 2 16,30-28-4-16,-37 35 0 0,37-35-3 15,-37 41-17-15,37-41 30 0,-29 42-34 0,29-42 26 31,-14 39-15-31,14-39-7 0,-2 26 1 0,2-26-3 16,0 0 2-16,20 34 0 0,-20-34 1 0,32 15-2 0,-32-15 4 16,47 9-3-16,-20-7 3 0,3-2-2 15,0 0-1-15,-1 2 0 0,-3-2-1 0,-1 3 2 16,-25-3 5-16,44 11-1 0,-44-11 1 0,32 16-3 16,-32-16-1-16,0 0-1 0,21 37 2 15,-21-37 2-15,-3 35 0 0,3-35-2 0,-20 42 2 16,20-42-10-16,-37 48 3 0,37-48-4 0,-44 42 4 15,44-42 1-15,-43 37 0 0,43-37-7 0,-37 21-5 0,37-21-15 16,-25 4-17-16,25-4-40 0,0 0-52 0,0 0-97 16,-14-41-175-16,18 13-119 0,-4 28 135 0,12-65 393 0</inkml:trace>
  <inkml:trace contextRef="#ctx1" brushRef="#br4" timeOffset="363207.731">10667 12943 1370 0,'-10'27'369'0,"10"-27"-281"0,-32 3-32 0,32-3-19 15,0 0-14-15,0 0-14 0,0 0-7 0,0 0-4 16,0 0 1 0,26-21-4-16,-1 3-20 0,9 4-30 15,-6-16-64-15,32 30-144 0,-26-23-353 0,7 4 44 16,-4 10 277-16</inkml:trace>
  <inkml:trace contextRef="#ctx1" brushRef="#br4" timeOffset="364133.5303">1169 14909 1185 0,'25'0'174'16,"-25"0"-135"-16,-4-28-9 0,4 28-38 0,0 0 20 15,4-32-21-15,-4 32 20 0,0 0 1 0,0 0-1 16,0 0-4-16,0 0-3 0,-35 7 18 0,35-7-17 15,-32 28 31-15,14-3-22 0,18-25 22 0,-41 49-6 16,15-23 9-16,8 4 1 0,-3-1-10 16,5 2 2-16,0-6-14 0,5 0 0 0,11-25-12 15,-14 35 0-15,14-35-6 0,0 31 2 16,0-31-3-16,0 0 1 0,23 30-1 0,-23-30 0 16,34 15-1-16,-34-15 2 0,51-4 0 0,-21-1-1 15,2-4 3-15,0-2-3 0,0-1 2 0,0-4-2 16,-4 0 2-16,-3 2-4 0,-25 14 5 0,44-39-2 15,-44 39 0-15,32-42 1 0,-32 42 1 16,27-37-3-16,-27 37 4 0,17-26-5 0,-17 26 3 16,0 0-2-16,0 0 1 0,0 0 2 0,0 0-1 15,0 0 1-15,0 0-7 0,0 0-1 0,-5 24-2 16,5-24 4-16,-16 52 1 0,9-19 5 0,-2 2-4 16,0-1 5-16,2 1-7 0,5-5 7 0,2-2-3 15,0-28 6-15,11 42 0 0,-11-42 2 16,21 28-3-16,-21-28 5 0,29 15-3 15,-29-15 7-15,37-4 3 0,-37 4-3 0,48-25 5 16,-20 1-7-16,0-1 0 0,2-5-3 0,0-5 0 16,-1-2-7-16,-4 2 2 0,-1-2-4 0,-6 5 2 15,-6 2-4-15,-1 4 2 0,-11 26-9 0,11-43-8 16,-11 43-14-16,3-30-11 0,-3 30-23 0,0 0-20 16,-7-29-18-16,7 29-70 0,0 0-64 15,0 0-185-15,0 0-60 0,0 0 214 0</inkml:trace>
  <inkml:trace contextRef="#ctx1" brushRef="#br4" timeOffset="364383.7752">2296 14777 1325 0,'-25'-2'68'0,"25"2"-31"16,-41 5 2-16,41-5 1 0,-39 20 0 0,39-20-3 15,-41 31-6-15,22-6-12 0,-4 0 26 0,3 6-36 16,-1 3 26-16,3 3-21 0,1 1-3 0,4 5 8 16,-1-1-7-16,7 2 6 0,0 0-13 0,5-3 2 15,4-3-9-15,1-4 2 16,3-1-4-16,1-6 2 0,5-4-21 0,-12-23-1 16,29 38-29-16,-29-38-35 0,33 20-46 0,-33-20-91 15,29-16-206-15,-29 16-79 0,26-28 196 0</inkml:trace>
  <inkml:trace contextRef="#ctx1" brushRef="#br4" timeOffset="364540.1161">2094 15150 1399 0,'-39'-11'182'0,"39"11"-75"0,-29 7-28 16,29-7-21-16,0 0-23 0,0 0-15 0,0 0-16 16,0 0-2-16,0 0 1 0,25-10 0 0,0-1 3 15,7 1-4-15,5-6 0 0,2-3-9 0,5-1-12 16,1-4-26-16,8 8-38 0,-14-21-58 0,28 33-114 15,-30-22-308-15,13-1 7 16,5 13 324-16</inkml:trace>
  <inkml:trace contextRef="#ctx1" brushRef="#br4" timeOffset="364758.7921">2880 14784 1275 0,'0'0'183'16,"0"0"-137"-16,0 0-24 0,0 0-6 0,0 0 0 16,0 0 9-16,34 3 0 0,-34-3-3 15,33-10-7-15,-33 10-8 0,46-16-6 0,-19 7-1 16,-1-2-3-16,1 3-8 0,-2-3-13 0,1 4-20 16,-26 7-24-16,41-7-27 0,-41 7-41 15,30-7-68-15,-30 7-167 0,0 0-78 0,0 0 202 16</inkml:trace>
  <inkml:trace contextRef="#ctx1" brushRef="#br4" timeOffset="364915.0864">2760 15171 1436 0,'0'0'221'0,"0"0"-146"16,0 0-25-16,46-9-7 0,-16-1-14 0,7-6-13 15,4-7-10-15,3-3-7 0,4-3 3 0,-2-2-11 16,2 3-14-16,-11-8-52 0,14 26-101 0,-35-33-276 15,20 24-148-15,-8 1 59 0,-14-15 541 0</inkml:trace>
  <inkml:trace contextRef="#ctx1" brushRef="#br4" timeOffset="402158.7926">3957 14560 511 0,'0'0'66'0,"0"0"2"0,17-25 0 0,-17 25 2 16,0 0 1-16,0 0-4 0,0 0-6 0,0 0-5 15,20-28-9-15,-20 28 0 0,0 0-3 16,0 0 2-16,0 0 3 0,0 0-6 0,0 0-4 16,0 0-5-16,-2 25-2 0,2-25 2 0,-5 47-1 15,3-10 6-15,-7-1-7 0,6 9 2 16,-6-1-15-16,4 2-3 0,-3 7 11 0,1 2-35 16,4-3 26-16,-1 5-27 0,3-1 2 0,-1-1 10 15,2-1-19-15,-4-8-2 0,8 3-31 0,-10-20-19 16,22 16-77-16,-16-45-43 0,20 41-38 15,-20-41-121-15,0 0-60 0,58 16 222 0</inkml:trace>
  <inkml:trace contextRef="#ctx1" brushRef="#br4" timeOffset="402424.3684">4479 14615 866 0,'0'0'208'0,"11"-32"-147"0,-11 32-22 0,7-34-6 16,-7 34 3-16,0 0 9 0,18-24-3 0,-18 24-3 16,0 0-2-16,0 0-6 0,0 0-4 0,0 0-6 15,-4 31-1-15,1-6 0 0,1 12 7 0,-5 5-7 16,0 6 5-16,-2 7-12 0,-2 4-9 16,-3 3 21-16,2 3-26 0,-4-3 22 0,1-1-15 15,3-4-8-15,1-6 7 0,4-4-8 0,2-6 3 16,5-2-24-16,-3-15-29 0,15 12-22 0,-12-36-8 15,25 42-34-15,-25-42-20 0,35 21-100 16,-7-9-241-16,-28-12 50 0,45 4 396 0</inkml:trace>
  <inkml:trace contextRef="#ctx1" brushRef="#br4" timeOffset="402830.6235">4839 14616 1413 0,'0'0'65'16,"0"0"-38"-16,0 0-19 0,0 0-2 0,0 0 10 15,0 0 15-15,0 0 4 0,35-24-3 0,-35 24-11 16,41-23-7-16,-16 10-7 0,1 1 0 0,4 0-2 15,-1-2 2-15,1 3-4 0,-2 1 2 16,-1 1-3-16,-1 5 0 0,-26 4-1 0,46-7 1 16,-46 7 0-16,38 0 1 0,-38 0 3 0,26 7 0 15,-26-7 1-15,0 0-2 0,30 21-1 0,-30-21-1 16,0 0 3-16,29 34-3 0,-29-34 0 0,10 30-2 16,-10-30 2-16,6 42-5 0,-6-17 7 15,-4 8-5-15,-1-3 6 0,-6 5-2 0,0 2 2 16,-1 0-8-16,0 4-7 0,1 1 27 15,-1-1-26-15,-4 4 29 0,-2-4-19 0,2-4-5 16,0-2 0-16,2 0-14 0,0-8-5 0,10 4-26 16,4-31-24-16,-3 41-40 0,3-41-57 0,0 0-90 15,0 0-142-15,26 7-81 0,6-3 269 0</inkml:trace>
  <inkml:trace contextRef="#ctx1" brushRef="#br4" timeOffset="403049.3989">5742 14896 1279 0,'0'0'219'16,"0"0"-114"-16,0 0-52 0,0 0 2 16,0 0-14-16,0 0 6 0,0 0 5 0,0 0-11 15,0 0-14-15,0 0-13 0,0 0-8 0,0 0-5 16,0 0-1-16,0 0-9 0,-27 4 7 0,27-4-42 15,0 0-13-15,-37 0-71 0,37 0-152 0,0 0-307 16,-21 25-8-16,21-25 358 0</inkml:trace>
  <inkml:trace contextRef="#ctx1" brushRef="#br4" timeOffset="404104.1143">6518 14342 525 0,'-30'15'139'0,"3"1"-45"0,4 9 0 0,-11-2-8 16,10 14 0-16,-12-7-9 0,10 19-8 0,-12-3-20 15,8 10 4-15,-9 2-16 0,9 9 11 0,-7-2 14 16,9 9-26-16,-6-12 23 0,11 5-33 0,0-16-4 16,11-2-2-16,5-6-14 0,7-6 3 15,7-7-12-15,-7-30 6 0,30 38-8 0,-30-38 3 0,56 16-2 16,-20-16 1-16,8-5 3 0,2-7-2 0,0-4 3 16,2-9-2-16,-5 0 3 0,-1-1-4 0,-7-2 4 15,-3 0-4-15,-7 1 4 0,-7-1-5 16,-18 28 6-16,19-39-2 0,-19 39 9 0,-7-30 0 15,7 30 5-15,-33-21-3 0,4 9-2 0,-3 3-4 16,-5 2-2-16,-4-2-4 0,-1 2 2 0,-2 4-1 16,1-1 1-16,2 4-1 0,8 0-1 0,4 4-5 15,29-4-13-15,-33 0-24 0,33 0-62 16,0 0-71-16,0 0-131 0,0 0-197 0,35-4 19 16,2 13 465-16</inkml:trace>
  <inkml:trace contextRef="#ctx1" brushRef="#br4" timeOffset="405232.5267">6960 14600 893 0,'0'0'68'15,"0"0"-34"-15,0 0-4 0,0 0 7 0,0 0 13 0,0 0-3 16,0 0-11-16,0 0-16 0,0 0-9 0,0 0 2 15,-38 32 10-15,38-32 4 0,-39 42 14 0,12-19 3 16,9 7 5-16,-8-5-1 0,10 7 1 16,16-32-13-16,-30 47-4 0,30-47 8 0,-13 39-29 15,13-39 13-15,9 26-35 0,-9-26 10 0,30 16-12 16,-30-16 16-16,46 11-2 0,-16-9-2 0,2-2 3 16,4 0-5-16,-1-2 4 0,4-2 0 0,-2 3 0 15,0-1-1-15,1 2-2 0,-5 2 1 0,-3-1-1 16,-30-1 2-16,41 13-4 0,-41-13-2 15,0 0 2-15,23 47-19 0,-23-47 9 0,-10 57-3 16,-3-28 3-16,-5 5 13 0,-3-1 7 0,-5 1-6 16,-1-2 5-16,-1-3-6 0,1-2 2 0,27-27-3 15,-44 40 0-15,44-40-17 0,-30 20-22 0,30-20-51 16,0 0-79-16,0 0-108 0,0 0-218 16,-4-39 39-16,4 39 454 0</inkml:trace>
  <inkml:trace contextRef="#ctx1" brushRef="#br4" timeOffset="405420.0569">7049 14639 1153 0,'-35'0'221'0,"35"0"-152"15,-30-14-6-15,30 14-13 0,0 0-6 0,0 0-6 16,0 0-16-16,0 0-8 0,0 0 1 0,0 0 1 16,0 0 2-16,33-7 0 0,-6 7-6 15,5-2-4-15,7-1-5 0,5-2-11 0,4-8-18 16,10 3-40-16,-5-26-56 0,27 31-110 15,-30-32-217-15,17 4-80 0,13 13 198 0</inkml:trace>
  <inkml:trace contextRef="#ctx1" brushRef="#br4" timeOffset="406185.7484">8046 14754 961 0,'25'-11'83'0,"-25"11"-50"15,14-28-8-15,-14 28 15 0,0 0 24 0,0 0 10 16,0 0-11-16,0 0-25 0,0 0-24 0,-30 9-13 16,30-9 0-16,-32 35-5 0,32-35 8 0,-41 51-4 15,20-17 12-15,0-1 22 0,0 4-27 0,-2-5 38 16,5 1-31-16,-2-5 14 0,10 2 4 0,10-30-9 16,-20 43 0-16,20-43-11 0,0 0-6 15,-1 29-4-15,1-29-3 0,0 0 1 0,0 0 2 16,0 0 0-16,30 13 1 0,-30-13-1 0,0 0 1 15,28-25 4-15,-28 25-3 0,25-35 3 0,-25 35-5 16,28-51 5-16,-15 19-5 0,1-1 4 16,-2-4 10-16,-1-2-32 0,-2 4 31 0,-2-2-24 15,0 5 15-15,-4 4 7 0,-1 1-5 16,-2 27 1-16,2-38-3 0,-2 38-4 0,0 0 0 16,0 0-2-16,0 0 2 0,0 0-2 0,0 0-3 15,0 0 2-15,0 0-1 0,0 0 1 0,0 0 0 16,39-6-9-16,-39 6-8 0,42 16-19 0,-42-16-20 15,53 9-31-15,-53-9-42 0,64 0-70 0,-64 0-110 16,50-28-163-16,-4 33 70 0,-46-5 403 0</inkml:trace>
  <inkml:trace contextRef="#ctx1" brushRef="#br4" timeOffset="406607.756">8744 14662 1065 0,'0'0'294'0,"0"0"-234"16,-43-10-24-16,43 10-4 0,-30-2 5 16,30 2 3-16,-32 2-8 0,32-2-5 0,-37 8-4 15,37-8-3-15,-42 18-2 0,42-18 0 0,-46 30-1 16,21-9 0-16,-2 0-4 0,4 9 3 0,-3 0-5 16,5 4-9-16,-3-3 29 0,5 3-28 0,3-4 25 15,5-2-19-15,4-4-5 0,7-24-1 16,0 39-7-16,0-39 5 0,0 0-2 15,32 27-1-15,-32-27 3 0,45 1 0 0,-19-6 0 16,4-4-1-16,0-1 1 0,0-10-4 0,2 3 4 16,-2-3-2-16,-1-4 3 0,-4-1-3 0,-2 2-16 15,0-3 27-15,-2-2-27 0,0-1 29 0,-1 1-9 16,-3 4-4-16,-17 24 6 0,27-46-6 0,-27 46 3 16,18-34-4-16,-18 34 2 0,0 0-4 0,0 0 4 15,7-24 0-15,-7 24-1 0,0 0 3 16,0 0-5-16,0 0 2 0,-15 30-8 0,15-30 3 15,-15 51-6-15,4-21 3 0,0 7-7 0,1-4-15 16,3 1 25-16,-2-3-36 0,7 4 19 0,2-35-31 16,2 50-25-16,-2-50-14 0,21 31-32 15,-21-31-18-15,41 13-22 0,-41-13-14 0,53-13-30 16,-20 5-42-16,-11-21-86 0,26 28 288 0</inkml:trace>
  <inkml:trace contextRef="#ctx1" brushRef="#br4" timeOffset="406967.1569">9210 14773 353 0,'32'-37'119'15,"-32"37"-17"-15,16-37 9 0,-16 37-5 0,5-30 7 16,-5 30-14-16,0 0-2 0,-20-37-8 0,20 37-10 16,0 0-17-16,-24-3-14 0,24 3-10 0,-32 10-3 15,32-10 1-15,-41 27 5 0,14-13 3 16,8 10 1-16,-8-6-5 0,8 8-2 0,-8-3-10 16,10 4 1-16,-5-3-10 0,6 3-15 15,16-27 25-15,-23 42-37 0,23-42 30 0,-5 30-21 16,5-30-2-16,0 0 5 0,0 0-2 0,39 18 1 15,-39-18-2-15,48-14-1 0,-18 1-19 0,5-10 33 16,4-7-28-16,2-5 25 0,2-9-8 0,-1 5-5 16,1-3 4-16,-3-2-5 0,-2 2 8 15,-3 1-9-15,-7 3 8 0,-1 1-4 0,-8 3 3 16,-1 1-5-16,-6 3 4 0,-4 3-3 0,-5 3 3 16,-3 24-1-16,2-39 3 0,-2 39-2 0,0 0 0 15,0 0 0-15,0 0-3 0,-28 2 0 0,28-2-2 16,-31 47 1-16,12-8-6 0,-4 7 9 15,0 5-11-15,-5 2 4 0,3 3-8 0,-2-3-1 16,6 1-15-16,-4-6-3 0,13 7-16 16,-8-18-49-16,20 12-7 0,0-49-77 0,-2 62-67 15,-1-34-163-15,3-28-51 0,21 37 304 0</inkml:trace>
  <inkml:trace contextRef="#ctx1" brushRef="#br4" timeOffset="407389.0563">10122 14113 826 0,'0'0'330'0,"0"0"-211"0,0 0-45 0,0 0-25 15,-4 38-14-15,-3-8 2 0,-9 7-11 0,-1 6 5 16,-14 6-10-16,1 9 3 0,-12 5-10 0,-2 8 5 16,-11 3-7-16,0 7 13 0,-9 0-16 0,0 5 1 15,-1-7 18-15,3-3-27 0,-2-9 21 16,11-5-16-16,5-11-11 0,11-7-5 0,17-5-35 16,20-39-27-16,-14 52-75 0,14-52-90 0,0 0-265 15,32-3 5-15,-32 3 295 0</inkml:trace>
  <inkml:trace contextRef="#ctx1" brushRef="#br4" timeOffset="407764.2603">9853 14817 617 0,'0'0'184'0,"0"0"-102"0,0 0-3 15,0 0-7-15,0 0 25 0,0 0-27 0,0 0 7 16,0 0-22-16,0 0 1 0,-29 5-10 0,29-5 4 16,-26 14 1-16,26-14 1 0,-34 27 16 15,34-27-42-15,-34 33 23 0,34-33-42 0,-28 30 6 16,28-30-2-16,-21 34-8 0,21-34 1 0,-7 26-5 16,7-26 0-16,0 0 0 0,16 25 0 0,-16-25-2 15,26 14 3-15,-26-14-2 0,36 3 0 0,-36-3 0 16,42-1-2-16,-42 1-1 0,39-4-1 15,-39 4 2-15,0 0 0 0,28 4 2 0,-28-4-1 16,0 0-9-16,0 0 6 0,0 0-2 0,4 37 6 16,-4-37 5-16,-18 31 0 0,18-31-4 0,-32 39 3 15,32-39-2-15,-42 39 1 0,42-39-3 0,-46 44 3 16,46-44-3-16,-43 46 2 0,43-46-5 16,-31 31-17-16,31-31-41 0,0 0-41 0,-4 36-82 15,4-36-72-15,5-27-246 0,-5 27 37 16,25-26 372-16</inkml:trace>
  <inkml:trace contextRef="#ctx1" brushRef="#br4" timeOffset="408123.6692">9918 15141 1203 0,'0'0'56'0,"0"0"-35"0,0 0-9 16,29-9 7-16,-29 9 0 0,40-17 2 0,-40 17 3 15,48-28-2-15,-21 12 3 0,3 3 2 16,-4-4 2-16,3 3-5 0,-29 14-7 0,46-34-12 16,-46 34-5-16,37-30-4 0,-37 30 8 0,25-28-5 15,-25 28 13-15,0 0 9 0,9-30 10 16,-9 30 6-16,0 0-4 0,0 0-7 0,-34-21-26 16,34 21 34-16,-36-7-37 0,36 7 20 0,-37-4 0 15,37 4-15-15,-39 13 33 0,39-13-20 0,-39 23 13 16,39-23-22-16,-33 26-5 0,33-26-1 0,-25 39-1 15,25-39 2-15,-21 47 0 0,21-47 1 0,-18 48-5 16,11-22 4-16,7-26-6 0,-7 48 6 0,7-48-1 16,0 40-1-16,0-40-10 0,7 30-6 15,-7-30-14-15,0 0-15 0,26 34-17 16,-26-34-15-16,31 5-18 0,-31-5-25 0,46-10-44 16,-46 10-49-16,58-30-116 0,-8 23-91 0,-19-29 184 15,35 29 237-15</inkml:trace>
  <inkml:trace contextRef="#ctx1" brushRef="#br4" timeOffset="408407.858">10542 14939 1151 0,'0'0'133'0,"-39"5"-52"0,39-5-22 16,0 0-16-16,0 0-7 0,-30-21-1 15,30 21 0-15,0 0 4 0,0 0 0 0,0 0-4 16,0 0-5-16,0 0-2 0,0 0-2 15,0 0-3-15,0 0-3 0,0 0-6 0,0 0 3 16,-27 40-4-16,16-15 8 0,-6 1-1 0,-1 6 7 16,-7 2-6-16,2 4 6 0,-3-4-5 0,4 4-3 15,5-8-9-15,6-5-1 0,11-25-9 0,2 32 0 16,-2-32-2-16,26 21 0 0,-1-18 0 0,9-4 5 16,6-10-4-16,6-1-2 0,9-6 5 0,0-3-12 15,7 0 2-15,-3-6-15 0,6 6-13 31,-6-7-28-31,8 25-112 0,-33-34-303 0,15 12-141 16,-8 6 43-16,-16-13 543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21:37:07.06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7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21:39:03.329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1571 1513 1395 0,'0'0'58'0,"0"0"-42"16,-3-32-12-16,3 32-3 0,0 0 4 0,0 0 1 16,17-24 2-16,-17 24 6 0,0 0 6 0,0 0 6 15,0 0 0-15,4 45 2 16,-8-13-10-16,4 10 2 0,-3 4-9 0,-3 5 5 15,-2 2-13-15,-1 2 7 0,-2-3-11 0,1-2 5 16,2-8-8-16,1-3 1 0,6-6-7 0,1-33-34 16,7 44-21-16,-7-44-49 0,0 0-62 0,0 0-96 15,35-12-221-15,-1 7 15 0,-20-39 450 0</inkml:trace>
  <inkml:trace contextRef="#ctx0" brushRef="#br0" timeOffset="156.2762">1754 1113 1554 0,'-32'5'41'0,"0"-5"-15"0,32 0-12 15,-43 2-3-15,43-2-1 0,0 0-3 0,0 0-6 16,0 0-21-16,-24-10-25 0,24 10-34 16,8-29-45-16,19 24-58 0,-18-32-104 0,21 2-184 15,18 19 13-15,-18-28 457 0</inkml:trace>
  <inkml:trace contextRef="#ctx0" brushRef="#br0" timeOffset="505.3577">3071 990 835 0,'7'-51'66'0,"-17"12"-36"0,1 2 15 16,-7-5 28-16,5 10 14 0,-13-8 9 0,6 11-19 15,-16-6-13-15,8 14-11 0,-12-5 1 0,8 15-7 16,-7-1-5-16,3 13-8 0,-5 5-12 0,4 8-5 16,-2 5-9-16,1 13 0 0,1 5-5 0,-4 7 6 31,5 3-5-31,4 6 9 0,0 9-10 0,7 1 10 15,0 6 4-15,2 1-26 0,5 3 22 16,2 1-25-16,3-4 6 0,6 1 7 0,7 1-13 16,1-4 7-16,6 5-23 0,0-15-4 0,9 5-38 15,-11-22-15-15,17 10-42 0,-16-25-40 0,22 16-48 16,-30-42-127-16,21 27-82 0,9-1 225 0</inkml:trace>
  <inkml:trace contextRef="#ctx0" brushRef="#br0" timeOffset="664.9923">2267 1546 1505 0,'-55'11'88'0,"55"-11"-45"15,0 0-26-15,0 0-11 0,0 0-5 0,0 0 0 16,0 0 1-16,53 16-2 0,-10-32 1 0,8-3-11 16,17-3-31-16,-6-20-63 0,33 26-176 15,-8-22-280-15,-4-10 14 0,15 15 424 0</inkml:trace>
  <inkml:trace contextRef="#ctx0" brushRef="#br0" timeOffset="2853.3199">4286 1125 688 0,'32'-22'61'0,"-32"22"-30"0,20-30-7 15,-20 30-18-15,0 0 8 0,28-27-14 0,-28 27 17 16,0 0 13-16,0 0 15 0,0 0 22 0,0 39-6 16,0-39 4-16,-16 47-13 0,0-22-8 0,5 10-15 15,-5-5 6-15,6 9-15 0,-6-4 8 0,3 11 4 16,-2-5-8-16,0 8 7 0,-4-7-7 16,7 11 8-16,-6-7-8 0,5 0 7 15,-3-2-9-15,6-6 2 0,-3-6-9 0,5-4 1 16,8-28-7-16,-8 28-1 0,8-28-6 0,0 0-2 15,0 0 1-15,0 0 1 0,0 0 8 0,36-26 1 16,-20-2 6-16,7-9-6 0,0-14 2 0,2-7-12 16,3-8 6-16,2 0-10 0,0-1 13 0,2 0-13 15,-5 1 13-15,-1 10 6 0,-4 0-28 0,-7 6 27 16,0 8-28-16,-7 5 12 0,0 11 4 16,-8 26-3-16,8-28 3 0,-8 28 1 0,0 0 1 15,0 0-1-15,0 0 0 0,-3 24-1 0,-1 4-4 16,1 13 5-16,-3 10 9 0,-1 11-26 15,0 3 25-15,0 0-24 0,2-2 8 0,3 1 11 16,2-8-8-16,5 1 10 0,6-10-8 0,5-6 6 16,5-6-8-16,8-9 6 0,2-8-5 15,5-2 7-15,1-7 7 0,0-8 4 0,-3-8 7 16,1-3-2-16,-3-11-2 0,-2-2-4 0,-1-11 0 16,-1-5-7-16,-5-5 3 0,-3-1-9 0,-3-1 4 15,-6-2-8-15,-2 4 5 0,-6 0-6 0,-5 4 4 16,-1 1-4-16,-4 0 3 0,-2 2-8 0,-3 5-16 15,-1 3 19-15,13 29-36 0,-25-37 22 0,25 37-26 16,0 0-15-16,0 0-35 16,-39-20-43-16,39 20-84 0,0 0-173 0,-10 32-101 15,20-6 79-15,-10-26 415 0</inkml:trace>
  <inkml:trace contextRef="#ctx0" brushRef="#br0" timeOffset="3181.5493">5418 1317 1296 0,'9'29'67'0,"-9"-29"-38"0,0 0 0 15,-34 1 6-15,34-1 5 0,0 0-4 0,-25 18-5 16,25-18-7-16,-24 25-1 0,24-25-6 16,-25 35 4-16,25-35-2 0,-27 42 6 0,13-16-6 15,5-1 0-15,4 0-9 0,5-25 2 16,-4 44-1-16,4-44 0 0,7 35-1 0,-7-35-1 15,0 0-6-15,29 30 1 0,-29-30-2 0,26 9 4 16,-26-9 1-16,30-2 3 0,-30 2 1 0,30-19-3 16,-30 19-1-16,34-41-4 0,-16 15 3 0,0-6-6 15,-1-1 5-15,-3-1-6 0,-1 1 5 0,-4 3-6 16,-4 2 4-16,-5 1-5 0,0 27-2 0,-11-42-7 16,11 42-5-16,-21-30-8 0,21 30-6 15,0 0-14-15,-30-12-19 0,30 12-23 0,0 0-36 16,-41 12-48-16,50 20-99 0,-16-6-212 0,7-26 20 15,14 53 392-15</inkml:trace>
  <inkml:trace contextRef="#ctx0" brushRef="#br0" timeOffset="3666.0036">6573 1368 1242 0,'-34'-5'74'15,"34"5"-53"-15,-43 12-1 0,43-12 11 0,-47 20 6 16,47-20 6-16,-52 35-7 0,28-12-2 16,-7-2-5-16,8 7 3 0,-1 0-5 0,4 6 4 15,1-4-12-15,8 2-1 0,2-1-13 0,6-3 0 16,6-1-5-16,-3-27 3 0,25 42-5 16,-25-42 5-16,46 32-1 0,-16-22 3 0,6-3 2 15,4-3 1-15,3-9 1 0,5-2 1 0,-2-7 2 16,0-1-1-16,-2-4 4 0,-3-2-6 0,-8-7 2 15,-6 5-6-15,-6-5 4 0,-5 0-4 16,-7-1 5-16,-4-1-4 0,-8 0 1 0,-3 1-5 16,-6-1 1-16,-6 3-7 0,1 1 0 0,17 26-8 15,-48-44 0-15,19 24-6 0,3 8 3 0,-4 0-3 16,30 12 0-16,-45-4-6 0,45 4-15 0,-28 4-22 16,28-4-32-16,0 0-40 0,13 30-46 0,-13-30-39 15,37 7-142-15,2 10-62 0,-13-29 199 16</inkml:trace>
  <inkml:trace contextRef="#ctx0" brushRef="#br0" timeOffset="3900.4249">7527 886 1474 0,'-46'-18'81'0,"13"8"-52"0,-5-6-1 15,5 12 3-15,-4-3 5 0,5 9-5 0,-6 2-13 16,3 4-6-16,-2 6-3 0,0 6 2 0,1 8-7 15,3 7 4-15,2 8-8 0,5 2 4 0,3 6 12 16,2 6-27-16,6-1 25 0,5 0-26 0,4 1 7 16,5-3 8-16,6 1-18 0,0-6-2 0,8 2-12 15,-3-14-15-15,12 13-43 0,-14-24-9 16,17 16-52-16,-25-42-79 0,32 43-29 16,-32-43-112-16,0 0-44 0,32 38 331 0</inkml:trace>
  <inkml:trace contextRef="#ctx0" brushRef="#br0" timeOffset="4041.1288">6964 1525 1020 0,'-25'-40'321'0,"25"40"-177"0,-44-41-44 16,44 41-24-16,-27-35-13 0,27 35-21 15,0 0-17-15,4-32-12 0,-4 32-5 0,0 0-6 16,44-31-1-16,-14 20-2 0,11-1-5 0,7-2-14 16,16 3-31-16,-6-15-59 0,29 27-136 15,-20-20-317-15,6 5-3 0,3 12 315 0</inkml:trace>
  <inkml:trace contextRef="#ctx0" brushRef="#br0" timeOffset="4509.778">8494 1069 759 0,'25'-19'194'0,"-25"19"-132"0,2-30 16 16,-2 30 3-16,0 0 3 0,-2-35-6 15,2 35-7-15,0 0-11 0,0 0-8 0,0 0-8 16,0 0-12-16,0 0-14 0,0 0-8 0,0 0-10 15,-9 35 1-15,2-5-3 0,-2 7 9 0,0 5 16 16,-1 7-28-16,-3 1 29 0,4 6-30 0,1-5 4 16,1 2 8-16,-1 0-11 0,5-4-2 0,3 7-37 15,-5-12-29-15,13 14-47 0,-18-24-37 16,26 15-59-16,-27-21-119 0,11-28-101 0,9 53 161 16,-9-53 275-16</inkml:trace>
  <inkml:trace contextRef="#ctx0" brushRef="#br0" timeOffset="5033.0076">8338 1451 1411 0,'0'0'114'0,"0"0"-32"0,0 0-13 16,-26-3-13-16,26 3-13 0,0 0-21 0,0 0-14 16,0 0-9-16,0 0-4 0,0 0 0 0,0 0 0 15,0 0-5-15,33 26-4 0,-33-26-10 0,48 4-8 16,-12-4-6-16,-3-7-3 0,12 1-1 0,-3-8 2 15,8 5 9-15,-6-5 6 0,6 2 13 16,-3-2 4-16,-1 2 8 0,-3-1-1 16,-4 4 2-16,-5 1-1 0,-8 1 2 0,-26 7-1 15,41-6 0-15,-41 6 0 0,0 0 1 0,0 0 9 16,0 0 9-16,0 0 3 0,0 0 2 0,2 41 1 16,-2-41-4-16,-38 40 9 0,10-17 1 0,2 7 4 15,-8 2-6-15,4 5 3 0,-2 2-10 0,5-2 3 16,1 0-9-16,5-6 4 0,3-1-9 15,9-3 0-15,9-27-8 0,-4 40-2 0,4-40-3 16,20 32 0-16,-20-32-1 0,44 23 3 0,-14-16-2 16,4-4 1-16,7-10 1 0,1-2 0 0,6-10 1 15,5-7-2-15,-3-3 2 0,1-2-4 0,-7-3 4 16,-1 1-3-16,-8-2 3 0,-3-1-4 16,-7 3 5-16,-6 1-4 0,-3 4 5 0,-5 2-4 15,-11 26 2-15,12-44-3 0,-12 44 4 16,0-32-3-16,0 32 2 0,0 0-1 0,-14-25-1 15,14 25-1-15,0 0-1 0,0 0-1 0,-28 11-3 16,28-11 2-16,-18 30-1 0,18-30 5 0,-19 49-5 16,8-17 2-16,4 1-8 0,0-1-2 0,3 3-11 15,-1-5-7-15,10 2-22 0,-5-32-18 0,15 47-30 0,-15-47-21 16,35 29-34-16,-35-29-18 0,57 8-49 16,-25-2-170-16,-2-24 0 0,32 22 289 0</inkml:trace>
  <inkml:trace contextRef="#ctx0" brushRef="#br0" timeOffset="5363.9575">9872 1471 1160 0,'-46'0'238'16,"46"0"-183"-16,-42 24-30 0,42-24 1 16,-48 39-1-16,30-13 2 0,-5 1-9 0,5 5 2 15,-3 1-3-15,5 2 6 0,-2-5-9 0,6 2 5 16,0-7 0-16,6 4 3 0,6-29-5 0,-7 41 0 15,7-41-13-15,2 26-1 0,-2-26-1 0,0 0 4 16,0 0 0-16,12 27-1 0,-12-27-1 0,0 0-2 0,0 0 1 0,0 0 4 16,0 0 5-16,29-23 3 0,-29 23 4 15,16-34-6-15,-9 10 1 0,2-3-8 0,-1-1 3 16,1 0-6-16,0-4 2 0,2-1-5 0,1-2 4 16,1 1-5-1,1 1 5-15,2 1-4 0,0 6 4 0,0-1-4 0,-16 27 2 0,33-42-3 0,-33 42 1 0,34-34-2 16,-34 34 0-16,30-21-7 0,-30 21-5 0,34-17-10 31,-34 17-14-31,33-14-18 0,-33 14-24 16,32-9-26-16,-4 19-29 0,-28-10-31 0,36-1-29 15,-36 1-12-15,30 0-26 0,-30 0-4 0,25 7 11 16,-25-7 65-16,0 0 161 0</inkml:trace>
  <inkml:trace contextRef="#ctx0" brushRef="#br0" timeOffset="5681.2963">10155 1405 490 0,'0'0'190'15,"8"27"-19"-15,-8-27-2 0,0 0-18 0,0 0-20 16,-9 42-18-16,9-42-22 0,-13 28-13 0,13-28-17 15,-12 34-6-15,12-34-15 0,-16 39-4 16,16-39-6-16,-16 47-1 0,16-47-7 0,-16 48 1 0,16-48-10 16,-18 45 1-16,18-45-6 0,-16 44 2 0,16-44-3 15,-15 39 1-15,15-39 1 0,-9 30 0 0,9-30-1 0,0 0-1 16,0 0-5-16,0 0-4 0,0 0 0 0,0 0 1 16,0 0 1-16,0 0 0 0,28-12 2 0,-28 12-2 31,37-48 3-31,-14 18-4 0,2-7 5 0,0 2-5 15,0-5 4-15,-2-1-4 0,1 2 3 0,-1 4-3 16,0 2 3-16,-1 8-3 0,-22 25 4 16,35-37-3-16,-35 37 1 0,0 0 0 0,25-18 0 15,-25 18-1-15,0 0 1 0,0 0 0 0,0 0-2 16,-2 41 2-16,4-16-2 0,-4 3-1 0,0 7-10 16,-3 0-2-16,3 6-11 0,-1-4-3 15,8 3-13-15,-3-12-8 0,16 11-34 0,-18-39-27 16,44 56-51-16,-44-56-51 0,65 32-59 0,-29-14-218 0,3-27 60 0,23 21 368 15</inkml:trace>
  <inkml:trace contextRef="#ctx0" brushRef="#br0" timeOffset="5983.5373">11060 1300 1488 0,'0'0'107'0,"-60"17"-63"0,25-4-4 16,-8 3 3-16,8 6 4 0,-6-2-12 0,4 4-1 15,2-2-8-15,6 1-2 0,29-23-8 0,-39 42-3 16,39-42-7-16,-12 31-2 0,12-31-4 0,12 30 0 16,-12-30-2-16,39 25 4 15,-9-16-2-15,9-4 3 0,6-3-1 0,4-2-1 16,1-4 1-16,-1 1-1 0,-3-1 0 0,-1 3 0 16,-10 2-2-16,-7 3 2 0,-28-4 0 0,36 12 1 15,-36-12 4-15,0 0 3 0,10 27 0 0,-10-27 0 16,-10 33-5-16,10-33 0 0,-36 51-3 0,6-23 2 15,-7 1-5-15,-4 4 2 0,-5 0-5 16,-1 1 3-16,-1-2-9 0,0-2 1 0,9-2-15 16,2-5-9-16,12-2-29 0,-2-12-43 0,29 19-109 15,-30-19-293-15,28-9-53 0,0 0 118 0</inkml:trace>
  <inkml:trace contextRef="#ctx0" brushRef="#br0" timeOffset="32043.104">12189 1374 1483 0,'-13'24'161'0,"13"-24"-146"0,0 0-7 0,41-31-6 15,-4 10-4-15,13-6 4 0,8-5-5 0,6-1 4 16,2-2-15-16,8 7-13 0,-10-4-6 16,5 14-53-16,-16-6 18 0,7 17-45 0,-23-15-36 15,16 26-56-15,-26-4-151 0,-27 0-67 0,50 14 231 16</inkml:trace>
  <inkml:trace contextRef="#ctx0" brushRef="#br0" timeOffset="32214.991">12259 1606 1724 0,'-42'6'49'0,"14"4"-30"0,28-10-15 0,-29 11-7 15,29-11-1-15,0 0 0 0,0 0 1 0,0 0 1 16,45 7 1-16,-15-11-1 0,14 1-12 15,6-13-24-15,19 9-44 0,-6-28-71 0,40 27-129 16,-18-18-273-16,9-9 35 0,12 21 388 0</inkml:trace>
  <inkml:trace contextRef="#ctx0" brushRef="#br0" timeOffset="32823.2784">14771 888 901 0,'-11'-27'233'0,"11"27"-160"0,-26-30-13 0,26 30-10 15,-29-28-3-15,29 28 0 0,-33-30-8 0,33 30-7 16,-43-33-10-16,18 17-5 0,25 16-3 0,-51-25 3 16,24 18-4-16,-1-2-1 0,28 9-4 0,-48-1-1 15,48 1 2-15,-40 8 1 0,40-8 3 0,-41 23 0 0,41-23 1 16,-37 41-3-16,22-15 3 0,1 4-8 0,2 5 5 15,3 4-8-15,2 2 5 0,3 3-7 0,4 0 4 16,6 0-8-16,3-6-11 0,5 5 29 0,7-6-30 16,7-2 30-16,8-2-12 0,5-6-5 0,6-4 2 15,6-4-2-15,4-8 1 0,5-1-1 0,2-8 3 16,1-7-1-16,3-2 1 0,-5-7 1 0,1-8-2 16,-5-2 3-16,-8-6-4 0,-7-7-14 0,-3-2 32 0,-4-8-30 15,-3-6 29-15,-4-5-9 0,-2-4-10 0,-6 0 9 16,-3 2-9-16,-8 1 9 0,-6 2-8 0,-7 3 9 15,-5 1-8 1,-9 2 10-16,-2 3-3 0,-5 8 14 0,0 8 1 16,-5 5 4-16,2 13-5 0,-6 6-6 0,-2 6-6 15,-5 7-3-15,-5 9 0 0,-8 11-2 0,-4 10 6 16,-4 6-6-16,1 8 5 0,2 4-7 0,6 0 5 16,10 3-9-16,6-7 6 0,14-6-8 0,8-6 4 15,15-6-6-15,10-4 2 0,15-1-10 0,10-8-2 16,22-6-14-16,6-12-17 0,29 4-42 0,-9-34-69 15,43 24-171-15,-17-18-246 0,-1-10 60 0,10 20 422 0</inkml:trace>
  <inkml:trace contextRef="#ctx0" brushRef="#br0" timeOffset="33170.631">14241 1633 1448 0,'0'0'95'0,"-33"12"-66"0,33-12-21 0,0 0-9 16,0 0 9-16,35 5 17 0,-3 1 12 0,9-14 5 15,15 3-7-15,13-12-12 0,18-1-13 0,11-7-5 16,10-5-8-16,3 4-7 0,-3-6-21 0,6 11-28 16,-22-9-30-16,9 20-23 0,-30-19-27 0,17 26-35 15,-35-16-74-15,-5 3-226 0,12 26 51 16,-60-10 422-16</inkml:trace>
  <inkml:trace contextRef="#ctx0" brushRef="#br0" timeOffset="33519.2018">14073 2136 1123 0,'-25'-8'301'0,"25"8"-265"16,0 0-26-16,0 0-8 0,0 0 10 0,0 0 13 16,0 0 12-16,43-18 2 0,-18 4-6 0,8 2 8 15,4-6-44-15,6 4 29 0,3-4-38 16,0 4 14-16,0-2 0 0,-5 6-2 0,-6 1 2 16,-6 5-1-16,-29 4 5 0,33-1 0 0,-33 1 2 15,0 0 3-15,0 0 3 0,7 24 3 0,-7-24-2 16,-21 39-15-16,2-13 24 0,-6 10-30 0,-5 1 30 15,-6 1-12-15,1-2-5 0,-2 1 3 0,3-4-8 16,6-1 2-16,5-8-6 0,23-24 3 16,-23 34-4-16,23-34 0 0,0 0-3 15,10 25 0-15,-10-25-6 0,44 3-8 0,-5-3-18 16,0-21-35-16,29 17-54 0,-17-38-97 0,43 25-188 16,-7-12-111-1,-9-16 141-15,23 27 382 0</inkml:trace>
  <inkml:trace contextRef="#ctx0" brushRef="#br0" timeOffset="33711.2794">15373 1881 1328 0,'-50'-5'195'0,"20"13"-165"16,0 3-26-16,2 3 6 0,1-2 4 0,27-12 6 16,-49 45 1-16,27-19 2 0,-1 2-7 0,4 4-16 15,3-4 25-15,4 9-35 0,5-5 28 0,3 1-16 0,6-1-7 16,1-4-8-16,8 4-19 0,-11-32-29 15,35 53-26-15,-35-53-9 0,53 42-58 0,-53-42-49 16,64 3-181-16,-16 1-75 0,-18-27 258 0</inkml:trace>
  <inkml:trace contextRef="#ctx0" brushRef="#br0" timeOffset="33903.8093">15837 1742 1300 0,'-25'7'277'0,"25"-7"-257"0,-39 7-20 0,39-7-1 15,-39 35 9-15,16-7 0 0,2 6 8 0,-6 8-6 16,3 4 3-16,-3 3 10 0,2 4-32 0,2-2 25 16,4 0-27-16,3 0 6 0,2-3 4 0,5-1-18 15,-4-6-28-15,15 6-13 0,-7-10 9 16,12 6-20-16,-7-43-2 0,12 58-88 0,-12-58-147 0,0 0-170 16,22 31 83-16,-22-31 395 0</inkml:trace>
  <inkml:trace contextRef="#ctx0" brushRef="#br0" timeOffset="34060.0475">15185 1890 1415 0,'-9'30'443'15,"9"-30"-385"-15,0 0-28 0,0 0-10 16,-12-25-2-16,12 25 1 0,0 0 0 0,48-18-2 16,-13 10-9-16,17-8-8 0,13 2 0 0,13-2 0 15,12-2 0-15,6 4-21 0,-2-7-41 0,9 21-73 16,-34-32-144-16,12 29-356 0,-6-1 16 15,-10-5 324-15</inkml:trace>
  <inkml:trace contextRef="#ctx0" brushRef="#br0" timeOffset="34716.3525">1780 4539 1323 0,'0'0'53'0,"0"0"-26"0,0 0-4 0,-12-32 10 16,12 32 7-16,26-18 7 0,1 11-14 0,-27 7-15 15,55-26-11-15,-20 12-6 0,6 0-3 0,7 0 0 16,0-2-9-16,1 7-8 0,-5-7-13 0,6 13-19 15,-9-12-19-15,10 19-40 0,-19-18-43 0,19 24-54 16,-22-11-129-16,-29 1-93 0,63 9 247 16</inkml:trace>
  <inkml:trace contextRef="#ctx0" brushRef="#br0" timeOffset="34872.5046">1723 4741 1448 0,'0'0'101'0,"-30"18"-74"0,30-18-19 16,0 0-10-16,0 0 1 0,27 0 1 0,5-5 0 16,10-6 0-16,6-5-3 0,11-5-6 0,4-7-28 15,15 7-51-15,-18-25-105 0,31 19-195 0,-19-3-141 16,-10-6 196-16</inkml:trace>
  <inkml:trace contextRef="#ctx0" brushRef="#br0" timeOffset="35169.3852">2471 4123 1342 0,'-46'-4'96'0,"46"4"-56"0,-27 8-17 0,27-8-13 16,0 0 7-16,0 0 9 0,0 0 8 0,37 21 11 16,-37-21-3-16,59 12-8 0,-20-10-11 15,12 0-5-15,9-2-6 0,4 0-3 0,0 0-1 16,0 0-4-16,-2 3-2 0,-4 4 1 0,-8 2-2 15,-10 7 1-15,-9 1-2 0,-31-17 4 16,35 50 1-16,-30-17 9 0,-8 2-3 0,-8 9 4 16,-8 2-9-16,-10 2 0 0,-8 1-10 0,-7 2 8 15,-9 2-8-15,-4-4 8 0,-1-1-8 0,1-4-11 16,4-5 25-16,3-6-31 0,8-7 19 16,6-3-21-16,10-3-23 0,-1-15-30 0,27-5-48 15,-26 0-116-15,26 0-267 0,26-3-22 0,-26 3 255 16</inkml:trace>
  <inkml:trace contextRef="#ctx0" brushRef="#br0" timeOffset="37325.8548">5071 3480 909 0,'-13'-33'59'0,"5"3"-26"0,-5-2 13 15,13 32 12-15,-28-46 13 0,28 46-2 0,-37-23-15 16,37 23-20-16,-45-12-12 0,21 10-2 16,-7 4 1-16,1 7 4 0,-3 0 7 0,4 14 9 15,-8-4-2-15,7 14 1 0,-7-1-13 0,5 12-1 0,-5 2-14 16,3 8 4-16,-3 12-12 0,2 2 8 16,-3 12 3-16,3 2-23 0,-1 5 19 0,6 1-24 15,4-7 5-15,5-6 12 0,8-1-18 0,4-10-2 16,13-2-34-16,-2-18-26 0,22 7-69 0,-24-51-84 15,52 40-207-15,-12-21-70 0,-11-24 308 16</inkml:trace>
  <inkml:trace contextRef="#ctx0" brushRef="#br0" timeOffset="37755.3394">4249 4299 1206 0,'0'0'122'16,"-44"-5"-33"-16,44 5-13 0,0 0-13 15,0 0-15-15,0 0-22 0,0 0-15 0,0 0 1 16,0 0 1-16,35-21 4 0,1 7 0 0,6 0-3 16,11-4-5-16,4-3 0 0,8-2-6 0,-1 0 0 15,2-2-4-15,-3 1 2 0,-2 3-3 0,-5 1 4 16,-6 6-4-16,-8 2 3 0,-8 3-2 0,-6 5 1 16,-28 4 1-16,38 0 1 0,-38 0 0 15,0 0 0-15,26 15 3 0,-26-15-1 0,0 0 2 16,9 36-4-16,-7-11 3 0,-4 3-5 0,-3 4 4 15,-6 5-5-15,0 0 4 0,-4 4-4 0,-1 3 4 16,0-2-5-16,0-3 6 0,3-4-6 0,1-7 10 16,12-28 1-16,-18 39 3 0,18-39 1 0,0 0-4 15,0 0-3-15,0 0 2 0,0 0 0 0,0 0 0 16,0 0 3-16,0 0-3 0,4-30 2 31,5 5-5-31,1-12 2 0,3-3-6 0,1-3 4 16,0 3-6-16,-2 1 6 0,3 2-4 0,-3 2 4 15,2 1-3-15,-1 4 1 0,-3 4-5 0,-10 26 3 16,21-35-3-16,-21 35 3 0,0 0-3 0,0 0-1 16,0 0-1-16,30-20-10 0,-30 20-9 0,29 6-14 0,-29-6-20 15,53 9-28-15,-28-16-41 0,30 22-76 16,-29-32-82-16,31 1-245 0,1 19 52 16,-17-25 407-16</inkml:trace>
  <inkml:trace contextRef="#ctx0" brushRef="#br0" timeOffset="38062.9251">5510 4211 1171 0,'-35'4'400'16,"35"-4"-371"-16,-15 26-31 0,15-26 5 0,0 0 5 16,31 21 11-16,-31-21 6 0,46-3-1 0,-15-4-5 15,10-6-1-15,7-4-3 0,5-3-5 0,2-6 1 16,0 1-10-16,-4-3 2 0,-5 3-4 0,-5 1 2 15,-7 3-1-15,-8 3 5 0,-26 18-4 16,25-25 12-16,-25 25 6 0,0 0 2 0,0 0 1 16,0 0-10-16,0 0-7 0,-46 2-4 0,19 10 1 15,-4 8-3-15,-7 6 3 0,-1 4-2 0,0 7 4 16,2-2-4-16,4-1 5 0,4-6-6 0,8-3 2 16,21-25-4-16,-19 38-1 0,19-38-11 0,12 30-7 15,-12-30-14-15,41 20-14 0,-2-8-32 0,-9-24-39 16,30 22-85-16,-25-36-103 0,15 12-221 0,21 14 44 31,-20-28 486-31</inkml:trace>
  <inkml:trace contextRef="#ctx0" brushRef="#br0" timeOffset="38547.6359">6704 3963 1096 0,'-27'-28'151'0,"27"28"-103"15,-34-39-13-15,34 39 16 0,-28-27 1 16,28 27 23-16,0 0-28 0,-30-5 5 0,30 5-11 16,-27 9-31-16,27-9 27 0,-30 32-37 0,30-32 32 15,-37 51-8-15,18-20-3 0,-1 6 10 0,-3 4-6 16,2 1 5-16,-2 0-10 0,5 1 4 16,0-8-10-16,6-3 2 0,5-4-8 0,7-28 0 0,-2 37-6 15,2-37 0-15,16 24-1 0,-16-24 2 0,32 11 0 16,-7-15 0-16,3-3 1 0,6-10-1 0,3-6 2 15,4-7-3-15,1-5 3 0,-1-2-5 0,2-5 3 16,-6 1-5-16,-4 2 5 0,-6 1-5 0,-2 4 5 0,-9 6-4 16,-16 28 3-16,21-39-1 0,-21 39-1 15,0 0 2-15,0 0 0 0,0 0-2 0,0 0-1 16,-11 28 0-16,-5 11-3 0,-5 19 8 0,-13 16-8 16,-3 12 9-16,-9 11-10 0,-5 9 12 0,1 5-13 31,-3 0-2-31,2 0 18 0,3-2-9 0,4-10 17 15,3-8 2-15,4-11-14 0,8-12 7 0,6-13-13 16,9-15 0-16,7-10 0 0,7-30 0 0,9 27 0 16,-9-27 0-16,32-6 0 0,-4-9 0 15,8-14 0-15,8-16 0 0,7-17 0 0,6-12 0 16,7-9 0-16,-1-3 0 0,3 0 0 0,-4-1 0 16,-5 1 0-16,-10 3-3 0,-1 0-25 0,-8-5-25 15,1 7-15-15,-11-8-44 0,16 30-59 0,-30-29-151 16,18 34-283-16,-2 11 57 0,-14-6 412 0</inkml:trace>
  <inkml:trace contextRef="#ctx0" brushRef="#br0" timeOffset="39110.2843">11751 3811 1128 0,'-21'37'369'16,"21"-37"-336"-16,0 0-22 0,0 0-13 0,0 0-1 15,0 0 2-15,0 0 5 0,28 23 18 16,2-18-19-16,4 2 16 0,10-7-26 0,11 0-34 16,2-10 0-16,19 5-53 0,-14-17-33 15,23 22-75-15,-19-10-230 0,-6-11-14 0,12 23 254 16</inkml:trace>
  <inkml:trace contextRef="#ctx0" brushRef="#br0" timeOffset="39266.4444">11615 4303 1520 0,'0'0'205'0,"0"0"-190"0,0 0-21 15,0 0-3-15,58 17 7 0,-6-22 1 16,11-7 0-16,14-11-10 0,13-2-21 0,4-12-44 16,30 16-102-16,-23-16-301 0,19-9-85 0,2 18 184 15</inkml:trace>
  <inkml:trace contextRef="#ctx0" brushRef="#br0" timeOffset="40172.8226">14364 3334 1000 0,'0'0'53'0,"0"0"-18"0,-34-14 9 15,34 14 10-15,-37 10 4 0,12-3-7 0,25-7-5 16,-55 34-5-16,27-6 8 0,-11-5 1 0,7 16 9 15,-11-11-4-15,10 11 1 0,-8-6-14 16,9 6-1-16,-2-2-15 0,10 0 0 0,1-2-9 16,8 0-2-16,7-3-7 0,2 0 0 0,8-1-6 15,5 1-9-15,7-2 27 0,9-2-30 0,9-5 29 16,11-3-17-16,8-6-3 0,4-7 1 0,5-7 1 16,4-6-2-16,3-6 1 0,2-7-3 0,4-4-18 15,-4-5 26-15,-4-4-29 0,-3 0 26 0,-5-1-10 16,-7-2-4-16,-6 3 5 15,-9-2-3-15,-4 6 3 0,-8-2-3 0,-8 7 6 16,-15 23 0-16,9-38 7 0,-9 38-3 0,-10-27 5 16,10 27-1-16,-27-16 4 0,27 16 2 0,-35 0-3 15,35 0 0-15,-37 18-3 0,37-18 1 0,-36 37 0 16,22-12 3-16,-2 3-4 0,5 7 4 0,6 2-7 16,3 0 5-16,6 2-8 0,6 1-7 0,5-1 27 15,6-4-29-15,5-7 29 0,6-1-15 16,7-10-1-16,7-3 9 0,4-8 2 0,3-6 1 15,-2-9 6-15,1-2-3 0,-8-8 2 0,0-4-1 16,-6-7-19-16,-5-5 19 0,-4 0-23 16,-5-6 20-16,-4-1-5 0,-4-2-7 0,-7 0 2 15,-4 0-6-15,-3-2 4 0,-2 6-6 0,-4-3 2 16,1 5-10-16,-1 4-3 0,-1 2-11 16,1 8-4-16,4 24-11 0,-7-36-5 0,7 36-14 15,0 0-26-15,0 0-34 0,0 0-88 0,0 0-106 16,-34 13-220-16,31 22 45 0,3-35 442 0</inkml:trace>
  <inkml:trace contextRef="#ctx0" brushRef="#br0" timeOffset="40422.7995">13818 4489 1716 0,'0'0'62'0,"-30"6"-48"16,30-6-11-16,30-13-3 0,14 3 5 0,18-11 10 15,20-6 1-15,15-10 8 0,15-2-7 0,17-3 0 16,11-2-7-16,5 4-1 0,6 1-6 16,-10 2 0-16,-6 2-17 0,-7 12-4 0,-15-2-12 0,-3 13-8 15,-13-4-18-15,-3 12-32 0,-27-11-46 0,15 30-102 16,-45-11-221-16,-2-4-75 0,-1 25 222 15</inkml:trace>
  <inkml:trace contextRef="#ctx0" brushRef="#br0" timeOffset="41000.9766">14029 4917 1428 0,'0'0'174'0,"0"0"-125"0,0 0-22 0,0 0-5 15,16-31 8-15,9 22 1 0,1-11-5 0,6 8-12 16,3-6-22-16,1 3 28 0,1 1-34 0,0-2 30 16,0 7-15-16,-3-2-2 0,-4 4 2 0,-2 2-1 15,-28 5 0-15,41-2 0 0,-41 2 0 16,0 0 1-16,0 0-1 0,0 0 4 0,14 34-2 16,-14-34-16-16,-26 44 30 0,3-16-28 0,-9 5 32 15,-5 3-5-15,-4 1 0 0,-2 3 9 0,1-1-5 16,5 0 5-16,0-4-9 0,6-2 2 15,8-5-10-15,23-28 1 0,-28 43-9 0,28-43 0 16,5 30-3-16,-5-30 1 0,36 21 0 16,-8-18-3-16,11-4-5 0,7-14-11 0,14 0-14 15,4-14-18-15,18 8-28 0,-12-23-54 0,26 27-68 16,-30-36-79-16,26 16-189 0,-9 3-7 0,-23-15 300 16</inkml:trace>
  <inkml:trace contextRef="#ctx0" brushRef="#br0" timeOffset="41188.5384">15173 4586 1425 0,'-25'37'142'0,"-1"-26"-74"0,11 15-14 0,15-26-15 15,-32 53-7-15,15-18-15 0,3-1-17 0,-1 6 27 16,3 2-27-16,0 3 26 0,1 0-14 0,0 1-8 16,3-4 2-16,2 1-9 0,1-3 6 0,5-5-10 15,2-5-1-15,5 2-17 0,-7-32-5 0,30 48-13 16,-30-48-19-16,48 24-22 0,-48-24-32 15,65-7-55-15,-42-21-46 0,30 16-94 0,-3-6-148 16,-18-26 141-16,25 28 318 0</inkml:trace>
  <inkml:trace contextRef="#ctx0" brushRef="#br0" timeOffset="41391.6646">15699 4570 1388 0,'-41'32'70'0,"13"16"-18"15,-11-4-4-15,11 12-10 0,-10 0 15 0,6 6-38 16,-3 0 13-16,5 5-9 0,0-9-8 0,7 2 6 16,2-6-9-16,3-1 3 0,4-5-16 0,5-6 1 15,3 0-28-15,-1-19-27 0,14 9-20 0,-7-32-28 16,15 30-64-16,-15-30-82 0,0 0-246 16,28-9 18-16,-28-19 414 0</inkml:trace>
  <inkml:trace contextRef="#ctx0" brushRef="#br0" timeOffset="41579.1561">15049 4614 1861 0,'-51'4'110'0,"12"5"-51"0,8-6-42 16,31-3-17-16,0 0 0 0,0 0 0 0,0 0 0 16,0 0 0-16,61 21 0 0,-8-21 0 0,19-10 0 15,12-4 0-15,17-6 0 0,7-3 0 0,5 1 0 16,-1-5 0-16,-1 6 0 0,-8-4 0 0,5 8 0 15,-11-8-54-15,4 16-67 0,-25-29-112 0,17 30-401 16,-21-4 17-16,-13-2 230 0</inkml:trace>
  <inkml:trace contextRef="#ctx0" brushRef="#br0" timeOffset="43986.2689">2035 6657 1527 0,'0'0'95'0,"0"0"-82"15,0 0 17-15,0 0-30 0,9-28-1 16,16 14 8-16,7-3-2 0,7-5 5 0,5 5-4 15,7-4 0-15,8 3-5 0,6 0 1 0,4 1-2 16,8 1 2-16,2 2-4 0,3 0-4 0,-4 3-24 16,1 9-14-16,-11-10-21 0,6 17-27 15,-23-19-22-15,11 25-50 0,-30-23-67 0,11 10-161 16,-6 16-60-16,-37-14 342 0</inkml:trace>
  <inkml:trace contextRef="#ctx0" brushRef="#br0" timeOffset="44173.7644">2115 6858 1527 0,'-25'9'39'16,"25"-9"-30"-16,0 0-16 0,0 0-1 0,37 18 5 16,0-22 3-16,13-3 2 0,9-7 0 15,11-4 2-15,10-5-4 0,9-1 4 0,8-3-6 16,-1-1-17-16,-8-9-41 0,15 20-129 0,-38-22-214 15,6 7-127-15,4 13 165 0</inkml:trace>
  <inkml:trace contextRef="#ctx0" brushRef="#br0" timeOffset="44486.2827">3066 6182 1519 0,'-32'0'95'15,"32"0"-76"-15,0 0-18 0,0 0-4 0,32 2 11 16,-2-1 13-16,11 5 5 0,0-5 4 16,5 8-3-16,0 0-5 0,3 3-5 0,1 2-7 15,1 4-1-15,-3 1-5 0,-6 1 3 0,-6 6-3 16,-6-1 2-16,-9 3-4 0,-3 4 6 0,-11-2-5 16,-7 5 7-16,-7-2-1 0,-9 4 5 0,-7 0-1 15,-9 0-12-15,-7-1 21 0,-7 1-25 0,-7-2 22 16,-2 2-11-16,-3-2-5 0,1-3 3 15,6-2-4-15,5-6 3 0,7-3-5 0,8-6-3 16,31-15-7-16,-38 12-13 0,38-12-18 16,0 0-27-16,0 0-40 0,-8-25-70 0,39 32-167 15,-31-7-222-15,40-51 24 0,-3 35 486 0</inkml:trace>
  <inkml:trace contextRef="#ctx0" brushRef="#br0" timeOffset="46967.4299">5491 5588 729 0,'-15'-37'277'0,"-8"7"-207"0,23 30 5 0,-44-44 0 16,44 44-16-16,-51-33-5 0,26 24-7 0,-11-3-7 0,5 8-5 16,-12-1-1-16,4 10-4 0,-9 1-2 0,0 8 1 15,-6 3-3-15,2 10 2 0,-4 4-8 0,4 8 1 16,3 7-8-16,3 5 5 0,3 7 9 16,8 9-29-16,5 3 22 0,5 6-26 0,5 0 2 15,10 7 11-15,6 1-15 0,8-1 8 0,6-2-19 16,4-12 1-16,13-1-35 0,-4-17-13 0,18 6-24 15,-16-27-55-15,28 17-53 0,-29-29-136 0,8-7-163 16,16 10 176-16,-48-21 321 0</inkml:trace>
  <inkml:trace contextRef="#ctx0" brushRef="#br0" timeOffset="47124.9715">4534 6282 1431 0,'0'0'127'0,"-33"-9"-57"15,33 9-33-15,0 0-19 0,0 0-9 0,0 0-6 16,0 0-4-16,0 0 1 0,35-22 2 0,0 13-1 31,13-2-1-31,12-3 0 0,8-4-16 16,13 4-35-16,-8-17-58 0,31 29-123 0,-29-16-274 16,15-5-32-16,11 15 294 0</inkml:trace>
  <inkml:trace contextRef="#ctx0" brushRef="#br0" timeOffset="47319.4948">5847 6303 1306 0,'-31'27'306'16,"5"-25"-279"-16,26-2-26 0,0 0-7 0,0 0 0 15,0 0 0-15,0 0 4 0,32-16 3 0,-2 5-5 16,11-1-17-16,1-9-33 0,22 14-79 15,-20-29-64-15,30 33-58 0,-24-9-198 0,-6-17 23 16,20 33 357-16</inkml:trace>
  <inkml:trace contextRef="#ctx0" brushRef="#br0" timeOffset="47483.9419">5908 6548 1575 0,'-38'13'90'0,"38"-13"-66"0,0 0-27 15,-8 28-2-15,8-28 2 0,41 3 0 0,-4-10 2 16,9-7-6-16,20-5-17 0,-1-20-38 0,28 14-76 16,-19-33-145-16,20 14-261 0,21 7 11 0,-14-23 451 15</inkml:trace>
  <inkml:trace contextRef="#ctx0" brushRef="#br0" timeOffset="48691.2159">8218 5655 1174 0,'0'0'94'0,"0"0"-44"15,-7-24-13-15,7 24 1 0,0 0 7 0,0 0-4 16,0 0-10-16,-30-20-11 0,30 20-9 0,-27 16-6 16,27-16-1-16,-41 32 0 0,18-8 8 15,-7 6 24-15,6 9-27 0,-5 0 35 0,6 8-29 16,-3-1 7-16,4 7 5 0,-1-4-13 16,9 4 3-16,4-5-12 0,6-4 5 0,11-7-10 15,4-4 4-15,10-6-7 0,4-6 4 0,7-7-3 16,5-4 4-16,5-8-2 0,6-7 0 0,4-7 3 15,1-6-5-15,2-8 3 0,-1-6-4 0,3-5 5 16,-4-4-5-16,0 3 6 0,-3 1-5 16,-6-6 4-16,-5 8-6 0,-3 2 7 0,-8 5-5 15,-28 28 4-15,39-41-2 0,-39 41 2 0,0 0 0 16,0 0 2-16,0 0-1 0,0 0 0 0,0 0-3 16,0 0-2-16,-5 33 2 0,-8-1-3 0,-3 12 7 15,0 4-8-15,2 1 10 0,4 4-8 0,2-2 7 16,5-7-4-16,5-3 8 0,3-10-7 15,7-6 5-15,-12-25-5 0,43 35 7 16,-15-28 4-16,2-3 4 0,4-11 1 0,1 0 0 16,1-11 3-16,1-3-3 0,0-9 5 0,2-7-12 15,-5-7-3-15,1-4-7 0,-6 3 2 0,-3-3-4 16,-5-3 4-16,-3 7-7 0,-7 2 4 0,-6 1-7 16,-3 6 0-16,-4 1-8 0,-3 3-16 0,-4 4 21 15,9 27-32-15,-18-46 24 0,18 46-16 16,-14-26-7-16,14 26-15 0,0 0-20 0,0 0-49 15,0 0-89-15,0 0-190 0,0 0-138 0,0 0 201 16</inkml:trace>
  <inkml:trace contextRef="#ctx0" brushRef="#br0" timeOffset="48956.9821">7991 6654 1446 0,'0'0'220'0,"0"0"-183"16,0 0-46-16,59-20 46 0,-10-1-23 0,22-3 19 16,9-10 1-16,12-5-14 0,9-1-3 15,2-2-13-15,5 6 1 0,-7 3-8 0,-2 7 3 16,-7 3-11-16,-5 3 0 0,-6 1-8 0,-5 5 0 15,-1 0-4-15,1 5-16 0,-12-9-42 0,13 24-69 16,-34-33-118-16,10 25-294 0,-12 10 34 0,-41-8 385 16</inkml:trace>
  <inkml:trace contextRef="#ctx0" brushRef="#br0" timeOffset="49316.3623">8036 7082 1220 0,'0'0'306'0,"0"0"-281"0,0 0-15 16,0 0 8-16,24-39 8 0,8 11 14 0,14 3-1 15,-3-8-5-15,10 6-11 0,0-3-5 0,2 2-12 16,0 2-2-16,-6 3-5 0,-3 5 2 15,-10 8-2-15,-8 4 3 0,-28 6-1 0,34-1 0 16,-34 1 4-16,0 0 0 0,9 35 5 0,-15-10 0 16,-4 5 4-16,-10 7-2 0,-3 5 8 15,-9 2-6-15,-3 5 11 0,-4 0-10 0,0 3 4 16,4-3-10-16,3-2 0 0,3-3-7 0,8-5 2 16,5-7-5-16,16-32 1 0,-7 40-4 0,7-40 0 15,25 25-5-15,-25-25-3 0,51 4-12 16,-15-17-9-16,12 3-16 0,-1-20-23 0,22 9-38 15,-17-30-65-15,33 22-91 0,-29-20-199 0,14-9-39 16,13 19 288-16</inkml:trace>
  <inkml:trace contextRef="#ctx0" brushRef="#br0" timeOffset="49488.4348">9219 6770 1255 0,'-36'4'232'0,"17"20"-154"15,-10-6-26-15,12 12-1 0,-6-5-12 16,8 4-7-16,-2 1-15 0,3 4-1 0,3 3-9 15,2-2 4-15,2 4-10 0,3-2 5 0,3 0-8 16,2-2 4-16,3 2-7 0,0-5-3 0,4-2-20 16,-8-30-21-16,25 52-49 0,-25-52-40 0,37 39-38 15,-37-39-74-15,41-12-213 0,-4 19-5 16,-37-7 355-16</inkml:trace>
  <inkml:trace contextRef="#ctx0" brushRef="#br0" timeOffset="49676.0148">9686 6619 1390 0,'-23'10'90'0,"23"-10"-69"15,-37 44 14-15,21-10-14 0,-9-4 10 0,6 14-1 16,-4 0-16-16,1 3 4 0,-1 3-10 0,2-1 3 16,3 0-13-16,1 2 8 0,1 0-10 0,0-3 4 15,5 1-41-15,-1-12 2 0,10 7-32 0,2-44-31 16,-2 62-46-16,2-62-107 0,0 0-238 0,-9 37 14 15,9-37 439-15</inkml:trace>
  <inkml:trace contextRef="#ctx0" brushRef="#br0" timeOffset="49847.7952">9150 6786 1718 0,'0'0'116'15,"0"0"-54"-15,-29-16-14 0,29 16-12 0,0 0-6 16,0 0-9-16,39-19-5 0,-5 5-16 15,12 0 0-15,14-4 0 0,9-3 0 0,9-2 0 16,0 0 0-16,0 5-52 0,-11-10-21 0,13 25-110 16,-30-36-242-16,22 25-194 0,-5-2 7 0,-12-12 530 15</inkml:trace>
  <inkml:trace contextRef="#ctx0" brushRef="#br0" timeOffset="50566.6076">2214 8482 1349 0,'-32'-4'105'0,"32"4"-68"0,0 0-25 15,0 0-24-15,0 0 30 0,0 0-7 0,39 9 29 16,-12-9 20-16,3-12-42 0,11-2 27 0,5-4-44 16,9 1 5-16,6-6 1 0,9-2-8 0,2-1 4 15,4 1-10-15,0 4-9 0,-5 0-18 16,5 10-22-16,-17-10-30 0,12 23-55 0,-32-23-50 15,19 31-74-15,-24 8-224 0,-34-18 76 16,48 23 413-16</inkml:trace>
  <inkml:trace contextRef="#ctx0" brushRef="#br0" timeOffset="50722.8545">2494 8723 1088 0,'-69'14'154'0,"37"13"-62"0,-2-17-43 0,34-10-24 16,0 0-11-16,0 0-8 0,0 0-10 0,0 0 4 15,55 11 0-15,-11-22-3 0,15-6-4 0,6-11-17 16,19 1-27-16,-8-20-65 0,23 18-147 0,-2-8-218 16,-19-19 19-16,16 23 446 0</inkml:trace>
  <inkml:trace contextRef="#ctx0" brushRef="#br0" timeOffset="50978.6079">2935 8038 1299 0,'-28'21'257'16,"3"-21"-215"-16,25 0-26 0,0 0-14 0,0 0 5 16,25-10 10-16,8 3 5 0,10-7 9 15,13 0-2-15,6-2 2 0,13 0-6 0,6 0-6 16,2 7-4-16,1 0-2 0,-3 9-2 0,-14 7-1 16,-3 4-3-16,-12 7-5 0,-12 4 3 15,-10 8-4-15,-10 9 5 0,-11 5-5 0,-9 6 5 16,-13 9-7-16,-10 5 8 0,-14 4-12 0,-11 6-7 15,-7 4 18-15,-8-4-25 0,1-4 17 0,-6-10-12 16,10-9-17-16,-1-7-6 0,17 2-36 16,-4-25-34-16,32 20-109 0,-20-15-344 0,34-26 6 15,0 0 299-15</inkml:trace>
  <inkml:trace contextRef="#ctx0" brushRef="#br0" timeOffset="53021.6977">5209 7813 1230 0,'2'-30'105'0,"-27"-18"-18"0,13 13-23 16,-15-11-5-16,6 13-1 0,-6-4-46 0,1 7 18 16,-5 3-37-16,0 8 12 0,-1 5 3 0,0 7-1 15,0 7-2-15,0 7 0 0,0 5-3 0,-1 8 4 16,1 6 18-16,3 9-26 0,-1 8 30 0,4 11-25 15,-1 8 6-15,2 7 8 0,2 10-12 0,4 5 10 16,-1 3-16-16,4-1 12 0,2 0-17 16,4-3 13-16,4 3 3 0,1-3-23 0,5-5 22 15,2-6-29-15,5-12-4 0,0-8-3 0,11 0-35 16,-11-23-23-16,19 19-50 0,-26-48-50 16,36 49-82-16,-36-49-138 0,0 0-50 0,47 29 329 15</inkml:trace>
  <inkml:trace contextRef="#ctx0" brushRef="#br0" timeOffset="53209.1877">4472 8468 1047 0,'-14'-32'388'0,"14"32"-280"0,0 0-33 16,0 0-29-16,0 0-15 0,0 0-10 0,0 0-3 16,0 0-4-16,0 0 1 0,44-24-7 0,-8 15-2 15,8-2-5-15,11-5 0 0,5 0-3 16,9-1-2-16,4-6-13 0,6 9-23 15,-8-16-38-15,20 19-51 0,-28-24-68 0,35 32-89 16,-26-10-242-16,-6-10 66 0,17 27 427 0</inkml:trace>
  <inkml:trace contextRef="#ctx0" brushRef="#br0" timeOffset="53396.8569">5150 8547 1657 0,'-33'23'58'0,"33"-23"-44"16,0 0-16-16,0 0 4 0,33 4 9 16,-4-6 3-16,6-9 0 0,8 1-4 0,6-8-4 15,6-1-4-15,4-6-17 0,-1-3 12 16,4 7-66-16,-14-14-18 0,17 29-98 0,-40-27-91 16,28 22-154-16,-15 8-86 0,-38 3 312 0</inkml:trace>
  <inkml:trace contextRef="#ctx0" brushRef="#br0" timeOffset="53537.5403">5179 8792 1623 0,'0'0'75'0,"-30"35"-55"0,30-35-16 16,0 0-5-16,0 0 0 0,48 16 3 0,-13-23-1 16,11-9 0-16,14-5-3 0,13-11-7 0,8-13-40 15,22 11-75-15,-22-42-187 0,20 27-284 0,2 1 40 16,-11-13 477-16</inkml:trace>
  <inkml:trace contextRef="#ctx0" brushRef="#br0" timeOffset="57394.0922">6881 8169 1239 0,'30'-16'138'16,"-30"16"-70"-16,0 0-17 0,0 0-5 0,0 0 6 16,0 0 4-16,0 0-5 0,2-32-6 0,-2 32-11 15,0 0-7-15,0 0-10 0,7-28-3 0,-7 28-2 16,0 0-1-16,0 0-1 0,0 0-3 0,0 0-3 15,0 0-3-15,0 0 0 0,0 0-2 16,-2 47 1-16,2-10-2 0,-2 9 5 0,-3 7-7 16,-4 7 8-16,-5 7 6 0,-2 1-22 0,-2 5 21 15,-1-5-21-15,3-4 7 0,3-10 3 0,6-10-17 16,4-5-5-16,10-9-25 0,-7-30-29 0,30 49-41 16,-30-49-49-16,60 16-124 0,-24-21-248 15,3-23 36-15,19 15 426 0</inkml:trace>
  <inkml:trace contextRef="#ctx0" brushRef="#br0" timeOffset="57612.9389">7618 8093 1250 0,'-25'-13'402'0,"25"13"-361"15,-41 46-28-15,25-18 1 0,4 1 0 0,1 2 9 16,0-4-5-16,3 6-1 0,-1-1-9 0,0 3 0 15,2 2-9-15,1 5-16 0,3-1 27 16,3-1-29-16,3-1 17 0,-1-5-26 0,9 4-34 16,-9-11-18-16,19 13-47 0,-21-40-99 0,34 43-164 15,-8-21-127-15,-26-22 169 0,66 30 348 0</inkml:trace>
  <inkml:trace contextRef="#ctx0" brushRef="#br0" timeOffset="57941.2189">7848 8109 1463 0,'0'0'100'16,"25"12"-76"-16,-25-12 0 0,33-9 16 0,-3 7 9 15,2-12 3-15,9 4-14 0,-2-1-12 0,7-1-8 16,-4 0-3-16,6 1-5 0,0-1 0 0,-2 1 0 15,-3 2-2-15,-3 4-3 0,-6 1-2 0,-2 3-1 16,-6 2 0-16,-26-1 0 0,38 11 1 16,-38-11 1-16,0 0 1 0,26 37 2 0,-26-37-3 15,2 46 2-15,-9-11-5 0,-5 2 3 0,-6 9-7 16,-5 3 5-16,-4 4-5 0,-5 0 6 0,0 7 6 16,-1 0-21-16,1-6 19 0,2 2-27 0,3-10 1 15,4-3-12-15,9-3-9 0,2-10-6 16,12 3-30-16,0-33-24 0,12 44-75 0,-12-44-101 15,0 0-272-15,48-1 45 0,-27-24 400 16</inkml:trace>
  <inkml:trace contextRef="#ctx0" brushRef="#br0" timeOffset="58097.555">8799 8369 1612 0,'-71'9'144'0,"39"5"-121"0,32-14-19 0,-32 18-4 15,32-18-2-15,0 0-9 0,0 0-18 0,0 0-29 16,0 0-53-16,25-25-79 0,23 25-153 16,-4-16-215-16,0-15 78 0,24 22 480 0</inkml:trace>
  <inkml:trace contextRef="#ctx0" brushRef="#br0" timeOffset="58425.591">9619 7991 1422 0,'-46'-9'112'0,"19"18"-46"0,-5-11-10 0,32 2-1 16,-58 17-7-16,30 1-12 0,-11 0-10 0,3 8 3 15,-1 2-3-15,2 9 2 0,-3 2-8 0,5 7 4 16,-3 5-6-16,4 4 5 16,1 4-5-16,0 5-10 0,7-3 14 0,4 1-22 15,8-6 10-15,8-3-10 0,10-10 0 0,1-6 0 16,9-8 0-16,-16-29 0 0,42 44 0 0,-15-29 0 15,1-3 0-15,2-9 0 0,-2-6 0 0,-1-6 0 16,-2-7-3-16,0-3-3 0,-2-8-1 0,0-2-2 16,-2-3 2-16,-3-3-5 0,-2-1 6 15,-6-1-8-15,-1 2 5 0,-5-2-10 0,-3 2-9 16,-4-2 21-16,-3 5-28 0,-2-1 25 0,1 6-19 16,7 27-6-16,-15-37-9 0,15 37-20 0,0 0-31 15,-16-33-41-15,16 33-78 0,0 0-94 16,0 0-183-16,31 18 33 0,-31-18 458 0</inkml:trace>
  <inkml:trace contextRef="#ctx0" brushRef="#br0" timeOffset="58722.4637">10104 8073 1657 0,'0'0'106'0,"-53"2"-55"0,26 0-11 0,-4 0-2 16,2 5-2-16,-3 0-13 0,0 5-6 0,2 2-5 15,6 0-1-15,24-14-4 0,-34 28 0 16,34-28-3-16,-11 34-1 0,11-34-4 16,13 33 2-16,-13-33-2 0,35 34 4 0,-35-34-2 15,51 25 2-15,-19-17-3 0,2 1-1 0,0 0 1 16,-1-2 1-16,-1 5-1 0,-4-3 0 0,-28-9-3 16,43 28 2-16,-43-28-1 0,23 39 3 0,-23-39-3 15,2 51-15-15,-9-17 19 0,-6 6-21 16,-6 4 21-16,-6-2-3 0,-5-1-2 0,-4-6 0 15,2 4-17-15,-1-9 2 0,6-2-14 0,2-10-6 16,25-18-6-16,-35 15-22 0,35-15-34 0,0 0-44 16,0 0-85-16,11-38-109 0,5 1-184 0,21 5 102 15,-20-33 420-15</inkml:trace>
  <inkml:trace contextRef="#ctx0" brushRef="#br0" timeOffset="58863.1724">10104 7966 1419 0,'-41'-18'326'0,"41"18"-189"15,-56 29-53-15,56-29-22 0,-29 28-43 0,29-28-19 16,0 0 0-16,13 33 0 0,-13-33 0 0,60 13 0 16,-10-13 0-16,10-6 0 0,16 3-17 0,-2-13-77 15,26 26-146-15,-35-25-420 0,25 4 18 0,-3 4 249 16</inkml:trace>
  <inkml:trace contextRef="#ctx0" brushRef="#br0" timeOffset="59394.3472">6199 9253 1357 0,'0'0'63'0,"0"0"-28"0,39 4 6 16,12 1 9-16,9-15 5 0,25 4-13 0,13-11-8 16,13 3-6-16,21-7-2 0,13-2-6 0,14-6 1 15,16 3-9-15,6-2 1 0,7 0-10 16,5-2 1-16,-2 3-4 0,-1-1 4 0,-1 3-4 15,-3 6 1-15,-7 3 0 0,2 7 1 0,-4 6 0 16,-2 1-1-16,-1 4-2 0,-8 3 1 0,-6 6 2 16,-6 1 1-16,0 2 0 0,-6 0-1 0,-6-1 0 15,-5-5-3-15,-8-1 1 0,-3 1-1 0,-6-8-4 16,-8 0-9-16,-10-4-18 0,-3 4-44 0,-26-23-65 16,14 30-159-16,-27-23-274 0,-17-7 40 15,-4 16 387-15</inkml:trace>
  <inkml:trace contextRef="#ctx0" brushRef="#br0" timeOffset="60253.7893">7467 9606 1349 0,'0'0'90'0,"0"0"-65"15,0 0-15-15,30-16 9 0,-3 9 12 0,-1-11 10 16,17 4-1-16,-1-5-9 0,6 1-12 0,2-3-2 16,6 2-7-16,1-3 1 0,3 5-7 15,-5 1 0-15,-2 4-1 0,-5 5-1 0,-4 3 1 16,-10 2 0-16,-7 6-2 0,-27-4 0 16,0 0 3-16,23 28 0 0,-23-28 2 0,-25 49-3 15,-2-12 3-15,-12 4-8 0,-9 6 10 0,-6-1 0 16,-1 3 14-16,-2-3-1 0,2 2 8 0,5-4-11 15,8 0 2-15,8-5-12 0,10-6 0 0,9-10-8 16,15-23-1-16,0 35-3 0,0-35 0 0,38 20-8 16,-10-17-7-16,16-1-13 0,2-14-22 15,23 3-38-15,-12-30-61 0,40 25-125 0,-26-16-279 16,11-14 33-16,13 18 378 0</inkml:trace>
  <inkml:trace contextRef="#ctx0" brushRef="#br0" timeOffset="60429.5557">8776 9428 1282 0,'-37'2'89'0,"37"-2"-41"0,-50 19 9 16,50-19 2-16,-46 35-8 0,28-10-5 0,-7-2-15 15,6 8-4-15,-4 3-15 0,4 5 1 0,3-2-10 16,1 1 2-16,5-1-6 0,3 4 4 0,1-6-7 16,5 2 6-16,2-5-9 0,3-8-9 0,8 3-32 15,-12-27-18-15,38 32-30 0,-38-32-35 0,58 8-47 16,-58-8-93-16,67-28-131 15,-15 25-40-15,-21-34 377 0</inkml:trace>
  <inkml:trace contextRef="#ctx0" brushRef="#br0" timeOffset="60622.9311">9249 9317 723 0,'0'0'255'0,"0"0"-126"0,0 0-7 0,-37 12-29 15,31 13-9-15,6-25 0 0,-35 63-46 16,10-28 20-16,7 17-40 0,-5-7-1 0,6 6 3 15,-3-1-14-15,1 1 5 0,3-4-12 0,0 4 6 16,3-5-9-16,3-5 3 0,3-1-37 16,-4-12-16-16,15 6-23 0,-4-34-42 0,7 40-54 15,-7-40-122-15,0 0-162 0,0 0 14 0,0 0 443 16</inkml:trace>
  <inkml:trace contextRef="#ctx0" brushRef="#br0" timeOffset="60796.2881">8554 9349 1545 0,'0'0'221'0,"-44"14"-139"16,44-14-29-16,0 0-13 0,0 0-24 0,0 0 10 15,34 26-17-15,-2-19 11 0,7-5-5 16,12-4-6-16,13-5-3 0,8-5-4 0,10-4 1 16,5-2-17-16,1-6-19 0,3 6-61 0,-14-17-77 15,31 35-207-15,-23-23-262 0,4 2 64 0,-4 17 436 31</inkml:trace>
  <inkml:trace contextRef="#ctx0" brushRef="#br0" timeOffset="61657.7094">2922 11085 1522 0,'-26'-9'78'0,"26"9"-27"0,0 0-22 16,0 0-16-16,0 0-1 0,19-28-2 0,-19 28 1 16,54-32-6-16,-14 13-1 0,5-2-6 0,8-2 2 15,3 2-8-15,5 5-6 0,-3-3-17 0,8 10-24 32,-13-12-24-32,12 21-36 0,-22-18-58 0,20 29-98 15,-20-4-238-15,-11-7 49 0,9 26 443 0</inkml:trace>
  <inkml:trace contextRef="#ctx0" brushRef="#br0" timeOffset="61813.9706">2852 11513 1233 0,'0'0'149'0,"-38"19"-105"0,38-19-27 16,0 0-11-16,0 0-5 0,0 0-2 0,39-7 3 15,-5-1-1-15,12-8-2 0,13-2 3 16,4-8-13-16,13 1-32 0,-5-17-66 0,23 17-99 15,-23-19-156-15,7-5-110 0,12 22 231 0</inkml:trace>
  <inkml:trace contextRef="#ctx0" brushRef="#br0" timeOffset="62110.9364">3441 10668 1507 0,'0'0'85'0,"-49"19"-41"0,49-19-23 0,0 0-13 16,0 0-3-16,25 4 8 0,6-3 7 0,10-4 7 16,14-2 1-16,7-8-4 0,11 1-7 0,5-4-3 15,7 4-8-15,3-1-3 0,-5 3-3 16,-1 5 0-16,-13 5 0 0,-11 5 0 16,-8 7 1-16,-13 8-3 0,-8 4 6 0,-15 11-6 15,-11 6 6-15,-12 6-5 0,-15 12 5 0,-12 4-7 16,-13 7 9-16,-13 3-10 0,-4 1-2 0,-7-4 22 15,-1-1-23-15,-2-6 23 0,5-1-11 0,4-9-8 16,8-8 6-16,17-11-15 0,8-11-8 0,34-23-38 16,-28 10-57-16,28-10-66 0,0 0-75 15,57-23-183-15,-18 6-60 0,-1-29 227 0</inkml:trace>
  <inkml:trace contextRef="#ctx0" brushRef="#br0" timeOffset="62517.2289">5443 10256 1407 0,'-32'-57'10'0,"23"20"12"0,4-5 9 0,5 7-2 16,-6-2 12-16,8 14-10 0,-2 23-5 0,-11-32-3 16,11 32 2-16,0 0 3 0,-31-7-3 0,31 7-6 15,-29 16-11-15,29-16-4 0,-44 39-5 16,16-2 8-16,-6 8 2 0,-3 19 13 0,-6 3 11 15,-3 9-21-15,0 5 19 0,0 7-22 0,0 5-1 16,5 2 11-16,4 4-15 0,4-1 9 16,6-1-14-16,6-5 9 0,8-6 4 0,8-3-19 0,9-7 14 15,4-4-27-15,12-7-14 0,-2-16-9 0,13 2-38 16,-11-22-30-16,24 15-68 0,-44-44-107 16,50 12-268-16,-6-3 42 0,-16-30 419 15</inkml:trace>
  <inkml:trace contextRef="#ctx0" brushRef="#br0" timeOffset="62689.1641">4802 11015 1444 0,'-64'-20'170'0,"32"24"-69"16,-2-11-20-16,34 7-20 0,-26 3-13 0,26-3-22 16,0 0-17-16,0 0-8 0,0 0-1 0,44-14-1 15,-9 5 1-15,15-6 0 0,16-5 0 16,6-5-4-16,15-1-8 0,3-6-21 0,13 6-22 15,-6-11-54-15,20 23-78 0,-32-30-131 0,25 23-270 16,-4 5 48-16,-12-12 447 0</inkml:trace>
  <inkml:trace contextRef="#ctx0" brushRef="#br0" timeOffset="62907.8995">6015 10911 1696 0,'-41'7'71'0,"41"-7"-54"0,0 0-14 0,0 0-5 15,0 0 2-15,27-18 4 0,4 4-1 0,8-5-2 16,9-4 2-16,5-5-8 0,9 3-13 0,-1-7-27 16,6 16-40-16,-19-15-45 0,15 27-60 0,-36-26-72 15,23 20-167-15,-11 11-48 0,-39-1 323 0</inkml:trace>
  <inkml:trace contextRef="#ctx0" brushRef="#br0" timeOffset="63048.5182">5999 11129 1446 0,'-37'51'152'0,"-13"-26"-44"0,27 1-66 0,23-26 7 16,-16 25-26-16,16-25-12 0,28 9-3 16,3-11-1-16,11-5-2 0,16-9-20 0,12-9 29 15,13-6-33-15,11-8 10 0,12 4-60 16,-16-30-155-16,6 21-388 0,-4 0-9 0,-3-6 326 15</inkml:trace>
  <inkml:trace contextRef="#ctx1" brushRef="#br0">14741 18675 0,'0'0'0,"0"0"0,0 0 0,0 0 0,0 0 0,0 0 0,0 0 16</inkml:trace>
  <inkml:trace contextRef="#ctx0" brushRef="#br0" timeOffset="116707.141">7733 10615 822 0,'0'0'118'0,"-2"-32"-19"16,2 32-5-16,0 0-10 0,0 0-8 0,0 0-12 16,0 0-12-16,0 0-9 0,0 0-11 15,0 0 3-15,0 0 6 0,0 0-1 0,7 41 8 0,-7-41-17 16,7 47-7-16,-3-17-12 0,3 2-1 16,-2 5-8-16,0 3 6 0,1 3-6 0,-5 4 4 15,-2 2-6-15,-5 3 5 0,-1 0-9 0,-2-1 7 16,-3 2 10-16,0-2-27 0,1 0 11 0,-5-3-33 15,5 3-6-15,-6-12-19 0,11 8-31 0,6-47-52 16,-10 62-109-16,10-62-134 0,-13 26-116 0,40-3 258 16</inkml:trace>
  <inkml:trace contextRef="#ctx0" brushRef="#br0" timeOffset="117638.9597">8165 10794 1451 0,'26'-17'81'0,"-26"17"-51"0,0 0-10 0,27-37 7 15,-2 26 8-15,-25 11 6 0,51-23-8 16,-26 13-11-16,0 5-10 0,-25 5-7 0,39-4-3 0,-39 4-1 15,32 4-1-15,-32-4 1 0,24 5-1 0,-24-5 1 16,0 0 1-16,34 10 2 0,-34-10 3 0,0 0 0 16,34 7 2-16,-34-7-1 0,30 0 0 15,-30 0-1-15,37-7-3 0,-37 7 0 0,41-10-1 16,-41 10 0-16,39-14-1 0,-39 14 2 0,44-18-3 16,-44 18 1-16,46-24-1 0,-21 15 0 0,-25 9-1 0,46-23 1 15,-46 23-1-15,42-25 1 0,-42 25-2 0,29-16 2 16,-29 16-1-16,0 0 2 0,0 0 1 0,0 0 4 15,0 0 2-15,0 0 1 0,0 0-1 0,0 0-4 32,0 0-2-32,0 0-2 0,0 0 0 0,0 0-1 15,-18 28 0-15,18-28 0 0,0 0 0 0,-18 25-1 16,18-25 1-16,0 0-3 0,0 0 1 0,0 0-1 16,-5 23-4-16,5-23 0 0,0 0-1 0,0 0 0 0,0 0 2 15,0 0 1-15,0 0 2 0,0 0 0 0,0 0 3 16,0 0-1-16,5 26 1 0,-5-26 1 15,0 0-2-15,0 0 2 0,0 0 1 0,0 0-2 16,0 0 2-16,-30 22-1 0,30-22 0 0,0 0-1 16,0 0 1-16,-28 7 0 0,28-7-1 0,0 0 1 15,0 0 0-15,-30-6-1 0,30 6 1 0,0 0-1 16,-25-8 1-16,25 8 0 0,0 0-1 0,-32-15 1 16,32 15-1-16,-25-15 1 0,25 15-1 0,-28-11 1 15,28 11-1-15,-34-11 1 0,34 11 0 0,-41-7 1 16,41 7 1-16,-44-1 1 0,19 4 1 0,1 2-1 15,-5 3 1-15,1 6-4 0,-2 3 1 0,1 3-2 16,-1-1 1-16,0 6-3 0,-2 1 4 0,-1 4-4 16,-4 7 3-16,-1 0-4 0,-1 2 6 15,0 3-8-15,0-2 9 0,2-1-4 0,7 0 7 16,5-9-1-16,9-5 2 0,16-25-7 0,-7 30 1 16,7-30-2-16,27 17 1 0,1-13 1 0,11-4 3 15,11-9 3-15,12-5-2 0,9-7 2 0,8-8-7 16,5 5 3-16,4-4-5 0,-1 1 3 0,-4 4-3 15,-5 4 1-15,-9 5-2 0,-3 5 2 0,-10 9 1 16,-6 7 0-16,-11 4 0 0,-11 6-3 0,-28-17 0 16,30 51-4-16,-26-17-2 0,-8 10-4 0,-10 2-5 15,-7 6 22-15,-7 3-16 0,-10 0 23 0,-2 5-9 16,-8-4-6-16,-4 0 9 0,-2-1-6 0,0-6 8 16,-2-5-4-16,3-3 7 0,0-11-4 15,3-6 4-15,4-10-3 0,9-5-1 0,5-9-1 16,7-5-3-16,25 5 1 0,-32-39-4 0,23 4 2 15,8-9-6-15,8-11 7 0,7-8-8 0,9-6 8 16,5-8-7-16,9-4-8 0,6-2 18 0,5-5-16 16,3 3 15-16,4 3 1 0,3-1-11 0,-1 14 9 15,0 4-10-15,-4 12 2 0,-9 9-10 0,-8 14 1 16,-10 5-15-16,-26 25-6 0,27-17-13 0,-27 17-25 16,0 0-26-16,9 26-128 0,-36-6-302 0,27-20-39 15,-27 52 244-15</inkml:trace>
  <inkml:trace contextRef="#ctx0" brushRef="#br0" timeOffset="117873.3257">9663 11108 1821 0,'-30'14'216'0,"-12"-5"-206"0,8-2-10 16,2-4 0-16,5-1 0 0,27-2 0 16,-44-3 0-16,44 3 0 0,-44-11 0 0,44 11 0 15,-34-12-14-15,34 12-34 0,0 0-18 0,0 0-52 16,-2-39-85-16,45 37-218 0,-16-17-195 0,10-2 78 16,19 14 516-16</inkml:trace>
  <inkml:trace contextRef="#ctx0" brushRef="#br0" timeOffset="121531.9627">9838 10798 1099 0,'0'0'234'0,"0"0"-185"15,-1-39-8-15,1 39-2 0,16-33 16 0,-16 33 9 16,37-32 0-16,-9 20-11 0,-28 12-14 0,52-32-16 16,-24 20-8-16,4 1-6 0,-2 2-1 15,3 2-3-15,1 2-1 0,0 0-1 0,-1 1-1 16,-1 1 0-16,-2 1 3 0,2 0-1 0,-2 0 3 16,-1 2-2-16,-4 0-1 0,-25 0-1 0,42 2-2 15,-42-2 1-15,28 4 0 0,-28-4-1 0,0 0 4 16,0 0 2-16,0 0 3 0,0 0 1 15,25 37-2-15,-25-37-1 0,0 51-7 16,-2-14 4-16,-3 10-8 0,-4 8 9 0,-7 8-9 16,-5 6 8-16,-6 7-6 0,-3 3-2 0,-3-2 21 15,-3 3-18-15,1-8 16 0,1-2-8 0,8-10-11 0,4-9 5 16,10-10-10 0,7-11-11-16,5-30-24 0,17 26-39 0,22-5-78 0,-21-47-167 15,35 12-270-15,11-7 43 0,-7-29 405 0</inkml:trace>
  <inkml:trace contextRef="#ctx0" brushRef="#br0" timeOffset="123552.0704">11914 10978 784 0,'0'0'254'0,"-19"-37"-210"0,19 37-5 16,-16-29-4-16,16 29 15 0,0 0 17 15,-27-24-3-15,27 24-13 0,-30-11-17 0,30 11-14 16,-41 7-8-16,15-1 0 0,26-6 4 0,-53 30 1 16,53-30 9-16,-54 44-3 0,26-14 4 0,-4-2-3 15,6 5 4-15,-3-1-4 0,8 3 4 16,-2-5-10-16,9 3-2 0,3-3 11 0,8-3-35 16,6 1 28-16,6-2-32 0,9-1 9 15,8-6 2-15,8 1-14 0,5-13-14 0,14 3-27 16,-3-18-35-16,24 11-70 0,-22-33-90 0,18 6-280 15,8 8 59-15,-18-25 343 0</inkml:trace>
  <inkml:trace contextRef="#ctx0" brushRef="#br0" timeOffset="124036.7441">12486 10888 1193 0,'-39'7'65'16,"11"12"-13"-16,-4-5-2 0,13 11 8 0,-10-4 3 15,13 13-2-15,-5-8-18 0,5 9-5 0,0-7-10 16,7 9 1-16,0-10-5 0,9 1 1 0,0-28 15 16,13 41-35-16,-13-41 26 0,33 26-30 0,-33-26 14 15,52 11 1-15,-22-15 0 0,4-3-6 16,1-7-24-16,2-2 29 0,2-2-32 0,2-3 30 16,-2-2-10-16,-2-1-3 0,-2-3 3 0,1 1-4 15,-6 1 0-15,-5 2-5 0,-25 23-1 0,42-38-4 16,-42 38-1-16,0 0-2 0,32-29 1 0,-32 29 1 15,0 0 2-15,0 0 5 0,0 0 3 16,-12 27 3-16,12-27-1 0,-32 56 4 16,12-17-5-16,-1 7 6 0,-5 7 14 0,-5 3-22 15,1 9 27-15,-1 4-23 0,-3 1 2 0,4 4 11 16,-4 2-8-16,4 0 14 0,0-9-6 0,2-4 9 16,3-8-11-16,2-10 6 0,5-8-9 0,4-7 6 15,14-30-6-15,-11 27 0 0,11-27-2 0,0 0-1 16,0 0 1-16,0 0 7 0,16-28 8 0,-16 28-3 15,25-59 5-15,-11 19-16 0,2-8 0 16,0-5-8-16,-2 2 6 0,4-5-8 0,-2 1 8 16,0 1-8-16,1 3 6 0,3 0-10 0,1 5 4 15,2 2-9-15,2 5 1 0,0 2-13 16,5 9-21-16,-2 2 20 0,8 8-39 0,-10-3 12 16,13 17-40-16,-39 4-37 0,76-17-52 0,-76 17-68 15,73-27-76-15,-20 27-143 0,-25-23 213 0,33 34 256 16</inkml:trace>
  <inkml:trace contextRef="#ctx0" brushRef="#br0" timeOffset="124286.6452">13489 10865 1050 0,'-27'-9'79'16,"27"9"-6"-16,-46-9 5 0,46 9 9 15,-48 4-5-15,48-4-14 0,-51 19-11 16,51-19-5-16,-53 35-6 0,31-10-4 0,-6-2-7 15,7 12-2-15,-4-5-11 0,7 2 0 0,2 0-10 16,6-2 0-16,3-1-6 0,7-4-2 0,0-25-3 16,12 41-11-16,-12-41 28 0,30 26-29 0,-5-17 30 15,5-9-19-15,7-2-20 0,4-8 27 0,9-6-40 16,-1-11 10-16,15 4-43 0,-13-21-36 16,25 14-32-16,-22-31-47 0,27 27-70 0,-17-8-254 15,-6-23 49-15,20 23 344 0</inkml:trace>
  <inkml:trace contextRef="#ctx0" brushRef="#br0" timeOffset="124474.1391">14247 10259 1520 0,'-78'41'164'0,"33"13"-133"0,-2 3 18 0,6 8-8 16,0-5-12-16,6 3 4 0,-1 2-17 0,3-3 4 15,1 1-12-15,3-3 5 0,5-4-12 0,4 1 5 16,6-8-9-16,3-1 5 0,11-10-10 0,4-4-6 15,8-2-18-15,-12-32-9 0,41 42-12 0,-41-42-50 16,55 25-3-16,-55-25-79 0,71 3-105 16,-38-3-231-16,-4-21 43 0,26 19 380 0</inkml:trace>
  <inkml:trace contextRef="#ctx0" brushRef="#br0" timeOffset="124818.1216">14165 10837 1453 0,'-30'3'63'16,"30"-3"-30"-16,-28 20-9 0,28-20 0 0,0 0 0 16,-2 26 0-16,2-26-1 0,0 0 7 0,37 19 3 15,-10-12-2-15,3-8-5 0,5-1-8 0,4-5-8 16,2 0-6-16,3-4-2 0,0 1-2 0,3-1 2 16,-3 1-2-16,-2-3 0 0,-3 1-2 0,-5 1 3 15,-4-1-2-15,-30 12 3 0,41-21-1 16,-41 21 4-16,0 0 4 0,19-26 2 15,-19 26-1-15,0 0-3 0,-17-32-4 0,17 32-2 16,-32-23-2-16,32 23 2 0,-41-14-1 0,41 14 0 16,-50-2 0-16,24 9 3 0,-1 4 3 0,-1 3 2 15,1 9 3-15,-1 0-5 0,3 3 2 0,0 7-7 16,6-1 3-16,1 3-7 0,4-1 4 0,3-6-4 16,6 4 3-16,5-6-3 0,0-26-2 15,14 42-9-15,-14-42-6 0,39 25-15 0,-39-25-13 16,64 4-34-16,-32-24-35 0,28 20-65 0,-26-37-84 15,31 18-164-15,-3 1-66 0,-19-24 282 0</inkml:trace>
  <inkml:trace contextRef="#ctx0" brushRef="#br0" timeOffset="125110.578">15116 10615 1356 0,'-53'0'146'0,"27"19"-69"0,-13-10-14 0,8 14-6 16,-2-9-15-16,6 9-6 0,-3-4-8 0,30-19 1 15,-46 39-4-15,46-39-5 0,-21 28-9 0,21-28-4 16,0 0-6-16,9 28 1 0,-9-28 0 0,32 11 1 16,-8-8 0-16,6-3 0 0,4-3-2 15,3-1 0-15,0 1 0 0,-3-1-1 16,-4 3 0-16,-1 1 0 0,-29 0 3 0,40 5 3 16,-40-5 1-16,0 0 5 0,0 0 1 0,0 0 2 15,20 33-1-15,-20-33-3 0,-18 27-6 0,18-27-1 0,-32 35-5 31,32-35 2-31,-46 33-3 0,21-13 2 0,-3-4-1 16,1 1 0-16,1-1-5 0,26-16-4 0,-34 21-13 16,34-21-12-16,0 0-19 0,0 0-27 15,0 0-58-15,0 0-98 0,0 0-254 0,0 0-76 16,0 0 211-16</inkml:trace>
  <inkml:trace contextRef="#ctx0" brushRef="#br0" timeOffset="125792.8698">16528 9910 1243 0,'-25'18'61'0,"-2"0"-52"0,-6 4 10 16,-4 14 15-16,-17 1 10 0,8 19 18 0,-21 0-19 16,0 15-10-16,-11 5 19 0,0 12-27 0,-12 3 26 15,8 13-5-15,-10-3-23 0,9 2 8 0,5 0-28 16,3-7 7-16,8-4-18 0,9-7-5 0,8-10 11 16,11-10-30-16,20-5 3 0,1-23-47 0,32 14-84 15,-14-51-97-15,30 18-279 0,4 1 32 0,-4-31 333 0</inkml:trace>
  <inkml:trace contextRef="#ctx0" brushRef="#br0" timeOffset="126125.6655">16538 10490 1449 0,'0'0'59'0,"-46"-25"-21"0,22 22-4 0,-10-3 5 16,7 12 9-16,-8-3-9 0,7 6-8 15,-4 2-9-15,5 3-5 0,2 3-6 16,25-17 2-16,-35 37-5 0,35-37 1 0,-23 39-5 16,23-39 1-16,-2 37-4 0,2-37 1 0,16 40 0 15,-16-40 3-15,32 41-1 0,-32-41 5 0,46 39-4 16,-16-22 0-16,-2 1-1 0,4 0 0 0,-2-1-2 0,-1-1 4 0,-29-16-6 0,44 30 2 16,-44-30-2-16,30 30 1 0,-30-30-1 15,20 28 1-15,-20-28 1 0,5 23 1 0,-5-23-2 16,-9 26 0-16,9-26-1 0,-23 27 1 0,23-27 0 15,-42 30 0-15,13-16-1 0,-3 3 1 0,-5-1-2 16,-2 2 3-16,2 0-7 0,3-6-5 0,6 0-14 16,1-8-19-16,27-4-41 0,-24-2-56 0,24 2-128 31,0 0-309-31,0 0 60 0,49-12 295 16</inkml:trace>
  <inkml:trace contextRef="#ctx0" brushRef="#br0" timeOffset="126451.2912">16845 10743 1332 0,'-34'37'186'0,"2"-26"-152"0,32-11-5 16,-35 19-2-16,35-19 1 0,0 0-9 0,0 0-7 16,0 0 4-16,28 14 4 0,-3-21 7 0,10-1-3 15,6-10-2-15,7 0-7 0,3-5-2 0,4-5-9 16,0 4 1-16,0-6-6 0,-4 2 6 15,-3 3-4-15,-5 0 6 0,-8 2 1 16,-7 6 7-16,-28 17 2 0,32-28 4 0,-32 28-2 16,0 0-3-16,0 0-5 0,-17-27-5 15,17 27-5-15,-46 4 1 0,12 10-1 0,-5 2-1 16,-5 6 2-16,-2 5-3 0,-6 3 3 0,3 2-2 16,-1 6 6-16,4-1-3 0,4 0 5 0,4-3-6 15,10-4 3-15,9-6-7 0,19-24 2 0,-9 37-4 16,9-37-2-16,30 30-2 0,-2-21-5 0,13-2-10 15,5-10-8-15,16-1-24 0,-2-15-44 16,32 17-81-16,-30-35-124 0,32 14-262 0,-2 5 38 16,-16-17 379-16</inkml:trace>
  <inkml:trace contextRef="#ctx0" brushRef="#br0" timeOffset="126654.5516">18100 10448 1411 0,'-58'-13'150'0,"24"24"-64"15,-15-9-15-15,12 13-5 0,-11-2-17 0,5 10-8 16,-6 5-9-16,1 3 3 0,-4 3-6 0,10 3-2 16,3-2-9-16,9 4 2 0,5-4-12 0,7-3-4 15,8-4-4-15,8-2 0 0,7-1 0 0,-5-25 0 16,32 35 0-16,0-24-7 0,9-4-13 0,5-9-12 16,16-1-20-16,-7-17-22 0,21 13-55 15,-19-32-91-15,35 20-262 0,-21-7-96 0,1-6 126 16</inkml:trace>
  <inkml:trace contextRef="#ctx0" brushRef="#br1" timeOffset="134472.0336">4481 699 434 0,'0'0'44'16,"0"0"-39"-16,0 0-6 0,0 0 0 15,0 0 0-15,0 0 2 0,-14-24 0 0,14 24-1 16,0 0-1-16,0 0 0 0,0 0 1 0,0 0 6 16,0 0 8-16,0 0 15 0,-4-27 13 0,4 27 13 15,0 0 4-15,0 0-2 0,0 0-6 0,0-23-6 16,0 23-4-16,0 0-3 0,0 0-3 0,0 0-3 16,0 0-4-16,0 0-1 0,-5-26-5 0,5 26-3 15,0 0-2-15,0 0 1 0,0 0-1 16,0 0 0-16,-21-27-2 0,21 27-2 0,0 0-6 15,0 0 0-15,-34-15-5 0,34 15 3 0,0 0-1 16,-37-4 3-16,37 4 1 0,-32 2 0 16,32-2 3-16,-39 7-3 0,39-7 4 0,-50 14 4 15,22 0 5-15,-6-3 0 0,3 4 3 0,-5 0-2 16,4-1 3-16,-3 1-4 0,3 5 1 0,-3-3-5 16,3 6 1-16,-4 0-6 0,3 5 5 15,-5 1-9-15,5 4 4 0,-3 2-7 0,3 6 3 16,-1-2-7-16,0 3 4 0,4 2-8 0,4-2 4 15,3 6 11-15,5-4-28 0,4 3 29 0,3-5-30 16,6 3 12-16,3-7 4 0,4 1-9 0,1-4 4 16,5 0-6-16,-1-3 5 0,5 0-5 0,0-4 8 15,4 0-5-15,-1-1 6 16,2-1-2-16,-1-1 6 0,-16-25-4 0,32 42 5 16,-32-42-4-16,30 39 2 0,-30-39-2 0,30 28 2 15,-30-28-3-15,37 21 2 0,-37-21-3 0,39 14 1 16,-39-14-2-16,41 4-1 0,-41-4-1 0,43-6-1 15,-43 6 3-15,37-12 0 0,-37 12 3 0,25-9-1 16,-25 9 1-16,0 0 2 0,0 0 2 0,0 0 5 16,0 0 0-16,0 0 0 0,0 0-2 15,0 0-4-15,-27-9 0 0,27 9 0 0,-39 6 2 16,14 3 2-16,-5 1 2 0,0 4 6 0,-4 4-1 16,3 3 7-16,-1 2-3 0,0 3 2 0,0-3-4 15,5 5 0-15,1-1-9 0,6 1 1 0,1 2 10 16,5 2-32-16,1 1 30 0,3 0-31 15,3 3 13-15,3-1 5 0,2-2-6 0,0 4 7 16,4-5-8-16,2 0 6 0,6-4-4 16,5-2 3-16,4-1-3 0,6-2 3 0,5-5-1 15,5-1 2-15,4-5 0 0,6-1 2 0,2-6-2 16,5-1 1-16,3-2 0 0,3-4 0 0,1 0 0 16,3-1-1-16,0-1 2 0,-2 1-1 0,0-1 1 15,0 2 0-15,-3 2-1 0,-2 0-1 0,-6 6 1 16,-1-1-1-16,-2 4 0 0,-5 1 0 15,-2 1-5-15,-5-1 0 0,-3 3-3 0,-2-3 2 16,-29-10 1-16,44 20 3 0,-44-20-1 16,36 15 3-16,-36-15-3 0,0 0 3 0,30 22-2 15,-30-22 2-15,0 0-1 0,0 0 1 0,12 26 0 16,-12-26 1-16,0 0 0 0,11 37 4 0,-11-37-1 16,14 37 3-16,-5-12-5 0,3 1 3 0,2 4-7 15,2 0 5-15,5 2-6 0,1-1 5 16,6 1 13-16,6 0-31 0,3-2 33 0,7-2-33 15,9-3 17-15,6-6 3 0,4-5-2 0,10-2 2 16,3-6-3-16,6-8 0 0,6-3 2 0,4-6-2 16,4-3 2-16,3-5-3 0,2-3 4 0,4-2 15 15,1 1-32-15,2-2 33 0,-4-3-34 0,-3 3 13 16,-7-1 4-16,-3 1-5 0,-6 4 5 16,-11 2-5-16,-5 3 4 0,-9 0-3 15,-8 5 4-15,-6 4-2 0,-11 4 0 0,-8 1 0 16,-27 2-3-16,30 2-1 0,-30-2-1 0,0 0 1 15,0 0 3-15,0 0 1 0,0 0 1 0,3 35 5 16,-3-35-2-16,-12 32 4 0,12-32-3 0,-11 35 0 16,11-35-5-16,-7 39 3 0,7-39-3 0,7 42 3 15,-7-42 13-15,25 46-34 0,-25-46 32 16,50 46-32-16,-13-27 14 0,7-3 4 0,7-6-3 16,8 3 2-16,5-6-2 0,5-4 0 0,5-1 0 15,1-5-3-15,6 1-4 0,0-7-7 0,10-2-3 16,-4-3-4-16,5 0 3 0,-4-5 21 15,-3 1-10-15,-3-3 21 16,-4 5-30-16,-6-3 15 0,-4 3-14 0,-10-2 16 0,-5 4 2 16,-7 0-2-16,-5 4 2 0,-6 3-1 15,-8 1 1-15,-27 6-1 0,35-3-1 0,-35 3 0 16,0 0 0-16,0 0 0 0,0 0 6 0,0 0 6 16,0 0 6-16,7 42 10 0,-7-42-3 0,-14 49 2 0,2-19 8 15,1 4-38-15,1-2 26 0,1 3-36 0,3-2 11 16,6 1 4-16,6 1-6 0,6-5 1 0,9 7-17 15,6-9-3-15,17 4-17 0,6-11-4 16,21 9-13-16,-2-16-10 0,23 14-33 16,-9-19-39-16,27 19-68 0,-9-2-169 0,-6-22-44 15,26 29 327-15</inkml:trace>
  <inkml:trace contextRef="#ctx0" brushRef="#br1" timeOffset="136531.9193">9564 3399 1045 0,'0'0'203'16,"0"0"-160"-16,0 0-35 0,0 0-12 0,0 0-1 15,0 0 2-15,0 0 0 0,0 0 0 0,0 0-5 32,0 0-10-32,0 0 0 0,0 0 2 0,0 0 6 15,30-3 10-15,-30 3 0 0,0 0 1 0,25-13-1 0,-25 13 2 16,0 0-1-16,0 0 0 0,0 0 4 0,0 0 6 15,0 0 8-15,0 0 4 0,0 0 0 16,0 0-4-16,0 0-3 0,0 0-2 0,0 0-1 16,0 0-1-16,0 0 0 0,0 0-2 0,0 0-1 15,0 0-4-15,0 0-3 0,0 0 0 0,0 0-3 0,0 0 1 0,0 0-1 16,0 0-1 0,0 0 0-16,0 0 2 0,0 0 0 0,26-19 2 15,-26 19 0-15,0 0 0 0,13-25-1 16,-13 25 0-16,0 0 0 0,7-24 1 15,-7 24-1-15,0 0 3 0,0 0-3 0,2-27 3 0,-2 27-1 16,0 0 0-16,0 0 1 0,0 0 6 0,0 0 2 16,0 0 4-16,0 0 0 0,0 0-6 0,0 0-4 15,0 0-5-15,0 0-2 0,0 0-1 0,0 0 1 16,-25 30-2-16,25-30 3 0,-2 25-3 0,2-25 2 16,0 0-2-16,20 33 1 0,-20-33-1 15,33 20 2-15,-6-15-1 0,5 0 2 0,10-3-1 16,2-4 0-16,8 2 1 0,6-5 0 0,4-2 0 15,6 0 0-15,8-4 0 0,3 1-2 0,5-6 3 16,2 2-4-16,3-4 4 0,1-3-6 0,4-2 4 16,4-5-4-16,3-4 3 0,1-7-7 0,5-3 3 15,-1-4-8-15,5-1 6 0,-1-8 13 16,0 2-26-16,0 1 31 0,1-1-29 0,-4 2 10 16,-3 3 6-16,-8 6-8 0,-8 7 8 0,-8 3-3 15,-11 9 6-15,-10 5-3 0,-13 8 1 0,-13 3-4 16,-6 9-3-16,-27-2-1 0,0 0-1 0,23 31 5 15,-23-31 1-15,-18 50 6 0,0-19-3 0,-3 6 7 16,-4-2-4-16,4 6 12 0,-4-6-1 16,8 2 14-16,1-7-4 0,7 2 3 15,3-6 9-15,12 1-40 0,-6-27 30 0,30 42-36 16,0-26 12-16,9-2 4 0,11-7-3 0,6-4 1 16,15-6 0-16,7-8-2 0,11-4 1 0,8-5 16 15,6-3-35-15,5-5 32 0,5 0-39 0,-1-4 11 16,5 2 1-16,-2-3-7 0,0 5 7 0,-2-4-5 15,-3 5 9-15,-4 1 0 0,-5 3 8 0,-3 0-2 16,-6 7 3-16,-7 1-4 0,-4 4 2 16,-8 4-2-16,-8 3 3 0,-5 6-1 0,-6 2 1 15,-8 3 2-15,-6 2-2 0,-6 1 2 16,-6 2-2-16,-28-12 2 0,43 30-1 0,-43-30 3 16,34 36 0-16,-34-36 6 0,35 35 0 0,-35-35 4 15,42 33-3-15,-13-15 1 0,-3-6-4 0,8 2 0 16,3-1-4-16,6-5 2 0,5 0-2 15,5-7-1-15,7-1 0 0,4-5 0 0,6-4-1 16,7-1 0-16,1-6 1 0,7 2-2 0,1-6 2 16,3-3-2-16,-2 1 3 0,-1-3-5 0,-1 0 5 15,-3 2-5-15,-1 0 4 0,-3 1-5 0,-7 2 1 16,-4-1-4-16,-6 9 3 0,-8-2-2 0,-7 5 3 16,-7 2-1-16,-6 5 1 0,-8 4-1 0,-25-2-1 15,36 12 2-15,-36-12-1 16,0 0 3-16,19 37-2 0,-19-37 3 0,2 25-1 15,-2-25 2-15,0 0-2 0,5 26 2 0,-5-26-1 16,0 0 1-16,0 0 1 0,0 0 2 0,29 9 0 16,-29-9 2-16,28-14 3 0,-28 14 0 0,46-34 4 15,-16 8-5-15,7-6 0 0,8-5-9 0,4-3 3 16,3-4-7-16,2 1 3 0,1-4-14 0,2 5-4 16,-6-8-14-16,6 8 1 0,-9-7 5 15,5 5-12-15,-11-6 5 0,6 6-32 0,-14-3 18 16,7 5 0-16,-13-6 22 0,-3 6 22 0,-6-1 0 15,-8 3 13-15,-6 5 6 0,-10-2 20 0,0 7 10 16,-15-2 12-16,20 32-3 0,-39-51-3 16,39 51-12-16,-48-42-6 0,48 42-12 0,-44-37-4 15,44 37-9-15,-39-34-2 0,39 34-5 16,-26-31-1-16,26 31-3 0,-13-36 1 0,13 36-3 16,2-42 4-16,5 16-5 0,4 1 1 0,3-5-7 15,7-2 2-15,-1 1 8 0,8-3-13 0,-3 1 13 16,7 1-33-16,-6-1 15 0,2 3-14 0,-5 0 17 15,-7 3 10-15,-7 3 8 0,-11-3 30 0,2 27 17 16,-24-53 29-16,24 53 6 0,-59-54-2 0,22 27-14 16,-16-10-11-16,-2 4-16 0,-11-8-1 15,-1 3-10-15,-7-5-1 0,-4-1-9 0,-4 6-2 16,3-3-10-16,-1 6 1 0,6 1-8 16,6 6 0-16,8 2-11 0,11 5-10 0,6 1-20 15,43 20-24-15,-48-26-62 0,48 26-142 0,0 0-316 16,0 0-6-16,20 33 365 0</inkml:trace>
  <inkml:trace contextRef="#ctx0" brushRef="#br2" timeOffset="182296.9019">17644 2476 1517 0,'-32'6'44'0,"32"-6"-23"0,0 0-18 0,0 0-3 15,39-27 8-15,-9 11 1 0,5-5 4 0,9 0-5 16,-1-4-1-16,3 2-8 0,2 2-2 16,0-3-11-16,5 4-5 0,-5-4-16 15,6 10-13-15,-9-11-20 0,11 21-22 0,-17-17-41 16,20 23-72-16,-22-13-101 0,-5-3-141 0,17 27 177 15,-49-13 268-15</inkml:trace>
  <inkml:trace contextRef="#ctx0" brushRef="#br2" timeOffset="182468.7787">17734 2672 1593 0,'-53'23'39'0,"12"-4"-22"16,14-3-15-16,27-16-7 0,0 0-2 0,0 0 0 15,0 0 1-15,0 0 2 0,39 10-4 0,-1-25-16 16,16 1-30-16,-2-25-43 0,24 19-66 0,-18-36-107 16,13 7-215-16,16 8 31 0,-18-26 388 15</inkml:trace>
  <inkml:trace contextRef="#ctx0" brushRef="#br2" timeOffset="182734.5228">18240 1966 1436 0,'-24'0'41'0,"24"0"-27"16,0 0-12-16,0 0-2 0,0 0 14 15,37-15 13-15,-4 1 3 0,21 6 1 0,2-10 0 16,17 6-5-16,7-6 4 0,6 4-8 0,3 3-6 16,-4 4-6-16,-11 11-7 0,-10 5-1 0,-11 6-3 15,-14 7 3-15,-14 4-1 0,-11 11 5 0,-16 5 13 16,-8 11-27-16,-15 7 22 0,-12 5-30 15,-9 2 3-15,-9 0 8 0,-4-4-11 0,-4-1 8 16,1-4-9-16,-2-12 6 0,7-6-15 0,6-11-6 16,15-5-27-16,3-18-40 0,33-6-103 0,-27 10-197 15,27-10-95-15,14-26 124 0</inkml:trace>
  <inkml:trace contextRef="#ctx0" brushRef="#br2" timeOffset="183937.9955">19701 1636 1069 0,'-7'-28'98'0,"7"28"-62"0,0 0-8 0,0 0 1 15,0 0 2-15,-24-5-2 0,24 5-12 0,0 0-10 16,-29 19-6-16,29-19 1 0,-26 32 0 16,26-32 4-16,-27 40 3 0,17-15 6 0,10-25 1 15,-20 49 7-15,9-22-5 0,4 3 5 0,-2-6-6 16,6 10 5-16,-2-10-6 0,5 5 2 0,0-29-5 15,-4 42 4-15,4-42-6 0,0 30 1 0,0-30-6 16,0 0-2-16,5 24-2 0,-5-24 2 0,0 0 1 16,0 0 2-16,0 0 7 0,0 0 5 0,0 0 7 15,0 0-2-15,7-24-1 16,-7 24-9-16,4-48-3 0,0 13-8 0,3 0 3 16,0-9-7-16,2 5 6 0,1-3-8 0,3-1 7 15,-3 5-7-15,1-3 6 0,3 2-5 0,-3 6 7 16,1 5-6-16,-12 28 4 0,18-35-3 0,-18 35 1 15,0 0-2-15,0 0 0 0,0 0 2 0,0 0 0 16,0 0 2-16,19 31-2 0,-17-3 1 0,-2 8-4 16,-2 2 5-16,0 3-5 0,-1-2 5 15,1 1-5-15,0-1 5 0,2-4-6 0,4-1 6 16,1-6-7-16,-5-28 6 0,21 44-5 0,-21-44 5 16,31 30-4-16,-31-30 3 0,37 12-1 0,-37-12 1 15,37-2 3-15,-37 2 0 0,39-17 3 16,-39 17-4-16,37-35 3 0,-17 10-6 0,-3-3 2 15,-1-6-3-15,-2 1 4 0,-5-2-5 16,-2-1 2-16,-1 3-7 0,-6 1 3 0,-4-1-5 16,-1 3 6-16,-4 2-3 0,-3 3 5 0,12 25-1 15,-29-39 3-15,29 39-3 0,-32-32 4 0,32 32-3 16,-26-19 0-16,26 19-1 0,0 0 1 0,-27-7-2 16,27 7-6-16,0 0-13 0,0 0-16 0,0 0-13 15,0 0-9-15,-2 28 0 0,2-28-7 0,22 25-20 16,3 0-45-16,-25-25-59 0,44 12-163 15,-9 5-77-15,-35-17 177 0</inkml:trace>
  <inkml:trace contextRef="#ctx0" brushRef="#br2" timeOffset="184250.644">20353 1731 1029 0,'-32'13'37'0,"32"-13"0"0,0 0 19 15,-24 21 19-15,24-21 4 0,0 0-6 0,-31 24-24 16,31-24-2-16,-19 29-1 0,19-29-2 0,-20 31-1 16,20-31 3-16,-14 34-9 0,14-34 1 0,-10 30-7 15,10-30-9-15,-4 24-6 0,4-24 0 16,0 0-1-16,4 25-2 0,-4-25-7 16,0 0 0-16,0 0 1 0,30 11 0 0,-30-11 2 15,30-7-2-15,-30 7-1 0,37-23-3 0,-37 23 1 16,43-36-3-16,-43 36 1 0,42-45-2 0,-26 20 2 15,-2 0-2-15,-14 25 4 0,11-42-2 0,-11 42 3 16,-5-33-4-16,5 33 2 0,-16-29-2 0,16 29-1 16,-29-19-5-16,29 19-5 0,-37-5-9 0,37 5-11 15,-41 14-12-15,41-14-28 0,-42 28-24 16,37 5-49-16,-22-27-72 0,27-6-306 0,12 42 7 16,-12-42 253-16</inkml:trace>
  <inkml:trace contextRef="#ctx0" brushRef="#br2" timeOffset="185235.0032">20950 1761 1432 0,'0'0'61'0,"0"0"-44"0,0 0-18 15,0 0-1-15,0 0 0 0,27-3 3 0,-27 3-2 16,30-6 0-16,-30 6-11 0,40-10-11 0,-11 5-9 16,-4-11-14-16,10 9-9 0,-8-13-29 0,13 17-43 15,-40 3-75-15,57-37-216 0,-20 44 8 0,-37-7 316 16</inkml:trace>
  <inkml:trace contextRef="#ctx0" brushRef="#br2" timeOffset="185406.9225">20950 2091 1481 0,'0'0'60'0,"0"0"-48"15,0 0-12-15,0 0 9 0,0 0 33 0,28-18-34 16,-28 18 38-16,50-25-49 0,-15 8 8 16,8-3-3-16,5-4-19 0,10 4-21 0,-5-15-49 15,25 24-101-15,-26-10-296 0,10-9-20 0,8 13 161 16</inkml:trace>
  <inkml:trace contextRef="#ctx0" brushRef="#br2" timeOffset="186574.5314">22602 1147 578 0,'-47'21'201'16,"15"-21"-121"-16,5 10 1 0,-8-6 6 0,5 12-12 0,-9-9 10 0,9 12-24 15,-11-7 3-15,11 9-9 0,-9-1-12 0,10 5-3 16,-4-4-9-16,8 5 2 0,0-5-9 0,8 7 2 15,17-28-11-15,-27 50 1 0,18-24-10 16,6 2 3-16,3 0-6 0,5-1 3 16,4 3-6-16,3-4 2 0,4-1-4 0,-16-25 4 15,46 42-4-15,-18-28 3 0,8 0-2 0,1-1 1 0,6-8 0 0,-3-3 0 16,1-6 1-16,0-1 0 0,-1-6 3 0,1-3 5 16,-4-3 9-16,4-6-1 0,-7-9 5 0,1 0-12 15,-3-8-1-15,0-2-10 0,-2-8 6 16,2-3-7-16,-4-1 8 0,1-4-9 0,-6 0 9 31,-4 1 7-31,-5 4-27 0,-7 6 32 0,-8 5-28 16,-5 6 25-16,-10 3 12 0,-1 5-5 0,-8 0 8 15,-2 8-13-15,-3 4 0 0,0 8-2 0,-2 6-2 0,0 9-2 16,-7 9-3-16,-3 8 1 0,-4 8-3 0,0 9 5 16,0 4-3-16,3 5-10 0,1-1 23 0,5 0-24 15,3-3 21-15,9-4-12 0,9-6-8 16,11-8 3-16,5-28-7 0,21 44-4 0,9-28-9 15,9-11-7-15,18-2-18 0,3-20-26 0,27 8-50 16,-18-40-108-16,39 19-353 0,-11-6 45 0,-8-6 201 16</inkml:trace>
  <inkml:trace contextRef="#ctx0" brushRef="#br2" timeOffset="186989.4031">21928 2094 1663 0,'0'0'67'0,"0"0"-49"15,0 0-10-15,0 0-10 0,46-25 43 0,-16 10-28 0,12-1 26 16,8-4-23-16,8-1-12 0,10-2 0 0,3-1-5 15,5-1-3-15,-2 2-8 0,-1 4-7 16,-8-4-14-16,3 7-11 0,-12-7-19 0,11 14-20 16,-19-15-52-16,21 27-72 0,-33-24-88 0,1 12-189 15,9 16 44-15,-46-7 390 0</inkml:trace>
  <inkml:trace contextRef="#ctx0" brushRef="#br2" timeOffset="187364.6293">21756 2511 1554 0,'0'0'43'0,"-4"-28"-41"15,4 28 1-15,29-28 10 0,-29 28 1 0,44-32 5 16,-17 17-4-16,-1-1-7 0,-1 3-6 0,1 1 1 16,-26 12-4-16,38-14 3 0,-38 14-1 0,0 0 0 15,30-5 0-15,-30 5-1 0,0 0 2 0,0 0 0 16,0 0 5-16,0 0 2 0,-2 35 4 16,2-35 2-16,-23 42 5 0,3-15-1 0,1 3 6 15,-4-1-8-15,2 1 2 0,-1-1-10 0,22-29-2 16,-26 40-5-16,26-40 0 0,-5 30-5 0,5-30 0 15,0 0-3-15,0 0-1 0,40 28-7 0,-15-30-6 16,9 1-14-16,-1-15-15 0,17 5-22 16,-9-24-39-16,30 23-55 0,-27-39-88 15,23 8-246-15,4 12 38 0,-25-22 309 0</inkml:trace>
  <inkml:trace contextRef="#ctx0" brushRef="#br2" timeOffset="187536.6892">22627 2173 1452 0,'-33'4'84'0,"33"-4"-40"16,-43 25-3-16,43-25 7 0,-35 26-5 16,35-26-8-16,-27 39-19 0,27-39-7 0,-19 40-9 15,19-40 0-15,-13 48-2 0,8-24 3 16,3 5-21-16,0-5 4 0,4 6-7 0,-2-30-11 16,7 51-12-16,-7-51-26 0,16 44-47 0,-16-44-38 15,30 27-63-15,-30-27-57 0,27-9-150 0,10 18 68 16,-25-34 359-16</inkml:trace>
  <inkml:trace contextRef="#ctx0" brushRef="#br2" timeOffset="187724.1792">22976 2103 930 0,'0'0'53'16,"-28"0"-26"-16,28 0 13 0,-29 33-3 0,29-33 27 15,-33 55-22-15,12-25 2 0,3 14-1 16,-3-5-15-16,3 8 3 0,-2-3-15 15,8 6-4-15,-6 1-11 0,6-2 1 0,-2-1-9 16,3-4-3-16,4-6-10 0,0-10-2 0,11 6-39 16,-4-34-67-16,8 42-33 0,-8-42-50 0,0 0-131 15,36 21 2-15,-36-21 273 0</inkml:trace>
  <inkml:trace contextRef="#ctx0" brushRef="#br2" timeOffset="187911.5808">22415 2274 1892 0,'-41'33'34'0,"41"-33"-29"0,0 0-9 15,0 0 1-15,0 0 1 0,35 25 5 0,1-27 0 16,10-7-2-16,12-8 2 0,11-6-3 16,16-7-5-16,2-5-25 0,9 5-47 0,-16-21-99 15,26 17-331-15,-30 1-86 0,-5 3 52 0</inkml:trace>
  <inkml:trace contextRef="#ctx0" brushRef="#br3" timeOffset="194008.381">19294 2665 822 0,'-32'3'220'15,"32"-3"-132"-15,0 0 11 0,-30-14-14 0,30 14-21 16,0 0-21-16,0 0-15 0,0 0-8 31,0 0 3-31,0 0 9 0,0 0 3 0,27-7 1 16,-2 7-5-16,3-7-6 0,14 2-7 0,13-4-4 0,11-2-7 15,10-1-2-15,11 0-5 0,3-2 2 0,6-2-4 16,1 2 3-16,2-2-3 0,-3 5-1 0,-4-1-6 16,-3 3 1-16,-8 2-1 0,-5 0 0 0,-5 0-1 15,-7 3-3-15,-8-3-6 0,-4 4-5 16,-10-9-10-16,4 12-16 0,-16-14-30 16,11 19-64-16,-41-5-115 0,25-28-231 0,-25 28 36 15,0 0 376-15</inkml:trace>
  <inkml:trace contextRef="#ctx0" brushRef="#br3" timeOffset="194445.8487">20027 3001 1265 0,'0'0'73'0,"-1"-30"-23"0,1 30-28 15,0 0 22-15,0-37 10 16,0 37 0-16,0 0 1 0,0 0-8 0,0 0-5 16,0 0-9-16,3-24-8 0,-3 24-7 0,0 0-8 15,0 0-4-15,0 0-3 0,-2 24-2 0,2-24-2 16,-5 51-11-16,0-10 28 0,-2 5-27 0,-2 1 27 16,2 4-12-16,-4 2-7 0,0-2 6 0,1 0-6 15,-1-2 6-15,2-1-9 0,0-7 0 16,6-3-14-16,-2-6-6 0,8 0-21 0,-3-32-10 15,11 47-34-15,-11-47-49 0,23 32-56 0,-23-32-70 16,0 0-202-16,28 5 40 0,-28-5 366 0</inkml:trace>
  <inkml:trace contextRef="#ctx0" brushRef="#br3" timeOffset="194711.5201">19588 3042 1635 0,'-32'-13'64'0,"32"13"-21"0,-33-12-14 0,33 12-9 16,0 0-20-16,0 0 33 0,12-32-31 0,-12 32 36 15,35-16-11-15,-8 9-3 0,8 0 8 0,8 2-7 16,8 0-3-16,6 3-7 0,7-2-7 16,3 3-5-16,2 1-2 0,4 0-1 15,-4 0-1-15,0 0 1 0,-4 1-2 0,-4-1-3 16,-3 0-5-16,-5 0-2 0,0-1-11 0,-7-5-3 15,-1 5-11-15,-10-8-9 0,6 7-26 0,-15-16-28 16,17 22-54-16,-27-32-73 0,26 24-159 0,-13-8-132 16,-12-16 117-16,13 28 401 0</inkml:trace>
  <inkml:trace contextRef="#ctx0" brushRef="#br3" timeOffset="195695.2832">23366 2138 884 0,'-27'-18'63'0,"27"18"-30"0,0 0 5 0,0 0 4 16,-33-31 14-16,33 31 7 0,0 0 4 0,-27-13 1 0,27 13 0 16,0 0-2-16,-41-12-2 0,41 12-3 0,0 0-20 15,0 0 16-15,-33-3-24 0,33 3 8 0,0 0-10 16,0 0-11-16,0 0-5 0,0 0 3 15,0 0 6-15,33-11 0 0,-6 2 5 16,10-1-8-16,11-6-1 0,10-5-6 0,11 0 0 16,8-4-8-16,9-2 0 0,5 5-4 0,1-1 0 15,2 3-3-15,-6 3 3 0,-1 4-3 0,-7 3 3 0,-10 3-2 0,-4 1 2 16,-11 5-2-16,-9 1-4 0,-5 0-2 0,-9 5-6 16,-6-1-4-16,-26-4-7 0,37 14-6 31,-37-14-10-31,0 0-10 0,0 0-12 0,18 24-8 15,-18-24-17-15,0 0-26 0,-9 35-48 0,-16-42-68 16,25 7-144-16,-23 27-78 0,-9-31 172 0</inkml:trace>
  <inkml:trace contextRef="#ctx0" brushRef="#br3" timeOffset="196679.0005">23879 2397 579 0,'0'0'183'0,"0"0"-99"0,0 0-15 16,0 0-4-16,0 0-4 0,9-26-3 0,-9 26-13 16,0 0-9-16,0 0-7 0,0 0-2 0,0 0 1 15,0 0 1 1,0 0-1-16,0 0-4 0,0 0-3 0,-5-27-1 15,5 27 1-15,0 0 0 0,0 0-1 16,0 0-3-16,0 0-4 0,0 0-1 0,0 0-2 16,0 0-2-16,0 0-1 0,0 0-2 0,0 0-2 15,0 0-1-15,0 0-2 0,0 0 0 0,0 0 1 16,0 0 0-16,0 0 0 0,0 0-1 0,0 0 0 16,0 0 2-16,0 0 4 0,0 0 5 15,0 0 3-15,0 0 2 0,0 0-1 16,0 0-2-16,0 0 1 0,0 0 0 0,0 0-1 15,0 0-2-15,0 0-1 0,0 0-3 0,0 0 0 16,0 0 0-16,0 0 1 0,0 0 1 0,0 0 0 16,0 0 1-16,0 0-2 0,0 0-1 0,0 0-1 15,0 0 0-15,0 0 0 0,0 0 2 0,0 0 0 16,0 0 0-16,0 0 1 0,0 0 0 0,0 0 0 16,0 0 0-16,0 0 2 0,0 0-1 15,0 0 1-15,0 0-1 0,0 0-3 0,0 0 0 16,0 0-2-16,0 0 0 0,0 0-1 0,0 0-1 15,0 0-1-15,0 0 2 0,0 0-2 16,0 0-1-16,0 0 0 0,0 0-2 0,0 0 1 16,0 0 0-16,0 0 0 0,0 0 1 0,0 0-1 15,0 0 1-15,0 0-1 0,0 0 1 0,0 0-2 16,0 0 1-16,0 0-1 0,0 0 1 16,0 0 1-16,0 0-2 0,0 0 2 0,0 0 1 15,0 0-1-15,0 0 0 0,0 0 1 0,0 0-1 16,0 0 1-16,0 0-1 0,0 0 0 0,0 0-1 15,0 0 1-15,0 0-2 0,0 0 1 0,0 0-1 16,0 28 1-16,-2-1 0 0,0 3 2 0,-1 3-5 16,-1 8 6-16,1 4-6 0,-3 1 5 15,-1 0-5-15,0-4 6 0,0 1-7 16,0-5 7-16,0-1-6 0,2-3 5 0,1-3-5 16,2-4 4-16,2-27-3 0,-1 39 1 0,1-39-8 15,3 26-5-15,-3-26-15 0,0 0-15 0,0 0-11 16,0 0-40-16,0 0-31 0,0 0-86 0,39-9-187 15,-39 9-110-15,14-42 97 0,-14 42 412 0</inkml:trace>
  <inkml:trace contextRef="#ctx0" brushRef="#br3" timeOffset="197476.0883">23571 2369 599 0,'0'0'151'0,"0"0"-130"0,0 0-16 16,0 0 2-16,0 0 14 0,0 0 25 0,0 0 16 15,0 0 13-15,0 0-6 0,0 0-8 0,0 0-4 16,0 0 4-16,0 0 2 0,0 0-7 0,0 0-10 16,0 0-10-16,0 0-6 0,0 0 4 15,0 0 2-15,0 0 0 0,0 0 0 0,-26-9-3 16,26 9-2-16,0 0-2 0,0 0-5 0,0 0-1 15,0 0-4-15,0 0-4 0,0 0-2 0,0 0-3 16,0 0-1-16,0 0 0 0,0 0 1 0,0 0 0 16,0 0-2-16,0 0 0 0,0 0 0 15,0 0-4-15,0 0 1 0,0 0-3 0,0 0 1 16,0 0-1-16,0 0-1 0,0 0 0 16,0 0 0-16,0 0-1 0,0 0 1 0,0 0-1 15,0 0 0-15,0 0 0 0,0 0 1 0,0 0-1 16,0 0 0-16,0 0 0 0,0 0-2 0,0 0 2 15,0 0 0-15,0 0 0 0,0 0 3 0,0 0-2 16,0 0 2-16,0 0-1 0,0 0 1 0,0 0 0 16,0 0-1-16,0 0 0 0,0 0 0 15,0 0-1-15,0 0 1 0,0 0 0 0,0 0 0 16,0 0-1-16,0 0-2 0,0 0 1 0,0 0 1 16,0 0-1-16,0 0 1 0,0 0-1 15,0 0-1-15,0 0-1 0,0 0 2 0,0 0-1 16,0 0 2-16,0 0 0 0,0 0-2 0,0 0 1 15,0 0-1-15,0 0 2 0,0 0-1 0,0 0-1 16,0 0 0-16,0 0 0 0,0 0 0 16,0 0 2-16,0 0-2 0,0 0 0 0,0 0 1 15,0 0 1-15,0 0-1 0,0 0 2 0,0 0-1 16,0 0-1-16,0 0 0 0,0 0 1 0,0 0-2 16,0 0 2-16,0 0-1 0,0 0-1 0,0 0 2 15,0 0-3-15,0 0 3 0,0 0 0 0,0 0-2 16,0 0 2-16,0 0-1 0,0 0 0 15,0 0 0-15,0 0 0 0,0 0 0 0,0 0-3 16,0 0-5-16,0 0-11 0,0 0-24 16,0 0-34-16,0 0-38 0,-7 26-66 0,7-26-64 15,0 0-247-15,0 0 15 0,0 0 225 0</inkml:trace>
  <inkml:trace contextRef="#ctx0" brushRef="#br3" timeOffset="198194.9481">23577 2390 931 0,'-31'21'94'16,"31"-21"-45"-16,-39 5-2 0,39-5 7 0,-30 6 4 15,30-6-1-15,0 0-2 0,-32-4-7 0,32 4-4 16,0 0 0-16,0 0-3 0,0 0-4 0,0 0-4 15,0 0-7-15,0 0-5 0,0 0-2 0,0 0 0 16,0 0-1-16,0 0-2 16,0 0-3-16,0 0-4 0,0 0-4 0,0 0-2 15,0 0 4-15,0 0 6 0,0 0 1 0,0 0 3 16,0 0-4-16,38 2-4 0,-38-2 0 0,37-4 1 16,-37 4 3-16,53-10 3 0,-19 1 1 0,6-2-6 15,8-3-1-15,7-2-7 0,7-3 1 0,5-4-4 16,2-1 2-16,1 1-4 0,-3 0 5 15,-3 0-2-15,-4 7 3 0,-9 0-4 0,-7 4 0 16,-5 1-1-16,-8 4 0 0,-5 0 0 0,-26 7 1 16,34-3 1-16,-34 3 0 0,0 0 0 0,0 0 0 15,0 0 1-15,0 0 0 0,0 0 1 0,0 0 0 16,0 0-2-16,0 0-2 0,0 0 0 16,-37 31-4-16,37-31 3 0,-32 14-2 0,32-14 0 15,-25 11-1-15,25-11-6 0,0 0-4 16,0 0-5-16,0 0-8 0,0 0-6 0,0 0-6 15,0 0-10-15,0 0 1 0,0 0-4 0,0 0-10 16,0 0-19-16,0 0-44 0,0 0-55 0,0 0-185 16,0 0-70-16,0 0 86 0</inkml:trace>
  <inkml:trace contextRef="#ctx0" brushRef="#br3" timeOffset="199132.5133">17479 5391 1485 0,'0'0'46'0,"-27"0"-23"0,27 0-18 16,0 0-8-16,45-21 3 0,-12 3 3 0,11-5-4 15,8-3 4-15,4-4-11 0,10 5-15 0,-8-5-25 16,10 13-27-16,-15-15-36 0,16 23-31 16,-21-19-46-16,10 16-142 0,-3 14-70 0,-27-24 165 15</inkml:trace>
  <inkml:trace contextRef="#ctx0" brushRef="#br3" timeOffset="199304.4295">17507 5743 1584 0,'-28'27'33'0,"28"-27"-15"0,-30 17-16 16,30-17-7-16,0 0-1 0,37-5 6 0,-9-5 17 15,8-10-37-15,4-5 35 0,12-6-41 16,3-10-7-16,17 6-40 0,-13-25-86 15,27 20-175-15,-11-8-185 0,-13-12 56 0,14 21 433 16</inkml:trace>
  <inkml:trace contextRef="#ctx0" brushRef="#br3" timeOffset="199569.9999">18063 4990 1490 0,'-33'19'134'0,"1"-12"-89"0,32-7-22 0,0 0-19 15,0 0-2-15,0 0 7 0,0 0 8 0,0 0 5 16,51 28 4-16,-14-28-3 0,8 0-3 0,6-2-2 16,7-1-5-16,4-1-6 0,4 6-2 15,-2 2-4-15,1 1-1 0,-5 7-1 0,-6 4 2 16,-12 5-2-16,-8 6 4 0,-13 4-4 16,-7 12 5-16,-12 1-5 0,-11 10 6 0,-10 3-6 15,-13-1 6-15,-11 4-9 0,-8 0 8 0,-6 0-9 16,-5-2 9-16,0-4 11 0,4-6-26 0,3-11 27 15,9-9-29-15,12-9 2 0,9-19-28 0,25 0-75 16,-14-31-156-16,34-3-322 0,8-13 18 0,9-33 297 16</inkml:trace>
  <inkml:trace contextRef="#ctx0" brushRef="#br3" timeOffset="201012.0189">20185 1088 705 0,'0'0'88'16,"-27"-28"-29"-16,27 28 5 0,-24-33-8 0,24 33-6 15,-25-30-13-15,25 30-10 0,-29-32-8 0,29 32-2 16,-28-30 8-16,28 30 7 0,-30-24 9 16,30 24 3-16,-30-16-3 0,30 16-6 0,-30-13-8 15,30 13-7-15,-32-7-3 0,32 7-2 0,-41 4-1 0,41-4-2 0,-41 9-5 16,41-9-3-16,-46 17-4 0,22-4 2 0,-3-1-4 0,2 2 4 15,-1 5-4-15,-1-1 3 0,1 3-4 0,-3 4 4 16,1-1-4-16,-2 3 6 0,5-2 14 16,-2 4-12-16,3 0 18 0,-1 2-33 15,-2 3 16-15,6 5-14 0,-4-2 13 0,4 5 7 16,-4-2-8-16,2 3 6 0,-2-3-9 0,2 6 7 16,-1 3-7-1,-1 1 6-15,-2-1-9 0,-1 2 7 0,-2-2-8 16,3 4 13-16,-3-2-5 0,4 2 14 0,-5 0-9 15,1 1-6-15,0-3 27 0,2 6-29 0,3-8 27 16,2 0-17-16,0 1-9 0,0-3 6 16,3 1-10-16,3-2 7 0,3 1-8 0,1 1 7 15,3-1-8-15,1-1 8 0,0-2-8 0,2 0 5 0,1 0-6 16,3 2 7-16,-1 0-7 0,3 0 8 0,-5 1 11 16,5 1-29-16,-3-4 29 0,0 3-28 15,4-3 10-15,-3 2 8 0,3-4-7 0,-2 2 7 0,2-1-4 16,2-1 10-16,0-2-6 0,1 3 10 0,-1-5-9 15,3 3 4-15,1-2-7 0,-1-4 4 16,2-2-6-16,2 1 3 0,0-1-5 0,3-1 4 16,-1-2-7-16,1 2 6 0,4-2-5 0,0-2 4 15,2-2-4-15,1 2-11 0,1-1 32 0,1 1-30 16,2-3 30-16,-2 1-15 16,6-3-5-16,-1 2 3 0,3-4-2 0,3 2 2 15,1-2 0-15,3-2 2 0,1 4-3 0,0-5 4 16,0-1-5-16,2-3 4 0,0 2-4 15,2-2 2-15,1 0-2 0,-1 0 2 0,3-1-2 16,2-4 2-16,1 3-3 0,4-3 1 16,0-2 0-16,-1 0 2 0,3-4-1 0,-2-1 0 15,2-2 0-15,-1 0 0 0,1-3 2 0,2-1 0 16,-6-3-1-16,5 0 2 0,-7-4-1 0,1-1-2 16,-2 0 3-16,-1-4-2 0,-1 0 2 15,0-2-1-15,2-1 3 0,-2-2-5 0,-1-4 4 16,-4 1-4-16,2-6 2 0,-2 0-2 0,0-4 3 15,-1 1-6-15,0-4-15 0,-1 2 26 0,-3-1-27 0,-3 1 29 0,-4-2-5 0,-2 2-6 16,-4-2 6-16,0 0-4 0,-5 2 4 0,-2 0-2 16,-3-6 9-16,0 8-4 0,-4-10 7 0,0 5-6 15,-4-5 2-15,1 1-6 0,-2 0 5 16,-1 1-6-16,-1-1 6 0,0-2-9 16,-1 3 6-16,1-1-8 0,-2 2 5 0,-2-4 9 15,3 1-28-15,-3 1 28 0,0-2-27 0,-1 4 11 16,-2-3 7-1,-4 1-8-15,1 1 7 0,-3-1-6 0,-1 2 4 0,0-3-3 16,-4 3 2-16,1-2-4 0,-3-1 7 0,1 1-9 16,1 3 10-16,-1-5-8 0,-1 4 7 15,1-4-6-15,1-2 5 0,0 0-7 0,2-1-10 16,0-1 26-16,4 1-25 0,-2-3 27 0,0 4-9 16,-1 2-7-16,1-1 6 0,-2-1-7 0,0 4 6 15,-1-1-5-15,-1 3 6 0,-2 1-5 0,1-1 4 16,-2 1-5-16,-4 2 5 0,-2 2-4 0,3 1 4 15,-8 4-4-15,3-2 5 0,-1 4-5 0,-2 0 4 16,0-2-2-16,1 6 2 0,-1 1-4 16,0-2 4-16,0 2-5 0,2 2 4 0,1-4-3 15,3 6-18-15,1-4 23 0,25 23-46 16,-42-44 3-16,42 44-56 0,-27-49-61 0,27 49-103 16,4-27-299-16,-6-1 64 0,2 28 298 0</inkml:trace>
  <inkml:trace contextRef="#ctx0" brushRef="#br3" timeOffset="202027.7971">19576 4986 648 0,'0'0'255'0,"-22"-30"-151"16,22 30-23-16,-8-35 9 0,8 35-5 0,-4-35 1 16,4 35 1-16,0-39-32 0,0 39 3 0,-3-37-45 15,3 37 16-15,-4-28-19 0,4 28 17 0,0 0 4 16,-11-27-2-16,11 27 0 0,0 0-4 0,-30-9-4 15,30 9-5-15,-28 9-2 0,28-9 0 0,-37 23-1 16,37-23-14-16,-43 46 31 0,22-16-30 0,-4 5 26 16,0 6-12-16,1 6-12 15,2 1 7-15,3 3-10 0,3 2 6 0,5 1-7 0,4-1 6 16,4 2-9-16,4-4 7 0,5-2-9 16,1-3 1-16,5 1-13 0,1-6-5 0,6 5-33 15,-6-20-22-15,20 18-68 0,-33-44-116 0,30 27-269 16,-30-27-7-16,0 0 310 0</inkml:trace>
  <inkml:trace contextRef="#ctx0" brushRef="#br3" timeOffset="202215.3542">19014 5456 1717 0,'0'0'89'15,"-30"-5"-50"-15,30 5-21 0,0 0-6 16,0 0 0-16,0 0 3 0,41-19-4 15,-13 6-2-15,9-1-5 0,11-7 0 0,14-4-3 16,9-5-6-16,9-5-23 0,14 5-49 0,-15-24-110 16,38 18-420-16,-23-2 12 0,0-3 164 0</inkml:trace>
  <inkml:trace contextRef="#ctx0" brushRef="#br3" timeOffset="202731.0136">21129 5160 1363 0,'0'0'90'0,"0"0"-67"0,0 0-14 15,0 0 9-15,0 0 7 0,39-23-1 0,-39 23-7 16,37-8-10-16,-37 8-9 0,39-7-12 16,-12 7-11-16,-27 0-20 0,51-4-34 0,-51 4-38 15,55-5-64-15,-55 5-75 0,34-28-191 0,1 35 56 16,-35-7 373-16</inkml:trace>
  <inkml:trace contextRef="#ctx0" brushRef="#br3" timeOffset="202887.1863">21111 5381 1266 0,'-7'24'198'0,"7"-24"-144"16,-28 7-30-16,28-7-15 0,0 0-6 15,0 0 3-15,0 0 3 0,42-17 2 0,-12 3-5 16,8-6-2-16,9-8-20 0,15 0-23 0,-3-18-66 16,29 23-144-16,-3-16-267 0,-10-10 14 0,8 21 340 15</inkml:trace>
  <inkml:trace contextRef="#ctx0" brushRef="#br3" timeOffset="204865.2652">22927 4308 969 0,'0'0'102'0,"-45"-28"-71"0,21 15-3 16,24 13 1-16,-52-12-2 0,27 12-2 0,-8 4 1 15,4 3-4-15,-6 3 1 0,1 8 11 0,-5-1 6 16,7 10 11-16,-10-2-2 0,12 8 3 0,-6-8-9 15,12 8-2-15,-3-12-8 0,8 11-2 16,1-6-12-16,7 3 0 0,2 2-10 0,8 3 2 0,2-1-10 31,6 2 3-31,6 2-7 0,3 0 6 0,5-1 12 16,0-1-30-16,8-3 31 0,1-3-32 0,3-6 14 0,6-3 3 0,6-6-3 0,2-7 2 0,3-7 1 31,5-11-2-31,0-6 2 0,3-11-1 0,1-6-16 16,-3-5 32-16,3-5-29 0,-6-2 28 15,-2-3-7-15,-5-2-9 0,-5 2 11 0,-7 3-2 16,-13 0 13-16,-5 9 0 0,-14-2 13 0,0 4-9 0,-10-2 2 16,0 4-11-16,-7-4-2 0,-1 0-9 0,-7 2 3 15,0-4-6-15,-5 4 4 0,2 1-3 0,-5 2 7 16,3 6 0-16,-2 5 5 0,2 9-1 0,-1 5-1 16,-1 3-2-16,0 6-1 0,2 7-2 0,-2 3-2 15,1 7-1-15,-1 6-4 0,4 7 1 16,-1 3-4-16,2 2 5 0,4 2-6 0,2-2 5 15,4-4-5-15,5 0 3 0,6-3-8 0,2-5-1 0,10 0-7 16,-8-25 1-16,30 30 0 0,-2-25 0 0,11-3-2 16,9-9-5-1,15-4-11-15,7-12-21 0,22 6-42 0,-13-29-74 16,36 37-182-16,-22-21-205 0,-5 0 36 0,2 20 394 16</inkml:trace>
  <inkml:trace contextRef="#ctx0" brushRef="#br3" timeOffset="205777.0591">22216 5255 1274 0,'-19'32'88'0,"19"-32"-51"0,0 0-7 16,0 0 9-16,25 25 13 0,-25-25 8 0,48 7-4 16,-17-14-10-16,17 7-8 0,4-11-12 15,11-3-10-15,6-5-4 0,6-6-7 0,8-1-1 16,2-2-6-16,0-1 1 0,0-1-12 0,0 8-8 16,-11-5-20-16,3 13-21 0,-17-12-28 0,5 26-44 15,-33-25-67-15,16 18-264 0,-16 14-7 0,-32-7 192 16</inkml:trace>
  <inkml:trace contextRef="#ctx0" brushRef="#br3" timeOffset="206183.3303">22494 5562 844 0,'0'0'159'0,"0"0"-59"0,0 0-10 0,0 0 2 16,-8-30-2-16,8 30-5 0,0 0-16 0,0 0-13 16,0 0-13-16,0 0-14 0,0 0-7 0,0 0-2 15,5 39-3-15,-5-13 6 0,0 6-8 0,0 5 1 16,-2 2 8-16,2 3-33 0,-3 4 24 16,-3-1-27-16,3-1 9 0,-3 0 6 15,1-1-12-15,0-8-2 0,3 4-20 0,-3-13-8 16,8 9-28-16,-3-35-23 0,6 53-59 0,-6-53-71 15,0 0-212-15,15 34-42 0,-15-34 209 0</inkml:trace>
  <inkml:trace contextRef="#ctx0" brushRef="#br3" timeOffset="206371.0082">22351 5555 1676 0,'0'0'82'0,"-39"7"-37"0,39-7-11 0,-25 3-7 15,25-3-6-15,0 0-9 0,0 0-10 16,0 0 0-16,0 0-3 0,27-3 3 0,-27 3-2 16,56-14-1-16,-15 1-2 0,11-1-8 15,1-5-12-15,10 1-22 0,-2-10-35 0,17 21-62 16,-25-33-127-16,12 19-285 0,6 5 16 0,-14-12 303 16</inkml:trace>
  <inkml:trace contextRef="#ctx0" brushRef="#br3" timeOffset="207121.3076">23807 4923 1356 0,'0'0'76'0,"0"0"-57"0,0 0-17 16,-25-14 0-16,25 14-1 0,0 0 0 0,-25 17-2 15,25-17 3-15,-39 39-5 0,14-13 4 16,-3 6-7-16,0 0 4 0,-1 5-11 0,-1-6 0 16,6 3-16-16,-3-6-7 0,11 5-17 0,16-33-14 15,-27 48-31-15,27-48-45 0,-10 25-119 0,10-25-143 16,0 0 77-16,32 21 328 0</inkml:trace>
  <inkml:trace contextRef="#ctx0" brushRef="#br3" timeOffset="207261.9965">23711 5060 1296 0,'0'0'133'0,"0"0"-41"16,-37-26-15-16,37 26-7 0,0 0-12 0,0 0-14 16,0 0-20-16,0 0-14 0,0 0-8 0,0 0-3 15,0 0-1-15,0 0 0 0,0 0 1 0,0 0-9 16,46 8-17-16,-18-23-27 0,17 9-37 0,-14-27-63 16,33 29-120-16,-16-17-238 0,0-5 8 15,10 15 331-15</inkml:trace>
  <inkml:trace contextRef="#ctx0" brushRef="#br3" timeOffset="207480.6491">24483 4259 1478 0,'0'0'57'0,"0"0"-42"15,-26 0 2-15,26 0 3 0,0 0-1 0,-30 28-7 16,30-28-7-16,-22 47-7 0,12-8 5 0,-1 2-6 15,2 3 8-15,0 3-7 0,2 2 8 0,2 3-9 16,2 0 7-16,3 3-22 0,-2-4-4 0,7 4 1 16,-5-13-48-16,12 14-12 0,-15-24-70 0,21 21-103 15,-15-11-211-15,-3-42 24 0,21 65 333 16</inkml:trace>
  <inkml:trace contextRef="#ctx0" brushRef="#br3" timeOffset="207683.9181">24143 5108 1638 0,'-78'7'139'0,"78"-7"-107"0,-28 1-20 0,28-1-3 16,0 0 0-16,0 0-1 0,0 0-1 0,37-19-2 16,-12 7-1-16,7-1-5 0,10-4 1 0,3-3-9 15,6 4-12-15,-5-5-29 0,7 14-28 0,-14-14-37 16,18 28-45-16,-29-26-40 0,25 31-107 15,-10-3-153-15,-43-9 33 0,58 23 393 16</inkml:trace>
  <inkml:trace contextRef="#ctx0" brushRef="#br3" timeOffset="208011.9683">23810 5669 1575 0,'-44'7'157'16,"44"-7"-143"-16,0 0-14 0,0 0 4 16,0 0 9-16,21-35 6 0,6 14 5 0,10 2-6 15,6-6-3-15,3 0-9 0,3 1-2 0,3 1-3 16,-6 2 1-16,0 1-2 0,-7 8 2 0,-7 3-3 16,-4 6 1-16,-28 3 0 0,35-2 1 15,-35 2 0-15,0 0 2 0,0 0 1 0,13 33-2 16,-13-33 4-16,-25 48-5 0,5-16 5 0,-8 3-1 15,-4 5 7-15,-5 1-3 0,0 3-8 0,0-4 20 16,3-1-28-16,6-4 25 0,6-3-15 0,6-7-4 16,16-25 0-16,-7 33-9 0,7-33-4 0,0 0-9 15,39 20-5-15,-5-22-8 0,3-16-22 0,20 8-33 16,-11-27-64-16,34 26-106 0,-27-22-256 16,12-8 18-16,10 13 255 0</inkml:trace>
  <inkml:trace contextRef="#ctx0" brushRef="#br3" timeOffset="208183.8932">24706 5391 1609 0,'-10'25'142'0,"-29"-6"-100"15,9 6-9-15,-2-1-2 0,11 8-3 16,-4 0-13-16,4 3-4 0,5 2-11 0,2 0 4 16,8 2 9-16,4-2-26 0,6 0 26 0,3-2-29 15,4-2 1-15,-1-1-5 0,6 5-32 16,-3-12-15-16,10 10-25 0,-23-35-42 0,46 49-85 15,-46-49-252-15,32 28-45 0,-1-13 191 0</inkml:trace>
  <inkml:trace contextRef="#ctx0" brushRef="#br3" timeOffset="208387.0075">25031 5400 1187 0,'-36'42'302'15,"36"-42"-280"-15,-28 37-8 0,28-37 7 16,-18 49 9-16,7-22 0 0,6 8 0 0,-7 0-15 16,3 6 3-16,0-2 9 0,2 3-35 15,0 0 27-15,-2 4-32 0,0-2 8 0,-3 0-12 16,3 2-9-16,-5-7 5 0,8 5-29 0,-8-16-14 16,21 18-101-16,-7-46-98 0,-17 26-240 0,17-26 33 15,0 0 361-15</inkml:trace>
  <inkml:trace contextRef="#ctx0" brushRef="#br3" timeOffset="208543.2528">24583 5437 1802 0,'-48'7'81'0,"18"2"-47"16,30-9-20-16,-38 14-5 0,38-14-5 15,0 0-5-15,0 0-5 0,31 12-3 0,2-15-6 16,10-10-11-16,17 6-27 0,-2-19-77 0,36 3-426 15,-21 0-48-15,-1 5 61 0</inkml:trace>
  <inkml:trace contextRef="#ctx0" brushRef="#br3" timeOffset="209059.3788">17500 7603 1706 0,'-9'25'77'0,"9"-25"-56"0,0 0-11 0,0 0-2 16,50 14 3-16,-15-18 1 0,8-6-4 0,6-8-1 15,8-3 8-15,7-2-34 0,-2-5 23 0,7 0-41 16,-5-4 1-16,6 7-25 0,-11-10-28 15,13 23-33-15,-25-25-61 0,22 33-107 0,-16-4-223 0,-27-10 61 16,10 34 376-16</inkml:trace>
  <inkml:trace contextRef="#ctx0" brushRef="#br3" timeOffset="209215.7315">17543 8061 1387 0,'-43'5'125'0,"43"-5"-80"16,0 0-25-16,0 0-7 0,0 0 4 0,55-28 2 15,-16-2 1-15,14-3-13 0,7-8 1 16,9-3-8-16,6-3 4 0,-1-6-13 0,8 5-22 16,-12-15-57-16,17 26-133 0,-34-7-316 0,4-9 18 15,1 18 260-15</inkml:trace>
  <inkml:trace contextRef="#ctx0" brushRef="#br3" timeOffset="209475.5602">18076 7216 1574 0,'0'0'80'0,"0"0"-57"0,37 1-3 16,-37-1 13-16,64-22 8 0,-22 6 3 15,13 0-8-15,2-2 1 0,6 6-9 16,-1-2 1-16,7 7-8 0,-5 2-7 0,0 5-2 0,-9 1-7 16,-11 13-1-16,-8 4-2 0,-10 8 0 0,-10 11-2 15,-9 9 3-15,-9 12-5 0,-12 7 5 0,-9 9-6 0,-12 6-5 16,-13 1 17-16,-7 3-15 0,-10-3 15 15,1-2-6-15,-2-1-9 0,4-9 3 0,7-6-14 16,8-12 2-16,13-9-18 0,7-15-8 16,19-1-42-16,8-26-51 0,0 0-121 0,0 0-336 15,31 4 47 1,8-15 254-16</inkml:trace>
  <inkml:trace contextRef="#ctx0" brushRef="#br3" timeOffset="209924.5754">20027 7251 677 0,'18'-44'282'0,"-27"5"-120"15,9 39-27-15,-7-56-17 0,7 56-14 16,-21-55-14-16,21 55-18 0,-34-56-11 0,34 56-16 15,-51-49-11-15,23 26-15 0,-8 1-4 0,1 3-8 16,-3 9 0-16,3 6-4 0,-2 6 0 0,0 10 4 16,-4 6 0-16,-2 10 8 0,-1 9-1 0,2 12 8 15,-3 6-6-15,5 8 9 0,4 6-12 0,4 5 6 0,6 5-15 16,8 0-6-16,6 2 14 0,6 0-18 16,6-1 18-16,6-5-9 0,6 1-17 0,4-9-3 15,3 2-22-15,-3-13-13 0,13 4-57 0,-20-27-53 16,30 22-134-16,-25-21-281 0,-14-34 61 0,40 51 304 0</inkml:trace>
  <inkml:trace contextRef="#ctx0" brushRef="#br3" timeOffset="210100.2873">19149 7790 1712 0,'0'0'100'15,"0"0"-51"-15,-25-20-19 0,25 20-9 0,0 0-4 16,43-35 1-16,-10 18-7 0,10-1-2 0,8-3-7 15,11-4 2-15,11-3-6 0,6 0-14 0,5-4 16 32,4 8-48-32,-8-6-8 0,10 15-72 0,-26-20-71 15,28 37-85-15,-39-20-191 0,7 4-4 0,6 23 194 16</inkml:trace>
  <inkml:trace contextRef="#ctx0" brushRef="#br3" timeOffset="210287.9099">19808 7948 1669 0,'-30'0'127'0,"30"0"-102"0,0 0-22 0,0 0 1 16,47-23 7-16,-11 8 0 0,6-7 3 0,4-4-7 16,11 1 2-16,2-1-9 0,1-2-12 0,-2 0-32 15,2 14-51-15,-26-20-66 0,17 38-47 16,-38-29-27-16,20 32-55 0,-33-7-136 15,0 0 34-15,13 28 376 0</inkml:trace>
  <inkml:trace contextRef="#ctx0" brushRef="#br3" timeOffset="210428.4812">19891 8139 1144 0,'-64'30'203'0,"34"19"-65"16,-11-23-46-16,27 4-23 0,14-30-26 0,-10 30-11 16,10-30-4-16,28 12 2 0,-2-15-2 15,15-6-10-15,11-8-8 0,8-10-9 0,11-10 3 16,14-3-8-16,7-10 0 0,9-10-38 0,14 18-116 15,-28-23-431-15,14 10-9 0,-11 6 154 0</inkml:trace>
  <inkml:trace contextRef="#ctx0" brushRef="#br3" timeOffset="211600.4875">22622 3778 849 0,'-35'2'37'15,"35"-2"0"-15,-25 0 1 0,25 0-1 0,0 0-13 16,-32 5-7-16,32-5-9 0,0 0-3 0,-32 16-5 16,32-16 0-16,-25 28 16 0,25-28-11 0,-35 40 26 15,15-13 0-15,-3 1 7 0,2 7-11 0,-9 4 8 16,3 9-17-16,-10-4 6 0,3 8 8 16,-4 3-9-16,4 7 11 0,-7-1-9 0,6 8 9 15,-6-6-12-15,7 6 6 0,2-6-15 16,6 1 4-16,3-3 4 0,3 5-28 0,4-6 25 15,4 1-28-15,5 1 7 0,3-1 10 0,1 1-12 16,3 5 9-16,-2 2-9 0,2 3 9 0,0 0-11 16,-2 0 13-16,-3 1-12 0,1-3 12 15,-1 0 9-15,0 3-28 0,-2-6 31 0,0 5-20 16,-4-5 14-16,2 1 18 0,-3-6-6 0,5 3 8 16,0-8-16-16,5-1 4 0,5-10-17 0,6-2 4 15,4-9-8-15,8-2 5 0,9-6-7 0,7-8 5 16,9-5-3-16,7-5 2 0,6-5 2 0,8-6-2 15,9-7 1-15,6-7-3 0,5-3 2 0,3-6-2 16,2-6-2-16,0-5-8 16,4-4 4-16,-6-8-9 0,-3-6 15 0,-6-3-4 15,-6-8 12-15,-8-4-10 0,-5-6 11 0,-9-12 1 16,-7-2-24-16,-5-10 20 0,-6-5-19 0,-3-2 3 16,-4-3 20-16,-3-2-17 0,-5-3 18 0,-4-3-1 15,-7-1-18-15,-1-1 20 0,-4-3-10 0,1 4 6 16,-5-3 24-16,2 3-15 0,-5-2 15 0,1 5-4 15,-9 12-22-15,-1 9 14 0,-8 10-21 16,-5 15 8-16,-6 14 8 0,-5 13-8 0,-3 12 2 16,-3 11-7-16,-1 10-8 0,-5 5-19 0,4 20-35 15,-9-9-49-15,25 36-128 0,-22-17-325 0,16 6 38 16,4 6 224-16</inkml:trace>
  <inkml:trace contextRef="#ctx0" brushRef="#br3" timeOffset="212569.332">21834 7173 1000 0,'0'0'328'16,"0"0"-300"-16,-27 2-10 0,27-2 9 0,0 0 4 15,-40-7 2-15,40 7-14 0,-32 14-11 16,32-14-3-16,-43 27-4 0,43-27 10 0,-51 42 8 16,28-10 16-16,-7-4 5 0,7 11 10 0,-6-4-6 15,8 7 4-15,-7-3-10 0,8 7-14 0,-3-2 22 16,7 3-31-16,0-5 22 0,6 8-14 0,1-10-11 16,7-1 2-16,6-4-10 0,4-7 1 0,8 1-6 15,-16-29 2-15,48 38-4 0,-18-22 4 16,6-7-1-16,3-4-1 0,5-6 2 15,4-7-2-15,3-4 2 0,1-7-4 0,1-6 6 16,3-3-5-16,-3-4 2 0,1-5-3 0,-8 2 4 16,-4-2-3-16,-5 2 4 0,-7 3-3 0,-5 2-16 15,-5 6 27-15,-20 24-26 0,21-37 28 0,-21 37-8 16,2-27-3-16,-2 27 2 0,0 0-2 0,0 0 1 16,-30-14-2-16,30 14 0 0,0 0-1 15,-36 28-2-15,36-28-6 0,-26 50 24 0,13-19-25 16,3 8 27-16,1 0-15 0,5-1-4 0,4-1 5 15,7-3-6-15,4-4 5 0,7-4-4 0,-18-26 3 16,46 37-2-16,-16-23 4 0,0-7 4 0,5-3 3 16,1-8 4-16,-1-1 2 0,-3-9 2 15,0-5-4-15,-4-1-14 0,-3-8 0 0,-2-7 0 16,-2-2 0-16,-3-5 0 0,-2-2 0 16,-4-2 0-16,-1 2 0 0,-4-2 0 0,-2 2 0 15,-1 0 0-15,-2 3 0 0,0 4-9 0,-2 0-16 16,1 9-8-16,-1-2-9 0,0 30-13 0,2-31-26 15,-2 31-34-15,0 0-56 0,28 0-74 0,-28 0-126 16,0 0-112-16,27 17 67 0,-27-17 416 0</inkml:trace>
  <inkml:trace contextRef="#ctx0" brushRef="#br3" timeOffset="212803.7296">23341 7448 1019 0,'-28'7'76'0,"28"-7"-32"0,-52 32 0 15,29-6 14-15,-14-8 16 0,9 14-36 0,-11-6 29 16,5 11-37-16,-8-2 4 0,4 8-3 0,-8-5-12 16,6 6 5-16,-5-7-11 0,6 2 7 0,2-7-14 15,9-2 1-15,5-2-10 0,23-28-15 0,-23 44-24 16,23-44-31-16,0 0-49 0,0 0-33 15,0 0-57-15,0 0-119 0,0 0-75 16,53-12 165-16</inkml:trace>
  <inkml:trace contextRef="#ctx0" brushRef="#br3" timeOffset="212944.2686">23004 7642 1445 0,'-24'-23'161'0,"24"23"-56"0,0 0-26 16,0 0-14-16,-32-19-19 0,32 19-13 0,0 0-14 15,-25 15-6-15,25-15-10 0,-11 23-2 16,11-23-4-16,4 34-2 0,-4-34-10 0,30 30-10 15,-2-14-23-15,1-13-38 0,24 18-58 0,-23-37-120 16,23 18-316-16,4-9 54 0,-1-9 253 16</inkml:trace>
  <inkml:trace contextRef="#ctx0" brushRef="#br3" timeOffset="213131.8754">24044 7103 1720 0,'-25'9'47'16,"-5"5"-43"-16,2 3-1 0,0 5-2 0,-1 4 4 16,3 6-7-16,1 1 5 0,0 9-5 0,4-1 5 15,1 8-7-15,4-1 8 0,4 3 11 16,3 2-36-16,7 3 16 0,-1-7-37 16,8 13-28-16,-10-21-47 0,28 24-133 0,-25-21-280 15,13-7 12-15,10 7 275 0</inkml:trace>
  <inkml:trace contextRef="#ctx0" brushRef="#br3" timeOffset="213336.8733">23461 7901 1806 0,'0'0'129'0,"0"0"-117"16,0 0-13-16,0 0 3 0,43 9 4 0,-9-18 4 15,8-2-2-15,4-6 1 0,7-1-6 16,7-3-7-16,6-2-15 0,3 2-19 16,-7-7-45-16,11 21-66 0,-29-34-126 0,20 29-322 15,-8-4 59-15,-6-3 258 0</inkml:trace>
  <inkml:trace contextRef="#ctx0" brushRef="#br3" timeOffset="213811.2706">23235 8457 1667 0,'0'0'42'0,"0"0"-56"0,0 0 20 16,32-10-7-16,-8-1 22 0,3-5 5 15,5 1-4-15,-2-5-3 0,4 4-11 0,-3-1-4 0,1 1-5 16,-2 0 2-16,-3 9 0 0,-27 7 1 0,37-7-1 15,-37 7 4-15,0 0 2 0,27 2 8 0,-27-2 3 16,0 0-2-16,2 28-3 0,-2-28-7 0,-22 40-1 16,3-11-5-16,-9 6-10 0,-6 0 32 0,-3 7-20 15,-4 1 27-15,4-1-7 0,-4-2-9 16,4 1 2-16,3-2-8 0,4-8 4 0,9-3-8 16,21-28 0-16,-25 41-5 0,25-41 2 0,4 28-2 15,-4-28-1-15,31 18-1 0,-6-15-5 16,5-5-6-16,4-8-10 0,10-2-15 0,1-10-25 15,13 10-39-15,-16-30-65 0,33 35-120 0,-29-23-260 16,7-5 26-16,7 14 317 0</inkml:trace>
  <inkml:trace contextRef="#ctx0" brushRef="#br3" timeOffset="214008.767">24126 8287 1397 0,'-2'26'208'0,"-28"-23"-123"0,30-3-24 16,-43 39-14-16,43-39-13 0,-41 50-15 0,20-19-20 15,2 1 28-15,-1 8-30 16,4-1 22-16,2 5-12 0,2 0-9 0,3-1 8 16,2-3-9-16,3-3 4 0,6-2-15 0,0-3-6 0,10 0-27 31,-12-32-27-31,36 51-49 0,-36-51-69 0,49 26-158 16,-22-17-180-16,-2-14 49 0,14 15 411 0</inkml:trace>
  <inkml:trace contextRef="#ctx0" brushRef="#br3" timeOffset="214218.8184">24480 8248 1374 0,'-27'23'76'0,"11"15"-27"0,-9 3-8 0,6 8 2 15,-9-1 9-15,8 10-28 0,-3-7 28 16,7 9-25-16,-1-9 2 0,6 0-2 0,-2-5-15 15,6 1-3-15,4-4-11 0,1-3 0 0,6 2-30 0,-6-12-15 16,12 6-25-16,-10-36-28 0,22 40-66 0,-22-40-103 16,0 0-238-16,0 0 21 0,0 0 355 0</inkml:trace>
  <inkml:trace contextRef="#ctx0" brushRef="#br3" timeOffset="214466.4221">23881 8417 1657 0,'-25'-11'79'0,"25"11"-43"0,0 0-3 16,0 0 0-16,11-30 7 0,-11 30-2 0,39-12 3 16,-11 7-5-16,8-4-3 0,6 0-12 0,10-1-21 15,6-1 0-15,6 0 0 0,0 1 0 0,3-4 0 16,-3-2 0-1,-1 0 0-15,-2 0 0 0,-7 4-30 0,-6-4-16 16,-2 7-5-16,-3-7-10 0,1 15-36 0,-17-22-69 0,26 32-194 0,-28-17-217 16,-25 8 55-16,46 4 386 0</inkml:trace>
  <inkml:trace contextRef="#ctx0" brushRef="#br3" timeOffset="215791.9524">17257 3901 221 0,'-8'35'18'0,"-10"9"-11"0,0 4 3 16,-3 10 39-16,3 2 39 0,-1 3 24 0,-3 8 28 15,8 8-6-15,-9-2-27 0,9 13-8 0,-5-2-23 16,8 11-16-16,-1 7-9 16,6 8-23-16,-3 6 0 0,4 10-8 0,-4 2-11 15,-1 6 15-15,-3 8-7 0,3 2-14 0,-6 3 8 16,1 6-12-16,-4-2-8 0,0 4 23 0,-1 4-4 15,-1-4-6-15,-2-2 16 0,0 3-6 0,1-10-6 16,3 1 21-16,1-7-9 0,4-4-19 0,2-12 10 16,5-3-17-16,0-10-4 0,5-6 18 15,4-7-18-15,3-5 14 0,4-2-3 0,0-3-23 16,5-8 20-16,-2-5-26 0,4-6 6 0,-2-12 8 16,6 1-14-16,-6-13 6 0,4 2-13 0,-4-12-9 15,3 2-28-15,-6-15-35 0,10 6-65 0,-8-4-148 16,-13-28-66-16,30 26 241 0</inkml:trace>
  <inkml:trace contextRef="#ctx0" brushRef="#br3" timeOffset="216260.7247">17176 9005 1042 0,'-44'18'96'0,"44"-18"-72"16,0 0-28-16,-9 24-6 0,9-24 1 0,0 0 4 15,28 13 12-15,-28-13 11 0,43 7 4 16,-15-4 3-16,2-3-9 0,6 4-4 0,2-4-2 16,9 3 0-16,2-1 2 0,6 5 2 15,0-3 0-15,7 3 0 0,2 0-3 0,1 2-5 16,6 3-2-16,2 2 0 0,-1 2 3 0,4 0 9 16,4 0 2-16,7 3 7 0,-2-7-5 0,7 9-1 15,4-7-7-15,5 1-1 0,3-3-4 16,8-2 4-16,1-3-2 0,4 2 2 0,7-3-4 15,5-1-3-15,4 0 0 0,5 0-2 0,0-1-2 16,2 1 2-16,2-1 0 0,0-1 0 0,-1 1 0 16,3-1 1-16,-3 3 13 0,-4 1-14 0,1 0 14 15,0 5-14-15,-3-1 2 0,3 3-18 0,-4 0 24 16,1 3-15-16,-2-3 20 0,-2 8 6 0,-2-5-4 16,6 3 3-16,-6-3-8 15,6 3 1-15,-6-5-6 0,0 3 2 0,-3-6-3 16,0-1-1-16,-4-2-2 0,4 0 0 0,-6-4-3 15,-3-2-1-15,-4 3-11 0,-8-6-9 0,-2 5-16 16,-10-9-7-16,1 6 1 0,-7-7 3 0,-2 5 6 16,-9-7-1-16,6 7-2 0,-15-9-4 0,6 7 0 15,-13-7 5-15,2 8 9 0,-9-8 6 0,2 9-6 16,-9-7-23-16,3 10-62 0,-17-11-85 16,-5-5-226-16,17 24 40 0,-44-11 357 0</inkml:trace>
  <inkml:trace contextRef="#ctx0" brushRef="#br3" timeOffset="219630.4034">15984 8006 1331 0,'0'0'39'0,"0"0"-25"0,0 0-16 15,0 0-13-15,0 0 0 0,0 0 3 0,0 0 7 16,0 0 5-16,0 0 3 0,25-33-2 16,-25 33 3-16,14-40-3 0,-9 15 3 0,-5 25-2 15,6-42 11-15,-6 42 3 0,-7-43 10 0,7 43 1 16,-18-44 3-16,18 44-5 0,-32-44 4 0,32 44-4 16,-46-46 3-16,19 25-5 0,-6-5 2 0,1 7-9 15,-5-8-23-15,1 1 29 0,-1-4-38 0,2-2 31 16,-1-5-11-16,4 0-6 0,2-5 8 0,0-4-6 0,5-2 9 15,0-1-7-15,4-5 10 16,2 1-8-16,1-4 7 0,4-1-8 0,0-5 6 0,5 3-9 16,4-2 10-16,3-1-11 0,4 1-10 0,1 2 26 15,2-5-26-15,4 7 26 0,2-5-5 0,-1 1-12 16,1 2 10-16,0 0-9 0,-1 2 12 0,1 0-9 0,1 0 8 16,1 2-8-16,-1 3 5 0,-1 0-10 0,1 4 8 15,-1-1-7-15,-2 4-13 0,-4 4 28 31,0 3-30-31,-3 6 29 0,0 1-8 0,-2 6-6 16,-2 1 5-16,2 25-4 0,-9-33 1 0,9 33-1 16,0 0 2-16,-17-28-3 0,17 28 3 0,0 0-1 15,0 0 1-15,0 0 0 0,0 0-1 0,0 0 1 0,0 0-1 16,0 0-1-16,0 0 1 0,0 0-1 0,0 0 0 16,0 0 0-16,0 0 0 0,0 0 2 15,0 0 0-15,0 0 3 0,0 0 1 0,0 0 0 16,0 0 1-16,0 0 1 0,0 0 0 0,0 0 0 15,0 0-2-15,0 0-2 0,0 0 0 0,0 0-1 16,0 0-1-16,0 0 0 0,0 0 1 0,0 0 0 16,0 0 0-16,0 0 0 0,0 0 0 0,0 0 1 0,0 0 1 15,0 0 0-15,0 0 2 0,0 0 1 16,0 0-3-16,0 0 2 0,0 0-2 0,0 0-2 16,0 0 1-16,0 0-4 0,0 0-1 0,0 0 0 15,0 0 1-15,0 0 1 0,10 31 0 0,3-4 1 16,4 8-4-16,6 2-9 0,-1 9 25 0,1-2-24 15,-4-2 26-15,-3-1-13 0,3-4-6 0,1-2 3 16,-1-5-6 0,3-6 7-16,-22-24-3 0,39 37 3 0,-39-37 1 15,32 21 0-15,-32-21-2 0,24 9 2 16,-24-9-2-16,0 0 2 0,0 0 2 0,0 0 0 16,0 0 2-16,0 0-2 0,18-30 0 0,-18 30-3 15,-5-37 3-15,5 37-4 0,-11-37 3 0,11 37-3 16,-14-38 3-16,14 38-3 0,-9-36 3 0,9 36-4 15,-7-37 4-15,7 37-3 0,-7-35 1 0,7 35-1 16,-14-37-15-16,14 37 29 0,-20-26-30 0,20 26 31 16,0 0-17-16,-39-30 0 0,39 30 2 0,-28-9-2 15,28 9 1-15,-28 4 2 0,28-4-3 0,-31 12 2 16,31-12 0-16,-33 23-15 0,33-23 33 0,-44 33-30 16,19-12 29-16,-2 4-15 0,1-2-2 0,-6 7 3 15,-4 2-5-15,-1 1 5 0,-5 0-6 0,-4 4 6 16,-4 2-5-16,-3 2 6 0,0-1-5 15,0 1 5 1,5-3-4-16,4-2 6 0,5-8-5 0,8-9 6 16,31-19-6-16,-31 23-1 0,31-23-2 0,0 0-1 15,0 0 2-15,33-12 1 0,-4-4 2 0,2-7-2 16,8-14 6-16,7-3-7 0,6-8 7 0,4-3-7 16,5 2 5-16,-1-4-4 0,0 3 6 0,-3 3-6 15,-8 3 8-15,-4 3-9 0,-13 3-8 0,-4 9 28 16,-28 29-25-16,30-37 33 0,-30 37-11 15,0 0 0-15,0 0-4 0,0 0-3 0,0 0-5 16,9 27-14-16,-7-2 26 0,1 8-25 0,2 4 24 16,-1 2-11-16,5 1-5 0,5-3 4 15,6 0-5-15,6-3 4 0,11-4-4 0,13-7 0 16,8-1-12-16,4-9-16 0,14 1-34 0,-10-21-67 16,31 28-160-16,-10-26-310 0,-7-2 21 15,3 7 340-15</inkml:trace>
  <inkml:trace contextRef="#ctx0" brushRef="#br3" timeOffset="247593.1249">16710 2025 635 0,'0'0'199'0,"0"0"-147"15,-33 2-27-15,33-2-12 0,0 0-8 0,0 0-3 16,0 0-3-16,-25 9 0 0,25-9-3 0,0 0-4 15,0 0-4-15,0 0-1 0,0 0 2 0,0 0 5 16,-14 25 5-16,14-25 1 0,0 0 2 0,0 0 1 16,0 0 2-16,0 0 3 0,0 0 7 0,0 0 4 15,0 0 6-15,0 0 4 0,0 0 1 0,0 0 4 16,0 0 4-16,0 0 1 0,0 0-3 0,0 0-3 16,0 0-7-16,0 0-6 0,0 0-6 0,0 0-4 15,0 0-2-15,0 0-2 0,0 0-1 0,0 0-1 16,0 0-3-16,0 0 2 0,0 0-1 0,0 0 1 15,0 0-2-15,5 30 0 0,-5-30 1 0,0 0-18 16,0 0 17-16,19 26-16 0,-19-26 15 0,0 0 2 16,25 19-1-16,-25-19 1 0,0 0 0 0,32 23 3 15,-32-23 1-15,25 25 2 0,-25-25-2 16,28 37 3-16,-28-37-3 16,28 53 4-16,-13-27-5 0,-3 8 3 0,0-1-6 0,1 4 4 0,-1 2-6 15,1 1 6-15,-1 1-7 0,2 1 8 16,0-5-6-16,2 2 6 0,4-6-6 0,-1 3 4 15,4-5-6-15,2-1 4 0,2-2-4 0,1-1 4 16,2 3-5-16,2-2 6 0,2 4 14 0,-1-1-15 16,1 3 17-16,1-1-33 0,1 2 13 15,-1 4-11-15,1 2 11 0,1 4 13 0,-4 3 1 16,5 3 10-16,-6 2-11 0,1 7 5 0,-1 0-18 16,0 1 14-16,-4 1-3 0,4-2 13 0,-2-6-12 15,4 1 4-15,-6-2-12 0,4-4 5 0,-2-7 15 16,0 1-31-16,2-13 29 0,0 1-35 0,0-4 11 15,-2-6-1-15,-2 0-16 0,-28-21-16 0,50 34-38 16,-50-34-52-16,34 17-97 16,-34-17-217-16,0 0-33 0,0 0 272 0</inkml:trace>
  <inkml:trace contextRef="#ctx0" brushRef="#br3" timeOffset="248327.474">18334 6027 1297 0,'0'0'24'0,"0"0"-17"0,0 0-8 16,0 0 2-16,0 0 0 0,0 0 6 0,0 0 7 15,-25-7 1-15,25 7 0 0,0 0-6 0,-5 33-3 16,5-33 4-16,-2 51 17 0,-1-17 3 16,8 10 13-16,-8-2-6 0,6 11 0 0,-5-7-14 15,4 3 1-15,-4-1-14 0,4-1 4 0,-4-1-14 16,1 2 6-16,-1-8 10 0,0-3-32 15,0-4 19-15,0-6-48 0,6 1-16 0,-4-28-51 16,7 34-105-16,-7-34-188 0,0 0-100 0,0 0 192 16</inkml:trace>
  <inkml:trace contextRef="#ctx0" brushRef="#br3" timeOffset="248780.6575">18044 6756 526 0,'0'0'156'16,"-25"-39"-115"-16,25 39 14 0,-11-42 10 0,11 42 11 15,-1-35 18-15,1 35-5 0,0 0-8 16,0 0-10-16,10-27-7 0,-10 27-4 0,0 0-3 16,0 0-3-16,23 25-12 0,-23-25-24 0,25 26 13 15,-25-26-20-15,30 36 16 0,-14-12 2 0,-16-24-8 16,30 48 3-16,-30-48-6 0,25 44 3 0,-25-44-6 15,27 37 3-15,-27-37-7 0,31 19 0 0,-31-19-1 16,39 0-1-16,-39 0 2 0,43-19-1 0,-43 19 1 16,44-41-7-16,-21 17 0 0,0-4-5 15,-2 1 2-15,1-3-4 0,-6 2-12 0,-2 2 28 16,0-1-28-16,-3 1 26 0,-1 1-20 16,1-5-16-16,1 5-25 0,-8-13-38 0,-4 38-64 15,12-74-137-15,-1 35-246 0,3 2 15 0,-14-16 353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21:41:38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8T21:41:55.425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2055 985 1027 0,'5'-37'295'0,"-5"37"-257"0,-9-52-24 16,9 21-13-16,0-1 7 0,4-1-4 0,-6-1 7 15,2-1-6-15,-7 3 2 0,-2 2-7 0,-2 2 4 16,-5 3-3-16,16 25 16 0,-40-31 0 0,11 22 6 0,5 9 7 0,-10 0-3 16,2 16 9-16,-11-4 5 0,5 16 2 0,-12-1-8 15,4 10-1-15,-4 3-13 0,6 8 1 0,-4 3-11 16,4 7 5-16,1 4-12 0,4 3 8 0,6 5 5 16,3 1-26-16,7-1 21 0,7 2-23 15,5-3 4-15,8-4 10 0,4 2-9 0,6-5 3 16,8-2-19-16,2-6-3 0,12-3-23 15,-5-12-16-15,19 7-35 0,-16-27-44 0,29 23-100 16,-26-33-128-16,9-5-114 0,18 10 186 0,-31-41 299 16</inkml:trace>
  <inkml:trace contextRef="#ctx0" brushRef="#br0" timeOffset="453.0659">1187 1592 1244 0,'-37'-25'292'0,"8"22"-246"15,5-8-10-15,24 11-5 0,0 0 2 16,0 0-4-16,0 0-14 0,0 0-8 0,19-28-2 16,-19 28-5-16,55-35 3 0,-13 12-4 0,13 2 3 15,6-2-3-15,4-2 2 0,2 4-3 0,-1 0 2 16,1 2-8-16,-5 5-6 0,-7 1-11 16,0 10-5-16,-13-2-3 0,-1 8 6 0,-9-1 5 15,-5 5 7-15,-27-7 6 0,39 19 0 0,-39-19 6 16,17 28-2-16,-17-28 5 0,6 37 0 0,-6-37 2 15,-6 44-2-15,-1-19 3 0,-3 5-5 0,-3 2 7 16,1 1-2-16,-1 4 7 0,-1-3 1 0,4 6 12 16,-5-8-6-16,7 1 6 0,-3-5-6 0,4 1 3 15,7-29-5-15,-14 44 2 16,14-44-5-16,-7 24-1 0,7-24-3 0,0 0 3 16,0 0-1-16,0 0-3 0,0 0 4 0,0 0 0 15,0 0 5-15,19-38-2 0,-10 11 0 0,0-5-7 16,1-4 0-16,3-5-6 0,-2 0 5 0,-1 1-2 15,-3-1 6-15,2 6-5 0,-4 0 4 0,1 5-6 16,1 5 1-16,-7 25-4 0,14-40 2 16,-14 40-1-16,0 0 0 0,16-28-1 0,-16 28-2 15,0 0 0-15,0 0-1 0,0 0-3 0,34 0-11 16,-34 0-10-16,30 10-17 0,-30-10-20 0,51 11-31 16,-51-11-35-16,67 7-79 0,-67-7-100 15,53-21-217-15,-1 26 72 0,-20-28 454 0</inkml:trace>
  <inkml:trace contextRef="#ctx0" brushRef="#br0" timeOffset="812.4252">2490 1460 1244 0,'-14'25'300'0,"14"-25"-273"0,0 0-22 0,0 0 2 15,-9 26 8-15,9-26 4 0,0 0 2 0,32 19-7 16,-32-19-2-16,44 9-4 0,-10-7-2 15,3-5-3-15,4-3-1 0,2-3-2 0,-3 1 0 16,-1-5 3-16,-3 1-3 0,-6 0 3 16,-5-1-2-16,-25 13 5 0,35-26 4 0,-35 26 7 15,16-28 1-15,-16 28 1 0,-2-32-5 0,2 32-1 16,-16-33-4-16,16 33 1 0,-33-27-5 0,33 27-1 16,-48-16-3-16,19 15 0 0,-1 2-1 15,-3 8-1-15,-5 5 1 0,-4 11-2 0,-4 5 7 16,0 9-2-16,0 6 10 0,0 3-3 0,5 1 8 15,6 1-10-15,8-6 2 0,9-6-11 0,9-2 2 16,11-10-6-16,5-1 3 0,-7-25-3 0,39 35 2 16,-3-25-8-16,4-6-7 0,17-6-11 0,3-12-19 15,22 0-27-15,-10-20-30 0,26 17-33 16,-22-31-41-16,29 27-46 0,-29-30-67 16,3 2-159-16,12 22 157 0,-35-25 294 0</inkml:trace>
  <inkml:trace contextRef="#ctx0" brushRef="#br0" timeOffset="1203.0258">3525 1326 1281 0,'-59'0'167'0,"27"21"-72"0,-15-14-21 0,13 16-2 16,-9-9-14-16,4 7-10 0,-3-1-14 0,1 3-2 15,0 0-7-15,4 3 2 0,0-1-5 16,5-1 2-16,0 3-5 0,7-1-1 0,25-26-8 16,-31 44-2-16,31-44-7 0,-9 37 2 15,9-37-4-15,16 34 2 0,-16-34-1 0,39 33 1 16,-11-19-1-16,4-5 1 0,7-5 0 0,3-8 0 15,10-3 0-15,4-4-1 0,3-8 1 0,-1-6-2 16,-6-1 4-16,-1-4-4 0,-9 0 3 16,-4 0-3-16,-8 2 2 0,-9 0-1 0,-21 28 2 15,25-41-1-15,-25 41 1 0,3-31-1 0,-3 31 0 16,0 0 0-16,-32-22 0 0,32 22 0 0,-44 2-2 16,14 11-1-16,-4 9-1 0,-8 15 2 0,-6 11-2 15,-5 10 4-15,-5 11-5 0,-3 3 7 0,5 2-7 16,3 3 9-16,5-4 4 0,7 1-15 0,6-7 15 15,8-4-17-15,6-7 6 0,8-6 4 16,10-12-3-16,8-8 2 0,-5-30-2 16,36 43 0-16,-6-31 1 0,5-9 1 0,8-8-1 15,6-9 0-15,8-14 1 0,3-9-4 0,7-12 2 16,1-8-12-16,-1-4-6 0,-2-5-3 0,-3 0-27 16,-5-3 16-16,-2 5-26 0,-12-10-12 0,8 20-44 15,-26-31-83-15,30 43-141 0,-18-18-226 0,-14-3 56 16,12 31 474-16</inkml:trace>
  <inkml:trace contextRef="#ctx0" brushRef="#br0" timeOffset="1640.501">4228 1363 1351 0,'0'0'141'16,"0"-28"-72"-16,0 28-7 0,-11-28 2 0,11 28-3 16,0 0-16-16,0 0-9 0,0 0-7 0,-25-21-7 15,25 21-9-15,0 0-6 0,0 0-6 0,-21 33 2 16,12-6 0-16,-1 4 8 0,-5 4-1 16,1 6 6-16,0-1-5 0,2 5 4 15,-1-1-6-15,4-4 4 0,4-1-7 0,0-6 3 16,3-3-5-16,2-30 1 0,4 42-3 0,-4-42 1 15,12 27-1-15,-12-27 0 0,25 10 0 0,-25-10 0 16,41-10 1-16,-15-9-2 0,8-8 2 0,3-12-5 16,4-3 5-16,3-5-3 0,-3-1 5 0,-1-1-4 15,-4 1 3-15,-4 9-4 0,-6 2 0 16,-4 11 0-16,-7 1 0 0,-15 25 0 0,16-28 0 16,-16 28 0-16,0 0 0 0,0 0 0 0,0 0 0 15,-26 32 0-15,12-6 0 0,-8 8 0 0,-2 6-1 16,-1 1 2-16,4 1-6 0,-1-1-2 0,10-1-15 15,3-3-1-15,6-2-17 0,3-7-4 0,8 1-15 16,-8-29-20-16,27 45-39 16,-27-45-47-16,51 30-139 0,-13-23-262 0,-7-17 60 15,21 13 398-15</inkml:trace>
  <inkml:trace contextRef="#ctx0" brushRef="#br0" timeOffset="2287.2574">4809 1499 1593 0,'-25'3'81'0,"25"-3"-43"0,0 0-7 0,0 0 5 15,-9 27-7-15,9-27-4 0,0 0-8 0,32 24-4 16,-32-24-6-16,48 4-3 0,-18-8-2 16,3 1-2-16,3-4 1 0,1 0 0 0,-3-6-1 15,-1 1 0-15,-4-2 1 0,-29 14-2 0,44-26 2 16,-44 26 0-16,27-23 1 0,-27 23 1 15,0 0 1-15,8-30-1 0,-8 30 0 0,0 0-2 16,-23-30 1-16,23 30-2 0,-33-14-1 0,33 14-2 16,-45-6 0-16,17 10-1 0,-2 3 1 0,-2 5 3 15,-2 2-1-15,3 8 4 0,-1 0 1 0,2 3 3 16,3 3-1-16,6 2 3 0,1-2-7 0,6 2 2 16,5-1-4-16,6-5 1 15,3-24-1-15,10 41 1 0,-10-41 0 0,34 30 1 16,-9-22-1-16,7-2 0 0,3-6 0 0,2-6-1 15,6-4 0-15,-1-4-1 0,4-2 2 0,-1-3-1 16,-3-3 3-16,-1 0-2 0,-4-3 2 0,2 2-1 16,-7-2 3-16,0 6-3 0,-32 19 4 0,41-37-4 15,-41 37 8-15,0 0 0 0,21-28 5 0,-21 28 2 16,0 0-5-16,0 0-2 0,0 0-5 16,-25-4-3-16,25 4-3 0,-30 16 0 0,30-16-4 15,-50 44 3-15,20-16-2 0,0 8 3 0,2-3-2 16,3-1 3-16,7 1-3 0,4-5 4 0,5 1-3 15,9-29 3-15,-5 40-3 0,5-40 3 0,7 30-2 16,-7-30 0-16,0 0 1 0,35 11 2 16,-35-11 1-16,43-20-1 0,-13-1 3 0,4-5 0 15,1-6 5-15,6-5-3 0,-6-4-2 16,-1 1-5-16,-4-1 0 0,-2 4 0 0,-3 4 0 16,-5 3 0-16,-3 5 0 0,-17 25 0 0,20-33 0 15,-20 33 0-15,0 0 0 0,0 0 0 0,0 0 0 16,0 0 0-16,0 0 0 0,0 0 0 0,-14 28 0 15,14-28 0 1,-20 51 0-16,10-24 0 0,4 3-23 0,1-6-13 16,10 4-14-16,-5-28-4 15,21 50-15-15,-21-50-15 0,52 42-27 0,-26-42-43 16,38 23-105-16,-20-16-221 0,17-14-23 0,17 10 280 16</inkml:trace>
  <inkml:trace contextRef="#ctx0" brushRef="#br0" timeOffset="2491.7429">6555 1289 1678 0,'-46'-14'82'0,"9"11"-29"0,-9-1-7 15,3 8-7-15,-8 3-8 0,3 5-1 0,-3 4-7 16,6 7 3-16,3 0-9 0,6 3-3 0,8 0-6 0,3 8-8 16,8-2 0-16,4-1 0 0,8-1 0 0,3 2 0 15,7-4 0-15,8-1 0 0,3-1 0 16,-16-26 0-16,51 39 0 0,-17-25-7 15,6 0-16-15,1-9-14 0,5-1-16 0,-3-11-21 16,10 7-32-16,-16-21-35 0,25 26-102 0,-35-30-199 16,15 0-94-16,6 10 152 0</inkml:trace>
  <inkml:trace contextRef="#ctx0" brushRef="#br0" timeOffset="2970.4324">6764 1316 1532 0,'-39'1'126'0,"39"-1"-65"0,-37 23-16 15,37-23 3-15,-34 35-2 0,34-35 1 0,-25 36-11 16,25-36-4-16,-9 31-12 0,9-31-3 0,8 32-5 16,-8-32 2-16,19 32-5 0,-19-32-7 0,23 26-2 0,-23-26 0 15,27 21 0-15,-27-21 0 0,26 11 0 0,-26-11 0 16,27 3 0-16,-27-3 0 0,26-3 0 16,-26 3 0-16,25-14 0 0,-25 14 0 15,27-25 0-15,-27 25 0 0,39-39 0 0,-39 39 0 0,47-47 0 16,-22 20 0-16,2 1 0 0,-1 0 0 0,1 1 0 15,-2 2 0-15,-25 23 0 0,39-32 0 0,-39 32 0 16,0 0 0-16,24-19 0 0,-24 19 0 0,0 0 0 31,0 0 0-31,-24 32 0 0,10-6 0 16,-11 13-1-16,-7 5 2 0,-5 12-3 0,-6 6 4 16,-3 10-4-16,-3 9 4 0,-5 7-4 0,-4 4 4 15,0 6-2-15,1-2 0 0,7-7 0 0,4-6 0 0,11-7 0 0,8-9 0 16,4-9 0-16,7-4 0 0,6-8 0 15,3-9 0-15,3-5 0 0,4-32 0 0,5 30 0 0,-5-30 0 16,0 0 0-16,0 0 0 0,0 0 0 16,29-23 0-16,-19 0 0 0,-1-9 0 0,4-6 0 15,-6-6 0-15,0 1 0 0,0-4 0 0,-4-4 0 16,4-6 0-16,0-6 0 0,8-7 0 0,2-4 0 16,5 0 0-16,2 1 0 0,1 6 0 0,4 11 0 15,-3 5-2-15,2 11-40 0,-6-5-32 0,11 23-79 16,-26-35-210-16,29 27-268 0,-1-1 27 15,-1-6 427-15</inkml:trace>
  <inkml:trace contextRef="#ctx0" brushRef="#br0" timeOffset="3304.6891">8062 1358 1759 0,'0'0'40'0,"0"0"-33"0,0 0-2 16,43-32-1 0,-19 22 1-16,8-1-3 0,0 0-4 0,-4 1-9 15,8 1-8-15,-4-3-11 0,5 6-15 0,-9-4-18 16,10 17-16-16,-38-7-21 0,60 3-33 16,-60-3-42-16,48 11-107 0,-24 7-176 15,-24-18 34-15,34 23 424 0</inkml:trace>
  <inkml:trace contextRef="#ctx0" brushRef="#br0" timeOffset="3445.8251">8048 1633 1780 0,'0'0'88'0,"-39"26"-61"0,39-26-17 16,0 0-9-16,0 0 0 0,0 0-1 0,30 18 1 16,-5-20 1-16,12-5-3 0,13-4-11 0,8-13-31 15,24 13-82-15,-22-42-202 0,28 25-292 0,-3-5 26 16,-9-8 404-16</inkml:trace>
  <inkml:trace contextRef="#ctx0" brushRef="#br0" timeOffset="4387.2613">9886 1268 912 0,'0'0'327'0,"29"-18"-232"0,-29 18-54 16,0 0-26-16,0 0 0 0,0 0 8 0,0 0 4 15,0 0 4-15,0 0-7 0,0 0-3 0,-29 23-5 16,29-23 7-16,-25 44 7 0,13-10 14 16,-9-10-1-16,7 10 1 0,14-34-11 0,-30 49-2 15,30-49-11-15,-20 43-1 0,20-43-7 16,-11 35 2-16,11-35-1 0,-5 24 0 0,5-24-5 16,0 0-1-16,0 0-4 0,0 0-2 0,0 0 0 15,23 25 1-15,-23-25 0 0,0 0 1 0,0 0-1 16,34-2 0-16,-34 2 0 0,0 0 0 0,37-26 2 15,-37 26-2-15,32-32 1 0,-32 32-2 16,42-51 3-16,-17 23-5 0,4-6 4 0,-1-1-4 16,-2 0 4-16,3 0-4 0,-3 1 8 0,-1 4-4 15,-2 6 5-15,-23 24-3 0,37-41-18 0,-37 41 14 16,25-16-16-16,-25 16 15 0,0 0 16 0,0 0-15 16,0 0 14-16,0 0-14 0,23 41-2 0,-23-41 2 15,0 51-2-15,-3-14 1 0,-4 2-7 16,-4-1-1-16,2 3-9 0,-2-6-2 15,6-1-12-15,0-3-3 0,8-2-15 0,-3-29-12 16,23 42-19-16,-23-42-15 0,55 23-38 0,-55-23-55 16,80-6-113-16,-25 1-192 0,-11-23 46 0,22 21 445 15</inkml:trace>
  <inkml:trace contextRef="#ctx0" brushRef="#br0" timeOffset="4652.9118">10828 1155 1144 0,'-33'13'230'0,"-11"-15"-152"15,17 14-29-15,-10-12 21 0,37 0-12 16,-60 34 2-16,35-10-9 0,-9-3-19 0,8 13-1 16,-1-6-8-16,8 7 2 0,3-3-4 0,7-2 2 15,5-4-7-15,4-1 0 0,0-25-7 0,18 37 2 16,-18-37 0-16,37 28 3 0,-37-28 2 16,51 14 2-16,-22-14-1 0,-1-3-3 0,0-1-4 15,-1-5-10-15,-2-3 0 0,-25 12 0 0,46-30 0 16,-46 30 0-16,30-39 0 0,-30 39 0 0,12-44 0 15,-12 18 0-15,-5-2 0 0,-6-4 0 0,-1 6-12 16,-7-4-20-16,1 5-6 0,-7-1-13 0,25 26-2 16,-44-37-21-16,44 37-20 0,-32-16-18 15,32 16-108-15,0 0-115 0,0 0-203 0,-5 37 57 16,5-37 475-16</inkml:trace>
  <inkml:trace contextRef="#ctx0" brushRef="#br0" timeOffset="5050.8486">12010 1302 1515 0,'-23'-37'13'15,"23"37"-20"-15,-18-37 1 0,18 37 16 16,-14-29 4-16,14 29 10 0,0 0 6 0,-36-24 7 15,36 24 5-15,-28 7-4 0,28-7-2 16,-34 24-6-16,13 1 5 0,-5 1-6 0,-1 8 5 16,-1 1-9-16,3 4 3 0,0-2-9 0,6 3 1 15,3-4-9-15,5-5 0 0,4-4-7 0,7-3 0 16,0-24-5-16,12 39 3 0,-12-39-2 0,25 27 1 16,-25-27 0-16,36 14 0 0,-36-14 0 0,51-2 0 15,-17-7 1-15,1-7-1 0,0-5 2 16,1-5-2-1,-2-4 2-15,-6-2-3 0,-7-1 3 0,-3 3-3 16,-8-6 4-16,-2 6-4 0,-7-3 3 0,-2 1-3 16,-7 1 1-16,-2-1-5 0,-3 6-1 0,-1-1-9 15,14 27-18-15,-32-33 5 0,32 33-4 0,-28-11-10 16,28 11-1-16,0 0-45 0,0 0-82 0,0 0-83 16,18 32-237-16,-18-32-37 0,32 21 223 0</inkml:trace>
  <inkml:trace contextRef="#ctx0" brushRef="#br0" timeOffset="5316.537">12934 703 1556 0,'-46'-13'64'0,"11"12"-25"0,-4-5 7 16,7 17 7-16,-7-4-5 0,5 12-10 0,-8 4-10 15,3 9-1-15,0 5-6 0,5 7 1 0,4 5-7 16,4 6 2-16,6 1-8 0,4 8-11 0,6-1 16 16,4 0-22-16,6 3 16 0,4-3-5 0,5-3-16 15,-1-9 0-15,7-4-13 0,-3-6-4 16,6 0-21-16,-8-13 2 0,8 2-24 0,-18-30-19 16,21 38-27-16,-21-38-61 0,0 0-74 15,0 0-117-15,0 0-102 0,0 0 220 0,-16-49 253 16</inkml:trace>
  <inkml:trace contextRef="#ctx0" brushRef="#br0" timeOffset="5441.6766">12373 1363 1378 0,'-39'-37'211'16,"39"37"-87"-16,-21-24-35 0,21 24-18 15,0 0-20-15,0 0-13 0,0 0-17 0,0 0-9 16,0 0-6-16,0 0-4 0,44-23-1 0,-9 12-1 16,13-3-7-16,7 0-15 0,14 2-29 0,-9-20-63 15,31 35-237-15,-28-24-285 0,6 2 31 0,-3 12 388 16</inkml:trace>
  <inkml:trace contextRef="#ctx0" brushRef="#br0" timeOffset="5879.0752">13961 1171 1132 0,'0'0'252'0,"0"0"-180"0,-30 7-19 0,30-7-5 16,-32 4-3-16,6 3-12 0,26-7-4 0,-55 30-2 15,23-7 6-15,-7 0-1 0,4 8 6 0,-6-1-8 16,6 5 7-16,-3-3-9 0,8 2 3 16,4-6-10-16,8-2-4 0,18-26-9 0,-14 41-3 15,14-41-5-15,10 31 0 0,-10-31-2 16,34 30 2-16,-6-21-2 0,11-4 0 0,11-5-6 15,8-10-8-15,12-2-14 0,-1-13-18 0,14 7-25 16,-12-17-36-16,17 19-40 0,-29-26-60 0,24 30-85 16,-32-10-156-16,-6-11-19 0,11 24 360 0</inkml:trace>
  <inkml:trace contextRef="#ctx0" brushRef="#br0" timeOffset="6410.5522">14472 1266 1210 0,'0'0'63'16,"0"0"-21"-16,17 30 14 0,-17-30 17 16,0 0 1-16,0 0-7 0,0 0-6 15,0 0-9-15,13 30-8 0,-13-30-7 0,0 0 0 16,0 0-4-16,-20 37 1 0,20-37-6 0,0 0-2 16,-28 35-8-16,28-35 0 0,-23 27-6 0,23-27-1 15,0 0-4-15,-23 28-2 0,23-28-4 0,0 0-2 16,0 0-2-16,0 0 0 0,28 11 1 0,-28-11 0 15,37-7 2-15,-8-4-2 0,4-3 2 16,6-4-3-16,4-5 4 0,3-1-3 0,-4-3 3 16,-3-1-2-16,-3 3 1 0,-3 1-4 0,-4 1 1 15,-3 4-5-15,-26 19 3 0,36-29-1 16,-36 29 3-16,0 0-1 0,0 0 2 0,0 0 1 16,0 0 1-16,0 0 0 0,0 0-1 0,0 0-2 15,0 0-1-15,-30 36 3 0,7-7-2 0,-6 12 5 16,-4 8-6-16,-5 6 8 0,1 10-8 15,-4 7 8-15,1 4-9 0,-3 3 10 0,1 4-9 16,-1 2 11-16,-1-4-11 0,5-6-3 0,4-6 22 16,4-7-20-16,7-11 21 0,6-7-9 0,6-9-3 15,3-7 6-15,9-28 0 0,-9 34 3 0,9-34-4 16,0 0-1-16,0 0 2 0,0 0-1 0,0 0-6 16,0 0-3-16,19-41 0 0,-10 11 0 15,4-16 0-15,4-1 0 0,-1-6 0 0,2-2 0 16,-2 1 0-16,-4-1 0 0,2-3 0 15,1 2 0-15,1-4 0 0,5 0 0 0,2 4 0 16,3 1 0-16,3 7 0 0,-1 4 0 0,2 13-13 16,-2 1-24-16,4 14-9 0,-3-3-20 0,10 15-27 15,-39 4-52-15,76-3-98 0,-76 3-136 0,64-22-180 16,-13 33 94-16,-19-27 465 0</inkml:trace>
  <inkml:trace contextRef="#ctx0" brushRef="#br0" timeOffset="6644.9124">15493 1235 1093 0,'-8'-37'372'0,"8"37"-253"0,0 0-47 15,0 0-8-15,-25-13-11 0,25 13-10 16,0 0-12-16,-34 6-5 0,34-6-5 0,-28 10 2 16,28-10-3-16,-34 27 4 0,34-27-4 0,-44 40 1 15,19-14-4-15,2 3-1 0,0 2-7 0,4 1-6 16,1-2-3-16,7-4 0 0,11-26 0 0,-10 44 0 15,10-44 0-15,8 36 0 0,-8-36 0 0,25 24-5 16,-25-24-13-16,48 4-10 0,-11-8-11 16,4-13-20-16,16 1-33 0,-10-30-61 0,35 30-128 15,-31-33-227-15,22 0-57 0,8 6 267 0</inkml:trace>
  <inkml:trace contextRef="#ctx0" brushRef="#br0" timeOffset="6822.9989">16149 756 1434 0,'-52'17'296'0,"10"24"-244"0,-1 1-22 16,6 7 11-16,-2 1-2 0,6 1-2 0,-5 1-16 15,6 0-17-15,2-1 15 0,6 1-25 0,6-4 16 16,5 1-10-16,5-1-12 0,2-8-6 0,10 1-20 16,-2-13-14-16,14 11-37 0,-16-39-49 0,42 54-118 15,-42-54-254-15,27 25-44 0,6-11 245 0</inkml:trace>
  <inkml:trace contextRef="#ctx0" brushRef="#br0" timeOffset="7181.677">15957 1266 1688 0,'0'0'81'0,"-28"18"-74"15,28-18-3-15,0 0 7 0,0 0 10 0,25 18 5 16,-25-18 3-16,32 7-8 0,-32-7-4 0,53 0-9 0,-21-6-4 15,1-1 0-15,-1 0 0 0,0-2 1 0,-3 1-3 16,-3-3 1-16,-26 11-3 0,44-23 1 0,-44 23 2 16,34-26-1-16,-34 26 1 0,28-34-16 0,-28 34 14 15,20-31-14-15,-20 31 28 0,7-29-11 16,-7 29 14-16,0 0-10 0,-5-28-2 0,5 28 3 16,0 0-3-16,0 0-1 0,-34-5-3 0,34 5-2 15,-28 14 1 1,28-14-3-16,-45 35-10 0,17-10 23 0,-6 5-25 15,3 2 26-15,-3 4-8 0,2 1-4 0,4-1 5 16,3-3-7-16,4-1 4 0,6-6-6 16,15-26 3-16,-8 41-5 0,8-41-3 0,16 26-5 0,-16-26-4 15,44 13-7-15,-11-19-6 0,12 1-14 16,-1-18-36-16,23 13-50 0,-21-33-56 0,34 31-50 16,-29-34-37-16,24 9-115 0,3 14-25 0,-27-30 284 15</inkml:trace>
  <inkml:trace contextRef="#ctx0" brushRef="#br0" timeOffset="7446.4385">16850 1039 1403 0,'-19'25'178'0,"-27"-20"-74"0,12 18-26 16,-16-4-18-16,6 11-24 0,-7-3 22 0,3 6-30 15,2-1 15-15,3 0-15 0,6-3-14 0,7 0 0 16,30-29-11-16,-34 44-3 0,34-44 0 0,-3 31 0 16,3-31 0-16,0 0 0 0,42 34 0 0,-15-31 0 0,7-1 0 0,6-5 0 15,8-6 0-15,2-2 0 0,1-5 0 16,0-1 0-16,-5 1 0 0,-5 0 0 15,-7 6 0-15,-9-3 0 0,-25 13 0 0,26-7 0 16,-26 7 0 0,0 0 0-16,0 0 0 0,0 0 0 0,-18 27 0 15,18-27 0-15,-37 45 0 0,7-15 0 0,-7 2 0 16,-4 1 0-16,1 1 0 0,-1-1 0 0,5 1 0 16,1-6 0-16,7 2-25 0,-3-7-21 0,14 3-24 15,17-26-33-15,-21 44-89 0,-8-49-192 0,29 5-210 16,0 0 30-16,0 0 496 0</inkml:trace>
  <inkml:trace contextRef="#ctx0" brushRef="#br0" timeOffset="8791.5619">17684 1270 1132 0,'0'0'106'0,"0"0"-63"0,0 0-7 16,0 0 11-16,25-16 14 0,-25 16 9 0,0 0-5 15,0 0-11-15,0 0-9 0,-30 16-17 0,30-16-9 16,0 0-7-16,-20 26 0 0,20-26 0 0,-24 43 5 16,8-17-3-16,2 4 3 0,-2 5-6 15,3-1 3-15,-1 1-7 0,3 0 5 0,1 0-8 16,1 0 3-16,0-1-7 0,2-2 5 16,3-8-6-16,1 3 3 0,3-27-2 0,0 31 2 15,0-31-3-15,0 0 1 0,0 0 0 0,0 0 0 16,0 0 1-16,0 0 2 0,0 0 1 0,26 9-1 15,-26-9 3-15,15-28-1 0,-3 0 2 0,0 0-3 16,3-9 2-16,1-2-6 0,-4 0 4 16,0-3-6-16,1 0 5 0,-3 3-4 0,1-5 4 15,1 3-5-15,1-1 5 0,-1 2-6 0,2 4 5 16,2 3-4-16,0 1-12 0,-16 32 26 0,34-37-28 16,-34 37 28-16,30-17-12 0,-30 17-1 0,32-6 0 15,-32 6 1-15,30 6 0 0,-30-6 0 0,37 10-3 16,-37-10-12-16,34 23 30 0,-34-23-30 15,30 32 31-15,-30-32-16 0,26 40-2 16,-26-40 4-16,16 48-3 0,-8-24 3 0,-5 1-5 16,-3 5 5-16,-5-2-5 0,-4 0 5 0,-5 1-3 15,-4-1 3-15,-9 0-2 0,-4 4 3 0,-5-1-4 16,-3-1 3-16,0 0-3 0,-2-2 5 0,-3 1-6 16,3-5 4-16,1 1-3 0,6-4 1 0,4-3-1 15,3-2 2-15,27-16-2 0,-37 29 2 16,37-29-3-16,-26 32 2 0,26-32-2 0,-22 39 3 15,22-39-3-15,-19 51 3 0,10-19-2 0,-5 5 2 16,0 3 13-16,-4-1-25 0,-3 7 23 0,-2-2-32 16,1 0 0-16,-2-5-6 0,8-1-24 15,-4-15-24-15,19 12-41 0,1-35-64 0,8 30-114 16,-8-30-229-16,27-3 26 0,15 5 389 0</inkml:trace>
  <inkml:trace contextRef="#ctx0" brushRef="#br0" timeOffset="9400.8799">18262 1444 1588 0,'0'0'146'16,"-39"11"-124"-16,39-11-20 0,0 0 2 15,0 0 2-15,0 0 5 0,0 0-3 0,9 30 0 16,-9-30-2-16,35 7-1 0,-9-7 0 0,8-4-1 15,7-3-1-15,1-3-2 0,4 1 0 0,0-5-2 16,1 0 3-16,0-2-3 0,1-4 3 0,-5 5-3 16,-6-7 3-16,-9 1-2 0,-3 4 2 15,-25 17-2-15,28-36 5 0,-28 36-2 0,7-33 5 16,-7 33 0-16,-8-32 1 0,8 32-4 0,-25-31-1 16,25 31-3-16,-41-23-14 0,14 16 16 0,-4 3-16 15,-5 6 20-15,-3 3 18 0,-2 6-13 0,1 5 16 16,-1 5-13-16,0 2-5 0,4 5 5 0,0 0-5 15,5 0 2-15,4 4-5 0,8-4-1 16,6-2-6-16,7-1 1 0,7-25-3 16,9 44 3-16,-9-44-2 0,41 42 3 0,-10-26-2 15,10-2 1-15,9-3 1 0,6-1-1 0,8-2 1 16,5-7-1-16,0 1 0 0,-1-4 0 0,-3 1-1 16,-6-1 0-16,-8 0 0 0,-5-2 1 0,-9 3-1 15,-7-1 0-15,-30 2 0 0,36-4 2 0,-36 4-2 16,0 0 2-16,0 0 2 0,0 0-2 15,0 0 3-15,0 0-3 0,0 0-1 0,0 0-2 16,0 0 0-16,-32 23 1 0,32-23-2 0,-37 34 3 16,15-10-3-16,-1 3 2 0,4-1-2 0,-1 2 3 15,8-3-3-15,12-25 2 0,-18 39-2 16,18-39 1-16,-1 28-2 0,1-28 2 0,0 0 0 16,0 0 3-16,30 16 2 0,-30-16 2 0,39-18 10 15,-11 1-2-15,6-10-14 0,3-3 0 16,0-7 0-16,2 2 0 0,-5-5 0 0,-3 3 0 15,-6-2 0-15,-4 5 0 0,-3-1 0 0,-2 2 0 16,-2-1 0-16,0 1 0 0,1-1 0 0,-5-1 0 16,4 5 0-16,-6-5-75 0,-8 35-39 0,19-62-80 15,22 59-232-15,-41 3-176 0,44-34 55 0,-1 38 459 16</inkml:trace>
  <inkml:trace contextRef="#ctx0" brushRef="#br0" timeOffset="10025.8787">20975 1317 988 0,'0'0'251'0,"7"-31"-163"16,-7 31-13-16,0 0 6 0,0 0-6 0,-9-32-13 16,9 32-16-16,0 0-16 0,-35-4-8 0,35 4-1 15,-41 7 3-15,13 2 1 0,1 4 4 0,-5-1 0 16,4 4 3-16,-1-4-5 0,29-12 0 15,-42 32-9-15,42-32-2 0,-32 28-7 0,32-28-3 16,0 0-6-16,-14 26 1 0,14-26-3 0,0 0 1 16,0 0 0-16,32 32 2 0,-32-32-1 0,35 20 1 15,-35-20-2-15,43 17 1 0,-18-3-1 0,-25-14 2 16,46 25-1-16,-46-25 2 0,37 28-3 0,-37-28 1 16,17 37-1-16,-17-37 4 0,0 48-3 15,-7-18 4-15,-9 1-4 0,-5-1 3 16,-7 2-2-16,-6-4 5 0,-3 2 1 0,2-4 4 15,-3-6-3-15,7-1 1 0,2-5-7 0,29-14 0 16,-39 16-9-16,39-16-7 0,0 0-20 0,0 0-18 16,0 0-27-16,-2-25-30 0,33 20-51 0,-21-39-108 15,36 14-286-15,4 2 18 0,-2-16 315 0</inkml:trace>
  <inkml:trace contextRef="#ctx0" brushRef="#br0" timeOffset="10369.5668">21180 1530 1622 0,'0'0'155'0,"-32"16"-129"0,32-16-16 15,0 0-3-15,0 0 0 0,0 0-3 16,0 0 2-16,39 11 4 0,-8-11 1 0,4-4 0 16,11-6-5-16,5-3-2 0,2-2-3 0,-1-3 0 15,-4 2-1-15,-9 0 1 0,-4 0-2 0,-8 4 3 16,-27 12-1-16,35-19 2 0,-35 19 1 0,0 0 4 15,0 0 4-15,0 0 2 0,-2-27-2 0,2 27-4 16,0 0-5-16,-37-23 1 0,37 23-3 0,-41-8 5 16,41 8 1-16,-48 0 1 15,22 5 3-15,-2 2-2 0,-3 5 1 0,1 2-1 16,2 0 0-16,1 4-4 0,3 0 1 0,24-18-7 16,-39 33 2-16,39-33-3 0,-23 41 1 0,23-41-2 15,-7 38 1-15,7-38-7 0,10 37-3 0,-10-37-11 16,37 36-5-16,-3-17-12 0,3-12-11 0,16 5-33 15,-7-20-44-15,32 23-98 0,-26-34-167 0,26 3-147 16,8 6 50-16,-15-26 490 0</inkml:trace>
  <inkml:trace contextRef="#ctx0" brushRef="#br0" timeOffset="10541.6284">22401 1152 1387 0,'-50'30'439'0,"-19"-30"-371"16,7 12-15-16,-4-3-7 0,4 12 1 15,-3-2-40-15,1 11-7 0,2 2 0 0,5 3 0 16,13 0 0-16,12-5 0 0,15 2 0 0,11-7 0 16,17 1 0-16,-11-26 0 0,55 44 0 0,-7-30 0 15,15-3 0-15,14-8-12 0,13-1-44 0,4-18-38 16,19 16-71-16,-28-31-141 0,18 22-294 0,-8-4 37 16,-6-9 313-16</inkml:trace>
  <inkml:trace contextRef="#ctx1" brushRef="#br0">18427 11860 0,'0'0'0,"0"0"0,0 0 0,0 0 0,0 0 0,0 0 0,0 0 0,0 0 15,0 0-15,0 0 0,0 0 16,0 0-16,0 0 16,0 0-16,0 0 0,0 0 15,0 0-15,0 0 32</inkml:trace>
  <inkml:trace contextRef="#ctx1" brushRef="#br0" timeOffset="3697.2546">9839 10823 0,'0'0'16</inkml:trace>
  <inkml:trace contextRef="#ctx0" brushRef="#br0" timeOffset="21355.7461">1306 3577 463 0,'0'0'64'0,"0"0"-62"16,-9-28-5-16,9 28 7 0,0 0 17 0,-6-34 20 15,6 34 23-15,0-26 11 0,0 26 6 0,2-28 3 16,-2 28 0-16,5-35 10 0,-5 35 1 0,13-30-3 15,-13 30-14-15,0 0-14 0,21-29-16 0,-21 29-9 0,0 0-5 16,0 0-3-16,0 0-2 16,0 0-4-16,0 0-6 0,0 0-6 0,0 0-6 0,0 0-5 15,0 0 0-15,0 0-2 0,0 0 4 0,-3 39 3 16,1-12 5-16,0 8-2 0,0 2 8 0,-1 5-7 16,3 6 4-16,-4 1-7 0,2 6 5 0,1 4-14 15,1 5-10-15,0 1 23 0,0 0-24 0,0-5 26 16,0-7-10-16,-2-11-6 0,4-5 3 15,-1-9-3-15,-1-28 3 0,9 36-2 0,-9-36 3 16,0 0-2-16,0 0 2 0,0 0 0 0,0 0 0 16,0 0 2-16,13-39-3 0,-13 2 4 0,-2-9-8 15,4-9 8-15,3-1-9 0,-2 0-9 0,3 1 27 16,-1-1-25-16,-3 3 26 0,1-2-3 0,-1-1-10 16,0 0 10-16,0 3-10 0,1-5 4 15,3 0-8 1,4-1 6-16,4 0-8 0,9 2 7 15,4 3-8-15,10 1 8 0,4 3-7 0,5 6-11 16,4 4 27-16,-1 5-27 0,2 6 26 0,-3 8-11 0,-3 5-4 16,-6 9 3-16,-6 6-1 0,-4 6 0 0,-29-5 0 15,38 25-2-15,-38-25-12 0,24 47 30 16,-21-12-28-16,-6 6 28 0,-10 6-12 0,-6 6-8 16,-11-2 8-16,-6 7-9 0,-6-3 9 15,-4 0-5-15,-6-2 6 0,1-4-6 0,-1-5 4 0,5-4-10 0,2-8-2 16,10-2-20-16,1-12-20 0,18 6-47 0,-12-27-64 15,28 3-138-15,0 28-247 0,0-28 61 0,0 0 412 16</inkml:trace>
  <inkml:trace contextRef="#ctx0" brushRef="#br0" timeOffset="21735.3206">1883 3898 1355 0,'-25'30'152'0,"25"-30"-147"0,0 0-7 0,0 0-1 16,9 24 3-16,-9-24 5 0,34-5 7 15,-10-2 2-15,3-7 0 0,8-4 14 0,1-7-39 16,5 1 29-16,3-6-31 0,-2-2 17 0,-1 0 8 16,-2-1-2-16,-7 0 6 0,-2 3-4 0,-7 1 5 15,-23 29 0-15,28-42 8 0,-28 42 2 0,4-25 5 16,-4 25-4-16,0 0-5 0,0 0-9 0,-37-22-7 15,37 22-6-15,-45 3-2 0,45-3 0 16,-49 19-1-16,22-1 3 0,1 5-4 16,-3 2 5-16,1 6-5 0,0 1 5 0,3 2-4 0,5-3 4 15,3-1-4-15,6-2 5 0,6-3-5 16,3-2-13-16,2-23 28 0,21 44-31 0,-21-44 30 16,43 32-19-16,-11-22-9 0,1-1-8 0,8-2-17 15,0-12-21-15,15 10-27 0,-13-28-52 0,26 30-20 16,-23-31-11-16,25 20-59 0,-22-14-44 15,-4-15-125-15,20 29 215 0,-35-34 185 0</inkml:trace>
  <inkml:trace contextRef="#ctx0" brushRef="#br0" timeOffset="22049.1261">2747 3797 1085 0,'-12'27'132'15,"-17"-12"-48"-15,15 10-29 0,14-25 13 0,-33 48-37 16,33-48 3-16,-23 40-27 0,23-40 13 15,-11 39 3-15,11-39-7 0,0 26 3 0,0-26-6 16,0 0-4-16,0 0-2 0,25 18 2 0,-25-18 4 0,0 0 1 0,37-11-1 0,-37 11-2 16,34-23-4-16,-34 23-4 0,35-38 4 0,-17 13-2 15,-1-3-14-15,-1-2 30 0,0-2-29 0,0 1 34 16,-3-1-10-16,1 2-2 0,-5-2 5 16,0 4-5-16,-2-4 4 0,-2 4-6 0,-2 0 2 15,1 2-8-15,-2 1 2 0,-2 25-6 0,9-41 3 16,-9 41-3-16,8-24 1 0,-8 24-2 0,0 0 0 31,0 0-2-31,27-23 0 0,-27 23-1 0,27-4 0 16,-27 4-4-16,37 2-6 0,-37-2-5 0,44 7-8 15,-44-7-7-15,50 7-2 0,-24-7-3 0,11 5-16 16,-5-13-22-16,20 13-42 0,-22-24-53 16,28 24-58-16,-24-25-44 0,12 1-127 0,11 26 33 15,-33-32 366-15</inkml:trace>
  <inkml:trace contextRef="#ctx0" brushRef="#br0" timeOffset="22221.0013">3649 3477 1105 0,'-2'28'183'0,"-23"-14"-88"0,14 16-31 16,11-30-2-16,-31 56-1 0,13-26-13 15,7 5 5-15,-6-3-22 0,6 2-3 16,-2-3-5-16,6-1-2 0,2-5-11 0,5-25-2 16,-3 42-2-16,3-42-16 0,7 34 27 0,-7-34-31 15,12 26 28-15,-12-26-22 0,0 0-9 0,27 5-14 16,-27-5-20-16,30-28-29 0,7 14-95 0,-28-39-120 15,16 7-265-15,14 4 31 0,-18-23 471 0</inkml:trace>
  <inkml:trace contextRef="#ctx0" brushRef="#br0" timeOffset="22361.7845">3757 3098 1424 0,'-52'11'120'0,"52"-11"-86"0,-39 33-33 0,39-33-3 16,-23 30-7-16,23-30-8 0,-1 26-13 0,1-26-14 15,0 0-29-15,0 0-40 0,56 41-76 16,-56-41-85-16,48-18-205 0,7 27 131 0,-20-30 348 16</inkml:trace>
  <inkml:trace contextRef="#ctx0" brushRef="#br0" timeOffset="22642.9261">4400 3357 1426 0,'-45'21'97'0,"22"14"-28"0,-16-8-9 0,14 10-7 15,-10-6-1-15,7 6-7 0,-4-1-16 16,4 6 4-16,-1-5-5 0,8 2-5 0,3-6-6 16,8-3 0-16,4-4-11 0,6-26 1 0,4 41-4 15,-4-41-13-15,19 30 10 0,-19-30-10 0,37 17 11 16,-37-17 1-16,50 4-1 0,-18-13 9 0,2-5-10 16,3-5 11-16,-2-2-11 0,-1-4 1 15,-6 0 2-15,-1-3-5 0,-6 0 3 0,-5-2-8 16,-2 2 0-16,-5-4-6 0,-2 4-4 0,-5-6-9 15,1 4-2-15,-4-3-10 0,2 3-2 0,-6-7-10 16,5 14-2-16,-5-7-14 0,5 30-7 0,0-30-16 16,0 30-26-16,0 0-27 0,0 0-55 15,0 0-45-15,0 0-156 0,32 36 26 0,-32-36 372 16</inkml:trace>
  <inkml:trace contextRef="#ctx0" brushRef="#br0" timeOffset="22986.6703">4989 3521 807 0,'0'0'317'0,"11"-27"-147"0,-11 27-36 16,0 0-35-16,-4-24-23 0,4 24-19 15,-28-23-16-15,28 23-5 0,-37-14-5 0,37 14-4 16,-48 0-5-16,20 8-3 0,-2 6-1 0,-2 2-1 16,3 9 5-16,-2 1-1 0,4 6 2 15,2-2-7-15,4 4-1 0,7-3-8 0,1 3 0 16,8-6-5-16,7-3 0 0,-2-25-2 0,17 33 2 15,-17-33 0-15,43 18 0 0,-13-18 0 0,6-4 3 16,6-8 1-16,2-8 0 0,2-13 2 16,4-8-5-16,3-6 5 0,0-6-4 0,2-3 5 15,0-1-5-15,-7-3-4 0,-2 4 0 0,-5 3 0 16,-6 4 0-16,-7 5 0 0,-6 7 0 0,-8 9 0 16,-14 28 0-16,12-32 0 0,-12 32 0 0,0 0 0 15,0 0 0-15,0 0 0 0,-42 42 0 0,12-1 0 16,-6 15 0-16,-3 11 0 0,0 4 0 0,6-1-25 15,1-10-16-15,16 5-37 16,-4-21-49-16,38 23-133 0,-25-41-185 0,35 13-139 16,15-4 98-16,3-29 486 0</inkml:trace>
  <inkml:trace contextRef="#ctx0" brushRef="#br0" timeOffset="23424.1092">7752 3463 1658 0,'0'0'96'0,"0"0"-75"0,0 0-20 16,0 0-4-16,0 0 0 0,0 0 2 15,43-20 1-15,-43 20 1 0,47-14-5 0,-15 11-17 16,-2-10-23-16,11 15-36 0,-11-20-38 0,22 31-54 16,-52-13-58-16,72-9-79 0,-31 18-161 0,-41-9 149 15,60 12 321-15</inkml:trace>
  <inkml:trace contextRef="#ctx0" brushRef="#br0" timeOffset="23564.8063">7991 3656 1305 0,'0'0'181'0,"-33"21"-94"0,33-21-35 0,0 0-29 16,0 0-16-16,0 0-10 0,0 0-3 0,0 0-7 16,47-8-14-16,-8 2-34 0,-3-17-64 0,33 23-140 15,-4-14-281-15,-8-10 43 0,14 20 398 0</inkml:trace>
  <inkml:trace contextRef="#ctx0" brushRef="#br0" timeOffset="24080.4574">9748 3498 1537 0,'0'0'67'0,"-14"-32"-49"15,14 32-14-15,0 0 2 0,0 0 5 0,14-25 5 16,-14 25 4-16,0 0-1 0,0 0-1 0,0 0-5 15,0 0-5-15,0 0-1 0,0 0 0 0,-7 39 6 16,7-39 1-16,-12 46 3 0,3-20-3 0,-2 3 2 16,-3 0-4-16,3 0 5 0,-1-5-2 0,1 5 2 15,11-29-4-15,-19 33-2 0,19-33-6 0,0 0-2 16,0 0-3-16,0 0-1 0,0 0 1 16,0 0 0-16,0 0 3 0,0 0 0 0,32-5 3 15,-32 5-1-15,30-39 3 0,-9 14-4 0,2-6 2 16,2 1-4-16,-2-2 2 0,-4 2-4 0,1-2 3 15,-6 9-4-15,-14 23 4 0,25-37-4 0,-25 37 4 16,0 0-2-16,0 0 1 0,0 0 0 16,0 0-2-16,0 0 1 0,0 0-2 15,0 0 1-15,28 30-2 0,-28-30 2 0,13 51-9 16,-10-24-4-16,4 1-13 0,0-2-8 0,6 4-9 16,-13-30-4-16,35 51-20 0,-35-51-10 0,59 37-20 15,-33-33-6-15,26 14-13 0,-15-25-15 0,23 15-18 16,-16-24-50-16,18 8-64 0,5 8-138 0,-22-34 209 15,31 27 192-15</inkml:trace>
  <inkml:trace contextRef="#ctx0" brushRef="#br0" timeOffset="24361.6977">10821 3353 912 0,'0'0'247'0,"-44"-19"-115"0,44 19-27 0,-44-7-14 16,44 7-7-16,-50 7-16 0,50-7-14 0,-55 19-13 15,29 1-4-15,-4-4-6 0,3 6 2 0,-1 0-3 16,5 6 1-16,2 0-7 0,5 0 0 0,0 0-7 15,5 0-1-15,11-28-5 0,-12 48-2 16,12-48-5-16,10 42-1 0,-10-42-1 0,25 36 2 16,-25-36 0-16,43 19 0 0,-15-14-1 0,7-3 1 15,4-6 0-15,4-4-2 0,-1-8 2 0,1-4-4 16,-4-8 3-16,0 2-3 0,-6-4 4 0,-1-2-4 16,-3 0 3-16,-8-3-3 0,-5 4 2 0,-4-3-4 15,-5 2 4-15,-3 4-8 16,-2 0 1-16,-4 0-8 0,2 28-7 0,-13-46-10 15,13 46-8-15,-24-32-16 0,24 32-14 0,-31-21-33 16,31 21-51-16,-33-9-99 0,33 9-287 0,0 0 13 16,-25 20 280-16</inkml:trace>
  <inkml:trace contextRef="#ctx0" brushRef="#br0" timeOffset="24986.6135">12539 3343 703 0,'0'0'73'0,"18"-35"19"0,-18 35 19 0,0 0 14 16,0 0-12-16,-32-23-24 0,32 23-23 16,-35 0-9-16,35 0 4 0,-50 12 3 0,25 4 4 15,-10-7-8-15,7 12-6 0,-6-4-14 0,4 10-3 16,-4-3-9-16,4 6-2 0,0 0-7 0,5 0 0 16,4-3-8-16,5-1 1 0,16-26-8 0,-16 46 1 15,16-46-5-15,7 46 3 0,-7-46-3 16,27 42 2-16,-27-42-2 0,48 33 1 0,-17-22-1 15,7-2 2-15,4-6-1 0,4-3 0 16,4-3 0-16,3-6 0 0,2-5 1 0,-7-2-1 16,-2-7 4-16,-6-3-5 0,-10 1 4 0,1-1-2 15,-14-3 3-15,-1 7-2 0,-9-5 5 0,-3 1-4 16,-8 1 3-16,-6 0-5 0,-4-1 2 0,14 26-4 16,-45-37 1-16,19 21-1 0,-4 4-1 0,1 3-1 15,3 6-1-15,-1-1-5 0,27 4-4 16,-35 4-6-16,35-4-11 0,0 0-11 0,0 0-12 15,0 0-13-15,16 37-19 0,-16-37-17 0,58 21-40 16,-58-21-66-16,89-9-178 0,-29 11-115 16,-7-24 152-16</inkml:trace>
  <inkml:trace contextRef="#ctx0" brushRef="#br0" timeOffset="25220.9927">13822 2927 1450 0,'-38'-39'59'0,"10"11"-24"0,28 28-2 0,-50-54 14 16,50 54-6-16,-47-48-8 0,22 32-8 0,-7 2-1 16,7 7-2-16,0 4-2 0,25 3-6 0,-46 12-2 15,46-12-1-15,-47 42-4 0,20-8 5 16,-1 10-3-16,-1 8-8 0,-1 8 24 16,2 11-22-16,-1 3 17 0,5 3-8 0,-1 3-13 15,2-5 7-15,2-3-12 0,3-3 7 0,4-7-19 16,3-8-7-16,9-1-24 0,-3-14-5 0,14 5-41 15,-9-44-39-15,18 55-76 0,-18-55-64 0,0 0-111 16,40 21-93-16,-40-21 286 0</inkml:trace>
  <inkml:trace contextRef="#ctx0" brushRef="#br0" timeOffset="25377.3996">13186 3382 1369 0,'-30'-13'191'0,"-2"-3"-70"0,32 16-27 0,-30 0-22 16,30 0-22-16,0 0-23 0,0 0-16 0,0 0-13 15,0 0-3-15,0 0-3 0,35 18-4 0,-1-15-11 16,5-8-17-16,19 7-44 0,-8-30-91 16,38 8-372-16,-13-1-45 0,-1-3 146 0</inkml:trace>
  <inkml:trace contextRef="#ctx0" brushRef="#br0" timeOffset="25894.7993">14760 3330 638 0,'20'-29'215'0,"-20"29"-166"0,10-52-4 0,-10 52 0 15,11-40 17-15,-11 40 12 0,0 0 11 0,0 0 3 16,-20-34-2-16,20 34-11 0,-26 2-9 16,26-2-7-16,-43 16-6 0,43-16-3 0,-56 39-10 15,24-13-2-15,-5-3-8 0,1 11 0 0,-3-4-8 16,6 3 5-16,-1 0-7 0,7 1 2 0,4-4-9 0,6-4-2 15,17-26-8-15,-11 44 0 0,11-44-4 0,18 32 0 16,-18-32-1-16,46 26 2 0,-11-17-1 0,8-2 2 16,6-3-1-16,8-2 0 0,1-2 0 0,1 0 0 15,-2 1 0-15,-4 1 0 0,-7 3-1 16,-6 2 2-16,-9 2-2 0,-31-9 2 0,37 25-2 16,-37-25 0-16,9 30-1 0,-9-30 2 15,-16 40-5 1,-7-15 2-16,-4 3-9 0,-8-1 4 0,-6-1-3 15,-2 0-7-15,1 3 29 0,-1-6-28 0,8-2 21 16,3-7-24-16,32-14-11 0,-42 19-18 0,42-19-41 16,0 0-47-16,0 0-79 0,0 0-109 15,10-37-210-15,24 28 59 0,-16-33 474 0</inkml:trace>
  <inkml:trace contextRef="#ctx0" brushRef="#br0" timeOffset="26227.9855">15219 3663 1467 0,'-34'4'103'0,"34"-4"-60"0,0 0-21 15,0 0-3-15,0 0-1 0,0 0 3 0,41-18 7 16,-13 8-7-16,4-10-2 0,7 1-9 0,7-4-4 16,6-2-4-16,-3-1 2 0,4-2-6 15,-7 3 5-15,-3 0-3 0,-6-1 3 0,-7 8 5 16,-30 18 10-16,39-33 2 0,-39 33 9 0,16-28-2 15,-16 28-2-15,-3-27-7 0,3 27-2 0,-23-26-8 16,23 26-1-16,-39-18-1 0,10 13 2 16,-1 5 1-16,-4 4-2 0,-1 6 0 0,-2 2-3 15,1 8 2-15,-1 4-2 0,0 5 4 0,3 4-5 0,3 4 3 16,0 2-6-16,5 1 3 0,6 1-6 0,6-4 3 16,9-4-4-16,7-3-2 0,8-2-9 0,-10-28-5 15,45 44-15-15,-15-33-6 0,19 1-26 16,-3-19-39-16,29 18-90 0,-26-41-161 0,29 14-209 15,4 0 22-15,-11-21 471 0</inkml:trace>
  <inkml:trace contextRef="#ctx0" brushRef="#br0" timeOffset="26422.4782">16269 3316 1760 0,'-51'6'59'0,"12"2"-31"0,0 1-6 16,5 2 0-16,2-1-6 0,0 8-6 0,4 0-1 15,2 3 2-15,1-5 0 0,25-16 4 0,-34 40-5 16,34-40-2-16,-16 39-4 0,16-39-3 0,4 39-3 0,-4-39 2 16,25 33-8-16,-25-33-3 0,44 25-11 0,-16-18-9 15,9 0-13-15,1-12-20 0,15 12-47 16,-14-29-68-16,35 29-137 0,-21-19-255 0,-2-13 62 31,13 20 392-31</inkml:trace>
  <inkml:trace contextRef="#ctx0" brushRef="#br0" timeOffset="27005.0169">16714 3274 1204 0,'-29'21'334'0,"-15"-31"-223"0,18 20-35 15,-10-8-23-15,6 9-13 0,-4-3-11 0,1 6-1 16,-1 1-4-16,4 6 2 0,0-2-5 0,5 6 0 16,-2 1-6-16,4 2 2 0,2 0-5 0,3 2 1 15,4-1-6-15,7-3 0 0,4-1-5 0,3-1 1 16,0-24-3-16,14 44 0 0,-14-44-1 0,28 30 1 15,-28-30-2-15,46 16-1 0,-14-14-3 0,2-6-1 16,3-3-5-16,0-5-2 0,0-4-1 16,-1-7-3-16,-1 4 4 0,-3-8-1 0,-2 1 5 15,-1 1-1-15,-6-1 5 0,-4 1 2 0,-5-1 3 16,-3 1-1-16,-11 25 4 0,10-42-4 0,-10 42 4 0,-1-35-2 16,1 35 3-16,0 0-3 0,-13-30 5 0,13 30-1 15,0 0 1-15,0 0 2 0,0 0 0 0,0 0 2 16,0 0 1-16,32-20 0 0,-32 20 0 15,41-7 0-15,-16 4 0 0,-25 3 0 0,49-4-2 16,-49 4-2-16,45 0-2 0,-45 0-1 0,35 7-2 16,-35-7 0-16,0 0 2 0,28 23 4 0,-28-23-3 15,0 0 2 1,6 39-6-16,-6-39 0 0,-15 37 0 0,15-37 0 16,-28 44 0-16,7-19 0 0,0-1 0 0,21-24 0 15,-45 46 0-15,45-46 0 0,-40 37 0 16,40-37 0-16,-25 23 0 0,25-23 0 0,0 0 0 15,0 0 0-15,0 0 0 0,0 0 0 0,0 0 0 0,0 0 0 16,39-14 0-16,-39 14 0 0,46-34 0 0,-21 15 0 16,-1-2 0-16,-24 21 0 0,46-44 0 0,-46 44 0 15,39-37 0-15,-39 37 0 0,31-30 0 0,-31 30 0 16,0 0 0-16,0 0 0 0,24-21 0 16,-24 21 0-16,0 0 0 0,0 0 0 15,0 0 0-15,-7 28 0 0,7-28 0 0,-3 35-15 16,3-35-15-16,1 37-7 0,-1-37-11 0,15 41 5 15,-15-41 2-15,32 35-1 0,-4-12-19 0,-28-23-21 16,58 28-31-16,-58-28-41 0,66 21-59 0,-66-21-100 16,56-7-155-16,-4 18 82 0,-24-31 386 0</inkml:trace>
  <inkml:trace contextRef="#ctx0" brushRef="#br0" timeOffset="27348.7903">17649 3308 1659 0,'-30'10'127'0,"-15"-10"-66"0,6 11-11 16,-5-1-10-16,3 4-7 0,-1 7-9 0,1 6 0 16,0 1-9-16,6 6-1 0,1 1-14 15,4 0 0-15,7 2 0 0,6-2 0 0,4-3 0 16,11-2 0-16,8-5 0 0,-6-25 0 0,30 33 0 16,-5-19 0-16,7-7 0 0,6-7 0 0,5-7 0 15,5-9 0-15,1-7 0 0,5-5 0 0,0-5 0 16,-2-4 0-16,-1-4 0 0,-3-1 0 0,0-2 0 15,-9-2 0-15,-2 0 0 0,-9-1 0 16,-1-4 0-16,-2 1 0 0,-4-2 0 0,-2-5 0 16,-3 8 0-16,-3 3 0 0,-6 11 0 0,-4 10 0 15,-3 25 0-15,0 0 0 0,-24-17 0 16,24 17 0-16,-47 37 0 0,17-2 0 0,-7 9 0 16,2 9 0-16,-4 3 0 0,2 2 0 0,1 2 0 15,4-4-3-15,8 6-32 0,0-9-8 0,14 1-29 16,-6-17-37-16,27 22-104 0,-11-59-216 15,-8 54-147-15,24-24 29 0,-16-30 528 0</inkml:trace>
  <inkml:trace contextRef="#ctx0" brushRef="#br0" timeOffset="27786.2853">18407 3304 1125 0,'33'9'214'0,"-33"-9"-97"0,0 0-22 0,0 0-19 16,0 0-22-16,-35 9-24 0,35-9-8 0,-50 24 4 15,22-4 7-15,-6-3-3 0,3 8-1 16,-5-4-12-16,4 2-2 0,6-4-5 0,26-19 0 16,-34 30-4-16,34-30 0 0,0 0-5 0,-7 27 0 15,7-27-1-15,0 0 1 0,44 19 3 16,-19-15 2-16,5-4 0 0,2 1 1 0,0-1-2 16,0-1-1-16,-4 1-2 0,-1 3 1 0,-27-3-3 15,33 7 2-15,-33-7 1 0,0 0 2 0,0 0 2 16,16 32 1-16,-16-32-2 0,-12 33-2 0,12-33-3 15,-34 50 0-15,13-22-2 0,-6 0 2 0,-3 2-3 16,2-2 3-16,-2 0-5 0,5-5 2 0,25-23-15 16,-37 35-19-16,37-35 7 0,0 0-48 15,-2 36-22-15,2-36-68 0,32-4-178 0,-32 4-227 16,43-37 57-16,-1 25 388 0</inkml:trace>
  <inkml:trace contextRef="#ctx0" brushRef="#br0" timeOffset="28583.2074">19324 3422 955 0,'25'-25'119'16,"-29"-1"-26"-16,4 26-6 0,6-26 0 0,-6 26 1 15,0 0-3-15,0 0-9 0,0 0-12 0,0 0-12 16,0 0-20-16,0 0-6 0,0 0-6 16,-25 24 0-16,25-24 0 0,-16 42 5 0,7-13-3 15,2 4 4-15,-2-1-4 0,4 7 2 0,0-6-9 16,1 6 3-16,-1-6-9 0,3 6 2 0,0-4-6 15,0 0 1-15,1-1-5 0,-1-4 2 0,-2-2-4 16,1-2-6-16,-1-1 22 0,4-25-23 0,-5 37 23 16,5-37-14-16,0 0-1 0,0 0 1 0,0 0 3 15,0 0-1-15,0 0-1 16,0 0 0-16,0 0-16 0,0 0 26 0,5-46-23 16,-3 16 19-16,2 0-6 0,1-5-3 0,0 0 3 15,4-2-2-15,-4-2 3 0,4-3-6 0,0-2 6 16,5-2-6-16,0 0 6 0,4 1-6 0,2 4 5 15,-3 4-5-15,1 5 5 0,-18 32-4 0,37-37 3 16,-37 37-2-16,34-21 1 0,-34 21-2 0,30-10 2 16,-30 10-1-16,34 0-2 0,-34 0 3 15,40 8-1-15,-40-8-1 0,38 16 0 0,-38-16 2 16,30 23-2-16,-30-23 2 0,17 34 0 0,-17-34 0 16,9 44-1-16,-9-21 3 0,-3 7-4 15,-4-2 4-15,-6 2-3 0,-3 0 3 0,-7 3-2 16,-1-1 3-16,-5 1-5 0,-3 6 3 0,0-4-4 15,-1 0 6-15,3 1-5 0,0-1 6 16,3-3-7-16,2-2-5 0,4-1 21 0,3-2-21 16,2 5 22-16,0-4-13 0,4 0-3 0,1 4 2 15,1-1-1-15,1-1 3 0,-2 4-4 0,-3 1 5 16,-2 2-5-16,-5 3 3 0,-6 4-8 0,-5 1 2 16,-5 2-8-16,-5-6 2 0,3-3-8 0,0-1-2 15,9-5-15-15,0-11-13 0,17 4-55 0,13-25-60 16,0 0-141-16,0 0-281 0,43-14 70 15,-4 1 317-15</inkml:trace>
  <inkml:trace contextRef="#ctx0" brushRef="#br0" timeOffset="29192.6605">19698 3700 1582 0,'0'0'68'0,"0"0"-60"16,0 0-3-16,0 0 12 0,25 11 11 0,0-22 8 16,10 3-8-16,4-8-6 0,7 0-13 0,2-5-4 15,1 1-6-15,1-1 3 0,-4 0-2 16,-5 5 3-16,-4 2 2 0,-5-2 7 16,-6 2 2-16,-26 14 2 0,41-26-2 0,-41 26-2 15,0 0 1-15,23-32 4 0,-23 32-3 0,0 0-1 16,0 0-7-16,-26-26-3 0,26 26-2 0,-39-7-1 15,39 7 0-15,-48 3 0 0,19 4 0 0,1 0 0 16,2 2 1-16,-3 3-1 0,3 2 4 0,-1 2-1 16,1 2 5-16,-1 7 0 0,0-1 6 0,1 3-1 15,3 1 1-15,2 0-4 0,5 2-2 16,5-4-5-16,11-26 0 0,-4 43-3 0,4-43 1 16,25 31-3-16,-25-31 3 0,46 21-1 0,-12-15 1 15,3-6 0-15,7-4 0 0,2-3 1 0,4-3-2 16,0-3 1-16,-3-3-1 0,-2 1 0 15,-8 0 0-15,-3 0 0 0,-6 2 0 0,-3-1 0 16,-25 14 0-16,37-23 0 0,-37 23 0 0,0 0 0 16,25-12 0-16,-25 12 0 0,0 0 0 15,0 0 0-15,0 0 0 0,0 0 0 0,-9 26 0 16,9-26 0-16,-20 43 0 0,6-17 0 0,-2 2 0 16,2 2 0-16,0 0 0 0,5-2 0 0,0 0 0 15,4-1 0-15,1-2 0 0,4-25 0 0,2 28 0 16,-2-28 0-16,0 0 0 0,0 0 0 0,0 0 0 15,25 23 0-15,-25-23 0 0,0 0 0 16,26-27 0-16,-26 27 0 0,29-39 0 0,-11 10 0 16,1-5 0-16,0 2 0 0,-1-3 0 15,0 2 0-15,-4 1 0 0,0 0 0 0,-1-1 0 16,1-1 0-16,2-1 0 0,1 2 0 0,-1-1 0 16,4 6 0-16,-6-4-14 0,-14 32-59 0,32-47-47 15,0 50-105-15,-32-27-226 0,26 18-143 0,3 5 53 16,-29 1 513-16</inkml:trace>
  <inkml:trace contextRef="#ctx0" brushRef="#br0" timeOffset="29676.9905">21641 3568 1386 0,'0'0'133'16,"0"0"-73"-16,0 0-9 0,0 0 5 0,-25-3-4 16,25 3-10-16,-25-4-7 0,25 4 0 0,-33-2 0 15,33 2-3-15,-38 6-3 0,38-6 0 0,-44 12-3 16,16-1-4-16,1 6-3 0,-1 1-14 0,-2 5-5 15,1 1 0-15,5 1 0 0,24-25 0 0,-34 46 0 16,34-46 0-16,-7 39 0 0,7-39 0 16,14 35 0-16,-14-35-21 0,37 31-4 15,-7-20-10-15,2-6-3 0,9-1-11 0,-4-11-6 16,11 7-21-16,-11-18-18 0,20 15-33 0,-24-27-40 16,28 26-27-16,-28-27-42 0,20 15-53 0,-8 7-112 15,-17-26 162-15,23 28 239 0</inkml:trace>
  <inkml:trace contextRef="#ctx0" brushRef="#br0" timeOffset="30174.0289">22032 3549 1240 0,'-41'-37'206'16,"41"37"-80"-16,0 0-36 0,-28 7-12 0,28-7-17 15,0 0-16-15,-34 9-14 0,34-9-5 16,0 0-6-16,-24 26-2 0,24-26-3 0,-16 27 4 16,16-27-3-16,-16 42 4 0,9-18-4 0,0 5-3 15,3-1-6-15,1 0-7 0,1 0 0 0,5-1 0 16,1-3 0-16,-4-24 0 0,16 44 0 15,-16-44 0-15,21 32 0 0,-21-32 0 0,28 16 0 16,-28-16 0-16,32 2 0 0,-32-2 0 0,34-14 0 16,-34 14 0-16,39-36 0 0,-16 12 0 0,5-6 0 15,-1-2 0-15,1-1 0 0,-3 1 0 0,0 0 0 16,-2 2 0-16,-2 2 0 0,-2 2 0 0,-19 26 0 16,36-34 0-16,-36 34 0 0,0 0 0 15,0 0 0-15,0 0 0 0,0 0 0 16,0 0 0-16,12 30 0 0,-22 2 0 0,-3 8 0 15,-6 10 0-15,-6 6 0 0,-2 7 0 0,-3 4 0 16,-2 7 0-16,-3 2 0 0,0 3 0 0,-3 0 0 16,5 3 0-16,-1-7 0 0,4-4 0 0,2-10 0 15,1-4 0-15,6-10 0 0,3-6 0 0,6-13 0 16,3-3 0-16,9-25 0 0,0 0 0 16,0 0 0-16,0 0 0 0,0 0 0 0,0 0 0 0,16-25 0 15,0-7 0-15,5-10 0 0,7-11 0 0,1-7 0 16,1-1 0-16,-4-3 0 0,-4 3 0 0,-5 1 0 0,-1 0 0 15,-3 2 0-15,-1 0 0 0,0-1 0 0,1 5 0 16,-1 5 0-16,-3 8 0 0,2 9 0 0,-6 8 0 16,-5 24-12-16,11-29-28 0,-11 29-11 15,0 0-6-15,33-10-26 0,-33 10-23 0,52 5-54 16,-52-5-79-16,69-9-171 0,-27 13-111 0,-6-15 154 31</inkml:trace>
  <inkml:trace contextRef="#ctx0" brushRef="#br0" timeOffset="30408.6086">22831 3596 1421 0,'0'0'279'0,"-55"11"-212"0,55-11-33 16,-50 0-8-16,26 2-4 0,-3 1-3 0,1 6 0 16,-5 0 4-16,31-9 3 0,-49 26 2 0,49-26 1 15,-46 44-4-15,23-19 0 0,3 3-21 0,6 2-4 0,3-2 0 16,4 2 0-16,6-3 0 0,4-3 0 0,-3-24 0 15,21 39 0-15,-21-39 0 0,45 25 0 16,-15-22 0-16,5-3 0 0,6-7 0 0,0-5 0 16,8-6-45-1,1-12 3-15,10 2-52 0,-9-18-23 0,24 23-105 0,-34-40-156 16,21 21-175-16,-2 1 33 0,-18-17 445 0</inkml:trace>
  <inkml:trace contextRef="#ctx0" brushRef="#br0" timeOffset="30580.9827">23385 3154 1919 0,'-39'32'45'16,"4"5"-19"-16,-1 2-8 0,5 7 8 15,-7-1-13-15,5 10-13 0,1-2 0 0,2-2 0 16,5 3 0-16,4-4 0 0,5-3 0 0,2-3 0 16,5 0 0-16,3-5 0 0,5-2 0 0,-1-3-32 15,9 1 1-15,-5-7-36 0,8 4 7 16,-10-32-42-16,25 49-40 0,-25-49-80 0,30 12-297 15,-30-12 3-15,25 2 161 0</inkml:trace>
  <inkml:trace contextRef="#ctx0" brushRef="#br0" timeOffset="30925.4556">23251 3681 1740 0,'0'0'50'0,"0"0"-35"0,0 0 3 16,0 0 6-16,-13 25 11 0,13-25 7 0,0 0-1 15,34 19-6-15,-34-19-7 0,37 11-9 16,-37-11-19-16,39 5 0 0,-39-5 0 0,41-2 0 16,-41 2 0-16,42-11 0 0,-42 11 0 0,43-14 0 15,-43 14 0-15,37-21 0 0,-37 21 0 0,30-26 0 16,-30 26 0-16,27-30 0 0,-27 30 0 0,17-32 0 16,-17 32 0-16,0 0 0 0,6-32 0 0,-6 32 0 15,0 0 0-15,0 0 0 0,-30-21 0 0,30 21 0 16,-38 6 0-16,12 1 0 0,-2 9 0 0,-4 5 0 15,-2 3 0-15,2 6 0 0,-2 0 0 0,3 4 0 0,2-4 0 16,8-2 0-16,3-5 0 0,18-23 0 16,-14 42 0-16,14-42 0 0,9 30 0 15,-9-30 0 1,34 23 0-16,-10-16 0 0,14-4 0 0,-3-10-41 16,15 9-58-16,-8-20-34 0,29 36-144 0,-27-27-337 15,16 8 54-15,-1 4 238 0</inkml:trace>
  <inkml:trace contextRef="#ctx0" brushRef="#br0" timeOffset="31067.2579">23933 4003 2034 0,'0'0'13'0,"-34"-9"-13"0,34 9 0 0,0 0 0 16,-23-31-55-16,23 31-40 0,-23-46-122 15,23 46-430-15,-5-34 29 0,5 34 204 0</inkml:trace>
  <inkml:trace contextRef="#ctx0" brushRef="#br1" timeOffset="34608.4987">1998 5137 827 0,'0'0'35'0,"9"-26"-26"0,-9 26-4 16,21-39 8-16,-21 39 17 0,23-44 5 16,-14 18 11-16,-9 26-2 0,18-49 6 0,-18 49 0 15,5-46 13-15,-5 46-2 0,-7-43 7 0,7 43 17 16,-14-40-22-16,14 40 14 0,-30-35-38 0,30 35 7 15,-43-25-21-15,43 25 9 0,-53-19-4 0,25 15-6 16,-10 1-3-16,1 4-5 0,-2 5-5 0,0 4-3 16,0 6-5-16,0 5-15 0,0 7 27 15,6 6-26-15,-1 8 25 0,6 7-8 0,-1 8-9 16,5 8 9-16,2 4-8 0,3 3 8 0,5 4-9 16,1-2 7-16,6 1-10 0,4-4 11 15,1-3-11-15,4-2-5 0,5-3 21 0,0-5-28 16,5-3 16-16,3-6-17 0,2-1-32 0,-3-10-19 15,15 6-32-15,-29-44-42 0,48 66-85 0,-48-66-153 16,24 26-124-16,3-5 200 0</inkml:trace>
  <inkml:trace contextRef="#ctx0" brushRef="#br1" timeOffset="34802.6298">1373 5655 1402 0,'-50'-23'144'0,"50"23"-64"15,-28-21-20-15,28 21-14 0,0 0-6 16,0 0-14-16,0 0-12 0,14-24-9 0,-14 24-1 31,53-29-3-31,-10 10 1 0,6 1-3 0,11-4 3 16,8-1-11-16,4 0-8 0,1-5-27 0,10 10-43 16,-15-17-43-16,25 28-66 0,-29-34-70 0,30 25-143 0,-11 7-73 0,-17-19 298 15</inkml:trace>
  <inkml:trace contextRef="#ctx0" brushRef="#br1" timeOffset="34985.6543">2492 5447 1471 0,'0'0'78'0,"-41"13"-42"0,41-13-11 16,0 0-4-16,0 0-3 0,0 0-13 0,0 0-6 15,0 0 2-15,32-20 0 16,-3 12-5-16,2-3-17 0,10 4-25 0,-7-11-27 15,12 20-29-15,-46-2-28 0,65-10-26 0,-65 10-25 16,48 3-22-16,-48-3-75 16,0 0-84-16,41 28 264 0</inkml:trace>
  <inkml:trace contextRef="#ctx0" brushRef="#br1" timeOffset="35134.3295">2574 5680 970 0,'-54'10'211'15,"30"20"-46"-15,-21-24-36 0,45-6-39 0,-44 26-11 16,44-26-41-16,0 0-9 0,0 0-14 0,0 0-10 15,0 0-5-15,0 0-1 0,34 2 0 0,1-13-16 16,8-6 25-16,8-4-46 0,9-8 3 0,13 12-71 0,-18-31-100 0,33 27-239 16,-15-4-111-16,-9-8 223 0</inkml:trace>
  <inkml:trace contextRef="#ctx0" brushRef="#br1" timeOffset="35466.1043">4249 4739 1075 0,'0'0'388'15,"0"0"-336"-15,2-26-19 0,-2 26 2 16,0 0 2-16,10-28 2 0,-10 28-11 16,0 0-8-16,0 0-2 0,0 0-1 0,6 35 2 15,-6-10-2-15,1 8-14 0,-2 6 24 0,1 1-32 16,-2 1 22-16,0 1-11 0,4 0-10 0,0-1 7 0,1-1-7 16,3-3 6-16,2 0-8 0,3-1 0 0,3-1-16 15,-1-3-9-15,8 5-20 0,-9-13-30 0,18 17-64 16,-30-41-106-16,30 30-305 0,-5-2 22 15,-25-28 395-15</inkml:trace>
  <inkml:trace contextRef="#ctx0" brushRef="#br1" timeOffset="35696.0144">3888 5639 1701 0,'0'0'53'0,"-29"9"-35"0,29-9-7 15,0 0 0-15,0 0 1 0,0 0 6 0,0 0 3 32,29 0 3-32,-4 0-4 0,8-5-4 0,8-4-8 15,8-5-2-15,3-2-2 0,3 0-2 0,3-3-5 16,1 3-4-16,1-5-9 0,4 7-5 0,-4-7-11 16,5 5-6-16,-8-5-12 0,3 12-16 0,-12-9-19 0,12 20-23 15,-23-20-56-15,25 31-122 0,-14-8-242 0,-18-7 44 16,11 25 448-16</inkml:trace>
  <inkml:trace contextRef="#ctx0" brushRef="#br1" timeOffset="36001.4826">4437 5882 1266 0,'5'-26'196'16,"-5"26"-102"-16,0 0-30 0,27-3-12 0,-27 3-13 16,0 0-11-16,0 0-8 0,0 0 3 15,0 0-2-15,10 33 0 0,-10-33-8 0,6 51 4 0,-5-17-5 16,-1 3 4-16,0 5-7 0,-1 4 0 16,-5-1-7-16,4 10 7 0,-3-4-9 0,2-2 7 15,-1-1-10-15,1-2 6 0,1-2-7 0,2-4 5 16,3-5-10-16,1-3-1 0,3-7-18 0,-7-25-8 0,21 39-18 31,-21-39-16-31,34 26-45 0,-34-26-57 16,37 7-110-16,-37-7-287 0,21-25 84 0,6 22 401 15</inkml:trace>
  <inkml:trace contextRef="#ctx0" brushRef="#br1" timeOffset="36267.1923">4189 5904 1633 0,'0'0'222'0,"-36"7"-178"0,36-7-20 0,0 0-6 15,0 0 3-15,0 0-3 0,0 0 0 0,0 0 2 16,0 0 0-16,29-18-11 0,1 11-9 16,9-4 0-16,3 1 0 0,10 1 0 0,1 0 0 15,2 0 0-15,5 2 0 0,-3 2 0 16,-1 0 0-16,1 3 0 0,-2-1 0 0,0 3 0 15,-2-4 0-15,0 4 0 0,-5-4 0 0,0 3 0 16,-6-5 0-16,2 6-24 0,-5-7-7 0,0 6-7 16,-7-6-13-16,2 3-6 0,-34 4-32 0,49-9-45 15,-49-17-85-15,34 22-294 0,-34 4-48 0,7-26 232 16</inkml:trace>
  <inkml:trace contextRef="#ctx0" brushRef="#br1" timeOffset="37204.6734">6201 3272 1068 0,'0'0'239'0,"0"0"-145"16,0 0-39-16,0 0-4 0,0 0 4 0,0 0 1 15,0 0-12-15,0 0-10 0,0 0-14 0,0 0-7 16,0 0 0-16,0 0 6 0,0 0-2 0,5 50 8 16,-3-19-10-16,0 10 1 0,-2 1-10 15,0 7 3-15,-2 3-9 0,0-1 4 0,-3 5-7 16,-2-3 4-16,1-2-5 0,-1-4 4 16,5 1 9-16,1-4-31 0,1-5 18 0,0-6-42 15,7-1 0-15,-7-32-25 0,17 47-34 0,-17-47-40 16,27 27-72-16,-27-27-65 0,0 0-221 0,30-11 89 15,-30-19 414-15</inkml:trace>
  <inkml:trace contextRef="#ctx0" brushRef="#br1" timeOffset="37392.2529">6034 3382 1595 0,'-53'-8'139'15,"53"8"-56"-15,-42 0-25 0,42 0-13 0,0 0-11 16,0 0-14-16,0 0-14 0,0 0-6 15,0 0 1-15,0 0 1 0,44-14 3 16,-3 7 1-16,12-5-2 0,9-4-1 0,12-3-4 16,8-6-15-16,4 4-15 0,-1-7-32 0,11 10-44 15,-23-22-73-15,31 36-197 0,-26-19-207 0,-5-1 25 16,1 20 477-16</inkml:trace>
  <inkml:trace contextRef="#ctx0" brushRef="#br1" timeOffset="38111.2179">8237 747 564 0,'0'0'135'16,"0"0"-26"-16,13-27 13 0,-13 27 9 0,0 0-3 15,0 0-12-15,9-35-22 0,-9 35-20 0,0 0-10 16,-6-30-9-16,6 30-7 0,-16-30-7 15,16 30-4-15,-24-35-7 0,24 35-2 0,-34-35-6 16,34 35 0-16,-44-32 0 0,15 18 2 0,5 5-3 16,-3 2-4-16,0 4-4 0,27 3-5 15,-47 3-3-15,22 4-1 0,-2 9 3 0,2 5-3 16,-1 7 4-16,-2 13-5 0,-1 8 3 0,-1 9-4 16,2 6 6-16,-1 6-6 0,1 2 7 0,2 4-10 15,1 2-5-15,0 1 17 0,2 0-17 16,3-1 15-16,6-1-5 0,2-6-14 0,5-6-2 15,7-5-17-15,2-13-8 0,10 2-20 0,-1-19-13 16,15 9-44-16,-26-39-50 0,50 44-121 0,-50-44-276 16,46 7 58-16,-11-2 352 0</inkml:trace>
  <inkml:trace contextRef="#ctx0" brushRef="#br1" timeOffset="38298.702">7414 1069 1751 0,'0'0'176'0,"-28"12"-130"0,28-12-31 16,0 0-11-16,0 0-1 0,0 0-1 0,33 9 2 15,-4-7-1-15,11-4-2 0,12-3 0 16,6-4-3-16,13-5-8 0,2-5-20 0,10-1-39 16,-7-11-73-16,34 27-181 0,-18-22-305 0,2 3 51 15,0 10 353-15</inkml:trace>
  <inkml:trace contextRef="#ctx0" brushRef="#br1" timeOffset="39395.0918">7467 6069 1128 0,'0'0'160'0,"0"0"-82"16,0 0-12-16,0 0 3 0,0 0 1 0,0 0-17 16,0 0-13-16,0 0-4 0,-37-23-7 0,37 23-6 15,-44-23-9-15,15 9-5 0,-4-2-5 0,-5-1 2 16,-2-4-4-16,-5-4 4 0,-2-1-6 0,-5-3 4 15,1-4 0-15,-2-1 4 0,5-2 15 16,0-7-28-16,2 1 23 0,2-6-27 0,1-1 7 16,6-2 7-16,5-2-7 0,2-1 7 0,3-3-7 15,6-3 6-15,4 0-7 0,8 1 7 0,5 0-7 16,6 3 7-16,0 7-8 0,5-1 7 0,2 5-5 16,3 2 5-16,0 6-6 0,3 2-9 0,2 2 26 15,1 5-27-15,1-1 27 0,3 3-14 16,-22 26-2-16,46-39 1 0,-46 39-2 15,48-21 3-15,-24 16-2 0,3 1 1 0,-2 8-1 16,0 1-2-16,-25-5 3 0,44 26-3 0,-44-26 3 16,39 48-2-16,-23-14-13 0,-6 8 27 0,-3 4-24 15,-5 5 24-15,-5 7-7 0,-8 0-8 0,-7 5 9 16,-8 4-9-16,-8 2 10 0,-7 1-8 0,-5 1 15 16,-5-3-4-16,-2 3 16 0,-4-4-4 0,6 0 7 15,1-9 8-15,9 0-24 0,10-10 17 16,6-6-27-16,11-9 1 0,8-6 1 0,6-27-7 15,18 42 3-15,7-26-2 0,14-4 1 16,12-5-2-16,16-12-7 0,17-7-9 0,13-15-18 0,18-1-14 16,2-14-35-16,23 14-60 0,-23-36-101 15,35 38-192-15,-15-11-128 0,-6-11 177 0,16 29 390 0</inkml:trace>
  <inkml:trace contextRef="#ctx0" brushRef="#br1" timeOffset="39759.0922">8732 5277 736 0,'10'-34'155'0,"15"17"-20"16,-18-19-6-16,-7 36-11 0,28-49-6 16,-28 49-20-16,23-35-12 0,-23 35-11 0,0 0-9 15,0 0-7-15,15-28-7 0,-15 28-6 16,0 0-8-16,0 0-9 0,0 0-12 0,0 0-5 16,0 0-5-16,-16 45-1 0,7-11-1 0,2 15 4 0,-2 8-7 15,-4 2 8-15,3 7-9 0,-1-3 8 0,-1 2-7 16,3 0 7-16,0-3-8 0,2-2-6 0,5-4 14 15,2-7-27-15,6-3 20 0,-3-10-22 16,8-3-15-16,-11-33-7 0,30 49-34 0,-30-49-33 16,41 28-75-16,-41-28-69 0,31-22-240 0,-2 18 19 15,-22-29 365-15</inkml:trace>
  <inkml:trace contextRef="#ctx0" brushRef="#br1" timeOffset="39956.1024">8583 5088 1426 0,'0'0'347'0,"-48"16"-276"0,48-16-23 16,0 0-19-16,0 0-10 0,0 0-10 0,0 0-3 15,0 0 2-15,32 5 5 0,0-5 1 0,10-1-2 16,13-5-6-16,5-1-3 16,9-3-4-16,2-4-8 0,7 1-9 0,-2-3-17 15,4 6-16-15,-6-6-16 0,4 12-20 16,-16-8-34-16,20 28-59 0,-40-30-103 0,11 24-273 15,-1 12 58-15,-22-17 394 0</inkml:trace>
  <inkml:trace contextRef="#ctx0" brushRef="#br1" timeOffset="40143.7002">9401 5403 1508 0,'0'0'242'16,"0"0"-225"-16,-25 16-18 0,25-16-2 15,0 0 1-15,30-12 3 0,-30 12 1 0,55-19 0 16,-21 6-2-16,5-1-1 0,2-2-15 0,6 7-16 16,-8-12-31-16,9 21-38 0,-18-17-29 0,20 24-40 15,-50-7-27-15,62-4-52 0,-32 22-190 16,-30-18 72-16,46 21 367 0</inkml:trace>
  <inkml:trace contextRef="#ctx0" brushRef="#br1" timeOffset="40284.9325">9511 5736 1528 0,'-43'7'163'0,"43"-7"-112"16,-26 20-25-16,26-20-12 0,0 0-8 0,0 0-5 16,0 0 0-16,32 0 0 15,-6-11-19-15,8-3 32 0,8-5-35 0,8-10 16 16,10 12-51-16,-7-27-87 0,29 19-305 0,-20-1-153 16,-11-4 89-16</inkml:trace>
  <inkml:trace contextRef="#ctx0" brushRef="#br1" timeOffset="40608.4331">11434 4591 1655 0,'0'0'51'0,"-14"-29"-30"15,14 29-2-15,0 0 2 0,0 0 2 0,0 0-9 16,0 0-8-16,0 0-3 0,0 0-4 0,-14 47 3 16,10-8-5-16,1 5 6 0,-4 5-7 15,-2 6-7-15,0-1 24 0,0 6-25 0,2-2 21 0,2-3-12 16,3-2-14-16,4-7-5 0,8-1-20 0,-1-11-20 15,21 8-43-15,-30-42-61 0,66 48-162 0,-25-31-207 16,-1-20 41-16,24 13 460 0</inkml:trace>
  <inkml:trace contextRef="#ctx0" brushRef="#br1" timeOffset="40831.7467">12538 4554 1819 0,'-31'8'28'0,"0"9"-22"16,-5 8-8-16,-1 8 6 0,-4 8-3 0,-7 5 8 15,-7 8 11-15,-8 13-22 0,-6 4 20 0,-2 6-23 16,-2 1 3-16,-1 4 10 0,1 1-13 0,2 2 10 16,6 1-15-16,3-7 4 0,9 0-18 0,3-5-11 15,13-3 13-15,3-9-37 0,18 1-15 0,-8-24-86 16,38 22-190-16,-12-24-210 0,5-12 25 0,19 8 469 15</inkml:trace>
  <inkml:trace contextRef="#ctx0" brushRef="#br1" timeOffset="41237.9854">12987 5403 1211 0,'-35'-38'219'15,"35"38"-126"-15,-27-36-21 0,27 36-10 0,-31-40-9 16,31 40-18-16,-41-44-5 0,41 44-7 15,-46-39 2-15,46 39-3 0,-45-25 1 16,45 25-2-16,-46-5 0 0,46 5 0 0,-47 18-4 16,22-1 0-16,-2 8-3 0,1 7-1 0,-3 3-2 15,3 7 4-15,-1 4-6 0,1 7 5 0,1 3-8 16,2 4-6-16,0 4 0 0,5-1 0 0,2 0 0 16,4-1 0-16,1-4 0 0,2 0 0 15,6-3 0-15,-3-4 0 0,6-4 0 0,0-4 0 16,2-6-1-16,0-7-16 0,3-4-14 0,-5-26-8 15,9 37-16-15,-9-37-13 0,0 0-37 0,0 0-40 16,23 28-108-16,-23-28-246 0,0 0-35 0,0 0 235 16</inkml:trace>
  <inkml:trace contextRef="#ctx0" brushRef="#br1" timeOffset="41409.8464">12089 5756 1534 0,'-23'45'396'0,"23"-45"-340"0,0 0-23 15,0 0-13-15,0 0-12 0,0 0-8 0,38 11 0 16,-12-11 0-16,10-2 0 0,3-1 0 0,7-4 0 16,7-2 0-16,0-3 0 0,5-4 0 0,1-2 0 15,5 4-44-15,-8-9-25 0,15 18-71 16,-23-32-89-16,33 19-339 0,-17 6-48 0,-11 1 236 16</inkml:trace>
  <inkml:trace contextRef="#ctx0" brushRef="#br1" timeOffset="41566.1381">13271 5823 1895 0,'-59'33'102'0,"59"-33"-56"0,-32 7-42 15,32-7-4-15,0 0 0 0,0 0 0 0,-24-21 0 16,24 21-4-16,-7-23-34 0,7 23-19 0,0-32-14 16,0 32-19-16,0 0-69 0,-11-56-128 0,11 56-299 15,0 0 16-15,-16-35 386 0</inkml:trace>
  <inkml:trace contextRef="#ctx1" brushRef="#br1" timeOffset="43037.9444">20005 14035 0,'0'0'0,"0"0"0,0 0 0</inkml:trace>
  <inkml:trace contextRef="#ctx0" brushRef="#br2" timeOffset="90889.1137">1872 7203 921 0,'0'0'88'0,"0"0"-11"0,0-26-4 16,0 26-5-16,0 0 2 0,0 0-5 0,0 0-13 15,0 0-12-15,0 0-9 0,0 0-1 16,6 30-3-16,-3 5 8 0,-5 6-8 0,2 11 2 16,-5 10-12-16,0 3 5 0,-4 4 5 0,-2 5-28 15,-1 0 21-15,-1 0-26 0,1-4 4 0,-2-1 9 16,3-2-11-16,1-5 8 0,1-1-13 0,2-10 0 15,7-1-19-15,-4-12-8 0,15 5-30 0,-11-19-15 32,25 12-42-32,-25-36-57 0,46 31-111 0,-6-15-213 15,-10-28 115-15,32 19 389 0</inkml:trace>
  <inkml:trace contextRef="#ctx0" brushRef="#br2" timeOffset="91424.17">3378 7887 779 0,'-6'-25'115'0,"6"25"-23"0,0 0-8 15,9-28-3-15,-9 28-5 0,0-28-12 0,0 28-6 16,0 0-6-16,-18-36 3 0,18 36-5 0,0 0-7 16,-24-8-7-16,24 8-10 0,-30 3-7 15,30-3-5-15,-41 21-1 0,16-7-1 0,25-14 5 16,-51 48-3-16,24-16 8 15,-1 1-7-15,3 6 4 0,0-2-8 0,4-2 0 16,3-3-7-16,4-6-1 0,14-26-4 0,-11 41 0 16,11-41-3-16,11 28 2 0,-11-28-5 0,32 18-2 15,-7-6-9-15,3-9-10 0,9 4-17 0,-1-12-17 16,13 9-28-16,-10-22-29 0,23 22-53 0,-25-29-68 16,24 11-144-16,-1 9-76 0,-23-27 318 0</inkml:trace>
  <inkml:trace contextRef="#ctx0" brushRef="#br2" timeOffset="91920.9226">4001 7746 1007 0,'-37'-11'172'15,"37"11"-87"-15,-28 14-22 0,28-14-1 0,-32 21 1 16,32-21-1-16,-32 30-16 0,32-30-7 0,-34 37-12 16,34-37-1-16,-32 43-6 0,32-43 0 15,-26 45-3-15,17-22 4 0,9-23-5 0,-13 41 4 16,13-41-8-16,-3 28-5 0,3-28-4 0,0 0-2 0,0 0-2 15,28 25 3-15,-28-25-3 0,32 0 2 0,-32 0 1 16,44-11-1-16,-19-3 2 0,2 0-4 16,3-4 3-1,-2-3-3-15,1-2 2 0,-3 0-4 0,4-1 5 16,-5-1-3-16,2 0 4 0,-3 3-4 0,-24 22 1 16,43-44-6-16,-43 44 2 0,34-39-1 0,-34 39 2 0,24-25 0 15,-24 25 4-15,0 0-2 0,0 0 1 0,0 0 0 16,0 0-2-16,0 0 2 0,0 0-4 0,-1 32 3 15,-7 1-1-15,-4 10 4 0,-2 11-5 16,-2 8 8-16,-4 8-11 0,-1 6 13 0,0 5-12 16,-2 2 10-16,3 0-11 0,-1 3-3 0,2-7 23 15,-3-5-19-15,5-9 23 0,4-12-7 16,4-9-8-16,4-9 3 0,5-35-4 0,-2 41 1 16,2-41-1-16,0 0 1 0,0 0-3 0,0 0 6 15,0 0 9-15,0 0 1 0,27-28 4 0,-18-4-6 16,1-12-4-16,1-4-11 0,3-8 6 15,-3-4 7-15,-2 0-21 0,-2 0 22 0,0 6-21 16,-4 4 7-16,1 3 4 0,-2 1-5 0,-2 2 5 16,3 2-7-16,3 5 7 0,-3 5-12 0,4 2-2 15,-1 2-12-15,-6 28-12 0,14-37-15 0,-14 37-23 16,21-32-35-16,9 36-39 0,-21-31-65 0,33 29-89 16,-10-7-198-16,-7-18 59 0,23 28 440 15</inkml:trace>
  <inkml:trace contextRef="#ctx0" brushRef="#br2" timeOffset="92155.3381">4945 7756 1204 0,'-50'-14'153'16,"50"14"-97"-16,0 0-4 0,-31 7 3 16,31-7 5-16,-32 4-9 0,32-4-19 0,-36 7-6 15,36-7-5-15,-37 12 4 0,37-12-1 0,-37 21 3 16,37-21-3-16,-36 25-1 0,36-25-3 0,-30 33-1 15,30-33-7-15,-19 37-2 0,19-37-7 0,-5 41-1 16,5-41-3-16,8 39 1 0,-8-39-2 16,23 42 2-16,-23-42-6 0,38 33-3 0,-38-33-14 15,47 20-11-15,-15-13-15 0,-5-11-22 16,15 8-32-16,-15-29-50 0,30 25-159 0,-11-24-237 16,-4-12 40-16,13 12 432 0</inkml:trace>
  <inkml:trace contextRef="#ctx0" brushRef="#br2" timeOffset="92358.5083">5345 7267 1202 0,'-32'-16'159'0,"32"16"-57"0,-30 0-30 15,30 0-17-15,-24 19-23 0,24-19-8 0,-31 48-7 16,15-11 5-16,-3 2-5 0,3 6 4 16,0-1-11-16,5 9-10 0,1-5 21 0,3 1-29 15,1-3 25-15,3 0-13 0,1-2-12 0,0-4 1 16,4-1-15-16,-2-7-3 0,5 3-16 0,-3-12-8 15,12 14-19-15,-14-37-18 0,23 46-52 16,-23-46-63-16,29 17-173 0,-29-17-111 0,32 2 223 16</inkml:trace>
  <inkml:trace contextRef="#ctx0" brushRef="#br2" timeOffset="92670.9576">5358 7804 1337 0,'0'0'110'15,"-23"30"-46"-15,23-30-20 0,-6 35-4 0,6-35-14 16,11 34-8-16,-11-34-8 0,25 21 3 0,-25-21 4 16,42 10 5-16,-13-10 1 0,8 0 3 0,-2-10-4 15,2-1-1-15,1-6-1 0,-3-1-10 0,-3-1 2 16,0 3-5-16,-7 0 4 0,-25 16 1 0,30-30 9 16,-30 30 0-16,7-27 3 0,-7 27-2 15,-9-26-7-15,9 26-6 0,-23-26-3 0,23 26-5 16,-39-16 0-16,39 16-3 0,-48-5 1 0,22 8 1 15,1 6-1-15,25-9 2 0,-46 30-2 0,46-30 1 16,-39 51-2-16,23-19 3 0,5 1-5 16,2-1 5-16,6-1-6 0,5-1 0 0,3 2-12 15,5-7-8-15,8-1-12 0,-18-24-7 0,50 34-15 16,-24-31-30-16,27 17-70 0,-26-41-141 16,44 24-149-16,2-8-90 0,-3-23 291 0</inkml:trace>
  <inkml:trace contextRef="#ctx0" brushRef="#br2" timeOffset="92983.6863">6969 7686 1222 0,'0'0'337'0,"0"0"-304"0,0 0-35 16,0 0-6-16,0 0 4 0,0 0 5 0,32 2 0 15,-32-2 1-15,34-6-1 0,-34 6-2 0,46-5 3 16,-18 0-2-16,4 3-9 0,0-7-23 15,7 11-29-15,-11-16-31 0,18 19-42 16,-19-24-32-16,19 26-84 0,-14 3-164 0,-32-10-7 16,57 2 417-16</inkml:trace>
  <inkml:trace contextRef="#ctx0" brushRef="#br2" timeOffset="93124.2121">7157 7901 1208 0,'-41'9'327'0,"18"22"-219"16,-9-13-50-16,15 7-17 0,17-25-18 0,-20 26-10 15,20-26-11-15,0 0-4 0,0 0-1 0,27 21 0 16,-27-21-2-16,51-10-6 0,-12-3-15 16,5-13-37-16,22 12-78 0,-24-34-177 0,22 16-260 15,4 6 42-15,-10-11 443 0</inkml:trace>
  <inkml:trace contextRef="#ctx0" brushRef="#br2" timeOffset="93561.9501">8453 7635 1427 0,'-44'-9'186'0,"44"9"-153"0,0 0-23 0,0 0-8 16,-2-28 3-16,2 28 15 0,36-39-27 15,-2 14 34-15,3-4-28 0,9-3 15 0,3-2 0 16,6 1-10-16,-2 3 3 0,-1 5-7 0,-3 4 2 16,-6 7-2-16,-6 7-1 0,-9 4 1 0,-28 3 1 15,38 12 3-15,-38-12 3 0,19 28 4 0,-19-28-5 16,-3 53 3-16,-8-16-8 0,-5 5 4 0,-5 7 15 15,-6 4-19-15,-7 0 30 0,-1 5-19 0,-2-5 10 16,1 0 7-16,3 0-12 16,6-7 5-16,6-4-14 0,5-7 1 0,9-7-8 15,7-28 1-15,3 41-5 0,-3-41 2 0,27 23-2 16,-27-23 2-16,53 3 0 0,-17-12-6 0,10-7-8 16,1-13-19-16,15-1-18 0,-3-20-36 0,19 20-54 15,-25-33-90-15,34 33-121 0,-22-14-182 0,-8-12 45 16,21 26 488-16</inkml:trace>
  <inkml:trace contextRef="#ctx0" brushRef="#br2" timeOffset="93749.6087">9608 7415 1421 0,'-12'26'138'0,"-20"-14"-57"0,14 13-17 0,18-25-20 16,-40 42-12-16,40-42-12 0,-31 46-9 0,15-19 26 15,9 1-29-15,-3 0 22 0,4-2-24 16,3 1-6-16,1-1 2 0,2 4-6 0,0-5-1 15,4 1-13-15,-4-26-6 0,12 41-16 0,-12-41-13 16,27 33-26-16,-27-33-37 0,44 23-66 0,-44-23-24 16,46 4-72-16,-46-4-98 0,37-29-31 0,4 28 302 15</inkml:trace>
  <inkml:trace contextRef="#ctx0" brushRef="#br2" timeOffset="93937.088">9991 7302 1034 0,'0'0'142'0,"0"0"-57"0,-13 28-26 16,13-28-23-16,-19 42-5 0,5-13-7 0,1 9 7 16,-6-1 1-16,8 11-9 0,-8-6 30 0,10 9-35 15,-7-1 22-15,5 4-22 0,1 1-20 0,-3-1 4 16,4 1-11-16,1-7-8 0,4 3-29 16,-3-14 1-16,12 7-36 0,-5-44-38 0,7 47-157 15,-7-47-117-15,0 0-80 0,16 30 307 0</inkml:trace>
  <inkml:trace contextRef="#ctx0" brushRef="#br2" timeOffset="94124.4876">9553 7475 1782 0,'-40'8'104'0,"11"3"-44"0,29-11-17 15,-33 16-12-15,33-16-11 0,0 0-13 0,0 0-7 16,0 0 0-16,0 0 0 0,39 2 0 0,-2-11 0 15,5-4 0-15,11-6 0 0,4-7 0 0,5-1-26 16,-2-1-25-16,8 7-34 0,-12-16-48 16,24 33-119-16,-30-18-369 0,17 0 40 0,4 12 284 15</inkml:trace>
  <inkml:trace contextRef="#ctx0" brushRef="#br2" timeOffset="94671.3878">11096 7594 1205 0,'0'0'95'0,"0"0"-40"0,0 0 3 15,0 0 7-15,0 0-7 0,0 0-31 0,0 0 2 16,-27 13-21-16,27-13 14 0,-12 35 9 0,12-35-3 15,-18 53 8-15,8-30-8 0,4 8 3 16,-1-2-7-16,4-1 2 0,-3-4-5 0,6 3 1 16,0-27-7-16,-1 44 0 0,1-44-5 0,3 33 2 15,-3-33-4-15,7 25-1 0,-7-25-3 0,0 0-2 16,0 0 0-16,0 0 1 0,0 0 1 16,0 0 3-16,25 9 4 0,-25-9 4 0,0 0 0 15,18-43-5-15,-11 17-1 0,2-4-6 0,0-2 3 16,-2-1-4-16,0-4 1 0,0 2-2 0,0 0 3 15,0-1-5-15,0 5-9 0,4-1 19 0,-1 4-22 16,-10 28 21-16,29-43-7 0,-29 43-3 0,37-30-3 16,-37 30-5-16,37-14-8 0,-37 14-6 15,43 0-10-15,-43 0-4 0,44 7-8 0,-44-7-9 16,49 23-20-16,-49-23-16 0,54 27-18 16,-54-27-71-16,54 26-59 0,-54-26-165 0,36 16-78 15,5 12 264-15</inkml:trace>
  <inkml:trace contextRef="#ctx0" brushRef="#br2" timeOffset="95038.5886">11838 7566 1335 0,'-16'-24'82'0,"16"24"-19"0,0 0-32 0,-16-32 10 16,16 32-3-16,0 0-6 0,-39-27 4 0,39 27-1 16,-34 4 1-16,34-4-8 0,-38 14-2 15,38-14 2-15,-45 32-2 0,20-8-8 0,-3 1 29 16,2 8-25-16,-3-3 23 0,4 11-12 0,-1-6-12 15,3 2 2-15,3-2-22 0,6-3-1 16,5-4 0-16,2-1 0 0,7-27 0 0,2 37 0 16,-2-37 0-16,21 24 0 0,-21-24 0 0,45 4 0 15,-12-15 0-15,6-3 0 0,7-12 0 0,6-6 0 16,1-5 0-16,0-5 0 0,-5 5 0 0,-2-2 0 16,-7 2 0-16,-7 2 0 0,-6 5 0 0,-5 4 0 15,-21 26 0-15,27-36 0 0,-27 36 0 16,0 0 0-16,0 0 0 0,0 0 0 0,0 0 0 15,-27-12 0-15,27 12 0 0,-37 25 0 0,37-25 0 16,-42 47 0-16,22-17 0 0,1-2 0 0,6-1-9 16,3-4-10-16,6 3-12 0,4-26-11 0,4 41-12 15,-4-41-7-15,21 37-3 0,-21-37-16 0,46 28-29 16,-46-28-63-16,69 12-123 0,-34-10-226 0,4-15 27 16,22 19 399-16</inkml:trace>
  <inkml:trace contextRef="#ctx0" brushRef="#br2" timeOffset="95387.7776">12538 7584 1449 0,'0'0'136'0,"-41"-21"-82"16,41 21 11-16,-36-13-32 0,36 13 7 0,-39-3-2 15,39 3-7-15,-42 2-1 16,42-2-16-16,-37 10 8 0,37-10-16 0,-39 28 26 16,39-28-15-1,-39 43 13-15,19-15-14 0,1 0-4 0,3 0 1 16,4 2-7-16,3-4-3 0,5-3-3 0,4-23 0 15,9 37 0-15,-9-37 0 0,28 21 0 0,-28-21 0 0,53 8 0 16,-21-14 0-16,7-4 0 0,2-10 0 0,5-3 0 16,2-5 0-16,-2-3 0 0,-4-3 0 15,-3-3 0-15,-3-3 0 0,-3-1 0 0,3-3 0 16,-6-4 0-16,-2 3 0 0,-1-5 0 0,-2 1 0 16,-6 3 0-16,-5 2 0 0,-3 4 0 0,-4 1 0 0,-3 9 0 15,-4 5 0-15,0 25 0 0,-7-26 0 0,7 26 0 16,0 0 0-16,-32 12 0 0,32-12 0 0,-45 53 0 0,17-12 0 15,0 6-12-15,-6 6-7 0,2 2-14 16,0-1-5-16,11 3-23 0,-2-12-27 0,23 12-26 31,-18-31-104-31,38 31-145 0,-13-19-188 0,0-11 32 16,20 15 489-16</inkml:trace>
  <inkml:trace contextRef="#ctx0" brushRef="#br2" timeOffset="95769.9991">13303 7543 1117 0,'0'0'342'0,"0"0"-283"0,0 0 0 16,0 0-1-16,0 0-4 0,14-24-5 0,-14 24-15 16,0 0-9-16,0 0-12 0,0 0-10 15,-30 30-17-15,30-30 31 0,-25 49-28 0,9-16 29 16,0 4-13-16,-2 4-6 0,2-1 4 0,0-3-5 15,4 2 5-15,1-7-6 0,6-2 4 0,5-6-7 16,0-24-3-16,11 37-12 0,-11-37-8 0,30 22-23 16,-30-22-23-16,46 0-36 0,-32-29-75 0,30 26-126 15,-5-18-200-15,-10-23 33 0,17 24 443 0</inkml:trace>
  <inkml:trace contextRef="#ctx0" brushRef="#br2" timeOffset="95898.3036">13294 7246 1332 0,'-30'-13'317'0,"30"13"-226"16,-39 16-43-16,39-16-19 0,0 0-15 0,0 0-9 16,0 0-10-16,0 0-9 0,5 28-21 15,-5-28-33-15,48 16-61 0,-48-16-96 0,71-19-281 0,-29 22-39 16,-3-13 237-16</inkml:trace>
  <inkml:trace contextRef="#ctx0" brushRef="#br2" timeOffset="96284.8189">13765 7533 1455 0,'-41'-2'115'15,"41"2"-58"-15,-39 7-4 0,39-7-10 0,-33 5-10 16,33-5-9-16,-38 11-3 0,38-11-12 0,-37 19 32 16,37-19-32-16,-32 30 28 0,32-30-14 0,-26 39-5 15,17-11 4-15,-2-1-6 0,2-3 2 0,4 4-7 16,2-1-1-16,3-27-5 0,1 42 2 0,-1-42-5 15,13 28 1-15,-13-28-2 0,0 0-1 16,35 20-1-16,-35-20 0 0,36 0 0 16,-36 0 1-16,46-15 1 0,-20 0 0 0,1-5 2 15,-1-6-5-15,1-2 3 0,1-4-5 0,-1 0 3 16,-1-1-3-16,-3 3 4 0,-3 0-3 0,-4 2-9 16,-4 3 21-16,-12 25-22 0,20-42 25 0,-20 42-11 0,0 0-3 15,14-28 3-15,-14 28-5 0,0 0 2 16,0 0 1-16,0 0-3 0,-11 26 3 0,11-26-4 15,-21 48-9-15,7-18 19 0,-4 3-24 0,4 0 15 16,0-4-19-16,7-1-13 0,7-28-5 0,-4 44-14 16,4-44-11-16,14 33-16 0,-14-33-15 0,32 21-28 15,-32-21-50-15,50 0-107 0,-18-1-203 0,-4-24 25 16,25 22 419-16</inkml:trace>
  <inkml:trace contextRef="#ctx0" brushRef="#br2" timeOffset="96597.4236">14349 7443 1391 0,'-30'-2'149'0,"30"2"-54"0,-35 34-20 0,35-34-17 16,-36 42-15-16,19-17-20 0,17-25 26 0,-32 47-28 15,32-47 24-15,-25 46-14 0,25-46-12 16,-14 42-1-16,14-42-9 0,-5 32-4 0,5-32-5 16,3 24 2-16,-3-24-2 0,0 0 1 0,0 0 0 15,23 25-1-15,-23-25 0 0,0 0 1 0,34-12 0 16,-34 12-1-16,40-35 3 0,-40 35-3 0,48-44 2 15,-23 15-1-15,-2 5-14 0,-2-1 12 16,-21 25-11-16,34-39 20 0,-34 39-6 0,20-28 10 0,-20 28-11 16,0 0 2-16,0 0 1 15,0 0-4-15,0 0 0 0,0 0 0 0,0 0 0 16,0 0 0-16,0 0 0 0,0 0-3 0,-22 37 6 16,22-37-22-16,-14 44 15 0,14-44-23 0,-3 42-10 15,3-42-14-15,10 36-13 0,-10-36-18 0,25 28-23 16,-25-28-11-16,44 19-38 0,-44-19-63 0,60-10-197 15,-15 10-58-15,-19-23 188 0</inkml:trace>
  <inkml:trace contextRef="#ctx0" brushRef="#br2" timeOffset="96894.2206">14998 7379 1383 0,'-43'-33'123'0,"43"33"-38"0,0 0-9 15,-25-16-15-15,25 16-14 0,-25-2-10 0,25 2-5 16,-28 11-4-16,28-11-3 0,-26 23-1 15,26-23 0-15,-31 35 0 0,31-35-4 0,-28 44-2 16,28-44-6-16,-18 42 0 0,18-42-6 0,0 36-1 16,0-36-3-16,9 30-11 0,-9-30 11 0,22 26-9 15,-22-26 23-15,33 19-15 0,-33-19-1 0,41 9 0 16,-41-9 0-16,46 2 0 0,-46-2 0 0,42-2 0 16,-42 2 0-16,38-2 0 0,-38 2 0 0,0 0 0 15,24 7 0-15,-24-7 0 0,0 0 0 16,-1 25 0-16,1-25 0 0,-13 37 0 15,-4-12 0-15,-6 1 0 0,-4 4 0 0,-1 2 0 16,-1 0 0-16,3-4 0 0,3-2 0 0,23-26 0 16,-36 46-6-16,36-46-32 0,-16 33-22 0,16-33-23 15,2 32-67-15,-2-32-122 0,0 0-329 0,0 0 26 16,0 0 314-16</inkml:trace>
  <inkml:trace contextRef="#ctx0" brushRef="#br2" timeOffset="97612.884">16485 6513 948 0,'-44'39'100'15,"-18"-9"14"-15,14 19-23 0,-19-9 30 0,19 20-33 16,-16-7-11-16,15 16-2 0,-8-4-29 16,11 11 4-16,-2 0-21 0,11 5 6 0,3-4-20 15,10 2 6-15,9-3-21 0,8-6 7 0,14-3 8 16,9-5-26-16,14-6 19 0,8-8-38 0,15-2-16 15,0-20-32-15,30 9-63 0,-17-35-63 0,43 20-103 16,-9-17-194-16,-7-26 42 0,24 23 397 0</inkml:trace>
  <inkml:trace contextRef="#ctx0" brushRef="#br2" timeOffset="98003.4823">17130 6707 1014 0,'0'0'315'0,"-2"-25"-278"16,2 25 4-16,0 0-6 0,0 0-10 15,0 0 26-15,0 0-26 0,0 0 9 0,0 0 0 16,-37 46-10-16,21-9 9 0,-11 3-3 0,1 13 11 16,-11-2-6-16,5 11 7 0,-7 0-13 0,3 4 5 15,-4 0-13-15,6-1 6 0,-1-2-11 0,8-1 5 16,6-6-11-16,5-3 1 0,7-7-9 15,7-6-8-15,8-4 21 0,4-3-25 16,6-7 24-16,-16-26-14 0,46 43-1 0,-18-29 1 16,4-5 0-16,2-2 1 0,0-7-1 0,-1 0 1 15,3-7 0-15,-6 0-2 0,-2-4 2 0,-3-3-1 16,-25 14 4-16,28-30-2 0,-28 30 2 0,7-30-3 16,-7 30-12-16,-8-33 13 0,8 33-15 0,-23-34 25 15,23 34-11-15,-34-30 9 0,34 30-9 0,-41-28-2 16,41 28 2-16,-35-21-2 0,35 21-1 15,0 0-2-15,-29-14-8 0,29 14-12 0,0 0-24 16,0 0-23-16,0 0-45 0,0 0-40 0,29 10-105 16,-29-10-313-16,25-5 68 0,8 14 267 15</inkml:trace>
  <inkml:trace contextRef="#ctx0" brushRef="#br2" timeOffset="98159.7077">17574 7364 1910 0,'-51'15'37'0,"19"-13"-28"0,6 0-3 16,26-2 0-16,-38-4-5 0,38 4-10 0,0 0-17 15,-31-14-19-15,31 14-32 0,0 0-39 0,0 0-65 16,5-47-106-16,-5 47-251 16,39-25 23-16,-25-1 341 0</inkml:trace>
  <inkml:trace contextRef="#ctx0" brushRef="#br2" timeOffset="98862.7749">18614 7018 940 0,'0'0'270'0,"0"0"-168"16,-39-28-33-16,39 28-4 0,-32 0-10 15,32 0-6-15,-33 7-1 0,33-7 4 0,-34 18 3 16,34-18-1-16,-30 28-8 0,30-28-2 0,-30 35-5 16,30-35 0-16,-29 41-7 0,29-41-2 0,-19 44-9 15,19-44-3-15,-5 35-7 0,5-35-3 0,8 28-8 16,-8-28 0-16,29 21 0 0,-29-21 0 16,44 9 0-16,-14-5 0 0,2-4 0 0,7 3 0 15,2-3 0-15,-2 0 0 0,-2 4 0 16,-9-1 0-16,1 8 0 0,-29-11 0 0,35 26 0 15,-35-26 0-15,18 32 0 0,-18-32 0 0,0 42 0 16,-4-17 0-16,-5 0 0 0,-1-1 0 0,-6 1 0 16,16-25 0-16,-43 42 0 0,43-42-1 0,-48 32 2 15,48-32-10-15,-39 23 11 0,39-23 3 0,0 0-3 16,-28 5-2-16,28-5 0 0,0 0 0 16,-5-30 0-16,5 30 0 0,10-47 0 0,3 13 0 15,8-6 0-15,6-4 0 0,3-4 0 0,0 0 0 16,2-1 0-16,-4-2-19 0,4 11-18 15,-9-3-13-15,4 12-9 0,-10-3-22 0,10 22-37 16,-27-22-85-16,33 17-327 0,-33 17-19 0,0 0 149 16</inkml:trace>
  <inkml:trace contextRef="#ctx0" brushRef="#br2" timeOffset="99050.2597">19160 7360 1814 0,'0'0'151'0,"0"0"-129"16,0 0-12-16,0 0 0 0,0 0-6 15,0 0-1-15,0 0-3 0,0 0-4 0,10-28-10 16,-10 28-12-16,27-42-13 0,1 22-14 0,-5-8-26 16,20 19-47-16,-24-26-75 0,34 35-118 0,-16-14-228 15,-10-4 59-15,15 22 371 0</inkml:trace>
  <inkml:trace contextRef="#ctx0" brushRef="#br2" timeOffset="99222.1547">19684 7313 1337 0,'0'0'404'0,"-21"30"-296"16,21-30-31-16,0 0-23 0,0 0-21 0,0 0-14 0,0 0-12 16,0 0-5-16,0 0-1 0,0 0-4 15,0 0-4-15,0 0-7 0,19-27-13 0,-19 27-16 16,41-28-25-16,-41 28-37 0,55-21-63 15,-45-7-97-15,35 29-196 0,-15-2-73 0,-30 1 188 16</inkml:trace>
  <inkml:trace contextRef="#ctx0" brushRef="#br2" timeOffset="99362.7547">20059 7332 1701 0,'-12'28'96'0,"12"-28"-60"0,0 0-6 15,0 0-4-15,0 0-15 0,0 0-6 0,0 0-7 16,0 0-11-16,12-28-17 0,-12 28-32 15,21-25-48-15,11 32-100 0,-32-7-227 0,18-31-110 16,9 29 54-16,-27 2 493 0</inkml:trace>
  <inkml:trace contextRef="#ctx0" brushRef="#br2" timeOffset="99487.7412">20532 7256 1574 0,'39'11'266'15,"-39"-11"-197"-15,0 0-23 0,0 0 3 0,0 0-19 16,0 0-17-16,0 0-13 0,0 0 0 0,-3-30 0 15,3 30-16-15,0 0-26 0,0 0-39 0,0-42-84 16,0 42-366-16,0 0-90 0,14-29 42 16</inkml:trace>
  <inkml:trace contextRef="#ctx0" brushRef="#br2" timeOffset="99915.4992">20922 6081 1511 0,'0'0'69'0,"0"0"-54"0,0 0-6 0,23 37 5 15,-23-37-3-15,35 32 0 0,-35-32-5 0,48 39 5 16,-21-18 4-16,8 5 9 0,-1 1-4 0,6 3 6 16,-4 0-5-16,1 5 0 0,-3 5 1 0,-1 3 9 15,-4 3-6-15,-1 3 9 0,-9-3-10 16,-1 6-12-16,-11 0 22 0,-3 2-27 0,-13-1 18 15,-7 2-14-15,-9-1-12 0,-7 1 5 0,-5 5-8 32,-4-2 1-32,-5 0-13 0,-5-3-1 0,0 1-21 15,-8-9-1-15,6 5-18 0,-4-12-1 0,11 4-21 16,-3-19-9-16,22 13-41 0,-15-34-131 0,13 12-250 16,29-16-12-16,-39 12 331 0</inkml:trace>
  <inkml:trace contextRef="#ctx0" brushRef="#br2" timeOffset="104572.0708">17698 7149 1181 0,'0'0'137'0,"0"0"-87"0,-26-25-7 15,26 25-1-15,0 0 6 0,16-32-2 16,-16 32-7-16,16-26-11 0,-16 26-8 0,26-26-8 15,-26 26 1-15,34-20 4 0,-34 20 4 0,41-24 2 16,-41 24-2 0,47-25-7-16,-20 14-3 0,0 4-6 0,1 0-1 15,-1 2-4-15,-3 1 1 0,-24 4 0 0,39 2-1 16,-39-2 1-16,27 13 0 16,-27-13 1-16,12 26-1 0,-12-26 2 0,0 46-4 0,-5-18 5 15,-4 5-6-15,-5 1 4 0,-6 6-5 16,-3-1 5-16,-1-2-5 0,-5-2 7 0,1 2-6 15,0-5 4-15,1 0-1 0,2-4 9 0,-1-5 3 16,26-23 7-16,-41 40 1 0,41-40 1 0,-30 25 0 16,30-25-3-16,0 0-5 0,0 0-6 0,0 0-5 15,0 0 5-15,0 0 4 0,0 0 2 16,32 23 3-16,-32-23-5 0,51 3-5 0,-17-4-2 16,5 1-4-16,3-2-2 0,1-2 2 0,3 1-5 15,2-3-5-15,-6-1-9 0,6 4-19 0,-7-4-21 16,5 9-52-16,-20-25-83 0,31 26-251 0,-27-13-149 15,0-3 81-15,6 15 474 0</inkml:trace>
  <inkml:trace contextRef="#ctx0" brushRef="#br2" timeOffset="152055.8796">1766 9370 820 0,'-14'-23'77'16,"14"23"-21"-16,0 0-16 0,0 0 23 0,12-34-2 16,-12 34 15-16,0 0-8 0,0 0-6 0,0 0-12 31,0 0-10-31,0 0-10 0,0 0-8 0,-30-19-2 15,30 19 1-15,-51 26 2 0,17-3 4 0,-10 0 18 16,3 12-29-16,-9-3 30 0,6 10-32 0,-5-3 6 0,3 5 4 16,3-5-12-16,9 1 4 0,4-8-10 0,11-4 2 15,19-28-6-15,-14 34-2 0,14-34-2 0,0 0 1 16,26 30-1-16,-26-30 3 0,45 17-3 0,-15-11 2 16,3-3 1-16,6-1-2 0,7-4 2 0,0-3-3 15,4-2 4-15,3 0-2 0,-2-2 2 0,3-2-1 16,-5 4-2-16,-5-2 0 0,-8 6 2 0,-8 1-1 15,-28 2 0-15,30 2 0 0,-30-2 1 16,0 0 0-16,0 0-1 0,-3 39 3 0,-10-15-7 16,-10 1 1-16,-7 10-9 0,-9 0 3 0,-3 6-5 0,-8-1 8 15,2 5-3-15,-3-3 7 0,7-2-5 0,3-3 0 16,11-5-19-16,5-14-25 0,22 6-46 0,3-24-44 16,0 0-49-16,0 0-47 0,47 11-50 0,-11-8-160 15,-11-36 230-15,35 28 217 0</inkml:trace>
  <inkml:trace contextRef="#ctx0" brushRef="#br2" timeOffset="152352.7287">2373 9604 528 0,'22'-32'114'0,"-22"32"-19"0,25-47 23 0,-25 47 1 15,0-25 10-15,0 25-21 0,0 0-27 0,-29 0-22 16,4 4-15-16,25-4-2 0,-53 28-1 0,25-2 6 16,-11-3-3-16,7 12 3 0,-5-5-13 15,5 7 2-15,-2-2-14 0,8 4 2 0,1 2-7 16,4-3 1-16,7-2-11 0,5-1 2 0,7-7-8 15,7-2 3-15,-5-26-4 0,29 37 4 0,-5-26-5 16,6-2 2-16,9-7 0 0,8-6 0 0,6-10 1 16,5-5-2-16,6-8 2 0,-2-5-3 0,2-3 5 15,-6-4-6-15,-8 2 5 0,-6 2-5 0,-18 5 6 16,-10 4-4-16,-16 26 5 0,4-39-3 0,-4 39 1 16,-30-39-6-16,5 18-5 0,-9-2-11 0,-1 8-9 15,-6-5-16-15,6 8-16 0,-8-13-7 0,13 11-11 16,-7-18-48-16,37 32-82 0,-37-37-136 0,37 37-178 15,12-22 216-15,-5-10 306 0</inkml:trace>
  <inkml:trace contextRef="#ctx0" brushRef="#br2" timeOffset="152868.5268">4961 9211 1272 0,'0'0'72'0,"-18"-40"-22"0,18 40-9 15,-30-43 8-15,30 43-4 0,-39-37-2 0,39 37-13 16,-56-31-2-16,24 17-6 0,-7 3-4 0,1 6-2 16,3 3-5-16,-2 7-1 0,1 4-3 0,1 5 1 15,-2 4-3-15,3 8 2 0,1 2-4 0,2 8 2 16,3 2-7-16,2 3 7 0,4 3-8 0,8 7-11 16,2 2 25-16,1 1-26 0,4 8 25 0,3 0-6 15,3 1-10-15,2-1 8 0,3-1-13 16,0-6 0-16,6 3-28 0,-6-16-26 0,15 11-35 15,-17-26-28-15,28 22-89 0,-30-49-145 16,11 37-119-16,13-9 162 0,-24-28 319 0</inkml:trace>
  <inkml:trace contextRef="#ctx0" brushRef="#br2" timeOffset="153290.4472">4189 9755 1271 0,'-29'-19'106'0,"29"19"-33"0,0 0-21 15,0 0-12-15,0 0-9 0,0 0-13 0,0 0-7 16,0 0 2-16,6-28 4 0,-6 28-1 0,53-18-3 16,-14 8-5-16,2-4-4 0,5 3-1 15,1-1 0-15,3-1-2 0,-4 1 1 16,0 3-3-16,-3 0 1 0,-6 2-1 0,-5 4 1 16,-6 1 1-16,-26 2 1 0,37-2 1 0,-37 2 3 15,0 0 1-15,25 7 2 0,-25-7-1 0,0 0-4 16,0 0 0-16,0 0-2 0,11 25-1 0,-11-25-1 15,2 26 1-15,-2-26-1 0,-4 37 3 0,4-37-4 16,-7 44 4-16,7-44-4 0,-11 48 4 0,11-48 0 16,-8 40 4-16,8-40 0 0,-6 37 4 15,6-37-5-15,0 27 2 0,0-27-5 0,0 0 0 16,0 0-1-16,0 0 0 0,0 0 2 16,0 0-1-16,0 0 5 0,0 0 3 0,0 0 6 15,25-19-2-15,-25 19-1 0,20-53-8 0,-8 19-2 16,2-3-5-16,0 2 4 0,0-2-4 0,-3 7 3 15,0-2-3-15,-6 8 3 0,-5 24-4 0,11-43 3 16,-11 43-3-16,10-26 1 0,-10 26-6 16,0 0-7-16,0 0-11 0,0 0-13 0,0 0-22 15,32-7-33-15,-32 7-46 0,32 9-92 0,-32-9-104 16,0 0-198-16,53-5 140 0,-53 5 393 0</inkml:trace>
  <inkml:trace contextRef="#ctx0" brushRef="#br2" timeOffset="153649.9536">5204 9630 1198 0,'0'0'194'16,"0"0"-156"-16,0 27-11 0,0-27 3 0,0 0 10 16,24 9 0-16,-24-9-7 0,31 3-11 0,-31-3-9 15,42-9-5-15,-12 0-6 0,2-5 1 16,2 0-2-16,1-3 1 0,2-3-1 0,-3 1 2 15,0 0-2-15,-6-4 6 0,-2 7-1 0,-26 16 1 16,43-34-1-16,-43 34 4 0,0 0 4 0,25-33 8 16,-25 33 3-16,0 0-2 0,0 0-5 0,0 0-8 15,-29-27-5-15,29 27-3 0,-33-5-3 16,33 5 1-16,-41 9 0 0,41-9-2 0,-50 23 3 16,22-2-2-16,-2 2 3 0,0 3-1 15,2 4 3-15,1 4-3 0,4-1 5 0,2 2-6 16,7-3 3-16,3 0-5 0,7-4 3 0,8-3-4 15,-4-25 1-15,23 38-2 0,-23-38-1 0,46 29-8 16,-16-22-5-16,11-4-14 0,1-13-19 0,15 10-44 16,-14-30-80-16,34 28-83 0,-29-33-48 0,21 1-162 15,6 20 75-15,-31-33 393 0</inkml:trace>
  <inkml:trace contextRef="#ctx0" brushRef="#br2" timeOffset="154087.7571">6229 9467 1070 0,'0'0'185'0,"-50"3"-56"0,50-3-24 0,-39 14-25 16,39-14-12-16,-37 14-18 0,37-14-6 0,-35 16-11 16,35-16-6-16,-32 18-7 0,32-18-2 15,-27 21-6-15,27-21-1 0,-24 24-5 0,24-24 0 16,-22 36-4-16,22-36 2 0,-21 47-4 0,11-19 5 16,2-1-2-16,3-4 4 0,5-23-3 0,0 42 0 15,0-42-4-15,14 26 0 0,-14-26-1 0,25 18 3 16,-25-18-2-16,32 7 3 0,-32-7 2 0,34-10-2 15,-34 10 8-15,35-22 1 0,-35 22 2 16,43-44-1-16,-20 16-3 0,0-2-6 16,-2-5 2-16,2 2-1 0,-2-3 2 0,0 5-5 15,-3 1 3-15,-18 30-5 0,25-37 0 0,-25 37 0 16,0 0 1-16,0 0-1 0,0 0 0 0,0 0 0 16,0 0 0-16,0 0 0 0,0 49-4 0,-13-7 3 15,-8 9-9-15,-4 9 7 0,-3 5-4 0,-4 6 8 16,-1-1-3-16,1 3 6 0,0-5-8 15,3-3 7-15,10-6-7 0,1-7-6 0,8-4 7 16,4-15-6-16,6-6 19 0,0-27-9 0,9 33 11 16,-9-33-11-16,0 0-1 0,27 18 1 0,-27-18-2 15,28-9 1-15,-28 9 1 0,41-33-1 16,-15 3-12-16,4-6 23 0,6-8-22 0,1-3 15 16,2-2-17-16,2-8-17 0,1 8-14 0,-4-8-21 15,8 15-28-15,-15-18-47 0,30 29-87 16,-35-29-171-16,24 12-148 0,14 15 140 0,-17-20 406 15</inkml:trace>
  <inkml:trace contextRef="#ctx0" brushRef="#br2" timeOffset="154384.7711">7488 9496 1520 0,'0'0'60'15,"0"0"-41"-15,0 0-6 0,43-33 11 0,-8 22 0 16,2-4-2-16,8 1-12 0,1 1-4 0,0-1 9 15,2 7-53-15,-8-9 6 0,10 16-55 16,-20-16-39-16,18 25-38 0,-48-9-82 0,53-10-203 16,-26 24-20-16,-27-14 368 0</inkml:trace>
  <inkml:trace contextRef="#ctx0" brushRef="#br2" timeOffset="154525.3418">7706 9731 863 0,'-37'10'319'0,"9"27"-174"16,-13-21-38-16,21 11-21 0,-4-15-17 0,24-12-18 15,0 0-24-15,-13 25-15 0,13-25-10 16,25 1-2-16,0-8 1 0,14-3-3 0,10-8-5 16,8-10-29-16,17 9-55 0,-13-27-103 0,34 19-253 15,-12-1-92-15,-6-7 174 0</inkml:trace>
  <inkml:trace contextRef="#ctx0" brushRef="#br2" timeOffset="155197.461">9695 9009 920 0,'0'0'128'0,"11"-34"-82"0,-11 34 12 0,0 0 9 16,0 0 1-16,0 0-8 0,0 0-31 0,0 0-21 15,-38 5-3-15,38-5 10 0,-42 30 9 0,24-5 16 16,-10-6 10-16,8 11 7 0,-8-5-3 16,9 8 1-16,-12-1-12 0,10 5-4 0,-4 0-11 15,4 2-2-15,0 1-8 0,9-1-13 16,1 0 20-16,9-6-29 0,6-1 22 0,5-6-15 16,-9-26-3-16,37 41 2 0,-11-27-1 0,8-5 1 15,5-7 0-15,2-4-1 0,5-7 0 0,0-3-1 16,2-6 0-16,-1-3-1 0,-2-4 3 0,-1-1-1 15,-7-2-11-15,-3 1 26 0,-8-1-26 0,-1 5 25 16,-25 23-11-16,34-42-4 0,-34 42 3 0,19-35-4 16,-19 35 2-16,0 0 0 0,6-27 0 15,-6 27 2-15,0 0-3 0,0 0 0 16,0 0-3-16,-11 25 1 0,11-25-2 0,-20 49 4 16,8-15 11-16,1 5-23 0,3 1 23 0,1 4-23 15,1-3 10-15,6-3 5 0,4-4-5 0,5-6 3 16,7-3-4-16,-16-25 6 0,40 33-3 0,-13-22 7 15,1-10 3-15,2 1 0 0,-1-9 2 16,2-3 4-16,-2-8 1 0,-1-7-1 0,0-5-1 16,1-3-10-16,-3-6 0 0,-1-1-6 0,-4-4-7 15,-3 1 18-15,-4-1-19 0,-5 0 18 0,0 2-12 16,-4 0-10-16,-1 8-4 0,-2-4-15 0,-1 11-8 16,-1-1-13-16,0 28-25 0,-3-35-31 0,3 35-52 15,0 0-123-15,0 0-263 0,0 0 23 16,0 0 364-16</inkml:trace>
  <inkml:trace contextRef="#ctx0" brushRef="#br2" timeOffset="155561.6105">9642 9923 1469 0,'0'0'86'0,"0"0"-52"0,0 0-1 16,0 0 7-16,37-4 9 0,-2 6-3 0,6-9-15 15,7 3-6-15,5-6-6 0,7 3-5 0,1 1-5 16,2-2-6-16,-1-3-1 0,-1 1-4 0,-1-1 2 16,-2 0-3-16,1-1-4 0,-6 1-5 0,0 1-8 15,-3-4-6-15,1 2 3 0,-5-6-8 16,7 7-20-16,-14-12-40 0,14 23-70 0,-33-30-110 16,12 20-270-16,-6 8 47 0,-26 2 368 0</inkml:trace>
  <inkml:trace contextRef="#ctx0" brushRef="#br2" timeOffset="155892.9579">9653 10430 1180 0,'-32'-19'239'0,"32"19"-202"0,0 0-13 0,0 0-4 16,-18-34 4-16,18 34 3 0,18-30 1 0,-18 30 18 15,33-30-33-15,-8 18 31 16,-25 12-36-16,46-30 10 0,-19 19-1 0,-1 3-5 16,-26 8-1-16,46-13-2 0,-46 13 0 0,37 0 0 15,-37 0-1-15,27 9 0 0,-27-9-1 0,0 0 3 16,27 26-3-16,-27-26-13 0,1 27 28 0,-1-27-31 16,-10 42 28-16,1-12-14 0,-7 0-3 0,-4 2 6 15,-3-1-3-15,2 1 6 0,-2 2-4 0,5-8 1 31,18-26-8-31,-26 41 2 0,26-41-5 0,-7 26 0 16,7-26-3-16,0 0-3 0,28 18-5 0,-28-18-7 16,48-7-10-16,-14-9-20 0,17 3-43 15,-12-27-71-15,35 33-145 0,-15-23-243 0,-6-9 28 16,14 20 422-16</inkml:trace>
  <inkml:trace contextRef="#ctx0" brushRef="#br2" timeOffset="156080.5436">10488 10148 1100 0,'0'0'398'0,"-30"7"-279"0,6-2-40 0,24-5-17 16,-32 32-19-16,32-32-14 0,-25 41-12 0,14-17-4 15,-1 1 10-15,3 5-30 0,2 2 24 0,-2 6-27 16,4-1 8-16,-2 0 5 0,1-3-6 16,3-1 4-16,1-1-5 0,2-6-6 15,7 1-15-15,-7-27-15 0,18 39-38 0,-18-39-34 16,32 28-81-16,-32-28-117 0,0 0-235 0,37-7 48 15,-37 7 430-15</inkml:trace>
  <inkml:trace contextRef="#ctx0" brushRef="#br2" timeOffset="156283.7099">10735 10183 1349 0,'-34'-12'132'0,"34"12"-80"16,0 0-24-16,-16 37-8 0,16-37-8 0,-12 44-3 15,3-18 8-15,2 3-31 0,0 4 30 0,-2 4-30 16,2 2 12-16,-4 7 6 0,2-2-7 0,-3 0-5 16,3 1-7-16,0-2 7 0,4-1-7 15,-2-9 2-15,7 6-58 0,0-39-50 0,0 46-32 16,0-46-92-16,0 0-221 0,0 0 43 0,0 0 356 16</inkml:trace>
  <inkml:trace contextRef="#ctx0" brushRef="#br2" timeOffset="156472.3483">10327 10252 1748 0,'0'0'112'0,"-33"23"-60"0,33-23-20 0,0 0-14 16,0 0-5-16,0 0-6 0,0 0-15 0,24 19 17 15,7-22-2-15,7-10 0 0,9 3 6 0,4-13-12 16,2 0-15-16,7 0-26 0,-5-8-32 15,12 16-60-15,-19-27-61 0,36 37-145 0,-14-20-252 16,-1-8 73-16,16 19 403 0</inkml:trace>
  <inkml:trace contextRef="#ctx0" brushRef="#br2" timeOffset="157738.3211">12856 9146 1166 0,'0'0'76'16,"0"0"-10"-16,-26-33 2 0,26 33 7 0,0 0 3 15,3-30-12-15,-3 30-9 0,0 0-10 0,-7-32-5 16,7 32-6-16,0 0-6 0,0 0-9 16,-28-9-6-16,28 9-9 0,-34 14-3 0,11 0 1 15,-7 7-5-15,-2 8 7 0,-3 4-3 0,-1 8 6 16,-1 4-2-16,2 6 9 0,1 0 9 0,2 6-22 16,4-6 22-16,8 2-25 0,6-6 5 0,7 1 3 15,9-6-9-15,7-5 4 0,9-2-5 0,6-8 4 16,10-3-3-16,7-6 2 15,7-6-3-15,8-8 2 0,6-8 1 0,5-6-2 16,4-6 4-16,-3-9-5 0,-6 2 2 0,-6-8-2 16,-6-3 1-16,-9-3-3 0,-8-2 3 0,-8-3-7 15,-7-4 3-15,-4-1 7 0,-7-4-25 0,-3-2 22 16,-4 2-23-16,-9 2 9 0,-5 1 12 0,-6 4-4 16,-5 2 7-16,-5-1-4 0,-4 5 6 0,-1 1-6 15,0 0 6-15,1 7-2 0,2 12 5 16,6 8 1-16,-1 6 6 0,27 4 0 0,-39 12-2 15,39-12-3-15,-21 27-7 0,21-27 2 0,3 37-4 16,-3-37 4-16,32 32 1 0,-3-15 4 0,6-8 0 16,11 0 4-16,7-4 0 0,11-1 1 15,3-3 1-15,2-1-2 0,-1 0 0 0,-3 2-2 16,-3 0-3-16,-5 1-3 0,-11 1-1 0,-4 1-2 16,-10 2 0-16,-5 0 2 0,-27-7-1 15,26 20 5-15,-26-20-2 0,4 30 3 0,-4-30-7 16,-14 51 0-16,0-18 0 0,-6 4 0 0,-3 5 0 15,-4 6-3-15,-1-2 6 0,0 7-7 0,-1-2 8 16,1 1-4-16,7-2 0 0,1-4 0 0,6-6 0 16,4-5 0-16,4-7 0 0,3-3 0 0,3-25 0 15,7 32 0-15,-7-32 0 0,0 0 0 16,0 0 0-16,30 16 0 0,-30-16 0 0,28-21 0 16,-28 21 0-16,41-50 0 0,-18 13 0 15,-2-5 0-15,1 0 0 0,-1-2 0 0,-4 0 0 16,-1-2 0-16,-3-2-7 0,-1 3 14 0,-3-5-10 15,0-3 6-15,-2-1-3 0,0-4 0 0,0 0 0 16,4-1 0-16,1 3 0 0,1 10 0 0,1 6 0 16,0 13 0-16,-14 27 0 0,0 0 0 15,28-26 0-15,-28 26 0 0,0 0 0 0,30 10 0 16,-30-10 0-16,30 25 0 0,-30-25 0 0,31 35 0 16,-31-35 0-16,21 43 0 0,-12-20 0 0,-2 3 0 15,-2-1 0-15,-3-1 0 0,-2 6 0 0,-4-2 0 16,-5 6 0-16,-1 1 0 0,-6 2 0 0,-2 0 0 15,-5-2 0-15,0 2-2 0,-5-7 4 16,1 4-6-16,2-8 8 0,25-26-4 16,-37 41 0-16,37-41 0 0,-19 24 0 0,19-24 0 15,0 0 0-15,0 0 0 0,0 0 0 0,0 0 0 16,0 0 0-16,25 16 0 0,-25-16 0 0,42 0 0 16,-14-5 0-16,4 0 0 0,2-1 0 0,1 3 0 15,1-1 0-15,-6 4 0 0,-2 4 0 0,-28-4 0 16,43 14 0-16,-43-14 0 0,30 19 0 15,-30-19 0-15,21 25-27 0,-21-25-35 0,21 28-30 16,-21-28-56-16,29 35-108 0,-29-35-247 0,0 0-73 16,26 43 194-16</inkml:trace>
  <inkml:trace contextRef="#ctx0" brushRef="#br2" timeOffset="158551.0497">16244 9028 1000 0,'0'0'111'0,"0"0"-19"0,0 0-5 0,0 0-12 16,0 0-14-16,0 0-19 0,-33-4-14 0,33 4 1 15,0 0 2-15,-32 30 4 0,32-30-2 0,-28 30 3 16,28-30-5-16,-29 37-1 0,29-37-5 0,-30 48 0 15,12-18-7-15,4 3 1 0,0 1-8 16,2 1 3-16,1 2-7 0,4-2-15 0,3-3 24 16,6-4-31-16,5-2 27 0,-7-26-11 0,32 45-3 15,-32-45 3-15,53 31-2 0,-17-22 2 16,4-9-1-16,5-3 1 0,1-10 0 0,2-4-2 16,3-5 4-16,0-6-4 0,-3-2-9 0,-4 0 26 15,-5-5-28-15,-3 9 29 0,-6-4-16 0,-5 0-3 16,-4 3 5-16,-2 3-5 0,-19 24 4 15,27-42-4-15,-27 42 4 0,12-34-3 0,-12 34 3 16,0 0 1-16,0 0-1 0,0 0 2 0,0 0-1 16,0 0-2-16,0 0-1 0,-24 16 1 0,24-16 2 15,-25 49 8-15,14-21 1 0,2 6 5 0,4-4-7 16,3 1-15-16,4-2 21 0,3-1-25 16,4-3 29-16,-9-25-7 0,28 40-1 0,-28-40 5 15,43 23-5-15,-18-16 1 0,3-5-2 16,0-4-3-16,3-5-3 0,-1-4-1 0,-2-5-3 15,0-1-1-15,-3-6-7 0,0-3 14 0,-4-1-9 16,0-1 4-16,-3-2-2 0,-4 2 0 0,-1-2 0 16,-4 2 0-16,-2-2-4 0,-4 2-14 0,2 3-6 15,-1-1-7-15,-4 26-8 0,5-39-11 0,-5 39-21 16,6-32-29-16,-6 32-54 0,10-26-104 16,-10 26-286-16,37-9 23 0,-37 9 289 0</inkml:trace>
  <inkml:trace contextRef="#ctx0" brushRef="#br2" timeOffset="158769.9104">17730 9128 1417 0,'-33'14'299'0,"33"-14"-259"0,0 0-23 16,0 0-6-16,0 0-4 0,8-31-1 0,-8 31-6 15,55-34 1-15,-21 17-11 0,7 1-11 0,-2-2-15 16,7 9-20-16,-13-6-14 0,12 11-10 0,-20-7-15 16,10 19-9-16,-35-8-9 15,35 10-19-15,-35-10-19 0,0 0-89 0,18 41-155 16,-43-38 101-16,20 34 294 0</inkml:trace>
  <inkml:trace contextRef="#ctx0" brushRef="#br2" timeOffset="158910.5995">17716 9356 685 0,'-53'42'308'16,"3"-25"-110"-16,33 20-55 0,-22-24-15 0,32 13-23 15,7-26-35-15,0 0-12 0,-9 27-17 16,9-27-11-16,41 3-6 0,-6-6-5 0,9-6-7 16,11-9-2-16,7-8-4 0,7-4-7 0,6-2-25 15,-3-5-1-15,17 16-91 0,-26-30-79 0,33 37-183 16,-20-14-183-16,-1-2 81 0,15 19 440 0</inkml:trace>
  <inkml:trace contextRef="#ctx0" brushRef="#br2" timeOffset="159426.306">18991 8952 1589 0,'0'0'37'0,"0"0"-31"0,0 0 6 0,32-16 10 16,0-5 9-16,11 7 0 0,3-5-5 0,5 1-13 16,-1 1-4-16,1 1-8 0,-7 3 0 0,-3 3-2 15,-9 6 3-15,-6 3-1 16,-26 1 2-16,32 3 3 0,-32-3 5 0,0 0 4 16,0 0-1-16,9 41 2 0,-9-41-6 0,-26 52 3 15,3-22-2-15,-4 6 5 0,-5-3-4 0,-2 6 7 16,-1-6-6-16,1 8 4 0,1-6-5 0,6-2 1 15,4-1-6-15,7-4-1 0,16-28-7 0,-12 44 2 16,12-44-5-16,14 32 3 0,-14-32-1 0,42 21 2 16,-10-17-1-16,9-4 0 0,5-6-3 15,4-4-11-15,6-2-12 0,1-10-15 0,7 7-33 16,-11-19-41-16,20 25-79 0,-40-35-131 0,15 18-210 16,3 3 23-16,-13-14 378 0</inkml:trace>
  <inkml:trace contextRef="#ctx0" brushRef="#br2" timeOffset="159613.8728">20167 8746 1475 0,'-25'18'242'0,"25"-18"-176"0,-35 10-21 0,35-10-6 16,0 0-8-16,-27 25-12 0,27-25-5 0,-8 33-5 16,1-8-2-16,-1 3-6 0,0 6 4 0,-1 6-7 15,-2 3 6-15,0-3-5 0,1 1 4 0,1-1-7 16,2-1 5-16,0 0-11 0,2-6-3 15,3-3-15-15,2-7-14 0,10 7-40 0,-10-30-24 16,32 44-80-16,-32-44-154 0,25 0-197 16,5 5 19-16,-30-5 427 0</inkml:trace>
  <inkml:trace contextRef="#ctx0" brushRef="#br2" timeOffset="159817.2437">20715 8767 1519 0,'-41'-21'172'0,"41"21"-99"16,-29 18-28-16,29-18-6 0,-24 37-17 0,9-11-9 16,-4 4-10-16,0 11 3 0,-3-1-2 0,1 6 7 15,2 0-4-15,-1-2 3 0,2 7-9 16,1-5 4-16,4-6-9 0,3 2 5 16,3-8-17-16,1-2-9 0,10-1-11 0,-4-31-39 15,16 48-13-15,-16-48-86 0,24 33-158 0,-24-33-206 16,0 0 18-16,39 28 398 0</inkml:trace>
  <inkml:trace contextRef="#ctx0" brushRef="#br2" timeOffset="160076.2502">19763 8878 1373 0,'-23'37'402'16,"23"-37"-359"-16,-30 7-27 0,30-7-3 0,0 0 2 16,34 4 9-16,-2 1 5 0,10-10 0 15,12-6-4-15,7-3-8 0,12-5-9 0,9-1-3 16,6-2-8-16,1 2-7 0,-3-3-19 0,-1 9-17 0,-12-5-27 0,-2 12-1 16,-13-7 0-16,10 14-15 0,-17-16-31 0,25 28-59 15,-30-26-125-15,14 12-201 0,10 16 64 0,-28-22 390 16</inkml:trace>
  <inkml:trace contextRef="#ctx0" brushRef="#br2" timeOffset="160525.1594">21963 8714 864 0,'11'-45'255'0,"-15"9"-225"16,4-2-6-16,-7-6 15 0,7 1 15 0,-11-6-25 16,1 9 22-16,-10-10-23 0,1 19 34 0,-17-8 14 15,36 39-8-15,-62-39 6 0,32 37-18 0,-9 1-7 16,4 11-3-16,-8 2-10 0,6 11-4 16,-3 4-5-16,2 10 2 0,-2 3-8 0,4 11-17 15,1 7 18-15,5 8-24 0,3 4 16 0,8-1-3 16,4-1-13-16,7 6 7 0,6-1-11 0,4-3 9 15,3-5-10-15,2-3-1 0,2-4-21 0,-2-10-5 16,4 1-27-16,-10-14-10 0,12 9-18 16,-13-44-48-16,7 60-13 0,-7-60-76 0,-4 35-127 15,4-35-103-15,0 0 79 0,-7 39 377 16</inkml:trace>
  <inkml:trace contextRef="#ctx0" brushRef="#br2" timeOffset="160673.8666">21055 9098 1701 0,'-54'2'153'0,"54"-2"-89"0,0 0-31 16,0 0-12-16,0 0-12 0,0 0-3 0,36 9-1 15,-2-13-2-15,10-3-1 0,9-3-6 0,9-1-12 16,7-6-23 0,11 10-57-16,-18-23-94 0,33 30-259 0,-33-11-150 15,2 2 59-15,0 20 477 0</inkml:trace>
  <inkml:trace contextRef="#ctx0" brushRef="#br2" timeOffset="162000.7659">13901 11067 835 0,'0'0'153'0,"-40"0"-114"0,40 0-3 15,-43-7 9-15,43 7 12 0,-50-17 6 0,50 17-11 16,-56-25-11-16,27 9-7 0,-8-8 0 0,5 3-2 15,-5-11 10-15,7 5-6 0,-7-10 4 0,12 2-9 16,-5-9 1-16,5 0-2 0,0-9 5 16,4 6-13-16,-2-13 3 0,4 7-21 0,-3-3 3 15,5 1-8-15,2 8-7 0,7 6 29 16,2 6-29-16,5 7 28 0,1 3-15 0,0 25-6 16,5-46 3-16,-5 46-2 0,12-32 2 0,-12 32-4 15,25-29 3-15,-25 29-2 0,43-37 2 0,-15 17-1 16,6-3 1-16,3 6-2 0,2-3 2 0,1 1-4 15,-1 3 3-15,0 2-3 0,-1 3-2 0,-7 3-1 16,-4 6-1-16,-27 2-1 0,35 5 0 0,-35-5 3 16,13 27 1-16,-13-27 4 0,-14 52-5 15,-8-11 3-15,-6 10-7 0,-11 5 9 0,-7 8 14 16,-4 4-23-16,-6 3 33 0,1 6-18 0,-5-4 9 16,7 4 13-16,-1-3-14 0,5-4 8 15,5-4-11-15,6-8 8 0,8-5-11 0,11-8 4 16,10-9-10-16,9-8 2 0,0-28-5 0,37 35 2 15,0-30-1-15,9-6 0 0,15-12 0 16,9-8-3-16,12-9-6 0,8-12-17 0,13 1-20 16,-2-17-43-16,16 19-47 0,-27-29-99 0,25 20-214 15,-21 8-73-15,-18-11 176 0</inkml:trace>
  <inkml:trace contextRef="#ctx0" brushRef="#br2" timeOffset="162500.8547">14820 10543 760 0,'0'0'208'0,"-44"-41"-107"0,44 41-10 16,-35-30 3-16,35 30-12 0,-30-26-16 0,30 26-16 16,-36-16-5-16,36 16 0 0,-33-4-1 15,33 4-4-15,-36 7-5 0,36-7 0 0,-42 20-7 16,42-20 1-16,-46 37-5 0,26-13 2 16,-5 1-5-16,4 3 1 0,-2 4-5 0,2 1 2 15,1-1-3-15,4 2 3 0,4-6-8 0,5-2 2 16,7-26-9-16,0 39 0 0,0-39-4 0,18 32 1 15,-18-32 0-15,37 19 0 0,-12-14-1 0,1-3 1 16,2-4-1-16,4-5-1 0,0-5 1 0,4-4-2 16,-3-2 4-16,-1-3-2 0,0 2 1 0,-4-2-1 15,-1-2 0-15,-27 23-1 0,42-42 3 16,-42 42-3-16,31-36 4 0,-31 36-4 0,0 0 3 16,19-26 0-16,-19 26 1 0,0 0 1 15,0 0-2-15,0 0-2 0,0 0-2 0,0 0-4 16,-28 9-3-16,28-9-1 0,-25 28-4 0,25-28 1 15,-23 44-7-15,11-19-2 0,3 5-12 0,-2-4-11 16,15 11-39-16,-4-37-31 0,12 62-80 0,-12-62-101 16,11 26-223-16,19-1 26 0,-30-25 403 15</inkml:trace>
  <inkml:trace contextRef="#ctx0" brushRef="#br2" timeOffset="162813.5118">15387 10543 1222 0,'-33'-21'181'16,"33"21"-118"-16,-39-13-24 0,39 13-8 0,-39-3-5 16,39 3-10-16,-38 10-7 0,38-10 1 0,-35 21-2 15,35-21 5-15,-34 30-1 0,34-30 5 0,-28 39-2 16,28-39 0-16,-16 37-7 0,16-37 2 0,-2 39-3 16,2-39 5-16,7 33-3 0,-7-33 1 0,16 27-4 15,-16-27-1-15,30 16-2 0,-30-16-1 0,41 8 0 16,-16-6 1-16,0-4-1 0,-25 2-1 15,48-5 1-15,-48 5-2 0,39-5 0 16,-39 5 1-16,28-2-2 0,-28 2 1 0,0 0 0 0,0 0 0 16,0 0-2-16,0 0-2 0,-7 28-8 0,7-28-4 15,-34 37-6-15,9-16 1 0,1 6-1 16,-5-4 6-16,4 5-7 0,-1-5-1 0,6 7-19 16,-4-13-17-16,18 13-51 0,6-30-80 0,0 0-217 15,-10 42-92-15,10-42 217 0</inkml:trace>
  <inkml:trace contextRef="#ctx0" brushRef="#br2" timeOffset="164632.462">16717 10160 858 0,'0'0'119'0,"-10"-37"-67"15,10 37-5-15,-11-35 1 0,11 35 12 0,-7-44 11 16,7 44-8-16,-9-40-8 0,9 40-14 0,-16-46-3 15,16 46-5-15,-26-42-3 0,26 42-6 16,-31-29-5-16,31 29-5 0,-40-10 3 0,40 10-1 16,-50 10-6-16,24 6 0 0,-6 5-5 0,-4 9 9 15,-4 4 2-15,1 10 9 0,-6 2-4 0,5 7 4 16,-3 3-11-16,1 7-12 0,1 1 24 16,4 6-27-16,1 1 21 0,3 1-10 0,4-2-13 0,6-3 8 15,4-5-11-15,5-1 9 0,6-6-15 16,5-6-2-16,8 1-26 0,-1-15-14 0,13 7-34 15,-17-42-22-15,39 58-50 0,-39-58-62 0,54 21-101 16,-14-5-153-16,-40-16 175 0,66-5 301 0</inkml:trace>
  <inkml:trace contextRef="#ctx0" brushRef="#br2" timeOffset="164789.5419">16156 10574 1129 0,'0'0'269'0,"-36"-21"-164"15,36 21-32-15,0 0-25 0,0 0-9 0,0 0-9 16,0 0-6-16,34-14-5 0,-7 9-7 0,8-2-8 16,4-2-4-16,11-2-3 0,1-4-14 0,9 4-15 15,-3-14-27-15,14 18-37 0,-22-26-70 0,31 33-132 16,-20-11-211-16,-8-8 11 0,11 22 425 16</inkml:trace>
  <inkml:trace contextRef="#ctx0" brushRef="#br2" timeOffset="164972.644">16469 10750 1595 0,'0'0'157'0,"0"0"-129"0,0 0-23 16,0 0-4-16,0 0 1 0,43-5 5 0,-13-7 0 15,5-2-1-15,8-4-5 0,6-1-4 0,3-4-16 16,6 4-20-16,-6-8-40 15,13 18-53-15,-28-28-97 0,27 21-255 0,-16 6-32 16,-14-13 209-16</inkml:trace>
  <inkml:trace contextRef="#ctx0" brushRef="#br2" timeOffset="166128.2172">16696 10988 965 0,'-32'-19'140'0,"32"19"-65"0,0 0 1 16,-28-34-7-16,28 34 0 0,0 0-5 16,0 0-10-16,0 0-6 0,0 0-7 0,7-24-2 15,-7 24-2-15,25-14-2 0,-25 14-8 0,42-16-7 16,-17 9-10-16,2 0-4 0,1 0-5 0,2 0-1 15,2 0-2-15,1 0-4 0,-1-4-16 0,9 4-24 16,-9-12-34-16,18 15-50 0,-20-28-88 0,26 2-294 16,-6 13 1-16,-11-15 263 0</inkml:trace>
  <inkml:trace contextRef="#ctx0" brushRef="#br2" timeOffset="166518.9148">17636 10268 1087 0,'8'-27'217'0,"-8"27"-190"0,8-24-17 0,-8 24-7 16,0 0 2-16,0 0 0 0,0 0 2 0,0 0 3 15,0 0-3-15,0 0 1 0,0 0-5 16,13 30 1-16,-13-30 14 0,-9 49-34 0,0-19 32 15,0 3-33-15,0 6 9 0,-3-4-1 0,3 8-15 16,-2-6-5-16,6 7-16 0,-5-7-5 0,10 9-30 16,-11-13-30-16,18 9-54 0,-11-8-58 15,4-34-158-15,22 65 108 0,-22-65 272 0</inkml:trace>
  <inkml:trace contextRef="#ctx0" brushRef="#br2" timeOffset="166753.4682">17300 11083 1637 0,'-48'2'113'16,"48"-2"-68"-16,0 0-28 16,0 0-10-16,0 0 0 0,0 0 1 0,37-25 2 15,6 10-4-15,5-8 0 0,7-2-6 0,7-1 1 16,3-3-9-16,2 8-7 0,-1-2-15 0,3 9-18 15,-16-7-19-15,6 19-12 0,-19-12-9 0,8 25-9 16,-20-16-22-16,11 26-41 0,-39-21-69 0,32 17-154 16,-12 19-40-16,-20-36 313 0</inkml:trace>
  <inkml:trace contextRef="#ctx0" brushRef="#br2" timeOffset="166972.1726">17686 11342 1252 0,'0'0'125'0,"0"0"-56"16,0 0-15-16,4-35-3 0,-4 35-3 16,0 0-7-16,0 0-5 0,0 0-8 0,0 0-4 15,0 0-8-15,0 0-5 0,5 28-4 0,-5-28 1 16,-21 53-4-16,8-18 2 0,-3 0-4 0,0 6 5 16,-1 1-7-16,-1 2 6 0,0-1-9 0,4 1 5 15,2-4-6-15,5-6 4 0,3-5-11 0,4-29-9 16,5 41-33-16,-5-41-27 0,25 25-29 0,-25-25-35 15,39 7-73-15,-39-7-190 0,34-20-65 16,1 17 196-16</inkml:trace>
  <inkml:trace contextRef="#ctx0" brushRef="#br2" timeOffset="167144.1161">17452 11314 1704 0,'-30'-2'79'0,"30"2"-27"0,0 0-25 15,0 0-8-15,0 0-7 0,0 0-3 0,0 0 1 16,44-19-2-16,-5 3-2 0,7-5-6 0,9 3-14 16,9-5 22-16,9-1-40 0,-4-4 6 0,14 6-65 15,-21-22-81-15,35 34-200 0,-24-20-227 0,-2-2 70 16,9 22 431-16</inkml:trace>
  <inkml:trace contextRef="#ctx0" brushRef="#br2" timeOffset="168331.81">16468 12668 418 0,'1'-35'181'15,"-1"35"0"-15,4-28-13 0,-4 28-10 0,0 0-16 16,0 0-21-16,-2-28-20 0,2 28-21 16,0 0-18-16,0 0-16 0,-25-12-15 0,25 12-9 15,-28 3-7-15,28-3-4 0,-37 23-2 0,37-23 0 16,-41 39-2-16,20-13 2 0,0 2-5 0,1 6 3 15,1 1-6-15,-1 5 5 0,2 6-7 0,1 2 7 16,2 6-5-16,7 3-12 0,1-6 27 16,1 5-25-16,6-8 25 0,4-6-7 0,5-5-7 15,5-5 3-15,9-9-3 0,-23-23 2 16,53 37-2-16,-21-27 2 0,1-6-2 0,6-4 1 16,0-9 2-16,2-3-1 0,-2-8 2 0,4-6-2 15,-3-6 1-15,3-7-6 0,-2 2 4 0,-1-5-6 16,-1-2-8-16,0 2 25 0,-5 1-25 0,-2 8 25 15,-7 3-11-15,-4 3-5 0,-21 27 3 0,25-28-2 16,-25 28 2-16,0 0 0 0,0 0 1 16,0 0-2-16,0 0 1 0,0 0-1 0,0 0-2 15,0 0 3-15,7 32-2 0,-9-4 3 0,0 0-4 16,-1 4-13-16,1 1 27 0,0 3-25 0,0-1 29 16,4 4-4-16,3-2-4 0,4-2 6 15,4-5-8-15,4 0 1 0,-17-30-5 0,50 42 1 16,-18-28-3-16,3-7 5 0,4-5 1 0,0-6 2 15,2-8 3-15,0-2-3 0,-4-9 0 16,2-2-3-16,-6-3 1 0,-1-7-1 0,-5-4-1 16,-4-1-4-16,-4-4-7 0,-3 0 21 0,-5 0-21 15,-4 1 21-15,-3-1-10 0,-3 7-6 0,-2-1 5 16,-1 4-7-16,2-1 0 0,-4 3-9 0,4 4-8 16,-3 0-10-16,3 28-5 0,0-39-11 0,0 39-6 15,1-24-27-15,-1 24-39 0,0 0-62 16,32 3-104-16,-32-3-250 0,0 0 44 15,45 28 382-15</inkml:trace>
  <inkml:trace contextRef="#ctx0" brushRef="#br2" timeOffset="168597.4765">18019 12841 1295 0,'-46'7'193'0,"46"-7"-168"0,0 0-23 0,25-16 6 16,-25 16 11-16,53-30 1 0,-18 9 2 0,2 4-11 15,4-3-2-15,0-1-15 0,0 7-9 16,-6-2-9-16,-3 7-7 0,-32 9 0 16,44-7 6-16,-44 7 8 0,29 4 5 0,-29-4 3 15,0 0-4-15,0 0-8 0,21 31-27 0,-21-31-25 16,-11 32-34-16,11-32-39 0,-30 42-42 0,2-15-86 15,-18-11-106-15,28 33 197 0,-39-30 183 0</inkml:trace>
  <inkml:trace contextRef="#ctx0" brushRef="#br2" timeOffset="168722.5842">17959 13186 948 0,'-34'65'253'0,"2"-54"-69"0,32 19-50 0,0-30-39 16,0 0-19-16,-2 26-22 0,2-26-2 0,34 0-17 16,-7-7-9-16,5-10-7 0,8-6-11 15,8-5-2-15,3-8-7 0,8 3-3 0,1-6-18 16,4 6-16-16,-6-10-23 0,15 22-66 0,-22-23-50 15,34 14-333-15,-16 11-57 0,-8-7 185 0</inkml:trace>
  <inkml:trace contextRef="#ctx0" brushRef="#br2" timeOffset="169175.7243">19406 12475 1506 0,'30'-13'60'0,"-4"-6"-42"16,12 0-15-16,6-4 2 0,4 0-5 0,-1 7 4 15,-4 0-4-15,-8 7 1 0,-6 4-2 0,-29 5 0 16,40 5 1-16,-40-5-1 0,27 18 4 0,-27-18-1 16,12 26 3-16,-12-26 4 0,0 39 8 15,0-39 2-15,-14 44 11 0,-2-19-2 0,2 6 5 16,-9 1-6-16,4 7 1 0,-6-2-10 0,2 5 3 15,-2-1-7-15,4-3 5 0,0 1-8 0,3-2 3 16,5-5-7-16,8-2 1 0,3-4-6 0,2-26 0 16,18 43-2-16,-18-43 0 0,44 24-1 0,-14-17 1 15,8-7-5-15,2-10-8 0,8 1-9 16,2-14-13-16,10 2-19 0,-5-18-24 16,16 14-47-16,-20-29-86 0,31 26-152 0,-20-13-168 15,-8-12 65-15,16 20 460 0</inkml:trace>
  <inkml:trace contextRef="#ctx0" brushRef="#br2" timeOffset="169383.3395">20553 12366 1651 0,'-55'8'152'16,"31"12"-100"-16,-3-3-22 0,27-17-1 0,-28 36-8 16,28-36-2-16,-13 45-10 0,10-15 0 0,1 4-4 15,0 3 0-15,2 1-6 0,2-1 3 0,0 0-5 16,0-3 3-16,1 1-6 0,2-1-3 15,1-1-17-15,-3-5-7 0,6 0-18 0,-9-28-16 16,25 44-41-16,-25-44-33 0,35 29-52 16,-35-29-72-16,32-23-182 0,0 23-21 0,-16-30 303 15</inkml:trace>
  <inkml:trace contextRef="#ctx0" brushRef="#br2" timeOffset="169563.6928">21076 12203 1181 0,'-16'-31'155'0,"16"31"-51"0,0 0-7 15,0 0-11-15,-32-11-23 0,32 11-18 0,-32 37-23 16,13-9-3-16,-4 9-11 0,1 6 3 0,3 8-8 16,-2 3 9-16,1 3-9 0,1 4 8 0,1 1-12 15,2 3 4-15,4-5-11 0,1-5 7 0,4-6-17 16,2-10-15-16,10 3-53 0,-5-42-18 16,11 60-53-16,-11-60-73 0,0 0-220 0,24 23-49 15,-24-23 264-15</inkml:trace>
  <inkml:trace contextRef="#ctx0" brushRef="#br2" timeOffset="169799.392">20236 12402 1869 0,'0'0'65'0,"-39"8"-43"0,39-8-14 0,0 0-2 16,0 0 1-16,32-8 10 0,-2 8 8 0,9-8 1 15,9 2-24-15,9-4-2 0,14-4 0 0,3-2 0 16,6-5 0-16,3 0 0 0,-2 3 0 0,3 0 0 16,-3 3 0-16,-3 2 0 0,2 4 0 15,1 2 0-15,2 0 0 0,4 7-41 0,-9-10-32 16,9 15-51-16,-27-26-84 0,31 30-300 0,-28-9-65 31,-4 1 54-31</inkml:trace>
  <inkml:trace contextRef="#ctx0" brushRef="#br2" timeOffset="170286.5456">19411 13371 1446 0,'-41'-3'90'0,"41"3"-57"16,0 0-15-16,0 0-2 0,0 0 1 0,0 0 11 16,53-37 10-16,-1 24 2 0,8-8-3 0,11 4-6 15,12-3-5-15,7 3-3 0,6-6-4 16,9 3-6-16,3-1-3 0,1 4-7 0,-1 2 2 15,-1 3-6-15,-1 2 2 0,-3 3-1 16,-1-4 1-16,-8 4-1 0,5-4-2 0,-6 3-7 16,-8 2-5-16,1-3-11 0,-11 11-16 0,-8-7-21 15,4 17-30-15,-25-17-19 0,11 28-65 0,-57-23-43 16,62 16-189-16,-62-16-51 0,19 26 184 0</inkml:trace>
  <inkml:trace contextRef="#ctx0" brushRef="#br2" timeOffset="170555.4441">20810 13572 1068 0,'0'0'117'0,"7"-34"-45"0,-7 34-6 0,0 0 7 16,0 0 5-16,-5-24-7 0,5 24-11 0,0 0-14 15,0 0-14-15,-25 24-10 0,25-24 2 0,-26 52 1 16,13-17 8-16,-3 5-8 0,4 6 3 0,-1 2-14 16,5 3 0-16,1 5-13 0,1-3-12 15,1 1 23-15,3-1-25 0,0-3 18 0,2-3-18 16,6 1-19-16,-5-13-15 0,14 4-29 0,-15-39-17 16,23 54-42-16,-23-54-42 0,26 34-87 0,-26-34-216 15,0 0 31-15,36 37 354 0</inkml:trace>
  <inkml:trace contextRef="#ctx0" brushRef="#br2" timeOffset="170805.4589">20419 13435 1908 0,'0'0'45'16,"0"0"-34"-16,0 0-3 0,0 0 8 15,44-4 9-15,0-7 8 0,4 3-32 0,3-1-1 16,6-2 0-16,3 4 0 0,2 0 0 0,2 0 0 16,2 2 0-16,-1 1 0 0,2 1 0 0,1-4 0 15,-6 3 0-15,-2 4 0 0,-3-3 0 0,-1 3-27 16,-3-4-27-16,4 8-22 0,-18-15-44 0,16 25-77 16,-55-14-152-16,51-21-230 0,-22 26 57 0,-29-5 400 15</inkml:trace>
  <inkml:trace contextRef="#ctx0" brushRef="#br3" timeOffset="176415.9869">15810 8408 764 0,'-31'-5'112'0,"6"8"-41"0,-9-10-35 0,4 13 24 16,-11-12 13-16,8 17 13 0,-13-11-14 16,12 12-24-16,-7 0-12 0,2 8-28 0,-1 8 7 15,-1 5-32-15,-3 6 15 0,1 5-12 0,1 4 13 16,1 1 6-16,2 0-7 0,3 3 7 0,6-1-8 15,4-6 7-15,8 5-7 0,2-6 6 0,9-6-7 16,5 1 5-16,4-5-5 0,3-3 5 0,4 3-4 16,4-6 5-16,-3 0-6 0,6 0 4 0,4-3-3 15,-20-25 3-15,44 44-3 0,-18-25 4 0,3-4 13 16,3-3-13-16,1-7 13 0,3 2-19 0,3-7-6 16,-6 0-4-16,5-3-2 0,-7-4-2 0,1-2-14 31,-5-4 13-31,-2 5-12 0,-25 8 15 0,35-23 9 15,-35 23 2-15,0 0 7 0,0 0 2 0,18-27 0 16,-18 27 0-16,0 0 0 0,-27-15-1 0,27 15-1 16,-32-6-1-16,32 6 0 0,-40 9-1 15,40-9 3-15,-48 19 2 0,19-4 2 0,29-15 6 0,-47 33 13 16,47-33-13-16,-43 48 11 0,22-22-33 0,5 4 12 16,4 0-15-16,1 0 12 0,6 0 2 0,3 0-4 15,4-2 5-15,5 0-5 0,3-3 6 0,-10-25-4 16,34 44 4-16,-9-25-3 0,3-3 2 0,7-4 2 15,4-1 6-15,6-8 5 0,3 4 5 16,-1-7 2-16,10 0-1 0,0-7-4 0,5 0-5 0,0-5-4 16,1 1-6-16,3-3 1 0,-2 0-4 0,0 0 2 15,-4 0-2-15,-2 7 2 0,-3 0-2 0,-4 3 3 16,-3 3-2 0,-7 2 1-16,-4 1 0 0,-7 2-3 0,-5 3 2 15,-25-7-4-15,41 12 2 0,-41-12-1 0,26 16 1 16,-26-16 1-16,0 0 1 0,20 26-2 15,-20-26 3-15,0 0-1 0,0 34 3 0,0-34-3 16,0 26 3-16,0-26-3 0,2 30 2 0,-2-30-2 16,5 34 3-16,-5-34 1 0,9 38 5 0,-9-38-1 15,16 41 3-15,-16-41-6 0,26 40 2 0,-26-40-5 0,39 34 1 16,-12-20-2-16,1 0 1 0,9-3-4 0,2-1 3 16,4-6-2-16,5-1 1 0,-1-3 2 15,3-3-2-15,1-4 2 0,4-4-1 0,0-1 0 16,-2-4-1-16,4 2 1 0,0-4-3 0,-2 1 4 15,0-1-3-15,-6-1 3 0,2-1-3 0,-3-1 3 0,0 2-4 16,0-6 5-16,-2 2-4 0,2 0 4 0,-4-3-8 16,-3 8-2-16,-6-1-5 0,1 3 1 0,-8 0 0 15,-3 6 5-15,-25 10-1 0,35-7 1 0,-35 7 1 16,0 0 1-16,7 26 3 0,-7-26 0 16,-12 40 4-16,1-13-5 0,-6 3 5 0,-1 5-5 15,-3 2 7-15,-2 2-2 0,3 3 13 0,-1-8-4 31,3 4 10-31,4-8-10 0,5 0 0 0,7-3-8 16,2-27 0-16,16 42-5 0,-16-42 4 0,43 35-4 16,-10-24 3-16,6-1 0 0,7-6 0 0,9-1 0 15,2-6 0-15,9-1-1 0,4-3-1 0,5-7 2 16,6 2-2-16,-1-6 2 0,3 1-2 0,0-3 3 0,1 1-2 16,-3-1 2-16,1-1-2 0,-6 5 1 15,2-1-2-15,-4 1 4 0,0 0-4 0,-3 2 4 16,-5 3-3-16,-6 3 1 0,-5 1-1 0,-6 3-1 15,-6 4-1-15,-6 2 0 0,-7 3 0 0,-3 4-1 16,-27-9 2-16,37 25-2 0,-37-25 2 16,21 31-1-16,-21-31 2 0,11 37-2 0,-11-37 4 15,5 50-6-15,-3-24 5 0,-2 0-4 0,2-1 5 16,-2 3-4-16,3-3 4 0,3 0 18 0,-6-25-16 16,24 42 16-16,-24-42-34 0,45 32 16 0,-13-22-16 15,5-3 15-15,5-3 1 0,6-4 0 0,5 0-2 16,4-7 1-16,5 0 16 15,2-4-16-15,5-1 15 0,0-2-36 16,2-4 18-16,1 4-22 0,-1-7 14 0,0 3 1 16,-7-1-7-16,1 1 2 0,-8 2-2 0,0 4 2 0,-6 0-2 15,-1 5 1-15,-8-2-2 0,-1 7 2 0,-8-1 1 16,-1 3 5-16,-7 1 3 0,0 5 2 16,-25-6 3-16,34 14-1 0,-34-14 2 0,0 0-1 15,33 26 2-15,-33-26-2 0,0 0 3 0,27 32 1 16,-27-32 5-16,0 0 1 0,35 35 1 0,-35-35-3 15,37 23 0-15,-10-16 17 0,3 4-20 16,4-3 17-16,6 5-20 0,1-1-3 0,3 0-16 16,6 4 16-16,1 2-16 0,8-1 16 0,-1-1 2 15,2-2-4-15,1-7 0 0,-1-3-3 0,2-11-8 16,0 0 1-16,0-9 0 0,0-9 7 0,0-5 19 16,-4-7-31-16,-1-5 32 0,0-5-30 15,-4-8 13-15,0-5 16 0,0-2-5 0,-5-5 18 16,1 8-6-16,-10-7 8 0,0 5-14 0,-7-1 4 15,0 1-13-15,-4-1 6 0,1-2-12 0,-6 3 7 16,-2 6 9-16,0 1-28 0,-5 11 30 0,0 6-31 16,-5 9 12-16,-11 28 6 0,12-30 3 0,-12 30 4 15,0 0-1-15,0 0-1 0,-28 0-7 16,28 0-3-16,-27 21 3 0,27-21-2 16,-32 41 6-16,32-41-5 0,-31 46 4 0,31-46 13 15,-20 37-16-15,20-37 15 0,0 0-19 0,-2 35 0 16,2-35-18-16,0 0 17 0,36 10 2 0,-36-10 3 15,39-21 16-15,-11 0-33 0,0-7 13 0,6-5-13 16,3-8 11-16,4-1 0 0,-2-6-14 0,5 1 1 16,-1-8-14-16,3 4 6 0,-11-7-10 0,2 3 12 15,-8-3-6-15,-6 4 18 0,-6-1-3 16,-4 2 16-16,-6 4-6 0,-9-1 9 0,-3-2 13 16,-6 6-29-16,-6 0 33 0,-5 2-25 0,-6 11 17 15,-6 1 11-15,-1 9-4 0,-8 2 2 16,-3 7-9-16,-3 1-3 0,-1 5-8 0,-3 1-1 15,-5 5-2-15,1 2 0 0,-3 3 4 0,-2 4 1 16,5 4 2-16,-1-2-2 0,4 5-1 16,3-4-5-16,1 8 2 0,6-4-1 0,3 0 1 15,6-1-3-15,1-5 3 0,8-1-3 0,26-7 2 16,-36 2-1-16,36-2-2 0,0 0-2 0,0 0-4 16,-12-28 4-16,12 28 0 0,9-41 6 0,-4 13-3 15,2-2 5-15,0-1-6 0,0-5 0 0,-3 1-10 16,-2 2 2-16,-8-6-5 0,-2 6 9 0,-7-4-1 15,-6 3 9-15,-5 2-4 0,-6 2 7 16,-5 2-6-16,-6 0 4 0,-3 7-4 0,-2-2 3 16,-3 2-1-16,-8 2 6 0,3 1-1 15,-8 2 4-15,4 4-3 0,-6-2 4 0,1 7-2 16,-4 3 3-16,-2 6 1 0,-2 0 1 0,-1 5 3 16,-2 5-3-16,3 4 2 0,-1 3-7 0,1 2-2 15,2 4-6-15,4 3 3 0,-1-1-7 0,7 6 8 16,0-1-8-16,5-2 4 0,4 0-5 15,3-4 1-15,4 2-6 0,1-3 1 0,5-6-3 16,2 4 6-16,5-3-3 0,2-3 6 0,2-5-1 16,1 3 3-16,2-5-2 0,25-10 4 0,-44 14-2 15,44-14 1-15,-34 4-2 0,34-4-1 0,-26-6 0 16,26 6-3-16,0 0-1 0,-34-29-5 16,34 29 0-16,-23-29-3 0,23 29 4 15,-26-35 1-15,26 35 7 0,-34-39 0 0,34 39 5 16,-48-42-1-16,16 24 1 0,-1 3 0 0,-6-1 2 15,-6 5-2-15,-3 1 3 0,-1 4-1 0,-6 6 3 16,-2 4 1-16,-8 5-1 0,1 5 2 0,-7 3-2 16,0 5 3-16,-5 2-2 0,-2 6 4 0,-1-2-6 15,2 6 3-15,-1-3-9 0,6 5 6 0,-3 1-9 16,1 1 6-16,1-1-7 0,1 4 6 16,3-2 10-16,3-2-9 0,4-2 9 0,4 2-31 15,6-7 16-15,6-4-16 0,7-10 16 16,8-5 5-16,6-6-3 0,25-5 0 0,-36-4 1 15,36 4-2-15,-26-24 2 0,26 24-3 0,-23-51 4 16,14 22 16-16,-3-2-32 0,-1 4 32 0,-1-1-31 16,-4 0 13-16,-1 2 5 0,-6 1-5 0,-5 4 4 15,0 0-4-15,-6 3 4 0,1 2-5 16,-4 2 3-16,-7 4-1 0,-5 3-2 0,-3 3 1 16,0 2 0-16,-5 2-2 0,-3 4 1 0,-2-1 2 15,-5 3-2-15,0-1 0 0,-2 4-1 0,-1-2 2 16,-1 3 0-16,2 1 1 0,0 1-1 0,1-1 1 15,-3 1-1-15,4 4 4 0,-2 2 0 0,4 4 2 16,1 7-4-16,-1 2 2 16,0 13 10-16,1 2-31 0,-1 5 29 0,0 6-29 15,6-6 1-15,-1-4-1 0,11-3-31 0,-4-23-44 16,28 16-123-16,3-21-283 0,24-16 8 0,0 0 351 16</inkml:trace>
  <inkml:trace contextRef="#ctx0" brushRef="#br3" timeOffset="178769.0102">16149 11989 1285 0,'0'0'104'0,"-2"-39"-72"0,-7 12-24 16,9 27-3-16,-23-42-6 0,23 42 5 16,-37-26-1-16,12 19 0 0,-1 7 1 0,-8 7-4 15,-2 3 1-15,-6 10-4 0,-4 4 4 0,-2 8-3 16,-3 3 4-16,-2 8-5 0,-1 1 6 0,1 8 9 15,-3 5-26-15,1-3 34 0,2 8-23 0,-2-7 18 16,9 6 9-16,-2-3-13 0,4 6 8 0,-1 3-11 16,5 1 12-16,-3-2-8 0,9 0 13 15,1-2-10-15,6-2 10 0,4-8 2 0,9 1-32 16,3-6 24-16,10-5-33 0,4 0 12 0,10-9 4 16,4 1-6-16,6-10 5 0,6-5-4 15,4-2 3-15,6-4-3 0,2-7 2 0,3-1 0 16,2-5-2-16,4-2-2 0,-4-3-4 0,4-3-4 15,-1-2-2-15,1-3 2 0,1-1-3 0,-1-2 5 16,-3 3 1-16,1-1 3 0,-2-2 1 16,-3 1 3-16,-4-1-2 0,-7 2 2 0,-4 3-4 15,-28 9 1-15,37-11-1 0,-37 11 1 0,0 0 3 16,0 0 3-16,0 0 0 0,0 0 1 0,-7 41 6 16,-5-15 2-16,-6 6 10 0,-7 5 2 0,0 7 10 15,-5-2-9-15,6 4 4 0,-5-2-14 0,10 2 1 16,1-2-11-16,7 0 4 0,6-3-7 15,9-3 3-15,4 1-5 0,8-2 5 16,9 0-9-16,9-2 11 0,7-1-6 0,5-3 3 16,7-4 14-16,5-6-33 0,10-3 32 0,2-4-33 15,12-4 12-15,1-4 1 0,4-5-2 0,1-4 1 16,3-6 4-16,-3-2-1 0,3-6-14 0,-5-4 32 16,3-6-29-16,-6-3 31 0,-1-5-15 0,-6 0-4 15,-4-2 6-15,-4 2-9 0,-10 3 10 16,-8 4-6-16,-8 7 2 0,-10 1 1 0,-32 20-1 15,34-19 1-15,-34 19 5 0,0 0-2 0,0 0 1 16,0 0-2-16,-27 16-5 0,27-16 1 0,-33 40-1 16,10-8 5-16,-2 8-2 0,0 6 11 0,-3 4-8 15,3 1-8-15,0 0 22 0,6 2-29 16,4-4 28-16,7 2-13 0,9-4-6 0,10-4 6 16,7-5-7-16,10-6 5 0,9-2-6 15,9-5 5-15,11-2-5 0,8-7 4 0,8-6-3 16,7-3 2-16,8-5-2 0,1-4-1 0,6-3-3 15,1-6-2-15,3 1 0 0,0-4-4 0,2-2 4 16,-1 0-1-16,-3-2 5 0,-1 2 1 0,-6 2 5 16,-3 2-2-16,-8 1 2 0,-8 3-2 0,-3 2 1 15,-8 3 0-15,-5 3-5 0,-9 3-1 16,-7 3-4-16,-6 1 2 0,-6 2 4 0,-27-9 2 16,37 28-2-16,-37-28 6 0,18 40-4 15,-16-13 6-15,-2 1 2 0,0 4 8 0,-4-1-1 16,2 3 7-16,0-1-9 0,4 1 2 0,2-1-11 15,6-3 4-15,5-2-8 0,6 2 6 0,9-3-6 16,7-5 5-16,9 0-2 0,7-3 1 0,9-10 0 16,7-4-1-16,8-5 0 0,4-5-1 15,13-8 7-15,3-1-4 0,2-9 0 0,8 1-4 16,-3-10-1-16,-1-2-6 0,1-4 4 0,-8-3-11 16,-2 4 2-16,-11-7-10 0,2 4 11 0,-7-3-4 15,-7 5 10-15,-4 2-4 0,-14 6 2 0,-7 4-4 16,-10 7 6-16,-11 5 0 0,-25 14 5 15,26-9-1-15,-26 9 2 0,0 0 1 0,0 0 5 16,-30 46 13-16,11-20 1 0,-1 13 11 16,-5-1-6-16,4 10 0 0,-4 0-13 0,4 3 5 15,2-6-15-15,8 3 6 0,7-6-9 0,10-7 5 16,6-5-5-16,-12-30 7 0,53 37-3 0,-12-26 5 16,9-11 3-16,10-7 0 0,5-12 3 0,10-8-3 15,3-8 0-15,5-9-7 0,4-7 4 0,5-6-13 16,3-6 8-16,1-2-10 0,-2-2 10 15,2 0-8-15,-6-2 12 0,-5 4-12 0,-4-4-6 16,-6 3 22-16,-4-7-27 0,-6 1 19 0,1-4-13 16,-8-3-18-16,-1 9 6 0,-6-1-8 15,-3 11 18-15,-7 8-3 0,-9 9 16 0,-11 10-3 16,-21 33 6-16,9-35 2 0,-9 35 5 0,-25-11 1 16,25 11-1-16,-50 9-2 0,24 1-4 0,-3 6 2 15,3-2-4-15,-1 6 2 0,2-6-5 16,25-14 2-16,-37 23-2 0,37-23 0 0,0 0-4 15,0 0-1-15,0 0-3 0,0 0 1 0,0 0 2 16,45-25 1-16,-17 2 0 0,5-9-12 0,8-1-7 16,0-13-15-16,10 0 4 0,-5-8 14 0,6 1-19 15,-3-5 38-15,3 0-22 0,-6 0 15 0,-7 1 11 16,-7-1-9-16,-8 3 12 0,-6-4-10 0,-6 2 11 16,-10-1-10-16,-7 2 8 0,-7 1-8 15,-8-1 6-15,-7 1-7 0,-6 1 10 16,-10 3-10-16,-6-4 13 0,-6 9 22 0,-7 0-22 15,2 13 44-15,-9 6-27 0,3 10 13 0,-8 1 1 16,5 11-9-16,-6-2-3 0,8 10-6 0,0 1-5 16,5-1-4-16,5 1-4 0,6-1-3 0,6 1-4 15,10 1 0-15,5-3-1 0,30-2-1 16,-30-2-1-16,30 2-3 0,0 0-1 0,0 0-3 16,0 0-4-16,24-26-1 0,-24 26-1 0,29-25 0 15,-29 25 6-15,32-28 1 0,-32 28 7 0,26-35-2 16,-17 10 4-16,-2 0-4 0,-3-5 4 0,-4-3-7 15,-6-1 0-15,-4-6-10 0,-6-2 4 16,-7-2-6-16,-4-2 11 0,-8-2-4 0,-6 3 10 16,-7-1-6-16,-7 3 7 0,-8 3-6 15,-5 3 7-15,-10 3-7 0,-5 8 6 0,-4 1 13 16,-3 10-12-16,-4 4 17 0,-3 7-15 0,-4 6-15 16,-5 7 17-16,-2 3-13 0,-1 10 14 0,3 4 4 15,-2 2-6-15,4 6 1 0,-1 1-7 0,4 0 4 16,4 0-6-16,5-3 5 0,9 0-5 0,5-4 5 15,7-4-7-15,11-1 4 0,10-5-4 0,9-7 4 16,13-1 0-16,28-10 2 0,-28 5 0 16,28-5 0-16,0 0 1 0,0 0-3 15,10-37 4-15,-10 37-4 0,16-44 3 0,-5 18-3 16,-4 1 2-16,0 1-3 0,-2-1 4 0,-1 0-3 16,-4 25 5-16,-9-40-3 0,9 40 2 0,-32-28-3 15,32 28 0-15,-50-11-4 0,17 15 0 0,-6 3-1 16,-5 7 0-16,-8 3 4 0,-6 8-2 15,-10 3 4-15,-4 4-3 0,-4 1 4 0,-2 1-5 16,-2 5 5-16,0-2-4 0,1 1 7 0,-3-1-3 16,6 0 7-16,2-5-6 0,1 0 5 0,4-6-6 15,5-1 5-15,4-2-6 0,9-2 2 0,6-2-5 16,10 1 2-16,5-5-3 0,3 1 0 0,27-16-8 16,-37 34-2-16,37-34-9 0,-19 35-1 0,19-35-8 15,-6 33-3 1,6-33 7-16,6 34-12 0,-6-34 17 0,12 26-5 0,-12-26 7 0,0 0 8 0,25 9 6 15,-25-9 2-15,0 0 5 0,25-39 0 0,-25 39-13 32,15-47 12-32,-9 20-11 0,-4-4 11 0,-6 2 10 0,-5 3 3 0,-9-2 14 0,18 28-2 0,-56-46 1 15,17 27-12-15,-13 3-6 0,-2 4-6 16,-10 3 4-16,-3 3 1 0,-8 3 5 16,-1 6 5-16,-9 6 1 0,-5 7 1 0,-13 2 0 15,0 10 2-15,-10 0-4 0,1 4 5 0,-5-1-7 16,4 1 4-16,1-2-11 0,1-2 2 0,5-3 5 15,1 5-32-15,6-5 31 0,7-4-32 0,7-5 19 16,9-6 1-16,10-6-7 0,8-10-11 0,17 1-31 31,0-25-37-31,41 30-200 0,-17-32-284 0,4-8 25 16,11 12 354-16</inkml:trace>
  <inkml:trace contextRef="#ctx0" brushRef="#br3" timeOffset="187787.349">13012 4729 1093 0,'0'0'180'0,"0"0"-122"16,0 0-26-16,0 0 2 0,32-23 8 15,-2 23-1-15,-1-9-12 0,9 2-14 0,1-2-6 16,4 2-6-16,3-2-2 0,2 4 0 0,1-2 4 15,5 4 2-15,-1-1 7 0,0 4 1 16,0 0-3-16,0 4-4 0,-5 1-4 0,0 2-2 16,-2 5 0-16,-6 2 2 0,-1 0-3 0,-3 8 3 15,-2-1-3-15,-4 3 3 0,-4 3 15 0,1 3-33 16,-6 1 31-16,-2 5-32 0,-3 1 12 0,-5 3 7 16,-2-1-7-16,-4 3 8 0,-3-1-7 0,-4 3 6 15,-1-2-7-15,-3-2 6 0,-1 3-5 16,-2-3 4-16,-1-1-5 0,-6-2 6 0,-2 2-6 15,-3-6 7-15,-4 1-6 0,-3-3 4 0,-2 1-4 16,0-2 4-16,-2-2-4 0,0-1 5 16,-2-3-4-16,1-3 3 0,-1-1-3 0,4-6 3 15,3-2 17-15,27-12-36 0,-44 16 34 0,44-16-24 16,-36 5-4-16,36-5 13 0,-30-7-19 0,30 7 3 16,0 0-19-16,-30-19 23 0,30 19-17 15,0 0 20-15,0 0 3 0,2-27 1 0,-2 27 2 16,25-10-2-16,-25 10 4 0,39-7 0 0,-14 7 0 15,1 0-1-15,1 3 0 0,-1 1 0 0,3 3-2 16,-5 5 3-16,3 1 17 0,-2 1-22 0,-25-14 16 16,41 37-39-16,-41-37 12 0,26 40-13 0,-26-40 18 15,14 46 6-15,-14-21 0 0,-3-1 6 16,-8 3-5-16,-3-1 6 0,-6 2-5 16,-6 2 6-16,-4 2-5 0,-4 1 6 0,-5 3-6 15,-2 4 10-15,-3-1-2 0,-2 3 10 0,-4-5-4 16,4-2 4-16,-5-1-9 0,5-6 3 0,-2 2-10 15,2-4 3-15,2-3-6 0,1-2 3 0,1-5-2 16,-1-2 1-16,4-3-1 0,2-4 1 0,5-4-3 16,4 1-2-16,28-4-4 0,-42-7-2 15,42 7-3-15,0 0 0 0,-27-26 5 0,27 26 0 16,2-30 6-16,-2 30-1 0,16-37 3 0,-16 37-3 16,24-37 5-16,-24 37-3 0,31-30 4 0,-31 30-3 15,33-23 3-15,-33 23-3 0,34-13 1 16,-34 13 0-16,30-3 1 0,-30 3 1 0,27 2-1 15,-27-2 1-15,0 0-1 0,28 17 1 0,-28-17 0 16,0 0-1-16,10 36-1 0,-10-36 3 16,-3 35-3-16,3-35 4 0,-20 44-5 0,6-18 3 15,-3-1-3-15,-3 0 2 0,-1 1-3 0,-2-1 4 16,-2-1 16-16,0 1-15 0,0-2 15 0,-1-2-34 16,-6 2 15-16,0 0-15 0,-3-4 14 0,-6 4 4 15,2-2-5-15,-7 2 4 0,-2-4-5 0,0 3 6 16,-3-3-4-16,1-3 4 0,1-4-3 15,1-5 2-15,2 0-2 0,2-5 2 0,1-4 0 16,-1-5-2-16,3 0 2 0,2-7-1 16,4-4 0-16,3-1-3 0,0-6 3 0,5 1-4 15,3-6 4-15,2-2-6 0,3-1 5 0,1-3 13 16,4 3-32-16,2 1 35 0,1 2-33 0,4 2 16 16,7 28 5-16,-11-39-3 0,11 39 3 0,0 0 2 15,0 0 5-15,0 0 1 0,0 0-2 16,0 0-4-16,0 0-5 0,-30 7 0 0,30-7-2 15,-14 43 5-15,5-17-6 0,-1 1 5 0,-5-1 16 16,3 0-33-16,-4 3 32 0,-3 0-33 0,-3 0 13 16,-1 1 5-16,-2 0-5 0,-3-4 6 0,-2 2-4 15,-5-1 5-15,-3-3-4 0,-1-1 4 0,-3-4-3 16,1 1 3-16,-3-6-2 0,0-2 3 16,1-3-4-16,-3-5 3 0,2-3-2 15,0-4 1-15,-1-2 2 0,1-6-1 0,1-3 1 16,3 0-4-16,-1-4 2 0,0-3-4 0,2-5 3 15,2-1-6-15,2-3 4 0,3-1-5 0,0-3 5 16,4 1-2-16,-1 1 4 0,4 0 13 0,-1 1-31 16,3 2 33-16,0 5-32 0,23 24 15 0,-44-44 3 15,44 44-4-15,-43-29 2 0,43 29-2 16,-41-19 2-16,41 19-1 0,-42-12 1 0,42 12 0 16,-44-4 0-16,44 4-1 0,-46 6-1 0,21-1 1 15,0 4 0-15,25-9 1 0,-48 19-2 16,48-19 2-16,-44 25-2 0,44-25 3 0,-44 28-2 15,44-28 4-15,-43 28-2 0,43-28 3 0,-41 35 13 16,41-35-34-16,-37 44 33 0,18-17-33 0,-1-1 16 16,-1 2 6-16,0-1-2 0,-1-3 3 15,1 3-1-15,21-27 4 0,-35 40-5 0,35-40 6 16,-25 25 0-16,25-25 3 0,0 0-1 0,0 0-2 16,-28-4-3-16,28 4-4 0,-16-26 0 0,16 26-5 15,-22-46 2-15,10 16-3 0,0 0 5 0,-3-5-6 16,1 2 8-16,-2 1 11 0,-1-2-31 0,-1 3 31 15,-5 1-31-15,0-2 13 0,-2 4 4 0,-2 0-4 16,1 3 3-16,-2-1-4 16,-1 8 3-16,-1 2-3 0,2 6 1 0,-4 3 2 15,4 5 0-15,-1 4 0 0,1 3 0 0,1 4 1 16,-1 0-1-16,1 3 1 0,-3 0-2 0,0 6 3 16,-2-1-3-16,0 3 3 0,2-1-4 0,-3 2 4 15,-4 2-4-15,3 0 4 0,-3 2-5 0,-1-2-15 16,-2 0 33-16,-1-1-31 0,-5 5 32 15,0 1-12-15,-4-3-5 0,-1 5 4 0,-2-6-5 16,-4 3 4-16,-1-4-3 0,-1 0 2 0,1-6-1 16,-1 1 2-16,3-4-3 0,-1-5 4 0,4-4-5 15,5-3 1-15,2-2-1 0,4-6 0 0,4-1 2 16,3-5-2-16,5-4 2 0,1-5-3 16,5-4 3-16,2-1-3 0,6-4 4 0,2-2-5 15,2 2 6-15,3-1-5 0,2 4-12 16,7 27 31-16,-11-42-30 0,11 42 34 0,-12-26-12 15,12 26-1-15,0 0 3 0,0 0-1 0,0 0-1 16,-25-16-3-16,25 16-2 0,0 0-1 0,0 0-2 16,0 0 0-16,-25 19-1 0,25-19 1 0,0 0 15 15,-30 32-31-15,30-32 32 0,-32 24-33 0,32-24 16 16,-42 29 2-16,17-15-2 0,-1 0 4 0,-3 2-4 16,1 1 2-16,-4 3-2 0,-2 1 1 15,-1 0-1-15,-2 4 4 0,-4-1-4 0,2-1 4 16,0-2-4-16,0-3 2 0,2-6-2 15,3-1 1-15,4-8-1 0,4-3 1 0,26 0-1 16,-45-14 0-16,45 14 2 0,-35-32-4 0,35 32 4 16,-32-49-3-16,16 21 3 0,0-4-4 0,2-1 5 15,-2-2-5-15,0 1 5 0,2 2 12 16,0 2-28-16,1 2 28 0,-1 2-30 0,0-1 14 16,14 27 2-16,-32-44 0 0,32 44 0 0,-28-29-1 15,28 29 2-15,-25-18-3 0,25 18 2 0,0 0-1 16,-30-2 1-16,30 2 0 0,0 0-3 0,-36 32 4 15,36-32-3-15,-24 44 4 0,9-19-4 0,15-25 3 16,-31 45 15-16,31-45-30 0,-32 43 30 0,32-43-30 16,-32 37 13-16,32-37 3 15,-44 40-4-15,15-19 4 0,-3-1-3 0,-5-1 1 16,-2-1 0-16,-7-3 1 0,-2 3-3 0,-1-4 2 16,-3-2-2-16,3-1 3 0,-10 0-1 0,4-4 1 15,1 1-2-15,-5-2 1 0,1-3 0 0,-1-3 0 16,1-2 0-16,1-3 0 0,4-5 1 0,3-3-2 15,3-1 3-15,2-5-5 0,5-1 4 0,-1-1-4 16,5 4 3-16,3-3-1 0,1 4 1 16,5 1 0-16,3 4 1 0,-1 2-2 0,25 9 3 15,-39-10-2-15,39 10 0 0,-30-4 0 0,30 4 0 16,0 0-1-16,-30 11 1 0,30-11-1 16,0 0-1-16,0 0 1 0,-25 23-1 0,25-23 1 15,0 0 0-15,-9 31 3 0,9-31-4 0,0 0 3 16,-16 34-2-16,16-34 3 0,0 0-3 15,-20 35 3-15,20-35-2 0,-23 25 0 0,23-25-1 16,-33 30 2-16,33-30-2 0,-41 28 3 0,41-28-2 16,-48 26 3-16,23-12-3 0,-1-3 3 0,-1 1-3 15,-1-3 1-15,1-2-1 0,1-2 1 0,-1-1-1 16,1-2 0-16,-3-2 1 0,3-2-2 0,-3-2 0 16,1-1-1-16,2-2-2 0,-3-4-1 0,3 1 2 15,-4-1-3-15,1 1 2 0,1-4-1 16,0 1 1-16,-1-1-2 0,1 0 4 0,0 0-3 15,-1-2 2-15,3 0 0 0,-1 2 1 16,-1-2-1-16,1 2 3 0,2 2-2 0,25 12 3 16,-47-25-1-16,47 25 0 0,-47-19 0 0,47 19 0 15,-40-16-1-15,40 16 4 0,-41-9-1 0,41 9 2 16,-39-1-1-16,39 1 0 0,-34 3 0 0,34-3-1 16,-35 11-1-16,35-11-1 0,-37 17 1 15,37-17-2-15,-34 25 1 0,34-25 0 0,-37 30 1 16,37-30-3-16,-46 37 4 0,46-37-4 0,-46 42 4 15,21-17-3-15,0-2 3 0,2-2-2 0,-3 0 3 16,1-3-1-16,0-1 2 0,25-17-1 0,-42 23 1 16,42-23-2-16,-41 11 1 0,41-11-2 15,-39 0 1-15,39 0-3 0,-41-11-1 16,41 11 1-16,-44-21-4 0,44 21 4 0,-50-34-3 16,25 13 2-16,1 2-2 0,-3-2 5 0,-1-4-4 15,1-1 5-15,-3-1-3 0,2 1 3 0,-2-1-3 16,1 1 2-16,3 0-2 0,-1 3 4 0,2-2-4 15,1 4 5-15,24 21 14 0,-43-37-28 0,43 37 31 16,-39-23-32-16,39 23 14 0,-35-12 0 0,35 12-2 16,-30-4 0-16,30 4 0 0,-25 4-1 15,25-4 0-15,0 0-1 0,-36 17 0 0,36-17-1 16,0 0-16-16,-33 30 33 0,33-30-32 0,-23 25 32 16,23-25-14-16,-30 30-3 0,30-30 2 15,-32 32-1-15,32-32 1 0,-32 30-1 0,32-30 4 16,-39 31-5-16,14-17 4 0,0 0-3 0,-1-1 2 15,-4-1-1-15,0 0 3 0,-2-3-3 0,0 0 2 16,0-4-2-16,2-3 1 0,-2-2-1 16,-4-3-1-16,3-4 2 0,-3-1-1 0,-1 0 1 15,2-3-2-15,1-1 2 0,1-4-2 0,-3 2 3 16,2-4-4-16,-1-1 4 0,0-2-2 0,-1 1 1 16,1-1-2-16,-1 2 0 0,3-1-3 0,1 6-13 15,3 2 32-15,3 0-30 0,1 1 32 0,25 11-16 16,-44-23-3-16,44 23 2 0,-36-23-4 15,36 23 2-15,-24-23-2 0,24 23 2 16,-18-26-1-16,18 26 1 0,-11-25-1 0,11 25 2 16,-3-24-3-16,3 24 3 0,0 0-1 0,9-27-1 15,-9 27 0-15,0 0 0 0,0 0 1 0,0 0 2 16,28 16 1-16,-28-16-1 0,14 25 1 0,-14-25-3 16,12 31 3-16,-12-31-3 0,6 41 4 0,-6-41-3 15,0 35 4-15,0-35 12 0,-7 34-30 16,7-34 32-16,0 0-32 0,-23 30 17 0,23-30 1 15,-27 12-2-15,27-12 1 0,-34 5-1 0,34-5-2 16,-40-2 3-16,40 2-3 0,-46-15 3 0,46 15 15 16,-48-23-32-16,48 23 32 0,-48-34-33 0,48 34 14 15,-42-51 3-15,20 16-4 0,5-2 4 16,-3-9-9-16,4-3 5 0,-2-7-11 0,-1-4 8 16,-2-7-9-16,-2 0 12 0,-2-2-8 15,-3 7 13-15,-3 3-6 0,1 6 9 0,-2 3-3 16,1 6 10-16,0 9-1 0,-2 5-10 0,6 9 29 15,1 3-33-15,26 18 26 0,-39-19-17 0,39 19-6 16,-27-16-2-16,27 16-7 0,0 0-12 0,-14-33-15 16,14 33-17-16,19-46-14 0,12 20-3 0,-3-22-20 15,30 9-28-15,-10-26-77 0,32-4-224 16,12 10-51-16,-9-30 308 0</inkml:trace>
  <inkml:trace contextRef="#ctx0" brushRef="#br3" timeOffset="190645.4257">13048 4857 681 0,'0'0'78'0,"0"0"-15"0,0 0-2 16,0 0 12-16,0 0 19 0,0 0 6 0,0 0-3 16,0 0-25-16,0 0 5 0,0 0-31 0,0 0 9 15,0 0-5 1,0 0-7-16,0 0-9 0,0 0-13 0,-6-28 10 15,6 28-26-15,0 0 16 0,-9-26-35 0,9 26 17 16,-1-30-17-16,1 30 15 0,1-41 3 16,1 15-5-16,0 3 5 0,-2-2-4 0,-2-3 4 15,-1 0-4-15,-4 0 5 0,-2 0-4 0,-4 3 4 16,13 25-3-16,-35-42 3 0,35 42-3 0,-48-34 3 0,22 18-2 16,-5 1 3-16,0 4-3 0,-7-3 3 0,6 3-3 15,-3 1 0-15,-2-1-3 0,0 2 1 0,-1 2 0 16,-2 0 0-16,3 7 0 0,-2 4 3 0,-4 3-1 15,1 5-1-15,-1 2 1 0,1 2-3 0,-1 4 3 16,1-5 0-16,3 3 6 0,1-4 3 0,8-2 1 16,30-12-1-16,-39 13-2 0,39-13-5 0,0 0-2 15,0 0-2-15,0 0-2 0,0 0 2 0,0 0 0 16,0 0 1-16,0 0 2 0,0 0-1 16,20-32-2-16,-20 32 1 0,0 0-1 15,30-37 1 1,-30 37 0-16,19-26-1 0,-19 26-7 0,11-36 2 0,-11 36-3 15,0-33 5-15,0 33 1 0,-12-25 4 0,12 25-2 0,-29-24 2 16,29 24-1-16,-37-21 1 0,37 21-1 0,-48-18 2 16,22 9-2-16,-3 2 0 0,-2 2 0 15,-3-1 1-15,-2 5-1 0,-4-1 1 0,-1 2 1 0,-3 2-1 16,-2 1 2-16,-2 3 0 0,2 1 2 16,0 1-1-16,0 3 2 0,1 1-3 0,3 1 0 15,1 2-3-15,0 1 1 0,2 4-3 0,2 1 3 16,-2 3-3-16,4 3 3 0,1-6-2 0,4 0 2 15,4-3-2-15,26-18 1 0,-41 24-1 0,41-24 1 16,0 0 0-16,-30 13 0 0,30-13-3 0,0 0 0 16,0 0 0-16,0 0-1 0,-23-25 3 15,23 25-1-15,-13-26 2 0,13 26-3 0,-16-36 3 16,16 36-4 0,-21-42 3-16,21 42-3 0,-28-47 5 0,28 47-2 15,-37-44 3-15,37 44-3 0,-48-36 3 0,18 22-3 0,-4 2 3 16,-1 1-2-16,-4 4 1 0,-2 4 0 0,-3-1-2 15,-4 4 2-15,-2 4-1 0,-3-1 0 0,-2 1 0 16,-3 3 0-16,-4 0 0 0,0 2 1 0,-4-2-2 16,2 2 2-16,2-2-1 0,2 1 4 15,0 0-2-15,3-1 1 0,1 3-1 0,3-1-2 16,3 0-1-16,0 0 2 0,6 1-1 0,3 2 1 16,2-1-2-16,4 1 2 0,3 1-1 0,4-3 1 0,28-10-2 15,-45 13 0-15,45-13 1 0,-30 5-1 0,30-5 0 16,0 0 1-16,0 0-2 0,0 0 0 15,-24-18 2-15,24 18-2 0,0 0 3 0,-13-37-3 16,13 37 5-16,-16-30-4 0,16 30 3 0,-21-28-2 16,21 28 0-16,-30-26-1 0,30 26 2 0,-43-27-2 15,17 17 2-15,-3 1-1 0,-4 2 1 0,-3 0-1 16,-1 3 2-16,-4-1-2 0,-1 3-2 0,-2 1 2 16,-2-1-1-16,0 2 0 0,-2 2 1 0,-2 1 1 15,2 1-1-15,-1 1 0 0,-1 2 0 16,-1 2 2-16,-1 1 2 0,3 3 4 0,-2 2-2 15,3 3 0-15,3 0-4 0,3-1-1 0,5-1-2 16,1 0 3-16,4-4-4 0,4 2 3 16,3-5-2-16,25-9 1 0,-39 14-1 0,39-14 0 15,-32 6 0-15,32-6 1 0,0 0 0 0,-33-2 0 16,33 2-1-16,0 0 0 0,0 0 0 0,-32-30-1 16,32 30 3-16,-18-23-2 0,18 23 2 15,-19-26-2-15,19 26 2 0,-23-34-2 0,23 34 2 16,-27-35-2-16,27 35 3 0,-35-34-3 0,35 34 2 15,-41-31-2-15,16 17 2 0,-1 1-1 0,-4-1 0 16,-2 4-1-16,-2-1 1 0,-3 4 0 0,-2 2 1 16,-2 1-1-16,-1 6 0 0,-3 0 0 0,1 5 0 15,-2 3 1-15,-2 6-2 0,-1 2 1 0,-3 3-3 16,-1 2 4-16,2 1-5 16,-1 5 5-16,3-3-2 0,6 1 3 0,1-1-4 15,3-3 4-15,3 1-4 0,5-4 3 0,6-4-3 16,25-16 4-16,-41 23-2 0,41-23 1 0,-32 14-1 15,32-14 0-15,0 0-1 0,0 0 0 0,0 0 0 16,0 0-1-16,0 0 1 0,-25-21-1 0,25 21 2 16,-7-30-2-16,7 30 0 0,-12-39-1 15,12 39 1-15,-20-37-2 0,20 37 6 0,-30-39-4 16,30 39 5-16,-40-37-3 0,15 21 2 0,-4 2-2 16,-1-2 1-16,-3 6-1 0,-5-1 2 0,-1 1-1 15,-1 1 1-15,-5 4-2 0,-1 1 1 0,-1 2-2 16,-3 6 0-16,-1 1 1 0,-4 4-2 15,2 3 5-15,-4 1-1 0,0 2 3 0,1 3-3 16,-1 1 2-16,-2 3-5 0,3-1 3 16,1 2-3-16,4-1 3 0,3 1-3 0,2 4 2 15,3-4-3-15,2-4 3 0,4 2-3 0,4-3 4 16,2-4-4-16,5-2 1 0,26-12-1 0,-39 18 1 16,39-18 1-16,-25 3 0 0,25-3-1 0,0 0-1 15,0 0 1-15,-26-14-1 0,26 14 1 0,0 0 0 16,-20-33 1-16,20 33-2 0,-18-32 2 0,18 32-2 15,-21-37 2-15,21 37-1 0,-28-39 2 16,28 39-2-16,-41-35 3 0,15 21-3 16,-3 3 2-16,-4-1-3 0,-3 5 2 0,-3 2-1 15,-3 1 2-15,-4 1 0 0,-4 1 0 0,0 0 0 16,-3-1-1-16,0 1 0 0,-2 0 1 0,-1 2 0 16,-3 2-2-16,2 1 0 0,-1 1 0 0,3 3 1 15,0 0 4-15,2 4 1 0,2 1 1 16,1 2 1-16,2 2-4 0,2 2 3 0,4 3-7 15,1 0 2-15,4 2-3 0,0-4 4 0,3 6-5 16,4-6 5-16,5-3-3 0,25-16 2 0,-42 19-1 16,42-19 1-16,0 0-1 0,-29 11 1 0,29-11 0 15,0 0-1-15,0 0 1 0,0 0-1 0,0 0 1 16,-16-32-2-16,16 32 2 0,-12-24-2 16,12 24 2-16,-14-27-1 0,14 27 1 15,-20-30-2-15,20 30 2 0,-23-32-2 0,23 32 1 16,-35-28-1-16,35 28 2 0,-46-24-2 0,21 15 1 15,-3 0-1-15,-4 2 0 0,-2 2 0 0,0 1 0 16,-3 2 0-16,0 2 1 0,-4 2 0 0,-3 3-1 16,0 3 2-16,-4 0-2 0,-2 6 3 0,-3 4-2 15,-3 3 2-15,-1 4-2 0,-3-1 2 0,1 3-3 16,1 1 4-16,1 0-4 0,2-3 4 16,4 1-5-16,5-5 4 0,2 1-3 0,5-5 3 15,7-6-2-15,3-2 1 0,29-9 0 0,-42 7-2 16,42-7 1-16,-27-7-2 0,27 7 1 15,0 0 0-15,-25-34 1 0,25 34-2 0,-8-32 3 16,8 32-3-16,-6-31 4 0,6 31-3 0,-5-27 3 16,5 27-1-16,0 0 2 0,0 0 3 15,-21-23 1-15,21 23-1 0,0 0-2 0,-27 2-3 16,27-2 0-16,0 0-1 0,-28 11 0 0,28-11 1 16,0 0-2-16,-30 17 1 0,30-17 0 0,0 0 1 15,-32 16-2-15,32-16 1 0,-27 7 0 0,27-7 1 16,-33 6-1-16,33-6 1 0,-38 5 0 0,38-5 0 15,-39 5-1-15,39-5 2 0,-35 11-2 0,35-11 4 16,-30 15-3-16,30-15 2 16,-28 30-3-16,28-30 1 0,-27 39-3 0,27-39 4 15,-28 48-3-15,14-22 4 0,3 1-4 0,-1-3-16 16,3 1 28-16,9-25-28 0,-22 46 30 0,22-46-12 16,-21 38-1-16,21-38 1 0,-19 29-2 0,19-29 2 15,0 0 0-15,0 0-1 0,-29 8-2 0,29-8 0 16,0 0-1-16,-10-44-3 0,10 44 3 0,-6-42 14 15,6 42-27-15,-10-44 32 0,10 44-29 16,-20-39 11-16,20 39 3 0,-19-26-3 0,19 26 2 16,0 0 0-16,-25-11 0 0,25 11 1 0,-18 25-2 15,18-25 2-15,-32 56 11 0,13-19-28 0,-4 7 28 16,-5 6-26-16,-3 1 11 0,-6 3 8 16,-3 3-6-16,-5-3 8 0,1-3-8 0,0-3 6 15,1-8-8-15,2-6 5 0,3-8-5 16,4-8 5-16,6-7-4 0,3-8 2 0,25-3-1 15,-34-5-1-15,34 5 1 0,0 0-6 0,-23-34-6 16,23 34-13-16,7-28-21 0,0 3-27 0,18 22-28 16,-25 3-58-16,48-5-127 0,-18 21-235 0,-30-16 35 15,53 66 462-15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19/05/2015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674249"/>
              </p:ext>
            </p:extLst>
          </p:nvPr>
        </p:nvGraphicFramePr>
        <p:xfrm>
          <a:off x="214283" y="664342"/>
          <a:ext cx="8750332" cy="470611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and re-define alpha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angular acceleration is and how it is defined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idea: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 thing = radius x Rot 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d, v, a and theta, omega and alpha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rotational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do an example of each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Y12 learning to boost Y13 exam results.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some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 %age up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2400" y="176400"/>
              <a:ext cx="8403840" cy="5139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8360" y="160560"/>
                <a:ext cx="8434440" cy="516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90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4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877970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COM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67000" y="87868"/>
            <a:ext cx="3448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20000"/>
              </a:spcAft>
              <a:buClr>
                <a:schemeClr val="hlink"/>
              </a:buClr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Linear thing = radius x Rot thing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71080" y="176760"/>
              <a:ext cx="9154800" cy="6543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166320"/>
                <a:ext cx="9169920" cy="655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29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7840" y="69840"/>
              <a:ext cx="9372240" cy="5756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880" y="61560"/>
                <a:ext cx="9387720" cy="577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40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1560" y="189000"/>
              <a:ext cx="8739360" cy="6171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960" y="176040"/>
                <a:ext cx="8761320" cy="619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498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7480" y="197640"/>
              <a:ext cx="8769960" cy="648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6680" y="182520"/>
                <a:ext cx="8783280" cy="651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375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47920" y="109080"/>
              <a:ext cx="8463600" cy="6614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3880" y="95040"/>
                <a:ext cx="8488440" cy="663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896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4724</TotalTime>
  <Words>274</Words>
  <Application>Microsoft Office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210</cp:revision>
  <dcterms:created xsi:type="dcterms:W3CDTF">2006-08-16T00:00:00Z</dcterms:created>
  <dcterms:modified xsi:type="dcterms:W3CDTF">2015-05-18T22:16:24Z</dcterms:modified>
</cp:coreProperties>
</file>