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521" r:id="rId6"/>
    <p:sldId id="522" r:id="rId7"/>
    <p:sldId id="52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2:29:57.3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1173 2725 325 0,'0'0'32'16,"0"0"-8"-16,37 21-7 0,-37-21 3 0,26 12 18 16,-26-12 12-16,0 0 20 0,0 0 16 0,25 11 18 15,-25-11 12-15,0 0 16 0,0 0-22 16,0 0-16-16,0 0-26 0,0 0-20 0,-32-36-7 15,32 36-4-15,-28-24-1 0,28 24-3 0,-37-20 2 16,37 20-6-16,-44-17-1 0,44 17-5 0,-45-11-6 16,45 11-2-16,-46-3-2 0,46 3-3 0,-39 5-2 0,39-5-2 0,-37 19-3 15,37-19 1-15,-42 43-4 0,19-13 4 16,0 7-4-16,3 1 9 0,1 5-6 16,4-1 7-16,1-2 9 0,7-1-32 0,5-5 29 15,4-5-32-15,-2-29 14 0,21 39 3 0,-21-39-3 0,41 20 4 16,-11-19-2-16,2-6 2 0,4-7 4 0,1-8 0 15,5-13 6-15,3-2 13 0,-1-13-30 0,2-6 23 16,0-3-28-16,-2-6 6 0,2-2 8 0,-3-2-9 0,-3 0 10 16,-2 0-10-16,-8 2 9 15,-4 3-8-15,-6 0 9 0,-4 2-8 0,-7 1 9 16,-4-5-10-16,-2 10-9 0,1 6 27 0,-2 13-27 31,-2 35 32-31,-6-28-14 0,6 28 0 0,0 0-2 16,0 0-3-16,0 0-3 0,-19 49-14 0,15-1 31 15,-3 20-24-15,-3 11 24 0,-1 6-4 0,0 0-15 16,4-1 11-16,4 1-17 0,1-3 7 0,6 1-23 0,-4-12 0 16,10 3-10-16,-4-18-41 0,15 9 10 0,-11-23-45 15,26 13-16-15,-20-27-19 0,30 14-50 16,-21-24-30-16,12-14-192 0,18 22 124 0,-29-40 296 0</inkml:trace>
  <inkml:trace contextRef="#ctx0" brushRef="#br0" timeOffset="180.0028">2074 2504 1352 0,'0'0'43'0,"-33"41"-29"0,18-13-8 0,-1 6-8 16,4 4 7-16,0 6-7 0,-3 2 7 0,-1 5-9 16,1 2 9-16,0-2 10 0,3 2-30 15,1-4 22-15,4-3-35 16,6-2-13-16,-5-14-44 0,24 12-53 15,-18-42-60-15,28 37-150 0,8-12-65 0,-36-25 236 16</inkml:trace>
  <inkml:trace contextRef="#ctx0" brushRef="#br0" timeOffset="338.8102">2175 2231 1143 0,'0'0'16'0,"0"0"-19"16,-25 20-27-16,25-20-19 0,0 0-30 0,0 0-19 16,22 39-35-16,-22-39-21 0,0 0-83 0,49 45-85 15,-49-45 269-15</inkml:trace>
  <inkml:trace contextRef="#ctx0" brushRef="#br0" timeOffset="657.9906">2823 2494 911 0,'0'0'85'0,"-39"21"-26"0,13-12-14 0,26-9-1 16,-57 35-7-16,29-10 11 0,-13-9-5 0,6 13 3 0,-8-11 6 15,11 10-9-15,-1-7-19 0,8 4-3 16,25-25-8-16,-37 46-2 0,37-46-3 0,-15 35 0 16,15-35-10-16,6 25 3 0,-6-25-4 0,28 26 3 15,-28-26-2-15,50 16 2 0,-18-14 0 0,3-4 1 16,2-2-1-16,6-1-1 0,-3-2 2 0,1 0-2 15,-5 0 2-15,-6 2-1 0,-30 5-1 0,39-4 1 16,-39 4-3-16,0 0 1 16,0 0 1-16,0 0 3 0,5 39 1 0,-16-14 3 15,-8 8 14-15,-8 4-33 0,-6 2 32 0,-6 1-31 0,-2 1 11 16,-2-2 6-16,3-2-8 0,6-4 6 0,6-3-18 16,3-11-17-16,25-19-56 0,-30 20-83 0,30-20-124 15,37 16-201-15,-37-16 79 0,57-23 417 0</inkml:trace>
  <inkml:trace contextRef="#ctx0" brushRef="#br0" timeOffset="1299.1052">3323 2818 937 0,'0'0'167'0,"0"0"-134"15,-27 9-23-15,27-9 17 0,0 0 14 0,-9 28 19 16,9-28 6-16,-14 30-4 0,14-30-13 0,-21 42-7 16,21-42 3-16,-27 51-40 15,13-16 25-15,4 2-33 0,-5 7 12 0,5 4 8 16,-4-4-6-16,1 4 6 0,1-4-14 0,1 1 6 15,2-8-10-15,2 2 5 0,4-9-7 0,1-5 4 16,2-25-4-16,5 33 2 0,-5-33-2 0,0 0 1 16,0 0 0-16,32 14 2 0,-32-14 2 0,28-23-1 15,-8-1 3-15,-1-10-5 0,4-8 5 0,0-7-7 16,0-6 7-16,-1 2-7 0,-3-1 9 16,-3 3-7-16,-5 1 11 0,-2 4 14 0,-6-3-24 15,1 5 33-15,-8-5-29 0,2-2 6 0,-1 3 3 16,1 2-14-16,4 4 5 0,0 9-6 0,1 8 5 15,-3 25-2-15,14-33 2 0,-14 33-3 16,0 0 1-16,25-13-1 0,-25 13-1 0,34 2 2 16,-34-2 0-16,49 11 1 0,-20-1-2 15,-3 2 0-15,3 3-1 0,-3-3 2 0,1 2-3 16,-2-2 2-16,-25-12-2 0,39 36 2 0,-39-36-1 16,24 40 2-16,-24-40-4 0,13 44 4 0,-13-44-5 15,-2 46 1-15,-5-20-8 0,-7 2 3 0,-8 2-4 16,-6 2-10-16,-6 0 34 0,-3-1-29 0,-5-1 32 15,-1 4-11-15,-1-4-5 0,1 2 4 0,1-4-2 16,5 0 3-16,3 5-4 0,2 1 5 16,4 1-8-16,1 4 7 0,3 3-6 15,0 2 7-15,1 11-7 0,4 1 6 0,1 7-8 16,-1 6 9-16,-1 7-11 0,-1 7-6 0,-2 5 23 16,-2 5-21-16,-3-1 20 0,0-3-3 0,-1-2-14 15,-1-12 10-15,5-6-23 0,1-20-20 0,16 3-66 16,8-52-96-16,0 0-317 0,4 33-34 0,-4-33 285 15</inkml:trace>
  <inkml:trace contextRef="#ctx0" brushRef="#br0" timeOffset="1752.4852">4217 1814 1245 0,'0'0'79'0,"-10"46"-63"0,-1-2-12 0,-3 16 12 16,0 14-28-16,-4 14 25 0,-3 7-23 0,-1 11 1 15,-1 1 16-15,-1 2-17 0,0 0 17 0,-2 1-19 16,1-8-1-16,2 0 21 0,-2-7-21 0,4-10 23 16,5-4-4-16,4-13-17 0,5-10 3 15,8-5-21-15,-1-16-21 0,18 5-63 16,-18-42-108-16,30 30-181 0,7-3-41 0,-37-27 389 16</inkml:trace>
  <inkml:trace contextRef="#ctx0" brushRef="#br0" timeOffset="2127.7389">4709 2714 1379 0,'-40'0'40'0,"6"4"-22"16,-5 1-3-16,2 7 9 0,-2-1 9 0,4 8 5 16,-6-1-8-16,0 8-5 0,-3-1-10 0,5 10 6 15,-2-2-5-15,7 8-10 0,1-6 31 16,6 6-31-16,2-6 26 0,8 5-16 15,4-4-8-15,6 1 2 0,7-6-9 0,4-2 4 16,5-3-6-16,-9-26 3 0,32 42-3 0,-32-42 4 16,49 28-3-16,-19-21 2 0,4-5-1 0,3-4 2 15,0-5 1-15,2-3-1 0,-2-8 2 0,2-3-4 16,-5-2 2-16,0-5-4 0,-6 0 5 0,-1-4-5 16,-6 2 6-16,-2 4-4 0,-6-2 3 0,-3-1-3 15,-3 5 2-15,-7 24-1 0,8-44-15 16,-8 44 30-16,-2-25-28 0,2 25 29 0,0 0-13 15,0 0-1-15,0 0-4 0,0 0-18 0,0 0 28 16,-20 34-33-16,15-5 29 0,-4 5-13 0,0 10-9 16,-1-5 1-16,4 5-17 0,-3-9-12 15,13 9-27-15,-9-19-12 0,19 19-29 0,-14-44-30 16,30 56-46-16,-30-56-51 0,41 25-136 0,1-2-36 16,-42-23 334-16</inkml:trace>
  <inkml:trace contextRef="#ctx0" brushRef="#br0" timeOffset="2362.1398">5290 2883 1152 0,'0'0'192'16,"-33"-18"-129"-16,33 18-16 0,-34-3-3 16,34 3 3-16,-42 18-4 0,42-18 0 0,-54 42-8 15,28-9-14-15,-10-3 27 0,5 13-34 0,-1-6 24 16,3 5-14-16,1-3-11 0,7-1-1 0,1-3-8 15,6-1 1-15,5-6-8 0,4-1 4 0,5-27-8 16,7 42-4-16,-7-42-6 0,23 28-8 0,2-16-16 16,-25-12-27-16,69 0-42 0,-39-30-81 15,39 23-191-15,-10-14-154 0,-6-14 82 0,18 23 454 16</inkml:trace>
  <inkml:trace contextRef="#ctx0" brushRef="#br0" timeOffset="2721.5036">5466 3054 1466 0,'0'0'20'0,"-34"32"-13"16,34-32-4-16,-5 28 5 0,5-28 2 0,0 0 5 16,25 28 1-16,-25-28 3 0,39 9 1 0,-9-7-1 15,0-8-6-15,7-1-3 0,0-3-4 0,2-4-5 16,0-4 1-16,2 0-3 0,-4-5 4 15,-2 4-5-15,-3-4 5 0,-2-1 14 0,-3 1-32 16,-27 23 33-16,39-44-34 0,-39 44 17 0,16-37 5 16,-16 37-1-16,-7-30 3 0,7 30-3 15,-20-30 2-15,20 30-3 0,-32-16 1 0,32 16-4 16,-44-5 0-16,18 6-1 0,-8 5-1 0,-2 2 3 16,-2 5 1-16,-1 8 5 0,-4 0 3 0,6 5 9 15,0 1-2-15,3 3-17 0,6-4 25 16,3 6-35-16,5-2 23 0,6-2-11 0,7 0-6 15,4-5 2-15,6 4-5 0,-3-27 1 0,27 42-10 16,-27-42-9-16,55 32-21 0,-25-32-30 0,25 12-44 16,-20-32-74-16,38 13-247 0,-10-3-71 0,-11-13 168 15</inkml:trace>
  <inkml:trace contextRef="#ctx0" brushRef="#br0" timeOffset="3252.859">6179 2844 1204 0,'-33'34'110'0,"1"-27"-46"0,32-7-1 0,-50 37 10 16,33-11-43-16,-12-3 30 0,10 9-39 0,-4-6 8 15,7 6 1-15,-2-2-15 0,6-2 2 16,3-1-11-16,4-3 3 0,5-24-6 0,-2 39-1 16,2-39-2-16,3 30 0 0,-3-30-1 0,0 0 2 15,0 0-3-15,0 0 2 0,29 21-2 16,-29-21-1-16,0 0 3 0,26-16-2 0,-26 16 3 15,27-32-1-15,-27 32 2 0,26-45-3 0,-13 20 4 16,-3-1-3-16,1 1 4 0,0-1-4 0,-4-1 4 16,0 1-4-16,-2-1-12 0,-5 27 31 15,13-46-31-15,-13 46 32 0,8-37-13 0,-8 37 0 16,0 0 4-16,7-24 1 0,-7 24 1 0,0 0-3 16,0 0-2-16,0 0-4 0,0 0-3 0,0 0 0 15,-8 35-2-15,8-35-13 0,-7 41 30 0,7-41-28 16,-8 44 29-16,8-44-12 0,-1 40-6 0,1-40 4 15,7 32-6-15,-7-32 4 0,0 0-2 16,23 30 2-16,-23-30 0 0,26 7 2 0,-26-7 0 16,41-9 3-16,-16-3 4 0,7-2 1 15,-2-4 3-15,0-3 0 0,-2-2-13 0,2-2 26 16,-3 4-26-16,0-2 23 0,-27 23-12 0,42-42-5 16,-42 42 2-16,32-35-4 0,-32 35 1 0,0 0-1 15,19-27 0-15,-19 27-1 0,0 0 0 0,0 0-2 16,0 0 1-16,0 0-2 0,0 0-4 15,0 0 1-15,-12 37-5 0,12-37 1 0,-19 53-4 16,6-23-11-16,1 4 17 0,-1-5-28 0,4 1 13 16,-1 0-19-16,6 0-10 0,4-30-14 0,0 53-26 15,0-53-24-15,11 46-55 0,-11-46-58 0,0 0-173 16,34 40-86-16,-34-40 193 0</inkml:trace>
  <inkml:trace contextRef="#ctx0" brushRef="#br0" timeOffset="4059.4841">6656 2902 1378 0,'0'0'103'0,"0"0"-47"16,0 0-7-16,0 0-11 0,-20 36-7 16,20-36-6-16,2 24-22 0,-2-24 29 0,0 0-37 15,25 32 29-15,-25-32-19 0,30 16-2 0,-30-16 0 16,37 9-2-16,-37-9 1 0,39 1-1 15,-39-1-1-15,36-1 1 0,-36 1 0 0,32-9-1 16,-32 9 0-16,28-18 1 0,-28 18-3 0,0 0-18 16,28-31 31-16,-28 31-38 0,11-27 29 0,-11 27-20 15,10-35-10-15,-10 35-3 0,6-30-5 16,-6 30 7-16,0 0 6 0,-11-28 9 0,11 28 4 16,0 0 6-16,-35-7 3 0,35 7 4 0,-34 17 6 15,34-17 4-15,-41 36 10 0,17-17 2 0,-1 11-12 16,-4 0 32-16,8 5-34 0,-5-3 27 0,6 7-15 15,1-8-11-15,4-1 2 0,5 2-10 0,5-7 1 16,3-1-4-16,2-24 1 0,10 34-2 0,-10-34 1 16,30 17-2-16,-30-17 1 0,50 4 1 15,-18-9-1-15,3-8 4 0,3-4-4 16,-1-8 3-16,2 2-3 0,-4-3 1 0,1-1-2 16,-5 1 2-16,-2 1-3 0,-4 0 4 0,-25 25-3 15,39-40 3-15,-39 40-2 0,19-32-13 0,-19 32 15 16,0 0-15-16,4-23 35 0,-4 23-19 0,0 0 18 15,0 0-22-15,0 0-18 0,-32 9 32 16,32-9-34-16,-27 27 34 0,27-27-13 0,-28 42-2 16,28-42 2-16,-27 46-4 0,27-46 5 0,-16 40-4 15,16-40 3-15,-5 39-2 0,5-39 1 0,3 30-2 16,-3-30 2-16,0 0-1 0,24 26 1 0,-24-26 0 16,0 0 2-16,30 2 1 0,-30-2 0 15,24-14 4-15,-24 14 0 0,31-25 3 0,-31 25-1 16,30-33 2-16,-30 33-1 0,24-34 4 15,-24 34-4-15,25-35 3 0,-25 35-8 0,18-32 0 16,-18 32-2-16,0 0 0 0,14-30 2 0,-14 30 4 16,0 0 3-16,0 0 1 0,0 0-3 0,0 0-6 15,0 0-3-15,0 0-3 0,0 0 1 0,-18 30-1 16,18-30 3-16,0 0-2 0,-1 37 0 0,1-37 0 16,0 0 1-16,0 0-1 0,17 27 0 0,-17-27-1 15,0 0 1-15,25-2 3 0,-25 2-1 16,27-14 2-16,-27 14-1 0,33-32 2 0,-33 32-4 15,41-46-11-15,-20 20 26 0,-1-2-27 16,-2 1 28-16,-3 1-14 0,0 0-2 0,-15 26 3 16,21-44-5-1,-21 44 2-15,11-27-1 0,-11 27 0 0,0 0 1 16,0 0-1-16,0 0-3 0,0 0-2 0,-34 11 2 0,34-11-2 16,-37 51 5-16,15-16-1 0,-2 6-17 15,2 1 26-15,3 0-25 0,5-1 25 0,3-3-11 16,6 3-29-16,-1-9-18 0,12 3-4 0,-6-35-11 15,17 53-15-15,-17-53-14 0,31 44-77 0,-31-44-334 16,0 0 4-16,47 28 251 0</inkml:trace>
  <inkml:trace contextRef="#ctx0" brushRef="#br0" timeOffset="4233.7645">7184 2786 1889 0,'-43'28'71'0,"43"-28"-38"0,0 0-16 15,0 0-9-15,0 0-4 0,0 29-2 0,0-29 1 16,48 12 0-16,-9-10-1 0,12-6-2 0,8-3-6 16,4-5-16-16,10 5-36 0,-9-20-75 15,28 33-272-15,-28-26-246 0,-2 6 47 0,-7 12 452 16</inkml:trace>
  <inkml:trace contextRef="#ctx0" brushRef="#br0" timeOffset="5059.0783">992 5299 1524 0,'0'0'60'0,"16"-42"-34"0,-2 11-13 16,7-8 8-16,11 2-3 0,0 0 7 0,4 2-16 15,-5 5 0-15,-2 5-7 0,-3 4 0 0,-26 21-2 0,41-25 1 16,-41 25-1-16,28-7 0 0,-28 7 1 16,0 0-1-16,0 0 2 0,25 30-2 0,-25-30 3 15,7 44-3-15,-7-14 3 0,-5 9-5 0,0 1 5 16,-6 10-6-16,0 4 8 0,-3 1-7 0,0 3 7 16,0 2-6-16,0 0 10 0,0-2-9 0,1-2 10 15,3-5-6-15,2-7-10 0,8-8 26 0,4-12-28 16,-4-24 24-16,18 41-13 0,-18-41-3 0,32 17 4 15,-32-17 4-15,46-10 2 0,-22-10 9 16,7-4 3-16,2-13-11 0,4-6 23 0,2-6-28 16,0-4 18-16,-3-3-9 0,-4 1-5 15,-6 2 8-15,1 6-8 0,-11-2 6 0,-4 3-10 16,-5 0 1-16,-5 6-6 0,0 4 2 0,-4 3-6 16,0 5 1-16,-3 5-7 0,5 23-3 0,-13-35-7 15,13 35-4-15,0 0-9 0,0 0-11 0,-12-29-24 16,12 29-26-1,0 0-28-15,27 18-53 0,-27-18-66 0,32-7-212 0,-8 25-32 16,-24-18 263-16</inkml:trace>
  <inkml:trace contextRef="#ctx0" brushRef="#br0" timeOffset="5438.6965">1957 5305 1168 0,'-3'31'79'0,"3"-31"-52"0,0 0-4 16,0 0 0-16,0 0 1 0,-9 25-2 0,9-25-1 16,0 0 1-16,35 5-1 0,-35-5-2 0,48-7-6 15,-18-1 1-15,6-3-3 0,-3-1 1 0,3-4-5 16,1-2 4-16,-2-1-2 0,-1-2 7 0,0 0-3 16,-6-1 4-1,-1 3-4-15,-27 19 5 0,35-35 1 0,-35 35 8 16,14-30 2-16,-14 30 1 0,-2-28-5 0,2 28-6 0,-19-28-9 15,19 28-4-15,-34-27-4 0,34 27 1 0,-48-17-3 16,22 13 0-16,-3 6 1 0,1 3 1 0,0 7 1 16,1 6-1-16,-1 3 3 0,0 7-2 0,-1 6 6 15,-1 3-2-15,4 10 5 0,-1 3-6 0,4 6 7 16,2-1-8-16,3 1 7 0,6-5-8 0,5-3 3 16,7-3-8-16,7-8 4 0,7-5-7 0,7-9 4 15,9-7-3-15,7-6 2 0,11-10-6 0,9-10-9 16,12-11-3-16,4-15-17 0,15-1-27 0,-6-30-51 15,27 23-88-15,-31-44-105 0,27 11-194 0,-8 8 3 16,-22-21 404-16</inkml:trace>
  <inkml:trace contextRef="#ctx0" brushRef="#br0" timeOffset="5641.7928">3229 4343 1572 0,'-21'57'126'16,"-22"-1"-74"-16,8 11-9 0,-4 3-11 0,7 8 6 15,-4-1 1-15,5 6-23 0,-1-4 12 16,3 1-24-16,5-5-1 0,4-1 4 0,8-3-11 16,3-6 6-16,7-4-8 0,2-6 0 0,5-2-14 15,1-11-5-15,6 0-19 0,0-10-2 0,15 7-44 16,-27-39-34-16,62 49-66 0,-62-49-135 0,51-7-201 16,-5 14 14-16,-19-28 469 0</inkml:trace>
  <inkml:trace contextRef="#ctx0" brushRef="#br0" timeOffset="6860.7988">1210 7772 884 0,'0'0'132'0,"5"-33"-22"15,-5 33-27-15,6-44-23 0,-6 44-23 16,3-50-12-16,-3 26 3 0,-5-1-10 0,5 25 18 15,-13-37-29-15,13 37 23 0,-19-26-18 0,19 26 19 16,-25-14 0-16,25 14-6 0,-30-2 0 0,30 2-5 16,-35 12-2-16,35-12-13 0,-43 30 34 0,43-30-31 15,-48 49 32-15,25-15-18 0,-3 6-7 16,3 6 6-16,-4 0-9 0,4 2 7 0,2-1-9 16,1 1 7-16,4-3-7 0,6-2 3 0,3-8-5 15,3-5 1-15,4-7-6 0,0-23 2 0,12 33-3 16,-12-33 1-16,29 21-1 0,-29-21 1 0,51 6 0 15,-19-8 3-15,5-12 5 0,4-4 2 0,1-8 3 16,1-2-7-16,-1-9 0 0,1-2-9 16,-4-5 5-16,-4 0-5 0,-1 2 4 15,-4 3-2-15,-3 2 1 0,-4 3-3 0,-7 6 4 16,-16 28-5-16,19-42 6 0,-19 42-1 0,0 0 4 16,9-25 1-16,-9 25 0 0,0 0-1 0,0 0-3 15,0 0-3-15,0 0-2 0,0 0-2 0,-25 39-1 16,15-14 2-16,-3 8-2 0,1 6 0 0,1 1-6 15,2-1 1-15,4 2-12 0,1-3-3 16,10 1-12-16,1-9-8 0,9 7-21 0,-16-37-28 16,46 51-51-16,-46-51-75 0,64 28-134 0,-20-17-182 15,-5-15 76-15,19 18 458 0</inkml:trace>
  <inkml:trace contextRef="#ctx0" brushRef="#br0" timeOffset="7079.5474">2195 7631 1560 0,'0'0'50'0,"-43"-31"-25"0,18 15 0 0,25 16 7 15,-46-14 6-15,46 14-1 0,-51 9-11 0,23 3-4 16,-6 4-8-16,2 7 3 0,-2 3-3 0,4 7 6 16,-2 3-5-16,2 4 5 0,4 1-10 15,1 1 2-15,5-3-9 0,6 1 1 16,5-3-6-16,8-3 1 0,4-1-8 0,4-6-7 15,11-3-13-15,-18-24-9 0,57 37-20 0,-25-35-25 16,22 14-57-16,-20-39-118 0,26 16-312 0,2-4 22 16,-7-12 357-16</inkml:trace>
  <inkml:trace contextRef="#ctx0" brushRef="#br0" timeOffset="7361.0621">2825 7633 913 0,'0'0'333'0,"-26"-7"-254"15,26 7-10-15,-32 4 7 0,5-6-2 16,27 2-5-16,-41 14-13 0,41-14-7 0,-51 23-10 16,24-6 2-16,-8 1-9 0,5 3 2 0,-4 6-6 15,1 1 1-15,2 0-11 0,3 4 2 0,-2-2-10 16,7 1-1-16,4-4-5 0,4 1 0 0,8-3-4 15,7-25 0-15,2 44-5 0,-2-44 0 0,25 40-7 16,-25-40-4-16,48 25-12 0,-18-22-11 16,12 1-11-16,1-17-23 0,17 10-40 0,-14-31-56 15,32 33-94-15,-30-27-202 0,10-1-45 0,15 17 273 16</inkml:trace>
  <inkml:trace contextRef="#ctx0" brushRef="#br0" timeOffset="7767.4064">3022 7853 1351 0,'-36'6'136'0,"36"-6"-101"16,0 0-15-16,0 0-2 0,-21 24-2 0,21-24 2 16,0 0 9-16,30 9 5 0,-30-9 1 0,43-5-1 15,-15-4-7-15,4 0-7 0,1-3-2 16,1-2-6-16,0 1-4 0,-4 1-2 15,-2-4 2-15,-28 16-3 0,44-24 4 0,-44 24-4 16,29-27 5-16,-29 27 2 0,0 0 1 0,21-30 0 16,-21 30 0-16,0 0-3 0,-9-37 0 0,9 37-3 15,-19-28 0-15,19 28-4 0,-30-25 1 0,30 25-2 16,-39-19 2-16,39 19 3 0,-48-7 2 0,21 9 2 16,27-2 0-16,-48 16 0 0,24-4-3 15,-1 7 0-15,-2 4-3 0,3 5 2 0,-1 4-1 16,2 1 5-16,1 6-6 0,7 0 5 0,0 3-7 15,6 2 4-15,2-1-6 0,7-6 3 0,6-4-4 16,6-5 2-16,-12-28-3 0,41 42 2 0,-9-27-2 16,3-7 0-16,8-6-4 0,3-9-8 15,10-5-10-15,3-15-15 0,10-1-12 0,-2-19-25 16,15 10-36-16,-20-30-59 0,33 30-90 16,-34-30-155-16,11 3-97 0,13 12 233 0</inkml:trace>
  <inkml:trace contextRef="#ctx0" brushRef="#br0" timeOffset="7954.9136">4176 6788 1709 0,'-56'46'89'15,"10"8"-36"-15,-6 10-17 0,10 6 4 16,-4 4-15-16,1 3 6 0,-1 3-17 16,2 2 6-16,5 1-12 0,4 0-6 0,6-4 12 15,5 1-18-15,4-8 14 0,6-7-10 0,5-7-1 16,4-7-5-16,7-2-16 0,3-6-4 0,9-6-10 15,2-9-7-15,11-5-11 0,-27-23-21 0,65 26-57 16,-65-26-105-16,87-3-76 0,-46-13-250 16,3-7 62-16,16 14 464 0</inkml:trace>
  <inkml:trace contextRef="#ctx0" brushRef="#br0" timeOffset="8314.4282">4495 7672 1336 0,'-37'-2'211'0,"37"2"-149"0,0 0-12 0,-19 34 0 16,19-34-9-16,-18 31-4 0,18-31-9 0,-20 43-2 15,8-19-8-15,1 3 4 0,1 3-10 0,-3-1 3 16,4 3-5-16,-3 5 1 0,1-3-5 0,3-1 3 16,-1-3-5-16,9-30 2 0,-9 39-5 0,9-39-1 15,0 0 0-15,5 24-1 0,-5-24-1 0,0 0 2 16,0 0 0-16,0 0 2 0,36-31 3 15,-36 31-3-15,35-53 3 0,-12 18-4 0,2-6 3 16,0 1-1-16,-1 4 6 0,-1 1-3 16,-3 2 4-16,1 1-7 0,-1 4 1 0,-3 1-4 15,-17 27 2-15,32-35-3 0,-32 35 1 0,0 0 0 16,0 0 0-16,0 0 1 0,0 0 3 0,0 0-1 16,21 46-1-16,-19-16 3 0,-4 5-8 15,1 2 6-15,-1 2-5 0,0 0-1 0,4-4-6 16,1-5-5-16,5-2-12 0,-8-28-11 0,21 41-17 15,-21-41-20-15,33 24-57 0,-33-24-102 0,38-30-355 16,-38 30 11-16,37-42 304 0</inkml:trace>
  <inkml:trace contextRef="#ctx0" brushRef="#br0" timeOffset="8486.299">4506 7040 1562 0,'-57'35'305'0,"9"18"-274"0,6 3-26 16,6 4 1-16,10 0-11 0,5-2 3 0,5 2-15 16,3-9-7-16,15 5-21 0,-2-19-93 0,37 30-175 15,-12-26-296-15,9-4 14 0,6 14 435 16</inkml:trace>
  <inkml:trace contextRef="#ctx0" brushRef="#br0" timeOffset="8627.6762">5126 8172 1962 0,'-34'-3'85'15,"-7"3"-85"-15,4-4 0 0,11-3-19 0,-1-9-41 16,27 16-52-16,-46-49-92 0,53 21-384 0,-18-1-34 16,6-4 181-16</inkml:trace>
  <inkml:trace contextRef="#ctx0" brushRef="#br1" timeOffset="13363.0493">988 1967 814 0,'31'4'76'0,"-31"-4"-68"0,37 7-3 0,-12-2 10 15,6 2-11-15,8 0 13 0,4 4-12 0,3-2 3 16,5-2-1-16,8-2-1 0,3-3 2 0,7-2 2 15,7 0 0-15,5-6 4 0,8 3 5 16,5-8-17-16,10 1 19 0,-1-4-6 0,10 1 15 16,1-6 8-16,3 3-3 0,5-5-3 0,5 3-9 15,-4 1-3-15,8 1-6 0,-7-2-1 0,1 8 0 16,5-6 5-16,-3 5-2 0,2-1-2 16,3 3-5-16,-3 2-3 0,2 0-3 0,3 4 1 15,-1 3-2-15,4 0 3 0,3 3 0 16,0 1 0-16,7-4-1 0,-2 5-3 0,4-3 0 15,5-1 2-15,1 1 0 0,7-2 0 0,2 0 0 16,1 0-1-16,2 0 0 0,6-2 0 0,4 1 1 16,0-1-2-16,2 0 0 0,9-1 0 0,-2 3-1 15,2 0 0-15,5 0 0 0,-4 0-2 0,1 0 1 16,3 5 0-16,0-2 1 0,0 4-1 0,0 0 1 16,2 4-1-16,-4 0 1 0,0 1-1 15,0 0 1-15,1 2-1 0,-6 0 2 0,3-1-2 16,6-3 2-16,0-1-3 0,1 0 0 15,10-2-1-15,-1 0 1 0,4 2-1 0,6-2 5 16,-1-4 6-16,4 1 3 0,1-2 4 0,4-1 1 16,1-2-2-16,1 2 1 0,-1-2-2 0,1 4-1 15,0-3-3-15,2 4-2 0,-2-2-3 0,0 1 0 16,0 1-4-16,1-1 1 0,1 2-1 16,0 2 0-16,3-1 1 0,0 1 1 0,1 0-2 15,-1-2 2-15,2-1 0 0,5-1 1 0,-1-3 1 16,5 2 1-16,1-6-2 0,4 3 1 0,6-8 0 15,3 5-1-15,3-6 2 0,5 3-1 0,-3-4 1 16,2-1 1-16,-9-2 7 0,4 0 2 0,-2-2 7 16,-2 2-1-16,-6-4-3 15,-3 4-5-15,-3 2 1 16,1-1-2-16,-9 1 3 0,-1 3-1 0,-2-3 2 0,2-1-6 0,0 3-1 16,-2 1-5-16,-3 2 0 0,-4 4-2 0,-2 3 0 15,1 3 2-15,-5-3-1 0,-4 4-2 0,-2-4 0 16,-1 3-4-16,-6 1-7 0,-7-1-3 0,-1 4-8 15,-17-5-3-15,0 5-5 0,-11-7-6 0,-10 7-7 16,-13-10-5-16,-5 8-11 0,-23-10-13 16,-2 12-17-16,-26-14-16 0,3 12-23 0,-36-14-37 0,-4 7-119 15,-8 9-105-15,-44-7 119 0,0 0 269 0</inkml:trace>
  <inkml:trace contextRef="#ctx0" brushRef="#br1" timeOffset="14476.5192">11181 520 752 0,'0'0'99'0,"0"0"-61"0,-9-29-10 0,9 29 4 16,0 0 10-16,0 0 6 0,0 0-1 0,0 0-10 0,0 0-15 16,0 0-12-16,0 0-8 0,0 0-3 0,0 0 0 15,0 0 3-15,0 0 0 0,18 27 3 0,-18-27-3 16,16 33 1-16,-11-8-2 0,0 5 2 0,-1 9-6 15,-2 6 7-15,-2 3-9 0,-4 7 10 0,-1 4-10 16,-1 3 8-16,-1 5-8 0,0 3 9 0,4 8 9 16,-1 5-22-16,2 5 23 0,1 3-22 0,-1 3 3 15,2 1 13-15,0 2-10 0,2 0 17 0,-2 6 1 16,3 5-18-16,-3 1 19 0,4 6-14 0,-4-1 6 16,5 2 24-16,-5-1-21 0,4 3 14 15,-6 3-5-15,5 4-25 0,-3 4 15 16,2 5-16-16,2 1-2 15,-4 4 27-15,0 2-18 0,-4 4 4 0,-3 1 14 16,2 2-17-16,-2 3 7 0,1 6 6 0,-2 0-25 16,-1 0 10-16,0 1 12 0,2 8-11 0,-2-1 9 15,0 10 4-15,2 1-5 0,-2 0-6 16,-2 0 8-16,6 7-6 0,-5-1-13 0,2 6 11 0,0-1 13 0,-1 5-3 16,0-6 4-16,2 8 9 15,0 2-16-15,0-1-8 0,-2 2 7 0,3-1-4 0,-1 3-15 16,4 2 14-16,-1-2 1 0,1 10-7 0,-1-1 5 15,1 0-5-15,1 3 5 0,0 2-3 0,2 0 3 16,-2 2-2-16,1 2 0 0,1 3 0 16,0 6 0-16,1 2 4 0,3 5 3 0,1 5 2 15,2 0 0-15,4 8-3 0,1 1-6 0,2 3 2 0,2 5-7 16,2 0 7-16,3 6-6 0,6 2 5 0,5-3 11 16,1 4-16-16,8-1-9 0,-2-10 0 15,4 1-4-15,-6-14 4 0,2-13 3 0,-7-11 2 0,0-18-2 16,-9-17-13-16,0-15-1 0,-11-18-25 15,6-8-14-15,-11-18 6 0,9 1-32 0,-13-28 5 16,13-1-7-16,-10-31-26 0,11-6-6 0,-4-26-44 16,-13-31-83-1,46 28-58-15,-37-63 138 0</inkml:trace>
  <inkml:trace contextRef="#ctx0" brushRef="#br1" timeOffset="15681.1141">13866 560 759 0,'0'0'59'0,"0"0"-38"0,0 0-13 0,0 0 13 16,0 0 19-16,0 0 13 0,0 0 11 15,0 0-13-15,0 0-17 0,25-12-15 0,-25 12-11 16,0 0-3-16,0 0 4 0,0 0 4 0,0 0 4 16,0 0 7-16,0 0 3 0,0 0 3 0,0 0 0 15,3 38-2-15,-3-38-8 0,0 43-3 0,-2-17-9 16,2 8 2-16,-1-3-7 0,-1 10 5 0,0-2-5 15,0 6 6-15,1 1-9 0,1 5 10 0,0 4-13 16,1 3 10-16,1 7 8 16,-2 4-28-16,4 3 27 0,-3 7-26 0,1 6 5 15,0 3 16-15,-4 2-13 0,2 1 15 0,0 10-16 16,-2-1 16-16,1 6 3 0,1 3-17 0,-2-2 20 16,0 8-20-16,0 1-4 0,1 6 17 0,-1 4-20 15,-4 1 2-15,-1 0 16 0,-1 7-16 0,-1 0 15 16,0 1 5-16,-2 8-22 0,-1-4 23 0,-2 6-3 15,-2 1-13-15,2 0 13 0,1 4-11 16,3-4-2-16,1 0 24 0,-2 4-4 0,6-2-17 16,-1 0 10-16,5 7-14 0,2 0-7 0,1 0 28 15,-2 3-3-15,4-3-12 0,-3-2 13 16,3 6-14-16,1-2-13 0,-1 5 26 0,1 8-10 16,-3-2-8-16,0-1 10 0,-2 2-10 0,-2 2-9 15,-2 2 10-15,1 3 10 0,-1 3-9 16,1 1 9-16,-1 1 10 0,1 4-8 0,-1-2-5 15,4 4 9-15,2-2-7 0,1-4-13 0,6 1 9 16,0-2 7-16,7 1-10 0,0-3 9 0,2 1 11 16,7-1-12-16,-2-2-4 0,3-1 8 0,1-4-10 15,-1-1-12-15,8 0 25 0,-4-1-7 0,4 0-9 16,-2 2 10-16,-2-1-10 0,2 1-11 0,-1 0 6 16,0 2 8-16,-1 1-5 0,0 2 6 15,-2 0 12-15,2 11-11 0,-1-2-5 0,-1 0 17 16,0 2-5-16,-3-4-7 0,0-4 5 15,-2 4 2-15,-2 2-10 0,-1-7 7 0,-1 9 9 16,-1-2-10-16,3 0-6 0,0-2 7 0,-1 0-2 16,-1-5-10-16,-1-2 10 0,0 2 9 0,-1 0-12 15,1-4 3-15,5 2 10 0,0 2-13 0,4 2-3 16,-1 0 9-16,1-3-7 0,1-4-9 16,0-2 7-16,4-6 3 0,-2-6-9 0,6-4 9 15,1-9 3-15,-1-8-22 0,-3-19 10 0,4-10-21 16,-10-24-44-16,15-4-24 0,-22-35-105 0,31 8-131 15,-12-24-181-15,-10-37 15 0,13 6 470 0</inkml:trace>
  <inkml:trace contextRef="#ctx0" brushRef="#br1" timeOffset="16704.5589">1431 4299 632 0,'0'0'54'0,"0"0"-13"0,41-9-7 15,-16 6 0-15,8 5 6 0,5-2 5 16,8 5-4-16,3-3-10 0,11 3-7 0,4-3-2 16,11 1-2-16,4-1 2 0,13 3 4 0,6-3-4 15,10 1-2-15,7-3-6 0,11 0-8 0,8-3-4 16,10-1-3-16,6-1 0 0,6 0 1 15,14-4 0-15,0 4 0 0,7-2 1 0,9 3-1 16,0 1 0-16,9-1 1 0,5 1 12 0,7-1 8 16,8-3 9-16,10 7 3 0,3-9-5 0,11 6-5 15,7-6-3-15,9 4-5 0,11-4 3 0,3 2-1 16,8-4 4-16,9 4-4 0,0-2-2 0,2 2-4 16,12 4-5-16,-1 1-1 0,9 2 0 15,6 2 1-15,-8-2-1 0,9 7 3 16,-1 3-4-16,4-1 1 0,8 0 0 0,5 2 1 15,-1-3 2-15,1 3 5 0,6-6 2 0,8 4 1 16,13-5-3-16,8-1 4 0,4 1 2 0,9-3 1 16,-5-9 5-16,16 4-3 0,-1-6-5 0,8-1-1 15,7-3-4-15,0 0-2 0,7-2 7 0,1 2 2 16,-3-4 8-16,8 2-4 0,-3-3-1 16,8 0-6-16,1-3 1 0,-5 1-4 0,2-5 4 15,-8 3-7-15,-10-5 0 0,4-4 6 0,-9 2-30 16,5-1 27-16,-4-6-28 0,-3 1 14 0,2 3-4 15,-9-4-17-15,-11 5-20 0,-16-8-36 16,-1 17-49-16,-36-23-81 0,10 30-151 0,-40-12-161 16,-35-2 61-16,-11 23 400 0</inkml:trace>
  <inkml:trace contextRef="#ctx0" brushRef="#br1" timeOffset="17579.7578">1231 6682 448 0,'0'0'40'0,"0"0"-26"0,0 0-13 16,0 0 2-16,32 25 5 0,-32-25 0 16,35 19 12-16,-35-19-2 0,50 25 6 0,-18-11-4 15,7 0 0-15,3 2 3 0,8-2 17 0,5 3 12 16,9-6 12-16,12 5-2 0,2-7-10 16,17 3-11-16,5-8-9 0,15 3-6 0,10-11-5 15,14 4-6-15,11-5-4 0,13-4-5 0,7 0 1 16,11 0-1-16,6-5 9 0,12 4 3 0,4-10 14 15,13 12 4-15,4-8-1 0,12 7-1 0,4-7 3 16,10 7-6-16,5-7 3 0,11 6-9 0,4-3-8 16,5 6-7-16,11 0 1 0,1 2-3 0,4 0 1 15,10 1-3-15,-8 1-4 0,7 3 0 16,7 0 1-16,3 2-1 0,4 1 2 16,0 2-1-16,2 2-1 0,5 2 2 0,12-2-1 15,2 2 6-15,6-4 4 0,5 4 5 0,-6-5-2 16,10 3 1-16,4-4-4 0,10 1 1 0,12-6-2 15,8 0 1-15,8-1 0 0,4-1-2 0,-1-3 1 16,8-2-1-16,-4 1 3 0,14-1 2 16,-2-4 4-16,-1 6-1 0,6-5-18 0,-6 1 40 15,-2 3-34-15,-1 1 33 0,-6 0-18 0,3 3-10 16,2 4-5-16,-3 4-2 0,-1 1 0 0,-10 4-16 16,-16-4 32-16,0 7-32 0,-12 1 30 0,-6-1-18 15,4 0-4-15,-6 1 1 0,6 1-7 16,-6-4 0-16,-3 3-11 0,-14-6-8 0,-16 5-15 15,-20-10-16-15,-5 10-15 0,-21-14-26 16,3 20-41-16,-35-29-43 0,10 25-139 0,-36-7-119 16,-29-14 24-16,-2 27 409 0</inkml:trace>
  <inkml:trace contextRef="#ctx0" brushRef="#br1" timeOffset="18351.1481">1722 9993 657 0,'65'0'99'0,"17"5"0"16,3-6-19-16,21 6-2 0,2-10-8 0,18 8-5 15,7-10-19-15,19 2-16 0,9-2-13 0,14-6-9 32,8 3-2-32,10-6-1 0,14-5 2 0,13 0-6 0,8-6 2 0,13 1-5 0,11-4 4 15,8 2-5-15,13 0 7 0,10-1-6 0,4 0 5 16,5-1-5-16,9 5 5 0,6-3-5 0,3 1 8 16,8 4-4-16,-4 1 13 0,5 4 10 15,1-5 12 1,10 7 1-16,10-5 3 0,10 3-15 0,-1 4-6 15,11 0 17-15,-13 0-19 0,3 5 18 0,3-3-36 0,3 3 12 0,16-1-19 16,3-1 13-16,11 1 2 0,0-1-2 16,-1-3 0-16,3 0 0 0,-4-2 0 0,2 0-5 15,7-2 3-15,6 1-4 0,10-4 5 0,5 7-3 0,-1-2 5 16,-2 3 1-16,-4-1 9 0,-5 6 1 0,-3-7 9 31,1 8-4-31,-9-1-1 0,6 2-2 0,-13 1-3 0,-3 5 0 0,-12 0-5 0,-8 4-3 31,-5 1-4-31,0 2-1 0,-6-2-2 0,-1-3 2 16,-10-4-2-16,-3-5-7 0,-10 0-9 0,-11-9-23 16,-7 6-29-16,-19-20-35 0,10 17-74 0,-40-36-155 15,3 10-189-15,-14-1 29 0,-34-24 386 0</inkml:trace>
  <inkml:trace contextRef="#ctx0" brushRef="#br1" timeOffset="19814.371">9877 3267 1283 0,'-37'-11'118'0,"37"11"-64"0,0 0-19 0,0 0-19 16,0 0-2-16,0 0 8 0,25-19 10 15,0 12-2-15,1-5-3 0,10-1-9 0,3-1-5 16,5 0-6-16,4-2-2 0,7 1-2 0,1-1 0 16,5 0-3-16,1 2 2 0,0 0-5 15,0 0 4-15,-6 3-7 0,-3 0-7 0,-7 4-12 16,1 6-14-16,-14-6-14 0,3 14-18 0,-36-7-30 15,35 12-53-15,-35-12-79 0,-28 7-263 0,17 28 65 16,-33-22 374-16</inkml:trace>
  <inkml:trace contextRef="#ctx0" brushRef="#br1" timeOffset="19986.1668">9823 3644 1032 0,'0'0'86'16,"0"0"-24"-16,46 16 11 0,-22-23-6 0,17 10-19 15,-2-13-8-15,14 4-8 0,-1-9-1 0,10 4 0 16,1-8-7-16,10 1-12 0,1-1-3 0,4-2-7 16,0 3-13-16,-5-7-39 0,14 22-85 15,-33-22-145-15,12 14-241 0,0 17 26 0,-29-20 439 16</inkml:trace>
  <inkml:trace contextRef="#ctx0" brushRef="#br1" timeOffset="23793.4195">8847 3441 840 0,'16'-38'74'15,"-16"38"-46"-15,1-39-6 0,-1 39 7 0,0-49 19 31,0 49 7-31,-10-50 12 0,10 50-7 0,-23-51 0 16,23 51-6-16,-37-49 0 0,37 49-5 0,-52-46 2 16,26 28-6-16,-10-6 0 0,8 12-6 0,-8-6-4 15,6 13-4-15,-3-1-3 0,1 8-5 16,-2 2-8-16,0 4-1 0,-3 7-8 0,0 7 2 16,-2 5-3-16,2 6 4 0,-2 8-3 0,4 3 5 15,-3 2-7-15,7 10 6 0,2 0-8 0,6 6 5 0,5 1-10 16,4-1 8-16,9-6-9 0,3-5 7 0,9-7-6 0,6-5 6 15,8-7-6-15,5-6 4 0,10-6-4 0,6-6 5 16,6-12 0-16,7-6 4 0,4-15 9 16,3-8 0-16,3-11 8 0,1-12-8 0,1-13 4 0,2-4-14 15,0-14 9-15,2-5-15 0,0 1 11 0,0-3-11 16,-9 3 9-16,-2 1 4 0,-14 1-18 16,-5 4 18-16,-10-4-17 0,-8 2 4 0,-7 2 12 15,-1-6-12 1,-7-1 10-16,1 1-10 0,-5 6 8 0,-4 10-8 15,-2 15 8-15,-3 19 0 0,-4 8 7 16,9 27 2-16,0 0-11 0,0 0-5 0,-27-10 0 16,27 10 0-16,-16 37 0 0,4 12 0 0,-6 27 0 15,-5 24 0-15,-5 13 0 0,-2 10 0 0,1 2 0 0,5-2 0 16,1 1 0-16,3-1 0 0,6-7 0 0,3-5 0 16,8-7 0-16,3-12-23 0,9-8-22 0,3-8-1 15,11 0-20-15,-3-18-52 0,22 12-31 16,-26-40-188-16,25 14-258 0,0-1 64 0,-15-24 395 15</inkml:trace>
  <inkml:trace contextRef="#ctx0" brushRef="#br1" timeOffset="25186.7138">8055 5641 355 0,'-34'9'37'0,"34"-9"9"16,0 0 5-16,-32 2 3 0,32-2 3 0,0 0-3 15,-26 5-2-15,26-5 3 0,0 0-1 0,0 0-3 16,0 0-9-16,0 0-6 0,0 0-6 0,0 0-3 15,0 0 4-15,0 0 8 0,0 0-7 0,-14 23 26 16,14-23-19-16,0 0 16 0,0 0-10 16,0 0-6-16,0 0-2 0,0 0-1 0,0 0 3 15,0 0 1-15,0 0 1 0,37-12-3 0,-37 12-3 16,28-23-7-16,-28 23-1 0,46-37-8 0,-19 17 0 16,5-1-6-16,-4 0-2 0,2 2-6 0,0 1 0 15,-3 2-5-15,-1 4 2 0,-26 12-2 0,36-11 1 16,-36 11-3-16,0 0 1 15,0 0 1-15,0 0-1 0,25 27 3 0,-25-27-3 16,7 42 5-16,-5-5-5 0,-1 2 5 0,1 12 12 16,-4 2-27-16,-1 5 26 0,-1 3-25 0,1 5 6 15,-1 1 11-15,2-1-11 0,2 5 11 0,2-2-10 16,0-2 11-16,3-2-7 0,2-5 9 0,2-6-7 16,5-3 7-16,2-9-8 0,7-6 5 0,6-10-6 15,4-5 4-15,4-8-1 0,6-10 5 16,-2-10 6-16,-1-5 1 0,3-15 3 0,3-4 0 15,0-17 8-15,5-8-9 0,1-9 11 0,1-11-16 16,-2-7 5-16,-1-1-9 0,-9-3 9 0,-2 6-8 16,-11 5 9-16,-9 4-14 0,-8 2-5 15,-6 3 0-15,-6 2 0 0,-1 8 0 0,-4 5 0 16,1 6 0-16,0 7 0 0,0 9 0 0,5 30 0 16,-9-32 0-16,9 32 0 0,0 0 0 15,0 0 0-15,0 0 0 0,0 0-5 0,35-3-17 16,2 8-22-16,9-5-18 0,20 11-22 0,-2-20-74 15,42 34-192-15,-16-22-252 0,9 1 29 0,4 17 427 16</inkml:trace>
  <inkml:trace contextRef="#ctx0" brushRef="#br1" timeOffset="26702.7462">8926 8139 857 0,'11'-32'84'15,"-11"32"-26"-15,-16-27-1 0,16 27 3 0,-18-28 4 16,18 28-1-16,-26-28-10 0,26 28-9 16,-37-23-11-16,12 11-2 0,25 12-4 0,-48-12 1 15,23 13 1-15,-7-2-1 0,4 9 2 0,-7-1 1 16,3 11 5-16,-9 0-2 0,4 10 2 0,-8-2-7 15,3 8 1-15,-4-1-11 0,3 6 4 16,1 3-11-16,3 4 3 0,2 2-8 0,5 3 3 16,2 3 7-16,7-1-25 0,5 0 23 0,4-2-25 15,9-9 9-15,3 0 7 0,7-3-7 16,7-4 5-16,8-1-6 0,5-6 4 0,7-2-3 16,8-8 3-16,6-4-2 0,9-9 3 0,9-12-2 15,5-8 1-15,6-10 3 0,2-12-4 0,3-12 6 16,2-9-6-16,3-8 7 0,0-6 7 0,-6 3-21 15,-2-3 19-15,-14 9-20 0,-10 8 3 0,-10 2 9 16,-9 9-4-16,-13 2 12 0,-5 7 0 0,-9 5 6 16,-7 30-3-16,2-42-3 0,-2 42-5 15,-11-25-1-15,11 25-2 0,0 0 0 16,-30-4-3-16,30 4-3 0,-32 36 2 0,12-1-5 16,-4 12 7-16,-1 13-6 0,-2 7 7 0,1 6-8 15,1 6-7-15,4-2 18 0,3 1-19 0,6-4 11 16,5-11-11-16,10 1-21 0,4-12-5 0,13 1-22 15,-1-14-16-15,22 12-62 0,-16-35-104 16,44 26-72-16,-18-21-234 0,6-15 67 0,21 18 448 16</inkml:trace>
  <inkml:trace contextRef="#ctx0" brushRef="#br1" timeOffset="27109.0928">10007 8419 1234 0,'-16'-30'315'15,"16"30"-281"-15,0 0-17 0,0 0-6 0,0 0 6 16,0 0 6-16,0 0 10 0,35-23-7 0,-35 23-7 15,32-16-9-15,-32 16-6 0,48-19-4 0,-18 8 0 16,2 0 0-16,5 3-5 0,-2-1-9 0,8 4-16 16,-6-6-23-16,11 14-35 0,-18-20-50 0,21 29-75 15,-51-12-160-15,48-10-104 16,-12 27 126-16,-36-17 351 0</inkml:trace>
  <inkml:trace contextRef="#ctx0" brushRef="#br1" timeOffset="27280.9612">9902 8827 1734 0,'-33'16'40'0,"33"-16"-32"0,0 0-9 15,24 7 1-15,5-10 2 0,6-4 2 0,8-8-4 16,4-4 3-16,8-4-5 0,7-5 3 0,6-5-16 16,8 3-28-16,-7-18-60 0,25 27-134 0,-36-16-315 15,18-12 4-15,4 17 258 0</inkml:trace>
  <inkml:trace contextRef="#ctx0" brushRef="#br1" timeOffset="27690.4012">10021 5661 1194 0,'-28'35'334'16,"-3"-35"-292"-16,31 0-16 0,0 0-18 16,-26 3-8-16,26-3-4 0,0 0 0 0,0 0-1 15,0 0 3-15,42-9 2 0,-10-1-1 0,13-1-1 16,8-8-20-16,16 5-22 0,-4-18-40 0,22 25-60 0,-21-26-62 15,20 24-89-15,-8 2-176 0,-21-18 152 0,19 34 319 16</inkml:trace>
  <inkml:trace contextRef="#ctx0" brushRef="#br1" timeOffset="27846.5882">10046 6138 1603 0,'-38'35'66'0,"12"-16"-45"0,26-19-17 16,0 0-9-16,3 25 1 0,22-25 3 0,12-3 1 15,11-13 1-15,12-9-4 0,18-10-10 0,9-11-25 16,25 2-26-16,-6-28-72 0,39 24-125 16,-14-19-262-16,-1-8 19 0,17 16 362 0</inkml:trace>
  <inkml:trace contextRef="#ctx0" brushRef="#br1" timeOffset="28472.6277">12267 3190 905 0,'0'0'254'0,"0"0"-189"15,17-27-20-15,-17 27-7 0,0 0-5 0,0 0-3 0,0 0 1 16,27-7-1-16,-27 7-1 0,0 0 1 0,0 0-5 16,-4 27 0-16,4-27 0 0,-1 52 5 0,-5-13-8 15,3 9 4 1,-6 4-16-16,2 7 9 0,-4 0-5 0,2 5 10 16,-3-4-6-16,3 0 6 0,0-8-17 15,6-2 7-15,1-6-13 0,4-5-11 0,3-6 28 16,4-5-31-16,1-3 30 0,-10-25-15 0,27 30-2 0,-27-30 3 15,25 16 4-15,-25-16 4 0,0 0 5 0,26-2 7 16,-26 2 1-16,0 0-4 0,23-44-17 0,-14 16 22 16,0-8-30-16,2-2 26 0,-4-6-8 0,0 3-5 15,-4-3 11-15,-1 0-2 0,-5 4 7 16,1 1-8-16,-7-3-2 0,2-1-14 0,-2-1 0 16,2-1 0-16,3 0 0 0,1 3 0 0,6 5 0 15,3 6 0-15,1 6 0 0,-7 25 0 0,23-34 0 0,-23 34 0 16,34-22 0-16,-34 22 0 0,46-18 0 0,-15 9 0 15,7 2 0-15,4 0-3 0,4 2-30 0,2-6-26 16,10 8-9-16,-8-15-46 0,26 25-82 16,-32-35-135-16,27 21-270 0,2 3 68 0,-13-19 425 15</inkml:trace>
  <inkml:trace contextRef="#ctx0" brushRef="#br1" timeOffset="28878.7525">14337 3299 1325 0,'-34'-18'66'0,"34"18"-37"0,-30-12 3 0,30 12 6 16,-32-2-3-16,32 2-7 0,-42 14-12 15,17 2-3-15,-10 7-8 0,-3 7 6 16,-4 9-7-16,-6 5 8 0,-5 7-5 0,-4 5 10 15,-6 6-9-15,-1 5 12 0,-5 3-9 0,0 6-7 16,1-4 21-16,3 0-28 0,3-3 22 0,5-6-12 16,6-10-11-16,6-11 3 0,10-3-10 0,8-16-7 15,27-23-38-15,-24 18-36 0,24-18-53 0,0 0-57 16,44-32-102-16,-9 4-169 0,-6-30 51 16,26 17 422-16</inkml:trace>
  <inkml:trace contextRef="#ctx0" brushRef="#br1" timeOffset="29035.1952">13728 3508 946 0,'14'-53'281'15,"-3"27"-171"-15,-19-11-5 0,8 37 2 0,-3-26 4 16,3 26-8-16,0 0-26 0,0 0-21 16,0 0-21-16,-4 30-10 0,4-30-12 0,2 58-1 15,3-16-8-15,4 2 4 0,7 0-9 16,5 4 5-16,10-4-8 0,6 0 3 0,11-2-16 16,5-7-11-16,12 2-36 0,-3-16-44 0,25 29-83 15,-29-42-170-15,24 28-222 0,-1 2 42 0,-12-16 444 16</inkml:trace>
  <inkml:trace contextRef="#ctx0" brushRef="#br1" timeOffset="29816.3953">12330 6015 1062 0,'20'-36'89'0,"-11"-2"-58"16,3-1-15-16,-3 0 6 0,0 4 13 0,-7 0-1 15,1 8 18-15,-8 1-8 0,5 26 4 0,-18-28-15 16,18 28 18-16,0 0-23 0,-25-6 13 0,25 6-7 15,0 0-6-15,-26 13-5 0,26-13-19 0,-13 28 33 16,10-2-34-16,-4 2 35 0,5 9-12 0,-3 9-6 16,3 5 5-16,0 4-14 0,0 7 7 15,2 1-14-15,0 6 7 0,0-2-12 16,0-1 9-16,0-2-11 0,-1-4 13 0,-5-6-8 16,3-4 9-16,-1-10-3 0,1-5-11 0,1-8 24 15,2-27-29-15,2 33 26 0,-2-33-14 0,0 0 2 16,0 0 1-16,0 0 2 0,0 0 1 0,0 0-11 15,14-31 24-15,-7-3-26 0,2-8 18 0,5-11-10 16,-2-5-6-16,4 3 7 0,0 1-3 16,-2-1 6-16,0 2-6 0,-3-5 6 0,1 2-9 15,1-1 6-15,-1 5-8 0,4 1 4 0,-2 8-5 16,2 8 3-16,0 9-5 0,-16 26-2 0,27-32-9 16,-27 32-4-16,33-11-12 0,-8 13 0 0,0-2-16 15,14 9-19-15,0-9-23 0,23 16-34 0,-18-25-39 16,41 27-63-16,-28-31-69 0,16 4-203 15,22 22 84-15,-19-33 414 0</inkml:trace>
  <inkml:trace contextRef="#ctx0" brushRef="#br1" timeOffset="30003.9997">14302 5831 1323 0,'-43'43'98'0,"-14"-6"-55"15,8 10 7-15,-11-1 1 0,8 9 3 0,-10 1-18 16,7 6 0-16,-3-6-21 0,5 0 8 16,0-3-16-16,5-7 1 0,9-9-6 0,9-7 2 15,30-30-16-15,-34 33-19 0,34-33-35 0,0 0-30 16,0 0-58-16,0 0-83 0,53-38-252 0,-19 16-8 16,-13-25 330-16</inkml:trace>
  <inkml:trace contextRef="#ctx0" brushRef="#br1" timeOffset="30160.3375">13853 5983 1512 0,'-1'35'178'0,"-28"-16"-86"16,15 13-22-16,-2-2-23 0,13 5-11 0,4-3-20 15,8 1-6-15,9-1-9 0,7-5 0 0,8-6-3 16,10 0 0-16,10-5-12 16,4-6-14-16,10 6-33 0,-8-14-48 0,20 26-86 15,-33-31-203-15,22 22-175 0,-1 7 34 0,-19-15 498 16</inkml:trace>
  <inkml:trace contextRef="#ctx0" brushRef="#br1" timeOffset="30691.5523">12268 8142 1310 0,'0'0'133'0,"0"0"-85"15,0 0-16-15,0 0 1 0,-16 27 4 16,16-27 2-16,-1 45-4 0,1-15 1 0,-6 2-11 16,6 5 1-16,-3 0-8 0,3 2 3 15,-4 8 9-15,2 4-31 0,-3-1 25 0,2 2-31 16,-4-4 8-16,-2 0 10 0,-2-4-8 0,2-2 13 16,-1-5-5-16,2-5 4 0,8-32-7 0,-5 42 0 15,5-42-5-15,0 0 2 0,0 0 0 16,0 0 0-16,0 0 6 0,0 0 2 0,0 0 1 15,30-23 0-15,-16-5-2 0,2-6-6 0,6-6 2 16,-5-4-8-16,3-2 3 0,-6 2-5 0,0 3 5 16,-5 3-3-16,0-3-8 0,-2 2 22 0,-2 2-23 15,1-1 22-15,-3 4-10 0,2 3-4 0,3 4 2 16,-8 27-1-16,15-40 0 0,-15 40-3 16,23-25-1-16,-23 25-10 0,38-19-8 15,-38 19-8-15,55-15-13 0,-22 5-10 0,17 10-16 16,-4-11-19-16,19 18-12 0,-15-22-83 0,35 29-142 15,-12-11-209-15,-4-8 35 0,19 22 442 0</inkml:trace>
  <inkml:trace contextRef="#ctx0" brushRef="#br1" timeOffset="30910.2875">14358 8176 1118 0,'0'0'295'0,"-48"19"-258"0,18-3-1 16,5 7 7-16,-6 0 8 0,9 8-3 0,-10-3-21 16,6 11 2-16,-8-2-15 0,-1 11-20 15,-6-1 25-15,2 6-29 0,-3 0 25 0,-3 2-9 16,1-1-10-16,-4 3 3 0,0-1-16 0,1-5 8 16,4 2-19-16,-1-13-2 0,16-1-22 0,-4-21-25 15,25 6-66-15,7-24-107 0,0 0-255 0,-15-26 17 16,14-13 371-16</inkml:trace>
  <inkml:trace contextRef="#ctx0" brushRef="#br1" timeOffset="31082.3431">13853 8320 1493 0,'0'0'162'0,"0"0"-42"16,0 0-22-16,0 0-28 0,0 0-21 0,0 0-17 16,-24 39-10-16,24-13-21 0,3 8-1 0,4-3 0 15,4 1 0-15,7 0 0 0,5-6 0 0,9-3 0 16,8-5 0-16,8-6 0 0,7-1 0 0,2-11-12 15,12 1-46-15,-6-13-31 0,21 14-60 16,-19-39-92-16,42 23-376 0,-14-6 52 0,-1-15 250 16</inkml:trace>
  <inkml:trace contextRef="#ctx0" brushRef="#br1" timeOffset="32067.1211">16581 2841 836 0,'0'0'224'16,"11"-41"-202"-16,-11 41-18 0,1-38-3 16,-1 38 19-16,2-30 14 0,-2 30 24 0,0 0 13 15,-16-41 1-15,16 41-4 0,0 0-11 0,-26-16-9 16,26 16-6-16,-34-3-6 0,9 3-5 0,25 0-2 15,-49 10-3-15,18 6-1 0,-4-2-2 16,1 6 3-16,-5-1-4 0,2 7 1 0,-5 1-7 16,-3 3 1-16,-1 0-9 0,0 5 4 0,-2 0-6 15,-1 2-11-15,-1 5 26 0,-3 2-25 0,2 4 25 16,1 1-7-16,2-1-8 0,8 1 7 0,2 1-8 16,8-3 4-16,6-1-7 0,8-4 2 0,7 2-7 15,9-5 4-15,7 0-5 0,9-2 6 16,9-2-4-16,6-2 4 0,12 1-4 15,8-8 4-15,11-5-2 0,6-3 2 0,10-6-2 16,3-5 0 0,4-5 1-16,2-4-1 0,1-6 1 0,1-3-1 15,-4-5 1-15,0-5-3 0,-5-2 5 0,-8-5-4 16,-3-4 4-16,-5-3-4 0,-7-4 2 0,-6-3-5 16,-5-4 3-16,-5-5-6 0,-2 0 5 0,-9-5-8 15,-3 1 7-15,-10-3-8 0,-6 5 10 16,-8-2-8-16,-6 1-7 0,-10 5 25 0,-6-2-24 15,-6 3 27-15,-7-1-8 0,-5 1-6 0,-4 4 7 0,-3 4-5 16,-5 1 7-16,-3 11-1 0,-6 3 6 0,-4 6-2 16,-2 8 2-16,0 9-2 0,-1 4-2 0,-3 12 1 15,-1 7-2-15,0 6 1 0,-2 4-3 0,1 8 7 16,0 2-4-16,7 4 7 0,3 1-5 16,8 0 1-16,11-4-10 0,13-1-5 0,12-6 8 15,13-2-8-15,15 4 8 0,11-5-4 0,14 0 0 16,13-4 0-16,12-5-4 0,10-4-7 0,20-1-17 15,2-11-22-15,18 5-41 0,-11-21-59 0,28 31-135 0,-28-26-308 16,7 4 22-16,-3 11 308 0</inkml:trace>
  <inkml:trace contextRef="#ctx0" brushRef="#br1" timeOffset="33561.7757">16322 5472 999 0,'-35'7'305'16,"10"-16"-232"-16,25 9-24 0,-34-3-7 0,34 3 2 15,-35 0 3-15,35 0-2 0,-35 9-6 0,35-9-5 16,-41 19-7-16,41-19-4 0,-46 32-3 0,46-32 0 31,-52 45-4-31,24-15 4 0,-4 6-5 16,0 2 2-16,-5 3 16 0,4 1-28 0,-1 0 26 15,0 4-25-15,2-2 6 0,8 0 2 0,2-1-7 0,6-1 0 16,7-3-7-16,8-1 4 0,2-1-6 0,8-1 5 16,6-3-6-16,4-1 5 0,8-4-4 0,6-5 3 15,4-4-2-15,4-5 4 0,9-5-1 0,1-5-1 16,6-8 0-16,1-3-2 0,6-7 3 0,1-7-2 16,1-2 3-16,3-5-3 0,-5-6 4 0,1-1-5 15,-6-2 4-15,-6 0-5 0,-2 4 5 16,-6-1-4-16,-5 2 4 0,-4 8-3 0,-10-1 2 15,-26 25-2-15,38-40 2 0,-38 40-2 0,0 0 2 16,17-27-1-16,-17 27 1 0,0 0-1 0,0 0 0 16,0 0-3-16,0 0 0 0,0 0-3 15,-28 18 1-15,28-18 1 0,-27 42-1 0,11-12 4 16,0 7-4-16,1 2 6 0,4 5-5 0,2 3 4 16,5 3-4-16,6-5 5 0,5 1-5 0,6-9 5 15,8 0-6-15,6-5 5 0,8-4-3 0,4 0 4 16,7-7-1-16,5-5 6 0,6-9-1 15,3-5 1-15,4-9 0 0,3-5-4 0,4-8 6 16,0-4 0-16,0-6 5 0,-2-6-2 16,-5-4 3-16,-6-2-12 0,-8-8-3 0,-8 1 0 15,-5-4 0-15,-10-1 0 0,-8 3 0 0,-8-2 0 16,-9 2 0-16,-7-2 0 0,-10 2 0 0,-2 0 0 16,-8 1 0-16,-5 3 0 0,1 3 0 0,-2 5-15 15,-1 11-10-15,0 3-7 0,5 11-5 0,-1-2-11 16,28 16-27-16,-41-10-38 0,41 10-100 0,-25 21-279 15,25-21-51-15,6 31 90 0</inkml:trace>
  <inkml:trace contextRef="#ctx0" brushRef="#br2" timeOffset="176877.489">7660 4285 830 0,'0'0'43'31,"0"0"-29"-31,0 0-12 0,0 0-1 0,0 0-1 15,0 0 2-15,0 0 0 0,0 0-1 0,0 0 0 16,0 0-1-16,-30 9 9 0,30-9 12 0,-14 37 15 16,14-37 8-16,-18 47 6 0,18-47-7 0,-19 51 1 15,19-51-10-15,-16 46-3 0,16-46-12 0,-9 35-4 0,9-35-8 16,0 0-1-16,2 27-4 0,-2-27 0 0,0 0 2 16,0 0 2-16,30-4 4 0,-30 4 2 0,26-17 2 15,-26 17-3-15,37-34-2 0,-37 34-7 0,41-46 2 16,-20 20-4-16,-3 3 2 0,0-1-3 0,-18 24 4 15,32-41-4-15,-32 41 4 0,23-33-2 16,-23 33 2-16,0 0-2 0,19-27 0 0,-19 27 1 0,0 0 1 16,0 0 4-16,0 0 4 0,0 0 0 0,0 0 0 15,0 0-4-15,0 0-3 0,0 0-1 16,0 0 4 0,-12 32 7-16,12-32 3 0,0 0 4 0,-13 30-5 15,13-30-5-15,0 0-6 0,0 24-2 0,0-24-1 16,0 0 1-16,16 25 1 0,-16-25 3 0,0 0-2 15,30 27 2-15,-30-27-4 0,29 14-1 0,-29-14-1 16,37 3 2-16,-37-3-1 0,43-3 0 0,-43 3 2 16,44-7 0-16,-44 7 3 0,44-15 0 15,-44 15 1-15,37-19-2 0,-37 19 1 0,27-18-3 16,-27 18 0-16,0 0-3 0,28-21 1 0,-28 21-2 0,0 0 0 16,0 0-1-16,0 0-2 0,0 0-6 0,0 0-7 15,23-26-6-15,-23 26-6 0,0 0-2 0,0 0 0 16,0 0 1-16,0 0 4 0,0 0 0 0,27 9 0 15,-27-9-3-15,0 0-4 0,0 0-2 16,26 38-3-16,-26-38 3 0,6 32 0 16,-6-32 1-16,-2 48-11 0,-5-22-4 0,1 9-6 15,-6-3 10-15,0 5 14 0,-4-2 18 0,2-1 6 16,1-3 8-16,3-4-13 0,10-27-38 0,-8 32-58 16,8-32-105-16,0 0-134 0,29-2 192 0,-24-35 154 15</inkml:trace>
  <inkml:trace contextRef="#ctx0" brushRef="#br2" timeOffset="178377.3939">7649 3880 811 0,'-24'28'57'0,"-5"6"-17"0,-1 13-13 0,-2 2 14 16,2 20 3-16,-12 3 19 0,8 20 12 16,-12-2-13-16,9 15 13 0,-7-6-28 0,8 7 9 15,1-11-11-15,13-4-34 0,7-15 13 0,11-7-36 16,13-16 3-16,9-11-8 0,19-5-20 16,2-19-27-16,26 8-58 0,-8-33-71 0,19-11-291 15,20 10 32-15,-17-38 365 0</inkml:trace>
  <inkml:trace contextRef="#ctx0" brushRef="#br2" timeOffset="179408.5855">6679 3420 911 0,'0'0'181'16,"-12"-30"-106"-16,12 30-16 0,0 0-11 15,0 0-8-15,-38-19-10 0,38 19-16 0,-44 7-11 16,12 4-3-16,-7 6 3 0,-3 10 11 0,-8-1 6 16,1 11 13-16,-6-5 2 0,3 8 5 15,-3-6-4-15,11 6 5 0,0-10-11 0,14 4 0 16,3-12-16-16,27-22-4 0,-21 39-10 0,21-39 0 16,5 27-3-16,-5-27 1 0,30 24-1 0,-3-13 2 15,6-4 2-15,8-2 2 0,7-3-1 0,3-4-1 16,3-1 0-16,-1-3-2 0,0 1 2 0,-4 0-1 15,-3 1 0-15,-5 3 0 0,-9 1 0 16,-4 3 0-16,-28-3 0 0,31 7 0 16,-31-7 0-16,0 0 5 0,0 0 2 0,0 28 3 15,0-28 14-15,-32 43-35 0,5-19 27 0,-3 3-33 16,-4 1 14-16,-3-4 3 0,2-1-8 0,-1 0-1 16,8-3-13-16,1-12-14 0,27-8-23 0,-26 7-37 15,26-7-70-15,0 0-49 0,25 6-132 0,-25-6-110 16,35-27 176-16,9 27 281 0</inkml:trace>
  <inkml:trace contextRef="#ctx0" brushRef="#br2" timeOffset="179627.3677">7217 3593 1408 0,'0'0'124'0,"0"0"-101"0,0 0-19 0,0 0-5 16,0 0 0-16,0 0 4 0,0 0 0 0,0 0 1 16,34-27-3-16,-34 27-1 0,34-22-7 0,-10 13-7 15,1-7-14-15,9 9-16 0,-9-7-18 0,12 12-23 16,-37 2-28-16,62-7-26 0,-62 7-49 16,51-7-137-16,-15 26-78 0,-36-19 244 0</inkml:trace>
  <inkml:trace contextRef="#ctx0" brushRef="#br2" timeOffset="179783.5228">7224 3848 1554 0,'0'0'63'16,"0"0"-51"-16,0 0-15 0,38-2 1 0,-14-3 5 16,10-5 1-16,5-3-2 0,7-4 0 0,5 1-3 15,11-4-9-15,2-9-46 0,25 21-148 0,3-14-366 16,-7-10 24-16,5 11 299 0</inkml:trace>
  <inkml:trace contextRef="#ctx0" brushRef="#br2" timeOffset="181211.2618">17780 2730 771 0,'-34'7'105'0,"4"11"2"0,-11-3-16 16,11 15-4-16,-14-7-10 0,12 21 2 0,-14-5 4 16,11 17-41-16,-10-3 19 0,8 14-37 15,-5-3-1-15,10 8 7 0,2 0-18 0,3 4 3 16,4-6-18-16,5 2 9 0,6-7-13 0,7-1 11 15,6-8-11-15,8-5 10 0,7-5-9 0,6-9-6 0,9 2 0 0,5-14-27 16,15 3-4-16,-7-25-82 0,31 11-77 0,-17-24-189 16,13-6-78-16,19 12 166 0</inkml:trace>
  <inkml:trace contextRef="#ctx0" brushRef="#br2" timeOffset="181664.5787">17867 3387 1035 0,'0'0'45'0,"0"0"-33"0,0 0 1 0,0 0 9 16,0 0 9-16,0 0 4 0,0 0-6 0,9 30-10 15,-9-30-6-15,-11 35-4 16,11-35 13-16,-13 42 4 0,10-15 7 0,3-27-7 16,-12 51 0-16,3-21-12 0,3 3 3 0,-2-1-8 15,0 0 3-15,0-6-6 0,1 2 2 0,7-28-4 16,-11 42 1-16,11-42-4 0,-5 27 1 0,5-27-3 16,0 0 2-16,0 0 0 0,0 0 1 0,0 0 6 15,0 0 1-15,0 0 6 0,30-41-5 0,-20 13 0 16,8-4-8-16,0-3 4 0,-1-2-2 15,3-2 12-15,-2 2-3 0,-1 1 10 0,1 0-7 16,-7 3 4-16,1 5-4 0,-5-2 2 0,2 5-6 16,-9 25-1-16,12-39-8 0,-12 39 1 0,0 0-3 15,6-28 1-15,-6 28-2 0,0 0-1 16,0 0-3-16,0 0-9 0,0 0-6 0,0 0-11 16,0 0-9-16,0 0-9 0,33 21-20 0,-4-10-36 15,-29-11-32-15,60 0-45 0,-34-11-38 16,21-1-125-16,7 15-24 0,-20-27 247 0</inkml:trace>
  <inkml:trace contextRef="#ctx0" brushRef="#br2" timeOffset="182024.0225">18556 3290 992 0,'-43'3'136'0,"18"13"-53"0,-10-10-5 0,35-6-1 16,-55 30-9-16,55-30-10 0,-51 38-15 0,29-11-1 15,-4-8-9-15,8 15-1 0,-5-8-8 0,9 6 0 16,-4-4-8-16,8 4 3 0,-3-4-12 0,6 2 3 16,0-6-7-16,5 3 2 0,2-27-3 0,6 38 4 15,-6-38-5-15,17 32 3 0,-17-32-3 16,29 16 1-16,-29-16 0 0,39 0 1 0,-39 0-1 16,49-16 0-16,-22 2 2 0,1-4-4 15,4-3 5-15,-4-3-6 0,1-3 4 0,-1-3-5 0,-3-1 5 16,0 1-4-16,-4-2 4 0,-2-3-4 0,-3 7 4 15,-2-6-5-15,-5 9 6 0,-2-1-4 16,-7 26 4-16,2-40-2 0,-2 40 1 0,-7-25-1 16,7 25 2-16,0 0-1 0,0 0 0 15,-32-5-2-15,32 5-2 0,0 0 0 0,-34 38 0 16,34-38 2-16,-24 51-5 0,11-22-3 0,8 4-18 16,-4-7-9-16,13 8-25 0,-4-34-12 0,10 51-29 15,-10-51-38-15,34 41-65 0,-34-41-118 0,35 12-131 16,6 7 54-16,-41-19 398 0</inkml:trace>
  <inkml:trace contextRef="#ctx0" brushRef="#br2" timeOffset="182430.2193">19133 3380 851 0,'-27'23'164'15,"-6"-23"-72"-15,33 0-5 0,-48 16 3 0,48-16-1 16,-46 28-18-16,46-28-11 0,-48 37-13 0,29-13-1 16,-8-1-9-16,8 5 2 0,19-28-10 0,-39 50-1 15,39-50-12-15,-23 44-3 0,23-44-8 0,-4 35-2 16,4-35-2-16,0 0 2 0,41 21 0 0,-15-21 0 16,8-9 2-16,3-7-3 0,7-8 4 15,2-4-5-15,6-6 6 0,1-3-6 16,-2-7 5-16,4-2-4 0,-5-5 6 0,-2-2-8 15,-1 1 7-15,-6 1-8 0,-5 1 7 0,-5 3-5 16,-7 1 9-16,-1 4-3 0,-9 1-11 0,-2 4 26 16,-7 4-28-16,-1 4 27 0,-4 5-13 0,0 24-1 15,-7-34 3-15,7 34 1 0,0 0 0 0,-25-8-3 16,25 8-3-16,-28 21-2 0,8 5-4 16,-1 11-9-16,-2 9 22 0,-2 8-22 0,4 6 22 15,0 0-8-15,5 0-12 0,2-4 1 0,6 1-23 16,3-6-12-16,12 5-43 0,-9-24-42 0,34 24-131 15,-25-28-310-15,20 1 42 0,8 1 230 16</inkml:trace>
  <inkml:trace contextRef="#ctx0" brushRef="#br2" timeOffset="186222.8792">8291 4114 1075 0,'-4'-23'81'0,"4"23"-45"0,16-33-12 0,-16 33-7 15,27-30 14-15,-27 30 9 0,30-25 11 16,-30 25-8-16,28-16-7 0,-28 16-10 0,27 0-4 16,-27 0-2-16,24 13-5 0,-24-13 0 0,34 28-5 15,-34-28 1-15,37 51-5 0,-19-16 4 0,-2 2-8 16,-2 9 6-16,-3 5-8 0,-4 9 7 15,-7 9-11-15,-4 1 9 0,-6 6-10 0,-6 0 10 16,-7 3-12-16,-4 2-5 0,-5-2 22 0,-3-3-27 16,3-8 17-16,-2-11-21 0,13-8-29 0,-6-26-26 15,24 12-96-15,3-35-206 0,-29 6-130 0,29-6 153 16</inkml:trace>
  <inkml:trace contextRef="#ctx0" brushRef="#br2" timeOffset="188817.0708">5356 6148 938 0,'0'0'106'0,"0"0"-46"0,0 0-8 15,0 0-13-15,0 0-3 0,0 0-7 0,0 0-8 16,0 0-7-16,0 0-5 0,-5 32-4 0,5-32-2 15,0 34-4-15,0-34 6 0,-2 49-2 0,2-23 8 16,0-26-2-16,-2 48 4 0,2-48-5 16,2 37 1-16,-2-37-2 0,0 0-1 0,14 24 0 15,-14-24-1-15,0 0-2 0,0 0 3 0,28-5 2 16,-28 5 4-16,0 0 4 0,36-35-4 16,-36 35 0-16,25-41-9 0,-25 41 2 0,30-47-6 15,-30 47 4-15,26-46-4 0,-26 46 3 0,23-37-3 16,-23 37 4-16,16-26-4 0,-16 26 2 0,0 0-1 15,0 0 1-15,0 0 0 0,0 0-1 0,0 0 0 16,0 0 0-16,0 0 2 0,0 0 3 0,0 0 3 16,0 0 2-16,0 0 1 0,11 26-2 15,-11-26 0-15,0 0-1 0,0 0-1 16,0 0-2-16,3 27-3 0,-3-27-1 0,0 0 2 16,0 0-3-16,0 0 3 0,0 0-2 0,0 0-1 15,27 19 0-15,-27-19 1 0,0 0 0 0,0 0 0 16,34 0 1-16,-34 0-1 0,26-9 1 0,-26 9 0 15,37-19 0-15,-37 19 0 0,45-35 1 0,-19 13 0 16,-1-4 7-16,7 1-1 0,-4-6 4 16,2 6-3-16,-1-3 5 0,-1 1-6 0,-3 6 4 15,0 2-8-15,-25 19 0 0,35-23-4 0,-35 23-1 16,0 0 1-16,0 0 0 0,0 0 2 0,9 28 0 16,-13-3 4-16,-5 7-8 0,-6 8 4 0,-3 6-9 15,-7 5 5-15,0 2-8 0,0-2 6 0,2-2-10 16,0-10 3-16,6 1-19 0,-1-11-8 15,14-1-31-15,4-28-23 0,2 37-53 16,-2-37-63-16,0 0-124 0,46 9-143 0,-33-34 210 16,26 25 264-16</inkml:trace>
  <inkml:trace contextRef="#ctx0" brushRef="#br2" timeOffset="189004.5486">6558 5669 1335 0,'0'0'40'16,"-26"39"-17"-16,8-11-40 0,0 9 34 16,-3 6-32-16,-5 8 10 0,-6 3 8 0,0 4-17 15,-4 4-2-15,6 5-24 0,-7-9-25 0,18 11-11 16,-11-15-6-16,19 10-63 0,-9-17 5 0,15 6-17 16,0-7-119-16,5-46-30 0,3 69 243 15</inkml:trace>
  <inkml:trace contextRef="#ctx0" brushRef="#br2" timeOffset="189300.9185">6799 6037 1231 0,'-24'7'61'0,"24"-7"-11"15,-43 22-10-15,43-22-3 0,-35 31-5 0,35-31-1 16,-32 32-6-16,32-32-2 0,-20 30-9 0,20-30-4 15,0 0-8-15,-2 30 1 0,2-30-2 0,0 0 3 16,25 18 1-16,-25-18 4 0,37 7 2 0,-12-4 0 16,0-3-1-16,5 0-4 0,0-3-3 15,0 3-1-15,-1 0-1 0,-4 3 1 0,-25-3-2 16,38 18 3-16,-38-18 0 0,22 31 5 0,-22-31-3 16,1 50 2-16,-8-17-6 0,-5 2 3 0,-4 4-6 0,-5-2 6 15,-2-3-9-15,-2-4 2 0,4-4-16 16,21-26-8-1,-30 35-24-15,30-35-34 0,0 0-63 0,0 0-74 16,-2-35-168-16,2 35-100 0,23-70 274 0</inkml:trace>
  <inkml:trace contextRef="#ctx0" brushRef="#br2" timeOffset="189551.4662">6975 5423 1429 0,'0'0'76'0,"0"0"-41"0,0 0-19 15,0 0 1-15,0 0 4 0,23 33 8 16,-23-33-6-16,42 37 2 0,-42-37 0 16,52 46 4-16,-21-18-6 0,7 6-1 0,-1-1-8 15,0 6-17-15,2 1 25 0,-2 10-27 0,-1 4 22 16,-6 6-9-16,-6 5-11 0,-6 2 9 0,-7 2-10 16,-8 3 9-16,-6 2-9 0,-4-5 9 0,-7 0-12 15,-6-4 0-15,1-4-17 0,-8-8-4 16,9-2-28-16,-14-17-64 0,22 19-79 0,-34-39-167 15,17 9-188-15,2 5 88 0,-16-32 466 0</inkml:trace>
  <inkml:trace contextRef="#ctx0" brushRef="#br2" timeOffset="189898.7242">5011 5590 1027 0,'-46'25'100'0,"15"22"0"0,-9-4-2 16,11 18-45-16,-4-1 19 0,11 12-39 15,1-7-8-15,14 9 0 0,7 4-22 16,9 5 5-16,12 1-16 0,11-1 11 0,9 3-23 16,8-8-1-16,19 5-29 0,-3-24-88 0,38 19-121 15,0-15-254-15,1-20 20 0,27 13 449 0</inkml:trace>
  <inkml:trace contextRef="#ctx0" brushRef="#br2" timeOffset="190961.3086">19703 2728 1022 0,'0'0'22'0,"30"-21"-1"0,-30 21 15 0,52-18 11 16,-27 8 12-16,8 17 3 0,-4-7-11 0,2 17-14 16,-2 3-18-16,1 8-5 0,-5 9-6 0,-1 9 9 15,-4 10 12-15,-6 13-27 0,-7 3 24 0,-3 11-26 16,-13 0 1-16,-4 5 12 0,-6 1-17 0,-4-2 12 15,-4-3-14-15,-1-3 12 0,1-3-23 16,-3-13-4-16,9 5-36 0,-7-29-76 0,24 17-187 16,-3-14-152-16,7-44 21 0,5 53 433 15</inkml:trace>
  <inkml:trace contextRef="#ctx0" brushRef="#br2" timeOffset="192039.5547">18649 5845 797 0,'27'8'99'16,"-27"-8"-44"-16,0 0-28 0,0 0-10 0,0 0 2 15,0 0-3-15,0 0 2 0,0 0-4 16,-7 28-3-16,7-28-2 0,-11 42 2 0,4-14 3 16,2 7 10-16,-6-1 4 0,4 8 8 0,-5-1-7 15,5 3 3-15,-4-4-15 0,6 2 1 0,-4-6-3 16,7-3 10-16,2-33-3 0,-3 41 4 16,3-41-10-16,0 0-4 0,0 0 3 0,0 0 6 15,0 0 8-15,28 0 3 0,-28 0 2 0,21-34-9 16,-10 6-6-16,3-5-8 0,-3-8 2 0,3 0-3 15,-4-4 9-15,5 6-6 0,-5 0 10 0,1 6-8 16,-4-2 5-16,0 5-4 0,-3-4 1 0,3 9-6 16,-4 1 0-16,-3 24-5 0,6-35-1 15,-6 35-3-15,0 0-2 0,7-27-1 16,-7 27 0-16,0 0-2 0,0 0 0 0,0 0-2 16,28 0-9-16,-28 0-8 0,35 12-16 0,-35-12-13 15,48 15-13-15,-48-15-14 0,55 12-29 0,-55-12-19 16,67 14-38-16,-42-18-16 0,21 13-68 0,-5 5-93 15,-14-24 14-15,26 29 327 0</inkml:trace>
  <inkml:trace contextRef="#ctx0" brushRef="#br2" timeOffset="192414.5252">19409 5845 817 0,'0'0'124'16,"-32"-10"-37"-16,32 10-18 0,-33-11-3 0,33 11-10 15,-37-3-5-15,37 3-8 0,-43 0-1 0,43 0 0 16,-46 10 0-16,46-10 1 0,-51 25-3 0,26-4 4 15,-7-1-6-15,9 6 3 0,-7 0-7 16,9 8 1-16,-6-6-8 0,6 7 3 0,-1-7-7 16,7 2-1-16,15-30-8 0,-18 46-3 0,18-46-8 15,0 37-1-15,0-37-3 0,0 0 1 0,21 30-1 16,-21-30 3-16,30 9-1 0,-30-9 0 0,46-12 3 16,-19 1-3-16,5-10 3 0,5-4-3 0,0-3 4 15,4-4-4-15,-4 1 1 0,0 1-3 0,-1 0 2 16,-5 2-2-16,-2 1 4 15,-4 4-6-15,-25 23 6 0,33-35-3 0,-33 35 3 16,0 0-1-16,0 0 1 0,0 0-1 0,0 0-2 16,0 0-1-16,0 0-2 0,0 0-1 0,0 0-3 15,-26 48 2-15,12-18-5 0,-4 1 4 0,2 3-7 16,2-4 1-16,5 0-12 0,0-6-5 0,14 6-17 16,-5-30-8-16,23 42-15 0,-23-42-10 0,45 25-22 15,-45-25-24-15,63 5-36 0,-38-20-32 16,25 13-52-16,-4-7-30 0,-13-21-57 0,29 30 249 15</inkml:trace>
  <inkml:trace contextRef="#ctx0" brushRef="#br2" timeOffset="192774.0337">19949 5925 1128 0,'-37'-7'111'0,"37"7"-20"16,-60 12-2-16,35 4-9 0,-14-9-15 0,11 11-6 15,-9-6-11-15,7 9-3 0,-6-5-12 0,6 7-5 16,-2-4-8-16,32-19-2 0,-42 41-6 0,42-41-2 15,-23 35-8-15,23-35 0 0,0 33-4 0,0-33 3 16,23 32-2-16,-23-32 3 0,44 19-1 0,-10-15 1 16,5-6 1-16,3-8 1 0,6-6 2 0,0-7-1 15,3-7 2-15,-1-5-5 16,-1-2 5-16,1 0-2 0,-4-9 6 0,0 4-7 0,-5-6 4 16,-2-1-10-16,-4-2-13 0,-5 0 26 15,-3-2-24-15,-2 3 24 0,-6 3-5 0,-3 5-7 16,-5 3 6-16,-6 4-5 0,-5 8 4 0,0 27-1 15,-11-39 6-15,11 39 0 0,-25-14 3 0,25 14-3 16,-38 18-4-16,11 5 0 0,-5 14-7 0,-3 9 6 16,-4 12-8-16,0 3-7 0,2 6 21 15,-1 2-22-15,6 0 20 0,4-2-7 0,7-2-10 16,5-5 2-16,12-6-18 0,4-6-7 0,18-2-27 16,0-15-9-16,21 5-17 0,-4-24-12 0,29 14-50 15,-16-33-20-15,33 16-174 0,-5-14-142 0,-7-22 71 16,25 13 387-16</inkml:trace>
  <inkml:trace contextRef="#ctx0" brushRef="#br2" timeOffset="192977.1519">21395 5115 1311 0,'-32'-23'134'16,"32"23"-49"-16,-53 10-17 0,21 17-7 0,-20 8-14 15,1 23-5-15,-16 11-21 0,-4 13 2 0,-4 8-18 16,1 2 9-16,1 5 1 0,10-2-20 15,3-4 18-15,5 1-21 0,7-9 0 0,7-2 8 16,6-4-19-16,3-12-13 0,16 1-17 0,0-17 8 16,21 2-25-16,-3-19-8 0,26 10-49 0,-28-42-7 15,53 44-28-15,-24-44-67 0,-1-7-173 16,31 10-16-16,-22-32 326 0</inkml:trace>
  <inkml:trace contextRef="#ctx0" brushRef="#br2" timeOffset="193273.9923">21111 5955 1417 0,'-26'12'71'0,"-10"-8"-31"0,10 8 1 15,-3-5-7-15,29-7-4 0,-42 19-7 0,42-19 3 16,-28 20-2-16,28-20 1 0,0 0-8 16,-15 30 0-16,15-30-2 0,0 0 0 15,22 30-3-15,-22-30 0 0,42 12-2 0,-12-9-2 16,2 1-2-16,4-2-1 0,-5-1-4 0,1 5 1 15,-3-1-1-15,-5 4 1 0,-24-9 3 0,32 26 4 16,-32-26 1-16,14 37 1 0,-14-37 1 0,-7 44-2 16,-3-19-4-16,10-25 3 0,-39 47-10 0,12-25 2 15,-1-1-5-15,-2-5-1 0,1 1-11 16,3-5-5-16,26-12-14 0,-39 13-16 0,39-13-39 16,0 0-45-16,0 0-76 0,0 0-126 0,0-39-158 15,25 25 35-15,-15-19 395 0</inkml:trace>
  <inkml:trace contextRef="#ctx0" brushRef="#br2" timeOffset="193586.5978">21232 6258 1092 0,'-16'28'303'0,"16"-28"-257"16,0 0-18-16,0 0 2 0,-11 30 4 0,11-30 4 15,27 0 6-15,-27 0 3 0,51-16-5 0,-16-2-3 16,15 1-9-16,7-10-3 0,3-1-11 0,5-2-4 15,-3-2-11-15,-5-1 2 0,-6 3-5 16,-6 4 7-16,-8-1-7 0,-9 4 6 0,-28 23-4 16,36-37 4-16,-36 37 5 0,7-24 7 0,-7 24-1 15,0 0-1-15,-41-20-7 0,14 20-6 16,-4 6-1-16,-7 4 2 0,-2 6 6 0,-3 2 4 16,2 4 6-16,2 0-3 0,2 2 1 0,5-1-7 15,6 4-1-15,1-3-6 0,9 3 0 0,16-27-3 16,-14 45-1-16,14-45-4 0,9 39-4 15,-9-39-8-15,33 30-4 0,-2-16-10 0,-1-7-9 16,16 4-20-16,-6-15-18 0,21 11-25 0,-12-21-26 16,22 21-45-16,-25-24-61 0,23 13-141 0,-5 4-66 15,-18-19 186-15</inkml:trace>
  <inkml:trace contextRef="#ctx0" brushRef="#br2" timeOffset="193789.716">22296 6083 927 0,'-28'-28'203'0,"28"28"-78"0,-36-32-13 0,36 32-10 15,-39-23-26-15,39 23-19 0,-44-17-4 0,44 17-1 16,-44 0-5-16,44 0-7 0,-50 17-11 0,25-2-2 16,1 2-5-16,-1 10 3 0,0 1-6 0,2 7 1 15,2 4-7-15,5 3-1 0,3 0-11 0,5-5 4 16,6-2-7-16,5-6 1 0,6-6-1 16,-9-23 2-16,41 35-4 0,-9-26 2 0,10-8-12 15,6-11-13-15,12-1-22 0,-1-17-38 0,20 14-55 16,-25-35-128-16,18 17-292 0,-3-5 23 0,-7-12 274 15</inkml:trace>
  <inkml:trace contextRef="#ctx0" brushRef="#br2" timeOffset="194057.8326">22650 5243 1250 0,'0'0'191'0,"30"32"-118"0,-30-32 3 16,64 28 9-16,-34-19-9 0,15 14-10 15,-10-6-15-15,2 8-4 0,-7 3-10 0,2 4-4 16,-5 1-12-16,-1 8-2 0,-1 5-11 0,-9 1 2 16,-5 8-10-16,-4 5-5 0,-7 1 14 0,-7 4-11 15,-8 1 4-15,-4 1-2 0,-11-4 0 0,0 2 0 16,-4-1 0-16,-7-3 0 0,1-3-16 0,-6-7-2 15,1-3-15-15,-1-11-9 0,11 3-38 16,-9-22-41-16,28 24-115 0,-34-22-360 0,25-10 48 16,25-10 192-16</inkml:trace>
  <inkml:trace contextRef="#ctx0" brushRef="#br2" timeOffset="194542.3284">18550 5005 958 0,'-44'11'173'0,"17"26"-75"0,-19-5-2 0,15 28 2 15,-19-2-15-15,11 24 7 0,-16 1-25 16,11 16 5-16,-9 1-31 0,10 8-16 16,2-4 8-16,8 1-28 15,10-10 15-15,5 0-7 0,14-12-18 16,13-9 6-16,13-5-24 0,8-16-16 0,23 7-50 15,-4-25-37-15,36 23-95 0,-19-32-216 0,24-3-56 16,20 4 90-16</inkml:trace>
  <inkml:trace contextRef="#ctx0" brushRef="#br2" timeOffset="195683.6374">5790 9028 1043 0,'0'0'147'15,"0"0"-110"-15,0 0-20 0,0 0-7 16,0 0-1-16,0 0 4 0,0 0 3 0,0 0-1 15,0 0-2-15,0 0-6 0,7 32-3 16,-7-32-3-16,-12 40 7 0,3-15-2 0,0 3 10 16,-2-2-1-1,2 4 7-15,-1-1-6 0,1 1 2 0,2-4-8 16,7-26 1-16,-6 40-8 0,6-40-2 0,0 0-4 16,0 0 0-16,18 25 2 0,-18-25 2 0,0 0 1 15,30-12 3-15,-30 12 0 0,29-34-2 0,-13 8 2 16,1 1-5-16,1-6 4 0,1-1-6 15,-1-2 6-15,0 3-7 0,1 1 8 0,-3 0-5 16,0 5 4-16,-2 0-5 0,-14 25 3 0,20-33-2 16,-20 33 1-16,0 0 0 0,0 0 3 15,0 0 0-15,0 0 2 0,0 0 2 0,0 0-1 16,0 0 0-16,0 0-2 0,3 26 5 0,-3-26 0 16,-5 29 3-16,5-29-1 0,-3 24 1 0,3-24-6 15,0 0-1-15,7 30-2 0,-7-30-3 16,0 0-1-16,28 14 1 0,-28-14 0 0,30 2 2 15,-30-2 1-15,41-9 2 0,-41 9 3 0,48-19 0 16,-22 1 4-16,3 4-2 0,-1-5 0 0,2-1-4 16,0-2 2-16,-3 6-4 0,-27 16 4 0,42-36-3 15,-42 36 1-15,25-28-5 0,-25 28 3 0,0 0-2 16,0 0 5-16,0 0 2 0,0 0-2 0,0 0-3 16,0 0-5-16,0 0 0 15,2 44-3-15,-9-16 4 0,-2 8-3 0,-2 1 4 16,1 3-7-16,-1-1 4 0,2 0-10 0,2-2 2 15,3-2-18-15,-1-9-12 0,14 6-32 0,-9-32-22 16,21 41-47-16,-21-41-71 0,39-4-149 0,-7 2-139 16,-12-31 212-16</inkml:trace>
  <inkml:trace contextRef="#ctx0" brushRef="#br2" timeOffset="195871.1301">6955 8434 1421 0,'-28'64'27'0,"-13"5"-10"0,2 10-28 16,0-2 9-16,4 3 12 0,-4-3-12 15,3 1 12-15,5-4-14 0,0-2 11 0,10-2-31 16,2-8 8-16,8 3-6 0,-1-14-39 0,20 9-62 16,-15-30-58-16,30 16-58 0,-5-6-203 0,-18-40 78 15,60 30 364-15</inkml:trace>
  <inkml:trace contextRef="#ctx0" brushRef="#br2" timeOffset="196168.0021">7207 8794 1086 0,'-43'35'220'0,"13"-24"-186"15,30-11-1-15,-48 45 4 0,31-15 1 0,-5-3-8 16,8 4 3-16,14-31-7 0,-25 50 2 15,25-50-9-15,-5 37-5 0,5-37-5 0,14 24 1 16,-14-24-3-16,30 16 1 0,-30-16 0 0,39 11 2 16,-39-11 1-16,48 5 0 0,-48-5-2 0,46 5 1 15,-46-5-4-15,36 11 2 0,-36-11-1 0,24 21 0 16,-24-21-2-16,9 32 2 0,-9-32-2 0,-7 46 0 16,-2-20-4-16,-3 2 2 0,-6 0-7 0,0-1 4 15,1-4 3-15,17-23-39 16,-32 44 10-16,32-44-56 0,-16 28-15 0,16-28-70 15,0 0-131-15,0 0-206 0,0 0 1 0,35-18 473 16</inkml:trace>
  <inkml:trace contextRef="#ctx0" brushRef="#br2" timeOffset="196542.9837">7409 8392 1269 0,'0'0'200'0,"0"0"-187"0,0 0-5 0,0 0 13 15,30-3 13-15,-30 3 11 0,33-14-2 0,-33 14-3 16,39-18-10-16,-39 18-6 0,41-11-6 0,-41 11-4 15,37-5-2-15,-37 5-3 0,25 4-4 0,-25-4-1 16,0 0 1-16,0 0 1 0,0 0 4 0,18 24-1 16,-18-24 1-16,-6 23-1 15,6-23 0-15,-16 39-2 0,4-13-15 0,-4 1 27 16,-2 3-25-16,-3-4 28 0,3 4-7 0,-1-4-3 16,19-26 0-16,-27 41-7 0,27-41-2 0,-5 25-7 15,5-25 1-15,0 0-1 0,25 17 0 0,-25-17-2 16,48-3-12-16,-13-4-11 0,2-11-30 0,16 9-56 15,-17-35-136-15,15 23-363 0,6-4 48 0,-2-6 312 16</inkml:trace>
  <inkml:trace contextRef="#ctx0" brushRef="#br2" timeOffset="197589.7769">19439 8417 827 0,'0'0'28'16,"0"0"13"-16,0 0 36 0,0 0 16 0,0 0 24 15,0 0-30-15,0 0-18 0,0 0-21 0,0 0-10 16,-23 32 17-16,22-3-31 0,-8-4 33 0,7 9-34 16,-9-10 9-16,8 6 1 0,-6-5-13 0,4 5 1 15,-2-6-11-15,-1 1 2 0,1 2-8 16,2-3 3-16,5-24-4 0,-12 37 2 0,12-37-2 15,-13 28 0-15,13-28-3 0,0 0 1 0,0 0 0 16,0 0 1-16,0 0 1 0,0 0 2 0,0 0 1 16,0 0 0-16,0 0 0 0,4-30-3 15,5 2 1-15,1-3-5 0,4-8 6 0,1-2-8 16,-1-1 8-16,2-4-9 0,-2 0-6 0,2 6 26 16,-2-1-28-16,-2 6 30 0,3 5-15 15,-3 0-6-15,0 4 6 0,-12 26-5 0,27-39 2 16,-27 39 0-16,26-23-1 0,-26 23-1 0,0 0 1 15,36-3-2-15,-36 3 0 0,26 7 1 0,-26-7-6 16,32 16-7-16,-32-16-15 0,39 19-12 0,-9-5-23 16,-30-14-24-16,61 19-46 0,-61-19-56 0,69 8-114 15,-25 4-167-15,-14-21 81 0,21 25 358 16</inkml:trace>
  <inkml:trace contextRef="#ctx0" brushRef="#br2" timeOffset="197964.8066">20231 8341 1334 0,'-39'-2'93'16,"12"15"-30"-16,-10-10-7 0,11 13 1 15,-13-7-6-15,9 10-8 0,-9 1-9 0,7 6-18 16,-7 4 29-16,3 9-31 0,-1-6 28 0,7 9-11 16,0-8-11-16,5-1 0 0,6-3-11 0,6-3 1 15,6-3-8-15,7-24 2 0,4 34-6 0,-4-34 2 16,25 19-2-16,-25-19 1 0,53 4 2 0,-20-11-1 15,10-6 3-15,3-4-3 0,5-10 3 16,4-1-3-16,-2-5 4 0,2-4-5 16,-3 0 3-16,-5 2-4 0,-2-6-8 0,-3 2 26 15,-3 2-24-15,-5 0 24 0,-6 7-12 0,-5 2-5 16,-23 28 3-16,27-42-4 0,-27 42 0 0,2-27-3 16,-2 27-3-16,0 0-4 0,0 0-1 0,-38-12-2 15,38 12 0-15,-32 25 4 0,32-25-1 0,-42 54 10 16,17-18-4-16,0 2-15 0,4 6 24 15,-2 0-35-15,7 2 20 0,0-7-20 0,13 1-21 16,-4-13-11-16,19 8-24 0,-12-35-26 0,32 46-42 16,-32-46-41-16,55 23-48 0,-27-23-6 0,16-4-29 15,18 15-22-15,-26-31 282 0</inkml:trace>
  <inkml:trace contextRef="#ctx0" brushRef="#br2" timeOffset="198324.2267">20833 8403 1257 0,'-39'-4'101'0,"13"18"-24"0,-12-8-6 16,12 13-3-16,-10-5 5 0,10 14-44 0,-10-5 30 15,12 11-41-15,-5-4 4 0,8-2 0 0,3-4-10 16,10 5 2-16,8-29-3 0,0 37 2 16,0-37-1-16,28 21 3 0,-28-21 0 0,51 3 3 15,-17-13-2-15,8-4-2 0,4-9 0 16,6-4-6-16,3-6 1 0,-4-6-6 0,2-5-8 15,2-7 24-15,-4 0-24 0,4-2 23 0,-5-2-9 16,-2-1-9-16,-2 1 8 0,-2-1-9 0,-5-4 4 16,0 2-5-16,-5-4 6 0,-4 4-5 0,-4 5 6 15,-6 2-8-15,-2 6 10 0,-8 4-10 16,-3 8 8-16,-3 6-4 0,-4 27 7 0,-7-24 1 16,7 24-9-16,-25 5 0 0,25-5 0 0,-53 49 0 15,16-5 0-15,-6 11 0 0,1 10 0 0,-6 11 0 16,2 3 0-16,0 2 0 0,3 4 0 0,8-10 0 15,8 1-17-15,8-4-25 0,10-5 6 0,4-11-37 16,22 6-39-16,-11-28-32 0,33 18-47 16,-39-52-98-16,53 29-221 0,-2-12 48 15,-10-27 292-15</inkml:trace>
  <inkml:trace contextRef="#ctx0" brushRef="#br2" timeOffset="198533.0778">22356 7533 1525 0,'-65'30'127'0,"13"22"-99"0,-10 8 17 15,2 13-25-15,-9 2-6 0,-2 10 11 16,-1-1-14-16,1 4 11 0,2-3-15 0,7-2 7 16,5-2-22-16,2 2-14 0,7-1 14 0,2-6-37 15,16 3-12-15,-3-15 0 0,22 6-35 0,-12-26-61 0,37 2-345 0,-5 0-15 16,0-7 129-16</inkml:trace>
  <inkml:trace contextRef="#ctx0" brushRef="#br2" timeOffset="198848.0027">22163 8316 1361 0,'-35'4'65'15,"35"-4"-23"-15,-53 25 4 0,53-25 8 0,-50 35-3 16,32-7 4-16,-10-10-3 0,10 6-18 0,18-24 22 16,-32 39-47-16,32-39 24 0,-7 34-21 0,7-34-7 15,22 24 2-15,-22-24-1 0,42 13 5 16,-15-10-2-16,8-1 0 0,2-2-4 16,1 0-3-16,0 2 1 0,0-2-3 0,-6 3 1 15,-4 2 1-15,-28-5-3 0,41 18 4 0,-41-18 2 16,17 23 3-16,-17-23 0 0,-9 35 1 0,9-35-6 15,-30 44 0-15,9-19-1 0,-4-4 0 0,-5-2-3 0,2 1 2 16,-2-4-5-16,0-1 2 0,5-1-5 16,0-3-7-16,25-11-10 0,-32 7-19 0,32-7-51 15,0 0-68-15,0 0-152 0,0 0-253 16,34-23 38-16,-9 18 318 0</inkml:trace>
  <inkml:trace contextRef="#ctx0" brushRef="#br2" timeOffset="199216.105">22376 8623 1489 0,'0'0'47'0,"0"0"-27"0,0 0 10 16,32-4 13-16,-32 4 7 0,51-17-3 15,-23 1-9-15,8 4-10 0,-1-6-11 0,2 2-10 16,-3-5 1-16,1 2-1 0,-6-3-11 0,1 3 31 15,-30 19-31-15,41-32 30 0,-41 32-14 16,19-28 2-16,-19 28 4 0,0 0-2 0,-5-26-2 16,5 26-5-16,0 0-5 0,-43-9-1 0,43 9-1 15,-51 12 0-15,19 4 2 0,0 4 0 0,-3 2 0 16,-2 8-13-16,-1 2 23 0,3 2-21 0,1-1 24 16,8-1-8-16,1-4-5 0,5 0 2 0,20-28-5 15,-19 44 1-15,19-44-4 0,7 41 0 16,-7-41-2-16,37 24 3 0,-8-13-5 15,2-8-3 1,12-3-10-16,1-7-26 0,13 4-11 0,0-10-3 0,10 6-25 16,-9-19-21-16,19 21-54 0,-24-32-35 0,28 26-45 15,-24-19-104-15,1-7-73 0,13 23 141 0,-30-26 275 16</inkml:trace>
  <inkml:trace contextRef="#ctx0" brushRef="#br2" timeOffset="199391.1089">23297 8385 1267 0,'0'0'219'16,"-59"4"-110"-16,31 3-27 0,-20-11-10 0,14 15-14 15,-10-8-12-15,5 11-6 0,-3-1-2 0,6 6-18 16,4-3 24-16,4 9-31 0,28-25 17 0,-37 44-21 16,26-16-9-16,11-28 0 0,-3 46 0 0,8-22 0 15,-5-24 0-15,28 46 0 0,-3-28 0 16,4 1 0-16,6-5 0 0,4-7-6 16,3-2-17-16,1-6-15 0,8 2-20 0,-10-15-46 15,21 21-70-15,-35-37-120 0,17 18-290 0,-5 0 60 0,-9-18 283 16</inkml:trace>
  <inkml:trace contextRef="#ctx0" brushRef="#br2" timeOffset="199816.3975">23495 7665 1550 0,'0'0'54'0,"0"0"-27"16,0 0 9-16,0 0 10 0,27-4 3 0,-27 4-14 16,0 0-10-16,0 0-9 0,0 0 0 15,24 23-4-15,-24-23 3 0,0 0-3 0,9 34 2 16,-9-34-5-16,4 26 1 0,-4-26-4 0,-2 30 1 15,2-30-4 1,-3 30 1-16,3-30-3 0,-8 25 0 0,8-25-2 0,0 0 1 0,-15 33 0 0,15-33 1 31,-18 28-1-31,18-28 1 0,-29 30-1 0,29-30 2 16,-33 28-2-16,33-28 5 0,-34 25 1 0,34-25 4 16,0 0-2-16,-25 28-1 0,25-28-5 0,0 0-3 15,0 0 1-15,0 0-1 0,0 0 0 0,0 0 1 16,36 20 1-16,-36-20-2 0,46 0 1 15,-16-4-4-15,4 4-9 0,-1-3-7 0,3-1-15 16,-4-1-17-16,8 8-31 0,-15-19-43 0,25 32-111 16,-50-16-324-16,53-12 28 0,-18 14 212 0</inkml:trace>
  <inkml:trace contextRef="#ctx0" brushRef="#br2" timeOffset="200424.5045">23920 7335 1379 0,'0'0'51'15,"27"29"-32"-15,-3-5 5 0,7 6-8 16,8 5 6-16,3-1-2 0,9 10-11 0,-5-5 38 16,6 14-25-16,-10-1 28 0,4 12-15 0,-5-1-14 15,0 8 5-15,-6 1-18 0,-1 4 6 0,-11 3-15 16,-5 0 10-16,-11 0-13 0,-9-1 12 0,-12 3 3 16,-4 0-23-16,-10-4 24 0,-8 1-26 0,-3-8 9 15,-5-6 7-15,-4-1-21 0,-5-10-8 16,7 2-36-16,-11-26-22 0,26 19-83 0,-28-34-225 15,24 0-113-15,5 6 15 0,-15-33 475 16</inkml:trace>
  <inkml:trace contextRef="#ctx0" brushRef="#br2" timeOffset="200908.8495">19296 7298 1163 0,'-67'41'75'0,"12"26"21"0,-18-2 15 16,20 27-36-16,-16 5 19 0,18 22-30 0,-13 5-15 15,14 13 8-15,1-1-34 0,13 1-4 0,6-8 5 16,14-4-17-16,13-13 10 0,11-4-5 0,15-10-20 16,9-6 8-16,14-6-23 0,2-14-6 0,18 1-38 15,-8-22-11-15,25 5-10 0,-10-26-38 0,26 18-69 16,-21-33-189-16,12-6-121 0,11 5 123 0,-21-33 382 15</inkml:trace>
  <inkml:trace contextRef="#ctx0" brushRef="#br2" timeOffset="201033.8313">20282 9222 938 0,'-37'14'-72'0,"9"5"-336"16,-11-26 20-16,39 7 319 0</inkml:trace>
  <inkml:trace contextRef="#ctx0" brushRef="#br0" timeOffset="435220.4386">16884 7244 579 0,'0'0'143'0,"0"0"-108"0,0 0-25 15,0 0-3-15,-16 23-4 0,16-23 2 16,-16 42 1-16,3-12 4 0,-1 7-3 0,-3 2 4 15,-6 10 13-15,-2 2 0 0,-7-3 16 0,4 8-11 16,-10-7 9-16,6 1-7 0,-1-6 1 16,1 3 2-16,-2-6-7 0,4 1 4 0,-5-1-10 15,1-1 3-15,-3 1-10 0,0 1 0 0,-2-5-11 16,2 7 7-16,-6-4-2 0,-1 3 9 0,0-1-4 16,1 0 5-16,-3-1-12 0,2-1 2 0,-1 4 8 15,-4-2-31-15,1 4 31 0,0-3-32 0,0-8 15 16,2-2 5-16,0-1-2 0,4-6 12 15,-1-5 6-15,6 2 10 0,-4-12-1 0,8 3 0 16,-3-10-9-16,8 1-3 0,-2-5-4 0,5 0-1 16,-3-4-2-16,1-1-1 0,1-4-2 15,-1-3-3-15,2 0 1 0,0-4-4 0,1-2 2 16,-1 2-5-16,25 16 2 0,-46-39-3 0,46 39 4 16,-37-44-3-16,21 20 3 0,0-6 16 0,2-5-34 15,1-1 32-15,4-1-31 0,0 2 12 16,4-4 5-16,0-1-4 0,5-4 7 0,2 2-9 15,-1-1 9-15,3-1-7 0,1 4 7 0,-1-6-5 16,1 2 6-16,0 5-7 0,-1 1 6 0,3 4-4 16,-3 1 8-16,1 4-5 0,0 1 6 0,2 2-6 15,-1 3 4-15,1-2-7 0,1-1 3 0,3 1-4 16,2-3 1-16,2 0 12 0,5 0-9 0,-1-2 12 16,4 7-32-16,4-2 15 15,-4 0-17-15,2 4 18 0,-25 21 4 0,44-37 1 16,-44 37 3-16,41-28 0 0,-41 28 0 0,32-16-1 15,-32 16-1-15,24-7-2 0,-24 7 0 0,0 0-1 16,32 0-1-16,-32 0 1 0,0 0-1 0,36 11 0 16,-36-11 0-16,25 12 1 0,-25-12-1 0,31 18 2 15,-31-18-1-15,39 17 4 0,-14-8 0 16,2 0-1-16,1-4 0 0,6 2 0 0,-1-1-1 16,6-1 4-16,-1-5-2 0,4 7-1 0,-3-7 0 15,2 7 0-15,-2 0-2 0,-2 0 0 0,-3 4-2 16,-1 1 0-16,-4 2 21 0,-1 4-34 15,-3 3 36-15,-25-21-36 0,39 51 14 0,-22-23 4 16,-1 2-6-16,0 5 8 0,-3 0-6 0,1 2 4 16,-4 2-2-16,3 0 6 0,-4 0-4 15,1 3 8-15,1-2-10 0,1 1 5 0,1-2-6 16,3-1 4-16,0-4-5 0,3-1 5 0,4-3-6 16,2 0 3-16,0-2-4 0,5 1 3 0,0-5-5 15,2 3 4-15,1-3-2 0,3-1 2 0,1 0-4 16,2 5-12-16,2 1 31 0,0 0-32 0,1 0 31 15,-1-1-12-15,-1 0-7 0,1 0 5 0,0 0-4 16,-2-3 3-16,2-4-3 0,-2-3 3 16,1-8-2-16,3-6 0 0,6-9-6 0,3-13-18 15,10-5-22-15,-2-19-50 0,29 12-125 0,-20-32-334 16,25-8 24-16,5 5 235 0</inkml:trace>
  <inkml:trace contextRef="#ctx0" brushRef="#br0" timeOffset="436212.1797">15678 9502 973 0,'-43'-16'21'0,"43"16"-23"15,-30-2 1-15,30 2 0 0,-32 11 0 0,32-11 5 16,-42 26 7-16,17-8 9 0,-3 3 9 0,3 7 13 15,-5-3 3-15,7 12 9 0,-8-7-1 0,12 12 3 16,-9-3-13-16,12 8 0 0,-4-3-19 0,6 4-1 0,3-2-17 16,6-2 4-16,3-4-13 0,8-1 2 0,6-4-19 15,0-8-18-15,17 6-54 0,-29-33-45 0,62 35-61 16,-34-24-137-16,8-18-61 16,26 21 165-16</inkml:trace>
  <inkml:trace contextRef="#ctx0" brushRef="#br0" timeOffset="436600.4313">15993 9887 948 0,'-55'13'70'16,"23"-3"-16"-16,6 11 6 0,-6-10-2 0,32-11 3 15,-50 30-9-15,50-30-5 0,-46 33-10 0,46-33-2 16,-37 36-8-16,37-36 0 0,-21 38-3 0,21-38 1 0,-9 30-6 15,9-30-3-15,0 0-5 0,12 30-2 0,-12-30-2 16,27 13-1-16,-27-13-3 0,48 1-1 16,-18-6 0-16,3-5-2 0,1-5 2 0,3-4-3 15,-1-6 3-15,-1 1-4 0,-3-3 5 0,-2 3-5 16,-3 1 5-16,-27 23-4 0,40-41 3 0,-40 41-2 16,23-30 3-16,-23 30-3 0,0 0 4 0,13-31-2 15,-13 31 2-15,0 0 0 0,0 0 0 0,0 0-1 0,0 0-2 16,0 0-1-16,-27-4-1 15,27 4 2-15,-21 34-2 0,10-6 7 0,-1 3-4 16,1 6 6 0,1 2-6-16,2 3 2 0,3-1-7 0,2-4 5 15,4-5-7-15,3-4 5 0,-4-28-16 0,19 28-9 16,6-19-28-16,-25-9-19 0,57-11-31 0,-32-22-61 16,30 12-87-16,-6-9-236 0,-6-28 63 0,26 21 374 15</inkml:trace>
  <inkml:trace contextRef="#ctx0" brushRef="#br0" timeOffset="436803.9801">16692 9319 1300 0,'-21'47'203'0,"-2"-3"-159"0,11 7-48 16,-1 2 17-16,6 5 10 0,-2-8-8 15,4 1 5-15,-4 0-15 0,2 0 7 0,0-5-11 16,0-2 3-16,2-6-10 0,1-1 7 0,6-5-16 15,-2-6-7-15,11-1-22 0,-11-25-18 0,23 28-7 16,-23-28-5-16,35 14-16 0,-35-14-13 0,46-5-31 16,-46 5-37-16,51-32-49 0,-13 29-151 15,-22-32 116-15,33 28 255 0</inkml:trace>
  <inkml:trace contextRef="#ctx0" brushRef="#br0" timeOffset="437329.8193">16997 9704 902 0,'0'0'123'15,"-25"2"-46"-15,25-2-10 0,0 0-1 0,-32 9-3 16,32-9-11-16,0 0-12 0,-21 37-8 0,21-37-9 16,-16 37-3-16,16-37-8 0,-14 46 1 15,9-22-3-15,3 6 10 0,-2 2-7 0,3 0 5 16,-1-2-5-16,2 1 1 0,0-4-4 0,2 3 7 16,-4-6-8-16,2-24 2 0,2 36-5 15,-2-36-1-15,0 0-3 0,5 29 0 0,-5-29-1 16,0 0 1-16,0 0-1 0,0 0 2 0,0 0-1 15,0 0-2-15,0 0 3 0,14-40-4 0,-14 40 4 16,11-44-4-16,-8 19 3 0,3 1-3 16,-3-3 3-16,-1 3-3 0,0-1 4 0,-1-2-5 15,1-1 6-15,0 4-5 0,2-3 4 0,-3 3-4 16,5-1 3-16,-1 0-5 0,-5 25 5 0,16-39-4 16,-16 39 3-16,0 0-3 0,34-24 2 0,-34 24-1 15,24-4 1-15,-24 4 0 0,27 6 0 0,-27-6 0 16,28 10-1-16,-28-10 0 0,27 12-1 0,-27-12-1 15,25 20-5-15,-25-20 3 16,17 25-3-16,-17-25 3 0,11 29 1 0,-11-29 2 16,3 32-1-16,-3-32 3 0,-3 37-5 0,3-37 1 15,-7 39-5-15,7-39 0 0,-18 40-2 0,18-40 6 16,-25 36 0-16,25-36 5 0,-28 30-2 0,28-30 4 16,-35 24-3-16,35-24 2 0,-39 20-1 0,39-20 2 15,-34 10 1-15,34-10 3 0,-28 7-2 16,28-7 0-16,0 0-4 0,-34 14-1 0,34-14-1 15,0 0 2-15,-32 32-1 0,32-32 3 0,-19 48-5 16,8-15 7-16,0 2 11 0,1 6-30 0,-1-1 30 16,0 3-30-16,1-1 11 0,1-3 6 0,4-2-11 15,1-13-18-15,13 4-54 0,-9-28-59 16,0 0-113-16,37 20-229 0,-37-20 16 0,71-30 341 0</inkml:trace>
  <inkml:trace contextRef="#ctx0" brushRef="#br0" timeOffset="437751.8256">17509 9153 1449 0,'0'0'183'0,"0"0"-162"16,-2 26-22-16,2-26 2 0,0 27 2 0,0-27 7 15,4 37 4-15,-1-11 4 0,-5-1-7 0,1 8 1 16,-3 1 3-16,2 3-29 0,-1 0 34 0,-1 3-28 15,-1-1 16-15,0 5 7 0,-1-2-7 0,-1 1 5 16,-2-3-5-16,2 2 6 0,-3-3-4 0,-1 2 5 16,0-4-7-16,3 0 6 0,-5-4-7 15,4-3 5-15,9-30-4 0,-12 42-2 16,12-42-5-16,-2 27 0 0,2-27-2 0,0 0 0 16,0 0-2-16,0 0 2 0,0 0 0 0,0 0 0 15,32 5 2-15,-32-5-1 0,30-33 1 0,-10 8-2 16,1-5 2-16,2-2-3 0,0 2 4 0,0 0-5 15,-4 4 3-15,3 0-4 0,-22 26 5 16,30-43-5-16,-30 43 6 0,23-24-3 0,-23 24 1 16,0 0-1-16,0 0 0 0,0 0-2 0,0 0 0 15,0 0 0-15,7 24-7 0,-7-24 0 0,-7 44-13 16,7-44-6-16,-11 53-15 0,11-53-8 0,-10 55-26 16,10-55-17-16,3 49-30 0,-3-49-28 0,18 42-40 15,-18-42-63-15,0 0-139 0,58 37 11 16,-58-37 376-16</inkml:trace>
  <inkml:trace contextRef="#ctx0" brushRef="#br0" timeOffset="438173.8729">17999 9738 1030 0,'0'0'118'16,"-26"0"-44"-16,26 0 2 0,-27 7-1 0,27-7-8 15,-26 14-13-15,26-14-6 0,-27 19-7 0,27-19 0 16,-25 28-11-16,25-28 1 0,-26 39-5 16,26-39 1-16,-23 44-6 0,12-17-2 0,11-27-6 15,-19 45 0-15,19-45-5 0,-13 44 2 0,13-44-6 16,-1 36 0-16,1-36-5 0,0 0 4 16,19 31-3-16,-19-31 1 0,30 11 1 0,-30-11-1 15,39-2 2-15,-39 2-2 0,46-17 2 0,-46 17-3 16,50-36 3-16,-50 36-3 0,48-47 3 0,-25 20-5 15,0-3 4-15,-2-1-3 0,-2 3 4 0,-1-2-5 16,-4 3 5-16,-1 1-4 0,-13 26 3 0,16-44-3 16,-16 44 3-16,7-32-3 0,-7 32 3 0,0 0 0 15,0 0-1-15,0 0 2 16,0 0 1-16,0 0-2 0,0 0 0 0,0 0 0 16,0 0-4-16,0 0 0 0,-18 46-4 0,9-20 1 15,-2 6-7-15,1 1 3 0,3 1-11 0,-2-8-5 16,7 6-13-16,2-32-6 0,4 46-16 0,-4-46-9 15,19 33-35-15,-19-33-40 0,32 16-58 0,-32-16-94 16,25-14-147-16,10 23 54 0,-35-9 389 0</inkml:trace>
  <inkml:trace contextRef="#ctx0" brushRef="#br0" timeOffset="438783.4241">18228 9253 886 0,'0'0'70'0,"0"0"-9"0,0 0 10 0,0 0 18 15,0 0-9-15,37-7-10 0,-37 7-12 0,32-8-8 16,-32 8-8-16,44-7-9 0,-44 7-3 0,57 0-4 15,-29 0-2-15,8 3-2 0,-3-1 0 0,8 5 7 16,0-2-3-16,5 6-4 0,-2-2-9 0,-5 3-7 16,-5 2-5-16,-8 9 4 0,-6 1-4 0,-6 5-14 15,-5 6 31-15,-6 5-30 0,-6 11 28 16,-6 6-10-16,-9 1-9 0,-5 0 8 0,-7 9-9 16,-3-4 8-16,-8 3-9 0,2-5 9 0,-2-1-9 15,0-7 9-15,6-4-8 0,1-6 7 0,4-8-6 16,5-9 0-16,25-26-18 0,-30 28-18 0,30-28-51 15,0 0-67-15,0 0-167 0,0 0-224 16,29-24 73-16,-3 15 385 0</inkml:trace>
  <inkml:trace contextRef="#ctx0" brushRef="#br2" timeOffset="1.48825E6">2402 10851 545 0,'25'-18'67'0,"-25"18"6"16,0 0 9-16,1-39 3 0,-1 39 8 0,-5-28-3 15,5 28-9-15,-11-24-9 0,11 24-13 0,0 0-10 16,-30-23-9-16,30 23-6 0,-35-7-3 0,10 1-3 0,25 6-1 16,-51 4 0-16,24 1 0 15,-5 6-4-15,0-1-3 0,-5 3-6 0,2 6 1 16,-6 2-4-16,4 7 4 0,-2 4-5 0,5 7 4 0,2 1-5 15,4 8 8-15,3 1-6 0,4 8 6 0,0-5-10 16,7 1-7-16,5-5 21 0,7-4-28 0,5-9 26 16,10-3-18-1,8-8-2-15,6-6 2 0,5-6-1 0,5-5 1 16,5-10 0-16,8-4-1 0,3-11 5 16,2-8 0-16,2-11 7 0,1-5 7 15,0-8-28-15,1-4 23 0,-4-3-28 0,1 3 13 16,-4-3 6-16,-3 4-8 0,-3 4 8 0,-7 3-8 0,-7 8 7 15,-7 6-6-15,-25 32 4 0,34-34-3 0,-34 34 2 16,0 0 1-16,0 0-2 0,0 0 2 0,0 0-1 16,-9 37 2-16,5-5-2 0,-3 10 5 0,-5 11-6 0,0 5 8 15,-4 4-10-15,1 1 9 16,1-1 9-16,4-2-24 0,3-7 25 0,5-7-32 16,7-2-6-16,2-13-20 0,20 5-49 0,-27-36-58 0,69 37-153 15,-39-30-247-15,19-16 18 0,17 5 404 0</inkml:trace>
  <inkml:trace contextRef="#ctx0" brushRef="#br2" timeOffset="1.48845E6">3431 10960 1761 0,'-25'4'18'0,"25"-4"-12"0,0 0-9 16,0 0-2-16,0 0 2 0,0 0 2 0,19-27 1 15,-19 27 1-15,50-23-2 0,-15 13 2 16,3-3-6-16,8 3-8 0,0-6-15 0,9 9-29 16,-13-12-33-16,20 22-45 0,-26-26-71 0,29 30-113 31,-8-5-191-31,-24-14 100 0,19 27 410 0</inkml:trace>
  <inkml:trace contextRef="#ctx0" brushRef="#br2" timeOffset="1.48862E6">3484 11363 1479 0,'-46'22'199'0,"12"6"-172"0,34-28-16 0,-35 35-8 16,35-35-9-16,0 0 1 0,23 25 1 0,-23-25 2 16,56-4-2-16,-15-8-13 0,9-1-19 15,5-17-30-15,19 9-33 0,-14-24-61 16,36 22-100-16,-20-7-226 0,6-20 8 0,19 26 383 15</inkml:trace>
  <inkml:trace contextRef="#ctx0" brushRef="#br2" timeOffset="1.48929E6">5303 10470 1374 0,'0'0'24'0,"0"0"-13"16,0 0-12-16,0 0 0 0,25-22 2 0,-25 22 0 16,0 0-1-16,28-6 3 0,-28 6 4 0,0 0 5 15,0 0 8-15,11 37 7 0,-11-37 8 0,-4 44-4 16,0-12 3-16,-8-2-12 0,0 10 1 0,-11 1-2 16,1 3 9-16,-8 0-6 0,-2 0 4 0,-7 2-14 15,0 3 6-15,-5-1-6 0,0-1 8 0,1 1-12 16,3-4 5-16,2-4-8 0,5-3 4 0,5-5-5 15,3 0-12-15,25-32 25 0,-32 44-30 16,32-44 27-16,-9 26-17 0,9-26-3 0,0 0 2 16,30 23 1-16,-30-23-1 0,50 7 0 0,-17-7 1 15,10-3 1-15,6-8-2 0,5-7 3 0,2-1-4 16,4-6-17-16,1 4 27 0,2-2-29 16,3-1 27-16,-1-1-7 0,-1 0-3 0,-2 2 5 0,-2 1-5 15,-1 2 0-15,-4 1-4 0,-4 1-1 16,-8 6-2-16,-3 0-1 0,-8 1-2 0,-5 2 1 15,-27 9 0 1,35-12 4-16,-35 12 4 0,0 0 5 0,0 0 2 0,0 0 3 16,0 0-2-16,-37-37 0 0,12 21-4 0,-5-3 3 15,-3-1-3-15,-8-4 3 0,-2-5-1 0,-6-1 3 16,-1-3-5-16,-1-6 6 0,-2 2-6 0,1-8 7 16,3 0-6-16,4 3 8 0,5 2-4 15,6 4 4-15,9 8-5 0,25 28 0 0,-32-38-5 16,32 38-3-16,0 0-14 0,0 0-23 0,-1-25-30 15,1 25-42-15,0 0-76 0,56 23-127 0,-29-13-181 16,-1-13 38-16,31 27 461 0</inkml:trace>
  <inkml:trace contextRef="#ctx0" brushRef="#br2" timeOffset="1.48986E6">6279 10426 854 0,'0'0'277'0,"0"0"-219"15,0 0-9-15,23-22 4 0,7 11 0 0,-30 11 8 16,60-30-10-16,-30 11-12 0,7 12-11 0,-7-4-9 16,1 7 9-16,-3-1-21 0,-3 7 2 0,-25-2 2 15,37 9-14-15,-37-9 16 0,26 16 1 0,-26-16-3 16,16 33 2-16,-16-33-3 0,11 46 4 0,-9-16-5 15,0 9 6-15,-8 1-5 16,-1 6 6-16,-4 5-8 0,-1-2 6 0,-2 2-4 16,2 2 7-16,1-9-4 0,4-3 4 0,1-3-12 15,8-4 1-15,5-4-6 0,2-4 4 0,-9-26-3 16,32 37 2-16,-32-37-2 0,44 23 1 0,-15-18 0 16,3-3 2-16,3-9 2 0,2-5 0 0,-1-6 3 15,1-6-4-15,0-5 3 0,-2-2-5 0,-3-6 6 16,0 0-5-16,-5-4 8 0,-4 2-3 15,-4-3 5-15,-1 0-5 0,-6 0 4 0,-3 1-4 16,-3-1 3-16,-5 3-4 0,-1-1 2 0,0 1-5 16,0 2 1-16,2 2-5 0,0 5-12 0,-2 30 10 15,7-39-11-15,-7 39 10 0,0 0 3 16,0 0-4-16,0 0-1 0,0 0-4 0,0 0 7 16,25 3-26-16,-25-3-8 0,35 18-53 15,1 12-62-15,-36-30-121 0,63 14-337 0,-24 4 61 16,-3-13 331-16</inkml:trace>
  <inkml:trace contextRef="#ctx0" brushRef="#br2" timeOffset="1.49033E6">4959 11814 1318 0,'-26'-7'57'0,"26"7"-43"0,0 0-11 16,44-16 0-16,-7 4 10 0,13 1 5 0,8-6 10 15,15 3 0-15,5-9 0 0,16 2-5 0,5-6 3 16,12 4-6-16,6-3 2 0,9 1-9 0,5-1-5 15,5 1-8-15,4 1 3 0,4-1-5 16,-3 2 5-16,-1 0-6 0,-2 4 2 0,-5-1-3 16,-2 6 3-16,-3 0 0 0,-8 4-6 15,-6-4-14-15,-6 8-19 0,-16-8-28 0,2 19-45 16,-31-24-58-16,17 30-119 0,-21-3-183 0,-24-16 41 16,11 29 432-16</inkml:trace>
  <inkml:trace contextRef="#ctx0" brushRef="#br2" timeOffset="1.49094E6">6286 11696 1100 0,'0'0'10'0,"0"0"-4"0,30-21-3 15,-30 21 10-15,0 0 24 0,0 0 15 0,0 0 0 16,0 0-10-16,-29 28-26 0,29-28-12 0,-46 36-1 15,15-10 9-15,-7 0 6 0,1 8 12 16,-11-1 0-16,2 11 10 0,-10-3-6 0,6 10 10 16,-7-7-8-16,6 11-8 0,-6-8 25 0,10 6-31 15,-3-7 20-15,9-2-15 0,4-9-15 16,9-2 0-16,5-6-8 0,23-27 0 0,-34 44-5 16,34-44 2-16,0 0-4 0,-4 28 1 0,4-28-1 15,27 12 2-15,-2-6 1 0,7-1 0 0,10-3-1 16,10-6 1-16,6 1-1 0,4-3 0 0,5-2 1 15,-1 1-8-15,6-1-1 0,-1 1-1 0,2 4 0 16,0-4 8-16,-6 3 1 0,0 1 0 16,-7-2 2-16,-1 3-7 0,-4 0-4 0,-6-3-1 15,-4 3 1-15,-5-2 4 0,-6-1 3 16,-8 0-3-16,-26 5-2 0,38-14 0 0,-38 14 4 16,0 0 0-16,21-27 5 0,-21 27 0 0,-14-30 2 15,14 30-2-15,-34-37 3 0,34 37-4 0,-49-40 3 16,18 19-2-16,-4 0 5 0,1-8 15 0,-5 3-30 15,4-2 32-15,1-2-34 0,2 7 12 16,4-3 2-16,3 4-6 0,25 22 3 0,-35-38-7 16,35 38-11-16,-25-21-21 0,25 21-33 0,0 0-43 15,0 0-51-15,-25-25-111 0,25 25-216 0,0 0 20 16,0 0 431-16</inkml:trace>
  <inkml:trace contextRef="#ctx0" brushRef="#br2" timeOffset="1.49139E6">7462 11455 1133 0,'0'0'36'0,"-13"39"-31"0,13-39 1 0,-42 42 4 16,17-10 18-16,-9 1 15 0,4 13 17 0,-12-6-2 16,8 17 6-16,-12-10-13 0,11 13 4 15,-10-7-10-15,15 7 6 0,-2-5-18 16,11 1-19-16,3-3 18 0,6-2-37 0,10-7 22 16,6-4-10-16,6-1-10 0,8-4 6 0,5-3-9 15,4-4 3-15,6-1-10 0,1-12-14 0,9 3-20 16,-12-18-22-16,15 16-34 0,-19-27-50 0,26 20-18 15,-28-30-52-15,16 5-134 0,-2 11-44 0,-34-30 232 16</inkml:trace>
  <inkml:trace contextRef="#ctx0" brushRef="#br2" timeOffset="1.49155E6">7180 11992 1051 0,'-42'-23'149'0,"42"23"-9"0,-45-9-20 0,45 9-27 15,0 0-28-15,0 0-23 0,0 0-20 16,0 0-2-16,0 0 1 0,52 23 0 0,-17-19-5 15,13-2-6-15,10-8-4 0,10-2-5 16,10-8-5-16,7-5-17 0,10 3-31 0,-6-14-56 16,28 27-182-16,-18-20-296 0,7-5 43 0,6 14 371 15</inkml:trace>
  <inkml:trace contextRef="#ctx0" brushRef="#br3" timeOffset="1.49771E6">2014 10243 1052 0,'-25'18'65'15,"-24"-11"-19"-15,6 11-32 0,-5-4-14 0,-1 3 1 16,-3 4 4-16,1 0-6 0,-8 1 25 31,10 1-6-31,-11-8 18 0,10 14 1 0,-3-10-11 16,3 6 0-16,4-1-11 0,6 4 0 0,2-5-5 15,10 9 3-15,5-4-8 0,5 2 2 0,8 2-9 16,4-2 4-16,5 7-5 0,2-2 4 0,5 2-5 16,3-2 6-16,3 0-9 0,0-5 4 15,4 0-8-15,2-5 3 0,-18-25-2 16,42 39 5-16,-42-39 0 0,50 24 4 0,-25-17-1 15,1-5 2-15,-26-2 1 0,45-2-1 0,-45 2 0 16,33-10 1-16,-33 10 1 0,0 0-1 0,27-21 2 16,-27 21 0-16,0 0 1 0,2-28-2 0,-2 28 1 15,0 0-4-15,-29-32-1 0,29 32-3 0,-35-16 0 16,10 12 2-16,-1 8 0 0,-5-1 3 0,-2 10 0 16,-4 1 6-16,-1 5-1 0,-2 4 7 15,-1 2-3-15,-2 7 4 0,-1-3-6 0,3 8 4 16,-3-1 15-16,5 4-33 0,0-1 29 15,6 1-33-15,1-1 9 0,5 0 5 0,4-2-6 16,5-4 6-16,6-1-6 0,7 0 5 0,3-6-6 16,4 2 6-16,7-1-7 0,1 1 6 0,8 0-4 15,5-1 4-15,5 1-3 0,8-5 4 0,1-2-4 16,7 0 5-16,4-7-5 0,5 4 4 16,4-6-3-16,3 0 0 0,-2-1 0 0,4-2 1 15,-3-2-1-15,-1-4 2 0,3 1 0 0,-7-4-1 16,5 0 1-16,-2-4 0 0,-1 1-1 0,-3-3-1 15,-5-1 2-15,0-3-4 0,-4-1-1 0,-1-3-7 16,-2 2-2-16,-4-4-5 0,-4 5 6 0,-4-1 1 16,-5 2 7-16,-24 10 2 15,34-13 1-15,-34 13 1 0,0 0-1 0,0 0 3 16,0 0 4-16,0 0 7 0,4 30 3 0,-4-30 4 16,-14 42-7-16,3-15 3 0,-5 3-8 0,2 8 3 15,-6-1-9-15,1 8 6 0,-1-3-10 0,3 0 6 16,2 2 12-16,5 0-32 0,3-5 32 0,5-2-32 15,7-4 13-15,4-5 5 0,7-3-5 0,7 2 3 16,5-5-3-16,8 1 5 0,5-5-4 16,3-4 4-16,5-2-3 0,5-3 1 0,2-2-1 15,4-3 0-15,2-2 3 0,4-4-2 0,0-2 2 16,1-1-1-16,0-4 0 0,-3-1-2 0,-2-1 2 16,-4-3-3-16,-3 0 3 0,-2 0-3 0,-5-2 3 15,-5 2-2-15,-4-2 1 0,-4 4-1 16,-5 1 1-16,-5 4-3 0,-25 7 3 0,28-7-1 15,-28 7 1-15,0 0 2 0,0 0-3 16,0 0 1-16,0 0 0 0,0 0 0 0,0 0 1 16,0 0 2-16,-1 28-2 0,1-28 1 0,-6 32-3 15,6-32 3-15,-5 40-4 0,5-40 5 0,0 44-5 16,0-44 3-16,11 44-3 0,-11-44 1 0,26 43-3 16,-26-43 4-16,43 40-4 0,-15-24 5 0,6 2 2 15,3-6 1-15,5 2-2 0,4-3 1 16,7-8-4-16,4 1 1 0,3-4-1 0,2-2 2 15,6-2-1-15,1-4-1 0,-4 1 0 0,4-8-1 16,-1 1 2-16,-6 0-2 0,0-2 2 16,-4 4-2-16,-1-4 4 0,-6 0-2 0,-1 2 0 15,-4-3-2-15,-4-1 1 0,-3 4-5 0,-2-2 4 16,-5-1-2-16,-2 1 2 0,-5-4-2 0,-25 20 4 16,41-26-1-16,-41 26 2 0,0 0-1 15,25-9 0-15,-25 9-1 0,0 0 0 0,0 0 5 16,-7 27-1-16,7-27 3 0,-6 45-3 0,1-13 2 15,-2 1-5-15,0 6 6 0,0 5-7 0,-2 2 6 16,4 0-8-16,1-2 7 0,2-4-8 0,2-1 7 16,6-2-7-16,2-2 7 0,8-3-8 0,6-2 5 15,4-4-4-15,8-4 5 0,5-5-3 16,5-1 2-16,2-7-2 0,7-4 0 16,6-5 2-16,1-5 0 0,5-2 0 0,3-4-1 15,3-3 0-15,1-2-3 0,1-3 4 0,1-1-3 16,-1-1 3-16,-1 2-3 0,-1-2 4 0,-3 0-5 15,-6 1 3-15,-8 3-3 0,-4 1 0 0,-4 5-3 16,-5-1 2-16,-8 5-1 0,-4 2 3 0,-29 5-1 16,35-7 0-16,-35 7 0 0,0 0 0 15,0 0 2-15,0 0 3 0,0 0 3 0,0 0-2 16,0 0 1-16,0 0 0 0,0 0 1 0,-7 30-2 16,7-30 1-16,0 0-3 0,0 0 0 0,-16 31-1 15,16-31 1-15,0 0-3 0,9 30 3 0,-9-30-2 16,27 30 3-16,-27-30-1 0,40 28 1 15,-11-14-3-15,3 0 1 0,5 1-3 0,3-3 2 16,7 0-1-16,2-1 1 0,8-2-1 16,-1-2 2-16,3-4-2 0,1-3 2 0,0 0 1 15,4-3 0-15,-2-6 1 0,-2-3-1 0,4-4 3 16,0-2-3-16,3-7 4 0,2-1-5 0,2-6 6 16,5-3-7-16,-3-2 5 0,-1-2-5 0,3-1 6 15,-3-2-6-15,-4 1 6 0,-5 1-6 0,-6 4 5 16,-5 6-4-16,-6 6 2 0,-7 3-6 15,-4 3 4-15,-7 6-7 0,-28 12 1 0,39-13-3 16,-39 13-3-16,0 0 0 0,0 0 5 16,0 0 3-16,14 27 5 0,-14-27 5 0,-19 33 0 15,19-33 5-15,-21 44-4 0,10-19 4 0,0 1-6 16,3 2 2-16,2-1-5 0,3-2 2 0,3-25-6 16,12 35 4-16,-12-35-3 0,37 28 3 0,-5-21 0 15,4-7 1-15,4-2-1 0,8-5-2 16,5-3 1-16,6-6-3 0,1-5-1 0,4-8-5 15,3 0 3-15,-1-7-7 0,1 3 5 0,-3-1-7 16,1 1 0-16,-5-4-7 0,-1 5 9 0,-6-3-1 16,-5 3 11-16,-9 1-2 0,-6 4 5 0,-6 1-3 15,-27 26 4-15,34-46 19 0,-34 46-17 16,3-37 19-16,-3 37-15 0,-19-26 3 0,19 26 7 16,-32-18 3-16,32 18 2 0,-45-7-4 15,19 7 0-15,26 0-3 0,-46 7-4 0,46-7 2 16,-39 14-8-16,39-14 2 0,-28 18-4 0,28-18-23 15,0 0 20-15,-20 31-21 0,20-31 20 0,0 0 0 16,0 0-1-16,25 23 1 0,-25-23 0 0,35-3 3 16,-35 3 1-16,52-21 22 0,-24 5-19 0,6-5 15 15,-2-2-36-15,1-2 12 0,6-7-11 16,-3-1 11-16,-1-4 6 0,0-4-7 0,1-3 1 16,-4-3-12-16,0 1 4 0,-6-5-6 0,-1 2 13 15,-6-2-5-15,-4-1 12 0,-5 7-6 0,-6-1 6 16,-6 0-6-16,-3 6 8 0,-6-3-8 15,-3 3 7-15,-2 1 7 0,-2 4-8 0,-1 1 11 16,-3 4-29-16,-2 8 21 0,-5 2-19 0,-1 6 21 16,-3 2 4-16,-1 5-1 0,-3 1 6 15,5 6 1-15,-4 0 1 0,6 2-2 0,4-2-3 16,1 2-6-16,25-2 0 0,-30 2-5 0,30-2-2 16,0 0-2-16,0 0-2 0,0 0-1 0,9-27 3 15,-9 27 1-15,35-37-2 0,-8 14-2 0,1-5 0 16,4-3-7-16,5-3 6 0,-3-3-8 0,1-2 7 15,-3-3-6-15,-2-2 6 0,-5 0-5 0,-2-2 7 16,-4 0-6-16,-1 1 10 16,-4-5-6-16,-5 3 10 0,-3-4-8 0,-6 1 9 15,-6 6 10-15,-4 0-29 0,-8 7 34 0,-5-1-32 16,-4 6 18-16,-5-3 6 0,1 10-6 0,-7 2 5 16,-1 2-4-16,-1 10 0 0,-3 3-3 0,-1 4 0 15,-4 6-1-15,-2 5-1 0,1 2 5 0,-2 3-2 16,1 2 3-16,0 2-2 0,6 0 0 15,2 0-2-15,4-2 3 0,8-2-3 0,4-3 1 16,26-9-2-16,-36 10-1 0,36-10-1 0,0 0-1 16,0 0-3-16,0 0 0 0,0 0 1 0,0 0-1 15,0 0 4-15,14-38-1 0,-14 38 0 16,27-39 0-16,-27 39 3 0,28-49-4 0,-14 20 4 16,-3-2-6-16,0 1 4 0,-6-4-6 0,-1 4 2 15,-6-3-4-15,-5 1 5 0,-6 1-3 16,-3 1 6-16,-7 3-4 0,-5 3 4 0,-6-1-6 15,-5 5 2-15,-5-1-3 0,-4 5 2 0,-3 2-1 16,-4 2 4-16,-3 5-1 0,-3 7 4 0,-2 4 0 16,-5-1 5-16,6 8 5 0,-7-3 2 0,7 5 6 15,0-1-3-15,4 2 1 0,-1-3-4 0,8 6 0 16,0-6-5-16,5 3-2 0,5-3-4 0,6-1 0 16,4 1-2-16,5-6 1 0,26-5-3 0,-36 11 2 0,36-11-2 0,0 0 0 15,0 0-5-15,0 0-5 0,0 0-6 0,0 0-3 16,0 0 5-16,0 0 4 0,0 0 8 0,-3-23 2 15,3 23 2-15,9-25-3 0,-9 25 3 0,9-32-1 16,-9 32 2-16,5-31-2 0,-5 31 4 0,-11-34-2 31,11 34 3-31,-23-30-1 0,23 30 3 16,-39-28-1-16,13 14 1 0,-6 3-4 0,-4 4 0 16,-6 4-3-16,-4 1-1 0,-5 4-1 0,-4 5 0 15,-4 2 3-15,-1 1-2 0,-6 4 3 0,-3 0-2 16,-1 2 0-16,-1-3 0 0,0 2 1 0,0 0-2 15,2-3 3-15,3 2-2 0,-1-2 1 0,5 2-2 16,4-1-1-16,1-4 1 0,7 1 1 0,3-3-1 0,6 2 2 16,5-2-2-16,5 0 2 0,4-3-3 15,27-4 2-15,-43 14-1 0,43-14 1 0,-30 8-1 16,30-8-2-16,0 0-2 0,-30 9-4 0,30-9-21 16,0 0 2-16,0 0 1 0,0 0 4 0,-25 0 21 15,25 0-1-15,0 0 2 0,-26-31-1 0,26 31 2 16,-28-34-2-16,28 34 4 0,-38-39-2 0,38 39 3 15,-46-33-1-15,18 15 4 16,-2 1-2-16,-4-1 2 0,-5 6-2 0,-1-1 0 16,-5 6-5-16,-3 4 1 0,2 1-1 0,-5 7-2 0,0 2 3 15,-2 6-2 1,-2 3 1-16,0 6 0 0,0 3 3 0,-2 0-1 16,0 5 6-16,1-2-4 0,1 0 7 0,5 2-5 15,4-4 6-15,4-3-5 0,5 0 4 0,1-5-5 16,10-4 2-16,1-4-4 0,25-10 0 15,-34 11 0-15,34-11-2 0,0 0 0 0,0 0 0 16,0 0-1-16,0 0-2 0,-25-26 3 0,25 26-3 16,-7-34 4-16,7 34-2 0,-10-42 2 0,10 42-5 0,-22-44 4 0,22 44-3 15,-32-42 4-15,32 42-1 0,-46-39 2 0,15 25-2 16,-5 5 2-16,-5 2-1 0,-5 5 0 0,-1 4-2 16,-5 5 0-16,-6 2 1 0,-2 10 2 15,-6 2 5-15,-1 2-2 0,-2 4 3 0,0-3-5 0,-2 4 3 16,3-5-6-16,1 7 3 0,3-7-3 0,8 2 5 31,1-8 0-31,5-1 1 0,8-5-4 0,6-1 0 16,4-4-2-16,32-6 1 0,-40 10-3 0,40-10 1 15,0 0-3-15,0 0-2 0,0 0-7 0,0 0-7 16,0 0-6-16,0 0 0 0,0 0 5 0,0 0 5 16,0 0 8-16,0 0 2 0,0 0 3 0,0 0 1 15,-7-24 3-15,7 24-1 0,-18-30 4 0,18 30-1 16,-44-41 6-16,8 20-1 0,-10-2 6 15,-3 7 1-15,-13 0 5 0,0 8 1 0,-11-1-1 0,-1 5 0 16,-6 3-4-16,5 6-2 0,1 4-3 0,9 8-3 16,3 8-7-16,5 7 1 0,6 8-9 0,3 8 1 15,7 13-28-15,2-4-29 0,23 31-103 0,-21-23-268 16,30 0-137-16,10 4 120 0</inkml:trace>
  <inkml:trace contextRef="#ctx0" brushRef="#br3" timeOffset="1.50581E6">15795 11339 669 0,'0'0'191'0,"0"0"-131"0,-27-11-23 15,27 11 3-15,0 0 10 0,-21 41 9 0,21-41 5 16,-20 49-3-16,4-19-18 0,6 10-7 0,-8 1-16 15,0 8 0-15,-5 1-10 0,0 6 7 0,-9-1-13 16,-1 3 4-16,-6 0-12 0,-4 2 11 0,-5 3-4 16,-1-1 16-16,-4-1 12 0,1 4-24 15,-6-12 29-15,3 9-26 0,-3-18 18 0,4 2 4 16,1-13-12-16,4 1-3 0,-1-10-13 0,6-1 1 16,1-7-6-16,4-5 4 0,6-8-3 0,1-5-1 15,2-5 1-15,5-7-6 0,0-2 0 0,-1-3-3 16,1 1 4-16,-4-4 3 0,1 0 6 0,1-2-2 15,-1 3 3-15,3-2-5 0,-1-2 7 0,-1 6-4 16,27 19 6-16,-42-35-3 0,42 35-1 16,-34-34-2-16,34 34 1 0,-25-35-3 15,25 35 3-15,-16-35 16 0,16 35-34 0,4-39 31 16,-4 39-31-16,28-46 11 0,-7 21 5 0,6-3-3 16,7-3 6-16,5-3 0 0,5-3 9 0,7 2-6 15,2-2 5-15,4 5-8 0,0 0 3 0,-1 8-7 16,-1 3 3-16,-2 5-4 0,-5 2 1 0,-3 12 0 15,-6 2 1-15,-4 5 0 0,-3 6-1 16,-6 6 1-16,-1 1-3 0,-25-18 5 0,43 41-4 16,-24-15 5-16,1 0-3 0,-3 4 5 0,-1 4-4 15,0 5 7-15,-2-2-3 0,2 3 7 0,0-1-3 16,4 3-15-16,3-5 29 0,2 2-31 0,3-4 25 16,4-3-10-16,3-4-9 0,8-2 5 15,1 1-5-15,6-1 4 0,1-3-3 16,0-2 0-16,2-3-2 0,1-1 2 0,-1-3-3 15,-4 1 2-15,3 2-12 0,-8-6-11 0,6 6-26 16,-11-13-25-16,10 13-38 0,-19-25-53 0,27 22-78 16,-25-20-169-16,7-11-68 0,14 12 228 0</inkml:trace>
  <inkml:trace contextRef="#ctx0" brushRef="#br3" timeOffset="1.50612E6">17112 11915 1459 0,'0'0'53'0,"0"0"-38"0,0 0-16 16,34-14 6-16,-8-1 5 15,6-6 12-15,11 4 3 0,1-4 3 0,7 1-12 16,-1 3-5-16,1-1-10 0,-1 2 0 0,-2 4-5 16,-2 3-2-16,-5 0-12 0,3 11-29 0,-12-9-13 15,10 21-49-15,-42-14-89 0,41-9-288 0,-41 9-7 16,0 0 270-16</inkml:trace>
  <inkml:trace contextRef="#ctx0" brushRef="#br3" timeOffset="1.50631E6">17135 12334 1669 0,'-28'14'58'0,"28"-14"-35"15,0 0-19-15,0 0-6 0,0 0 1 0,39-5 3 16,-9-2 4-16,9-4 2 0,3-5 2 0,12 0-4 15,2-3 0-15,12 0-7 0,2-3-4 16,7 1-22-16,9 7-35 0,-4-18-30 0,20 27-94 31,-24-37-71-31,32 14-253 0,0 12 13 0,-9-25 346 16</inkml:trace>
  <inkml:trace contextRef="#ctx0" brushRef="#br3" timeOffset="1.50706E6">20224 11173 1195 0,'0'0'120'15,"39"-32"-103"-15,-39 32-7 0,25-19 3 16,-25 19 10-16,0 0 12 0,0 0 16 0,0 0-5 0,0 0-10 15,0 0-13-15,0 0-19 0,-27 39-1 0,27-39-3 16,-48 44-8-16,18-19 40 0,0 4-27 0,-7 1 40 16,0 6-14-16,-6-3-5 0,6 6 5 15,-5-2-10-15,4 2 5 0,-1 1-11 0,2 2 4 16,-5-3-7-16,3 5 4 0,-4-3-8 0,1 1 3 16,-3 0-10-16,-2-1 5 0,-3-1-4 0,2 1 8 15,0-6-6-15,2 4 6 0,4-8-6 0,3-1 3 16,5-5-3-16,6-2 2 0,28-23-1 0,-32 25 0 31,32-25-4-31,0 0-1 0,0 0-2 0,0 0 2 16,0 0 1-16,46 14 0 0,-11-18 1 15,6-1-3-15,9-6 2 0,6-1-1 0,8-2 1 16,5-2 0-16,6 0 1 0,-4-2-3 0,3 3 2 16,0-1-2-16,-1 3 2 0,1 3 1 0,1 5 1 0,1 1-1 15,0 4 0-15,-2 2-2 0,3 0 0 0,-3-1 0 16,-3 1 0-16,-2 0-2 0,-2 0-2 0,-3-1 1 15,-2-1-1-15,-2 0 1 16,-1-1 0-16,-3-5-1 0,-6 3 0 0,-4-4 1 16,-9 0 0-16,-5-2 1 0,-32 9 1 0,37-12 0 15,-37 12 3-15,0 0 0 0,-2-27 2 0,2 27-2 16,-30-33 2-16,30 33-6 0,-53-37 4 0,18 16-3 0,-8-1 2 16,-3-2-2-16,-5-3 3 0,-4-1-3 0,-4-2 3 15,-1-5-4-15,2 3 5 0,-2-1-5 0,3-1 5 16,2 1-6-16,2 0 5 0,3 1-5 15,6-2 5-15,3 6-6 16,2 4-1-16,4 1-7 0,6 5-5 0,3 0-14 0,26 18-7 0,-34-28-43 0,34 28-76 0,0 0-156 16,-5-28-266-16,5 28 52 0,28-26 367 15</inkml:trace>
  <inkml:trace contextRef="#ctx0" brushRef="#br3" timeOffset="1.508E6">21965 11036 1175 0,'-7'-34'116'16,"7"34"-80"-16,0 0-11 0,0 0 1 0,0-33 6 16,0 33 6-1,0 0 6-15,0 0-3 0,0 0-3 0,0 0-4 16,0 0-10-16,0 0 0 0,-41 10-1 0,41-10 2 16,-41 27-1-16,41-27 5 0,-49 46-1 0,22-15 3 0,-6 1-4 15,2 3-2-15,0 0-9 0,0 6-12 0,3 0 24 16,-2 4-28-16,5 1 23 0,0 3-12 15,6 1-9-15,1-1 5 0,2 0-7 0,4 2 4 16,1-1-5-16,6-6 5 0,7-4-6 0,3-8 5 0,9-4-4 16,-14-28 2-16,44 39-2 0,-8-27 1 0,6-5 1 15,10-10 0-15,3-8 1 0,5-6-1 16,7-8 2-16,6-5-2 0,-1-5 3 0,5-6-4 16,-5-1 3-16,1 1-5 0,-6 3 4 0,-5 1-4 15,-7 3 3-15,-9 3-4 0,-7 1 2 0,-7 5-4 31,-7 4 3-31,-25 21-2 0,28-30 4 0,-28 30-1 16,0 0 1-16,0 0-1 0,0 0 0 0,0 0-2 16,-34-14 0-16,34 14 0 0,-37 21 0 0,37-21 3 15,-48 47-1-15,24-17 3 0,-3 7-4 0,4 2 5 16,2 2-7-16,5 4 7 0,3 5-4 16,8-3 7-16,5-3-6 0,4-8 6 0,6-8-6 15,-10-28 3-15,37 44-5 0,-8-27 4 0,4-3 2 16,6-6 5-16,6-12 2 0,2-5-1 0,5-10 1 15,1-6-7-15,5-7 3 0,4-5-3 0,-1-5 6 16,1-5-6-16,-6-11 6 0,-1 1-10 0,-3-1 0 16,-6-4 0-16,-7 4 0 0,-2 0 0 15,-12 0-6-15,-6 5 12 0,-8-1-16 16,-8 1 19-16,-3 2-9 0,-3 1-8 0,-3 8 0 16,-6 3-10-16,0 11-3 0,12 28-5 0,-36-37-1 15,36 37-3-15,-30-5-13 0,30 5-37 0,0 0-72 16,-51 5-121-16,51-5-172 0,12 39-82 0,-12-39 140 15</inkml:trace>
  <inkml:trace contextRef="#ctx0" brushRef="#br3" timeOffset="1.50851E6">19886 12420 960 0,'44'-35'65'0,"-3"28"2"0,-1-9 23 15,19 14 10-15,-8-14-2 0,24 16-12 0,-12-12-20 16,17 14-12-16,-2-7-6 0,12 6-4 0,-3-2-5 16,11 2-4-16,-1-4-7 0,7 3-6 15,8-4-7-15,7-1-7 0,5 0-3 0,7-2-3 16,1-4 1-16,3 2-2 0,9-7-1 16,3-1-1-16,1-3 1 0,8-1-2 0,-7-5-11 15,-2 1 32-15,0 1-31 0,-5 1 31 0,-8 3-19 16,-1 1-7-16,-13 3-7 0,-13-2-16 0,-8 11-23 15,-23-10-26-15,2 22-57 0,-37-28-95 0,8 23-271 16,-24 7-8-16,-25-7 227 0</inkml:trace>
  <inkml:trace contextRef="#ctx0" brushRef="#br3" timeOffset="1.50925E6">21076 12897 1070 0,'0'0'78'0,"-29"20"-68"0,29-20-6 15,-37 10 9-15,37-10 13 0,-39 16 11 0,39-16 7 16,-42 21-8-16,42-21-1 0,-52 30-6 15,28-9 4-15,-10-3 22 0,4 8-32 0,-7 1 35 16,5 8-35-16,-5-3 12 0,5 12 8 0,-7-7-9 16,5 9 7-16,-7-8-12 0,6 8 1 15,-6-5-10-15,6-1 0 0,1-1-9 0,2-2 5 16,6-5-9-16,4-2 4 0,5-4-8 0,17-26-1 16,-23 39-2-16,23-39-1 0,0 0-1 0,-6 31 2 15,6-31-3-15,0 0 3 0,27 14 1 16,-27-14-1-16,44 2 0 0,-12-5 0 0,7-4 1 15,5-4-1-15,10 2 3 0,-3-5-1 0,4 2-1 16,0 0-1-16,1-1 1 0,1 4-1 0,3 2 1 16,0 0 0-16,1 2 2 0,1 2-1 0,-2-1 1 15,0 4-3-15,-3-4 0 0,1 8 1 0,-1-4-1 16,1 0 0-16,1 0-1 0,-6-4 1 16,0 1-3-16,-3-1 4 0,-1-1-2 0,-3 0 0 15,0-2 3-15,-1-2-2 0,-8 2 1 16,-4-5-2-16,-2-1-4 0,-7 3-2 0,-24 10 2 15,32-18 1-15,-32 18 5 0,0 0 0 0,-5-37 5 16,5 37-5-16,-30-32 6 0,30 32-5 0,-48-37-1 16,14 16 1-16,-1 4-2 0,-6-1-1 0,-3-1 1 15,-4-2-2-15,2-1 3 0,-2 0-4 16,4-3 4-16,5 0-3 0,2 1 2 0,5-6-10 16,7 5-19-16,4-3 15 0,21 28-46 0,-18-44 26 15,18 44-26-15,4-39-32 0,-4 39-42 0,21-37-74 16,14 35-43-16,-8-8-234 0,-11-15 84 0,23 27 299 15</inkml:trace>
  <inkml:trace contextRef="#ctx0" brushRef="#br3" timeOffset="1.5098E6">22997 12413 1258 0,'31'-9'98'0,"-31"9"-61"0,0 0-25 0,-36 9-6 16,36-9 4-16,-39 26 8 0,39-26 11 0,-57 50 0 16,24-13 9-16,-11 7-4 0,5 10 13 0,-13-4-2 15,11 15 13-15,-6-7-10 0,6 7 2 0,-2 0-22 16,8 6-16-16,3-3 16 0,7 1-25 16,4-4 20-16,7-7-10 0,5-3-12 0,9-9 4 15,5-4-8-15,8-1 4 0,6-8-5 0,6-8 4 16,5-1-3-16,2-10-2 0,5-1-13 0,-1-8-11 15,4-1-6-15,-1-13-10 0,6 2-13 0,-10-16-16 16,11 12-39-16,-25-29-44 0,25 26-80 16,-30-18-256-16,-3-7 33 0,-13 39 264 0</inkml:trace>
  <inkml:trace contextRef="#ctx0" brushRef="#br3" timeOffset="1.50997E6">22282 13089 1484 0,'0'0'133'0,"-51"11"-54"0,51-11-26 15,0 0-24-15,0 0-9 0,0 0-8 0,39-9 5 16,-2-1-17-16,9-5 31 0,12-6-35 16,8 2 25-16,8-9-15 0,8 0-6 0,8-2 3 15,4-2-8-15,0 6-6 0,1-3-22 16,1 12-30-16,-15-13-35 0,15 25-48 0,-30-27-74 16,19 19-295-16,-13 3 11 0,-10-8 216 0</inkml:trace>
  <inkml:trace contextRef="#ctx0" brushRef="#br4" timeOffset="1.51858E6">14989 11036 1014 0,'0'0'64'16,"0"0"-31"-16,-32-28-24 0,32 28-7 0,-20-25 0 16,20 25-1-16,-24-26 1 0,24 26-1 0,-36-25 2 15,36 25-3-15,-46-20 2 0,20 13-3 0,-3 0 1 16,-3 4-1-16,-3 1 6 0,-4 2 8 15,-4 2 14-15,3 7 14 0,-10-4 8 16,8 9 2-16,-13 0-6 0,7 6-4 0,-7-1-11 16,2 7 0-16,-6-3-13 0,3 11 0 0,-5-1-10 15,-1 4 1-15,2 0 14 0,-5 7-32 0,1-2 31 16,2 6-30-16,-2 0 10 0,2 4 10 0,6-1-11 16,4 1 8-16,6-3-10 0,7-2 6 0,7-1-8 15,8-2 7-15,6-3-8 0,9-6 4 16,9-5-4-16,4-4 2 0,6 1-9 0,-10-27 1 15,32 47-9-15,-32-47 2 0,43 39-2 0,-19-25 3 16,3 0 0-16,-2-1 7 0,5-3 0 0,-4-3 2 0,1 0-1 16,-1-3-1-16,-26-4 1 0,45 0 1 0,-45 0 0 15,35-7 1-15,-35 7 0 0,0 0-1 16,30-11 5-16,-30 11 3 0,0 0 7 0,0 0 2 31,0 0 3-31,0 0-1 0,0 0-1 0,-35-19-2 16,35 19-1-16,-34 0 0 0,34 0-2 0,-42 12 5 15,15 0 0-15,2 4 5 0,-3 4-1 0,28-20 2 16,-48 52 12-16,29-18-37 0,-1 1 30 0,3 7-34 16,1-1 11-16,1 1 7 0,5 4-9 0,1 0 9 0,4 1-10 15,1-1 9-15,4 5-6 0,4-2 6 0,1-1-7 16,6 1 7-16,5-6-9 0,5-3 7 16,4-3-6-16,5-3 7 0,7-3-8 0,5-4 4 15,6-6-3-15,5-4 3 0,2-1 0 0,4-5 2 16,6-6 0-16,2-3 0 0,6-6 1 0,0-1-1 0,-1-5 0 15,1-1-1-15,0-1 3 0,-3-1-2 0,3 1-1 16,-6 0-4-16,-3 3 0 0,-4-2-3 0,-8 4 2 16,-6 4-2-16,-4 3 0 15,-10 0-2 1,-2 7 1-16,-30-7 0 0,37 12 0 0,-37-12 4 16,0 0-1-16,18 32 3 0,-18-32 1 0,-7 33 3 15,7-33-3-15,-23 48 5 0,5-20 16 0,2 2-11 0,-3 0 17 16,1 5-30-16,-1-3 15 0,3 5-17 0,0-6 11 15,3 3 5-15,6-2-8 0,4-2 4 0,1 1-6 16,7-1 3-16,2-2-5 16,6 1 3-16,3-3-1 0,3 4 2 0,6-5-2 15,5-4 4-15,7 3-7 0,6-4 6 0,3-4-5 16,9-1 2-16,1-4 1 0,5-4 0 0,4-5-1 16,4-6 0-16,4-4-2 0,3-3-2 0,4-5 2 15,-1-3-2-15,-1-1 6 0,0-1-6 0,-3-3 1 16,-5-5-6-16,0 3-1 0,-8-2-7 0,-4 7 6 15,-8-2-4-15,-6 5 9 0,-7 2 0 0,-9 6 6 16,-28 10 0-16,32-14 2 0,-32 14 9 16,0 0 3-16,0 0 2 0,0 0 0 0,0 0-7 15,-35 31-1-15,35-31-1 0,-36 34-2 0,36-34 0 16,-39 51-5-16,20-23 5 0,1 2-7 0,2 2 6 16,2 1-6-16,4 1 5 0,2 3-6 0,5-2 6 15,5 0-8-15,5-1 5 16,5-1-4-16,4-1 6 0,7-1-7 0,4-2 7 15,8-3-6-15,6-3 6 0,7 0-2 0,3-6 1 16,6-3-3-16,5-3 3 0,5-4 14 0,4-5-14 16,5-2-1-16,2-4-1 0,3-3-17 0,1-3 17 15,1-4 2-15,-1-4-3 0,4-3 2 0,-2 0-4 0,-3-4 4 16,1 2-3-16,-6 2 6 0,-5 0-7 0,-6 2 3 16,-5 1-5-16,-3 2 2 0,-11 4-1 15,-7 3 3-15,-9 5-3 0,-30 4 0 0,35-1 0 16,-35 1 0-16,0 0 3 0,0 0 1 0,6 35 4 15,-6-35-4-15,-20 44 6 0,8-18-1 0,-4 4 5 16,0 2-4-16,-2 5 5 0,-1 0 14 0,3-2-34 16,2 6 30-16,5-3-31 0,2 1 9 0,3 0 8 0,6 0-7 15,5-4 4-15,4-3-4 16,6-2 2-16,8-6-2 0,5-3 3 0,8-3-5 16,4-6 5-1,11-1-4-15,4-8 2 0,10-4 1 0,6-8-1 16,3 2 1-16,7-6-1 0,0-4 1 0,8-1-2 15,1-3 3-15,-4-2-3 0,4-2 4 0,-5-3-5 16,-4 4 3-16,2-3-2 0,-3 3 2 0,-1-1-4 0,-4 2 5 16,-8-2-8-16,-4 6 5 0,-5 3 14 15,-6-1-15-15,-7 2 18 0,-8 7-34 0,-3-3 17 16,-8 6-20-16,-28 5 22 0,35-7-3 0,-35 7 1 16,0 0 0-16,0 0-1 0,0 0 24 0,0 0-15 15,8 33 21-15,-8-33-32 0,-13 42 14 0,6-19-14 16,-2 9 13-16,0 0 3 0,2 1-6 0,2 1 4 15,1-1-12-15,6 1 7 0,5-4-9 0,4 3 6 0,5-3-3 16,3-5 3-16,11-2-2 0,4-4 2 16,9-9-2-16,6 1 3 0,4-6-1 0,11-6 4 15,7-6 1-15,7-2-3 0,5-5 2 0,4-6-6 16,5-3 4-16,2-3-4 0,3-4 4 0,-1-3-8 16,0 1 4-16,-1-5-9 0,3 2 4 0,-3-2-10 15,-1 1 5-15,-7 1-9 0,0 5 3 0,-13 2 14 31,-3 5-34-31,-13 2 36 0,-5 5-34 16,-10 2 19-16,-4 9-1 0,-11-2-2 0,-28 7 1 0,36 5 3 16,-36-5 3-16,0 0 6 0,3 35 27 0,-3-35-11 15,-18 41 26-15,10-13-26 0,8-28 14 0,-27 53-15 0,15-29 5 16,5 1 0-16,7-25-9 0,-8 46 1 0,8-46-4 16,11 40 4-16,-11-40-4 0,30 34 3 0,-5-18-2 15,3-4 0-15,6 0-1 0,7-5 0 16,7-1-4-16,6-3 0 0,7-5-1 0,2-1 1 15,3-2-3-15,5-6-6 0,7 4 1 0,0-5-2 16,3-6 7-16,-1-7 1 0,-4-3 5 0,-2-5-5 16,1-2 4-16,-4-1-5 0,-4-1 6 0,-5 6 11 15,-5-3-32-15,-4 1 34 0,-7 1-33 0,-2 2 15 16,-9 2 8-16,-6 3-6 0,-29 25 2 0,39-38 1 16,-39 38 1-16,0 0 1 0,12-25 7 15,-12 25-2-15,0 0 3 0,0 0-2 0,-25-5-3 16,25 5-2-1,0 0-4-15,-26 14 2 0,26-14-4 0,0 0 3 16,-20 33-1-16,20-33 2 0,-5 27-2 0,5-27 2 16,2 29-3-16,-2-29 2 0,16 30-5 0,-16-30 4 15,32 29-3-15,-32-29 3 0,44 21-1 0,-14-14 1 16,0-7 0-16,4-2-2 0,3-7 2 16,2-1-4-16,3-6-1 0,-1-4-1 0,3-6 4 15,-3-4-4-15,0-9 10 0,-4-1-7 0,-2-4 7 16,-4-4-6-16,-3 1 7 0,-3-1-10 0,-6-5 10 15,1 6-8-15,-8-1 10 0,0-1-4 0,-3 1 11 16,-2 6-5-16,-1-2 9 0,-1 4-9 0,-3-3 4 16,1 6-8-16,-1 4-14 0,2 3 30 15,-4 30-33-15,7-42 31 0,-7 42-15 0,5-34-3 16,-5 34 1-16,0 0-1 0,0 0-3 0,0 0-1 16,0 0 0-16,0 0-2 0,0 0 1 0,0 0 2 15,0 0-1-15,0 0 2 0,0 0-1 16,0 0 2-16,32 7-2 0,-32-7 0 0,26-7 2 15,-26 7-2-15,38-26 3 0,-14 1-3 0,5-5 4 16,4-7-4-16,1-3 5 0,3-4-6 16,1-4 6-16,-1-5-7 0,-4-1 7 0,-1-5-9 15,-2 1 10-15,-3 4-9 0,-6-1 9 0,-3 2-9 16,-8 0 9-16,-2-5-9 0,-8 6-7 0,-8 0 30 16,-2-2-29-16,-6 10 30 0,-2-2-14 0,1-2-9 15,-5 8 8-15,-1 1-7 0,0 4 6 0,-2 2-5 16,-3 8 5-16,2 0-4 0,-6 4 3 0,2 2 0 15,-2 3 2-15,0 2 0 16,3 1 2-16,5 5-3 0,24 8-1 0,-39-14-2 16,39 14 0-16,0 0-2 0,-29-7-1 0,29 7-2 15,0 0-2-15,0 0 0 0,0 0-1 0,25-36-1 16,-25 36 1-16,44-33-4 0,-13 15 2 0,0-3-3 16,5-2 3-16,-1-5-5 0,2 0 5 0,-5-6-3 15,0 3 7-15,-5-3-3 0,-6 1 8 16,-3-4 11-16,-6 2-30 0,-5-1 32 0,-1-1-30 15,-8 0 16-15,-2-1 6 0,-5 1-6 0,-5-2 6 16,-4 4-6-16,-5-1 8 0,-3 3-3 0,-4-2 7 16,-2 7-4-16,-7-2 6 0,0 5-5 0,-7 2 1 15,2 5-3-15,-4 1 1 0,2 4-3 16,-2 3 1-16,-2 3-1 0,3 3 2 0,0 4-1 16,1 0-2-16,4 2 0 0,3 2-2 15,2 1-1-15,5-2 0 0,4 1 0 0,28-4 0 16,-41 3 1-16,41-3-1 0,-25 2 0 0,25-2-1 15,0 0-3-15,0 0-3 0,0 0-6 0,0 0-3 16,0 0-2-16,0 0 2 0,0 0 4 0,0 0 5 16,0 0 2-16,0 0 6 0,7-26-1 0,-7 26 1 15,5-27-1-15,-5 27 1 0,-1-35-1 0,1 35 2 16,-15-39-3-16,15 39 4 0,-21-44-5 16,7 18 4-16,-4 0-4 0,-5-3 4 0,-1 1-6 15,-7 0 4-15,-6 2-3 0,-3-1 4 16,-8 10 16-16,-4-1-35 0,-1 4 36 0,-3 2-34 15,-6 1 18-15,0 4 3 0,-4 3-1 0,0 4-3 16,1 7 2-16,-2 2-2 0,1 2 3 0,-3 1 19 16,2 2-38-16,-2 6 35 0,-2-1-36 15,0 6 14-15,0-1 4 0,4 1-5 0,1 0 6 16,6-1-5-16,3-3 3 0,6 1-4 0,5-3 2 16,9-3 0-16,5-6 1 0,5 1-1 0,27-11 1 15,-35 9-1-15,35-9 0 0,0 0-4 0,0 0-5 16,0 0-2-16,0 0 1 0,0 0 3 0,-12-39-3 15,12 39-1-15,1-48-11 0,3 22 0 16,-8-6-3-16,1 2 12 0,-4-1 2 16,-6-3 12-16,-6 10 16 0,-8-3-28 0,-6 2 39 15,-6 6-33-15,-7 1 23 0,-9 1 1 0,-4 8-3 16,-8 2 2-16,-2 7-1 0,-5 4 2 0,-4 8 1 16,-4 4-1-16,2 7 2 0,-5 1 15 0,6 6-35 15,-6 0 27-15,1 7-34 0,3-2 10 0,-2 8 3 16,5-3-8-16,5-1 6 0,4-2-7 0,5-4 5 15,4-1-6-15,7 1 4 0,3-1-5 16,6-7 4-16,7-2-4 0,5-4 2 0,7-3-7 16,25-16 0-16,-33 25-2 0,33-25-1 0,0 0-1 15,0 0-3-15,0 0 3 0,0 0 4 16,0 0 5-16,0 0 4 0,-18-30 3 0,18 30-2 16,-7-34 3-16,7 34-3 0,-23-37 5 0,23 37-4 15,-37-37 4-15,12 23-1 0,-7-3 1 16,-3 6-2-16,-11 0 0 0,-2 3-5 0,-5 2 2 15,-2 3 0-15,-7 3-1 0,-2 0 2 0,-7 3-2 16,-2 3 2-16,-3 2 1 0,-2 3 3 0,2 0 1 16,-5 4 0-16,-2 3-2 0,-3 0 2 0,3-1-3 15,0 4 2-15,5-1-4 0,2-1 2 0,2 0-6 16,6 3 4-16,3 2-5 0,5 1 3 0,5 0-2 16,3-1 3-16,6 3-3 15,4-1 3-15,6-1-4 0,4-1 5 0,8-1-4 16,24-23 3-16,-41 34-4 0,41-34 2 0,0 0-5 15,0 0-3-15,0 0-4 0,0 0 2 0,0 0 4 16,0 0 4-16,-27-41 6 0,20 13-4 0,2-4 5 16,-2-1-6-16,-2-2 5 0,-3-2-6 0,-6 0 8 15,-3-2-4-15,-6 7 5 0,-5-1-3 0,-5 6 4 16,-7 3-4-16,-6 3 5 0,-5 5-4 16,-7 3 3-16,0 6-2 0,-7 4 1 0,0 6 1 15,-4 4 0-15,-3 8 2 0,-3 2-1 0,-3 4 3 16,-3 4-5-16,-2 5 4 0,1 0-5 0,2 1 2 15,5 1-4-15,6-4 4 0,4-1-6 16,9-4 4-16,5-6-5 0,7-3 2 0,11-3-2 16,3-4 2-16,9-2-2 0,25-5-2 15,-33 2-3-15,33-2-6 0,0 0-1 0,-22-26-2 16,22 26 3-16,-3-36-1 0,3 36 2 0,0-42-1 16,0 42 4-16,3-47 0 0,-3 47 7 0,2-46-1 15,-2 46 4-15,-7-37-2 0,7 37 4 0,-18-27-2 16,18 27 3-16,-37-14 0 0,11 9 4 0,-4 7 2 15,-11 0 0-15,-2 5 2 0,-12 1-2 0,-3 5 0 16,-11 1-3-16,-5 3 2 0,-8 3-4 16,-1-1 3-16,-4-3-4 0,6 3 2 0,-1-3-5 15,1-2 1-15,3 0-6 0,5-5-6 16,11 9-23-16,0-13-36 0,27 25-102 0,-26-12-315 16,28 3-62-16,8 12 116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2:33:39.3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5T02:37:33.059"/>
    </inkml:context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955 2416 790 0,'-27'-28'52'0,"27"28"-30"16,0 0 0-16,0 0 10 0,-1-39 18 15,1 39 12-15,0-26 5 0,0 26-9 0,1-26-3 16,-1 26-9-16,0 0 1 0,-3-25 4 0,3 25 6 16,0 0-2-16,-30-23-5 0,30 23-11 0,-30-2-13 15,30 2-8-15,-41 14-3 0,41-14 1 0,-50 30 2 16,25-9 5-16,-5 1-4 0,6 4 3 0,-5-3-7 15,4 7 3-15,2-2-7 0,2 4 4 16,3-2-6-16,2 1 2 0,6 3-6 0,1-6 3 16,4 4-7-16,3-4 5 0,4-2-7 0,3-1 4 15,-5-25-4-15,19 44 2 0,-19-44-3 0,36 39 1 0,-11-29-1 16,3-4 0-16,6-8 0 0,1-9 0 0,6-10 1 16,1-11-2-16,6-10 6 0,-2-7-7 0,0-15 8 15,2-6-9-15,-2-6 10 0,-2-5-11 16,-1 4 11-16,-4-2-10 0,-6 1-6 0,-2 4 23 0,-10 2-21 0,-3 5 23 15,-8 2-8-15,-5 8-9 0,-3 1 8 16,-4 1-8 0,-3 6 8-16,0 5-6 0,-4 12 5 0,9 32-2 15,-14-28 4-15,14 28-3 0,0 0 0 0,-30 18 0 16,16 8-4-16,-2 15 4 0,-4 13-6 0,2 8 7 16,1 8-8-16,3 4 8 0,1 2 6 15,4 0-23-15,6-2 20 0,3-5-28 0,10-3-5 0,-1-9-12 16,16 3-35-16,-9-22-17 0,25 17-41 0,-20-30-41 15,30 26-65-15,-21-20-166 0,4-11-53 0,19 19 266 16</inkml:trace>
  <inkml:trace contextRef="#ctx0" brushRef="#br0" timeOffset="219.5432">1837 2064 1275 0,'-7'25'136'0,"7"-25"-84"0,-30 40-28 16,10-17 15-16,11 14 8 0,-7-5-11 0,8 8 1 16,-8-4-16-16,5 6 1 0,-1-2-13 15,1 3 1-15,0-1-11 0,4 0 5 0,2-1-6 16,3-4 5-16,2-4-6 0,0-6-3 0,5 1-18 16,-5-28-17-16,15 44-31 0,-15-44-24 0,23 31-85 15,-23-31-51-15,24 11-64 0,-24-11-185 0,27-18 202 16,7 18 279-16</inkml:trace>
  <inkml:trace contextRef="#ctx0" brushRef="#br0" timeOffset="383.1539">1844 1842 1212 0,'-27'4'88'0,"27"-4"-44"0,-26 31-33 0,26-31-7 15,-20 36-5-15,20-36 2 0,-7 38-6 16,7-38-19-16,14 37-37 0,-14-37-85 0,36 20-144 15,-1-4-192-15,-35-16 132 0,80 0 350 16</inkml:trace>
  <inkml:trace contextRef="#ctx0" brushRef="#br0" timeOffset="679.9911">2529 2163 1321 0,'-53'17'96'0,"20"17"-12"0,-14-13-7 0,14 12 0 31,-11-10-18-31,10 7-8 0,-2-9-17 0,10 2-3 16,26-23-10-16,-37 32-5 0,37-32-10 0,0 0-4 15,-6 26-4-15,6-26-1 0,0 0 0 0,43 20 1 0,-15-18 1 16,6-4 0-16,5-3 1 0,2-3-1 0,3 0 1 16,0-3-2-16,-3 2 2 15,-2 2-1-15,-5 2 0 0,-6 1-1 0,-28 4 1 16,35 0-2-16,-35 0 3 0,0 0 0 0,0 0 2 15,0 0 1-15,0 0-4 0,0 0-4 0,-25 39-8 0,25-39-1 0,-47 41-5 16,18-18 6-16,-1 1-1 0,0 1 2 16,5 1-7-16,-1-8-7 0,26-18-20 0,-37 32-18 0,37-32-32 15,0 0-46 1,0 35-70-16,0-35-100 0,0 0-171 0,31-16 118 0,-20-14 365 0</inkml:trace>
  <inkml:trace contextRef="#ctx0" brushRef="#br0" timeOffset="1256.4985">3045 2126 1067 0,'0'0'73'0,"0"0"-22"0,-34 23 1 16,34-23 3-16,-21 33-3 0,15-6 2 0,6-27-7 15,-23 56 0-15,11-26-10 0,5 9-7 0,-4-4-2 16,6 7 10-16,-6-5-10 0,8 4 9 0,-2-6-23 15,1 2-2-15,0-4-4 0,3-1 2 0,-3-7-2 16,4-25 3-16,0 35-8 0,0-35 0 16,0 0-2-16,0 28 0 0,0-28-3 0,0 0 1 15,0 0-2-15,0 0-3 0,0 0 0 0,13-32 1 16,-13 32 2-16,15-49 1 0,-6 10 5 0,2-5-6 16,0-2 8-16,1 1-9 0,0 4 8 0,1-1-7 15,-3 1 6-15,-1 1-6 0,2-2 7 0,1-1-7 0,1 5 7 16,1 2-6-16,0 6 5 0,-14 30-2 0,27-40-14 15,-27 40 32-15,0 0-34 0,31-25 35 16,-31 25-20-16,27-5-1 0,-27 5 1 0,41 0-1 16,-41 0 1-16,46 3 0 0,-46-3-1 0,44 11-17 15,-44-11 33-15,36 19-33 0,-36-19 34 0,24 34-15 16,-24-34-5-16,9 46 3 0,-11-16-5 0,-5 3 2 16,-5 2-3-16,-6 2 6 0,-3 4-4 0,-6-2 7 0,-1-1-5 15,-2 1 6-15,-2 0-5 0,0-2 6 16,0-4-5-16,0-3 7 0,4-7-2 0,2-2 4 15,1-5-2-15,25-16-2 0,-37 18-2 0,37-18 1 16,0 0-3-16,-29 5 1 0,29-5-1 0,0 0-1 16,0 0 2-16,0 0-1 0,0 0-1 0,0 0 0 15,0 0-2-15,0 0 2 0,0 0-1 0,-7 48 3 16,4-15-4-16,-3 9 7 0,-3 9-7 16,-1 4-9-16,-4 3 25 0,-4 5-26 15,0 1 24-15,-3 1-9 0,1-2-8 0,1-6 9 16,1-8-8-16,1-12 0 0,8-3-24 0,9-34-24 15,-2 40-44-15,2-40-50 0,28 7-97 0,-28-7-231 16,36-44-27-16,10 16 310 0</inkml:trace>
  <inkml:trace contextRef="#ctx0" brushRef="#br0" timeOffset="1459.7043">3700 1493 1686 0,'-11'39'76'16,"-15"9"-67"-16,1 5-1 0,2 7-6 0,3 5 12 16,-1 2-6-16,0 7 10 0,-2 5 3 15,3 2-23-15,-1 0 16 0,4 0-24 0,-1-2-4 16,0-3 1-16,7 7-24 0,-3-11-4 0,13 12-65 16,-14-24 3-16,21 16-49 0,-22-37-89 0,23 1-249 15,7 6-16-15,-14-46 366 0</inkml:trace>
  <inkml:trace contextRef="#ctx0" brushRef="#br0" timeOffset="2069.0681">4362 2202 899 0,'0'0'150'0,"0"0"-37"0,0 0-14 16,0 0-14-16,-26-20-16 0,26 20-14 0,-32-5-2 16,32 5-5-16,-43 2-2 0,15-1-9 0,28-1-3 15,-51 18-4-15,24-4-1 0,-3-2-4 0,0 10 1 16,-2-1-6-16,2 5 3 0,-5 2-5 16,4 6 6-16,-2-1-5 0,3 6 5 0,-4 1-8 15,7 1 2-15,-1-2-8 0,9-4 0 0,3-7-7 16,3-1 0-16,13-27-5 0,-5 35 2 15,5-35-3-15,0 0 0 0,27 30 0 0,-27-30 2 16,38 10-1-16,-13-11 2 0,4-3 0 0,3-7-1 16,1-3 1-16,3-5-2 0,-1-6 3 0,2-3-2 15,0-4 4-15,-1-1-5 0,-1-4 6 16,-3 2-5-16,-4 3 4 0,-3 0-3 0,-2 6 3 16,-23 26-4-16,27-39 4 0,-27 39-2 0,0 0 2 15,14-24 0-15,-14 24 2 0,0 0 1 0,0 0 0 16,0 0-1-16,0 0-5 0,0 0-2 0,0 0-3 15,-21 33 1-15,21-33-4 0,-16 44-1 0,7-16-7 16,0 2-3-16,9 2-14 0,-3-6-5 0,11 4-15 16,-8-30-12-16,27 46-22 15,-27-46-16-15,50 32-29 0,-50-32-44 0,65 14-71 16,-33-5-242-16,3-20 38 0,22 20 379 0</inkml:trace>
  <inkml:trace contextRef="#ctx0" brushRef="#br0" timeOffset="2287.8124">4892 2184 1373 0,'-41'2'96'0,"13"15"-33"16,-11-4-2-16,7 13 1 0,-9-1-12 0,6 8 0 16,-6-1-14-16,6 7 3 0,-1-4-8 15,8 4-1-15,3-2-12 0,7-2-4 0,8-2-11 16,3-5 0-16,7-3-7 0,0-25 2 15,21 42-5-15,-21-42-2 0,48 27-10 0,-15-24-7 16,13 1-16-16,1-17-26 0,18 8-45 0,-17-34-80 16,37 31-152-16,-20-24-211 0,-4-9 52 0,11 20 464 15</inkml:trace>
  <inkml:trace contextRef="#ctx0" brushRef="#br0" timeOffset="3100.6055">5099 2390 1276 0,'-35'-7'358'0,"35"7"-302"0,-41 33-30 0,41-33-4 16,0 0-12-16,-16 27-6 0,16-27-5 0,0 0 0 15,25 16-1-15,-25-16 2 0,44-4 1 0,-12-3-1 16,5-3 2-16,2-5-2 0,5-2 5 16,-1-6-4-16,-2 5-1 0,-2-3-6 0,-8 2-2 15,-2 1-4-15,-29 18 5 0,39-32 2 0,-39 32 5 16,0 0 2-16,16-28 8 0,-16 28 0 0,0 0 2 15,0 0-1-15,-41-26-4 0,41 26-1 0,-48 0 2 16,18 7 1-16,-4 2-3 0,1 5 0 0,-3 2-3 16,3 5 2-16,-1 2 3 0,0 5 8 0,3-2 1 15,4 4 8-15,4 0-9 16,5 0-1-16,6-3-11 0,7-1 0 0,5-26-6 16,5 44 2-16,-5-44-1 0,25 32 1 0,-25-32-1 15,51 16 2-15,-16-13 0 0,4-10 0 0,9-2 4 16,5-5-2-16,2-5 2 0,4-8-3 0,-3 1 0 15,-1-4-3-15,0 0 4 0,-5 0-4 0,-4 2 2 16,-4 3-2-16,-6 2 3 0,-8 6-3 0,-28 17 3 16,32-25-1-16,-32 25 1 0,0 0 2 15,0 0 2-15,0 0 3 0,0 0-2 0,0 0-2 16,0 0-3-16,0 0-2 0,-36 35-2 0,36-35 2 16,-46 51-3-16,18-15 5 0,2-3-5 0,-1 8 4 15,6-6-3-15,1 2 2 0,8-4-3 16,1-5 4-16,6-3-4 0,5-25 3 0,-2 39-4 15,2-39 3-15,0 0-2 0,20 28 0 16,-20-28 1-16,26-3 0 0,-26 3 1 0,37-25-1 16,-37 25 3-16,50-46-3 0,-23 13 4 0,-3 1-2 15,1-5 3-15,-4-2-4 0,-1-1 4 0,-2 6-4 16,-4 2 5-16,-2 4-2 0,-1 4 6 0,-11 24-1 16,14-41 6-16,-14 41 0 0,0 0 1 0,5-28 1 15,-5 28-3-15,0 0-3 0,0 0-9 0,0 0 0 16,0 0 0-16,0 0 0 0,0 0 0 15,-10 28 0-15,10-28 0 0,-9 37 0 0,9-37 0 16,-6 39 0-16,6-39 0 0,8 33 0 16,-8-33 0-16,15 30 0 0,-15-30 0 0,0 0 0 15,31 28 0-15,-31-28 0 0,0 0 0 0,31 6 0 16,-31-6 0-16,0 0 0 0,27-14 0 0,-27 14 0 16,0 0 0-16,35-39 0 0,-35 39 0 0,29-44 0 15,-17 21 0-15,-12 23 0 0,30-49 0 16,-30 49 0-16,30-46 0 0,-30 46 0 0,32-37 0 15,-32 37 0-15,29-23 0 0,-29 23 0 0,0 0 0 16,26-5 0-16,-26 5 0 0,0 0 0 0,14 31 0 16,-14-31 0-16,4 51 0 0,-6-19 0 0,-3 3 0 15,-2-1-5-15,1 1-10 0,-4-3-6 16,6 3-10-16,-3-7-9 0,5 6-16 16,2-34-20-16,6 54-46 0,-6-54-61 0,21 35-129 15,-21-35-238-15,0 0 46 0,55 30 373 0</inkml:trace>
  <inkml:trace contextRef="#ctx0" brushRef="#br0" timeOffset="3569.3022">6553 2455 1469 0,'0'0'69'0,"0"0"-19"15,0 0-5-15,0 0-13 0,0 0-10 0,0 0-3 16,0 0-1-16,0 0-3 0,0 0-5 0,28 21-3 15,-28-21-4-15,38-3 0 0,-38 3 0 16,48-14-1-16,-22 3 0 0,1 2-2 16,-1-3 1-16,1-2-1 0,-27 14 2 0,42-25-2 15,-42 25 2-15,27-19 0 0,-27 19 4 0,0 0 5 16,0 0 4-16,0 0 1 0,0 0-1 0,-13-25-6 16,13 25-4-16,-39 4-3 0,13 1 0 0,-2 6 1 15,-6 1 0-15,0 5 2 0,-1 3-1 0,3 1 5 16,2 0-3-16,5 6 6 0,2-1-5 15,5 0 0-15,4-1-4 0,14-25-1 0,-19 44-3 16,19-44 1-16,0 35-3 0,0-35 1 0,16 27-3 16,-16-27-1-16,37 17-6 0,-11-13-4 0,8 1-8 15,1-10-9-15,12 1-19 0,-9-13-29 0,19 11-37 16,-21-27-60-16,29 29-70 0,-31-27-139 16,8-1-88-16,13 20 199 0</inkml:trace>
  <inkml:trace contextRef="#ctx0" brushRef="#br0" timeOffset="3928.8415">7109 2339 1282 0,'0'0'104'0,"-46"23"-40"0,36 3 3 0,10-26-14 15,-39 55-3-15,17-25-12 0,6 8-2 0,-1-4-12 16,3 5 1-16,1-8-7 0,4 1 3 16,2-7-8-16,7-25 0 0,-3 40-8 0,3-40 0 15,5 25-5-15,-5-25 2 0,0 0-1 16,0 0 1-16,28 5 2 0,-28-5 1 0,30-24 5 15,-30 24-2-15,43-50 5 0,-20 19-3 0,2-6 6 16,0 0-2-16,-4-6 8 0,2 8-5 0,-5-2 2 16,1 4-6-16,-5 1 0 0,0 9-7 0,-14 23 2 15,20-39-5-15,-20 39 2 0,0 0-1 16,0 0 1-16,0 0 1 0,0 0-2 0,0 0 0 16,0 0-2-16,0 0-2 0,0 0 0 0,3 48 1 15,-4-18-2-15,1-2 2 0,1 0-5 0,3-3 2 16,-4-25-6-16,14 44-1 0,-14-44-4 0,30 33-1 15,-30-33-2-15,43 16-1 0,-15-14-5 0,0-9-6 16,10-5-8-16,-5-17-17 0,13 8-30 16,-10-23-36-16,22 21-48 0,-28-33-54 15,29 28-41-15,-24-13-156 0,1-19-20 0,22 25 334 16</inkml:trace>
  <inkml:trace contextRef="#ctx0" brushRef="#br0" timeOffset="4085.0835">7984 1619 1420 0,'-28'10'266'0,"7"22"-197"0,-10 0-30 16,5 10-4-16,-4 4-16 0,1 8 1 0,-1 4-11 16,2 6-11-16,3 1 19 0,4 4-26 0,1-4 20 15,3 3-9-15,3 1-37 0,-2-6 9 16,5 4-10-16,-1-10-4 0,8 3-21 0,-12-27-115 16,32 27-53-16,-16-60-128 0,-16 49-174 0,30-12 127 15,-14-37 404-15</inkml:trace>
  <inkml:trace contextRef="#ctx0" brushRef="#br0" timeOffset="4256.9943">7423 2124 1809 0,'-52'21'153'0,"52"-21"-114"0,0 0-26 16,0 0-6-16,0 0-7 0,0 0 1 15,38 25-1-15,-14-23 0 0,12-2-12 16,6-7-22-16,11 1-30 0,-7-15-68 0,25 28-147 15,-23-21-328-15,7 3-3 0,-2 10 327 0</inkml:trace>
  <inkml:trace contextRef="#ctx0" brushRef="#br0" timeOffset="5028.2872">684 4093 1414 0,'-4'-25'60'0,"4"25"-40"0,0 0-21 16,0 0-4-16,0 0-2 0,-10 30 2 16,1-1-2-16,0 8 8 0,-3 12-6 0,-4 9 10 15,-4 5-9-15,1 6 13 0,-3-2-6 0,5-2 11 16,-1-9-10-16,4-3 7 0,3-7-11 0,4-7 2 31,5-9 4-31,2-30-27 0,9 40-20 0,-9-40-59 16,29 13-81-16,-29-13-220 0,23-37-68 0,10 19 168 15</inkml:trace>
  <inkml:trace contextRef="#ctx0" brushRef="#br0" timeOffset="5524.4817">696 3926 1504 0,'-26'23'97'16,"26"-23"-57"-16,-27 14-14 0,27-14-14 0,0 0-5 16,0 0-4-16,0 0-6 15,0 0-3-15,0 0-2 0,27 23-11 0,-27-23-16 16,48 0-19-16,-24-13-20 0,17 13-29 0,-13-24-14 16,20 27-37-16,-16-22 2 0,18 19-3 0,-13-7 36 15,7 9 42-15,-7-1 38 0,-1 6 29 16,-4 4 10-16,-8 1 9 0,-24-12 8 0,39 41 22 15,-24-13 9-15,-10-3 18 0,2 4 2 0,-12-4 3 16,3 10 2-16,-9-10 4 0,4 12 9 16,-11-12 0-16,8 12 0 0,-13-13-15 0,12 17-6 15,-10-13-15-15,12 11 0 0,-9-11-11 0,11 5-6 16,-3-6-5-16,4 6 0 0,1-5-7 16,5 1 6-16,0-29-14 0,0 42-3 0,0-42-7 0,11 23-1 0,-11-23-3 15,0 0-1-15,35 10 2 0,-35-10 0 0,35-14 3 16,-35 14-1-16,47-40 5 0,-23 8-4 15,5-1 3-15,-3-10-5 0,4-1 4 0,-1-5-6 16,-1 0 8-16,0 1-7 0,-1 1 7 16,-4 10-5-16,-2-2 6 0,0 5-7 0,-1 3 4 15,-2 2-6-15,-18 29 2 0,30-36-2 0,-30 36 1 16,0 0-1-16,0 0 1 0,0 0 0 0,0 0 0 0,0 0 4 0,17 52-4 16,-20-15 5-16,-4 7-7 0,-4 9 3 15,1 4-10-15,-5 1 4 0,3 2-14 0,-2-8 3 16,7 1-17-16,-2-14-1 0,11 5-17 0,-2-16-4 15,14 2-17-15,-14-30-19 0,39 32-48 0,-39-32-59 32,56-9-106-32,-9 2-163 0,-17-28 172 0,30 19 295 15</inkml:trace>
  <inkml:trace contextRef="#ctx0" brushRef="#br0" timeOffset="5715.2088">2179 4023 1159 0,'-39'-9'311'15,"39"9"-234"-15,-39 32-24 0,21-6-3 0,-7 0-14 16,6 10-3-16,-4 2-15 0,1 6-1 0,1 2-10 16,3 7 3-16,3 0-9 0,0-2 4 0,5-4-7 15,3-4 5-15,0-1-7 0,5-7-4 16,7-1-26-16,-1-10 1 0,12 4-28 16,-16-28-12-16,33 29-21 0,-33-29-49 0,48-2-55 0,-48 2-148 15,41-58-113-15,1 40 135 0,-22-40 324 0</inkml:trace>
  <inkml:trace contextRef="#ctx0" brushRef="#br0" timeOffset="5889.4879">1874 3501 1616 0,'0'0'124'0,"0"0"-96"0,0 0-26 15,0 0-8-15,-7 25-2 0,7-25 1 0,0 0 2 0,44 9-6 16,-17-13-16-16,15 4-27 0,-5-16-32 0,22 16-40 15,-18-26-52-15,30 28-67 0,-27-16-149 16,5-8-56-16,19 28 278 0</inkml:trace>
  <inkml:trace contextRef="#ctx0" brushRef="#br0" timeOffset="6061.3711">2806 3441 863 0,'0'0'121'15,"-31"37"-63"-15,31-37-2 0,-30 55 12 0,9-25-1 16,7 17 9-16,-14-4-13 0,12 18 5 15,-13-4 3-15,12 15-36 0,-10-3 19 0,9 6-30 16,-6-2-3-16,6 1 6 0,0-6-22 0,2-1 4 16,4-5-13-16,3-6 5 0,5-7-16 0,-1-10-12 15,9 4-9-15,-4-15-10 0,12 3-28 0,-12-31-19 16,20 36-82-16,-20-36-112 0,0 0-195 0,24-20 35 16,-22-15 447-16</inkml:trace>
  <inkml:trace contextRef="#ctx0" brushRef="#br0" timeOffset="6405.1871">2443 4017 1493 0,'-8'27'102'0,"8"-27"-58"0,-30 37-8 16,30-37-9-16,-9 33 1 0,9-33-4 16,11 32 1-16,-11-32-6 0,30 25 2 0,-30-25-4 15,53 12 2-15,-19-12-1 0,7 0-3 0,5-7-4 16,2-4-7-16,-1-5-2 0,3 1-2 15,1-5 1-15,1 4-2 0,-1-1 3 0,-3-1-4 16,-6 4 4-16,-6 3-4 0,-6 1 2 0,-30 10 1 16,41-11-1-16,-41 11 2 0,0 0-1 0,0 0 0 15,0 0 1-15,0 0 1 0,0 0 0 16,0 0 1-16,10 25-1 0,-10-25 0 0,-17 49-3 16,1-15 2-16,-2 1-4 0,0 2 6 0,-1 2-7 15,1 3 6-15,0 0-6 0,4 1 2 0,2-3-7 16,-1-1-1-16,6-6-10 0,0-1 1 0,5-2-10 15,2-30 0-15,4 46-15 0,-4-46-24 0,19 26-48 16,-19-26-68-16,32-5-129 0,-32 5-243 16,43-50 66-16,-6 33 436 0</inkml:trace>
  <inkml:trace contextRef="#ctx0" brushRef="#br0" timeOffset="6545.8535">3116 3521 1539 0,'-45'16'243'0,"45"-16"-205"16,-35 24-27-16,35-24-5 0,0 0-7 0,-23 35 0 16,23-35-6-16,-2 30-8 0,2-30-28 0,11 30-38 15,13 0-65-15,-24-30-92 0,48 0-299 0,-16 14-8 16,-5-12 323-16</inkml:trace>
  <inkml:trace contextRef="#ctx0" brushRef="#br0" timeOffset="7014.8462">3755 4107 864 0,'-14'-32'130'0,"14"32"-11"0,0 0 9 16,0 0-17-16,-27-28-13 0,27 28-17 15,0 0-11-15,-26-9-9 0,26 9-14 0,-34 0-7 16,34 0-7-16,-37 9-4 0,37-9-7 0,-39 23-3 16,39-23-5-16,-44 41 0 0,22-17-5 0,-1 3 2 15,-2 4-8-15,2 1 0 0,2-2-5 0,3 7 5 16,3-3-2-16,2-1 6 0,2-5-3 16,11-28 1-16,-7 42-5 0,7-42 1 0,6 25-2 15,-6-25 1-15,0 0 1 0,30 21 0 0,-30-21 0 16,32-2 1-16,-8-6 1 0,7-5-2 0,4-10 2 15,6-6-6-15,1-5 5 0,3-5-6 0,-3-3 3 16,2 0-5-16,-5 1 5 0,-2 4-5 0,-3 6 6 16,-7 1-2-16,-27 30 3 0,33-41-2 0,-33 41 2 15,18-28-2-15,-18 28 3 16,0 0 1-16,0 0 1 0,0 0 3 0,0 0-2 16,0 0 0-16,0 0-5 0,-14 28 0 0,5-1-5 15,-5 8 6-15,1 5-5 0,1 3 4 0,0-1-13 16,1-2-5-16,7-3-17 0,1-5-6 0,10 1-18 15,-7-33-16-15,28 43-25 0,-28-43-27 0,54 23-83 16,-54-23-335-16,53-18 34 0,-4 6 313 0</inkml:trace>
  <inkml:trace contextRef="#ctx0" brushRef="#br0" timeOffset="7186.7239">4628 3350 1591 0,'-57'51'102'0,"18"14"-59"16,-7 11-17-16,6 12 17 0,-8 3-10 0,4 12 4 16,-3-7 14-16,8 5-24 0,8-11 6 0,9-8-17 15,10-8-20-15,7-10-3 0,8-4-21 0,1-13-13 16,13-3-32-16,-17-44-38 0,50 65-121 0,-50-65-386 16,41 23 34-16,-8-17 281 0</inkml:trace>
  <inkml:trace contextRef="#ctx0" brushRef="#br0" timeOffset="10380.5384">5096 4111 961 0,'0'0'94'16,"0"0"-21"-16,0 0-10 0,0 0-4 0,0 0 3 15,0 0-10-15,0 0-10 0,0 0-9 0,0 0-11 16,0 0-10-16,0 0-7 0,0 0-2 0,0 0-3 16,0 0 3-16,0 0 2 0,1 45 12 0,-6-22 2 15,5 14 11-15,-4-7-4 0,4 9 4 16,-1 0-10-16,2 5 3 0,1-2-10 0,2 6 1 15,-2-8-7-15,1-1 3 0,1-6-6 0,1-4 4 16,-5-29-7-16,16 35 2 0,-16-35-3 0,26 17 2 16,-26-17 2-16,32-3 2 0,-32 3 8 0,38-28-1 15,-21 3 3-15,6-8-6 0,0-4-1 0,2-6-9 16,0-3 6-16,0-1-8 0,-4-1 6 16,0 3-6-16,-3 4 5 0,0 4-5 0,-4 5-1 0,-2 2-10 15,1 6-7-15,-6-4-20 0,-7 28-23 0,12-41-34 16,-12 41-47-16,9-25-62 0,-9 25-101 15,37 13-174-15,-37-13 61 0,30 9 420 0</inkml:trace>
  <inkml:trace contextRef="#ctx0" brushRef="#br0" timeOffset="10755.5997">5724 4273 987 0,'-28'26'282'0,"28"-26"-267"0,0 0-20 16,0 0-4-16,0 0 10 0,0 0 14 16,32 4 11-16,-32-4 3 0,35 0-5 15,-35 0-7-15,46-9-7 0,-21 2-3 0,3-2 1 16,-1 0 4-16,1-1 2 0,-3-3 3 0,2 4 2 16,-27 9 1-16,40-22-1 0,-40 22 2 0,0 0-1 15,29-36 9-15,-29 36 3 0,2-24 4 0,-2 24-7 16,-6-27-8-16,6 27-9 0,-14-28-2 0,14 28-4 15,0 0-1-15,-37-30-2 0,37 30 0 0,-32-9-3 16,32 9 0-16,-35 4 0 0,35-4-2 16,-39 26 4-16,16-3-2 0,0 9 6 0,-4 1-3 15,2 10 9-15,0-3-4 0,2 8 6 0,4-4-5 16,5 0 4-16,1-7-8 0,10-6 1 0,5-4-7 16,-2-27 3-16,23 39-5 0,-23-39 3 15,46 19-1-15,-14-16 0 0,8-6-6 0,5-13-7 16,11-5-13-16,1-18-26 0,21 4-27 15,-13-30-46-15,27 21-63 0,-28-35-71 0,21 19-168 16,-5 7-33-16,-25-18 300 0</inkml:trace>
  <inkml:trace contextRef="#ctx0" brushRef="#br0" timeOffset="10943.0901">6599 3713 1468 0,'-49'40'95'0,"20"15"-58"16,-4 3 14-16,8 7-30 0,-4-7 21 15,8 6-13-15,0-10-16 0,3 1 3 0,4-6-12 16,3-1 2-16,6-6-9 0,3-2 5 0,4-3-10 16,2-5 0-16,6 0-20 0,-10-32-10 0,32 44-44 15,-32-44-12-15,50 33-46 0,-50-33-66 0,60-3-155 16,-19 3-137-16,-11-23 181 0</inkml:trace>
  <inkml:trace contextRef="#ctx0" brushRef="#br0" timeOffset="11255.567">6902 4137 1461 0,'-42'21'75'0,"11"-14"-35"0,31-7 1 15,-49 28-3-15,49-28 1 16,-48 34-5-16,48-34-1 0,-50 44-7 0,29-18 0 16,-4-3-5-16,8 2 3 0,17-25-5 0,-27 46 0 15,27-46-7-15,-16 40-2 0,16-40-5 0,2 34 0 16,-2-34-4-16,16 24 2 0,-16-24-3 0,32 18 2 15,-7-13-1-15,-1 1 0 0,6-6 0 0,1-2-1 16,2-5 2-16,-3-4-2 0,2-5 0 0,-3 0-1 16,-3-3 3-16,-1-2-4 0,-2-5 5 15,-5 1-3-15,-4-2 3 0,-2-3-3 0,-5 2 0 16,0-3-6-16,-5 1 0 0,-2 1-8 0,-3 3-1 16,-4-2-10-16,7 28-2 0,-22-46-7 15,22 46-1-15,-25-33-6 0,25 33-6 0,0 0-11 16,-24-11-11-16,24 11-22 0,0 0-49 0,0 0-46 15,1 37-83-15,-1-37-120 0,6 26-33 0,24 10 353 16</inkml:trace>
  <inkml:trace contextRef="#ctx0" brushRef="#br0" timeOffset="11505.5344">7623 4149 839 0,'0'0'149'0,"0"0"-16"15,-27-24-10-15,3 3-13 0,24 21-18 0,-41-9-13 16,41 9-9-16,-46 2-11 0,46-2-9 0,-48 17-12 16,23 1-4-16,-1-1-9 0,-1 6-1 0,-1 4-7 15,3 4 6-15,0-2-6 0,4 8 2 0,3-2-8 16,4-3-3-16,5-1-7 0,4-4 1 0,5-27-5 16,7 42 1-16,-7-42-5 0,25 30-4 0,-25-30-8 15,49 14-7-15,-13-12-10 0,1-11-11 16,14 2-29-16,-12-21-34 0,27 19-54 0,-29-37-62 15,30 32-34-15,-24-19-89 0,-3-10-74 0,21 31 260 16</inkml:trace>
  <inkml:trace contextRef="#ctx0" brushRef="#br0" timeOffset="11677.4231">7977 4070 1103 0,'-37'20'254'0,"12"-20"-177"16,25 0-24-16,-34 24-7 0,34-24-3 15,-37 46-8-15,20-14 2 0,-5-1-11 0,5 8 2 16,-1 2-15-16,4 1 1 0,0-2-12 0,5-1 2 15,2-4-7-15,3-5 4 0,4 0-6 0,0-30 4 16,7 43-12-16,-7-43-8 0,14 24-17 0,-14-24-14 16,25 5-20-16,-25-5-30 0,37-17-78 0,-30-11-200 15,13-11-117-15,14 11 126 0,-24-30 371 16</inkml:trace>
  <inkml:trace contextRef="#ctx0" brushRef="#br0" timeOffset="11818.0002">7880 3744 1334 0,'-27'20'76'0,"27"-20"-68"0,0 0-13 16,0 0-14-16,0 0-14 0,0 0-10 15,0 0-16-15,0 0-42 0,36 9-86 0,1-25-174 16,12 10-91-16,-13-29 295 0</inkml:trace>
  <inkml:trace contextRef="#ctx0" brushRef="#br0" timeOffset="12005.5893">8579 3463 1070 0,'-25'14'196'0,"25"-14"-135"0,-37 31-7 16,23-1 17-16,-14-9 1 0,10 22-1 0,-14-6-12 15,13 14-5-15,-10 2-20 0,10 3-20 0,-2 4 16 16,3 1-29-16,0 3 20 0,4 3-13 0,-2-4-15 16,2-1 8-16,2-1-9 0,-1-4 5 0,6-3-15 15,-2-10-26-15,13 4-10 0,-10-16-11 0,19 10-44 16,-13-42-40-16,16 51-123 0,-16-51-265 15,0 0 59-15,30 37 406 0</inkml:trace>
  <inkml:trace contextRef="#ctx0" brushRef="#br0" timeOffset="12615.036">8147 4135 1391 0,'0'0'233'0,"-25"0"-214"0,25 0-25 0,0 0-1 15,0 0 1-15,0 0 3 0,32 21 2 0,-32-21 2 16,52 0-1-16,-17-5 1 0,6-2 0 0,1-2-2 16,2-1 3-16,1-1-2 0,-5 1 1 0,-1 1 0 15,-5 0 1-15,-2 2-1 0,-5-2 7 0,-27 9 3 16,40-12 9-16,-40 12 5 0,0 0 4 16,32-7 2-16,-32 7 2 0,0 0 2 15,0 0-3-15,0 0-1 0,0 0-6 0,0 0-4 16,0 0-6-16,0 0-1 0,0 0-3 0,0 0-2 15,0 0-4-15,0 0-1 0,0 0-5 0,0 0 1 16,-21 35-2-16,21-35 3 0,-14 49-3 0,7-22 3 16,0-3-2-16,1 5 3 0,6-29-2 0,-3 44 2 15,3-44-3-15,7 33 3 0,-7-33-1 16,12 25 2-16,-12-25 0 0,0 0 0 0,32 14-1 16,-32-14-1-16,36-11 2 0,-12-5-3 0,5-5 3 15,1-7-3-15,2 3 2 0,1-5-3 0,-1 1 3 16,2-1-3-16,-4 0 2 0,2 0-1 0,-4 3 3 15,-3 4-4-15,-25 23 2 0,39-30-4 16,-39 30-2-16,0 0-1 0,0 0-2 0,0 0 0 16,0 0 1-16,0 0 3 0,5 30-1 15,-15 2 6-15,-6 9-4 0,-6 10 5 0,-2 5-5 16,-7 9 5-16,-2 7-8 0,-3 6 10 0,-1 6-17 16,-2 3 14-16,-1 1-9 0,-1-2-3 0,0-7 25 15,6 1-19-15,1-10 20 0,6-5-6 0,3-10-6 16,4-11 5-16,5-5-8 0,3-13 3 0,13-26-3 15,-10 35 1-15,10-35 4 0,0 0 0 16,0 0 1-16,0 0-3 0,5-31-1 0,0 2-2 16,2-11 2-16,4-6-2 0,0-7 3 15,-3-3-5-15,1 1 8 0,-2-1-4 0,0 0-5 16,-1-1 19-16,1 3-18 0,2-1 17 0,1-1-8 16,3 1-8-16,1 4 2 0,2 5-7 0,2 7-5 15,-1 2-13-15,6 11-19 0,-3-6-30 0,19 22-72 16,-23-32-168-16,28 27-312 0,-2 3 29 15,1-4 386-15</inkml:trace>
  <inkml:trace contextRef="#ctx0" brushRef="#br0" timeOffset="13646.6097">965 6013 616 0,'0'0'178'16,"15"-34"-98"-16,-15 34-13 0,14-35-4 0,-14 35-8 15,19-49 6-15,-19 49-11 0,22-57-1 16,-22 57-7-16,15-51 6 0,-15 51 15 0,4-51-27 15,-4 51 38-15,-7-42-30 0,7 42 13 0,-14-33-2 16,14 33-11-16,-20-29-5 0,20 29-10 0,-26-21-2 16,26 21-7-16,-30-10-3 0,30 10-6 0,-36 1-3 15,36-1-2-15,-37 18-5 0,37-18 0 0,-41 41-4 16,22-12-13-16,-1 14 28 0,1 6-24 16,1 4 25-16,2 12-8 0,0 2-9 15,2 5 9-15,0 4-12 0,3 0 10 0,1-4-10 16,4-5 9-16,3-4-16 0,3-8-1 0,9-1-22 15,-4-13-17-15,16 5-22 0,-14-22-46 0,27 19-50 16,-34-43-77-16,41 31-145 0,-13-13-76 0,-28-18 242 16</inkml:trace>
  <inkml:trace contextRef="#ctx0" brushRef="#br0" timeOffset="14003.6962">735 6397 956 0,'-51'-9'334'0,"14"-14"-241"0,37 23-10 0,-52-21 3 15,52 21-3-15,-35-9-5 0,35 9-16 0,0 0-18 16,0 0-15-16,0 0-12 0,0 0-14 0,0 0-8 16,0 0 0-16,0 0-1 0,0 0 3 15,34 4 3-15,-6-6-2 0,11-2-1 0,5-4-5 16,4 0-7-16,2-4-6 0,1 0-3 0,-3 1-1 31,5 4 2-31,-5-5 0 0,1 7 5 0,-3-4 0 16,0 4 4-16,-3-3 1 0,-2 1 4 0,-4-1-1 15,-4 1-1-15,-6 0-1 0,-2 1 2 0,-25 6-1 0,32-10 6 16,-32 10 2-16,0 0 2 0,0 0 2 16,0 0 2-16,0 0-2 0,0 0 2 0,0 0 1 15,0 0 1-15,-2 38 7 0,2-38 2 0,-18 48 6 16,2-20-2-16,4 4 3 0,-6-4-7 0,6 7 2 16,-1-1-9-16,1-3 0 0,3 1-6 0,0-5 2 0,2-3-5 15,7-24 4-15,-5 34-7 0,5-34-6 0,0 0-19 16,0 0-21-16,26 31-31 0,-26-31-39 15,34-10-70-15,-34 10-234 0,27-55-62 0,6 34 171 16</inkml:trace>
  <inkml:trace contextRef="#ctx0" brushRef="#br0" timeOffset="14457.1062">1582 5979 1270 0,'0'0'275'0,"0"0"-248"0,-18 29-27 15,18-29 4-15,0 0 6 0,0 0 12 0,0 0 11 16,20 26 3-16,-20-26-2 0,0 0-3 16,33 18-9-16,-33-18 1 0,30 10-5 0,-30-10-1 0,29 18-1 31,-29-18-3-31,26 23-1 0,-26-23 1 0,21 31-4 16,-21-31 2-16,18 41-4 0,-12-17 5 15,-5 1-3-15,1 2 2 0,-4-3-2 0,-1 1-1 16,3-25-5-16,-13 46 2 0,13-46-2 0,-12 38 2 15,12-38-2-15,-14 29 0 0,14-29-2 0,0 0 0 16,0 0-2-16,0 0 0 0,0 0-1 0,0 0-2 16,0 0-3-16,0 0-1 0,0 0 1 0,0 0 3 0,0 0 3 15,26-32-2-15,-26 32 1 0,32-42-5 0,-12 17 2 16,-1 0-3-16,4-1 6 0,-2 1-1 16,-1-3 4-16,-20 28-3 0,41-42 3 0,-41 42-3 15,37-37 3-15,-37 37-2 0,32-23 1 0,-32 23-2 16,25-9-2-16,-25 9 1 0,0 0-1 0,0 0 0 15,30 19-2-15,-30-19 1 0,16 39-6 0,-8-12 0 16,3 3-12-16,-6 1-3 0,4 3-11 0,-3-6-1 0,6 7-12 16,-12-35-3-16,28 56-13 0,-28-56-3 15,45 46-9-15,-45-46-5 0,58 37-15 0,-31-33-15 16,20 10-10-16,-13-21-34 0,17 7-29 0,-5-2-131 16,-12-26-24-16,28 28 341 0</inkml:trace>
  <inkml:trace contextRef="#ctx0" brushRef="#br0" timeOffset="14796.7201">2604 6141 1374 0,'0'0'176'0,"-57"23"-86"16,32-5-17-16,-10-9-19 0,8 10-10 0,-3-5-8 16,30-14-6-16,-46 39-10 0,46-39-3 0,-34 39-9 15,34-39-4-15,-14 35-4 0,14-35 1 0,2 28-3 16,-2-28 1-16,18 30-2 0,-18-30 1 0,33 23-1 15,-33-23 2-15,46 12 0 16,-21-12 0-16,4-3-1 0,1-4 0 0,2-6 1 16,1-3-2-16,1-1 2 0,-4-4-2 0,-3 1 4 15,-27 20-3-15,42-44 3 0,-42 44-1 0,34-40 1 16,-34 40-1-16,17-35 3 0,-17 35-2 0,6-29 4 16,-6 29-3-16,0 0 2 0,-2-26 0 0,2 26 1 15,0 0 0-15,0 0-3 0,0 0-2 0,0 0-2 16,-16 28-2-16,16-28-3 0,-12 51 1 15,3-17-5-15,0-1 0 0,4 2-9 0,-2-6 1 16,8 4-15-16,-1-33-2 0,11 48-15 0,-11-48-7 16,28 28-8-16,-28-28-2 0,45 3-15 15,-45-3-44-15,70-30-94 0,-38 0-234 0,9-17-23 16,21 13 303-16</inkml:trace>
  <inkml:trace contextRef="#ctx0" brushRef="#br0" timeOffset="14956.2201">3431 5472 1421 0,'-62'-12'189'0,"62"12"-107"0,-43 40-32 0,20-5-10 16,-5 6-12-16,3 10-13 0,-3 9 23 0,3 7-25 15,-2 3 15-15,6 4-11 0,3-3-18 0,6-3 7 16,7-2-29-16,5-5 4 0,10-1-35 16,-4-18-48-16,27 18-106 0,-29-33-295 0,28 3-81 15,1-2 152-15</inkml:trace>
  <inkml:trace contextRef="#ctx0" brushRef="#br0" timeOffset="15585.2899">3785 6332 954 0,'0'0'292'15,"0"0"-227"-15,0 0-32 0,-2-27-2 0,2 27 4 16,23-26-1-16,-23 26 3 0,34-35-3 0,-34 35 4 16,39-37-4-16,-39 37 0 0,41-37-4 0,-41 37-3 15,37-29-7-15,-37 29-5 0,30-15-8 0,-30 15-2 16,0 0-2-16,0 0 1 0,26-2 0 15,-26 2 3-15,0 0 1 0,0 0 0 0,11 37 2 16,-11-37-3-16,9 38 2 0,-7-13-2 0,-1 0 1 16,-1 3-4-16,0 0 2 0,0 0-5 0,2 4 3 15,0-2-5-15,0 2 4 0,1-2-6 0,1-4 6 16,3-3-5-16,-7-23 3 0,14 42-3 0,-14-42 3 16,25 25-3-16,-25-25 2 15,32 9-1-15,-32-9 1 0,37-9 2 0,-37 9-1 16,41-32 6-16,-41 32-5 0,48-53 5 0,-25 18-6 15,1-2 5-15,-2-2-4 0,-3-1 6 0,2-1-2 16,-5-3 7-16,4 2-7 0,-4 0 7 0,-4 3-8 16,-1 2 3-16,-1 4-3 0,-1 3 2 0,0 5-4 15,-9 25 2-15,14-42-5 0,-14 42 2 0,7-27-3 16,-7 27-1-16,0 0-5 0,0 0-10 16,0 0-12-16,0 0-15 0,0 0-19 0,0 0-30 15,0 0-40-15,46 32-100 0,-46-32-301 0,27 19-1 16,7-3 306-16</inkml:trace>
  <inkml:trace contextRef="#ctx0" brushRef="#br0" timeOffset="15960.2715">4763 6238 1187 0,'-41'2'184'16,"41"-2"-123"-16,0 0-22 0,0 0-13 0,0 0-15 15,0 0 2-15,0 0 12 0,26-2 6 0,-26 2 4 16,54-31-10-16,-23 11-8 0,8-3-9 16,-3 0 1-16,1 0-6 0,-2 2 1 0,-3 2-3 15,-5 0 9-15,-2 4 2 0,-25 15 7 16,30-26 3-16,-30 26 0 0,0 0 1 0,14-28 2 16,-14 28-2-16,0 0-1 0,0 0-6 0,-21-28-5 15,21 28-4-15,-25-11-2 0,25 11-1 0,-28-2-2 16,28 2 1-16,-34 9-3 0,34-9 1 0,-34 25-3 15,34-25 2-15,-35 44-3 0,15-16 4 16,1 4-2-16,3 5 2 0,0 1-3 0,2 1 4 16,3-2-5-16,4-3 5 0,4-4-4 0,4-6 2 15,-1-24-2-15,18 39 1 0,-18-39-2 0,32 25 2 16,-32-25-3-16,50 7-4 0,-15-14-10 0,2-11-15 16,13-3-26-16,-2-25-58 0,30 20-114 0,-34-36-267 15,28 0-70-15,5 6 213 0</inkml:trace>
  <inkml:trace contextRef="#ctx0" brushRef="#br0" timeOffset="16132.1862">5836 5439 1664 0,'-27'45'93'0,"-12"-1"-69"0,6 11 0 16,-1 0-15-16,4 6-12 0,-2-1 25 15,4 5-24-15,3-3 23 0,4-4-9 0,7-5-12 16,3-6 0-16,9-2-16 0,2-5-5 0,9 2-21 15,-2-14-17-15,16 9-36 0,-23-37-34 16,50 41-71-16,-50-41-71 0,40 0-241 0,3 12 36 16,-18-28 434-16</inkml:trace>
  <inkml:trace contextRef="#ctx0" brushRef="#br0" timeOffset="16460.3161">6112 5953 1115 0,'0'0'178'0,"0"0"-101"0,-21-25-2 0,21 25-2 15,-25-14-11-15,25 14-8 0,-26 4-6 0,26-4-12 16,-31 16 0-16,31-16-7 0,-33 31-2 0,33-31-3 16,-34 43 4-16,34-43-2 0,-34 47 3 15,20-21-7-15,4 1 0 0,1-4-10 16,9-23-3-16,-4 44-4 0,4-44 0 0,7 32-4 16,-7-32 2-16,0 0-2 0,29 31 1 0,-29-31-1 15,37 6 2-15,-11-12 0 0,3-3-2 0,4-6 2 16,3-3-5-16,-1-5 3 0,4-3-4 0,2-1 2 15,0-3-2-15,-2 2 1 0,-2 3 0 0,-7-3 2 16,-5 2-3-16,-4 1 4 0,-3-1-5 16,-18 26 4-16,21-46-2 0,-21 46 1 0,0-44-5 15,0 44-4-15,-19-39-13 0,19 39-5 0,-38-30-10 16,38 30 3-16,-42-10-2 0,42 10 0 0,-46 12-5 16,46-12-25-16,-44 28-28 0,40 4-49 0,-23-29-73 15,38 26-199-15,-2-5-75 0,-9-24 189 0</inkml:trace>
  <inkml:trace contextRef="#ctx0" brushRef="#br0" timeOffset="16710.2946">6907 5904 1334 0,'7'-30'104'0,"-7"30"-43"16,0 0-1-16,2-32-9 0,-2 32-5 0,0 0-3 15,-12-34-4-15,12 34-1 0,0 0-6 16,-25-15-3-16,25 15-5 0,0 0-4 0,-37 0-5 15,37 0 1-15,-34 17-2 0,34-17 7 16,-48 32-2-16,24-6 4 0,-7-1-6 0,1 5 1 16,0 0-7-16,2 0 1 0,5 0-12 0,2-2 0 15,6-3 0-15,5 3 0 0,5-4 0 0,6-1 0 16,-1-23 0-16,16 44-9 0,-16-44-11 0,36 29-6 16,-6-14-13-16,2-13-15 0,14 2-18 15,-6-18-30-15,22 14-43 0,-26-32-71 0,10 14-364 16,7 1 38-16,-9-13 301 0</inkml:trace>
  <inkml:trace contextRef="#ctx0" brushRef="#br0" timeOffset="16897.987">7325 5801 1643 0,'0'0'65'0,"-37"-5"-22"16,37 5-3-16,-37 11-8 0,37-11-9 16,-44 28 0-16,19-3-9 0,2 1 1 0,0 6-10 15,2-2 0-15,3 5-8 0,2-2 3 0,4-1-4 16,4 1 5-16,7-3-8 0,2 0-2 0,5-1-10 15,-6-29-7-15,21 47-12 0,-21-47-6 0,30 32-23 16,-30-32-24-16,48 12-46 0,-48-12-73 0,34-33-336 16,1 19 28-16,-12-20 329 0</inkml:trace>
  <inkml:trace contextRef="#ctx0" brushRef="#br0" timeOffset="17022.9798">7281 5449 872 0,'0'0'223'0,"-30"-3"-166"0,30 3-38 16,0 0-10-16,0 0-24 0,0 0-22 16,0 0-28-16,0 0-35 0,46 21-60 0,-19-21-153 15,-27 0-67-15,76-14 271 0</inkml:trace>
  <inkml:trace contextRef="#ctx0" brushRef="#br0" timeOffset="17225.9961">7874 5102 979 0,'-24'0'142'0,"24"0"-37"16,-41 41-8-16,23-3-8 0,-16-2-13 0,15 18 8 16,-13-6-10-16,16 17 0 0,-9-3-23 0,8 10-4 15,-5-2-17-15,6 8-10 0,2-4 13 0,2 0-27 16,5-4 13-16,2-5-16 0,3-5-11 0,0-3 5 16,4 1-7-16,1-7 8 0,3-5-16 0,-3-9-10 15,6-6-7-15,-9-31-16 0,25 48-42 16,-25-48-34-16,32 17-108 0,-32-17-234 0,9-26-57 15,-9 26 203-15</inkml:trace>
  <inkml:trace contextRef="#ctx0" brushRef="#br0" timeOffset="17663.6734">7607 5766 1106 0,'-4'37'346'0,"4"-37"-301"16,0 0 0-16,9 25 10 0,-9-25 1 0,27 17-8 15,-27-17 0-15,44 6-6 0,-12-6 1 0,-2-9-7 16,7 2-5-16,0-2-3 0,6-3-4 0,-2-1-3 16,1-1-5-16,-1 0-17 0,0 0 10 0,-8 2-12 15,5 3 10-15,-10 0 2 0,-3 4-3 0,-25 5 1 16,32-5-1-16,-32 5-2 0,0 0-2 16,0 0 0-16,0 0 0 0,0 0-1 0,0 0 1 15,5 35 2-15,-5-35-4 0,-20 44 0 0,4-18 0 16,2-1 0-16,0 0 0 0,14-25 0 15,-14 44 0-15,14-44 0 0,-2 42 0 0,2-42 0 16,13 30 0-16,-13-30 0 0,0 0 0 0,39 18 0 16,-39-18 0-16,46-15 0 0,-16 1 0 15,3-5 0-15,5-2 0 0,0-4 0 0,1 2 0 16,2 0 0-16,-4 2 0 0,-3 2 0 0,-4 8 0 16,-30 11 0-16,39-10 0 0,-39 10 0 0,0 0 0 15,27 16 0-15,-27-16 0 0,0 42 0 0,-7-5 0 16,-6 9 0-16,-6 6 0 0,-6 7 0 0,-3 4 0 15,-8 6 0-15,-3-1 0 0,-3 5 0 0,-6-8 0 16,-2 2 0-16,-5-4-17 0,2-1-22 16,-2-8-35-16,16 3-1 0,-8-24-74 15,31 31-113-15,-27-33-333 0,20-3 5 0,5 1 345 16</inkml:trace>
  <inkml:trace contextRef="#ctx0" brushRef="#br0" timeOffset="18570.919">1054 7626 1188 0,'7'-51'99'0,"-7"51"-4"0,5-39-44 16,-5 39 10-16,-1-33-25 0,1 33 9 0,-13-25-8 15,13 25-8-15,-28-21-3 0,28 21-6 0,-41-14-1 16,41 14-1-16,-46 2-2 0,21 5-1 16,-3 0 1-16,1 5 3 0,1 0-1 0,26-12 3 15,-50 43-3-15,25-15-12 0,-1 2 23 0,-1 5-25 0,4 4 22 16,2 0-12-16,3-1-7 0,6-1 4 15,5-7-6-15,7-30 2 0,-4 42-6 0,4-42 1 16,11 25-3-16,-11-25 2 0,25 19 0 0,-25-19 1 0,39 4 2 16,-14-8-1-16,1-6-1 0,4-6-1 0,0-2 2 15,6-4-2-15,-1-7 2 0,1-2-3 0,-3-5 2 16,3-2-3-16,-1-1 4 0,0-2-4 0,-3 3-11 16,0 1 20-16,-3 1-23 0,-3 5 21 0,-1 3-4 15,-25 28-4-15,34-39 5 0,-34 39-3 16,0 0 2-16,0 0-1 0,0 0 1 0,0 0 0 15,0 0-4-15,0 0 3 0,5 30-4 16,-12 0 4-16,-2 8-3 0,-3 12-6 0,-4 1 18 16,0 2-21-16,0 0 16 0,2-4-15 0,8-2-15 15,3-6-6-15,8-1-21 16,2-13-21-16,18 10-40 0,-25-37-33 0,65 42-74 16,-40-49-110-16,23 2-187 0,12 7 65 15,-14-34 452-15</inkml:trace>
  <inkml:trace contextRef="#ctx0" brushRef="#br0" timeOffset="18803.9103">2179 7406 1124 0,'-30'2'379'0,"-1"-16"-308"0,31 14-26 0,-53-13-4 16,27 11-5-16,-6 1-6 0,0 4-5 15,-3 3-7-15,1 4 0 0,-2 1-1 0,3 8 3 16,-4 2 1-16,1 7 6 0,1 4-1 0,1 5-10 15,0 0 19-15,6 5-25 0,3-1 14 0,6-1-13 0,8-4-9 0,8-5 0 0,6-1-4 16,-3-30 1-16,34 46-7 0,-6-32-4 16,6 2-10-16,7-11-11 0,6-1-11 0,3-15-20 15,19 8-43-15,-14-33-74 0,37 31-157 0,-12-25-233 32,-4-5 34-32,9 16 460 0</inkml:trace>
  <inkml:trace contextRef="#ctx0" brushRef="#br0" timeOffset="19152.3343">2751 7376 1264 0,'0'0'184'0,"0"0"-70"16,0 0-19-16,0 0-20 0,0 0-19 0,-37-4-17 16,37 4-12-16,-32 6-8 0,32-6-7 0,-41 12 0 15,41-12-2-15,-48 28 0 0,20-3 3 0,-2 7-4 16,-2 5-7-16,-5 3 21 0,1 8-20 0,1-3 20 16,1 7-10-16,6-7-5 0,3-4 2 0,9-4-7 15,4-9 2-15,12-28-7 0,1 44 1 16,-1-44-3-16,29 30-1 0,-3-21-4 0,4-6-5 15,13-6-7-15,6-10-11 0,13-2-11 0,2-12-20 0,16 6-26 16,-16-19-38-16,22 25-55 0,-34-32-100 0,17 15-273 16,-2 9 61-16,-21-15 389 0</inkml:trace>
  <inkml:trace contextRef="#ctx0" brushRef="#br0" timeOffset="19568.2459">3054 7658 1100 0,'0'0'120'0,"0"0"-38"0,0 0-9 16,0 0-17-16,31 9-5 0,-31-9-5 0,0 0-8 15,0 0-8-15,34-6-10 16,-34 6-7-16,28-10-4 0,-28 10 2 0,39-18-2 15,-39 18-1-15,50-26-4 0,-25 8-1 0,1-1 12 0,3-1-32 16,-1-1 31-16,0-2-31 0,-1 0 16 0,-2-1 3 16,-25 24-3-16,37-44 4 0,-37 44-2 15,21-34 4-15,-21 34 1 0,5-26 6 0,-5 26 0 0,0 0 1 16,-19-28-3-16,19 28-4 0,-34-6-3 0,34 6-1 16,-51 11 1-16,17 3 5 0,2 4 10 15,-7 5 5-15,6 5 6 0,-6 2-3 0,2 7 1 16,-1 0 10-16,3 3-27 0,5 2 19 0,3-1-28 15,8-2 1-15,5-6 4 0,8 1-10 16,5-4 5-16,8-6-4 0,3 1-1 0,-10-25-7 16,36 35-2-16,-8-19-12 0,2-11-8 0,14 0-8 0,1-13-17 0,17 1-27 15,-9-18-36-15,32 21-165 0,-36-40-25 0,24 11-228 16,1 5 113-16,-24-27 426 0</inkml:trace>
  <inkml:trace contextRef="#ctx0" brushRef="#br0" timeOffset="19743.9113">4093 7112 876 0,'-5'-58'312'0,"1"21"-212"0,-15-9-20 16,12 19-3-16,-15-4 8 0,22 31-5 0,-33-18-12 16,33 18-22-16,-43 14-22 0,19 6-5 0,-3 8-11 31,-1 9 2-31,-1 5-8 0,4 13 5 0,-1 5-10 16,5 3 7-16,-1 6-9 0,6-1 8 0,4 3-11 15,1-3-5-15,6 1 15 0,2-4-36 16,6 2-2-16,-5-16-47 0,18 16-54 0,-21-33-61 15,17 8-358-15,4 2 42 0,-7-18 299 0</inkml:trace>
  <inkml:trace contextRef="#ctx0" brushRef="#br0" timeOffset="20728.3293">4123 7557 1068 0,'-33'6'234'0,"33"-6"-183"0,-4 24 0 16,4-24-15-16,7 25 6 0,-7-25-1 0,18 23-6 16,-18-23-5-16,32 19-6 0,-32-19-6 0,44 6-7 15,-16-6-2-15,2-6-1 16,4-3-3-16,-2-3 0 0,2-2-3 0,-4-4-1 16,0-1 14-16,-2 0-33 0,-1-1 31 0,-27 20-31 15,44-46 16-15,-26 20 1 0,-1 0-5 0,-1-1 1 16,-5 1-7-16,-11 26 4 0,14-49-6 0,-14 49 3 15,-5-37-5-15,5 37-1 0,-21-25-4 0,21 25 1 16,-36-11 3-16,36 11 8 0,-48 11 10 0,20 1 11 16,1 9 13-16,-6-3 6 0,8 14 8 15,-7-6-3-15,7 6 4 0,-1 1-10 0,5 2 1 16,1-1 12-16,8-2-36 0,5-6 25 0,5 0-33 16,2-26 4-16,12 43 1 0,-12-43-4 0,39 30 2 15,-10-22-1-15,6-2 0 0,6-6 1 16,5-2-2-16,2-3 1 0,3-2 0 0,2-2 1 15,-2-2-2-15,3-1 1 0,-1-2-3 0,-2 2 4 16,-1-3-3-16,-6 3 2 0,-7 0 1 16,-5-2-20-16,-32 14 32 0,42-20-29 0,-42 20 27 15,0 0-10-15,31-16 0 0,-31 16 0 0,0 0 1 16,0 0-1-16,0 0-15 0,0 0 11 0,-22 29-12 16,22-29 28-16,-30 44-13 0,11-16 12 0,-1 2-14 15,1 0-16-15,-1-4-1 0,4 2 0 0,2-3 5 16,14-25 13-16,-14 39 9 0,14-39-4 15,0 0 0-15,-4 24-4 0,4-24 2 16,0 0 2-16,0 0 0 0,25-14 1 0,-25 14-4 16,30-42 0-16,-10 12-6 0,1-3 4 0,-1-3-6 15,-3-1 8-15,1 2-5 0,-2-2-12 0,-2 2 27 16,2 0-26-16,-2 0 25 0,0 1-10 0,1 6-3 16,-3 3 4-16,-12 25-3 0,18-35 3 0,-18 35-3 15,0 0 0-15,0 0-1 0,0 0 0 16,0 0 0-16,26-3 0 0,-26 3 2 0,25 19-2 15,-25-19 2-15,41 19 0 0,-41-19 0 0,48 20 1 16,-24-13 3-16,3-4-2 0,1 4 1 0,2-3 0 16,-1-1-3-16,1-1 0 0,-2-4 0 15,-1-1 0-15,-1-4 0 0,-1 0 1 0,-25 7-2 16,41-21 4-16,-41 21-3 0,32-27 1 0,-32 27-2 16,19-30 3-16,-19 30-3 0,2-26 6 15,-2 26-1-15,0 0 0 0,-20-25 0 0,20 25-1 16,-31-5-1-16,31 5-2 0,-45 12 1 0,17 2-1 15,-2 6 3-15,-4 3 0 0,-1 8 6 0,-1 1 3 16,1 7 9-16,0-1 2 0,8 1-6 0,2-5 17 16,9-1-27-16,6-5 16 0,4-3-16 0,6-25-5 15,6 44 1-15,-6-44-4 0,24 25 2 16,-24-25 0-16,50 3 2 0,-15-6 1 0,8-11-7 16,1-6 0-16,4-5-4 0,0-4-12 0,-2-5 27 15,0 2-20-15,-2-1 20 0,-5-4-4 16,-2 9-6-16,-3-2 4 0,-7 3-3 0,-27 27 3 15,37-38-3-15,-37 38 3 0,16-25 0 0,-16 25 0 16,0 0 1-16,0 0 1 0,0 0-4 0,0 0-1 16,0 0-2-16,-25 0-1 0,25 0 2 15,-23 25-1-15,23-25 1 0,-23 38-3 0,23-38 1 16,-18 46-4-16,11-21 1 0,4-1-6 0,-1 3-10 16,6-1 16-16,-2-26-32 0,12 44 16 0,-12-44-21 15,30 36-12-15,-30-36-89 0,55 15-74 0,-55-15-50 16,59-26-316-16,-12 22 123 0,-18-29 384 0</inkml:trace>
  <inkml:trace contextRef="#ctx0" brushRef="#br0" timeOffset="20915.8236">6514 6649 1126 0,'-51'72'290'16,"-9"-12"-233"-16,6 17 9 0,-15-1 0 15,16 14 16-15,-10-11-9 0,13 9 2 0,4-9-30 16,12 1-9-16,11-12-27 0,7-8-18 0,13-7 5 16,1-7-33-16,9-4 11 0,-2-10-24 0,22 8-97 15,-27-40-13-15,39 30-65 0,-39-30-234 16,25-10-37-16,10 10 185 0</inkml:trace>
  <inkml:trace contextRef="#ctx0" brushRef="#br0" timeOffset="21087.6728">5887 7281 1935 0,'0'0'63'0,"0"0"-42"0,-3 25-10 15,3-25-6-15,0 0-1 0,32 8 0 0,-32-8-2 16,53-8-3-16,-11-3 0 0,8-5-6 16,14-3-7-16,3-2-21 0,11 3-29 15,-2-15-37-15,21 25-87 0,-28-36-207 0,27 20-211 16,-6 6 34-16,-12-12 512 0</inkml:trace>
  <inkml:trace contextRef="#ctx0" brushRef="#br0" timeOffset="21587.6353">6652 7408 1022 0,'13'-39'130'0,"-13"39"-12"15,7-30-15-15,-7 30-15 0,0 0-9 0,0 0-8 16,9-30-7-16,-9 30-10 0,0 0-7 15,0 0-12-15,0 0-10 0,0 0-7 0,0 0-8 16,-6 23-3-16,6-23-6 0,-7 47 4 0,2-15-5 16,-4 7 4-16,0-2-5 0,0 2-10 0,1-6 26 15,0 4-30-15,7-3 17 0,-5-4-23 0,8 1-18 16,-2-31-14-16,5 53-31 0,-5-53-28 0,18 39-56 16,-18-39-54-16,0 0-150 0,44 14-108 15,-44-14 161-15,48-16 319 0</inkml:trace>
  <inkml:trace contextRef="#ctx0" brushRef="#br0" timeOffset="22368.9771">6794 7022 1636 0,'0'0'73'0,"-30"9"-37"0,30-9-17 0,0 0-10 15,0 0-7-15,0 0-3 0,0 0-1 0,0 0 2 16,0 0-1-16,32 24-6 0,-32-24-8 0,37 11-12 15,-9-2-19-15,-28-9-10 0,59 5-13 16,-59-5-6-16,62 9-8 0,-62-9-13 0,64 16-14 16,-64-16-8-16,63 24-13 0,-63-24-12 0,59 29-13 15,-31-14-24-15,-1 0 0 0,4 11 35 16,-31-26 66-16,43 35 82 0,-43-35 79 0,30 34 39 16,-30-34 18-16,21 30 16 0,-21-30-1 0,0 0 17 15,0 0-4-15,4 33-13 0,-4-33-27 0,0 0-22 16,-39 7-25-16,39-7-12 0,-34 5-13 0,34-5-9 15,-37 9-8-15,37-9-5 0,-41 9-3 0,41-9-4 16,-40 18-3-16,40-18-1 0,-39 33-7 0,39-33 2 16,-39 48-6-16,21-18-8 0,0-2 10 15,2 2-11-15,4 0 22 0,3-2-16 16,9-28 8-16,-3 44-13 0,3-44-5 0,15 30 2 16,-15-30-1-16,36 19 0 0,-36-19 0 0,49 7 3 15,-18-10 0-15,4-6 0 0,4-9 1 0,2-5-4 16,3-3 3-16,-1-8-8 0,-1 1-13 0,-3-2 22 15,-4-2-25-15,-3 3 28 0,-7-1-6 16,-5 3-3-16,-6 4 5 0,-4 0-5 0,-4 3 2 16,-6 25-2-16,-2-42 1 0,2 42 0 0,-13-28 3 15,13 28-1-15,0 0 2 0,-31-16 0 0,31 16 1 16,0 0 3-16,-30 2 1 0,30-2-1 0,0 0-1 16,0 0-3-16,0 0-2 0,0 0 1 15,0 0 0-15,0 0 2 0,42 19 6 0,-14-19 2 16,4-3 4-16,4-1 4 0,-3-1 1 15,3 3-7-15,-4 2-13 0,-2 2 0 0,-6 0 0 16,-24-2 0-16,39 14 0 0,-39-14 0 0,0 0 0 16,27 37 0-16,-27-37 0 0,2 38 0 0,-9-9 0 15,-2 1 0-15,-5 1 0 0,-6 3 0 0,-1-3 0 16,-2 5 0-16,0-6 0 0,2-2 0 0,21-28 0 16,-38 44 0-16,38-44 0 0,-23 30 0 0,23-30 0 15,0 0 0-15,0 0 0 0,0 0 0 16,25 0 0-16,-25 0 0 0,52-35 0 0,-17 6 0 15,4-2 0-15,5-3 0 0,1-5 0 0,-3 8 0 16,1-1 0-16,-6 4 0 0,-2 3 0 16,-1 4 0-16,-6 0 0 0,-1 10 0 0,-27 11 0 15,33-14 0-15,-33 14 0 0,0 0 0 0,0 0 0 16,13 25 0-16,-13-25 0 0,-6 49 0 16,1-15 0-16,-2 1 0 0,2 5 0 0,-2 1 0 15,1 3 0-15,3-4 0 0,-1 5 0 0,2-5 0 16,6 2-6-16,1-6-31 0,10 1-18 0,-15-37-23 15,42 58-64-15,-42-58-121 0,43 10-352 0,-8-5 33 16,0-17 314-16</inkml:trace>
  <inkml:trace contextRef="#ctx0" brushRef="#br0" timeOffset="23480.6434">1330 8422 1122 0,'0'0'137'0,"0"0"-54"0,0 0-19 15,0 0-25-15,0 0-14 0,-16 30 3 0,8-7-34 16,-16 9 46-16,5 8-19 0,-13 2 23 15,2 15 13-15,-11-4-12 0,6 12 6 0,-8-2-14 0,6 6 7 0,0 0-11 16,7-1 3-16,0-6-14 0,9-2 0 0,-1-7-14 31,10-2 1-31,7-9-8 0,6-2-13 0,8-8 20 16,7-5-23-16,11-6 23 0,5-7-16 0,12-4-5 16,4-13-7-16,8-2-11 0,1-13-10 0,7-3-29 15,-6-16 2-15,11 10-60 0,-21-27-15 16,25 26-71-16,-41-29-145 0,5 4-126 0,4 24 115 0,-38-28 370 15</inkml:trace>
  <inkml:trace contextRef="#ctx0" brushRef="#br0" timeOffset="23685.0743">788 9017 1685 0,'0'0'41'15,"-28"22"-25"-15,28-22-17 0,0 0-2 0,27 19 2 16,-3-16 7-16,6-3 3 0,9-1 3 0,4-10 1 15,10-1-4-15,7-8-1 0,6-2-5 0,5-5 1 16,1-1-4-16,3-2 0 0,-4 0-8 0,-1 4-8 16,-4-4-19-16,3 10-23 0,-16-10-30 0,11 20-18 15,-25-15-29-15,19 25-21 0,-29-19-41 16,15 17-147-16,-5 13-88 0,-39-11 207 0</inkml:trace>
  <inkml:trace contextRef="#ctx0" brushRef="#br0" timeOffset="23847.6768">1901 8794 1153 0,'-9'30'144'0,"9"-30"-49"0,0 0-18 16,-27 10-10-16,27-10-11 0,-10 25-15 16,10-25-6-16,-15 46-13 0,8-16 1 0,-3 1-8 15,1 5 1-15,-2-3-8 0,1 2 2 0,-1-1-7 16,0 1 2-16,1-3-7 0,1-2 3 0,2-6-8 16,7-24-1-16,-4 43-19 0,4-43-20 0,13 22-42 15,-13-22-51-15,30 4-81 0,-25-29-167 0,22-5-107 16,17 9 149-16,-19-37 346 0</inkml:trace>
  <inkml:trace contextRef="#ctx0" brushRef="#br0" timeOffset="24412.1437">2255 8619 1534 0,'0'0'68'0,"-23"30"-28"16,23-30-5-16,0 0 2 0,0 0-4 15,-2 30 3-15,2-30-5 0,0 0 1 0,9 28-5 16,-9-28-4-16,12 25-8 0,-12-25-2 0,14 27-6 16,-14-27-2-16,11 31-4 0,-11-31 3 0,7 46-2 15,-5-18 3-15,-6 2-3 0,-1 2 2 0,-2 1-2 0,-2-5 3 0,0 2-4 16,9-30 5-16,-12 37-6 0,12-37 2 0,0 0-1 16,0 0-2-16,0 0 0 0,0 0-1 15,0 0-2-15,0 0 1 0,0 0 3 0,0 0-2 16,28-37 4-16,-12 7-2 0,5-1 1 0,1-6-2 0,-3 0 4 15,2-2-5-15,1 9 4 0,-1-2-4 0,-2 6 3 16,-3 1-2-16,-16 25 2 0,29-42-2 0,-29 42 1 31,0 0 1-31,23-23 0 0,-23 23-2 0,0 0 0 16,0 0-2-16,0 0 1 0,0 0 3 16,1 34-1-16,-1-34 3 0,-1 45-2 0,-1-18 3 15,-2 1-4-15,1 0 2 0,1-1-5 0,0 3 5 16,2-30-5-16,4 47 3 0,-4-47-1 0,18 42 1 0,-18-42-1 15,30 32 2-15,-30-32 0 0,51 12 0 0,-17-12 1 16,5-7-2-16,1-5 1 0,1-4-1 16,3-5 2-16,-1-4 0 0,-2-1 3 0,-4-2-2 0,-2 3 1 15,-3 0-1-15,-5 3 3 0,-27 22-5 16,40-43 5-16,-40 43-4 0,23-31 2 0,-23 31 0 16,0 0 1-16,0 0 3 0,7-25 0 0,-7 25 1 0,0 0-3 15,0 0-4-15,0 0-2 0,-21 25 0 0,21-25-3 16,-25 49 1-16,11-14-1 0,0 6 1 0,0 3-8 15,2-2-1-15,3 2-12 0,0-7-4 0,9 5-12 16,-4-8-4-16,10 4-20 0,-6-11-17 16,19 13-53-16,-19-40-60 0,34 48-143 0,-34-48-230 0,39 21 80 15,-2-2 460-15</inkml:trace>
  <inkml:trace contextRef="#ctx0" brushRef="#br0" timeOffset="24771.4935">3270 8915 1115 0,'0'0'275'0,"0"0"-221"0,0 0-8 15,0 0 8-15,0 0 3 0,0 0 2 0,37 14-13 32,-37-14-12-32,42 6-8 0,-13-6-8 0,1-6-3 15,3-1 1-15,3 0 1 0,1-3-2 0,-3-1-4 0,1-1-6 0,-3-1-2 0,-2 1-2 16,-5-2 2-16,-25 14-1 0,35-28 2 15,-35 28-1-15,14-27 2 0,-14 27-3 0,2-28 2 16,-2 28-2-16,-10-24-1 0,10 24-6 0,-29-27-1 16,29 27-7-16,-46-21 0 0,18 18 3 0,0 4 4 31,-3 5 6-31,0 9 3 0,0 5 8 0,-4 6 5 0,3 8 9 0,-5 3 3 0,5 12 8 0,2 4-10 16,3 5 3-16,6 0-13 0,7-2-2 15,5-4-11-15,7-5-3 0,8-6 0 0,4-8 0 16,10-7 0-16,5-1 0 0,6-9-8 0,10-7-4 15,11-6-16-15,4-13-13 0,17-4-36 0,-4-25-71 16,37 25-219-16,-19-34-272 0,9 6 51 16,1 5 450-16</inkml:trace>
  <inkml:trace contextRef="#ctx0" brushRef="#br1" timeOffset="32350.5476">808 1601 645 0,'0'0'76'0,"0"0"-17"0,25 11-29 16,-25-11-21-16,0 0-5 0,32 21-4 15,-32-21 0-15,24 17-1 0,-24-17-4 0,29 20-3 16,-29-20 0-16,37 15-1 0,-37-15 5 0,49 9 2 16,-22-5 1-16,5-4 1 0,0 0 0 0,1-4 0 15,1 4 0-15,-2 0 1 0,3 0 6 0,-3 0 8 16,5 4 7-16,-3-4 6 0,0 3 4 0,-2-3-1 16,3 7 0-16,-1-7-4 0,3 9-2 15,0-5-8-15,2 3-4 0,2 0-7 16,1-2-4-16,4 0 0 0,2 2-3 0,0-3 1 15,5-1-1-15,2-1 1 0,3 0-1 0,3-2 1 16,2-2 2-16,1-1 7 0,3-1 7 0,1-3 4 16,1 2 1-16,2-4-1 0,1 4-5 0,-1-2 1 15,7 0-1-15,-5-2 0 0,3 2-2 0,-2 2 0 16,1 1-4-16,-5-1 0 0,3 1-3 16,-4 2-1-16,0 2-2 0,0 0-1 0,-1 0 0 15,1 2 0-15,1 2 1 0,0-3-1 0,0 3 0 16,1 0 0-16,2-3-1 0,-1 3 1 0,5-1 0 15,-3-3-1-15,2 4 2 0,2-4-1 16,0 0-1-16,5-4 5 0,0 4-2 0,4-3 1 16,4-2-1-16,1-1-2 0,3-1 0 0,1 0 0 15,1 2-1-15,-1-4 2 0,0 2 0 16,3 0 2-16,2 0-1 0,1-2 2 0,3 6-2 16,-1-4-1-16,1 3-2 0,-2-1 0 0,-1 1-1 15,5 2 0-15,-6 2 1 0,1 0-1 0,1 0 1 16,-2 0-1-16,-2 0-1 0,2 2 2 0,4 0-1 15,-6 0 0-15,0-2-1 0,4 2 1 0,1-4 0 16,2 0 6-16,6 0 5 0,-4-1 3 16,5-1 1-16,-1 1-3 0,0-3-3 0,6 1 0 15,1-2-2-15,1-2 0 0,6 2-2 16,-2-5 0-16,0 5-2 0,2-4 1 0,-2 2-3 16,2 2 0-16,-1-1-1 0,3 2 2 0,-1 1-2 15,1 0 1-15,-4 1-1 0,-2 1 0 0,0-1 0 16,-1 4 0-16,1 0 0 0,0 4-2 0,-2-3 1 15,3 3-2-15,-6-1 1 0,1 3 0 16,-1-1 0-16,2 0 0 0,-1 1 2 0,3-1-2 16,1 0 1-16,0 0-1 0,0-1 1 0,2 1 0 15,2-1 1-15,-2-1-1 0,5 4 2 0,-1-3-2 16,3 1 1-16,-3 0 0 0,-1-1 1 0,2 1 0 16,1 1 1-16,2 1-2 0,1 0 0 15,-2-2 0-15,-1 4 0 0,1-2 0 0,0-2 1 16,0 2-2-16,2 4 1 0,-1-4-1 15,1 2 2-15,0-2-1 0,0 0 0 0,3-2-1 16,2 0 0-16,6-1 0 0,1-1 1 0,2-1 1 16,-2 0-1-16,1-2 1 0,1 2 1 0,1-2 2 15,3 0 0-15,-6-2 2 0,0 0-1 0,6 0 0 16,-4 2-1-16,0-2 0 0,2 1 0 0,-9-1-1 16,1 2-1-16,3 0 1 0,-4 2-1 15,1-2 1-15,5 1 0 0,-3-1-2 0,2 2 3 16,4 0 0-16,-4 0 0 0,0 0-1 0,10-1 0 15,-5-1-2-15,4 0-1 0,6 0 2 16,-6-1-1-16,5-3 0 0,4 0 0 0,-2 1 0 16,4-2-1-16,0-1 1 0,-3 1-1 0,1-2 2 15,2 0-1-15,-2 2 5 0,-4-1 3 0,3 1 3 16,-3 2 0-16,-1-4-2 0,5 3-3 16,-6 1-4-16,1 3 1 0,1-2 0 0,-1 0 0 15,-1 2 0-15,5 0 0 0,-7 2-3 0,3-2 2 16,-2 0 0-16,2 0-1 0,5-2 2 0,1 2-2 15,-1-2 0-15,-5-1 0 0,-1-3 0 0,3 3 0 16,-3-4 1-16,5 0-1 0,-5-4 2 0,-1 1-2 16,0-3 0-16,0 1-4 0,-2 0-7 0,-5-2-9 15,-1 1-11-15,-11-8-10 0,1 11-2 16,-14-8-8-16,2 6 0 0,-13-8-7 0,2 10-11 16,-19-15-12-16,-1 14-18 0,-20-13-35 0,1 8-129 15,-11 7-86-15,-29-15 4 0,8 20 338 0</inkml:trace>
  <inkml:trace contextRef="#ctx0" brushRef="#br1" timeOffset="33725.7415">9243 315 670 0,'0'0'38'0,"0"0"-23"0,0 0-6 0,0 0-5 16,0 0 4-1,0 0 3-15,0 0 1 0,18-26-1 0,-18 26-2 16,0 0-3-16,0 0 4 0,0 0 6 0,27 2 5 16,-27-2 5-16,0 0-6 0,0 0 15 0,0 0-6 15,10 28 13-15,-10-28 0 0,0 30-7 0,0-30-5 0,-7 47-13 16,4-22-4-16,-3 1-10 0,-1 3 1 15,2-1-5-15,-2 7 4 0,0-2-5 16,3 3 4-16,-1 1-4 0,3 0 4 0,2 1-6 16,0 3 7-16,4 1-7 0,1 0 8 0,2 4-7 15,2 0 12-15,-2 2-4 0,2 4 14 0,-2-1 13 16,4 9-29-16,-3 0 27 0,3 7-23 0,-4-3 7 16,2-1 12-16,-4 6-17 0,2-1 5 0,-1 1-15 15,1 3 11-15,0-1-12 0,2 1 11 16,0 0-11-16,1 2 10 0,3 0 8 15,-3 2-27-15,1-1 26 0,1 3-27 0,1 5 5 16,-1 0 11-16,-1-1-12 0,-1 1 14 0,1 0-15 16,0-2 15-16,-6 2 7 0,4 3-16 0,-6-2 32 15,4 8-19-15,-1-7 6 0,1 6 11 0,-2 1-22 16,2 3 9-16,-3 0-19 0,1-2 14 0,-1 8 1 16,-1-1-22-16,1 4 22 0,-1 2-21 15,1-1 2-15,-1 3 17 0,1-6-18 0,-1 2 19 0,3-4-19 16,-1-1 19-16,0 1 5 0,6 2-18 0,-2-3 23 15,5 3-21-15,-2-3-1 0,3 3 14 0,-5 0-17 16,3-1 14-16,1-1 6 0,-4 2-22 0,3 2 21 16,-4 2-20-16,-1 3-2 0,0 0 19 0,-5 2-20 15,1-2 19-15,-3 0-19 0,-1-1 0 16,-1 3 21-16,-1 1-19 0,-2 1 20 0,-1 5-2 16,-2-3-21-16,0-1 20 0,-2 1-20 0,-2-3 6 15,-1 1 21-15,3 3-15 0,-3-3 22 0,3 3-2 16,-2-5-19-16,2 2 16 0,-1-6-21 0,-1 3-2 15,0-3 18-15,3 2-21 0,1-5 18 0,1 4 0 16,1-1-19-16,1-3 16 0,3 5-17 16,-3-7 17-1,1 7 2-15,-1-1-18 0,-1-2 20 0,1 1-21 0,-1-1 1 16,1 3 18-16,-1 0-19 0,-2-2 18 0,-2-4 3 16,0-3-21-16,-1-5 22 0,-1-2-23 15,2-6 2-15,-2-8 5 0,10-7-31 0,-5-14-24 16,21 2-85-16,-21-35-136 0,6-25-212 0,44 40 20 15,-44-40 405-15</inkml:trace>
  <inkml:trace contextRef="#ctx0" brushRef="#br1" timeOffset="35616.5975">18099 194 642 0,'0'0'56'0,"0"0"-15"0,0 0-10 0,0 0-9 16,0 0-2-16,0 0-5 0,0 0-5 0,0 0-4 15,0 0-5-15,0 0 0 0,0 0-1 16,-27 19 1-16,27-19 0 0,-3 25 1 0,3-25-1 16,-8 35-5-16,3-10 16 0,3-1-5 0,-3 6 13 15,3 2 4-15,-3 0-4 0,1 6 2 0,-1-2-3 16,2 6 1-16,-3-2-8 0,5 4 2 15,-5 2-9-15,3 2 5 0,-3-2-9 0,1 5 6 16,0-2-9-16,1 2 7 0,1 4-7 0,-1-1 6 16,1 3 11-16,1-1-9 0,0 2 10 0,0-2-25 15,2 6 8-15,-2 3-7 0,2 2 10 0,2 4 23 16,-7-4 2-16,5 6 13 0,-5-7-10 0,5 6-1 16,-4-2-21-16,2 3 9 0,2 2 5 15,2 1-25-15,0 3 25 0,1 2-23 16,-1-5 4-16,2 0 10 0,-3 3-14 0,3 0 8 15,1 2-12-15,-1 2 13 0,-2 0-16 0,1 1 17 16,-5 6 6-16,1 0-24 0,1 2 26 0,-4 1-26 16,-1-3 2-16,1 3 18 0,-1 2-11 0,-2 2 18 15,-2-4-10-15,2 4 18 0,-4 4 10 0,2 3-22 16,-3-2 20-16,3 3-24 0,-1-1-5 16,2 2 12-16,-2 3-21 0,3-3 17 0,-2 1 2 15,2-1-17-15,-2 0 19 0,2 3-23 0,0-2-2 16,-2 2 16-16,0 1-19 0,0-1 19 0,0 2 3 15,1 2-19-15,-1-6 21 0,2 7-20 16,-2-4-2-16,0 4 19 0,0-5-20 0,4 6 20 16,-1-6 3-16,1-2-20 0,3 1 21 0,-3 1-22 15,3 0-1-15,0 0 17 0,2 2-20 16,2 0 19-16,4-1-19 0,-5-3 4 0,1-1 21 16,-2-1-21-16,-2 1 22 0,1 5-6 0,-5-2-18 15,3 2 18-15,-3-2-20 0,-1-3 1 0,2 8 21 16,-2 8-18-16,0-6 31 0,-2 11 3 0,-5-14-16 15,3 1 19-15,-5 2-28 0,4-8-2 0,-2 6 18 16,1-3-20-16,1-3 19 0,3 3-3 0,4-4-19 16,3 1 17-16,5 1-18 0,5-4 17 15,0-2 3-15,1-3-21 0,4 0 20 16,1 3-21-16,0-3 0 0,0-1 16 0,0-4-16 16,2-6 14-16,-2 7-14 0,2-5-3 0,0-3 24 15,-3-1-25-15,-1-10 14 0,-3-8-20 0,5-1-33 16,-9-20-20-16,17 10-61 0,-21-32-99 0,10 3-263 15,12 1 23-15,-23-30 305 0</inkml:trace>
  <inkml:trace contextRef="#ctx0" brushRef="#br1" timeOffset="36866.5934">778 9718 761 0,'0'0'44'0,"21"-30"-1"0,-21 30 0 0,28-26-4 15,-28 26 9-15,36-23-8 0,-36 23-13 0,35-14-12 16,-35 14-8-16,34-7-5 0,-34 7-1 0,39 2-1 16,-39-2-1-16,44 5 2 0,-19 0-2 0,1 1 1 15,6-1-1-15,2 4 1 0,3-2-1 0,4-2 2 16,0 2-2-16,6 0 1 15,3 0-1-15,5 0 1 0,2-3 0 0,5 3 0 16,7-4 0-16,3 1 0 0,4-1 1 0,8-1-1 16,2 2 0-16,7-3 1 0,2 3-2 0,3-2 2 15,3 1 0-15,1 1 2 0,10-1 2 0,3 1 1 16,4 3 0-16,5 0-2 0,-2 0-2 0,7-2 0 16,7 2 1-16,3-1 1 0,6-3-2 0,7-3 2 15,6-2 0-15,5-3 0 0,8-2 4 16,7 0-2-16,0-4 1 0,10 4-4 0,2-2 2 15,1 1 1-15,7-6 8 0,6 3 5 0,0-5 5 16,6 2-2-16,6 2-1 0,2-1-6 0,0 1-3 16,5 2-4-16,-5-1 0 0,4 4-3 0,-3 0-1 15,3 0 0-15,1 3 0 0,3-1 2 0,1 1 3 16,5 3 4-16,0-5 2 16,7 6 1-16,0-3-1 0,9-1-2 0,-7-1 0 15,9-2-1-15,0-2 0 0,1 0 1 0,-3-3-1 16,7 3-5-16,2-5 2 0,5 4-4 0,4-4 2 15,-3-1 14-15,10 1-15 0,-2 0 13 0,-3 2-17 16,-4 1-1-16,-2-1-21 0,3 3 21 0,-3-1-20 16,1 3 19-16,-5 0 2 0,4 0-1 0,6 0 1 15,1 3 0-15,0-1 0 0,-2-1-1 16,1 1 3-16,-1 2-3 0,-1-3 4 0,0 1-1 16,-2-2 1-16,1-4 0 0,-1 4 0 0,4-1-1 15,-5-3 2-15,7 2 0 0,2-1 5 0,5 1 3 16,-8 0 4-16,2 4-1 0,-6-6 2 15,-1 8-3-15,-10-3 0 0,-5 3-3 0,-4-2-1 16,-3 5-3-16,-4 0-3 0,-1 0-1 0,-5 0 1 16,-4 1-1-16,-1 3 0 0,-4-2 2 15,-3-2-6-15,-4 1 1 0,-2-2 0 0,-1-1-2 16,-9-3 3-16,-4-1-3 0,-4-2 1 0,1 0-1 16,-8-4 1-16,-3 0-1 0,-3-1 2 0,-3-1-3 15,-1-1 4-15,-7-1-3 0,-4-2 2 0,-12 2-4 16,-11 2-15-16,-10-5-32 0,1 17-68 0,-38-31-148 15,8 25-251-15,-21-2 15 0,-21-13 218 16</inkml:trace>
  <inkml:trace contextRef="#ctx0" brushRef="#br1" timeOffset="38589.1969">1433 8346 178 0,'39'9'55'0,"2"-2"1"16,3 2-1-16,0-2 10 0,11-2-4 0,0-3 9 15,5-2-18-15,8 0-5 0,1-2-14 0,7 1-3 0,0-6-6 16,5 1 2-16,3-1-4 0,1 2-4 16,5 0-6-16,0-1-4 0,4 3-3 0,2-1-2 0,-2 3-2 15,1 1-2-15,-1 0 0 0,2 1-1 0,-2 5 1 16,0-3 1-16,3 1 1 0,0-1 0 0,1 1 1 15,3-1-2-15,3-1 1 0,4-2 0 0,2 0-1 16,3-4 2-16,1 1 9 0,1-1 9 16,2-1 6-16,3 0 4 0,-1-2 0 0,8 2 0 31,-1-6-3-31,3 4-4 0,3-2-7 0,-1-1-9 16,3-1-2-16,3 0-4 0,1 3 0 0,0-3-2 15,2 2 3-15,0-1 0 0,-2 4 0 0,0-1 0 16,2 2-1-16,-4-2-2 0,4 2 1 0,-4 1 0 15,3-1 2-15,-3 1 0 0,2 1 0 16,0-1 0-16,-3-1 0 0,1 2-2 0,1-4 4 16,1-1-2-16,2 5 2 0,1-2 4 0,-1-2 5 0,4 1 0 0,-1-1 4 15,-1 2-6-15,1 0-2 0,1-1-2 0,-3 3 0 16,5-1-2-16,-5 1-1 0,-4 3 0 0,-1 0-1 16,1 2 0-16,-3 3-2 0,2 0-1 0,-4 0 1 15,-3 4-1-15,-2-2 2 0,-1 2 0 0,0 2-2 16,3-2 2-16,-3 3-2 0,5-3 2 0,2-2 4 15,1-2 11-15,4-1 2 0,6-1 5 0,3-5-2 32,5 2-9-32,4-5-3 0,2 1-3 15,-1-3-1-15,3 2-4 0,6-5 1 0,1-1-1 0,1-3 1 16,0 0-1-16,0 1 2 0,4-1-3 0,-2-3 1 16,2 3-2-16,0-2 4 0,-4-2-3 15,2 4 4-15,4-3-4 0,-3 4 1 0,-2-1-2 16,3 2 3-16,-4 3-2 0,4-3 2 0,-2 3-1 15,-4 2 0-15,2 0 0 0,-1 0 0 0,-4 3-1 16,1-1 2-16,1 1 0 0,-4 1 1 0,-1-1 0 16,-4 3 0-16,-1-1 0 0,1 0-1 0,4 0 0 15,1 1 0-15,-4-3-1 0,3 2 2 0,1 2-1 16,0-3 0-16,4 1-1 0,1-3 2 16,3 1 0-16,1-3 2 0,3 4-3 0,-1-4 1 15,-2 1-3-15,5-1 3 0,-5 2-1 0,2-2 0 16,4 2 1-16,-8-1-2 0,0 1-1 0,0 0 2 15,2-2-2-15,-1 3 2 0,1-1-1 0,-2 5-2 16,-2-4 1-16,-1 1 0 0,3-1 0 0,0-1 4 16,1 0-4-16,3-2 0 0,-4 0-1 15,5-4 2-15,-1 1-1 0,-2-3 3 0,-2-1-3 16,-1-2 3-16,-1-1-5 0,-1-3 4 16,0-3 8-16,-4 4-24 0,-9-7-5 0,2 6-59 15,-17-10-14-15,11 13-48 0,-24-19-53 0,-1 10-186 16,-5 7-5-16,-31-18 183 0</inkml:trace>
  <inkml:trace contextRef="#ctx0" brushRef="#br1" timeOffset="39776.6059">1539 6923 188 0,'29'16'85'0,"-29"-16"-3"0,39 16-8 0,-39-16-12 16,40 12-19-16,-40-12-11 0,43 20-2 15,-43-20 4-15,51 19 2 0,-24-12-6 0,3 4-7 16,2-4-11-16,3 2-5 0,2-2-2 0,6 3 0 16,3-3-2-16,2-1 3 0,1-3 4 0,8 1 3 15,1-4 4-15,6 1 2 0,2-2-2 16,3-1-3-16,5-3-3 0,2 3-3 0,6-4-3 15,-1 1-1-15,4 2 0 0,2-4-3 0,3 3 1 16,1 1-1-16,4-1 0 0,3-1 1 16,4-1 1-16,5-1-1 0,1 0 2 0,7 0 0 15,2-3 2-15,5 1 0 0,6-5 4 0,1 3 0 16,5 3 4-16,3-3 3 0,1-1 1 0,5 3-3 16,-1-4-2-16,3 5-6 0,4-3 0 0,-2 4-3 15,5 0 0-15,1 2-1 0,-5 1-3 0,5 2-1 16,3 1 4-16,-4-1-1 0,4 0 1 0,0 2 2 15,-4-2 5-15,7 2 6 0,1-1 5 16,3 1 2-16,0 0-4 0,5 0-3 16,-3-4 0-16,3 2 1 0,5-5 0 0,4 4-3 15,1-2 0-15,4-1-5 0,0 1 2 0,3 1-1 16,1 1-1-16,1-1-1 0,1-3-2 0,0 6 0 16,-2-5-2-16,0 1-1 0,0 0 1 0,3-1-4 15,-1 1 4-15,0 0-2 0,-2 0 1 16,1-1 0-16,-4 3-2 0,-1 1 0 0,-1-2 0 15,-1 4 0-15,-1 2 0 0,4 0-1 0,-4 2 0 16,-4 1 2-16,-1 0 0 0,3 0 0 0,-6 2-2 16,-1 0 2-16,2 1-1 0,-2-1 1 0,2-2 0 15,2 2 0-15,-1 0 0 0,1-2 3 0,-1-1 4 16,10-1 5-16,-3-3 0 0,12 4 0 16,-1-4-5-16,2 2-1 0,4-4-3 15,1 2-1-15,0-2 1 0,4-1-1 0,-3 1 1 16,1-2 0-16,-4-1-1 0,-1 1 1 0,-4 1-1 15,2-1 0-15,0 1 1 0,2-1-2 0,-2 3 0 16,-3-1 1-16,1 0-1 0,0 0 0 0,1 1 0 16,-3-1 1-16,1 0-1 0,6 0-1 0,1-1 0 15,3-3-1-15,4 1 3 0,-8 0-2 0,4-4 1 16,4 2 0-16,-4-2 2 0,2-1-2 16,0 3 5-16,5-2 0 0,-5 0 2 0,2 0 16 15,-1 0-19-15,3 1 15 0,-3-1-20 0,3 5 0 16,-8-5-22-16,1 6 21 0,-5-1-21 15,1 1 22-15,-7-4 1 0,-9 2-3 0,-6-3-5 16,-4 1-10-16,-8 4-14 0,-12-9-20 0,-1 12-29 16,-22-20-48-16,10 24-99 0,-15-11-221 15,-22-7 61-15,0 10 187 0</inkml:trace>
  <inkml:trace contextRef="#ctx0" brushRef="#br1" timeOffset="40807.8093">1722 5236 484 0,'0'0'26'0,"0"0"-11"0,0 0-10 0,0 0-1 16,0 0 5-16,33-3 11 0,-33 3 10 16,29-4 11-16,-29 4 3 0,37 0-4 0,-37 0-3 15,48-2 0-15,-16 2 1 0,-1-3 1 0,8 3 0 16,-1-6-2-16,9 8-3 0,-6-5-6 0,11 4-7 15,-5-1-8-15,6 4-7 0,1 0-2 16,2-1-1-16,5 4-1 0,-3 2-1 0,7-2 1 16,6 0 2-16,2-3-3 0,7 1 2 15,3 0-1-15,7-1 1 0,6-3 1 0,3-1 2 16,4-1 5-16,7-1 0 0,5-3 3 0,5-1-1 16,4-1 1-16,9 2-1 0,0-4 2 0,7 2 1 15,1-2 4-15,6 2-2 0,2 0-1 0,9 2-3 16,-2-4-6-16,3 4-1 0,6 0 1 0,1 1-3 15,4-1 3-15,6 3-4 0,-1-2-1 0,5 1 1 16,5 1-1-16,6-3 0 0,0 1 1 16,11 1-2-16,5-2 1 0,2-2 1 0,7-4 3 15,8 2 0-15,2-5 4 0,6 3-3 0,4-1 2 16,3-2-3-16,2 0 3 0,7 0-2 16,0-2 1-16,7 2-2 0,-9-2 1 0,9 4-4 15,-2-1 1-15,0 3-3 0,4 3 0 0,-4 0 0 16,3 3 2-16,2 1-1 0,-5 3-1 0,-1 0 0 15,5 3-1-15,-6 3 0 0,1-1 0 16,-4 2 1-16,1 2-2 0,-1-1 2 0,0 3-1 16,-2-2 3-16,4 1-2 0,5 5 4 0,0-5-3 15,5 1 4-15,-4-1-3 0,2 1 2 0,1-2-1 16,6 1 0-16,-4 2 0 0,-5-1 2 0,-2 0-1 16,-1 1 4-16,0-1-2 0,4-3 1 0,2 3-4 15,3-2 1-15,5-2-3 16,1 0 3-16,1-4-1 0,9 1 0 0,3-4 2 15,5-2-4-15,-1-1 0 0,-4-5-2 0,4 3-1 16,1-4-1-16,-5-1 1 0,-1-1-1 0,-4-3 1 16,-1 0-6-16,1 0-6 0,-7-5-13 0,-3 5-13 15,-16-13-24-15,-4 15-24 0,-28-20-41 0,5 20-83 16,-32-6-195-16,-17-12 0 0,-6 16 203 0</inkml:trace>
  <inkml:trace contextRef="#ctx0" brushRef="#br1" timeOffset="41708.0336">1352 3566 738 0,'33'-33'2'0,"-33"33"-7"0,44-28-2 16,-15 19 1-16,3 0 0 0,0 2 2 0,3 4 2 15,0-1-1-15,8 2 1 0,-1 2 0 0,6 2 1 16,5 0 0-16,6 0 2 0,5 1 0 0,3 2 0 16,6-1 1-16,3 3 2 0,7-2 6 0,2-1 9 15,9 3 7-15,3-2 5 0,8-1 2 16,8-3-3-16,6 5 0 0,3-6-4 0,9 3-1 15,2-5-1-15,10 4-1 0,2-4-5 0,8 2-3 16,4-1-6-16,5 1-2 0,8 0-1 16,0 0-2-16,5 0 0 0,4 1 0 0,1 1-2 15,5 0 1-15,8 0 3 0,0-2 2 0,7 0 2 16,5 0 2-16,8-2 2 0,3 0 4 0,5-3 4 16,6 1 2-16,5-3 0 0,7 0-5 15,2-3-3-15,5 3-5 0,4-4-3 0,7-1-1 16,-1 1 1-16,5 1 1 0,-1-4 2 0,6 7-2 15,3-6 4-15,2 4-1 0,-2 1 0 0,0-1-4 16,2 2 0-16,0 1-5 0,0-1 1 0,-2 4-3 16,6-1 0-16,1 1-1 0,-1 3 0 0,1 0-1 15,-3 0 0-15,3 0 0 0,4 0 2 16,5 0-1-16,-3-4 2 0,1 4-1 0,6-3 0 0,5-1 2 16,9 1-1-16,1-3 1 0,-3 1 2 0,-1 0-1 15,2-2 2-15,0 2-1 0,-3-2 3 0,2 1 0 16,-11 1 0-16,4 0 0 0,4 1 0 0,-1 1-2 15,-3-1-1-15,-3 4 1 0,-8 0-2 0,-1 0-2 32,1 0 1-32,-1 0-2 0,-9 0 1 0,-2 0 1 15,-2 0 0-15,2-3 1 0,-2-3 4 16,2 1 1-16,2-4 1 0,-1 0-4 0,3 1-2 16,1-6-14-16,-5 6-24 0,-12-14-57 0,12 20-220 15,-23-10-152-15,-15-10-6 0,-2 15 345 0</inkml:trace>
  <inkml:trace contextRef="#ctx0" brushRef="#br2" timeOffset="45898.2254">10412 564 958 0,'0'0'82'0,"6"-29"-52"16,-6 29-18-16,7-26-6 0,-7 26 9 0,0 0 7 16,12-25 14-16,-12 25 5 0,0 0 1 0,0 0-4 15,0 0-6-15,0 0-7 0,0 0-4 16,0 0-4-16,0 0-6 0,0 0 3 0,0 0 2 15,2 29 4-15,-2-29 2 0,-13 47 2 0,1-13-12 16,0 6 3-16,-8 2-7 0,1 6 11 16,-6-1-5-16,2 4 10 0,-5-1-7 0,5-1 7 15,-2-3-7-15,5 0 9 0,1-9-7 0,6-2 3 16,1-9-9-16,7-1-16 0,5-25 26 0,-4 32-36 16,4-32 31-16,0 0-19 0,25 30-1 15,-25-30 1-15,35 12 0 0,-10-10-1 0,7-2-1 16,2-4-9-16,5-1-11 0,-4-7-14 0,8 3-11 15,-12-7 2-15,15 11-44 0,-14-15 9 0,14 20-31 16,-15-19-20-16,11 19-14 0,-17-16-31 0,8 13-71 16,-2 10-105-16,-31-7 130 0,46-11 223 0</inkml:trace>
  <inkml:trace contextRef="#ctx0" brushRef="#br2" timeOffset="46132.667">11022 867 937 0,'-31'-22'166'0,"31"22"-133"15,0 0-25-15,0 0-2 0,0 0-2 0,-17 27 1 16,17-27-5-16,-16 51 9 0,2-16 10 0,5 9 14 16,-7-5 0-16,5 5 11 0,-3-5 4 0,3 1-35 15,-1-5 28-15,7-1-40 0,-2-10 5 16,7-24 0-16,-4 39-9 0,4-39-10 0,0 0-27 15,0 0-22-15,32 34-39 0,-32-34-56 0,28-25-234 16,1 18-32-16,-17-34 202 0</inkml:trace>
  <inkml:trace contextRef="#ctx0" brushRef="#br2" timeOffset="46569.7751">11105 777 1344 0,'0'0'73'0,"0"0"-70"0,0 0-5 0,0 0 11 16,28 16 18-16,-28-16 13 0,32 7 4 0,-32-7-8 15,35 7-11-15,-35-7-10 0,43 8-9 0,-43-8-5 16,44 18 1-16,-44-18 0 0,32 21 3 0,-32-21 1 16,21 30 3-16,-21-30 0 0,11 42 9 0,-11-42-3 15,0 43 4-15,0-43-5 0,-14 42 0 16,14-42-4-16,-23 46 3 0,9-22-8 0,-2 1 4 15,16-25 16-15,-34 48-32 0,34-48 33 0,-32 38-35 0,32-38 10 16,-21 25 1-16,21-25-4 0,0 0-1 0,0 0-1 16,0 0 1-16,0 0 1 0,0 0 1 0,39-4 2 15,-39 4-2 1,44-28 3-16,-17 7 12 0,3-4-31 0,0-3 31 16,2 0-30-16,0-2 14 0,0 0 4 15,-2 6-4-15,-2-1 4 0,-3 6-3 16,-25 19 3-16,39-29-3 0,-39 29 1 0,0 0 0 15,26-12 1-15,-26 12-1 0,0 0 0 0,0 0 1 16,0 0 0-16,-1 30 2 0,1-30-3 0,-6 44 2 16,1-16-4-16,-2 2 5 0,0 0-6 0,1 0-11 0,3 2 29 15,1-4-39-15,2 2 19 0,-2-5-34 0,13 4-30 16,-11-29-21-16,21 50-41 0,-21-50-46 16,30 37-102-16,-30-37-202 0,29 17 24 15,4 1 412-15</inkml:trace>
  <inkml:trace contextRef="#ctx0" brushRef="#br2" timeOffset="46941.4299">11927 1002 1089 0,'0'0'162'15,"0"0"-153"-15,0 0-12 0,26 7 13 0,-26-7 17 16,0 0 11-16,37 7 4 0,-37-7-5 0,29-2-9 15,-29 2-8-15,35-7-1 0,-35 7 0 16,41-8 0-16,-41 8-1 0,37-11-6 16,-37 11-3-16,34-14-4 0,-34 14 0 0,28-14-3 15,-28 14 2-15,0 0-1 0,25-21 5 0,-25 21 1 0,0 0 1 16,9-27-3-16,-9 27-1 0,0 0-5 0,-4-33 1 16,4 33-1-16,0 0 0 0,-18-30-1 0,18 30 1 15,0 0-1-15,-39-23 0 0,39 23 0 0,-33-5 0 16,33 5 1-16,-41 9 1 0,41-9 2 0,-44 22-2 15,44-22 1-15,-46 34-4 0,46-34 3 0,-45 47-4 16,24-18 4-16,3-1-5 0,1 2 5 0,6 0-6 16,2 0 4-16,6 0 14 0,4-6-40 0,8 3 20 15,-9-27-50 1,36 42-7-16,-36-42-17 0,56 26-16 16,-24-27 1-16,23 9-27 0,-14-20-33 0,23 3-145 15,12 6-98-15,-30-31 154 0</inkml:trace>
  <inkml:trace contextRef="#ctx0" brushRef="#br2" timeOffset="47554.0447">12591 893 1073 0,'-52'-2'189'0,"26"20"-99"16,-17-9-24-16,13 13-1 0,-11-11-7 15,13 17 0-15,-7-7-10 0,10 6-1 0,-2-1-13 16,6 4-5-16,0-7-12 0,10 5-19 0,11-28 26 15,-9 41-33-15,9-41 28 0,14 33-15 0,-14-33-4 16,36 23 3-16,-11-16-2 0,3-2 2 0,6-6 0 0,1-8-2 0,2-5 3 0,4-4-5 16,0-5-15-16,-2 4 30 0,-4-6-30 0,-1 1 32 15,-4-1-13-15,-5-2-3 16,-2 3 4-16,-23 24-4 0,28-46 3 0,-28 46-3 16,12-40 4-16,-12 40-3 0,-3-32 3 0,3 32-3 15,-14-27 2 1,14 27-2-16,0 0 1 0,-34-22-1 0,34 22-2 15,-28 5 0-15,28-5-1 0,-30 21 3 0,30-21-2 16,-29 39 4-16,15-16-5 0,2 3 5 0,5 0-5 16,7-26 4-16,-6 46-4 0,6-46 3 15,11 39-4-15,-11-39 2 0,23 32-2 0,-23-32-14 16,37 15 17-16,-12-9-16 0,2-8 17 0,4-2 18 16,3-4-19-16,2-5 16 0,4-2-15 15,1-5-3-15,0-1 5 0,1 0-4 0,-1-4 3 0,-2 8-3 16,-2-1 2-16,-7 4-1 0,-5 5 0 0,-25 9-1 15,28-7 0-15,-28 7 0 0,0 0-1 0,0 0 2 0,9 25 0 16,-9-25-3-16,-10 40-4 0,1-10 5 16,-5 2-7-16,-2 0-4 0,-4-1 30 0,1-1-29 0,1 0 30 15,2 0-13-15,4-4-2 0,1-1 4 0,11-25-4 16,-9 32 2-16,9-32-4 0,0 0 1 0,0 0 1 31,0 0 5-31,36 12 7 0,-36-12 6 0,37-23 4 16,-12 4 1-16,1-8-3 0,1-1-3 0,-3-3-13 0,1-1 20 15,-5 0-25-15,-4 1 11 0,-2 4-13 16,-2 1 0-16,-12 26 0 0,18-44 0 0,-18 44 0 16,14-32 0-16,-14 32 0 0,0 0 0 0,20-32-3 15,-20 32-26-15,28-23-22 0,-28 23-17 16,51-21-44-16,-28-9-65 0,41 41-164 0,-14-22-254 16,1-3 62-16,16 18 396 0</inkml:trace>
  <inkml:trace contextRef="#ctx1" brushRef="#br2">17777 10159 0,'0'0'0,"0"0"0,0 0 0,0 0 0,0 0 0,0 0 0,0 0 0,0 0 16,0 0 15,0 0-31,0 0 0</inkml:trace>
  <inkml:trace contextRef="#ctx0" brushRef="#br2" timeOffset="241323.1235">15913 2744 549 0,'0'0'143'0,"0"0"-38"0,-32-32-13 0,32 32-3 16,0 0-8-16,-24-16-2 0,24 16-9 0,-25-17-10 15,25 17-10-15,-37-11-8 0,10 4-3 16,27 7-2-16,-51-3 0 0,51 3 0 0,-54 5-3 16,28 4-1-16,-8-2-3 0,6 7 0 0,-6 2-7 0,8 7 0 0,-3 0-9 15,5 5 1-15,-1-2-8 0,4 4 4 0,5 0-7 16,3-2 3-16,13-28-5 0,-9 44 2 0,9-44-3 15,0 0 2-15,18 30-1 0,-18-30 1 0,30 7 2 16,-3-7 3-16,3-3 0 0,11-8 0 16,3-5 2-16,5-5-4 0,5-9 7 0,0-7-5 15,1-5 5-15,4-6-11 0,-4-1 6 0,-2-2-10 16,-5-2 7-16,-2 2-7 0,-6 0 6 0,-4 3-7 16,-6 4 9-16,-7 4-5 0,-7 3 9 15,-4 5-5 1,-3 1 5-16,-4 4-6 0,-3 2 2 0,-2 25-2 15,-3-35 2-15,3 35 1 0,0 0 2 16,0 0 1-16,0 0-1 0,-29-17-2 16,29 17-4-16,0 0-3 0,-35 42-3 0,15-5 4 15,-4 12-5-15,-1 13 10 0,-2 10-8 0,1 2 8 0,3 2-10 16,3-4 9-16,4-2-20 0,4-8 1 0,10 0-24 16,0-13-10-16,15 6-28 0,-8-25-68 0,29 26-71 15,-31-28-233-15,24-3-102 0,10 5 150 0</inkml:trace>
  <inkml:trace contextRef="#ctx0" brushRef="#br2" timeOffset="242770.2356">15184 4357 729 0,'0'0'158'0,"0"0"-140"16,0 0-10-16,0 0 10 0,33-30 9 0,-33 30 15 15,34-31 5-15,-15 6 0 0,10 6-10 16,-3-4-5-16,8 2-6 0,-2-8 1 0,5 10-1 16,-2-4 5-16,4 5-10 0,-7-1-3 0,0 9-9 15,-7-1-5-15,-25 11-2 0,34-5 0 0,-34 5 2 16,0 0 4-16,0 0 7 0,14 30-1 0,-14-30 1 16,-7 44-9-16,-4-16 0 0,-1 5-8 0,-4 3 7 15,-6 6-7-15,1 2 10 0,0 3-6 16,0 4 10-16,-1-1-6 0,5 4 6 15,1-3-8-15,2 2 12 0,5-7-8 0,3-4 9 16,8-8 11-16,5-8-21 0,-7-26 14 0,29 35-17 16,-29-35-3-16,49 15 10 0,-21-21 12 0,10 3 7 15,-6-17-12-15,8 3 15 0,-3-11-25 0,4-2 10 16,0-4 2-16,0-3-8 0,-4-3 1 0,0-1-9 16,-3 1 3-16,-6 1-8 0,-5 2 5 15,-3 3-6-15,-6 3 5 0,-5 3-4 0,-4 1 4 16,-3 2-8-16,-2 25 1 0,-2-36-10 0,2 36-7 15,-9-27-9-15,9 27-10 0,0 0-14 0,0 0-16 16,0 0-34-16,0 0-68 0,0 0-64 0,0 0-131 16,0 0-66-16,0 0 237 0</inkml:trace>
  <inkml:trace contextRef="#ctx0" brushRef="#br2" timeOffset="243004.7071">16356 4459 1144 0,'0'0'53'15,"0"0"-20"-15,0 0 0 0,0 0 2 16,-25 11-2-16,25-11-7 0,0 0-11 0,-14 40-5 16,14-40-9-16,-21 52 3 0,10-23-3 15,2 5 7-15,2 1-6 0,0-1 6 0,2-1-8 16,1-3 4-16,4-2 14 0,0-28-49 0,13 44-10 15,-13-44-57-15,32 25-79 0,-32-25-107 0,30-23-165 16,12 21 102-16,-24-38 347 0</inkml:trace>
  <inkml:trace contextRef="#ctx0" brushRef="#br2" timeOffset="243129.7497">16664 4183 1494 0,'-28'-12'29'0,"3"6"-15"16,0-1 5-16,25 7 1 0,-41-3-1 15,41 3-7-15,-35 3-20 0,35-3-28 16,-27 13-74-16,-3-24-126 0,30 11-297 0,0 0 29 16,-35 23 325-16</inkml:trace>
  <inkml:trace contextRef="#ctx0" brushRef="#br2" timeOffset="243801.7512">15254 5967 1015 0,'0'0'259'16,"0"0"-243"-16,13-25-14 0,-13 25 6 0,25-24 11 16,-25 24 8-16,46-34 9 0,-11 18-4 0,-1-7-2 15,10 1-11-15,0-1 0 0,2 2 9 16,-1 1-17-16,-3 6 12 0,-3 5-18 0,-7 4-3 16,-2 3 0-16,-30 2-1 0,41 13 0 0,-41-13-17 15,23 33 15-15,-18-5-13 0,-8 4 12 0,-5 5 7 16,-6 5-8-16,-2 6 7 0,-7-1-7 0,2 3 8 15,-2 8-8-15,-2-2 7 0,2 4-9 16,0-4 10-16,4 1-9 0,3-5 14 16,3-2-6-16,8-6 13 0,0-11-5 0,8-3 4 15,-3-30-9-15,22 37-2 0,-22-37-2 0,46 23 5 16,-16-25 7-16,5-1 3 0,-1-11 5 0,7-4-5 16,-1-7 7-16,6-1-1 0,0-9 5 0,2-2-5 15,-4-9 1-15,1 2-15 0,-5-5 4 0,-2 1-7 16,-5-3 5-16,-4 2-4 0,-8 1 7 0,-2 6-10 15,-8 3 4-15,-6 4-8 0,-3 2 2 16,-4-1-4-16,-3 4 4 0,-2 0-7 0,-2 6-1 16,9 24-9-16,-19-39-1 0,19 39-8 0,0 0-5 15,-25-23-16-15,25 23-30 0,0 0-33 16,0 0-42-16,0 0-38 0,25 37-63 0,-25-37-131 16,19 25-59-16,16 8 266 0</inkml:trace>
  <inkml:trace contextRef="#ctx0" brushRef="#br2" timeOffset="244082.9993">16829 6094 929 0,'0'0'74'0,"-21"-28"-50"0,21 28 5 0,-29-23 17 16,29 23 10-16,-28-16 5 0,28 16-3 0,-34-7-4 15,34 7-2-15,-39 3-5 0,39-3-4 0,-42 16-4 16,42-16-3-16,-46 35-8 0,24-8-1 0,-2 1-10 16,2 7 1-16,-2 0-8 0,4 8 4 0,-1-6-8 15,1 5 4-15,3-1-9 0,1-1 5 0,3-1-8 16,3 3 5-16,3-5-8 0,5-2 6 16,4-1-6-16,-1-8-37 0,14 8 7 0,-15-34-59 15,28 45-29-15,-28-45-36 0,32 18-256 0,-32-18-45 16,28 2 112-16</inkml:trace>
  <inkml:trace contextRef="#ctx0" brushRef="#br2" timeOffset="244270.6011">16294 6386 1558 0,'0'0'84'15,"0"0"-51"-15,0 0-21 0,0 0-10 0,0 0 0 16,0 0 6-16,32 4 1 0,-7-13 1 0,8 0-5 15,6-5-2-15,7 0-6 0,4 0-17 0,-6-7-30 16,16 15-60-16,-28-27-120 0,20 21-312 16,-6 5 15-16,-16-9 284 0</inkml:trace>
  <inkml:trace contextRef="#ctx0" brushRef="#br2" timeOffset="245712.3636">16147 7452 719 0,'0'0'129'15,"0"0"-40"-15,-18-41-14 0,18 41-1 16,-9-32-5-16,9 32-3 0,-12-33-7 0,12 33-8 16,-18-25-6-16,18 25-9 0,0 0-2 0,-33-28-3 15,33 28 0-15,-30-12-2 0,30 12-2 0,-36-2-2 16,36 2-3-16,-39 12-2 0,39-12-2 15,-42 25 0-15,17-9-2 0,25-16 3 0,-48 42-4 16,25-15 2-16,0 3-6 0,2 1 2 0,3 1-6 16,2 1-13-16,4-3 31 0,5 0-31 15,1-2 27-15,5-5-16 0,1-23-5 0,8 41 2 16,-8-41-2-16,27 26 2 0,-27-26-2 0,46 13 3 16,-18-10-1-16,4-6 1 0,4-4 2 0,1-6 2 15,0-6 3-15,0-2-2 0,2-7 1 0,-2-2 7 16,1 0-28-16,-5 2 25 0,-1-2-28 0,-4 1 16 15,-3 1 3-15,-4 4-2 0,-21 24 2 16,31-37-2-16,-31 37 4 0,0 0-1 0,0 0 1 16,0 0 0-16,0 0 2 0,0 0-3 0,0 0 0 15,0 0-3-15,0 0-6 0,-9 28 4 16,-2 5-4-16,-1 2 5 0,-2 4 11 0,1 2-32 16,1-1 21-16,-2-1-35 0,8 1-10 0,-3-11-18 15,18 13-40-15,-9-42-49 0,25 56-110 0,-21-29-266 16,-4-27 17-16,42 42 303 0</inkml:trace>
  <inkml:trace contextRef="#ctx0" brushRef="#br2" timeOffset="246241.7958">16244 8419 1087 0,'32'-16'130'0,"-32"16"-110"0,0 0-14 0,0 0 8 16,0 0 11-16,0 0 10 0,0 0 1 0,0 0-9 15,0 0-12-15,-25-7-10 0,25 7 0 0,-17 30 24 16,17-30-8-16,-27 49 21 0,13-12-30 16,-7-2 19-16,7 16-9 0,-9-7 13 0,8 9 11 15,-8 2-15-15,7 3 4 0,-1 0-15 0,3 2 3 16,1 0-13-16,6-4 4 0,4-8-13 0,3-4 5 16,1-4-8-16,5-5 3 0,4-5-5 0,-10-30 0 15,34 43-14-15,-34-43-7 0,48 23-22 0,-48-23-29 0,56 1-7 16,-56-1-22-1,68-21-49-15,-49-9-68 0,13-3-243 16,3 15 2-16,-24-28 348 0</inkml:trace>
  <inkml:trace contextRef="#ctx0" brushRef="#br2" timeOffset="246407.4032">15977 8797 1456 0,'-43'0'113'0,"43"0"-39"0,-35 14-30 15,35-14-19-15,0 0-15 0,0 0-7 0,0 0-3 16,32 4 2-16,-2-9 0 0,9-8-3 0,14-4 1 16,6-10-13-16,13 3-19 0,3-17-45 15,18 25-100-15,-27-26-216 0,15 8-155 0,4 8 61 0,-28-18 487 0</inkml:trace>
  <inkml:trace contextRef="#ctx0" brushRef="#br3" timeOffset="257215.7876">12215 2231 530 0,'0'0'120'0,"0"0"-20"15,2-26 4-15,-2 26-8 0,0 0 1 0,0 0-6 16,9-30 0-16,-9 30-13 0,0 0-10 0,0 0-11 16,-2-26-9-16,2 26-8 0,0 0-5 0,0 0-7 15,0 0-6-15,-25-18-8 0,25 18-7 16,-25 0-6-16,25 0-2 0,-42 12 1 15,15 1-2-15,-4 8 4 0,-3 2-3 0,-3 5 9 16,-2 4 1-16,2 3 11 0,-6-3-2 0,6 5 6 16,0-6-10-16,1 4 2 0,4 1-8 0,4-1 2 15,3-5-7-15,8-2 2 0,17-28-6 0,-20 34 1 16,20-34-3-16,0 0 1 0,12 24-1 0,-12-24 3 16,36 18-2-16,-8-15 3 0,6 1-2 15,8-4 1-15,4 0 0 0,6 0-1 0,1-2 2 16,2 2-1-16,-2 0-1 0,0 4 1 0,-3 1-2 15,-6 0-6-15,-5 6 0 0,-9-4-1 0,-30-7-1 16,37 26 8-16,-37-26 0 0,13 44 2 16,-15-12-3-16,-5 3 8 0,-6 6-7 0,-6 1 10 15,-10-2 14-15,-2 3-29 0,-8-3 32 0,0-1-28 16,-4-2 11-16,4-2 6 0,2-7-8 16,3-3 1-16,4-6-5 0,4-1 0 0,26-18-6 15,-36 18-10-15,36-18-27 0,0 0-48 0,0 0-79 16,0 0-86-16,13-32-297 0,-13 32 51 0,32-34 331 15</inkml:trace>
  <inkml:trace contextRef="#ctx0" brushRef="#br3" timeOffset="257872.0317">11827 4160 907 0,'7'-32'89'16,"-7"32"-57"-16,0 0-16 0,0 0-9 0,0 0 2 15,0 0 8-15,0 0 8 0,0 0 3 0,0 0 4 16,0 0-3-16,0 0 0 0,0 0 5 0,0 0 3 16,-3 46 5-16,3-46-3 0,-16 46 1 15,16-46-9-15,-20 54 4 0,10-25-8 0,5 6 3 16,-3-3-7-16,7 1-1 0,-1-7-9 0,5-1-2 16,-3-25-8-16,11 42 2 0,-11-42-5 15,23 29 2-15,-23-29-2 0,36 17 1 0,-36-17 0 16,42 4 1-16,-17-8 1 0,3-3 0 0,1-7 3 15,1-2-1-15,1-7 8 0,1-1-1 0,2-10 6 16,1-1-6-16,-1-4 2 0,0-1-9 0,-4 1 6 16,0 4-7-16,-9 3 6 0,0 4-2 0,-6 0 6 15,-15 28-2-15,19-44 2 0,-19 44-2 0,7-25-2 16,-7 25-1-16,0 0-1 0,0 0-2 16,0 0-1-16,0 0-3 0,0 0-2 15,0 0-2-15,-12 28-1 0,5 0 3 0,0 9-4 16,-2 7 8-16,-2 2-8 0,1 3 5 0,1 3-13 15,0-8-4-15,7 3-28 0,-3-15-21 0,19 10-38 16,-14-42-46-16,35 56-106 0,-19-31-282 0,9-18 49 16,16 14 332-16</inkml:trace>
  <inkml:trace contextRef="#ctx0" brushRef="#br3" timeOffset="258575.2062">11861 5858 918 0,'0'0'48'0,"0"0"-44"0,0 0-9 0,0 0 1 16,0 0 7-16,0 0 10 0,32 0 5 0,-32 0 7 15,30-23-4-15,-30 23 0 0,39-23 16 0,-39 23-7 16,41-25 19-16,-41 25-9 0,40-28-9 0,-40 28-6 16,34-16-8-16,-34 16-7 15,27-8-3-15,-27 8-1 0,0 0 0 0,0 0 0 16,0 0 4-16,24 1 5 0,-24-1 4 0,0 0 0 15,6 34-18-15,-6-34 11 0,0 42-15 0,-6-19 14 16,5 10 4-16,-8-1-6 0,4 5 1 0,-1 2-7 16,1 1 14-16,0-3-7 0,3 2 7 0,0-2-8 15,6 0-1-15,1-7-5 0,4-4 4 0,-9-26-3 16,23 32 1-16,-23-32-4 0,39 19 1 16,-14-19 2-16,3-1 4 0,2-12 8 0,5-4 3 15,-3-11 4-15,7-2-7 0,-3-9 1 0,3 2-8 16,0-5 5-16,-2 5-5 0,-4-6 6 15,-1 8-5-15,-7-2 7 0,-4 4-3 0,-6 1 8 16,-1 7-3-16,-9-1 4 0,-5 26-4 0,5-39-22 16,-5 39 31-16,-9-26-38 0,9 26 31 15,-17-25-14-15,17 25-4 0,0 0 1 0,-27-25-3 16,27 25 0-16,0 0-2 0,0 0-2 0,0 0-4 16,0 0-6-16,0 0-6 0,0 0-12 0,0 0-15 15,37 0-40-15,-37 0-82 0,71-28-301 0,-30 23-106 16,-7-9 138-16</inkml:trace>
  <inkml:trace contextRef="#ctx0" brushRef="#br3" timeOffset="259434.733">12561 7554 724 0,'0'0'151'0,"0"0"-59"0,-38-20-20 0,38 20-14 16,-31-10-11-16,31 10-7 0,-45-7-26 0,45 7 22 16,-55 0-19-16,31 7 25 0,-10-4 19 0,7 10-21 15,-6-3 20-15,4 6-37 0,-4 2 11 0,6 6-14 16,-5-2 9-16,9 4 3 0,-2-1-9 0,8 5-1 15,1-6-12-15,5 4 0 0,4-1-9 0,5-1 4 16,4 1-4-16,5-4 6 0,4 3-5 16,-11-26 5-16,37 42-5 0,-10-22 2 0,4-4-3 15,7-6 2-15,2-5-3 0,5-5 0 0,-1-7 3 16,4-5-1-16,-2-9 4 0,5-2 1 0,-3-7 4 16,2-3-5-16,-3-8 3 0,3-3-9 15,-4 0 5-15,-2-2-8 0,-7 0 7 0,-1 8 9 16,-6-3-28-16,-7 9 30 0,-9 2-29 0,-14 30 14 15,13-38 5-15,-13 38-3 0,0 0 4 16,0 0-1-16,0 0-1 0,0 0-4 0,-31-11-4 16,31 11-5-16,-33 42-7 0,10-6-16 0,0 8 23 15,-6 7-34-15,8 10 20 0,-9-6-19 0,11 10-20 16,-8-14-8-16,22 16-50 0,-15-26-54 0,33 12-168 16,-1-1-126-16,-12-52 122 0,37 74 346 0</inkml:trace>
  <inkml:trace contextRef="#ctx0" brushRef="#br3" timeOffset="260033.6253">12747 8670 796 0,'8'-38'267'16,"-8"38"-210"-16,0 0-15 0,-1-34-9 0,1 34 2 15,0 0-1-15,-4-33 2 0,4 33-5 0,0 0-2 16,0 0-3-16,0 0-1 0,0 0-5 16,-26-7 0-16,26 7 0 0,0 0-1 0,-24 37 4 15,24-37 0-15,-24 49 7 0,4-17-4 0,8 6 8 0,-6 3-10 16,6 7 6-16,-6-1-11 0,4 9 4 0,-6-1-9 16,6 5 5-16,-2-7-11 0,4 3 5 0,-1-3-10 0,5-4 5 15,2-5-11-15,6-5 6 0,4-5-8 0,5-6-10 16,1-4 28-16,-10-24-34 0,36 37 27 15,-36-37-23-15,42 14-7 0,-42-14-6 0,55-3-5 16,-28-11 8-16,12 3-32 0,-13-17-4 0,11 16-50 16,-17-25-36-16,21 21-50 0,-27-21-17 0,12 14-44 15,-26 23-98-15,20-56 144 0,-20 56 214 16</inkml:trace>
  <inkml:trace contextRef="#ctx0" brushRef="#br3" timeOffset="260192.0752">12327 9035 1342 0,'0'0'121'16,"-29"23"-75"-16,29-23-22 0,0 0-17 16,0 0-2-16,41 0 7 0,-5-9-1 0,8-7 0 15,9-3-6-15,11-8 0 0,8-2-7 0,8-7 5 16,3 1-13-16,9 3-14 0,-5-6-37 16,14 20-71-16,-26-22-105 0,-1 15-279 0,7 14 41 15,-27-17 341-15</inkml:trace>
  <inkml:trace contextRef="#ctx0" brushRef="#br3" timeOffset="261458.7461">14250 8723 875 0,'0'0'133'0,"0"0"-57"0,0 0-18 0,0 0-10 16,0 0 5-16,0 0 5 0,0 0 2 0,21-24-14 15,-21 24-13-15,32-21-14 0,-32 21-9 0,41-25-6 16,-16 13-3-16,1 1-3 0,-1 0-5 16,0-1-17-16,3 10-28 0,-28 2-41 0,45-7-60 15,-45 7-72-15,0 0-240 0,0 0 61 0,0 0 356 16</inkml:trace>
  <inkml:trace contextRef="#ctx0" brushRef="#br3" timeOffset="261646.2288">14130 9049 1049 0,'0'0'277'0,"0"0"-257"0,0 0-23 16,0 0 2-16,35 2 2 0,-8-14-2 0,6-6 4 15,6-8-5-15,6 4-18 0,1-13-41 0,12 9-47 16,-15-15-88-16,13-8-250 0,8 26 29 16,-27-26 323-16</inkml:trace>
  <inkml:trace contextRef="#ctx0" brushRef="#br3" timeOffset="261943.3069">14080 7473 877 0,'0'0'252'0,"0"0"-251"15,32-12-16-15,-32 12-18 0,51-13-19 0,-21-3-22 16,13 6-13-16,-8-10-29 0,10 6-66 0,4 16-163 16,-20-30 120-16,26 31 225 0</inkml:trace>
  <inkml:trace contextRef="#ctx0" brushRef="#br3" timeOffset="262115.2823">14181 7707 1042 0,'0'0'323'16,"0"0"-287"-16,-28 11-36 0,28-11-3 0,0 0-2 15,0 0 2-15,30 0 3 0,-30 0 1 0,44-18 0 16,-12 0-9-16,9 3-17 0,-2-17-13 0,16 14-52 15,-15-22-50-15,24 12-156 0,-4 6-156 0,-22-22 110 16,22 30 342-16</inkml:trace>
  <inkml:trace contextRef="#ctx0" brushRef="#br3" timeOffset="262490.1884">14195 6152 1191 0,'0'0'191'16,"0"0"-176"-16,0 0-14 0,0 0 0 0,43 9 0 16,-43-9 1-16,49-16-2 0,-19 5 0 0,2 6-2 15,4 0-15-15,-3-6-21 0,12 11-22 0,-17-14-37 16,18 16-41-16,-19-14-56 0,5 1-163 15,10 20-32-15,-42-9 280 0</inkml:trace>
  <inkml:trace contextRef="#ctx0" brushRef="#br3" timeOffset="262630.8937">14229 6397 1245 0,'0'0'70'0,"0"0"-50"0,0 0-17 16,0 0-4-16,0 0 3 0,42-14 1 0,-10-7 1 15,5-2-5-15,10-4-8 0,-1-15-26 0,14 8-20 16,-7-18-41-16,16 13-77 0,-5 7-244 0,-15-29-12 16,22 27 299-16</inkml:trace>
  <inkml:trace contextRef="#ctx0" brushRef="#br3" timeOffset="262959.0114">13540 4276 912 0,'0'0'279'0,"0"0"-268"0,39 7-9 16,-9-14-1-16,9-2-1 0,5-3 0 0,6 0-13 15,7 3-41-15,-8-12-74 0,15 5-189 0,3 11-111 16,-23-23 164-16</inkml:trace>
  <inkml:trace contextRef="#ctx0" brushRef="#br3" timeOffset="263146.4238">13809 4410 1390 0,'0'26'133'15,"0"-26"-109"-15,-30 22-15 0,30-22-11 0,0 0 1 16,0 0 0-16,27 15 1 0,-27-15 1 15,46-12-2-15,-14-4-2 0,7-8-13 0,10-1-10 16,-3-16-32-16,16 12-50 0,-18-23-84 0,17 1-278 16,-6 20-6-16,-22-22 274 0</inkml:trace>
  <inkml:trace contextRef="#ctx0" brushRef="#br3" timeOffset="263490.1718">13765 2906 1350 0,'0'0'36'0,"0"0"-36"0,0 0-7 16,0 0 1-16,26 4 5 0,-26-4 0 0,32 0 2 15,-32 0-11-15,45-4-14 0,-12 4-19 0,-4-9-18 16,17 6-14-16,-7-13-21 0,10 11-40 0,-6-11-107 15,-11-11-142-15,26 31 87 0,-35-29 298 0</inkml:trace>
  <inkml:trace contextRef="#ctx0" brushRef="#br3" timeOffset="263630.8819">13935 3105 1196 0,'-41'5'122'0,"41"-5"-73"0,0 0-34 0,0 0-13 16,0 0-2-16,0 0 2 0,25 20 3 0,2-24 0 15,4-5 0-15,12-7-10 0,8 1-23 16,2-17-34-16,16 16-114 0,-14-14-218 0,6-9-74 16,11 25 201-16</inkml:trace>
  <inkml:trace contextRef="#ctx0" brushRef="#br4" timeOffset="276866.2305">18481 882 579 0,'0'0'75'16,"20"-31"-28"-16,-20 31-12 0,0 0-9 15,9-29-1-15,-9 29 8 0,0 0 11 0,0 0 4 16,0 0-7-16,0 0-11 0,0 0-16 0,0 0-8 16,0 0-4-16,-20 25 8 0,20-25 8 0,-16 39 16 15,16-39 4-15,-21 51 8 0,7-26-9 0,5 8-2 16,-4-1-12-16,1 7 0 0,-4-6 14 0,4 11-34 16,-6-5 30-16,4 5-33 0,0-2 5 15,0 0 5-15,1-3-9 0,2 0 5 0,3-7-5 16,1-3 10-16,7-29-4 0,-11 43 3 15,11-43-3-15,-5 26-4 0,5-26-2 0,0 0 1 16,0 0-1-16,0 0 2 0,0 0 7 0,0 0 6 16,0 0 10-16,31-37-2 0,-22 9 0 0,7-5-11 15,-2-8 1-15,4 1-7 0,0-6 12 0,1 0-5 16,-3-2-10-16,4 4 33 0,-8-5-33 16,6 7 28-16,-6-6-11 0,2 4-12 0,1-2 6 15,1 6-10-15,-2-1 5 0,0 6-6 0,0 5 3 16,0 4-4-16,-14 26 4 0,27-41-3 0,-27 41 2 15,23-26-2-15,-23 26 1 0,0 0-4 0,35-27 1 16,-35 27-2-16,0 0 0 0,32-12-1 16,-32 12 0-16,0 0 1 0,30 4-1 0,-30-4 0 15,0 0-1-15,34 23 1 0,-34-23-1 16,25 37 4-16,-13-8-4 0,0 7 4 0,1 8-6 16,-3 3 7-16,1 11-8 0,-4 2 9 0,0 4-22 15,-3 1-8-15,-2-2 28 0,-2 2-27 0,-2-5 34 16,-2-3-15-16,3-5-19 0,-5-9-2 0,6 1-18 15,-7-16-11-15,16 14-64 0,-9-42-27 0,4 50-46 16,-4-50-67-16,0 0-155 0,0 0 33 16,0 0 369-16</inkml:trace>
  <inkml:trace contextRef="#ctx0" brushRef="#br4" timeOffset="277429.0668">18577 1229 1305 0,'0'0'55'0,"0"0"-29"0,-25-12-20 16,25 12-7-16,0 0-1 0,0 0 3 0,0 0 4 15,32-9 2-15,-32 9-2 0,35-9-2 0,-35 9 15 16,48-12-18-16,-21 7 18 0,-1-2-19 0,1 0-4 16,1 3-6-16,-1-3-8 0,3 2-5 0,-2-6-6 15,4 6-3-15,-4-4-4 0,3 6-4 16,-31 3-4-16,51-9 1 0,-51 9 5 15,46-5 9-15,-46 5 10 0,32 1 7 0,-32-1 5 16,0 0 2-16,0 0 3 0,0 0 6 0,25 20 9 16,-25-20 12-16,0 0 12 0,-7 28 5 0,7-28 2 15,-13 30-3-15,13-30-16 0,-19 40 9 0,10-15-20 16,9-25 17-16,-25 48 2 0,25-48-6 0,-21 47 1 16,21-47-16-16,-18 46 3 0,18-46-2 15,-12 35 5-15,12-35-3 0,-6 25-4 0,6-25-7 16,0 0 1-16,0 0-4 0,0 0 1 0,7 23 1 15,-7-23 0-15,0 0 2 0,0 0 5 0,32-11 9 16,-32 11 5-16,27-26 8 0,-27 26-3 0,32-43-1 16,-13 20-8-16,-3-5 1 0,4 0-5 15,-4 2 2-15,1-1-7 0,-3 1 1 0,2-1-7 16,-3 3-17-16,-13 24 32 0,26-44-35 16,-26 44 33-16,27-39-16 0,-27 39-2 0,23-25 0 15,-23 25-1-15,0 0 1 0,0 0-1 0,0 0 0 16,0 0 0-16,27-3 0 0,-27 3 1 0,0 0-1 15,8 42 3-15,-8-42 16 0,6 48-33 0,-6-18 29 16,-4 0-36-16,2 3 6 0,-1-5-1 0,5 2-9 16,-4-3 1-16,11 1-10 0,-9-28-4 0,16 42-12 15,-16-42-12-15,30 32-24 0,-30-32-21 16,40 17-30-16,-40-17-32 0,48-3-72 0,-16 8-127 16,-32-5 40-16,64-18 330 0</inkml:trace>
  <inkml:trace contextRef="#ctx0" brushRef="#br4" timeOffset="277929.1789">19686 1189 1045 0,'0'0'98'0,"-31"-11"-25"0,31 11 3 15,-31-7 1-15,31 7-7 0,-34 0-20 0,34 0-33 16,-37 11 11-16,37-11-21 0,-39 14 16 0,39-14 3 16,-34 23-5-16,34-23-1 0,-26 28-5 0,26-28-1 15,-23 33-3-15,23-33 2 0,-16 34-5 0,16-34 1 16,-4 32-5-16,4-32 0 0,5 31-1 15,-5-31 1-15,16 25-3 0,-16-25 3 16,30 19-4-16,-30-19 3 0,43 9-1 0,-43-9-1 16,48-5 2-16,-23-2-2 0,-1-6 2 0,3 1-2 15,-27 12 3-15,44-35-4 0,-44 35 4 0,37-41-4 16,-37 41 3-16,32-44-4 0,-32 44 3 0,23-42-3 16,-23 42 3-16,14-32-2 0,-14 32 2 0,6-24-2 15,-6 24 3-15,0 0-2 0,0 0 0 0,0 0-4 16,0 0-4-16,0 0-1 0,0 0-2 15,-25 17 3-15,16 8 0 0,-3 5 5 0,1 10-1 16,0 3 7-16,-1 2-7 0,1 3 8 0,-1 0-9 16,1 4 7-16,3 3-15 0,-3-4 8 0,2 2-8 15,0-5 9-15,0-4 0 0,-1-4 7 16,-3-1-7-16,3-6 7 0,-3-5 0 0,3 1 6 16,10-29 0-16,-20 38 1 0,20-38-5 15,-21 27 2-15,21-27-3 0,0 0 4 0,-34 19-1 16,34-19-3-16,0 0-2 0,-30-14-4 0,30 14-6 15,-19-30-5-15,19 30-5 0,-18-46-5 0,14 20-2 16,-1-9-9-16,9 5-1 0,-4-7-11 0,9 5-3 16,-9-10-16-16,12 8-4 0,-12-10-15 0,18 13 1 15,-15-10-8-15,17 13 7 0,-10-4-11 0,-10 32-3 16,36-44-17-16,-36 44-61 0,49-14-147 16,-42-14 75-16,34 33 247 0</inkml:trace>
  <inkml:trace contextRef="#ctx0" brushRef="#br4" timeOffset="278326.9557">20034 1263 826 0,'8'-25'187'0,"-8"25"-60"16,0 0-17-16,0 0-11 0,0 0-11 0,0 0-21 16,0 0-23-16,0 0-16 0,0 0-13 0,-27 0-5 15,27 0 1-15,0 0 7 0,-27 34 1 0,27-34 8 16,-23 38-1-16,15-13 2 0,8-25-6 15,-22 49 1-15,12-24-8 0,3 1 0 0,7-26-7 16,-11 43-1-16,11-43-5 0,3 37 0 16,-3-37-2-16,11 24 2 0,-11-24-2 0,0 0 2 15,32 21-2-15,-32-21 1 0,30-3 1 0,-30 3-2 16,41-14 2-16,-41 14-1 0,49-32 1 0,-22 11-4 16,1-4 5-16,-1 1-5 0,-1-3 3 0,-3 1-2 0,-1-1 4 15,-3 3-4-15,-19 24 4 0,27-41-4 0,-27 41 4 16,10-31-3-16,-10 31 4 0,2-25-2 0,-2 25 1 15,0 0-1-15,0 0 1 0,0 0-2 16,0 0-1-16,0 0-2 0,-26-14-2 0,26 14 1 16,0 0-1-16,-22 24 3 0,22-24-4 0,-14 37 1 15,14-37-8-15,-12 36-2 0,12-36-8 0,-7 38-7 16,7-38-11-16,0 30-10 0,0-30-18 0,0 0-12 16,24 39-18-16,-24-39-1 0,0 0-6 0,29-2-32 15,-3 4-72-15,-26-2-204 0,38-32 7 16,1 25 355-16</inkml:trace>
  <inkml:trace contextRef="#ctx0" brushRef="#br4" timeOffset="278536.983">20619 645 1134 0,'-2'31'123'0,"2"-31"-90"15,-26 41-6-15,11-13 2 0,7 12 14 0,-8-4-7 16,5 8 0-16,-5-4-16 0,5 3 0 0,1 1-16 15,-1-2 3-15,6-2-10 0,0-1 7 0,5-4 13 16,0-1-41-16,5 1 21 0,-3-9-54 0,10 11-17 16,-12-37-20-16,19 57-17 0,-19-57 13 0,27 51-112 0,-27-51-38 15,28 39-41-15,2-9-32 0,-30-30 321 16</inkml:trace>
  <inkml:trace contextRef="#ctx0" brushRef="#br4" timeOffset="278940.8847">20814 1148 1037 0,'0'0'81'0,"-34"-3"-27"15,34 3 4-15,-34 7 6 0,34-7-2 0,-37 12-10 16,37-12-10-16,-39 23-20 0,39-23 10 0,-35 30-16 16,35-30 12-16,-29 30-2 0,29-30-8 0,-21 35-2 15,21-35-8-15,-12 35 1 0,12-35-3 16,-4 36 1-16,4-36-2 0,4 33 1 0,-4-33-3 31,14 25 1-31,-14-25-3 0,0 0 2 16,34 19-3-16,-34-19 2 0,30 5-2 0,-30-5 1 15,32-7 1-15,-32 7-1 0,33-14 1 0,-33 14-1 16,32-26 1-16,-32 26-3 0,29-34 3 0,-29 34-3 16,24-38 3-16,-24 38-4 0,20-37 4 0,-20 37-4 15,10-32 3-15,-10 32-2 0,4-28 3 0,-4 28-2 0,0 0 3 16,0-27-2-16,0 27 1 0,0 0 0 0,0 0-4 15,0 0-2-15,0 0-2 0,0 0 1 16,-20 29 0-16,20-29 5 0,-12 33-2 0,12-33 2 16,-11 39-8-16,11-39-6 0,-3 33-14 0,3-33-13 15,5 28-18-15,-5-28-9 0,0 0-4 0,0 0 5 16,41 30-16-16,-41-30-10 0,34 4-47 0,-34-4-38 16,31-9-93-16,-2 18-85 0,-29-9 178 0,37-11 178 15</inkml:trace>
  <inkml:trace contextRef="#ctx0" brushRef="#br4" timeOffset="279239.4739">21028 1289 720 0,'0'0'95'0,"-11"28"-35"0,10-3-7 16,1-25 9-16,-9 46-4 0,9-46-15 16,-9 51-5-1,9-51-11-15,-9 47 1 0,9-47 3 0,-5 41 8 16,5-41-2-16,-4 26-4 0,4-26-2 0,0 0-6 0,0 0-3 15,0 0 3-15,0 0-1 0,0 0 11 0,0 0 9 16,29 0 4-16,-29 0-6 0,17-31-11 0,-8 6-4 16,-9 25-6-16,23-49 2 0,-10 24-5 0,-3-3 2 15,1 3-5-15,-2-3 1 0,-9 28-7 0,12-46 2 16,-12 46-5-16,9-39 0 0,-9 39-3 0,5-35-1 16,-5 35-3-16,0 0 2 0,2-28-3 0,-2 28 3 15,0 0-6-15,0 0-8 0,0 0-15 0,0 0-19 16,0 0-15-16,0 0-11 0,0 0-1 0,34 2-49 15,-34-2-6-15,37-5-44 0,-37 5-59 0,48-37-168 16,-2 37 4-16,-23-30 325 0</inkml:trace>
  <inkml:trace contextRef="#ctx0" brushRef="#br4" timeOffset="279476.1031">22013 518 1452 0,'-32'-18'39'0,"32"18"-32"0,-41 23 4 0,20 2 7 16,-11 6 2-16,2 15 8 0,-11 7-12 0,2 10 12 15,-7 3-8-15,2 6 10 0,-6 0-12 0,4 7 9 16,-2-3 1-16,1 0-31 0,1-1 21 0,1-2-28 16,1-1 2-16,0-7 6 0,8 4-41 0,-3-13 7 15,13 2-16-15,-4-19-18 0,21 9-61 0,-20-33-120 16,29-15-259-16,-5 39 12 0,5-39 353 31</inkml:trace>
  <inkml:trace contextRef="#ctx0" brushRef="#br4" timeOffset="280412.9004">21997 972 985 0,'0'0'138'0,"0"0"-127"0,0 0-21 0,0 0 1 16,0 0 7-16,0 0 15 0,0 0 8 0,0 0 6 15,0 0 3-15,-11 30 1 0,11-30 2 0,-16 56 13 16,0-27 20-16,9 13-34 0,-11-7 28 0,8 13-38 15,-10-6 9-15,6 7 5 0,-4-6-14 0,8 1 3 16,-3-6-16-16,8-2 10 0,-2-7-9 16,5-2 6-16,2-27-9 0,-1 37-5 0,1-37-3 15,0 0 1-15,5 25-1 0,-5-25 1 0,0 0 1 16,0 0 2-16,0 0 3 0,0 0 0 0,23-32 2 16,-23 32-3-16,18-42 3 0,-8 12-5 15,-1 0 4-15,0-6-7 0,-4 3 4 0,1-2-7 16,-3-2 7-16,1 2-6 0,-3-4 6 0,-1 0 11 15,4-1-31-15,-2-3 29 0,1-1-29 16,1-3 12-16,1 4 8 0,2-1-7 0,2 6 6 16,2 4-6-16,1 8 5 0,-12 26-4 0,27-42 3 15,-27 42-3-15,32-30 2 0,-32 30-3 0,49-25 3 16,-22 14-2-16,3 4 0 0,0 4 0 0,0 1 1 16,0 2-2-16,0 5-4 0,-3 2-1 0,-2 4-5 15,-25-11 3-15,33 26 1 0,-33-26 5 16,16 36 1-16,-16-36 4 0,2 51-5 0,-9-27 4 15,-4 10-8-15,-5-4 5 0,-5 5-5 0,-4-2 8 16,-3 3-4-16,0-3 6 0,-3-3 16 16,3 2-32-16,2-6 32 0,-1-1-32 0,27-25 13 15,-44 42 4-15,44-42 3 0,-34 26 5 0,34-26 2 16,0 0 2-16,0 0-5 0,-25 18-2 0,25-18-4 16,0 0-3-16,0 0-3 0,0 0-2 15,0 0 3-15,0 0-2 0,0 0 3 0,0 0 2 16,34-2-2-16,-34 2 2 0,0 0-1 0,35 16 0 15,-35-16 0-15,25 25 0 0,-25-25-1 0,20 33 3 16,-20-33-6-16,21 39 5 0,-21-39-14 0,25 34-10 16,-25-34-24-16,30 24-23 0,-4-4-33 0,-26-20-32 15,46 14-57-15,-46-14-82 0,36-18-169 0,5 22 54 16,-24-31 366-16</inkml:trace>
  <inkml:trace contextRef="#ctx0" brushRef="#br4" timeOffset="280678.4573">22539 1157 1455 0,'-50'-2'122'0,"50"2"-90"0,-49 16 10 15,49-16-12-15,-47 25 14 0,47-25-7 0,-37 33-18 16,37-33-6-16,-30 36-8 0,30-36 1 0,-19 37-6 16,19-37 4-16,-2 37-3 0,2-37 3 0,11 35-3 15,-11-35 2-15,21 31-2 0,-21-31 4 16,32 29-2-16,-32-29 1 0,39 19-1 0,-39-19-2 15,37 12 0-15,-37-12 0 0,35 2-1 0,-35-2 2 16,27-3-1-16,-27 3 0 0,0 0 2 16,32-27-3-16,-32 27 2 0,19-39-6 0,-8 16-4 15,-1-8-15-15,1 4-10 0,-6-8-17 0,4 10-7 16,-11-10-16-16,2 35-6 0,-1-51-8 0,1 51-33 16,-6-39 2-16,6 39-44 0,-1-26-21 0,1 26-102 15,0 0-88-15,0 0 183 0</inkml:trace>
  <inkml:trace contextRef="#ctx0" brushRef="#br4" timeOffset="280944.2195">23068 572 1233 0,'0'0'60'0,"-28"0"-19"0,28 0 1 15,-34 13 7-15,34-13-1 0,-35 42-16 0,15-5 2 16,-6 2-7-16,5 12 6 0,-4-2-10 0,5 7 4 16,-1-1-16-16,5 5 4 0,0 0-15 0,4-2-13 15,1-2 26-15,4-1-28 0,9-4-4 16,-8-3-17-16,15-1-6 0,-7-12-12 0,12 9-57 16,-14-44-20-16,20 58-40 0,-20-58-54 15,0 0-176-15,33 39 30 0,-33-39 273 0</inkml:trace>
  <inkml:trace contextRef="#ctx0" brushRef="#br4" timeOffset="281459.883">22719 1141 1527 0,'0'0'34'0,"0"0"-35"15,0 0-5-15,0 0 2 0,0 0 2 16,27 4 6-16,-27-4 2 0,42 2 3 0,-11-2 2 15,-1-4-3-15,7 0-1 0,0-1-23 0,0 2 18 16,-1-3-21-16,3 3 21 0,-6-2-1 0,1 1-1 16,-6-3 1-16,1 4 0 0,-5-1 1 15,-24 4-3-15,41-7 3 0,-41 7-1 0,0 0 3 16,0 0 19-16,0 0 19 0,0 0 9 0,0 0-1 16,0 0-19-16,0 0-20 0,0 0-9 0,-37-2-2 15,37 2 2-15,-37 5 2 0,37-5 1 0,-41 20 2 16,41-20-14-16,-43 26 33 0,43-26-30 0,-47 41 32 15,24-15-16-15,-2-3-5 0,4 3 2 0,5-1-8 16,16-25 4-16,-20 41-6 0,20-41 1 16,-7 35-1-16,7-35 1 0,5 26-3 15,-5-26 4-15,0 0-2 0,34 21 2 0,-34-21 1 16,37 6 0-16,-37-6 1 0,46-13-3 0,-19 5 2 16,1-7-2-16,1-4 4 0,2-2-4 0,1-4 3 15,-2 2-5-15,-1-1 4 0,-4-1-2 0,-25 25 4 16,33-44-2-16,-33 44-15 0,20-35 31 0,-20 35-28 15,12-27 31-15,-12 27-11 0,0 0 0 16,0 0 4-16,0 0-4 0,0 0 0 0,0 0-4 16,0 0-7-16,0 0 0 0,0 0-3 0,0 0-13 15,-30 29 29-15,30-29-26 0,-23 45 27 0,23-45-16 16,-18 44-6-16,18-44-2 0,-7 37-7 16,7-37-3-16,5 25-2 0,-5-25-7 0,0 0-11 15,34 7-15-15,-6-7-12 0,-28 0-29 16,70-28-56-16,-42-16-82 0,25 9-287 0,0 1 41 15,-10-15 290-15</inkml:trace>
  <inkml:trace contextRef="#ctx0" brushRef="#br4" timeOffset="281663.0062">23787 629 1194 0,'0'0'285'15,"-44"37"-242"-15,14-4-20 0,10 11 13 0,-6-5 3 16,12 10 6-16,-6-8-17 0,4 10 0 15,0-4-16-15,4 6 2 0,0-3 6 0,4-1-30 16,0-3 26-16,1 1-30 0,1-5 11 0,3 4 1 16,1-5-17-16,-2-11-21 0,11 7-35 0,-7-37 6 15,8 51-19-15,-8-51-28 0,7 31-66 0,-7-31-155 16,0 0-126-16,0 0 99 0,0 0 364 16</inkml:trace>
  <inkml:trace contextRef="#ctx0" brushRef="#br4" timeOffset="281991.2423">23527 1067 1537 0,'0'0'45'0,"0"0"-39"16,0 0 2-16,-12 28 9 0,12-28 10 0,0 0 8 16,0 0 1-16,24 27-1 0,-24-27-5 0,27 10-2 15,-27-10-2-15,35 6-4 0,-35-6-5 0,45-2-6 16,-45 2-4-16,47-7-2 0,-20 0-4 0,0 2 2 15,3-6-1-15,-6 4 0 0,-24 7-1 0,45-12 0 16,-45 12-1-16,32-7 0 0,-32 7 0 16,0 0 1-16,26-2-1 0,-26 2 0 0,0 0 1 15,0 0-4-15,0 0 3 0,0 0 0 0,0 0 1 16,0 28-1-16,0-28-14 0,-9 32 30 0,9-32-29 16,-21 37 28-16,9-11-12 0,12-26-5 15,-25 46 3-15,25-46-3 0,-23 44 1 0,23-44 0 16,-20 35 1-16,20-35-10 0,-12 32-8 0,12-32-19 15,0 0-22-15,4 30-24 0,-4-30-23 16,0 0-46-16,0 0-52 0,38-18-211 0,-38 18-52 16,34-40 115-16</inkml:trace>
  <inkml:trace contextRef="#ctx0" brushRef="#br4" timeOffset="282147.5622">23961 824 1564 0,'0'0'39'0,"-39"0"-22"0,39 0-7 0,-25 7 2 16,25-7-7-16,0 0-5 0,-25 20-3 0,25-20-10 16,0 0-14-16,-5 31-10 0,5-31-28 0,12 27-30 15,10-3-47-15,-22-24-81 0,0 0-208 0,49 22-4 16,-49-22 260-16</inkml:trace>
  <inkml:trace contextRef="#ctx0" brushRef="#br4" timeOffset="282775.6736">24216 1080 1069 0,'-28'26'194'0,"28"-26"-144"16,-34 12 19-16,34-12 8 0,-30 14-4 15,30-14 2-15,-32 16-47 0,32-16 15 0,-28 23-21 16,28-23 10-16,-27 28-1 0,27-28-10 16,-21 32-1-16,21-32-7 0,-14 34-3 0,14-34-6 15,-6 29 1-15,6-29-5 0,6 25 1 0,-6-25-2 16,0 0 1-16,30 27-1 0,-30-27 1 0,35 7-5 15,-35-7-5-15,51-6 0 0,-22-2-2 0,1-5 1 16,-2-1-6-16,1 0-1 0,-29 14-6 0,46-37 4 16,-46 37 0-16,35-39 4 0,-35 39-4 15,25-40 8-15,-25 40 21 0,16-37-32 0,-16 37 40 16,3-39-34-16,-3 39 15 0,-5-32 5 0,5 32-3 16,-11-31 3-16,11 31-1 0,0 0 3 15,-12-27 3-15,12 27 6 0,0 0 3 0,0 0 0 16,0 0-5-16,0 0-5 0,0 0-7 0,0 0-3 15,0 0 4-15,0 0 2 0,0 0 6 0,0 0 4 16,9 28 0-16,-9-28-1 0,0 0 4 16,0 0 1-16,30 25 0 0,-30-25 2 0,0 0-1 15,0 0-2-15,32 16-1 0,-32-16-5 0,0 0-3 16,0 0-3-16,0 0-2 0,0 0 0 0,0 0 0 16,18 28 1-16,-18-28-17 0,0 0 14 0,-9 37-13 15,9-37 28-15,-22 44-13 0,7-16 14 0,-1 0-14 16,-2 4-4-16,-2-2 7 0,4-2-6 15,2-1 3-15,14-27-2 0,-19 35-1 16,19-35-2-16,0 0 2 0,0 0-1 0,9 25 0 16,-9-25 1-16,0 0 0 0,40-25 3 0,-40 25-1 15,48-46 2-15,-19 16-2 0,1-2 5 0,-2 1-1 16,-1-1 4-16,-3 0-2 0,1 4-13 0,-25 28 25 16,37-39-30-16,-37 39 28 0,23-29-12 0,-23 29-1 15,0 0 7-15,0 0 1 0,0 0-1 16,0 0-1-16,0 0-5 0,0 0-3 0,0 0-2 15,-14 33-15-15,4-8 26 0,-6 1-25 0,3 0 21 16,3-1-16-16,4 0-13 0,6-25-7 0,-1 39-12 16,1-39-17-16,15 28-20 0,-15-28-19 15,38 23-41-15,-38-23-67 0,55-7-226 0,-20 3-58 0,-5-15 76 16</inkml:trace>
  <inkml:trace contextRef="#ctx0" brushRef="#br4" timeOffset="283131.6863">24914 1106 1440 0,'-41'-11'60'16,"41"11"-20"-16,-34 4 10 0,34-4 6 0,-33 14-6 0,33-14-25 15,-38 25 33-15,38-25-40 16,-35 37 24-16,21-13-19 0,14-24-9 0,-25 48 1 0,13-23-5 16,12-25 2-16,-14 44-6 0,14-44 1 0,1 37-4 15,-1-37 1-15,13 26-4 0,-13-26 2 0,0 0-2 16,33 23 3-16,-33-23 0 0,29 3 0 0,-29-3 1 15,32-12-2-15,-32 12 1 0,39-25-2 0,-39 25 4 0,38-35-5 16,-38 35 3-16,34-37-3 0,-34 37 1 16,25-39-1-16,-25 39 2 0,21-38-3 0,-21 38 4 15,18-32-3-15,-18 32-16 0,0 0 16 0,9-26-15 16,-9 26 14-16,0 0 17 0,0 0-19 0,0 0 12 16,0 0-16-16,-22 28-2 0,22-28 2 0,-17 42 0 15,17-42 5-15,-20 48-5 0,20-48-2 0,-12 40-9 31,12-40-6-31,0 30-13 0,0-30-8 0,0 0-7 16,0 0-7-16,21 28-9 0,-21-28-13 16,28-7-46-16,-24-17-73 0,28-3-268 0,-4 10 10 15,-10-22 187-15</inkml:trace>
  <inkml:trace contextRef="#ctx0" brushRef="#br4" timeOffset="283319.2353">25325 602 1270 0,'0'0'276'16,"-27"16"-192"-16,0 5-24 0,10 18-1 16,-6-4-21-16,3 9-6 0,1-1-13 0,3 1 5 15,-2 0-6-15,7 0 4 0,-1 0-11 0,5-4 0 16,2 2-11-16,-1-5-14 0,6-1 17 0,0-6-35 16,6 0 9-16,-6-30-43 0,16 56-61 0,-16-56-184 15,0 0-241-15,12 37 25 0,-12-37 253 16</inkml:trace>
  <inkml:trace contextRef="#ctx0" brushRef="#br4" timeOffset="347371.1174">19197 2177 758 0,'9'-28'234'0,"-9"28"-199"0,0 0-8 15,7-32-22-15,-7 32 0 0,0 0 5 0,14-30 3 16,-14 30 6-16,0 0 6 0,0 0 7 0,0-25 5 15,0 25 5-15,0 0-3 0,0 0-25 0,0 0 18 16,-30-24-27-16,30 24 21 0,0 0 1 16,-32-4 5-16,32 4 1 0,-37-2-2 0,8 1-1 15,5 6-1-15,-12-5 3 0,4 9 2 0,-12-4-3 16,5 6-3-16,-9-3 17 0,6 7-41 16,-3-1 33-16,5 5-37 0,1-1 7 0,1 3 2 15,0 5-7-15,-3 2 2 0,2 4-4 0,0 1 3 16,2 4-6-16,-1 4 7 0,1-1-7 0,2 5 7 15,3 0-6-15,5-1 9 0,3 0-7 0,2-1 7 16,5-3-8-16,3 1 6 0,1-3-8 0,4 1 7 16,4 0-5-16,3-2 6 0,9 0-4 0,2 0 6 15,5 0 12-15,6 2-29 16,3-2 28-16,5 0-30 0,9-8 12 0,4 0 3 16,5-10-3-16,5-3 2 0,8-7-3 0,3-6 1 15,3-6 1-15,3-6-2 0,1-5 2 0,-4-4-3 16,1-5 2-16,-4-1-5 0,2-5 1 0,-2 0 12 15,-6 0-31-15,-3-1 31 0,-8 0-28 0,-8 1 16 16,-7-1 6-16,-3-6-6 0,-6-4 5 16,0-6-6-16,-1 0 3 0,-3-8-10 0,1-4 4 15,-4-4-15-15,0-2 12 0,-5 1-7 0,-5 1 16 16,-6 3-5-16,-5-3 15 0,-6 4 10 0,-4 1-25 16,-3 6 31-16,-8 2-30 0,-2 7 10 0,-6 3 6 15,1 9-5-15,-6 4 5 0,0 10-4 16,-5 2 0-16,0 10-2 0,-3 6 3 0,-4 3-1 15,-2 13 1-15,-2 3 4 0,-1 5-4 16,-1 6 5-16,-1 3-5 0,0 2-10 0,0 2 28 16,3 3-28-16,4 1 27 0,8-1-14 0,6 2-9 15,8-2 5-15,8-1-7 0,7-3 4 0,7-1-6 16,9-3 6-16,10-2-6 0,10 1 5 0,10-5-4 16,13-1 3-16,10-3-2 0,10-4 3 0,12-4-4 15,1-6 3-15,4-1-3 0,-4-2 1 0,0-4 0 16,-2-1-3-16,-3 2-7 0,-4-6-10 15,-1 0-18-15,-11-10-24 0,12 10-43 0,-28-33-103 16,27 14-350-16,-10-9 14 0,-8-16 212 16</inkml:trace>
  <inkml:trace contextRef="#ctx0" brushRef="#br4" timeOffset="362926.1031">18462 4017 479 0,'0'0'92'0,"0"0"-31"0,0 0-1 15,0 0 13-15,0 0 0 0,19-24 10 0,-19 24-14 16,0 0-8-16,0 0-13 0,0 0-4 0,0 0-4 0,0 0 0 16,0 0-2-16,16-27 1 0,-16 27-5 0,0 0-4 15,0 0-9-15,0 0-4 0,13-30 11 0,-13 30-17 16,0 0 16-16,0 0-16 0,0 0 1 0,8-26 3 16,-8 26 4-16,0 0 4 0,0 0 0 0,0 0-4 15,0 0-21-15,0 0 8 0,-28 30-20 0,28-30 13 16,-30 39 4-16,7-11-2 0,-4 11 10 15,-4 3-2-15,-3 7 14 0,-7 0-3 0,4 13 12 16,-7-4-9-16,8 4 6 16,1-4-14-16,5-2 4 0,3-5-13 0,4-1 3 15,5-8-8-15,4-2 4 0,7-6-7 0,7-6 5 16,5-3-5-16,-5-25 4 0,31 33-3 0,-7-22 3 16,6-4 0-16,8-5 0 0,2-8 3 0,8-4-2 15,5-6 3-15,4-7-5 0,0-7 4 0,3-2-4 16,-2-3 3-16,1 0-5 0,-6-2 5 0,-2 3-6 15,-10 1 5-15,-4 1-4 0,-7 8 1 0,-30 24-8 0,41-39-3 16,-41 39-6-16,0 0 3 0,0 0 0 0,0 0 3 16,0 0-3-16,0 0-3 0,0 0 0 0,0 0 3 15,-28 39 6-15,12-8 2 0,0 8 8 0,-2 5-5 16,4 4 7-16,2 4-5 0,-1 3 12 0,6-4 10 0,4 2-28 16,4-9 28-16,8-3-29 0,4-12 9 0,-13-29 8 15,39 34-4-15,-13-29 5 0,10-12 4 16,6-5 9-16,2-16 10 0,4-9-4 0,0-13-6 15,5-4 21-15,-2-13-28 0,3-2 19 0,-5-7-12 16,-1-1-17-16,-7-1 5 0,-6 4-14 0,-7 4 8 16,-8 3-10-16,-8 9 6 0,-5 2-12 0,-7 8-1 15,-8 2-19 1,0 9-3-16,-9 2-5 0,17 35-46 0,-30-47 6 16,30 47-38-16,-38-20-50 0,38 20-67 0,-21 34-258 15,21-34 3-15,-14 44 292 0</inkml:trace>
  <inkml:trace contextRef="#ctx0" brushRef="#br4" timeOffset="363520.0058">19739 4641 920 0,'0'0'93'16,"0"0"-63"-16,0 0 1 0,-25 23 4 0,25-23 8 16,-27 21-1-16,27-21 1 0,-32 33-7 0,18-8 6 15,14-25 13-15,-30 51-15 0,12-26 14 16,11 6-39-16,-3-4 7 0,8 3-20 0,2-7 7 15,4 3 0-15,-4-26-8 0,19 39 0 0,-19-39-4 16,37 28 3-16,-37-28-2 0,46 11 1 0,-17-15-12 16,-3-14-18-16,15 8-39 0,-11-27-63 0,21 12-132 15,1-10-218-15,-20-25 40 0,19 23 365 0</inkml:trace>
  <inkml:trace contextRef="#ctx0" brushRef="#br4" timeOffset="363660.6804">19877 4190 1372 0,'-29'44'342'0,"-2"-26"-312"16,31-18-23-16,-39 37-9 0,39-37 1 0,-16 24-21 15,16-24-28-15,1 25-74 0,-1-25-143 16,0 0-282-16,0 0 25 0,31-16 313 0</inkml:trace>
  <inkml:trace contextRef="#ctx0" brushRef="#br4" timeOffset="368650.0973">18568 5724 873 0,'34'-14'68'0,"-34"14"-35"0,16-32 14 0,-16 32-11 16,12-33 20-16,-12 33 2 0,5-27 0 0,-5 27-5 15,0 0-6-15,-16-30-9 0,16 30-13 16,0 0-6-16,-32-8-4 0,32 8 1 0,-37 3 1 16,12 1 2-16,25-4 4 0,-49 21 1 0,49-21 4 15,-53 37-4-15,26-13 1 0,-1 1 13 0,3 5-36 16,-3 0 33-16,3 7-34 0,-2-2 10 16,1 6 5-16,-1-1-10 0,6 6 6 0,0-6-9 15,7 8 6-15,-1-2-6 0,5-2 5 0,4 2-3 16,3-9 6-16,5-4-7 0,5-8 5 15,-7-25-6-15,25 35 3 0,-25-35-1 0,49 18 0 16,-20-17 3-16,8-4-1 0,-2-6 1 0,6-7 0 16,1-5 0-16,1-4-6 0,-1-6 4 0,4-1-6 15,-5-5 2-15,2 0-4 0,-3 3 6 0,-4 1-7 16,-3 3 6-16,-6 2-4 0,-6 3 1 0,-21 25-2 16,30-39 3-16,-30 39-5 0,0 0 3 0,0 0-3 15,0 0-1-15,0 0 0 16,0 0-2-16,0 0 2 0,0 0 0 0,0 41 3 15,-7-8-1-15,-2 4 6 0,2 4-6 0,0 5 8 16,2 0-7-16,5-2 7 0,2-6-5 0,3-4 4 16,6-3-5-16,3-4 5 0,-14-27-4 0,39 42 5 15,-39-42-2-15,46 25-1 0,-18-20-1 0,2-3 5 16,4-7 4-16,3-6 3 0,-1-8 7 16,3-6-5-16,-2-3 0 0,3-4-8 0,-4-10 6 15,-1 0-6-15,-6-8 4 0,-5 1-5 0,-6 0 0 16,-2-1-9-16,-7 1 7 0,-4 0-7 0,-5-1 5 15,-3 3-9-15,-6 3-16 0,-4 0 19 0,1 9-33 16,-6 1 22-16,18 34-17 0,-24-42-7 0,24 42-10 16,0 0-19-16,0 0-37 0,-36-18-69 15,57 46-102-15,-21-28-257 0,2 36 73 16,23 6 326-16</inkml:trace>
  <inkml:trace contextRef="#ctx0" brushRef="#br4" timeOffset="369087.5704">19928 6055 605 0,'0'0'143'0,"13"-23"-3"0,-13 23 3 16,0 0-1-16,0 0-23 0,0 0-19 0,0 0-16 16,-20-39-15-16,20 39-15 0,0 0-11 0,-26-19-11 15,26 19-10-15,-25-14-5 0,25 14-3 0,-29-7 0 16,29 7-1-16,-26 2-1 15,26-2-3-15,-29 10-1 0,29-10-4 0,-30 18 1 16,30-18-3-16,-31 32 3 0,31-32-3 0,-27 44 4 16,15-14-5-16,1 1 4 0,2 4-5 0,0 1 4 15,0 1-6-15,4 0 6 0,0-2-8 0,-1-2 5 16,5 3-4-16,-3-5 2 0,2 3-5 0,1-4 0 16,1 0-13-16,0-30-8 0,7 54-51 0,-7-54 4 15,3 44-4-15,-3-44-52 0,4 27-4 16,-4-27-91-16,0 0-118 0,0 0-96 0,0-27 187 15,0 27 252-15</inkml:trace>
  <inkml:trace contextRef="#ctx0" brushRef="#br4" timeOffset="369244.0253">19616 6286 1361 0,'-44'-25'152'0,"44"25"-47"0,0 0-20 16,0 0-17-16,-26 11-24 0,26-11-18 0,0 0-9 15,0 0-5-15,-15 26-5 0,15-26-2 0,0 0-3 16,0 0 0-16,32 18-1 0,-32-18-1 0,53-6 1 15,-19-6-6-15,10-4-13 0,1-10-38 0,17 10-69 16,-22-35-149-16,19 23-312 0,-4 1 31 0,-9-3 287 16</inkml:trace>
  <inkml:trace contextRef="#ctx0" brushRef="#br4" timeOffset="374383.3861">18894 7089 978 0,'0'0'49'0,"0"0"-33"0,0 0-10 16,0 0 4-16,0 0 14 0,0 0 11 15,0 0 11-15,0 0-3 0,0 0-10 0,0 0-13 16,0 0-12-16,-25-9-3 0,25 9-1 0,0 0 8 16,0 0 8-16,-25 39 11 0,25-39 3 0,-19 39 2 15,19-39-7-15,-25 51 1 0,6-25-7 16,3 6 1-16,-7 3-8 0,0-2 3 0,-8 4-10 15,0 2 2-15,-7 2-9 0,-2-3 5 16,-1 8 14-16,-2-3-25 0,-1-5 35 0,2-1-28 16,-1-7 13-16,2 0 5 0,4-9-8 0,5-3 1 15,2-8-5-15,30-10 0 0,-44 9 0 0,44-9 1 16,-28-7-2-16,28 7-2 0,-25-19-1 0,25 19-3 16,-21-35 4-16,21 35-5 0,-20-50 6 0,13 24-7 15,0-2-15-15,2-2 34 0,-1 2-32 0,3 1 39 16,-3-1-8-16,6 28-4 0,-7-48 3 15,7 48-7-15,0-38 3 0,0 38-10 0,9-27 6 16,-9 27-5-16,16-26-3 0,-16 26 1 16,27-30-1-16,-27 30-2 0,39-27 4 0,-39 27-3 15,47-24 3-15,-18 13-2 0,-1 8 0 0,-1-1-1 16,1 11 0-16,-3 0 0 0,-25-7-2 0,48 36 3 16,-25-10-2-16,-2 9 4 0,0 4-6 0,-5 3 7 15,-2 0-8-15,2 1-6 0,-2-6 26 16,2 1-25-16,6-4 26 0,-1-8-16 0,9-6-3 15,7-10 0-15,9-10 0 0,7-12-1 0,16-11-4 16,6-17-1-16,13-6-50 0,4-18-5 0,20 15-76 16,-23-28-79-16,29 18-323 0,-24 7 3 0,-20-3 224 15</inkml:trace>
  <inkml:trace contextRef="#ctx0" brushRef="#br4" timeOffset="375289.6365">18667 8244 1246 0,'0'0'162'0,"16"-33"-133"0,-16 33-18 0,-5-32 8 16,5 32 9-16,2-30 19 0,-2 30 2 0,0 0 2 15,0 0-7-15,0 0-10 0,0 0-9 16,0 0-9-16,0 0-4 0,0 0-3 0,0 0 4 16,-13 39 1-16,4-2 5 0,-8 10-5 0,-3 13 8 15,-8 7 3-15,-2 9-19 0,-2 1 22 0,-2 4-19 16,1-5 6-16,2 0 10 0,3-2-15 0,3-2 4 15,6-5-9-15,6-11 1 0,6-10-7 0,7-7 5 16,7-6-8-16,6-4 5 0,3-5-3 16,-16-24-2-16,48 34-9 0,-17-25-5 15,7-8-10-15,1-8-4 0,10-2-21 0,-6-19-39 16,19 9-21-16,-23-30-61 0,26 22-84 0,-35-15-220 16,6-13-9-16,4 9 233 0</inkml:trace>
  <inkml:trace contextRef="#ctx0" brushRef="#br4" timeOffset="375452.4365">18331 8596 1451 0,'-48'27'185'0,"-19"-20"-73"16,28 12-20-16,3-10-31 0,36-9-18 0,0 0-21 15,0 0-13-15,0 0-6 0,0 0-1 0,64-3 3 0,-7-13-3 16,13-12 2-16,15-8-6 0,18-9-9 0,9-5 15 16,10 1-42-16,-3-6-5 0,8 22-88 0,-26-31-190 15,18 29-269-15,-11 2 1 0,-16-6 320 16</inkml:trace>
  <inkml:trace contextRef="#ctx0" brushRef="#br4" timeOffset="382408.518">1332 10138 768 0,'0'0'86'0,"0"0"-32"0,-34-22-15 0,34 22-1 15,-26-7 0-15,26 7 0 0,-30 0-12 0,30 0-7 16,-43 14-4-16,43-14 10 0,-55 34 12 16,29-6 14-16,-10-5 2 0,10 14 6 0,-10-11 8 15,12 13-37-15,-5-11 26 0,10 8-41 16,-1-6 1-16,10-1-2 0,1-2-12 0,7-2 0 15,2-25-5-15,12 44 2 0,-12-44-4 0,27 37 1 16,-27-37-10-16,41 24-14 0,-9-10-7 0,-4-10-11 16,16 8-32-16,-8-17-17 0,15 12-35 0,-16-25-47 15,20 15-70-15,-9-6-65 0,-10-17-60 16,22 27 372-16</inkml:trace>
  <inkml:trace contextRef="#ctx0" brushRef="#br4" timeOffset="382627.3647">1814 10102 994 0,'0'0'122'0,"-36"14"-87"15,36-14-13-15,-19 27-7 0,19-27 2 0,-23 42 0 16,12-15 6-16,-5-1 16 0,6 7-11 0,-6-3 12 16,5 6-39-16,-1-1 8 0,1 2-11 0,2 0 12 15,2-2 6-15,0-3-9 0,5-1-1 0,1-8-7 16,1 4 3-16,0-27-6 0,3 38-10 0,-3-38-37 15,11 30-24-15,-11-30-47 0,0 0-57 16,37 27-103-16,-11-17-143 0,-26-10 178 0,36-17 247 16</inkml:trace>
  <inkml:trace contextRef="#ctx0" brushRef="#br4" timeOffset="382841.8684">2042 10185 1089 0,'0'0'45'0,"0"0"-34"16,-26 14-11-16,26-14 2 0,0 0 1 0,-2 34 8 16,2-34 21-16,-2 30-13 0,2-30 14 0,-5 37-19 31,5-37-5-31,0 47-14 0,-2-19 13 0,2 2-15 0,-2 2 9 0,1 1 3 0,1-1-7 16,-2 0 5-16,2-8-6 0,0-24 0 15,3 46-18-15,-3-46-12 0,9 39-60 16,-9-39-26-16,0 0-42 0,0 0-65 0,0 0-108 15,43 23 56-15,-49-49 278 0</inkml:trace>
  <inkml:trace contextRef="#ctx0" brushRef="#br4" timeOffset="383060.6583">2221 10148 982 0,'0'0'93'0,"0"0"-50"0,0 0-11 0,0 0 5 15,-26-2 8-15,26 2 0 0,0 0-12 0,0 0-10 16,0 0-15-16,0 0-8 0,0 0-4 16,0 0-1-16,0 0-8 0,0 0-9 0,35 14-12 15,-35-14-14-15,48-21-9 0,-23-2-13 16,14 16-14-16,-9-16-32 0,12 16-20 0,-10-7-49 16,2-3-63-16,14 26-70 0,-48-9 318 0</inkml:trace>
  <inkml:trace contextRef="#ctx0" brushRef="#br4" timeOffset="383263.7823">2161 10419 872 0,'0'0'249'0,"0"0"-232"0,0 0-28 0,0 0-1 15,27-14 10-15,-27 14 4 0,44-21 10 0,-14 9 20 16,2-9-14-16,3 3 12 0,2-5-23 0,4 0-8 15,0 4-22-15,-6-4-6 0,8 9-38 0,-15-7-20 16,11 14-37-16,-39 7-57 0,46-27-111 16,-16 40-87-16,-30-13 349 0</inkml:trace>
  <inkml:trace contextRef="#ctx0" brushRef="#br4" timeOffset="383420.114">2133 10687 894 0,'0'0'290'15,"0"0"-237"-15,0 0-34 0,0 0-8 0,0 0 3 16,0 0 10-16,35-16 8 0,-7 6-6 0,1-8-2 16,8 0-9-16,7-6-3 0,4-3-11 0,5 1 1 15,0-6-24-15,11 11-42 0,-14-14-64 0,24 26-139 16,-7-3-211-16,-19-13 21 0,18 27 457 0</inkml:trace>
  <inkml:trace contextRef="#ctx0" brushRef="#br4" timeOffset="384123.193">3514 10749 565 0,'0'0'149'16,"0"0"-39"-16,-25-4-10 0,25 4-10 0,0 0-13 15,0 0-10-15,-26-19-9 0,26 19-9 16,0 0-7-16,-29-27-12 0,29 27-13 0,-26-31-10 15,26 31-3-15,-30-46-3 0,14 21 3 0,-2-1-1 16,-1-2 11-16,-1-1 0 0,-1-2 10 16,1 3 3-16,-4-8 3 0,4 8-9 0,-5-5 0 15,8 3 2-15,-1 0-33 0,4 3 37 0,1 3-34 16,4-1 15-16,9 25-1 0,-10-44-9 0,10 44 3 16,3-39-2-16,-3 39 1 0,18-38-3 0,-18 38 3 15,43-44-4-15,-13 21 5 0,5 0-4 0,4 0 4 16,0 0-4-16,0 7 3 0,-2 4-4 15,-3 3 4-15,-6 5-2 0,-28 4-3 0,39 15-1 16,-39-15-5-16,12 37-2 0,-12-6-12 16,-14 3-3-16,-3 20-14 0,-17 1 9 0,-5 10 22 15,-7-2-15-15,-5 6 42 0,1 3-13 0,-5-3 14 16,4 3 16-16,-2-7-7 0,7-1 9 0,0-10-7 16,10-3 11-16,4-8-11 0,14-10 0 0,8-6-17 15,10-27-5-15,12 30-10 0,-12-30-1 16,52 7 0-16,-10-14 0 0,15-9-9 0,5-18-20 15,21 4-32-15,-9-26-73 0,38 21-137 0,-8-13-248 16,-15-13 24-16,14 22 450 0</inkml:trace>
  <inkml:trace contextRef="#ctx0" brushRef="#br4" timeOffset="385052.0852">3989 10187 852 0,'0'0'80'0,"0"0"-57"0,0 0-13 0,0 0-3 16,0 0 1-16,0 0-2 0,0 0 7 0,-25 39 23 16,25-39-3-16,-27 42 21 0,18-12-8 15,-6-6-4-15,7 8-14 0,-2-4 11 0,6 9-17 0,-5-7 10 0,8 9 3 0,-3-7-9 16,6 3 1-16,-2-9-11 0,5 3-2 0,-5-29-7 15,18 37 0-15,-18-37-6 0,30 24 2 0,-30-24 0 16,41 9 5-16,-41-9 7 0,48-12 1 0,-22-6 3 16,4-3-5-16,0-9 0 0,4-5-8 0,0-7 2 15,1-6-9-15,-1 0 7 0,1 1 8 32,-7 3-29-32,-1 3 30 0,-6 4-28 0,-3 4 17 15,-6 1 12-15,-12 32-1 0,18-46 8 0,-18 46-5 16,2-26 3-16,-2 26-1 0,0 0-2 0,0 0-3 15,0 0-6-15,0 0-5 0,-30 23-5 0,16 2 2 16,-2 6-6-16,-2 13-9 0,0 4 28 0,1 1-26 16,1-3 25-16,3-2-9 0,3 0-7 15,4-7 2-15,6-2-15 0,2-10-11 0,10 5-25 16,-12-30-14-16,29 35-19 0,-29-35-23 0,46 25-60 16,-46-25-21-16,53 5-56 0,-25 0-148 0,-28-5 14 15,64-21 373-15</inkml:trace>
  <inkml:trace contextRef="#ctx0" brushRef="#br4" timeOffset="385424.9575">4626 10462 858 0,'0'0'295'16,"-26"10"-233"-16,26-10-39 0,0 0-9 0,0 0-5 16,-27 14 1-16,27-14 4 0,0 0 8 0,0 0 2 15,-14 36 5-15,14-36 1 0,0 0-1 0,-9 26 4 16,9-26 0-16,0 0-3 0,5 26 1 0,-5-26-5 15,0 0-2-15,0 0-6 0,0 0-6 0,0 0-4 16,9 29-3-16,-9-29-2 0,0 0-1 0,0 0 1 16,0 0 0-16,0 0 3 0,36-15 0 0,-36 15 2 15,30-28-4-15,-30 28 1 0,39-46-5 16,-16 20 4-16,-2 1-5 0,2 1 2 0,-23 24-2 16,37-44 4-16,-37 44-3 0,30-34 3 0,-30 34-4 15,0 0 2-15,27-24-2 0,-27 24 2 16,0 0 0-16,0 0 1 0,0 0 0 0,0 0 0 0,2 35 1 0,-2-35-4 15,-9 44 2-15,4-12-9 0,-3-3 3 0,3 3-11 16,-2-4-2-16,7 2-14 0,0-30-6 0,0 48-17 31,0-48-5-31,11 39-11 0,-11-39-14 0,21 26-27 16,-21-26-26-16,32 14-33 0,-32-14-28 0,37-3-45 16,-9 11-52-16,-28-8 147 0,48-8 149 15</inkml:trace>
  <inkml:trace contextRef="#ctx0" brushRef="#br4" timeOffset="385593.9732">5124 10553 434 0,'0'0'182'0,"3"-26"-29"0,-3 26-1 16,-5-25-16-16,5 25-11 0,0 0-24 16,-26-42-14-16,26 42-17 0,0 0-15 0,0 0-11 15,-25-25-11-15,25 25-8 0,0 0-10 0,0 0-6 16,-29 7-8-16,29-7-1 0,0 0-4 16,-21 35-21-16,19-5-6 0,-5-1 5 0,4 6-6 15,-3-3 17-15,6-1-25 0,0-31-24 0,4 57-68 16,-4-57-83-16,7 38-105 0,9-13-143 0,-16-25 209 0,30 19 254 0</inkml:trace>
  <inkml:trace contextRef="#ctx0" brushRef="#br4" timeOffset="385751.3968">5184 10192 1418 0,'-30'-24'100'0,"30"24"-22"15,-34-23-11-15,34 23-20 0,0 0-18 0,-26-22-19 16,26 22-10-16,0 0-9 0,0 0-23 0,0 0-26 15,0 0-46-15,0 0-78 0,0 0-146 16,39-12-220-16,-39 12 61 0,53-2 487 0</inkml:trace>
  <inkml:trace contextRef="#ctx0" brushRef="#br4" timeOffset="386898.9075">9229 9972 888 0,'0'0'124'0,"0"0"-29"15,0 0-10-15,0 0-9 0,0 0-13 0,0 0-21 16,0 0-18-16,0 0-15 0,-19 30-1 0,19-30-5 16,-20 35 5-16,8-10-2 0,-1 5 7 0,-2-2-4 15,4 5 6-15,-1 1-8 0,1-1 4 16,0 1 11-16,1 1-34 0,1-2 31 0,-2 3-32 15,2-3 14-15,-1-1 6 0,3-4-4 16,1-3 7-16,6-25-5 0,-3 26 3 0,3-26-5 16,0 0-1-16,0 0 3 0,0 0 4 0,0 0 7 15,32-17 3-15,-32 17 3 0,28-50-6 0,-12 17 2 16,3-2 8-16,-1-8-32 0,3 5 30 0,-1-7-27 16,-2 7 11-16,-1-3 7 0,1 2-6 15,-4 2 1-15,2 2-6 0,-2 5 2 0,0 2-5 16,-14 28 3-16,23-37-5 0,-23 37 2 0,0 0-2 15,0 0 1-15,0 0-1 0,0 0 2 0,0 0 1 16,0 0-1-16,0 0 3 0,20 41-5 0,-17-13 5 16,-1 4-5-16,2 3 2 0,-1 4-3 15,3 1 5-15,1 1-6 0,3-3 8 16,4-1 10-16,4-2-28 0,3-6 29 0,4 2-29 16,0-6 11-16,3-6 4 0,-1-1-3 0,-1-6 3 15,3-6 1-15,-1-1 3 0,2-9 3 0,-3 1 1 16,-2-9 2-16,-1-3-3 0,-24 15-1 0,45-42-3 15,-26 16-17-15,-3-2 27 0,-3-4-26 0,-3-2 24 16,-5-4-12-16,1-3-11 0,-3 4-6 0,-4-5-18 16,4 10-21-16,-10-10-29 0,7 42-38 15,-9-60-62-15,9 60-98 0,0 0-234 0,9-37 54 16,-9 37 398-16</inkml:trace>
  <inkml:trace contextRef="#ctx0" brushRef="#br4" timeOffset="387164.5449">10566 9993 894 0,'-30'0'207'0,"5"-3"-156"0,25 3 6 0,-51 0 13 15,51 0 4-15,-55 7-7 0,29 5-7 0,-12-8-6 16,8 11-1-16,-9-2-8 15,9 10-1-15,-7-2-7 0,11 9-1 0,-6-4-10 16,9 6-4-16,1-2-13 0,8 1-2 0,5-2-7 16,8-5-15-16,1-24 29 0,17 41-31 0,-17-41 23 15,45 26-25-15,-8-12-21 0,-5-14-26 0,21 13-35 16,-14-29-46-16,28 25-116 0,-23-18-170 0,9-12-72 16,15 21 279-16</inkml:trace>
  <inkml:trace contextRef="#ctx0" brushRef="#br4" timeOffset="387383.3964">10956 9988 1384 0,'-34'-2'80'0,"34"2"-30"0,-42 19-5 16,42-19-3-16,-39 34-14 0,39-34-7 0,-41 49-6 16,23-17 4-16,-1 1-9 0,3 6 5 15,2 2-12-15,1-3-14 0,3 1 28 0,3-2-31 16,1-5 30-16,3 0-14 0,3-4-7 0,0-28-3 15,9 47-26-15,-9-47 0 0,17 37-23 0,-17-37-20 16,27 18-30-16,-27-18-63 0,34-5-102 0,-34 5-202 16,26-29 27-16,10 24 411 0</inkml:trace>
  <inkml:trace contextRef="#ctx0" brushRef="#br4" timeOffset="387555.4816">10864 9979 1381 0,'0'0'100'16,"0"0"-71"-16,0 0-9 0,0 0-2 0,0 0-2 16,0 0 6-16,30 19-1 0,-30-19-7 15,34-1-4-15,-34 1-8 0,42-4-10 0,-13 4-16 16,-5-7-19-16,10 11-28 0,-34-4-28 0,58-4-40 16,-58 4-50-16,52-3-92 0,-24 17-164 0,-28-14 112 15,39 19 333-15</inkml:trace>
  <inkml:trace contextRef="#ctx0" brushRef="#br4" timeOffset="387758.5116">10848 10271 1195 0,'-25'-3'122'0,"25"3"-47"0,0 0-25 16,0 0-14-16,0 0-16 0,0 0-2 0,0 0 5 15,30-4 5-15,-30 4 0 0,50-19-9 0,-18 5-9 16,3 0-8-16,2 0-1 0,-1 0-11 15,1 3-12-15,-10-1-18 0,4 10-21 0,-31 2-20 16,50-2-46-16,-50 2-65 0,32 2-96 0,-32-2-183 16,0 0 137-16,23 35 334 0</inkml:trace>
  <inkml:trace contextRef="#ctx0" brushRef="#br4" timeOffset="387899.138">10793 10458 990 0,'-46'37'317'16,"46"-37"-229"-16,-27 4-32 0,27-4-20 0,0 0-11 15,0 0-12-15,0 0-5 0,25-29 3 0,-25 29-5 16,52-33 4-16,-15 12-7 0,5-4-2 0,8-1-4 16,3 1-56-16,-9-10-57 0,22 23-140 0,-24-6-272 15,1-8 49-15,10 20 357 0</inkml:trace>
  <inkml:trace contextRef="#ctx0" brushRef="#br4" timeOffset="388227.3489">11310 10115 1037 0,'0'0'85'0,"0"0"-56"0,0 0 9 15,13-32 19-15,-13 32 15 0,30-21 3 16,-4 17-1-16,-26 4-4 0,43-19-8 0,-43 19-8 16,48-16-13-16,-48 16-9 0,46-7-12 0,-46 7-8 15,28-2-3-15,-28 2 0 0,0 0 5 0,0 0 3 16,0 0 0-16,12 30-3 0,-12-30-3 0,-16 34-6 15,2-10 0-15,-5 1-4 0,-6 5 2 16,-2 2-3-16,-1 1 4 0,-2 2-3 0,3-1-7 16,1-4 24-16,1 3-26 0,2-3 27 15,2 0-15-15,0-5-2 0,21-25 1 0,-27 35-3 16,27-35 1-16,0 0-3 0,-5 28 3 0,5-28-1 16,0 0 0-16,37 9 2 0,-37-9-1 0,49-12 0 15,-20 1-2-15,1-1 1 0,0-2-7 0,4 1-9 16,-4-3-18-16,5 6-31 0,-10-9-40 0,19 24-56 15,-28-32-106-15,23 20-299 0,0 7 68 16,-12-17 315-16</inkml:trace>
  <inkml:trace contextRef="#ctx0" brushRef="#br4" timeOffset="389520.7251">11629 10138 521 0,'7'-29'49'0,"-7"29"1"15,0 0 2-15,18-28 10 0,-18 28 10 0,0 0 3 16,0 0-6-16,0 0 5 0,12-26-1 16,-12 26 5-16,0 0-10 0,0 0-15 0,0 0-23 15,0 0-16-15,-18 24-8 0,18-24 3 0,-30 37 2 16,13-10 9-16,-8 1 3 0,2 7 7 0,-7-5-3 15,5 9-8-15,-7-2 33 0,7 5-30 0,-3-5 29 16,7 2-17-16,-1-2-13 0,6-2 1 16,1-7-11-16,6 0 0 0,9-28-7 0,-13 41 3 0,13-41-4 15,0 25 1-15,0-25-1 0,0 0-1 16,0 0 3-16,0 0 2 0,30 14 2 0,-30-14 5 16,25-11 2-16,-25 11 0 0,29-26 1 15,-29 26-4-15,31-46 0 0,-13 16-6 0,2-7 3 16,-1-5-5-16,2-4 6 0,1 0 8 0,-1-5-24 15,0 0 23-15,0-2-23 0,2 2 8 0,-3 0 9 16,-1 2-7-16,-4 1 8 0,0 1-7 0,-2 1 3 16,3 4-4-16,-2 5-1 0,2 5-1 0,-16 32 2 15,26-35-4-15,-26 35 1 0,0 0-2 0,0 0 0 16,27-4 1-16,-27 4 0 0,11 32 4 0,-4-4-6 16,0 7 5-16,0 9-5 0,0 2 3 0,-3 7-5 15,1 0 6-15,-3 7-7 0,-1 0 8 0,1 3-7 16,2-3-5-16,-3 0 19 0,1-4-21 0,0-1 21 15,0-4-10-15,1-4-10 0,3-4-1 16,2-6-20 0,0-2-1-16,6-4-18 0,-14-31-28 0,23 41-43 15,-23-41-74-15,0 0-90 0,0 0-170 0,0 0-34 16,33-5 252-16</inkml:trace>
  <inkml:trace contextRef="#ctx0" brushRef="#br4" timeOffset="389686.822">11599 10451 1238 0,'0'0'198'0,"-46"5"-97"0,46-5-13 0,-27 4-18 0,27-4-19 0,0 0-25 0,0 0-18 16,0 0-3-16,0 0 4 0,37-12 0 0,-5-1-1 15,6-3-3-15,8-5-4 0,7-2-2 0,3-5 0 16,6 9-56-16,-3-13-9 0,15 22-93 0,-28-31-74 16,36 18-221-16,-17 4-75 0,-12-13 213 15</inkml:trace>
  <inkml:trace contextRef="#ctx0" brushRef="#br4" timeOffset="390097.1209">12507 9954 1644 0,'0'0'51'16,"0"0"-29"-16,0 0-4 0,0 0 3 0,0 0-2 16,0 0 1-16,20-24-4 0,-20 24-7 0,25-9-3 15,-25 9-2-15,32-9-3 0,-32 9-1 16,37-3 0-16,-37 3 1 0,35 1 1 0,-35-1-1 16,36 6 1-16,-36-6-1 0,33 10-1 0,-33-10 1 15,29 16 1-15,-29-16-2 0,0 0 1 0,24 23 0 16,-24-23 0-16,0 0 0 0,8 37 2 0,-8-37-3 0,-16 39 3 0,1-15-5 15,-8 5 5-15,-5 0-5 0,-6 8 5 0,-3-1-4 16,-4 1 4-16,-1-2-5 0,-1 4-5 16,-3-2 27-16,4 5-21 0,1-5 35 0,8 3-12 15,2-11-6-15,12-3-1 0,19-26-13 0,-21 32-2 16,21-32-4-16,0 0 2 0,26 21 0 0,-26-21 1 16,59-4 1-16,-17-8-3 0,11-7-6 0,8-8-11 31,9 1-17-31,-2-9-42 0,15 17-51 0,-30-24-108 15,37 17-309-15,-21 6 10 0,-8-3 193 0</inkml:trace>
  <inkml:trace contextRef="#ctx0" brushRef="#br4" timeOffset="398089.2062">18150 9835 987 0,'0'0'251'0,"0"0"-200"16,0 0-42-16,0 0-9 0,0 0 4 0,0 0 11 15,5-25 17-15,-5 25 10 0,0 0 2 0,0 0-11 16,0 0-17-16,0 0-8 0,0 0-5 0,-35 39 7 15,35-39 2-15,-32 44 11 0,9-18-2 16,4 11 9-16,-6-5 2 0,5 7 2 0,-5-2-7 16,6 3-4-16,-2 1-18 0,1-4 3 15,4-2-8-15,4-5 4 0,12-30-3 0,-11 37-1 16,11-37-2-16,0 0 1 0,0 0-1 0,0 0 3 16,0 0 0-16,32-13 2 0,-32 13 3 0,36-49-2 15,-15 14 4-15,0-6-7 0,2-3 6 0,0 0-7 16,-3 0 13-16,1 2-6 0,-5 0 11 0,0 5-8 15,-6 0 3-15,-1 5-7 0,-2 6 0 16,-1 1-5-16,-6 25 1 0,7-35-3 0,-7 35 3 16,0 0-1-16,0 0 0 0,0 0 1 15,0 0-2-15,0 0-1 0,0 0-1 0,7 26 3 16,-4 1-2-16,3 3 4 0,1 5-5 0,0-2 6 16,2 4-5-16,3-3 6 0,2-3-5 0,2 3 5 15,2-4-5-15,1 0 4 0,1-2-5 0,1-3 4 16,-21-25-2-16,48 40 2 0,-48-40 0 15,46 30 1-15,-46-30 0 0,41 16-4 0,-41-16 1 16,37 5 1-16,-37-5 1 0,26-7 2 0,-26 7 0 16,0 0-2-16,22-33 2 0,-22 33-3 0,10-41 1 15,-4 13-4-15,-1-4 2 0,-1-1-8 0,3-4-1 16,-2-2-11-16,6 0-7 0,-4-5-15 0,7 9-14 16,-7-9-24-16,14 18-12 0,-16-17-31 15,22 33-25-15,-27-22-46 0,25 27-90 16,1 3-156-16,-26 2 57 0,34-4 382 0</inkml:trace>
  <inkml:trace contextRef="#ctx0" brushRef="#br4" timeOffset="398354.7821">19137 9849 1066 0,'-15'-28'140'0,"15"28"-78"0,0 0-21 0,-1-29 3 16,1 29 0-16,-8-26-9 0,8 26-5 0,0 0-2 15,-26-32 1-15,26 32-2 0,0 0 3 16,-30-7 1-16,30 7 2 0,-34 5-2 0,34-5-2 16,-39 25-1-16,14-9-2 0,2 9 2 0,-3 1-5 15,-1 8 2-15,-3-3-7 0,4 8 2 16,1-2-10-16,4-2 1 0,5-5-9 0,5 0 1 16,6-5-5-16,5-25 2 0,9 42-10 0,-9-42-2 15,30 32-14-15,-30-32-6 0,55 14-17 0,-24-19-15 16,17 8-26-16,-18-22-41 0,32 19-56 0,-28-36-77 15,23 6-209-15,3 13 21 0,-23-25 351 0</inkml:trace>
  <inkml:trace contextRef="#ctx0" brushRef="#br4" timeOffset="398542.3476">19452 9738 1360 0,'-29'10'69'0,"29"-10"-31"0,-39 41-4 0,25-13-1 16,-3-2-12-16,2 8 1 0,-1-2-7 0,6 3 2 15,-4-3 0-15,7 1 1 0,0-1-10 16,1-1 6-16,4-1-14 0,1-1 2 0,2-3-9 16,-1-26-5-16,8 46-3 0,-8-46-11 0,17 38-27 15,-17-38-26-15,23 27-54 0,-23-27-84 0,0 0-147 16,43-4-109-16,-43 4 185 0</inkml:trace>
  <inkml:trace contextRef="#ctx0" brushRef="#br4" timeOffset="398719.3529">19441 9794 1358 0,'-28'-30'170'15,"28"30"-132"-15,0 0-32 0,0 0-4 0,0 0-3 16,25 0 2-16,-25 0 0 0,33-2-1 0,-33 2-1 16,50-5 1-16,-20 0-6 0,2 1-14 15,5 4-24-15,-10-12-40 0,13 21-49 0,-40-9-59 16,59-9-169-16,-24 18-79 0,-35-9 147 0</inkml:trace>
  <inkml:trace contextRef="#ctx0" brushRef="#br4" timeOffset="398901.6423">19510 10013 1359 0,'-48'1'142'0,"48"-1"-86"16,-39 13-11-16,39-13 2 0,0 0-8 0,0 0-15 15,0 0-18-15,0 0-7 0,0 0 0 0,0 0 1 16,0 0-1-16,39 8 0 0,-14-9-13 0,-25 1-13 16,55-7-14-16,-28-2-12 0,10 11-11 15,-37-2-21-15,64-6-44 0,-64 6-64 16,53-7-95-16,-27 14-166 0,-26-7 89 0,36 7 365 0</inkml:trace>
  <inkml:trace contextRef="#ctx0" brushRef="#br4" timeOffset="399073.5199">19191 10351 1489 0,'0'0'40'15,"0"0"-33"-15,0 0-6 0,32 10 2 0,-2-20 0 16,9-1 17-16,4-5-16 0,6-5 15 0,6-4-35 16,2 1 16-16,5-1-19 0,0-8-6 15,4 15-48-15,-20-22-71 0,21 25-83 0,-28-9-186 16,0-8-24-16,12 23 206 0</inkml:trace>
  <inkml:trace contextRef="#ctx0" brushRef="#br4" timeOffset="399505.5566">20013 9886 1158 0,'0'0'134'0,"-26"14"-68"0,26-14-6 0,0 0 3 15,0 0-8-15,0 0-14 0,0 0-12 0,0 0-6 16,-22 28-4-16,22-28-2 0,-5 30 6 15,5-30 2-15,-7 44 5 0,0-18-7 0,2 4-5 16,-3 0 0-16,1 5 5 0,-1-1-6 0,-1 1 9 16,-4 2-15-1,1-5-14-15,0-4 32 0,1-2-30 0,11-26 26 16,-16 36-13-16,16-36-12 0,0 0 1 0,-11 28-2 16,11-28-1-16,0 0 0 0,0 0-1 0,0 0 1 15,0 0 1-15,29-35-14 0,-29 35 29 16,37-48-28-16,-16 16 27 0,4-5-10 0,0 2-4 15,-4-4 5-15,4 2-4 0,-4 0 5 0,0-1-6 16,2 1 5-16,-1-2-4 0,-3-2 3 0,2 1-4 16,0-1 6-16,-1 4-4 0,1 6 5 0,-3 4-2 0,-18 27 4 0,25-24-5 15,-25 24 1-15,0 0-1 0,0 0-1 0,0 0 1 16,5 24-2-16,-8 3 3 0,-3 4-4 16,-1 8 5-16,-4 3-7 0,-1 2 4 0,1 1-5 15,-1-1 3-15,3 3-3 0,0-1 5 0,2-2-11 0,4-2 3 16,1-3-13-16,2-6-14 0,5-3 21 0,-1-3-35 15,5-4 16-15,-9-23-35 0,21 42-27 0,-21-42-32 16,26 23-69-16,-26-23-71 0,0 0-252 0,0 0 67 31,18-34 328-31</inkml:trace>
  <inkml:trace contextRef="#ctx0" brushRef="#br4" timeOffset="399664.897">20114 10097 1431 0,'-46'-14'168'15,"46"14"-79"-15,-37 2-23 0,37-2-15 0,0 0-17 16,-28 12-15-16,28-12-10 0,0 0-6 0,0 0-4 16,0 0 2-16,26 14-1 0,-1-14-3 15,5-2-11-15,2-8-21 0,12 5-40 0,-12-20-47 16,30 27-109-16,-34-22-268 0,22 1-21 0,5 8 150 16</inkml:trace>
  <inkml:trace contextRef="#ctx0" brushRef="#br4" timeOffset="400113.8004">20527 9850 1727 0,'-41'13'50'16,"11"-3"-38"-16,30-10-4 0,-35 13 2 0,35-13-5 15,0 0-2-15,0 0-3 0,0 0 4 0,26 3 6 16,2-3 5-16,8-7 2 0,6-5-4 15,4-2-2-15,2 0-8 0,2 0 0 0,-4 7-3 16,-4-2 0-16,-3 5 1 0,-7 2-1 16,-3 4-1-16,-29-2 2 0,35 5 1 0,-35-5 1 0,0 0 3 15,0 0 4-15,0 0 2 0,12 34-1 0,-12-34-2 16,0 0-4-16,-32 37-1 0,32-37-2 0,-38 28 1 16,38-28-3-16,-43 28 0 0,43-28-1 15,-34 25 1-15,34-25 1 0,-23 32 1 0,23-32-3 0,-12 28 0 16,12-28-2-16,5 26 0 0,-5-26-2 15,20 30 3-15,-20-30-4 0,33 25 2 0,-8-15-1 16,-25-10 1-16,50 11 1 0,-25-4 2 0,-25-7 0 16,47 5 2-16,-47-5-1 0,38 4 2 0,-38-4-3 15,0 0 3-15,0 0 1 0,0 0 7 0,0 0 5 16,0 0-3-16,0 0 1 0,5 32-6 16,-5-32-8-16,-30 28 3 0,30-28-4 0,-48 37 3 15,21-14-4-15,-1 0-12 0,0 1 24 0,-1-1-28 16,3 2 18-16,1-1-19 0,25-24-14 0,-39 37-19 31,39-37-42-31,0 0-64 0,-2 46-160 0,2-46-239 16,0 0 19-16,36 2 360 0</inkml:trace>
  <inkml:trace contextRef="#ctx0" brushRef="#br4" timeOffset="401191.9552">22027 9725 1300 0,'0'0'62'0,"-20"-31"-32"15,20 31 0-15,0 0 8 0,0 0 4 0,0 0-1 16,0 0-2-16,0 0-7 0,0 0-7 0,0 0-7 16,0 0 1-16,0 0 4 0,-21 44 9 0,18-20-4 15,4 10 2-15,-1 1-12 16,2 2 1-16,-4 4-9 0,2-1 3 0,-1 1-7 16,-1 1 3-16,-2-2-7 0,1-1 4 0,1-2-5 15,-2-2 5-15,1-5-3 0,-1-2 3 0,4-28-6 16,-7 37-12-16,7-37 11 0,0 0-12 0,0 27 12 15,0-27 0-15,0 0 1 0,0 0-1 0,0 0 2 16,0 0 14-16,2-34-13 0,-2 34 12 0,2-49-13 16,0 16-4-16,1-3 5 0,2-1-2 15,1-1 3-15,1-1-4 0,2-3 6 0,-2-1-9 16,0-4 8-16,2-2-7 0,1-4 3 0,5 0-6 16,4 4 7-16,2 5-6 0,2 5 8 0,0 9-5 15,-23 30 3-15,45-41-2 0,-45 41 1 0,40-16-1 16,-40 16 0-16,39 0 0 0,-39 0-1 15,37 15 2-15,-37-15-2 0,38 28 1 16,-38-28 1-16,33 35 2 0,-33-35-4 0,30 42 4 16,-30-42-4-16,27 39 3 0,-27-39-2 0,18 40 1 15,-18-40-3-15,9 41 2 0,-9-41-4 0,-2 35 3 16,2-35-3-16,-18 39 3 0,18-39-2 0,-37 39 4 16,12-22-2-16,-2 1 3 0,-4 1-3 0,-1-1 4 15,-4 0-2-15,3-1 2 0,3-1 1 0,3-4 3 16,2-3-1-16,25-9 2 0,-33 14-3 15,33-14-2-15,0 0-2 0,0 0-1 0,0 0 0 16,0 0 3-16,0 0-2 0,10 30-1 16,-10-30 1-16,39 11-2 0,-12-8 1 0,-1 3 2 15,4-3-2-15,0 4-2 0,1 0-7 0,-3-2-8 16,2 6-18-16,-30-11-8 0,55 19-16 0,-55-19-7 16,50 16-12-16,-50-16-14 0,51 13-24 0,-51-13-23 15,48 5-37-15,-48-5-83 0,28-23-136 16,7 28 17-16,-24-31 379 0</inkml:trace>
  <inkml:trace contextRef="#ctx0" brushRef="#br4" timeOffset="401504.4173">22810 9865 1075 0,'0'0'230'0,"-45"0"-135"0,45 0-26 16,-40 5-4-16,40-5-6 0,-41 17-10 15,41-17-2-15,-44 29-5 0,44-29 0 0,-41 37-9 16,27-14-2-16,14-23-9 0,-27 49-1 0,18-23-9 15,2-1-1-15,7-25-6 0,0 44 0 0,0-44-4 16,13 40 3-16,-13-40-1 0,28 29-1 0,-28-29-1 16,39 19 1-16,-39-19-3 0,44 7 2 0,-17-10-1 15,-27 3-1-15,48-16 4 0,-24 2-3 16,1-4 2-16,0 0-1 0,-25 18 0 0,41-45-4 16,-41 45 2-16,26-50-2 0,-26 50 1 0,9-40-3 15,-9 40 0-15,-3-39-5 0,3 39-1 16,-15-33-6-16,15 33-3 0,0 0-9 0,-26-27-7 15,26 27-13-15,-25-5-13 0,25 5-17 0,0 0-24 16,-35-11-43-16,35 11-59 0,0 0-115 0,0 0-130 16,0 0 75-16,0 0 375 0</inkml:trace>
  <inkml:trace contextRef="#ctx0" brushRef="#br4" timeOffset="401738.922">23387 9518 1265 0,'-25'0'203'0,"25"0"-147"0,-26 0-13 0,26 0 4 16,-27 12-1-16,27-12-9 0,-28 23-1 15,28-23-7-15,-27 44 1 0,13-18-8 0,7 8 0 16,-2 1-7-16,2 4 5 0,-4-1-9 0,4 6 0 16,2 6-9-16,1-3 3 0,3-1-8 0,-5 0 8 15,1-4-9-15,-2-3 4 0,2-2-15 0,-1-5-13 16,6-4-5-16,0-28-10 0,4 42-29 15,-4-42-15-15,9 25-58 0,-9-25-39 0,0 0-76 16,0 0-237-16,12-28 82 0,-12 28 297 0</inkml:trace>
  <inkml:trace contextRef="#ctx0" brushRef="#br4" timeOffset="401879.5713">22969 9725 1658 0,'0'0'131'0,"0"0"-90"0,0 0-24 0,0 0-8 15,0 0-8-15,0 0 1 0,46 6-1 0,-5-15 1 16,8-3-3-16,12-1-14 0,1-11-42 0,16 20-86 16,-31-31-208-16,24 23-238 0,-7-1 48 0,-7-10 377 15</inkml:trace>
  <inkml:trace contextRef="#ctx0" brushRef="#br4" timeOffset="402020.1582">24046 9868 1901 0,'0'0'111'0,"-30"-7"-88"16,30 7-11-16,-27-19-12 0,27 19 0 0,-18-30 0 16,18 30-34-16,-15-39-32 0,0 4-65 0,15 35-154 15,13-30-326-15,-13 30 14 0,3-35 275 16</inkml:trace>
  <inkml:trace contextRef="#ctx0" brushRef="#br0" timeOffset="407912.3596">1247 11360 873 0,'-28'-12'80'0,"28"12"-31"0,0 0-23 15,0 0-4-15,0 0 17 0,25-30 9 16,-25 30 11-16,33-37 5 0,-12 12-20 0,8 4 2 16,-1-6-42-16,6 3 13 0,-1-3-25 0,1 4 13 15,0 1 1-15,-2 4-7 0,-4 6 3 0,-28 12-3 16,42-15 1-16,-42 15 0 0,0 0 1 0,0 0 2 16,25 30-1-16,-25-30 2 0,-7 44-3 0,0-12 4 15,-7 2 16-15,1 4-30 0,-4 5 36 0,1 1-27 16,0 0 14-16,3 5 16 15,-1-8-11-15,7 1 6 0,2-11-8 0,5-1-5 16,0-30-7-16,18 43 1 0,-18-43-6 0,40 28 3 16,-11-19-1-16,4-8 2 0,3-6 3 0,6-5 2 15,-3-10 4-15,7-1-2 0,-1-7 4 0,1 0-7 16,-4-6 3-16,2-1-5 0,-3-2 3 0,-2 2-6 16,-5-4 6-16,-4 2-7 0,-5 2 6 0,-4 1 9 15,-7 4-29-15,-2 4 32 0,-4 0-30 16,-8 26 17-16,7-46 3 0,-7 46-6 0,0-37 1 15,0 37-5-15,-4-28 2 0,4 28-3 0,0 0 3 16,0 0-2-16,0 0-5 0,-12-25-10 16,12 25-24-16,0 0-18 0,0 0-23 0,0 0-13 15,23 28-31-15,-23-28-43 0,35 25-71 0,-35-25-194 16,34 17 22-16,8 12 350 0</inkml:trace>
  <inkml:trace contextRef="#ctx0" brushRef="#br0" timeOffset="408125.0775">2591 11203 1058 0,'-28'2'93'0,"28"-2"-10"0,-32 14-18 16,32-14-19-16,0 0-23 0,0 0-16 0,0 0-8 15,0 0 10-15,28 2 6 0,-1-6 4 0,3-5-26 16,7 1 16-16,4-5-28 0,3 3 19 0,1-1-4 15,-3-3-12-15,2 7-16 0,-8-5-19 0,6 12-25 16,-15-13-35-16,10 22-54 0,-37-9-176 0,0 0-65 0,44 14 209 16</inkml:trace>
  <inkml:trace contextRef="#ctx0" brushRef="#br0" timeOffset="408298.763">2552 11527 1310 0,'0'0'56'0,"0"0"-33"0,0 0-10 15,0 0 2-15,39-10 11 0,-39 10 2 16,53-9-5-16,-22-2 0 0,9 1-7 0,3-8-3 16,3 0-7-16,3-3-5 0,-1-5-20 15,4 12-27-15,-10-14-47 0,13 22-72 0,-25-25-91 16,20 17-173-16,-2 10-6 0,-22-22 326 0</inkml:trace>
  <inkml:trace contextRef="#ctx0" brushRef="#br0" timeOffset="408681.3808">3457 11170 1215 0,'-24'-6'78'0,"24"6"-23"0,0 0 3 16,-25-10 0-16,25 10-2 0,0 0-8 0,0 0-13 16,0 0-9-16,0 0-11 0,0 0-9 0,-16 26 0 15,16-26 4-15,-5 34-6 0,5-34 35 16,-11 49-34-16,7-19 30 0,4 5-15 0,-1-3-8 15,2 1 7-15,-1 3-7 0,2-3-2 0,5-1-4 16,0-4 1-16,-7-28-5 0,27 42 1 0,-27-42-4 16,37 28 2-16,-12-21-2 0,7-5 3 0,1-7-2 15,8-7-2-15,0-8 2 0,1-6-2 0,1-6 3 16,-4-5-3-16,0 0 5 16,-2-2-7-16,-3 2 5 0,-6-1-6 0,-3 2-16 15,-4 3 28-15,-3 5-26 0,-8 3 29 0,-10 25-8 16,14-37-3-16,-14 37 3 0,0 0 0 0,2-26-1 15,-2 26 3-15,0 0-2 0,0 0-1 0,0 0-1 16,0 0 1-16,-7 40-3 0,4-13-9 0,-3 3 29 16,3 1-27-16,-1 1 27 0,2 0-16 0,4-6-5 0,0-1 2 15,-2-25-9-15,16 40-2 0,-16-40-7 16,34 30-10-16,-6-18-18 0,-28-12-25 0,67 4-51 16,-42-32-80-16,39 19-218 0,-13-9-95 15,-7-19 135-15</inkml:trace>
  <inkml:trace contextRef="#ctx0" brushRef="#br0" timeOffset="408858.1966">4667 11018 1455 0,'-43'11'81'0,"19"12"-54"0,-1 0-8 16,2 6 0-16,0 3-9 0,3 5 4 0,1 2 12 16,5 5-29-16,1-2 30 0,4 2-33 0,4 0 5 15,2-3 6-15,4-2-21 0,-1-4 3 0,7 2-7 16,-3-9-14-16,7 9-17 0,-11-37-26 15,19 53-55-15,-19-53-47 0,16 31-171 16,-16-31-69-16,0 0 38 0,21 43 381 0</inkml:trace>
  <inkml:trace contextRef="#ctx0" brushRef="#br0" timeOffset="409014.5339">4394 11490 888 0,'-14'-33'253'0,"14"33"-181"0,-32-44-12 0,32 44 1 15,-21-30 11-15,21 30-1 0,0 0-8 16,0 0-16-16,0 0-21 0,0 0-14 0,0 0-13 15,0 0-2-15,0 0 3 0,39-7 1 0,-13 8-3 16,6-4-19-16,9 6-27 0,-7-15-38 0,21 19-59 16,-23-26-46-16,28 24-80 0,-18-7-112 0,-3-15-40 15,27 27 372-15</inkml:trace>
  <inkml:trace contextRef="#ctx0" brushRef="#br0" timeOffset="409390.6739">5188 11189 1010 0,'0'0'223'0,"-41"-19"-139"16,41 19 4-16,0 0-15 0,-32-7-19 0,32 7-11 16,-30-7-1-16,30 7-1 0,-37 5 0 0,37-5-3 15,-43 19-5-15,43-19-6 0,-44 37-11 0,19-14 29 16,4 9-29-16,-2-1 22 0,2 6-15 16,1-1-12-16,6-3 1 0,3-3-6 0,4-2-1 15,4-3-4-15,3-25 2 0,7 37-4 0,-7-37 2 16,23 26-1-16,-23-26 0 0,35 18 0 15,-10-15 0 1,2-6 2-16,1-6-1 0,6-7 0 0,-1-7-2 16,4-3 2-16,1-4-5 0,-1 0 6 0,-2-2-5 15,-5 2 4-15,-3 1-3 0,-6 2 3 16,-1 4-1-16,-20 23 2 0,26-37-2 0,-26 37-15 16,0 0 14-16,0 0-14 0,0 0 16 0,0 0 0 15,0 0 0-15,0 0 14 0,0 0-15 0,0 0 13 16,-14 41-13-16,3-18-3 0,11-23 3 0,-21 47-3 0,21-47-4 0,-3 35-8 15,3-35-6-15,7 29-9 0,-7-29-5 0,0 0-3 16,28 17-7-16,-28-17-13 0,39-9-21 16,0 8-35-16,-18-33-80 0,36 22-169 0,-7-13-154 15,-4-19 66-15,21 19 451 0</inkml:trace>
  <inkml:trace contextRef="#ctx0" brushRef="#br0" timeOffset="409578.2584">6022 10708 1110 0,'-41'0'243'0,"41"0"-173"0,-42 32-11 16,26-2 4-16,-11-9-12 0,9 18-3 0,-6-2-11 16,4 7 0-16,-5-2-10 0,9 2-1 0,0 0-16 15,6 0-1-15,1-2-9 0,4-3 3 0,3-4 10 16,-2-5-32-16,6 0 18 0,-4-5-43 0,9 5-13 16,-7-30-25-16,18 49-132 0,-18-49-4 0,0 0-176 15,18 35-110-15,-18-35 232 0,0 0 272 16</inkml:trace>
  <inkml:trace contextRef="#ctx0" brushRef="#br0" timeOffset="409734.5048">5662 11022 1655 0,'27'7'170'0,"-27"-7"-108"0,0 0-21 0,0 0-15 16,0 0-8-16,0 0-2 0,37-7-6 15,-37 7-2-15,53-7-5 0,-19-2-7 0,3-3-13 16,7 1-23-16,-5-7-29 0,16 18-66 0,-23-30-109 15,27 25-367-15,-15-4 5 0,-5-5 324 0</inkml:trace>
  <inkml:trace contextRef="#ctx0" brushRef="#br0" timeOffset="411422.2125">1465 12549 1013 0,'-36'-13'168'16,"36"13"-97"-16,0 0-25 0,0 0-15 0,0 0-2 15,0 0 4-15,0 0 2 0,15-24-2 16,-15 24-4-16,26-28-8 0,-26 28-5 0,43-34-6 16,-17 13 2-16,4 3-6 0,2 1 4 15,2-3-7-15,0 4-1 0,-3 2-1 0,-4 4-2 16,-27 10 0-16,37-7 1 0,-37 7 0 0,0 0 0 16,27 12 2-16,-27-12 0 0,0 0 1 0,3 39-1 15,-3-39 2-15,-9 44-2 0,2-19 3 0,-1-1-5 16,-1 6 7-16,2-2-1 0,1 6 5 0,1-3-3 15,7 6 0-15,1-3-8 0,6-2 6 0,5-2-8 16,6-4 5-16,5 2-5 0,5-3 2 16,2-6-2-16,3-1 2 0,6-6-1 0,3-7 1 15,0-5 0-15,2-5 0 0,-3-9 7 16,-1-5 2-16,-6-8 12 0,3-1 1 0,-9-9 5 16,0 2-6-16,-4-14 0 0,-4-3-10 0,-5 1 2 15,-4-1-12-15,-8 2 4 0,-5 1-6 0,-5 3 6 16,-4 6-8-16,-3 1 7 0,-4 5-5 15,0 4 1-15,-2 6-1 0,2-1-16 0,16 25 26 16,-26-32-36-16,26 32 21 0,0 0-42 0,0 0-24 16,0 0-5-16,0 0-29 0,0 0 13 0,17 25-16 15,13 0-12-15,-30-25-14 0,61 39-13 0,-30-24-28 16,14-1-78-16,17 16-75 0,-27-31 249 0</inkml:trace>
  <inkml:trace contextRef="#ctx0" brushRef="#br0" timeOffset="412031.7511">2827 12003 1468 0,'0'0'58'0,"0"0"-32"0,0 0-18 16,0 0-5-16,0 0 9 0,0 0 10 0,0 0 11 15,0 0 2-15,0 0-5 0,0 0-10 0,0 0-10 16,34-20-5-16,-34 20-1 0,26-1-2 0,-26 1 0 15,0 0-1-15,30 5-1 0,-30-5 1 0,0 0-1 16,0 0 1-16,25 16-1 0,-25-16 2 16,0 0-1-16,0 0 1 0,12 30 0 0,-12-30 1 15,0 0-2-15,-1 24 3 0,1-24-2 0,0 0 0 16,-11 30-1-16,11-30 2 0,0 0-4 0,-23 35-14 16,23-35 30-16,-21 29-31 0,21-29 32 0,0 0-14 15,-27 28-1-15,27-28-1 0,0 0-2 0,0 0 2 16,0 0-2-16,0 0 1 15,0 0 0-15,-10 24-1 0,10-24-2 0,0 0 2 16,28 9-1-16,-28-9 0 0,46-5-2 0,-16-6-10 16,11 3-11-16,1-15 0 0,10 12-37 0,-6-12-5 15,10 20-56-15,-18-22-45 0,22 30-75 0,-28-13-161 16,-1-5-27-16,14 27 264 0</inkml:trace>
  <inkml:trace contextRef="#ctx0" brushRef="#br0" timeOffset="412500.5457">3135 12529 1296 0,'-35'-7'117'0,"35"7"-70"0,0 0-21 0,0 0-9 15,0 0 2-15,0 0 3 0,31-26 1 0,-31 26-6 16,43-18-5-16,-16 8-8 0,4-1-3 15,1 1-7-15,5 2-15 0,-3-4-23 0,9 14-29 16,-17-20-53-16,22 29-87 0,-48-11-231 16,46-5-39-16,-12 17 293 0</inkml:trace>
  <inkml:trace contextRef="#ctx0" brushRef="#br0" timeOffset="412660.2714">3144 12700 1615 0,'0'0'74'0,"0"0"-40"0,0 0-14 0,-25 7-12 32,25-7-6-32,0 0-3 0,0 0 0 0,25-7 1 15,-25 7-1-15,48-16 2 0,-15 6-3 0,6-1-16 16,-2-10-42-16,18 23-96 0,-28-37-216 0,21 19-198 16,0 3 35-16,-13-17 498 0</inkml:trace>
  <inkml:trace contextRef="#ctx0" brushRef="#br0" timeOffset="413218.0605">4260 12346 1156 0,'1'-40'249'0,"-1"40"-136"15,0 0-36-15,0 0-15 0,0 0-15 0,0 0-13 0,0 0-16 16,0 0-7-16,0 0-8 0,-24 37 0 15,24-37 1-15,-29 38 7 0,13-13 1 0,0 3 7 16,0 4-5-16,2 3 1 0,2 0-6 0,1 4 2 16,2-2-6-16,4-3 3 0,5-6-3 15,0-28 0 1,12 46-4-16,-12-46 2 0,29 33-2 0,-29-33 2 16,41 23-3-16,-13-20 1 0,4-4-2 0,3-6 0 15,6-4 5-15,3-7-2 0,-1-3 1 0,1-3-2 16,-1-6 1-16,-3-2-3 0,-1-5 4 0,-5 0-5 15,-4 2 4-15,-5 3-4 0,-4 6 4 0,-5 1-2 16,-16 25 1-16,21-32-2 0,-21 32 4 16,0 0-2-16,0 0 3 0,0 0 0 0,0 0-1 15,0 0 0-15,0 0-2 0,0 0-1 0,0 0 0 16,0 0 1-16,-25 36-2 0,25-36 3 0,-16 47-4 16,16-47 2-16,-7 49-4 0,7-24-1 0,4 1-13 15,-4-26-7-15,18 52-17 0,-18-52-21 0,32 35-40 16,-32-35-51-16,47 23-125 0,-47-23-283 0,45 3 47 15,-6 4 355-15</inkml:trace>
  <inkml:trace contextRef="#ctx0" brushRef="#br0" timeOffset="413581.5584">5069 12003 1143 0,'-5'30'382'0,"5"-30"-369"16,0 0-16-16,0 0-1 0,0 0 8 0,30-23 16 15,-30 23 7-15,39-20 10 0,-11 13-5 0,-3-5-7 16,5 5-7-16,-3-4 0 0,4 6 1 16,-4-2 2-16,0 5-6 0,-27 2-4 0,44-3-7 15,-44 3-2-15,26 2-1 0,-26-2-1 0,0 0 2 31,0 0 0-31,11 31 4 0,-11-31-3 0,-14 34 1 16,14-34-2-16,-34 47 2 0,9-22 2 0,1 3-8 16,-1-5 35-16,2 5-27 0,23-28 26 0,-39 41-17 15,39-41-11-15,-27 28 1 0,27-28-7 0,0 0 0 16,0 0 0-16,0 30-2 0,0-30 2 16,0 0-1-16,39 10-2 0,-39-10-9 0,45-3-5 15,-19-4-14-15,6 5-17 0,-32 2-30 0,58-9-46 16,-58 9-74-16,52-12-135 0,-26 15-182 15,-26-3 21-15,43 11 480 0</inkml:trace>
  <inkml:trace contextRef="#ctx0" brushRef="#br0" timeOffset="413867.1124">5843 12175 816 0,'0'0'250'16,"-34"-21"-191"-16,34 21 11 0,0 0 9 0,-32-14-4 15,32 14-12-15,0 0-21 0,0 0-29 0,-17 28 8 16,17-28-18-16,-11 35 18 0,8-8 10 0,-6 5-1 16,5 8 6-16,-5 2-11 0,4 8 1 0,-2 1-19 15,2 3 4-15,-4 3-14 16,3-4 7-16,1 1-17 0,0-8-1 0,5-6-6 15,0-4 2-15,5-5-11 0,-5-31-11 16,18 55-52-16,-18-55-100 0,19 30-18 0,-19-30-212 0,0 0-33 16,39 12 282-16</inkml:trace>
  <inkml:trace contextRef="#ctx0" brushRef="#br0" timeOffset="414049.1814">5650 12420 1361 0,'-12'37'383'0,"12"-37"-359"0,0 0-20 0,-16 30-4 16,16-30 2-16,0 0 0 0,33 21 3 0,-33-21 0 15,41 9-1-15,-14-9-3 0,3-4-12 0,9 1-27 16,-6-16-50-16,24 20-120 0,-57-1-291 0,65-35-75 16,-20 28 202-1</inkml:trace>
  <inkml:trace contextRef="#ctx0" brushRef="#br0" timeOffset="414529.325">6353 12094 1094 0,'0'0'344'0,"0"0"-347"0,0 0 3 15,0-31 4-15,0 31 0 0,50-34 8 0,-17 20 5 16,-3-2 11-16,8 6 0 0,-7-3 6 0,8 6-3 15,-3-2 1-15,5 8-5 0,-8 1-5 16,-1 5-9-16,-5 0-8 0,-27-5-1 16,37 23-2-16,-37-23 5 0,16 35 0 0,-14-10 4 15,-10 1-4-15,0 8-16 0,-14 1 27 0,-1 6-30 16,-9-3 32-16,-1 5-4 0,-6-6-1 0,3 1 10 16,-1-4-6-16,4 1 2 0,1-3-6 0,5-4 4 15,2-3-8-15,25-25 0 0,-35 42-6 0,35-42-3 16,-20 33-2-16,20-33-1 0,-1 25-3 15,1-25 2-15,0 0-2 0,26 26-3 0,-26-26-7 16,41 9-7-16,-14-5-13 0,1-10-10 0,9 10-18 16,-5-18-20-16,16 17-26 0,-16-29-45 0,23 33-61 15,-25-28-84-15,10 2-185 0,12 22 109 16,-24-31 374-16</inkml:trace>
  <inkml:trace contextRef="#ctx0" brushRef="#br0" timeOffset="414935.9354">7152 12323 1289 0,'-48'-7'94'15,"48"7"-27"-15,-28-2-7 0,28 2-10 0,-29 9-10 16,29-9 0-16,-37 18-2 0,37-18 1 16,-41 28-5-16,41-28-2 0,-39 35-5 15,39-35 2-15,-37 39-3 0,37-39-1 0,-35 46-6 16,21-22 1-16,14-24-8 0,-20 46-1 0,20-46-6 15,-7 43-1-15,7-43-4 0,5 36 1 0,-5-36-2 16,20 25 0-16,-20-25-1 0,30 18 2 0,-30-18 0 16,42 9-1-16,-42-9 1 0,48-2-2 0,-48 2 0 15,48-18 0-15,-23 4 0 0,0-4 0 16,1-4 2-16,-1-5-4 0,0-1 2 0,0-4-6 16,-2 8 5-16,-2-5-2 0,-3 3 4 0,-4 3-1 15,-14 23 1-15,21-40 0 0,-21 40 1 0,12-36-6 16,-12 36 0-16,0 0-4 0,0 0-1 0,13-24 1 15,-13 24 2-15,0 0 4 0,0 0 1 0,0 37 4 16,0-37-3-16,-9 47 4 0,4-17-2 16,-2 0 2-16,-1 7-7 0,0 0 0 15,-1 2-13-15,2-6-2 0,7-1-19 0,0-32-14 16,17 39-31-16,-17-39-26 0,48 19-65 0,-48-19-93 16,52-33-250-16,-3 24 23 0,-15-28 421 0</inkml:trace>
  <inkml:trace contextRef="#ctx0" brushRef="#br0" timeOffset="415248.3414">7979 11791 1656 0,'-69'20'104'0,"39"-3"-68"0,-2 3-10 16,2 4-1-16,-4 6-9 0,4 4 2 15,-2 1-7-15,0 0 7 0,4 2-4 0,5-2-15 16,2-3 8-16,8-2-17 0,4-4 22 15,9-26-10-15,6 45 9 0,-6-45-11 0,26 31-2 16,-26-31 3-16,48 20-3 0,-20-15 1 0,2-3 1 16,4-2-1-16,0-4 4 0,1 2-3 0,-1-3 2 15,-4 2-2-15,-2-3-1 0,-3 3 1 0,-25 3-1 16,34-2 0-16,-34 2 1 0,0 0 2 0,0 0-1 16,19 28 4-16,-19-28 0 0,-12 37 2 0,-4-9-5 15,-5 6 3-15,-6 5-14 0,-7 1 6 16,-1 4-4-16,-4 2 4 0,2 0-4 15,0-2 0-15,3-4-13 0,0-6-11 0,11 1-26 16,-3-18-35-16,22 20-84 0,-29-37-170 0,33 0-232 16,-11 29 23-16,11-29 478 0</inkml:trace>
  <inkml:trace contextRef="#ctx0" brushRef="#br0" timeOffset="416311.0514">2497 13283 912 0,'-31'-7'60'0,"31"7"4"15,-43 7 8-15,43-7 2 0,-58 25-1 0,27-1-5 16,-16-9-10-16,8 13 2 0,-13-5-5 0,10 7 3 15,-10-4-5-15,8 4 0 0,-4-11-11 0,9 11-3 16,2-10-15-16,11 2-3 0,26-22-11 0,-36 37-1 16,36-37-7-16,0 0-2 0,-9 34-2 15,9-34-1-15,27 21 1 0,-2-10 2 0,7-3-1 16,8 1 1-16,6-5-1 0,6 1 0 16,-1-1 1-16,4-1-1 0,-2 1 2 0,-5 1-1 0,-4-2 0 15,-7 8 0-15,-6 0 0 0,-7 1 2 0,-24-12-2 16,27 32 4-16,-27-32 1 0,2 44 8 15,-11-18-1-15,-7 7 3 0,-9-1-4 16,-1 2-13-16,-12-3 27 0,-1 3-25 0,-3 1 20 16,-1-2-10-16,1-3-8 0,5-5 3 0,5-4-4 15,32-21-1-15,-39 27-10 0,39-27-17 0,0 0-18 16,0 0-26-16,0 0-28 0,25-29-31 0,19 24-72 16,-21-34-177-16,25 1-155 0,12 4 112 0,-9-22 422 15</inkml:trace>
  <inkml:trace contextRef="#ctx0" brushRef="#br0" timeOffset="416498.568">2903 13678 1471 0,'0'0'90'0,"0"0"-63"16,0 0-12-16,0 0-5 0,0 0-1 0,0 0 6 15,0 0 6-15,35-16 1 0,-6 5-7 16,3-1-5-16,5-4-11 0,0 2-12 0,-2-4-15 15,6 6-17-15,-11-4-21 0,7 14-4 0,-37 2-24 16,61-7-55-16,-61 7-117 0,0 0-221 0,40 7 27 16,-40-7 435-16</inkml:trace>
  <inkml:trace contextRef="#ctx0" brushRef="#br0" timeOffset="416663.686">2946 13922 1440 0,'0'0'90'0,"0"0"-60"0,0 0-16 15,0 0-10-15,0 0 3 0,0 0 4 0,26 18 1 16,-26-18-1-16,41-11-5 0,-15 1-5 0,4-6-22 16,8 5-39-1,-14-18-90-15,30 27-190 0,-15-12-210 0,-2-6 64 16,14 20 468-16</inkml:trace>
  <inkml:trace contextRef="#ctx0" brushRef="#br0" timeOffset="417038.7207">4304 13110 1254 0,'0'0'73'16,"0"0"-32"-16,0 0-21 0,0 0-13 0,0 30-3 15,0-30-5-15,-21 48 4 0,5-15-4 16,0 6 5-16,-2 0-7 0,0 0 7 0,2-4-11 16,4-3 2-16,3-2-15 0,9-30-10 0,-5 44-20 15,5-44-15-15,12 24-24 0,-12-24-25 0,37 7-57 16,-12-10-160-16,0-22-64 0,28 16 268 16</inkml:trace>
  <inkml:trace contextRef="#ctx0" brushRef="#br0" timeOffset="417218.5966">4660 13283 1461 0,'-50'39'60'0,"11"8"-13"0,-3-4-11 16,10 4 0-16,-3-6-17 0,6 5-4 0,-1-9-18 16,4 1 4-16,4-4-9 0,6-3 4 15,7-2-14-15,9-29-14 0,-7 52-36 0,7-52-48 16,11 48-82-16,-11-48-158 0,0 0-124 15,23 46 89-15,-23-46 391 0</inkml:trace>
  <inkml:trace contextRef="#ctx0" brushRef="#br0" timeOffset="417574.8754">4756 13575 1107 0,'0'0'57'16,"0"0"-60"-16,0 0-1 0,0 0 1 16,0 0 7-16,0 0 23 0,0 0 16 15,0 0 12-15,28 11 4 0,-28-11-6 0,42-11-4 16,-42 11-2-16,45-14-1 0,-45 14-5 0,42-8-3 16,-42 8-3-16,36-6-7 0,-36 6-5 0,26 2-8 15,-26-2-5-15,0 0-2 0,0 0 0 0,27 23 3 0,-27-23-2 0,0 26 3 16,0-26-5-16,-13 39-1 0,13-39-5 0,-26 49 2 15,6-20-4-15,-1-1 8 0,-2 2-1 16,0-4 7-16,0 1-1 0,3-3 3 0,20-24-3 16,-31 35 1-16,31-35-4 0,0 0-3 15,-20 29-4-15,20-29-1 0,0 0-1 0,0 0 1 16,0 0-1-16,25 17 0 0,-25-17-1 0,32-5-1 0,-32 5-8 16,46-25-14-16,-14 9-25 0,-8-10-41 0,21 19-67 15,-28-35-131-15,15 24-270 0,7 4 12 0,-12-12 384 16</inkml:trace>
  <inkml:trace contextRef="#ctx0" brushRef="#br0" timeOffset="417715.5034">5436 13817 1376 0,'-34'37'359'0,"34"-37"-312"0,-32 3-23 0,32-3-7 15,0 0-12-15,0 0-16 0,0 0-18 16,0 0-41-16,-32-38-63 0,32 38-162 0,32-13-297 15,-32 13 54-15,25-24 379 0</inkml:trace>
  <inkml:trace contextRef="#ctx0" brushRef="#br0" timeOffset="418288.2502">6201 13056 869 0,'0'0'92'0,"0"0"-25"0,0 0 6 15,0 0 13-15,0 0-3 0,0 0-17 0,0 0-21 16,0 0-18-16,-27 28-19 0,1-3 24 0,4 17-7 16,-10-3 17-16,6 15 12 0,-10-1-13 0,8 9 7 15,-4-1-12-15,9 3 4 0,2-6-14 0,7 2 0 31,3-7-19-31,8 0 1 0,3-6-11 0,7-3 8 16,7-5-12-16,5-6 9 0,6-3-12 0,2-9-5 16,8-1-12-16,-5-11-16 0,11 5-4 0,-13-18-35 15,18 13-5-15,-21-25-46 0,21 20-42 0,-25-29-58 16,17 7-155-16,2 11-54 0,-33-28 327 0</inkml:trace>
  <inkml:trace contextRef="#ctx0" brushRef="#br0" timeOffset="418460.1427">5972 13498 1148 0,'-25'25'355'0,"-5"-24"-263"0,30-1-31 0,0 0-28 15,0 0-15-15,0 0-13 0,0 0-3 0,0 0 6 16,0 0 2-16,43 9 1 0,-13-12-4 16,5-3-5-16,3 1-3 0,4-4-5 15,-1-1-17-15,8 6-29 0,-10-12-29 0,18 20-44 16,-25-23-59-16,28 31-103 0,-12-7-220 0,-14-10 40 15,17 24 449-15</inkml:trace>
  <inkml:trace contextRef="#ctx0" brushRef="#br0" timeOffset="418616.4129">6631 13658 1539 0,'0'0'146'15,"-41"20"-102"-15,41-20-15 0,-39 10-8 0,39-10-6 16,-24 5-10-16,24-5-3 0,0 0-18 0,0 0-27 15,0 0-57-15,-25-7-67 0,50 23-125 16,-25-16-275-16,0 0 61 0,51-10 397 0</inkml:trace>
  <inkml:trace contextRef="#ctx0" brushRef="#br0" timeOffset="419179.0321">7070 13376 927 0,'0'0'146'0,"0"0"-83"0,0 0-10 0,-28 20-7 16,28-20-5-16,0 0-12 0,0 0-2 16,-23 32-2-16,23-32 9 0,-16 31 5 0,16-31 7 15,-18 41-3-15,13-15 4 0,5-26-8 16,-16 46 1-16,16-46-8 0,-9 44-5 0,9-44-10 15,2 35-5-15,-2-35-9 0,12 28 2 0,-12-28-4 16,29 16 2-16,-29-16-1 0,39 6 0 0,-39-6 3 16,47-9-2-16,-20 0 2 0,3-3-2 0,-2-8 0 15,4 3-1-15,-5-8 0 0,-1-1-5 0,1-1 5 16,-2-3-4-16,1 0 5 0,1-3-2 16,-4-2 2-16,0 1-5 0,-3 2 3 0,-1 2-5 15,-3 2 4-15,-16 28-1 0,27-44 4 0,-27 44-2 16,0 0 2-16,19-28-3 0,-19 28 3 15,0 0 1-15,0 0-2 0,0 0 0 0,0 0-1 16,-7 33 1-16,7-33-2 0,-16 48 3 0,5-22-6 16,1 3 5-16,-1 2-4 0,2 1 3 0,0 2-3 15,4-5 1-15,3 0-12 0,2-29-9 16,11 47-29-16,-11-47-17 0,32 37-35 0,-32-37-37 16,49 21-58-16,-49-21-109 0,39-17-175 0,4 22 78 15,-24-30 404-15</inkml:trace>
  <inkml:trace contextRef="#ctx0" brushRef="#br0" timeOffset="419366.6047">7942 13221 528 0,'-46'25'166'0,"46"-25"-127"0,-29 19-8 16,29-19 3-16,-28 30-5 0,28-30-2 0,-27 44 2 15,15-15-6-15,3 2-2 0,-2-2-12 0,4 4-4 16,0 0-7-16,2-3 3 0,3 4-11 0,0-6-5 15,4 4-13-15,-4-6-13 0,6 1-21 16,-4-27-22-16,9 33-63 0,1-10-143 0,-10-23 28 16,0 0 262-16</inkml:trace>
  <inkml:trace contextRef="#ctx0" brushRef="#br0" timeOffset="419538.4357">7809 13415 1050 0,'0'0'339'0,"-41"16"-260"16,41-16-26-16,0 0-15 0,-25 16-14 0,25-16-15 16,0 0-9-16,0 0-9 0,0 0-11 0,0 0-12 15,29 7-17-15,3-4-32 0,-32-3-53 0,70-19-113 16,-29 9-246-16,-5-15 22 0,18 21 416 0</inkml:trace>
  <inkml:trace contextRef="#ctx0" brushRef="#br0" timeOffset="419975.8994">8253 13290 821 0,'0'0'204'16,"-28"9"-131"-16,28-9-11 0,0 0-5 16,0 0-15-16,0 0-10 0,0 0 3 0,0 0 10 15,0 0 8-15,0 0 0 0,35 5-5 0,-35-5-4 16,41-7-4-16,-16 7-2 0,-25 0-3 0,35-3-6 15,-35 3-7-15,27 0-4 0,-27 0-7 0,0 0 1 16,0 0-1-16,0 0 2 0,0 0 0 0,21 30-2 16,-21-30-4-16,-5 28 1 0,5-28-3 15,-14 35 0-15,14-35-4 0,-18 48 0 16,9-22-3-16,9-26 5 0,-14 46-5 0,10-20 6 16,1-1-6-16,3 0 3 0,0-25-2 0,5 38 1 15,-5-38-3-15,20 30 2 0,-20-30-3 0,30 21 4 16,-30-21-13-16,41 11 1 0,-41-11 4 0,47-2-3 15,-22-5 12-15,0-5-1 0,0-2 0 0,-25 14-1 16,40-41 3-16,-40 41-3 0,32-47 5 0,-19 17-5 16,-3 0 3-16,1-2-3 0,-2-5 1 15,0 5-4-15,0-1 5 0,-1-1-7 0,3 6 1 16,-4-3-7-16,4 8 2 0,-11 23-3 16,21-43 6-16,-21 43-3 0,21-26-1 0,-21 26-4 15,0 0-7-15,0 0-11 0,0 0-8 0,0 0-16 16,25 3-36-16,-25-3-70 0,0 0-221 0,5 27-119 15,-5-27 89-15,0 0 414 0</inkml:trace>
  <inkml:trace contextRef="#ctx0" brushRef="#br0" timeOffset="420882.3535">7240 12846 655 0,'-24'36'193'0,"-3"-24"-146"16,4 13 9-16,-9-1 7 0,9 17 25 0,-16-1 26 16,14 22-26-16,-21-6 20 0,18 20-32 0,-16-11 0 15,14 16 3-15,-6-14-24 0,15 9-1 16,0-11-28-16,10-2-5 0,9-5-18 0,8-6 3 15,9-3-12-15,10-7 7 0,11-3-12 0,6-6-2 16,13-4-18-16,0-15-20 0,25 5-4 0,-6-19-63 16,34 25-139-16,2-20-292 0,-9-7 0 0,9 9 381 15</inkml:trace>
  <inkml:trace contextRef="#ctx0" brushRef="#br0" timeOffset="423836.972">8733 12709 1141 0,'0'0'69'0,"0"0"-55"16,0 0-13-16,38-5 8 0,-12-1 10 0,6-1 11 15,12 4 0-15,4-4 6 0,11 10-6 0,-1-3-8 16,4 11 1-16,-5 3-15 0,-4 4 0 0,-4 4 1 16,-4 10 13-16,-12 2 7 0,1 10 11 0,-16-2-3 15,-2 13 6-15,-11-3-2 0,-5 8-33 16,-11 0 16-16,-3 9-33 0,-7-1 5 0,-9 5 9 16,-7-1-11-16,-4-2 8 0,-3 1-14 0,-4-6 8 15,5-2-17-15,-1-8 4 0,12-4-25 0,-3-16-16 16,22 8-59-16,-15-36-97 0,28-7-277 15,0 0-18-15,0 0 314 0</inkml:trace>
  <inkml:trace contextRef="#ctx0" brushRef="#br0" timeOffset="424758.8922">2582 14622 1084 0,'0'0'108'0,"0"0"-50"0,-24-6-17 16,24 6 0-16,-32-3-2 0,32 3-4 16,-43 7-2-16,11-2-9 0,2 13 5 15,-9-4-3-15,2 9 4 0,-7-4-1 0,3 8 4 16,-3-1-4-16,7 2 0 0,-4 0-7 0,5 4 2 16,3-4 14-16,5 0-31 0,6-1 25 0,22-27-34 15,-23 39 4-15,23-39-1 0,4 29-5 0,-4-29 4 16,30 23-3-16,-4-12 5 0,6-6-2 0,4-1 0 15,6-4-2-15,4-4 1 0,4-1 1 16,1 0-1-16,4-4 1 0,-3 5-2 0,-6 4 0 16,-2 0 5-16,-7 4-2 0,-5 5 4 0,-7-2-3 15,-25-7-2-15,30 17 0 0,-30-17 0 0,0 0 0 16,0 39 3-16,0-39-2 0,-25 42 3 16,25-42-4-16,-48 46 0 0,18-19-2 0,-2 1-1 15,-3-2-2-15,-2 4 7 0,1-2-4 0,3 0 6 16,1-3-4-16,7-6 2 0,25-19-4 15,-36 29 0-15,36-29-16 0,0 0-26 0,0 0-31 16,0 0-22-16,0 0-34 0,0 0-53 0,62 3-147 16,-30-12-163-16,-3-21 79 0,20 16 415 0</inkml:trace>
  <inkml:trace contextRef="#ctx0" brushRef="#br0" timeOffset="424962.0651">3020 14972 1353 0,'-46'-5'132'16,"46"5"-104"-16,0 0-24 0,0 0-8 0,0 0-1 15,0 0 1-15,0 0 4 0,0 0 1 0,42-18 0 16,-17 11 0-16,3-3-1 0,6 1 12 16,2 0-15-16,-5-3-2 0,7 8-37 0,-12-8-37 15,13 15-10-15,-39-3-31 0,57 2-44 0,-57-2-63 16,0 0-214-16,41 16 93 0,-41-16 348 0</inkml:trace>
  <inkml:trace contextRef="#ctx0" brushRef="#br0" timeOffset="425102.6047">2868 15345 1124 0,'-15'29'232'0,"-13"-24"-149"0,28-5-34 16,0 0-25-16,0 0-10 0,0 0-5 0,0 0 3 15,0 0 3-15,27-4 0 0,-3-10-1 0,10-5-11 16,7-6-9-16,1-6-20 0,11 4-27 0,-10-12-54 15,24 20-45-15,-19-23-43 0,32 12-212 0,1 7-23 16,-15-21 213-16</inkml:trace>
  <inkml:trace contextRef="#ctx0" brushRef="#br0" timeOffset="425712.0983">3967 14999 957 0,'0'0'32'0,"0"0"-26"15,-28 8 4-15,28-8 12 0,0 0 15 0,-32 20 13 16,32-20 13-16,-30 23 4 0,5-15 2 0,25-8 1 15,-39 36-5-15,27-12-1 0,12-24-10 0,-35 41-4 16,35-41-14-16,-29 51-4 0,17-26-12 16,6 3-3-16,5-4-12 0,2-1 1 0,3 4-6 15,-4-27 0-15,25 37-1 0,-25-37 2 0,44 16 0 16,-12-16-2-16,5-4 1 0,4-5 0 16,1-5 1-16,3-7-1 0,-1-7 2 0,-2 1-4 15,-1-4 5-15,-2-1-5 0,-2 2 3 0,-5-2-2 16,-3 4 4-16,-5-2-5 0,-4 2 5 0,-4 5-4 15,-16 23 5-15,19-39-4 0,-19 39 4 0,6-23 3 16,-6 23 3-16,0 0 4 0,0 0-4 0,0 0-2 16,0 0-7-16,-27-14 2 0,27 14-4 0,0 0 1 15,-21 37 1-15,12-12-3 0,2 7 3 16,-2-4-1-16,4 2-9 0,-1-4-3 0,8 1-18 16,-2-27-8-16,14 49-21 0,-14-49-17 15,34 33-30-15,-34-33-35 0,57 6-65 0,-57-6-142 16,58-43-119-16,0 29 163 0,-24-40 304 0</inkml:trace>
  <inkml:trace contextRef="#ctx0" brushRef="#br0" timeOffset="425915.201">5021 14326 1533 0,'-32'23'42'0,"8"10"-30"0,-3 6-13 16,2 7 5-16,0 1-6 0,-1 3 9 15,-1 4-7-15,-1 2 8 0,1 4-10 16,1 2 9-16,3-2 11 0,1 3-27 0,3-3 26 16,3-2-30-16,4-5 2 0,1-5 0 0,7-4-23 15,-1-18-23-15,21 15-77 0,-16-41-26 0,23 44-67 16,-23-44-62-16,0 0-123 0,39 7 127 0,-37-37 285 16</inkml:trace>
  <inkml:trace contextRef="#ctx0" brushRef="#br0" timeOffset="426071.5311">4667 14947 1412 0,'-37'-8'151'0,"37"8"-82"0,-25 14-32 0,25-14-14 15,0 0-12-15,0 0-6 0,-7 24-8 16,7-24-1-16,0 0-7 0,32 18-9 0,-7-13-17 16,-25-5-26-16,69-1-50 0,-43-26-91 15,36 9-286-15,-5 6-3 0,-11-18 224 0</inkml:trace>
  <inkml:trace contextRef="#ctx0" brushRef="#br0" timeOffset="426337.0675">5514 14708 1030 0,'0'0'310'16,"0"0"-265"-16,-31 39-15 0,31-39 8 0,-23 37 10 15,23-37-2-15,-31 52-2 0,13-22 5 16,2 6-41-16,0-3 22 0,2-1-38 0,1-2 5 16,3-2 2-16,4 0-17 0,6-28-7 0,-10 53-37 15,10-53-21-15,-4 44 1 0,4-44-22 0,6 32-29 16,-6-32-50-16,0 0-210 0,30 16-35 0,-30-16 274 15</inkml:trace>
  <inkml:trace contextRef="#ctx0" brushRef="#br0" timeOffset="426494.8921">5285 15000 1415 0,'-30'-9'103'0,"30"9"-28"0,0 0-14 15,0 0-13-15,0 0-20 0,0 0-16 0,0 0-11 16,0 0-2-16,0 0 0 0,0 0-4 0,32 16-17 15,-32-16-26-15,62-7-52 0,-43-19-103 16,36 10-324-16,-11 5 3 0,-8-13 213 0</inkml:trace>
  <inkml:trace contextRef="#ctx0" brushRef="#br0" timeOffset="426873.0462">6286 14549 788 0,'0'0'90'15,"0"0"-7"-15,-6-28-1 0,6 28-4 0,0 0-17 16,0 0-20-16,0 0-24 0,0 0-11 16,-21 32-6-16,21-32 2 0,-23 42-4 0,23-42 6 0,-28 50-5 15,14-26 5-15,-2 4-1 0,3 1 4 0,1-1-1 16,1-2 6-16,6 1-6 0,5-27-1 0,-5 38 5 15,5-38-40-15,0 0-11 0,24 11-57 0,8-11-74 16,-32 0-153-16,46-46-96 0,6 34 207 0</inkml:trace>
  <inkml:trace contextRef="#ctx0" brushRef="#br0" timeOffset="427026.5957">6564 14593 1156 0,'-25'36'70'0,"-10"1"-42"0,4 5 6 15,-4 0-9-15,3 4 1 0,-1 3 4 0,-3 1-37 16,2-1 28-16,1-2-28 16,4-1 2-16,3-7 1 0,6 5-42 0,3-14-33 15,15 9-24-15,2-39-68 0,2 38-174 0,15-6-65 16,-17-32 198-16</inkml:trace>
  <inkml:trace contextRef="#ctx0" brushRef="#br0" timeOffset="427376.6439">6518 15014 1099 0,'0'0'179'16,"0"0"-151"-16,0 0-22 0,0 0 6 0,35-3 18 15,-35 3 15-15,39-16 5 0,-39 16-1 16,46-25-9-16,-46 25-9 0,53-28-6 0,-28 14 0 15,3 5-4-15,-28 9-3 0,43-16-4 0,-43 16-4 16,25-3-1-16,-25 3 2 0,0 0 1 0,0 0 1 16,0 0 1-16,0 0-1 0,5 28-2 0,-5-28-7 15,-18 34 1-15,18-34-4 0,-35 45 2 0,10-20-3 16,2 1 6-16,-2 3-1 0,1-1 6 0,0-2-2 16,3-1 2-16,21-25-6 0,-32 46 1 15,32-46-4-15,-17 35 1 0,17-35-5 16,0 25 2-16,0-25-3 0,0 0 0 0,30 24-2 15,-30-24-3-15,37 4-7 0,-12-11-11 0,7 3-26 16,-6-13-31 0,15 17-50-16,-20-34-85 0,31 31-141 0,-15-8-155 15,-9-17 100-15,18 28 414 0</inkml:trace>
  <inkml:trace contextRef="#ctx0" brushRef="#br0" timeOffset="427809.8885">7217 15034 812 0,'-7'-37'234'0,"7"37"-162"16,0 0-21-16,0 0 1 0,-9-27-1 0,9 27-8 16,0 0-10-16,0 0-10 0,-26 6-6 0,26-6 1 15,0 0 2-15,-34 24 8 0,34-24 6 0,-32 28 9 16,32-28 0-16,-37 37 5 0,37-37-7 0,-37 43 0 15,37-43-8-15,-32 38-6 0,32-38-11 0,-18 29-3 16,18-29-9-16,0 0-1 0,2 33-4 0,-2-33 1 16,0 0-1-16,39 16 2 0,-39-16 1 0,50-7-2 15,-20-4 0-15,3-3 0 16,1-2 1-16,0-1-3 0,-2-1 3 0,-2-1-3 16,-4-2 3-16,1-4-3 0,-27 25 1 0,41-33-3 15,-41 33 3-15,26-29-4 0,-26 29 7 16,0 0-1-16,12-33 7 0,-12 33 0 0,0 0 2 0,0 0 3 0,0 0-4 15,0 0-3-15,0 0-3 0,0 0-4 16,0 0-3-16,-24 5 3 0,24-5-3 0,-9 25-2 16,9-25-3-16,-13 33-3 0,13-33-2 0,-8 39-2 15,8-39-11-15,-6 39-11 0,6-39-17 0,2 33-11 16,9-6-17-16,-11-27-27 0,16 31-70 0,-16-31-100 0,0 0-218 16,30 14 56-16,-30-14 442 0</inkml:trace>
  <inkml:trace contextRef="#ctx0" brushRef="#br0" timeOffset="428013.0394">8011 14428 1401 0,'-29'-2'84'16,"29"2"-34"-16,-30 23-17 0,30-23-6 15,-33 42-10-15,17-12 2 0,-2 2-10 0,0 10 3 16,2 2-12-16,-1 6 6 0,2 1-11 0,1 0 8 15,2 3 8-15,1 1-35 0,6-1 13 0,-6-8-46 16,13 5-19-16,-11-19-27 0,20 19-44 16,-22-26-162-16,22 15-5 0,-11-8-58 0,0-32 119 0,7 42 253 15</inkml:trace>
  <inkml:trace contextRef="#ctx0" brushRef="#br0" timeOffset="428200.5481">7743 14859 1534 0,'-67'4'132'0,"67"-4"-70"16,-39 19-13-16,39-19-27 0,0 0 0 15,-25 18-12-15,25-18-9 0,0 0-3 0,0 0 19 16,30 7-21-16,-30-7-6 0,48-12 6 16,-11-2-46-16,1-11 0 0,18 11-61 0,-19-28-81 15,36 29-172-15,-20-10-202 0,-7-10 79 0,16 22 479 16</inkml:trace>
  <inkml:trace contextRef="#ctx0" brushRef="#br0" timeOffset="428560.0812">8197 14319 1042 0,'0'0'58'0,"5"-30"-32"0,-5 30 4 0,0 0 9 16,30-20 2-16,-30 20 7 0,36-15 0 0,-36 15 4 15,42-15 0-15,-42 15 0 0,44-7-2 0,-44 7-3 16,43-3-4-16,-43 3-9 0,32 2-5 0,-32-2-9 16,0 0-3-16,0 0-5 0,0 0 0 0,0 0-3 15,10 30-1-15,-10-30-1 0,-23 30-1 16,23-30-6-16,-40 42 4 0,13-18-6 0,-1 3 4 15,-4 1-3-15,2 2 5 0,0-2 3 0,1 2 7 16,3-5 0-16,26-25 4 0,-39 42-7 0,39-42 0 16,-14 32-5-16,14-32-2 0,0 0-4 0,15 30 2 15,-15-30-2-15,36 7-1 0,-8-7 1 16,4-7-3-16,9-4-9 0,3-8-15 0,9 6-39 16,-10-20-68-16,28 33-219 0,-25-19-248 15,0-1 44-15,0 11 436 0</inkml:trace>
  <inkml:trace contextRef="#ctx0" brushRef="#br2" timeOffset="435174.0891">10781 11154 519 0,'0'0'75'0,"0"0"-11"0,0 0-11 16,0 0 2-16,-25-25-3 0,25 25 6 0,0 0-8 15,0 0-7-15,0 0-13 0,0 0-11 16,0 0-10-16,0 0-4 0,0 0-1 0,0 0-1 15,0 0 4-15,0 0 7 0,0 0 8 16,0 0 9-16,0 0 3 0,0 0 9 0,0 0-3 16,0 0 6-16,0 0-4 0,0 0-3 0,0 0-3 15,0 0-5-15,0 0-3 0,0 0-3 0,0 0-5 16,0 0-3-16,0 0-7 0,0 0 0 0,0 0-3 16,0 0 0-16,0 0-2 0,0 0-3 15,0 0-2-15,0 0 0 0,0 0 0 0,0 0-1 16,0 0 2-16,0 0-1 0,26-17 5 0,-26 17-1 15,34-15 0-15,-34 15-1 0,43-21-1 0,-43 21-1 16,46-24 3-16,-20 11 1 0,1-4 6 0,1 4 0 16,-1-4 3-16,1 3-3 0,-3-2-2 0,0 0-5 15,-25 16 0-15,40-21-2 0,-40 21 0 16,30-14-2-16,-30 14 1 0,0 0-2 16,0 0 1-16,0 0-1 0,0 0 0 0,0 0 0 15,0 0 1-15,0 0 2 0,20 31-2 0,-20-31 2 16,-12 41-3-16,12-41 4 0,-22 49-4 0,10-21 4 15,1 2-6-15,1 2 6 0,3 0-5 0,-1 1 6 16,5-3 20-16,3 2-31 0,2-2 32 0,3-2-31 16,4-3 7-16,-9-25 4 0,32 42-5 15,-32-42 4-15,48 26 1 0,-18-17 3 0,0-9 2 16,5-2-1-16,1-8 4 0,1 1 5 0,0-9 2 16,-2-1-1-16,-1-7-3 0,-4-1-11 0,-1-4-21 15,-3-1 27-15,-6-3-29 0,-3-1 29 16,-4 1-6-16,-6 0-7 0,-7 1 5 0,-4-1-4 15,-3 5 4-15,-5 0-3 0,-2 2 3 0,-4 3-4 16,18 25 3-16,-39-45-3 0,39 45 2 16,-39-37-3-16,39 37 1 0,-28-25-6 0,28 25-4 15,0 0-14-15,0 0-22 0,0 0-15 0,0 0-15 16,0 0-10-16,28 18-13 0,-28-18-23 0,53 26-89 16,-53-26-176-16,51 21-56 0,-3 9 204 0</inkml:trace>
  <inkml:trace contextRef="#ctx0" brushRef="#br2" timeOffset="435533.5882">12213 11133 660 0,'-28'-32'125'0,"28"32"-12"0,0 0-8 0,0 0 2 16,-34-23-18-16,34 23-13 0,0 0-18 0,-31-5-8 15,31 5-11-15,-29-2-8 0,29 2-5 0,-26 4-5 16,26-4-4-16,0 0-1 0,-36 15-3 16,36-15 1-16,0 0-1 0,-28 41 4 15,28-41-4-15,-20 42 2 0,10-14 18 0,1 6-36 16,0-1 31-16,0 6-33 0,-1 0 7 0,1-2 3 15,2 3-8-15,1-3 6 0,1 2-8 0,0-6 2 16,3-3-16-16,2-30-13 0,-2 48-31 0,2-48 6 16,0 33-1-16,0-33-4 0,0 0 2 0,0 0-20 15,0 0-18-15,0 0-16 0,0 0-32 0,0 0-46 16,0 0-102-16,29-19-42 0,-40-16 278 16</inkml:trace>
  <inkml:trace contextRef="#ctx0" brushRef="#br2" timeOffset="435689.8315">11882 11421 665 0,'0'0'145'15,"-44"-29"-9"-15,44 29-12 0,-37-9-1 0,37 9-17 16,-37 2-12-16,37-2-17 0,-29 7-15 0,29-7-10 16,0 0-15-16,0 0-14 0,0 0-12 15,0 0-8-15,0 0-1 0,0 0 1 0,34 8 0 16,-9-11 0-16,1-1-5 0,4-3-17 0,11 2-27 16,-9-14-42-16,23 20-63 0,-23-29-65 0,30 14-185 15,-6 9-49-15,-17-25 155 0</inkml:trace>
  <inkml:trace contextRef="#ctx0" brushRef="#br2" timeOffset="435896.5161">12518 11097 1308 0,'-28'-7'68'16,"28"7"-52"-16,0 0-11 0,0 0 2 0,35-28 6 15,-35 28 1-15,44-28-1 0,-17 12-7 16,1 4-3-16,1-2-5 0,-1 3-2 0,0-1-9 16,1 5-9-16,-29 7-17 0,40-9-14 0,-40 9-13 15,32 5-19-15,-32-5-34 0,0 0-49 16,16 25-152-16,-16-25-64 0,-3 30 207 0</inkml:trace>
  <inkml:trace contextRef="#ctx0" brushRef="#br2" timeOffset="436064.687">12470 11288 1371 0,'0'0'87'16,"0"0"-24"-16,-26 10-16 0,26-10-10 0,0 0-9 15,0 0-7-15,0 0-1 0,0 0-1 0,28 5-5 0,-28-5-4 0,41-12-6 16,-11 2-5-16,5-4-11 16,1-8-19-16,15 14-58 0,-17-24-55 0,31 28-106 15,-31-24-143 1,12 2-88-16,16 19 162 0</inkml:trace>
  <inkml:trace contextRef="#ctx0" brushRef="#br2" timeOffset="436528.6405">13134 10985 1091 0,'7'-39'135'0,"-7"39"-73"0,24-26-9 16,-24 26 1-16,37-30 1 0,-11 14-10 15,-26 16-5-15,46-30-8 0,-46 30-1 0,50-30-5 16,-50 30-4-16,48-25-3 0,-48 25-2 0,37-14-4 16,-37 14-3-16,26-5-3 0,-26 5-2 0,0 0 1 15,0 0 1-15,0 0 1 0,15 28-1 0,-15-28 1 16,-9 33-5-16,9-33 1 0,-20 43-6 0,8-17 4 0,0 2-4 15,-1 1 4-15,-3 0-4 0,4 1 4 16,-1 0-4-16,3 0 4 0,3-2-5 16,1 2 5-16,5-3-4 0,1-27 3 0,3 42-3 15,-3-42-11-15,16 32 33 0,-16-32-32 0,28 24 35 16,-28-24-17-16,38 11 3 0,-38-11 3 0,40-5 0 16,-15-4 2-16,0-2-18 0,1-6 30 0,-1-4-29 15,7-6 24-15,-2-4-12 0,4-5-8 0,0-1 4 16,-8-1-6-16,-1 2 4 0,-6 3-5 15,-4 3 4-15,-3 0-3 0,-7 2 2 0,-3 3-5 16,-2 25-2-16,-2-44-10 0,2 44-4 0,-7-35-9 16,7 35-13-16,0 0-15 0,0 0-29 0,0 0-53 0,0 0-102 15,-30 0-218-15,30 0-44 0,-3 32 222 16</inkml:trace>
  <inkml:trace contextRef="#ctx0" brushRef="#br2" timeOffset="436747.4722">14006 11136 1331 0,'-46'5'127'0,"46"-5"-56"0,0 0-15 16,-27 25 2-16,27-25-8 0,0 0-9 16,-28 27-8-16,28-27-9 0,0 0-11 15,-18 31-19-15,18-31 26 0,-3 32-32 0,3-32 30 16,5 33-17-16,-5-33-10 0,10 25-8 0,-10-25-18 15,0 0-22-15,43 34-58 0,-43-34-18 0,39 7-43 16,-39-7-89-16,25-34-216 0,8 31 49 0,-20-27 328 16</inkml:trace>
  <inkml:trace contextRef="#ctx0" brushRef="#br2" timeOffset="436925.1359">14176 10898 838 0,'-39'-17'322'0,"10"-3"-220"0,29 20-19 0,-31-15-14 0,31 15-23 15,0 0-22 1,-29-9-15-16,29 9-6 0,0 0-4 0,0 0-2 16,0 0-1-16,0 0 1 0,0 0-8 15,36-27-16-15,-36 27-37 0,46-16-42 0,-46 16-84 16,42-35-285-16,-5 35 26 0,-37 0 287 16</inkml:trace>
  <inkml:trace contextRef="#ctx0" brushRef="#br2" timeOffset="437097.9617">14571 10787 1037 0,'-14'39'132'0,"14"-39"-86"0,-22 30 4 15,22-30 12-15,-14 32 9 0,14-32-14 0,-12 33-2 16,12-33-8-16,-13 43-8 0,13-43-11 0,-9 45-10 16,9-45-15-16,-3 44 0 0,3-44-4 0,-5 44 1 15,5-44-24-15,-7 43-1 0,7-43-20 0,-8 30-34 16,8-30-17-16,-7 26-87 0,7-26-71 15,6 37-183-15,-6-37 5 0,0 0 361 0</inkml:trace>
  <inkml:trace contextRef="#ctx0" brushRef="#br2" timeOffset="437254.2966">14434 10997 1244 0,'-47'-21'132'0,"47"21"-47"0,0 0-17 16,0 0-9-16,-25 5-18 0,25-5-19 0,0 0-16 15,0 0-7-15,0 0-2 0,26 14 1 0,-26-14-6 16,45-1-14-16,-12-1-28 0,-4-14-39 0,22 16-63 16,-19-27-72-16,30 24-78 0,-6-1-163 0,-9-20 127 15,25 29 338-15</inkml:trace>
  <inkml:trace contextRef="#ctx0" brushRef="#br2" timeOffset="437660.4546">15162 10911 755 0,'-28'5'255'0,"28"-5"-191"0,-30-14-6 0,30 14 16 16,-27-18 10-16,27 18-9 0,-26-17-8 0,26 17-6 15,-30-7-6-15,30 7-6 0,-38 0-6 16,38 0-3-16,-40 10-1 0,13-3-4 0,27-7-1 16,-48 28-5-16,48-28 0 0,-48 37-4 0,48-37-1 15,-40 44-4-15,40-44-1 0,-27 46-7 0,18-21 0 16,9-25-8-16,-9 47 0 0,9-47-3 0,8 45 1 15,-8-45-1-15,26 35 0 0,-26-35-2 0,44 24-10 16,-19-18 11-16,11-3-12 0,-3-6 11 16,1-4 11-16,5-2-11 0,-4-4 10 15,1-6-8-15,-6 0-2 0,-4-6 3 0,-1-3-3 16,-2 1 3-16,-2 1-3 0,-3 0 3 0,-4-1-2 16,-14 27 4-16,18-46-5 0,-18 46 4 0,9-33-3 15,-9 33 2-15,0 0-1 0,0-25 2 0,0 25 2 16,0 0 0-16,0 0-1 0,0 0-2 0,-11 25-1 15,11-25-3-15,-19 49 3 0,6-17-4 0,1 0 4 16,1 1-5-16,4 1 1 0,5-6-12 16,1-2-2-16,1-26-15 0,14 37 1 0,-14-37-13 15,28 23-9-15,1-11-5 0,-29-12-43 0,62 0-32 16,-41-26-100-16,37 1-243 0,-3 8-38 16,-12-22 235-16</inkml:trace>
  <inkml:trace contextRef="#ctx0" brushRef="#br2" timeOffset="437847.9751">15872 10490 1312 0,'-54'12'193'0,"25"22"-129"0,-6-3-21 16,10 12 7-16,-7-3-12 0,7 6-1 0,-3 0-11 16,5 3 4-16,0 0-14 0,5-3-1 0,4-4-15 15,5-1 3-15,4-4-15 16,0-4-10-16,6 4-35 0,-1-37-90 0,11 58-36 15,-11-58-127-15,-18 29-215 0,29-1 59 0,-11-28 362 16</inkml:trace>
  <inkml:trace contextRef="#ctx0" brushRef="#br2" timeOffset="438004.2839">15435 10798 1734 0,'-30'19'51'0,"30"-19"-40"0,0 0-5 0,34 0 0 15,-8-1 0-15,8 1 0 0,1-2-7 0,2-2-19 16,9 10-45-16,-14-20-60 0,25 36-142 16,-29-18-309-16,6-2 43 0,3 17 301 0</inkml:trace>
  <inkml:trace contextRef="#ctx0" brushRef="#br2" timeOffset="439285.468">10793 12288 1149 0,'0'0'78'0,"0"0"-35"0,5-33 5 16,-5 33 10-16,39-32 3 0,-7 20-4 0,-7-11-10 15,10 1 9-15,-3-6-42 0,7 5 30 0,-5-7-39 16,5 11 11-16,-4-4-2 0,1 6-8 0,-6 1-1 16,-2 2-5-16,-28 14 4 0,39-16-2 0,-39 16 1 15,0 0 3-15,0 0 1 0,0 0 3 16,0 0 0-16,0 0-1 0,0 33-3 0,0-33 0 15,-25 41-6-15,25-41 4 0,-33 53 13 0,17-22-29 16,-2 5 33-16,4 4-27 0,1-5 13 0,5 4 5 16,1 0-8-16,5 0 5 0,2-4-7 0,5-2 3 15,4-5-5-15,5-3 2 0,-14-25-2 0,39 35 3 16,-11-21-1-16,4-5 3 0,2-7 1 16,1-4 2-16,1-7 3 0,-1-7 1 15,2-6 2-15,-1-5-4 0,-1-5 1 0,-1-1-6 16,-2-6 3-16,-6-1-7 0,-3-4 5 0,-3 1-7 15,-6-1-10-15,-5-1 24 0,-2 4-25 0,-4 2 24 16,-1 4-17-16,-4 2-9 0,-1 5-4 0,-2 1-9 16,5 27 1-16,-9-40-9 0,9 40-10 0,0 0-16 15,0 0-32-15,-11-27-45 0,11 27-66 16,0 0-83-16,0 0-192 0,21 53 31 0,-21-53 397 16</inkml:trace>
  <inkml:trace contextRef="#ctx0" brushRef="#br2" timeOffset="439566.8388">12029 12165 838 0,'-21'-25'223'0,"21"25"-186"0,-21-32-8 0,21 32 32 0,-25-30-1 16,25 30 15-16,-27-12-11 0,27 12-7 0,-33 2-10 15,33-2-4-15,-36 17-4 0,36-17-1 16,-40 46 18-16,20-12-36 0,-3 1 29 16,2 7-37-16,-2 0 5 0,3 8 5 0,1-3-16 15,5 4 7-15,0-1-13 0,3 1 5 0,2 0-9 16,2-2-2-16,3-1-9 0,3-8 4 0,2-1-24 16,-2-9-3-16,9 2-28 0,-8-32-42 0,13 49-25 15,-13-49-25-15,19 30-71 0,-19-30-169 0,0 0-19 16,0 0 225-16</inkml:trace>
  <inkml:trace contextRef="#ctx0" brushRef="#br2" timeOffset="439738.7081">11555 12593 1415 0,'0'0'102'0,"-27"1"-59"0,27-1-17 15,0 0-8-15,0 0-9 0,0 0-3 16,35 4-3-16,-10-8-1 0,7-4 0 0,2-5-13 15,12 1-30-15,-11-16-72 0,25 24-156 0,-6-12-259 16,-14-10 17-16,15 17 359 0</inkml:trace>
  <inkml:trace contextRef="#ctx0" brushRef="#br2" timeOffset="440176.197">12104 11864 1530 0,'0'0'118'0,"0"0"-87"16,0 0-17-16,0 0-5 0,0 0 2 0,0 0 5 15,0 0 0-15,0 0-1 0,0 0-5 0,24 0-6 16,-24 0-2-16,0 0-1 0,36-9 1 16,-36 9-1-16,34-4 0 0,-34 4 4 15,37-7 0-15,-37 7 1 0,39-5 0 0,-39 5-1 16,39-9-2-16,-39 9 1 0,32-5-3 0,-32 5 1 16,0 0-2-16,26-2 0 0,-26 2 0 0,0 0 1 15,0 0 0-15,0 0-1 0,-9 25 3 0,9-25-5 16,-26 40 5-16,4-15-4 0,-2 0 2 0,-5 1-3 15,-3 0 4-15,1 3-4 0,0-5 4 16,5-3-3-16,26-21 4 0,-36 34-3 0,36-34 2 16,0 0-3-16,-12 31 0 0,12-31-1 0,0 0-16 15,25 15 18-15,-25-15-1 0,44-7-4 0,-16-4 9 16,11 2-37-16,-3-8-21 0,8 17-38 0,-19-25-55 16,26 32-101-16,-51-7-300 0,45-11 65 15,-12 18 285-15</inkml:trace>
  <inkml:trace contextRef="#ctx0" brushRef="#br2" timeOffset="440442.0038">12460 12203 1485 0,'0'0'122'0,"-32"16"-71"0,32-16-12 16,0 0-11-16,0 0-10 0,0 0-6 0,0 0-2 16,0 0 2-16,33 4 2 0,-33-4-6 0,50-12-5 15,-18 4-3-15,2-2-10 0,4 5-21 0,-7-8-22 16,6 15-22-16,-37-2 0 0,56-11-33 16,-56 11-12-16,39-3-72 0,-39 3-80 0,0 0-192 15,29 12 63-15,-29-12 401 0</inkml:trace>
  <inkml:trace contextRef="#ctx0" brushRef="#br2" timeOffset="440583.7177">12399 12480 1393 0,'0'0'125'0,"0"0"-54"0,0 0-17 16,0 0-6-16,0 0-5 0,0 0-12 0,41 0-13 16,-41 0-8-16,48-18-6 0,-18 6-4 0,5 0-6 15,1-6-20-15,10 13-50 0,-21-25-103 0,28 30-259 16,-19-11-122-16,-34 11 49 0,60-5 511 0</inkml:trace>
  <inkml:trace contextRef="#ctx0" brushRef="#br2" timeOffset="451079.8333">12998 12137 1037 0,'0'0'99'16,"0"0"-68"-16,0 0-10 0,25-32-4 0,-25 32 32 16,28-37 1-16,-1 25 16 0,-11-13-6 15,8 9-19-15,-24 16-16 0,47-39-14 0,-47 39-6 16,46-31-4-16,-46 31 1 0,39-25-3 0,-39 25 2 15,30-12-2-15,-30 12 2 0,0 0 0 0,0 0-1 16,0 0 4-16,0 0 0 0,24 33 5 0,-24-33-2 0,-7 49 5 0,-2-15-5 16,1 5 5-16,-7 6 13 0,3 8-27 0,-6-3 32 15,4 4-26-15,-5-5 11 0,5 1 6 0,-1-4-11 16,7-6 5-16,0 1-11 0,8-6 2 0,4-4-4 16,5-2 2-16,-9-29-1 0,32 37 3 0,-8-30-3 15,7-4 0-15,4-8-2 0,4-2 5 0,2-12 7 16,5 1 0-16,-2-10 3 0,0-6-7 0,-3 4-4 15,2-5-8-15,-4 2 5 0,-2-4-8 0,-4-4 11 16,-3 1-7-16,-5 1 7 0,-3-5-6 16,-7 3-10-16,-2 1 29 0,-4-1-30 0,-4 3 30 15,-3 4-14-15,-4 1-7 0,-2 3 6 0,-1 2-5 16,5 28 3-16,-9-43-4 0,9 43-4 0,-5-28-11 16,5 28-19-16,0 0-24 0,0 0-32 0,0 0-53 31,27 14-91-31,-27-14-110 0,0 0-133 0,42 23 111 15,-42-23 369-15</inkml:trace>
  <inkml:trace contextRef="#ctx0" brushRef="#br2" timeOffset="451467.6976">13960 12360 1349 0,'0'0'57'0,"0"0"-47"16,0 0-9-16,0 0 2 0,0 0 4 0,0 0 5 16,0 0 1-16,-32 32 1 0,32-32-6 15,-32 39 1-15,32-39-2 0,-35 51 11 0,17-23-5 0,4 5 6 0,-2 1-9 0,5-2-2 16,0 3-7-16,8-5 3 0,3-2-8 16,0-28 3-16,12 40-11 0,-12-40-4 0,30 25-11 15,-30-25-14-15,52 7-28 0,-52-7-42 0,74-14-70 16,-44-9-134-16,9-9-130 0,21 18 105 0,-31-31 340 15</inkml:trace>
  <inkml:trace contextRef="#ctx0" brushRef="#br2" timeOffset="451639.5061">14084 12078 1494 0,'-43'0'80'0,"18"13"-23"0,-3-10-16 16,28-3-11-16,-27 7-13 0,27-7-11 15,0 0-18-15,0 0-12 0,0 0-20 0,0 0-21 16,34 13-24-16,-34-13-76 0,50-6-137 0,-11 3-217 16,-11-24 63-16,22 31 408 0</inkml:trace>
  <inkml:trace contextRef="#ctx0" brushRef="#br2" timeOffset="452092.6597">14225 11538 1582 0,'0'0'45'16,"0"0"-28"-16,0 0-13 0,0 0-3 0,0 0 8 16,0 0 8-16,18-28 7 0,-18 28-2 15,36-18-5-15,-36 18-11 0,46-19-4 0,-22 10-3 16,1-2 2-16,2 2-2 0,-27 9 2 0,46-10 0 16,-46 10 0-16,33-4-1 0,-33 4 0 15,0 0 0-15,0 0 1 0,0 0 2 0,0 0-1 16,13 39 2-16,-13-39-4 0,-25 37 4 0,25-37-4 15,-48 49 3-15,18-22 0 0,-4 4 9 0,-1-2-1 16,3 2 8-16,-2-4-4 0,8 1 4 16,1-5-5-16,25-23-1 0,-32 37-7 0,32-37-1 15,0 0-7-15,-7 32 1 0,7-32-2 0,0 0 3 16,30 21-2-16,-30-21-1 0,43 7-8 0,-13-11-9 16,9 4-15-16,-2-9-19 0,14 8-21 0,-10-17-29 15,23 20-51-15,-29-25-60 0,29 26-88 0,-13-4-183 16,-19-17 74-16,23 32 412 0</inkml:trace>
  <inkml:trace contextRef="#ctx0" brushRef="#br2" timeOffset="452327.0503">14826 11739 955 0,'-25'-2'315'0,"25"2"-224"0,0 0-34 16,0 0-9-16,0 0-7 0,0 0-4 0,0 0-5 15,0 0 4-15,0 0-1 0,0 0-1 0,7 31-6 16,-7-31-8-16,5 44-5 0,-3-15 2 16,-5 1-7-16,-3 1 1 0,-1 6-11 0,0-1 3 15,-2 2-8-15,2-1 8 0,0 6 1 0,-4-7-38 16,4 5 18-16,-7-8-45 0,11 4-13 0,-8-12-5 16,18 9-33-16,-7-34-48 0,4 42-100 15,-4-42-212-15,0 0 14 0,23 37 398 0</inkml:trace>
  <inkml:trace contextRef="#ctx0" brushRef="#br2" timeOffset="452498.9978">14750 11990 1306 0,'-39'-17'149'0,"39"17"-52"0,-39-7-14 0,39 7-12 16,-29 0-8-16,29 0-16 0,0 0-17 15,0 0-10-15,0 0-10 0,0 0-7 0,0 0-3 16,0 0-1-16,22 26-3 0,-22-26-5 0,44 4-12 15,-18-6-15-15,12 2-27 0,-8-14-26 0,19 17-48 16,-20-27-79-16,34 18-186 0,-9-1-120 0,-14-16 144 16</inkml:trace>
  <inkml:trace contextRef="#ctx0" brushRef="#br2" timeOffset="452920.9389">15168 11733 1390 0,'-39'-10'168'0,"39"10"-135"16,0 0-18-16,0 0 2 0,0 0 11 0,0 0 11 15,0 0 6-15,28-16-2 0,-28 16-10 0,42-20-11 16,-11 8-4-16,2 0-5 0,4-2 2 15,2 0-4-15,0 0-2 0,0 5-3 0,-2 0-2 16,1 4-4-16,-8 1 0 0,-5 2 1 0,-25 2-2 16,30 4 2-16,-30-4 0 0,0 0 1 15,0 0 1-15,0 0 0 0,5 35-2 0,-5-35 3 16,-27 42-4-16,6-19 3 0,-11 9-3 0,-1-2 1 16,-6 0-2-16,-2 3 5 0,2-3-7 0,0 5 6 15,2-1-5-15,1-2 5 0,5-1-4 16,6-4 5-16,2-1-4 0,23-26 3 0,-27 42-5 15,27-42-15-15,-9 36 14 0,9-36-15 0,14 33 26 16,-14-33-14-16,32 27 6 0,-32-27-17 0,52 8-7 16,-22-11-10-16,11 6-18 0,-11-17-25 0,21 18-29 15,-24-25-10-15,29 28-57 0,-27-23-18 0,24 21-62 16,-16-12-51-16,-5-14-65 0,23 30 186 0,-55-9 183 16</inkml:trace>
  <inkml:trace contextRef="#ctx0" brushRef="#br2" timeOffset="453311.5751">15848 12011 442 0,'0'0'160'0,"7"-26"-60"16,-7 26 9-16,-6-32 1 0,6 32 8 0,-5-30-7 15,5 30-5-15,-12-26-5 0,12 26-7 16,0 0-8-16,0 0-10 0,-39-33-4 0,39 33-13 16,0 0-10-16,-34 1-14 0,34-1-7 0,-32 13-6 15,32-13-4-15,-30 24 1 0,30-24-5 16,-32 34 1-16,32-34-4 0,-35 49 3 0,17-21-3 0,4 0 1 15,2-1-3-15,3-2-19 0,9-25 14 16,-6 40-19-16,6-40 24 0,15 25-8 0,-15-25 8 16,28 19-7-16,-28-19-3 0,46 9 2 15,-18-13-1-15,1-3-1 0,-1-5-4 0,4-7 3 16,0-1-5-16,0-1 23 0,-4 0-17 0,0 0 17 16,-28 21-15-16,43-42-3 0,-43 42 4 0,30-37-3 15,-30 37 3-15,16-27-2 0,-16 27 0 0,0 0 0 16,0 0 1-16,0 0-1 0,0 0 0 0,0 0-3 15,0 0-2-15,0 0 0 0,-25 7-2 0,25-7 4 16,-27 41-3-16,13-17 4 0,0 1-9 16,2-2-1-16,12-23-11 0,-18 46-20 0,18-46 21 15,-5 40-33-15,5-40 21 0,10 34-31 16,-10-34-25-16,0 0-36 0,52 47-67 0,-52-47-86 16,0 0-241-16,56 2 68 0,-56-2 389 0</inkml:trace>
  <inkml:trace contextRef="#ctx0" brushRef="#br2" timeOffset="453686.5807">16441 11999 1024 0,'-16'-35'295'0,"16"35"-234"0,-14-25-25 16,14 25 5-16,-21-24 9 0,21 24 0 0,-32-16 1 16,32 16-2-16,-37-2 0 0,37 2-8 15,-34 12-8-15,34-12-5 0,-37 27-6 16,37-27 0-16,-43 37-4 0,24-14 1 0,19-23-3 15,-36 54 2-15,22-26-5 0,2 4-18 0,1 0 24 16,6-4-26-16,3-2 24 0,2-26-8 0,16 34-5 16,-16-34 0-16,32 19-2 0,-32-19 2 0,49-3 0 15,-17-10 2-15,0-2 2 0,2-10-1 0,1-10-7 16,2-6 21-16,2-8-20 0,2 0 16 0,-2-6-17 16,0-1 0-16,-4-1 0 0,-1 1 0 15,-2-2 0-15,-2-2 0 0,-2-2 0 0,-3 2 0 16,-2 6 0-16,-3-1 0 0,-4 6 0 0,-2 7 0 15,-4 8 0-15,-10 34 0 0,8-28 0 16,-8 28 0-16,0 0 0 0,0 0 0 0,-34 28 0 16,14 6 0-16,-6 11 0 0,-6 10 0 0,-2 8 0 15,1 3 0-15,-1 0 0 0,4-4 0 16,7-2 0-16,5-7 0 0,13-2 0 0,0-9-51 16,13 7-53-16,-11-22-55 0,35 35-202 0,-22-31-262 15,6 1 44-15,4 3 410 0</inkml:trace>
  <inkml:trace contextRef="#ctx0" brushRef="#br2" timeOffset="455106.0711">11393 13378 845 0,'0'0'200'0,"0"0"-148"15,-26-35-11-15,26 35-2 0,-18-25 15 0,18 25 1 16,-25-24-4-16,25 24-10 0,-33-21-10 16,33 21-5-16,-43-13 1 0,43 13 4 15,-48-3 3-15,48 3 0 0,-51 10-1 0,51-10-2 16,-53 27-1-1,26-4 9-15,-6-4-5 0,4 11 6 0,-4-2-10 16,4 9 1-16,1-2-9 0,3 2 0 0,2 0-7 0,6-2 1 16,4-1-8-16,10-6 4 0,3-3-7 15,0-25 2-15,16 37-6 0,-16-37 2 0,38 23-1 16,-9-18 0-16,4-5 3 0,8-9-5 16,7-5 7-16,3-11-5 0,8-8 2 0,5-6-4 15,1-8 3-15,1-6-6 0,-4 2 10 0,-6-6-8 16,-3 1 5-16,-5 0-6 0,-5 3 6 0,-6 0-6 0,-7 0-8 15,-3 9 27-15,-10-2-26 0,-1 8 29 0,-9 1-12 16,-3 3-5-16,-4 6 3 0,-2 1-1 0,2 27 2 16,-14-38-1-16,14 38 3 0,0 0-3 15,-32-7 1-15,32 7-7 0,-28 30 0 0,10-2 0 16,-3 11 0-16,1 6 0 0,-1 10 0 16,3 5 0-16,2 3 0 0,2 2 0 0,4-6-3 15,3 2-4-15,5-4-14 0,2-6-3 0,9 0-17 0,-1-7-1 16,14-2-18-16,-6-9-15 0,17 6-31 0,-33-39-29 15,69 53-68-15,-69-53-235 0,64 19-55 0,-14-1 95 16</inkml:trace>
  <inkml:trace contextRef="#ctx0" brushRef="#br2" timeOffset="455310.7146">11928 13368 1234 0,'0'0'258'0,"-26"23"-234"16,26-23-23-16,0 0-4 0,0 0 5 0,0 0 10 16,40-4 7-16,-40 4 2 0,43-11-4 0,-43 11-7 15,53-17-8-15,-19 10-3 0,-2-2-10 0,5 0-15 16,-7-3-19-16,7 12-24 0,-37 0-29 0,60-7-44 16,-60 7-71-16,30-20-256 0,-30 20 43 0,0 0 330 15</inkml:trace>
  <inkml:trace contextRef="#ctx0" brushRef="#br2" timeOffset="455469.9304">11827 13630 1177 0,'0'0'319'0,"0"0"-269"0,0 0-17 16,0 0 3-16,32 4 7 0,-32-4-4 15,50-22-12-15,-18 8-10 0,7-1-10 0,5-5-3 16,4 1-13-16,8 1-23 0,-8-10-50 0,20 26-118 15,-28-12-365-15,8-5 13 0,5 12 241 0</inkml:trace>
  <inkml:trace contextRef="#ctx0" brushRef="#br2" timeOffset="458526.4964">13016 13128 739 0,'0'0'88'0,"0"0"-33"0,0 0-21 0,0 0 4 16,0 0 5-16,0 0 13 0,0 0 21 0,25-28-19 15,-25 28 6-15,30-19-24 0,-30 19-6 16,37-29-3-16,-12 17-7 0,-25 12-21 0,44-30 8 16,-44 30-23-16,39-23 14 0,-39 23-2 15,32-14 0-15,-32 14 0 0,0 0 1 0,0 0 0 16,0 0 3-16,0 0 1 0,0 0 2 0,17 27 17 16,-17-27-18-16,-10 35 16 0,10-35-29 0,-21 47 20 15,10-15-11-15,-7-6 19 0,9 10 5 0,-7-8-7 16,8 9 1-16,-3-2-5 0,6 0 4 15,1-3-8-15,6-2 7 0,1-5-11 0,5-1 2 16,-8-24-4-16,21 37 4 0,-21-37-1 0,37 23 1 16,-37-23 1-16,46 5 1 0,-19-10-1 0,3-2 2 15,0-7 5-15,3-2-4 0,-2-7 4 0,0-1-6 16,0-6-2-16,-3-2-5 0,-2-3 3 0,-3-1-4 16,0 0 4-16,-3 0-7 0,-4 3 5 0,-2 1-2 15,-10 4-8-15,-4 28 34 16,1-44-29-16,-1 44 30 0,-7-28-18 0,7 28-8 15,0 0 4-15,-23-28-9 0,23 28 4 0,0 0-4 16,0 0-9-16,0 0-5 0,0 0-28 0,-28 3-21 16,28-3-25-16,0 0-37 0,23 49-29 0,-23-49-65 15,16 37-97-15,3-8-147 0,-19-29 91 0,38 35 373 16</inkml:trace>
  <inkml:trace contextRef="#ctx0" brushRef="#br2" timeOffset="458745.2918">13946 13204 1112 0,'0'0'275'0,"0"0"-220"0,-25 25-19 15,25-25 0-15,0 0 5 0,-32 29 1 16,32-29-3-16,-21 36-6 0,21-36-3 0,-20 44-12 16,20-44 0-16,-16 44-11 0,16-44 1 0,-10 42-6 15,10-42 1-15,1 37-5 0,-1-37-2 0,13 26-10 16,-13-26-8-16,25 11-15 0,-25-11-13 0,44-5-21 15,-44 5-51-15,60-27-86 0,-40-4-144 0,13-5-144 16,15 15 120-16,-23-32 376 0</inkml:trace>
  <inkml:trace contextRef="#ctx0" brushRef="#br2" timeOffset="458901.5627">14098 12825 1109 0,'-32'20'322'0,"0"-19"-272"0,32-1-24 0,-41 13-10 15,41-13-5-15,0 0-6 0,0 0-9 16,0 0-16-16,0 0-14 0,0 0-32 0,0 0-37 16,30 24-61-16,-30-24-137 0,34-23-144 0,7 27 44 15,-22-29 401-15</inkml:trace>
  <inkml:trace contextRef="#ctx0" brushRef="#br2" timeOffset="459109.016">14399 12864 1165 0,'0'0'97'0,"0"0"-27"0,-35 18-8 16,35-18 2-16,-8 22-11 0,8-22-8 0,-1 36-10 15,1-36-3-15,3 40-9 0,1-12-3 0,-2-3 11 16,3 7-32-16,-3-1 28 0,-2 5-35 0,0 2 9 16,-2-1 3-16,0 0-7 0,-1-5 3 15,-1 5-10-15,-1-11-7 0,3 4-29 0,2-30-2 16,0 44-25-16,0-44-37 0,11 30-70 0,-11-30-124 15,0 0-187-15,0 0 54 0,0 0 437 0</inkml:trace>
  <inkml:trace contextRef="#ctx0" brushRef="#br2" timeOffset="459280.89">14353 13121 1415 0,'0'0'117'16,"-39"4"-49"-16,39-4-13 0,0 0-14 0,0 0-13 15,0 0-18-15,0 0-6 0,0 0-1 0,0 0-1 16,0 0-1-16,42-7 0 0,-17-1-7 0,2-7-19 16,8 6-20-16,-8-12-8 0,19 15-63 0,-20-20-26 15,28 28-119-15,-24-15-190 0,-2-6-5 16,18 21 267-16</inkml:trace>
  <inkml:trace contextRef="#ctx0" brushRef="#br2" timeOffset="459727.5333">14881 12933 856 0,'0'0'252'0,"0"0"-175"0,0 0-9 0,0 0 2 16,0 0 1-16,-22-29-11 0,22 29-8 0,0 0-4 16,0 0-3-16,0 0-1 0,32-15-4 0,-32 15 1 15,0 0-5-15,36-16 0 0,-36 16-4 0,30-11-2 16,-30 11-4-16,32-9-3 0,-32 9-4 0,26-1-4 15,-26 1-3-15,0 0-2 0,25 7-1 0,-25-7-2 16,0 0 1-16,0 0-1 0,18 24-2 16,-18-24-2-16,2 25 1 0,-2-25-4 0,-6 37 4 15,6-37-5-15,-9 39 3 0,9-39-3 0,-8 45-13 0,2-22 24 0,4 6-23 0,1 0 23 16,1 3-8-16,1 0-3 0,3-2 3 0,1 3-2 16,4-1 1-16,4-4-2 0,-1 0 0 0,-12-28-2 15,34 34 3-15,-34-34 0 0,39 16 3 0,-39-16-6 16,46 7 2-16,-20-7 0 15,-1-9-1 1,0-5 6-16,-25 14-1 0,42-42-2 0,-20 17 3 16,-5-5 0-16,1-5-4 0,-2 1 5 0,-2-1-8 15,-5-2-6-15,0 4 21 0,-6-3-21 0,1 3 21 0,-1 1-10 16,1 1-6-16,-1 1 4 0,1 0-8 0,0 3 3 16,-1 1-6-16,-3 26-3 0,7-35-10 0,-7 35-10 15,0 0-9-15,0 0-26 16,16-29-24-16,-16 29-41 0,0 0-48 0,32 25-57 0,-32-25-98 15,0 0-126-15,18 28 100 0,-18-28 363 0</inkml:trace>
  <inkml:trace contextRef="#ctx0" brushRef="#br2" timeOffset="460057.2944">15970 13007 919 0,'-20'-27'269'16,"20"27"-169"-16,-7-23-23 0,7 23-1 0,-16-26 1 15,16 26-11-15,0 0-5 0,-17-30-10 16,17 30-9-16,0 0-12 0,-30-21-6 0,30 21-4 16,0 0-1-1,-25 2-4-15,25-2-3 0,0 0-1 0,-30 33-1 16,30-33 5-16,-32 46-2 0,16-15 2 0,-2 1 5 0,0 3-30 0,2 4 24 15,4-2-26-15,0 2 10 0,1-2 6 0,2 2-7 16,2-6 6-16,2 2-6 0,1-5 5 0,4-3-7 16,0-27-5-16,4 45-9 0,-4-45-7 15,10 36-13-15,-10-36-9 0,15 26-25 0,-15-26-22 16,0 0-32-16,0 0-26 0,26 16-26 0,-26-16-26 16,0 0-48-16,0 0-86 0,2-42-19 0,-2 42 353 15</inkml:trace>
  <inkml:trace contextRef="#ctx0" brushRef="#br2" timeOffset="460209.6651">15683 13313 641 0,'0'0'286'16,"-41"-30"-66"-16,41 30-38 0,-30-10-31 0,30 10-34 16,0 0-34-16,0 0-20 0,-26 3-24 0,26-3-16 15,0 0-12-15,0 0-3 0,0 0 0 0,40-14-1 16,-15 2-1-16,7-1-5 0,2-1-1 0,-1-2-9 16,3 6-11-16,-6-3-25 0,3 12-37 0,-33 1-48 15,48-6-90-15,-48 6-146 0,0 0-173 16,0 0 105-16,0 0 434 0</inkml:trace>
  <inkml:trace contextRef="#ctx0" brushRef="#br2" timeOffset="460570.3269">13827 13723 1486 0,'0'0'55'15,"0"0"-35"-15,0 0-6 0,0 0 3 0,-5-22 11 16,5 22 12-16,47-15 8 0,-4 10-3 15,5-7-10-15,12 1-12 0,11-3 0 0,8 2-1 16,12-4 5-16,6 0-4 0,11-1-4 0,9-1-8 16,0 0-4-16,9 2-5 0,-6-5 2 0,1 7-4 15,-8-2 1-15,-10 1-7 0,-8 2-9 16,-10 3-4-16,-10 3-4 0,-10-4-4 0,-10 11 0 16,-12-4-7-16,-6 6-10 0,-37-2-15 0,44 9-20 15,-44-9-25-15,0 0-64 0,0 0-113 0,-26 25-235 16,11-1 34-16,-22-24 417 0</inkml:trace>
  <inkml:trace contextRef="#ctx0" brushRef="#br2" timeOffset="460976.5567">14744 13766 1436 0,'-35'-6'89'0,"35"6"-46"0,0 0 5 0,46-37 2 16,-46 37-1-16,55-24-19 0,-29 13-13 15,6 4-11-15,-3 2-4 0,-3 1-2 0,-1 4 1 16,-25 0 0-16,42 7 0 0,-42-7 2 15,27 18-2-15,-27-18 4 0,16 25 1 0,-16-25 4 16,2 33 3-16,-2-33 5 0,-14 44 1 0,1-16 7 16,-10-1-1-16,2 1 3 0,-9 4-4 0,1-2-13 15,-2-6 25-15,0 3-25 0,5-6 22 0,26-21-28 16,-43 39-5-16,43-39 0 0,-24 22 0 0,24-22 0 16,0 0 0-16,0 0 0 0,0 0 0 0,0 0 0 15,46-12 0-15,-11-4 0 0,13-3-20 16,5-8-41-16,16 8-50 0,-16-20-47 0,36 32-229 15,-29-21-220-15,4-4 53 0,0 17 406 0</inkml:trace>
  <inkml:trace contextRef="#ctx0" brushRef="#br2" timeOffset="461429.8872">15894 12484 1114 0,'0'0'207'0,"0"0"-135"16,0 0-6-16,26-2-1 0,-26 2-8 0,50 12-5 15,-50-12-8-15,51 25-3 0,-26-11-5 16,3 12-3-16,-1-1-15 0,1 7-2 0,-5-1-7 15,-1 3 1-15,-5 3-5 0,-4-2 2 16,-5 9-7-16,-6 0 6 0,-5 2-6 0,-10 3 5 16,-3-1-7-16,-5 6-11 0,-7 1 23 0,-6-2-28 15,-3 1 20-15,-7-1-12 0,1-2-15 0,-1-7 0 16,5 0-24-16,-5-14-10 0,19 7-29 0,-14-24-41 16,32 22-105-16,-22-16-298 0,29-19 23 0,0 0 328 15</inkml:trace>
  <inkml:trace contextRef="#ctx0" brushRef="#br2" timeOffset="461961.1621">13048 12656 695 0,'-4'-25'46'15,"4"25"15"-15,0 0 20 0,0 0 10 0,0 0-4 16,0 0-28-16,-42 16-14 0,24 7 8 0,-12-2 4 16,7 16 12-16,-14-5-4 0,12 21 9 15,-14-4-16-15,9 20 5 0,-6 0 4 0,11 12-33 16,-3-6 16-16,12 6-34 0,2-10-8 0,12-4 3 16,11-7-14-16,11-4 5 0,11-7-6 0,12-6 3 15,14-5-17-15,6-15-15 0,21 0-54 0,-10-28-54 16,34 24-143-16,-5-22-272 0,-9-8 56 0,8 9 336 15</inkml:trace>
  <inkml:trace contextRef="#ctx0" brushRef="#br2" timeOffset="462445.5448">16538 13310 1366 0,'-33'-34'412'0,"6"31"-379"0,27 3-30 15,-28 0-7-15,28 0-3 0,0 0-6 16,0 0-3-16,-2-27-11 0,2 27-20 0,0 0-27 16,0 0-29-16,27-39-49 0,6 43-83 0,-33-4-214 15,30-18-45-15,8 18 302 0</inkml:trace>
  <inkml:trace contextRef="#ctx0" brushRef="#br2" timeOffset="462773.8429">17353 12366 878 0,'0'0'63'16,"27"-25"-16"-16,-27 25 14 0,0 0 17 0,0 0 2 15,0 0-6-15,0 0-17 0,0 0-19 0,-41 33-6 16,21-5 6-16,-11-1 0 0,4 12 12 16,-10-2-6-16,5 17 10 0,-9-1-9 0,6 9 4 15,-6-2-13-15,7 1 1 0,1-3-16 0,6 0 2 16,6-1-15-16,7-4-14 0,7-6 19 15,5-3-27-15,4-7 26 0,5-3-13 0,3-6-9 16,-10-28-9-16,36 47-25 0,-36-47-7 0,48 32-21 16,-48-32-17-16,51 12-23 0,-51-12-50 0,48-10-87 15,-48 10-216-15,28-30-7 0,0 25 363 0</inkml:trace>
  <inkml:trace contextRef="#ctx0" brushRef="#br2" timeOffset="462930.0893">16813 12867 1416 0,'0'0'290'0,"-30"18"-226"0,30-18-37 0,0 0-13 16,0 0-7-16,26 7 2 0,-26-7 2 0,57-5-1 15,-20-2-2-15,11-4-3 0,3-3-6 0,10 0-7 16,1-5-16-16,8 8-39 0,-15-14-56 16,23 29-111-16,-39-22-232 0,14 6-84 0,-1 12 139 15</inkml:trace>
  <inkml:trace contextRef="#ctx0" brushRef="#br2" timeOffset="464021.8943">11471 14866 1065 0,'-17'-28'94'0,"17"28"-15"16,0 0-29-16,-25-24 16 0,25 24-6 0,-27-14-13 16,27 14-12-16,-32-8-7 0,32 8-3 0,-39 0-5 15,39 0-2-15,-44 15 0 0,18-5-1 0,1 6 3 16,-4 0-1-16,29-16-8 0,-44 44 34 0,25-16-30 0,-3-2 31 16,7 4-20-16,0 0-9 0,7 4 3 15,2-4-11-15,6 1 4 0,4-6-7 0,-4-25 1 16,21 32-2-16,-21-32-1 0,43 17-1 0,-12-15 2 15,8-7-3-15,4-6 2 0,5-10 0 16,-1-5-3-16,3-9 7 0,1-6-7 0,1-7 7 0,3-8 4 16,-2-2-27-16,4-5 25 0,-3-3-23 0,1 3 12 15,-5 3 7-15,-8 6-8 0,-8 6 5 0,-6 6-5 0,-8 8 6 16,-6 3-2-16,-7 6 9 0,-7 25 0 0,2-35 6 31,-2 35-2-31,0 0-3 0,0 0-1 0,0 0-5 0,0 0-2 0,-32 1-1 0,32-1-3 16,-23 52-1-16,5-8 5 0,2 5-7 0,-1 2 8 31,1 9-7-31,2-2 5 0,1 4-6 0,1 1-9 16,5-3 14-16,1 2-26 0,8-8 7 0,2-8-23 15,10 1-24-15,-4-17-26 0,22 13-40 0,-32-43-57 0,64 37-295 16,-25-18-48-16,-5-14 87 0</inkml:trace>
  <inkml:trace contextRef="#ctx0" brushRef="#br2" timeOffset="464232.7631">12258 14900 1351 0,'0'0'251'16,"0"0"-225"-16,0 0-26 16,0 0-1-16,0 0 6 0,30-16 4 0,-30 16 0 0,33-11-3 15,-33 11-25-15,39-17 7 0,-12 13-38 16,-27 4 3-16,48-14-26 0,-48 14-30 0,46-7-36 15,-46 7-107-15,21-24-198 0,-21 24-1 0,0 0 368 0</inkml:trace>
  <inkml:trace contextRef="#ctx0" brushRef="#br2" timeOffset="464394.8748">12192 15159 1350 0,'0'0'80'0,"0"0"-48"0,0 0-9 0,0 0-3 16,0 0 3-1,0 0-1-15,46-27-6 0,-14 12-9 0,2-5-3 16,7-5-16-16,6 3-23 0,-4-14-64 0,22 22-150 16,-12-7-258-16,-8-9-11 0,10 20 362 15</inkml:trace>
  <inkml:trace contextRef="#ctx0" brushRef="#br2" timeOffset="465459.733">12871 14733 1159 0,'0'0'244'0,"0"0"-213"16,3-29-28-16,-3 29-2 0,16-26-1 0,-16 26 1 16,27-23 0-16,-27 23 2 0,28-16-3 0,-28 16 4 15,28-10-4-15,-28 10 1 0,30-6 1 0,-30 6-3 16,30 2 3-16,-30-2-1 0,25 7 2 15,-25-7 7-15,0 0 6 0,0 0 7 0,30 28 6 16,-30-28-3-16,0 0 1 0,2 37-6 0,-2-37-1 16,-5 41-6-16,-1-13 1 0,-2 2-3 0,-1 3 5 15,-4 1 14-15,3 6-31 0,-3-4 26 16,5 2-30-16,0-8 10 0,3 0 3 0,5-30-5 16,2 43 3-16,-2-43-6 0,14 26 5 15,-14-26-3-15,0 0 2 0,35 14 5 0,-35-14-2 16,39-14 4-16,-14 2 0 0,2-6-1 0,1-1-1 15,0-10 1-15,1 0-6 0,-1-7 6 0,-1-2 6 16,1-5-28-16,-1 3 27 0,-4-2-27 0,-2 5 13 16,-5 0 9-16,-4 1-3 0,-3 3 5 0,-5 1-3 15,-3 4-1-15,-2 3-5 0,1 25 0 0,-11-40-7 16,11 40 6-16,-14-28-5 0,14 28 1 16,0 0-5-16,0 0-13 0,-30-11-12 15,30 11-23-15,0 0-26 0,-4 35-37 0,4-35-48 16,2 39-82-16,-2-39-130 0,-11 30-106 0,31 2 125 15,-20-32 358-15</inkml:trace>
  <inkml:trace contextRef="#ctx0" brushRef="#br2" timeOffset="465662.8859">13660 14923 1262 0,'0'0'60'16,"-30"12"-44"-16,30-12 18 0,0 0 13 0,-39 21 14 15,39-21-6-15,0 0-8 0,-23 34-10 16,23-34-16-16,-16 24-6 0,16-24-7 16,-7 29 0-16,7-29-4 0,-1 29 0 0,1-29-6 15,8 34 1-15,-8-34-9 0,16 28-12 0,-16-28-27 16,0 0-21-16,52 25-48 0,-52-25-56 0,44-13-204 16,-12 13-106-16,-32 0 114 0</inkml:trace>
  <inkml:trace contextRef="#ctx0" brushRef="#br2" timeOffset="465834.7567">13816 14541 1103 0,'-37'-25'208'0,"37"25"-101"0,-42-16-25 16,42 16-22-16,-25-7-16 0,25 7-16 0,0 0-14 16,0 0-7-16,0 0-5 0,0 0-4 0,0 0-10 15,9-25-15-15,-9 25-25 0,35-28-42 0,2 28-63 16,-21-31-110-16,9 13-233 0,17 11 37 15,-20-25 383-15</inkml:trace>
  <inkml:trace contextRef="#ctx0" brushRef="#br2" timeOffset="466084.7251">14282 14257 1227 0,'-39'0'103'0,"39"0"-37"15,0 0-9-15,-30 44 0 0,30-44-8 0,-27 44-2 16,10-17-10-16,4 10 5 0,-4 1-9 0,2 8 3 16,-1-4-10-16,4 8 1 0,-4 1-10 0,2 5 4 15,-2-1-12-15,4 1-11 0,1-3 21 0,2-4-27 16,6-7 23-16,3-5-11 0,7-10-10 16,-7-27-4-16,26 40-17 0,-26-40-18 0,46 21-8 15,-46-21-23-15,55 2-40 0,-41-28-85 0,31 17-268 16,-17-9-44-16,-9-15 148 0</inkml:trace>
  <inkml:trace contextRef="#ctx0" brushRef="#br2" timeOffset="466225.3456">14041 14666 1490 0,'0'0'133'0,"-48"12"-57"16,48-12-23-16,0 0-19 0,0 0-18 0,0 0-12 15,0 0-4-15,0 0 1 0,43-4-1 0,-6-6 2 16,7-4-9-16,11 0-15 0,-3-11-42 0,18 20-85 15,-29-34-189-15,19 21-228 0,-1 6 21 0,-13-14 428 16</inkml:trace>
  <inkml:trace contextRef="#ctx0" brushRef="#br2" timeOffset="466616.0932">14723 14590 811 0,'34'-12'269'0,"-34"12"-160"0,0 0-24 15,1-25-18-15,-1 25-15 0,0 0-18 0,0 0-7 16,0 0-4-16,0 0-2 0,0 0-2 0,0 0-3 16,2 35-3-16,-2-35 1 0,-10 44-8 15,3-19 2-15,-1 0-8 0,3-3 3 0,5-22-6 16,-7 46 2-16,7-46-14 0,0 41-6 15,0-41-18-15,4 33-13 0,-4-33-5 0,7 27-47 16,-7-27-26-16,0 0-69 0,23 26-94 0,-23-26-129 16,0 0 182-16,28 12 240 0</inkml:trace>
  <inkml:trace contextRef="#ctx0" brushRef="#br2" timeOffset="466772.3507">14714 14798 1145 0,'-51'-11'174'0,"51"11"-56"0,0 0-32 16,0 0-22-16,0 0-22 0,0 0-17 0,0 0-11 15,0 0-3-15,0 0 2 0,0 0-1 0,0 0-1 16,48 5-4-16,-18-13-4 0,3-6-12 0,6 3-22 16,-3-10-32-16,13 16-54 0,-20-29-81 15,33 25-161-15,-16-5-163 0,-11-14 97 16,17 25 425-16</inkml:trace>
  <inkml:trace contextRef="#ctx0" brushRef="#br2" timeOffset="466975.5177">15451 14174 1319 0,'-27'-7'58'0,"27"7"-38"0,0 0-9 0,0 0-1 16,-26 18-4-16,26-18-2 0,-21 40-5 0,5-11 4 15,1 4-8-15,0 4 1 0,0 3-13 16,-1-3-8-16,9 9-26 0,-9-12-14 0,15 10-31 15,-14-20-39-15,24 15-66 0,-7-12-152 16,-2-27-29-16,28 35 287 0</inkml:trace>
  <inkml:trace contextRef="#ctx0" brushRef="#br2" timeOffset="467194.2247">15809 14167 1193 0,'-45'14'139'0,"22"27"-55"0,-14-13-19 0,11 18-4 16,-12-9-20-16,10 12-5 0,-7-1-15 0,6 3 4 15,-3-4-12-15,6 1-1 0,1-2-11 0,2-4 4 16,5-2-18-16,2-3-10 0,11 2-35 0,-7-12-25 16,19 17-51-16,-7-44-116 0,-11 35-257 15,24-7 25-15,-13-28 337 0</inkml:trace>
  <inkml:trace contextRef="#ctx0" brushRef="#br2" timeOffset="467522.4991">15582 14682 1242 0,'0'0'66'0,"0"0"-38"0,27 8 9 0,-27-8 15 15,35-12 7-15,-35 12-5 0,41-16-8 0,-41 16-7 16,44-17-6-16,-44 17-7 0,46-20-7 0,-46 20-3 16,35-9-7-16,-35 9-4 0,0 0 1 15,0 0 1-15,27 9 7 0,-27-9 5 0,0 0-2 16,-7 32-4-16,7-32-2 0,-25 39-9 0,7-15 3 16,-5 3-5-16,-3 1 2 0,-1 2-2 0,-3 1-12 15,0-1 30-15,2 2-28 0,1-5 29 16,2-1-14-16,25-26-4 0,-30 37 1 0,30-37-4 15,0 0 1-15,-3 26-1 0,3-26 1 0,0 0 1 16,40 7 0-16,-13-14-1 0,3-3-9 16,9-1-12-16,-2-10-29 0,15 9-33 0,-19-22-37 15,28 31-104-15,-33-31-101 0,16 13-190 0,7 12 33 16,-26-21 479-16</inkml:trace>
  <inkml:trace contextRef="#ctx0" brushRef="#br2" timeOffset="468022.5015">16266 14696 1182 0,'0'0'190'0,"-2"-37"-103"0,2 37-30 0,0 0-12 16,-9-30-17-16,9 30-9 0,0 0-3 0,0 0 2 15,0 0-4-15,-30-16-1 0,30 16-5 16,0 0-5-16,-37 30 2 0,37-30 3 0,-37 40 9 16,15-15 2-16,-1 3 8 0,-3-1-4 15,3 4 3-15,-4-3-4 0,6 2-11 0,0-1 27 16,21-29-32-16,-25 40 21 0,25-40-19 0,0 0-7 15,3 26 0-15,-3-26-1 0,0 0 0 0,43 2 2 16,-18-12 0-16,7-6-16 0,5-7 27 0,7-4-28 16,2-4 24-16,5 1-10 0,-1-5-2 0,-4 5 1 15,-5 1-7-15,-6 1 5 0,-3 7-5 0,-32 21 6 16,41-33 1-16,-41 33 1 0,0 0 3 16,0 0-1-16,0 0 0 0,0 0 1 0,0 0-1 15,0 0-4-15,-43 35 3 0,22-9-3 16,0 4 4-16,-4 4-2 0,0-1 4 0,4 2-5 15,3-1-11-15,4-4 21 0,5-4-35 0,9-1 16 16,0-25-32-16,13 32-20 0,-13-32-16 0,35 14-20 16,-35-14-37-16,58 0-81 0,-58 0-146 15,55-36-145-15,-3 28 176 0,-26-35 332 0</inkml:trace>
  <inkml:trace contextRef="#ctx0" brushRef="#br2" timeOffset="468225.6946">17009 14088 1398 0,'0'0'117'0,"0"0"-60"0,-31 42-8 15,31-42-8-15,-38 55 1 0,15-16-10 0,0 6 1 16,-3 3-11-16,3 5 0 0,0 0-13 0,3-2 2 16,1 3-10-16,1-3 6 0,2-1-10 0,2-6 5 15,3 1-13-15,1-8-2 0,6 0-24 0,-5-10-16 16,11 5-11-16,-2-32-42 0,0 44-24 0,0-44-276 15,0 0-124-15,0 28 44 0,0-28 483 16</inkml:trace>
  <inkml:trace contextRef="#ctx0" brushRef="#br2" timeOffset="468387.9926">16684 14625 1541 0,'-29'-12'154'0,"29"12"-72"15,0 0-33-15,0 0-22 0,0 0-16 16,0 0-6-16,0 0-3 0,43-14 0 0,-17 5-4 15,4-5-12-15,9 2-22 0,-3-10-54 0,19 22-121 16,-55 0-392-16,65-26 18 0,-24 12 254 16</inkml:trace>
  <inkml:trace contextRef="#ctx0" brushRef="#br2" timeOffset="468897.3096">17158 13928 1323 0,'-37'-18'57'0,"37"18"-51"15,14-28 1-15,-14 28 6 0,29-32 16 0,-5 20 8 16,-24 12 12-16,50-28-1 0,-50 28-2 0,53-21-8 15,-28 10-6-15,1 9-7 0,-26 2-5 16,39 0-4-16,-39 0-5 0,27 11-2 16,-27-11 0-16,0 0-1 0,14 28-1 0,-14-28 1 15,-7 32-3-15,7-32 4 0,-23 38-5 0,23-38 4 16,-37 48-2-16,37-48-13 0,-52 44 32 0,26-21-25 16,-4-2 29-1,3 5-9-15,-1-3-4 0,28-23 3 0,-44 46-5 16,44-46 0-16,-27 39-8 0,27-39 0 0,-5 30-5 15,5-30 0-15,14 33-1 0,-14-33 1 16,30 25-3-16,-30-25 1 0,46 18-8 0,-21-11-11 16,9 1-19-16,-4-8-29 0,12 16-71 0,-42-16-152 15,55-10-321-15,-20 13 34 0,-6-10 363 0</inkml:trace>
  <inkml:trace contextRef="#ctx0" brushRef="#br2" timeOffset="469060.3767">17491 14801 1902 0,'0'0'61'0,"0"0"-44"0,0 0-13 16,0 0-14-16,-16-31-24 0,16 31-28 16,6-27-83-16,-26-12-214 0,20 39-249 15,7-31 0-15,-14 3 451 0</inkml:trace>
  <inkml:trace contextRef="#ctx0" brushRef="#br5" timeOffset="547375.7844">18556 10772 907 0,'0'0'103'0,"0"0"-32"0,0 0-17 0,0 0-2 16,1-32 6-16,-1 32 1 0,9-27-3 0,-9 27-14 16,14-29-12-16,-14 29-15 0,15-25-8 15,-15 25-5-15,0 0-1 0,0 0 0 0,0 0 1 16,0 0 2-16,0 0 2 0,0 0 1 0,0 0-2 15,0 0 0-15,-2 32-3 0,-7-8 4 16,9-24-1-16,-28 50 7 0,10-26 0 0,0 6 9 16,-3 0-3-16,5 2 7 0,-3-2-7 0,4 1 1 15,1 1-6-15,4-2 1 0,-1-5-8 0,11-25 3 16,-5 46-8-16,5-46 1 0,8 37-3 0,-8-37 2 16,25 24-3-16,-25-24 3 0,37 14-1 0,-12-12 0 15,4-5 2-15,2-5-2 0,7-2 2 0,-1-4-3 16,4-6 3-16,-2 3-2 0,-2-4 2 15,-2-4-1-15,-1 2 1 0,-2-2-3 16,-4 4 3-16,-1-2-4 0,-27 23 4 0,40-38-6 16,-40 38 4-16,32-34-5 0,-32 34 4 0,0 0-1 15,21-26 2-15,-21 26 1 0,0 0-1 0,0 0 0 16,0 0 0-16,0 0-2 0,0 0 0 0,-31 23 2 31,31-23-2-31,-25 35 4 0,12-9-3 16,3 3 3-16,-1 2-5 0,2 3 7 0,2 3-6 15,4-4 6-15,1 1-5 0,4-4 6 0,5-6-5 16,-7-24 6-16,21 35 17 0,-21-35-34 0,32 18 34 16,-32-18-36-16,49 4 20 0,-17-6 22 0,-2-7-32 0,4-3 36 0,-2-8-35 0,0-4 10 15,1-3 0-15,-2-3-6 0,-3-5 3 0,-1 0-5 16,-6-4 6-16,0 2-7 16,-5-2 6-16,-5 2-7 0,-3 4 4 0,-6 1-7 15,0 0 0-15,-6 10-12 0,4 22-7 0,-16-36-9 16,16 36-7-16,0 0-7 0,0 0-7 0,-35-23-17 0,35 23-23 15,0 0-19-15,-3 41-35 0,3-41-22 0,-9 44-53 32,7 2-154-32,2-46 31 0,-2 63 316 0</inkml:trace>
  <inkml:trace contextRef="#ctx0" brushRef="#br5" timeOffset="547709.662">19831 11052 1001 0,'-39'-34'59'15,"39"34"-26"-15,-30-19 8 0,30 19 13 0,-32-14 11 16,32 14 3-16,-34-4-9 0,34 4-9 0,-33 5-7 15,33-5-5-15,-36 11-3 0,36-11-1 16,-32 19-3-16,32-19-1 0,-26 29-7 16,26-29-2-16,-20 37-5 0,15-15-2 0,-2 8-7 15,3 0 2-15,1 0 10 0,3 0-32 0,1-2 30 16,3 1-32-16,3-1 12 0,-2-5 1 0,6 7-27 16,-11-30-1-16,23 51-7 0,-23-51-13 0,23 42-13 15,-23-42-39-15,20 25-60 0,-20-25-39 0,0 0-87 0,0 0-129 16,0 0 63-16,33 15 354 0</inkml:trace>
  <inkml:trace contextRef="#ctx0" brushRef="#br5" timeOffset="547869.0081">19411 11300 1272 0,'-27'0'100'0,"27"0"-26"0,-24 0-3 16,24 0-11-16,0 0-10 0,0 0-19 0,0 0-10 15,0 0-5-15,0 0 3 16,0 0 0-16,21 25-2 0,-21-25-7 0,39 10-4 0,-14-8-3 0,3-2-3 15,6-2-5-15,1-5-13 0,8 0-19 0,-4-11-31 16,10 13-48-16,-19-25-77 0,29 18-267 0,-17-2-46 16,-6-9 141-16</inkml:trace>
  <inkml:trace contextRef="#ctx0" brushRef="#br5" timeOffset="548093.2369">20088 11170 1471 0,'-8'-23'38'0,"8"23"-35"15,0 0-5-15,20-32 3 0,-20 32-2 16,30-28 2-16,-30 28-2 0,34-21-2 0,-34 21-7 16,42-18-5-16,-42 18-11 0,48-12-11 0,-48 12-15 15,44-4-24-15,-44 4-32 0,38 6-43 0,-38-6-74 16,0 0-111-16,35 21-43 0,-35-21 288 0</inkml:trace>
  <inkml:trace contextRef="#ctx0" brushRef="#br5" timeOffset="548265.0501">20052 11388 1220 0,'-30'-3'174'0,"30"3"-127"0,0 0-21 0,0 0-9 15,0 0-3-15,0 0 6 0,0 0 9 0,32 1 3 16,-32-1-7-16,39-16-8 0,-39 16-10 0,53-24-6 15,-19 6-10-15,-2-1-27 0,10 10-45 16,-17-19-54-16,24 28-132 0,-49 0-147 0,50-27-57 16,-11 27 256-16</inkml:trace>
  <inkml:trace contextRef="#ctx0" brushRef="#br5" timeOffset="548907.2788">21001 10835 978 0,'4'-37'221'0,"-4"37"-138"15,0 0-21-15,0 0 1 0,0 0-5 0,0 0-7 16,0 0-17-16,0 0-10 0,0 0-5 0,-35 30 2 16,35-30 2-16,-29 39 6 0,29-39-1 15,-37 47 5-15,16-20-7 0,1 4 4 0,-1 1-6 16,2 5 2-16,1-3-8 0,2 3 2 0,2-2-8 15,3-2-14-15,2-3 25 0,6-2-29 0,3-3 25 0,0-25-16 16,9 42-5-16,-9-42 2 16,21 27-1-16,-21-27 1 0,37 10 1 0,-37-10-1 15,51-7 1-15,-22-3-2 0,3-8 2 16,-1-3-3-16,1-2-14 0,2-5 23 0,0 0-27 16,-2-2 27-16,-2 0-8 0,0 0-2 0,-7 2 6 15,-4 3-5-15,-19 25 4 0,20-39-3 0,-20 39 2 16,0 0 0-16,0 0 0 0,-4-23 0 15,4 23 0-15,0 0-2 0,0 0 0 0,-23 23-1 16,23-23-1-16,-23 46 3 0,13-16-4 0,-1 3 5 16,2 3-4-16,2-5-9 0,3-1 29 15,6 2-29-15,2-6 27 0,3-1-13 0,-7-25-6 16,30 44 5-16,-30-44-3 0,39 30 2 0,-39-30 0 16,46 5 1-16,-21-6 3 0,3-8 2 0,2-4 3 15,0-2-3-15,0-8 1 0,-1-2-6 0,-3-5-15 16,-3-2 25-16,-5 2-27 0,-2-1 28 0,-4-3-8 15,-5 1-6-15,-3 1 2 0,-4-1-11 0,-4 3-5 16,-4 2-9-16,8 28-11 0,-23-45-12 16,23 45-9-16,-29-19-13 0,29 19-14 15,-33-2-23-15,33 2-43 0,-32 21-57 0,32 4-141 16,-6 3-102-16,6-28 141 0,-8 48 309 0</inkml:trace>
  <inkml:trace contextRef="#ctx0" brushRef="#br5" timeOffset="549110.4">21747 11198 1621 0,'-25'0'56'16,"25"0"-34"-16,-33 10-3 0,33-10-13 0,-31 22 32 15,31-22-35-15,-30 33 28 0,30-33-20 16,-24 49-7-16,15-19 0 0,5 0-7 0,4-2 4 15,4 2-6-15,-4-30-8 0,19 46-24 0,-19-46-27 16,39 46-99-16,-39-46-39 0,52 12-224 0,-24-8-84 16,-28-4 118-16</inkml:trace>
  <inkml:trace contextRef="#ctx0" brushRef="#br5" timeOffset="549297.8898">21850 10877 1483 0,'-59'-38'356'0,"13"27"-313"0,0 0-10 0,11 8-3 16,3-2-7-16,4 5-10 0,28 0-10 0,-45 0-10 16,45 0-9-16,-28 3-15 0,28-3-49 0,0 0-60 15,0 0-164-15,0 0-290 0,30 23 45 16,-30-23 287-16</inkml:trace>
  <inkml:trace contextRef="#ctx0" brushRef="#br5" timeOffset="550048.0824">22376 10754 733 0,'0'0'107'15,"0"0"-41"-15,0 0-11 0,0 0 4 16,0 0 4-16,0 0 1 0,0 0-5 0,19-32-7 16,-19 32-9-16,0 0-9 0,0 0-11 0,0 0-4 15,0 0-1-15,0 0 4 0,0 0 10 0,0 0 9 16,0 0 5-16,0 0-2 0,0 0-10 0,27 36-13 15,-27-36-6-15,5 31-9 0,-5-31 3 0,0 44-6 16,-2-16 3-16,-3 2-5 0,-2 2 2 0,-2 5-5 16,-2 2 4-16,-1 3-6 0,1-1 4 15,1-3-19-15,-1-2 3 0,4-1 2 0,7-35-35 16,-7 51-16-16,7-51-80 0,9 32-101 0,-9-32-165 16,0 0-48-16,0 0 210 0</inkml:trace>
  <inkml:trace contextRef="#ctx0" brushRef="#br5" timeOffset="550219.9438">22222 11082 1061 0,'-30'-20'320'0,"30"20"-221"15,-48 0-13-15,48 0-6 0,0 0-9 0,0 0-15 16,0 0-22-16,0 0-17 0,0 0-12 0,0 0-2 16,0 0-2-16,0 0 1 0,33 2-1 0,-1-7-1 15,7-2-16-15,4-7-27 0,13 14-45 0,-15-27-86 16,35 29-243-16,-21-11-136 0,0 0 61 15,7 16 440-15</inkml:trace>
  <inkml:trace contextRef="#ctx0" brushRef="#br5" timeOffset="551063.7731">23506 10680 984 0,'5'-33'222'15,"-5"33"-202"-15,0 0-16 0,0 0-3 0,0 0 9 16,0 0 16-16,0 0 15 0,0 0 0 16,0 0-9-16,0 0-16 0,0 0-15 0,0 0 1 15,-34 33 4-15,20-8 12 0,14-25 7 0,-32 51 11 16,9-27-4-16,7 8 0 0,-8-2-12 0,1 5 0 16,-4-1-8-16,-1 1 3 0,-6 0-6 0,2 2 6 15,-9-3-7-15,4-1 6 0,0-3-8 0,0 0 2 16,-2-5-5-16,2-1 3 0,3-4 18 15,4-4-36-15,3-6 32 0,27-10-36 0,-40 9 15 16,40-9 0-16,0 0 1 0,-29-18 15 0,29 18-35 16,-3-33 33-16,3 33-31 0,10-51 16 15,-1 19 6-15,4-3-6 0,3-2 6 0,3-2-7 16,0 0 8-16,5 2-7 0,-3 0 6 0,0 2-5 16,6 2 6-16,-4 4-3 0,-4 5 7 0,-19 24-1 15,39-35 3-15,-39 35 1 0,28-20 2 16,-28 20-1-16,0 0 2 0,30 0 0 0,-30 0 0 15,0 0 0-15,25 27-3 0,-25-27-1 0,22 35-6 16,-22-35 1-16,24 47-6 0,-13-20 3 0,3-1-5 16,0 1 4-16,0-3-5 0,2 1 5 0,0 3-5 15,2-3 4-15,3-2-5 0,-21-23 0 0,46 42-10 16,-19-28-12-16,7 2-22 0,-4-4-13 16,14 8-23-16,-14-19-15 0,18 19-24 15,-18-24-33-15,25 24-40 0,-27-17-180 0,6-3-20 16,12 20 120-16</inkml:trace>
  <inkml:trace contextRef="#ctx0" brushRef="#br5" timeOffset="551251.3276">23849 11237 1674 0,'-25'0'48'0,"25"0"-25"0,-28 3-3 0,28-3 0 15,0 0-2-15,0 0-7 0,0 0-19 16,0 0-7-16,0 0-35 0,0 0-12 0,0 0-55 16,11-35-61-16,28 30-258 0,-13-8-77 15,-1-11 79-15</inkml:trace>
  <inkml:trace contextRef="#ctx0" brushRef="#br5" timeOffset="551610.6377">24528 10389 1266 0,'-15'-35'143'15,"15"35"-118"-15,0 0-12 0,-30 0 6 0,30 0 3 16,-26 16 7-16,26-16-3 0,-41 37 5 0,13-14 1 16,3 12 7-16,-5-1-5 0,7 8 9 0,-4-2-9 15,6 13 5-15,-2-2-15 0,5 6 2 0,-1-1-12 16,5 2 6-16,-2-2-10 0,7 1 3 16,2-4-11-16,3-4 5 0,6-1-10 0,1-8 6 15,10-3-8-15,3-7-7 0,-16-30 23 16,37 42-37-16,-10-24 20 0,-27-18-20 0,56 19-14 15,-29-24-14-15,10 5-26 0,-14-25-47 0,23 24-109 16,-46 1-292-16,41-52 30 0,-41 52 215 0</inkml:trace>
  <inkml:trace contextRef="#ctx0" brushRef="#br5" timeOffset="551798.17">23925 10863 1724 0,'-26'11'55'0,"26"-11"-32"15,0 0-17-15,-7 31-3 0,7-31 2 16,35 13 6-16,-10-11 4 0,9-2 1 0,3-4-1 16,7-3-7-16,9-7-3 0,4-4-4 0,7 1-4 15,-1-8-23-15,8 11-55 0,-18-23-100 16,36 25-315-16,-31-6-76 0,1 6 50 0</inkml:trace>
  <inkml:trace contextRef="#ctx0" brushRef="#br5" timeOffset="551962.3747">24685 11325 1767 0,'0'0'-22'0,"0"0"-39"16,0 0-28-16,-26-43-76 0,26 43-372 0,17-30 36 16,-17 30 110-16</inkml:trace>
  <inkml:trace contextRef="#ctx0" brushRef="#br5" timeOffset="562641.0125">18701 11987 782 0,'0'0'232'0,"0"0"-163"31,0 0-16-31,0 0-7 0,14-25-5 0,-14 25 1 16,0 0-1-16,0 0-4 0,0 0-3 0,-4-26-6 0,4 26-5 0,0 0-5 15,0 0-6-15,0 0-5 0,0 0-4 16,0 0-2-16,-28 19 1 0,28-19-1 0,-19 30 6 16,19-30 0-16,-30 48 11 0,10-20 18 0,1 11-27 15,-4-1 36-15,3 10-30 0,-7-8 10 0,10 6 3 0,-4-5-15 16,6-3 0-16,3-2-11 0,1-6 4 0,8-6-7 15,3-24 2-15,2 35-3 0,-2-35 1 0,0 0 0 16,39 29 2-16,-39-29 1 0,47 0 0 0,-15-7 0 16,4-6-2-16,3-4 3 0,1-6-3 0,-1-2 4 15,0-7-4-15,0 1 4 0,0-1-5 0,-3 0 3 16,-3 4-3-16,-4 2 3 0,-5 5-3 0,-24 21 3 16,38-36-3-1,-38 36 2-15,0 0-2 0,24-19-1 0,-24 19-2 0,0 0-1 0,0 0-4 0,0 0-3 0,0 0-1 16,-17 39-3-16,17-39 6 0,-23 51 0 15,7-20 9 1,2 3-3-16,-1 3 8 0,3-4-6 0,3 1 5 16,2-6 0-16,7 0 8 0,0-28-4 15,11 35 4-15,-11-35-7 0,23 16 0 0,-23-16 0 16,40 9 7-16,-15-11 3 0,5-5 3 0,-3-7 3 16,7-2-5-16,-3-10 2 0,10-2-8 0,0-7 2 15,3-4-10-15,-1-2 4 0,-4-1-7 0,-4-2 6 16,-3 3-7-16,-5-1-9 0,-3 0 25 0,-6 5-32 15,-4 2 24-15,-5 8-22 0,-7 1-13 0,-2 26-10 16,-4-37-9-16,4 37-6 0,0 0-5 0,0 0-16 16,-42-34-26-16,42 34-35 0,0 0-44 0,-23 29-40 15,23-29-149-15,-32 31 16 0,35 8 266 0</inkml:trace>
  <inkml:trace contextRef="#ctx0" brushRef="#br5" timeOffset="562969.3122">19902 12093 1099 0,'-22'-48'152'15,"22"48"-127"-15,-21-32-13 0,21 32 15 0,0 0 17 16,-25-19 9-16,25 19 0 0,0 0-12 0,-35 12-13 16,35-12-6-16,-28 35-8 0,15-5 9 0,-5 6 17 15,6 8-31-15,-2 3 30 0,1 4-33 16,3-5 7-16,-1 7 6 0,1-4-11 0,1 1 2 16,2-1-13-16,0 4 7 0,3-4-10 0,4-5 8 15,0-5-6-15,4-13 0 0,-4-26-13 0,14 34-23 16,-14-34-16-16,26 15-7 0,-26-15-32 0,29 0-36 15,-3 9-82-15,-26-9-164 0,11-35-69 0,-11 35 159 16</inkml:trace>
  <inkml:trace contextRef="#ctx0" brushRef="#br5" timeOffset="563141.0883">19654 12538 845 0,'-34'-16'171'0,"34"16"-34"16,-55-5-6-16,55 5-2 0,-34 2-13 0,34-2-23 15,0 0-28-15,0 0-24 0,0 0-21 0,0 0-14 16,0 0-3-16,0 0 1 0,27 0 4 0,-27 0-3 15,55-18 1-15,-21 2-7 0,5 0-14 0,-4-8-36 16,15 13-64-16,-26-28-131 0,15 18-320 16,-1 4 42-16,-8-10 263 0</inkml:trace>
  <inkml:trace contextRef="#ctx0" brushRef="#br5" timeOffset="563594.298">20065 11680 1206 0,'0'0'319'0,"0"0"-278"0,0-28-27 16,0 28 6-16,0 0 16 0,23-28 9 0,-23 28 3 15,0 0-11-15,33-32-12 0,-33 32-12 0,25-14-8 16,-25 14-3-16,25-10 0 0,-25 10 0 0,0 0-1 16,28 0 0-16,-28 0-1 0,0 0 1 15,0 0-1-15,0 0 1 0,25 31-1 0,-25-31 2 16,3 25-2-16,-3-25 3 0,-1 30-4 0,1-30 4 15,-11 35-4-15,11-35 3 0,-21 41-2 0,21-41 2 16,-32 42-4-16,32-42 4 0,-44 46-2 16,19-23 7-16,-3-2 0 0,3 0 4 0,25-21 0 15,-41 35 1-15,41-35-5 0,-23 27-1 16,23-27-5-16,0 0-2 0,0 0-1 0,-4 28 1 16,4-28-1-16,0 0 1 0,41 12-1 0,-16-14-2 15,5 1-10-15,7-6-9 0,6 1-11 0,-6-10-22 16,13 11-18-16,-19-20-24 0,21 25-44 0,-29-22-45 15,26 22-148-15,-13-4-149 0,-36 4 70 0,60-7 398 16</inkml:trace>
  <inkml:trace contextRef="#ctx0" brushRef="#br5" timeOffset="563828.6562">20428 12124 1333 0,'-7'23'267'0,"7"-23"-232"0,0 0-33 0,0 0 12 15,0 0-1-15,0 0 8 0,0 0 5 0,0 0-17 16,38-19 27-16,-11 6-45 0,5 3 29 0,3-2-18 16,3-3-8-16,2 0-8 0,-1-3-16 0,4 7-18 15,-10-8-18-15,12 15-17 0,-21-15-33 0,17 23-42 16,-41-4-70-16,41-18-167 0,-41 18-40 15,0 0 246-15</inkml:trace>
  <inkml:trace contextRef="#ctx0" brushRef="#br5" timeOffset="564016.1609">20364 12498 1162 0,'-37'12'320'0,"37"-12"-273"0,0 0-31 15,0 0 2-15,0 0 10 0,26-2 11 16,-26 2 2-16,45-24-8 0,-19 4-10 0,11 1-13 15,4-4-5-15,5-5-7 0,2 1-8 0,-2-10-46 16,14 20-101-16,-28-29-179 0,19 23-231 0,-3 2 60 16,-14-9 401-16</inkml:trace>
  <inkml:trace contextRef="#ctx0" brushRef="#br5" timeOffset="565000.6123">21405 11883 1233 0,'0'0'186'15,"0"0"-144"-15,14-25-30 0,-14 25-2 0,0 0 3 16,0 0 4-16,0 0 1 0,0 0-5 0,-33-3-4 16,33 3-5-16,-34 31 1 0,34-31-4 0,-46 52 7 15,18-19 0-15,1 6 12 0,-3-1 2 0,5 12-6 16,-5-4 32-16,5 8-30 0,1-4 25 16,4 1-15-16,2-6-12 0,6-1 3 15,3-5-12-15,7-9 2 0,4 0-9 0,9-5 3 16,-11-25-5-16,37 35 4 0,-7-28-3 0,5-4 1 15,8-10 2-15,7-5-3 0,4-7 3 0,7-8-4 16,1-3 4-16,-2-5-6 0,-2-2 7 0,-3-3-10 16,-3-1 6-16,-5 4-6 0,-8 2 5 0,-3 1-4 15,-8-1-11-15,-5 5 33 0,-23 30-31 16,21-44 31-16,-21 44-13 0,0 0-2 0,-5-28 0 16,5 28 0-16,0 0-1 0,-39 0-1 0,39 0 0 15,-44 23 1-15,17 0 17 0,2 3-29 0,-1 4 33 16,3 5-27-16,-2-5 13 0,6 7 5 0,1-5-4 15,4 5 5-15,3-5-8 0,6-1 3 16,5-2-8-16,5-6 3 0,-5-23-3 0,25 42 3 16,-25-42-3-16,41 24 4 0,-17-18-1 15,5-6 2-15,3-4 3 0,3-1 2 0,2-9 4 16,0-2-4-16,-1-5-2 0,-1 0-6 0,-3 0-1 16,-5-2-2-16,-27 23 3 0,40-48-3 0,-40 48 3 15,29-47-4-15,-29 47 3 0,19-44-5 0,-19 44-2 16,11-46-8-16,-8 21-4 0,-3 25-11 0,4-44-21 15,-4 44 13-15,7-26-57 0,-7 26 12 16,0 0-51-16,-9-34-69 0,9 34-166 0,0 0-130 16,0 0 79-16,27 34 419 0</inkml:trace>
  <inkml:trace contextRef="#ctx0" brushRef="#br5" timeOffset="565219.3659">22250 12351 1166 0,'0'0'282'0,"-11"27"-227"16,11-27-25-16,-5 26 3 0,5-26-7 0,-3 30 0 15,3-30 2-15,-9 37 1 0,9-37-2 0,-13 39-3 16,13-39-18-16,-9 40 2 0,9-40-4 0,-7 43 3 16,7-43-4-16,-3 31 1 0,3-31-6 0,0 0-2 15,0 0-12-15,0 0-17 16,35 30-45-16,-35-30-24 0,37-12-63 0,-31-25-128 15,19 11-192-15,6 4 22 0,-9-25 347 0</inkml:trace>
  <inkml:trace contextRef="#ctx0" brushRef="#br5" timeOffset="565391.232">22367 11996 1622 0,'-36'3'53'0,"36"-3"-32"0,-42 16-15 16,42-16-5-16,0 0-12 0,0 0-19 0,0 0-33 15,0 0-47-15,0 0-66 0,0 0-94 0,0 0-196 16,39-21 14-16,-25-6 328 0</inkml:trace>
  <inkml:trace contextRef="#ctx0" brushRef="#br5" timeOffset="565781.9377">22471 11666 1373 0,'0'0'309'0,"0"0"-253"0,0 0-34 15,18-28 0-15,-18 28 6 0,0 0 1 0,34-30-2 16,-34 30-9-16,30-17-4 0,-30 17-7 0,34-16-3 15,-34 16-5-15,33-9 2 0,-33 9-1 16,30-2-1-16,-30 2 2 0,27 5-2 0,-27-5 2 16,0 0-2-16,26 18 2 0,-26-18 0 0,0 0 1 15,8 30 0-15,-8-30 1 0,-4 32-1 0,4-32 2 16,-12 35 0-16,12-35 3 0,-25 35-2 0,25-35 2 16,-30 37-1-16,30-37 2 0,-34 32-3 0,34-32 1 15,-34 26-2-15,34-26 2 0,-28 21-1 16,28-21 1-16,0 0-2 0,0 0-3 15,0 0-2-15,0 0-1 0,0 0 0 0,-11 29 2 16,11-29-1-16,0 0 0 0,39 7 1 0,-39-7 0 16,46-6-9-16,-17-4-8 0,6 6-16 0,-3-5-21 15,9 9-32-15,-16-15-37 0,22 25-91 0,-47-10-203 16,54-25-102-16,-17 25 27 0,-37 0 467 0</inkml:trace>
  <inkml:trace contextRef="#ctx0" brushRef="#br5" timeOffset="566081.53">23058 11953 1137 0,'-7'-37'186'0,"7"37"-96"0,0 0-23 15,0 0-4-15,0 0-4 0,0 0-10 0,0 0-15 16,0 0-10-16,0 0-12 0,-16 46-2 0,7-18-4 16,0 6 6-16,-4 1-4 0,3 6-16 15,-3-1 26-15,3 2-32 0,-3 2 22 0,3-7-15 16,3 2-8 0,0-4 5-16,5-1-20 0,-5-10-6 0,10 6-27 15,-3-30-58-15,2 36-7 0,-2-36-20 0,0 0-80 0,18 35-169 16,-18-35-19-16,0 0 255 0</inkml:trace>
  <inkml:trace contextRef="#ctx0" brushRef="#br5" timeOffset="566255.1149">22969 12230 1157 0,'-25'0'244'16,"-5"-16"-125"-16,30 16-20 0,-30-3-12 0,30 3-11 16,0 0-24-16,0 0-18 0,0 0-16 0,0 0-9 15,0 0-7-15,0 0-2 0,0 0-1 0,27-2 0 16,1-5-4-16,7-6-17 0,11 3-35 0,-12-25-64 15,37 33-332-15,-30-25-128 0,12 5 32 16,-2 14 443-16</inkml:trace>
  <inkml:trace contextRef="#ctx0" brushRef="#br5" timeOffset="566778.9415">23307 11851 1221 0,'0'0'300'0,"0"0"-284"15,0 0-10-15,30-37 19 0,4 18 4 16,-2-9 16-16,10 7-4 0,-4-6-5 0,8 8-7 15,-6-4-4-15,7 3-5 0,-7 3 2 0,3 5-6 16,-8 5-3-16,-3 3-6 0,-5 8-6 0,-27-4 2 16,33 19 0-16,-33-19 4 0,11 39 0 0,-11-11 1 15,-11 9-7-15,-6 5 3 0,-10 4-8 16,-5 5 9-16,-7 2-5 0,0 1 13 0,-3 1-3 16,1 1-10-16,0-3 22 0,2 0-26 0,6-7 22 15,2-6-7-15,7-4-6 0,4-7 3 0,4-2-6 16,16-27 3-16,-16 35-6 0,16-35 1 0,0 0-2 15,11 27 1-15,-11-27-1 0,0 0 3 0,42 7 0 0,-17-11-1 16,5-5-1-16,6-5-9 0,8-2-10 16,-3-3-17-16,8-2-13 0,-3-4-22 0,11 9-16 15,-11-15-28-15,20 22-45 0,-26-32-60 0,26 22-234 16,-11 5-1-16,-14-14 172 0</inkml:trace>
  <inkml:trace contextRef="#ctx0" brushRef="#br5" timeOffset="567275.699">24389 11890 1061 0,'0'0'306'0,"0"0"-225"16,0 0-42-16,0 0-3 0,0 0-6 0,0 0-3 16,-28-2-6-16,28 2 0 0,-28 23-1 0,28-23-3 15,-34 30-9-15,34-30-1 0,-39 35-5 0,39-35 4 16,-49 46-5-16,22-20 3 0,-5 1-4 0,0 1-16 16,-3 4 36-16,3 3-28 0,-2-3 35 15,4-1-8-15,-2-6-6 0,6-4 4 0,-1-5-6 16,27-16 1-16,-37 18-3 0,37-18-1 0,0 0-3 15,0 0-1-15,0 0-2 0,0 0-2 0,-21-29 1 16,21 29-3-16,12-42 2 0,1 16-2 0,2-8-9 16,5-1 30-16,1 0-29 0,0-2 29 15,-1 7-16-15,-1 2-3 0,-1 0 7 0,-18 28 0 16,32-39 8-16,-32 39 0 0,27-23 2 16,-27 23-5-16,0 0 2 0,0 0 0 0,0 0 1 15,26 3 0-15,-26-3-2 0,0 0-2 0,21 41-5 16,-21-41 2-16,16 46-6 0,-7-18 2 0,-2-2-5 15,-1 10-14-15,-1-3 22 0,0-1-23 0,6-2 23 16,3-6-10-16,-14-24-10 0,35 41-9 0,-10-24-14 16,-25-17-17-16,57 22-42 0,-57-22-71 15,67 3-274-15,-37-10-117 0,6 0 20 0,6 7 476 16</inkml:trace>
  <inkml:trace contextRef="#ctx0" brushRef="#br5" timeOffset="568025.894">24935 11790 964 0,'-14'-27'64'0,"14"27"-29"0,-2-35 14 16,2 35 9-16,0-35 8 0,0 35-8 0,0-32-7 16,0 32-9-16,-4-30-2 0,4 30-7 15,0 0 1-15,-10-25 3 0,10 25 3 0,0 0-2 16,-36-7-4-16,36 7-5 0,-33 14-5 0,33-14 2 15,-45 30-5-15,21-7 2 0,-5 2-4 0,3 3 3 16,-6 0-5-16,2 4 5 0,-2 3-5 0,2 2 2 16,1 4-8-16,5 1 5 0,-1 0-6 0,4 2 5 15,5-3-6-15,2 3-15 0,8-5 21 16,6 1-25-16,6-6 22 0,6-3-11 16,4-6 0-16,-16-25 1 0,51 35-2 0,-19-23 4 15,11-6-3-15,3-6-1 0,3-7 4 0,6-11-5 16,0-5 3-16,0-5-3 0,0-5 2 0,-4-6-3 15,-3 0-8-15,-5-3 23 0,-8-2-27 0,-7 5 23 16,-1-1-15-16,-11-5-4 0,-4 8 7 0,-6-1-3 16,-8 1 7-16,-5-2-4 0,-9 6 6 15,-4-1-4-15,-5 2 4 0,-5 1-4 0,-2 3 5 16,-6 3-3-16,-5 4 6 0,0 1 0 0,-1 10 7 16,0 4 3-16,-2 6 5 0,3 9 1 15,-3 7-12-15,4 5-11 0,1 6 0 0,4 4 0 16,7 1 0-16,9 3 0 0,5-1 0 0,7-6 0 15,9 0 0-15,7-3 0 0,-7-25 0 0,41 40 0 16,-6-22 0-16,9-4 0 0,9-3 0 16,11-8 0-16,9-1-33 0,-6-13-57 0,20 18-86 15,-32-37-168-15,19 27-245 0,-10-4 17 0,-13-7 330 16</inkml:trace>
  <inkml:trace contextRef="#ctx0" brushRef="#br5" timeOffset="571122.7835">18828 13207 461 0,'0'0'67'0,"0"0"-40"0,0 0 7 16,-24-12 9-16,24 12 14 0,0 0 3 0,-34 5 14 0,34-5-2 0,-32 11 10 15,32-11-1-15,-37 19 2 0,37-19-8 0,-37 25-10 16,37-25-6-16,-41 28-11 0,41-28-2 0,-41 35-8 16,41-35-3-16,-37 41-7 0,37-41-1 0,-32 44-5 15,20-16-1-15,-4 0-7 0,7 4 2 16,-2 1-8-16,4 3 3 0,0 1-6 0,4 0 4 15,1 0-6-15,4-2 5 0,1 0-7 0,8-5 5 16,1-2-6-16,-12-28 3 0,39 41-3 0,-14-27 1 0,7-5-1 16,3-6 3-16,4-3-1 0,4-5 0 0,-1-6 1 15,-1-3-3-15,3-3 2 0,-1-6-3 0,3 0 5 16,-4-5-5-16,1-1 5 0,-3-2-4 31,-1-3 7-31,-1-3-5 0,-6-2 4 0,-1 1-4 16,-6-1 0-16,-5 0-8 0,-4 4 5 0,-6-4-8 15,-4 1 8-15,-5-1-4 0,-4 2 8 0,-6-2-4 0,-7 4 4 16,-4 7-5-16,-4-1 6 0,-6 3-7 0,-4 0-10 16,-1 4 35-16,-4 1-31 0,3 11 40 0,-5 1-15 15,4 4 0-15,-5 5 3 0,5 5 1 16,-1 6-2-16,3 4-19 0,3 8 28 0,2 5-28 16,3 1 24-16,4 2-11 0,6 3-10 0,2 3 2 15,10-4-6-15,5 1 3 0,9-4-3 0,5-6 1 16,9 4-5-16,4-8-1 0,10-1-7 0,4-10-5 0,10 0-13 15,2-14-13-15,14 8-32 0,-10-22-45 0,28 24-95 16,-32-16-270-16,16-6-40 0,4 13 190 0</inkml:trace>
  <inkml:trace contextRef="#ctx0" brushRef="#br5" timeOffset="571391.3401">19730 13396 1430 0,'-30'10'127'16,"30"-10"-96"-16,0 0-29 0,0 0 1 0,0 0 1 15,28-1 5-15,-28 1-1 0,28-7-5 16,-28 7-1-16,41-13-5 0,-16 6-6 16,-25 7-14-16,53-14-22 0,-53 14-30 0,57-12-42 15,-57 12-39-15,55-11-86 0,-55 11-210 0,37-5 33 16,-9 21 342-16</inkml:trace>
  <inkml:trace contextRef="#ctx0" brushRef="#br5" timeOffset="571555.4651">19817 13611 1507 0,'-50'19'110'0,"50"-19"-57"16,0 0-23-16,0 0-11 0,0 0-7 0,0 0-9 15,0 0 2-15,0 0 2 0,0 0 0 0,37 2-2 0,-10-15-3 16,5-1-10-16,5 4-27 0,-5-15-46 0,23 27-102 16,-34-27-258-16,21 9-99 0,3 11 69 15</inkml:trace>
  <inkml:trace contextRef="#ctx0" brushRef="#br5" timeOffset="573006.3686">20601 13116 807 0,'0'0'175'16,"4"-28"-113"-16,-4 28-20 0,0 0-4 0,3-36-1 15,-3 36-4-15,0 0 2 0,0 0 6 0,6-24 10 16,-6 24 3-16,0 0-25 15,0 0 6-15,0 0-13 0,0 0-8 0,0 0 14 16,-20 24-18-16,20-24 2 0,-19 36-14 0,19-36 20 16,-25 51-14-16,9-25 12 0,2 4 4 0,-6 2-9 15,4 3 6-15,-5-2-4 0,5 3 5 0,2-3-8 16,2 2 4-16,3-6-9 0,3 4 2 0,3-8-6 16,3-25 2-16,3 42-4 0,-3-42 4 0,20 32-2 15,-20-32 1-15,35 19-2 0,-35-19 1 16,46 7-1-16,-21-7 1 0,2-7 1 0,1 0-2 15,0-7 2-15,1-2-5 0,-3-3 5 0,-1-1-3 16,0-1 3-16,-2-5-3 0,-5 1 3 0,-18 25-3 16,35-46 2-16,-35 46-2 0,23-38 4 15,-23 38-4-15,16-30 3 0,-16 30-2 0,0 0 3 16,0 0-1-16,0-25 3 0,0 25-5 0,0 0-2 16,0 0 1-16,0 0-2 0,-27 16 2 15,27-16-1-15,-19 33 3 0,8-6-4 0,-1 1 6 16,-1 4-6-16,1 5 6 0,1-4-5 0,4 0 4 15,2-1-4-15,3-4 4 0,2-3-3 0,0-25 2 16,11 32-2-16,-11-32 2 0,28 19-1 0,-28-19 2 16,41 0 5-16,-16-9 0 0,3-3 7 0,2-6-1 15,0-5 3-15,4-3-4 0,0-4 1 16,1-3-3-16,-3-4 2 0,0 0-6 0,-6 1 3 16,-3 5-8-16,-5 3 2 0,-4 1-4 15,-14 27 5-15,11-40-5 0,-11 40 6 0,-4-25-5 16,4 25 0-16,0 0-4 0,0 0-7 0,-33-23-14 15,33 23-18-15,0 0-20 0,-25 14-22 0,25-14-23 16,0 0-32-16,-32 23-20 0,41 2-49 0,-9-25-86 16,0 0-110-16,3 38 125 0,-3-38 280 15</inkml:trace>
  <inkml:trace contextRef="#ctx0" brushRef="#br5" timeOffset="573209.4986">21460 13399 1251 0,'0'0'86'0,"-19"29"-31"16,19-29-8-16,0 0-4 0,0 0-8 16,-22 38-4-16,22-38-9 0,-16 32 1 0,16-32-11 15,-19 40 0-15,19-40 2 0,-16 48 3 0,16-48-3 16,-9 35 0-16,9-35-13 0,0 27-1 0,0-27-5 16,0 0-9-16,16 30-28 0,-16-30-12 0,25 7-14 15,-25-7-31-15,32-6-31 0,-32 6-72 0,28-33-153 16,-28 33-81-16,30-44 165 0</inkml:trace>
  <inkml:trace contextRef="#ctx0" brushRef="#br5" timeOffset="573381.3434">21563 13096 1167 0,'-34'-3'218'0,"8"-9"-115"16,26 12-49-16,-27-2 4 0,27 2-27 0,0 0 8 15,-25 5-11-15,25-5-15 0,0 0-6 16,0 0-23-16,0 0-10 0,0 0-12 0,0 0 1 15,27 0-32-15,-27 0-28 0,44-14-102 0,-44 14-222 16,44-42-45-16,-3 31 118 0</inkml:trace>
  <inkml:trace contextRef="#ctx0" brushRef="#br5" timeOffset="573584.4701">21859 13008 1327 0,'0'0'53'15,"-22"37"-10"-15,22-37-34 0,-12 41 24 0,12-17-12 16,0-24 9-16,0 48 2 0,0-48-8 0,2 49 1 16,0-24-13-16,-1 3-2 0,3-1-9 0,-1 4 2 15,-1-2-5-15,-2-1 3 0,0 2-12 16,-3-7-7-16,3 8-22 0,0-31-44 0,-7 51 0 16,7-51 8-16,-6 48-19 0,6-48 16 0,4 28-71 15,-4-28-123-15,0 0-118 0,0 0 71 0,0 0 320 16</inkml:trace>
  <inkml:trace contextRef="#ctx0" brushRef="#br5" timeOffset="573756.3457">21829 13253 1165 0,'-54'-21'180'16,"54"21"-78"-16,-30 11-28 0,30-11-12 0,-28 17-11 16,28-17-5-16,0 0-17 0,-23 35-9 0,23-35-12 15,0 0-6-15,0 0-2 0,16 25-1 0,-16-25-2 16,39 0-12-16,-7-2-20 0,-6-14-27 0,20 16-43 15,-16-29-59-15,31 32-98 0,-19-17-223 16,-1-9 20-16,16 20 324 0</inkml:trace>
  <inkml:trace contextRef="#ctx0" brushRef="#br5" timeOffset="574303.4321">22294 13091 1276 0,'0'0'125'16,"-9"-39"-65"-16,9 39 7 0,0 0-23 0,0 0 16 16,0 0-9-16,0 0-15 0,0 0-13 0,0 0-13 15,-31-7-8-15,31 7-19 16,0 0 34-16,-31 37-30 0,31-37 36 0,-24 50-9 15,10-20-2-15,1 1 6 0,1-1-4 0,1 5 4 16,2-3-8-16,4 0 2 0,1-6-7 0,4 1 0 16,0-27-5-16,13 37 2 0,-13-37-3 0,26 28 1 15,-26-28 0-15,41 14 2 0,-41-14-2 0,50 2 1 16,-22-8-1-16,2-4-1 0,4-6 1 16,-2-2-2-16,-2-3 3 0,-4 0-3 0,1-4 5 15,-27 25-5-15,42-47 5 0,-26 22-5 0,-16 25 4 16,23-42-2-16,-23 42 1 0,13-33-2 0,-13 33 2 15,2-25-1-15,-2 25 2 0,0 0-1 16,0 0 1-16,0 0-2 0,0 0-2 0,0 0-1 16,0 0 0-16,0 0 1 0,0 0 2 0,0 0 1 15,-16 37-1-15,16-37 1 0,-9 47-3 16,7-22 4-16,0 0-5 0,2-1 5 0,0-24-4 16,5 43 3-16,-5-43-3 0,11 37 4 0,-11-37-5 15,20 26 5-15,-20-26-3 0,24 18 2 0,-24-18 0 16,30 1 0-16,-30-1 0 0,36-15 2 0,-36 15 1 15,35-29-1-15,-35 29 2 0,34-42-5 0,-34 42 4 16,28-47-2-16,-19 17 2 0,-2 3-4 0,-1 3 3 16,-5-5-5-16,-1 6 4 0,0 23-7 15,-3-45-1-15,3 45-11 0,-7-41-12 16,7 41 7-16,-4-30-36 0,4 30 4 0,0 0-29 16,-12-24-33-16,12 24-93 0,0 0-180 0,0 0-116 15,3 31 97-15,-3-31 408 0</inkml:trace>
  <inkml:trace contextRef="#ctx0" brushRef="#br5" timeOffset="574615.9605">23185 13132 1168 0,'-23'-30'251'0,"23"30"-196"16,0 0-11-16,-26-21 3 0,26 21 6 0,0 0-6 16,-34-13-11-16,34 13-6 0,0 0-11 0,-30 14-4 15,30-14-9-15,-21 28 2 0,21-28 2 0,-25 48 5 16,11-20-2-16,-1 6 4 0,1 4-10 0,2 3 5 16,1 1-10-16,2 0 4 0,4-1-6 0,-2-2 3 15,3-4-5-15,3 0 4 0,1-3-6 16,3-4-2-16,3 0-16 0,-6-28-11 0,14 41-33 15,-14-41-19-15,17 31-36 0,-17-31-31 16,0 0-120-16,29 15-172 0,-29-15 73 0,28 5 84 16</inkml:trace>
  <inkml:trace contextRef="#ctx0" brushRef="#br5" timeOffset="574787.8124">22997 13570 864 0,'-44'-46'265'0,"44"46"-105"0,-35-21-32 15,35 21-13-15,-30-9-18 0,30 9-18 0,0 0-18 16,-27-3-20-16,27 3-14 0,0 0-11 0,0 0-12 15,0 0-2-15,0 0-3 0,0 0-1 0,0 0 2 16,27-16-1-16,-27 16-6 0,40-18-15 0,-11 11-26 16,-29 7-37-16,62-26-52 0,-48-6-84 0,32 13-300 15,-16 1 15-15,-5-6 199 0</inkml:trace>
  <inkml:trace contextRef="#ctx0" brushRef="#br5" timeOffset="575069.1797">23134 12790 1193 0,'0'0'137'0,"0"0"-55"15,0 0-6-15,35-7 2 0,-35 7-7 16,32 16-9-16,-32-16-11 0,37 26-6 0,-37-26-10 15,43 32-6-15,-43-32-8 0,48 37-4 16,-48-37-4-16,40 42-2 0,-22-17-6 0,-4-2-1 16,-1 8-6-16,-1-2-11 0,-3 4 25 0,-4 0-25 15,0-1 26-15,-6 3-10 0,-3-1-14 0,-1 5 6 16,-2-2-8-16,-2 1 4 0,-2-4-5 0,-1-2-9 16,1 1-21-16,11-33-24 0,-17 55-43 0,-8-48-69 15,32 30-131-15,-7-37-220 0,-23 24 46 0,19 1 361 16</inkml:trace>
  <inkml:trace contextRef="#ctx0" brushRef="#br5" timeOffset="575612.8199">20637 12670 766 0,'0'0'302'15,"-39"23"-210"-15,3-12-7 0,11 17-3 16,-12-11-16-16,9 20 0 0,-13-5-16 0,13 10-5 0,-6 2-17 16,8 11 1-16,-1 3 0 0,8 6-32 0,1-1 25 15,7 4-31-15,4-5 8 0,5 3 7 0,6-2-12 16,7-1 10-16,4-1-17 0,5-6-4 15,10 7-18-15,-2-11-7 0,20 5-42 0,-14-21-35 16,26 18-90-16,-17-16-232 0,8-14 2 0,16 14 186 16</inkml:trace>
  <inkml:trace contextRef="#ctx0" brushRef="#br5" timeOffset="576143.5484">20571 14051 856 0,'0'-28'158'0,"0"28"-80"0,46-21-27 16,-5 10-2-16,1-8-7 0,15 1-18 0,7 4-33 16,5-4 10-16,9 1-16 0,3 1 17 15,4 0 2-15,9 6 17 0,-4-5 18 0,11 12 8 16,-7-8 6-16,9 10-11 0,-9-5-10 0,5 8-4 16,-3-4 0-16,6 6 0 0,-8-6 0 0,7 6-5 15,-3-8-5-15,1 2 0 0,-7-3-3 0,-2-2-3 31,-5-5-1-31,-3 1-9 0,-3-3-1 0,-1 0-2 16,-7 0 0-16,-2 1-2 0,-7 6-21 0,-12-7-8 0,3 7 3 16,-12-7-9-16,3 9-6 15,-17-9-53-15,8 24-94 0,-35-10-133 0,0 0-148 16,0 0 42-16,0 0 430 0</inkml:trace>
  <inkml:trace contextRef="#ctx0" brushRef="#br5" timeOffset="576626.1263">21899 14257 1397 0,'0'0'31'0,"0"0"-24"0,45-30 3 16,-21 9 8-16,8 0-4 0,0 3-1 0,2 1-12 15,-2 3 0-15,-2 3-3 0,-4 4 2 16,-1 2 0-16,-25 5 1 0,37 0 2 0,-37 0 2 0,25 15 6 0,-25-15 1 15,11 27 5-15,-11-27-7 0,-6 42-1 0,-4-15-7 16,-6 3 8-16,-7 3 7 0,0 4 18 0,-9-5 4 16,4 10 12-16,-6-7-10 0,4 4 1 0,-4-7-10 31,9-1 1-31,-1-6-5 0,26-25-3 0,-39 39-6 16,39-39-6-16,-18 24-5 0,18-24-4 15,0 0-5-15,0 0 2 0,25 27-4 0,-25-27 2 16,35 3 1-16,-10-6 0 0,4-4 0 0,6-4-3 15,4-3-9-15,5-5-13 0,6 1-8 0,-2-10-14 16,12 9-18-16,-7-17-24 0,16 19-44 0,-23-34-90 16,30 12-303-16,-12 5 12 0,-4-11 232 0</inkml:trace>
  <inkml:trace contextRef="#ctx0" brushRef="#br5" timeOffset="577063.6784">23663 13551 1709 0,'0'0'136'0,"0"0"-100"0,0 0-18 15,0 0-7-15,0 0-3 0,0 0-7 0,0 0-3 16,0 0-9-16,0 0-12 0,0 0-21 0,0 0-32 16,0 0-40-16,-7-34-77 0,41 31-274 15,-34 3-71-15,37-21 90 0</inkml:trace>
  <inkml:trace contextRef="#ctx0" brushRef="#br5" timeOffset="577423.1006">24613 12658 1053 0,'-27'-5'137'0,"27"5"-92"0,-32 21-7 16,32-21 12-16,-37 37 3 0,19-9 4 0,-12-3-7 15,9 13 8-15,-11-4-3 0,9 13 4 0,-7-3-12 16,7 6 0-16,-4 1 2 0,10 5-33 0,-1-5 20 15,5 6-31-15,5-5 2 0,2-2 4 0,6-5-11 16,4-2 5-16,1-5-6 0,8-6 2 16,1-2-7-16,2-5-2 0,-16-25-12 0,40 42-5 15,-13-24-12-15,-27-18-12 0,51 16-22 16,-51-16-78-16,59 0-49 0,-59 0-21 0,44-27-157 16,-44 27-49-16,21-32 131 0,-21 32 294 0</inkml:trace>
  <inkml:trace contextRef="#ctx0" brushRef="#br5" timeOffset="577594.9643">24283 13181 1429 0,'-35'-12'185'0,"35"12"-94"0,0 0-41 0,0 0-20 15,0 0-12-15,0 0-3 0,37 23-4 0,-5-22-3 16,9-6-5-16,8-6-5 0,15-1-11 0,1-9-22 16,15 12-44-16,-14-26-90 0,28 19-419 0,-24 0 25 15,-4-3 173-15</inkml:trace>
  <inkml:trace contextRef="#ctx0" brushRef="#br5" timeOffset="578891.9931">18789 15465 586 0,'0'0'98'0,"0"0"-20"16,0 0 2-16,9-24-3 0,-9 24-2 0,0 0-7 15,0 0-7-15,0 0-12 0,0 0-6 16,-32-27-1-16,32 27-1 0,0 0-1 0,-28-5-6 16,28 5-5-16,-25-2-3 0,25 2 0 0,-28 5 0 15,28-5-1-15,-32 16 1 0,32-16 0 16,-39 27 1-16,14-8-3 0,4 6 3 0,-7 1-6 15,3 9 5-15,-3-1-6 0,3 8 5 0,-4-3-6 16,6 5-13-16,-3 2 27 0,6 6-27 0,3-2 21 16,4 3-12-16,4-4-12 0,6-3 2 15,6-4-6-15,6-5 5 0,5-7-6 0,8-5 4 16,4-8-4-16,8-4 2 0,7-10 0 0,6-5 1 16,8-10 0-16,6-7-1 0,4-10 1 0,2-6-5 15,4-7 5-15,-2-4-5 0,-1-3 7 0,-3-4-6 16,-3-5-5-16,-5 5 23 0,-8-2-25 0,-4 3 24 15,-12 2-14-15,-4 1-5 16,-8 1 7-16,-9 6-7 0,-6 2 9 0,-8 1-5 16,-9 2 4-16,-7 3-3 0,-6 3 5 0,-6 3-6 15,-8 3 4-15,-4 2-3 0,-6 7-2 0,0 2-1 16,-3 3 1-16,3 8 0 0,-2 5 6 0,3 10 5 16,2 6 4-16,1 8 6 0,3 2-5 0,2 9 4 15,2 2-8-15,5 2-1 0,8-1-6 0,9-5 2 16,8-3-8-16,7-2 6 0,7-2-5 15,9-3 1-15,-16-25-2 0,52 40-4 0,-15-26-4 16,2-1-3-16,9-3-11 0,-1-6-4 0,8 3-29 16,-9-16-33-16,18 18-62 0,-27-34-109 0,27 16-286 15,-7 2 11-15,-11-17 331 0</inkml:trace>
  <inkml:trace contextRef="#ctx0" brushRef="#br5" timeOffset="579329.6265">19647 15754 1302 0,'0'0'44'0,"0"0"-30"0,0 0-7 0,47-21 16 16,-18 3-13-16,6 2 6 0,2-5-9 0,1 6-11 16,2-1-18-16,-4-7-31 0,10 12-21 0,-18-12-25 15,16 18 1-15,-44 5-19 0,55-16-15 0,-55 16-34 16,34-7-84-16,-4 28-85 0,-30-21 263 0</inkml:trace>
  <inkml:trace contextRef="#ctx0" brushRef="#br5" timeOffset="579501.4208">19778 15921 838 0,'-32'7'187'0,"32"-7"-45"0,-36 23-25 0,36-23-32 16,0 0-39-16,0 0-24 0,0 0-15 0,0 0-2 15,0 0 2-15,45 6-1 0,-15-17-3 0,5-1-3 16,8-6-8-16,1-3-22 0,14 9-41 15,-12-24-57-15,23 19-232 0,-3-3-120 0,-16-15 93 16,17 30 387-16</inkml:trace>
  <inkml:trace contextRef="#ctx0" brushRef="#br5" timeOffset="580708.0135">20722 15291 928 0,'0'0'259'0,"0"0"-213"0,0 0-34 16,0 0-10-16,0 0-2 0,0 0 1 0,-25 2 4 15,25-2 1-15,0 0 3 0,-36 33 1 0,36-33 6 16,-33 35 7-16,17-10 13 0,16-25 3 16,-39 60 10-16,16-32-8 0,5 11 4 15,-7-4-7-15,8 6 2 0,-10-3-10 0,11 5 0 16,-2-8-13-16,10-2-1 0,-1-6 2 0,9-27-36 16,1 42 29-16,-1-42-33 0,0 0 20 0,43 26 2 15,-16-29-1-15,4-8 2 0,3-5-14 0,3-5 34 0,4-7-33 16,-2 3 31-16,5-6-20 0,-3-1-9 0,3-1 4 15,-5 1-4-15,-2 4 7 0,-5 0-1 0,-3 8 6 16,-5 1-2-16,-24 19 3 0,34-21-3 16,-34 21 0-16,0 0-2 0,0 0 1 0,0 0 0 31,0 0 0-31,0 0 0 0,-25 42-2 0,9-12 3 16,-3 5-4-16,-1 2 7 0,-1 5-3 0,-2 1 11 15,0 1 12-15,5-2-27 0,1-9 32 0,8 4-33 16,3-12 12-16,6-25 2 0,2 33-8 0,-2-33 0 15,0 0-1-15,37 23 2 0,-37-23-1 16,45-7 0-16,-19-3 4 0,6-4-4 0,2-6 4 16,5-3-3-16,0-7 2 0,-2-1 20 0,0 1-32 15,-3-2 29-15,-4 6-29 0,-4-4 7 0,-3 5 4 16,-7 0-4-16,-16 25-2 0,22-38-8 0,-22 38-8 16,7-29-12-16,-7 29-8 0,0 0-10 0,0 0-5 0,-7-29-7 15,7 29-19-15,0 0-40 0,0 0-64 16,-30 7-109-16,30-7-143 0,0 0 34 15,-32 8 402-15</inkml:trace>
  <inkml:trace contextRef="#ctx0" brushRef="#br5" timeOffset="580956.5916">21416 15724 1139 0,'-32'18'227'16,"32"-18"-178"-16,0 0-21 0,-12 31-12 0,12-31 19 16,-9 27-34-16,9-27 24 0,-9 30-26 0,9-30 12 15,-13 35-2-15,13-35-9 0,-7 32 2 0,7-32-3 16,-3 28 2-16,3-28-2 0,0 0 1 16,9 28-3-16,-9-28-3 0,0 0-10 0,0 0-13 15,35 12-16-15,-35-12-21 0,30-14-28 0,-21-10-39 16,23 10-130-16,0-6-169 0,-16-22 1 0,23 19 410 15</inkml:trace>
  <inkml:trace contextRef="#ctx0" brushRef="#br5" timeOffset="581145.8064">21494 15238 1635 0,'-36'18'68'0,"-8"-6"-45"15,9 2-11-15,5-3-7 0,30-11-5 0,-38 17-19 16,38-17-25-16,0 0-62 0,-28-7-80 0,53 14-190 15,-25-7-145-15,30-31 51 0,11 27 450 0</inkml:trace>
  <inkml:trace contextRef="#ctx0" brushRef="#br5" timeOffset="581427.0568">21979 14856 1179 0,'0'0'296'0,"0"0"-265"0,-18 37-32 15,18-37 22-15,-28 35-7 0,5-9 23 16,4 10 10-16,-12-3-7 0,8 15 7 0,-5-2-14 15,5 6-1-15,-4 1-13 0,6 7 4 0,2-2-11 16,3 2 4-16,3-2-12 0,3 0 6 0,3-5-10 16,3-2 5-16,6-5-9 0,3-7 0 15,6-4-9-15,3-5-16 0,4-5 20 0,-18-25-33 16,44 28 15-16,-44-28-30 0,53 2-18 0,-53-2-4 16,64-18-81-16,-46-16-79 0,17 6-255 15,2 9 8-15,-19-25 340 0</inkml:trace>
  <inkml:trace contextRef="#ctx0" brushRef="#br5" timeOffset="581614.5631">21759 15363 1596 0,'-63'27'150'16,"63"-27"-91"-16,-32 15-30 16,32-15-11-16,0 0-8 0,0 0-8 0,0 0-1 15,0 0-2-15,25-5 3 0,-25 5-2 0,53-25 2 16,-18 8-3-16,8-4 0 0,4-6-17 0,7 10-25 15,-7-13-45-15,21 24-91 0,-33-31-173 0,20 22-207 16,-4 2 45-16,-12-10 402 0</inkml:trace>
  <inkml:trace contextRef="#ctx0" brushRef="#br5" timeOffset="582005.2712">22443 15245 1229 0,'-28'-7'202'0,"28"7"-150"0,0 0-37 0,0 0-7 16,0 0-4-16,0 0-2 0,0 0-2 0,-2 39 2 16,2-39-3-16,-7 49 5 0,0-17-7 0,1 0 5 15,-1 5-5-15,0-6 4 0,0 4-10 16,0-3-2-16,5 0-14 0,-3-8-4 0,10 5-10 15,-5-29-3-15,9 40-14 0,-9-40-16 0,13 28-22 16,-13-28-32-16,0 0-25 0,0 0-29 0,0 0-47 16,35 30-94-16,-35-30 190 0,0 0 131 0</inkml:trace>
  <inkml:trace contextRef="#ctx0" brushRef="#br5" timeOffset="582192.6875">22393 15567 782 0,'-31'-37'265'15,"31"37"-123"-15,-32-12-31 0,32 12-4 0,-29-9-7 16,29 9-10-16,0 0-15 0,0 0-14 0,-30 2-16 15,30-2-18-15,0 0-13 0,0 0-10 0,0 0-5 16,0 0 0-16,0 0 0 0,29 2-5 0,-29-2-9 16,40-13-20-16,-6 8-28 0,-9-18-29 0,23 16-53 15,-24-30-59-15,35 21-162 0,-10-10-123 0,-8-11 85 16,21 19 404-16</inkml:trace>
  <inkml:trace contextRef="#ctx0" brushRef="#br5" timeOffset="582380.1891">23024 14840 1095 0,'-39'-9'210'0,"39"9"-142"15,-35 16 0-15,35-16-28 0,-36 26 12 0,36-26-44 16,-39 41 2-16,20-16-15 0,-4 3 11 0,1 2 4 16,1 1-7-16,5 5 3 0,0-1-8 0,0 0 5 15,4-3-9-15,1-2 0 0,6 1-18 0,5-31-13 16,2 50-40-16,-2-50-42 0,25 26-75 0,-25-26-147 15,26-10-106-15,13 13 127 0,-19-33 320 0</inkml:trace>
  <inkml:trace contextRef="#ctx0" brushRef="#br5" timeOffset="582567.6899">23300 14807 1550 0,'-49'38'64'0,"22"-11"-61"0,-5-1 36 0,7 11-29 15,-6-3 11-15,4 8 2 0,-3 0-14 16,0 6 4-16,0-1-10 0,0 3 5 0,1-1-12 16,3 2 8-16,3-4-8 0,1 1 4 0,3-2-15 15,1-4-3-15,6 4-23 0,-6-9-11 0,16 9-37 16,2-46-41-16,-5 68-141 0,7-36-251 0,-2-32 64 16,14 48 316-16</inkml:trace>
  <inkml:trace contextRef="#ctx0" brushRef="#br5" timeOffset="582911.4782">23102 15404 1327 0,'0'0'47'0,"0"0"-42"15,0 0 4-15,0 0 9 0,28-2 12 0,-28 2 9 16,29-9-1-16,-29 9-5 0,39-16-3 0,-13 9-2 15,-26 7 6-15,50-23 3 0,-50 23-1 16,49-19-9-16,-49 19-7 0,39-11-10 0,-39 11-4 16,29-3-2-16,-29 3-2 0,0 0 5 0,0 0 2 15,0 0 4-15,16 28 0 0,-16-28-1 0,-13 37-7 16,3-12 0-16,-10 3-3 0,1-2 6 16,-6 6-1-16,0-2 7 0,-2 0-1 0,4 0 4 15,-1-4-2-15,2 2 3 0,5-3-3 0,17-25-1 16,-20 37-6-16,20-37-2 0,0 0-4 0,2 30-1 15,-2-30-4-15,0 0 3 0,26 16-1 0,-26-16 1 16,38 2 2-16,-14-8-3 0,8-3-6 0,2-6-11 16,7 0-19-16,-8-11-30 0,15 17-65 15,-28-29-117-15,27 22-327 0,-15 2-1 16,-5-4 260-16</inkml:trace>
  <inkml:trace contextRef="#ctx0" brushRef="#br5" timeOffset="583520.9832">24248 15080 866 0,'5'26'72'0,"-5"-26"-45"0,0 0 11 0,0 0 13 15,0 0 11-15,0 0-1 0,0 0-12 16,0 0-11-16,0 0-9 0,-28 18-5 0,28-18 3 15,0 0 7-15,-13 31 3 0,13-31-3 16,-17 41 0-16,2-15-10 0,3 9 3 0,-6 2-9 16,-1 7 5-16,-6-3-6 0,2 10 7 0,-7-9-7 15,3 6 8-15,-4-6-10 0,-1 2 6 0,-2-5-7 16,0-2 8-16,-3-4-5 0,5-3 5 0,-1-10-8 16,1-1-23-16,2-8 29 0,3-3-38 15,27-8 31-15,-41-3 1 0,41 3-36 0,-30-27 30 16,30 27-33-16,-23-45 13 0,16 13 5 0,4-3-1 15,4-2 9-15,3-2-4 0,1 0 6 0,2 1-5 16,-1-5 6-16,1 6-6 0,2-1 6 0,1-1-5 16,3 2 6-16,1 5-3 0,0 4 10 15,-14 28-3-15,32-39 7 0,-32 39 3 0,30-17-1 16,-30 17 6-16,0 0-1 0,39 10-1 16,-39-10-2-16,32 23 1 0,-32-23-8 0,33 42 3 15,-13-17-2-15,1 1-2 0,0 3-2 0,2-3-1 16,2 0-5-16,0 1-1 0,2-1-4 0,-1-3 2 15,1 0-3-15,-1 0 3 0,3 0-2 0,-5-2-1 16,3 2-8-16,-27-23-5 0,46 40-15 0,-46-40-4 16,42 36-17-16,-42-36-9 0,45 31-41 15,-45-31-44-15,49 25-107 0,-49-25-266 0,39 2 24 16,0 3 196-16</inkml:trace>
  <inkml:trace contextRef="#ctx0" brushRef="#br5" timeOffset="584208.5417">24910 14456 793 0,'0'0'284'16,"0"0"-214"-16,0 0-13 0,0 0 9 15,0 0 1-15,0 0 4 0,0 0-11 0,4 48-8 16,-18-18-11-16,-1 15 6 0,-11 5-7 0,3 11 11 15,-11 6-8-15,6 9-10 0,-8 0 19 0,4 10-24 16,-1-7 16-16,4 6-9 0,1-6-18 0,9-3 3 16,3-8-12-16,9-2 2 0,5-12-9 15,5-8 3-15,8-4-8 0,3-6 6 0,7-7-6 16,2-2 7-16,8-8-7 0,2-5-3 0,6-5-9 16,2-9-13-16,3-2-14 0,-7-10-15 0,9 3-28 15,-15-17-21-15,15 15-33 0,-29-27-50 0,26 25-66 16,-43 13-203-16,21-53 26 0,-21 53 271 0</inkml:trace>
  <inkml:trace contextRef="#ctx0" brushRef="#br5" timeOffset="584396.0251">24561 15238 1615 0,'0'0'92'0,"0"0"-54"0,0 0-19 0,0 0-11 15,0 0-1-15,0 0 7 0,29-21-1 0,-29 21 1 16,44-23-4-16,-16 9-5 0,8 0-3 15,-3-2 0-15,3 0-7 0,-3 6-10 0,-1-8-26 16,4 14-35-16,-36 4-55 0,62-12-86 0,-62 12-214 16,32-21-93-16,-2 23 126 0</inkml:trace>
  <inkml:trace contextRef="#ctx0" brushRef="#br5" timeOffset="584887.8963">24921 14151 1505 0,'0'0'54'15,"25"-30"-27"-15,-25 30 3 0,42-31 2 0,-42 31 5 16,50-34-6-16,-50 34-11 0,46-19-6 0,-46 19-2 15,33-11-5-15,-33 11-3 0,0 0-2 0,32 4-1 0,-32-4 1 16,0 0 1-16,0 0 5 0,18 32-2 16,-18-32 4-16,-4 33-3 0,4-33 0 15,-19 42-2-15,5-17 2 16,-4-2 0-16,0 7 5 0,-5-4-1 0,4 1 5 0,-2-3-3 16,1 3 3-16,20-27-7 0,-32 44 0 0,32-44-4 15,-16 30-1-15,16-30-4 0,0 0-1 0,7 31 1 16,-7-31 0-16,27 16 0 0,-27-16 2 0,48 13-3 0,-18-12 3 15,5-1-1-15,4-1-1 0,4-3-4 16,-1-1-14-16,1 5-20 0,-11-9-36 16,12 21-73-16,-44-12-179 0,44-21-255 0,-19 23 28 0,-25-2 359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61428"/>
              </p:ext>
            </p:extLst>
          </p:nvPr>
        </p:nvGraphicFramePr>
        <p:xfrm>
          <a:off x="214283" y="664342"/>
          <a:ext cx="8750332" cy="50718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rotational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infinite speed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idea: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 thing = radius x Rot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d, v, a and theta, omega and alpha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List the linear equations,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definition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THEN do the same for angular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Y12 learning to boost Y13 exam results.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some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%age up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877970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67000" y="87868"/>
            <a:ext cx="3448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20000"/>
              </a:spcAft>
              <a:buClr>
                <a:schemeClr val="hlink"/>
              </a:buClr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Linear thing = radius x Rot thing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1080" y="176760"/>
              <a:ext cx="9154800" cy="6543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166320"/>
                <a:ext cx="9169920" cy="655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29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840" y="69840"/>
              <a:ext cx="9372240" cy="575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880" y="61560"/>
                <a:ext cx="9387720" cy="577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40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9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4611</TotalTime>
  <Words>278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206</cp:revision>
  <dcterms:created xsi:type="dcterms:W3CDTF">2006-08-16T00:00:00Z</dcterms:created>
  <dcterms:modified xsi:type="dcterms:W3CDTF">2015-05-15T04:26:42Z</dcterms:modified>
</cp:coreProperties>
</file>