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2"/>
  </p:notesMasterIdLst>
  <p:sldIdLst>
    <p:sldId id="422" r:id="rId2"/>
    <p:sldId id="257" r:id="rId3"/>
    <p:sldId id="258" r:id="rId4"/>
    <p:sldId id="300" r:id="rId5"/>
    <p:sldId id="517" r:id="rId6"/>
    <p:sldId id="518" r:id="rId7"/>
    <p:sldId id="519" r:id="rId8"/>
    <p:sldId id="520" r:id="rId9"/>
    <p:sldId id="553" r:id="rId10"/>
    <p:sldId id="521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2" autoAdjust="0"/>
    <p:restoredTop sz="94737" autoAdjust="0"/>
  </p:normalViewPr>
  <p:slideViewPr>
    <p:cSldViewPr>
      <p:cViewPr varScale="1">
        <p:scale>
          <a:sx n="87" d="100"/>
          <a:sy n="87" d="100"/>
        </p:scale>
        <p:origin x="798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4T00:23:34.023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1876 944 715 0,'10'-33'23'0,"-10"33"-10"16,0 0-9-16,0 0-3 16,20-27 0-16,-20 27 0 0,0 0 7 0,0 0 11 15,0 0 20-15,0 0 10 0,0 0 5 0,0 0 2 16,9 37-14-16,-9-14 4 0,0-23-10 0,-6 55 4 15,-1-24-9-15,7 6 4 0,-5 2 12 0,5 9-33 16,-5-3 30-16,3 10-31 0,-3-4 7 0,3 7 7 16,-2-5-14-16,3 2 5 0,-3-1-11 0,4-3 4 15,-2-5-9-15,2-2 3 0,2-12-7 16,0-4 5-16,-2-28-5 0,7 30 4 0,-7-30 1 16,0 0 3-16,0 0 3 0,0 0 4 0,0 0 5 15,0 0-2-15,9-39 2 0,-7 6-8 0,1-18-1 16,1-6-11-16,1-10 7 0,2-3-10 15,2-1 11-15,-2-1-11 0,0 2-6 0,-2-1 25 16,-3-1-24-16,2-2 24 0,-3 0-5 16,3 0-12-16,1 2 10 0,6 3-12 0,5 4 11 15,3 5-11-15,8 6 10 0,-1 6-8 0,5 8 8 16,-1 4-6-16,0 8 5 0,0 5-5 0,2 6 3 16,-2 8-3-16,0 4 0 0,-2 3 0 0,-1 7-1 15,-2 2 1-15,1 6-2 0,-1 2 3 0,-25-15-4 16,44 44 5-16,-26-14-5 0,0 0 1 0,-6 6-8 15,-3-1 3-15,-4 5-8 0,-5 1 9 16,-7 5-4-16,-3-1 9 0,-8 3-5 16,-5-2 9-16,-4-1-6 0,-6 1 8 0,-1-3-7 15,-1-1 8-15,-3-5-7 0,5-4 7 0,-1-3 13 16,2-3-13-16,2-5 17 0,0 0-34 0,5-8 17 16,25-14-14-16,-37 21 18 0,37-21 2 0,0 0-2 15,0 0-3-15,0 0-5 0,0 0-5 0,0 0-1 16,0 0 2-16,0 0 1 0,0 0 4 15,37-2 1-15,-10 0 4 0,-1 1 2 0,6 1 2 16,0 0-3-16,2 1-3 16,-1 5-1-16,-1 1-2 0,2 1 0 0,-4 5 0 0,-2 3-3 0,1-1 3 0,-29-15-3 0,44 43 2 15,-23-20-5-15,0 3-2 0,1 6-16 0,-5-8-13 16,6 13-28-16,-23-37-24 0,43 66-41 16,-43-66-41-16,44 63-84 0,-19-26-180 15,-25-37 40-15,62 49 391 0</inkml:trace>
  <inkml:trace contextRef="#ctx0" brushRef="#br0" timeOffset="406.6023">3502 1083 1211 0,'-39'-19'32'0,"12"15"-15"15,27 4 1-15,-51 7 13 0,51-7 11 16,-57 23 2-16,29-2 0 0,-8-5 11 0,6 11-38 15,-5-6 32-15,6 12-37 0,-2-3 12 0,6 5 7 16,-2-3-6-16,6 2 4 0,0-3-14 0,7-3 1 16,-1 1-10-16,7-5 1 0,8-24-4 15,-4 41 1-15,4-41-5 0,12 30 1 0,-12-30-1 16,29 21 1-16,-29-21 0 0,46 7 1 0,-20-11 1 16,8-6-1-16,3-10 2 0,4-6-3 0,1-7 4 15,1-8-6-15,-1-1 7 0,-1-6-7 0,-4 1 8 16,-3 1-7-16,-4 5-10 0,-9 6 27 0,-3 3-29 15,-4 2 29-15,-7 8-12 0,-7 22-4 0,7-39 3 16,-7 39-2-16,0 0 3 0,0 0-1 16,0 0-1-16,0 0-1 0,0 0-4 15,0 0 0-15,-33 23-2 0,19 8-12 0,-2 15 28 16,-2 5-25-16,-2 7 24 0,1 2-10 0,5-2-19 16,1-7-3-16,10 1-27 0,-2-15-15 0,17 8-31 15,-12-45-35-15,37 69-64 0,-37-69-86 0,44 18-181 16,6-3 42-16,-15-34 401 0</inkml:trace>
  <inkml:trace contextRef="#ctx0" brushRef="#br0" timeOffset="812.1473">4334 1030 1430 0,'-48'4'138'0,"2"8"-114"16,-3 0-19-16,1 4 11 0,0 0 8 0,5 7 9 15,-6-4 20-15,6 11-34 0,-3-3 24 0,2 8-34 16,3-2 6-16,2 4 2 0,6-1-6 0,8 2 3 16,4-4-8-16,6 1 5 0,7-5-9 0,6 0 4 15,4-4-6-15,-2-26 2 0,24 43-4 0,-24-43 2 16,55 24-1-16,-16-20 1 0,9-8 1 0,5-10-1 16,6-9 2-16,-3-5-2 15,6-9 3-15,-3-9-5 0,-1-5 7 0,-1-5-8 0,-2-4 12 16,1-5 4-16,-6 0-20 0,-2-2 21 0,-9 2-26 15,-6 0 9-15,-2 3 7 0,-7 0-10 16,-4 4 8-16,-8 4-8 0,-5 6 5 0,-7 6-5 31,-3 10 7-31,3 32-4 0,-14-37 5 0,14 37-1 16,0 0 1-16,-30-4-1 0,30 4-3 16,-36 39 3-16,17-2-4 0,-4 11 6 0,1 6-8 0,-1 10 8 0,4-1-9 0,1 1 8 15,2 1-10-15,4-5 9 0,1 3-4 0,6-5-27 16,7 0 9-16,-1-8-40 0,14 1 4 0,-8-11-6 15,16 2-8-15,-9-15-6 0,18 6-17 16,-32-33-13-16,58 43-59 0,-58-43-53 0,55-6-213 0,-12 8 31 16,-17-35 332-16</inkml:trace>
  <inkml:trace contextRef="#ctx0" brushRef="#br0" timeOffset="1009.959">5101 775 1541 0,'0'0'68'31,"-37"40"-46"-31,17-10-24 0,1 7 9 0,-3 6 0 16,3 8 9-16,-2 0-6 0,1 9-4 15,-3-4 25-15,6 2-28 0,-3-5 23 0,8 2-18 16,3-10-12-16,3-4 4 0,6-4-7 0,2-9-8 0,9 0-21 0,-11-28-16 16,28 37-32-16,-28-37-12 0,43 11-34 0,-43-11-74 15,49-43-270-15,-13 21 25 0,-11-24 258 0</inkml:trace>
  <inkml:trace contextRef="#ctx0" brushRef="#br0" timeOffset="1136.1994">4991 493 1467 0,'-26'4'131'0,"-5"-1"-112"0,31-3-19 0,-39 16-9 16,39-16-13-16,-15 26-30 0,15-26-29 15,0 41-42-15,0-41-55 0,17 35-213 16,8-8-56-16,-25-27 134 0</inkml:trace>
  <inkml:trace contextRef="#ctx0" brushRef="#br0" timeOffset="1557.999">5802 974 1301 0,'-48'-16'46'0,"48"16"-7"0,-49-10 8 0,49 10 12 15,-52-11 16-15,52 11-6 0,-51 5-8 0,25 4-10 16,-10 0-12-16,4 8-11 0,-3 5-5 0,1 6 0 16,-1 3-2-16,5 6-8 0,-2 0 15 0,5 2-26 15,4 3 17-15,4-1-14 0,6-2-5 32,1-6 0-32,10 2-3 0,4-5 3 0,5-1-3 15,7-5 6-15,-14-24-3 0,46 37 2 0,-16-21-2 16,4-5-1-16,3-6 0 0,6-5 0 0,1-7 1 0,4-4-2 15,-2-6 4-15,2-6-4 0,-1-5 2 0,-2-6-3 16,-3-1 3-16,-5-6-8 0,-3 1 3 0,-6-2-6 16,-5-1-11-16,-1 3 27 0,-6 3-24 0,-4 3 27 15,-3 4-9-15,-4 6-3 0,-5 24 5 0,4-34-1 16,-4 34 2-16,0 0-2 0,0 0 0 16,0 0-2-16,0 0-5 0,0 0 0 0,-30 11-4 15,30-11 4-15,-23 49-3 0,10-19 5 0,-1 9 7 0,0-2-37 16,5 5 10-16,-5-3-41 0,14 7-6 0,-11-15-10 15,18 15-30-15,-7-46-32 0,13 67-69 0,-13-67-107 16,16 37-121-16,17-11 113 0,-33-26 328 16</inkml:trace>
  <inkml:trace contextRef="#ctx0" brushRef="#br0" timeOffset="1960.39">6411 1030 1282 0,'0'0'101'0,"0"0"-23"16,0 0-11-16,-37 0-11 0,37 0-14 0,-16 30-17 16,16-30-3-16,-26 51 20 0,12-12-23 0,-6-2 26 15,6 7-27-15,-6-5 3 0,5 3-5 0,-1-1-7 16,3-1 7-16,3-5-9 0,4-1 8 0,3-10-12 16,3-24 1-1,3 34-3-15,-3-34 1 0,0 0 0 0,0 0 0 16,34 19 1-16,-34-19 1 0,26-10 1 15,-26 10-1-15,39-39 3 0,-12 9-6 0,0-9 4 0,4-3-4 16,0-4 5-16,-3 0-5 0,0 1 9 0,-1 1-5 16,-4 0-10-16,0 5 23 0,-2 4-25 0,-1 3 23 15,-4 4-9-15,-16 28-4 0,31-37 0 0,-31 37-1 0,0 0-1 0,31-25 0 32,-31 25 2-32,0 0 1 0,0 0 2 0,33 7 3 15,-33-7 0-15,27 25 1 0,-27-25-1 16,30 47 0-16,-14-17-7 0,-2 2-2 0,-2 7 0 0,-1 1 0 15,-2 3 0-15,-2 1 0 0,-2-2 0 0,1-2 0 16,-1-3 0-16,2-3 0 0,2-6 0 0,-9-28-11 16,23 44-30-16,-23-44-16 0,37 28-55 0,-37-28-31 15,58 12-134-15,-33-26-305 0,12-7 46 0,2 0 249 16</inkml:trace>
  <inkml:trace contextRef="#ctx0" brushRef="#br0" timeOffset="2085.4256">7324 1303 1888 0,'0'0'26'0,"-43"13"-19"0,43-13-6 0,-28 0-10 16,28 0-16-16,0 0-43 0,-48-20-72 15,48 20-251-15,0 0-190 0,0 0 12 0,0 0 431 16</inkml:trace>
  <inkml:trace contextRef="#ctx0" brushRef="#br1" timeOffset="5884.4086">2044 2165 685 0,'0'0'28'0,"0"0"-21"0,0 0 11 16,0 0 19-16,0 0 25 15,0 0 8-15,30-2 2 0,-30 2-10 0,28-11-9 16,-28 11-10-16,34-9-5 0,-9 4-9 0,-25 5-4 15,42-18-7-15,-42 18-4 0,48-15 13 0,-23 8-22 16,0 1 16-16,-25 6-19 0,46-8-1 0,-46 8 0 16,41 0-2-16,-41 0 1 0,35 0 0 0,-35 0 0 15,34 5 0-15,-34-5 0 0,35 7 1 0,-35-7-1 16,43 10-17-16,-19-6 19 0,5-1-14 16,4-3 24-16,5 0 4 0,1-3 4 0,7-1 0 15,0-3-2-15,7 2 16 0,2-9-19 0,7 7 14 16,0-7-37-16,3 3 15 0,-1-5-19 0,3 4 16 15,4-4 0-15,-2 4-3 0,2 0 4 0,0-1-4 0,-2 3 3 16,4 1-3-16,-6 2 1 0,4 2-1 0,-4-2-1 16,2 3 1-16,-3 4-1 15,1 0 1-15,-3 0 0 0,-2 0-1 0,0 4 0 16,0-4 4-16,0 3-1 0,1-3 1 0,1 0 0 16,3 0-4-16,-1 0 1 0,-1-3 0 0,3-1-1 0,1 4 1 0,-4-4 0 15,1 3 0-15,-1-3 0 0,-3 1 0 0,4-3 0 16,-1 3 6-16,1-2 3 0,1 1 0 0,-1-1 1 15,-1 1-7-15,-3 2-3 0,0 1-1 16,-3 1 0-16,1 0 0 0,-3 0 0 0,-2 1 0 16,-2-1-1-16,-4 4 1 0,1-2-1 0,-2 1 0 31,-2 1 0-31,-2-1 2 0,0 1 0 0,1 1 0 16,-5-1-1-16,1-1 2 0,-2 1-3 0,2-3 2 0,-2-1-2 15,1 4 1-15,1-4 1 0,2 0 0 0,3 0 0 16,-2-4-1-16,4 1 1 0,0-2-1 15,-4-1 3-15,2-1 1 0,-2 0 3 16,1 0 1-16,-3-2-1 0,-1 2-4 0,-6 2 0 0,-3 0-3 16,-5 1 1-16,-27 4-1 0,37-3-1 0,-37 3 0 15,0 0-1-15,0 0 3 0,0 0 0 0,0 0 3 0,0 0 1 16,0 0 0-16,0 0-2 0,0 0-2 0,0 0-4 16,0 0-9-16,0 0-14 0,-32 17-28 0,32-17-56 15,-27 4-95-15,27-4-274 16,0 0-4-16,-40-4 266 0</inkml:trace>
  <inkml:trace contextRef="#ctx0" brushRef="#br2" timeOffset="15406.6773">1557 2800 970 0,'27'-23'91'16,"-27"23"-52"-16,10-26-30 0,-10 26-9 0,0 0-1 0,0 0 1 15,0 0 2-15,0 0 10 0,0 0 6 0,0 0 1 16,0 0 4-16,-3 39-8 0,-6-8 9 0,-4-1 4 16,5 11 13-16,-10-4 16 0,7 9-41 0,-7 3 24 15,4 4-32-15,-5-4 8 0,3 8 13 16,-5-6-15-16,1 0 3 0,2-6-13 0,3-1 6 15,-1-1-7-15,1-6 4 0,5-4-7 16,4-5 3-16,6-28-5 0,-3 34 2 0,3-34-3 0,0 0 2 16,0 0-2-16,0 0 1 0,34 3 3 0,-34-3-1 31,24-21 5-31,-24 21 1 0,25-47 7 0,-9 15-2 16,-3-9 4-16,4-3-8 0,-1-5 9 0,4-2-6 15,-6-7 13-15,5 3-7 0,-5-5 9 0,2 4 9 16,0-4-30-16,0 4 23 0,-2-4-28 0,6 5 5 15,-2 3 7-15,1 6-10 0,2 5 7 0,-1 8-4 16,-1 8 5-16,-19 25-2 0,29-25-1 0,-29 25-3 16,0 0 0-16,30 4 0 0,-30-4-3 15,25 28 2-15,-9-3-3 0,-1 5 4 0,0 12-7 16,-1 2 8-16,-4 11-9 0,1 3 9 0,-2 0 9 0,-2 4-27 16,0-3 21-16,-2 1-27 0,2 0 1 0,1-3 2 15,0-3-15-15,-4-10-13 0,8 5-26 0,-10-19-16 16,19 11-50-16,-21-41-70 0,20 25-206 0,-20-25-60 0,0 0 212 15</inkml:trace>
  <inkml:trace contextRef="#ctx0" brushRef="#br2" timeOffset="15572.3706">1458 3218 1618 0,'-32'-6'62'0,"32"6"-27"0,0 0-27 0,0 0-7 31,0 0 0-31,0 0 4 0,30-17 2 0,-2 5 1 16,10-3-4-16,9-4-1 0,10-4-7 0,10 2-17 16,6-11-33-16,16 13-55 0,-19-23-122 15,26 15-315-15,-9 8 16 0,-9-8 274 0</inkml:trace>
  <inkml:trace contextRef="#ctx0" brushRef="#br2" timeOffset="16230.7384">3091 3163 878 0,'0'0'69'16,"-18"-40"-47"-16,18 40 17 0,-2-32 16 0,2 32 24 16,0 0 3-16,-3-34-8 0,3 34-14 0,0 0-13 15,0 0-10-15,0 0-16 0,0 0-10 0,0 0-8 16,0 0 0-16,0 0 0 0,-6 25 8 0,6-25 5 16,-5 34 6-16,5-34 0 0,-7 40 4 15,7-40-5-15,-7 42 2 0,7-42-7 0,-5 50 1 0,5-26-6 16,0 3 2-16,1-1-5 0,3 2 1 0,3-1-7 15,0-3 2-15,-7-24-4 0,18 39 2 16,-18-39-4-16,19 25 3 0,-19-25-3 0,25 12 2 0,-25-12 1 16,25-5 0-16,-25 5 3 0,35-28-4 0,-13 1 5 31,1-8-5-31,1-7 6 0,1-6-8 16,2-3 8-16,-2 0-9 0,-2 2 7 0,-2 1-7 0,-3 2 7 15,-4 8 11-15,-2-3-29 0,-3 13 30 16,0 2-32-16,-9 26 16 0,17-37 3 0,-17 37-3 0,0 0 1 15,0 0-3-15,0 0-3 0,0 0 2 0,0 0-1 16,0 0 3-16,2 47-1 0,-7-12-12 0,0 6 29 16,-2 3-29-16,-1 2 29 0,3-2-11 15,2 2-7-15,1-4 7 0,4-3-6 0,3-6 6 16,2-3-5-16,5-4 4 0,-12-26-3 0,32 41 2 0,-32-41-1 16,37 19 1-16,-37-19 1 0,43-2 0 0,-16-5 5 15,1-3 3-15,2-11 4 0,0-2-1 16,-2-7 0-16,1-2-10 0,-6-3 4 0,-2-2-8 15,-3 0 6-15,-2 2-6 0,-4-2 4 0,-3 2-5 16,-4-1-12-16,-1 3 27 0,-2 1-29 16,-1 2 23-16,-1 4-20 0,-1-2-12 0,1 28-13 15,-2-37-12-15,2 37-17 0,0 0-21 0,0 0-38 16,0 0-30-16,0 0-30 0,0 0-44 0,0 0-76 16,37 49-86-16,-37-49 244 0</inkml:trace>
  <inkml:trace contextRef="#ctx0" brushRef="#br2" timeOffset="16668.3133">4554 2902 1046 0,'-34'-8'91'0,"2"-3"-52"15,7 9 10-15,-12-6 17 0,12 16 10 16,-15-8-12-16,9 13-10 0,-7-5-5 0,7 14 1 15,-6-5-2-15,9 13-22 0,-4-3 24 0,5 8-33 16,1-2 24-16,3 6-15 0,5-7-12 0,4 5 1 16,3-6-11-16,6 1 2 0,3-2-6 0,2-30 3 15,7 46-4-15,-7-46 4 0,25 37-4 0,-25-37 3 16,43 26-2-16,-15-17 1 0,2-5-1 16,4-6 0-16,3-5 2 0,-2-6-3 15,4-4 3-15,-1-4-1 0,-1-4 2 0,0-5-4 16,-2-3 1-16,1-6-11 0,-3 4 5 0,-4-6-7 15,-3 4 6-15,-3 2-3 0,-7 1-9 0,-2 5 30 16,-7 4-28-16,-7 25 33 0,6-30-14 0,-6 30 0 16,0 0-1-16,0 0 0 0,0 0-3 0,-27 0 1 15,27 0-2-15,-23 35-15 0,7-3 32 16,-3 7-29-16,-1 5 28 0,1-4-10 0,3 6-8 16,2-6 4-16,5-1-14 0,2-9-7 0,10 2-20 15,-3-32-11-15,20 44-18 0,-20-44-11 0,46 32-28 16,-46-32-21-16,72 3-41 0,-40-21-47 15,20 1-135-15,8 8-30 0,-21-24 261 0</inkml:trace>
  <inkml:trace contextRef="#ctx0" brushRef="#br2" timeOffset="17137.2431">5133 2985 1412 0,'-32'-7'105'0,"5"4"-41"0,27 3-31 0,-42 7 11 15,42-7-21-15,-41 24 1 0,41-24 0 0,-35 32-6 16,35-32-3-16,-29 48-5 0,17-20 2 0,3 2-6 15,4 0 7-15,3-2-8 0,4-2 1 0,-2-26-6 16,17 43 2-16,-17-43-3 0,38 31 3 16,-38-31-2-16,49 16 2 0,-20-14-2 0,1-6 1 15,3-3 1-15,3-3-2 0,1-8 2 16,-3 2-2-16,-1-7 2 0,1-1 0 0,-4-4 3 16,0-1-4-16,-5 1 4 0,-4 2-6 0,-5 1 3 15,-16 25-3-15,25-47 3 0,-25 47-3 0,18-37-13 16,-18 37 29-16,7-27-32 0,-7 27 30 15,0 0-17-15,0 0-18 0,0 0 16 0,0 0-15 16,-23 32 31-16,12 1-11 0,-1 13 12 0,-4 9-8 16,-2 6-9-16,-3 6-6 0,1 18-22 0,-6 1 9 15,1 13-13-15,-2-1 31 0,-3 1-4 0,4 0 1 16,-3-8 24-16,3-3-18 0,1-12 26 0,4-9-6 16,3-12-12-16,6-11 6 0,-1-4-9 15,4-8 5-15,9-32-5 0,-14 39 0 16,14-39 2-16,0 0 2 0,0 0 2 0,0 0 0 15,-7-32-1-15,7 2-6 0,0-12 4 0,2-6-7 16,0-5 8-16,1-1-7 0,-3-4 8 0,-2-2-7 16,-1-2-6-16,-2-1 24 0,-1-4-22 0,1 1 22 15,1 1-8-15,6 4-12 0,3 3 8 0,4 3-8 16,6 7 6-16,0 6-6 0,5 9-5 0,-1-1-19 16,8 15-35-16,-11-20-94 0,32 37-201 15,-22-19-199-15,11 7 22 0,10 14 433 0</inkml:trace>
  <inkml:trace contextRef="#ctx0" brushRef="#br2" timeOffset="17699.9548">6571 3072 595 0,'0'0'139'0,"16"-27"-5"0,-16 27-15 16,9-28 3-16,-9 28-19 0,0-32-24 16,0 32-31-16,-11-30 10 0,11 30-27 0,0 0 9 15,-37-30-5-15,37 30-9 0,-27-3-2 0,27 3-1 16,-30 7-1-16,30-7 2 0,-37 25 18 0,37-25-32 16,-44 45 36-16,22-9-30 0,-2-3 11 15,4 8 4-15,1-1-13 0,3 1 1 0,3-3-9 16,4-2 2-16,4-5-6 0,5-3 1 15,5-3-5-15,-5-25 2 0,22 37-4 0,-22-37 2 16,37 26-1-16,-12-18 1 0,3-7 0 0,4-2 1 16,3-10 1-16,4-5-3 0,4-7 2 0,1-5-3 15,0-4 4-15,-1-5-6 0,-4 0 6 0,-5-1-6 16,-4-3 5-16,-7 2-4 0,-7 2 5 0,-6 0-6 16,-4 4-9-16,-6 1 22 0,-6 2-29 0,-3 4 23 15,9 26-21-15,-28-44-4 0,28 44-1 16,-39-30-4-16,39 30 1 0,-42-4-2 0,42 4-8 15,-41 21-2-15,41-21-12 0,-36 41-4 0,31-8-7 16,5-33-47-16,-5 60-47 0,5-60-91 16,14 30-216-16,16 2 32 0,-30-32 296 0</inkml:trace>
  <inkml:trace contextRef="#ctx0" brushRef="#br2" timeOffset="17950.0955">7742 2228 986 0,'-20'-53'290'16,"-1"23"-256"-16,-6 2 5 0,2 14 22 15,-6-5-5-15,6 22 1 0,-14-3-14 0,7 14-23 16,-9 0 15-16,4 16 0 0,0 7-16 16,1 12 2-16,-1 10-13 0,4 7 10 0,-3 7-9 15,6 6 7-15,2 4-16 0,5 1 10 0,0 3-15 16,3-5 13-16,4-1 3 0,6-7-22 0,8-7 22 15,5-7-23-15,6-5 1 0,2-11-4 0,8 0-23 16,-5-18-23-16,17 11-72 0,-31-37-60 0,46 32-100 16,-16-25-211-16,-30-7 62 0,48-7 374 15</inkml:trace>
  <inkml:trace contextRef="#ctx0" brushRef="#br2" timeOffset="18106.366">6992 2783 1617 0,'0'0'186'0,"-24"-2"-135"0,24 2-26 0,0 0-11 16,0 0-6-16,0 0-6 0,0 0-3 16,28 2 0-16,-28-2 1 0,51-4-1 0,-14-1-2 15,10 1-13-15,2-8-23 0,11 12-48 0,-12-23-70 16,32 32-201-16,-22-23-219 0,6 2 56 0,5 8 380 16</inkml:trace>
  <inkml:trace contextRef="#ctx0" brushRef="#br2" timeOffset="18856.4605">8434 2823 973 0,'0'0'77'0,"0"0"-29"16,0 0 1-16,0 0 11 0,0 0 9 0,0 0-10 15,0 0-11-15,0 0-11 0,0 0-2 0,-16 32-6 16,11-7 2-16,5-25 0 0,-25 52 8 0,7-25 15 16,6 10-33-16,-8-4 26 0,8 6-36 0,-6-4 9 15,4 2 3-15,0-3-10 0,2-6 2 16,-1 0-10-16,13-28 0 0,-10 35-5 0,10-35-1 16,0 0 0-16,0 0-1 0,0 0-2 0,0 0 2 15,30 16 1-15,-30-16 0 0,33-23 3 16,-33 23-3-16,43-49 5 0,-18 14-6 0,-1-6 6 15,1-1-6-15,2-2-9 0,-6 5 26 0,-2-1-27 16,-3 3 28-16,-5 1-12 0,-2 3-5 0,-2 1 5 16,-3 4-6-16,-4 28 5 0,3-39-2 15,-3 39 1-15,0 0 1 0,0 0 1 0,0 0 0 16,0 0 0-16,0 0-3 0,0 0-2 0,0 0 0 16,0 0-1-16,-9 32 2 0,9-32-1 0,0 42 3 15,0-42-3-15,7 46 3 0,-7-46-2 0,18 42 2 16,-18-42-1-16,27 36-16 0,-27-36 17 0,33 24-15 15,-33-24 31-15,43 16-14 0,-43-16 17 16,48 4-16-16,-20-8-1 0,-2-1 2 16,-1-2-17-16,2-4 32 0,-27 11-29 0,42-21 29 15,-42 21-12-15,34-28-3 0,-34 28 2 0,23-34-4 16,-23 34 2-16,19-35-4 0,-19 35 2 0,18-33-4 16,-18 33 2-16,14-25-2 0,-14 25 1 0,0 0-3 15,0 0 2-15,0 0-1 0,0 0-1 0,0 0 0 16,0 0-2-16,0 0 4 0,0 0-2 15,25 39 3-15,-20-6-2 0,-5 6-13 0,-5 5 23 16,-4 5-22-16,-3 2 18 0,-2 1-10 0,1 0-10 16,1-8-2-16,5 4-12 0,2-13-10 0,10 4-28 15,-5-39-19-15,21 55-42 0,-21-55-53 16,43 24-110-16,-15-22-207 0,-2-16 41 0,22 12 372 16</inkml:trace>
  <inkml:trace contextRef="#ctx0" brushRef="#br2" timeOffset="19216.0494">9206 2991 1354 0,'-42'35'94'0,"42"-35"-80"16,-29 28 1-16,29-28 0 0,0 0 5 16,-8 30-3-16,8-30 1 0,0 0 5 0,33 32 5 15,-33-32-2-15,48 7-4 0,-16-7-4 16,9-2 6-16,1-7-1 0,6 0-3 0,-2-7-3 15,0 1-13-15,0-3 0 0,-5 0-5 0,-2-1 3 16,-6 0 15-16,-6-1-31 0,-27 20 35 0,35-33-25 16,-35 33 20-16,16-32 6 0,-16 32-2 0,0-30-2 15,0 30-7-15,-12-26-2 0,12 26-6 16,-25-23 0-16,25 23-2 0,-42-11-1 0,15 11 1 16,-1 7 1-16,-4 2 1 0,-2 5 0 0,1 4 3 15,-3 3-3-15,-1 4 4 0,2 1-4 0,3 6-11 16,2 1 23-16,3 6-24 0,6-2 22 0,5 0-11 15,3-4-5-15,8 1 2 0,5-3-4 0,4-2-2 16,8-3-12-16,-12-26-6 0,42 41-24 0,-15-33-25 16,23 10-40-16,-15-30-67 15,39 26-150-15,-12-23-195 0,-1-10 33 0,10 13 401 16</inkml:trace>
  <inkml:trace contextRef="#ctx0" brushRef="#br2" timeOffset="19585.3668">10191 2848 1252 0,'-32'-34'337'16,"2"36"-319"-16,-2 0-1 0,0 7 8 0,0-2 3 15,4 7 8-15,-7 0-6 0,6 5 0 0,-3-1-3 16,6 7-4-16,-1-2-9 0,6 1-15 16,0 3 29-1,5 1-27-15,2 0 27 0,1 2-13 0,4-2-9 16,4 0 4-16,3-1-6 0,4-3 1 0,-2-24-4 15,16 43 2-15,-16-43-3 0,28 30 1 16,-28-30-1-16,41 14 2 0,-41-14-1 0,50 3 1 16,-24-10 0-16,4-2-1 0,0-7 0 0,-1-3-2 15,1-9 4-15,0 0-5 0,-2-6 5 0,-1-1-5 0,-1-2 4 16,-1 0-6-16,-2 2-10 0,-3 1 25 0,-4 4-25 16,-2 0 26-16,-4 8-11 0,-10 22-3 0,16-36 3 15,-16 36-3-15,0 0 1 0,0 0-3 16,0 0-2-16,0 0-1 0,0 0-3 0,0 0 0 15,-17 46-5-15,1-11-13 0,-4 8 26 0,-5 2-25 16,4 3 24-16,0-4-16 0,3 4-23 0,-1-13-17 16,15 7-41-16,4-42-48 0,2 58-87 0,-2-58-137 15,0 0-120-15,35 44 134 0,-35-44 358 0</inkml:trace>
  <inkml:trace contextRef="#ctx0" brushRef="#br2" timeOffset="19895.8305">10710 2774 1412 0,'-59'0'150'0,"26"16"-106"15,-4-4-7-15,5 9 4 0,-4-1-4 16,6 4-4-16,-2 1-11 0,7 0 1 0,1-6-5 16,24-19-21-16,-23 35 21 0,23-35-32 0,-2 32 28 15,2-32-14-15,19 30-2 0,-19-30 1 0,36 24-1 16,-36-24 2-16,49 13-2 0,-20-10 1 15,1-1 0-15,0 0-1 0,-2 0-1 0,-3 1-1 16,-25-3-1-16,39 12 3 0,-39-12-1 16,0 0 2-16,21 36 0 0,-21-36 2 15,-2 38-2-15,-5-11 6 0,-7-1-3 0,-3 2 6 0,-6 1-4 16,-2 1 4-16,-4-1-5 0,-1 3 7 0,2-5-8 16,1-1 4-16,27-26-4 0,-40 39-3 15,40-39-9-15,0 0-11 0,-22 31-39 0,22-31-40 16,0 0-61-16,0 0-80 0,38-17-215 0,-14 8-46 15,-2-24 203-15</inkml:trace>
  <inkml:trace contextRef="#ctx0" brushRef="#br2" timeOffset="20276.3124">11014 2834 1649 0,'-40'3'80'0,"40"-3"-55"0,0 0-7 16,0 0 1-16,-25 30-2 0,25-30-1 15,-23 35-1-15,23-35 6 0,-25 48-2 16,14-23-17-16,-1 6 22 0,3-1-28 0,2 0 27 0,2-2-13 0,1-3-4 16,4-25-1-16,2 44-5 0,-2-44 2 0,11 35-4 15,-11-35 3-15,19 27-3 0,-19-27 2 0,28 12 0 16,-28-12-1-16,38-2 1 0,-38 2-1 0,48-23 1 16,-20 2-3-1,2-3 0-15,0-6-6 0,-2 0 3 16,1-5-6-16,-1-1-10 0,-3 1 27 0,-2 0-24 15,-4 3 28-15,-3 0-8 0,-5 6-2 0,-11 26 4 0,14-42-4 0,-14 42 5 16,0 0 2-16,-2-27 7 0,2 27 1 0,0 0-2 16,0 0-4-16,0 0-6 0,-26 27-3 0,26-27-2 15,-23 51 2-15,7-16-2 0,2 2-10 0,-1 0 20 16,5-2-32-16,5 2 13 0,3-7-22 16,7 4-20-16,-5-34-10 0,21 58-24 0,-21-58-25 15,41 42-40-15,-41-42-46 0,55 12-90 0,-18-5-169 16,-7-22 33-16,23 18 411 0</inkml:trace>
  <inkml:trace contextRef="#ctx0" brushRef="#br2" timeOffset="20613.1775">11693 2865 1303 0,'-14'32'133'0,"14"-32"-93"0,-32 37 0 15,32-37 14-15,-32 57-40 0,14-28 44 0,6 8-34 16,-2-5 13-16,6 5 7 0,1-5-32 0,4 1 1 15,1-5-4-15,2 1 2 0,0-29-2 0,5 37-1 16,-5-37-6-16,7 30 2 0,-7-30-2 16,0 0 2-16,0 0-1 0,0 0-2 15,32 10 2-15,-32-10-2 0,0 0 4 0,39-44-2 0,-23 14 2 16,2-3-2-16,-2-4 7 0,0 0-1 16,-7-2 11-16,1 2-2 0,-8-2-10 0,0 1 22 0,-4-1-29 15,0 2 21-15,1 0-11 0,-1 3-5 16,0 6 5-16,2 28-4 0,-7-39 2 0,7 39-4 15,0 0-1-15,0 0-2 0,0 0-4 16,0 0-3-16,0 0-9 0,0 0-6 0,0 0-9 16,0 0-4-16,39 18-12 0,-39-18-16 0,46 23-32 15,-46-23-12-15,50 21-30 0,-50-21-26 0,58 11-33 16,-58-11-51 0,64-9-59-16,-18 18-103 0,-46-9 243 0,69-11 164 0</inkml:trace>
  <inkml:trace contextRef="#ctx0" brushRef="#br2" timeOffset="20775.4191">12259 2755 1045 0,'0'0'212'0,"0"0"-71"0,0 0-70 16,0 0-36-16,-28-11-15 0,28 11 1 0,0 0 7 16,-25 35 7-16,25-35 3 0,-33 51 3 0,11-19-11 15,7 5 0-15,-5 2 3 0,6 1-31 0,0 1 26 0,1-3-29 0,1-2 7 16,3-3 3-16,4-1-5 0,-1-6 1 16,6-26-4-16,0 39 1 0,0-39-6 0,0 0-5 15,22 25-13-15,-22-25-19 0,30-9-22 16,-18-21-32-16,27 19-75 0,-28-40-170 0,21 7-205 15,1 2 55-15,-15-18 434 0</inkml:trace>
  <inkml:trace contextRef="#ctx0" brushRef="#br2" timeOffset="20931.6674">12314 2348 1614 0,'0'0'52'15,"0"0"-54"-15,-7 31 0 0,7-31 0 0,0 0 1 16,13 30-3-16,-13-30-3 0,0 0-26 15,32 25-32-15,-4-4-57 0,-28-21-43 0,50 21-51 16,-50-21-61-16,26 0-151 0,10 25 87 0,-36-25 341 16</inkml:trace>
  <inkml:trace contextRef="#ctx0" brushRef="#br2" timeOffset="21228.5167">12587 2686 1112 0,'-46'32'246'0,"44"5"-96"16,2-37-44-16,-30 51-21 0,30-51-23 0,-32 54-21 15,16-27-5-15,6 3-3 0,-1-6-9 0,4 1-12 16,7-25 12-16,-9 39-33 0,9-39 25 0,0 33-13 15,0-33-2-15,0 0 0 0,13 30-1 0,-13-30-1 16,0 0 0-16,0 0-2 0,33 7 0 16,-33-7-1-16,32-18 2 0,-32 18-1 15,46-40-14-15,-21 14 24 0,2-4-24 0,-1 0 27 16,-1-2-9-16,0 2-3 0,-1 2 3 0,-2 0-4 16,-1 3 4-16,-21 25-3 0,37-44 3 0,-37 44-3 15,32-28 2-15,-32 28-2 0,0 0-1 0,0 0-1 16,0 0-1-16,0 0 2 0,16 26-1 0,-16-26 0 15,-7 44-5-15,2-16 1 0,-1 2-8 16,-1 4 6-16,5 1-6 0,-1 0-13 0,5 2 27 16,-1-2-36-16,14 2 13 0,-5-7-27 0,17 6-24 15,-27-36-11-15,60 47-23 0,-32-42-24 0,29 18-50 16,-22-26-40-16,22 1-126 0,7 7-38 16,-27-29 268-16</inkml:trace>
  <inkml:trace contextRef="#ctx0" brushRef="#br2" timeOffset="21697.317">13505 2783 1472 0,'0'0'121'0,"-34"-39"-71"0,34 39-10 0,-53-33 6 16,28 25-9-16,-9 1-11 0,-1 9-4 0,-2 3 2 15,3 10 0-15,0 0-3 0,6 7-2 0,0 2-7 16,5 6 1-16,-2 4-3 0,5 1 2 0,3 4-5 16,3-1-9-16,5-1 21 0,5 2-24 0,6-4 22 15,5 0-13-15,5-6-4 0,6-1 2 16,-18-28-4-16,46 40 3 0,-19-24-8 15,-2-3 1-15,1-6 0 0,-1-4 0 0,-25-3 6 16,42-7-1-16,-42 7-1 0,43-28-3 0,-43 28-3 16,39-46-7-16,-20 16 2 0,-3-2-5 0,2-1 8 15,-2 0-4-15,0 1-9 0,-4-2 29 0,-3 6-27 16,0 0 28-16,-9 28-16 0,9-39-7 16,-9 39 0-16,0 0-2 0,0 0-2 0,0 0 4 15,0 0-2-15,-27 20 6 0,10 8 2 0,-6 9-10 16,-2 9 32-16,-2 6-25 0,1 10 28 0,-3 9-2 15,-3 2-6-15,4 10 6 0,-6 0-12 0,3 7 10 16,-5-2-18-16,2-5 18 0,-1-6-11 16,3-3-3-16,4-10 26 0,3-3-25 0,4-8 23 15,3-9-14-15,4-7-5 0,3-9 7 16,11-28 2-16,-14 28 7 0,14-28-1 0,0 0-2 16,0 0-4-16,0-30-5 0,2 6-1 0,3-6-4 15,2-11 9-15,4 1 0 0,1-6-7 0,2-1 22 16,-1-8-27-16,1-3 14 0,4-9-7 0,3-2-10 15,9-1 3-15,2-4-15 0,5 5 0 0,-1 0-13 16,-1 20 1-16,-7 0-15 0,6 17-19 0,-15-12-40 16,26 30-155-16,-19-21-310 0,3 5 4 15,3 7 305-15</inkml:trace>
  <inkml:trace contextRef="#ctx0" brushRef="#br2" timeOffset="22478.6093">14702 2830 933 0,'2'-35'103'0,"-2"35"-14"0,0 0-7 0,-11-26-4 16,11 26-16-16,-28-18-15 0,28 18-1 0,-39-5-2 16,10-1-1-16,29 6-4 0,-53 7-5 0,27 1-1 15,-8 2 0-15,4 6 0 16,-6 0-1-16,3 7 0 0,-4 1-2 0,3 6 2 16,-5 2-5-16,4 3-14 0,-1-1 22 0,4 6-27 15,2-8 21-15,7 1-13 0,4-4-10 0,19-29 0 16,-20 40-6-16,20-40 1 0,0 26-3 0,0-26 3 15,0 0-2-15,34 27 1 0,-34-27 1 0,51 0 1 16,-12-11-1-16,7-8 0 0,9-7 2 0,4-6-6 16,1-3 6-16,0-1-7 0,-2-2-9 15,-4 2 24-15,-10 3-24 0,-3 3 24 0,-8 4-10 16,-6 1-3-16,-27 25 3 0,33-35-1 0,-33 35 1 16,0 0 0-16,0 0 0 0,-1-25-1 0,1 25-1 15,0 0-2-15,-30 0-3 0,30 0 3 16,-32 18-2-16,32-18 3 0,-43 38-1 0,22-11 3 15,0 5-4-15,-1-1-8 0,6-1 24 16,2 2-30-16,5-2 17 0,6-6-22 0,6 6-13 16,-3-30-9-16,22 43-14 0,-22-43-10 0,40 33-17 15,-40-33-14-15,59 16-29 0,-59-16-33 0,74-4-72 16,-40-4-118-16,1-13-81 0,22 19 241 0</inkml:trace>
  <inkml:trace contextRef="#ctx0" brushRef="#br2" timeOffset="22822.5413">15130 2878 1163 0,'0'0'117'16,"0"0"-44"-16,0 0-6 0,-37-20-2 0,37 20-11 16,0 0-12-16,0 0-5 0,-30 11-8 15,30-11-5-15,0 0-8 0,-19 30-2 0,19-30 1 16,-16 32 3-16,16-32 0 0,-16 37-16 0,16-37 28 16,-14 40-31-16,14-40 31 0,-16 46-12 0,16-46-3 15,-15 40 6-15,15-40-4 0,-14 32 1 16,14-32-6-16,0 0-3 0,0 0-6 0,0 0-1 15,7 27-1-15,-7-27 0 0,0 0 0 0,34-7 1 16,-34 7 0-16,35-25 0 0,-35 25 1 0,45-39-3 16,-45 39 1-16,48-47-3 0,-24 18-10 0,1 1 23 15,2 2-24-15,-3-2 23 0,0 1-14 0,-1 1-3 16,0 1 2-16,-2 0-3 16,-21 25 3-16,41-35-2 0,-41 35-2 0,33-21-2 15,-33 21-2-15,0 0-4 0,34-2-3 0,-34 2-4 16,0 0-5-16,23 25-2 0,-23-25-9 0,12 35 1 15,-6-5-8-15,-6-30 5 0,5 53-6 0,-5-53-11 16,16 55-21-16,-16-55-54 0,25 44-34 0,-25-44-53 16,28 28-29-16,-28-28-54 0,32 10-8 0,10 12 312 15</inkml:trace>
  <inkml:trace contextRef="#ctx0" brushRef="#br2" timeOffset="23338.2215">15800 2873 1322 0,'-57'-15'168'0,"57"15"-89"0,-55 0-13 0,55 0-2 16,-49 4-10-16,49-4-14 0,-45 9-8 15,45-9-4-15,-35 16-2 0,35-16-9 0,0 0-5 16,-28 35-2-16,28-35-4 0,-9 35-12 0,9-35 26 16,0 46-27-16,0-46 24 0,16 47-11 0,-16-47-5 15,26 43 3-15,-26-43-4 0,39 30 2 0,-39-30-2 16,46 21 0-16,-46-21 0 0,46 3-1 0,-46-3-1 15,43-7 1-15,-43 7 0 0,41-21 1 16,-41 21-1-16,44-42-4 0,-21 15 2 0,-2-4-7 16,4-3-10-16,-4 1 24 0,-1-1-25 15,-3 1 25-15,-1-1-10 0,-2 4-5 0,1 4 5 16,-15 26-4-16,21-40 2 0,-21 40 1 0,0 0 1 16,0 0 2-16,0 0 3 0,0 0 0 0,0 0 0 15,3 44 3-15,-11-9-4 0,-5 12 6 0,-5 10 10 16,-1 6-21-16,-6 4 26 0,2 7-21 15,-5 0 8-15,3 3 15 0,0-1-11 0,-1-4 9 16,3-5-9-16,1-5 4 0,5-6-9 0,-1-6 7 16,4-5-10-16,1-4 1 0,5-9-4 0,0-4 3 15,8-28-3-15,-7 28 1 0,7-28 0 0,0 0-1 16,0 0 0-16,0 0-2 0,0 0 2 0,7-39-2 16,1 9 5-16,0-7-3 0,1-5 3 15,0-4-4-15,-2 4 5 0,-1-4-5 16,-3-3 6-16,1-4-11 0,1-5 5 0,0-4-11 15,4 1 3-15,2-3-11 0,3 6 5 0,0 0-11 16,4 10 9-16,-1 6 6 0,3 9-33 0,-4 5 13 16,9 10-59-16,-13-12-18 0,24 23-74 0,-24-30-121 15,14 12-199-15,13 11 9 0,-10-21 412 0</inkml:trace>
  <inkml:trace contextRef="#ctx0" brushRef="#br2" timeOffset="23557.0011">16843 2180 1620 0,'0'0'103'16,"0"0"-67"-16,-32 4-3 0,7 1 1 0,25-5 7 15,-53 32-9-15,25-2 4 0,-4 2-9 16,4 8-2-16,1 6-17 0,1 7 1 0,-1 7-6 16,0 5 5-16,1-2-7 0,3 2 5 0,2 0-10 15,3-1 7-15,4-3-14 0,3-4-10 0,6-4 10 16,3-4-33-16,7-1 13 0,-1-8-24 0,10 6-34 15,-12-21-26-15,23 20-75 0,-25-45-107 0,0 0-244 16,30 36 51-16,-30-36 365 0</inkml:trace>
  <inkml:trace contextRef="#ctx0" brushRef="#br2" timeOffset="23900.8542">16661 2888 1199 0,'0'0'177'0,"0"0"-129"16,0 0-16-16,0 0 4 0,28 14 2 0,-28-14-3 16,41 8-4-16,-11-8 0 0,0-8-3 0,7 5-7 15,-2-2-1-15,4-1-3 0,2-4 1 0,2-1-5 16,-3-3-4-16,-1 0-7 0,-3-2 0 0,-6 2-2 16,-5-2 0-16,-25 16-3 0,39-35 2 15,-39 35-2-15,16-37 4 0,-16 37-1 0,-4-39 4 16,4 39-4-16,-16-30 2 0,16 30-4 15,-28-28 2-15,28 28-1 0,-39-21 3 0,39 21 2 16,-48-7 4-16,21 14 4 0,-4 4 3 0,-1 4 4 16,-2 7 0-16,0 2 4 0,-5 12-5 0,4 0 5 15,-4 9-6-15,4-3 1 0,6 2-9 0,8-2-15 16,9-3 19-16,6-4-25 0,6-3 20 0,7-4-13 16,8 0-11-16,-15-28-6 0,56 37-10 15,-19-33-16-15,17 3-34 0,-10-23-37 0,30 21-78 16,-31-38-122-16,22 8-222 0,3 9 68 0,-17-26 384 15</inkml:trace>
  <inkml:trace contextRef="#ctx0" brushRef="#br2" timeOffset="24177.6395">17518 2649 1301 0,'-41'-11'259'0,"9"25"-175"16,-14-8-20-16,11 11-4 0,-10-3-20 0,8 9-9 15,-2-2-9-15,11 1 2 0,3 2-5 0,25-24-4 16,-23 37-10-16,23-37-1 0,0 35-2 0,0-35 2 15,23 32-3-15,-23-32 4 0,43 27-1 0,-15-17 0 32,4-3-1-32,5-2-2 0,0-1 0 0,-1-1 0 15,-3-1 0-15,-1 0 3 0,-5 2 2 0,-27-4 2 0,35 8 1 16,-35-8-13-16,0 0 9 0,13 23-7 16,-13-23 23-16,-11 32-12 0,11-32 9 0,-27 44-14 15,27-44-2-15,-42 44 2 0,15-21-3 0,-1-4 1 16,1 1-6-16,1-3-3 0,-1-1-11 0,1-4-13 15,26-12-20-15,-45 23-25 0,45-23-58 0,-37 6-103 16,37-6-358-16,0 0 33 16,0 0 236-16</inkml:trace>
  <inkml:trace contextRef="#ctx0" brushRef="#br2" timeOffset="25103.6255">18642 2705 923 0,'0'0'41'0,"34"-23"-12"0,-34 23 12 0,27-12 13 16,-27 12 16-16,0 0 1 0,0 0-3 0,0 0-6 15,0 0-12-15,-29 5-13 0,29-5-14 0,-42 11 2 16,10-1 5-16,2 6 9 0,-11-3 1 0,7 9 1 15,-8-6-3-15,8 7-2 0,-3-3-6 16,5 1-1-16,4 0-9 0,3-2-5 0,25-19-8 16,-27 32-2-16,27-32-6 0,0 0 0 15,4 25-1-15,-4-25 2 0,25 17-2 0,-25-17 3 16,42 14-3-16,-13-10 3 0,3-1-2 0,3-3 0 0,4 2 0 16,-2 0-2-16,2 0 0 0,-2 1 1 0,-3 4 0 15,-6 0-16-15,-28-7 33 0,37 18-32 0,-37-18 31 16,0 0-14-16,20 30-1 0,-20-30 2 15,0 0 0-15,-9 32 0 0,9-32-1 0,-23 29 2 16,23-29-6-16,-46 36 3 0,16-19-3 0,-4 3 0 16,-1-1-8-16,1-3-7 0,8 5-16 0,-6-10-11 15,32-11-19-15,-45 22-18 0,45-22-48 0,-24 15-64 16,24-15-161-16,0 0-106 0,0 0 77 0,49 10 385 16</inkml:trace>
  <inkml:trace contextRef="#ctx0" brushRef="#br2" timeOffset="25404.3427">19160 2797 1119 0,'-38'-5'236'0,"38"5"-210"0,-37 15-17 16,37-15 9-16,-41 27 5 0,41-27 15 16,-44 40 6-16,25-12 10 0,-8-8-3 0,9 8-3 15,-1-3 5-15,8 3-37 0,11-28 29 0,-14 47-33 16,14-47 5-16,4 41-4 0,-4-41-8 0,23 35-1 15,-23-35-2-15,42 28 3 0,-13-21-1 16,1-7 1-16,3-3 0 0,4-6-2 0,2-3 1 16,2-2-2-16,-4-9 1 0,1-4-2 0,-7-4-16 15,-2-1 28-15,-4 0-28 0,-10 1 27 16,-6 2-12-16,-7 3-5 0,-7-1 0 0,-6 3-9 16,11 24-5-16,-37-44-12 0,37 44-9 0,-51-32-8 15,51 32-5-15,-57-18-7 0,32 22-13 0,-12-9-18 16,37 5-41-16,-53 12-73 0,53-12-241 0,-25 26-6 15,25-26 267-15</inkml:trace>
  <inkml:trace contextRef="#ctx0" brushRef="#br2" timeOffset="26076.3446">20351 2334 1006 0,'0'0'189'0,"0"0"-173"0,-12 26-4 16,12-26 8-16,-18 46 0 0,11-13 11 0,-10 1 1 15,4 10 11-15,-6-2-4 0,3 9 3 0,-7-3-23 16,7 6 0-16,-4-1-14 0,6 3 8 0,0-4-11 15,3-3 5-15,2-2 10 0,2-3-46 0,7 0 27 16,0-7-47-16,11 6-28 16,-11-43-38-16,23 58-166 0,-9-34-177 0,-14-24 16 15,39 34 364-15</inkml:trace>
  <inkml:trace contextRef="#ctx0" brushRef="#br2" timeOffset="26263.9336">19983 2887 1493 0,'0'0'57'0,"0"0"-27"16,0 0-14-16,0 0-5 0,0 0-8 0,0 0 2 15,0 0 10-15,35-7 1 0,-10 1 1 0,11 1-7 16,4-4-6-16,6-1-5 0,8-6-3 16,-3 0-22-16,13 4-37 0,-15-18-62 0,27 23-89 15,-24-27-149-15,8 2-113 0,11 15 72 16,-25-29 404-16</inkml:trace>
  <inkml:trace contextRef="#ctx0" brushRef="#br2" timeOffset="26638.8826">20899 2210 1491 0,'-50'36'37'0,"27"-8"-7"0,0-5-2 16,7 14 8-16,-5-6-3 0,5 8 3 15,-5 0-4-15,7 8 8 0,-8-3-11 0,5 9-1 16,-1-3-14-16,4-1 7 0,-2 4-8 0,5 3 4 16,-3 2-8-16,2-1-8 0,-3-1 24 0,5-5-24 15,1-7 19-15,4-7-13 0,5-5-9 0,0-32 4 16,10 37-2-16,-10-37 1 0,0 0 0 16,34 21 0-16,-34-21 0 0,32-13 0 0,-32 13 0 15,44-35-1-15,-14 7 4 0,0-7-7 0,2-2-9 16,-2-2 22-16,0 2-24 0,-3 4 26 0,-2 1-10 15,-8 4-3-15,-2 3 2 0,-15 25 1 0,24-35-1 16,-24 35 0-16,0 0 0 0,0 0-2 16,0 0-2-16,0 0 1 0,0 0-2 15,0 0 3-15,16 42-1 0,-19-12 1 0,-3 7-10 16,-2-2-15-16,4 6 20 0,-5-6-33 0,11 4 21 16,-4-9-29-16,15 3-20 0,-13-33-18 0,39 51-38 15,-39-51-36-15,58 25-85 0,-58-25-145 0,51-4-72 16,-1 13 193-16</inkml:trace>
  <inkml:trace contextRef="#ctx0" brushRef="#br2" timeOffset="27029.6795">21370 2739 1353 0,'0'0'79'0,"-52"-2"-41"0,52 2-5 0,-51 7-4 15,51-7-5-15,-49 21 0 0,49-21 8 0,-50 35 5 16,27-12 2-16,-4 2-8 0,10 3 2 0,-5-2-4 15,8 4 3-15,-2-3-9 0,7-1-18 16,1 4 25-16,4 0-31 0,2-2 26 0,4-3-14 16,-2-25-6-16,16 39 2 0,-16-39-4 0,30 31 0 15,-30-31-2-15,44 16 0 0,-17-12 0 0,3-6-1 16,0-3 2-16,2-8-3 0,3-1 2 0,1-7-2 16,-3-2 1-16,3-3-4 0,-4-8-15 0,0 1 25 15,-2-2-27-15,-5 3 28 0,-1-1-8 16,-6-1-4-16,-4 2 6 0,-3 4-3 15,-4 4 5-15,-7 24-3 0,2-37 3 0,-2 37 0 16,0 0 3-16,0 0-1 0,-29-22-1 0,29 22-2 16,0 0-3-16,-33 25 0 0,33-25-1 0,-37 44 3 15,17-14-3-15,1 4 5 0,3-1-7 0,1 0-10 16,5-1 26-16,3 2-32 0,7-3 20 0,2-6-24 16,10 3-22-16,-12-28-17 0,39 37-24 15,-39-37-18-15,60 28-43 0,-60-28-71 0,73-21-271 16,-25 21 24-16,-8-24 227 0</inkml:trace>
  <inkml:trace contextRef="#ctx0" brushRef="#br2" timeOffset="27217.199">22068 2448 1414 0,'-29'44'62'0,"-4"4"-45"0,4 6 10 0,-1-3-7 15,9 7 9-15,-4-6-12 0,7 4 5 0,-3-2-10 16,9-1-1-16,1 4-9 0,2 1-30 0,8-4 29 16,-5-4-35-16,12-6-13 0,-12-20-93 15,29 22-28-15,-23-46-66 0,14 34-247 0,13-10 104 16,-27-24 253-16</inkml:trace>
  <inkml:trace contextRef="#ctx0" brushRef="#br2" timeOffset="27373.4228">21733 2844 1539 0,'-51'-21'152'0,"51"21"-85"16,-31-12-15-16,31 12-12 0,0 0-15 0,0 0-14 15,0 0-12-15,0 0-2 0,0 0 0 0,32 10-3 16,0-4-11-16,11-3-15 0,20 4-40 0,-4-23-73 16,40 6-364-16,-17 1-72 0,1-1 65 0</inkml:trace>
  <inkml:trace contextRef="#ctx0" brushRef="#br2" timeOffset="27826.8213">22951 2327 1102 0,'0'0'212'0,"0"0"-143"0,0 0-25 0,0 0-6 15,0 0-6-15,0 0-10 0,0 0 4 16,0 0 7-16,-24 42 10 0,9-16-5 16,7 11-2-16,-5 2-12 0,4 5 2 0,-1 2-11 15,1 3 2-15,-2 0-12 0,1 4 3 0,1 2-12 16,-2-1 9-16,0 1-10 0,1-4-8 0,-3 0 25 15,1 0-27-15,3-5 18 0,2-5-29 0,7 1-31 16,0-42-34-16,11 61-80 0,-11-61-46 0,16 34-153 16,-16-34-105-16,0 0 110 0,40 21 365 15</inkml:trace>
  <inkml:trace contextRef="#ctx0" brushRef="#br2" timeOffset="27998.6112">22695 2899 1594 0,'0'0'93'15,"-32"3"-32"-15,32-3-13 0,0 0-10 16,0 0-17-16,0 0-14 0,0 0-4 16,0 0-1-16,0 0 2 0,39-3-1 0,-39 3 0 15,55-12-2-15,-18 1-4 0,7-1-12 0,4-9-27 16,9 8-32-16,-10-18-40 0,28 22-61 0,-33-35-84 16,31 10-247-16,-2 8 17 0,-18-18 289 0</inkml:trace>
  <inkml:trace contextRef="#ctx0" brushRef="#br2" timeOffset="28342.5125">23548 2140 1199 0,'-26'44'387'16,"-12"-28"-350"-16,12 8 1 0,-2 1-6 0,6 9 9 16,-2-3-12-16,4 8 0 0,-5-2-4 0,6 7 4 15,-4 4-13-15,7 1 4 0,-2 4-8 16,7 0 7-16,-1-4-5 0,1 0 4 0,3 0-11 15,0-3 3-15,0 0-6 0,2-4 5 0,3-5 9 16,-1-1-26-16,4-8 23 0,2-4-27 0,-2-24 11 16,18 37 1-16,-18-37-1 0,0 0 1 0,26 20 0 15,-26-20 0-15,25-4 0 0,-25 4 0 0,27-19 1 16,-27 19-3-16,35-41-11 0,-15 15 26 0,-1-2-26 16,-1 5 26-16,-18 23-10 0,28-42-4 15,-28 42 2-15,20-34-2 0,-20 34 3 16,0 0-4-16,0 0 2 0,0 0-2 0,0 0-1 15,0 0 2-15,0 0-1 0,0 34 2 0,-6-8-1 16,-4 6-12-16,3-1 19 0,-2-1-32 0,5 2 14 16,1-6-23-16,8 3-25 0,-5-29-25 0,19 49-37 15,-19-49-54-15,43 33-96 0,-43-33-221 16,42 13 7-16,1-4 283 0</inkml:trace>
  <inkml:trace contextRef="#ctx0" brushRef="#br2" timeOffset="28702.148">23672 2906 1324 0,'-32'23'98'0,"32"-23"-73"0,0 0 0 0,16 30 10 16,-16-30 12-16,25 12-1 0,-25-12-6 0,39 11-8 15,-39-11 5-15,48 0-30 0,-23 0-5 0,-25 0-3 16,47-4-17-16,-47 4 19 0,41-9-1 0,-41 9 0 15,36-14 1-15,-36 14 0 0,24-16 3 0,-24 16 0 16,0 0 1-16,7-26-2 0,-7 26 2 31,0 0 0-31,-14-32 2 0,14 32-1 0,0 0 1 16,-33-30-3-16,33 30 3 0,-34-17-2 0,34 17 2 16,-35-7-3-16,35 7 0 0,-46 3-1 0,46-3-3 15,-52 20 4-15,24-8-2 0,1 6 6 0,-1-1-2 16,28-17 3-16,-48 44-2 0,29-17-13 0,-1-3 26 15,6 4-29-15,2-1 27 0,6-1-16 16,3-1-6-16,3-25-2 0,12 39-9 0,-12-39-8 0,41 33-15 0,-15-29-17 0,15 10-27 16,-9-25-43-16,28 22-75 0,-24-34-74 0,24 5-197 15,0 13 44-15,-16-25 305 0</inkml:trace>
  <inkml:trace contextRef="#ctx0" brushRef="#br2" timeOffset="29016.3059">24161 2927 1333 0,'-43'14'102'0,"15"11"-50"0,-5-6 13 16,9 13-39-16,1-4-4 0,6 6-20 0,1-4 14 15,7 1 7-15,0-1-6 0,6 2 0 0,1-6-5 16,5 1 2-16,1-4-5 0,-4-23 1 0,19 42-8 16,-19-42 3-16,18 25-3 0,-18-25 1 15,0 0-1-15,25 12 1 0,-25-12 1 0,0 0 5 16,0 0 7-16,30-32 0 0,-30 32 1 0,12-47-7 15,-5 20 2-15,1-3-5 0,-3-5 7 0,0 0-4 16,-1-2 4-16,-1 0-9 0,1 0-14 0,1 0 25 16,-1 2-29-16,3 1 26 0,0 2-9 0,2 3-7 15,-9 29 4-15,16-43-7 16,-16 43-3-16,12-24-7 0,-12 24-12 0,0 0-11 16,0 0-18-1,27-11-15-15,-27 11-28 0,0 0-30 16,47 32-59-16,-47-32-115 0,0 0-148 0,54 19 14 15,-54-19 399-15</inkml:trace>
  <inkml:trace contextRef="#ctx0" brushRef="#br2" timeOffset="29383.3376">24457 2982 1563 0,'-48'12'74'15,"48"-12"-56"-15,0 0 13 0,0 0-16 16,0 0 8-16,0 0 2 0,0 0 2 0,0 0 3 16,37 21-3-16,-12-23-9 0,7-5-20 0,5-1 12 15,0-5-17-15,6 3 29 0,-4-4-17 0,1 0 11 16,-4-1-13-16,-3 1-4 0,-8-2 4 0,-25 16-2 16,36-21 1-16,-36 21 1 0,0 0 2 15,17-37 1-15,-17 37 2 0,-5-28-4 0,5 28-1 16,-21-30-4-16,21 30-2 0,-36-31-1 0,12 22 2 15,-3 0-2-15,-1 7 3 0,-1 4 1 0,1 3 4 16,1 8 5-16,-4 2 4 0,2 8 6 0,-4 5 0 16,4 8 4-16,-1 2-5 0,5 8-10 0,2-2 9 15,4 2-17-15,8-5 0 0,6-4 0 0,10-4 0 16,8-5 0-16,6-3 0 0,6-8 0 0,7 1 0 16,7-13-29-16,14 2-30 0,0-21-66 0,32 27-201 15,-16-36-281-15,9 3 3 0,-2 1 308 16</inkml:trace>
  <inkml:trace contextRef="#ctx0" brushRef="#br2" timeOffset="30145.9515">840 4259 1384 0,'0'0'94'0,"7"-36"-25"16,-7 36-9-16,0 0 1 0,0 0-6 0,0 0-13 16,0 0-14-16,0 0-14 0,0 0-7 0,0 0-5 15,0 0 0-15,-13 46-3 0,12-7 5 0,-5 10-7 16,-3 4 6-16,2 0-6 0,-3-2 6 0,1-3-7 16,0 1 7-16,4-5-8 0,5-4 5 15,2-4-13-15,3-8-4 0,7-2-8 0,-12-26-51 16,29 32 1-16,-29-32-54 0,44 9-89 0,-44-9-198 15,39-41-77-15,-2 25 141 0</inkml:trace>
  <inkml:trace contextRef="#ctx0" brushRef="#br2" timeOffset="30317.8283">829 3968 1476 0,'0'0'146'15,"-60"-5"-75"-15,32 8-20 0,-1-3-14 0,29 0-5 16,-37 6-16-16,37-6-10 0,0 0-7 0,0 0-11 15,0 0-7-15,0 0-9 0,28 7-14 0,-28-7-16 16,68 5-28-16,-31-19-43 0,34 26-71 0,-22-35-93 16,17 13-210-16,14 13 76 0,-15-17 391 15</inkml:trace>
  <inkml:trace contextRef="#ctx0" brushRef="#br2" timeOffset="30630.3313">1782 4119 992 0,'-32'22'166'15,"-5"-22"-98"-15,10 8-3 0,-12-9 5 0,15 11 5 16,-19-10-10-16,13 13-6 0,-13-8-2 16,12 14 2-16,-8-6-10 0,10 8-4 0,-1-2-19 15,30-19-6-15,-44 44-8 0,44-44 1 0,-23 42-5 16,23-42 1-16,-2 41-7 0,2-41 0 0,18 28-2 16,-18-28 0-16,41 26 1 0,-15-17 1 0,8-3-1 15,3-6 1-15,7-2-1 0,2-4 1 0,6-1 0 16,-1 0-1-16,-5 2 1 0,0-2-2 0,-11 7 0 15,-6 0 1-15,-29 0-1 16,32 12 2-16,-32-12 0 0,0 0 4 0,7 37-4 16,-7-37 3-16,-18 48-5 0,0-16 3 0,-8 5-5 15,-6 1 5-15,-4 3-5 0,-1-2 4 0,0-2-8 16,2-6-15-16,8-4 18 0,2-8-36 0,25-19 10 16,0 0-47-16,-16 34-57 0,16-34-54 0,0 0-136 15,0 0-203-15,34-34 61 0,-4 24 376 16</inkml:trace>
  <inkml:trace contextRef="#ctx0" brushRef="#br2" timeOffset="31270.9697">3463 4306 1068 0,'0'0'112'0,"0"0"-82"0,0 0-22 0,0 0 3 15,24-23 11-15,-24 23 8 0,0 0 4 0,0 0 7 16,0 0 1-16,-21 34-2 0,19-8 6 0,-12-1-2 15,7 14 9-15,-12-4-3 0,8 5 2 16,-7 3-16-16,6-3-3 0,-4-1-12 16,5-2 0-16,1-7-8 0,3-4 0 0,7-26-8 15,-6 37 0-15,6-37-4 0,0 0 1 0,0 0-1 16,0 0 1-16,25 18 1 0,-25-18 1 0,0 0 4 16,36-20 0-16,-36 20 5 0,37-44-4 0,-16 14 1 15,6-5-6-15,1-4 4 0,-3-1-7 0,3-1 6 16,-1 1-3-16,1-1 8 0,-1 1-4 0,-1 3 4 15,-3 2-4-15,-3 5 0 0,-1 5-3 16,-19 25 1-16,28-33-5 0,-28 33 0 0,0 0-1 16,0 0-2-16,0 0 1 0,0 0 0 15,0 0 2-15,23 40-2 0,-21-8 3 0,-2 5-4 16,-2 3 2-16,-1 6-6 0,1-2 2 0,2 0-9 16,4-2 2-16,6-3-13 0,3-2 0 0,11-2-16 15,1-10-8-15,14 5-28 0,-5-19-17 16,19 11-42-16,-19-30-51 0,35 22-92 0,-21-20-234 15,6-13 76-15,14 12 351 0</inkml:trace>
  <inkml:trace contextRef="#ctx0" brushRef="#br2" timeOffset="31567.7598">4594 4255 1527 0,'-67'-3'135'0,"35"10"-82"15,-3-4-14-15,5 9 3 0,-6-1-7 0,6 8-12 16,-2 3-15-16,4 2-1 0,3 6-5 0,2 0 3 15,2 5-4-15,3-1 5 0,6 3-3 0,1-2 6 16,8 2-3-16,3-2 4 0,7-1-4 0,3-4 1 16,8-4-5-16,-18-26 3 0,50 41-3 0,-22-29 1 15,6-5 0-15,3-4 1 0,-2-6 0 0,6-2 3 16,-9-8 3-16,1-3-1 16,-2-6 3-16,-3-5-7 0,-2-3 0 0,-4-5-5 0,-3-2 4 15,-5-4-4-15,-3 1 4 0,-4-1-7 0,-5 1 0 16,-4-2-8-16,-1 1-6 0,-6 1-13 15,2 8-6-15,-9-3-18 0,16 35-21 0,-30-46-30 16,30 46-45-16,-36-25-66 0,36 25-143 0,0 0-138 16,-32 25 51-16,30 7 446 0</inkml:trace>
  <inkml:trace contextRef="#ctx0" brushRef="#br2" timeOffset="32208.459">6034 4223 1404 0,'0'0'55'0,"-12"-28"-26"16,12 28 2-16,0 0 5 0,0 0-1 0,-34-9-14 16,34 9-12-16,0 0 0 0,-32 14 1 0,32-14 5 15,-26 25 5-15,26-25 7 0,-27 48 3 0,15-13 10 16,-6 2-8-16,7 7 2 0,-4 0-10 0,4 2 2 16,-2-2-9-16,5-2 2 0,2-1-8 15,5-3-1-15,4-8-7 0,4-3 1 0,-7-27-5 16,29 40 2-16,-29-40-1 0,40 27 1 0,-13-22 0 15,3-7 1-15,5-5 0 0,8-7-1 16,1-7 2-16,2-7-1 0,6-6 4 0,1-6-6 16,-4 1 5-16,3-3-7 0,-5 1 4 0,-4-1-3 15,-6 3 5-15,-3 0-6 0,-8 2 6 0,-3 7-5 16,-7 2 3-16,-16 28-1 0,18-35 2 16,-18 35-1-16,0 0 2 0,-4-23 0 0,4 23 0 15,0 0-2-15,0 0 0 0,-26 2-3 0,26-2-2 16,0 0 1-16,-28 37-2 0,28-37 3 0,-22 51-4 15,12-19 2-15,4 1-10 0,1-3-4 0,5 4-15 16,0-10-8-16,7 10-21 0,-7-34-18 0,23 56-30 16,-23-56-33-16,39 48-69 15,-39-48-90-15,32 14-179 0,5 5 23 0,-37-19 417 16</inkml:trace>
  <inkml:trace contextRef="#ctx0" brushRef="#br2" timeOffset="32583.4878">7003 4278 1144 0,'-30'-2'77'0,"30"2"-41"0,0 0 3 15,-39 11 3-15,39-11-4 0,-23 28-9 0,23-28 4 16,-28 44 2-16,17-14 8 0,11-30-5 0,-23 55-2 16,11-29-6-16,6 4 7 0,6-30-3 15,-10 49 2-15,10-49-7 0,-6 35-6 0,6-35-9 16,0 25-3-16,0-25-4 0,0 0-1 0,0 0-3 15,0 0 1-15,27 7 3 0,-27-7-1 16,28-23 2-16,-28 23-2 0,41-44 0 0,-16 14-4 16,1-7 3-16,3 6-4 0,-3-6 4 0,3-2-3 15,-5 2 6-15,3 2-3 0,-6 3 5 0,2 6-6 16,-23 26 1-16,34-41-4 0,-34 41 0 0,0 0-1 16,0 0 2-16,0 0-2 0,0 0-1 0,0 0-1 15,0 0-1-15,0 0 1 0,0 0-1 16,18 26 4-16,-22-1-3 0,0 5 3 15,1 2-6-15,-2 1 0 0,3 1-13 0,0-8-5 16,7 8-14-16,-5-34-7 0,16 49-20 0,-16-49-5 16,30 39-7-16,-30-39 0 0,45 26-11 0,-45-26-24 15,56 14-39-15,-56-14-41 0,59-7-45 0,-27 7-116 16,-32 0 12-16,63-19 328 0</inkml:trace>
  <inkml:trace contextRef="#ctx0" brushRef="#br2" timeOffset="32786.781">7639 4204 1231 0,'0'0'192'0,"0"0"-76"0,0 0-21 0,-30-9-20 16,30 9-23-16,0 0-25 0,0 0-14 15,-29 21-8-15,29-21-1 0,-14 32-4 0,7-7 3 16,2 5-4-16,-1 1 3 0,1 8-4 16,2-2 4-16,1 0-6 0,2-5 6 0,0-1-5 15,3-2 4-15,3-6-9 0,-6-23-4 0,17 42-22 16,-17-42-43-16,25 23-13 0,-25-23-8 0,34 17-49 15,-34-17-83-15,16-28-255 0,-16 28-8 0,33-44 358 16</inkml:trace>
  <inkml:trace contextRef="#ctx0" brushRef="#br2" timeOffset="32943.0301">7639 3825 1408 0,'-29'2'53'0,"29"-2"-28"0,0 0-8 15,0 0-6-15,0 0-4 0,0 0-8 0,0 0-8 16,0 0-11-16,34 23-27 0,-34-23-77 16,57 0-111-16,-31-4-272 0,6-10 53 0,14 16 331 15</inkml:trace>
  <inkml:trace contextRef="#ctx0" brushRef="#br2" timeOffset="33161.7">8303 3517 1324 0,'0'0'106'16,"-27"35"-51"-16,17-6 8 0,-13-3 3 0,10 14 8 15,-10-1-22-15,6 11-2 0,-6 4-13 0,7 4-18 16,-4 2 15-16,6 7-31 0,0 0 17 0,1-2-7 16,3 0-12-16,1-5 7 0,0-5-11 0,2-1 0 15,2-4-7-15,5-8 0 0,5-3-15 16,-1-15-10-16,10 3-32 0,-14-27-22 0,25 35-53 15,-25-35-112-15,0 0-286 0,31-11 9 0,-31 11 316 16</inkml:trace>
  <inkml:trace contextRef="#ctx0" brushRef="#br2" timeOffset="33317.9902">7982 4035 1737 0,'-58'28'78'0,"58"-28"-68"0,0 0-11 15,-9 25 1-15,9-25-2 0,25 19 4 0,-25-19-1 16,46 16 0-16,-11-14-1 0,8-4-12 0,10 4-38 16,-3-23-65-16,29 35-192 0,-18-25-270 0,0 4 12 15,3 11 366-15</inkml:trace>
  <inkml:trace contextRef="#ctx0" brushRef="#br2" timeOffset="33489.912">8680 4496 1927 0,'-26'7'69'16,"26"-7"-30"-16,-36 7-27 0,36-7-12 15,0 0 0-15,0 0 0 0,-26-10 0 0,26 10 0 16,0 0-35-16,0 0-34 0,0 0-75 0,-20-53-153 16,20 53-325-16,0 0 18 0,13-40 329 0</inkml:trace>
  <inkml:trace contextRef="#ctx0" brushRef="#br2" timeOffset="34050.4911">9794 3508 926 0,'-25'-21'152'0,"25"21"-119"0,-39 21 7 0,20 8 14 15,-11-10 0-15,2 16-1 0,-11-1-14 0,1 13 11 16,-9-3-1-16,4 14 14 0,-8-3 8 16,6 14-31-16,-6-8 19 0,9 8-32 0,-1-2-2 15,8 0 1-15,4-4-19 0,10 1 2 0,9-6-12 16,8-5 7-16,11 1-10 0,9-6 8 0,6-3-16 15,4-4-5-15,13 1-27 0,-2-14-21 0,22 13-49 16,-13-34-62-16,33 11-280 0,-8 1-68 0,-5-17 177 16</inkml:trace>
  <inkml:trace contextRef="#ctx0" brushRef="#br2" timeOffset="34440.3777">9881 4067 1134 0,'4'-36'95'0,"-4"36"-38"16,17-28 6-16,-17 28 4 0,0 0-4 0,41-24-19 15,-41 24-13-15,0 0-3 0,0 0-3 0,0 0 3 0,0 0-1 0,21 24 5 16,-21-24-6-16,6 43 2 0,-6-15-12 15,0 5-1-15,-2 4-7 0,0 2 5 16,0-2-4-16,-1 2 5 0,1-4-8 0,2 2 4 16,-2-4-6-16,6-3 4 0,-3-3-4 0,-1-27 3 15,8 37-4-15,-8-37 2 0,0 0-3 0,17 24-1 0,-17-24 2 16,0 0 0-16,0 0 3 0,27-7 3 0,-27 7 2 31,0 0-1-31,28-33 1 0,-28 33-6 16,25-46 0-16,-13 16-5 0,2-2 3 0,1 1-5 15,-1-3 4-15,-2 1-5 0,1 1 1 0,-3-1-12 16,3 3-4-16,-1-4-13 0,4 8-4 0,-2-6-21 16,-14 32-22-16,34-44-46 0,-1 49-105 0,-33-5-234 15,0 0-72-15,41-10 185 0</inkml:trace>
  <inkml:trace contextRef="#ctx0" brushRef="#br2" timeOffset="35584.8552">10483 4164 1224 0,'0'0'285'0,"-28"-8"-246"0,28 8-24 0,0 0-4 16,0 0-2-16,0 0-5 0,0 0-1 0,0 0 3 15,26 4 2-15,-26-4 1 0,38-2-2 0,-14-1-3 16,5-3-2-16,1 1-1 0,0-2 1 0,-2 0-2 15,-1 0 1-15,-27 7 0 0,44-16 1 0,-44 16-1 16,30-16 2-16,-30 16-2 0,0 0 3 0,23-28-1 16,-23 28 3-16,0 0-3 0,7-35 1 15,-7 35-2-15,0 0 0 0,-5-34-4 0,5 34 0 16,0 0-7-16,-18-24-6 0,18 24-5 0,-25-4-1 16,25 4 4-16,-40 14 6 0,15 2 8 15,-3 4 2-15,1 2 8 0,-5 7 3 0,2 2 10 16,-2 1 1-16,6 5 9 0,-3-5-3 0,8 3 6 15,2-7-9-15,8 4-1 0,4-8-11 0,7-24-1 16,7 45-6-16,-7-45 4 0,28 29 0 16,-28-29 1-16,53 11 0 0,-17-7-1 0,3-11-1 15,5 1-1-15,4-3 4 0,5 1 1 0,0-6 9 16,6-1-2-16,-5-2-1 0,0-1-8 0,-5 4-6 16,-6 2-4-16,-6-1 1 0,-5 5-2 0,-6 1 2 15,-26 7 0-15,36-9-1 0,-36 9 0 0,0 0 0 16,0 0-1-16,0 0 1 0,0 0 0 15,0 0-1-15,0 0 2 0,-20 28-2 0,20-28 2 16,-28 30-2-16,28-30 3 0,-35 37-2 16,35-37 1-16,-32 39-1 0,32-39 1 0,-32 30-2 15,32-30 3-15,0 0-3 0,-30 31 1 0,30-31 0 16,0 0-2-16,0 0 0 0,0 0-1 0,0 0-1 16,0 0 0-16,0 0 2 0,24-28 0 0,-24 28 3 15,31-47-2-15,-10 15 3 0,0-2-5 16,0-1 4-16,2 0-6 0,-1 1 4 0,1 1-5 15,-2 1 4-15,0 1-3 0,-1 4 4 0,-1 1-2 16,-19 26 4-16,34-42-5 0,-34 42 4 0,26-32-4 16,-26 32-1-16,0 0-2 0,32-28-1 0,-32 28-2 15,0 0 0-15,25-4 0 0,-25 4 3 16,0 0 0-16,0 0 2 0,28 28 3 0,-28-28-1 16,0 0 4-16,38 34-3 0,-38-34 3 15,33 21-2-15,-33-21 2 0,37 18-2 0,-37-18 1 16,45 10-3-16,-45-10 2 0,49 2-2 0,-24-6-2 15,2 1-1-15,-1-4-3 0,-1-2 3 0,1-2 0 16,-26 11 4-16,43-19 2 0,-43 19-1 0,25-16 2 16,-25 16 2-16,0 0 6 0,0 0 6 0,0 0 3 15,0 0-1-15,0 0-4 0,-27-14-6 16,27 14-3-16,-26 9-3 0,26-9 2 0,-34 21 0 16,34-21 4-16,-39 39 0 0,21-13 3 0,-1 2-1 15,3 2 5-15,0-3-6 0,5-3 2 16,11-24-7-16,-7 43 1 0,7-43-3 0,9 30 1 15,-9-30-1-15,27 24 1 0,-27-24-2 0,39 7 2 16,-15-10 0-16,5-6 1 0,3-7 2 0,3-3-3 16,2-4 2-16,0-7-5 0,1 2 4 15,-3-6-4-15,-1 3 5 0,-6-1-6 0,-1 5 4 16,-4 3-4-16,-23 24 3 0,33-41-3 0,-33 41 1 16,0 0-2-16,0 0-1 0,0 0 0 0,0 0-1 15,0 0-1-15,0 0-2 0,0 0 4 0,-30 53-1 16,9-11 7-16,-2 11-6 0,-2 7-7 0,2 16-17 15,-3 8 10-15,-3 11-11 0,-3 8 22 16,2-1-9-16,-5 0 2 0,3-5 19 0,2-6-9 16,3-13 23-16,6-2-1 0,2-15-8 15,4-6 7-15,1-9-11 0,5-6 2 0,2-12-6 16,7-28 1-16,-3 28-1 0,3-28-1 0,0 0-1 16,0 0-1-16,10-28 2 0,-3 5-3 0,0-12 2 15,4-9-10-15,2-2 3 0,-5-1-7 0,1-1 9 16,-5-1-4-16,-1-2 11 0,-3-4-11 15,-1-1-14-15,-1-4 13 0,4-2-44 0,-4-8 6 16,14 8-23-16,-12-10-17 0,20 19 5 0,-19-8-16 16,22 27-9-16,-17-15-46 0,22 31-66 0,-28 18-207 15,30-40 23-15,9 41 355 0</inkml:trace>
  <inkml:trace contextRef="#ctx0" brushRef="#br2" timeOffset="36350.6477">13699 3517 1008 0,'-26'-19'137'0,"26"19"-47"0,0 0-11 0,-14 28 0 15,14-28-6-15,-30 37-5 0,5-19-4 16,11 20 2-16,-13-8-17 0,8 11-7 0,-5-3-15 16,9 8 0-16,-7-2-8 0,5 6-10 0,-1-1 19 15,2 2-26-15,2-2 21 0,1-3-12 0,3-2-7 16,1-5 4-16,2-6-7 0,3-1 3 15,1-6-4-15,3-26 3 0,1 41-4 0,-1-41 1 16,0 0 1-16,15 25-1 0,-15-25 0 0,0 0 0 16,0 0 1-16,30-7 0 0,-30 7 2 0,25-25-2 15,-25 25 2-15,31-46-3 0,-15 20 3 0,2-2-4 16,0-2 3-16,0 3 0 0,-3 1 1 0,3-1-3 16,-18 27 4-16,29-40-5 0,-29 40 2 0,24-27-2 15,-24 27 1-15,0 0-1 0,0 0 2 16,29-5-2-16,-29 5 1 0,0 0 1 15,16 35-2-15,-16-35 3 0,7 55-4 0,-6-23 4 16,1 5-6-16,0-2 5 0,0 2-14 0,1-5-3 16,4 5-15-16,0-8-8 0,9 7-18 0,-16-36-9 15,39 53-23-15,-39-53-24 0,52 31-52 0,-52-31-68 16,63-9-186-16,-18 11-46 0,-12-23 232 16</inkml:trace>
  <inkml:trace contextRef="#ctx0" brushRef="#br2" timeOffset="36741.2891">14248 4079 1097 0,'-31'-23'171'0,"31"23"-80"16,-36-21-4-16,36 21 2 0,-37-11-12 0,37 11-14 15,-43 0-15-15,43 0-6 0,-44 11-11 16,44-11-5-16,-48 23-9 0,24-6 2 0,-1 5-3 16,2 2 5-16,-2 4-6 0,4 2 4 0,1-1-7 15,2 4 1-15,4-3-4 0,5 3-1 0,4-3-5 16,2-1 2-16,3-29-5 0,8 44 3 0,-8-44-2 15,23 29 1-15,-23-29-2 0,38 20 2 0,-38-20-3 16,49 3 2-16,-19-10-1 0,4-5 0 0,0-6 0 16,3-4-5-16,0-7 1 0,0-4-7 15,0 1 3-15,-3-3-4 0,-4 3 8 0,-3 2-3 16,-6 0 7-16,-5 6-2 0,-16 24 3 16,23-44-1-16,-23 44 2 0,7-34-1 0,-7 34 3 15,0 0-2-15,0 0 3 0,-25-16-1 0,25 16-3 16,0 0-1-16,-30 20-2 0,30-20 2 0,-25 37-3 15,25-37 5-15,-28 49-6 0,16-23 6 16,3 1-5-16,0 1 4 0,5 0-6 0,1 0-4 16,5-1-12-16,-2-27-5 0,14 49-12 0,-14-49-3 15,28 34-10-15,-28-34-1 0,44 28-19 0,-44-28-14 16,59 14-37-16,-59-14-64 0,69-9-97 0,-32 6-199 16,-10-19 52-16,20 21 386 0</inkml:trace>
  <inkml:trace contextRef="#ctx0" brushRef="#br2" timeOffset="37085.0435">14748 4141 1123 0,'-32'-22'224'0,"32"22"-133"0,0 0-32 0,0 0-12 15,-34 13-17-15,34-13-13 0,-23 24-7 0,23-24 6 16,-25 39-1-16,15-14 4 0,10-25-6 0,-20 49 4 16,12-24 0-16,2-1 2 0,6-24-3 0,-7 46 3 15,7-46-3-15,-3 36 4 0,3-36-4 16,0 0-2-16,5 28-5 0,-5-28-1 0,0 0 1 15,0 0-2-15,0 0 2 0,30-4 3 0,-30 4 1 16,25-24-3-16,-25 24-1 0,33-43-7 16,-13 13 1-16,-1 4-3 0,1-2 3 0,-1 0-4 15,-1-1 4-15,0 5-6 0,0-1 4 0,-1 0-2 16,-17 25 2-16,29-44 0 0,-29 44 1 16,24-30-3-16,-24 30 0 0,0 0-1 0,0 0-1 15,0 0-3-15,0 0-1 0,25 0 1 0,-25 0-1 16,4 32 3-16,-3-4-3 0,-1-1 0 0,0 4-6 15,-1-2 2-15,1 4-7 0,1 2 5 0,8 0-14 16,-2-5-14-16,15 6-21 0,-22-36-16 0,39 45-22 16,-39-45-12-16,53 34-42 0,-53-34-74 0,55-7-228 15,-9 16 18-15,-18-27 326 0</inkml:trace>
  <inkml:trace contextRef="#ctx0" brushRef="#br2" timeOffset="37460.1393">15423 4153 1497 0,'0'0'127'0,"-32"-30"-62"16,32 30-11-16,-37-26-6 0,37 26-11 0,-39-18-11 16,39 18-1-16,-38-9-2 0,38 9-4 15,-30 5-8-15,30-5-2 0,-32 25-4 0,32-25 1 16,-31 44-1-16,16-16 3 0,-1 4-3 0,2 3 5 16,4-1-5-16,3 1 5 0,3-5-4 0,6 0 2 15,-2-30-5-15,14 42 0 0,-14-42-2 0,28 30 1 16,-28-30-1-16,43 12 1 0,-17-13-1 15,3-8 1-15,3-9 0 0,-1-6-2 16,7-10 3-16,1-5-5 0,0-6 4 0,1-3-6 16,-1-3 8-16,0-4-7 0,-2-1 6 0,-1-4-6 15,-1-3-11-15,1-3 18 0,-3 5-20 0,-3 1 18 16,-1 4-4-16,-6 3-5 0,-7 16 7 0,-6 5-2 16,-10 32 3-16,0-30 0 0,0 30 0 0,-28 0-1 15,28 0 0-15,-39 27-1 0,14 1-2 0,-3 9 5 16,-4 9-8-16,-2 6 8 0,4 3-8 15,0 5-3-15,5 5 19 0,2 0-25 0,9 0 13 16,0-5-20-16,10-2-16 0,3-8-4 0,8 6-22 16,-5-16-13-16,17 12-34 0,-15-28-44 15,33 20-91-15,-37-44-198 0,37 34-42 0,2-11 206 16</inkml:trace>
  <inkml:trace contextRef="#ctx0" brushRef="#br2" timeOffset="37956.6666">16025 4072 1138 0,'0'0'189'0,"-45"-16"-102"16,45 16-13-16,-33 14-8 0,33-14-8 0,-36 30-7 15,20-3 2-15,-8-8-6 0,8 11-2 0,-4-6-16 16,6 5-3-16,3-3-7 16,4 1-1-16,7-27-8 0,-3 44 0 0,3-44-7 15,10 35 2-15,-10-35-2 0,27 23 4 0,-27-23 0 16,34 7 1-16,-34-7 1 0,44-11-3 0,-17-3 0 15,-1-4-3-15,4-6 0 0,0-3-4 0,0-1 3 16,1-4-4-16,-1 4 3 0,-4-2-4 0,3 4 3 16,-3 0-4-16,1-1 3 0,-6 4-7 0,-21 23 2 15,37-35-4-15,-37 35 3 0,0 0-1 16,0 0 1-16,0 0 1 0,0 0 0 0,0 0 2 16,-7 32 0-16,-7-2 4 0,-6 8-4 0,-6 6 6 15,-3 13-9-15,-1 3-7 0,-3 8-2 0,-6 5 15 16,0 2-4-16,-2 3 25 0,0-1-7 15,6 1-3-15,-1-3 14 0,5 1-19 0,2-7 12 16,3-7-13-16,3-8-7 0,3-6 5 0,6-10-4 16,5-4 8-16,9-34-3 0,-10 32 3 15,10-32-1-15,0 0-2 0,0 0 4 0,0 0 0 16,24-36 0-16,-17 10-3 0,6-13 1 0,-1-3-6 16,-1-2 7-16,-1-4-4 0,-4 3 6 0,-4-5-4 15,-2 1-13-15,-4 0 20 0,0-6-22 0,3-1 17 0,1-4-6 16,5 7-7-16,0 5 7 0,2 6-4 0,2 9 5 15,-2 6-4-15,-7 27 1 16,16-31-9-16,-16 31-6 0,25-16-13 0,-25 16-14 0,39-13-23 16,-5 19-51-16,-34-6-83 0,69-27-318 0,-36 18-48 15,5-5 137 1</inkml:trace>
  <inkml:trace contextRef="#ctx0" brushRef="#br2" timeOffset="38301.6448">16489 3628 1449 0,'0'0'139'0,"0"0"-112"0,30-14-3 0,-30 14 11 15,35-16 3-15,-35 16 3 0,45-14-2 0,-45 14 5 16,51-7-3-16,-24 7-7 0,1 7-9 16,-3 2-8-16,-25-9-3 0,42 32-6 0,-42-32-1 15,30 52-3-15,-19-15 6 0,-4 4 0 0,-3 8 7 16,-8 8 7-16,-1 6-24 0,-6 0 0 16,-5 6 0-16,-3 0 0 0,-4-2 0 0,-6 0 0 15,-1-2 0-15,0-7 0 0,-2-5 0 0,2-9 0 16,3-4 0-16,3-8 0 0,4-2 0 0,20-30 0 15,-28 39 0-15,28-39-15 0,0 0-53 0,0 0-66 16,0 0-136-16,0 0-342 0,25-50 5 0,-1 13 267 16</inkml:trace>
  <inkml:trace contextRef="#ctx0" brushRef="#br2" timeOffset="38461.9623">16843 4327 1890 0,'-62'30'102'15,"62"-30"-70"-15,-30 9-18 0,30-9-5 0,0 0-9 16,-27-3-9-16,27 3-5 0,0 0-10 0,0 0-15 16,0 0-24-16,0 0-52 0,2-45-78 15,26 40-298-15,-28 5-91 0,13-26 66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4T00:43:44.683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6825 790 806 0,'0'0'65'0,"-20"-10"-21"0,20 10-15 15,0 0-18-15,0 0-4 0,0 0-5 0,0 0 9 16,0 0 18-16,0 0 11 0,0 0 6 0,24-12-1 16,-24 12-12-16,29-14-7 0,-29 14-2 0,39-15-4 15,-19 6-2-15,6 3-1 0,-5-2-1 0,3 2-1 16,-2-1-1-16,1 1-4 0,-3-1-1 0,-2 2-4 16,1-5 0-16,-19 10-2 0,32-11-1 15,-32 11-2-15,24-13 2 0,-24 13-2 0,0 0 3 16,0 0 0-16,21-21 3 0,-21 21 0 15,0 0-1-15,-10-16-3 0,10 16 2 0,0 0-3 16,-29-20 2-16,29 20 0 0,-27-9 6 0,27 9 4 16,-31-5 4-16,31 5 3 0,-33 2-2 0,33-2 1 15,-34 10 0-15,34-10 3 0,-35 18-3 0,35-18 1 16,-33 29-6-16,18-8 5 0,-2 1-5 16,2 7 6-16,-1 3-9 0,2 3 5 0,2-4-15 15,3 0-12-15,4-5 27 0,3-3-32 0,6-3 31 16,4-4-16-16,7 0-12 0,4-6-9 0,6 0-19 15,2-9-20-15,15 4-33 0,-10-18-46 0,25 10-79 16,-12-18-125-16,9-5-115 0,13 9 189 0,-16-21 270 16</inkml:trace>
  <inkml:trace contextRef="#ctx0" brushRef="#br0" timeOffset="234.4784">7783 597 1062 0,'-26'13'12'0,"4"2"-4"0,2 3-9 0,1-1 3 15,0 3-3-15,-1 1 3 0,0 1-5 0,-2 2 5 16,0 2-5-16,-1 1 5 0,1 1 12 0,1-3-13 16,0 0 12-16,4-3-30 0,1-4 6 15,16-18-20-15,-20 25-1 0,20-25-19 0,0 0-73 16,0 0-25-16,0 0-54 0,0 0-23 0,-8-28 8 15,8 28 171-15</inkml:trace>
  <inkml:trace contextRef="#ctx0" brushRef="#br0" timeOffset="375.2151">7495 763 213 0,'8'-19'136'0,"-5"-3"-3"0,-1 3-19 0,-2 19 2 15,3-31-7-15,-3 31-1 0,0-21-2 0,0 21 3 16,0 0-10-16,0 0-14 0,0 0-20 0,0 0-19 16,0 0-17-16,0 0-5 0,3 17-8 0,-3-17-1 15,16 24-11-15,-16-24-1 0,29 23-4 16,-10-13 1-16,4-3-4 0,2 0-9 0,5-1-24 15,-4-7-29-15,13 9-50 0,-15-16-50 16,19 15-53-16,-12-8-158 0,-1-10-8 0,16 16 240 16</inkml:trace>
  <inkml:trace contextRef="#ctx0" brushRef="#br0" timeOffset="765.9156">8249 570 1276 0,'-23'-6'109'15,"23"6"-66"-15,-34-3-8 0,34 3 1 0,-37 2 4 16,37-2-6-16,-40 8-10 0,20 1 0 0,-4-1-3 16,3 6 0-16,-5 0-6 0,3 2 4 0,-1 2 0 15,3 2 6-15,-1-2-3 0,4 2 2 16,0-3-10-16,5 2-1 0,13-19-7 16,-19 29-1-16,19-29-5 0,-3 23 1 0,3-23-2 15,11 21 2-15,-11-21-3 0,23 15 3 0,-23-15-3 16,32 11 2-16,-12-9-1 0,0-3 1 0,3-3 0 15,2 0-2-15,2-4 3 0,1-3-3 0,0-3 3 16,-1-2-3-16,-1-3 3 0,-4 1-4 0,-1-2 4 16,-3 0-3-16,-2 0 5 0,-1 3-4 15,-4 1 4-15,-11 16-4 0,9-27 3 0,-9 27 0 16,0-15 0-16,0 15 0 0,0 0 0 0,0 0-2 16,-19-2 0-16,19 2 0 0,-21 15-2 15,21-15 3-15,-28 35-3 0,12-13 4 0,1 3-7 16,2 3 7-16,1-1-7 0,0-3-1 0,5-1-13 15,2-5-8-15,6-1-5 0,-1-17-29 0,13 21 0 16,-13-21-33-16,31 10-31 0,-31-10-35 16,47-6-61-16,-27-6-135 0,6-6-58 0,15 12 171 15</inkml:trace>
  <inkml:trace contextRef="#ctx0" brushRef="#br0" timeOffset="1297.2556">8583 637 1283 0,'-20'1'79'0,"20"-1"-36"0,-24 12-14 16,24-12 0-16,-25 18-3 0,25-18-7 0,-22 26-5 16,12-10 5-16,-3-1-5 0,4 3 1 0,-2-1-10 15,3 1 2-15,1-2-2 0,7-16 4 16,-8 27-4-16,8-27 0 0,-1 17-4 0,1-17 0 16,0 0 0-16,0 0 0 0,9 19 21 0,-9-19-21 31,0 0 21-31,0 0-21 0,19-2-21 15,-19 2 22-15,0 0-20 0,28-19 20 0,-28 19 2 0,24-32-5 0,-11 14 4 16,0-2-4-16,-1 1 5 0,0 0-3 16,-4 4 10-16,1-2-2 0,-9 17 7 0,11-23-3 0,-11 23 1 15,0 0 1-15,7-20 5 0,-7 20 2 16,0 0 1-16,0 0-3 0,0 0-5 0,0 0-4 16,0 0-6-16,0 0-3 0,0 0-3 0,0 0-1 15,0 0 0-15,0 0 1 0,-6 18 0 0,6-18 0 0,0 0 0 16,7 21 0-16,-7-21-2 0,0 0 3 15,20 15-2-15,-20-15 1 0,20 7 0 0,-20-7 0 16,23 4 1-16,-23-4 1 0,20 3-1 0,-20-3 0 16,21 1 1-16,-21-1 0 0,24-4 0 0,-24 4-1 15,25-10 2 1,-25 10-3-16,25-18 3 0,-25 18-3 0,30-25 3 0,-30 25-4 0,34-30 3 0,-18 13-2 16,-16 17 2-16,27-26-1 0,-27 26 1 15,18-18-2-15,-18 18 2 0,0 0-1 0,0 0 1 16,0 0 1-16,0 0-2 0,0 0 2 0,0 0-3 15,-7 20 1-15,-5-1-5 0,-3 0 2 0,-2 7-6 16,-2-2 3-16,2 1-9 0,-1-4-2 0,9 0-22 16,9-21-10-16,-10 31-23 0,10-31-7 15,8 26-13-15,-8-26-13 0,26 12-12 0,-26-12-57 16,39-2-42-16,-14 2-181 0,-5-17 24 0,21 15 320 16</inkml:trace>
  <inkml:trace contextRef="#ctx0" brushRef="#br0" timeOffset="1844.3653">9176 623 833 0,'-25'24'211'0,"25"-24"-194"0,-23 16 0 0,23-16-3 16,-16 19 5-16,16-19 4 0,-13 31 0 0,7-14-4 15,5 7 27-15,-4-3-8 0,5 3 7 0,-4-7 17 16,4 3-29-16,0-3 6 0,2 2-37 0,-2-2 19 15,0-17-20-15,6 27 16 0,-6-27 2 16,0 0-8-16,6 16-2 0,-6-16-4 0,0 0 0 0,0 0-4 16,0 0 4-16,0 0 8 0,0 0 0 0,7-25 2 15,-2 8 11-15,-1-4-40 0,3 1 31 0,1-6-33 16,0 3 15-16,0-4 5 0,0 3-6 0,2-3 6 16,-2 0-6-16,2-1 7 0,1 0-8 0,1 2 8 15,2 0-8-15,0 5 7 0,-2 4-5 0,-12 17 2 16,22-21-1-16,-22 21 2 0,0 0-1 15,0 0 2-15,21 0 0 0,-21 0 0 0,0 0 1 0,11 28-3 16,-6-12 3-16,-1 1-6 0,0 3 5 0,-1-1-5 16,-2 3 5-16,2-1-7 0,0-2 6 0,1 1-5 15,-2 0 5-15,2 0-5 0,2-2 5 0,-3 0-5 16,-3-18 4-16,4 30-3 0,-4-30 3 0,0 24 18 16,0-24-16-16,-6 19 17 0,6-19-35 15,-13 16 17-15,13-16-17 0,-22 12 18 16,22-12 0-16,-30 8-2 0,30-8 1 0,-37 1-2 15,19-3 2-15,-1 0 0 0,-1-1 1 0,1-1 4 16,0-1 2-16,19 5 5 0,-32-7 3 0,32 7 1 16,-24-2-1-16,24 2-4 0,-19 4-4 0,19-4-7 15,-16 21-1-15,8-3-3 0,-1 3 4 0,1 5-6 16,0 2 8-16,1 2-8 0,2 1 7 16,-1-4-7-16,4 3 6 0,2-5-9 0,1-3-7 15,6-1-24-15,-7-21-19 0,17 33-32 0,-17-33-32 16,25 15-53-16,-25-15-90 0,0 0-217 0,43-7 35 15,-32-13 388-15</inkml:trace>
  <inkml:trace contextRef="#ctx0" brushRef="#br0" timeOffset="2074.7304">9652 346 1579 0,'-37'16'56'0,"22"4"-38"0,-1 5-6 0,6 3 9 16,-2 0-6-16,3 4 6 0,-3 3-10 16,1 3 9-16,-1-2-9 0,3 3 3 0,1-2-17 31,1-1 7-31,2-1-10 0,1-1 8 0,1-3 4 16,0-3-38-16,5 1 14 0,-4-5-48 0,9 4-11 0,-11-12-30 0,17 14-82 15,-13-30-122-15,-1 18-200 0,1-18 60 0,0 0 433 16</inkml:trace>
  <inkml:trace contextRef="#ctx0" brushRef="#br0" timeOffset="2411.7512">9747 749 1372 0,'-19'17'139'15,"19"-17"-126"-15,0 0 0 0,0 0 1 16,-12 16 3-16,12-16 3 0,0 0 1 15,0 0 5-15,31 8-2 0,-31-8-7 0,35-10-9 16,-14 2 4-16,6-4-1 0,3-1 4 0,3-2-5 0,1 1-3 16,-2-2-7-1,-1-1 3-15,-6 2-3 0,-2-2 5 0,-4 3-3 16,-19 14 9-16,21-26 2 0,-21 26 8 0,7-24 0 16,-7 24 1-16,-8-17-6 0,8 17-1 0,-22-9-7 15,2 9-3-15,-2 4-1 0,-8 4 0 16,-3 6 5-16,-4 4 4 0,3 3 7 0,-1 1-1 15,3 3 3-15,2 2-6 0,5 1 0 0,3-1-10 16,5-4 0-16,7 1-8 0,5-3-10 0,6-2 8 16,6-3-9-16,-7-16 18 0,28 27-19 0,-4-16 4 15,-1-6-28-15,9 0-15 0,-1-11-36 0,16 11-81 16,-22-24-236-16,22 9-198 0,-2 1 48 16,-11-11 507-16</inkml:trace>
  <inkml:trace contextRef="#ctx0" brushRef="#br0" timeOffset="2802.466">10416 560 1698 0,'0'0'97'0,"0"0"-52"0,0 0-12 15,0 0-8-15,0 0-11 0,0 0-16 0,0 0-9 16,0 0-14-16,-26-3-21 0,26 3-44 0,-22 8-45 16,22 12-91-16,-26-18-144 0,26-2-150 0,-19 28 41 15,1-27 472-15</inkml:trace>
  <inkml:trace contextRef="#ctx0" brushRef="#br0" timeOffset="2958.636">10412 828 1651 0,'-28'27'178'0,"28"-27"-118"16,-27 18-45-16,27-18 31 0,0 0-19 0,-24 22-18 16,24-22 1-16,0 0-8 0,-22 14-6 15,22-14-13-15,0 0-25 0,0 0-41 16,0 0-75-16,0 0-174 0,0 0-254 0,0 0 8 15,27 12 381-15</inkml:trace>
  <inkml:trace contextRef="#ctx0" brushRef="#br0" timeOffset="3911.8535">10910 575 950 0,'-6'-21'80'0,"6"21"-15"0,0 0-3 0,8-19-1 16,-8 19 2-16,0 0-7 0,1-17-1 0,-1 17 0 15,0 0-7-15,0 0-10 0,0 0-16 0,0 0-11 16,0 0-8-16,0 0 0 0,-1 27-2 0,-1-8 4 15,0 2-1-15,-1 8 8 0,-1 0-7 16,0 2 8-16,1 1-12 0,0 0 6 0,1 2-11 16,0-2 8-16,2 0 10 0,2-2-30 0,0-1 23 15,3-3-40-15,1-2-4 0,0-8-21 0,11 6-61 16,-17-22-32-16,28 24-64 0,-28-24-170 16,19 1-44-16,8 5 232 0</inkml:trace>
  <inkml:trace contextRef="#ctx0" brushRef="#br0" timeOffset="4146.3035">10870 528 1490 0,'0'0'56'0,"0"0"-33"0,-19-4-16 0,19 4-5 16,0 0 10-16,0 0 11 0,22-14 14 15,-4 10 2-15,1-7-6 0,8-2-15 0,5 1-9 16,6-3-9-16,3-3 0 0,2-2-15 0,4 4-14 16,-5-5-28-16,6 8-26 0,-13-10-36 0,16 17-59 15,-25-16-101-15,5 8-222 0,5 13 65 0,-36 1 385 16</inkml:trace>
  <inkml:trace contextRef="#ctx0" brushRef="#br0" timeOffset="4333.8036">10945 708 1434 0,'0'0'162'0,"0"0"-154"15,0 0-17-15,0 0-1 0,0 0 5 16,0 0 8-16,19-2 12 0,-19 2 6 0,33-11 0 16,-11 2-5-16,6 1-10 0,4-2-4 0,2 0-16 15,3 3-20-15,-5-8-32 0,12 11-46 0,-15-14-53 16,19 18-80-16,-16-4-209 0,-3-11 15 0,17 17 305 15</inkml:trace>
  <inkml:trace contextRef="#ctx0" brushRef="#br0" timeOffset="4833.8095">11663 697 1031 0,'-27'-24'175'0,"27"24"-120"0,0 0-6 16,-22-7 4-16,22 7 3 0,-23-5-8 0,23 5-7 15,-30 0 3-15,10 0-2 0,20 0-6 16,-37 12-3-16,18-3 0 0,-2 1-1 15,2 4 1-15,-3-2-9 0,4 6-5 0,-4-1-8 16,2 3 2-16,3 2-6 0,1 1 3 0,1-1 8 16,3 0-30-16,4-4 26 0,2 2-28 0,6-20 11 15,0 28 5-15,0-28-3 0,14 19 0 0,-14-19 0 16,29 11 1-16,-7-10-2 0,2-2 2 0,3-5 1 16,-1-2-2-16,4-6 4 0,1 0-5 15,0-5 5-15,-2 0 12 0,2-4-28 0,-4 0 27 16,-1 2-27-16,-4 0 11 0,-3 0 4 0,-2 4-2 15,-4 1 3-15,-13 16-2 0,18-23 2 0,-18 23-1 16,0 0 1-16,5-19 2 0,-5 19 6 0,0 0-1 16,0 0 1-16,0 0-5 0,0 0-6 15,0 0-2-15,-23 14-1 0,23-14 1 0,-18 24-1 16,8-5 2-16,2-1-7 0,0 1-1 16,3 0-12-16,5-19-6 0,-3 32-7 0,3-32-27 15,11 26-11-15,-11-26-49 0,23 20-17 0,-23-20-40 16,33 10-85-16,-13-5-194 0,-20-5 14 0,57 0 380 15</inkml:trace>
  <inkml:trace contextRef="#ctx0" brushRef="#br0" timeOffset="5021.3097">12064 732 1305 0,'-18'26'196'0,"18"-26"-174"0,-28 20-3 16,28-20 1-16,-21 29 7 0,21-29-1 0,-16 30 3 15,16-30 15-15,-10 28-37 0,10-28 20 0,-4 25-46 16,4-25 10-16,8 22 2 0,-8-22-14 16,0 0-18-16,31 23-27 0,-31-23-28 0,32 4-67 15,-32-4-118-15,25-23-234 0,0 17 54 0,-14-18 405 16</inkml:trace>
  <inkml:trace contextRef="#ctx0" brushRef="#br0" timeOffset="5411.902">12123 590 1471 0,'-52'-8'118'16,"52"8"-92"-16,-25-2-9 0,25 2-2 0,0 0-3 15,0 0-7-15,0 0-8 0,0 0 0 0,0 0-4 16,13-19-11-16,-13 19-5 0,32-9-5 0,-11 9-3 16,-21 0-3-16,39 1-4 0,-39-1 0 0,35 11 8 15,-35-11 12-15,31 18 10 0,-31-18 8 16,26 27 4-16,-12-11 9 0,-6 2 7 0,1 2 13 15,-6-5 2-15,2 7 8 0,-7-5-3 0,2 6 5 16,-7-5-6-16,4 4 1 0,-5-3-9 0,2 0-1 16,-5-1-9-16,3 0-18 0,8-18 25 15,-16 31-30-15,16-31 28 0,-12 24-15 0,12-24-5 16,0 0-3-16,-7 16-4 0,7-16 0 0,0 0 1 16,0 0-3-16,0 0 2 0,0 0 0 15,21-9 1-15,-21 9-1 0,23-22 2 0,-7 3 13 16,0 2-29-16,0-3 29 0,0-1-27 0,-1 1 11 15,-3 1 5-15,-1-1-3 0,-3 2 3 0,-1 2-4 16,-7 16 3-16,9-29-4 0,-9 29-1 0,7-22-9 16,-7 22-11-16,0 0-16 0,0 0-25 0,11-20-29 15,-11 20-45-15,0 0-58 0,0 0-109 0,21 17-201 16,-21-17 66-16,0 0 410 0</inkml:trace>
  <inkml:trace contextRef="#ctx0" brushRef="#br0" timeOffset="5899.6334">12750 692 1364 0,'-19'4'68'0,"19"-4"-18"0,0 0 3 16,-21 4 0-16,21-4-9 0,-19 8-3 0,19-8-2 15,-21 17-1-15,21-17-11 0,-21 26-7 0,11-10-5 16,2 3 4-16,0-2-6 0,2 2 1 0,4-1-9 15,0-1-16-15,2-17 29 0,6 29-32 16,-6-29 29-16,12 21-13 0,-12-21-3 16,0 0 1-16,25 16-1 0,-25-16 0 0,24 0 1 15,-24 0-1-15,31-14 3 0,-31 14-3 0,38-29-14 16,-20 11 28-16,2-2-28 0,-1-3 28 0,-1 1-11 0,-4 0-3 16,0 3 3-16,-3 1-3 0,-11 18 3 0,13-25-5 15,-13 25 1-15,0 0-3 0,0 0-3 0,0 0-2 16,0 0-3-16,0 0 0 0,-5 15-3 15,-5 9 8-15,-1 6-3 0,-2 9-5 0,-3 2 29 16,0 5-41-16,1 8 7 0,-2 2-6 16,1 6-12-16,-3 1 30 0,1-5 4 0,1-1 18 15,1-7-12-15,4-3 28 0,-3-8-1 0,8-6-10 16,-2-6 28-16,4-4-46 0,1-5 22 0,4-18-12 16,-3 22-2-16,3-22 3 0,0 0 0 0,0 0-4 15,0 0 1-15,3-22-5 0,-3 2-15 16,2-4 25-16,1-4-26 0,0-3 25 0,2 0-8 15,0-3-8-15,4 1 7 0,-3-3-7 0,4-3 3 16,0-3-11-16,4 3 2 0,0-3-15 0,5 5 2 16,-4-4-25-16,6 12-11 0,-7-7-38 0,13 19-62 15,-21-16-154-15,12 10-236 0,2 11 45 16,-12-11 442-16</inkml:trace>
  <inkml:trace contextRef="#ctx0" brushRef="#br0" timeOffset="6429.651">13539 442 1484 0,'0'0'35'0,"0"0"-34"31,0 0-7-31,4 17 1 0,-4-17 2 0,-5 16 2 15,-1 3 0-15,-2 3 10 0,-2 4-5 16,-1 4 9-16,-1 1-5 0,3 3 8 0,-4-1-5 0,5-1 8 16,0-2-11-16,0 1 3 0,4-2-12 0,0-3 4 15,4-1 13-15,0-6-45 0,7 1 12 0,-7-20-57 16,23 27-27-16,-23-27-33 0,33 14-66 0,-33-14-67 16,32-11-184-16,3 14 104 0,-17-25 347 0</inkml:trace>
  <inkml:trace contextRef="#ctx0" brushRef="#br0" timeOffset="6617.122">13822 675 1481 0,'-24'3'79'15,"24"-3"-28"-15,-27 15-11 0,27-15-2 16,-19 21-17-16,19-21-11 0,-19 30-9 0,10-11 2 16,1 0-5-16,1 1 4 0,3 1-5 15,2-1-12-15,2-3 31 0,2 1-35 0,-2-18 22 16,11 27-29-16,0-10-21 0,-11-17-19 0,25 19-25 15,-25-19-38-15,36 9-59 0,-36-9-75 0,25-20-212 16,4 18 75-16,-17-23 380 0</inkml:trace>
  <inkml:trace contextRef="#ctx0" brushRef="#br0" timeOffset="6774.0917">13928 448 1333 0,'-43'-18'197'0,"43"18"-124"16,-36-7-18-16,36 7-12 0,-22-1-14 15,22 1-16-15,0 0-13 0,0 0-5 0,0 0-15 16,0 0-15-16,-8 17-12 0,8-17-7 0,20 18-8 16,-20-18-13-16,38 18-46 0,-38-18-48 15,51 18-97-15,-19-5-186 0,-7-13 42 0,21 17 384 16</inkml:trace>
  <inkml:trace contextRef="#ctx0" brushRef="#br0" timeOffset="7277.6915">14194 678 1101 0,'-29'2'141'0,"29"-2"-61"0,-40 21-12 0,40-21 4 0,-35 24-16 15,35-24-6-15,-30 26-7 0,20-10 4 16,10-16-11-16,-20 26-8 0,20-26-13 0,-11 23-5 0,11-23-7 16,1 16 0-16,-1-16-2 0,0 0 1 0,27 15 0 15,-27-15 1-15,36 2-1 0,-14-6-2 0,2-2 1 16,1-3-2-16,-1-2 2 0,-1 0-2 15,-1-3 4-15,-4 0-4 0,1 0 4 0,-19 14-4 16,31-29 4-16,-31 29-5 0,25-28 4 0,-25 28-4 16,16-27 3-16,-16 27-3 0,8-21 2 0,-8 21-3 15,0 0 1-15,2-18-1 0,-2 18 2 16,0 0-2-16,0 0-1 0,0 0 0 0,-20 2-2 16,20-2 3-16,-18 22-2 0,6-2 5 0,-1 4-4 15,-2 7 7-15,0 2-8 0,1 4-8 16,-1 5 28-16,0 2-27 0,-1 4 26 0,0 3-13 15,1 4-16-15,-4 0 13 0,5-2-13 0,-4-4 17 16,4-6-4-16,3-6 15 0,1-6-8 0,4-3 8 16,2-7-7-16,1-2 3 0,3-19-5 0,0 17 4 15,0-17-2-15,0 0-4 0,0 0 0 0,0 0-1 16,0 0 2-16,12-30 0 0,-4 9 2 16,0-6-5-16,0-1 5 0,3-1-9 0,-2-2 10 15,-1 1-8-15,0-4 5 0,-4 3-4 16,2-2 4-16,-2-1-7 0,-2 0 8 0,3 0-9 15,-1 0 8-15,1 4-8 0,2 3 8 0,-2 4-7 16,0 3-16-16,-5 20 23 0,12-25-52 0,-12 25 9 16,15-20-48-16,-12 4-45 0,20 16-76 0,-17-18-167 15,13 0-98-15,12 11 79 0,-14-20 395 16</inkml:trace>
  <inkml:trace contextRef="#ctx0" brushRef="#br0" timeOffset="7668.3636">14752 328 1439 0,'0'0'50'15,"-28"0"-21"-15,28 0 1 0,-23 14 6 0,23-14 2 16,-27 25 4-16,8-7-1 0,6 9 8 0,-5-1-16 16,4 6-4-16,-1 0-10 0,3 4 7 0,-1-1-8 15,0 0 5-15,3-3-12 0,0 3 4 0,2-1-10 16,2 0 6-16,-2-2-8 0,1-1 6 0,2-7-8 15,3-1-9-15,2-4 23 0,3-3-26 16,-3-16 25-16,11 23-14 0,-11-23-2 0,18 12 0 16,-18-12 0-16,24 2-1 0,-24-2 2 15,31-8-1-15,-12-2 3 0,1-4-2 0,-1-4-12 0,1 2 26 16,-3-3-27-16,2 1 27 0,-3-1-11 16,-2 3-4-16,-14 16 5 0,18-27-3 0,-18 27 2 15,11-16-1-15,-11 16 0 0,0 0 0 0,0 0 3 16,0 0 0-16,0 0 1 0,0 0-2 15,0 0-3-15,0 0 0 0,-4 23-3 0,1-5 1 16,-1 1-9-16,2-1-5 0,0 2-17 0,2-20-18 16,6 31 8-16,-6-31-55 0,16 30 1 0,-16-30-51 15,28 20-16-15,-28-20-3 0,43 13-92 0,-12-5-164 16,-31-8 6-16,56-7 372 0</inkml:trace>
  <inkml:trace contextRef="#ctx0" brushRef="#br0" timeOffset="7887.1355">15302 330 1381 0,'-38'-11'166'0,"38"11"-124"16,-22 18-12-16,14 1 4 0,-5 2-12 16,3 7 4-16,-4 2-8 0,2 5 9 0,-3-1-9 15,3 6 0-15,1-2-17 0,2 3 8 0,-1-3-11 16,4 1 8-16,0-3-11 0,1-3 7 0,2 0-17 15,1-7-20-15,4 1 5 0,-4-9-54 0,10 6-2 16,-8-24-63-16,9 28-77 0,-9-28-104 16,0 0-157-16,9 16 137 0,-9-16 350 0</inkml:trace>
  <inkml:trace contextRef="#ctx0" brushRef="#br0" timeOffset="8309.1433">15026 621 1294 0,'0'0'305'16,"0"0"-275"-16,0 0-30 0,0 0 0 0,0 0-1 16,0 0 4-16,15 16 4 0,-15-16 1 15,38 1 1-15,-14-3-2 0,5-4-5 0,3 0-2 16,2-2 1-16,2-1-6 0,2 1 0 16,-2-1-3-16,0 1 3 0,-4 4 1 0,-1-2 5 15,-4 0-1-15,-6 3 1 0,-21 3-2 0,24-4 5 16,-24 4 12-16,0 0 18 0,0 0 9 0,0 0 0 15,0 0-12-15,0 0-14 0,-26 16-7 16,26-16 1-16,-38 15 5 0,15-4 1 0,2 1 3 16,-3 0-5-16,1 2 0 0,1 0-8 0,4 1 0 15,18-15-6-15,-24 26 1 0,24-26-4 0,-11 23 1 16,11-23-3-16,4 20 2 0,-4-20-1 0,20 15 1 16,-20-15 0-16,38 11 2 0,-16-10-1 0,5-1 0 15,1-3 1-15,0 0-1 0,-1 1 0 0,-3 2 2 16,-4 1-1-16,-20-1 2 15,27 4 2-15,-27-4 5 0,0 0 2 0,19 19 5 16,-19-19-3-16,-3 24-1 0,-3-7-5 0,-6 0-14 16,-3 3 21-16,-3 0-23 0,-2 0 22 0,-1 1-10 15,-1-1-4-15,1-2 2 0,2-2-7 0,19-16-7 16,-28 25-16-16,28-25-22 0,-9 18-41 0,9-18-61 16,0 0-165-16,0 0-266 0,24 9 25 0,-24-9 348 15</inkml:trace>
  <inkml:trace contextRef="#ctx0" brushRef="#br0" timeOffset="9324.9974">16294 675 743 0,'0'0'276'16,"-25"-19"-191"-16,25 19-23 0,-22-11-4 15,22 11 0-15,-27-5-12 0,27 5-8 16,-33-1-1-16,33 1 0 0,-39 5 0 0,20 2 1 16,-5-2 1-16,4 5 8 0,-7-2 2 0,6 7 2 15,-7-2-7-15,2 6-2 0,-2-2-9 0,4 4 0 16,-2 0-8-16,5 0-3 0,4-1-9 0,2-2-18 16,7-2 23-16,8-16-30 0,-6 25 25 0,6-25-14 15,7 21-3-15,-7-21 3 0,19 13-2 0,-19-13 2 16,29 5 1-16,-9-6 0 0,3-2 2 15,3-3-2-15,1-3 1 0,1-3-2 0,1-3-14 16,-1 0 29-16,0-4-28 0,-1 1 27 16,-1-3-10-16,-1-1-5 0,-2 2 4 0,-3 0-4 15,-3 0 5-15,-5 3-4 0,-12 17 4 0,17-28-3 16,-17 28 2-16,5-19-1 0,-5 19 3 0,0 0-2 16,0 0 2-16,0 0 1 0,0 0-3 0,0 0 0 15,-24-3-3-15,24 3 0 0,-22 21-1 16,8-4 4-16,-1 3-4 0,0 3 5 0,3 2-5 15,1-4 4-15,5 2-6 0,0-3 5 0,6-4-6 16,0-16-12-16,15 25 25 0,-15-25-34 0,35 16 25 16,-11-14-21-16,5 0-4 0,2-6-8 0,5-1-9 15,-2-8-4-15,8 7-46 0,-12-11 28 0,12 8-33 16,-17-11 20-16,9 8 16 16,-11-6 2-16,1 7 21 0,-24 11 12 0,35-27 16 15,-35 27 6-15,21-20 7 0,-21 20 3 0,0 0 19 16,0 0 16-16,7-18 13 0,-7 18 2 0,0 0-15 15,0 0-11-15,-28 16-1 0,28-16 5 0,-30 22 4 16,18-5 7-16,12-17-10 0,-29 32 3 0,15-15-10 16,5 0-2-16,9-17-5 0,-19 32-16 0,19-32 30 15,-12 27-32-15,12-27 30 0,-4 27-17 16,4-27-6-16,1 19-1 0,-1-19-4 0,0 0 1 16,0 0-2-16,14 17 4 0,-14-17 0 0,0 0 5 15,18-5 5-15,-18 5-1 0,0 0 1 0,29-26-4 16,-19 9-4-16,1-2 12 0,1-1-27 15,1-1 25-15,-2-1-24 0,0 0 10 0,-3-2 2 16,0 1-6-16,-1 1 2 0,-1 1-4 0,1 3 3 16,0 1-3-16,-7 17 2 0,13-24-3 15,-13 24-3-15,0 0-7 0,14-19-8 0,-14 19-9 16,0 0-8-16,0 0-9 0,24 3-15 0,-24-3-15 16,24 11-24-16,-24-11-34 0,33 17-68 0,-33-17-124 15,27 2-151-15,3 10 29 0,-30-12 441 0</inkml:trace>
  <inkml:trace contextRef="#ctx0" brushRef="#br0" timeOffset="9668.7378">17050 699 1122 0,'0'0'194'15,"0"0"-135"-15,-6 19-2 0,6-19 5 0,0 0-8 16,0 0-10-16,0 0-1 0,11 18-3 15,-11-18-6-15,22 4-8 0,-22-4-5 0,32-1 0 16,-12-2-4-16,1-5-2 0,2 2-6 0,0-6-1 16,0 2-5-16,-1-2 3 0,1-1-3 0,-4 1 1 15,0 1 0-15,-19 11 5 0,25-22 6 0,-25 22 8 16,11-21 2-16,-11 21 0 0,-6-22-7 16,6 22-5-16,-18-20-7 0,18 20-5 0,-38-13-2 15,14 12-1-15,-4 4-1 0,-3 1 2 16,-2 6 1-16,-2 2 0 0,1 6 3 0,1 2 0 15,2 3 5-15,3 2-3 0,4 2 4 0,2 1-6 16,8 0 3-16,5-1-7 0,7-3 3 0,7-3-6 16,6-2-9-16,8-4 21 0,3-3-31 0,9-3 15 15,3-7-32-15,11 0-37 0,-6-12-58 0,28 18-224 16,-19-16-238-16,1-2 39 0,-1 8 353 16</inkml:trace>
  <inkml:trace contextRef="#ctx0" brushRef="#br0" timeOffset="10946.4972">9975 1463 999 0,'-7'-18'196'15,"7"18"-103"-15,0 0-45 0,0 0 17 0,0 0-18 16,6-18 10-16,-6 18-9 0,0 0-9 0,0-15-8 16,0 15-9-16,0 0-2 0,0 0 2 0,0 0 2 15,0 0-2-15,0 0-6 0,0 0-8 0,0 0-7 16,-14 22-1-16,14-22 17 0,-16 31-31 15,7-14 30-15,-1 2-29 0,2-2 13 16,2-1 4 0,6-16-3-16,-7 28 4 0,7-28-4 0,0 22 1 15,0-22-2-15,8 20 2 0,-8-20-3 0,17 16 3 0,-17-16-3 16,25 15 2-16,-25-15-1 0,28 7 1 0,-28-7-2 16,32 0 1-16,-13-2-1 0,-1-1-1 0,1-6 3 15,1-1-3-15,-1-2 3 0,0-3-2 0,-19 15 1 16,32-30-2-16,-17 14 4 0,-15 16-5 15,22-32 6-15,-22 32-5 0,16-29-15 0,-16 29 33 16,7-21-32-16,-7 21 33 0,0 0-14 0,0 0-2 16,0 0 0-16,0 0 1 0,0 0-2 0,0 0-1 15,0 0-2-15,0 0-15 0,0 0 33 0,0 0-31 16,-12 27 32-16,9-9-13 0,1-1-2 0,2-17 3 16,0 30-3-16,0-30 2 0,9 25-4 0,-9-25 4 15,16 20-3-15,-16-20 2 0,24 11 0 16,-24-11-1-16,28 5 3 0,-28-5 1 0,33-5 3 15,-15-1 1-15,-18 6 1 0,34-14-1 16,-34 14-1-16,25-21-4 0,-25 21 0 0,20-23-3 0,-10 7 3 16,-1-1-5-16,-1 0 4 0,0-3 11 0,-1 2-29 15,-2-2 26-15,-1-1-34 0,0-1 6 16,0 3-8-16,-2-3-22 0,-2 22-15 16,9-35-21-16,-9 35-16 0,12-25-27 0,-12 25-35 15,0 0-49-15,32-11-86 0,-32 11-141 0,0 0 153 16,37 15 284-16</inkml:trace>
  <inkml:trace contextRef="#ctx0" brushRef="#br0" timeOffset="11695.1604">10786 1420 650 0,'0'0'263'16,"0"0"-169"-16,20-10 6 0,-20 10-10 0,0 0-11 15,0 0-24-15,0 0-13 0,0 0-4 16,0 0 2-16,0 0-6 0,0 0-9 0,0 0-7 0,0 0-3 15,0 0-2-15,0 0 1 0,0 0 2 0,6 25 6 16,-6-25 24-16,-6 33-28 0,0-14 31 16,2 0-34-1,-2-2 7-15,2 2 2 0,4-19-8 0,-10 31 4 0,10-31-6 0,-4 19 0 0,4-19-6 0,0 0-1 32,0 0-4-32,0 0-1 0,0 0-2 0,0 0 0 15,0 0 0-15,0 0 0 0,0 0 3 0,0 0 2 0,0 0 4 16,22-29-2-16,-14 12 0 0,1-4-6 0,0 1 2 15,1 0 10-15,-2 2-26 0,-1 0 28 16,-1 2-28-16,-6 16 12 0,10-28 3 0,-10 28-3 0,6-21 2 16,-6 21-2-16,0 0 1 0,0 0-3 0,0 0-1 15,0 0-2-15,19-11-6 0,-19 11-3 0,19 4-9 16,-19-4-7-16,29 7-16 0,-29-7-12 16,35 8-10-16,-35-8-2 0,39 7 8 0,-19-4 17 0,7 3 5 15,-4-5-2-15,6 6-10 0,-7-10-22 0,8 8-9 16,-8-7-2-16,7 4 1 0,-7-7 2 15,6 4 20-15,-8-2 11 0,1-1 27 0,-21 4 12 16,29-6 11-16,-29 6 20 0,0 0 56 0,0 0 42 16,0 0 15-16,0 0 8 0,0 0-50 0,0 0-19 15,-22-9-8-15,22 9-3 0,-28 1 1 0,28-1-4 16,-31 0-5-16,31 0-8 0,-36 4-8 0,36-4-5 16,-37 6-4-16,18-2-4 0,-3 0 1 15,22-4 0-15,-36 14-2 0,36-14 0 0,-33 19-5 31,33-19-14-31,-28 23 24 0,28-23-30 0,-21 24 23 16,21-24-16-16,-8 22-5 0,8-22 2 0,2 23-2 16,-2-23 2-16,13 22-2 0,-13-22 1 0,23 17-2 0,-23-17 1 15,31 12 0-15,-13-9 0 0,3-2 1 0,1-2 0 16,1-3-1-16,0-2 1 0,-2-2 0 16,-1 0-1-16,-20 8 4 0,37-22-4 15,-37 22 4-15,30-30-3 0,-13 11-14 0,-1 1 26 0,-2-3-24 16,0 1 23-16,-4 0-7 0,1 2-3 0,-4-1 3 15,-7 19-4-15,8-27 2 0,-8 27-2 0,3-17 3 16,-3 17 0-16,0 0-1 0,0 0-1 0,0 0-3 16,0 0-3-16,0 0-4 0,-20 6-1 0,20-6-5 15,-19 30 2-15,9-9-4 0,-2 0 7 16,3 1-8-16,0-2-14 0,6-1 11 0,3-19-62 16,5 34-4-16,-5-34-56 0,23 23-35 15,-23-23 4-15,36 14-40 0,-16-9-108 0,-20-5-82 16,58-2 223-16</inkml:trace>
  <inkml:trace contextRef="#ctx0" brushRef="#br0" timeOffset="12242.1201">11756 1339 1292 0,'-36'-5'89'0,"36"5"-38"0,-26 6-5 0,26-6-1 15,-20 15-12-15,20-15-4 0,-20 25-3 0,12-8 4 16,-2-1-9-16,4 4-1 0,-2 2 13 15,4 3-28-15,-2-3 34 0,5 3-31 16,0 1 5-16,2 1 8 0,-2-5-9 0,2-1 5 16,-1-5-4-16,0-16-4 0,4 25-8 0,-4-25 1 15,7 18-4-15,-7-18 2 0,0 0-1 0,0 0-1 16,0 0 0-16,0 0 1 0,0 0 0 0,18-1 2 16,-18 1 2-16,10-24-3 0,-3 7 3 0,-2-5-5 15,2 0 5-15,-2-4-5 0,0 1 5 0,1-2-5 16,-2 3-12-16,1-2 27 0,-1-1-28 15,0 3 27-15,1-2-9 0,1 4-6 0,1 2 7 16,-1 3-6-16,-6 17 3 0,14-27-2 0,-14 27 2 16,0 0-3-16,20-18 2 0,-20 18-1 15,0 0-1-15,24-4 2 0,-24 4-2 0,21 6 2 16,-21-6 0-16,26 10-2 0,-26-10 0 0,27 17-1 16,-27-17-1-16,29 18 2 0,-29-18-5 0,27 20 0 15,-27-20-7-15,20 21-1 0,-20-21-3 16,13 24 4-16,-13-24-1 0,3 24 3 0,-3-24-2 15,-11 26-10-15,11-26 34 0,-22 28-28 0,22-28 35 16,-31 31-15-16,12-19-3 0,0 3 3 0,0-3-3 16,1 0 7-16,-2-3 1 0,20-9 5 0,-35 19-1 15,35-19 2-15,-38 15-3 0,38-15 2 0,-33 14 1 16,33-14 1-16,-28 12-3 0,28-12-2 16,-22 12-5-16,22-12 0 0,-20 16-5 15,20-16 1-15,-16 28-3 0,8-8 5 0,1 3-5 16,1 3 6-16,0 4-7 0,2 0 0 0,0 2-17 15,0-5-15-15,7 9-48 0,-11-16-58 0,21 20-173 16,-13-14-257-16,-1-5 64 0,3 11 368 0</inkml:trace>
  <inkml:trace contextRef="#ctx0" brushRef="#br0" timeOffset="13117.2266">12197 1494 758 0,'0'0'157'0,"0"0"-50"0,-18-21-10 16,18 21-3-16,0 0-10 0,0 0-16 16,-20-6-16-16,20 6-11 0,0 0-12 0,0 0-25 15,-25 14 10-15,25-14-14 0,-12 16 16 16,12-16 5-16,-11 23-2 0,11-23 3 0,-7 31-4 15,4-14 2-15,1-1-6 0,2 2 1 0,-2-2-4 16,2 1 4-16,0-17-3 0,-1 29 3 0,1-29-6 16,1 25 2-16,-1-25-8 0,2 18 2 0,-2-18-4 15,0 0-1-15,0 0 0 0,0 0-1 0,0 0 0 16,0 0-1-16,0 0 3 0,0 0-1 16,0 0 4-16,0 0-2 0,19-26 2 0,-15 9-3 15,1-2 3-15,0-3-5 0,1 1 4 0,0-3-5 16,0 1 4-16,-1-2-4 0,0-1-14 0,2-1 28 15,-2 3-28-15,2 1 29 0,1 2-10 16,0 3-5-16,-8 18 4 0,16-25-2 0,-16 25 0 16,0 0-1-16,22-17 1 0,-22 17-3 0,0 0 2 15,0 0-1-15,24 3-1 0,-24-3 4 16,0 0-3-16,28 18 4 0,-28-18-3 0,24 21 2 16,-24-21-2-16,27 24 1 0,-27-24-2 0,29 23 3 15,-29-23-5-15,34 18-15 0,-34-18 33 0,32 17-34 16,-32-17 33-16,24 12-18 0,-24-12-2 0,0 0 2 15,14 17 1-15,-14-17 2 0,0 0 2 0,-15 18 2 16,15-18-3-16,-28 18 3 0,8-9-3 16,1 0 4-16,-5 1-2 0,1-1 7 0,-3 0 2 15,1 3 2-15,-2-3-2 0,3 3 0 16,0-2-5-16,0 2 2 0,2-1-4 0,1 2 3 16,2 2-2-16,2 4 3 0,1 0-3 0,2 5 2 15,2 0-7-15,4 2 5 0,3-1-7 0,0 1 5 16,5-2-5-16,0 0 3 0,2-2-8 0,2-2-7 15,6 0-28-15,-10-20-27 0,21 33-48 16,-21-33-58-16,28 22-101 0,-28-22-246 0,28 7 72 16,-1 2 346-16</inkml:trace>
  <inkml:trace contextRef="#ctx0" brushRef="#br0" timeOffset="13601.6365">12720 1542 1201 0,'-29'-19'132'0,"29"19"-76"15,0 0-6-15,0 0 2 0,0 0-14 16,0 0-14-16,0 0-12 0,0 0-3 0,0 0 0 16,0 0 4-16,0 0 6 0,20 4 7 0,-20-4 1 15,34-2-2-15,-14 0-7 0,4-3-6 0,0-3 0 16,3 0-3-16,0-4-1 0,-2 2 12 16,0-3-35-16,-2 1 31 0,-3-2-31 0,-1 0 15 15,-19 14 3-15,28-29-3 0,-28 29 5 0,18-28-5 16,-18 28 5-16,4-24-2 0,-4 24 8 0,-8-21 2 15,8 21 8-15,-20-17 0 0,20 17-2 0,-31-11-5 16,12 11-2-16,-1 2-2 0,-2 4-1 0,0 4 0 16,-1 2-3-16,-1 5 2 0,0 2-5 0,1 2 4 15,-3 5-5-15,4-1-10 16,-1 2 24-16,3 1-24 0,5-2 21 0,3-1-9 16,7-3-6-16,2-2 3 0,6-1-5 0,-3-19 1 15,20 29-9-15,-20-29-3 0,33 19-10 0,-11-13-7 16,4 1-11-16,1-8-20 0,8 5-23 0,-7-14-22 15,16 14-51-15,-17-21-66 0,19 9-222 0,-7 3-27 16,-10-12 216-16</inkml:trace>
  <inkml:trace contextRef="#ctx0" brushRef="#br0" timeOffset="14007.9662">13311 1492 1396 0,'3'-17'107'0,"-3"17"-75"0,-11-20 15 15,11 20-25-15,-10-22 5 0,10 22 3 16,-14-21 3-16,14 21 11 0,0 0-2 0,-27-21-6 16,27 21-10-16,-21-2-2 0,21 2-7 0,-23 5-4 15,23-5-3-15,-28 16-3 0,28-16 2 0,-32 27 1 16,16-9-10-16,0 2 26 0,0 2-26 0,2 1 23 16,2 2-13-16,3-3-6 0,1 0 2 0,2-4-7 15,4-2 3-15,2-16-3 0,5 23 1 0,-5-23-1 16,0 0 1-16,31 11-1 15,-12-12 2-15,1-6 0 0,4-2 0 0,3-6 2 16,1-6-3-16,1-3 3 0,-1-5-5 0,1-4-10 16,-3 3 19-16,-1-4-19 0,-1 0 21 0,-3 3-5 15,-2-2-6-15,-2 2 6 0,-2 1-6 0,-3 0 5 16,-3 3-2-16,-3 2 9 0,-4 6-2 0,-2 2 5 16,0 17-3-16,-5-18-10 0,5 18 0 15,0 0 0-15,0 0 0 0,-25 7 0 0,25-7 0 16,-19 32 0-16,7-7 0 0,1 6 0 0,-2 4 0 15,5 3 0-15,-2-2-25 0,6 4-21 0,-1-8-22 16,10 6-21-16,-7-17-89 0,27 19-131 0,-13-18-266 16,7 0 22-16,8 4 350 0</inkml:trace>
  <inkml:trace contextRef="#ctx0" brushRef="#br0" timeOffset="14921.7042">14233 1505 815 0,'0'0'325'0,"-24"-28"-177"16,24 28-48-16,-21-7-9 0,21 7-12 0,-24-2-21 16,24 2-31-16,-31 2 10 0,31-2-17 0,-34 3 9 15,34-3-3-15,-28 7-9 0,28-7 0 0,-27 12-4 16,27-12 2-16,-25 21-5 0,25-21 2 0,-19 26-4 16,19-26 0-16,-13 29-5 0,10-10 3 0,2-2-7 15,1-1 4-15,2 2-4 0,-2-18 3 0,10 28-4 16,-10-28 4-16,16 23-3 0,-16-23 2 15,24 15-2-15,-24-15 1 0,28 7 0 0,-28-7-1 16,35-2 1-16,-15-3-1 0,1-4 1 0,1-3-1 16,1-4 1-16,-1-3-7 0,3-2 2 0,-3-2-7 15,1 0 4-15,-1-1-4 0,-5 4 8 16,-4 1-2-16,-5 0 6 0,-4 2 12 0,-4 17-29 16,2-29 31-16,-2 29-30 0,-6-23 17 15,6 23 3-15,-12-17-2 0,12 17 4 0,0 0-2 16,-29-9 4-16,29 9-1 0,-26 5-1 0,26-5-1 15,-24 9 0-15,24-9 1 0,0 0-2 0,-21 17-1 16,21-17-4-16,0 0 0 0,0 0-2 0,0 0 3 16,16 18-2-16,-16-18 1 0,27 2 1 0,-9-2 0 15,7-1 0-15,0 0 1 0,-1-1 1 0,3 0 2 16,-2 1 1-16,-2 2-1 0,-3 1 1 16,-1 0-1-16,-19-2 1 0,27 9-15 0,-27-9 31 15,0 0-31-15,19 22 31 0,-19-22-14 16,2 18-3-16,-2-18 2 0,-6 18-3 0,6-18 2 15,-12 21-2-15,12-21 3 0,-19 25-2 0,19-25 4 16,-19 23-3-16,19-23 1 0,-15 21-5 0,15-21 0 16,0 0-4-16,-8 18 3 0,8-18-3 15,0 0-1-15,0 0 2 0,0 0-1 0,27 5 2 16,-27-5-1-16,28-15 2 0,-28 15-2 0,38-30 3 16,-17 10-2-16,-1-1 3 0,2-1-3 0,-4-1-8 15,1-2 28-15,-3 6-17 0,-1 0 26 0,-4 0-7 16,-11 19-5-16,17-24 0 0,-17 24-9 0,0 0-7 15,0 0 0-15,0 0 0 0,0 0 0 0,0 0 0 0,0 0 0 16,0 0 0-16,2 16 0 16,-7 4 0-16,-3 2 0 0,0 4 0 0,0-1 0 15,0 1 0-15,2-3 0 0,3 0 0 0,2-6-38 0,9 1-34 16,-8-18-43-16,29 26-73 0,-29-26-165 0,35-7-238 16,-4 1 60-16,-4-10 373 0</inkml:trace>
  <inkml:trace contextRef="#ctx0" brushRef="#br0" timeOffset="15555.3791">15727 1483 465 0,'0'0'89'0,"3"-17"-15"0,-3 17 18 15,0 0 23-15,-4-21 1 0,4 21-4 0,0 0-16 16,0 0 16-16,-16-27-24 0,16 27 4 16,0 0-15-16,-22-5-13 0,22 5-7 0,-24 0-12 15,24 0-10-15,-27 7-9 0,27-7-6 0,-29 20-2 16,29-20 14-16,-34 30-28 0,17-12 30 0,1 4-32 0,-1-1 9 15,2 2 3-15,1-2-9 0,5 1 3 0,4-3-7 16,5-19 2-16,-3 29-3 0,3-29 1 0,9 21-3 16,-9-21 3-16,23 16-3 0,-23-16 3 15,35 9 0-15,-16-8-2 0,4-2 3 0,-3-2-3 16,1-3 1-16,1-3 0 0,-4 0 1 0,-18 9-1 16,35-21 3-16,-35 21-3 0,30-26 2 0,-30 26-3 15,24-30 4-15,-14 13-4 0,-10 17 5 0,15-30-2 16,-15 30 4-1,7-24 1-15,-7 24 4 0,-1-17 0 0,1 17 0 0,0 0-2 0,0 0-4 0,0 0 0 16,0 0-3-16,-21-9-3 0,21 9-2 0,0 0-1 31,-9 20-4-31,9-20-2 0,-4 29-10 0,1-13-4 16,6 4-9-16,-3-20-7 0,9 36-23 0,-9-36-26 16,26 32-45-16,-26-32-60 0,36 21-148 0,-13-10-163 15,-3-11 36-15,12 14 422 0</inkml:trace>
  <inkml:trace contextRef="#ctx0" brushRef="#br0" timeOffset="16217.4195">16782 1505 1025 0,'0'0'115'0,"-24"-7"-49"0,24 7 11 0,-26-8-12 15,6 0 5-15,20 8-15 0,-29-7-2 0,29 7 0 16,-34 0-6-16,34 0-7 0,-37 8-13 0,37-8-2 15,-39 14-2-15,39-14 0 0,-38 26-5 0,21-9 1 16,-3 3-8-16,1 3 5 0,2 1-6 0,2 1 4 16,3-1-8-16,2 0 3 0,4-4-8 15,3-2 4 1,3-18-5-16,5 25 1 0,-5-25-1 0,20 13 0 0,-20-13 1 0,38 0 2 0,-15-7 2 0,2-4-1 31,5-7 6-31,3-3-4 0,2-5 3 0,4-4-7 16,-4-3 4-16,2-2-7 0,-1-1 6 0,-3 0 11 15,-3 1-25-15,-2 4 28 0,-6 0-22 0,-2 7 11 16,-7 0 6-16,-3 4-6 0,-5 1 2 16,-2 3-6-16,-3 16 3 0,-4-20 0 0,4 20 1 0,0 0-1 0,-20-6-3 15,20 6-3-15,-27 19-3 0,10 0 2 0,-2 5-3 16,-1 5 4-16,0 5-5 0,2 1-5 0,2 1 18 16,3 1-22-16,3-1 12 0,2-2-18 0,8-3-18 15,0-5-9-15,12 3-28 0,-2-13-24 0,16 9-48 16,-26-25-64-16,57 22-169 0,-24-13-131 15,-1-13 47-15,15 12 443 0</inkml:trace>
  <inkml:trace contextRef="#ctx0" brushRef="#br0" timeOffset="16545.5868">17152 1510 1419 0,'0'0'144'16,"-29"10"-105"-16,29-10-3 0,-22 14-4 0,22-14-5 15,-20 21-23-15,20-21-1 0,-21 28-1 0,12-11 3 16,1 1-3-16,3 2 7 0,-2-2 0 0,3 3 8 16,-1 0-2-16,2-1 4 0,-2 0-6 0,3-3 4 15,2-17-3-15,-2 24-2 0,2-24-5 0,0 0-2 16,5 19-4-16,-5-19 0 0,0 0 1 16,0 0-1-16,0 0 3 0,0 0 0 0,24-21 2 15,-24 21-2-15,24-35 0 0,-10 11-5 16,0 2 4-16,1-4-5 0,-2 4 5 0,-2-1-5 15,-3 2 5-15,2 0-5 0,-4 1 4 0,2 1-5 16,-1 0 5-16,-7 19-3 0,12-27 1 0,-12 27-1 16,0 0 1-16,5-17-5 0,-5 17-4 0,0 0-13 15,0 0-23-15,0 0-27 0,0 0-26 16,0 0-17-16,19 16-77 0,-19-16-72 0,0 0-241 16,34 5 58-16,-34-5 344 0</inkml:trace>
  <inkml:trace contextRef="#ctx0" brushRef="#br0" timeOffset="16936.217">17527 1460 1586 0,'-40'13'71'16,"40"-13"-37"-16,-33 11 15 0,33-11-2 0,-29 20-23 16,29-20 1-16,-30 28 0 0,17-11 6 0,-2 1-8 15,5 3 0-15,-2-2-6 0,5 2 4 0,1-1-8 16,5-1-1-16,0-2-8 0,3-1 0 0,-2-16-4 15,13 28 3-15,-13-28-4 0,21 21 1 16,-21-21-1-16,29 13 0 0,-29-13 0 0,35 4 2 16,-13-7-1-16,-1-3 0 0,-1-2 1 0,3-5-2 15,-3 0 0-15,2-3-2 0,-2-1 4 16,0 0-4-16,-3-2 4 0,-1-1-2 0,0 0 4 16,-2 0-5-16,-2-4 5 0,-1 5-5 0,-1-2 4 15,0 0-3-15,-2 2-10 0,-3 2 23 0,-5 17-23 16,11-22 24-16,-11 22-9 0,0 0-3 15,0 0 1-15,0 0 0 0,0 0-4 0,0 0-14 16,0 0 14-16,-3 17-15 0,-4 2 25 0,-3 4-12 16,-1 1 4-16,-4 1-11 0,3 1-13 0,0-2-4 15,5 0-14-15,1-8-18 0,10 8-25 0,-4-24-9 16,14 31-40-16,-14-31-47 0,27 19-78 0,-27-19-226 16,36 2 33-16,-1 4 323 0</inkml:trace>
  <inkml:trace contextRef="#ctx0" brushRef="#br0" timeOffset="17483.4025">18037 1458 1677 0,'0'0'96'0,"0"0"-74"0,-21-6 15 16,21 6-2-16,0 0-33 0,0 0 10 16,-20 3-19-16,20-3 30 0,0 0-17 0,-23 27 10 15,14-11-8-15,2 2-1 0,2 1 6 0,-4 1-4 16,3 2 4-16,-2-1-5 0,2-1 6 0,0 0-7 15,2-4 4-15,4-16-8 0,-4 21-1 0,4-21-3 16,0 0 1-16,-2 18 0 0,2-18-1 0,0 0 0 16,0 0 0-16,0 0 0 0,0 0 1 15,19-8 1-15,-19 8-1 0,19-22 2 16,-6 6-3-16,1-3 2 0,2 0-2 0,-3-2 3 16,2 0-3-16,-3 0 4 0,-1 0-3 0,-1-1-10 15,-2 1 9-15,2 1-9 0,-4 3 22 0,-6 17-11 16,14-27 15-16,-14 27-11 0,0 0 2 0,9-19 2 15,-9 19-6-15,0 0-3 0,0 0 0 0,0 0 0 16,0 0 0-16,0 0 0 0,0 0 0 0,-2 19 0 16,2-19 0-16,1 20 0 0,-1-20 0 15,5 18 0-15,-5-18 0 0,0 0 0 0,18 21 0 16,-18-21 0-16,0 0 0 0,22 19 0 0,-22-19 0 16,0 0 0-16,25 6 0 0,-25-6 0 15,0 0 0-15,20-1 0 0,-20 1 0 0,0 0 0 16,29-17 0-16,-29 17 0 0,36-26 0 0,-12 9 0 15,2-1 0-15,1-2 0 0,-3 2 0 16,0 1 0-16,-4 0 0 0,-20 17 0 0,32-26 0 16,-32 26 0-16,19-14 0 0,-19 14 0 0,0 0 0 15,0 0 0-15,0 0 0 0,0 0 0 0,0 20 0 16,-7-3 0-16,-1 8 0 0,-3 1 0 0,-3 2 0 16,-1 1 0-16,3-1 0 0,-1 0 0 0,3-1 0 15,3-2-7-15,2-2-22 0,5 0-15 0,0-23-7 16,4 35-38-16,-4-35-37 15,18 25-95-15,-18-25-306 0,0 0-26 0,28 15 154 16</inkml:trace>
  <inkml:trace contextRef="#ctx0" brushRef="#br0" timeOffset="17655.2546">18571 1675 1988 0,'0'0'33'0,"-25"0"-20"0,25 0 0 0,0 0-13 16,0 0 0-16,0 0 0 0,0 0-14 16,0 0-23-16,-16-19-29 0,16 19-51 0,0 0-73 15,0 0-250-15,19-15-136 0,-19 15 35 0,0 0 476 16</inkml:trace>
  <inkml:trace contextRef="#ctx0" brushRef="#br0" timeOffset="22176.0807">3616 3608 596 0,'0'0'117'16,"0"0"-36"-16,0 0-11 0,0 0-5 0,-20 2-5 16,20-2-11-16,0 0-20 0,0 0-11 0,0 0-10 15,0 0-6-15,0 0-1 0,0 0-3 16,0 0 3-16,0 0 6 0,0 0 11 0,0 0 16 16,0 0 7-16,28 0 3 0,-28 0-1 0,0 0-5 15,27-7-3-15,-27 7-1 0,26-6-4 16,-26 6-4-16,34-10-1 0,-13 4-3 0,-1-2-2 15,6 1-2-15,-1-4-3 0,3 6-7 0,3-5-1 16,3 0-5-16,1-1 1 0,1 0-3 0,3 0 3 16,1 0-4-16,1-1 4 0,4-2-4 0,-3 2 1 15,3-3-2-15,0 1 3 0,1-2-3 0,1 3 4 16,-2-2-4-16,-1-2 3 0,-1 3-3 16,-1-4 2-16,-1 2 17 0,4-2-25 0,-4 1 37 15,2-2-25-15,1 2 16 0,-2-1 3 16,3 1-5-16,-4-1 1 0,0 3-8 0,1 0 0 15,1 1-8-15,-3 1 1 0,0-1-4 0,1 2 3 16,0 1-4-16,-1-1 3 0,-3 2-4 0,4-2 2 16,-4 3-2-16,-1-2 2 0,2 2-1 0,-2 0 3 15,0 2-2-15,0-2 1 0,-1 1-3 16,1-1 4-16,-2-1-4 0,-1-2 3 0,1-1-2 16,1 2 2-16,0-3-2 0,-2 0 3 0,2 0-3 15,-3-1 2-15,0 1-1 0,-1-1 3 0,-2-2-2 16,2 0 6-16,-3 1-3 0,-1-2 4 0,0 3-3 15,-2-1 1-15,1 1-4 0,-1 0 2 0,2-1-5 16,0 1-14-16,0 1 31 0,1 0-31 16,-1 2 31-16,-2 1-14 0,1 2-3 15,-1 0 1-15,-1-2-2 0,-1 5 3 0,1-2-3 16,-2 2 4-16,-1 1-3 0,0-1 2 0,-21 6-1 16,37-13 0-16,-37 13 0 0,32-14 2 0,-32 14-3 15,33-16 2-15,-33 16-1 0,35-18 1 0,-16 10-2 16,1-1 1-16,0 0-1 0,3-1 3 0,0 1-3 15,2-1 2-15,1 3-3 0,2-3 3 16,1 2 0-16,-1 0 2 0,2-1-2 0,-6 1 1 16,-1 1-3-16,-3 0 3 0,-1 0-1 0,-19 7 5 15,29-11-1-15,-29 11 4 0,20-7-3 0,-20 7 0 16,0 0-3-16,0 0-1 0,0 0 0 16,0 0 1-16,0 0 0 0,0 0 1 0,19-16 0 15,-19 16 0-15,0 0-3 0,0 0 1 0,24-18-2 16,-24 18 1-16,27-15-2 0,-27 15 2 15,33-15-2-15,-14 7 2 0,4 1-2 0,-3 0 2 16,0 0-2-16,-20 7 2 0,35-9-2 0,-35 9 1 16,21-7 0-16,-21 7 1 0,0 0-1 0,0 0-3 15,0 0-11-15,0 0-25 0,0 0-24 0,-25 15-23 16,-1-11-5-16,8 11-4 0,-16-11-12 0,15 14-55 16,-15-16-107-16,5 0-197 0,29-2 38 0,-44 10 421 15</inkml:trace>
  <inkml:trace contextRef="#ctx0" brushRef="#br0" timeOffset="22707.5178">6806 2335 961 0,'-25'4'121'0,"25"-4"-23"0,0 0-11 0,0 0-9 16,0 0-17-16,0 0-17 0,0 0-10 15,0 0-5-15,0 0-6 0,0 0-6 16,0 0-8-16,0 0-4 0,0 0 0 0,0 0 9 16,0 0 7-16,0 0 6 0,0 0 4 0,33-3-6 15,-33 3-4-15,40-2-5 0,-16 0-2 0,1 0-2 16,-3 1 0-16,2 1 0 0,-2 1-2 0,-3 2-2 15,-19-3-3-15,28 8-1 0,-28-8-2 16,20 13 1-16,-20-13 1 0,12 16 3 0,-12-16-1 16,0 24 0-16,-7-7-5 0,-3 6 2 0,-7 2-6 15,-4 6 6-15,-4 2-6 0,-5 3 6 0,-1 4-8 16,-2-1-9-16,1 2 24 0,-1 0-23 0,3-5 23 16,3-3-10-16,4-5-14 0,4-4-9 0,11-5-36 15,8-19-36-15,-5 28-81 0,5-28-124 16,0 0-247-16,0 0 45 0,0 0 395 15</inkml:trace>
  <inkml:trace contextRef="#ctx0" brushRef="#br0" timeOffset="23442.3645">4334 3773 1190 0,'0'0'40'0,"0"0"-13"0,0-20 3 16,0 20 6-16,0 0 7 0,0 0-7 0,0 0-12 16,0 0-4-16,0 0-6 0,0 0-3 0,1 17-1 15,-1-17 6-15,-2 33 1 0,2-11 10 0,-6-3-2 16,8 5-13-16,-6-2 30 0,5 5-32 15,-1-3 28-15,1 3-13 0,-2-4-9 16,1 0 0-16,1-2-9 0,1-3 0 0,-2-18-7 16,5 30 2-16,-5-30-3 0,7 20 2 0,-7-20-1 15,0 0 1-15,9 17-1 0,-9-17 1 0,0 0-1 16,0 0 1-16,0 0 2 0,0 0 1 0,0 0 3 16,7-22 0-16,-7 22 3 0,8-30-5 0,-3 9 2 15,0-2-6-15,1 0 4 0,-1-2-1 0,-1 2 7 16,2 0-3-16,-4-4-10 0,1 4 25 15,0-4-28-15,-1 2 26 0,4 0-10 0,0 3-7 16,1 1 3-16,-7 21-4 0,15-26 0 0,-15 26-3 16,13-17 1-16,-13 17-2 0,0 0 0 0,0 0 0 15,24-18-1-15,-24 18-1 0,19-3-5 16,-19 3-6-16,27-3-10 0,-27 3-15 0,35-3-19 16,-35 3-14-16,43-3-16 0,-43 3-20 0,49-4-36 15,-49 4-62-15,52-14-170 0,-21 15-88 16,-9-11 192-16</inkml:trace>
  <inkml:trace contextRef="#ctx0" brushRef="#br0" timeOffset="23645.4946">4835 3781 1236 0,'-27'6'184'0,"27"-6"-167"16,0 0-17-16,0 0-4 0,0 0 1 0,0 0 1 15,0 0 1-15,0 0 3 0,0 0 1 0,32-11-4 16,-11 5 1-16,0-4-14 0,6 5-17 0,-4-5-25 16,6 9-38-16,-29 1-39 0,50-10-37 0,-50 10-51 15,33-10-86-15,-5 20-53 0,-28-10 316 16</inkml:trace>
  <inkml:trace contextRef="#ctx0" brushRef="#br0" timeOffset="23786.2502">4913 3974 1379 0,'-34'16'76'0,"34"-16"-38"16,0 0-14-16,0 0-1 0,0 0 3 0,0 0 1 16,27 1 3-16,-7-7-5 0,3-5-8 15,5-5-9-15,6 0-16 0,2-5 6 0,7 3-57 16,-7-9-15-16,17 16-130 0,-26-14-239 0,13 7-62 16,1 6 128-16</inkml:trace>
  <inkml:trace contextRef="#ctx0" brushRef="#br0" timeOffset="26175.1333">5626 3558 307 0,'0'0'92'0,"0"0"-9"0,14-15-6 15,-14 15 1-15,0 0-2 0,0-17-7 0,0 17-2 16,0 0 3-16,0 0-4 0,-2-18-1 0,2 18-7 16,0 0-5-16,0 0-4 0,0 0-4 0,0 0-5 15,-26-19-3-15,26 19-3 0,0 0-4 0,-21-1-3 16,21 1-2-16,-23 1 1 0,23-1 0 0,-24 6 0 16,24-6-5-16,-26 13-4 0,26-13-6 15,-26 21 2-15,26-21-3 0,-29 26 5 0,16-9-3 16,1 2 1-16,-3 2-6 0,5 4 6 0,-2-2-2 15,2 6 8-15,2-1-6 0,3-1 4 0,1-1-12 16,2-1 1-16,4-3-7 0,2-4 4 16,4-2-4-16,-8-16 3 0,21 26 14 0,-21-26-29 15,38 15 32-15,-13-10-33 0,2-5 18 0,0-2-4 16,2-5-16-16,1-3 32 0,1-3-31 16,-1-4 31-16,1-5-11 0,0-1-7 0,-2-3 7 15,-2-3-8-15,-3 3 6 0,-5-2-6 0,-3 1 7 16,-5 0-6-16,-4 2 6 0,-5-2-7 0,-4 4 7 15,-4 2-5-15,-3 2 4 0,-2 2-3 0,11 17 3 16,-32-25-3-16,13 15 1 0,1 2-3 0,-3 3 2 16,1 0-2-16,20 5 0 0,-35-3-1 0,35 3-3 15,-24 3-7-15,24-3-12 16,0 0-15-16,-16 24-20 0,16-24-22 0,3 23-47 16,-3-23-55-16,12 21-123 0,-12-21-173 0,20 15 53 15,6 2 427-15</inkml:trace>
  <inkml:trace contextRef="#ctx0" brushRef="#br0" timeOffset="26425.15">6036 3673 1456 0,'-16'28'405'0,"16"-28"-384"0,-30 2-18 16,30-2-4-16,0 0 1 0,0 0-1 0,0 0-1 15,-7-21-3-15,7 21-9 0,0 0-15 0,11-24-25 16,-11 24-36-16,19-22-46 0,6 24-85 0,-25-2-191 16,16-25-103-16,3 22 111 0,-16-13 404 0</inkml:trace>
  <inkml:trace contextRef="#ctx0" brushRef="#br0" timeOffset="26847.052">6237 3450 1599 0,'0'0'38'0,"0"0"-36"0,-11-20-4 15,11 20 1-15,16-22 5 0,-16 22-1 16,28-22 4-16,-28 22 2 0,34-21 1 16,-16 11-3-16,-18 10 0 0,35-17-4 0,-35 17 2 15,34-9-2-15,-34 9 1 0,22-1 0 0,-22 1 0 16,0 0 3-16,22 9 4 0,-22-9 4 0,0 0-2 15,9 25 1-15,-9-25-9 0,-2 32 1 0,-5-14-6 16,-1 8 4-16,-4 1-8 0,-4 3 8 0,-3 1-7 16,0 3 7-16,-1-1-6 0,1 0 7 0,-1-4-4 15,2 3 9-15,0-6-5 0,3-1 4 16,3-5-6-16,4-2 2 0,8-18-5 0,-6 25 2 16,6-25-4-16,0 0 0 0,12 19-1 0,-12-19 1 15,24 5-1-15,-24-5 0 0,39-7-3 16,-15-3-13-16,7 3-18 0,-5-11-28 0,13 10-37 15,-16-18-57-15,20 22-80 0,-26-17-179 0,6 0-59 16,9 14 195-16</inkml:trace>
  <inkml:trace contextRef="#ctx0" brushRef="#br0" timeOffset="27425.4793">6675 3570 966 0,'-11'-17'349'0,"11"17"-262"16,0 0-41-16,0 0 4 0,0 0 3 0,0 0-5 15,0 0-15-15,0 0-13 0,0 0-9 0,-15 17-4 16,15-17 1-16,-10 25 8 0,10-25 4 0,-15 29 4 16,15-29-8-16,-12 27 2 0,12-27-7 0,-11 22 0 15,11-22-1-15,0 0-5 0,0 0-5 0,-4 16 1 16,4-16-2-16,0 0 0 0,0 0 1 15,0 0-1-15,0 0 1 0,0 0 2 0,0 0 0 16,21-13 1-16,-21 13-1 0,14-16-1 0,-14 16 1 16,16-23-3-16,-16 23 3 0,16-29-3 0,-16 29 4 15,15-27-5-15,-15 27 4 0,11-28-2 0,-11 28 2 16,6-23 5-16,-6 23 6 0,3-20 0 16,-3 20 5-16,0 0-1 0,0-17 3 15,0 17-1-15,0 0 0 0,0 0-4 0,0 0-5 16,0 0-3-16,0 0-4 0,0 0 0 0,0 0-4 15,0 0 0-15,0 0-1 0,0 0-1 0,0 0 1 16,0 0 2-16,4 19-1 0,-4-19 2 0,0 0-2 16,12 17 0-16,-12-17 0 0,0 0-1 0,20 10 0 15,-20-10 1-15,0 0 0 0,24 4 0 0,-24-4 1 16,0 0 0-16,26-6 1 0,-26 6 0 16,0 0 0-16,28-20 1 0,-28 20 0 0,24-20-1 15,-24 20 3-15,24-22-4 0,-24 22 2 16,20-20-3-16,-20 20 3 0,19-10-3 0,-19 10 2 15,0 0-1-15,0 0 1 0,0 0 0 0,20 0-1 16,-20 0 0-16,0 0 2 0,0 0 0 0,17 24-2 16,-17-24 3-16,10 26-6 0,-6-9 4 0,-2 2-5 15,1 1 4-15,-2-1-3 0,-1-1-3 16,0-3-14-16,0-15-10 0,-1 30-21 0,1-30-22 16,4 22-53-16,-4-22-90 0,0 0-337 0,0 0-8 15,0 0 214-15</inkml:trace>
  <inkml:trace contextRef="#ctx0" brushRef="#br1" timeOffset="38985.957">2513 6344 481 0,'0'0'22'15,"-23"-11"-16"-15,23 11-7 0,0 0-2 16,-21-5 1-16,21 5 0 0,0 0 0 0,-24 0 0 15,24 0-1-15,-19 3 0 0,19-3 1 0,-19 0 2 16,19 0 2-16,-19-3 1 0,19 3 6 0,0 0 4 16,-26-6 0-16,26 6-2 0,-21-10 0 15,21 10 15-15,-20-10 22 0,20 10 16 0,-21-12 9 16,21 12-8-16,-20-12-14 0,20 12-10 0,-22-15-11 16,22 15-17-16,-22-16 3 0,22 16-14 0,-23-16 7 15,23 16 0-15,-24-14-3 0,24 14-1 0,-26-15-2 16,26 15 0-16,-28-14-1 0,28 14 2 0,-27-14-1 15,27 14 2-15,-29-14-3 0,29 14 4 0,-32-12 4 16,32 12 6-16,-35-12 2 16,15 3 5-16,20 9-5 0,-36-15 2 0,36 15 1 15,-37-17-2-15,37 17-2 0,-36-16-4 0,36 16-4 16,-36-18 1-16,17 9-2 0,1 0 3 0,-3-1-3 16,1 2 1-16,2-2-4 0,-4 2-1 0,3-1-2 15,-1-1 1-15,0 3-2 0,1-5 4 0,-1 3-4 16,2-3 4-16,-4 2-3 0,2 2 0 15,0-3-1-15,-2 0 1 0,4 0-3 0,-2 0 4 16,0 0-4-16,1 1 2 0,-1-2-2 0,0 2 2 16,-1-2-3-16,0 0 3 0,0 1-3 0,1-1 3 15,-2 1-3-15,1-1 4 0,1-1-4 0,-2 2 3 16,3-5-3-16,1 4 3 0,-1-3 17 16,19 15-16-16,-36-28 17 0,17 11-33 0,19 17 16 15,-34-31-11-15,34 31 16 0,-30-29 3 16,15 13-3-16,-1-1 2 0,1 0-6 0,-1 1 5 15,3-1-5-15,-1 1 6 0,14 16-5 0,-28-31 3 16,13 14-5-16,15 17 2 0,-28-32-5 0,12 14 6 16,1 1-7-16,1 0 5 0,-1-1-4 0,0 1 4 15,0 0-3-15,-1 0 4 0,3 1-4 0,-2-2 3 16,0 1-5-16,1-1 4 0,-2-1-4 0,2-1 4 16,-1 0-5-16,1 0 6 0,-1 1-6 15,0-2 5-15,2 1 13 0,-1 0-30 0,2 0 36 16,-1-2-33-16,2 3 17 0,-1-3 2 15,1-1-8-15,-2 1 5 0,4 0-6 0,-3-1 4 16,2 0-4-16,0 0 6 0,-3-1-6 0,3 1 5 16,-2 2-6-16,1-1 5 0,-1-1-4 0,0 1 4 15,0-1-3-15,0-2 4 0,1 0-6 16,-1 0 6-16,1-3-8 0,1 4 8 0,0-2-7 16,2 0 7-16,-1 1 14 0,1-2-31 0,-2 2 30 15,2-3-29-15,2 0 9 0,-1-1 8 0,0 2-6 16,0-1 7-16,2 3-7 0,0-4 7 0,-1 2-8 15,1-1 7-15,-2 0-7 0,1 0 7 0,0 3-7 16,0 0 8-16,-1-3-8 0,0 5 7 0,0-4-8 16,1 2 7-16,-1-2-6 15,0 3 6-15,-1-2 12 0,0 1-30 0,2-2 30 16,-1 0-31-16,2 0 14 0,-1 1 6 0,1-1-6 16,-1-1 7-16,4 0-8 0,-2 0 8 0,0 0-8 15,1-1 7-15,2 0-7 0,-1-1 7 0,2 1-6 16,2 0 6-16,-1-1-8 0,2 2 8 0,1-4-8 15,0 2 8-15,1 0-8 0,-1-3 9 0,1 4 13 16,2-1-29-16,-1 0 30 0,-1 0-30 16,2-2 8-16,-2 1 7 0,-1 0-7 0,1-3 8 15,1 3-8-15,-1-1 8 0,0 0-9 0,-2 0 9 16,0 2-9-16,1 1 8 0,-2 0-7 16,1 1 7-16,0-2-8 0,1 0 8 0,0-2-8 15,1 2-7-15,1 0 29 0,-1 2-29 0,2 0 30 16,-1-1-14-16,4-1-8 0,-2-1 8 15,1 1-9-15,2-1 8 0,0 0-8 0,1-1 8 16,0-2-8-16,-2 2 9 0,4-2-9 0,-2 2 7 16,0 0-8-16,1 1 8 0,-1 1-8 0,-1-1 9 15,1 2 11-15,-1 0-31 0,0 1 31 0,-2-1-30 16,-1 6 12-16,3-4 7 0,-2 4-8 0,2-1 7 16,0-1-6-16,1 0 5 0,-2 2-5 0,4-2 6 15,1-2-8-15,-2 2 8 0,3-3-6 16,-1 1 5-16,-1 3-6 0,3-2 7 0,-1 4-8 15,0-1 8-15,1 1-6 0,1 0 5 16,-1 0-6-16,-1 1 5 0,1 0-4 0,0 1 4 16,-1 0 16-16,2 1-33 0,-2 0 33 0,2 0-34 15,-2 3 15-15,1-1 4 0,1 0-4 0,1 0 4 16,-2-1-4-16,2 1 3 0,1-2-4 0,-1 1 5 16,3-2-5-16,0 2 5 0,-1-2-4 15,2 2 4-15,0-1-5 0,0 1 4 0,1 0-3 16,-2 0 4-16,0 2-5 0,-1 1 4 0,1 1-5 15,1-2 4-15,-2 4-3 0,2 0 4 0,1-1-2 16,-1 1 2-16,-1-1-3 0,1 1 3 0,1 1-3 16,-1 0 3-16,1 1-4 0,-1-1 4 15,1 2-3-15,2-1 3 0,-1 0-3 16,1 0 3-16,0-1-3 0,-2 2 3 0,2-1-2 16,1-2 3-16,-1 3 17 0,1-2-17 0,1 1 16 15,2-1-35-15,-2 1 16 0,2-2-16 0,-1 3 17 16,0-2 2-16,1 1-3 0,-1 2 3 0,2-1-3 15,-3 0 2-15,1 1-1 0,-1 1 1 0,-2 0-2 16,1 3 2-16,-1-2-1 0,1 0 2 0,-2 1-2 16,2 1 0-16,0-1 0 0,-2 2 2 15,1-2-3-15,-4 1 2 0,2 1-2 0,-1-2 3 16,3 1-2-16,-2-1 1 0,1 0-1 0,1 0 1 16,-1 0-1-16,1 0 3 0,0-1-3 0,1 1 3 15,0-2-1-15,1 0 0 0,-1 1 0 16,0 0-1-16,1 0-1 0,-1-1 2 0,-1 1-2 15,1 1 1-15,-1 0 0 0,-2-2 0 0,1 2-1 16,1 1 1-16,1-1-1 0,-1 0 2 16,0 1-2-16,-1-2 1 0,-1 1-2 0,2 0 2 15,-1-1-2-15,-1 1 2 0,2-1-1 0,-1 2 1 16,1-2-1-16,-1 1 1 0,1 0-1 0,-2 1 1 16,0-1-2-16,-1 2 4 0,-1-2-2 0,1 0 1 15,1 3 0-15,-1 0-2 0,0-2 0 0,1 0 1 16,-1 0-1-16,0 1 0 0,-1-1 0 15,0 1 0-15,1-1 0 0,-1 2 0 16,0-2 0-16,1 1 1 0,-2 1-2 0,-1-1 1 16,0 2 0-16,-1-1-1 0,0 2 1 0,-19 0-1 15,32 0 0-15,-32 0 1 0,32 2 0 0,-32-2 1 16,34 2 0-16,-34-2-2 0,32 5 1 0,-32-5 0 16,32 2 0-16,-32-2 0 0,33 3 0 0,-33-3-1 15,35 2 1-15,-35-2 1 0,34 1-1 16,-16-1 2-16,1 0 0 0,-19 0-3 0,36 0 3 15,-36 0-2 1,35 0-1-16,-35 0 1 0,35 1 1 0,-16-1-1 16,1 2 0-16,-20-2 1 0,36 2-2 0,-36-2 1 15,35 3-1-15,-16 0 1 0,-19-3 0 0,36 8-2 16,-36-8 3-16,36 7-2 0,-17-3 2 0,0 3-2 16,-1-1 2-16,1 0-1 0,0 0 0 15,0 0 0-15,-1-2 0 0,4 2 0 0,-1-4 1 16,2 3-1-16,4-3 0 0,-3 1 0 0,1-1 1 15,1-2-1-15,1 1 0 0,2-1 1 0,-1 0 0 0,2 0 0 0,1 1 1 16,-2 1-3-16,1-1 2 0,-1 0-2 0,1 0 1 16,-1 0 0-16,-1 1 0 0,0 2 0 0,-2 1 1 15,2 0-2-15,-4 1 1 16,0 1-2-16,0 1 2 0,-1 0-2 0,-2 2 3 16,0-1-2-16,-1 2 2 0,0-1-3 0,1 2 3 15,-1-2-2-15,0 1 1 0,3-1-1 0,-1-1 2 16,-1 1-3-16,2-1 3 0,2-1-1 0,-1 1 1 15,3-2-3-15,-1 0 3 16,-1 0-2-16,2-1 2 0,-2 1-1 0,2 0 0 16,-3 0-1-16,2-1 2 0,-2 0-3 15,0 3 4-15,1-2-4 0,0 1 3 0,-3 0-2 16,1 1 1-16,-1-3 19 0,-1 5-19 0,-2-1 20 16,-1-2-37-16,-18-8 16 0,34 21-16 0,-34-21 15 15,33 22 3-15,-33-22-2 0,33 21 2 0,-33-21-2 16,29 21 2-16,-29-21-1 0,31 19 1 0,-31-19-2 0,31 15 2 15,-31-15-2-15,29 15 2 0,-29-15-2 0,34 16 2 16,-34-16-1-16,33 14 2 0,-33-14-3 16,32 14 4-16,-32-14-5 0,31 12 3 0,-31-12-1 15,31 13 0-15,-31-13 0 0,31 12 1 0,-31-12-2 16,27 15 2-16,-27-15-2 0,24 17 4 0,-24-17 4 16,23 18 5-16,-23-18-1 0,22 25 3 0,-22-25-9 15,24 26 1-15,-24-26-6 0,22 25 2 0,-22-25-3 16,20 18 3-16,-20-18-3 0,20 17 2 15,-20-17-2-15,20 14 2 0,-20-14-3 0,0 0 3 16,23 14-2-16,-23-14 2 0,0 0-1 0,0 0 0 16,21 8-1-16,-21-8 1 0,0 0 0 0,0 0 0 15,0 0 0-15,0 0 1 0,0 0-1 0,0 0 1 16,0 0 0-16,0 0 1 0,0 0 0 0,0 0 1 16,0 0 8-1,0 0 4-15,0 0 3 0,0 0 1 16,0 0-5-16,0 0-5 0,0 0-3 0,0 0-3 15,0 0-2-15,0 0 1 0,0 0-2 0,0 0 0 16,0 0 1-16,0 0-2 0,0 0 2 0,0 0-1 16,0 0-1-16,0 0-1 0,0 0 2 0,0 0-1 15,0 0 2-15,0 0 0 0,0 0 1 0,0 0-1 16,19 4 0-16,-19-4 1 0,0 0-1 0,0 0 0 0,0 0 0 16,19 0-1-16,-19 0 2 0,0 0 0 0,0 0-1 15,0 0 0-15,0 0-1 0,0 0 1 0,19 3 0 16,-19-3-1-16,0 0 0 0,0 0 0 0,0 0 0 15,0 0 0-15,0 0 0 0,0 0 1 0,0 0-1 16,0 0 1-16,0 0-1 0,20 13 0 0,-20-13 1 16,0 0 0-16,0 0 0 0,0 0 1 0,24 11 1 15,-24-11 0-15,0 0-1 16,23 8 0-16,-23-8-2 0,18 6 1 0,-18-6-1 16,21 4 1-16,-21-4-1 0,22 4 0 0,-22-4 0 15,24 1 0-15,-24-1-1 0,22 3 1 0,-22-3 0 16,0 0 0-16,24 2 0 0,-24-2 1 0,0 0-1 15,0 0 0-15,0 0 1 0,0 0 0 0,0 0-1 16,0 0 1-16,0 0 1 0,0 0-1 0,0 0 1 16,0 0 1-16,0 0-1 0,0 0 2 15,0 0-1 1,0 0-1-16,0 0 0 0,0 0 0 0,0 0-1 0,0 0-1 0,0 0 1 16,0 0 0-16,0 0-1 0,0 0 0 0,0 0 0 0,0 0 0 15,0 0-6-15,0 0-17 0,0 0-32 16,0 0-39-16,0 0-69 0,0 0-60 0,-12 17-121 0,12-17-142 15,-22 13 137-15,24 5 349 0</inkml:trace>
  <inkml:trace contextRef="#ctx0" brushRef="#br1" timeOffset="40106.6029">6999 1217 883 0,'0'0'121'0,"0"0"-72"16,-12 24-18-16,5-2 2 0,-3 3-2 15,2 5 6-15,-7 1-22 0,3 3 0 0,-4 1 3 16,-2 1-31-16,-1-1 23 0,-1-1-45 0,4-1-20 15,-5-8-27-15,11 4-83 0,-3-9-133 0,13-20-100 16,-3 23 202-16</inkml:trace>
  <inkml:trace contextRef="#ctx0" brushRef="#br1" timeOffset="41388.0817">8749 2393 861 0,'0'0'234'0,"12"-17"-178"0,-12 17-17 16,4-19-9-16,-4 19 2 0,8-20 1 0,-8 20-3 15,0 0-8-15,8-19 0 0,-8 19 4 16,0 0 4-16,0 0-2 0,0 0-7 0,0 0-10 16,0 0-6-16,-5 19-2 0,3-2-5 0,0 6 5 15,-2 7-6-15,0 4 7 0,-2 4-9 0,-2 3 9 16,0 2-10-16,-1 3 11 0,-2 3 8 0,0 1-26 15,-1-1 24-15,-1-3-34 0,4-5-6 0,-3-6 1 16,6-1-31-16,-3-13-29 0,16 5-58 16,-7-26-58-16,0 0-200 0,25 17-4 0,-21-36 304 15</inkml:trace>
  <inkml:trace contextRef="#ctx0" brushRef="#br1" timeOffset="41919.4209">8516 2372 1676 0,'-26'5'37'15,"26"-5"-17"-15,0 0-20 0,0 0-5 0,0 0 1 16,0 0 2-16,30-21 4 0,-7 9-3 0,3-3 4 16,5-1-4-16,4 0 5 0,3-3-4 0,3 2 3 15,1-2-5-15,1 3 3 0,-3 1-3 16,-3 2 2-16,-1 4-2 0,-3 3 3 15,-5 2-2-15,-7 4 1 0,-21 0 0 0,32 6 0 16,-32-6 1-16,20 13-1 0,-20-13 2 0,14 22-1 16,-14-22 3-16,9 30-4 0,-7-12 5 0,-2 4-6 15,-3 3 6-15,-1 4-8 0,-2 4 8 0,0 1-5 16,-2 2 8-16,0 1-8 0,0 1 8 0,1 0-12 16,-1 3 10-16,0-1 10 0,3-2-24 15,-2-4 27-15,4-4-28 0,0-6 10 0,3-3 4 16,0-21-4-16,4 25 3 0,-4-25-4 0,0 0 1 15,0 0-1-15,21 15 1 0,-21-15 1 0,0 0-1 16,26-13 7-16,-26 13 2 0,29-24 6 16,-13 5-2-16,-2-5 2 0,2-2-10 0,-1-4-15 15,3 1 25-15,-4 0-27 0,1 1 25 0,-2 5-9 16,0 0-6-16,-3 4 6 0,-10 19-6 16,20-26 2-16,-20 26-1 0,0 0-2 0,0 0 1 15,0 0-1-15,0 0 0 0,0 0 1 0,20 8 3 16,-20-8-4-16,7 35 4 0,-6-10-5 0,1 0 2 15,-4 5 10-15,0 2-29 0,0-2 22 0,-2-1-27 16,6-2 5-16,-4-5 0 0,8 1-14 0,-4-7-12 16,11 4-25-16,-13-20-20 0,22 26-30 0,-22-26-26 15,28 14-35-15,-28-14-40 16,26-12-196-16,1 14 28 0,-17-19 310 0</inkml:trace>
  <inkml:trace contextRef="#ctx0" brushRef="#br1" timeOffset="42247.7272">9546 2594 1435 0,'0'0'46'0,"-21"16"-38"15,21-16-7-15,0 0-2 0,0 0 0 0,0 0 0 16,0 0 1-16,0 0 4 0,8 17 2 0,-8-17 1 16,0 0 1-16,24 6 2 0,-24-6 4 0,25-2 4 15,-25 2-3-15,31-7-4 0,-12 0-6 0,0 0-1 16,-1-3-4-16,1 0 3 0,-1-2-4 15,-18 12 3-15,30-26-2 0,-30 26 2 16,23-23 0-16,-23 23 6 0,14-20 7 0,-14 20 10 16,2-18 2-16,-2 18 2 0,0 0-12 0,-18-18-4 15,18 18-8-15,-25-5-2 0,25 5-3 0,-37 6-2 16,16 4 3-16,-5 5 0 0,-1 3 8 0,-2 7 0 16,2 0 9-16,0 5-2 0,4-3 4 0,2 1 9 15,5-2-30-15,5-4 22 0,4-2-33 0,7-20 8 16,2 26 1-16,-2-26-2 0,23 17 0 15,-2-13-5-15,4-4-9 0,10 0-19 0,-1-11-37 16,17 8-60-16,-14-26-107 0,22 10-330 0,-1-2 43 16,-9-8 319-16</inkml:trace>
  <inkml:trace contextRef="#ctx0" brushRef="#br1" timeOffset="43047.4212">10650 2234 1060 0,'0'0'50'0,"0"0"-17"0,0 0-5 0,0 19-6 16,0-19-2-16,0 0 0 0,-8 25 7 15,8-7 8 1,-6-1-1-16,4 5-1 0,-4 0-14 0,3 4 3 15,-1-3-1-15,2 5 9 0,-3-3-5 0,5 3 7 16,-5-2-12-16,3 4 5 0,-2-2-12 16,3 1 3-16,-3 1 11 0,1-2-33 0,-1 0 33 15,3-1-32-15,-2-7 10 0,2-3 5 0,1-17-7 0,0 24 3 16,0-24-5-16,0 0 1 0,0 0-3 0,5 17 1 16,-5-17 0-16,0 0-1 0,0 0 2 15,0 0 0-15,0 0 2 0,0 0 1 16,23-24 1-16,-23 24-3 0,15-26 2 15,-6 9-5-15,-9 17 4 0,18-32 11 0,-10 16-33 16,-8 16 33-16,16-29-35 0,-16 29 21 0,20-23 0 16,-20 23-2-16,21-17 2 0,-21 17-2 0,23-8 1 15,-23 8-2-15,19-2 1 0,-19 2-1 0,0 0 0 16,27 6 2-16,-27-6-2 0,0 0 3 0,24 23-1 0,-24-23 2 16,9 18-2-16,-9-18 3 0,4 19 19 0,-4-19-32 15,-1 22 35-15,1-22-34 16,-10 21 13-16,10-21 2 0,-18 21-1 0,18-21 2 0,-23 21-3 15,23-21 2-15,-27 19-4 0,27-19 1 0,-27 18-2 16,27-18 1-16,-24 14-3 0,24-14-3 0,-20 9-7 16,20-9-13-16,0 0-12 0,-23 0-11 0,23 0-11 15,0 0-8-15,0 0-16 0,0 0-17 0,0 0-17 0,-13-30-20 16,13 30-54-16,15-20-110 0,-14-3-83 16,22 18 255-16</inkml:trace>
  <inkml:trace contextRef="#ctx0" brushRef="#br1" timeOffset="43525.88">11177 2623 1051 0,'0'0'7'0,"-23"-2"10"0,23 2 11 15,0 0 10-15,-24-19 12 0,24 19 4 0,-20-8 2 16,20 8 0 0,-23-1-11-16,23 1-12 0,-28 2-7 15,28-2-1-15,-34 10 4 0,34-10 4 0,-36 17-1 0,36-17 0 0,-36 27-6 16,20-11-14-16,-3-1 29 0,5 3-36 0,14-18 30 16,-26 26-21-16,26-26-7 0,-15 22 0 0,15-22-6 15,0 0-1-15,-2 19-2 0,2-19 1 0,0 0-1 16,0 0 1-1,26 14 1-15,-26-14 0 0,30 0 0 0,-11-2 1 0,-19 2 0 0,39-10-2 0,-18 1 3 32,2 1-3-32,0-4 2 0,1 0-2 0,-2-4 2 15,0 1 12-15,-1-3-32 0,-1-1 31 0,-1 2-30 16,-4-1 16-16,-2 1 6 0,-2 1-6 0,-11 16 5 16,15-27-2-16,-15 27 1 0,0 0-1 15,4-19 2-15,-4 19-2 0,0 0 0 0,0 0-2 16,0 0-6-16,0 0-1 0,-20 16-3 0,20-16 3 15,-16 32-1-15,4-11 7 0,0 3-4 0,1-1-13 0,1 4 26 16,2-6-38-16,8 6 19 0,-4-7-23 0,11 3-19 16,-7-23-11-16,16 30-32 0,-16-30-28 0,30 15-29 15,-30-15-31-15,44-10-109 0,-8 7-90 0,-12-22 128 16,23 16 256-16</inkml:trace>
  <inkml:trace contextRef="#ctx0" brushRef="#br1" timeOffset="43764.5175">11785 2087 1337 0,'-21'-7'183'15,"21"7"-179"-15,-30 19 0 0,30-19-13 0,-33 35 16 16,18-11 5-16,-1 4-5 0,3 4 13 16,-5 4-4-16,3 2 11 0,-1 0-14 0,3 4 6 15,0-3-10-15,2 2 8 0,1-1-11 0,2-2 6 16,2 3-15-16,0-4 8 0,4-1 11 0,-1-6-28 15,4-4 23-15,1-6-40 0,4-2-7 0,-6-18-15 0,18 25-2 16,-18-25-6-16,29 13-19 0,-29-13-26 0,38-9-57 16,-26-10-63-16,16-7-204 0,5 9 20 15,-14-25 339-15</inkml:trace>
  <inkml:trace contextRef="#ctx0" brushRef="#br1" timeOffset="43944.2674">11990 2118 1135 0,'0'0'240'0,"-19"-10"-113"15,19 10-40 1,0 0-26-16,-21 27-14 0,8-8-23 0,1 9-1 16,-3 3-11-16,1 9 7 0,-3 3-12 15,1 1 5-15,-1 1-13 0,2 1 9 0,1 0-12 16,2-3 8-16,3-3-11 0,1-1-2 0,5-3-7 16,-1-11-57-16,14 6-13 0,-10-31-78 0,22 36-78 15,-22-36-157-15,22 11-100 0,6-1 194 0</inkml:trace>
  <inkml:trace contextRef="#ctx0" brushRef="#br1" timeOffset="44600.528">12581 2511 823 0,'0'0'19'0,"11"-18"5"15,-11 18 6-15,0 0 4 0,17-25 9 0,-17 25-1 16,0 0 17-16,8-16 14 0,-8 16 10 0,0 0-3 15,0 0-11-15,0 0-9 0,-22-15-4 16,22 15-4-16,-19 1-7 0,19-1-7 0,-27 11-9 16,27-11-4-16,-34 16-6 0,34-16 1 15,-33 25-7-15,33-25 1 0,-32 27-7 0,32-27 0 16,-24 28-6-16,24-28 0 0,-20 28-3 0,20-28 2 16,-11 28-3-16,11-28 3 0,3 28-9 0,-3-28 0 15,14 26-15-15,-14-26-9 0,26 23 6 0,-26-23-40 16,43 14 4-16,-23-20-51 0,17 12-35 0,-11-20-39 15,18 10-80-15,-7 0-165 0,-4-18 59 16,15 17 372-16</inkml:trace>
  <inkml:trace contextRef="#ctx0" brushRef="#br1" timeOffset="45476.1737">13018 2368 1098 0,'-26'16'127'0,"4"-10"-90"0,2 4-7 16,-5-1 2-16,4 8 8 0,-6-3-3 15,3 5 1-15,-4-1 1 0,5 6 8 0,-2-5-10 16,3 6-2-16,0-5-11 0,7 2 0 0,0-4-10 16,7-2-1-16,8-16-10 0,-5 23-1 0,5-23-4 15,12 19 3-15,-12-19 20 0,27 17-36 0,-27-17 38 16,38 6-36-16,-15-7 14 0,3-4 14 0,2-3-36 16,1-4 35-16,-1 1-34 0,0-3 19 15,1-1 5-15,-5 0-5 0,-1-2 2 16,-5 1-6-16,-18 16-3 0,28-31-8 0,-28 31-1 15,18-33-5-15,-13 17 7 0,-2 0-2 0,-3 16 9 16,-1-28 1-16,1 28 6 0,-11-21 1 0,11 21 3 16,-20-16-1-16,20 16 2 0,-24-9 1 0,24 9 4 15,-25 0 2-15,25 0 2 0,-22 9 1 0,22-9-3 16,-20 14 2-16,20-14-2 0,-16 17 0 16,16-17-2-16,-13 17-1 0,13-17-6 0,0 0 0 15,-2 19-4-15,2-19 2 0,0 0 0 0,24 9 1 16,-24-9 1-16,33 0-1 0,-11-4 1 0,3-2 0 15,5-3 8-15,2-1 1 0,0-1 3 0,4-1-3 16,-4 0-2-16,-1 2-7 0,-1 3 1 16,-5 2-3-16,-5 3 2 0,-20 2 0 0,28 0 0 15,-28 0 0-15,0 0 0 0,19 10 1 16,-19-10 2-16,3 17 2 0,-3-17-1 0,-8 26 1 16,0-8-5-16,-2 2 5 0,-3-1 0 0,0 2 5 15,-5-1 0-15,3-3 3 0,-1 1-5 0,3-2 1 16,13-16-5-16,-20 23-1 0,20-23-4 0,0 0 0 15,0 0-4-15,0 0 1 0,0 0-1 0,0 0 2 16,0 0 1-16,0 0 1 0,28 2 2 16,-28-2-2-16,32-25 2 0,-14 9-4 0,0-4 4 15,2 3-3-15,-1-3 4 0,0 0-3 16,-2 2 1-16,-1 1-2 0,-16 17 2 0,25-24-5 16,-25 24 5-16,0 0-2 0,17-19 2 0,-17 19 1 15,0 0 0-15,0 0 2 0,0 0 1 0,0 0-2 16,0 0-1-16,0 0-1 0,-13 17-5 0,13-17 5 15,-16 21-4-15,16-21 5 0,-18 27-4 16,18-27 1-16,-13 25-1 0,13-25 1 0,-4 18-3 16,4-18 3-16,0 0-3 0,10 17 2 0,-10-17 0 15,0 0 0-15,29 5 0 0,-29-5 1 0,25-2 2 16,-25 2-2-16,32-10 2 0,-32 10-1 0,35-19 1 16,-35 19-2-16,35-24 2 0,-35 24-4 0,33-27 5 15,-33 27-3-15,32-28 2 0,-32 28-1 0,30-30 1 16,-30 30-3-16,27-28 3 15,-27 28-3-15,20-27 3 0,-20 27-3 0,15-17 2 16,-15 17-1-16,0 0 1 0,0 0 0 0,0 0-2 16,0 0 2-16,0 0-2 0,0 0 1 0,0 0-1 15,5 17 2-15,-9 3-3 0,-3 2 4 0,-1 4-4 16,-1-2 4-16,-2 3-5 0,0-2 5 0,2 0-9 16,1-4 0-16,3-2-14 0,5-19-7 15,-3 31-21-15,3-31-10 0,11 21-19 0,-11-21-13 16,26 12-36-16,-26-12-45 0,38-1-66 0,-19-2-256 15,2-14 78-15,17 15 273 0</inkml:trace>
  <inkml:trace contextRef="#ctx0" brushRef="#br1" timeOffset="46007.701">14054 2427 1450 0,'0'0'60'0,"-26"3"-29"0,26-3 1 16,-23 4 0-16,23-4-6 0,0 0-10 0,-21 10-2 15,21-10-1-15,0 0-1 0,-20 17-10 0,20-17 0 16,-12 23-4-16,12-23 3 0,-11 31-2 0,7-12 5 16,-1-1-1-16,1 2 7 0,1 0 0 0,0-2 6 15,1-1 0-15,2-17 1 0,-4 25-6 16,4-25-15-16,-2 19 10 0,2-19-15 0,0 0 11 16,0 0-1-16,0 0-1 0,0 0 1 15,0 0 1-15,0 0 13 0,20-11-12 0,-20 11 12 16,19-27-13-16,-9 7-2 0,2 1 2 0,-3-1-5 15,0 0 6-15,1-1-6 0,-2-1 6 0,-1 2-5 16,-1 1 5-16,0 1-4 0,-2 0 3 16,0 2-3-16,-4 16 3 0,8-28-3 0,-8 28 4 15,5-17-3-15,-5 17 1 0,0 0 2 0,0 0 0 16,0 0 2-16,0 0-2 0,0 0-1 0,0 0-1 16,-3 16 1-16,3-16 0 0,2 20 2 0,-2-20-1 15,2 19 1-15,-2-19-2 0,0 0 1 0,14 22-2 16,-14-22 0-16,0 0-1 0,28 13 2 15,-28-13-1-15,29 5 3 0,-29-5-2 16,34-2-1-16,-34 2 1 0,33-3-2 0,-33 3 2 16,31-7-2-16,-31 7 2 0,30-7-1 0,-30 7 0 15,24-8 0-15,-24 8-1 0,0 0 0 0,24-9 1 16,-24 9-1-16,0 0 1 0,0 0-1 0,0 0 0 16,0 0 0-16,0 0 1 0,0 0 0 0,0 0 0 15,0 0 0-15,0 0-4 0,0 0 3 0,0 0-5 16,-3 27-1-16,3-27-6 0,-11 31 0 15,7-12-9-15,-2-2 0 0,4 3-12 0,-3-5-3 16,6 7-16-16,-1-22-6 0,2 36-23 0,-2-36-25 16,8 34-41-16,-8-34-98 0,0 0-221 15,19 23 35-15,-19-23 286 0</inkml:trace>
  <inkml:trace contextRef="#ctx0" brushRef="#br1" timeOffset="46226.4506">14618 2379 1306 0,'0'0'195'0,"0"0"-132"16,-23 0-32-16,23 0-1 0,-12 20-12 0,12-20-8 15,-13 32-8-15,5-11 7 0,-2 1-4 0,2 3 6 16,-3 0-9-16,3 2 5 0,0 0-8 16,3 1 7-16,-2 0-7 0,2-2-12 15,1-2 30-15,0-5-35 0,4-19 27 0,4 27-25 16,-4-27-14-16,0 0-11 0,24 21-11 0,-24-21-15 15,23-2-32-15,-18-17-47 0,21 6-247 0,-8-1-79 16,-6-15 101-16</inkml:trace>
  <inkml:trace contextRef="#ctx0" brushRef="#br1" timeOffset="46382.7905">14647 2180 1166 0,'-20'-15'393'16,"20"15"-367"-16,-31 15-26 0,31-15 0 15,0 0-12-15,-22 18-8 0,22-18-14 0,0 0-17 16,6 17-29-16,-6-17-30 0,22 5-34 16,-22-5-28-16,37-11-97 0,-3 10-108 0,-14-20 62 15,23 17 315-15</inkml:trace>
  <inkml:trace contextRef="#ctx0" brushRef="#br1" timeOffset="46585.8627">15051 2028 1220 0,'0'0'269'16,"0"0"-171"-16,-22-6-30 0,22 6-11 0,0 0-19 15,-21 20-15-15,21-20-9 0,-19 23-11 16,7-6 30-16,3 6-33 0,-2 2 22 0,0 6-12 16,2 1-6-16,1 4 7 0,-3 3-8 15,3 2 5-15,-1 6-10 0,-1-1 7 0,2 1-9 16,-1-2 9-16,-1-2-18 0,1-2 8 0,1 2-10 16,0-6-5-16,1 0 21 0,-1-8-38 0,7-1 7 15,-6-13-46-15,16 14-82 0,-9-29-24 0,7 27-80 16,-7-27-146-16,0 0-24 0,0 0 185 15</inkml:trace>
  <inkml:trace contextRef="#ctx0" brushRef="#br1" timeOffset="46757.8043">14809 2387 1612 0,'0'0'56'0,"-18"6"-33"0,18-6-12 0,0 0-1 16,0 0-6-16,4 16-1 0,-4-16 1 0,0 0 2 15,32 16-2-15,-32-16-1 0,37 2-3 0,-14-7-14 16,4 3-27-16,-4-12-37 0,14 10-70 0,-15-21-88 16,22 5-229-16,-5 3-21 0,-7-11 219 0</inkml:trace>
  <inkml:trace contextRef="#ctx0" brushRef="#br1" timeOffset="46945.4548">15418 2003 1447 0,'-24'-2'103'15,"24"2"-52"-15,-23 12-11 0,23-12-1 16,-26 24-14-16,12-4-24 0,-4 0 33 0,2 8-27 16,-3 1 31-16,3 5-13 0,0 3-13 0,1 4 12 15,-1 0-12-15,4 2 5 0,-1 0-14 16,1-3 3-16,1 1-10 0,3-5 6 0,5-2-26 16,1-2 6-16,4-1-7 0,0-5-9 0,2 2-6 15,-4-28-55-15,13 38-46 0,-13-38-158 0,0 0-239 16,14 24 53-16,-14-24 303 0</inkml:trace>
  <inkml:trace contextRef="#ctx0" brushRef="#br1" timeOffset="47148.8057">15148 2415 1619 0,'-25'-7'155'15,"25"7"-117"-15,0 0-21 0,0 0-5 0,0 0 0 16,0 0-1-16,0 0 5 0,0 0 5 0,25 5-3 15,-25-5-7-15,25 0-6 0,-25 0-5 16,33-5-4-16,-14 2-12 0,2-1-15 0,-21 4-23 16,43-7-35-16,-43 7-35 0,47-6-65 0,-39-10-89 15,16 12-239-15,-2 4 38 0,-22 0 326 0</inkml:trace>
  <inkml:trace contextRef="#ctx0" brushRef="#br1" timeOffset="47471.1192">15408 2451 1243 0,'-34'19'131'0,"34"-19"-76"0,-13 24-13 0,13-24 5 15,-2 19-13-15,2-19-7 0,0 0-4 0,19 23 7 16,-19-23 3-16,28 5-1 0,-8-6 3 0,5-1-1 16,3-2-3-16,5-2-7 0,-1-5-13 15,0 2-7-15,-3-2-1 0,-1-1-5 0,-2 0 4 16,-3 0-3-16,-5 1 3 0,-18 11-3 0,27-22 2 15,-27 22-2-15,11-20 2 0,-11 20-2 0,-5-16-1 16,5 16-1-16,-25-12-1 0,25 12 0 0,-37-3 3 16,14 4 1-16,-1 4 4 0,1 3 4 0,-2 1 5 15,1 4 8-15,0 1 2 0,1 2 4 0,4 0-6 16,3 3-4-16,1 1-9 0,3-1-1 0,3 4-5 16,3-3 3-16,4-1-6 0,3-3 3 0,-1-16-8 31,14 27-4-31,-14-27-18 0,28 15-12 0,-6-7-43 15,-22-8-69-15,51-4-263 0,-31-6-190 0,5 0 66 16,0 4 436-16</inkml:trace>
  <inkml:trace contextRef="#ctx0" brushRef="#br1" timeOffset="48101.0494">15759 2576 1233 0,'0'0'65'0,"0"0"-47"0,20 14 5 0,-20-14 4 15,29-5 6-15,-29 5-3 0,40-13-5 0,-16 1 5 0,5 3-8 16,-2-1-6-16,3-1-10 0,-3 1-3 0,-3 1-2 16,-4 0 7-16,-2 4 7 0,-18 5 12 31,23-11 6-31,-23 11 4 0,0 0-4 0,0 0-5 15,0 0-9-15,-2-21-7 0,2 21-7 0,-23-9-3 0,23 9 2 16,-39-6 6-16,16 6 5 0,-2 0 4 16,1 2 0-16,-2 1-3 0,5 3 0 0,-1 1-2 0,3 3-1 15,19-10-1-15,-33 27 1 0,18-12-6 16,3 3 2-16,1 0-7 0,6 0 4 16,2 1-6-16,3-2 3 0,6 0-5 0,-6-17 1 15,21 26-3-15,-21-26-12 0,38 21 23 0,-14-14-39 0,7-2 15 16,-2-11-35-16,15 10-56 0,-17-23-80 0,29 17-243 15,-17-9-132-15,0-6 59 0,9 15 487 0</inkml:trace>
  <inkml:trace contextRef="#ctx0" brushRef="#br1" timeOffset="50415.557">16759 2502 1253 0,'20'-15'77'16,"-20"15"-57"-16,0 0-21 0,0 0 1 16,0 0 0-16,0 0 6 0,0 0 7 0,0 0 3 15,0 0 3-15,0 0-7 0,-8 18-4 0,8-18-4 16,-5 30 7-16,5-30 2 0,-8 32 9 0,2-15-5 16,4 1 3-16,-4-3-7 0,2 6 7 0,0-2 18 15,2 2-33-15,-4-5 33 0,3 0-37 0,3-16 8 16,-4 26 2-16,4-26-7 0,4 17-1 15,-4-17-2-15,0 0 1 0,0 0 0 0,21 7 3 16,-21-7 4-16,0 0 3 0,21-14 1 16,-21 14-1-16,17-23-3 0,-7 6 11 0,1-3-34 15,1-3 30-15,0 0-30 0,-2 0 15 0,-2 0 13 16,0 1-3-16,-4 0 10 0,0 2-4 0,-2 1 1 16,-1 0-7-16,-2 3 2 0,1 16-6 0,0-27 1 15,0 27-3-15,0-16 0 0,0 16-3 16,0 0-1-16,0 0-2 0,0 0 0 0,0 0-3 15,0 0 1-15,0 0-1 0,0 0 2 0,0 0 1 16,28 7-5-16,-28-7-6 0,33 8-12 0,-33-8-15 16,42 6-20-16,-23-9-15 0,10 10-21 0,-10-14-22 15,16 14-28-15,-16-16-43 0,18 11-92 0,-5 2-148 16,-12-15 54-16,15 18 373 0</inkml:trace>
  <inkml:trace contextRef="#ctx0" brushRef="#br1" timeOffset="50743.7288">17249 2452 1249 0,'-21'4'96'0,"1"-4"-36"0,20 0-5 16,-27 9-7-16,27-9-7 0,-24 14-7 0,24-14-3 15,-20 19-2-15,20-19-1 0,-22 26-12 16,14-8 2-16,8-18-3 0,-20 31 4 0,20-31-2 16,-16 33 1-16,16-33-8 0,-9 30 0 15,9-30-5-15,1 27-17 0,-1-27 32 0,8 21-32 0,-8-21 32 16,0 0-15-16,27 18-1 0,-27-18-1 15,24 4 1-15,-24-4 0 0,28-5-1 0,-28 5-2 16,36-16-17-16,-17 4 32 0,1-3-32 0,-1 0 31 16,1-2-16-16,-1-2-7 0,-3 2 2 15,-1-2-6-15,-5 3 6 0,-10 16-1 0,11-29 6 16,-11 29-3-16,-3-26 4 0,3 26-3 0,-13-20 0 16,13 20 0-16,-20-15 1 0,20 15 0 0,-27-4-1 15,27 4 0-15,-24 2-4 0,24-2-4 0,-20 7-8 16,20-7-10-16,0 0-17 0,-23 11-21 0,23-11-43 15,0 0-62-15,16 19-112 0,-16-19-211 0,0 0 61 16,39 1 335-16</inkml:trace>
  <inkml:trace contextRef="#ctx0" brushRef="#br1" timeOffset="50978.1826">17560 2249 1639 0,'0'0'49'0,"-24"-14"-20"0,24 14 0 0,0 0 1 16,0 0-7-16,-19-7-14 0,19 7-7 0,0 0-3 16,0 0-1-16,-21 29 2 0,16-9-3 0,-3 4 9 15,2 5-5-15,1 4 7 0,-2 5-9 0,2-2 6 16,-1 3-9-16,1-2 7 0,2 2-8 16,-1 2 9-16,3-5 9 0,0-2-27 0,1-3 23 15,1-8-46-15,6 2-2 0,-7-25-19 16,22 29-32-16,-22-29-30 0,39 7-66 0,-27-25-80 15,13 3-231-15,12 3 70 0,-12-23 319 0</inkml:trace>
  <inkml:trace contextRef="#ctx0" brushRef="#br1" timeOffset="51181.3195">17949 2028 1652 0,'-28'-2'101'0,"28"2"-60"0,-26 7-19 16,26-7-4-16,-25 20-7 0,14-5-22 15,0 6 28-15,1 3-26 0,-1 5 27 0,0 4-12 16,0 3-9-16,2 1 7 0,1 2-8 0,0 3 8 16,1 2-10-16,-1-2 6 0,4 4-19 0,-2-3 3 15,3 1-20-15,-3-6-2 0,9 3-10 16,-7-12-46-16,15 8-5 0,-11-37-121 0,19 44-46 16,-14-28-115-16,-5-16-79 0,35 23 277 0</inkml:trace>
  <inkml:trace contextRef="#ctx0" brushRef="#br1" timeOffset="51493.9536">18084 2386 1219 0,'-35'-3'341'16,"17"11"-286"-16,-4-4-16 0,22-4 4 0,-39 20-4 15,39-20-10-15,-35 22-7 0,35-22-1 0,-29 22-4 16,29-22-4-16,0 0-9 0,-20 20-3 0,20-20-2 15,0 0 2-15,0 0-2 0,21 16 4 0,-21-16 0 16,32 4 2-16,-10-4 0 0,3 0-1 16,1 0-1-16,1 1-2 0,-2 1 0 0,1 2-1 15,-5 3 1-15,-2 0 1 0,-19-7 1 0,25 20 5 16,-25-20-1-16,12 23 3 0,-10-6-5 16,-5 1 2-16,-2-1-4 0,-5 3 2 0,-3-4-4 15,-3 0-9-15,-3 2 25 0,-3-2-26 0,1-2 28 16,-2 1-16-16,2-3-2 0,1-3-1 15,20-9-5-15,-32 14-7 0,32-14-19 0,0 0-31 16,0 0-69-16,-26-14-139 0,26 14-326 0,5-18 53 16,-1-2 252-16</inkml:trace>
  <inkml:trace contextRef="#ctx0" brushRef="#br1" timeOffset="171413.7048">8832 3323 8 0,'13'-20'-7'0,"-13"20"7"16,0 0 0-16</inkml:trace>
  <inkml:trace contextRef="#ctx0" brushRef="#br1" timeOffset="171820.0371">8843 3287 202 0,'-20'-6'115'0,"20"6"-3"0,0 0-1 15,0 0 5-15,-27-7 2 0,27 7 0 0,-19-7-13 16,19 7-13-16,-19-9-32 0,19 9 1 0,-21-9-26 16,21 9 12-16,-20-7-7 0,20 7-5 0,0 0-6 15,-26-6-9-15,26 6-6 0,-20 1-6 0,20-1-5 16,-21 9 0-16,21-9 16 0,-24 23-17 0,9-4 18 16,-1 1-34-16,-2 4 18 0,1 2-6 0,0-1 16 15,2 4 9-15,0-3-8 0,4 2 2 16,2-1-11-16,5 1 2 0,1 1-9 0,5 0 5 15,0 0-7-15,4-3 6 0,4 0-7 16,2 0 5-16,5-2-6 0,4-2 6 0,2-1-6 16,2 0 6-16,3-1-7 0,1-4 6 0,0-2-5 15,2-4 5-15,0-4-1 0,-1-4 1 0,1-5 1 16,-3-3-1-16,2-5 5 0,-2-3 3 0,-1-5 12 16,0-2-1-16,-5-9 6 0,1-3-13 15,-4-3 2-15,0-3-13 0,-2-3 8 0,-1-2-10 16,-4 1 8-16,-1 2-9 0,-4 4 9 0,-5 3-9 15,-3 3 9-15,-4 3-7 0,-5 1-12 0,0 6 34 16,-5 1-30-16,15 20 34 0,-34-23-15 0,14 17-4 16,-1 5-4-16,-2 5 0 0,-2 3-4 15,-1 2 0-15,2 4 18 0,0 2-34 16,5 1 33-16,2 0-38 0,5 3 3 0,12-19-15 16,-7 29-53-16,7-29-58 0,17 19-106 0,-17-19-31 15,26-8-212-15,10 12 97 0,-13-24 397 0</inkml:trace>
  <inkml:trace contextRef="#ctx0" brushRef="#br1" timeOffset="172007.641">9510 3388 1590 0,'-39'3'55'0,"39"-3"-44"0,-28 9-13 0,28-9 0 16,0 0-4-16,-25 5-4 0,25-5-3 0,0 0-3 15,0 0-10-15,0 0-25 0,0 0-60 0,0 0-45 16,0 0-52-16,0 0-26 0,0 0-115 16,38 0-21-16,-38 0 269 0</inkml:trace>
  <inkml:trace contextRef="#ctx0" brushRef="#br1" timeOffset="172367.286">9919 3218 1336 0,'-24'-12'50'0,"3"10"-17"0,21 2 4 0,-33 0 5 16,33 0 2-16,-35 6-10 0,35-6-2 0,-40 12 5 15,21-3-1-15,-4-2-5 0,23-7-5 0,-34 20-7 16,34-20-16-16,-29 24 28 0,29-24-34 0,-17 26 26 16,17-26-18-16,-7 28-5 0,7-28 2 0,4 22-4 15,-4-22 2-15,15 18-2 0,-15-18 1 16,28 15 0-16,-10-9 1 0,4-1-1 0,7-4 2 15,-1-1-2-15,3-1 1 0,2-1 0 0,2-3-2 16,0 1 4-16,-3 2-3 0,-3 0 1 0,-3 1 1 16,-26 1-2-16,32 2 1 0,-32-2 0 0,0 0 0 15,20 14 1-15,-20-14 2 0,0 21-3 16,0-21 3-16,-9 35-5 0,-2-13 6 0,-2 1-7 16,-4 1 6-16,-3 1-5 0,-1-2 4 15,-1-1-4-15,2-2 5 0,20-20-5 0,-30 28 3 16,30-28-12-16,0 0-11 0,-12 18-34 0,12-18-29 15,0 0-38-15,0 0-40 0,26-8-48 0,-23-7-127 16,9-5-123-16,15 8 113 0,-22-21 348 0</inkml:trace>
  <inkml:trace contextRef="#ctx0" brushRef="#br1" timeOffset="172555.0574">9826 3206 1680 0,'0'0'82'15,"-27"12"-38"-15,27-12-14 0,0 0-2 0,0 0-4 16,0 0-9-16,0 0-2 0,0 0 4 0,-4 18 0 16,4-18 1-16,25 6-7 0,-7-5-6 15,5-1-4-15,4-3-1 0,5-1-2 0,3-1-11 16,0-4-15-16,4 2-16 0,-6-6-20 0,10 8-36 16,-14-12-46-16,20 22-111 0,-27-8-317 0,7-1 58 15,1 9 276-15</inkml:trace>
  <inkml:trace contextRef="#ctx0" brushRef="#br1" timeOffset="173494.9989">10664 3410 915 0,'0'0'240'0,"10"-17"-195"16,-10 17-17-16,0 0 3 0,0 0 3 0,0 0 9 15,0 0-7-15,0 0-5 0,0 0-2 0,0 0-8 16,0 0-6-16,-5 19-8 0,5-19 7 0,-16 32 6 15,9-11 14-15,-6-4 2 0,5 4 4 0,-6-2-13 16,5 2 0-16,0-6-8 0,3 2 0 16,6-17-7-16,-4 21-3 0,4-21-6 0,0 0-2 15,0 0-3-15,0 0 1 0,8 16-1 16,-8-16 2 0,0 0 1-16,22-4 1 0,-22 4 2 0,24-14-2 15,-24 14 3-15,31-32-5 0,-15 13 3 0,1-2-6 0,1 0 5 0,-2 0-5 16,-2 1 5-16,-1 3-3 0,-4 0 3 0,-9 17-2 15,17-26 2-15,-17 26-1 0,0 0 2 16,14-18-2-16,-14 18 3 0,0 0-1 0,0 0 3 16,0 0 0-16,0 0-2 0,0 0 0 0,-6 18-4 15,6-18 3-15,-8 25-4 0,8-25 5 0,-8 28-1 0,8-28 5 32,-5 25-3-32,5-25 2 0,3 19-3 0,-3-19 0 15,0 0-1-15,18 19 1 0,-18-19 0 0,24 6 3 16,-24-6 0-16,31-4 1 0,-11-2 1 15,2-3-2-15,1 0-1 0,2-4-3 0,-1 0 1 16,2-2-5-16,-2 1 5 0,1 1-4 0,-2-1 4 16,-4 5-4-16,-19 9 2 0,27-14-3 0,-27 14 3 15,0 0-2-15,18-6 1 0,-18 6-1 0,0 0-1 0,0 0 2 16,0 0-2-16,2 25 3 0,-5-8-2 0,-1 2 2 16,-1-1-4-16,-2 4 4 0,0-1-9 0,0 0 1 15,2-1-9-15,0-4-5 0,5 1-11 16,0-17-11-16,4 26-23 0,-4-26-12 15,12 19-24-15,-12-19-29 0,20 9-43 0,-20-9-54 16,23-6-146-16,-2 11-57 0,-21-5 234 0</inkml:trace>
  <inkml:trace contextRef="#ctx0" brushRef="#br1" timeOffset="173861.6374">11355 3416 1320 0,'-35'-6'84'0,"35"6"-55"0,0 0-7 15,-23 18 3-15,23-18-1 0,-9 17 1 0,9-17-4 0,-7 21 9 16,7-21-2 0,0 21-1-16,0-21-11 0,10 18-2 0,-10-18 1 15,21 17 4-15,-21-17 1 0,32 7 0 16,-13-6-5-16,4-1-4 0,0-4-3 0,1-1-3 16,0-4-1-16,1 0-4 0,-2-1 3 0,1-2-2 15,-4 0 2-15,-20 12-3 0,34-23 3 0,-34 23-2 16,20-22 7-16,-20 22 1 0,7-21 1 0,-7 21-4 0,-7-20 0 15,7 20-5-15,-20-16 0 0,20 16-1 0,-32-12-1 16,10 12 1-16,-2 0 0 0,-1 5 2 0,-1 4-2 16,-1 3 3-16,1 4-3 0,-2 3 3 15,1 2-1-15,3 0 5 0,1 2-5 0,5-1 4 16,5 1-6-16,5-1 2 0,5-1-5 0,6-2 3 16,5-4-4-16,-8-15 3 0,38 24-2 15,-10-17 3-15,8-4-4 0,5-8-10 0,9 0-17 0,-2-12-30 16,14 9-31-16,-10-19-34 0,23 14-66 0,-23-20-118 15,10 2-194 1,9 7 43-16,-19-17 408 0</inkml:trace>
  <inkml:trace contextRef="#ctx0" brushRef="#br1" timeOffset="174065.7897">12109 2997 1672 0,'-30'16'41'0,"3"5"-16"0,0 1-9 15,6 4 6-15,-1 5-12 0,3 1 0 0,2 4-7 16,2 1 11-16,2 1 8 0,3 1-26 0,4-3 20 16,2 1-28-16,1-3 10 0,3-3 4 0,3 1-18 15,1-3 8-15,2 0-9 0,-1-5-10 0,3 2-18 16,-6-9-12-16,8 6-22 0,-10-23-3 0,9 31-31 16,-9-31-57-16,7 16-132 0,-7-16-181 0,0 0 55 15,0 0 421-15</inkml:trace>
  <inkml:trace contextRef="#ctx0" brushRef="#br1" timeOffset="174503.393">11824 3347 1371 0,'-35'-16'225'16,"35"16"-162"-16,0 0-38 0,0 0-11 0,0 0-7 16,0 0 1-16,0 0 7 0,23 22 9 15,-23-22 3-15,32 14-1 0,-13-9-8 0,4 1-1 16,-1-2-1-16,5 0 1 0,0-2-1 0,3 0-3 15,0 1-1-15,-1-1-2 0,0-1-3 0,-4 3-1 16,-2-2-5-16,-3-1 0 0,-20-1-1 16,30 9 2-16,-30-9-2 0,20 12 3 0,-20-12-2 15,0 0 2-15,13 23-3 0,-13-23 2 16,-1 22-1-16,1-22 1 0,-11 29-2 0,2-11 3 16,-2 2-4-16,-2-1 3 0,-1 2-3 0,2 0 2 15,-1-1-4-15,1-3 4 0,1 0-4 0,11-17 4 16,-13 22-2-16,13-22 1 0,0 0-2 0,0 0-1 15,0 0 0-15,0 0 0 0,0 0 2 0,0 0 2 16,22-26 2-16,-9 10-1 0,1-7 3 0,4-2-6 16,-2-3 5-16,1 2-5 0,-1 0 3 15,-2 2-3-15,-4 0 6 0,0 3-6 0,-4 2 8 16,1 1-6-16,-7 18 6 0,10-24 0 0,-10 24 2 16,0 0 3-16,0 0-2 0,0 0-3 15,0 0-2-15,0 0-6 0,0 0-2 0,0 0-1 16,0 0-1-16,0 0-5 0,0 0-4 0,0 0-6 15,24 10-12-15,-24-10-5 0,26 8-16 0,-26-8-33 16,35 6-45-16,-35-6-86 0,45 0-123 16,-17 0-178-16,-7-8 30 0,14 15 425 0</inkml:trace>
  <inkml:trace contextRef="#ctx0" brushRef="#br1" timeOffset="174847.3796">12430 3446 1534 0,'0'0'142'0,"-14"20"-110"16,14-20-4-16,0 0-1 0,-17 17-1 0,17-17-14 16,0 0-4-16,0 0 3 0,0 0 1 0,23 18-1 15,-23-18 1-15,33 2-2 0,-10-3-1 0,1-3 0 16,4 0-4-16,0-3-1 0,-1-1-4 0,0 1 2 16,-3-3-2-16,-3 3 1 0,1 0-1 0,-22 7 1 15,32-18-1-15,-32 18 3 0,20-20-3 16,-20 20 3-16,8-15-1 0,-8 15 0 0,0 0 0 15,-8-23 0-15,8 23-1 0,0 0 1 0,-24-21-3 16,24 21 2-16,-23-9-2 0,23 9 1 0,-25 0 1 16,25 0-1-16,-30 11 0 0,30-11 0 15,-34 27 1-15,13-7-3 0,0 2 4 0,-2 2-5 16,2 3 6-16,3 0-6 0,2-1 5 0,4 0-6 16,4-3 4-16,5-3-6 0,5-5-1 15,-2-15-13-15,16 24-8 0,3-14-21 0,-19-10-20 16,48 6-24-16,-25-16-23 0,22 15-55 0,-19-24-82 15,19 3-213-15,2 8-2 0,-13-17 306 0</inkml:trace>
  <inkml:trace contextRef="#ctx0" brushRef="#br1" timeOffset="175144.247">13011 3391 1415 0,'-32'-5'111'0,"12"10"-39"15,-11-6-5-15,8 9-6 0,-6-3-25 0,3 2-16 16,-2 2-6-16,4 3 4 0,0-3 1 0,4 1 0 15,20-10-6-15,-30 19-1 0,30-19-5 0,-12 18-1 16,12-18-4-16,4 16 0 0,-4-16-3 0,21 16 2 16,-21-16-1-16,38 10 2 0,-13-8 1 15,-1-2 0-15,2-1-1 0,1 0-1 0,0-2 0 16,-2 2-1-16,-3 2 0 0,-3-1 1 0,-19 0 0 16,25 5 0-16,-25-5 1 0,0 0 11 0,15 17 2 15,-15-17 3-15,-1 19-1 0,1-19-8 0,-15 26-6 16,15-26 2-16,-31 27-3 0,31-27 1 0,-38 31-4 15,18-19 2-15,2 2-3 0,18-14 1 16,-31 24-8-16,31-24-8 0,-20 16-20 16,20-16-22-16,0 0-52 0,0 0-63 0,6 17-133 15,-6-17-274-15,0 0 67 0,30-7 331 0</inkml:trace>
  <inkml:trace contextRef="#ctx0" brushRef="#br1" timeOffset="175753.6735">13908 3455 627 0,'2'-23'46'0,"-2"23"19"0,-1-20 33 0,1 20 11 16,-5-15 4-16,5 15-21 0,0 0-4 0,-22-9-5 16,3 4-6-16,19 5-14 0,-29 6-15 0,29-6-2 15,-40 13-2-15,40-13 2 0,-38 20-7 16,38-20-3-16,-31 25-8 0,31-25-3 0,-26 27-6 16,26-27-1-16,-16 28-9 0,16-28 2 0,-7 27-7 15,7-27 2-15,7 24-5 0,-7-24 2 0,20 22-3 16,-20-22 2-16,33 18-1 0,-13-11 2 0,6-4-2 15,0 2-1-15,4-3 0 0,2-4 0 16,-1 2 0-16,0-5 0 0,-2-2 2 0,-1-1-1 16,-4-4 3-16,-3 1-1 0,-21 11 4 15,29-27-3-15,-29 27 2 0,15-33-5 0,-13 18 3 16,-3-2-5-16,-4-1 4 0,-5 3-5 0,10 15 0 16,-30-30-5-16,9 20 0 0,1-1-3 0,-2 3 5 15,-1 0-4-15,3 2 2 0,-2 1-3 0,22 5-3 16,-28-4-1-16,28 4-3 0,0 0-9 0,0 0-9 15,0 0-8-15,0 0-4 0,-4 22 0 16,4-22-8-16,26 20-16 0,0-5-44 0,-26-15-50 16,54 11-145-16,-15-1-139 0,-10-16 31 0,21 16 418 15</inkml:trace>
  <inkml:trace contextRef="#ctx0" brushRef="#br1" timeOffset="176159.9781">14702 3125 1484 0,'-12'-25'198'0,"1"5"-160"0,-3-4-7 0,3 2-7 16,-2-6 5-16,-1 1-20 0,2 1-5 0,-4 3-5 15,0 6 5-15,16 17-1 0,-35-17 4 0,35 17 0 16,-39 3 1-16,19 5 0 0,-4 7-3 0,0 7 3 16,0 8-4-16,-2 6 8 0,1 7-5 15,2 4 10-15,-1 0-9 0,3 3 8 16,-1 2 2-16,2-2-22 0,4-4 18 0,3-1-23 15,3-5 4-15,5-4 5 0,5-2-15 0,0-7-5 16,9 1-38-16,-3-4 3 0,7 0-18 0,-13-24-18 16,24 31-19-16,-24-31-39 0,21 9 3 0,-21-9 20 15,0 0 16-15,25-18-7 0,-25 18-48 0,16-25-27 16,-11 6 26-16,-2 0 62 0,-5-2 115 16,-3 2 92-16,-3-1 76 0,-1 4 27 0,-11-10-1 15,20 26-33-15,-35-37-24 0,35 37-22 0,-37-33 0 16,37 33-8-16,-28-19-10 0,28 19-15 0,-20-9-22 15,20 9-15-15,0 0-17 0,0 0-13 16,0 0-15-16,0 0-9 0,0 0-2 0,0 0 0 16,38-4 0-16,-10 1 0 0,8-1 0 0,4-4-14 15,7 0-19-15,-1-6-32 0,13 9-59 16,-16-19-129-16,10 14-352 0,2-1 16 0,-7-6 226 16</inkml:trace>
  <inkml:trace contextRef="#ctx0" brushRef="#br1" timeOffset="176738.1887">15633 3236 1072 0,'-4'-33'368'0,"4"33"-294"0,-16-36-24 15,10 18-10-15,-9-6 2 0,4 5-18 16,-5-3-10-16,0 1-10 0,-3 1 8 0,-1 4 0 16,-1 2 6-16,21 14-1 0,-36-13 1 0,36 13-2 15,-35 3-4-15,35-3-2 0,-36 18-2 0,17-2 2 16,0 5-1-16,2 6 7 0,-1 3-8 16,3 6 5-16,2 2-9 0,2 2-12 0,3 0 21 15,3 1-22-15,1 0 20 0,1-2-7 0,5 0-10 16,-1-6 2-16,4 3-16 0,2-5-7 0,4 2-26 15,-5-9-13-15,12 7-32 0,-18-31-34 0,28 43-57 16,-28-43-69-16,0 0-188 0,33 28 5 0,-33-28 300 16</inkml:trace>
  <inkml:trace contextRef="#ctx0" brushRef="#br1" timeOffset="176925.6853">15143 3453 1506 0,'0'0'179'0,"0"0"-116"0,0 0-27 0,0 0-13 16,0 0-10-16,0 0-6 0,0 0-1 0,32-16 3 16,-12 10-3-16,4-2-1 0,5 0-6 15,3-2-6-15,1 1-14 0,6 2-19 0,-7-7-31 16,15 12-30-16,-16-16-42 0,21 18-33 0,-18-15-20 16,15 15-41-16,-14-5-8 0,0-1-61 0,11 14 0 15,-24-16 304-15</inkml:trace>
  <inkml:trace contextRef="#ctx0" brushRef="#br1" timeOffset="177342.0618">15892 3366 1092 0,'0'0'141'0,"0"0"-57"0,-28-19-10 0,28 19-7 16,0 0-14-16,0 0-13 0,-30-24-1 0,30 24 4 16,-24-8 0-16,24 8-2 0,-29-5-7 0,29 5-3 15,-32 5-3-15,32-5-1 0,-36 13-3 0,15-1 1 16,-1 1-4-16,2 7 5 0,-2 0-6 15,2 3 6-15,0 0-11 0,1 0 1 16,3 3-9-16,4-4 1 0,3 0-7 0,3-1 3 16,5-4-5-16,4 1 2 0,-3-18-4 0,17 28 2 15,-17-28-1-15,29 20 3 0,-7-15-1 0,1 0 1 16,4-5-1-16,1-2 0 0,1-4 0 0,3-3 0 16,-2-2 1-16,-1-2-2 0,-1-3 3 0,-2 0-3 15,-2-4 3-15,-3 3-2 0,-2-1 3 16,-3 0-2-16,-2 1 1 0,-5 1-3 0,-9 16 4 15,12-29-4-15,-12 29 4 0,0-26-2 0,0 26 1 0,0 0-2 16,-11-17 1-16,11 17-1 0,0 0 1 0,0 0-2 16,-22 5-1-16,22-5 0 0,0 0 0 0,-25 26 2 15,25-26-2-15,-14 29 3 0,14-29-9 0,-14 29-1 16,13-12-10-16,1-17-8 0,1 28-7 16,-1-28-6-16,12 26-11 0,-12-26-15 0,22 25-21 15,-22-25-15-15,27 17-31 0,-27-17-31 0,32 8-60 0,-32-8-155 16,28-11-58-16,5 12 182 0</inkml:trace>
  <inkml:trace contextRef="#ctx0" brushRef="#br1" timeOffset="177517.3233">16261 3389 1194 0,'-14'-20'379'0,"14"20"-304"0,0 0-26 0,-20 9 0 16,20-9-15-16,-24 19-12 0,9-1-13 0,2 5 9 15,-3 1 0-15,1 5 7 0,2 3-15 0,2 3 10 16,1-4-7-16,4 0 5 0,0-6-6 0,4-5-6 15,2-2-13-15,0-18-17 0,12 30-6 0,-12-30 0 16,25 24-21-16,-25-24-4 0,38 5-30 16,-38-5-23-16,43-13-33 0,-30-13-73 0,18 5-280 15,-3 2 7-15,-13-12 263 0</inkml:trace>
  <inkml:trace contextRef="#ctx0" brushRef="#br1" timeOffset="178358.205">16332 3190 1568 0,'0'0'73'0,"0"0"-38"0,0 0 0 0,4 23 10 15,-4-23 2-15,22 11-3 0,-22-11-3 0,33 13-3 16,-33-13-4-16,29 15-10 0,-29-15-7 0,27 20-17 16,-27-20 24-16,20 25-26 0,-20-25 21 0,13 31-14 15,-9-14-5-15,-2 3 0 0,-5 1 0 0,-1 1 0 16,-4 2 0-16,-1-1 0 0,-5 3 0 15,2-2 0-15,-1 0 0 0,1-2 0 0,0-3 0 16,2-1 0-16,10-18 0 0,-16 27 0 16,16-27 0-16,0 0 0 0,-7 17 0 0,7-17 0 15,0 0 0-15,0 0 0 0,0 0 0 0,0 0 0 0,29-20 0 0,-29 20 0 16,29-30 0-16,-13 10 0 0,-1-1 0 0,0-1 0 16,-3 4 0-16,1-1 0 0,-2-1 0 15,-3 5 0-15,-8 15 0 0,13-29 0 0,-13 29 0 16,10-22 0-16,-10 22 0 0,0 0 0 15,0 0 0-15,10-18 0 0,-10 18-20 0,0 0-21 16,0 0-5-16,0 0-8 0,22 0-9 0,-22 0-14 16,21 3-15-16,-21-3-10 0,24 6-8 0,-24-6 14 0,26 4 28 0,-26-4-1 15,29 4 2-15,-29-4 4 0,28 2-4 16,-28-2 27-16,20 1 27 0,-20-1 16 0,0 0 26 16,23 4 18-16,-23-4 17 0,0 0 7 0,0 0 1 15,0 0 1-15,0 0 6 0,0 0-2 0,0 0-12 16,0 0-5-16,0 0-3 0,0 0 3 0,0 0-1 15,0 0-9-15,0 0-13 0,0 0-4 0,0 0-5 16,-13 16 3-16,13-16-5 0,0 0-2 16,-19 19-4-1,19-19 0-15,-11 23-17 16,11-23-3-16,-9 31 0 0,5-12 0 0,0 0 0 16,1 2 0-16,2-2 0 0,0 0 0 0,3-4 0 15,-2-15 0-15,10 24 0 0,-10-24 0 0,21 14 0 16,-21-14 0-16,32 6 0 0,-32-6 0 0,36-10 0 15,-16-3 0-15,3-6 0 0,1 0 0 0,2-7 0 16,-1 2 0-16,-1 0 0 0,-1 2 0 0,-5 3 0 0,-2 1 0 0,-16 18 0 16,22-28 0-16,-22 28 0 0,14-17 0 0,-14 17 0 15,0 0 0-15,0 0 0 0,0 0 0 0,-3 20 0 16,-5-2 0-16,-3 11 0 0,-5 8-4 0,-4 6-11 16,-3 7 8-16,-3 5-7 0,-1 5 13 0,0 7-34 15,-2-1 7-15,0 2 29 0,1-2-10 0,0-8 41 16,5-3-9-16,2-2-12 0,6-8 6 31,-1-5-6-31,3-9 4 0,2-5-12 0,2-8-3 0,9-18 0 0,-8 20 0 0,8-20 0 0,0 0 0 31,0 0 0-31,6-16 0 0,1-3 0 0,2-9 0 0,3-8 0 0,3-3 0 0,0-6 0 0,-2 2 0 32,2 0 0-32,-2-2 0 0,1-4 0 0,-1-1 0 15,1-1 0-15,-2 1 0 0,2 1 0 0,0 3 0 0,1 5 0 16,-3 4-34-16,2 8-20 0,-8 0-30 0,-6 29-55 15,9-42-111-15,-9 42-346 0,26-20 29 0,-26 20 245 0</inkml:trace>
  <inkml:trace contextRef="#ctx0" brushRef="#br1" timeOffset="178829.9179">17555 3133 1379 0,'-4'-20'115'0,"4"20"-56"0,0 0-20 15,0 0 1-15,0 0-3 0,0 0-6 0,0 0-5 16,0 0-4-16,-10 19-8 0,10-19-2 0,-17 35-10 16,5-8 9-16,-3 2-2 0,2 2-7 15,-5 0 28-15,4 0-32 0,-4-3 21 0,5 0-12 16,2-2-9-16,3-1 3 0,3-2-5 0,2-3-2 16,4 0-14-16,-1-20-14 0,12 35-32 0,-12-35-19 15,25 26-28-15,-25-26-26 0,40 15-31 0,-40-15-35 16,47-2-64-16,-20 6-99 0,-7-21 11 15,21 20 343-15</inkml:trace>
  <inkml:trace contextRef="#ctx0" brushRef="#br1" timeOffset="179017.4168">17772 3421 1049 0,'0'0'143'0,"0"0"-36"16,-27-20-7-16,27 20-17 0,0 0-26 0,-23 4-17 16,23-4-7-16,-22 16 0 0,22-16-5 0,-26 23-1 15,26-23-11-15,-25 29-1 0,25-29-6 0,-16 32 3 16,10-14-7-16,4 0 3 0,-1 1-6 15,3-3 1-15,0-16-5 0,4 29 3 0,-4-29-5 16,9 18-1-16,-9-18-10 0,0 0-7 0,27 17-13 16,-27-17-8-16,22 1-10 0,-22-1-13 15,26-11-34-15,-19-11-55 0,18 15-100 0,-25 7-219 16,25-46 39-16,-1 34 329 0</inkml:trace>
  <inkml:trace contextRef="#ctx0" brushRef="#br1" timeOffset="179158.0817">17797 3343 543 0,'-2'-28'205'16,"-9"3"-84"-16,-5-7-10 0,11 13 40 0,-18-10-4 15,23 29 2-15,-19-24-17 0,19 24-30 0,0 0-30 16,-20-8-30-16,20 8-22 0,0 0-16 0,0 0-17 16,0 0-19-16,0 0-25 0,0 0-24 0,0 0-40 15,21 4-61-15,10 6-188 0,-7-5-140 0,-4-6 78 16,15 15 432-16</inkml:trace>
  <inkml:trace contextRef="#ctx0" brushRef="#br1" timeOffset="179689.3011">18021 3376 1383 0,'-17'17'263'0,"-6"-14"-219"0,23-3-6 0,-35 14-2 15,35-14-3-15,-29 19-17 0,29-19 0 16,-31 22 5-16,31-22 6 0,-28 24-9 0,28-24-3 16,-22 27-7-16,22-27 2 0,-10 27-4 0,10-27 2 15,-3 21-7-15,3-21-1 0,7 16 0 0,-7-16 1 16,0 0 2-16,25 20 0 0,-25-20 1 0,24 5 0 15,-24-5-3-15,28-3 2 0,-28 3 1 16,35-13-3-16,-35 13 3 0,34-20-4 0,-34 20 1 16,34-23-1-16,-34 23 2 0,30-27-2 15,-30 27 1-15,24-22-4 0,-24 22 2 0,21-21-3 16,-21 21 1-16,17-15-2 0,-17 15 1 0,0 0-2 16,0 0 2-16,0 0 1 0,0 0 1 0,0 0 0 15,0 0 1-15,0 0 1 0,-6 32-3 0,-3-13 5 16,-5 7-4-16,1 3 5 0,-3 5-6 0,0 1 6 15,-4 1-5-15,1 2 7 0,0 2-8 16,1-1 9-16,1 2-11 0,4-2-6 0,0 2 25 16,-1-3-17-16,2-5 22 0,-1-4-7 0,2-4-11 15,4-4 0-15,2-3-3 0,5-18 0 16,-3 22 1-16,3-22 0 0,0 0-1 0,0 0 0 16,0 0 2-16,0 0-1 0,0 0 2 0,0 0 5 15,14-25 1-15,-6 9-1 0,-4-5 1 0,1-2-5 16,-1-3 6-16,0 1-2 0,-4-3-8 15,0-1 19-15,0-2-21 0,-1-2 16 0,5-4-5 16,-1-2-8-16,3-2 4 0,2 0-5 0,2-2 5 16,2 3-5-16,2 6 4 0,1 5-7 0,-1 6 2 15,0 4-6-15,-14 19-3 0,30-28-9 0,-30 28-9 16,32-21-16-16,-11 16-21 0,-21 5-38 0,45-9-59 16,-36-10-98-16,22 12-298 0,-7 3 56 15,-5-11 257-15</inkml:trace>
  <inkml:trace contextRef="#ctx0" brushRef="#br1" timeOffset="180095.5757">18467 3032 1719 0,'0'0'70'16,"-20"-11"-43"-16,20 11-3 0,0 0 2 0,0 0-4 15,0 0-12-15,0 0 2 0,-10 16-1 0,10-16 2 16,-8 33 0-16,3-10 8 0,-1 4 0 0,2 2 4 15,-4 3-8-15,1 0-1 0,-1 5-16 0,-1 1 0 16,-2-1 0-16,2 4 0 0,-5-2 0 16,2 0 0-16,-3-2 0 0,2 0 0 0,-2-3 0 15,3-3 0-15,1-4 0 0,3-5 0 16,3-4 0-16,5-18 0 0,-3 23 0 0,3-23 0 16,0 0 0-16,0 0 0 0,19 11 0 0,-19-11 0 15,20-7 0-15,-20 7 0 0,31-24 0 0,-11 7 0 16,2-6 0-16,-1-1 0 0,0 0 0 0,0-2 0 15,-5 4 0-15,-2 1 0 0,-2 1 0 0,-1 2 0 16,-2 1 0-16,-9 17 0 0,17-24 0 16,-17 24 0-16,0 0 0 0,0 0 0 0,0 0 0 15,0 0 0-15,0 0 0 0,0 0 0 16,-3 30 0-16,-2-9 0 0,-4 1 0 0,1 0 0 16,0-1 0-16,0-1 0 0,4-1 0 0,4-19 0 15,-1 28-18-15,1-28-25 0,13 18-14 0,-13-18-14 16,25 7-22-16,-25-7-27 0,36-6-61 0,-30-16-86 15,21 7-252-15,-3 1 32 0,-8-14 297 16</inkml:trace>
  <inkml:trace contextRef="#ctx0" brushRef="#br1" timeOffset="180283.0786">18816 3071 1518 0,'-22'2'109'15,"22"-2"-38"-15,-18 17-15 0,10 1-14 16,-9 4-19-16,3 6-1 0,-4 4-9 15,2 3-11-15,-3 2 23 0,2 4-25 0,0-2 25 16,2 2-7-16,-1-1-12 0,4-3 5 0,0-1-13 16,2-3 3-16,5-2-13 0,1-4-1 0,4-2-16 15,-1-5-5-15,7-1-21 0,-6-19-13 0,15 26-35 16,-15-26-57-16,20 16-114 0,-20-16-258 0,0 0 49 16,28 0 307-16</inkml:trace>
  <inkml:trace contextRef="#ctx0" brushRef="#br1" timeOffset="180689.5759">18565 3352 1534 0,'0'0'190'0,"0"0"-139"15,0 0-27-15,0 0-6 0,0 0-11 0,0 0-5 16,26-16-2-16,-6 12 0 0,4-2 0 16,4-1 0-16,4 0-6 0,0 3-2 0,0-2-8 15,2 1-3-15,-5 1 1 0,1 0 3 0,-3 2 5 16,1 1 7-16,-4 1 1 0,0 0 2 0,-24 0 0 15,30 2 0-15,-30-2 8 0,0 0 13 0,0 0 12 16,0 0 4-16,-3 22 4 0,3-22-11 0,-27 19 2 16,4-9-6-16,1 2 3 0,-4-1-4 0,-1 3 1 15,0-1-16-15,1 1-10 0,0 1 0 16,5-1 0-16,2-2 0 0,19-12 0 16,-23 16 0-16,23-16 0 0,0 0 0 0,-5 18 0 15,5-18 0-15,0 0 0 0,25 12 0 0,-25-12 0 16,35 3 0-16,-11-5 0 0,3 0 0 0,1-1 0 15,-2 1 0-15,-5 1 0 0,-21 1 0 0,31 5 0 16,-31-5 0-16,0 0 0 0,17 20 0 16,-17-20 0-16,-4 24 0 0,-4-4 0 0,-6 2 0 15,-7 1 0-15,-3 4 0 0,-5-3 0 0,-1 2 0 16,-2-3 0-16,3 0 0 0,1-4 0 0,2 0-27 16,1-7-29-16,11 6-62 0,-11-19-96 0,25 1-380 15,0 0-16-15,0 0 183 0</inkml:trace>
  <inkml:trace contextRef="#ctx0" brushRef="#br1" timeOffset="181580.3929">8866 4353 725 0,'0'0'247'16,"-33"7"-134"-16,33-7-9 0,0 0-8 0,-20 10-7 15,20-10-18-15,0 0-15 0,-27-1-8 0,27 1-5 16,0 0-5-16,0 0-4 0,-22 6-9 0,22-6-5 15,0 0-7-15,0 0-4 0,0 0-2 16,-20 13-2-16,20-13-2 0,0 0 2 0,-18 25-2 16,18-25 5-16,-19 33 1 0,9-10-10 15,-1 0 29-15,0 4-29 0,2 0 24 0,0 3-10 16,0-3-7-16,3 0 6 0,0-4-8 0,5-3 4 16,2-3-8-16,-1-17 1 0,10 22-3 0,-10-22 1 15,21 9 1-15,-21-9 2 0,32-2-1 0,-12-5 3 16,1-2 3-16,1-5-2 0,1-4 5 15,1-3-3-15,-1-3 3 0,0-4-6 0,-4 1 4 16,-1-1-3-16,-4 2-10 0,-2 1 29 0,-4 1-24 16,-4 2 22-16,-5 1-8 0,-4 1-8 0,-1 3 2 15,6 17-6-15,-24-28 3 0,24 28-5 0,-35-19 1 16,15 16-2-16,-2 3 0 0,1 2-1 0,2 6-4 16,0 2-1-16,19-10-10 0,-30 31-6 15,21-13-14-15,3-1-9 0,12 3-36 16,-6-20-28-16,27 33-67 0,-27-33-152 0,38 6-218 15,-1 1 21-15,-2-15 437 0</inkml:trace>
  <inkml:trace contextRef="#ctx0" brushRef="#br1" timeOffset="181892.8967">9683 4032 1164 0,'0'0'296'0,"-28"-35"-251"15,16 16-12-15,-7-1 13 0,19 20 2 16,-31-26 1-16,31 26-9 0,-33-6-5 0,33 6-2 16,-39 14-13-16,17 1-2 0,0 7-8 0,-1 6 6 15,-1 7-5-15,1 6 10 0,-1 3-11 0,4 4 7 16,1 1-11-16,3 3 7 0,4-2-11 0,2-2 8 15,2 0-11-15,6-1-7 0,3-4 18 0,6-3-22 16,1 0 19-16,2-5-16 0,5-4-22 0,-3-5-17 16,7 1-13-16,-19-27-16 15,39 37-38-15,-39-37-52 0,41 17-206 0,-22-12-160 16,-19-5 42-16,39 0 458 0</inkml:trace>
  <inkml:trace contextRef="#ctx0" brushRef="#br1" timeOffset="182053.3437">9298 4469 1251 0,'-21'-21'261'0,"21"21"-151"0,-23-7-28 16,23 7-19-16,0 0-19 0,0 0-25 0,0 0-11 15,0 0-5-15,0 0-1 0,27-8 1 0,-4 2-3 16,3-2-1-16,7-1-5 0,3-5-12 0,7 4-21 16,-3-8-38-16,13 12-56 0,-16-21-103 0,22 11-307 15,-10 4 6-15,-7-4 282 0</inkml:trace>
  <inkml:trace contextRef="#ctx0" brushRef="#br1" timeOffset="182384.462">10293 3983 1140 0,'0'0'284'15,"-33"-14"-260"-15,33 14-3 0,-26-29 13 0,26 29 1 16,-29-32 3-16,29 32 5 0,-33-32-30 0,33 32 38 16,-36-25-28-16,36 25 17 0,-32-10 0 15,32 10-6-15,-31 10-3 0,31-10-20 0,-31 29 23 16,15-8-31-16,-3 8 20 0,0 3-8 16,-1 4-7-16,3 6 6 0,-1 1-9 0,5 5 7 0,1 0-11 15,3 1 8-15,1 0-9 0,2-2 6 0,1-2-10 16,4-2 8-16,3-2 6 0,2-3-20 15,3-3 12-15,0-3-48 0,3 0 8 0,0-7 0 16,4 1-16-16,-6-10-8 0,10 6-57 0,-18-22-140 0,20 19-168 16,-20-19-108-16,0 0 120 0,35 20 415 0</inkml:trace>
  <inkml:trace contextRef="#ctx0" brushRef="#br1" timeOffset="182575.7672">9698 4391 1479 0,'0'0'424'0,"-27"-10"-381"0,27 10-32 16,0 0-6-16,0 0-1 0,0 0-3 0,0 0 1 15,23 9 3-15,-5-10 4 0,8-2-2 0,3-2-2 16,6-2-4-16,5-2-7 0,3-1-10 0,4 1-17 16,-3-3-18-16,7 7-35 0,-12-11-43 0,16 21-96 15,-25-16-241-15,11 7-81 0,-1 6 111 0</inkml:trace>
  <inkml:trace contextRef="#ctx0" brushRef="#br1" timeOffset="183861.3587">10358 4676 1790 0,'0'0'192'0,"0"0"-153"0,0 0-29 16,0 0-5-16,0 0 0 0,0 0-4 0,0 0-1 15,-20-12 0-15,20 12-2 0,0 0-4 0,0 0-8 16,0 0-8-16,0 0-10 0,0 0-12 0,0 0-22 15,0 0-56-15,0 0-113 0,0 0-281 16,0 0-68-16,0 0 186 0</inkml:trace>
  <inkml:trace contextRef="#ctx0" brushRef="#br1" timeOffset="185096.2437">11079 4155 1117 0,'30'-7'257'0,"-30"7"-191"15,0 0-30-15,0 0-6 0,0 0 0 0,0 0-2 16,0 0-7-16,0 0-3 0,0 0-3 15,0 0-1-15,0 0-5 0,0 0-4 0,0 0-2 16,0 0-1-16,-23 26 5 0,23-26 1 0,-16 35 8 16,6-15 0-16,4 4 5 0,-4 2-1 0,4 5 7 15,-1 0-9-15,3 5 5 0,-3 0-14 0,4-1-11 16,3-2 20-16,3-3-27 0,4-5 26 16,2-3-15-16,2-3-4 0,-11-19 3 0,29 23-4 15,-29-23 3-15,35 12-2 0,-16-12 3 0,0-2 0 16,1-5-1-16,-1-3 2 0,1 0-3 0,-2-6 4 15,1-3-3-15,-1-2 3 0,-1-1 10 0,-1 0-26 16,-1 0 26-16,0 0-26 0,-2 0 11 0,-2 1 5 16,-2 3-4-16,-9 18 1 0,14-28-1 15,-14 28 4-15,9-16-4 0,-9 16 3 16,0 0-3-16,0 0 0 0,0 0-2 0,0 0 0 16,0 0 1-16,0 0 0 0,7 26 4 0,-6-8-3 15,-1 2 4-15,0 3-5 0,0-1 4 0,1-1-4 16,2-2-11-16,-3-19 29 0,8 29-29 0,-8-29 30 15,15 22-13-15,-15-22-1 0,20 10 4 0,-20-10 3 16,25 2 2-16,-25-2 1 0,30-11 1 16,-30 11 3-16,35-22-3 0,-17 5-16 0,2-1 23 15,-1-5-29-15,1-1 19 0,-1-4-7 0,-2 1-6 16,-2 1 5-16,-4 3-5 0,-3 1 6 0,-5 5-5 16,-2 0 3-16,-1 17-5 0,-7-28-5 15,7 28-12-15,-14-22-11 0,14 22-12 0,-18-18-18 16,18 18-24-16,0 0-24 0,-31-24-41 0,31 24-59 15,0 0-84-15,0 0-191 0,0 0 48 16,-5-26 400-16</inkml:trace>
  <inkml:trace contextRef="#ctx0" brushRef="#br1" timeOffset="185487.0809">11937 4030 1179 0,'-4'-17'150'0,"4"17"-114"0,0 0-34 15,0 0 0-15,0 0 3 0,0 0 2 16,-8 19 5-16,8-19 11 0,-12 28 9 0,9-7 13 16,-7-4-1-16,8 8 8 0,-6-3-6 0,6 8 3 15,-6-2-13-15,6 4-6 0,-4 0-9 0,2 1 7 16,-2-1-7-16,0 0 9 0,-2 0-17 0,3-2 5 16,-3-3-1-16,4-1-12 0,-2-7 27 15,2 1-33-15,4-20 16 0,0 24-13 0,0-24-5 16,0 0 1-16,0 0 1 0,23 11-1 0,-23-11 4 15,24-12-2-15,-24 12 2 0,35-27-3 0,-15 7-10 16,3-2 24-16,1-2-24 0,2 0 24 0,-1-2-11 16,-5 5-3-16,2 2 4 0,-6 3-4 0,-16 16 3 15,24-22-3-15,-24 22 3 0,0 0-2 16,0 0 0-16,0 0 2 0,0 0-3 16,0 0 3-16,9 25-2 0,-12-9 2 0,-1 5-8 15,-2 0 0-15,0 3-11 0,-2-3-1 0,3 3 4 16,0-3-34-16,6 0 15 0,-1-21-47 0,9 36-12 15,-9-36-22-15,24 25-33 0,-24-25-6 0,41 12-10 16,-23-15-20-16,17 2-104 0,7 4-83 0,-19-19 141 16,23 17 229-16</inkml:trace>
  <inkml:trace contextRef="#ctx0" brushRef="#br1" timeOffset="185862.2604">12469 4340 1100 0,'-19'-8'338'15,"19"8"-236"-15,-38 6-32 0,38-6-5 0,-35 10-10 16,35-10-19-16,-28 17-17 0,28-17-1 16,-25 24-3-16,14-8 3 0,11-16-5 0,-19 33 0 15,14-16-6-15,2-1-12 0,3-16 28 0,2 29-29 16,-2-29 26-16,14 26-13 0,-14-26-4 0,22 18 2 16,-22-18-2-16,29 12 1 0,-29-12-2 0,32 4 2 15,-32-4 0-15,37-7-1 0,-19 2 3 0,-18 5-5 16,34-15 2-16,-34 15-2 0,28-23-14 15,-28 23 28-15,24-29-29 0,-13 12 27 16,0-1-11-16,-2-2-3 0,0-1 5 0,-1 1-5 16,0 2 3-16,-2-1-4 0,-6 19 4 0,8-27-3 15,-8 27 3-15,4-18-1 0,-4 18 0 0,0 0 2 16,0 0-2-16,0 0-1 0,0 0-2 0,0 0 0 16,-11 25-2-16,6-7 3 0,-3 4-2 0,0 1 4 15,1 1-11-15,-1 0 1 0,4 0 3 0,1-3-32 16,5 0 21-16,-2-21-41 0,10 30 1 15,-10-30-16-15,26 22-25 0,-26-22-39 0,41 6-67 16,-41-6-105-16,41-23-192 0,-4 17 81 0,-14-22 408 16</inkml:trace>
  <inkml:trace contextRef="#ctx0" brushRef="#br1" timeOffset="186049.7641">13038 4001 1393 0,'0'0'187'0,"0"0"-142"15,-21 6-16-15,21-6-4 0,-25 28-3 0,12-6-13 16,-2 8 4-16,1 3-5 0,2 4 7 0,-1 3-9 16,3-1 3-16,2 3-11 0,0-2 7 0,1 2-10 15,3-4 1-15,4 6-33 0,-4-8-25 0,7 3 21 16,-7-12-55-16,13 6-15 16,-9-33-41-16,12 42-147 0,-1-24-175 0,-11-18 46 0,20 19 374 15</inkml:trace>
  <inkml:trace contextRef="#ctx0" brushRef="#br1" timeOffset="186206.0843">12884 4343 1456 0,'-42'-34'168'15,"42"34"-68"-15,-22-14-20 0,22 14-16 16,0 0-18-16,0 0-17 0,0 0-14 0,0 0-7 16,0 0-4-16,0 0-2 0,26-13 0 0,-4 8-8 15,9-2-16-15,1-4-20 0,9 5-46 0,-10-15-77 16,24 18-270-16,-19-7-157 0,0 0 45 0,5 12 471 15</inkml:trace>
  <inkml:trace contextRef="#ctx0" brushRef="#br1" timeOffset="186787.6124">14072 4274 1246 0,'-37'-17'192'0,"37"17"-165"0,-23 0-12 15,23 0 4-15,-25 6-3 0,25-6-2 0,-35 14-12 0,13-3 6 0,0-1 6 0,0 6 11 16,-2 1 6-16,3 2 12 0,-6 1 5 16,8 5 7-16,-4-5-7 0,6 5-3 0,1-4-15 15,4 0-19-15,2-5 19 0,5 1-34 0,5-17 22 16,0 25-17-16,0-25-2 0,15 16 0 15,-15-16-1-15,23 8 3 0,-23-8-2 0,34-3 2 16,-12-5 3-16,3-1-3 0,1-3 3 0,-1-5-5 16,-1 0-13-1,2-5 25-15,-2-1-25 0,-1-2 25 0,-1 0-8 0,-3 0-5 16,-1 2 7-16,-2 1-8 16,-4 2 6-16,-3 3-2 0,-9 17 3 0,12-24-1 0,-12 24 0 15,0 0 1-15,3-17 2 0,-3 17 2 16,0 0 0-16,0 0-5 0,0 0-3 0,-11 19-1 15,11-19-1-15,-15 36 3 0,5-11-3 0,-1 3 5 16,2 1-8-16,-1 0 5 0,4 0-11 0,0-2-12 16,5-1 15-16,2-4-31 0,6-1 16 15,-7-21-32-15,27 31-25 0,-27-31-24 0,48 15-52 16,-48-15-63-16,56-12-221 0,-22 8-38 0,-10-14 142 16</inkml:trace>
  <inkml:trace contextRef="#ctx0" brushRef="#br1" timeOffset="187142.6585">14432 4325 1568 0,'-27'-18'86'0,"27"18"-33"0,0 0-4 15,0 0-6-15,-24 4-19 0,24-4-17 0,0 0-5 16,-23 23 4-16,23-23-2 0,-15 27 7 0,7-11-5 16,0 0 6-16,0 2-1 0,1 0 3 0,1 1-4 15,0-2-13-15,6-17 25 0,-8 31-29 0,8-31 27 16,-2 24-16-16,2-24-3 0,0 0 1 0,5 20-4 15,-5-20 1-15,0 0 0 0,19 2 0 16,-19-2 3-16,20-12-1 0,-20 12-14 0,24-25 15 0,-9 7-13 16,-1 1 28-16,1-3-6 0,0 1 8 0,-2-4-7 15,1 3-3-15,-2-3 3 0,0 4-5 0,0 0 2 16,0 3-4-16,-12 16-1 0,19-22-3 0,-19 22 1 16,0 0-3-16,0 0 1 0,0 0-2 15,18-13-1-15,-18 13-1 0,0 0-3 0,0 0-2 16,19 24-4-16,-19-24-1 0,12 29-9 0,-6-12 3 15,2 1-10 1,-4-1-2-16,5 2-18 0,-9-19-18 0,19 33-32 0,-19-33-20 0,27 28-27 0,-27-28-55 0,32 20-52 16,-32-20-221-16,26 10 58 0,5 2 380 0</inkml:trace>
  <inkml:trace contextRef="#ctx0" brushRef="#br1" timeOffset="187645.0803">14839 4360 1411 0,'-27'-7'113'0,"27"7"-40"0,-33 0-1 16,33 0-7-16,-30 7-19 0,30-7-15 0,-32 11-6 15,32-11-2-15,-28 19-6 0,28-19-3 0,-22 23-7 16,22-23-1-16,-13 25-3 0,13-25 2 16,-4 25-4-16,4-25-13 0,4 23 29 0,-4-23-30 0,15 17 28 15,-15-17-15-15,21 12-2 0,-21-12 2 0,28 4 1 16,-28-4 1-16,34-6-1 0,-34 6 0 15,35-13-17-15,-35 13 31 0,29-17-31 0,-29 17 29 16,24-21-11-16,-24 21-4 0,20-23 4 0,-20 23-3 0,18-28 1 16,-18 28-4-16,14-27 0 0,-14 27-3 0,14-22 2 15,-14 22-1-15,0 0 4 0,0 0 0 0,0 0-2 16,0 0 1-16,0 0-4 0,0 0 0 0,0 20-3 16,-5 1 3-16,-4 5-8 0,0 6-8 0,-6 3 26 15,-1 6-25 1,3 8-27-16,-11 0 11 0,5 3 7 0,-4-2 22 15,-2-2 39-15,6 0 7 0,-2-6-8 0,6-2 6 16,0-10-3-16,4 1-7 0,2-7-25 16,2-7 4-16,7-17 5 0,-6 24 5 0,6-24 5 15,0 0 4-15,0 0-1 0,0 0-5 0,0 0-3 16,-2-18-9-16,5-1-1 0,4-7-4 0,1-7 7 16,1 2-5-16,2-4 8 0,-2-1-2 0,-1-1 10 0,0 1-5 15,-1 0-10-15,1 0-3 0,-3-1 0 0,5-1 0 16,-2 2 0-16,0 2 0 0,0 7 0 15,1 1 0-15,-1 9 0 0,-8 17 0 0,15-23 0 16,-15 23 0-16,0 0 0 0,20-17-2 16,-20 17-42-16,19-5-14 0,0 7-44 0,-19-2-46 0,40-2-123 15,-40 2-329-15,29-13 69 16,-3 8 241-16</inkml:trace>
  <inkml:trace contextRef="#ctx0" brushRef="#br1" timeOffset="187868.3128">15325 3990 1389 0,'-23'-26'347'0,"23"26"-303"0,-21-2-16 0,21 2 3 15,-20 7 0-15,20-7-8 0,-24 21-6 0,10-4 10 16,-2 4-6-16,3 4 8 0,0 5-16 16,0 4 1-16,1 2-2 0,0 6 0 0,0-2-7 15,-1 2-1-15,2-1-4 0,-1-2 0 0,1 0-2 16,3-3-12-16,2-4 13 0,0-2-30 0,6-3 9 15,-1-5-27-15,6 3-37 0,-5-25-52 0,19 35-113 16,-19-35-265-16,0 0-46 0,26 22 188 0</inkml:trace>
  <inkml:trace contextRef="#ctx0" brushRef="#br1" timeOffset="188205.5253">15244 4403 1640 0,'0'0'68'0,"0"0"-58"0,0 0 1 16,0 0 0-16,0 0 0 0,17 17 1 0,-17-17 3 16,20 5 2-16,-20-5 0 0,31-1-3 15,-11-2-3-15,0-1 5 0,0 0-1 0,-1-4 3 16,0 3-5-16,-19 5-3 0,35-16-5 16,-35 16 0-16,28-19-4 0,-28 19 3 0,18-20 0 15,-18 20 6-15,10-21-3 0,-10 21 3 0,2-26-5 16,-2 26 0-16,-5-26-3 0,5 26 4 0,-13-26-4 15,13 26-1-15,-19-22 1 0,19 22 2 0,-24-14 3 16,24 14 5-16,-28-3-2 0,28 3 0 16,-31 18-2-16,12-1-2 0,0 7 4 0,-3 6-8 15,-1 3-2-15,-1 3 0 0,4 4 0 0,1-2 0 16,5-2 0-16,4-3 0 0,6-5 0 0,4-4 0 16,4-4 0-16,-4-20 0 0,18 26 0 0,-18-26 0 15,34 10-3-15,-7-9-52 0,-2-12-44 0,21 11-109 16,-21-30-192-16,25 12-220 0,1-5 65 15,-6-13 449-15</inkml:trace>
  <inkml:trace contextRef="#ctx0" brushRef="#br1" timeOffset="194080.9578">16045 4067 844 0,'-32'4'65'0,"32"-4"-37"15,-26 12-4-15,26-12 4 0,-32 24 7 0,16-1 20 16,-5 0 10-16,4 10 19 0,-9-2-3 0,10 11 2 16,-11-6-21-16,9 7-3 0,-4-5-23 15,7 3 0-15,-1-5-2 0,6 0-37 0,4-6 24 16,3-1-34-16,4-6 12 0,3-2 2 0,6-3-10 16,-10-18-5-16,31 25-16 0,-11-21-9 0,9 3-14 15,-2-13-18-15,14 6-30 0,-10-15-30 16,18 9-163-16,-1-1-139 0,-15-12 15 0,17 16 388 15</inkml:trace>
  <inkml:trace contextRef="#ctx0" brushRef="#br1" timeOffset="194284.1753">16252 4353 1192 0,'0'0'185'16,"-12"23"-163"-16,12-23-18 0,-16 24-5 0,8-6 4 0,0 0-1 15,2 2 14-15,-4 0 22 16,3 0-30-16,-1 1 30 0,3 1-43 0,-2 0 6 16,3 0 3-16,0 0-6 0,2-2 4 0,2-20-5 15,-3 25-8-15,3-25-23 0,0 0-27 0,17 28-79 16,-17-28-23-16,19 4-83 0,-19-4-183 0,0 0 56 16,39-14 327-16</inkml:trace>
  <inkml:trace contextRef="#ctx0" brushRef="#br1" timeOffset="194721.7313">16278 4259 1381 0,'-30'1'125'0,"30"-1"-101"0,-26 10-23 16,26-10 0-16,0 0-1 0,-22 11-2 0,22-11-3 16,0 0-8-16,0 0-16 0,0 0-24 15,19 12-24-15,-19-12-16 0,27 2-5 0,-27-2-2 16,36-5-12-16,-17-1-10 0,6 7-2 0,-5-3 9 15,3 4 45-15,-1 1 28 0,-4 0 32 0,1 1 21 16,-19-4 26-16,29 10 28 0,-29-10 27 0,21 19 26 16,-21-19-9-16,9 21 5 0,-9-21-17 0,-1 23-2 15,1-23-12-15,-8 28-7 0,8-28-20 0,-14 31-3 16,14-31-12-16,-17 36-4 0,6-17 24 16,4 5-34-16,-5-4 30 0,7 2-30 0,-3-3-6 15,4-3-1-15,4-16-9 0,-3 22 0 16,3-22-4-16,0 0-2 0,0 0-5 0,0 0 0 15,20 11 2-15,-20-11-1 0,0 0 3 0,28-18-2 16,-28 18 5-16,30-31-4 0,-13 10 5 0,1 0-6 16,-2-4-15-16,0 6 29 0,-1-2-27 15,-2 2 27-15,-1-1-12 0,0 2-5 0,-2 3 1 16,-10 15-1-16,18-28 2 0,-18 28-2 0,14-20 2 16,-14 20-3-16,0 0-6 0,0 0-3 0,0 0-10 15,18 0-10-15,-18 0-16 0,7 28-11 0,1-1-23 16,-9-7-19-16,14 18-37 0,-18-15-78 0,18 12-185 15,-1 2-54-15,-13-14 182 0</inkml:trace>
  <inkml:trace contextRef="#ctx0" brushRef="#br1" timeOffset="195534.5284">17164 4400 1181 0,'0'0'192'16,"0"0"-165"-16,0 0-18 0,0-21 6 15,0 21 3-15,0 0 13 0,0 0 9 0,0 0 11 16,0 0 3-16,0 0-14 0,0 0-16 0,0 0-17 16,0 0 1-16,-7 17 1 0,2 0 7 0,-2-1 0 15,0 3 3-15,0 1 15 0,2 1-33 0,-2-3 29 16,3 4-31-16,-2-1 10 0,2 4 4 0,-2-4-7 15,2 2 2-15,2-1-7 0,0-2 2 0,1-2-5 16,2-1 3-16,-1-17-3 0,7 25 2 16,-7-25-1-16,0 0 0 0,20 12 1 0,-20-12-2 15,19-10 2-15,-19 10 0 0,24-25 2 16,-11 7-3-16,1-6 5 0,0-5-7 0,-1-2 6 16,-1-1-6-16,-2 1-9 0,-2 1 25 0,0 2-25 15,-4 1 26-15,-1 4-9 0,-2-2-7 0,-2 4 6 16,1 3-3-16,-1 2 1 0,1 16-3 0,-2-25 2 15,2 25-3-15,0 0 3 0,0 0-3 16,0 0 2-16,0 0 0 0,0 0-4 0,0 0 2 16,21 7-4-16,-21-7-6 0,30 18-9 0,-30-18-9 15,42 17-21-15,-22-15-16 0,12 10-28 0,-13-16-36 16,22 15-48-16,-22-18-80 0,9 3-203 0,9 10 19 16,-19-16 340-16</inkml:trace>
  <inkml:trace contextRef="#ctx0" brushRef="#br1" timeOffset="195895.2582">17604 4374 1332 0,'-25'3'97'0,"4"-1"-36"0,21-2 2 16,-35 17-2-16,35-17-7 0,-38 30-11 0,19-10 3 16,-6-1 11-16,4 6-35 0,-4-3 23 15,5 3-32-15,-1 1 9 0,3 0 7 0,2-4-9 16,4 0-3-16,4-5-8 0,8-17-3 0,-4 23-6 15,4-23 1-15,0 0-1 0,28 16 2 0,-9-16 0 16,3-5 1-16,3-3-1 0,5-5-1 16,4-7 3-16,3 0-5 0,1-5 5 0,0-1-5 15,1 0 5-15,-4 0-6 0,-3 2-8 0,-5 2 20 16,-3-2-22-16,-7 7 22 0,-17 17-11 16,23-28 0-16,-23 28 0 0,0 0 2 0,0 0 1 15,0 0-1-15,0 0-2 0,0 0-2 0,0 0-3 16,-23 5 1-16,23-5-3 0,-23 28 4 0,9-9-4 15,-1 0-13-15,0-1 24 0,3 0-30 0,4-1 20 16,1 0-18-16,9-1-16 0,-2-16-19 0,8 28-38 16,-8-28-43-16,21 22-83 0,-21-22-127 15,0 0-161-15,40 9 71 0,-40-9 407 0</inkml:trace>
  <inkml:trace contextRef="#ctx0" brushRef="#br1" timeOffset="196265.3351">17934 4479 1361 0,'0'0'132'16,"-29"-8"-80"-16,29 8 13 0,-39-4 1 0,39 4-12 16,-38 3-14-16,19 4-21 0,-2 1 31 0,2 5-34 15,-2 2 24-15,3 4-18 0,0-1-10 0,0 3 3 16,5 0-6-16,2 0 1 0,4-1-4 0,6-3-2 16,1 1-2-1,0-18 2-15,12 25-3 0,-12-25 2 0,28 15-1 0,-6-14 1 0,2-3-2 0,4-5 1 0,3-4-2 16,1-3-4-16,1-5 4 15,0-2-5-15,-3-3 5 0,0-1-5 0,-3 0 4 16,-3 0-3-16,-3 1-9 0,-5 1 26 0,-2-1-24 16,-6 2 24-16,-2 0-10 0,0 1-5 0,-3 2 7 15,-1 0-4 1,-2 0 6-16,0 19-1 0,-5-28 4 0,5 28 1 0,0 0 2 16,-11-17-1-16,11 17-5 0,0 0-7 0,0 0 0 15,-24 23 0-15,13-6 0 0,1 5 0 16,-3 2-4-16,1 2-5 0,2 3-10 0,-2-3-13 15,4 2 19-15,0-2-26 0,4 1 17 0,0-5-18 16,6 3-21-16,-2-7-21 0,12 7-42 0,-12-25-63 16,20 33-136-16,-20-33-187 0,20 18 31 0,1-2 377 15</inkml:trace>
  <inkml:trace contextRef="#ctx0" brushRef="#br1" timeOffset="196469.6997">18244 4465 1371 0,'0'0'193'0,"0"0"-101"0,0 0-26 16,0 0-9-16,0 0-22 0,0 0-20 0,0 0-27 16,-11 21 29-16,4-4-31 0,-1 4 29 0,0 1-10 15,0 1-9-15,1 1 1 0,1 2-7 16,-1-3 5-16,2-1-3 0,2-6 7 0,3-16-6 16,0 23-2-16,0-23-11 0,0 0-15 0,12 19-20 15,-12-19-22-15,0 0-37 0,0 0-53 0,31-16-133 16,-31 16-187-16,21-34 26 0,-2 21 385 0</inkml:trace>
  <inkml:trace contextRef="#ctx0" brushRef="#br1" timeOffset="196614.9185">18301 4283 1510 0,'0'0'53'0,"-20"10"-38"0,20-10-10 0,0 0 1 16,-4 24-5-16,4-24-1 0,5 19-11 0,-5-19-15 15,10 22-35-15,-10-22-42 0,16 20-44 0,-16-20-57 16,0 0-133-16,28 22-96 0,-28-22 166 16</inkml:trace>
  <inkml:trace contextRef="#ctx0" brushRef="#br1" timeOffset="197008.7108">18522 4450 1130 0,'-20'-4'139'0,"20"4"-59"0,-23-4-8 15,23 4 3-15,-24-2-13 0,24 2-13 0,-28 1-2 16,28-1-1-16,-31 7-4 0,31-7-6 0,-33 15-5 16,33-15-17-16,-34 21 32 0,20-5-31 0,-2 1 24 15,2 3-13-15,1 1-11 0,2 1-1 0,3 1-10 16,3-4 2-16,1 1-7 0,4-4 3 0,0-16-3 16,9 25 2-16,-9-25-2 0,21 10 2 0,-21-10-1 15,30 3-1-15,-30-3 1 0,32-10 0 16,-13 2 1-16,-19 8-5 0,36-25 5 0,-17 9-6 15,-3-2 1-15,0-1 1 0,-1-1 1 16,-3 1-3-16,0-1 5 0,-3 1-5 0,2 2-9 16,-3 1 28-16,-8 16-27 0,12-28 27 0,-12 28-14 15,8-22-2-15,-8 22 2 0,0 0 1 0,0 0 0 16,0 0-2-16,0 0-2 0,0 0 1 0,0 0-3 16,-9 16-9-16,2 1 26 0,-2 4-25 0,-4 3 27 15,1 0-12-15,-1 2-4 0,1-2 5 16,1-1-7-16,3-2 2 0,4-3-11 0,4-18-6 0,-2 24-9 15,2-24-7-15,0 0-13 0,0 0-18 16,25 15-19-16,-25-15-32 0,29-9-67 0,-25-13-95 16,11 4-230-16,7 4 55 0,-12-15 344 0</inkml:trace>
  <inkml:trace contextRef="#ctx0" brushRef="#br1" timeOffset="197321.1657">18667 4424 1120 0,'0'0'355'0,"0"0"-251"0,-15 22-33 16,15-22-14-16,-13 17-17 0,13-17-17 0,-15 22-25 15,15-22 31-15,-15 28-30 0,15-28 29 16,-14 33-12-16,14-33-4 0,-12 29 5 0,12-29-7 16,-6 21-2-16,6-21-7 0,0 0 0 15,3 19 0-15,-3-19 2 0,0 0 0 0,0 0 1 16,0 0 1-16,19-4-1 16,-19 4 3-16,20-21-1 0,-20 21 3 0,25-28 2 15,-25 28 3-15,24-28 1 0,-24 28 0 0,22-22-3 16,-22 22-11-16,0 0 9 0,19-20-15 0,-19 20 11 15,0 0-2-15,0 0 0 0,0 0 0 0,0 0-3 16,0 0 0-16,0 0-1 0,0 0 11 16,-7 23-10-16,7-23 9 0,-7 24-13 0,7-24-5 0,-7 21-6 15,7-21-7-15,-2 19-6 0,2-19-6 0,0 19-3 16,0-19-10-16,0 0-15 0,13 20-26 0,-13-20-16 16,0 0-6-16,0 0-46 0,35 11-104 15,-35-11-217-15,27-7-1 0,-6 11 347 0</inkml:trace>
  <inkml:trace contextRef="#ctx0" brushRef="#br1" timeOffset="197649.3966">18948 4413 1527 0,'0'0'98'0,"0"0"-38"0,-20-17-8 0,20 17-13 16,0 0-16-16,0 0-3 0,-20 14-1 0,20-14-1 15,-15 17-2-15,15-17-2 0,-14 21 1 16,14-21 3-16,-15 24-5 0,15-24-12 0,-13 24 23 15,13-24-28-15,-11 23 28 0,11-23-15 16,-5 17-5-16,5-17-1 0,0 0-4 0,0 0 1 16,0 0 0-16,0 0 0 0,18 12-1 0,-18-12 2 15,0 0-2-15,20-5 2 0,-20 5-1 0,0 0 2 16,19-8 0-16,-19 8-2 0,0 0 0 16,0 0 0-16,0 0 0 0,0 0 1 0,0 0 1 15,7 18-1-15,-7-18 0 0,-6 22-10 0,2-6 0 16,-1 3 5-16,-2 0-4 0,2 2 15 0,-3-2-7 15,8-19 1-15,-12 29-7 0,12-29-5 0,-7 18-13 16,7-18-7-16,0 0-17 0,0 0-21 0,0 0-35 16,0 0-67-16,27 2-169 0,-27-2-201 0,20-33 30 15,0 21 389-15</inkml:trace>
  <inkml:trace contextRef="#ctx0" brushRef="#br1" timeOffset="197915.0087">18943 4190 1681 0,'-15'19'211'0,"15"-19"-196"0,0 0-6 15,-8 20-1-15,8-20 4 0,10 19 3 0,-10-19 7 16,18 22 3-16,-18-22 2 0,27 25-8 0,-27-25-16 16,30 27-3-16,-30-27 0 0,24 31 0 15,-15-13 0-15,-2 1 0 0,-3 3 0 0,-4 1 0 16,-3 3 0-16,-3 2 0 0,-3 1 0 0,-3-1 0 15,-2 4 0-15,-6 1 0 0,-3-4 0 16,0 1 0-16,-2-4 0 0,3 0 0 0,2-2 0 16,1-4 0-16,19-20 0 0,-27 27 0 0,27-27-39 15,0 0-23-15,-18 12-27 0,18-12-67 0,0 0-150 16,0 0-283-16,0 0 29 0,-6-28 315 0</inkml:trace>
  <inkml:trace contextRef="#ctx0" brushRef="#br1" timeOffset="199274.4784">8422 5353 446 0,'8'-18'184'0,"-8"18"-22"0,0 0-10 16,0 0-14-16,-15-18-21 0,15 18-15 0,0 0-15 15,0 0-14-15,-33-22-13 0,33 22-9 16,-26-9-11-16,26 9-6 0,-28-7-4 0,28 7-7 16,-29 0-3-16,29 0-4 0,-31 7-5 0,31-7 1 15,-30 16-5-15,30-16 0 0,-28 28-3 16,16-10 1-16,0 2-2 0,4 3 5 0,-1 0-3 16,2 0 3-16,2-2-5 0,2-2 5 0,3-3-4 15,0-16 2-15,8 23-1 0,-8-23 0 0,19 13 1 16,-19-13 5-16,33 0 1 0,-11-6 0 0,2-4 0 15,4-6-5-15,2-3 2 0,2-6-5 0,1-5 4 16,1-5-8-16,2-3 4 0,0-5-7 16,2 0 7-16,-2-1-9 0,0 0-6 15,-7 1 19-15,0 1-20 0,-8 8 23 0,-2 1-7 16,-5 7-4-16,-3 4 2 0,-4 3-2 0,-7 19 3 16,4-20-1-16,-4 20 0 0,0 0-1 0,0 0-1 15,-19 13 0-15,7 3-4 0,-1 8 5 0,-5 7-6 16,2 4-6-16,-4 4 23 0,0 6-22 0,0-1 20 15,-2 1-10-15,6 0-14 0,2-2 5 16,4-1-16-16,4-6 0 0,7 0-20 0,0-11-16 16,14 4-36-16,-15-29-20 0,37 36-54 0,-37-36-37 15,51 9-190-15,-16-1-75 0,-9-14 197 0</inkml:trace>
  <inkml:trace contextRef="#ctx0" brushRef="#br1" timeOffset="199586.983">9096 5235 1209 0,'-19'-19'112'0,"19"19"-39"16,-32-25-1-16,32 25-11 0,-35-17-10 0,35 17-15 16,-41-9-5-16,19 11-2 0,-2-2-3 0,5 7-1 15,-3-1-8-15,22-6 0 0,-37 22-4 0,37-22 2 16,-33 32-4-16,20-14 3 0,0 2-4 0,4 1 6 16,2 1-7-16,5 0 7 0,-1-2-6 15,6 1 2-15,1-4-5 0,5 1 0 0,-9-18-3 16,27 23 1-16,-6-18-3 0,1 1 1 0,3-3-2 15,3-4 2-15,-2-5 1 0,3 0-3 0,-2-3 2 16,-1-2-3-16,-2-4 2 0,-3-1-4 16,-2-4 1-16,-2-1-5 0,-2 1 3 0,-3-2-5 15,-4-1 5-15,-1 0-6 0,-3 1 4 0,-3 0-5 16,-2 2 0-16,-4 0-9 0,5 20-3 16,-15-32-11-16,15 32-9 0,-19-24-7 0,19 24-31 15,-23-12-11-15,23 12-38 0,-24 3-12 0,24-3-4 16,-21 19-10-16,17-3-2 0,4-16-44 0,-22 22-145 15,30 6 87-15,-8-28 259 0</inkml:trace>
  <inkml:trace contextRef="#ctx0" brushRef="#br1" timeOffset="200274.4919">9296 5295 1398 0,'0'0'82'16,"0"0"-26"-16,0 0 2 0,-19 7-6 0,19-7-17 15,0 0-18-15,0 0-10 0,0 0 1 0,0 0 3 16,0 0 5-16,27-4 3 0,-27 4-1 0,26-10-1 16,-26 10-3-16,34-10-5 0,-14 3 0 15,2 0-5-15,0-2 1 0,1-1-2 0,1 2-2 16,-1-1-1-16,0 1 2 0,0 0-2 0,-3-2 5 15,-20 10-3-15,32-17 2 0,-32 17-2 0,19-19 2 16,-19 19 0-16,5-16 5 0,-5 16 1 0,0 0 3 16,-12-17-1-16,12 17-3 0,0 0-3 0,-27-11-2 15,27 11-3-15,-27 0 0 0,27 0-1 16,-32 11-2-16,13-3 3 0,19-8-1 16,-36 29 4-16,17-12-1 0,2 3 3 0,-2 2-5 15,3 1 4-15,1 2-6 0,2-1 4 0,4-1-6 16,2 1 5-16,3-2-5 0,4-4 2 0,4 1-4 15,-4-19-4-15,17 27-8 0,-17-27-3 0,32 18-8 16,-11-13-6-16,4 1-13 0,-1-11-24 0,14 7-44 16,-14-21-74-16,28 19-126 0,-12-12-212 15,-4-9 49-15,13 12 392 0</inkml:trace>
  <inkml:trace contextRef="#ctx0" brushRef="#br1" timeOffset="200571.5859">9911 5166 1438 0,'0'0'122'0,"-28"-4"-51"15,28 4-6-15,-31-5-8 0,31 5-11 0,-28 1-17 16,28-1-4-16,-26 7-5 0,26-7-3 16,-20 13-6-16,20-13-1 0,-16 20-4 0,16-20 2 15,-7 30-3-15,7-15 3 0,0-15-4 0,7 30 2 16,-7-30-4-16,19 22 3 0,-19-22-3 0,31 17 1 16,-31-17-1-16,36 9 1 0,-16-8-1 0,1 0-1 15,3-2 0-15,-2 0-1 0,-1 0 1 0,-2-2 0 16,-19 3 0-16,27-2-2 0,-27 2 2 0,0 0-1 15,23 3 1-15,-23-3 1 0,0 0-1 16,0 0 1-16,0 0 0 0,0 0 1 16,-4 18-2-16,4-18 2 0,-14 16-2 0,14-16 0 15,-25 25-2-15,25-25 1 0,-38 32-2 0,17-14 3 16,-1 0-3-16,1 2 3 0,2-3-11 0,0-4-5 16,19-13-21-16,-22 27-14 0,22-27-42 0,0 0-42 15,6 28-122-15,-6-28-330 0,0 0 54 16,22-7 258-16</inkml:trace>
  <inkml:trace contextRef="#ctx0" brushRef="#br1" timeOffset="201038.5048">10839 4986 922 0,'16'-17'245'0,"-13"0"-175"0,-3 17-11 0,15-19-4 16,-15 19-13-16,0 0-17 0,0 0-3 0,0 0 9 15,0 0 8-15,13 31-5 0,-13-5-6 0,-4 3-19 16,0 5-11-1,-3 4 32-15,1 2-23 0,-5 0 30 0,3 3-11 16,-3-4-15-16,2 1 8 0,-1-2-15 16,4-3 6-16,2-3-11 0,1-5 3 0,3-3-11 0,3-8-9 15,5 0-27-15,-8-16-24 0,19 21-39 0,-19-21-39 16,26 6-59-16,-26-6-151 0,19-20-89 0,4 19 128 16,-18-25 318-16</inkml:trace>
  <inkml:trace contextRef="#ctx0" brushRef="#br1" timeOffset="201213.4836">10837 5266 1305 0,'0'0'162'16,"-38"15"-50"-16,38-15-21 0,-28 14-22 0,28-14-19 15,0 0-24-15,-14 21-12 0,14-21-7 0,0 0-3 16,0 0-3-16,30 8 2 0,-11-11-2 0,2-4-1 16,6-2 0-16,2-5-8 0,5 3-12 0,-2-7-27 15,10 4-25-15,-10-11-34 0,13 11-34 16,-17-16-45-16,19 17-92 0,-12-8-188 0,-7-7 36 15,14 16 334-15</inkml:trace>
  <inkml:trace contextRef="#ctx0" brushRef="#br1" timeOffset="201554.301">11350 4871 1407 0,'-28'27'79'0,"5"-17"-31"0,8 8 6 15,-4-3-2-15,6 6-7 0,-3 1-20 0,2 6 1 16,0 0-5-16,2 3-11 0,-2 1 24 0,2 2-28 15,1-2 26-15,3 1-10 0,2-4-8 0,3 0 4 16,-1-2-9-16,3-2 3 0,1-1-6 0,0-1 5 16,1-3-5-16,2-4 2 0,-3-16-5 0,9 26 1 15,-9-26-2-15,0 0-1 0,30 11 0 16,-30-11-2-16,26-4 3 0,-26 4-2 0,33-18 3 16,-15 3-1-16,0 0 2 0,2-4-1 0,-3 1 4 15,1 0-4 1,-2 2 4-16,-3 0-4 0,-13 16 1 0,24-26-1 15,-24 26-2-15,0 0-1 0,22-16 1 0,-22 16-1 16,0 0 1-16,0 0 0 0,6 18 1 0,-6-18 1 16,3 29-4-16,-4-7 4 0,-2 1-7 0,2 4-1 15,-1-2-15-15,0-3-7 0,4-1-19 0,-2-21-12 16,11 34-29-16,-11-34-23 0,26 21-49 0,-26-21-49 16,34 6-80-16,-34-6-206 0,34-8 67 0,-2 10 354 15</inkml:trace>
  <inkml:trace contextRef="#ctx0" brushRef="#br1" timeOffset="201873.4012">11653 5286 1338 0,'-31'-7'188'15,"31"7"-117"-15,-20 3-18 0,20-3-2 0,0 0-16 16,0 0-16-16,0 0-12 0,0 0 0 16,1 16 1-16,-1-16 3 0,23 7-1 0,-23-7-2 15,33 3-1-15,-11-3 1 0,-1-1-1 0,3-3 1 16,0-1-1-16,2 0-2 0,-3-2-1 0,1 0-3 15,-3 0 1-15,-2 0-2 0,-19 7 4 16,27-17 1-16,-27 17 8 0,12-17-1 0,-12 17 4 16,0-17-3-16,0 17-1 0,-8-19-5 0,8 19-1 15,-20-12-4-15,20 12-2 0,-33-11 0 0,15 9 0 16,-4 3 0-16,0 2 1 0,-3 4 3 0,3 1-1 16,-1 4 4-16,0 1-2 0,4 3 4 0,2-1-4 15,2 4 2-15,4-2-6 0,3 2 3 16,3-3-5-16,4 2 5 0,1-18-5 15,5 30 0-15,-5-30-4 0,21 23-8 0,-2-15-13 0,-19-8-15 16,47 7-51-16,-28-22-80 0,28 13-315 0,-15-9-104 16,3-2 44-16</inkml:trace>
  <inkml:trace contextRef="#ctx0" brushRef="#br1" timeOffset="202514.1549">12956 5188 852 0,'0'0'217'0,"-31"-23"-122"0,31 23-15 0,-29-17 0 15,29 17-8-15,-29-8-12 0,29 8-11 0,-31-2-3 16,31 2-3-16,-35 7-8 0,35-7 1 16,-39 17-7-16,20-3 7 0,-4-2-3 0,6 7 4 15,-3 1-7-15,4 4 3 0,1-1-11 0,2 3 4 16,3-4-9-16,2 1 3 0,4 0-7 0,4-3-1 16,3-4-5-16,-3-16-1 0,19 21-4 0,-19-21 2 15,33 10-1-15,-10-9 1 0,2-5 1 0,4-4-3 16,1-5 3-16,1-3-6 0,1-4 3 15,1-5-2-15,-1-2 3 0,0-3-5 0,0 2 5 16,-2-2-7-16,-5 0 7 0,-4 1-5 16,-3 1 5-16,-2 1 9 0,-4 1-24 0,-1 1 24 15,-3 0-23-15,-2 2 11 0,-2 1 4 0,0 2-5 16,-4 3 4-16,0 17-2 0,-6-26 1 0,6 26 1 16,0 0 1-16,0 0 0 0,-23 3-1 0,23-3-1 15,-17 32-4-15,6-6 4 0,-1 6-5 16,1 3-5-16,-1 3 18 0,1 2-21 0,2 1 12 15,0-3-13-15,5 0-18 0,-1-5-8 0,10 3-20 16,-4-9-15-16,14 5-34 0,-9-16-21 0,22 12-58 16,-28-28-39-16,46 21-65 0,-22-10-151 0,-2-17 51 15,18 14 338-15</inkml:trace>
  <inkml:trace contextRef="#ctx0" brushRef="#br1" timeOffset="202826.6958">13445 5193 1193 0,'-21'-12'173'15,"21"12"-72"-15,-27-4-25 0,27 4-11 0,-31 4-20 16,31-4-15-16,-31 12-10 0,31-12 2 0,-28 23-3 16,15-7 0-16,1 0-6 0,1 2 2 0,0 1-4 15,5 1 7-15,-1-2-7 0,3 2 7 16,1 0-6-16,3-2 3 0,0-1-2 0,0-17 2 16,6 24-1-16,-6-24-1 0,0 0 0 0,12 19-2 15,-12-19 0-15,0 0 1 0,0 0 0 16,0 0-1-16,23-5-2 0,-23 5-3 0,13-21 0 15,-5 4-6-15,1-4 3 0,1-3-5 0,0 1 4 16,1-1-4-16,-1 0 5 0,-1 1-6 0,0 1 6 16,1 0-6-16,-1 0 5 0,2 3 0 15,-2 2-1-15,-9 17-1 0,20-27 1 0,-20 27-5 16,19-16-16-16,-19 16 8 0,0 0-11 0,20-7-16 16,-20 7 1-16,0 0-43 0,30 13-36 0,-30-13-59 15,25 11-141-15,-25-11-208 0,24 9 14 0,-4 3 346 16</inkml:trace>
  <inkml:trace contextRef="#ctx0" brushRef="#br1" timeOffset="203201.7009">13771 5103 1592 0,'0'0'54'0,"-23"6"-25"0,23-6-2 0,-20 12 2 15,20-12-8-15,-23 20 4 0,23-20 2 0,-24 31 9 16,12-14-7-16,4 4 0 0,-3 0-7 15,5 3 5-15,-2-2-4 0,2 1-1 0,2-2-10 16,3 3 3-16,1-2-6 0,3-2 3 0,-3-20-5 16,10 26-7-16,-10-26 0 0,23 12 0 0,-23-12 0 15,32 2 0-15,-13-6 0 0,2-3 0 16,1-5 0-16,1 1 0 0,-1-4 0 0,1-2 0 16,-3 1 0-16,-2 0 0 0,-4 0-1 0,0-2-2 15,-14 18 1-15,21-31-2 0,-13 12 5 16,-1 3-3-16,-2-1 4 0,-5 17-3 0,4-29 2 15,-4 29-4-15,0-26 2 0,0 26 0 0,-1-16 2 16,1 16-1-16,0 0 0 0,0 0 0 0,0 0-3 16,0 0-3-16,0 0-3 0,-16 24-1 0,12-6-6 15,-3 2 1-15,2 5-9 0,-3-3-2 0,3 3-13 16,-4-5-11-16,11 6-28 0,-9-10-14 16,15 11-10-16,-8-27-5 0,12 35-27 0,-12-35-26 15,22 21-47-15,-22-21-64 0,21 3-66 0,7 9-5 16,-28-12 337-16</inkml:trace>
  <inkml:trace contextRef="#ctx0" brushRef="#br1" timeOffset="203670.5588">14146 5253 1058 0,'-4'-30'154'0,"4"30"-41"16,0-18-7-16,0 18-24 0,0 0-25 0,11-18-13 16,-11 18 0-16,0 0 1 0,0 0-7 0,0 0-6 15,0 0-14-15,0 0-4 0,-7 26-5 0,3-10 5 16,4-16-4-16,-9 34 5 0,2-17-4 0,2 1 4 15,-2-1-2-15,3 0 1 0,4-17-2 0,-8 29-1 16,8-29-5-16,-3 23 0 0,3-23-4 16,0 0 2-16,0 0-1 0,0 0 0 15,0 0 3-15,27 7-1 0,-27-7 0 0,27-26-3 16,-11 9 1-16,0-6-4 0,1 1 3 0,-1 1-4 16,-1-2 4-16,-3 1-5 0,-1 1 4 0,-2 0-2 15,-2 5 3-15,-7 16-3 0,9-27 3 0,-9 27-1 16,4-16 2-16,-4 16 4 0,0 0 2 0,0 0 1 15,0 0-3-15,0 0-1 0,0 0-5 16,0 0 1-16,-6 20-2 0,6-20 4 0,-2 24-1 16,2-24 1-16,6 23-1 0,-6-23 0 0,15 19-3 15,-15-19 1-15,20 13-1 0,-20-13 2 16,25 6 2-16,-25-6-2 0,31 0-2 0,-10-3 0 16,1-1 0-16,-2-3 0 0,1 0 0 0,2-1 0 15,-1 1 0-15,0 0 0 0,-3 2 0 0,-19 5 0 16,30-4 0-16,-30 4 0 0,18 2 0 15,-18-2 0-15,0 0 0 0,0 0 0 0,0 0 0 16,14 23 0-16,-14-23 0 0,-4 20 0 0,4-20 0 16,-4 22 0-16,4-22 0 0,-4 17-16 0,4-17-19 15,0 0-19-15,0 20-45 0,0-20-89 0,0 0-394 16,0 0-6-16,18-14 104 0</inkml:trace>
  <inkml:trace contextRef="#ctx0" brushRef="#br1" timeOffset="204451.8203">15345 4970 1162 0,'0'0'327'15,"6"-16"-256"-15,-6 16-17 0,5-17-4 16,-5 17-4-16,0 0-13 0,13-16-18 0,-13 16-6 15,0 0-2-15,0 0 0 0,15 24-1 0,-9-4 3 16,-2 6-9-16,-3 4 9 0,-1 5 12 16,-3 2-25-16,1 0 26 0,-4 2-28 0,1-2 5 15,-2-2 7-15,2-3-11 0,1-3 9 0,2-6-13 16,2-3-6-16,7 2-27 0,-7-22-27 16,18 28-45-16,-18-28-60 0,25 12-92 0,-25-12-242 15,0 0 40-15,38-6 292 0</inkml:trace>
  <inkml:trace contextRef="#ctx0" brushRef="#br1" timeOffset="204639.3832">15297 5226 1624 0,'-28'-3'96'16,"28"3"-23"-16,-29 5-16 0,29-5-10 16,0 0-20-16,0 0-15 0,0 0-11 0,0 0-3 15,0 0-1-15,0 0 0 0,29-6-3 0,-8 0-6 16,8-1-9-16,-1-4-15 0,7 4-18 0,-3-10-24 15,11 10-14-15,-10-12-19 0,17 14-13 0,-18-12 4 16,15 14-25-16,-16-8-5 0,9 11-26 0,-9-4-21 16,-2 3-8-16,0 6 13 0,-29-5-17 15,45 8 209-15</inkml:trace>
  <inkml:trace contextRef="#ctx0" brushRef="#br1" timeOffset="205014.3906">15788 5164 935 0,'0'0'254'0,"-30"-1"-128"16,30 1-35-16,0 0-14 0,-19-10-19 15,19 10-14-15,0 0-7 0,-12-17 0 16,12 17 0-16,0 0-5 0,0 0-5 0,-2-16-2 16,2 16 0-16,0 0 0 0,0 0 2 0,0 0-6 15,0 0-2-15,0 0-6 0,-7 17-1 0,7-17-1 16,-10 27 4-16,4-8-1 0,0 3 7 0,-2 2-5 16,2 0 6-16,-1 1-9 0,2-1 0 0,1-2-13 15,1 2 0-15,3-6 0 0,4 0 0 0,-4-18 0 16,19 20 0-16,-19-20 0 0,33 7 0 15,-11-9 0-15,2-4 0 0,1-4 0 0,2-6 0 16,2-4 0-16,1-3 0 0,-1-1 0 16,2-1 0-16,-3-1 0 0,-3 2 0 0,-4-1 0 15,-2 3 0-15,-6 3 0 0,-1 2 0 0,-12 17 0 16,12-24 0-16,-12 24 0 0,0 0 0 0,0 0 0 16,0 0 0-16,0 0 0 0,-23 0-5 0,23 0 0 15,-24 24 3-15,12-7-1 0,-2 1 6 16,0 2-5-16,2 1 5 0,1-1-7 0,3-1-1 15,3 0-13-15,5-19-7 0,1 29-13 0,-1-29-9 16,16 23-21-16,-16-23-19 0,35 13-35 0,-35-13-53 16,50 2-83-16,-31-3-217 0,5-8-2 0,12 11 241 15</inkml:trace>
  <inkml:trace contextRef="#ctx0" brushRef="#br1" timeOffset="205358.1663">16258 5245 1333 0,'0'0'126'0,"0"0"-74"0,0 0-5 16,-27 5-1-16,27-5-9 0,0 0-17 0,0 0-9 16,0 0-2-16,0 0-1 0,0 0-6 0,0 0 5 15,-17 20 6-15,17-20 10 0,0 18 1 16,0-18-1-16,4 30-13 0,-2-11-1 0,-2 2 1 16,2 2 8-16,-5-2-4 0,0-1 9 0,-3-4-7 15,6-16 5-15,-10 25-4 0,10-25-4 0,0 0-8 16,-4 17-2-16,4-17-4 0,0 0 2 15,0 0 0-15,0 0 0 0,0 0 2 0,14-27-3 16,-8 11 3-16,4-4-4 0,0-4 3 0,1 1-3 16,0-4 3-16,0 1-2 0,-1 2 5 15,0 0-4-15,0-2 8 0,1 5-4 0,-2 0 8 16,2 4-3-16,-1 0 4 0,-10 17-5 0,13-24-1 16,-13 24-4-16,0 0-4 0,0 0-1 0,0 0-1 15,0 0 0-15,20-10-4 0,-20 10-8 0,0 0-13 16,0 0-17-16,27 18-26 0,-27-18-40 0,25 12-55 15,-25-12-84-15,27-8-295 0,-27 8 46 16,28-2 203-16</inkml:trace>
  <inkml:trace contextRef="#ctx0" brushRef="#br1" timeOffset="205758.3467">16676 5173 1421 0,'0'0'79'16,"0"0"-37"-16,-26 7 1 0,26-7 6 15,0 0-10-15,-14 26-4 0,14-26-3 0,-12 25 5 16,12-25-6-16,-14 31-3 0,8-15-10 0,0 1 5 16,1 3-5-16,-1 2 4 0,2-1-5 0,0 2 5 31,0-1-5-31,2 3 5 0,-4-3-7 0,4-2-1 16,-2-3-5-16,4-17 3 0,-3 24-10 0,3-24-2 15,0 0 0-15,0 0 0 0,0 0 0 16,0 0 0-16,24-5 0 0,-24 5 0 0,31-34 0 15,-10 9 0-15,2-6 0 0,3-3 0 0,-4 0 0 0,5-1 0 16,-1 2 0-16,-1 1 0 0,1 3 0 0,-5 1 0 16,-1 6 0-16,-1 1 0 0,-4 4 0 0,-15 17 0 15,21-21 0-15,-21 21 0 0,0 0 0 0,0 0 0 16,0 0 0-16,0 0 0 0,0 0 0 0,7 17 0 16,-7-17 0-16,-7 35 0 0,2-13 0 15,-1 1 0-15,1 2 0 0,1 0 0 0,0 0 0 16,3 1 0-16,-1-2 0 0,2 0 0 0,2-2 0 15,0-2 0-15,4-2 0 0,-6-18-11 0,14 27-49 16,-14-27-21-16,26 21-54 0,-26-21-77 0,32 6-212 16,-32-6-145-16,35-11 67 0,-6 11 450 0</inkml:trace>
  <inkml:trace contextRef="#ctx0" brushRef="#br1" timeOffset="205899.2255">17208 5432 1999 0,'0'0'48'15,"-23"18"-48"-15,23-18 0 0,0 0 0 0,0 0 0 16,0 0 0-16,0 0 0 0,0 0 0 0,0 0 0 16,0 0-5-16,0 0-92 0,-12-40-109 15,12 40-428-15,19-26 12 0,-19 26 140 0</inkml:trace>
  <inkml:trace contextRef="#ctx0" brushRef="#br1" timeOffset="208593.4847">17089 5079 936 0,'0'0'137'16,"0"0"-62"-16,0 0-17 0,0-17-21 0,0 17 22 15,0 0-27-15,0 0 12 0,0 0-11 16,0 0-7-16,10-19-4 0,-10 19-4 0,0 0-1 16,19-14 3-16,-19 14 2 0,20-14-1 0,-20 14 2 15,26-17-7-15,-26 17 1 0,32-17-4 0,-32 17-1 16,36-18-5-16,-36 18-1 0,33-13-2 0,-33 13-2 15,33-7-1-15,-33 7-2 0,26-2-2 16,-26 2 2-16,0 0-2 0,21 4 3 0,-21-4 0 16,0 0 0-16,0 0 2 0,1 24-4 0,-1-24 5 15,-7 18-3-15,7-18 3 0,-15 23 4 0,15-23 8 16,-20 31-2-16,11-14 7 0,-3-1 9 0,3 1-38 16,9-17 31-16,-18 28-37 0,18-28 1 0,-13 19-22 15,13-19-54-15,0 0-93 16,0 0-347-16,0 0 22 0,0 0 132 0</inkml:trace>
  <inkml:trace contextRef="#ctx0" brushRef="#br1" timeOffset="208937.4254">17186 5473 1039 0,'-21'22'159'0,"21"-22"-83"0,-21 15-3 0,21-15-2 15,0 0-2-15,-29 17-13 0,29-17-6 0,0 0-9 16,-16 16-5-16,16-16-10 0,0 0-9 0,0 0-6 16,0 0-8-16,0 0 1 0,0 0-2 15,0 0 0-15,0 0 0 0,20-7-1 0,-20 7-2 16,21-13-5-16,-21 13-23 0,22-13-38 16,-22 13-74-16,28-13-158 0,-28 13-235 0,15-22 41 15,-15 22 326-15</inkml:trace>
  <inkml:trace contextRef="#ctx0" brushRef="#br2" timeOffset="357299.0655">6404 6175 738 0,'0'0'56'0,"12"-22"-54"16,-12 22-3-16,2-17 4 0,-2 17 8 0,0 0 21 16,-15-19 9-16,15 19 0 0,-24-5-5 15,5 5-17-15,0 4 2 0,-5-2 13 0,0 7 16 16,-8-4 14-16,4 9 9 0,-10-6-9 0,7 10-4 15,-6-7-16-15,7 8-3 0,-5-3-9 16,7 4 2-16,-1 0-10 0,3 2-21 0,1 1 26 16,2 2-36-16,3 2 27 0,3 1-13 0,1 2-7 15,2 1 4-15,3-1-7 0,2 0 7 0,5-1-7 16,3 1 6-16,5-2-7 0,4 0 7 0,4-1-7 16,5-3 6-16,6-3-6 0,4-3 5 0,6-5-2 15,5-4 3-15,3-5-3 0,6 0 4 0,1-10 0 16,6 0-2-16,0-4 2 15,1-4-5-15,1-6 4 0,-1-2-5 0,-2-4 6 16,-3-2-7-16,-4-1 7 0,-5-1-7 0,-6 0 8 16,-7-3-10-16,-4 3 1 0,-8-2-9 0,-4 0 7 15,-2-3 16-15,-6-1-24 0,-2-1 30 0,-3 1-26 16,-3 2 9-16,-4 1 9 0,-3 2-8 0,-2 4 8 16,-5 1-7-16,-2 3 11 0,-1 5 1 15,-2 1 11-15,3 10-1 0,-4 1 1 0,1 10-8 16,-5 3-4-16,-3 10 1 0,-4 4-5 0,-2 7 10 15,-2 3-6-15,-1 8 10 0,1 0-8 0,3 1-12 16,1-3 23-16,9 0-30 0,6-6 21 0,10-4-11 16,7-5-8-16,7-6 0 0,-4-16-8 15,32 25-1-15,-1-17-8 0,2-6-8 0,12 1-16 16,-2-13-24-16,17 9-37 0,-12-20-72 16,24 18-110-16,-9-10-209 0,-4-7 16 0,11 14 437 15</inkml:trace>
  <inkml:trace contextRef="#ctx0" brushRef="#br2" timeOffset="357517.887">7079 6381 1413 0,'0'0'190'0,"0"0"-185"15,0 0-14-15,0 0 0 0,26-13 7 0,-6 5-6 16,4 1-10-16,-1-4-15 0,4 4-14 16,-6-3 6-16,7 7-30 0,-9-10-10 0,9 13-56 15,-28 0-56-15,40-12-121 0,-16 17-112 0,-24-5 208 16,29 2 218-16</inkml:trace>
  <inkml:trace contextRef="#ctx0" brushRef="#br2" timeOffset="357689.6769">7047 6678 1475 0,'0'0'169'0,"-18"11"-144"15,18-11-20-15,0 0-8 0,0 0 1 0,25-13 6 16,-25 13-4-16,36-23 4 0,-9 3-6 0,4 1 1 16,5-5-28-16,9 7-43 0,-12-15-77 0,22 22-125 15,-21-4-255-15,7-6 25 0,10 15 388 0</inkml:trace>
  <inkml:trace contextRef="#ctx0" brushRef="#br2" timeOffset="358399.4849">8335 6242 1064 0,'-22'-2'73'0,"2"-7"-30"0,20 9 2 16,-38-12 8-16,38 12 4 0,-39-13-2 16,39 13-10-16,-37-10-9 0,37 10 0 0,-34-4-2 15,34 4-4-15,-34 4-3 0,34-4-4 0,-32 12-6 16,32-12 1-16,-29 22-6 0,12-6 1 0,1 3-4 16,3 1-15-16,1 5 33 0,3 0-28 0,0-1 29 15,4-2-14-15,2-5-8 0,3-17 1 0,7 26-5 16,-7-26 1-16,26 14-1 0,-6-14 2 0,5-3 1 15,6-4 3-15,4-7 1 0,4-4-3 16,6-8 5-16,5-4 7 0,2-6-27 0,4-3 25 16,-3-4-26-16,0 1 6 0,-3 0 10 0,-5 5-9 15,-6 1 8-15,-7 2-7 0,-6 1 7 16,-6 4-6-16,-7 0 6 0,-2 5-6 0,-3 3 5 16,-3 2-6-16,-5 19 5 0,3-25-1 0,-3 25 4 15,0 0 4-15,0 0-3 0,-20-5-1 0,20 5-5 16,-25 22 2-16,7 0-5 0,-3 7 6 15,-2 9-8-15,-1 3 7 0,-2 4-9 0,5 0 8 0,1-2-9 0,5-4 10 16,4-1-15-16,5-6-1 0,7 0-13 0,0-8-52 16,14 6-8-16,-15-30-64 0,32 45-33 15,-32-45-44-15,34 31-125 0,-7-10-91 0,-27-21 141 16,41 31 302-16</inkml:trace>
  <inkml:trace contextRef="#ctx0" brushRef="#br2" timeOffset="358654.3603">8025 6709 1227 0,'0'0'232'15,"0"0"-213"-15,0 0-16 0,0 0-7 0,0 0 5 16,39-18 7-16,-11 8 7 0,7-2 1 0,5-3 4 15,7 1-8-15,2-2-3 0,4 1-7 0,-1-1-1 16,2 1-4-16,-2 3-2 0,-3-1-11 0,0 6-12 16,-9-4-22-16,3 9-26 0,-13-5-33 15,7 14-42-15,-18-12-68 0,-19 5-229 0,41 14 43 16,-41-14 355-16</inkml:trace>
  <inkml:trace contextRef="#ctx0" brushRef="#br2" timeOffset="359102.4335">8297 6889 1068 0,'0'0'187'15,"0"0"-161"-15,0 0-44 0,0 0 18 0,0 0 3 16,0 0 8-16,0 0 7 0,0 0 12 0,0 0 9 16,0 0 2-16,0 0 19 0,11 18-42 0,-11-18 25 15,1 33-36-15,-2-12 9 0,0 3 5 0,-3 3-9 32,1 2 5-32,-1 0-13 0,0 0 5 0,0-2 0 15,1 0 7-15,-1-8-5 0,3 1 4 0,1-20-13 0,0 26 0 0,0-26-4 16,0 0 2-16,11 19 0 0,-11-19 2 0,0 0 3 15,0 0 0-15,0 0 5 0,18-14 0 0,-18 14 2 0,10-31-6 16,-5 7 2-16,2-2-9 0,0-2 7 0,-2 1-2 31,-1-2 11-31,-1 4 1 0,-3-3 5 0,0 1-7 0,-3 3 2 0,4 1 7 0,-2-1-31 0,4 2 26 16,1 5-29-16,2-1 11 0,-6 18 4 31,22-26-3-31,-22 26 1 0,31-19-2 0,-13 12 1 16,5-1-3-16,1-1 0 0,4 2-10 15,5 0-18-15,-5-5-33 0,11 10-53 0,-18-18-87 16,25 18-238-16,-14-3-106 0,-5-5 120 0</inkml:trace>
  <inkml:trace contextRef="#ctx0" brushRef="#br2" timeOffset="360300.4843">6372 7610 1121 0,'0'0'36'15,"0"0"-19"-15,0 0-2 0,-24-22 11 0,24 22 8 16,0 0 7-16,0 0-6 0,-22-15-9 0,22 15-7 15,0 0-3-15,-26-4-2 0,26 4 2 16,-26 2 3-16,26-2 2 0,-31 13 5 16,13-6 1-16,18-7 4 0,-39 26-1 0,20-8 1 15,-7-1-7-15,6 7 4 0,-5-2-9 0,5 3 6 16,-3 2-8-16,2 4 2 0,1-2-9 0,3 3 3 16,3-6-8-16,4 2 4 0,4-3-8 0,4-1 5 15,5-3-7-15,4 0 5 0,2-1-7 0,6-4 5 16,5 1-3-16,3-1 3 0,5-6-2 0,4-1 3 15,1-1-1-15,6-4 2 0,3-5-2 16,1-3-3-16,2-5 2 0,2-3-3 0,-1-5 5 16,-1-6-3-16,-2-3 6 0,-4-4-8 0,-1-3 7 15,-8-2-7-15,-2 1 6 0,-5-4-7 16,-7 1 7-16,-2 2-7 0,-9 2 8 0,-4 2-7 16,-5 5 6-16,-5 0-6 0,-7 3 6 0,-1 1-6 15,-5 1 6-15,-3 3-5 0,-1 1-16 16,-3 2 30-16,-2 4-31 0,-1 4 32 0,-2 4-11 15,1 6-10-15,1 6 33 0,1 5-26 0,0 4 31 16,4 4-15-16,2 4-8 0,3 2 4 0,8-2-11 16,4 1 2-16,7-2-6 0,7-3 2 0,7-3-3 15,5-1-1-15,8-2-7 0,6-4-4 0,6-3-9 16,4-7-10-16,8 2-25 0,-3-13-30 0,15 12-58 16,-21-24-86-16,22 10-257 0,-8 5-17 15,-10-12 245-15</inkml:trace>
  <inkml:trace contextRef="#ctx0" brushRef="#br2" timeOffset="360550.5106">6915 7778 1645 0,'0'0'97'15,"0"0"-90"-15,0 0-13 0,0 0 1 16,25 7 2-16,-25-7 3 0,32-4 0 0,-12 1-3 16,-1 0-8-16,4 1-11 0,-3 0-9 15,5 2-14-15,-6-4-11 0,7 10-11 0,-26-6-5 16,43 2-10-16,-43-2-15 0,37 3-31 0,-37-3-62 16,28-10-215-16,-5 17-2 0,-23-7 289 0</inkml:trace>
  <inkml:trace contextRef="#ctx0" brushRef="#br2" timeOffset="360706.8284">6911 8032 1571 0,'0'0'59'0,"0"0"-33"16,0 0-13-16,0 0 0 0,29-11 7 0,-1 4-4 16,4-5-5-16,6-2-8 0,5-3-2 0,2-1-7 15,8 1-25-15,-9-6-39 0,12 14-61 0,-18-17-142 16,10 12-265-16,5 3 22 0,-7-10 349 0</inkml:trace>
  <inkml:trace contextRef="#ctx0" brushRef="#br2" timeOffset="365146.5256">8161 7512 1001 0,'0'0'33'0,"0"0"-23"0,-15-21-7 16,15 21-3-16,0 0-18 0,-9-24 18 0,9 24-17 16,0 0 19-16,-14-18 10 0,14 18 11 15,0 0 13-15,0 0 12 0,-29-19 6 0,29 19 2 16,0 0-1-16,-20 0-4 0,20 0-8 16,-19 6-5-16,19-6-7 0,-23 14 0 0,23-14-2 15,-25 21 4-15,25-21 21 0,-28 34-35 0,13-18 30 16,4 8-34-16,-4-2 4 0,7 3 3 0,-1-1-11 15,5 1 2-15,3-2-12 0,2-1 3 0,6-1-5 16,1-3 3-16,5 1-4 0,-13-19 4 16,35 29-5-16,-12-18 3 0,3-2-4 0,4-3 4 15,2-3-2-15,2-4 0 0,-2-6 4 0,3-2-2 16,-2-5 4-16,2 0-3 0,0-4 4 0,-2 0-6 16,-5-3 4-16,-4-3-6 0,-3 1 5 0,-7 0-7 15,-4 0 5-15,-6 1-6 0,-4 1 6 0,-4 1-4 16,-6 2-16-16,10 18 32 0,-32-28-33 15,11 16 32-15,-3 2-11 0,-2-2-5 16,1 3-1-16,1-1-7 0,-1 5-8 0,3-1-7 16,22 6-8-16,-35 0-10 0,35 0-14 0,-24 10-29 15,24 8-42-15,0-18-104 0,0 0-228 0,-14 35 15 16,14-35 299-16</inkml:trace>
  <inkml:trace contextRef="#ctx0" brushRef="#br2" timeOffset="365349.7319">8689 7492 1449 0,'0'0'21'0,"-35"3"-19"0,35-3-3 16,-34 3-1-16,34-3-2 0,-26 3 17 15,26-3-34-15,-19 4 11 0,19-4-47 0,0 0-36 16,0 0-22-16,0 0-41 0,0 0-29 0,0 0-82 15,45-3-118-15,-45 3 197 0,47-10 188 0</inkml:trace>
  <inkml:trace contextRef="#ctx0" brushRef="#br2" timeOffset="365662.1994">9158 7287 1174 0,'-19'-1'200'16,"0"12"-143"-16,-8-7-20 0,6 7 4 0,-7-4 3 15,5 4 1-15,-7 1-13 0,4 3-3 0,-5-4-4 16,7 1 2-16,0 0-5 0,24-12-1 0,-30 22-9 16,30-22-5-16,-12 16-6 0,12-16 0 15,0 0-2-15,11 22 1 0,-11-22 0 0,28 13 1 16,-5-8 0-16,5-2 2 0,1 0 0 0,6-1 0 16,-4-2-2-16,1-2-1 0,-2 2-1 0,-4 2 3 15,-1 0-2-15,-4 2 1 0,-21-4-1 0,31 9 1 16,-31-9 1-16,0 0-10 0,16 24 31 15,-16-24-31-15,-5 30 31 0,-4-12-20 0,-3 2-4 16,-5-2 4-16,-3 2-5 0,-2 1 4 16,-2-1-5-16,0-2 5 0,1-2-5 0,3-4 3 15,20-12-9-15,-29 15-11 0,29-15-26 0,0 0-41 16,0 0-66-16,0 0-98 0,-3-20-292 0,3 20 45 16,26-43 284-16</inkml:trace>
  <inkml:trace contextRef="#ctx0" brushRef="#br2" timeOffset="365834.1418">9101 7366 1723 0,'-25'14'73'15,"-3"-4"-36"-15,28-10-10 0,-28 10-8 0,28-10-5 16,0 0-10-16,0 0-5 0,0 0 0 0,29-6 1 16,-5-2 0-16,6-5-11 0,7 3-12 0,1-9-29 15,13 9-44-15,-14-15-58 0,25 24-113 16,-26-9-293-16,6-2 48 0,3 13 293 0</inkml:trace>
  <inkml:trace contextRef="#ctx0" brushRef="#br2" timeOffset="366193.4394">8205 7954 1283 0,'0'0'147'0,"0"0"-117"0,5-22-2 15,-5 22 17-15,36-17 14 0,-2 11 9 0,-2-8-12 16,12 5-15-16,2-6-7 0,8 4-12 0,4-1-2 16,4 0-7-16,1-1-4 0,0 5-5 15,-1 0-3-15,1 2-1 0,-3 1 2 0,2 3-1 16,-2-1-1-16,-1-2-8 0,0 4-12 0,-6-6-24 16,5 13-30-16,-14-15-37 0,14 22-59 0,-29-21-70 15,9 10-283-15,-2 9 39 0,-16-15 296 0</inkml:trace>
  <inkml:trace contextRef="#ctx0" brushRef="#br2" timeOffset="367256.3693">8470 8171 820 0,'0'0'175'0,"-23"-7"-151"0,23 7-13 16,-20-3 4-16,20 3 8 0,-20-1 6 0,20 1 5 15,-22 4-2-15,22-4 6 0,-26 7 2 0,26-7 3 16,-28 12 4-16,28-12-5 0,-28 17 2 0,28-17-3 16,-27 21 0-16,27-21-3 0,-23 25-1 0,23-25-9 15,-19 33 2-15,11-17-11 0,6 1-1 16,-1 0-9-16,3-1-2 0,1 0-6 15,-1-16 2-15,12 30-5 0,-12-30 4 0,22 25-3 16,-22-25 2-16,36 13-1 0,-13-12 1 0,4-4 1 16,2-6-2-16,1 0 2 0,3-6-2 0,-1-4 3 15,0-1-5-15,1-1 5 0,-4-1-6 0,-4-1 6 16,-2 0-6-16,-4 0 8 0,-4 1-8 0,-5 0 5 16,-3 2-3-16,-5 2 4 0,-2 18-5 15,-4-29 3-15,4 29 13 0,-22-24-36 0,22 24 33 16,-35-18-34-16,12 16 16 0,-1 2 4 0,-2 2 1 15,-3 5 19-15,3 3-35 0,1-1 35 0,4 0-36 16,21-9 9-16,-32 18-17 0,32-18-38 0,0 0-58 16,-8 23-101-16,8-23-200 0,0 0-80 15,23 14 217-15</inkml:trace>
  <inkml:trace contextRef="#ctx0" brushRef="#br2" timeOffset="367443.8596">8943 8209 1711 0,'-59'7'67'0,"28"0"-67"0,7-1-9 16,3-4-10-16,21-2-11 0,-27 1-21 0,27-1-37 16,0 0-53-16,0 0-59 0,0 0-60 15,0 0-234-15,24-14 80 0,-12-4 343 0</inkml:trace>
  <inkml:trace contextRef="#ctx0" brushRef="#br2" timeOffset="367790.9205">9116 8135 1363 0,'0'0'217'0,"-24"-4"-205"15,24 4-7-15,0 0 5 0,0 0 9 16,0 0 7-16,19-10-7 0,1 5 34 0,0-5-39 0,8-1 25 16,3-1-21-16,2 0-9 0,-2 4-1 15,0 1-4-15,-7 2-1 0,-5 1-1 0,-19 4 1 16,24 2 1-16,-24-2 3 0,0 0 3 0,0 0 2 0,7 19 0 16,-7-19-7-16,-16 34-14 0,1-13 25 15,-5 3-27-15,-8 0 29 0,-2 5-4 16,-1 0-2-16,1 2 9 0,-1-3-6 0,5 0 3 15,6-5-11-15,5-1 1 0,5-3-6 0,10-19 0 0,-6 29-4 16,6-29 0-16,16 16-1 0,3-15 0 16,5-6-7-16,8-8-14 0,10-1-23 0,-4-12-57 15,18 17-121-15,-28-11-371 0,12-1 4 0,-4 6 214 16</inkml:trace>
  <inkml:trace contextRef="#ctx0" brushRef="#br2" timeOffset="368636.9365">6577 8856 770 0,'0'0'121'0,"0"0"-87"0,-23-21 2 16,23 21 20-16,-20-10 11 0,20 10 3 0,-25-9-14 16,25 9-10-16,-30-3-6 0,11 1 1 31,19 2-1-31,-37 7 0 0,37-7-2 0,-40 14-5 15,21-4 1-15,-4 1-5 0,4 4 2 0,-5 0-6 16,5 4 4-16,-3-3-7 0,4 7 6 0,1-3-6 0,3 3 2 0,2 0-9 16,4 2 2-16,3-1-11 0,4 1 5 0,3-3-9 15,5-3 3-15,4-1-4 0,4-2 3 0,3-4-3 16,6-1 4-16,5-5-2 0,4-3 0 0,5-8 2 16,2-3-5-16,1-6 2 0,5 0-3 0,-2-6 5 15,2-4-6-15,-1-4 7 0,-1-1-7 16,-1-4 4-16,-4 1-4 0,-4 0 8 0,-4-1-9 15,-7 2 8 1,-4 1-6-16,-8 2 4 0,-5 2-4 0,-6 2 3 16,-4 1-2-16,-6 1-11 0,-4 3 28 0,-5 4-30 15,-5 5 28-15,-3 1-14 0,-2 0-1 0,-6 7 4 16,2 2 5-16,-3 6 3 0,0 4 6 16,3 3 2-16,3 3-16 0,3 5 23 0,3 4-28 15,3-2 20-15,5 0-13 0,7-1-7 0,6-2 1 16,7-1-3-16,6-1 2 0,5-1-3 0,3-5 0 0,7 0-11 15,1-3-7-15,8-1-14 0,-1-5-12 0,8 4-23 16,-5-11-25-16,15 11-36 0,-17-17-52 0,22 19-80 16,-18-8-217-16,1-8 15 0,13 12 341 0</inkml:trace>
  <inkml:trace contextRef="#ctx0" brushRef="#br2" timeOffset="368844.302">7329 8870 1525 0,'-18'18'143'0,"18"-18"-129"15,0 0-15-15,0 0-2 0,0 0 2 0,0 0 1 16,0 0 0-16,0 0 0 0,32-11-2 0,-13 4-10 16,1-2-11-16,7 4-18 0,-4-6-24 0,9 8-15 15,-12-7-31-15,14 13-14 0,-34-3-25 0,44-3-96 16,-20 10-164-16,-24-7 7 0,32 10 395 15</inkml:trace>
  <inkml:trace contextRef="#ctx0" brushRef="#br2" timeOffset="368986.3881">7416 9024 1575 0,'-27'16'49'16,"27"-16"-40"-16,0 0-12 0,0 0-1 0,0 0 3 15,32 0-1-15,-13-6 0 0,2-4-25 0,13 2-39 16,-11-15-84-16,22 18-200 0,-9-8-167 0,-6-6 29 16,13 15 466-16</inkml:trace>
  <inkml:trace contextRef="#ctx0" brushRef="#br2" timeOffset="369568.9773">8293 8735 1396 0,'0'0'55'0,"25"-11"-13"16,-5 5-7-16,1-4-16 0,6 3 15 16,-2-3-32-16,2 3 8 0,-3 0-4 0,2 3-6 15,-1-1 1-15,-1 3 3 0,-2-1 6 0,-2 3 5 16,-20 0 4-16,33-1-1 0,-33 1-1 0,24 1-6 16,-24-1-3-16,0 0-3 0,0 0-1 15,21 7 2-15,-21-7 0 0,0 0 1 0,-11 25-4 16,11-25-13-16,-24 29 33 0,8-11-29 15,-7 1 34-15,0 5-11 0,-2-3-6 0,0 3 7 16,3-1-7-16,2 1 6 0,1-3-5 0,5-1 2 16,4-3-7-16,10-17-2 0,-11 26-7 0,11-26 2 15,5 21-2-15,-5-21 1 0,19 15 1 0,-19-15-1 16,36 7-1-16,-12-8-6 0,7-3-11 0,-1-5-16 16,7 6-31-16,-9-16-33 0,15 14-56 0,-19-18-69 15,25 11-168-15,-12 0-101 0,-7-13 113 16,14 18 380-16</inkml:trace>
  <inkml:trace contextRef="#ctx0" brushRef="#br2" timeOffset="369725.2344">9002 8811 1626 0,'-25'7'59'0,"6"0"-44"0,19-7-15 15,-23 8-1-15,23-8-14 0,0 0-31 0,0 0-45 16,0 0-65-16,0 0-78 0,0 0-105 0,15-22-141 15,14 21 143-15,-19-21 337 0</inkml:trace>
  <inkml:trace contextRef="#ctx0" brushRef="#br2" timeOffset="370037.9687">9381 8663 1363 0,'-37'5'112'16,"15"9"-56"-16,-8-6-7 0,8 6-13 0,-6-5 27 15,5 9-47-15,-2-5 22 0,5 4-15 0,1-5-6 16,19-12 2-16,-24 23-5 0,24-23-4 0,-7 17-8 16,7-17-2-16,8 18-3 0,-8-18 4 15,27 11-3-15,-7-6 3 0,6-5-2 0,4-1 1 16,5-4 1-16,4 1-2 0,-1-2 1 0,-2 0 0 16,-1 1 2-16,-5 1-2 0,-1 1 1 0,-7 1 0 15,-22 2 0-15,31 2 6 0,-31-2 2 16,0 0 4-16,12 18 0 0,-12-18-3 0,-8 23-6 15,8-23 0-15,-25 34-4 0,6-15 5 0,-4 1-5 16,-2 2 2-16,-2 0-4 0,0-1 4 16,3-2-5-16,1 1 4 0,3-5-5 0,20-15-3 15,-27 20-11-15,27-20-19 0,0 0-33 0,0 0-33 16,0 0-54-16,0 0-56 0,31-21-142 0,-9 7-143 16,-6-17 77-16,18 16 421 0</inkml:trace>
  <inkml:trace contextRef="#ctx0" brushRef="#br2" timeOffset="370209.915">9443 8661 1781 0,'-58'15'124'0,"58"-15"-71"15,-29 11-18-15,29-11-12 0,0 0-7 0,0 0-11 16,0 0-6-16,0 0 0 0,23-5 1 0,-2-3-3 16,9-3-8-16,0-4-18 0,8 3-23 0,-5-8-36 15,14 13-48-15,-13-18-57 0,26 23-59 16,-20-5-299-16,13-9 56 0,14 11 271 0</inkml:trace>
  <inkml:trace contextRef="#ctx0" brushRef="#br2" timeOffset="370678.7011">10323 8651 1101 0,'0'0'187'0,"0"0"-119"15,0 0-33-15,0 0-1 0,-24-10 2 16,24 10-10-16,0 0-1 0,-20 14-2 0,20-14 5 15,-16 18 6-15,16-18-2 0,-17 24-16 0,17-24 33 16,-16 34-38-16,6-16 31 0,5 6-14 0,-5-6-11 16,5 4 5-16,-2-1-10 0,2-1 3 15,0 0-4-15,1-3 2 0,4-17-3 0,-6 25 2 16,6-25-4-16,0 0-1 0,0 18-4 0,0-18 0 16,0 0-3-16,0 0 0 0,0 0 1 0,0 0 4 15,0 0 2-15,8-23 2 0,-8 23 0 0,8-33-6 16,-4 13 3-16,2-1-5 0,-2-3 3 0,0 3-4 15,0-3 3-15,3 0-6 0,1-2-8 16,1 4 24-16,4 0-25 0,1 3 26 16,2 2-13-16,-16 17-5 0,32-25 2 0,-32 25-5 15,31-12-3-15,-31 12-1 0,24-2-6 0,-24 2-2 16,23 9-10-16,-23-9-11 0,26 15-33 0,-26-15-33 16,37 19-80-16,-37-19-110 0,21 3-221 0,5 5 9 15,-26-8 376-15</inkml:trace>
  <inkml:trace contextRef="#ctx0" brushRef="#br2" timeOffset="371053.6943">10835 8612 1328 0,'-25'-4'107'16,"25"4"-59"-16,-38 1-13 0,38-1 5 16,-40 4 0-16,21 3-2 0,-6-2 1 0,5 4 3 15,-6-1-2-15,5 6-3 0,-3-2-5 16,2 4-19-16,1 1 28 0,3 2-29 0,0 2 24 15,3 1-9-15,0 4-11 0,3-4 0 0,4-1-9 16,3-2 1-16,5-19-6 0,5 30 3 0,-5-30-5 16,19 20 1-16,-19-20-1 0,32 8-1 0,-11-10 1 15,5-2-1-15,1-5 3 0,2-3-4 16,2-4 4-16,-2-4-4 0,1-1 1 0,-6-1-5 16,-1-1 4-16,-4 2-4 0,-5 1-4 0,0 1 24 15,-5 3-26-15,-9 16 25 0,9-28-13 16,-9 28-2-16,0-18 2 0,0 18-3 0,0 0-2 15,0 0-1-15,0 0-5 0,-25 0 0 0,25 0-4 16,-17 23 4-16,9-7-3 0,0 0-11 0,2 4 23 16,1-1-31-16,3-1 22 0,2-18-23 0,4 32-21 15,-4-32-18-15,15 26-23 0,-15-26-13 16,28 25-20-16,-28-25-23 0,41 15-64 0,-23-13-101 16,4-9-109-16,18 14 185 0,-20-21 241 0</inkml:trace>
  <inkml:trace contextRef="#ctx0" brushRef="#br2" timeOffset="371428.7522">11271 8681 1234 0,'-27'-11'100'0,"27"11"-7"0,-36-7-6 0,36 7-7 16,-39-2-10-16,20 4-13 0,-5-2-8 0,4 5-10 16,-3-3-5-16,4 5-5 0,-2 0 0 0,1 3-18 15,1 1 25-15,19-11-31 0,-32 30 22 0,20-11-12 16,1 0-9-16,2-1 2 0,2 1-9 0,4-2 4 15,3 1-2-15,4-2 1 0,-4-16 0 16,23 30-2-16,-23-30-4 0,38 20 0 0,-14-13-3 16,4-5 3-16,1-4 0 0,2-3 3 0,-1-4 1 15,1-4-2-15,-1-4 3 0,2-5-3 0,-1-5 4 16,0-2-6-16,1-6-8 0,-1 1 19 16,0-3-19-16,-4 0 21 0,-2 0-6 0,-3 3-6 15,-5 3 6-15,-1 0-4 0,-2 2 4 0,-2 4-5 16,-3-1 5-16,-1 2-3 0,-3 9 2 15,-5 15 1-15,0 0 2 0,0 0-1 0,0 0 1 16,-32 2-3-16,16 16-2 0,-3 5 3 0,-2 6-6 16,-1 0 4-16,1 3-4 0,1 2 4 0,0 0-5 15,4 1 6-15,4-2-14 0,2-2-18 0,9-4 6 16,0-6-41-16,11 3-2 0,-10-24-46 0,33 30-46 16,-33-30-71-16,44 10-197 0,-19-3-71 0,-6-14 121 15</inkml:trace>
  <inkml:trace contextRef="#ctx0" brushRef="#br2" timeOffset="371616.2496">11671 8690 1133 0,'-18'-1'384'0,"18"1"-294"0,0 0-27 0,-23-10-8 16,23 10-11-16,0 0-19 0,0 0-13 16,-18 17-7-16,18-17-17 0,-10 22 29 0,6-5-30 15,-2 3 27-15,2 2-11 0,-1 2-6 0,0 0 3 16,1 0-8-16,-2 0-1 0,3-2-15 0,3-22-69 15,-1 31-22-15,1-31-5 0,12 19-62 0,-12-19-14 16,0 0-188-16,26-5-72 0,-24-12 227 16</inkml:trace>
  <inkml:trace contextRef="#ctx0" brushRef="#br2" timeOffset="371756.9137">11787 8504 925 0,'2'-34'129'0,"-10"-3"-32"0,14 12 5 16,-17-5 21-16,11 30-12 0,-12-24-22 0,12 24-24 15,0 0-22-15,-22-7-18 0,22 7-19 0,0 0-23 16,0 0-42-16,-28 5-51 0,38 11-113 0,-10-16-202 16,0 0-86-16,6 22 142 0</inkml:trace>
  <inkml:trace contextRef="#ctx0" brushRef="#br2" timeOffset="372288.2223">12150 8647 1017 0,'0'0'123'0,"-20"-9"-55"0,20 9-5 0,-34-2-3 16,34 2-9-16,-45 3-10 0,19 4 2 0,-5-2 6 15,4 6 8-15,-6-5 1 0,6 9 0 0,-5-3-9 16,7 4-25-16,-4-1 20 0,7 3-36 0,0-2 22 16,5 1-14-16,1 1-5 0,2-2-1 0,5 3 0 15,1-3 4-15,8-16-5 0,0 28 1 16,0-28-5-16,15 20-4 0,-15-20 0 0,28 12 4 15,-28-12-4-15,39 5 3 0,-18-6-1 0,3-3-2 16,3-3 1-16,1-3-2 0,0-4 1 0,2-3-1 16,-2-2 1-16,1-2-3 0,-2-3 3 15,0 0-3-15,-3 0-7 0,-1 1 23 0,-3 1-21 16,-4 1 22-16,-1 1-12 0,-5 4-4 16,-10 16 2-16,17-26-2 0,-17 26-1 0,0 0 2 15,0 0 2-15,0 0 1 0,0 0 2 0,0 0-1 16,0 0-4-16,0 0 1 0,-18 36-4 0,5-11-12 15,-2 1 24-15,0 3-22 0,-1 0 20 0,0 3-7 16,3-3-11-16,1-2 0 0,5-3-15 0,3-5-5 16,8-2-17-16,-4-17-17 0,19 24-25 0,-19-24-31 15,36 13-63-15,-36-13-90 0,32-18-247 16,0 13 44-16,-9-16 379 0</inkml:trace>
  <inkml:trace contextRef="#ctx0" brushRef="#br2" timeOffset="372607.636">12485 8640 1544 0,'0'0'93'0,"-22"9"-32"0,22-9-10 16,-29 19-9-16,29-19-27 0,-35 33 19 15,17-11-28-15,-2 0 28 0,4 1-11 0,-2 4-8 16,1-4 2-16,1 4-7 0,4-4 2 0,3 0-7 16,2-3 4-16,5-4-7 0,2-16 3 0,1 25-5 15,-1-25 0-15,8 16-1 0,-8-16-1 0,0 0 2 16,27 5-1-16,-27-5 2 0,29-12-1 0,-29 12 1 15,36-24-2-15,-16 5 2 0,3 0-2 16,0-2 2-16,1 1 0 0,-2-1 8 0,-1 0-5 16,-4 2 7-16,1 2-5 0,-5-2 0 0,-13 19-3 15,24-26-9-15,-24 26 6 0,18-17-9 0,-18 17 10 16,0 0 1-16,0 0-1 0,0 0-1 0,0 0-1 16,0 0 4-16,0 0-8 0,1 26 2 0,-8-10-11 15,1 4-7-15,-1-3-5 0,7 2-14 16,0-19-13-16,7 31-34 0,-7-31-35 0,19 28-58 15,-19-28-37-15,26 19-90 0,0-8-178 0,-26-11 53 16,49 11 418-16</inkml:trace>
  <inkml:trace contextRef="#ctx0" brushRef="#br2" timeOffset="372979.9527">13031 8632 1297 0,'-6'-19'124'0,"6"19"-75"0,-19-16 2 16,19 16 8-16,-22-13-8 0,22 13-17 0,-26-4-10 15,26 4-1-15,-35 8 0 0,13-1-3 0,2 4-3 16,0 1-4-16,0 4-1 16,0-1-1-16,3 2 2 0,17-17-5 0,-29 30-16 15,29-30 25-15,-14 27-31 0,14-27 30 0,-6 21-12 16,6-21-3-16,8 17 3 0,-8-17-4 0,19 9 5 0,-19-9-1 15,31 5 2-15,-31-5-1 16,39-2-4-16,-16-3 0 0,1 0-1 0,0 1-1 16,-1 0 1-16,-3 1 2 0,-20 3 3 0,29 0 5 15,-29 0 0-15,0 0 5 0,22 14-1 16,-22-14-1-16,1 23 3 0,-1-23-8 0,-17 34-2 0,2-12-8 16,-4 1 7-16,-4 4-5 0,-1-2 8 0,-1-1-6 15,-2-2-2-15,3-4-9 0,2-4-2 0,22-14-17 16,-31 20-16-16,31-20-36 0,0 0-66 0,-5 21-170 15,5-21-283-15,0 0 35 0,19-8 380 0</inkml:trace>
  <inkml:trace contextRef="#ctx0" brushRef="#br2" timeOffset="374631.7107">8539 9227 961 0,'0'0'31'0,"-34"-3"-19"0,34 3 0 15,-35-5 9-15,35 5 14 0,-32 2 4 0,32-2 4 16,-35 18-14-16,17-3-3 0,-4 0 16 0,2 8-8 16,-5 0 17-16,3 8-25 0,-5-2 11 0,7 7-17 15,-4-3 11-15,8 7-3 0,-1-5-15 0,6 0 6 16,3-5-17-16,5-1 9 0,6-6-13 15,3-1 4-15,9-3-14 0,-15-19-16 0,46 29-35 16,-25-27-40-16,18 12-57 0,-12-17-80 16,9-1-195-16,12 11 23 0,-17-18 343 0</inkml:trace>
  <inkml:trace contextRef="#ctx0" brushRef="#br2" timeOffset="375178.6825">8666 9480 822 0,'-24'-15'98'15,"24"15"-83"-15,0 0-10 0,0 0 9 16,0 0 17-16,-12-15 10 0,12 15 9 16,0 0-3-16,0 0-3 0,0 0-5 0,0 0 5 15,0 0 1-15,0 0 0 0,0 0 0 0,0 0-1 16,0 0-6-16,0 0-6 0,0 0-6 0,5 18-11 15,-5-18-3-15,-5 22-1 0,5-22 4 0,-8 28-4 16,5-12 4-16,0 1-6 0,3 2 4 0,-1-3-5 16,1 4 5-16,1-4-4 0,2 2 2 0,-2-2-5 15,-1-16 2-15,12 23-6 0,-12-23 0 16,19 13-5-16,-19-13 2 0,28 3 1 0,-28-3 0 16,35-8 3-16,-16-1-3 0,-19 9 1 0,36-29-3 15,-17 10 4-15,0 0-4 0,-1-2 4 16,1 0-4-16,-1 0 4 0,-4 2-3 0,-2 1 2 15,-12 18-3-15,18-25 2 0,-18 25-2 0,9-16 5 16,-9 16-3-16,0 0 4 0,0 0 1 16,0 0-3-16,0 0 1 0,0 0-5 0,0 0-1 15,0 0-1-15,-11 16 3 0,11-16 0 0,-8 27 3 16,4-8-3-16,2-3 4 0,0 2-5 0,1-1 5 16,1-17-4-16,0 28 5 0,0-28-1 0,5 21 2 15,-5-21 1-15,0 0-1 0,20 15 3 0,-20-15 2 16,27 0 4-16,-27 0 1 0,30-10-1 0,-30 10-1 15,31-21-3-15,-31 21-7 0,32-30 2 16,-16 13-7-16,0-3 4 0,0 1-3 16,-3-3 3-16,-2 4-4 0,-2-1 2 0,-2 1-4 15,-2 1 0-15,-2 1-10 0,-3 16-8 0,3-31-15 16,-3 31-12-16,1-28-21 0,-1 28-12 0,3-23-16 16,-3 23-59-16,8-18-49 0,-8 18-219 0,27-13-24 15,-27-3 262-15</inkml:trace>
  <inkml:trace contextRef="#ctx0" brushRef="#br2" timeOffset="375585.0708">9415 9191 940 0,'0'0'340'0,"0"0"-272"15,-9 16-21-15,9-16-6 0,0 0-1 0,0 0-6 16,-5 17-2-16,5-17-2 0,-5 25 7 0,5-25 0 15,-8 34 3-15,3-17 12 0,2 5-37 0,-1-2 19 16,0 6-31-16,-1-2 13 0,2 4 2 0,-4-2-4 16,2-2 0-16,0 0-13 0,-1 1 11 0,1-4-6 15,4-5 6-15,1-16-6 0,-2 26-4 0,2-26-3 16,0 0-1-16,12 16-1 0,-12-16 2 16,0 0 0-16,30-7 1 0,-30 7 2 0,32-26-2 15,-11 8 2-15,1-2-3 0,-1-2 3 0,1 0-5 16,-2 0 3-16,-2 2-3 0,-1 3 5 15,-17 17-3-15,24-26 2 0,-24 26-2 0,0 0 1 16,0 0 1-16,0 0-3 0,0 0-1 0,0 0 3 16,0 0-2-16,0 0-5 0,6 29-1 0,-11-12-10 15,-4 0 0-15,3 4-12 0,-3-5-5 16,5 5-17-16,4-21-5 0,-5 32-5 0,5-32 6 16,4 28-12-16,-4-28-12 0,18 18-28 0,-18-18-12 15,26 8-16-15,-26-8 4 0,31-1 9 0,-31 1-7 16,32-11-59-16,1 15-120 0,-26-23 171 0,24 19 138 15</inkml:trace>
  <inkml:trace contextRef="#ctx0" brushRef="#br2" timeOffset="375756.9721">9795 9418 1163 0,'0'0'115'16,"-25"10"-44"-16,25-10-18 0,-12 23-14 0,8-6-7 15,-3-1-13-15,6 4 0 0,-3-2-12 0,4 4 2 16,-2 2-18-16,2-1 1 0,2 2-1 0,-1 0 7 15,2-3 1-15,-2-2 7 0,-1-20-8 16,7 25-23-16,-7-25-28 0,15 19 0 0,-15-19-29 16,0 0-20-16,30 9-66 0,-30-9-179 0,6-23-74 15,14 16 171-15</inkml:trace>
  <inkml:trace contextRef="#ctx0" brushRef="#br2" timeOffset="375913.1889">9936 9231 1192 0,'-20'-6'104'16,"20"6"-47"-16,-23 3-31 0,23-3-7 0,-19 10-10 16,19-10-15-16,0 0-42 0,0 0-56 0,-8 23-91 15,8-23-210-15,0 0-19 0,17 18 200 0</inkml:trace>
  <inkml:trace contextRef="#ctx0" brushRef="#br2" timeOffset="376147.754">10209 9301 908 0,'0'0'141'15,"0"0"-36"-15,-26-3-6 0,26 3-4 0,0 0-14 16,0 0-22-16,-26 13-11 0,26-13-21 16,0 0 17-16,-23 28-14 0,23-28 14 0,-21 30 6 15,6-13-11-15,6 5 3 0,-5 0-9 0,5 3 2 16,-3-3-12-16,4 1 0 0,0-2-13 0,4-3-4 15,4-18-5-15,1 26-1 0,-1-26-3 0,14 18-6 16,-14-18-10-16,22 6-14 0,-22-6-23 0,31-7-30 16,-4 7-55-16,-16-24-103 0,17 12-318 15,-5-2 36-15,-6-12 263 0</inkml:trace>
  <inkml:trace contextRef="#ctx0" brushRef="#br2" timeOffset="376616.4241">10515 9153 1041 0,'0'0'167'0,"0"0"-27"0,0 0-25 16,0 0-27-16,0 0-24 0,-11 23-12 0,11-23-13 15,-12 33-3-15,4-15-11 0,1 5-3 0,-1 1-8 16,2 0-14-16,-4-1 25 0,1 4-28 0,-2-1 23 16,2 3-13-16,-1 1-8 0,2-2 4 0,0-3-5 15,2-3 6-15,2-4-5 0,4-18 2 16,-3 24-4-16,3-24 3 0,0 0-2 15,15 18 2-15,-15-18-1 0,18-2 1 0,-18 2 2 16,29-12-3-16,-11 1 5 0,1-3-4 0,3-4 2 16,-2-2 2-16,1-2 9 0,1 0-1 0,-1 0 9 15,2 1-6-15,-3 1-2 0,0 4-5 0,-20 16-3 16,31-27-4-16,-31 27-12 0,0 0 10 0,21-15-11 16,-21 15 12-16,0 0 13 0,0 0-9 15,0 0 10-15,4 27-11 0,-5-11-8 0,1-16-9 16,-5 34-15-16,5-34-10 0,-7 36-20 0,7-36-18 15,-1 34-29-15,1-34-43 0,8 30-79 0,-8-30-174 16,0 0-100-16,18 23 154 0</inkml:trace>
  <inkml:trace contextRef="#ctx0" brushRef="#br2" timeOffset="376972.0481">11448 9374 1128 0,'0'0'97'0,"-19"-4"-22"16,19 4-5-16,0 0-4 0,0 0-16 0,0 0-13 15,0 0-5-15,-20 15-5 0,20-15 2 0,-10 16-6 16,10-16 0-16,-6 24-10 0,6-24-2 0,-6 30-7 0,5-13 2 16,-2 2-7-16,2-2 2 0,0 0-9 0,1-17-8 15,1 30-21-15,-1-30-19 0,7 24-37 0,-7-24-44 16,0 0-100-16,13 20-257 0,-13-20 28 15,20 4 320 1</inkml:trace>
  <inkml:trace contextRef="#ctx0" brushRef="#br2" timeOffset="377159.5597">11482 9183 1219 0,'-13'16'82'0,"13"-16"-72"0,0 0-13 0,0 0-6 16,-16 19-6-16,16-19-6 0,0 0-6 16,31 17-8-16,-31-17-9 0,36 5-15 0,-17-7-26 0,9 5-23 15,-5-6-30-15,6 4-17 0,-6-1-18 16,-2-3-1-16,5 10-24 0,-26-7 132 0</inkml:trace>
  <inkml:trace contextRef="#ctx0" brushRef="#br2" timeOffset="377397.4526">11744 9269 583 0,'0'0'229'0,"-10"26"-24"0,10-26-32 16,-14 18-28-16,14-18-31 0,-19 16-40 0,19-16 2 15,-20 15-26-15,20-15 4 0,-23 14-6 0,23-14-14 16,-19 13-4-16,19-13-11 0,0 0-6 0,0 0-7 16,0 0-6-16,0 0-1 0,0 0-1 0,4 18 2 15,-4-18 2-15,20 3-2 0,-20-3 0 0,23 4 0 0,-23-4-2 16,28 2-1-16,-28-2 2 16,30 5-1-16,-30-5 2 0,24 8 1 0,-24-8 0 15,17 17-6-15,-17-17 1 0,7 27 1 0,-8-11 4 16,1-16 2-16,-10 32 3 0,10-32-6 0,-16 29 3 15,16-29-2-15,-20 29 2 0,20-29-1 0,-21 23 1 16,21-23-3-16,-22 17-4 0,22-17-11 0,0 0-9 16,-16 19-27-16,16-19-22 0,0 0-47 15,0 0-76-15,0 0-134 0,0 0-190 0,0 0 48 16,0 0 422-16</inkml:trace>
  <inkml:trace contextRef="#ctx0" brushRef="#br2" timeOffset="382196.9432">12235 9428 1038 0,'0'0'83'0,"0"0"-52"16,0 0-10-16,19 0 16 0,-19 0 11 15,0 0 11-15,0 0-7 0,23-1-10 0,-23 1-7 16,20-3-1-16,-20 3-5 0,30-6 0 0,-12 1-1 16,1-2-1-16,8 0-4 0,0-5-5 0,7 0-8 0,4-5-5 0,4 2 10 15,0 0-32-15,3 0 30 0,-2 1-38 0,-3-1 5 16,0 6-15-16,-9-5-18 0,2 11-16 0,-14-5-23 16,8 15-34-16,-27-7-42 0,27 6-65 15,-27-6-132-15,0 0-6 0,5 38 269 0</inkml:trace>
  <inkml:trace contextRef="#ctx0" brushRef="#br2" timeOffset="382514.9571">12432 9549 1215 0,'0'0'74'0,"-24"-8"-23"0,24 8-17 16,0 0-6-16,0 0-9 0,0 0 1 16,0 0 5-16,0 0 3 0,20 0 5 0,-20 0-3 15,29 0-10-15,-29 0-5 0,36-5-7 0,-15-1-3 0,2 2-4 16,2-1 0-16,1-1-2 0,1-1-1 0,-1 3 0 15,1-2 1-15,0 0-2 0,0 3-12 0,-6-6-16 16,5 8-21-16,-26 1-33 0,39-9-37 16,-39 9-53-16,32-14-151 0,-14 14-120 0,-18 0 101 15,23-12 345-15</inkml:trace>
  <inkml:trace contextRef="#ctx0" brushRef="#br2" timeOffset="382720.2644">12674 9227 1416 0,'-22'5'24'0,"1"-3"-14"0,21-2-7 16,-27 2 8-16,27-2 4 0,0 0 0 0,0 0-7 16,0 0-15-16,0 0-8 0,0 0-7 0,0 0-14 15,0 0-19-15,25-17-36 16,2 20-40-16,-27-3-75 0,38-20-208 0,-8 25-15 15,-30-5 334-15</inkml:trace>
  <inkml:trace contextRef="#ctx0" brushRef="#br2" timeOffset="382932.9181">12800 9619 1622 0,'-30'8'101'0,"30"-8"-75"0,-27 14-24 16,27-14 0-16,0 0 1 0,0 0 1 0,0 0-1 16,0 0-2-16,0 0-6 0,0 0-9 15,0 0-21 1,0 0-24-16,0 0-43 16,0 0-24-16,0 0-38 0,0 0-69 0,0 0-236 15,22-7 20-15,-22 7 342 0</inkml:trace>
  <inkml:trace contextRef="#ctx0" brushRef="#br2" timeOffset="478979.6322">13345 9157 838 0,'0'0'66'0,"-19"-2"-1"0,19 2 4 0,-19 6 13 15,19-6 5-15,-20 11 3 0,20-11-15 0,-23 16-8 16,23-16-16-16,-21 17-9 0,21-17-14 0,-16 22-8 16,16-22-14-16,-12 30 1 0,8-12-8 0,0 2 4 15,1-2 14-15,2 3-32 0,0 1 27 0,-4 0-42 16,4 6-7-16,-7-5-16 0,7 9-34 0,-14-9-15 15,14 11-35-15,-17-15-21 0,17 10-43 0,-11-9-84 16,12-20-86-16,0 27 224 0</inkml:trace>
  <inkml:trace contextRef="#ctx0" brushRef="#br2" timeOffset="479302.8844">13713 9032 1264 0,'-28'-8'167'0,"28"8"-142"0,0 0-20 0,0 0-6 15,0 0 1-15,-20 3-2 0,20-3 1 0,0 0 4 16,-17 25 5-16,9-9 13 0,-3 4 6 0,3 5 11 16,-7 2-5-16,3 5 6 0,-5 1-8 0,5 4 7 15,-6-3 8-15,5 1-28 0,-3-6 22 0,4 0-29 16,2-8 8-16,6-3 0 0,4-18-9 0,2 20-3 15,-2-20-5-15,18 9 2 0,-18-9-2 0,43 0 2 32,-11-4-1-32,7-8-4 0,8-3 3 0,5-5-4 15,5-1 0-15,0-2 3 0,1 1-42 0,-7-2 11 16,2 4-47-16,-11-4 0 0,6 10-19 0,-18-11-45 0,13 19-65 16,-26-13-128-16,3 6-141 0,6 10 75 0,-24-14 400 15</inkml:trace>
  <inkml:trace contextRef="#ctx0" brushRef="#br2" timeOffset="479491.4603">13898 9161 1520 0,'0'0'87'16,"-24"21"-65"-16,24-21-11 0,-20 27 7 0,15-8 10 16,-1 1 1-16,4 6 1 0,-4 0 3 0,4 5-35 15,-2 1 21-15,0 4-29 0,0 2 7 0,0 1 8 16,-2-2-9-16,5-3 5 0,4-4-18 0,-1-8-17 15,13 2-38-15,-15-24-34 0,45 28-66 0,-24-35-78 16,23 3-261-16,4-1 27 0,-8-19 347 0</inkml:trace>
  <inkml:trace contextRef="#ctx0" brushRef="#br2" timeOffset="479958.1905">14170 9215 1358 0,'-24'-2'110'0,"24"2"-93"0,0 0-20 16,0 0 7-16,0 0 20 0,42-13 18 0,-18 2 15 16,11 3-2-16,-1-7-3 0,12 2-13 0,-2-2-6 15,7 2-9-15,-1 1-6 0,-2 2-9 0,-4 2-1 16,-4 3-7-16,-5 1 0 0,-8 4-1 0,-7 3 0 15,-20-3 2-15,23 7 0 0,-23-7 3 0,0 0-1 16,1 20 1-16,-1-20-5 0,-21 32 1 0,-2-12-4 16,-5 3 4-16,-6 1-3 0,-3 2 6 0,-2-2-6 15,-1 1-7-15,2-2 26 0,5-2-25 0,3-2 26 16,8-1-13-16,22-18-6 0,-29 25 2 0,29-25-4 16,0 0 0-16,0 0-1 0,7 17 1 0,-7-17 0 31,35 5 0-31,-8-4 3 0,4-2 1 0,5-2 3 15,1 3 3-15,-2-2-3 0,1 0 0 16,-5 2-2-16,-4 0-2 0,-6 4 1 0,-21-4 1 16,22 12 1-16,-22-12 9 0,-2 23-3 0,-4-5 4 15,-8 1-7-15,-6 2-1 0,-4 5-6 0,-7-2 3 16,-4 2-8-16,-1-4 4 0,1 1-5 0,1-2 1 16,3-1-2-16,1-1-6 0,8-4-8 0,3-4-2 0,19-11-25 15,-19 10-29-15,19-10-49 0,0 0-84 16,32 1-173-16,-12-7-153 0,6-10 69 15,15 11 468-15</inkml:trace>
  <inkml:trace contextRef="#ctx0" brushRef="#br2" timeOffset="481215.545">15064 8953 545 0,'0'0'211'0,"0"0"-133"15,-3-23-11-15,3 23 4 0,0 0 9 0,0 0-3 16,-14-19-12-16,14 19-14 0,0 0-4 0,0 0-7 15,0 0-5-15,0 0-5 0,-23-7-7 16,23 7-5-16,0 0-7 0,0 0 0 0,0 0-1 16,-22 20 4-16,22-20 0 0,-12 21 7 0,12-21 0 15,-10 29 5-15,10-29-2 0,-11 32 3 0,11-32-8 16,-6 24-3-16,6-24-7 0,0 0-1 0,6 19-4 16,-6-19 4-16,0 0-2 0,21 10 1 0,-21-10 2 15,23 0 0-15,-23 0 1 0,27-9-3 0,-27 9 1 16,33-19-5-16,-14 4 0 15,1-1-3-15,-1-1 2 0,0-3-3 0,-5 2 4 16,3-1-2-16,-7 2 4 0,0-1-6 0,-5 1 4 16,-5 17-7-16,-4-30 1 0,4 30-1 0,-16-24 2 15,16 24-2-15,-24-15 3 0,24 15-1 0,-31-6 1 16,12 8 0-16,0 1-1 0,1 3 4 0,-1 2-4 16,19-8 3-16,-31 23-4 0,31-23 1 0,-23 29-15 15,23-29-17-15,-6 29-33 0,6-29-51 16,14 27-93-16,-14-27-196 0,20 6-95 0,9 1 132 15</inkml:trace>
  <inkml:trace contextRef="#ctx0" brushRef="#br2" timeOffset="481778.1461">15411 8704 1202 0,'-15'-22'72'16,"15"22"-15"-16,0 0-11 0,0 0-1 0,0 0 0 15,0 0-5-15,0 0-1 16,0 0-1-16,6-21 4 0,-6 21-3 0,25-10-5 16,-2 6-10-16,0 2-3 0,7 3-1 0,4 1 3 15,2 6-2-15,3 2-7 0,1 4-1 0,0 4-8 16,-1 4-12-16,-3 5 26 0,-1 3-28 0,-7 4 22 16,1 4-7-16,-8 3-8 0,-4 2 8 0,-3 2-10 15,-7 3 9-15,-5 0-11 0,-3-2 11 0,-6 2-10 16,-4-3 10-16,-3-1-8 0,-2-1-6 15,-3 1 24-15,-4 1-22 0,-5-2 22 0,-2-2-11 16,-4-6-8-16,0-3 6 0,5-7-7 0,2-5 1 16,27-20-19-16,-34 21-25 0,34-21-46 0,-18-2-73 15,18 2-147-15,0 0-232 0,0 0 37 16,17-24 341-16</inkml:trace>
  <inkml:trace contextRef="#ctx0" brushRef="#br3" timeOffset="520387.3532">6810 1373 614 0,'0'0'68'0,"0"0"-15"0,0 0-19 16,0 0-4-16,0 0-6 0,0 0-1 0,-27 15-3 15,27-15 9-15,-22 15 20 0,22-15 1 0,-31 24 25 16,15-4-3-16,-8-2 1 0,5 6-17 0,-8-3 4 16,7 8-22-16,-6-5-1 0,6 5-2 0,-1-3-17 15,5 1-2-15,1-6-12 0,6-3 0 16,9-18-7-16,-6 21 2 0,6-21-2 0,0 0 1 16,20 9 2-16,-20-9 0 0,27-5 2 0,-27 5 0 15,35-19 2-15,-16 4-1 0,1-1 5 16,3-4-1-16,-3-2 7 0,3 0-5 0,-2-5 7 15,0 5-7-15,0-4 8 0,0 1 13 0,-4-2-32 16,3 5 30-16,-5-4-33 0,1 7 11 16,-5-1 4-16,0 4-6 0,-11 16 2 0,12-23-1 15,-12 23 11-15,0 0 7 0,0 0 6 0,0 0-1 16,0 0-9-16,0 0-11 0,0 0-8 0,-24 11-1 16,24-11-2-16,-32 34 4 0,13-10-4 0,-3 3-10 15,0 0 27-15,-1 2-27 0,0-3 28 0,2 3-12 16,-1-3-6-16,3-1 6 0,2 0-6 0,1-4 6 15,2 0-4-15,2-4 3 0,12-17-4 16,-10 25 2-16,10-25-5 0,0 0 2 16,0 0-1-16,21 9 2 0,-21-9 2 0,32-15-1 15,-9 1 3-15,1-7-4 0,4-2 6 0,2-4-6 16,-2-2 5-16,1-3-6 0,-2 2 7 0,-1 1 10 16,-5 1-28-16,-3 7 29 0,-8 3-29 0,-10 18 14 15,10-25 6-15,-10 25-3 0,0 0 2 0,-14-19-4 16,14 19-1-16,-25-5-5 0,25 5-4 15,-39 2-4-15,20 6-10 0,-4-1-5 0,23-7-14 16,-38 24-11-16,24-7-6 0,-6-11-61 0,20 15-71 16,0-21-209-16,-19 10-101 0,25 8 171 0</inkml:trace>
  <inkml:trace contextRef="#ctx0" brushRef="#br3" timeOffset="523224.3813">3973 845 850 0,'0'0'94'0,"11"-22"-70"0,-11 22 5 0,-2-17-10 15,2 17 29-15,0 0 3 0,-2-19-4 16,2 19-8-16,0 0-9 0,0 0-8 16,-24-15-5-16,24 15-6 0,-19 0 1 0,19 0 2 15,-22 8 4-15,22-8 2 0,-27 17 4 0,27-17 0 16,-34 31 4-16,15-13 16 0,5 4-37 0,-4 0 29 16,5 4-38-16,1-2 6 0,1 2 3 0,4-1-8 15,2 0 5-15,4-2-6 0,2-2 5 0,3-4-5 16,4 0 4-16,-8-17-4 0,20 22 3 0,-20-22-1 15,28 9 2-15,-28-9 1 0,37 0 3 16,-19-7 15-16,4-1 4 0,-2-8 7 0,4-1-4 16,-4-5-9-16,3-3-14 0,-4-4 2 15,2-3-7-15,-4 2 7 0,1-1-7 0,-6 3-14 16,-4 5 28-16,-7 2-29 0,-2 4 31 0,1 17-10 16,-12-24-4-16,12 24 0 0,-24-15-4 0,24 15-1 15,-27-7-8-15,27 7-8 0,-23 5-8 0,23-5-15 16,-23 15-8-16,23-15-16 0,-18 23-25 15,20 0-40-15,-2-23-106 0,-9 16-230 0,20 2 31 16,-11-18 333-16</inkml:trace>
  <inkml:trace contextRef="#ctx0" brushRef="#br3" timeOffset="523396.311">4422 937 1397 0,'0'0'96'0,"0"0"-83"0,-21 10-17 16,21-10-2-16,0 0-5 0,0 0-10 0,0 0-17 16,0 0-25-16,-26-3-30 0,26 3-57 0,0 0-94 15,0 0-205-15,0 0 57 0,0 0 358 0</inkml:trace>
  <inkml:trace contextRef="#ctx0" brushRef="#br3" timeOffset="523708.8164">4662 857 804 0,'0'0'242'0,"0"0"-187"0,-19 2 0 15,19-2 7-15,0 0 10 0,-24 0-4 16,24 0-20-16,0 0-14 0,-25 14-25 0,25-14 9 16,-24 15-18-16,24-15 14 0,-19 21 3 0,19-21-1 15,-15 19 3-15,15-19-6 0,0 0-4 0,-6 22-6 16,6-22-2-16,0 0-1 0,22 21 1 0,-22-21-1 15,26 13 1-15,-26-13-2 0,36 12 2 0,-16-7-1 16,-1-2 1-16,0 1-1 0,-19-4 1 16,34 9-1-16,-34-9 1 0,27 11-1 15,-27-11 2-15,19 12-4 0,-19-12 4 0,0 0-2 16,13 21 1-16,-13-21-1 0,0 0 2 0,-5 23-4 16,5-23-7-16,-15 21-13 0,15-21-13 0,-25 20-22 15,25-20-13-15,-27 18-20 0,8-18-12 0,19 0-17 16,-20 3-34-16,20-3-108 0,0 0-120 0,-9-21 114 15,9 21 267-15</inkml:trace>
  <inkml:trace contextRef="#ctx0" brushRef="#br3" timeOffset="523896.4575">4713 799 1268 0,'0'0'142'0,"0"0"-34"0,-23-12-32 15,23 12-11-15,0 0-10 0,0 0-16 0,0 0-15 16,0 0-10-16,0 0-7 0,0 0-3 15,0 0-3-15,0 16 1 0,0-16-3 0,0 0 2 16,23 15-3-16,-23-15-6 0,30 7-18 0,-30-7-24 16,45 3-34-16,-25-13-26 0,19 14-45 0,-17-18-47 15,23 17-71-15,-9-4-202 0,-8-8 88 0,15 18 355 16</inkml:trace>
  <inkml:trace contextRef="#ctx0" brushRef="#br3" timeOffset="524454.2315">5146 995 1081 0,'0'0'195'0,"0"0"-153"0,0 0-15 16,0 0 6-16,0 0 15 0,0 0 10 0,0 0-5 15,0 0-3-15,0 0-10 0,0 0-6 0,0 0-9 16,0 0-9-16,-19 22-7 0,14-3 9 0,-7 0-2 15,-2 6 9-15,-7 0-5 0,1 4 1 0,-3-1-12 16,4 0 10-16,-1-3-5 0,4-6 2 0,16-19-4 16,-21 24-6-16,21-24-7 0,0 0-2 15,0 0-1-15,0 0 1 0,0 0 1 16,0 0 1-16,25 1 2 0,-25-1-2 16,34-27 5-16,-14 8-5 0,4-5 4 0,1 0-5 15,1-3 5-15,-2 0-5 0,0 2 6 0,-5 1-5 16,-2 5 5-16,-2-1-5 0,-15 20 2 0,20-27-1 15,-20 27 2-15,11-16-1 0,-11 16 3 0,0 0 3 16,0 0 0-16,0 0 1 0,0 0-3 16,0 0-1-16,-10 17-4 0,10-17 1 0,-10 28-2 15,3-12 3-15,3 1-4 0,4-17 5 0,-4 28-3 16,4-28 2-16,9 19-2 0,-9-19 1 0,24 13-1 16,-24-13 3-16,37 5 4 0,-15-8 2 0,2 1 2 15,1-2 1-15,0-5-1 0,0 2-2 16,-2-2 0-16,0 0-3 0,-4 2 0 0,-19 7-3 15,28-9 0-15,-28 9-1 0,0 0 0 16,19-9 1-16,-19 9-1 0,0 0 0 0,0 0 0 16,0 0-1-16,0 0-2 0,0 0 1 0,0 0-1 15,-7 18-1-15,7-18-2 0,-16 36 0 0,4-9-5 16,-3 2 2-16,2 3-22 0,-3-2 9 0,4 3-10 16,1-6-3-16,7-2-16 0,-2-10-32 0,13 10-43 15,-7-25-44-15,15 25-95 0,-15-25-272 0,0 0 61 16,29 13 277-16</inkml:trace>
  <inkml:trace contextRef="#ctx0" brushRef="#br3" timeOffset="525450.0068">4390 997 575 0,'0'0'197'16,"0"0"-124"-16,0 0-12 0,8-17 0 0,-8 17 2 15,0 0 4-15,0 0-8 0,0 0 1 0,0 0-2 16,11-16-3-16,-11 16-5 0,0 0-6 16,0 0-4-16,0 0 1 0,0 0-2 0,0 0-3 15,0 0-5-15,0 0-11 0,0 0-5 16,0 0-6-16,0 0-2 0,0 0-3 0,0 0 1 16,-8 19-5-16,8-19 2 0,-15 25-3 0,15-25 5 15,-19 26 0-15,19-26 6 0,-16 24-1 0,16-24 1 16,-9 17-5-16,9-17 0 0,0 0-4 0,0 0-2 15,0 0 1-15,0 0 0 0,0 0 0 16,0 0 1-16,0 0 0 0,0 0 0 0,21 9 1 16,-21-9-1-16,0 0 2 0,0 0-1 0,22-19 0 15,-22 19 1-15,0 0-1 0,17-21-2 0,-17 21 2 16,12-19-2-16,-12 19 2 0,10-21-2 0,-10 21 2 16,9-18-2-16,-9 18 2 0,0 0 0 0,0 0 8 15,5-17 4-15,-5 17 4 16,0 0 0-16,0 0-7 0,0 0-4 0,0 0-7 15,0 0-1-15,-24 11-2 0,24-11 2 0,-21 17 0 16,21-17 1-16,-28 26-2 0,28-26 3 0,-27 24-2 16,27-24 3-16,-21 20-3 0,21-20 1 0,0 0-1 15,0 0 0-15,-10 19-1 0,10-19 0 0,0 0 0 16,0 0 2-16,0 0-1 0,19 9 0 0,-19-9 1 16,19 0 0-16,-19 0 0 0,26-4 0 15,-26 4 0-15,30-7-1 0,-30 7 1 0,28-11 0 16,-28 11 1-16,23-11-1 0,-23 11 2 0,0 0-2 15,0 0 4-15,19-15-2 0,-19 15 2 16,0 0 2-16,0 0-1 0,0 0 1 0,-14-19 0 16,14 19-2-16,0 0 1 0,-25-16 0 0,25 16 3 0,-23-9-1 15,23 9 3-15,-24-6-2 0,24 6 0 16,-20-6-1-16,20 6-1 0,0 0-1 0,0 0-2 16,0 0-2-16,0 0-2 0,0 0-2 0,0 0-2 15,0 0 2-15,0 0 0 0,0 0 1 0,0 0 2 16,1 18 0-1,-1-18-1-15,0 0 1 0,18 19 0 0,-18-19 0 0,0 0 0 16,0 0 0-16,18 16-1 0,-18-16-1 0,0 0-2 16,0 0 1-16,0 0 1 0,0 0 2 15,0 0 3-15,0 0 0 0,0 0 1 0,0 0-1 16,0 0-1-16,0 0-2 0,-8-19 1 0,8 19-7 0,0 0-6 16,-25-17-17-16,25 17-27 0,0 0-40 0,0 0-83 15,-28-8-223-15,28 8-152 0,0 0 51 0,0 0 436 16</inkml:trace>
  <inkml:trace contextRef="#ctx0" brushRef="#br3" timeOffset="528634.6066">2675 5788 237 0,'0'0'28'0,"11"-23"22"0,-11 23 10 16,0 0 26-16,0 0 19 0,0 0 22 0,0 0-12 16,0 0-8-16,0 0-31 0,0 0-22 0,8 23-11 15,-8-23-5-15,-4 26 3 0,4-26-4 0,-8 24 1 16,8-24-6-16,-7 30-3 0,7-30-8 0,-7 32 3 16,2-13-7-16,2 2 2 0,-1 6-12 0,-1 1 2 15,-2 2-10-15,1 2 6 0,-4-3-9 0,0 3 9 16,-3-1-9-16,0 1 9 0,-3 3-9 15,-1-2 10-15,-2-1 13 0,3 0-24 0,-2-5 37 16,8-2-24-16,10-25 15 0,-19 25-1 0,19-25-12 16,0 0-7-16,0 0-5 0,0 0-2 15,13-31 8-15,-1 5 17 0,3-5-31 0,2-5 29 16,5-6-28-16,1-3 5 0,2-3 12 0,2-2-11 16,0-2 11-16,1 0-13 0,-5 3 11 0,-1 0-12 15,-2 3 12-15,-2 1-12 0,-3 4 11 16,-2 2 12-16,-2 4-28 0,-2 7 31 0,-2 9-30 15,-7 19 21-15,7-16 18 0,-7 16 5 0,0 0 7 16,0 0-9-16,0 0-15 0,-10 21-9 0,3-3 5 16,-2 7-29-16,-2 9 27 0,-1 5-24 0,-2 7 10 15,-4-1 10-15,-2 3-11 0,0 2 14 0,-3-3-7 16,2 2 12-16,-1-4-8 0,4-5 7 16,1-4-14-16,5-3 5 0,4-6-8 15,2-2 6-15,3-3-6 0,2-4-14 0,1-18 27 16,6 26-31-16,-6-26 33 0,0 0-13 0,20 20-3 15,-20-20 2-15,0 0-2 0,19 6 0 0,-19-6 1 16,0 0 0-16,0 0 1 0,19-17 2 0,-19 17-11 16,7-25 32-16,-6 9-30 0,-1-8 27 0,0-1-15 15,-1-8-5-15,-1 1 7 0,1-6-9 16,2-1 9-16,-1-4-10 0,2 0 9 0,-1 2-8 16,0 2 9-16,2 5-7 0,0 4 8 0,-1 5-7 15,1 4 6-15,-3 21 0 0,1-20 4 0,-1 20 7 16,0 0 3-16,0 0-2 0,0 0-4 15,0 0-6-15,-9 26-9 0,6-1 6 0,-1 7-9 16,-4 9 8-16,-2 7-6 0,-5 2 9 0,-4 4-9 16,-2 1 10-16,-3-3-11 0,-2-2-10 15,-1-1 25-15,2-3-18 0,-1-3 20 0,5-4-1 16,3-7-11-16,4-6 5 0,4-10-5 0,10-16-2 16,0 0-5-16,0 0 0 0,0 0 1 0,0 0-1 15,30-25 5-15,-10-2-5 0,3-7 7 0,4-11 7 16,3-5-23-16,1-5 16 0,4-3-21 0,-2 0 1 15,1 1 7-15,-6-2-23 0,-2 10-5 16,-13-3-35-16,3 17-14 0,-21-6-44 0,10 25-56 16,-28-10-103-16,23 26-211 0,-32-2 65 15,-3 4 431-15</inkml:trace>
  <inkml:trace contextRef="#ctx0" brushRef="#br3" timeOffset="533737.4837">3644 3669 528 0,'0'0'44'0,"0"0"-13"0,0 0 12 0,0 0 11 15,0 0 15-15,0 0-5 0,0 0-4 16,0 0-8-16,0 0-10 0,0 0-11 0,0 0-9 16,13-19-6-16,-13 19-5 0,0 0-4 0,19-16-2 15,-19 16-1-15,0 0-3 0,20-10 0 0,-20 10-1 16,0 0 3-16,0 0 8 0,0 0 10 0,0 0 6 16,0 0 0-16,5 17-7 0,-5-17-11 15,-8 21-3-15,8-21-6 0,-14 32 4 0,3-11-5 16,-2 2 10-16,-2 2-4 0,0 4 9 0,-1 3 15 15,3 4-28-15,-3-1 28 0,4 3-27 0,-5-2 5 16,5 2 5-16,2 1-11 0,-1 0 5 0,4 1-10 16,-1 1 9-16,0-4-10 0,1 3 10 0,-1-5-10 15,2 1 9-15,-1 0-9 0,-1 0 8 16,-1 3 10-16,-1 0-27 0,-1 3 28 16,-2 2-18-16,-3 2 13 0,-3 1 11 0,-5 3-3 15,4 5 22-15,-8-5-3 0,8 6 23 0,-10-10-10 16,8 4 1-16,-4-5-19 0,7 1-13 0,1-7 16 15,4 2-30-15,2-4 21 0,3 0-14 0,-1-3-9 16,4-3 5-16,0 0-10 0,2 2 7 0,0 0-9 16,2 1 9-16,-4-2-7 0,0 1 6 15,-3-2-6-15,-1 2 7 0,-2 0-8 0,-3 2 9 16,-1 1-7-16,-4 3-12 0,-2-1 25 0,-2 1-24 16,-3 2 26-16,1-1-1 0,-4-3-5 0,2 0 11 15,0-3-8-15,0-2 5 0,2-5-10 16,5-6 3-16,21-21-8 0,-26 21-2 0,26-21-17 15,0 0-22-15,0 0-39 0,0 0-48 0,0 0-83 16,-6-37-84-16,11 17-225 0,-5 20 44 16,15-44 432-16</inkml:trace>
  <inkml:trace contextRef="#ctx0" brushRef="#br3" timeOffset="535285.0785">3534 4482 969 0,'0'0'238'16,"0"0"-195"-16,0 0-36 0,0 0-7 16,0 0 2-16,0 0 8 0,0 0 12 0,0 0 8 15,0 0 4-15,0 0-4 0,0 0-6 16,0 0-8-16,0 0-7 0,0 0-3 0,0 0-3 15,0 0 2-15,0 0 7 0,-19 9 5 0,19-9 4 16,0 0-16-16,-23 5 22 0,23-5-20 0,0 0 19 16,-22 4-3-16,22-4-7 0,-19 3-3 15,19-3-4-15,-23 2-1 0,23-2-1 0,-27 2 2 16,27-2 1-16,-30 3 3 0,30-3 1 0,-31 0 3 16,31 0-2-16,-28-3 1 0,28 3-3 0,-27-4-2 15,27 4-2-15,-28-7 0 0,28 7-16 0,-26-7 14 16,26 7-18-16,-27-8 31 0,27 8-18 0,-28-12 16 15,28 12-15-15,-31-14-3 0,31 14 2 16,-30-14-1-16,30 14 2 0,-31-14-1 16,31 14 4-16,-35-13-3 0,16 6 0 0,19 7-1 15,-37-14 2-15,18 7-1 0,0 0 4 0,0 0-2 16,19 7 2-16,-34-17-2 0,34 17 1 0,-33-17-4 16,33 17 2-16,-32-23-3 0,32 23 1 0,-32-20-1 15,32 20 1-15,-31-23-2 0,31 23 2 0,-29-24-2 16,29 24 2-16,-30-27-1 0,30 27 2 0,-26-30-3 15,9 14 3-15,4 0-2 0,13 16 2 16,-27-29-4-16,27 29 4 0,-23-30-4 0,23 30 2 16,-21-29-1-16,21 29 1 0,-23-30-3 0,23 30 4 15,-20-30-3-15,9 14 2 0,2-1-4 16,0 1 5-16,-2-1-4 0,2 0 4 0,-1 1-4 16,1-1-13-16,-1 0 27 0,2 0-26 0,-1 0 26 15,1-2-10-15,0-1-4 0,1 3 3 16,2-3-3-16,1 1 3 0,0 0-3 0,0-1 5 0,2 1-5 15,0 1 5-15,0-2-5 0,2 0 3 0,-1 0-2 16,1 0 2-16,-1-1-3 0,2 1 4 0,-1-1-4 16,3 2 3-16,-1 1-2 0,1 0 3 0,0 0-4 15,0 1 4-15,1 0-4 0,0 1 4 0,1-2-4 16,0 1 3-16,1-1-3 0,2 1 3 0,-2 0-4 16,4-1-10-16,-1 1 26 0,2-2-26 0,0 1 27 15,1-2-11-15,0 1-5 0,1 1 4 0,2 1-3 16,0 0 2-16,-2 2-3 0,-13 15 4 0,25-30-3 15,-25 30 3-15,23-27-2 0,-23 27 2 0,24-21-3 16,-24 21 4-16,23-20-3 0,-23 20 1 0,20-20 0 16,-20 20-1-16,20-19 0 0,-20 19 0 0,23-18-2 15,-23 18 3 1,28-23-3-16,-28 23 3 0,34-22-1 16,-16 10 1-16,1 1-1 0,3-2 0 0,-1 0-2 15,2 1 3-15,1 0-2 0,0 0 2 0,2 0-2 16,-2 0 2-16,-2 1-2 0,3 1 1 0,-4 0-1 0,2 3 2 15,-2 0-2-15,-2 3 1 0,0 0-1 0,-19 4 1 16,35-5 0-16,-35 5 1 0,30-3-2 16,-30 3 1-16,30-1 1 0,-30 1-1 15,31 1 0-15,-31-1 0 0,32 1 0 0,-32-1 0 16,35 0 1-16,-17 0 1 0,5 0-1 0,-1-1 1 16,0 0-2-16,1-1 0 0,1-1 0 0,2 1 0 0,-1 0 0 15,1-3 1-15,-1 4-2 0,2-1 2 0,-2-1-1 16,1 1 0-16,-2 1 0 0,0 1-1 0,-2 0 1 15,-1 1 0-15,-2 1 0 0,-19-2 1 16,35 6 0 0,-35-6-2-16,33 9 2 0,-33-9-2 0,32 12 2 15,-32-12-2-15,30 14 2 0,-30-14-2 0,31 14 2 16,-31-14-2-16,29 14 2 0,-29-14-1 0,30 14 1 16,-30-14-2-16,29 13 2 0,-29-13 0 0,34 12 0 15,-34-12 0-15,34 11 0 0,-34-11-2 0,34 13 3 16,-34-13-2-16,32 12 1 0,-32-12 0 0,32 14-1 15,-32-14 0-15,31 17 1 0,-31-17-2 16,28 21 4-16,-28-21-2 0,30 26 2 0,-30-26-1 16,30 30 2-16,-14-13-5 0,-16-17 4 0,31 30-4 15,-31-30 1-15,34 29-1 0,-34-29 4 0,32 28-2 16,-32-28 4-16,27 27-2 0,-27-27-1 0,24 23-2 16,-24-23 1-16,19 21-3 0,-19-21 3 15,18 18-3-15,-18-18 2 0,0 0 0 0,27 21 0 0,-27-21-2 0,0 0 2 16,26 15-6-16,-26-15 1 0,18 9-5 0,-18-9-9 15,26 7-1-15,-26-7 4 0,27 7-3 0,-27-7 6 16,25 10-10-16,-25-10-23 0,20 13 14 0,-20-13-56 0,0 0 44 31,20 21-14-31,-20-21 1 0,7 17 6 0,-7-17-49 16,0 0-45-16,3 23-144 0,-3-23-168 0,0 0 26 16,0 0 431-16</inkml:trace>
  <inkml:trace contextRef="#ctx0" brushRef="#br3" timeOffset="536189.3418">1808 2143 998 0,'0'0'116'0,"0"0"-43"15,-2-21-19-15,2 21 7 0,-5-21 4 0,5 21-2 16,-2-22 5-16,2 22-46 0,-6-23 29 0,6 23-42 16,-8-20 14-16,8 20 3 0,-10-16-5 0,10 16 2 15,0 0-2-15,-23-12-5 0,23 12-5 16,-22 2-5-16,22-2-4 0,-26 12-2 0,26-12 4 15,-34 29 20 1,14-8-26-16,-4 5 32 0,0 4-25 0,-4 2 8 16,4 4 7-16,-2-2-10 0,3 1 5 0,5 1-10 15,3-2 3-15,4-1-8 0,4-3 4 0,5-2-7 16,4-3 5-16,4 0-6 0,5-3 5 0,5-3-4 0,4 1 3 16,4-2-2-16,5-6 2 0,3 0-2 0,5-5 4 15,3-5-2-15,1-3 0 0,2-6 1 0,1-6-2 16,3-3 4-16,0-6-4 0,-1-5 5 0,1-3-5 15,-3-4 7-15,-3-2-6 0,-3-3 7 0,-6-4-8 16,-2 1 7-16,-6-2-9 0,-4 2 10 0,-4 0-7 16,-4 4-6-16,-5 3 25 0,-7 2-20 0,-3 4 25 0,-5 2-10 31,-3 0-8-31,-5 1 3 0,-1 3-6 16,-3 3 5-16,0 3-1 0,-3 6 4 0,-3 4-4 15,-1 5-1-15,-1 4-2 0,-2 6-2 0,-5 6 2 16,0 6-2-16,0 7 4 0,-1 3-1 0,0 4 5 15,-1 2 8-15,5 1-17 0,4-1 4 0,4-2-5 16,7-4 0-16,5-3 0 0,5-4 0 0,4-3 0 16,6-4 0-16,-3-16 0 15,17 26 0-15,-17-26 0 0,36 17 0 0,-9-12 0 16,7-5-3-16,5-6-9 0,8-3-11 0,2-8-16 16,9 3-13-16,-1-9-20 0,8 6-17 0,-10-11-33 15,14 15-43-15,-24-15-75 0,16 12-276 0,-13 5 31 16,-14-4 257-16</inkml:trace>
  <inkml:trace contextRef="#ctx0" brushRef="#br3" timeOffset="536423.7025">2486 2192 1619 0,'0'0'56'16,"0"0"-32"-16,0 0-6 0,0 0 3 0,26-20 1 16,-26 20-8-16,25-10-9 0,-25 10-4 0,27-11-5 15,-27 11-12-15,27-9-15 0,-27 9-22 0,31-9-18 16,-31 9-20-16,33-8-32 0,-33 8-49 0,36-17-236 16,-16 16-60-16,-20 1 126 0</inkml:trace>
  <inkml:trace contextRef="#ctx0" brushRef="#br3" timeOffset="536611.2038">2435 2395 1588 0,'-16'20'191'0,"16"-20"-151"0,-23 10-20 0,23-10-14 16,0 0-1-16,0 0 1 0,0 0 4 15,26-14 6-15,-6 4-2 0,7-5-1 0,8-6-9 16,6-2-15-16,2-6-25 0,9 5-40 0,-8-12-62 15,18 23-126-15,-20-16-313 0,10 4 18 0,2 7 308 16</inkml:trace>
  <inkml:trace contextRef="#ctx0" brushRef="#br3" timeOffset="537126.9985">2999 2035 1690 0,'-20'4'29'0,"20"-4"-21"0,0 0-6 16,0 0 5-16,14-21 9 0,-14 21 3 0,26-20 4 16,-5 7-7-16,3-4 2 0,7 0-9 0,3-1 0 15,4-2-7-15,3 2 4 0,1 0-4 0,-2 3 3 16,0 2-4-16,-5 4 2 0,-3 3-3 15,-9 4 1-15,-4 3-1 0,-19-1 0 16,19 12 3-16,-19-12 0 0,2 27 3 0,-6-4-4 16,-5 4 4-16,-7 6-6 0,-7 2 11 0,-5 1 12 15,-2 3-17-15,-2-3 24 0,1 3-24 0,2-3 6 16,4-3 6-16,3-5-8 0,6-2 4 0,4-6-8 16,5-3-1-16,7-17-7 0,-1 23 2 0,1-23-2 15,0 0 1-15,16 22 0 0,-16-22 1 16,24 9-1-16,-24-9 2 0,38 1-2 0,-16-2 1 15,7-4-3-15,1-2-5 0,5 0-8 0,0-3-17 16,3 0-21-16,-6-4-36 0,8 11-56 0,-19-20-74 16,28 20-185-16,-16-11-138 0,-1-4 48 0,11 10 489 15</inkml:trace>
  <inkml:trace contextRef="#ctx0" brushRef="#br3" timeOffset="537298.8761">3831 2148 1796 0,'-20'6'54'16,"20"-6"-44"-16,-25 3-5 0,25-3-1 0,0 0-1 15,0 0-8-15,0 0-14 0,0 0-12 16,0 0-35-16,17-16-51 0,-14-10-96 0,26 15-372 16,-6-6 34-16,0-2 267 0</inkml:trace>
  <inkml:trace contextRef="#ctx0" brushRef="#br3" timeOffset="537627.0439">4145 1915 1706 0,'-31'7'36'0,"7"4"-8"0,-1-4-3 16,25-7 7-16,-35 14-9 0,35-14-9 0,-23 11-4 15,23-11-4-15,0 0-1 0,-15 23-2 0,15-23-3 16,0 0 0-16,11 24-1 0,-11-24 5 0,24 16-1 15,-24-16 2-15,39 15-1 0,-14-10-1 16,2 0-2-16,4-1-16 0,0-1 17 16,1-1-16-16,-3-1 15 0,0 1 1 0,-5 1-3 15,0-1 2-15,-4 3 12 0,-1-1-12 0,-19-4 13 16,25 12-12-16,-25-12 1 0,0 0 1 0,18 17-2 16,-18-17 3-16,0 18-3 0,0-18 2 0,-8 23-4 15,8-23 2-15,-21 30-6 0,7-12 0 0,-2 0-9 16,-4 0-4-16,2-1-7 0,-1-4-1 15,19-13-12-15,-30 23-13 0,30-23-35 0,0 0-43 16,-10 25-95-16,10-25-166 0,0 0-127 0,0 0 97 16,-7-35 419-16</inkml:trace>
  <inkml:trace contextRef="#ctx0" brushRef="#br3" timeOffset="537783.2969">4357 1881 1795 0,'-32'10'84'0,"32"-10"-41"15,-19 5-8-15,19-5-4 0,0 0-4 0,0 0-11 16,0 0-10-16,0 0-5 0,0 0 0 0,0 0-1 16,19 4 0-16,-19-4 1 0,34-2-8 0,-14-3-11 15,7 0-27-15,-5-8-45 0,13 10-96 0,-22-21-173 16,22 17-238-16,-4-5 27 0,-2-5 403 0</inkml:trace>
  <inkml:trace contextRef="#ctx0" brushRef="#br3" timeOffset="538439.6681">4874 2037 569 0,'0'0'151'0,"0"0"-37"0,0 0-12 16,0 0-5-16,0 0-18 0,0 0 9 0,0 0-24 16,0 0 9-16,0 0-17 0,0 0-11 0,0 0-11 15,0 0-6-15,0 0-4 0,0 0 1 0,0 0-1 16,0 0 0-16,11 17 15 0,-11-17-43 15,4 18 32-15,-4-18-34 0,0 27 15 0,0-27 6 16,-4 30-4-16,1-13 2 0,-1-1-4 0,4-16 4 16,-9 28-2-16,9-28 3 0,-8 23-4 0,8-23 0 15,-7 19-5-15,7-19-1 0,0 0-2 0,0 0 0 16,0 0-1-16,0 0 0 0,0 0 0 0,0 0 0 16,0 0 2-16,0 0 1 0,0 0 5 0,7-21 0 15,-7 21 4-15,14-33-4 16,-6 15 4-16,3-2-4 0,-3 0 5 0,0 0-3 15,-1 2-13-15,-3-1 24 0,1 4-29 0,-5 15 25 16,4-26-14-16,-4 26-4 0,0 0 3 0,0 0-2 16,3-15-1-16,-3 15-1 0,0 0-1 0,0 0-3 15,0 0-3-15,0 0-2 0,0 0-6 0,0 0-4 16,31 15-11-16,-31-15-11 0,32 9-23 0,-32-9-14 16,41 3-29-16,-41-3-37 0,50-2-46 15,-50 2-159-15,42-20-101 0,-6 22 57 0,-18-17 394 16</inkml:trace>
  <inkml:trace contextRef="#ctx0" brushRef="#br3" timeOffset="538799.0999">5340 1964 1060 0,'-25'18'330'0,"25"-18"-265"0,-27 2-19 0,27-2-2 16,-21 4 2-16,21-4-7 0,-19 2-13 0,19-2-5 15,0 0-2-15,-24 7-2 0,24-7-1 0,0 0-2 16,-19 18 0-16,19-18 0 0,-12 21 4 0,12-21-2 15,-11 27-14-15,11-27 30 0,-11 30-29 0,11-30 25 16,-8 27-15-16,8-27-6 0,-2 23-2 0,2-23-5 16,0 0 2-16,4 20-3 0,-4-20 0 15,0 0 1-15,0 0-1 0,20 9 1 0,-20-9 0 16,19-7 1-16,-19 7-1 0,25-15 1 16,-25 15-2-16,32-28 3 0,-32 28-3 0,32-31-13 15,-32 31 28-15,27-31-27 0,-27 31 27 0,22-27-11 16,-22 27-4-16,16-21 4 0,-16 21-4 0,0 0 1 15,0 0-2-15,0 0-1 0,0 0-2 0,0 0-5 16,0 0-1-16,0 0-7 0,0 0 2 16,-3 21-3-16,-6-3-10 0,-1 7 31 0,-2-2-26 15,3 0 24-15,1-3-22 0,5 1-24 0,3-21-21 16,5 31-33-16,-5-31-34 0,19 21-36 0,-19-21-34 16,30 5-100-16,-6 0-107 0,-24-5 104 0,48-5 307 15</inkml:trace>
  <inkml:trace contextRef="#ctx0" brushRef="#br3" timeOffset="539158.4804">5685 1951 1280 0,'-22'-9'73'0,"22"9"-27"16,-32-7 6-16,32 7 3 0,-34 3-5 0,34-3-8 16,-38 13-4-16,19 1 2 0,-4-2-2 0,4 7-2 15,-2-2-9-15,3 3-16 0,1 0 23 16,4 2-31-16,2-3 24 0,4 0-14 0,5 0-7 15,0-3 2-15,2-16-7 0,8 24 4 0,-8-24-3 16,20 18 1-16,-20-18 1 0,30 8-2 16,-11-9 2-16,-1-3 1 0,4-3 1 0,-2-1 1 15,1-5 1-15,-1 2 1 0,1-4 3 0,-3-4-4 16,0 0-10-16,0-2 21 0,-1-2-24 0,0 0 22 16,-4-1-11-16,2 0-5 0,-4 0 4 15,0 2-5-15,-2 0 2 0,-1 3-3 0,-8 19 2 16,11-29-2-16,-11 29 3 0,0 0-1 0,0 0 1 15,0 0-1-15,0 0-2 0,0 0-2 0,0 0-5 16,-8 18-2-16,0 5-4 0,-4 5 4 0,-2 5-6 16,-2 1 6-16,0 1 0 0,1-4-31 0,7 3 8 15,-3-8-50-15,17 5-20 16,-6-31-35-16,9 43-66 0,-9-43-70 0,7 16-233 16,12-1 60-16,-19-15 357 0</inkml:trace>
  <inkml:trace contextRef="#ctx0" brushRef="#br3" timeOffset="539496.1887">6131 1875 1593 0,'-30'0'71'0,"9"9"-22"0,-6-2-6 0,2 6-6 16,-4 1-11-16,3 2-3 0,-2 0-3 15,3 2 2-15,5-3-6 0,20-15-3 0,-22 25-10 16,22-25-1-16,-5 19-3 0,5-19 1 0,0 0-1 15,18 21 4-15,-18-21 1 0,25 10-12 0,-6-7 16 16,1-1-16-16,2-2 12 0,0-2 0 16,-1 1-3-16,-1-3 15 0,-20 4-15 0,30-2 14 15,-30 2-14-15,0 0 0 0,22 1 1 0,-22-1-12 16,0 0 16-16,0 0-12 0,0 0 14 0,-1 22 0 0,1-22 8 16,-6 24-10-16,-2-7 9 0,0-1-7 0,-4 0-5 15,12-16 3-15,-28 30-4 0,28-30 1 0,-28 29-2 16,28-29 1-16,-22 20-6 0,22-20-2 15,0 0-9-15,0 0-10 0,-18 14-15 0,18-14-17 16,0 0-46-16,0 0-73 0,0 0-184 0,18-11-218 16,-18 11 32-16,26-21 429 0</inkml:trace>
  <inkml:trace contextRef="#ctx0" brushRef="#br3" timeOffset="539688.1216">6330 2249 1694 0,'-10'16'335'0,"10"-16"-317"0,0 0-18 0,0 0 0 15,0 0 0-15,-7-17 0 0,7 17 0 0,0 0 0 16,-16-25-29-16,16 25-48 0,-12-22-91 16,12 22-441-16,9-17-15 0,-9 17 85 0</inkml:trace>
  <inkml:trace contextRef="#ctx0" brushRef="#br3" timeOffset="558790.941">9708 7350 760 0,'0'0'53'0,"0"0"-23"0,0 0 15 0,7-17 11 16,-7 17 17-16,0 0 2 0,0 0-5 0,0 0-8 16,0 0-7-16,0 0-11 0,0 0-6 0,0 0-7 15,0 0-4-15,0 0-7 0,0 0-5 0,0 0 1 31,0 0 5-31,0 0 3 0,0 0 5 0,-4 25-1 16,4-25 0-16,-1 25-4 0,1-25-1 0,-3 21-6 16,3-21-3-16,-3 19-7 0,3-19 0 0,-2 18-5 15,2-18 0-15,0 0-3 0,-2 22 2 0,2-22-2 0,2 17 1 16,-2-17 20-16,0 25-33 0,0-25 33 0,-2 25-31 16,2-25 10-16,-2 26 4 0,2-26-4 0,0 0 2 15,0 17 0-15,0-17 0 0,0 0 1 0,0 0 5 0,0 0 9 16,0 0 7-16,12-25 6 0,-12 25 10 0,17-35-39 15,-6 13 22-15,0-4-31 0,1 2 11 0,0-3 5 16,1 0-6-16,0 3 5 0,1-1-6 0,-1 5 3 16,1 1-4-16,-14 19 3 0,25-28-3 0,-25 28 3 15,23-15-3-15,-23 15 0 0,0 0 0 0,21-6-1 16,-21 6 1-16,0 0 0 0,0 0 2 0,19 21-2 16,-19-21 2-1,5 23-2-15,-5-23 3 0,2 26-3 0,-2-26 2 16,-2 25-2-16,2-25 2 0,0 21-1 0,0-21 1 15,0 0-2-15,10 19 1 0,-10-19-1 0,0 0 2 16,24 10-2-16,-24-10 3 0,23 4-1 0,-23-4-1 16,25 1 2-16,-25-1-2 0,27-5 1 0,-27 5-1 0,25-8 1 15,-25 8 0-15,33-17 3 0,-15 2 1 0,4-5 5 16,-1-3-3-16,3-6 3 0,-1 0-8 0,3-3 5 16,-2 2-7-16,-3 3 5 0,1 2-6 0,-6 5 3 15,-16 20-2-15,22-22 1 0,-22 22 2 16,0 0 3-16,0 0 1 0,0 0 0 0,0 0 1 15,4 35-8-15,-8-5 4 0,-4 9-8 0,-2 3 6 16,-2 4-8-16,-2 0 10 0,4-2-11 0,0-1 9 16,-1-7-11-16,5-7-11 0,3-5 17 0,3-24-44 15,9 24 2-15,-9-24-64 0,38 6-107 0,-38-6-366 16,33-21 25-16,-6 8 201 0</inkml:trace>
  <inkml:trace contextRef="#ctx0" brushRef="#br3" timeOffset="560018.4542">9853 8116 631 0,'0'0'95'15,"0"0"-9"-15,0 0 3 0,0 0 6 0,0 0 0 16,0 0-10-16,-19 12-20 0,19-12-29 0,0 0 7 15,0 16-28-15,0-16 16 0,0 0 1 0,-6 22-8 16,6-22 0-16,-3 26-9 0,0-10 0 0,3-16-2 16,-8 32 7-16,1-15-1 0,3-1 7 0,4-16-2 15,-9 28 3-15,9-28-2 0,0 0 0 16,0 0-5-16,0 0-5 0,0 0-6 16,0 0-4-16,0 0 7 0,0 0 4 0,0 0 5 15,7-22-1-15,1 2-3 0,1-2-11 0,2-5 0 16,1 2-7-16,1-3 6 0,1-1 11 0,1 1-29 15,-1 1 28-15,0 5-29 0,-1 6 12 0,-13 16 4 16,22-26-3-16,-22 26 1 0,0 0-1 16,0 0 0-16,0 0 1 0,0 0 0 0,0 0 1 15,18-1-2-15,-18 1 5 0,0 21-5 0,0-21 4 16,-2 29-3-16,-1-12 2 0,-1 0 14 0,1-1-26 16,3-16 34-16,-5 23-31 0,5-23 15 0,0 0-2 15,0 0-3-15,0 0 0 0,19 11-1 0,-19-11 2 16,26-5 1-16,-26 5-2 0,35-19-13 15,-15 8 28-15,3-4-31 0,-1-2 32 16,2 1-13-16,1 0-3 0,-1-4 4 0,0 4-6 16,0-2 4-16,-2 2-4 0,-2 0 2 0,-1 2-2 15,-19 14 3-15,29-22-5 0,-29 22 3 0,20-10-3 16,-20 10 2-16,0 0 3 0,0 0 1 0,0 0 5 16,0 0 1-16,0 0-1 0,10 25-4 0,-12-8-2 15,1 3-6-15,-4 3 4 0,-1-1-4 0,-2 4 5 16,2-4-5-16,0 2-12 0,4-4 24 15,0-1-26-15,2-19 27 0,6 24-13 0,-6-24-5 16,0 0-8-16,30 15-10 0,-30-15-10 16,34 0-19-16,-34 0-41 0,40-3-73 0,-36-20-144 15,16 12-264-15,0 1 56 0,-9-14 372 0</inkml:trace>
  <inkml:trace contextRef="#ctx0" brushRef="#br3" timeOffset="570181.1648">9724 7650 1100 0,'-21'-12'256'0,"21"12"-228"0,0 0 1 0,-17-5 4 15,17 5 8-15,0 0 7 0,0 0-6 0,0 0-11 16,0 0 3-16,0 0 7 0,0 0 5 15,28-10 7-15,-4 4-12 0,8-2-14 0,8-7-6 16,10-6-8-16,7-7-19 0,9-5 22 0,8-8-27 16,2-4 21-16,6-5-4 0,1-4-11 0,1 3 11 15,-2-1-17-15,-4 2 3 0,-6 2-17 0,-5 5-3 16,-11 0-19-16,-1 12-6 0,-17-4-34 0,7 17-39 16,-23-11-52-16,14 24-153 0,-15-5-164 0,-21 10 54 15,19-4 372-15</inkml:trace>
  <inkml:trace contextRef="#ctx0" brushRef="#br3" timeOffset="570759.2933">9845 8265 1328 0,'-25'20'289'0,"25"-20"-241"0,0 0-20 16,-19 1-14-16,19-1 6 0,0 0 14 0,23-11 5 16,-23 11 5-16,42-27-13 0,-9 4-7 0,5-3-10 15,7-9-16-15,3-4 21 0,4-3-26 0,2 1 20 16,2-1-7-16,0-1-11 0,1 1 9 0,-1 0-9 15,-3 4 0-15,-3 1-13 0,-3 4-7 16,-10 3-24-16,1 14-21 0,-15-7-41 0,9 23-67 0,-32 0-110 16,0 0-244-16,23-8 47 0,-23 8 311 15</inkml:trace>
  <inkml:trace contextRef="#ctx0" brushRef="#br3" timeOffset="571634.3082">11630 6958 904 0,'-24'0'289'0,"-2"12"-210"15,-9-8-9-15,10 9-13 0,-7-1-21 0,4 6-8 16,-2 2-12-16,1 7 3 0,-4 6-4 0,4 7 13 16,-4 3-7-16,6 10 18 0,-5 0-14 0,7 6 11 15,0 2-19-15,8 0-4 0,-1-2 19 16,7-1-25-16,6-8 17 0,6-6-13 0,10-8-14 0,7-6 4 15,7-3-14-15,4-7-14 16,14-1-24-16,-1-11-19 0,20 6-41 0,-13-21-45 16,26 13-131-16,-4-12-212 0,-8-12 40 0,12 11 369 15</inkml:trace>
  <inkml:trace contextRef="#ctx0" brushRef="#br3" timeOffset="572578.9797">11951 7333 1046 0,'-26'-11'194'16,"26"11"-160"-16,0 0-29 0,0 0-3 0,0 0 0 15,0 0-1-15,0 0 0 0,0 0 2 16,-19 26 5-16,19-26 12 0,-12 28 4 0,8-9 10 15,-4-2-3 1,2 1 4-16,6-18-4 0,-13 36 6 0,13-36 14 16,-13 29-37-16,13-29 31 0,-9 25-38 0,9-25 12 15,-4 20-2-15,4-20-7 0,0 0-2 0,0 18-7 16,0-18 2-16,0 0-3 0,0 0 1 0,22 2 1 16,-22-2-2-16,24-12 1 0,-24 12-2 0,31-25-17 15,-14 9 34-15,2-4-30 0,1 0 30 16,0-3-13-16,-1 1-5 0,-2-1 5 0,2 2-5 0,-3 0 5 15,-1 2-5-15,-3 3 5 0,-12 16-4 0,17-24 2 16,-17 24-1-16,0 0 1 0,14-18 0 0,-14 18 0 16,0 0 0-16,0 0 0 0,0 0 1 0,-6 20-4 15,6-20 4-15,-10 33-5 0,4-14 4 0,0 5-6 16,-1-1 0-16,2 0-12 0,-1-2-1 16,5 2 3-16,-2-5-21 0,10 3-3 0,-7-21-57 15,16 31-29-15,-16-31-58 0,24 17-66 0,-24-17-91 0,26 3-73 16,6 6 258-16</inkml:trace>
  <inkml:trace contextRef="#ctx0" brushRef="#br3" timeOffset="572876.1314">12477 7270 1081 0,'0'0'61'0,"-33"-5"-14"0,33 5 10 16,-29 11 2-16,29-11 1 0,-27 24-17 0,15-5-5 15,-5-3-2-15,3 6 4 0,-3-3-6 0,5 6 5 16,-4-5-8-16,6 4-1 0,1-5 3 16,6 1-17-16,3-20 29 0,2 24-33 0,-2-24 17 15,0 0-18-15,20 18-4 0,-20-18 3 0,32 2 3 0,-11-7-3 16,1-2-15-16,3-4 27 0,2-4-34 0,1-4 27 16,0-3-14-16,-2 1-3 0,-3-1 4 0,-2 1-6 15,-4 1 6-15,-5 0-8 0,-12 20-1 0,15-30-12 16,-15 30-18-16,-2-21-19 0,2 21-21 0,0 0-21 15,0 0-29-15,-39-22-35 0,39 22-62 16,-26 11-117-16,6-8-83 0,17 15 142 0,-18-21 282 16</inkml:trace>
  <inkml:trace contextRef="#ctx0" brushRef="#br3" timeOffset="573650.0401">13191 7178 1229 0,'0'0'237'0,"-27"2"-187"15,27-2-12-15,-24-2 6 0,24 2-1 16,-22 0-8-16,22 0-9 0,-20 5-2 0,20-5-1 16,0 0-7-16,-20 13-3 0,20-13-6 15,-6 16 0-15,6-16 0 0,-4 28 2 0,4-11-1 16,1 4 8-16,0-1-8 0,1 0 7 0,-1-2-5 15,0 1 0-15,2-3-4 0,1 0 2 0,-4-16-4 0,13 26 1 0,-13-26-2 16,20 15 1-16,-20-15-3 0,22 7 0 0,-22-7 1 16,24-5-1-16,-24 5 3 0,32-17-3 0,-32 17 2 15,35-33-4-15,-16 14 3 0,-1-4-4 16,0-1 4-16,-1 1-4 0,-2 0 5 0,0 2-5 16,-3 2 4-16,-12 19-4 0,17-29 4 0,-17 29-3 15,11-19 3-15,-11 19-3 0,0 0 2 0,0 0 0 31,0 0-2-31,0 0 0 0,1 18-4 0,-1-18-1 16,-9 35-6-16,1-10 5 0,-1 2-6 0,-2 1 7 16,0 1-3-16,0-2 4 0,3-1-7 0,2-2 0 15,4-3-14-15,1-5-7 0,6-1-18 16,-5-15-2-16,16 20 10 0,-16-20-19 0,27 7 16 16,-27-7-19-16,39-6-9 0,-39 6-15 0,48-16-62 0,-25-4 0 15,8 9 7-15,-7-11 8 0,3 4 46 0,-3-3-5 16,-3 1 18-16,-2 0 35 0,-4 2 65 0,-3 1 49 15,-4 0 26-15,-8 17 20 0,7-26-1 0,-7 26 3 16,-7-17 5-16,7 17-1 0,0 0-14 16,0 0-12-16,-34-8-22 0,34 8-14 0,-22 10-13 15,22-10-5-15,-23 20-6 0,23-20-2 0,-23 27-7 16,23-27 0-16,-21 30-10 0,11-11-3 0,2-1-6 16,3 1 2-16,-2-3-4 0,7-16 3 15,-5 28-7-15,5-28 1 0,0 27-4 0,0-27 2 16,8 16-2-16,-8-16 1 0,0 0-3 0,27 13 1 15,-27-13 1-15,26-8-2 0,-26 8 3 16,33-16-2-16,-15 3 2 0,1-4-2 0,0 1 2 16,-2-4-3-16,-2-1 4 0,0 3-5 0,-2-2 6 15,-2 1-5-15,-2 1 3 0,-1 0-2 0,-2 3 3 16,-6 15-3-16,6-25 2 0,-6 25-2 0,0 0 2 16,0 0-1-16,0 0 1 0,0 0-1 0,0 0 0 15,0 0 0-15,0 0-4 0,-4 18 3 16,2 2-3-16,-2 6 3 0,0 0-7 0,-2 2 3 15,1-1-12-15,2-4 2 0,6-1-9 16,0-3-3-16,6 1-22 0,-9-20-8 0,25 24-1 16,-25-24-25-16,34 12 7 0,-34-12-39 0,40 2-27 15,-40-2-63-15,34-19-206 0,-5 18-14 0,-17-17 244 16</inkml:trace>
  <inkml:trace contextRef="#ctx0" brushRef="#br3" timeOffset="573821.9611">14011 7272 845 0,'0'0'184'0,"0"0"-34"15,-23-27-20-15,23 27-11 0,0 0-30 0,0 0-31 16,0 0-21-16,-11 19-11 0,11-19-6 0,-4 28-1 16,3-7-9-16,0 4 7 0,-2 2-8 0,0 1 7 15,-2-1-10-15,1-2-1 0,1-1 11 16,3-3-30-16,3-4 30 0,-3-17-34 16,8 26 8-16,-8-26-14 0,0 0-21 0,0 0-24 15,29 12-41-15,-26-29-59 0,20 6-268 0,-6-7-64 16,-5-16 127-16</inkml:trace>
  <inkml:trace contextRef="#ctx0" brushRef="#br3" timeOffset="573978.1731">14082 6917 1485 0,'-22'20'316'0,"-4"-13"-289"16,4 4-12-16,22-11-4 0,-31 17 1 0,31-17-11 15,-18 13-10-15,18-13-22 0,0 0-30 16,0 0-35-16,0 0-54 0,36 11-99 0,-36-11-225 15,39-13-43-15,-1 8 238 0</inkml:trace>
  <inkml:trace contextRef="#ctx0" brushRef="#br3" timeOffset="574181.3124">14492 6745 1602 0,'-30'1'179'0,"30"-1"-133"0,-37 25-12 15,18-7 2-15,-1 1-3 0,1 6-7 0,-1 3-8 16,0 3-10-16,1 5 17 0,3 5-22 15,3 2 13-15,2 2-8 0,3-1-8 16,3-2 2-16,1 1-11 0,2-1 6 0,4-1-13 16,-1-4 3-16,2-3-19 0,-2-6 0 0,6 1-42 15,-6-9 0-15,12 7-38 0,-13-27-70 0,19 26-160 16,-19-26-219-16,0 0 72 0,31 1 393 0</inkml:trace>
  <inkml:trace contextRef="#ctx0" brushRef="#br3" timeOffset="574321.9291">14315 7114 1734 0,'-24'-1'123'0,"24"1"-40"0,0 0-23 0,0 0-15 16,0 0-43-16,0 0-2 0,0 0 0 0,0 0 0 15,31-2 0-15,-7-2 0 0,5 3 0 16,3-4-46-16,9 8-33 0,-5-8-41 0,17 19-66 16,-20-16-255-16,19 7-139 0,0 2 46 15,-4-8 474-15</inkml:trace>
  <inkml:trace contextRef="#ctx0" brushRef="#br3" timeOffset="574978.3879">13254 8040 760 0,'13'-29'105'0,"-13"29"-4"0,-3-21-6 16,3 21-1-16,0 0-19 0,-13-17-15 0,13 17-13 15,-24-2-8-15,24 2-4 0,-31 4-3 0,12 1 2 16,19-5 7-16,-38 17 3 0,38-17 8 15,-41 26-3-15,25-7-1 0,-5-4-8 0,6 3-25 16,-1 0 23-16,4 3-33 0,3-3 26 0,2 1-13 16,7-19-9-16,-3 22-1 0,3-22-6 0,0 0 2 15,24 14 1-15,-24-14 4 0,38-4 2 16,-13-4 1-16,5-2-1 0,6-8-6 0,4-4-12 16,2-3 24-16,-2-4-27 0,-1 2 26 0,-6 1-13 15,-2 2-5-15,-3 1 6 0,-5 1-5 16,-2 1 6-16,-6 0-5 0,-3 2 4 0,-2 2-4 15,-6 0 3-15,-4 17-3 0,1-31 2 0,-1 31-2 16,-5-23 1-16,5 23 0 0,0 0 0 0,-17-18 1 16,17 18-1-16,0 0-1 0,0 0-1 0,-24 20 2 15,16-4-3-15,0 7 3 0,0 2-3 0,3 3 3 16,-3 3-5-16,2 0 6 0,4 1-13 0,-2-2 2 16,5-1-18-16,2-5-20 15,5 1 17-15,-1-7-37 0,10 3 11 0,-17-21-34 16,39 30-34-16,-39-30-44 0,44 14-68 0,-44-14-114 15,35-8-123-15,-2 10 192 0,-18-19 281 0</inkml:trace>
  <inkml:trace contextRef="#ctx0" brushRef="#br3" timeOffset="575150.3563">13788 7936 1523 0,'-22'0'100'15,"22"0"-48"-15,-20 17-15 0,20-17 3 0,-21 28-8 16,13-10-6-16,-1 0-8 0,1 2 3 0,1-3-6 15,3 2-21-15,4-19 21 0,-4 29-31 0,4-29 26 16,4 23-14-16,-4-23-6 0,0 0-7 16,20 15-9-16,-20-15-16 0,20-1-18 15,-20 1-14-15,33-16-93 0,-29-11-109 0,9 6-252 16,7 4 12-16,-8-18 370 0</inkml:trace>
  <inkml:trace contextRef="#ctx0" brushRef="#br3" timeOffset="575712.9906">13940 7766 1418 0,'0'0'66'0,"-7"26"-17"15,7-26 6-15,0 0 13 0,12 16-4 16,-12-16-9-16,20 10-7 0,-20-10-6 0,23 12-11 16,-23-12-9-16,19 14-6 0,-19-14-1 0,13 20-4 15,-13-20 1-15,8 25-5 0,-8-25 1 0,0 32-4 16,-2-12 4-16,-2-1-6 0,-2 3 7 15,-1 0-1-15,1-3 4 0,-4 0-2 0,10-19-3 16,-13 24-7-16,13-24 0 0,0 0 0 0,0 0 0 16,0 0 0-16,0 0 0 0,0 0-2 0,0 0 1 15,12-24 2-15,1 3-2 0,4-5 4 0,1-2-6 16,1 0 5-16,1 0-6 0,-1 2 6 0,-2 1-4 16,-3 2 4-16,-1 2-3 0,-3 4 2 0,-10 17-1 15,18-26 1-15,-18 26-2 16,0 0 0-16,0 0 0 0,0 0-1 0,0 0 2 15,0 0-1-15,0 0 3 0,16 34-1 0,-17-16 1 16,-2 5-2-16,1-3 2 0,-4 4-4 0,2-2 3 16,2-2-2-16,0-1 2 0,2-4-3 0,0-15 3 15,10 25-4-15,-10-25 3 0,0 0-1 0,28 20 1 16,-28-20 1-16,25 2-1 0,-25-2 2 0,28-9 0 16,-28 9 0-16,35-19-2 0,-15 5 0 15,0-2 0-15,2-3 0 0,-2-1 0 0,0 2 0 16,1-2 0-16,-2 1 0 0,-3 3 0 0,-16 16 0 15,27-28 0-15,-27 28 0 0,15-17 0 0,-15 17 0 16,0 0 0-16,0 0 0 0,0 0 0 16,0 0 0-16,0 0 0 0,0 0 0 0,1 28 0 15,-2-10 0-15,-5 1 0 0,4 2 0 16,-4 0 0-16,5-3 0 0,1 4 0 0,0-2 0 16,1 0 0-16,3-1 0 0,0-2 0 0,2 0-28 15,1 0-3-15,2 1-21 0,-9-18-34 0,20 38-20 16,-20-38-96-16,23 26-246 0,-23-26-103 0,0 0 23 15,31 29 514-15</inkml:trace>
  <inkml:trace contextRef="#ctx0" brushRef="#br3" timeOffset="576103.6319">14693 7871 1420 0,'-24'-18'224'16,"24"18"-158"-16,0 0-35 0,0 0 2 0,4 20 0 15,-4-20 1-15,1 20-3 0,-1-20-5 0,7 18-8 16,-7-18-4-16,0 0-6 0,21 21-3 16,-21-21-1-16,24 6-2 0,-24-6 1 0,30 0 4 15,-30 0 1-15,36-8 0 0,-16 1 1 0,-1 0-7 16,-19 7 0-16,29-14-2 0,-29 14 1 0,20-15 0 16,-20 15 1-16,12-20-1 0,-12 20 1 0,7-24-3 15,-7 24 3-15,4-26-3 0,-4 26 3 16,0-26-3-16,0 26 3 0,-9-20-3 15,9 20-2-15,0 0-2 0,-26-15-1 0,26 15-2 16,-22 2 3-16,22-2 1 0,-31 15 1 0,12 0 4 16,-2 4-3-16,-2 2 8 0,1 4-2 0,-2 0 10 15,1 0-2-15,3 2 5 0,3-3-6 0,4-3-1 16,6-1-7-16,4-4 0 0,3-16-5 0,8 28 2 16,-8-28-2-16,22 19 2 0,-22-19-3 0,36 10-4 15,-13-10-11-15,1 0-12 0,5-2-24 16,-2-6-24-16,9 8-42 0,-16-15-25 0,22 19-113 15,-13-14-306-15,-2-2 75 0,5 8 218 0</inkml:trace>
  <inkml:trace contextRef="#ctx0" brushRef="#br3" timeOffset="576431.7611">15116 7834 1221 0,'-28'-20'261'0,"28"20"-147"0,0 0-39 15,0 0-17-15,-21 9-20 0,21-9-13 0,-11 20-9 16,11-20 2-16,-15 25-2 0,9-7 3 0,-3-2-6 15,1 0 2-15,-1 4-6 0,1 0 2 0,0-3-2 16,8-17 1-16,-12 27-1 0,12-27 1 0,-5 16-2 16,5-16-1-16,0 0-1 0,0 0-2 0,0 0-1 15,0 0 3-15,0 0 3 0,18-4-2 16,-18 4 0-16,31-29-5 0,-12 7 1 16,2-2-4-16,1-1 6 0,1-2 0 0,-1 1 6 15,0 2-2-15,-2 1 0 0,0 1-9 0,-3 3 0 16,1 3 0-16,-18 16 0 0,25-23 0 0,-25 23 0 15,19-11 0-15,-19 11 0 0,0 0 0 0,0 0 0 16,0 0 0-16,13 18 0 0,-13-18 0 0,-1 30 0 16,-3-10 0-16,-1 3 0 0,-3 0 0 15,1 1 0-15,-2 0-16 0,5 0-41 0,-6-5-18 16,10 10-55-16,0-29-60 0,2 44-158 0,-4-27-231 16,2-17 80-16,18 34 347 0</inkml:trace>
  <inkml:trace contextRef="#ctx0" brushRef="#br3" timeOffset="576955.2345">15741 7748 1188 0,'0'0'130'0,"0"0"-62"0,-22 8-7 15,3-9-10-15,19 1-13 0,-40 9-1 16,20-2 7-16,-9-3 8 0,6 7 4 0,-8-5-9 15,7 3-5-15,-4-2-9 0,6 2-1 0,1-3-3 0,21-6 0 16,-27 14-7-16,27-14-4 0,0 0-11 0,0 0-3 16,-13 19-4-16,13-19 0 0,0 0 1 0,20 15 0 15,-20-15-1-15,31 7 2 0,-13-5-2 0,5-2 0 16,3-2 1-16,-2-1-1 16,1-1 0-16,-3 1 0 0,-2 1-1 0,-20 2 1 15,31-3 0 1,-31 3 1-16,20 2-1 0,-20-2 1 0,0 0 1 0,0 0 3 0,0 0 2 15,14 23 2-15,-14-23-2 0,-9 23 0 0,9-23-4 16,-20 33 1-16,7-13-3 0,-2 0 2 0,-3-1-3 16,4-1 1-16,-2-1-2 0,16-17 3 0,-26 26-6 15,26-26-2-15,0 0-10 0,0 0-5 16,-8 16-11-16,8-16-3 0,0 0-7 0,0 0-15 0,36-19-27 16,-24-3-30-16,20 12-54 0,-17-23-61 0,24 19-57 31,-13-7-166-31,-4-9 49 0,16 16 309 0</inkml:trace>
  <inkml:trace contextRef="#ctx0" brushRef="#br3" timeOffset="577132.4966">15912 7756 853 0,'15'-26'376'0,"-15"26"-173"15,0 0-56-15,0 0-41 0,0 0-33 0,-3 18-22 16,3-18-17-16,-12 23 1 0,12-23-4 0,-16 31-1 16,8-12-10-16,0 3-2 0,0 0-7 0,1 1 1 15,-2-1-4-15,2 0 0 0,-2 0-7 0,2-3 2 16,2 1-6-16,5-20 0 0,-6 25-7 0,6-25-3 15,0 0-11-15,3 20-5 0,-3-20-15 0,0 0-14 16,20 1-35-16,-19-17-49 16,25 16-104-16,-23-19-254 0,14-4-9 0,7 5 164 15</inkml:trace>
  <inkml:trace contextRef="#ctx0" brushRef="#br3" timeOffset="577282.2078">16017 7530 1138 0,'0'0'355'16,"-24"8"-310"-16,24-8-26 0,-27 24-4 15,27-24-7-15,-20 26-8 0,20-26-12 0,-10 26-6 16,10-26-21-16,7 22-18 0,-7-22-36 0,20 17-28 16,3 0-50-16,-23-17-45 0,31 6-146 0,-2 7-14 15,-29-13 262-15</inkml:trace>
  <inkml:trace contextRef="#ctx0" brushRef="#br3" timeOffset="577904.7324">16200 7746 1153 0,'-8'17'180'0,"-13"-20"-68"15,21 3-21-15,-26 8-24 0,26-8-12 0,-28 13-7 16,28-13 0 0,-29 17-2-16,29-17-2 0,-28 23-10 0,15-6 0 15,13-17-6-15,-24 30 1 0,15-13-6 0,4-1-3 16,5-16-6-16,-10 30-2 0,10-30-7 0,0 26-1 16,0-26-4-16,11 18 0 0,-11-18 0 15,0 0 0-15,25 15 0 0,-25-15 0 16,27 2 0-16,-27-2-1 0,30-7-5 0,-30 7-15 15,29-17-4-15,-29 17 3 0,34-21 1 0,-34 21 11 16,29-26 3-16,-29 26-4 0,23-28 4 0,-23 28 2 16,20-32 5-16,-12 15-2 0,-1-2 4 0,-2 3-5 15,0-2 4-15,1 0-3 0,-1 0 4 16,2 1-3-16,-7 17 3 0,12-26-3 0,-12 26 2 16,0 0-1-16,8-19 9 0,-8 19 5 0,0 0 4 15,0 0 1-15,0 0-6 0,0 0-4 0,0 0-3 16,-4 22 3-16,4-22 1 0,-3 17 3 0,3-17-2 15,0 0-5-15,4 23-6 0,-4-23 0 0,0 0 0 16,14 16 0-16,-14-16 0 0,0 0 0 0,25 9 0 16,-25-9 0-16,19 4 0 0,-19-4 0 0,0 0 0 15,24 1 0-15,-24-1 0 0,0 0 0 0,0 0 0 16,0 0 0-16,12 16 0 0,-12-16 0 0,0 0 0 16,-8 22 0-16,8-22 0 0,-13 23 0 0,13-23 0 15,-18 22 0-15,18-22 0 0,-13 18 0 0,13-18 0 16,0 0 0-1,-10 16 0-15,10-16 0 0,0 0 0 0,0 0 0 16,0 0 0-16,0 0 0 0,25-3 0 16,-25 3 0-16,22-17 0 0,-22 17 0 0,29-24 0 15,-29 24 0-15,30-28 0 0,-30 28 0 0,30-31 0 16,-30 31 0-16,27-31 0 0,-27 31 0 16,25-26 0-16,-25 26 0 0,17-19 0 0,-17 19 0 15,0 0 0-15,0 0 0 0,0 0 0 0,0 0 0 16,0 0 0-16,0 0 0 0,0 0 0 0,0 0 0 15,6 22 0-15,-12-4 0 0,0 3 0 16,-1 0 0-16,-1 2 0 0,-1-1 0 0,2 1 0 16,-1-2 0-16,4-2 0 0,4-19-23 0,1 28-42 15,-1-28-31-15,14 19-67 0,-14-19-105 0,0 0-311 0,18-11 18 0,-18 11 270 0</inkml:trace>
  <inkml:trace contextRef="#ctx0" brushRef="#br3" timeOffset="578734.8546">16696 7519 1373 0,'0'0'78'0,"-5"-20"-56"0,5 20-32 16,0 0 22-16,6-16-18 0,-6 16 28 0,0 0 7 16,0 0 6-16,0 0 3 0,0 0-8 0,0 0 11 15,-6 24-37-15,2-8 41 0,0 8-25 0,-4 0 13 16,2 8 1-16,-3 1-18 0,2 2 0 16,-1 1-16-16,0-1 4 0,3-2-7 0,-1 2 6 15,2-4-12-15,2-5 0 0,3 1-25 0,-2-8-16 16,7 5-39-16,-6-24-51 0,15 31-90 15,-15-31-192-15,0 0-62 0,24 25 116 0</inkml:trace>
  <inkml:trace contextRef="#ctx0" brushRef="#br3" timeOffset="579078.6106">16790 7771 1435 0,'0'0'192'0,"0"0"-153"0,-3 22-21 15,3-22-3-15,0 0 1 0,0 0-7 0,5 16 1 16,-5-16 5-16,0 0 5 0,30 5 0 16,-30-5-5-16,37-5-7 0,-14-2-5 15,4 0 0-15,1-2-3 0,-1-2 2 0,0 0-3 16,-2 0 3-16,-3 0-3 0,-2-1 3 0,-20 12-2 16,29-20 4-16,-29 20 0 0,0 0 7 0,20-21 2 15,-20 21 2-15,0 0-3 0,-6-18-2 0,6 18-6 16,0 0-2-16,-28-11-2 0,28 11 0 0,-29-1-1 15,29 1 1-15,-30 8 0 0,11 1-1 16,0 0 3-16,0 2-2 0,-1 5 3 0,20-16-2 16,-32 32 3-16,19-14-4 0,2-2 2 0,4 1-4 15,3-1 2-15,4-16-3 0,4 25 1 0,-4-25-7 16,18 18-6-16,-18-18-12 0,32 11-16 16,-7-5-32-16,-25-6-38 0,54 4-80 0,-54-4-136 15,44-18-188-15,-12 15 32 0,-10-14 392 0</inkml:trace>
  <inkml:trace contextRef="#ctx0" brushRef="#br3" timeOffset="579406.8676">17347 7573 1597 0,'0'0'109'0,"-33"12"-70"16,14-3-6-16,-4-1-3 0,4 6-2 15,1-2-17-15,-1 5 3 0,-1-2 1 0,5 1 7 16,15-16-4-16,-24 30-1 0,24-30-8 0,-9 24 1 15,9-24-7-15,5 19 0 0,-5-19-3 16,20 13 1-16,-20-13-2 0,32 6 2 0,-12-6-1 16,2-2 0-16,-1-1-1 0,3-2 1 0,-1 0-1 15,-2 1 2-15,-2-1 0 0,-19 5-2 0,30-6 2 16,-30 6-2-16,0 0 0 0,0 0 2 16,18 1 0-16,-18-1 3 0,0 0 0 0,0 0 0 15,-12 24-3-15,3-9 1 0,-6 5-2 0,-1-1 2 16,-4 5-3-16,-1-2 3 0,-1 0-5 0,1 0 4 15,2-4-4-15,3 1 3 0,16-19-9 0,-19 24-7 16,19-24-15-16,0 0-10 0,0 0-19 0,0 0-12 16,40 3-24-16,-26-24-56 0,27 13-114 15,-7-16-272-15,1-5 43 0,12 7 300 16</inkml:trace>
  <inkml:trace contextRef="#ctx0" brushRef="#br3" timeOffset="579703.7572">17752 7480 1400 0,'-10'18'358'16,"-11"-17"-288"-16,21-1-40 0,-33 13 25 16,33-13-20-16,-38 22 1 0,18-7-20 0,-4 2-3 15,0 1 6-15,2-1-5 0,1 1-13 0,2-1-1 16,4 0 0-16,15-17 0 0,-20 28 0 0,20-28 0 16,-4 19 0-16,4-19 0 0,0 0 0 15,22 19 0-15,-22-19 0 0,29 4 0 0,-9-4 0 16,2-2 0-16,3 2 0 0,-2-4 0 0,0 2 0 15,-5 1 0-15,-18 1 0 0,25-1 0 16,-25 1 0-16,0 0 0 0,0 0 0 0,0 0 0 16,13 23 0-16,-13-23 0 0,-12 27 0 0,1-10 0 15,-2 4 0-15,-3-1 0 0,-2 0 0 0,-2-2 0 16,-1-4 0-16,21-14 0 0,-31 27 0 0,31-27-38 16,-16 16-20-16,16-16-40 0,0 0-60 0,12 23-171 15,-12-23-269-15,0 0 55 0,20-3 319 16</inkml:trace>
  <inkml:trace contextRef="#ctx0" brushRef="#br3" timeOffset="580797.7151">13811 8432 945 0,'0'0'53'0,"0"0"-43"16,19-3 1-16,-19 3 2 0,23-11 0 16,-23 11 0-16,32-15-10 0,-32 15-3 0,39-22 3 15,-15 12 6-15,-1-6 21 0,7 5 6 0,-1-4 7 16,5 4-8-16,0-2-7 0,3 3-10 0,0 0 1 16,3 1-8-16,-3 1-4 0,2 2-3 15,-1 2 3-15,-2 1-1 0,1-1 3 0,2 3-1 16,0-2 1-16,1 3 2 0,-1-1 2 0,3 2 5 15,-5-2 1-15,3 2 1 0,-2-1 2 0,2 3 0 16,0-3-1-16,3 2 1 0,-1-2 0 0,2 0-3 16,-3-1-4-16,5 0-2 0,-2-2-3 0,3 2-1 15,0 1 1-15,1 0-3 0,1 1-1 0,-1 2 2 16,-1-2 1-16,4 1 3 0,-2-2 3 16,6 1-2-16,1-3-2 0,3 1 0 15,0-5 0-15,4 0-1 0,4-3 2 0,4-3-4 16,2 1 2-16,3-3-6 0,2-4 2 0,2 3-6 15,3-2 4-15,2-3 14 0,-2-1-29 0,0 0 32 16,0 1-31-16,3 4 12 0,-6 1 4 0,3 0-6 16,-4 2 3-16,-5 3-2 0,-5 3 0 15,-3 1-2-15,-6 2 2 0,-3 4-1 0,-4 0 0 16,-2 4 2-16,-5 1-2 0,-2 0 1 0,-5 2-1 16,-3 1 1-16,-4-1-2 0,0 0 3 0,1 0 1 15,-4 3 4-15,0-6 0 0,0 2 2 0,-4-2-3 16,2-1-4-16,-3-1 0 0,0 0-2 0,-1-1 0 15,-2-2 0-15,-2-1 0 0,0 1 0 16,0-1 1-16,-19 2-1 0,32-7 0 16,-32 7 0-16,21-7-1 0,-21 7-2 0,0 0-5 15,22-12-8-15,-22 12-15 0,0 0-14 0,0 0-22 16,0 0-31-16,0 0-72 0,-3-17-181 0,3 17-149 16,0 0 7-16,-24-18 438 0</inkml:trace>
  <inkml:trace contextRef="#ctx0" brushRef="#br3" timeOffset="581399.034">18144 6811 1000 0,'0'0'325'0,"0"0"-301"0,-18 8-6 0,18-8-8 16,0 0-5-16,0 0 7 0,14 16 14 0,-14-16 3 16,30 35 8-16,-10-9 4 0,9 6-42 0,5 4 23 15,6 6-33-15,2 1 5 0,1 4 12 0,-1 1-13 16,-3 4 12-16,-4 0-5 0,-4 5 27 0,-8-3 2 16,-2 4 26-16,-11-4 14 0,-1 5-29 0,-12-6 18 31,-2 2-27-31,-11-4-5 0,-3 4 8 0,-9-3-20 15,-3 1 6-15,-5-3-16 0,-4-4 7 0,-2-3-11 16,-1-6 5-16,3-3-7 0,4-6-17 0,8-6 17 16,5-8-42-16,23-14-11 0,-24 7-70 15,24-7-230-15,0 0-218 0,20-12 21 0,-20 12 322 16</inkml:trace>
  <inkml:trace contextRef="#ctx0" brushRef="#br3" timeOffset="626877.2446">12936 6103 1732 0,'0'0'53'0,"0"0"-42"15,24-2-3-15,-24 2 1 0,38-18 3 0,-14 9-1 16,0 1-5-16,0 1-6 0,-1 0 1 0,1 0-1 15,2 0-1-15,0 1-2 0,1-1-5 0,1-1-14 16,4 3-24-16,-6-6-34 0,10 14-50 0,-36-3-64 16,56-6-104-16,-33 9-208 0,-4-9 52 0,8 20 354 15</inkml:trace>
  <inkml:trace contextRef="#ctx0" brushRef="#br3" timeOffset="627049.0472">12947 6305 1432 0,'-27'22'121'16,"-1"-11"-91"-16,28-11 5 0,-28 18-15 0,28-18-2 16,0 0-5-16,0 0-2 0,0 0 5 0,33 6 4 15,-7-12-5-15,9-2-7 0,8-5-5 0,5-2-1 16,9 1-69-16,-6-11-17 0,16 17-113 0,-20-25-90 16,17 11-208-16,2 5 12 0,-12-15 353 0</inkml:trace>
  <inkml:trace contextRef="#ctx0" brushRef="#br3" timeOffset="627424.1051">13829 6032 1517 0,'0'0'47'0,"-19"4"-31"0,19-4-7 16,0 0 6-16,-14 23 7 0,14-23 2 0,-6 29-6 15,7-6 13-15,-4-2-3 0,5 2-1 0,-4-1-6 16,2 3-9-16,2 0-15 0,0 3 7 0,1-2 14 16,2 1-29-16,-3-7 28 0,0-1-29 0,0-3 9 15,-2-16 6-15,5 22-3 0,-5-22 4 16,0 0-1-16,16 18 2 0,-16-18 2 16,0 0 4-16,0 0 4 0,7-27-1 0,-2 9 0 15,6-7-10-15,-2-2-10 0,3-1 24 0,1-2-25 16,-3 0 26-16,1 0-9 0,0 0-5 0,-2 2 6 15,-1 0-6-15,-1 0 3 0,2 1-7 0,2 0 4 16,0 4-5-16,2 5 5 0,-13 18-1 0,24-22 1 16,-24 22-2-16,26-9 2 0,-26 9-2 0,30-3 0 15,-9 1-2-15,1 2-3 0,5 0-1 16,3 0-14-16,-1 0-9 0,9 2-20 0,-4-9-41 16,20 15-72-16,-16-24-160 0,18 11-261 15,1-1 41-15,-6-9 343 0</inkml:trace>
  <inkml:trace contextRef="#ctx0" brushRef="#br3" timeOffset="627960.398">15285 5715 1250 0,'0'0'111'15,"11"-25"-65"-15,-11 25 18 16,-2-22-4-16,2 22 2 0,-8-17-13 0,8 17-8 16,-21-13 0-16,21 13-7 0,-34-6-6 0,13 7-9 15,-6 2-1-15,-1 4-1 0,-5 2-2 0,-2 5-18 16,-7 6 28-16,-2 6-28 0,-6 2 29 0,0 7-2 0,-5 0-7 16,2 2 9-16,1 4-10 0,5 2 5 0,4 0-8 15,8 1 5-15,6-2-8 0,6-1-8 16,8-4-2-16,10-1 0 0,5-2 0 0,9-4 0 15,10-6 0-15,9-5 0 0,14-1 0 0,10-2 0 16,10-7 0-16,6-3 0 0,6-10 0 0,-2-7 0 16,5-8 0-16,-1-4 0 0,3-3 0 0,-1-1 0 15,-7-3 0-15,-6 0 0 0,-12-4 0 0,-9-2 0 0,-8 1 0 16,-9-2 0-16,-6 0 0 0,-5-1 0 0,-6 4 0 16,-6 0 0-16,-7 2 0 0,-5 1 0 15,-7 2-11-15,-7-2-13 0,-8 0-7 0,-7-2 26 16,-4 4-18-16,-3 5 31 0,-3 6 0 0,-4 8 5 15,-4 7 8-15,2 10 3 0,-8 7-4 0,1 8-20 16,-5 9 0-16,0 7 0 0,1 3 0 0,5 3 0 16,8-5 0-16,11 2 0 0,9-4 0 0,11 0 0 15,11-4 0 1,7-1 0-16,12-4 0 16,12-6 0-16,15-4 0 0,13-5 0 0,16-8 0 15,9-3 0-15,11-7 0 0,2-8 0 0,9 0 0 0,-3-5 0 0,1 2 0 16,-8-11-135-16,13 22-190 0,-21-20-316 0,0 4 29 15,-10 2 279-15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4T00:56:47.303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15901 8797 1034 0,'-25'-4'62'0,"25"4"-3"16,-40-1-2-16,40 1 2 0,-39 0-5 0,19 3-8 16,-5-4-8-16,3 7-7 0,-7-4-7 0,5 5-1 15,-6 0 1-15,4 4 1 0,-4-2-3 16,5 7 5-16,-2 0-7 0,4 2 4 0,0 3-6 15,3 1-19-15,2 4 28 0,2 0-34 0,-1 1 29 16,7 1-10-16,0-3-10 0,8-5 7 0,2-2-7 16,0-18 3-16,17 24-4 0,-17-24 3 0,39 14-2 15,-12-11 1-15,2-6 1 0,7-3-2 16,3-5 1-16,7-7-4 0,3-5 4 0,2-4-7 16,3-4 9-16,1-6 10 0,-3 1-26 15,-3-3 28-15,0-1-27 0,-5-2 8 0,-3-1 10 16,-2-3-10-16,-3-6 10 0,-2 2-11 0,-6-2 11 15,-4-1-12-15,-5 3 12 0,-4-3-12 0,-6-2 3 16,-4 4 26-16,-6 0-19 0,-2 6 25 0,-5 0-15 16,0 8-12-16,-4 7 9 0,1 10-3 0,11 20 8 15,-21-14-2-15,21 14-6 0,-23 8-2 16,11 10-7-16,-3 6 2 0,-2 18-3 0,-2 12 10 16,-2 15 5-16,-2 10-16 0,-1 5 12 0,-1 6-15 15,2-4-4-15,0-1 16 0,6-5-18 16,5-7-1-16,5-7 9 0,5-7-27 0,9-9 5 15,1-13-31-15,16 2-67 0,-24-39-65 0,67 40-255 16,-27-30-115-16,5-13 49 0,15 5 497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4T01:07:55.560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826 7487 1013 0,'30'-28'123'0,"-36"3"-44"0,6 25-18 0,4-32-3 16,-4 32 2-16,0 0 2 0,0 0-1 0,2-28-6 16,-2 28-11-16,0 0-10 0,0 0-14 0,0 0-11 15,0 0-6-15,0 0-5 0,0 0 1 0,0 0-1 16,-4 34 2-16,4-34 0 0,0 54 4 0,2-13-7 16,-4 1-8-16,-1 6 27 0,-1 4-27 0,-3 1 28 15,0 4-12-15,0-3-10 0,1-1 9 0,1 2-9 16,2-2 6-16,1-2-21 0,-3-11-16 0,8 6-39 15,-3-46-43-15,5 65-73 0,-5-65-83 16,0 0-209-16,16 41 27 0,-16-41 421 0</inkml:trace>
  <inkml:trace contextRef="#ctx0" brushRef="#br0" timeOffset="468.779">666 7468 1447 0,'-26'-25'64'0,"26"25"-16"0,0 0-16 15,-31-11-5-15,31 11 2 0,0 0-3 0,0 0-6 16,0 0-10-16,0 0-3 0,0 0-3 0,16 32 0 16,-16-32 1-16,36 19 2 0,-10-15 2 0,12-8 2 15,4-4 5-15,9-10-4 0,8-8 1 16,5-4-9-16,7-7-1 0,-1-2-5 0,7-2 6 16,-5-1-7-16,-3 5 7 0,-9 2-5 0,-5 5 5 15,-9 5-3-15,-8 9 3 0,-5 4-1 0,-33 12 0 16,39-5 1-16,-39 5 1 0,0 0 1 0,9 25-3 15,-9-25 3-15,-11 54-6 0,-1-13 5 0,-7 11-7 16,-6 5 5-16,-5 6-7 0,0 4 7 0,-2 2 10 16,2 3-19-16,1-9 20 0,4 3-21 0,6-7 4 15,5-4 7-15,8-7-8 0,3-6 8 0,5-5-7 16,1-7 5-16,4-6-3 0,-7-24 2 0,27 32-2 16,-27-32 3-16,39 16-2 0,-39-16 2 15,46 0-1-15,-21-5 2 0,1-8 1 0,-1-6-1 16,2-2 4-16,-3-7-1 0,1-6 6 0,2 4-3 15,-4-5 4-15,2 3-5 0,-6 1 1 0,-3 1-4 16,-2 2 2-16,-14 28-5 0,21-39 1 0,-21 39-4 16,0 0 2-16,0 0-1 0,0 0 1 0,0 0-1 15,0 0-2-15,0 0 2 0,11 28-2 0,-9 2 5 16,-4 10-7-16,0 3 6 0,-1 1-7 0,-1 0-3 16,6 2-16-16,-2-9-6 0,9 5-25 0,-2-19-15 15,16 10-29-15,-23-33-19 0,53 34-36 0,-53-34-28 16,66 7-52-16,-40-11-151 0,4-15-35 0,23 15 254 15</inkml:trace>
  <inkml:trace contextRef="#ctx0" brushRef="#br0" timeOffset="781.6744">2069 7670 1581 0,'0'0'37'15,"-32"12"-31"-15,32-12-5 0,0 0 0 0,0 0 1 16,0 0 0-16,0 0 2 0,0 0 2 0,16 27 5 15,-16-27 5-15,34 5 3 0,-8-8 1 0,8-3-3 16,5-6-3-16,5-4-6 0,4-5-1 0,1 0-5 16,-1-2 1-16,-3 0 10 0,-8 0-30 15,-5 9 31-15,-32 14-30 0,39-26 19 16,-39 26 9-16,0 0 11 0,0 0 6 0,0 0-4 16,0 0-8-16,-36 0-15 0,36 0-4 0,-57 19-13 15,18 2 31-15,-3 9-26 0,-4 4 30 0,-2 4-11 16,0 3-4-16,4-1 8 0,3 1-5 0,8-1 3 15,6-8-6-15,9 2 1 0,6-8-8 0,10-3 1 16,2-23-4-16,16 42-1 0,-16-42-10 0,46 30-10 16,-7-16-26-16,-5-24-52 0,31 22-108 15,-22-40-212-15,31 10-152 0,9 1 73 0,-6-19 503 16</inkml:trace>
  <inkml:trace contextRef="#ctx0" brushRef="#br0" timeOffset="1578.5786">3287 7170 954 0,'0'0'161'15,"0"0"-144"-15,0 0-13 0,0 0 5 0,0 0 12 16,0 0 12-16,0 0 8 0,0 0-2 0,0 0-6 16,0 0-8-16,0 0-3 0,0 0-4 0,0 0 2 15,-24 10 4-15,24-10 7 0,-2 37 2 16,7-5 6-16,-7 0-9 0,6 12 3 0,-6 3-10 16,6 8 2-16,-6 1 6 0,4 13-29 15,-6 0 23-15,4 5-21 0,-7-4 7 0,3 1 12 16,-1-6-15-16,-2-2 4 0,2-6-9 0,-1-3 7 15,1-8-7-15,2-9 4 0,1-7-6 0,0-5 2 16,2-25-5-16,4 28 3 0,-4-28-1 0,0 0-1 16,0 0 1-16,0 0 0 0,28 7 1 0,-28-7-1 15,0 0 1-15,26-35-1 0,-15 10 0 16,-2-3-6-16,0-8 5 0,0 1-6 0,-4-3 9 16,-1 1-4-16,-6 0 6 0,-4 1-4 0,-2 1 3 15,-1-2-3-15,-4 4 3 0,1-10-5 16,1 3 5-16,1-6-6 0,1 2 6 0,0 0-6 15,4 7-12-15,-1 5 27 0,3 8-27 0,3 24 32 16,-6-36-9-16,6 36-1 0,0 0 3 0,0 0-4 16,-1-24-1-16,1 24-3 0,0 0-3 15,0 0 2-15,0 0-2 0,0 0 1 0,0 0-2 16,0 0 1-16,0 0-1 0,0 0 0 0,0 0 2 16,0 0-1-16,0 0 1 0,0 0 0 0,0 0-1 15,25 14 1-15,-25-14 0 0,0 0 0 0,0 0 0 16,0 0 1-16,0 0 0 0,0 0 0 0,0 0 1 15,0 0 0-15,0 0 1 0,0 0 0 16,0 0-1-16,0 0-1 0,0 0 1 16,0 0-3-16,0 0 3 0,-27-7-1 0,27 7 0 15,0 0 1-15,0 0-2 0,0 0 1 0,0 0 0 16,0 0-1-16,0 0-1 0,0 0-2 0,0 0-5 16,0 0-6-16,0 0-14 0,0 0-18 0,0 0-35 15,0 0-64-15,0 0-173 0,0 0-246 0,0 0 64 16,-5 44 385-16</inkml:trace>
  <inkml:trace contextRef="#ctx0" brushRef="#br0" timeOffset="2266.1813">3303 7392 1426 0,'0'0'66'0,"0"0"-39"0,0 0-11 0,-2-25 4 15,2 25 11-15,0 0 5 0,16-24 4 16,-16 24-7-16,29-29-6 0,-29 29-10 0,46-38-3 16,-16 16-9-16,2 0 1 0,3-1-5 0,-1 2 2 15,1-1-4-15,-5 5 3 0,1 4-3 0,-7 5 2 16,-24 8-2-16,39-6 0 0,-39 6-1 0,0 0 1 15,29 20 1-15,-29-20-2 0,7 37 3 0,-7-13-3 16,-4 6 4-16,-3 4-4 0,-7 6 6 16,-4-1-5-16,-1-2 4 0,-6-2-4 15,2 0 4-15,-2-5-2 0,0 2 9 0,-1-5 16 16,3-3-28-16,-4-3 28 0,27-21-31 0,-46 34 9 16,46-34 2-16,-34 24-4 0,34-24 0 0,0 0-1 15,-24 15-1-15,24-15-2 0,0 0-3 0,0 0-7 16,0 0 0-16,0 0 3 0,30-15 3 0,-30 15 6 15,35-7 1-15,-5 4 1 0,4-1-2 16,3 1 2-16,2-1-3 0,2 3 2 0,-2 1-1 16,-4 1-2-16,-3 6 3 0,-5 0-2 0,-27-7 1 15,39 22 0-15,-39-22 2 0,21 29-2 0,-21-29 3 16,2 46-2-16,-8-16 4 0,-6 2-1 0,-6 7 4 16,-8 1-4-16,-6 2 6 0,-5 2-5 15,-4 2 8-15,-2-3-4 0,4-5 5 0,-1-4-7 16,6-8-2-16,4-6-6 0,2 1-1 15,28-21-6-15,-36 23-1 0,36-23-14 0,0 0-10 16,0 0-35-16,-25 3-36 0,25-3-49 0,0 0-55 16,36-10-63-16,-36 10-198 0,28-41 37 0,15 29 327 15</inkml:trace>
  <inkml:trace contextRef="#ctx0" brushRef="#br0" timeOffset="2672.4362">4109 7741 993 0,'0'0'315'16,"0"0"-253"-16,0 0-33 0,-26 1 7 0,26-1 6 16,0 0 5-16,-27-1-9 0,27 1-10 0,-25 0-6 15,25 0-7-15,-28 3-1 0,28-3 0 0,-27 11 4 16,27-11 0-16,-28 15 4 0,28-15-2 16,-30 23 2-16,30-23-2 0,-34 36 2 0,34-36-4 15,-37 47 2-15,21-20-7 0,0 4 2 0,2 3-9 16,5-1 3-16,0-1-4 0,6-7 1 0,3-25-6 15,3 38 3-15,-3-38-4 0,0 0 2 16,34 34 0-16,-34-34 0 0,42 7 0 0,-15-7 1 0,0-7 0 16,1-4-1-16,2-5 1 0,0-5-2 15,2-5 3-15,-2-1-5 0,-2-4 4 16,-1-1-2-16,-4 0 2 0,-4 4-3 0,-1 3 3 16,-4 1-4-16,-14 24 4 0,20-39-2 0,-20 39 3 15,7-28-2-15,-7 28 1 0,0 0 2 0,0 0 0 16,0 0 3-16,0 0-2 0,0 0 0 0,0 0-6 15,-23 28 0-15,23-28-2 0,-18 51 3 0,8-17-3 16,-1 1 3-16,2 0-5 0,4-5-6 0,3-2-13 16,2-28-11-16,7 37-24 0,-7-37-18 15,25 21-22-15,-25-21-24 0,46 0-46 0,-32-30-88 16,18 0-238-16,12 2 28 0,-8-32 358 0</inkml:trace>
  <inkml:trace contextRef="#ctx0" brushRef="#br0" timeOffset="2875.5865">4706 6985 1589 0,'0'0'88'0,"-25"18"-67"0,25-18-7 15,-37 30 0-15,21 1 5 0,-5 6-4 0,1 13 4 16,-3 4-9-16,4 8 9 0,1 3-11 0,4 4 7 16,2-1-15-16,4-1-6 0,7 2 20 0,-1-2-25 15,2-4 26-15,0-5-11 0,0-7-8 16,3-7 1-16,8-3-29 0,0-11-13 15,12 0-13-15,-23-30-24 0,49 28-28 0,-49-28-39 16,59-3-83-16,-59 3-143 0,42-59-92 0,1 38 178 16</inkml:trace>
  <inkml:trace contextRef="#ctx0" brushRef="#br0" timeOffset="3047.5273">4924 7025 1390 0,'-4'39'218'0,"-6"-5"-176"15,8 15-8-15,-3-1-7 0,6 10 11 0,-6 2-10 16,1 3 0-16,-4 4-16 0,1-2-10 0,-1-7 16 16,5 0-26-16,3-10 14 0,0-9-27 15,7 6-40-15,-7-45-40 0,25 71-254 0,-25-71-214 16,14 39 18-16,-14-39 375 0</inkml:trace>
  <inkml:trace contextRef="#ctx0" brushRef="#br0" timeOffset="3625.7324">1033 9215 1010 0,'21'-41'60'0,"-26"13"-24"0,5 28 6 0,-20-44 24 16,20 44 11-16,-35-28 0 0,35 28-13 15,-50-7-10-15,25 14-3 0,-10 2 3 0,5 10 3 16,-7 0-7-16,7 10-5 0,-4-3-14 0,7 4-8 16,3 0-13-16,2 2 0 0,8-3-10 0,5 3 2 15,6-2 10-15,5-2-29 0,3-1 29 16,5-3-29-16,8 3 8 0,-18-27-6 0,52 35-18 15,-22-33-22-15,17 7-29 0,-11-31-41 0,33 22-98 16,-30-28-212-16,18-9-71 0,10 7 183 0</inkml:trace>
  <inkml:trace contextRef="#ctx0" brushRef="#br0" timeOffset="3813.2345">1500 8582 1248 0,'0'0'334'16,"-32"9"-308"-16,20 16-28 0,1 3 4 0,1 6-4 16,1 2 6-16,-2 3-5 0,-1 4 5 0,1-3-8 15,2 1 0-15,2 1-25 0,-1-3-17 16,11 8-50-16,-14-19-44 0,27 22-85 0,-21-19-171 16,9-6-52-16,17 17 224 0</inkml:trace>
  <inkml:trace contextRef="#ctx0" brushRef="#br0" timeOffset="4078.894">2005 8508 1194 0,'0'0'266'0,"-21"36"-253"0,21-36-9 15,-30 47 2-15,16-12 12 0,-6 6-4 16,2 12 6-16,-8 5-12 0,1 11 12 0,-3 3-2 16,3 4 15-16,-2-4-12 0,10 3 3 15,-3-6-21-15,8 2 5 0,-1-3 3 0,4-6-25 16,2-6 22-16,2-6-33 0,7-3-2 0,-4-12-10 16,13 8-34-16,-11-43-37 0,16 54-83 0,-16-54-103 15,0 0-202-15,0 0 71 0,0 0 425 0</inkml:trace>
  <inkml:trace contextRef="#ctx0" brushRef="#br0" timeOffset="4250.8332">1642 9218 1458 0,'-27'23'169'16,"27"-23"-144"-16,0 0-21 0,0 0-2 0,0 0 4 15,0 0 2-15,32 28 3 0,-32-28-4 16,39 7-3-16,-12-7-2 0,7-5-2 0,4-2-9 15,0-9-30-15,11 13-44 0,-17-27-67 0,30 33-105 16,-26-19-282-16,8-5 58 0,11 18 336 0</inkml:trace>
  <inkml:trace contextRef="#ctx0" brushRef="#br0" timeOffset="4627.3035">2149 9301 1333 0,'0'0'155'0,"-32"5"-139"16,32-5-2-16,0 0 12 0,0 0 4 0,24-16 9 16,-24 16-5-16,29-3-5 0,-29 3-6 0,44-2-5 15,-17 0-5-15,1 1-3 0,-1 1-3 16,-3-2-2-16,-24 2-2 0,43 0 0 0,-43 0-1 16,33-4 2-16,-33 4 5 0,27-5 0 0,-27 5 1 15,0 0 1-15,0 0-3 0,0 0 4 0,25-33-1 16,-25 33 3-16,0-30-4 0,0 30 2 0,-7-36-3 15,7 36 4-15,-14-33-2 0,14 33 3 0,-18-28-5 16,18 28 0-16,0 0-4 0,-32-23-1 16,32 23-2-16,-27 2-1 0,27-2-2 0,-33 21-1 15,33-21 3-15,-44 53-3 0,15-15 6 0,-1 8-1 16,0 0 7-16,0 1 7 0,5 3-20 16,2-8 17-16,7-3-23 0,4-4 8 0,8-9 3 15,4-26-6-15,9 41 0 0,-9-41-10 0,35 23-9 16,-6-16-15-16,3-14-17 0,14 3-17 0,-4-15-21 31,22 10-27-31,-16-31-58 0,30 33-106 16,-27-16-223-16,2-9 10 0,13 18 407 0</inkml:trace>
  <inkml:trace contextRef="#ctx0" brushRef="#br0" timeOffset="4924.8247">2634 9349 1360 0,'-32'0'205'0,"32"0"-149"0,-34 14-21 15,34-14-9-15,0 0-11 0,0 0-11 16,0 0-6-16,0 0 2 0,46 0 10 0,-14-7 3 16,7-9 6-16,9 0-2 0,0-3 1 15,3-1-8-15,1-1 4 0,-3 3-3 0,-3 1-1 16,-2-1-5-16,-8 8 0 0,-6-3-6 0,-30 13 6 16,32-17 7-16,-32 17 14 0,0 0 1 0,0 0-3 15,0 0-8-15,-39-16-13 0,39 16-4 16,-50-5 0-16,17 10-1 0,-5 2 3 0,-2 3 3 15,-1 8 3-15,4 1 5 0,-2 6-2 0,7 5 1 16,2 0-6-16,5 2-15 0,6 1 20 0,4 1-22 16,10-1 17-16,5 0-4 0,7-3-5 0,6-5 1 15,-13-25-8-15,46 37-12 0,-9-25-20 0,2-15-31 16,21 8-69-16,-19-45-168 0,31 19-301 0,1-9 50 16,7-14 366-16</inkml:trace>
  <inkml:trace contextRef="#ctx0" brushRef="#br0" timeOffset="5926.9753">1107 10395 1117 0,'0'0'308'0,"0"0"-238"0,0 0-42 16,0 0-10-16,0 0-1 0,0 0 1 0,0 0-2 15,0 0-7-15,-5 28-5 0,5-28-7 16,-27 32 4-16,11-6-2 0,-1 6 8 0,-1 3 3 15,4 5 14-15,-6-3 2 0,11 6 10 0,1-8-9 16,8 4-1-16,0-9-14 0,7-8-2 0,-7-22-8 16,28 41 1-16,-28-41-4 0,46 25 3 15,-19-20-2-15,3-3 1 0,2-4-1 0,-1-5 0 16,3-4 3-16,-2-6-3 0,0-4 4 0,2-4-4 16,-6-1 3-16,0-3-3 0,-3-1 3 0,-2-1-3 15,-2-3 5-15,-3 1-2 0,-2-1 7 0,0 3-2 16,-6 1 5-16,-1 3-3 0,-9 27 2 0,7-35-3 15,-7 35 0-15,0 0-2 0,0 0-2 0,0 0-1 16,0 0-4-16,0 0-1 16,0 0-4-16,0 0-5 0,-26 39-6 0,19-9 0 15,0 8-9-15,0 1 4 0,3 5-12 0,-1-7-7 16,12 2-21-16,-7-39-19 0,19 58-47 0,-19-58-54 16,39 34-110-16,-10-27-210 0,-3-18 53 0,18 11 410 15</inkml:trace>
  <inkml:trace contextRef="#ctx0" brushRef="#br0" timeOffset="6270.7432">2044 10379 1283 0,'-39'10'193'16,"39"-10"-165"-16,-42 30-14 0,42-30 12 16,-36 41 5-16,22-11 7 0,-5 3-9 0,3 8 3 15,-2-1-7-15,4 3 4 0,-2-1-9 16,9-5 2-16,1-4-9 0,5-5-1 0,1-28-8 15,3 41 0-15,-3-41-5 0,16 28 2 0,-16-28 0 16,0 0 1-16,0 0 2 0,28 11 1 0,-28-11 2 16,0 0 2-16,34-30 5 0,-34 30-1 0,35-53 4 15,-13 16-6-15,-1-7 2 0,2 0-5 0,0-5 4 16,0 3-5-16,-2 2 3 0,1 1-5 0,-5 6 4 16,1 4-5-16,-4 5 3 0,-14 28-5 15,25-35 1-15,-25 35-3 0,0 0 0 16,0 0 1-16,0 0-1 0,0 0 2 0,0 0-2 15,25 44 1-15,-22-9-4 0,-1 5-2 0,0 8-12 16,-2-2-4-16,2 3-16 0,-2-12-5 0,8 11-32 16,-6-24-26-16,21 19-57 0,-23-43-78 0,37 26-167 15,-12-19-109-15,-25-7 146 0,66 0 365 16</inkml:trace>
  <inkml:trace contextRef="#ctx0" brushRef="#br0" timeOffset="6630.1079">2549 10513 1440 0,'0'0'45'15,"-30"10"-23"-15,30-10 8 0,0 0 9 0,0 0 6 16,0 0-10-16,0 0-6 0,0 0-10 0,0 0-6 16,0 0-4-16,0 0 3 0,0 0 0 0,0 0 3 15,0 0-1-15,26 28-2 0,-26-28-4 0,14 41 1 16,-12-13-3-16,0 2 5 0,-6 4-4 0,1-3 3 15,-2 4-7-15,1-5 8 0,-3-5-4 0,7-25 4 16,-7 30-4-16,7-30-4 0,0 0-4 16,0 0 0-16,0 0 0 0,0 0-2 0,0 0 3 15,0 0 0-15,14-33 5 0,-3 4-5 16,5-6 4-16,1-4-5 0,1-3 3 0,0 2-5 16,-2-3 9-16,-2 6-4 0,-2-1 6 0,1 6-3 15,-5 0 2-15,1 4-5 0,-9 28 2 0,13-42-2 16,-13 42 1-16,0 0 0 0,0 0 0 15,0 0-1-15,0 0-2 0,0 0-9 0,0 0-10 16,0 0-11-16,0 0-10 0,0 0-15 0,39 23-28 16,-39-23-43-16,46 19-97 0,-46-19-100 0,44-5-135 15,-3 14 4-15,-9-25 343 0</inkml:trace>
  <inkml:trace contextRef="#ctx0" brushRef="#br0" timeOffset="6989.4702">3390 10282 1271 0,'-41'23'226'0,"9"-23"-163"0,32 0-16 0,-46 9 19 15,46-9-20-15,-44 21-1 0,44-21-7 0,-46 40-12 16,23-15 3-16,-2 1-6 0,6 6 5 0,-2 0-7 16,3 5 2-16,2-2-10 0,5-2 1 15,6-3-8-15,3-1 1 0,7-3-7 0,-5-26 2 16,23 42-4-16,-23-42 3 0,41 28 0 0,-12-22 1 15,4-3-2-15,3-6 0 0,4-8 0 0,1-5-2 16,2-3-7-16,1-4-1 0,0-5 3 16,-3-4-3-16,-6-1 10 0,-8-4-6 0,-4 0 5 15,-5 0-4-15,-4 2 6 0,-5-1-3 16,-8 5 4-16,-2 1-3 0,-6 5-11 0,7 25 24 16,-31-42-25-16,31 42 21 0,-44-34-17 0,16 20-4 15,1 9-1-15,-1 3 2 0,28 2 4 0,-46 14 2 16,46-14-2-16,-43 32-15 0,43-32 20 0,-30 40-42 15,30-40-2-15,-9 29-57 0,29 4-78 0,-20-33-105 16,0 0-274-16,39-5 71 0,-16-20 362 0</inkml:trace>
  <inkml:trace contextRef="#ctx0" brushRef="#br0" timeOffset="7317.6009">3978 9866 1697 0,'0'0'44'0,"-30"4"-30"15,30-4 1-15,0 0 3 0,-28 33-5 0,13-1 1 16,-4 5-5-16,1 16 10 0,-3 3-4 16,3 8 7-16,-1 6 3 0,-1 6-27 0,3 1 18 15,1 1-22-15,3-6 3 0,4-9 9 0,4-8-11 16,3-11 1-16,9-9-11 0,-7-35-25 0,32 41-2 16,-32-41 6-16,57 5 2 0,-23-23 7 0,12-6-24 15,-7-24-37-15,21 6-44 0,-21-41-48 0,26 23-26 16,-24-28 18-16,16 16 39 15,-15-7 72-15,1 5 59 0,-10 3 43 0,-6-1 42 16,-2 10 25-16,-13-10 7 0,2 16-18 0,-10-4-7 16,5 18-8-16,-16-4 38 0,7 46 26 0,-16-26 11 15,16 26-14-15,-29 21-33 0,13 9-28 0,-8 8-28 16,2 20-2-16,-8 11-17 0,2 7 4 0,1 3-17 16,4 0 3-16,6-3-12 0,2-5-14 0,8-4 0 15,2-18-71-15,23 20-123 0,-24-32-394 16,26 0-10-16,-2-8 251 0</inkml:trace>
  <inkml:trace contextRef="#ctx0" brushRef="#br0" timeOffset="8036.3912">5379 9741 1357 0,'0'0'59'0,"0"0"-46"0,0 0-12 16,-27 20-2-16,27-20 4 0,-19 38-3 0,5-2 3 15,-4 11-5-15,2 11 7 0,-3 6-9 0,1 3 12 16,2 5-14-16,0-2 13 0,2 1 7 0,1-4-27 16,3-2 28-16,-1-4-28 0,4-4 5 0,4-6-2 15,6 0-39-15,-5-18-38 0,20 13-86 0,-18-46-85 16,2 32-200-16,19-7 56 0,-21-25 402 16</inkml:trace>
  <inkml:trace contextRef="#ctx0" brushRef="#br0" timeOffset="8208.2443">5135 10298 1525 0,'-31'2'159'0,"31"-2"-133"0,0 0 6 16,-23 24-24-16,23-24-3 0,0 0 0 0,20 23-4 16,-20-23 1-16,34 16-3 0,-8-16 0 0,11-9-3 15,4-7-16-15,14 0-49 0,-4-22-5 0,25 13-89 16,-21-38-40-16,34 27-95 0,-20-9-204 15,-7-13 78-15,19 24 421 0</inkml:trace>
  <inkml:trace contextRef="#ctx0" brushRef="#br0" timeOffset="8395.7385">5919 9732 1438 0,'-42'37'64'15,"13"11"-26"-15,-1-4-4 0,7 12 9 0,-5-8-7 16,10 8-3-16,-3-1-21 0,5 5 2 0,2-4-14 15,3 2-11-15,0-7 24 0,4-1-27 16,2-1 19-16,-2-3-21 0,9 3-25 0,-6-14-19 16,17 13-47-16,-13-48-65 0,14 62-158 15,-4-36-174-15,-10-26 32 0,34 39 470 0</inkml:trace>
  <inkml:trace contextRef="#ctx0" brushRef="#br0" timeOffset="8739.5261">6047 10238 1525 0,'0'0'23'0,"0"0"-27"0,12 26-1 0,-12-26 4 16,0 0 4-16,27 27 5 0,-27-27 17 16,24 21-36-16,-24-21 35 0,36 19-34 0,-36-19 20 15,44 16 4-15,-44-16-3 0,46 12-1 16,-46-12 0-16,46-5-1 0,-46 5 1 0,44-14 0 15,-44 14 2-15,43-19 15 0,-43 19-33 0,32-30 32 16,-32 30-33-16,25-41 16 0,-18 17 5 0,-7 24-5 16,10-44 2-16,-10 44-7 0,-3-37 1 0,3 37-3 15,-18-32 3-15,18 32-1 0,-30-23 6 0,30 23 2 16,-37-9 4-16,37 9 3 0,-44 13-1 16,19 1 2-16,-4 5 0 0,5 6 2 0,-1 5-4 15,0 3-2-15,6 2-8 0,1 2-14 0,7-2 20 16,4-3-24-16,7 2 22 0,7-3-12 15,7 1-5-15,-14-32-4 0,53 44-17 0,-14-33-19 16,20-1-50-16,-4-34-83 0,49 24-260 0,-10-34-146 16,18-13 18-16,19 11 548 0</inkml:trace>
  <inkml:trace contextRef="#ctx0" brushRef="#br0" timeOffset="9475.6478">7363 9872 992 0,'0'0'50'0,"33"-39"-11"0,-33 39 8 0,32-32 10 16,-32 32 5-16,0 0-6 0,28 0-5 0,-28 0 2 16,0 23 4-16,0-23-6 0,-3 51-4 15,-1-16-18-15,3 11-1 0,-7 2-8 0,3 8 9 16,-5 0-9-16,2 8 6 0,-2-6 2 0,1-2-32 16,0-6 21-16,2-1-29 0,0-7 9 0,5-1 4 15,2-6-11-15,4-9-6 0,6 1-26 16,-10-27-21-16,29 31-31 0,-29-31-43 0,46 11-78 15,-46-11-130-15,37-28-145 0,4 24 162 0,-24-31 328 16</inkml:trace>
  <inkml:trace contextRef="#ctx0" brushRef="#br0" timeOffset="9663.5226">7775 10189 1480 0,'-26'28'170'16,"26"-28"-137"-16,-29 21-15 0,29-21 0 15,0 0 2-15,-12 33-6 0,12-33-23 0,-5 44 25 16,1-15-30-16,0 2 29 0,1 5-12 16,1-1-6-16,2-2 3 0,2 2-11 0,-2-5-6 15,7 0-19-15,-7-30-19 0,12 48-28 0,-12-48-34 16,22 35-61-16,-22-35-66 0,0 0-228 0,37 0 25 16,-37 0 347-16</inkml:trace>
  <inkml:trace contextRef="#ctx0" brushRef="#br0" timeOffset="11383.7403">5700 10365 894 0,'0'24'107'16,"0"-24"-40"-16,0 0-22 0,0 0-15 0,0 0-15 15,0 0-9-15,0 0 5 0,0 0 12 0,0 0 5 16,31-38 6-16,-31 38 14 0,36-25-21 0,-36 25 14 16,37-25-17-16,-37 25-1 0,37-23-16 15,-37 23 15-15,32-14-22 0,-32 14 14 0,0 0-6 16,32-7-2-16,-32 7 4 0,0 0 9 0,0 0 23 16,14 41-33-16,-14-41 28 0,0 53-39 0,-3-20 9 15,1 6 6-15,-7 0-2 0,4 1 8 0,-4-3-6 16,2-2 5-16,-2-3-8 0,4-6 0 0,5-26-7 15,-6 37-2-15,6-37-4 16,0 0 0-16,0 0-13 0,0 0-16 0,25 27-31 16,-25-27-62-16,30-9-167 0,-30 9-244 0,32-40 16 15,-32 40 411-15</inkml:trace>
  <inkml:trace contextRef="#ctx0" brushRef="#br0" timeOffset="12571.2637">8268 10414 378 0,'-2'-26'37'0,"2"26"16"0,0 0 32 0,0 0 24 16,0 0 14-16,0 0-10 0,17-37-12 0,-17 37-9 15,0 0-11-15,0 0-5 0,-1-39-4 0,1 39-8 16,0 0-23-16,0 0 17 0,-30-37-20 0,30 37 17 16,-25-19-2-16,25 19-12 0,-30-15-9 15,30 15-7-15,-32-3-7 0,32 3-3 16,-32 3-4-16,32-3-3 0,-28 13-3 0,28-13-1 15,-29 28-4-15,29-28-15 0,-26 37 31 0,15-12-28 16,4 3 32-16,0 4-11 0,3-3-2 0,3 0 5 16,1-29-5-16,5 44 1 0,-5-44-5 0,19 33 2 15,-19-33-3-15,32 19 1 0,-32-19 0 0,43 9-2 16,-43-9 1-16,42-3 0 0,-42 3 0 16,43-23-1-16,-43 23 3 0,42-35-3 0,-42 35 3 15,41-44-3-15,-41 44 1 0,32-48-2 0,-20 23 3 16,-12 25-3-16,20-42 3 0,-20 42-2 0,9-25-14 15,-9 25 14-15,0 0 0 0,0 0 0 16,0 0 15-16,0 0-18 0,0 0-1 0,-32 37 1 16,16-3-2-16,-4 12 7 0,-3 10-7 0,-3 6 8 15,1 5-8-15,0 1 9 0,0 1-9 16,1-2 10-16,1-4-10 0,1-5 10 0,5-3-7 16,2-6 8-16,3-8-5 0,7-2 6 0,1-8-3 15,4-4-9-15,0-27 10 0,4 31-9 0,-4-31 10 16,0 0 1-16,0 0-2 0,0 0-1 0,0 0 4 15,0 0 12-15,0 0-6 0,28-45 8 0,-17 13-8 16,1-9-11-16,2-6 6 0,2-6-10 16,2-2 4-16,0 1-6 0,-1 3 5 0,-1 1-6 15,0 8 5-15,2 0-4 0,-4 7 3 16,2 3-4-16,-2 7 0 0,-14 25-10 0,25-44-11 16,-18 20-21-16,-7 24-21 0,20-55-55 0,6 48-98 15,-35-18-296-15,25 1-81 0,-16 24 170 0</inkml:trace>
  <inkml:trace contextRef="#ctx0" brushRef="#br0" timeOffset="12727.5713">7919 9893 1919 0,'0'0'4'0,"-36"16"-15"15,36-16-5-15,0 0-1 0,0 0-3 16,0 0-5-16,37 7-20 0,-37-7-31 15,41-4-44-15,-27-22-73 0,41 26-141 0,-12-21-200 16,-3-8 48-16,17 21 441 0</inkml:trace>
  <inkml:trace contextRef="#ctx0" brushRef="#br0" timeOffset="13118.204">8756 9785 1286 0,'-33'23'47'0,"33"-23"-21"0,0 0 12 15,0 0 11-15,0 0 1 0,7 42-4 16,-7-42-12-16,3 43 1 0,-6-15-2 0,6 9 2 16,-6 0-8-16,1 9 3 0,-5 1-12 0,3 8 9 15,-8 1-11-15,3 1-12 0,-3-1 32 0,-1 2-24 16,1-9 25-16,0 9-7 0,-1-10-20 16,3-6 4-16,-1-3-6 0,6-11 4 0,5-28-4 15,-6 32-1-15,6-32-6 0,0 0-2 0,0 0 2 16,0 0 1-16,37-12 1 0,-37 12 0 0,41-51 3 15,-14 12-4-15,1-7 4 0,2-3-5 0,2-4 6 16,0 2-6-16,2 5-7 0,-6 5 20 0,0 3-21 16,-3 4 23-16,-4 4-9 0,1 6-6 0,-22 24 3 15,26-25-3-15,-26 25-1 16,0 0 2-16,0 0 1 0,0 0-1 0,9 41-3 16,-13-13 4-16,1 9-6 0,-4 1-11 0,-6 8 15 15,1 0-20-15,1 0 12 0,1-2-13 0,6-5-10 16,2-8-7-16,11-3-11 0,-9-28-22 0,36 32-36 15,-36-32-50-15,62-2-99 0,-41-22-150 0,22-4-116 16,11 1 166-16,-20-26 355 0</inkml:trace>
  <inkml:trace contextRef="#ctx0" brushRef="#br0" timeOffset="13289.9947">9637 9748 1563 0,'0'0'59'0,"-34"34"-30"0,20-6 2 0,-6 5-10 15,3 11 0-15,-5 4-17 0,-2 5 2 16,2 3-9-16,1 4 9 0,0 4-10 0,1-5-8 16,1 1 24-16,3-3-30 0,5 1 13 0,1-7-24 15,10 7-63-15,-13-26-51 0,29 15 5 0,-16-47-4 16,18 50-15-16,-18-50 9 0,28 29-90 0,-28-29-106 16,0 0 66-16,52 11 278 0</inkml:trace>
  <inkml:trace contextRef="#ctx0" brushRef="#br0" timeOffset="13696.2472">9339 10101 1496 0,'-4'26'91'16,"4"-26"-41"-16,-7 33-8 0,7-33-11 0,13 29-8 16,-13-29-5-16,33 24 3 0,-8-17 1 15,9 0 0-15,3-7-5 0,4-5-8 0,1-5-2 16,3-6-5-16,1 0 0 0,-2-2-2 0,2-1 1 15,-4-1-2-15,-3 8 3 0,-1-2 0 0,-6 3 2 16,-6 3-2-16,-26 8 2 0,0 0 3 0,0 0 9 16,0 0 2-16,0 0-2 0,0 0-5 0,-23 33-12 15,-2-13 1-15,-7 1 1 0,1 3 5 16,-3 3 1-16,0-1 4 0,4 1-4 16,4-5-13-16,1 0 10 0,25-22-11 0,-30 31 22 15,30-31-14-15,0 0 11 0,8 28-15 0,-8-28 1 16,34 11 0-16,-9-13 0 0,5-1 1 0,5-3 0 15,3-2 1-15,-1 1 1 0,0 3 1 0,-7 4 0 16,-3 4-1-16,-27-4 1 0,33 17-2 0,-33-17 1 16,9 28 2-16,-9-28-3 0,-7 46 3 0,-3-19-5 15,-8 3 5-15,-3 1-7 0,-6-1 2 16,-1 2-5-16,-1-2-2 0,5-2-9 0,-3-3-9 16,11-1-16-16,16-24-18 0,-21 37-47 15,21-37-60-15,0 0-164 0,7 27-235 0,-7-27 45 16,0 0 401-16</inkml:trace>
  <inkml:trace contextRef="#ctx0" brushRef="#br0" timeOffset="14103.5979">11089 10294 1508 0,'0'0'48'0,"-2"-26"-36"0,2 26 1 16,0 0-2-16,18-32 4 0,-18 32-4 0,0 0-4 15,0 0 2-15,0 0 5 0,0 0 5 0,0 0 2 16,0 0 0-16,7 27-3 0,-7-27-15 0,-11 45 27 16,4-13-34-16,-5 0 25 0,1 5-16 15,-1-4-7-15,1-1 4 0,4-4-10 16,-2-1-11-16,9-3-27 0,0-24-27 0,4 30-44 15,-4-30-56-15,0 0-137 0,39 4-189 0,-39-4 25 16,53-34 412-16</inkml:trace>
  <inkml:trace contextRef="#ctx0" brushRef="#br0" timeOffset="14495.752">11220 9896 1581 0,'-30'13'159'0,"30"-13"-135"0,0 0-22 15,0 0 1-15,0 0 5 0,0 0 8 0,0 0 7 16,35 7 2-16,-10-2-1 0,-25-5-7 16,50 9-5-16,-22 0-6 0,-2-1-2 0,3 5-3 15,-3-1 2-15,-26-12-2 0,46 39 2 16,-24-15-1-16,-5 3 1 0,-1 5-3 0,-5 1 7 16,-4 0-1-16,-3 6 6 0,-4-2-2 0,-2-2-8 15,-3 1 22-15,-4-3-22 0,0-3 21 0,-4 2-10 16,-1-4-7-16,14-28 3 0,-19 39-4 0,19-39 0 15,0 0-3-15,0 0 0 0,0 0-3 0,0 0-1 16,0 0 0-16,0 0 0 0,0 0 2 16,21-34-1-16,-2 6 3 0,5-5-4 0,2-1-10 15,2 1 22-15,3-3-22 0,0 3 22 0,1-2-8 16,-2 1-2-16,0 8 4 0,-1 3-4 0,-3 5 4 16,-26 18-5-16,39-17 2 0,-39 17-1 15,27 0-1-15,-27 0 0 0,0 0 1 0,18 26 1 0,-18-26-6 16,7 37-3-16,-2-10-19 0,-5-3-11 0,5 11-26 15,-8-10-20-15,13 21-29 16,-10-46-74-16,9 79-103 0,-7-40-259 0,0-6 35 16,14 13 352-16</inkml:trace>
  <inkml:trace contextRef="#ctx0" brushRef="#br0" timeOffset="15137.3979">13476 10097 1398 0,'0'0'64'16,"-28"-12"-33"-16,28 12 5 0,-30-21 7 16,30 21-5-16,-36-23-10 0,36 23-7 0,-44-18 4 15,44 18 3-15,-44-14 3 0,44 14-5 0,-34-7-3 16,34 7-6-16,-26 0-2 0,26 0-5 15,0 0-3-15,-34 18-3 0,34-18-5 0,-25 31 3 16,11-4-5-16,0 1 6 0,-2 4-3 0,0 1 6 16,0-1-3-16,2 5 6 0,0-9-4 15,7 2-12-15,7-30 26 0,-8 37-32 0,8-37 29 16,13 24-16-16,-13-24 0 0,35 15 1 0,-6-14 1 16,3-2 0-16,10-5 1 0,2-1 0 0,9-3 0 15,2-1-3-15,4 2-14 0,-1 0 14 0,-3 8 0 16,0 1 0-16,-7 5 15 0,-9 6-14 0,-9 3-3 15,-30-14 4-15,30 53-3 0,-25-22 4 0,-8 6-4 16,-8 4 5-16,-7-1-6 0,-6 4 6 16,-8-1-6-16,-5-3 6 0,-2-5-2 15,0-3 8-15,0-7-1 0,2-3 6 0,-1-6-2 16,5-3 4-16,4-10 2 0,29-3-1 0,-39-9-1 16,39 9-5-16,-17-31-6 0,15 6-6 0,4-10 0 15,8-9 0-15,6-11 0 0,5-5 0 0,8-5 0 16,3-7 0-16,5 1-15 0,4-1 13 0,5 4-23 15,0 4 11-15,0 8-15 0,-9 5-14 16,-2 19-12-16,-13-3-39 0,8 30-62 0,-36-27-155 16,6 32-260-16,0 0 28 0,0 0 355 0</inkml:trace>
  <inkml:trace contextRef="#ctx0" brushRef="#br0" timeOffset="15668.7113">14884 9995 1356 0,'0'0'48'15,"0"0"-16"-15,0 0 6 0,0 0 1 0,0 0-4 16,0 0-9-16,-33 2-6 0,33-2 2 0,-46 16 3 15,21-1 4-15,-7 1 1 0,3 7 4 0,-2-4-4 16,4 8-2-16,0-2-7 0,8-1-1 0,19-24-9 16,-23 41-2-16,23-41-6 15,2 33-2-15,-2-33-2 0,32 27 1 0,-6-19 0 16,10-4 0-16,4-1-1 0,5-3 2 0,2-3-2 16,-1 3 3-16,2 3-2 0,-5 1 2 0,-4 3-2 15,-7 2-16-15,-32-9 33 0,37 17-30 0,-37-17 34 16,10 29-14-16,-10-29-4 0,-19 45 4 0,-4-15-8 15,-9 4 5-15,-12 1-6 0,-4 2 5 0,-3-2-5 16,1-1 5-16,2-4-5 0,4-7 4 16,9-1-4-16,6-6-2 0,29-16-17 0,-26 7-32 15,26-7-42-15,0 0-51 0,37-19-106 0,-37 19-229 16,37-62-41-16,14 29 209 0</inkml:trace>
  <inkml:trace contextRef="#ctx0" brushRef="#br0" timeOffset="16028.2118">15155 10404 1736 0,'0'0'42'0,"-35"19"-39"0,35-19 1 16,0 0 0-16,0 0 0 0,42-11 4 0,-12 1 0 16,11-8 5-16,9-1-1 0,1-6-17 0,11 4 27 15,0-4-33-15,0-1 27 0,-4 3-14 16,-6 0-4-16,-10 4 3 0,-4-1-1 15,-10 5 3-15,-28 15-3 0,39-29 6 0,-39 29 3 16,0 0 6-16,5-31 0 0,-5 31 1 0,-25-25-6 16,25 25-1-16,-44-19-3 0,12 10 4 0,-3 5 3 15,-4 4 3-15,-2 9 2 0,-3 3-3 0,-2 8-1 16,1 4-1-16,1 8-11 0,2 3-2 0,6 2 0 16,3 4 0-16,4-1 0 0,4-1 0 15,8 2 0-15,4-3 0 0,8-4 0 0,12-2 0 16,7-8 0-16,13-1-10 0,5-9-15 0,16-2-9 15,3-12-7-15,16-3-13 0,-1-18-33 0,19 14-38 16,-21-30-58-16,31 30-64 0,-35-34-9 0,24 25 34 16,-21-14 76-16,8 4 60 0,-5 3-7 0,-11-12-83 15,8 19-57-15,-32-24 205 0</inkml:trace>
  <inkml:trace contextRef="#ctx0" brushRef="#br0" timeOffset="16184.4451">16338 10150 931 0,'-42'-30'257'15,"42"30"-51"-15,-46-5-63 0,46 5-31 0,-59 1-27 16,33 10-25-16,-10-7-17 0,4 6-13 0,-1-1-5 15,3 7-2-15,0-2-3 0,1 5-2 0,-1 4-4 16,5 2-3-16,0-1-3 0,25-24-12 0,-38 50 22 16,38-50-25-16,-20 44 21 0,20-44-13 15,2 44-3-15,-2-44-5 0,23 39-8 0,-23-39-9 16,44 24-12-16,-14-20-12 0,13 3-31 0,-8-25-48 16,31 25-119-16,-33-17-283 0,22-12-30 0,5 5 224 15</inkml:trace>
  <inkml:trace contextRef="#ctx0" brushRef="#br0" timeOffset="16793.8282">16664 10057 1481 0,'0'0'174'15,"-41"15"-105"-15,15-2-16 0,-8-4-8 0,2 10-9 16,-3 0-16-16,-1 6-1 0,-1 0-3 0,5 6 5 16,-1 1-4-16,4-2-14 0,5 2 23 0,4-1-29 15,6-4 23-15,5 1-12 0,9-28-6 0,9 42 1 16,-9-42-3-16,32 32 0 0,-32-32-1 15,46 21 1-15,-16-17-2 0,2-4 1 16,3-6-3-16,1-3-4 0,1-3-4 0,-3-4-7 16,-1-3 0-16,-1-2-5 0,0-4 4 0,-5-1-4 15,1-1-7-15,0-3 31 0,-1 0-23 0,-1 4 33 16,-1-4-11-16,-4 0-2 0,-3 4 4 0,-2 1-3 16,-16 25 5-16,18-39-1 0,-18 39 11 0,1-24 4 15,-1 24 9-15,0 0 1 0,0 0-1 16,0 0-7-16,0 0-4 0,0 0-5 0,0 0-4 15,0 0-2-15,0 0-4 0,0 0 0 0,0 0-1 16,0 0 2-16,0 0 0 0,0 0 1 0,27-4 3 16,-27 4-1-16,25 9 5 0,-25-9 1 15,25 10 1-15,-25-10-1 0,0 0-10 0,33 27 0 16,-33-27 0-16,11 25 0 0,-11-25 0 0,3 35 0 16,-3-35 0-16,-7 44 0 0,-1-20 0 15,-3 3 0-15,-1 1 0 0,-4-2 0 0,-2-1 0 16,-3 3 0-16,-2-1 0 0,-2 1 0 0,0-3 0 15,0 1 0-15,0-5 0 0,25-21 0 0,-35 35 0 16,35-35 0-16,0 0 0 0,0 0 0 0,0 0 0 16,0 0 0-16,30-5 0 0,-30 5 0 0,53-42 0 15,-19 10 0-15,3-3 0 0,2 1 0 16,0-4 0-16,-2 6 0 0,-3-3 0 0,-4 5 0 16,2-2 0-16,-6 6 0 0,-26 26 0 15,43-44 0-15,-43 44 0 0,0 0 0 0,0 0 0 16,0 0 0-16,0 0 0 0,0 0 0 0,0 0 0 15,0 0 0-15,-21 44 0 0,3-13 0 0,2-1 0 16,0-3 0-16,5 1 0 0,11-28-46 0,-8 47 8 16,8-47-19-16,8 46-13 0,-8-46-24 15,38 39-29-15,-38-39-48 0,63 21-89 0,-63-21-95 16,62-10-140-16,-7 17 158 0,-23-30 337 0</inkml:trace>
  <inkml:trace contextRef="#ctx0" brushRef="#br0" timeOffset="17121.9573">17718 10057 1505 0,'0'0'129'16,"-53"-13"-50"-16,28 17-10 0,-10-4-14 0,4 10-18 15,-6 3-13-15,0 10 0 0,0-1-1 0,1 8-1 16,1 0-7-16,1 6-1 0,6 1-6 0,5 0-13 16,4 1 21-16,8-4-23 0,7-6 19 0,4-28-8 15,22 33-5-15,-22-33 3 0,47 11 1 0,-15-11 0 16,2-11 2-16,5-6-3 0,3-6 0 15,4-9-2-15,4-5-9 0,1-5 20 16,1-4-19-16,1-3 20 0,-5-1-11 0,-8 5-1 0,-1-5 0 16,-5-2 0-16,-4 2 0 0,-1-3 0 0,-5 4 0 15,-4 2 0-15,-4 8 0 0,-4 7-4 16,-12 32 4-16,4-26-1 0,-4 26 2 0,0 0 0 16,-43 30-1-16,15 1 2 0,-8 15-5 0,-4 9 6 15,-5 6-7-15,1 4 5 0,2 2-7 16,-1-1 5-16,13-3-15 0,3-7-16 0,19-5 3 15,4-14-39-15,20 2-11 0,-16-39-52 0,57 55-82 16,-57-55-129-16,63 2-220 0,-11 5 71 0,-13-25 419 16</inkml:trace>
  <inkml:trace contextRef="#ctx0" brushRef="#br0" timeOffset="17418.8563">18402 9944 1499 0,'-57'-5'184'15,"25"17"-113"-15,-5-5-20 0,8 7-5 0,-6 0-22 16,5 4-10-16,0-2-4 0,30-16 5 0,-37 31 1 16,37-31 0-16,-20 34-7 0,20-34-1 0,-3 28-4 15,3-28 1-15,10 28 3 0,-10-28 1 16,29 23 0-16,-29-23 0 0,39 18-4 0,-39-18-1 16,46 10 0-16,-20-3-1 0,-26-7 0 0,44 14 1 15,-44-14 0-15,34 13-2 0,-34-13 1 0,0 0 0 16,28 19 2-16,-28-19-5 0,0 0 0 15,13 30 0-15,-13-30 0 0,0 30-4 0,0-30 8 16,-13 39-4-16,13-39 0 0,-23 44 0 0,23-44 0 16,-30 42 0-16,30-42 0 0,-26 37-16 15,26-37-15-15,-20 25-11 0,20-25-15 0,0 0-39 16,4 31-82-16,-4-31-172 0,0 0-248 0,0 0 59 16,14-44 400-16</inkml:trace>
  <inkml:trace contextRef="#ctx0" brushRef="#br0" timeOffset="17559.5489">18880 10442 2013 0,'-80'34'34'0,"52"-34"-34"16,3 0 0-16,-3-9 0 0,28 9-115 0,-70-28-269 16,70 28-292-16,-31-25 47 0,20 0 387 0</inkml:trace>
  <inkml:trace contextRef="#ctx0" brushRef="#br0" timeOffset="21938.5757">19448 9738 1055 0,'21'-25'62'0,"-21"25"-18"0,13-44 2 0,-10 19 15 15,-3 25-6-15,27-44-15 0,-27 44-21 0,0 0-7 16,30-21-2-16,-30 21 10 0,0 0 9 15,0 0 5-15,16 44 9 0,-16-44-6 16,0 53 0-16,-5-16-13 0,3 2 1 0,-5 5-9 16,2 2 5-16,-4-1-9 0,-2 3 3 0,0-4-11 15,1-3 2-15,3-1-10 0,1-5-2 0,5 2-16 16,-3-9-10-16,13 4-31 0,-9-32-25 0,18 48-63 16,-18-48-185-16,0 0-144 0,30 28-2 0,-30-28 420 15</inkml:trace>
  <inkml:trace contextRef="#ctx0" brushRef="#br0" timeOffset="22141.6842">19606 9651 1649 0,'-32'4'146'0,"32"-4"-118"15,0 0-30-15,0 0-2 0,25 7-1 0,-25-7 0 16,49-5-1-16,-20-6-5 0,6-1-7 0,-1-11-17 15,12 2-19-15,-7-9-20 0,16 7-4 0,-11-18-7 16,16 17-12-16,-17-20-34 0,19 26-109 0,-25-1-161 16,-5-9-11-16,12 31 248 0</inkml:trace>
  <inkml:trace contextRef="#ctx0" brushRef="#br0" timeOffset="22313.6462">19523 10083 1560 0,'-43'-4'146'0,"43"4"-116"0,0 0-28 0,0 0 0 16,32-38 7-16,-4 18 0 0,8-6 5 15,8-4-9-15,4 2 1 0,3-6-9 0,8 4-10 16,-1-3-20-16,9 10-21 0,-10-10-34 0,19 22-46 16,-30-26-86-16,27 16-252 0,-13 9-10 0,-16-15 199 15</inkml:trace>
  <inkml:trace contextRef="#ctx0" brushRef="#br0" timeOffset="22501.0686">20440 9701 1452 0,'0'0'193'0,"-46"24"-157"16,46-24-4-16,-41 27-10 0,41-27-2 0,-33 47-8 16,17-15 1-16,-2 2-2 0,0 4 6 0,-1 3-12 15,1-2 4-15,4-4-8 0,1-5 4 0,8-4-4 16,5-26-4-16,-3 41-15 0,3-41-22 15,17 26-37-15,-17-26-43 0,34 19-72 0,-34-19-110 16,0 0-191-16,44-24 17 0,-30-4 369 0</inkml:trace>
  <inkml:trace contextRef="#ctx0" brushRef="#br0" timeOffset="22893.2346">20660 9666 1734 0,'0'0'57'16,"0"0"-46"-16,0 0-6 0,0 0 4 0,0 0 6 16,0 0 6-16,0 0 2 0,0 0-2 0,0 0-3 15,0 0-8-15,5 26-1 0,-5-26-5 0,-12 53 2 16,1-14 2-16,0 5 9 0,-3 3-4 16,-2 2 4-16,-2-5-8 0,3 4 2 15,-3-7-4-15,4-6 6 0,5-7-9 0,9-28 1 16,-7 37-5-16,7-37 0 0,0 0 0 0,0 0 0 15,0 0 0-15,33-7 0 0,-33 7 0 0,45-44 0 16,-17 7 0-16,2-4 0 0,4-4 0 0,1-1 0 16,-1-2 0-16,-1 4 0 0,-2 2 0 0,-3 5 0 15,-3 7 0-15,-6 4 0 0,-19 26 0 32,30-34 0-32,-30 34 0 0,0 0 0 0,0 0 0 15,0 0 0-15,0 0 0 0,13 41 0 0,-19-13-1 16,1 9-2-16,-6 5-8 0,1 0 2 0,1 1-8 15,0-3-1-15,7-3-13 0,-1-9-3 0,8 2-16 16,-5-30-9-16,23 41-20 0,-23-41-9 0,46 28-31 16,-46-28-23-16,64 7-37 0,-39-19-89 0,7-1-173 15,17 13 19-15,-20-28 347 0</inkml:trace>
  <inkml:trace contextRef="#ctx0" brushRef="#br0" timeOffset="23207.1421">21271 9762 1478 0,'0'0'132'0,"-62"16"-57"16,32-2-11-16,-8-5-4 0,14 11-10 16,-7 2-19-16,8 7-6 0,2-1-7 0,3 3 2 15,6 1-9-15,3-4 1 0,7-1-7 0,2-27 3 16,15 40-3-16,-15-40 5 0,37 23 0 0,-9-21 2 16,6-9 2-16,5-7-7 0,3-9-7 0,6-7 0 15,0-7 0-15,5-5 0 0,-2-11 0 0,1-3 0 16,-4-1 0-16,-8 1 0 0,-3 1 0 0,-6 2 0 15,-8 6 0-15,-4 3 0 0,-7 2 0 16,-4 5 0-16,-3 1 0 0,-5 8 0 0,0 28 0 16,0-37 0-16,0 37 0 0,0 0 0 0,0 0 0 15,0 0 0-15,-18 28 0 0,4 8 0 0,-2 13 0 16,-3 13 0-16,-1 8 0 0,1 0-7 16,1 1-15-16,0-4-3 0,11-2-23 0,-2-12-11 15,16 7-36-15,-7-23-6 0,27 10-33 0,-27-47-47 16,58 42-154-16,-20-31-181 0,-1-18 59 15,16 12 391-15</inkml:trace>
  <inkml:trace contextRef="#ctx0" brushRef="#br0" timeOffset="23426.0575">22546 9181 1274 0,'-7'-60'415'0,"7"60"-336"0,0 0-31 16,-25 0-9-16,25 0-12 0,-25 36-12 0,9-3-7 15,-2 13 10-15,-3 5-5 0,0 14-13 0,0 4 22 16,1 3-23-16,1-2 18 0,3-3-2 0,0-3-15 16,5-1-1-16,4 1-6 0,2-1 6 0,5-5-11 15,-2-7 2-15,2-5-16 0,2-9-2 0,5 0-20 16,-7-37-13-16,19 53-40 0,-19-53-51 16,29 26-126-16,-29-26-277 0,0 0 62 0,37-16 278 15</inkml:trace>
  <inkml:trace contextRef="#ctx0" brushRef="#br0" timeOffset="23582.5664">22133 9725 1772 0,'0'0'95'0,"0"0"-65"0,0 0-9 16,-25 7-3-16,25-7-6 0,0 0-7 0,32 0-3 16,-7-5 0-16,9-4-1 0,8-5-3 0,8-3-13 15,8-4-13-15,-3-8-35 0,14 12-50 0,-26-31-99 16,35 17-371-16,-25-1 33 0,-4-5 159 0</inkml:trace>
  <inkml:trace contextRef="#ctx0" brushRef="#br0" timeOffset="23928.4383">23054 9077 1359 0,'-34'58'394'0,"-8"-28"-366"0,5 9-2 15,-2 3 1-15,5 9 5 0,-5 4 4 0,6 7-26 16,-5-2 18-16,8 10-12 0,2-8 8 0,3 1 3 15,4-3-6-15,5-7-2 0,5-4-19 16,4-5 0-16,5-5 0 0,6-4 0 0,1-3 0 16,-5-32 0-16,25 40 0 0,-25-40 0 0,35 18 0 15,-35-18 0-15,47-4 0 0,-19-6 0 0,2-10 0 16,4-1 0-16,-4-7 0 0,2-4 0 0,-2-3 0 16,-4-2 0-16,1-2 0 0,-4 4 0 0,0 2 0 15,-5 3 0-15,-2 2 0 0,-6 3 0 16,-10 25 0-16,14-35 0 0,-14 35 0 0,0 0 0 15,0 0 0-15,0 0 0 0,0 0 0 0,0 0 0 16,4 33 0-16,-6-3 0 0,0 9 0 0,-3 1 0 16,1 3-14-16,1-3-17 0,3 1-13 0,0-6-3 15,5 2-16-15,-1-12-2 0,12 6-14 0,-16-31-15 16,37 43-62-16,-37-43-85 0,41-6-221 0,-15 8-38 16,-26-2 250-16</inkml:trace>
  <inkml:trace contextRef="#ctx0" brushRef="#br0" timeOffset="24257.6025">23352 9687 1195 0,'-15'37'339'0,"15"-37"-266"0,-5 28-11 16,5-28 3-16,4 35-2 0,-4-35-21 16,10 34-10-16,-10-34-8 0,23 35 1 0,-23-35-6 15,34 17-2-15,-34-17-1 0,48-1-1 0,-18-6-4 16,5-4-2-16,3-5 0 0,-1-5-2 0,0 2 2 15,-2-6-9-15,-5 0-1 0,-1 2-4 16,-29 23 0-16,42-45-3 0,-42 45 3 0,23-39 0 0,-23 39 4 16,4-35-2-16,-4 35-4 15,0 0-7-15,-36-25-5 0,10 25-2 0,-2 9 5 16,-8 7 4-16,-5 7 6 0,1 5 9 0,-5 3 4 16,3 5 10-16,-2 1 0 0,5 5 6 0,0-2-3 15,5 4 3-15,7-8-8 0,10-5-1 0,8-6-10 16,9-25-4-16,9 37 0 0,-9-37 0 0,37 23 0 15,-9-21 0-15,9-4 0 0,8-9 0 0,10-4-25 16,1-12-25-16,17 2-33 0,-4-19-50 16,37 27-216-16,-17-29-255 0,10-2 29 0,0 6 348 15</inkml:trace>
  <inkml:trace contextRef="#ctx0" brushRef="#br0" timeOffset="25101.3628">746 11687 1149 0,'7'-31'123'15,"-16"-1"-63"-15,9 32-11 0,0-58 11 0,0 58 3 16,14-53 0-16,-14 53-12 0,20-40-9 0,-20 40-9 16,0 0-7-16,28-25-5 0,-28 25-3 0,0 0 0 15,0 0-1-15,34 39 1 0,-25-8-7 0,1 12 2 16,-4 6-10-16,-3 9 3 0,-1 5-9 16,-6 4 9-16,-3 4-11 0,-2-2 11 0,-3-1-10 15,-2 4-11-15,0-3 22 0,1 0-26 0,4-9 15 16,1-13-19-16,9-3-35 0,-1-44-26 0,13 58-47 15,-13-58-47-15,30 29-83 0,-30-29-239 0,32-7 35 16,5 7 353-16</inkml:trace>
  <inkml:trace contextRef="#ctx0" brushRef="#br0" timeOffset="25304.4902">1284 11902 1451 0,'-10'-24'83'16,"10"24"-46"-16,0 0-7 0,0 0-1 0,-29 21-4 15,29-21-8-15,-16 35-11 0,9-9-1 0,-2 6-4 16,4 3 10-16,0 1-2 0,-1 2-13 16,1-1 26-16,2-1-33 0,-1-3 24 0,4-3-11 15,2-5-3-15,-2-25-1 0,5 37-7 0,-5-37-10 16,0 0-16-16,0 0-18 0,39 30-22 0,-39-30-43 16,43-13-115-16,-43 13-270 0,40-49-5 0,-8 22 339 15</inkml:trace>
  <inkml:trace contextRef="#ctx0" brushRef="#br0" timeOffset="25741.9957">1414 11555 1582 0,'-27'9'144'16,"27"-9"-120"-16,0 0-21 0,-27 7-7 0,27-7-1 16,0 0-6-16,0 0-1 0,0 0 3 0,0 0 0 15,29-5 5-15,-29 5 4 0,33-5 0 0,-33 5-1 16,46-2 1-16,-21 4 0 0,0 3 2 15,2 2 3-15,-3 4 1 0,3 3 8 16,-27-14 2-16,48 42 5 0,-29-16 1 0,-1 4 2 16,-7 5-6-16,-3 1 4 0,-4-1-10 0,-4 2 3 15,-4 0-4-15,-3 0 4 0,-1 2-6 0,-3 1 4 16,-2-1-4-16,1 1-10 0,-4-6 11 0,-2-2-13 16,6-8 19-16,12-24-12 0,-16 28 7 15,16-28-10-15,0 0-3 0,0 0 1 0,0 0-1 16,0 0 0-16,0 0 1 0,0 0 1 0,32-12 2 15,-32 12-3-15,35-37-10 0,-15 11 22 0,3-6-21 16,0-2 22-16,2 3-11 0,1-1-3 0,-1 2 4 16,0 2-4-16,0 2 5 0,-2 1-5 0,-23 25 3 15,39-35-2-15,-39 35 1 0,26-18-2 16,-26 18-2-16,0 0-5 0,0 0-5 16,0 0-2-16,25 12-7 0,-25-12 0 0,2 37-11 15,-6-12-3-15,2 8-14 0,-8 1-1 0,8 8-18 16,-10-8-3-16,13 15-1 0,-9-14-36 0,20 16 12 15,-17-21-55-15,24 16-30 0,-15-21-56 0,-4-25-176 16,35 56 131-16,-35-56 284 0</inkml:trace>
  <inkml:trace contextRef="#ctx0" brushRef="#br0" timeOffset="26085.8986">2242 11890 1354 0,'0'0'82'0,"0"0"-66"0,0 0-6 16,0 0 14-16,0 0 16 0,0 0 14 16,6 26 0-16,-6-26-9 0,35 32-17 0,-35-32-8 15,46 30-6-15,-19-18-1 0,-2-3 2 0,6 2 4 16,5-6-1-16,1-1-1 0,0-6-3 0,4-4-8 16,-6-2-2-16,4-3-5 0,-5-1 2 0,-4-2-2 15,-5 1 2-15,0-2 0 0,-25 15 1 0,28-32-3 16,-28 32 3-16,9-34-5 0,-9 34 1 0,-13-30-7 15,13 30-3-15,-37-22-4 16,13 14 1-16,-7 3 0 0,1 7 4 0,-5 1 7 16,-1 5 4-16,1 4 6 0,1 4 3 0,2 3 5 15,2 2-2-15,6 2 2 0,1 2-4 0,5-1 0 16,5 1-6-16,5 0 3 0,6-1-8 0,4 1 3 16,-2-25-6-16,23 44-15 0,-23-44 20 0,49 35-41 15,-12-19-2-15,-5-23-48 0,27 30-156 0,-33-27-310 16,24 4-11-16,1 6 280 0</inkml:trace>
  <inkml:trace contextRef="#ctx0" brushRef="#br0" timeOffset="26648.5068">3126 11823 1063 0,'-48'-2'375'0,"11"-12"-288"15,12 16-19-15,-12-9-1 0,12 16-10 0,-10-2-17 16,7 7-9-16,-6 2-9 0,6 10 0 0,-1 1-3 15,4 2 2-15,1 10-4 0,4 2 4 0,1-1-2 16,6 4-11-16,4-1 18 0,8-5-25 0,4-2 15 16,11-7-9-16,6-4-6 0,-20-25 3 0,53 30 0 15,-19-23-2-15,6-10 1 0,6-6-2 0,6-9 1 16,1-6-3-16,-2-6 3 0,-3-4-4 16,0-3-7-16,-9-2 20 0,-2 2-20 0,-7 0 20 15,-9 6-9-15,-3 1-3 0,-5 5 3 16,-13 25-1-16,14-40 1 0,-14 40-2 0,-4-27 3 15,4 27-3-15,0 0 3 0,-23-26-2 0,23 26 1 16,0 0-2-16,-30-4-1 0,30 4 1 0,0 0-1 16,-26 27 1-16,26-27-2 0,-13 33 0 0,13-33 0 15,-2 39 2-15,2-39-2 0,15 35 4 16,-15-35-4-16,30 25 2 0,-30-25-2 0,39 14 2 16,-39-14-1-16,44 7 0 0,-44-7 0 0,41 2 1 15,-41-2 0-15,40 1 2 0,-40-1 0 0,43 2-1 16,-43-2 0-16,37 2 0 0,-37-2-1 0,28 3 0 15,-28-3 0-15,0 0 2 0,0 0-2 16,25 16 2-16,-25-16 0 0,0 0 0 16,0 37-2-16,0-37-8 0,-12 46 18 0,12-46-19 15,-18 42 19-15,18-42-8 0,-16 36-3 0,16-36 2 16,-9 28-1-16,9-28-2 0,0 0 3 0,0 0-3 16,0 0 0-16,0 0 2 0,0 0 3 0,23-20 2 15,-23 20 1-15,29-49 1 0,-15 14-12 0,2-4 14 16,0 0-9-16,0 2 0 0,-4 2 0 0,2 2 0 15,-1-3 0-15,-1 8 0 0,-1-2 0 16,-3 2 0-16,-8 28 0 0,15-40 0 0,-15 40 0 16,10-29-8-16,-10 29-30 0,0 0-17 0,29-14-31 15,-29 14-51-15,49-3-115 0,-49 3-348 16,52-25 32-16,-8 16 266 0</inkml:trace>
  <inkml:trace contextRef="#ctx0" brushRef="#br0" timeOffset="27273.6707">4988 11650 1303 0,'0'0'338'0,"0"0"-286"0,0 0-38 15,0 0-13-15,0 0-1 0,0 0-1 0,12 34 3 16,-12-34 2-16,-5 33 5 0,5-33-1 0,-6 46 7 15,3-21-3-15,3 3 6 0,-2 0-3 0,2 11 7 16,0-2-2-16,0 5 5 0,-2-1-4 16,6 3 4-16,-4-4-7 0,5 1-8 0,-3-6 20 15,5-7-26-15,-7-28 21 0,12 42-15 16,-12-42-4-16,0 0 1 0,27 20-2 0,-27-20 1 16,0 0 1-16,37-27-2 0,-19-4-12 0,5-10 19 15,2-10-22-15,1-7 19 0,3-4-6 0,-3-3-8 16,-1 5 6-16,0 4-7 0,-4 1 4 0,0 4-7 15,-3 9 1-15,-4 0-11 0,-2 8-4 16,-1 1-15-16,-11 33-5 0,21-42-16 0,-21 42-26 16,0 0-35-16,39-8-62 0,-39 8-90 0,0 0-265 15,30 8 50-15,-30-8 339 0</inkml:trace>
  <inkml:trace contextRef="#ctx0" brushRef="#br0" timeOffset="27618.2612">5730 11753 1247 0,'0'0'161'0,"0"0"-117"15,0 0-14-15,0 0-2 0,0 0 3 0,0 0 7 16,0 0 7-16,0 0 5 0,26 19-8 0,-26-19-10 16,52-5-10-16,-22-4-4 0,0 2-1 15,-2-4-2-15,2 2-2 0,-3-1-1 0,-2 1-6 16,-25 9 0-16,40-19-2 0,-40 19 3 0,0 0-1 15,30-34 1-15,-30 34-1 0,11-28-2 0,-11 28-2 16,0-32 1-16,0 32-3 0,-5-31 3 0,5 31-3 16,-16-30 1-16,16 30-2 0,0 0-1 15,-39-25-2-15,39 25-1 0,-32 4 0 0,32-4 0 16,-37 26 3-16,17-1-1 0,-3 8 4 16,2 6-1-16,-2 5 3 0,2 3-3 0,1-3 8 15,3 2-6-15,6-2 8 0,4-5-7 0,3-2 3 16,8-5-7-16,3-9 2 0,-7-23-5 0,26 37 1 15,-26-37-4-15,48 8-7 0,-14-15-12 0,1-14-27 16,17 4-55-16,-17-34-92 0,41 10-268 0,-21-12-108 16,2-8 130-16</inkml:trace>
  <inkml:trace contextRef="#ctx0" brushRef="#br0" timeOffset="27808.2471">6620 11041 1601 0,'-53'35'113'0,"20"15"-73"0,-3 4-2 0,4 11-25 16,-5 2 18-16,2 7-24 0,-1-2-1 16,6-1 7-16,4-4-11 0,8-7 4 0,7-6-9 15,6-8 0-15,9-5-14 0,3-10-6 0,9-1-23 16,-16-30-21-16,46 48-43 0,-46-48-65 0,65 17-118 16,-33-17-251-16,5-14 58 0,18 14 384 0</inkml:trace>
  <inkml:trace contextRef="#ctx0" brushRef="#br0" timeOffset="28072.8715">6923 11466 1224 0,'0'0'411'0,"-44"-25"-339"15,44 25-31-15,-28-18-5 0,28 18-7 0,-29 2-11 16,29-2-6-16,-32 23-4 0,32-23 3 0,-31 42-2 16,18-14 8-16,1 2-5 0,3 9 4 0,0 2-4 15,6-1 0-15,3 2-6 0,1-1 9 16,3-6-7-16,3-5 6 0,-7-30-3 0,18 39-1 15,-18-39 0-15,28 24-1 0,-28-24-2 0,35 6-3 16,-35-6-1-16,38-16-2 0,-38 16 1 0,46-39-2 16,-22 9 1-16,-1-5-3 0,2-7 0 0,-2-4-5 15,-1 0 1-15,-3 2-9 0,-1 5 2 0,-8-1-12 16,1 5-1-16,-6-1-14 0,1 3-6 0,-8-1-25 16,2 34-18-16,-2-56-26 0,2 56-28 15,-5-33-42-15,5 33-113 0,0 0-177 16,0 0 13-16,7 30 442 0</inkml:trace>
  <inkml:trace contextRef="#ctx0" brushRef="#br0" timeOffset="28386.502">7492 11503 1504 0,'0'0'147'0,"0"0"-81"15,-29-13-8-15,29 13-7 0,-28-14-8 0,28 14-7 16,-30-14-5-16,30 14-6 0,-25-14-6 0,25 14-5 16,0 0-1-16,-33-7-2 0,33 7-1 15,0 0-2-15,0 0-3 0,-31 26-2 0,31-26-1 16,-17 39-3-16,10-13 3 0,0 6-4 0,0 2 4 16,3-1-4-16,0 4 3 0,4-5-3 15,4 1 2-15,3-5-2 0,-7-28 2 0,23 39-3 16,-23-39 1-16,36 21-6 0,-36-21-3 0,46 6-23 15,-22-12 0-15,8-1-4 0,0-9-13 0,5 1-3 16,-7-12-37-16,13 11-21 0,-18-21-35 16,19 30-74-16,-28-30-122 0,7 9-155 0,9 14 104 15,-22-23 394-15</inkml:trace>
  <inkml:trace contextRef="#ctx0" brushRef="#br0" timeOffset="28574.1975">7818 11480 1639 0,'-45'-11'111'0,"45"11"-51"16,0 0-19-16,0 0-9 0,0 0-11 15,0 0-7-15,0 0-4 0,0 0 2 16,-3 34 2-16,3-34 4 0,3 42-4 0,-1-14-3 16,0 9-9-16,-2 2 2 0,-2 1-7 0,0 1 7 15,-1-8-7-15,-2-3 1 0,1-3-9 0,4-27-2 16,-7 38-12-16,7-38-9 0,-2 30-19 0,2-30-31 16,0 0-63-16,0 0-104 0,0 0-326 0,27-33 16 15,-18-1 319-15</inkml:trace>
  <inkml:trace contextRef="#ctx0" brushRef="#br0" timeOffset="28699.3579">7784 10920 1880 0,'-25'3'35'0,"25"-3"-35"0,-28 14-2 16,28-14-9-16,0 0-9 0,-25 25-19 15,25-25-30-15,-3 26-64 0,3-26-108 0,0 0-337 16,0 0 8-16,31 0 319 0</inkml:trace>
  <inkml:trace contextRef="#ctx0" brushRef="#br0" timeOffset="28933.7857">8422 10964 1830 0,'-38'0'88'0,"38"0"-62"0,0 0-5 16,-28 0 0-16,28 0-5 0,0 0-4 0,-28 19-5 15,28-19-2-15,-21 32 1 0,10-6-1 0,-2 11-2 16,-1 7 4-16,-2 7-7 0,0 9 0 0,0 5 0 16,1 7 0-16,-1 4 0 0,1 0 0 15,1-6 0-15,2-6 0 0,3-6-14 0,2-7 1 16,5-5-14-16,0-13-3 0,4-1-15 0,-2-32-18 16,14 35-51-16,-14-35-66 0,30 0-197 0,-30 0-213 15,29-42 67-15,-4 24 453 0</inkml:trace>
  <inkml:trace contextRef="#ctx0" brushRef="#br0" timeOffset="29121.2823">8183 11397 1850 0,'-29'14'62'16,"29"-14"-40"-16,0 0 1 0,0 0-3 0,11 28-5 16,-11-28-4-16,26 4-4 0,1-8-1 0,5-5-1 15,7-1-4-15,2-6-2 0,1 4-5 0,-1-4-13 16,5 3-15-16,-9-2-22 0,7 9-31 15,-14-15-40-15,18 25-57 0,-30-33-132 0,10 21-254 16,6 6 70-16,-34 2 379 0</inkml:trace>
  <inkml:trace contextRef="#ctx0" brushRef="#br0" timeOffset="29574.3689">8786 11404 1568 0,'0'0'153'16,"-14"-25"-88"-16,14 25-24 0,0 0-4 0,6-35 0 15,-6 35-2-15,0 0-4 0,0 0-6 0,0 0-7 16,0 0-2-16,0 0-4 0,0 0-3 0,0 0-9 16,0 0 0-16,-27 42 0 0,13-7 0 0,-6 2 0 15,4 2 0-15,1 0 0 0,2-2 0 0,4-4 0 16,4-1 0-16,3-7 0 0,2-25 0 0,9 28 0 16,-9-28 0-16,0 0 0 0,35 5 0 15,-35-5 0-15,46-30 0 0,-14 4 0 16,4-6 0-16,5-3 0 0,-1-4 0 0,1 4 0 15,3 0 0-15,-1 3 0 0,-1 4 0 0,-3 3 0 16,-3 2 0-16,-8 7 0 0,-28 16 0 0,41-15 0 16,-41 15 0-16,0 0 0 0,0 0 0 0,0 0 0 15,9 44 0-15,-25-13 0 0,-6 8 0 16,-4 7 0-16,-6 8 0 0,-3 8 0 0,-6 5 0 16,0 9-17-16,-3 1-6 0,1 4-5 0,4 0 33 15,4 7-16-15,3-5-21 0,7-7 21 0,4-11-18 16,5-12 30-16,5-14-5 0,6-6-7 0,5-33 12 15,2 34-4-15,-2-34 22 0,0 0 6 0,0 0-3 16,0 0 4-16,10-29-7 0,-6-2-1 16,1-5-2-16,-3-6-1 0,0 0-13 15,-2-2-2-15,-2-5 0 0,0-4 0 0,2-4 0 16,2 3 0-16,0 1 0 0,3 2 0 0,2 2-4 16,4 8-11-16,1 4-16 0,6 12-17 0,-4-1-27 15,16 21-62-15,-26-32-149 0,24 28-323 0,-28 9 22 16,52-27 333-16</inkml:trace>
  <inkml:trace contextRef="#ctx0" brushRef="#br0" timeOffset="30199.4167">10161 11476 1452 0,'-2'-35'261'0,"2"35"-201"0,0 0-46 0,-9-27-10 16,9 27 2-16,0 0 1 0,0 0 0 0,-33-21 2 15,33 21 0-15,-32 11-1 0,32-11-1 0,-38 35 3 16,17-10 1-16,3 6 9 0,-3 3 1 16,5 8 9-16,0 2-4 0,4 4 3 0,3-1-9 15,4-4 2-15,3-10-8 0,6-7-14 16,-4-26 0-16,23 32 0 0,-23-32 0 0,46 21 0 16,-18-19 0-16,4-4 0 0,3-5 0 0,1-3 0 15,-1-8 0-15,1-3 0 0,-3-5 0 0,4-6 0 16,-3-7 0-16,-4 0 0 0,0-3 0 0,-5 0 0 15,-5 1 0-15,-5 4 0 0,-4-1 0 0,-4 4 0 16,-5-1 0-16,-4 5 0 0,-3 2 0 0,-4 0-9 16,9 28-13-16,-28-39-5 0,28 39 2 15,-32-18 0-15,32 18 7 0,-29 2-1 16,29-2 1-16,0 0-4 0,-28 33-12 0,28-33-16 16,0 36-22-16,0-36-22 0,21 33-51 0,-21-33-78 15,38-7-302-15,-3 18 38 0,-10-20 256 0</inkml:trace>
  <inkml:trace contextRef="#ctx0" brushRef="#br0" timeOffset="30418.1924">11158 10819 1160 0,'-34'-10'317'15,"6"25"-257"-15,-11-4-9 0,7 17 12 16,-10-1-5-16,4 15-6 0,-8 5-18 15,6 15 1-15,-3 5-12 0,8 12 1 0,-1 2 18 16,6 6-21-16,2-1 17 0,3-2-13 0,7-6-17 16,8-9 4-16,6-13-14 0,6-12-4 0,9-7-15 15,1-9-10-15,7-3-24 0,-19-25-32 0,43 30-26 16,-43-30-34-16,53 9-93 0,-53-9-224 0,30-30-42 16,-2 17 156-16</inkml:trace>
  <inkml:trace contextRef="#ctx0" brushRef="#br0" timeOffset="30558.8865">10724 11386 1589 0,'-76'-26'225'16,"76"26"-102"-16,-30 2-45 0,30-2-46 0,0 0-32 15,0 0 0-15,0 0 0 0,0 0 0 0,30 5 0 16,-2-7 0-16,11-7 0 0,5-7 0 0,15 1 0 16,-2-14-55-16,19 21-139 0,-28-17-417 15,26 4-25-15,-9-6 86 0</inkml:trace>
  <inkml:trace contextRef="#ctx0" brushRef="#br0" timeOffset="30965.135">12035 11004 1356 0,'0'0'36'16,"0"0"-25"-16,0 0-3 0,0 0-1 16,0 0 4-16,-34 35-10 0,14 6 15 0,-4 3 6 15,2 12 4-15,-6-5 36 0,12 13-29 0,-7-6 20 16,7 5-16-16,-2-3-15 0,4 2 3 0,-2-4-16 16,6-2 4-16,3-5-17 0,0-7-2 0,7-3-20 15,0-13-13-15,12 4-35 0,-12-32-42 0,30 42-89 16,-30-42-134-16,0 0-147 0,44 3 34 15,-44-3 452-15</inkml:trace>
  <inkml:trace contextRef="#ctx0" brushRef="#br0" timeOffset="31137">11746 11455 1576 0,'0'0'128'0,"-48"11"-46"0,48-11-15 0,-25 14-20 15,25-14-15-15,0 0-16 0,-3 26-9 16,3-26-6-16,0 0 1 0,39 30-3 0,-13-25 3 15,8-5-3-15,7-5-9 0,8-4-12 0,1-10-21 16,14 5-32-16,-13-23-47 0,30 24-79 0,-31-41-132 16,21 13-223-16,7 6 72 0,-23-27 373 0</inkml:trace>
  <inkml:trace contextRef="#ctx0" brushRef="#br0" timeOffset="31465.1259">12615 10722 1472 0,'0'0'102'15,"-54"34"-30"-15,31-4-1 0,-13 0-14 0,10 8-8 16,-10 5-20-16,4 6 2 0,-3 2-7 0,5 4 7 16,0-3-3-16,7 7-4 0,0-7 20 0,1 5-31 15,5-8-13-15,2 4 0 0,1-6 0 16,5-6 0-16,4-2 0 0,3-8 0 0,2-4 0 16,0-27 0-16,11 40 0 0,-11-40 0 0,21 25 0 15,-21-25 0-15,36 7 0 0,-36-7 0 16,44-10 0-16,-19-3 0 0,1-4 0 0,4-6 0 15,0-2 0-15,-1-3 0 0,1 0 0 0,-2-1 0 16,-3 1 0-16,-2 2 0 0,-23 26 0 0,36-35 0 16,-36 35 0-16,0 0 0 0,28-23 0 15,-28 23 0-15,0 0 0 0,0 0 0 0,0 0 0 16,16 33 0-16,-16-33 0 0,3 50 0 0,-3-19 0 16,-1-1 0-16,1 2 0 0,-4-6 0 0,9 2-30 15,-5-28-40-15,16 48-19 0,-16-48-17 0,32 39-39 16,-32-39-68-16,43 14-154 0,-19-9-159 0,-24-5 53 15,55-3 446-15</inkml:trace>
  <inkml:trace contextRef="#ctx0" brushRef="#br0" timeOffset="31793.2756">12847 11400 1494 0,'0'0'136'0,"0"0"-74"15,0 0-4-15,-26 32-3 0,26-32 0 0,5 30-16 16,-5-30-6-16,16 28-9 0,-16-28-2 15,34 27-5-15,-34-27 1 0,42 21-3 0,-42-21 1 16,46 7-13-16,-21-4-3 0,-25-3 0 0,48-5 0 16,-48 5 0-16,48-14 0 0,-48 14 0 0,44-26 0 15,-44 26 0-15,32-39 0 0,-20 14 0 16,-1-1 0-16,-2-4 0 0,0-4 0 0,-2 3 0 16,-4-3 0-16,-3 2 0 0,-1 4 0 0,-7 2 0 15,8 26 0-15,-21-41 0 0,21 41 0 16,-33-17 0-16,33 17 0 0,-45 9 0 0,20 8 0 15,-1 10 0-15,-4 11 0 0,0 6 0 0,0 6 0 16,3 2 0-16,6 0 0 0,5-8 0 0,7-2 0 16,7-9 0-16,8-5 0 0,-6-28 0 0,31 37 0 15,0-26-49-15,0-18-32 0,24 14-91 0,-30-35-278 16,32 8-167-16,-4-1 37 0,-5-14 483 16</inkml:trace>
  <inkml:trace contextRef="#ctx0" brushRef="#br0" timeOffset="32436.7002">14289 11289 1159 0,'4'-40'284'0,"-4"40"-230"0,0 0-7 15,0 0 2-15,0 0-3 0,-27 33-7 0,27-33-8 16,-37 50 7-16,14-17 0 0,5 6 7 15,-7-2-11-15,6 5 3 0,-2-1-13 0,3-1 6 16,4-5-8-16,3 1 0 0,6-6-7 0,3-2-2 16,6-4-7-16,-4-24 1 0,19 34-3 0,-19-34-1 15,43 17-3-15,-15-18 0 0,11-6 0 0,3-9 0 16,6-9 0-16,5-7 0 0,4-6 0 0,0-6 0 16,-2-2 0-16,1 0 0 0,-8 0 0 0,-2 6 0 15,-9 1 0-15,-8 6 0 0,-8 6 0 16,-21 27 0-16,21-30 0 0,-21 30 0 0,0 0 0 15,0 0 0-15,0 0 0 0,-39 9 0 0,39-9 0 16,-49 49 0-16,19-12 0 0,-1 6 0 0,1 1 0 16,0 3 0-16,4-1 0 0,1 2-2 0,9-4-17 15,3-6-2-15,13-2-18 0,2-12-5 0,16 1-21 16,-18-25-18-16,55 30-26 16,-27-39-36-16,31 23-75 0,-26-35-138 0,20 2-138 15,11 8 51-15,-20-30 445 0</inkml:trace>
  <inkml:trace contextRef="#ctx0" brushRef="#br0" timeOffset="32796.4873">15099 11437 1350 0,'-54'-3'220'0,"54"3"-142"16,-51 32-26-16,51-32-4 0,-48 31-9 0,48-31-9 16,-35 34-10-16,35-34 1 0,-27 31 0 0,27-31 3 15,-14 29-4-15,14-29 0 0,-7 26-5 0,7-26 0 16,-2 26 0-16,2-26 1 0,4 30-3 0,-4-30 0 15,10 27-4-15,-10-27-2 0,0 0-6 16,36 16-1-16,-36-16 0 0,39-6 0 0,-39 6 0 16,46-21 0-16,-46 21 0 0,44-37 0 15,-19 13 0-15,0-1 0 0,-1-5 0 0,3-2 0 16,1 1 0-16,-1-3 0 0,1 1 0 0,-3 3 0 16,-2 2 0-16,-23 28 0 0,39-41 0 0,-39 41 0 15,30-23 0-15,-30 23 0 0,0 0 0 0,0 0 0 16,27 14 0-16,-27-14 0 0,5 50 0 0,-7-12 0 15,-7 8-7-15,-3 7-3 0,-4 3-4 16,-3 2 6-16,1 2-10 0,-2-7 3 0,8-4-14 16,3-10 0-16,11-2-14 0,-2-37-14 0,21 46-43 15,-21-46-44-15,57 14-91 0,-57-14-148 0,62-46-122 16,-4 27 56-16,-19-32 449 0</inkml:trace>
  <inkml:trace contextRef="#ctx0" brushRef="#br0" timeOffset="33454.604">15740 11536 1261 0,'-15'26'295'0,"15"-26"-248"16,0 0-21-16,-26 20-3 0,26-20 4 0,0 0 0 16,0 0 7-16,0 0 8 0,0 0 5 15,25-4-6-15,-25 4-7 0,0 0-8 0,26-3-7 31,-26 3-2-31,0 0-1 0,0 0-1 0,0 0-2 0,0 0-4 0,0 0-2 0,-3 37-3 16,3-37 2-16,-11 35-1 0,11-35 1 0,-12 37-6 16,12-37 0-16,0 0 0 0,0 0 0 0,-4 23 0 15,4-23 0-15,0 0 0 0,0 0 0 0,0 0 0 16,25-25 0-16,-25 25 0 0,27-44 0 16,-10 18 0-16,1-6 0 0,3 0 0 0,0-1 0 15,4-6 0-15,0 2 0 0,3-5 0 0,-1 5 0 16,-1 2 0-16,-1 1 0 0,-3 6 0 0,-1 2 0 15,-21 26-4-15,28-30-2 0,-28 30 1 0,0 0-1 16,0 0 0-16,0 0-2 0,0 0-2 0,0 0 0 16,25 19 10-16,-25-19-9 0,3 26 12 0,-3-26-8 15,6 29-1-15,-6-29-1 16,0 0-3-16,30 28-1 0,-30-28 1 0,35 9 2 16,-10-9 3-16,7-2 3 0,3-5 2 0,4-4-3 15,-1-1 3-15,2 1-2 0,-3-1 1 0,-1 1 1 16,-6 1 1-16,-2 3-2 0,-28 7-13 0,36-9 14 15,-36 9-11-15,0 0 21 0,0 0 6 0,0 0-1 16,0 0 11-16,0 0-20 0,-34 9 10 16,34-9-9-16,-46 21 1 0,20-2 5 0,-6-1-2 15,2 7 3-15,-2-1-4 0,3 4-6 0,1 2-4 16,1 4 0-16,3-2 0 0,2 1 0 0,3 0 0 16,6-1 0-16,8-2 0 0,3-3 0 0,8-1 0 15,-6-26 0-15,24 40 0 0,-24-40 0 0,41 23 0 16,-14-21 0-16,-1-4 0 0,8-8 0 0,3-6 0 15,2-5 0-15,2-6 0 0,0-3 0 16,-6 0 0-16,-1-5 0 0,-4 0 0 16,-5-2 0-16,-6 4 0 0,-5 1 0 0,-5 2 0 15,-5 0 0-15,-4 4 0 0,-6-3 0 0,-1 5 0 16,0-3 0-16,7 27 0 0,-16-45-10 0,16 45-25 16,-12-32 9-16,12 32-22 0,0 0-11 0,0 0-43 15,-13-28-53-15,13 28-126 0,0 0-309 0,27 8 75 16,-27-8 290-16</inkml:trace>
  <inkml:trace contextRef="#ctx0" brushRef="#br0" timeOffset="33845.2067">17167 10907 1406 0,'0'0'402'0,"0"0"-342"0,-28 2-25 15,28-2 4-15,0 0-1 0,-29-9-7 0,29 9-8 16,-24 9-10-16,24-9-13 0,-25 26 0 0,12-1 0 15,-1 7 0-15,2 5 0 0,-2 5 0 0,0 2 0 16,-1 2 0-16,3 1 0 0,-2 1 0 0,3 1 0 16,1-3 0-16,4-5 0 0,3-8 0 0,3-7 0 15,0-26 0-15,16 34 0 0,-16-34-9 0,35 9-16 16,-8-15-5-16,-1-9-11 0,11-5-7 16,-5-13-20-16,14 5-16 0,-12-22-21 0,14 17 10 15,-15-15 22-15,12 9-8 0,-12-10 38 16,6 10-40-16,-12-17-1 0,7 14 12 0,-17-13 7 15,6 4 48-15,-5 5 56 0,-13-12 73 0,18 30 41 16,-30-25 35-16,7 53-21 0,7-40-29 0,-7 40-35 16,0 0-34-16,0 0-21 0,-35 10-42 0,35-10-6 15,-43 50 0-15,19-10 0 0,-3 11 0 16,2 7 0-16,-3 9 0 0,0 4 0 0,1 1 0 16,0-2 0-16,6-5 0 0,3-6 0 0,8-7 0 15,3-9 0-15,9 1-34 0,-4-14-41 0,12 7-49 16,-10-37-79-16,18 37-267 0,-18-37-120 0,0 0 45 15,20 35 540-15</inkml:trace>
  <inkml:trace contextRef="#ctx0" brushRef="#br0" timeOffset="34407.7265">17631 11404 1216 0,'27'-14'304'0,"-27"14"-266"0,0 0-12 0,30-16 4 16,-30 16 2-16,33-18-8 0,-33 18-14 15,32-19-4-15,-32 19 6 0,32-21 3 16,-32 21 5-16,29-21-3 0,-29 21-4 0,26-20-3 15,-26 20 2-15,0 0 1 0,32-33 2 0,-32 33-3 16,21-25-19-16,-21 25 28 0,20-30-30 0,-20 30 29 16,14-31-12-16,-14 31-3 0,7-32 4 0,-7 32 0 15,-7-30 4-15,7 30 0 0,0 0 2 0,-32-27-2 16,32 27 0-16,-28-7-4 0,28 7-2 16,-43 11-1-16,17 3 1 0,-1 5 4 0,-5 6 1 15,0 5-10-15,0 4 21 0,1 4-24 0,0 3 19 16,3 1-13-16,5-1-5 0,4-3 0 0,8-4 0 15,6-4 0-15,6-7 0 0,-1-23-12 16,18 40-11-16,-18-40-9 0,44 25-10 0,-14-22-6 16,13 4-16-16,-2-17-27 0,22 13-46 0,-22-33-77 15,39 32-132-15,-18-18-175 0,-2-12 43 16,16 19 440-16</inkml:trace>
  <inkml:trace contextRef="#ctx0" brushRef="#br0" timeOffset="34735.9133">18446 11177 1458 0,'-50'-13'131'0,"25"19"-45"0,-17-10-17 16,12 8-12-16,-7-1-14 0,1 9-26 16,-1-1 12-16,2 8-16 0,-1-1 27 0,4 8-11 15,0 3 3-15,4 1-12 0,1 7-8 16,3 0-1-16,2 0-11 0,5 0 0 0,3 0 0 16,6-6 0-16,7-4 0 0,1-27 0 0,14 38 0 15,-14-38 0-15,41 13 0 0,-10-17 0 0,7-8 0 16,4-9 0-16,2-6 0 0,3-8 0 0,-1-5 0 15,5-8 0-15,-1-5 0 0,-1-5 0 16,1 0 0-16,-6 0 0 0,-2 0 0 0,-1 0 0 16,-4-6 0-16,-3 8 0 0,0-2 0 0,-6 1 0 15,-1 4 0-15,-6 6 0 0,-7 8 0 0,-5 13 0 16,-9 26 0-16,0 0 0 0,0 0 0 0,0 0 0 16,-32 24 0-16,7 17 0 0,-7 10 0 0,-5 11 0 15,-2 6 0-15,-2 1 0 0,8 7-5 16,-1-6-40-16,11 2-1 0,2-13-53 15,23 11-63-15,-25-40-228 0,37 12-221 0,2-12 51 16,-16-30 432-16</inkml:trace>
  <inkml:trace contextRef="#ctx0" brushRef="#br0" timeOffset="35204.6631">19500 10849 1529 0,'0'0'107'0,"0"0"-57"16,0 0-19-16,0 0-2 0,0 0-5 0,0 0-9 15,0 0-3-15,0 0-1 0,0 0 4 0,-15 28-1 16,14-1 2-16,-5 3-4 0,-1 5 2 16,0 4-6-16,-3 3 5 0,-3 2-9 0,-1 3-10 15,0 3 21-15,0 1-24 0,1 3 21 0,1 1-8 16,1-2-8-16,1-2 6 0,2-5-5 0,3-6-1 16,9-3-16-16,-1-9-12 0,17 4-44 0,-20-32-38 15,55 35-84-15,-55-35-123 0,55-19-215 0,-8 14 41 16,-9-27 377-16</inkml:trace>
  <inkml:trace contextRef="#ctx0" brushRef="#br0" timeOffset="35407.7968">19942 11150 1244 0,'0'0'192'16,"-55"-7"-90"-16,55 7-19 0,-49 14-5 0,49-14-11 16,-46 36-21-16,21-14-32 0,2 5 21 0,2 5-34 15,5 3 24-15,5 4-15 0,2-1-7 16,8 3 4-16,2-4-6 0,5-4 3 0,2-1-6 15,3-6 1-15,7-1-11 0,-18-25-5 0,46 37-12 16,-46-37-10-16,57 23-18 0,-57-23-15 16,60 0-17-16,-60 0-28 0,62-19-58 0,-50-13-122 15,13 4-196-15,7 5 42 0,-20-25 391 0</inkml:trace>
  <inkml:trace contextRef="#ctx0" brushRef="#br0" timeOffset="35548.4143">19921 10814 1379 0,'-34'7'113'0,"34"-7"-93"0,0 0-20 31,23 25 0-31,-23-25-3 0,41 19-9 0,-11-7-15 0,-30-12-19 0,62 28-28 0,-35-22-23 0,15 20-51 16,-13-21-58-16,11 15-125 16,5 10-74-16,-45-30 243 0</inkml:trace>
  <inkml:trace contextRef="#ctx0" brushRef="#br0" timeOffset="36611.2566">20456 11097 990 0,'0'0'118'16,"0"0"-43"-16,-27-12-6 0,27 12 7 0,-35-2-3 31,35 2 4-31,-51 11 0 0,26 10 3 0,-18-7-1 0,11 14-7 0,-12-5-10 0,7 12-22 16,-6-5 19-16,4 9-29 0,1-5 17 0,2 8-24 16,4-9-23-16,7 3 0 0,8-8 0 0,17-28 0 15,-11 42 0-15,11-42 0 0,14 26 0 0,-14-26 0 16,39 16 0-16,-9-14 0 0,4-6 0 31,8-6 0-31,3-6 0 0,4-3 0 0,3-6 0 0,-3-1 0 0,-3-3 0 0,-3 0 0 16,-6 0 0-16,0 1 0 0,-5 3 0 0,-5 1 0 15,-27 24 0-15,33-41 0 0,-33 41 0 0,13-31 0 16,-13 31 0-16,-4-30 0 0,4 30 0 0,0 0 0 16,-21-27 0-16,21 27 0 0,0 0 0 0,-39 20-1 15,39-20-3-15,-41 49-5 0,15-12 20 0,-4 7-8 16,-2 9-3-16,0 7 0 0,-4 7 0 0,-1 8 0 15,-2 6 0-15,-2 0 0 0,4-1 0 16,4-6 0-16,-3-4 0 0,8-5 0 16,7-8 0-16,1-3 0 0,8-13 0 0,5-4 0 31,1-9 0-31,6-28 0 0,-1 28 0 0,1-28 0 16,0 0 0-16,0 0 0 0,0 0 0 0,0 0 0 15,17-32 0-15,-6 8 0 0,1-13 0 0,2-2 0 16,-1-12 0-16,1 5 0 0,0 2 0 15,0 0 0-15,-3 3 0 0,0-1 0 0,-4 2 0 16,0-3 0-16,0-1 0 0,0-1 0 0,2-6 0 16,0 5 0-16,3 5 0 0,0 6 0 0,4 9 0 15,-16 26 0-15,31-32 0 0,-31 32 0 0,39-16 0 16,-39 16 0-16,46-11 0 0,-20 8 0 0,4-2 0 16,6-8 0-16,4 3 0 0,3-8 0 15,3-1 0-15,2-6 0 0,0-5 0 16,1-1 0-16,3-3 0 0,-3-3 0 0,2-2 0 15,-3-3 0-15,-2-4 0 0,0-5 0 0,-1 4 0 16,-3-4 0-16,-5-2 0 0,-5 0 0 0,-7-3 0 16,-5 1 0-16,-8 6 0 0,-5 6 0 0,-5 10 0 15,-2 33 0-15,-13-37 0 0,13 37 0 0,-32-5 0 16,32 5 0-16,-51 31 0 0,17-1 0 0,-3 11 0 16,-5 6 0-16,-2 10 0 0,1 3 0 15,-1 5 0-15,3 2 0 0,4 0 0 0,3-2 0 16,6-4 0-16,8-4 0 0,6-8 0 0,5-5 0 15,8-5 0-15,1-4 0 0,3-5 0 0,4-4 0 16,-7-26 0-16,18 37 0 0,-18-37 0 16,32 16 0-16,-32-16 0 0,44-3 0 0,-17-10 0 15,-1-4 0-15,4-6 0 0,-1-4 0 16,-3-1 0-16,1 0 0 0,-6 0 0 0,-2 0 0 16,-19 28 0-16,27-44 0 0,-27 44 0 0,14-32 0 15,-14 32 0-15,0 0 0 0,6-30 0 0,-6 30 0 16,0 0 0-16,0 0 0 0,0 0 0 0,0 0 0 15,0 0 0-15,0 0 0 0,-4 26 0 0,4-26 0 16,5 45 0-16,-1-19 0 0,-1 0 0 0,-1 3 0 16,2-3 0-16,1 0 0 15,0-1 0-15,-5-25 0 0,16 37 0 0,-16-37 0 16,0 0 0-16,32 16 0 0,-32-16 0 0,36-20 0 16,-36 20 0-16,49-45 0 0,-19 9 0 0,4-8 0 15,1-3 0-15,4-4 0 0,2-4 0 0,-2 2 0 16,3-5 0-16,-3-2 0 0,0-1 0 0,-1-3 0 15,-1 1 0-15,-4-2 0 0,1 3 0 0,-4 2 0 16,0 4 0-16,-5 7 0 0,-4 8 0 16,-5 13 0-16,-16 28 0 0,0 0 0 0,0 0 0 15,0 0 0-15,-1 26 0 0,-17 15 0 0,-5 13 0 16,-7 10 0-16,-6 6 0 0,1 6 0 0,-4 1 0 16,2 1 0-16,1-1 0 0,3-4 0 0,1-3 0 15,9-8 0-15,3-8 0 0,6-4 0 16,7-6 0-16,2-7 0 0,6 0 0 15,-1-13-23-15,9 5-55 0,-9-29-33 0,25 37-51 16,-25-37-106-16,0 0-321 0,32-15 50 0,-32 15 263 16</inkml:trace>
  <inkml:trace contextRef="#ctx0" brushRef="#br0" timeOffset="37018.8608">21249 11022 1762 0,'0'0'114'16,"0"0"-70"-16,0 0-16 0,0 0-5 0,0 0-8 15,0 0-4-15,38-20-3 0,-5 13-1 16,13-2-2-16,6 1-2 0,4-3-1 0,-1 6-1 16,0 0-1-16,-4 1 1 0,-1 8-3 0,-4-1 2 15,-3 2 0-15,-6 2-1 0,-4 0 3 0,-33-7-2 16,43 18 3-16,-43-18 1 0,0 0 3 0,0 0 3 16,16 32-10-16,-16-32 0 0,-30 17 0 15,30-17 0-15,-46 20 0 0,17-11 0 0,3-1 0 16,-4 1 0-16,0 0 0 0,0 0 0 0,5 0 0 15,0-1 0-15,25-8 0 0,-32 14 0 0,32-14 0 16,0 0 0-16,0 0 0 0,4 25 0 0,-4-25 0 16,31 23 0-16,-31-23 0 0,50 16 0 0,-20-9 0 15,4-5 0-15,1 1 0 0,2-3 0 16,1 0 0-16,-3 0 0 0,0-2 0 0,-3 2 0 16,-3 0 0-16,-29 0 0 0,37 7 0 0,-37-7 0 15,0 0 0-15,0 0 0 0,16 27 0 0,-16-27 0 16,-18 37 0-16,18-37 0 0,-41 49 0 15,11-21 0-15,-2-1 0 0,-1 3 0 0,-1-6 0 16,2 5 0-16,0-8 0 0,6 2 0 0,1-8 0 16,25-15 0-16,-30 29-62 0,30-29-84 15,0 0-144-15,0 0-337 0,0 0 31 0,0 0 271 16</inkml:trace>
  <inkml:trace contextRef="#ctx0" brushRef="#br0" timeOffset="37785.8328">23159 11592 595 0,'0'0'105'0,"0"0"-118"0,0 0-6 15,16 29 16-15,-16-29 33 0,0 0 38 0,0 0 42 16,0 0 26-16,17 35 11 0,-17-35-9 16,0 0-18-16,0 0-15 0,0 0-8 0,0 0-14 15,0 0-14-15,0 0-16 0,-28-28-14 16,28 28-9-16,0 0-4 0,-32-36-2 0,32 36-5 0,-25-30-4 15,25 30-5-15,-26-30-3 0,26 30-1 16,-32-35 2-16,32 35-3 0,-36-40 1 0,36 40-5 16,-39-50 2-16,18 24-4 0,0-4 3 0,-4-3-5 15,-1-4-11-15,-3-4 22 0,-1-3-22 16,-2-3 22-16,-1-8-5 0,-1 0-6 0,0-6 7 16,1-3-8-16,1-3 8 0,0 0-8 0,4 0 8 15,3 4-7-15,7 10 7 0,6 6-7 0,6 8 5 16,8 7-4-16,-2 32 4 0,23-44-3 0,-23 44 2 15,43-31 0-15,-12 15 2 0,5 5 1 0,3 1 2 16,5 2 0-16,-1 7-1 0,3 1-1 0,-4 5-2 16,-1 6 0-16,-4 3-2 0,-1 7 2 15,-6 5-3-15,-4 6 3 0,-6 3-4 0,-10 9 4 16,-6 5-3-16,-9 6 3 0,-13 3-4 16,-9 7 4-16,-10 2-4 0,-7 2 4 0,-8 7-2 15,-1 1 0-15,-3 4 0 0,1-2 0 0,0-3 0 16,5 0 0-16,6-11 0 0,7-1 0 0,14-12 0 15,10-6 0-15,13-9 0 0,11-9 0 16,-11-28 0-16,57 30 0 0,-8-30 0 0,13-10 0 16,16-15 0-16,16-12 0 0,12-7 0 0,6-11-5 15,7 3-59-15,-11-8-39 0,7 14-33 0,-32-23-72 16,25 39-185-16,-32-16-163 0,-9 4 54 0,4 19 423 16</inkml:trace>
  <inkml:trace contextRef="#ctx0" brushRef="#br0" timeOffset="38145.3199">22682 11938 1728 0,'-46'21'76'0,"46"-21"-41"16,0 0-12-16,0 0 1 0,0 0-1 16,0 0 1-16,0 0 10 0,50 14 1 0,-10-23 2 15,15-3-29-15,11-10-8 0,14 1 0 0,10-5 0 16,6-6 0-16,1 1 0 0,-9-1 0 0,-1 2 0 15,-11 2 0-15,1 1 0 0,-5 3 0 0,-8 1 0 16,-2 3 0-16,-9 5 0 0,-9 2 0 0,-3 8-15 16,-13-4-42-16,-1 16-39 0,-27-7-53 0,27 16-145 15,-27-16-300-15,0 0 36 0,-22 35 275 16</inkml:trace>
  <inkml:trace contextRef="#ctx0" brushRef="#br0" timeOffset="39004.8074">787 12813 1410 0,'0'0'96'16,"0"0"-47"-16,0 0-7 0,0 0 4 0,0 0 1 15,0 0-6-15,0 0-10 0,0 0-14 16,-2 32-4-16,2-32-8 0,-2 44 2 0,0-9-5 16,-3 7 5-16,0 11 6 0,-1 7-23 0,1 7 21 15,0 5-22-15,-1 2 7 0,3 0 8 0,-2-2-10 16,-1-3 6-16,3-4-10 0,-1-7 4 0,8-3-15 15,-3-17-6-15,12 5-39 0,-13-43-24 0,26 54-50 16,-26-54-46-16,34 25-76 0,-34-25-241 16,30-11 71-16,0 11 366 0</inkml:trace>
  <inkml:trace contextRef="#ctx0" brushRef="#br0" timeOffset="39161.0913">680 13422 1271 0,'-30'28'282'0,"-14"-22"-190"0,44-6-13 0,-46 24-10 15,46-24-9-15,0 0-18 0,0 0-14 16,0 0-17-16,0 0-7 0,0 0-4 0,0 0 0 16,39 0 2-16,-2-17 0 0,9-11-1 0,7-6-7 15,9-8-10-15,4-4-25 0,8 4-23 0,-8-18-55 16,19 28-82-16,-32-35-209 0,19 21-147 0,-6 2 44 16,-16-10 498-16</inkml:trace>
  <inkml:trace contextRef="#ctx0" brushRef="#br0" timeOffset="39520.437">1440 12769 1231 0,'-32'-16'336'0,"32"16"-295"15,-25 0-4-15,25 0 9 0,0 0 8 0,0 0-10 16,0 0-14-16,0 0-11 0,0 0-8 0,0 0-6 16,0 0-4-16,-8 33 6 0,8-33 1 15,-4 55 8-15,-3-20 4 0,3 8 4 0,-4 2-3 16,-1 6-11-16,0 4 15 0,-2 3-19 0,-1-2 14 15,1 3-4-15,1-8-10 0,-1-2 2 16,2-5-5-16,4-3-1 0,3-4-2 0,0-6 0 16,2-31 0-16,7 37 0 0,-7-37 0 0,0 0 0 15,0 0 0-15,34 13 0 0,-34-13 0 0,32-18 0 16,-32 18 0-16,42-41 0 0,-17 13 0 16,-2-3 0-16,0 2 0 0,-2-1 0 0,-1 2 0 15,-20 28 0-15,30-40 0 0,-30 40 0 0,0 0 0 16,0 0 0-16,25-25 0 0,-25 25 0 0,0 0 0 15,0 0 0-15,0 0 0 0,0 0 0 0,-2 28 0 16,2-28-12-16,4 27-9 0,-4-27-9 0,7 38-12 16,-7-38-7-16,12 48-21 0,-12-48-23 0,21 53-42 15,-21-53-85-15,30 21-313 16,-30-21 3-16,36 23 219 0</inkml:trace>
  <inkml:trace contextRef="#ctx0" brushRef="#br0" timeOffset="39879.8468">1817 13311 1413 0,'0'0'42'0,"11"30"-11"16,-11-30 13-16,39 4 10 0,-39-4-3 15,50-4-8-15,-50 4-7 0,54-12-5 0,-25 1-5 16,4-1-6-16,-2-7 0 0,0 5-5 0,0-2 0 15,-3 0-5-15,-2 0-6 0,-26 16-5 16,39-32 1-16,-39 32-1 0,27-26 3 0,-27 26 1 16,12-25 4-16,-12 25 4 0,0 0 4 0,-3-30 2 15,3 30-2-15,0 0-5 0,-30-30-13 0,30 30 8 16,-43-8-2-16,15 8 3 0,-4 7 13 0,-2 5-6 16,-5 7 2-16,6 8 3 0,-8 4-4 0,7 3 2 15,4 3-11-15,4-2-2 0,6 0-3 0,8-5 0 16,3-2 0-16,9-3 0 0,0-25 0 15,18 37 0-15,-18-37-13 0,39 23-12 0,-8-16-17 16,3-11-27-16,19 10-77 0,-26-41-199 16,33 26-275-16,-9-11 28 0,1-4 398 0</inkml:trace>
  <inkml:trace contextRef="#ctx0" brushRef="#br0" timeOffset="40567.3453">3645 13042 1231 0,'-21'-27'298'0,"21"27"-245"15,-36-12-15-15,36 12-6 0,-28-9 3 0,28 9-5 16,-37-3-5-16,37 3-6 0,-43 7-9 0,43-7-3 16,-46 17 1-16,22-3 0 0,24-14 18 0,-47 39-26 15,23-16 31-15,1 7-23 0,1 0 13 0,6 3 5 16,1 1-8-16,4 1 2 0,2-5-9 0,2 4 1 15,7-6-10-15,2 0 4 0,5-2-6 16,5-1 2-16,-12-25-2 0,30 37 0 16,-30-37 0-16,46 18 1 0,-16-18 0 0,2-4 3 15,2-3 0-15,1-5 0 0,1-6 0 0,-2-5-4 16,-3-3 3-16,-1-8-3 0,-3 3 3 0,0-6-4 16,-3 1 3-16,-2-4-3 0,-5 5 1 0,-1-1-2 15,-3 5-7-15,-4-1 21 0,-2 4-20 0,-7 28 22 16,5-35-12-16,-5 35-1 0,0 0 1 15,0 0 0-15,0 0 2 0,0 0 0 0,0 0-2 16,0 0-2-16,-25 12-2 0,25-12-11 0,-12 46 22 16,5-9-21-16,-2 5 20 0,-2 4-7 0,2 0-6 15,4-2 0-15,2 0-9 0,1-7-5 16,9-2-15-16,-2-7-6 0,11-3-13 0,-16-25-16 16,46 28-29-16,-46-28-44 0,78 0-102 15,-51-18-237-15,22-10-33 0,8 3 217 0</inkml:trace>
  <inkml:trace contextRef="#ctx0" brushRef="#br0" timeOffset="40901.7156">4369 12977 1442 0,'-40'7'71'0,"11"-7"-25"16,29 0 11-16,-49 17 4 0,49-17-7 16,-46 30-16-16,46-30-26 0,-45 39 23 0,45-39-34 15,-37 44 24-15,23-18-13 0,0 3-7 16,3-1 1-16,2 0-3 0,4 2 8 0,3-5-2 15,2-25 4-15,4 40-3 0,-4-40-3 0,0 0 1 16,19 28 0-16,-19-28-2 0,0 0 2 0,36 7-2 16,-36-7 0-16,28-12-1 0,-28 12-2 0,32-30 2 15,-32 30-4-15,35-51 4 0,-17 19-5 16,2-3 2-16,-1-2-5 0,-1 0-7 0,0 4 20 16,-1-3-19-16,3 10 24 0,-4 0-13 0,-16 26 0 15,37-41 1-15,-37 41-4 0,30-23 3 16,-30 23-4-16,0 0-2 0,27-5 1 0,-27 5-3 15,0 0-3-15,24 35-7 0,-24-35-2 0,18 48-9 16,-11-18-13-16,4 5 20 0,-4-2-36 16,7 6 12-16,-2-14-32 0,15 13-30 15,-27-38-46-15,57 48-89 0,-57-48-185 0,49 14-66 0,-6 2 239 16</inkml:trace>
  <inkml:trace contextRef="#ctx0" brushRef="#br0" timeOffset="41372.4936">4980 13040 889 0,'-17'-25'269'0,"17"25"-172"16,-50-26-49-16,50 26 18 0,-53-30-2 0,28 25-3 16,-12-9-2-16,12 14-3 0,-10-6-1 0,35 6-9 15,-52 7-7-15,52-7-7 0,-40 20-8 0,40-20-2 16,-34 33-4-16,34-33-9 0,-26 50 26 0,17-17-24 16,0 0 22-16,5 6-14 0,2-4-8 15,8 1-1-15,3-6-5 0,3-7 1 0,-12-23-4 0,37 33 2 16,-12-22-1-16,3-8 0 15,4-5 0-15,5-3 1 0,1-7-2 0,1-6-1 16,-2-1 1-16,-2-6-3 0,-3-3 3 0,-2 0-3 16,-5-4 2-16,-2 0-3 0,-2 1-10 0,-3 2 20 15,-4 1-23-15,-14 28 20 0,18-42-12 0,-18 42-1 16,5-26 1-16,-5 26 1 0,0 0 0 0,0 0 0 16,0 0-2-16,-30 17 2 0,30-17-2 15,-30 53-8-15,12-12 27 0,-3 6-21 0,0 15 24 16,-2 3-7-16,-2 5-8 0,2 4 10 0,-4 2-5 15,4 2 13-15,-1-3-9 0,2-1 9 16,3-5-14-16,3-4 8 0,5-9-7 0,2-12-8 16,2-12 22-16,7-32-24 0,-1 34 19 0,1-34-11 15,0 0 2-15,0 0 2 0,0 0-1 0,0 0-5 16,24-14 0-16,-24 14 0 0,22-50 0 16,-8 11 0-16,2-12 0 0,-4-1 0 0,4-3 0 0,-4 2 0 0,-1 0 0 0,-2 4 0 15,2 1 0-15,-4-1 0 0,3 2 0 0,1 1-9 16,5 2-13-16,-2-2-14 0,5 11-5 0,-3-2-17 15,11 14-20-15,-13-9-38 0,22 25-51 0,-28-30-100 16,26 23-293-16,-7 2 67 0,-8-13 294 16</inkml:trace>
  <inkml:trace contextRef="#ctx0" brushRef="#br0" timeOffset="41748.5368">5398 12991 1145 0,'0'0'272'0,"0"0"-149"16,0 0-50-16,0 0-15 0,-17-27-13 0,17 27-10 15,0 0-7-15,-27 9-4 0,27-9-3 0,0 0-2 16,-30 25 0-16,30-25 2 0,-23 31 1 16,12-8-9-16,11-23 26 0,-24 53-25 0,13-26 20 15,4 1-12-15,0-4-8 0,7-24-8 0,-4 45-6 16,4-45 0-16,4 33 0 0,-4-33 0 16,14 25 0-16,-14-25 0 0,25 17 0 0,-25-17 0 15,32 9 0-15,-32-9 0 0,37-3 0 0,-37 3 0 16,41-15 0-16,-41 15 0 0,47-40 0 15,-20 8 0-15,3-3 0 0,2-6 0 0,0-4 0 16,0-1 0-16,-2-2 0 0,-2 3 0 0,0 4 0 16,-3 2 0-16,-5 4 0 0,-3 5 0 0,-1 5 0 15,-16 25 0-15,18-33 0 0,-18 33 0 0,0 0 0 16,0 0 0-16,0 0 0 0,0 0 0 0,0 0 0 16,-12 30 0-16,6-5 0 0,-1 10 0 0,-3 9 0 15,1 2 0-15,-2 3 0 0,2 0 0 16,4 1-3-16,-2-6-28 0,9 1 7 0,0-15-24 15,10 2-16-15,-12-32-34 0,41 37-55 0,-41-37-99 16,51-18-335-16,-17 6 53 0,-1-23 282 16</inkml:trace>
  <inkml:trace contextRef="#ctx0" brushRef="#br0" timeOffset="41936.6335">6397 12309 1680 0,'0'0'96'0,"-46"25"-59"0,46-25 2 15,-42 40-6-15,19-6 0 0,0 5-11 0,0 10-3 16,1 4-11-16,3 3 0 0,7 6-10 0,3-4 4 16,3 2-7-16,5 0 8 0,1-1-12 0,0-4 1 15,7 5-7-15,-2-11-38 0,9 4 2 16,-5-12-55-16,18 8-29 0,-27-49-58 0,42 65-106 16,-31-28-186-16,-11-37-6 0,48 46 364 15</inkml:trace>
  <inkml:trace contextRef="#ctx0" brushRef="#br0" timeOffset="42593.3599">6718 12846 1051 0,'-16'-30'376'16,"16"30"-245"-16,-32-7-44 0,32 7-20 0,-39 6-19 16,39-6-12-16,-46 17-6 0,21 1 0 0,-1-1-4 15,26-17-1-15,-48 50-5 0,25-20 1 0,-2 3-5 16,6 4-8-16,-1-2 21 0,2 2-22 0,6-1 18 15,3-5-11-15,6-1-14 0,3-30 0 16,3 44 0-16,-3-44 0 0,25 32 0 16,-25-32 0-16,39 18 0 0,-14-15 0 0,3-6 0 15,2-4 0-15,4-2 0 0,1-7 0 0,2-2 0 16,-1-8 0-16,1-1 0 0,-7-3-4 0,-3-3-9 16,-4 0 20-16,0-3-20 0,-9 8 22 0,0 0-9 15,-5 3-2-15,-9 25 3 0,9-42-1 0,-9 42 2 16,2-33-2-16,-2 33 1 0,0 0 1 15,0 0-1-15,0 0 1 0,0 0 0 0,0 0-2 16,0 0 0-16,0 0-1 0,0 0-2 0,-22 31 2 16,19-6-2-16,-1 7 5 0,1 1-3 0,-1 2-9 15,-3 1 20-15,3 1-19 0,-1-4 19 16,2-1-8-16,3-8-4 0,0-24 4 0,8 36-4 16,-8-36 3-16,0 0 0 0,36 19 1 0,-36-19 2 15,39-7-1-15,-39 7-3 0,42-19 0 16,-42 19 0-16,43-32 0 0,-43 32 0 0,44-37 0 15,-44 37 0-15,39-39 0 0,-39 39 0 0,32-37 0 16,-32 37 0-16,21-32 0 0,-21 32 0 0,0 0 0 16,0 0 0-16,0 0-1 0,0 0-5 0,0 0 3 15,0 0 11-15,0 0-9 0,7 51 4 0,-12-19-3 16,0 7 0-16,-2-4 0 0,1-1 0 16,1-4 0-16,1 0 0 0,4-30 0 0,-1 42 0 15,1-42 0-15,9 28 0 0,-9-28 0 16,0 0 0-16,0 0 0 0,24-9 0 0,-24 9 0 15,25-35 0-15,-9 7 0 0,2-7 0 0,1-2 0 16,1-4 0-16,-3 2 0 0,-4 2 0 0,-1 2 0 16,-3 0 0-16,-4 7 0 0,1-2 0 0,-5 3 0 15,3 3 0-15,-4 24 0 0,7-43 0 16,-7 43 0-16,0 0 0 0,20-30 0 0,-20 30-24 16,24-5-19-16,-24 5-21 0,43 4-10 0,-4 6 8 15,9-10 4-15,24 14-57 0,-11-28-141 0,20 16-301 16,9-2-13-16,6-11 375 0</inkml:trace>
  <inkml:trace contextRef="#ctx0" brushRef="#br0" timeOffset="43187.1295">7991 12989 1297 0,'0'0'361'0,"0"0"-293"0,16-30-30 15,-7 5-4-15,-9 25-7 16,21-45 0-16,-21 45-12 0,25-43-2 0,-25 43-7 15,18-31 1-15,-18 31-2 0,0 0 4 0,0 0 3 16,0 0 2-16,0 0-2 0,0 0-1 0,0 0-2 16,-4 38-3-16,6-13 2 0,0 5-3 0,0 7 5 15,-1 2-3-15,1 3-7 0,-2 2 18 0,0 4-21 16,2-4 16-16,0-6-8 0,3 1-4 16,0-7 0-16,4-8-2 0,-9-24 2 0,25 37-1 15,-25-37 1-15,32 16 1 0,-32-16 0 0,39-3 2 16,-39 3-2-16,48-21-2 0,-24 1 0 0,-1-4 0 15,2-8 0-15,-4-2 0 0,-1 1 0 0,-4-4 0 16,-4 2 0-16,-5 0 0 0,-3 3 0 16,-4 0 0-16,0-1 0 0,-2 4-16 0,0-2-15 15,2 4-10-15,-3-1-8 0,3 28-10 16,3-47-14-16,-3 47-15 0,13-32-17 0,-13 32-37 16,0 0-53-16,55-2-96 0,-31 7-207 0,-24-5 64 15,48 15 410-15</inkml:trace>
  <inkml:trace contextRef="#ctx0" brushRef="#br0" timeOffset="43546.5092">8776 12936 1428 0,'-52'20'114'16,"52"-20"-71"-16,0 0-11 0,0 0 3 0,0 0-1 15,0 0-10-15,0 0-7 0,0 0 2 0,0 0 3 16,0 0 2-16,0 0 5 0,36-22-7 0,-36 22-2 15,37-21-5-15,-37 21 1 0,44-28-2 16,-44 28 1-16,43-30-4 0,-43 30-3 0,30-26-3 16,-30 26 1-16,0 0 3 0,18-30 3 0,-18 30 0 15,0 0 0-15,0 0-5 0,-9-32-2 0,9 32-3 16,0 0-1-16,-23-25-1 0,23 25 1 0,-27-12-3 16,27 12 2-16,-28-3-1 0,28 3-1 0,-32 7 2 15,32-7-1-15,-32 22 0 0,32-22 0 0,-39 45 3 16,16-14-5-16,-2 10 5 15,-1 3-5-15,1 0 6 0,0 0-1 0,6 0-5 16,1-7 18-16,7-2-23 0,8-10 20 0,3-25-14 16,9 31 0-16,-9-31 2 0,33 9-2 0,-8-14-1 15,11-7-9-15,4-15-17 0,12-5-31 0,-3-15-13 16,22 8-91-16,-25-35-78 0,37 21-251 0,-22-5-73 16,-6-5 190-16</inkml:trace>
  <inkml:trace contextRef="#ctx0" brushRef="#br0" timeOffset="43718.4492">9263 12318 1475 0,'-18'44'128'0,"-23"-12"-67"0,17 12-7 15,-10 0-22-15,7 3-5 0,-1 8-22 0,3-1 3 16,4 1-11-16,5-6 8 0,2 1-10 16,5-6 6-16,4 3-13 0,3-6-3 0,7 3-25 15,-1-12-13-15,19 8-31 0,-23-40-88 0,49 51-137 16,-15-33-219-16,-6-13 27 0,18 16 428 0</inkml:trace>
  <inkml:trace contextRef="#ctx0" brushRef="#br0" timeOffset="44030.8922">9582 12720 1455 0,'-34'1'111'0,"7"-6"-60"0,27 5-5 0,-37 4-11 16,37-4-10-16,-35 12-6 0,35-12-1 0,-32 24 2 15,32-24 7-15,-28 43-1 0,19-17 6 0,-4 1-5 16,6 3 3-16,0-4-2 0,4 6-3 0,-1-2-2 16,4-2-14-16,2-2 6 0,3-1-13 15,-5-25 16-15,20 33-13 0,-20-33-5 0,37 16 0 16,-37-16 0-16,49-2 0 0,-20-6 0 0,1-8 0 16,-2-4 0-16,1-3 0 0,-5-5 0 0,-1 0 0 15,-3 0 0-15,-6-2 0 0,-2 2 0 0,-4 0-9 16,-3-2 2-16,-3 5-3 0,-2 25 0 15,-2-44-7-15,2 44-4 0,-13-30-10 16,13 30-10-16,-15-32-11 0,15 32-17 0,0 0-20 16,0 0-21-16,-18-37-38 0,18 37-73 0,0 0-163 15,0 0-99-15,42 4 139 0,-42-4 344 0</inkml:trace>
  <inkml:trace contextRef="#ctx0" brushRef="#br0" timeOffset="44280.9887">10184 12707 1491 0,'-30'4'112'0,"30"-4"-49"16,0 0-5-16,-29-7-9 0,29 7-9 0,-35-16-10 15,35 16-5-15,-35-18-4 0,35 18 0 0,-31-14-2 16,31 14 2-16,-31-5-2 0,31 5-1 0,-32 9 0 16,32-9-2-16,-34 21 0 0,34-21-6 0,-32 39-10 15,18-15 0-15,2 6 0 0,1 2 0 16,2 1 0-16,4-1 0 0,3-2 0 0,4 2 0 15,5-8 0-15,-7-24 0 0,25 43 0 0,-25-43 0 16,47 26 0-16,-15-21 0 0,2-5-17 0,9-3-48 16,-5-15-19-16,17 18-100 0,-28-42-146 0,19 24-251 15,2-3 6-15,-7-14 365 0</inkml:trace>
  <inkml:trace contextRef="#ctx0" brushRef="#br0" timeOffset="44452.8655">10527 12677 1560 0,'-49'7'271'15,"24"7"-200"-15,25-14-28 0,-42 20-9 0,42-20-16 16,-38 26-4-16,38-26-6 0,-35 35 1 0,35-35-1 16,-28 46 0-16,15-18-7 0,3-1 1 0,1 1-4 15,3 4 3-15,1-2-7 0,3-4 0 16,4 0-14-16,-2-26-19 0,9 37 14 0,-9-37-35 16,0 0 9-16,28 18-53 0,-28-18-58 0,0 0-95 15,53-32-299-15,-53 32 35 0,41-56 283 16</inkml:trace>
  <inkml:trace contextRef="#ctx0" brushRef="#br0" timeOffset="44609.1178">10550 12334 1576 0,'-30'0'234'16,"30"0"-186"-16,-26-2-22 0,26 2-9 0,0 0-5 16,0 0-10-16,0 0-11 0,0 0-9 0,0 0-9 15,26-14-13-15,-26 14-25 0,46-16-38 0,-30-9-60 16,30 27-88-16,-28-30-91 0,14 3-167 0,10 18 122 15,-22-28 387-15</inkml:trace>
  <inkml:trace contextRef="#ctx0" brushRef="#br0" timeOffset="44780.9946">10954 12189 1086 0,'-30'34'139'0,"35"3"-40"0,-5-37 9 0,-10 63-8 16,-6-29-21-16,12 15-2 0,-12-5-17 0,8 14 0 15,-7-1-18-15,1 4-3 0,-4-3-22 0,3 0 3 16,-1-3-24-16,1-2 0 0,5-2-4 15,-1-5 0-15,2-4 2 0,-1-7-13 0,3-7 19 16,7-28-33-16,-6 44 16 0,6-44-42 0,0 0-55 16,0 0-80-16,25-7-334 0,-25 7-25 0,21-52 175 15</inkml:trace>
  <inkml:trace contextRef="#ctx0" brushRef="#br0" timeOffset="45312.3167">10733 12660 1645 0,'-43'14'123'16,"43"-14"-106"-16,0 0-14 0,-7 28 2 0,7-28 4 16,0 0 6-16,37 10 5 0,-12-10 8 0,4-8 0 15,6 1-2-15,2-6 0 0,4-1-7 0,-4 4 1 16,2-1-5-16,-5-1-1 0,-2 5-5 16,-8 1 2-16,-24 6-1 0,41 2-6 0,-41-2-4 15,27 14 0-15,-27-14 0 0,0 0 0 16,16 30 0-16,-16-30 0 0,-4 27 0 0,4-27 0 15,-12 28 0-15,12-28 0 0,-18 28 0 0,18-28 0 16,-21 26 0-16,21-26 0 0,-22 29 0 0,22-29 0 16,-23 31 0-16,23-31 0 0,-15 28 0 0,15-28 0 15,0 0 0-15,0 0 0 0,0 27 0 16,0-27 0-16,0 0 0 0,28 2 0 0,-28-2 0 16,26-11 0-16,-26 11 0 0,36-25 0 0,-36 25 0 15,42-38 0-15,-17 13 0 0,-25 25 0 0,50-48 0 16,-50 48 0-16,44-37 0 0,-44 37 0 0,39-31 0 15,-39 31 0-15,28-11 0 0,-28 11 0 0,0 0 0 16,0 0 0-16,23 30 0 0,-23-30 0 16,0 53 0-16,-5-18 0 0,-2 6 0 15,-2 6 0-15,-2 6 0 0,-3 2 0 0,-5 6-11 16,-2 8-2-16,-6 1-14 0,-3 3 8 0,-2-1 38 16,-5-5-9-16,5-4 7 0,2-8-11 0,7-6 3 15,3-10-6-15,4-7 1 0,16-32-2 0,-23 37-2 16,23-37 0-16,0 0 0 0,0 0 0 0,0 0 0 15,7-41 0-15,6 9 0 0,6-10 0 16,3-4 0-16,-3 2 0 0,2-2 0 0,-5 4 0 16,-2 2 0-16,-1-3 0 0,-4-1 0 0,-4 4 0 15,-1-6 0-15,-1 2 0 0,-3 4-14 0,5 3-41 16,-5 1 8-16,0 36-49 0,2-47-55 0,25 52-170 16,-27-5-286-16,16-32 65 0,-16 32 329 15</inkml:trace>
  <inkml:trace contextRef="#ctx0" brushRef="#br0" timeOffset="45875.052">12215 12656 1272 0,'27'0'187'0,"-27"0"-104"0,0 0-18 16,-16-39-2-16,16 39-8 0,0 0-18 15,-25-12-14-15,25 12-7 0,-34 9-5 16,34-9-2-16,-39 24 2 0,39-24 2 0,-44 46 7 16,21-18 5-16,4 6 10 0,-1 5-2 0,6-2 2 15,-2 3-10-15,7-1-4 0,2-7-13 0,7-1-8 16,5-6 0-16,-5-25 0 0,23 37 0 0,-23-37 0 15,39 23 0-15,-12-13 0 0,3-10 0 0,6-7 0 16,2-3 0-16,1-8 0 0,4-3 0 16,-9-2 0-16,-3-1 0 0,-7-3 0 0,-9 2 0 15,-2 1 0-15,-13 24 0 0,7-48 0 0,-7 48 0 16,-12-46 0-16,12 46 0 0,-25-40 0 0,25 40 0 16,-37-28-1-16,37 28-19 0,-38-21-3 15,38 21 0-15,0 0 0 0,0 0-1 0,-26-13-6 16,26 13-10-16,0 0-6 0,0 0-11 0,35 6-10 15,-6 6-26-15,-29-12-52 0,63 0-101 16,-38-2-226-16,14-14-17 0,18 16 242 0</inkml:trace>
  <inkml:trace contextRef="#ctx0" brushRef="#br0" timeOffset="46094.4261">12901 12189 1591 0,'0'0'106'0,"-41"-23"-76"0,16 15-9 15,0 1 0-15,25 7-3 0,-44 3-6 16,44-3 4-16,-46 34 3 0,26-6 10 0,-3 9-3 16,4 5 3-16,-2 11-11 0,5 7 5 0,0 3-11 15,2 11 9-15,-2 2-12 0,2 0 5 0,-1-2-15 16,5-9 4-16,1-4-9 0,2-8 4 0,5-7-16 16,2-5-18-16,5-10 9 0,-5-31-38 31,15 48 11-31,-15-48-41 0,0 0-34 0,0 0-73 0,31 16-156 0,-31-16-145 0,18-36 14 0,-18 36 457 15</inkml:trace>
  <inkml:trace contextRef="#ctx0" brushRef="#br0" timeOffset="46219.4973">12568 12825 1289 0,'-30'0'352'15,"3"-16"-214"-15,27 16-40 0,0 0-21 0,0 0-19 16,0 0-23-16,0 0-35 0,0 0 0 16,0 0 0-16,16-24 0 0,-16 24 0 15,53-18-2-15,-19 0-55 0,14 15-55 0,-15-29-103 16,36 16-409-16,-17-5 13 0,-1-3 186 0</inkml:trace>
  <inkml:trace contextRef="#ctx0" brushRef="#br0" timeOffset="46641.9901">13621 12309 1382 0,'-1'-25'147'0,"1"25"-42"0,0 0-19 15,0 0-23-15,0 0-23 0,0 0-15 0,-30 2-8 16,30-2-6-16,0 0-7 0,-20 39 6 0,13-11-6 16,0 6 6-16,-4 6-6 0,2 8 8 0,-3 3-6 15,-2 7 6-15,0 0-9 0,0-2 4 0,-1-5-8 16,3 2 5-16,-2-5-7 0,1-2 5 31,3-4-13-31,-1-7 0 0,4 2-16 0,0-12-23 0,12 3-2 0,-5-28-76 0,16 32-98 0,-16-32-258 16,0 0-88-16,25-18 184 0</inkml:trace>
  <inkml:trace contextRef="#ctx0" brushRef="#br0" timeOffset="46813.8764">13423 12744 1727 0,'-65'16'128'0,"65"-16"-63"15,-38 11-17-15,38-11-10 0,0 0-14 0,0 0-12 16,0 0-9-16,0 0-2 0,0 0 0 0,45-25-1 16,-12 7 0-16,4-3 0 0,8-5-15 0,3-1-21 15,6-1-16-15,-2-9-24 0,8 13-28 0,-12-19-27 16,17 29-46-16,-27-30-71 0,25 19-194 16,-11 6-41-16,-20-16 201 0</inkml:trace>
  <inkml:trace contextRef="#ctx0" brushRef="#br0" timeOffset="47127.1563">14071 12186 1333 0,'0'0'289'0,"-40"17"-223"0,40-17-23 16,-27 2-8-16,27-2-3 0,0 0-11 0,-39 32-3 15,39-32-1-15,-32 46 6 0,14-13-4 16,2 6 5-16,-1 5-5 0,-3 7 8 0,-1 7-7 16,2 6 7-16,-6 1-8 0,4 2-4 0,-2-4-15 15,5-8 0-15,2-4 0 0,5-5 0 0,4-13 0 16,4-8 0-16,3-25 0 0,7 31 0 0,-7-31 0 15,0 0 0-15,33 7 0 0,-33-7 0 0,34-17 0 16,-34 17 0-16,41-42 0 0,-18 12 0 16,0-2 0-16,0-2 0 0,-2 3 0 0,-1-1 0 15,-3 2 0-15,1 4 0 0,-2 1 0 16,-16 25 0-16,26-35 0 0,-26 35 0 0,0 0 0 16,0 0 0-16,0 0 0 0,0 0 0 0,25 3 0 31,-25-3 0-31,7 39 0 0,-3-13 0 0,-1 8 0 15,-1-4-1-15,3 5-47 0,-1-9-9 0,8 4-32 16,-12-30-35-16,32 48-68 0,-32-48-97 16,30 4-251-16,-3 3 16 0,-27-7 342 0</inkml:trace>
  <inkml:trace contextRef="#ctx0" brushRef="#br0" timeOffset="47455.3043">14325 12746 1568 0,'0'0'76'0,"-20"28"-49"0,20-28-1 16,0 0 0-16,0 28-2 0,0-28-5 0,0 0-3 15,21 27 1-15,-21-27-2 0,38 3-3 0,-14-3 1 16,5-7-3-16,3-2 3 0,-2-5 7 0,7 0-4 16,-5 0 5-16,3 0-6 0,-5-2-5 0,-3 2-3 15,-27 14-2-15,32-26 1 0,-32 26 6 16,14-27 3-16,-14 27 3 0,3-26-6 0,-3 26-4 15,-5-35-5-15,5 35-2 0,-12-36 0 0,12 36 1 16,-23-24-1-16,23 24 2 0,-30-14-3 0,30 14 5 16,-36 1-1-16,36-1-4 0,-42 25 0 0,42-25 0 15,-46 51 0-15,24-17 0 0,3 1 0 0,-1 4 0 16,1 5 0-16,3-2 0 0,2-3 0 16,5-6 0-16,7-7 0 0,2-26 0 15,16 37 0-15,-16-37 0 0,39 16-9 0,-11-14-55 16,-1-16-30-16,21 18-97 0,-23-43-123 0,51 16-263 15,-11-2 0-15,6-15 357 0</inkml:trace>
  <inkml:trace contextRef="#ctx0" brushRef="#br0" timeOffset="48095.9972">15798 12753 1006 0,'23'-25'48'0,"-23"25"-11"0,16-44 10 0,-16 44 9 16,2-38 1-16,-2 38-1 0,-18-29 12 0,18 29 4 15,-34-19 0-15,34 19-5 0,-44 0-10 0,19 11-9 16,-10-4-6-16,3 10-4 0,-5-3-3 15,1 7 0-15,-4-1-6 0,3 6 5 0,-1-3-1 16,5 7 5-16,1 0-5 0,5-2-4 0,6 2-19 16,5 0-10-16,7-7 0 0,7 5 0 0,2-28 0 15,16 44 0-15,-16-44 0 0,45 32 0 16,-19-23 0-16,8-6 0 0,5-5 0 0,5-8 0 16,4-8 0-16,5-6 0 0,0-8 0 0,4-5 0 15,-2-4 0-15,-2-6 0 0,-4-2 0 16,-2-4 0-16,-7-4 0 0,-4 1 0 0,-6 7 0 15,-4-2 0-15,-6 7 0 0,-6 5 0 0,-5-2 0 16,-4 8 0-16,-5-2 0 0,-3 6 0 0,-6 3 0 16,9 26 0-16,-20-39 0 0,20 39 0 0,0 0 0 15,-32-7 0-15,32 7 0 0,-19 32 0 0,8-2 0 16,-1 9 0-16,-2 10 0 0,0 4 0 0,-1 3 0 16,1 6 0-16,5-1 0 0,1-1 0 15,8-2-27-15,0-10-6 0,10 0-18 16,-1-13-3-16,10 3-21 0,-19-38-12 0,48 52-33 15,-48-52-48-15,62 24-77 0,-62-24-136 0,50-17-88 16,-8 18 133-16,-24-31 336 0</inkml:trace>
  <inkml:trace contextRef="#ctx0" brushRef="#br0" timeOffset="48408.475">16429 12605 1306 0,'-39'-28'137'0,"39"28"-55"15,0 0-17-15,-27 2-8 0,27-2-10 0,-30 19-7 16,30-19-7-16,-34 42-2 0,34-42-7 0,-32 51-1 15,16-22-8-15,4 4 2 0,0 0-6 0,1 1 4 16,0-4-3-16,6 0 3 0,2-6-5 16,3-24 0-16,1 41-2 0,-1-41 4 15,6 26-1-15,-6-26 0 0,0 0-1 0,0 0-3 16,0 0 1-16,0 0 0 0,0 0 5 0,30-17-4 16,-30 17-9-16,19-43 0 0,-6 14 0 0,-1-5 0 15,2 1 0-15,0-1 0 0,-1 2 0 0,1 3 0 16,0 0 0-16,-2 5 0 0,3-1 0 0,-15 25 0 15,28-40-7-15,-28 40-4 0,27-27-3 0,-27 27-4 16,24-9-5-16,-24 9-7 0,0 0-6 16,29 7-6-16,-29-7-12 0,24 9-15 0,-24-9-19 15,32 2-23-15,2 12-43 0,-34-14-66 0,50-21-151 16,-20 19-109-16,-30 2 162 0,58-18 318 16</inkml:trace>
  <inkml:trace contextRef="#ctx0" brushRef="#br0" timeOffset="49252.2369">16836 12517 1134 0,'-28'-11'239'0,"28"11"-91"0,0 0-46 16,-25 27-17-16,25-27-22 0,-36 16-12 0,36-16-13 16,-37 24-4-16,37-24-6 0,-35 32-3 0,35-32-5 15,-36 37 0-15,36-37-4 0,-30 48 1 0,16-22-3 16,2 2-1-16,1 0-13 0,4 1 0 0,0 2 0 16,5-1 0-16,2-2 0 0,0-28 0 0,12 41 0 15,-12-41 0-15,0 0 0 16,36 30 0-16,-36-30 0 0,37 3 0 0,-37-3 0 15,46-16 0-15,-21 1 0 0,2-7 0 0,1-4 0 16,2-6 0-16,0 1 0 0,0-5 0 0,-2 3 0 16,-3 0 0-16,0 1 0 0,-2-2 0 0,0-1 0 15,0 3 0-15,-2 1 0 0,1 4 0 0,-22 27 0 16,26-33 0-16,-26 33 0 0,0 0 0 0,0 0 0 16,0 0 0-16,0 0 0 0,0 0 0 15,-9 33 0-15,-3 1 0 0,-6 1 0 0,1 4 0 16,-1 1 0-16,0-3 0 0,2-2 0 0,0 4 0 15,4-5 0-15,5-4 0 0,3-4-16 0,4-26-10 16,6 39-14-16,-6-39-2 0,0 0-8 0,39 19-2 16,-9-15-20-16,-30-4-18 0,65-16-24 15,-38-14-31-15,29 23-27 0,-24-28-32 16,23 22 1-16,-19-17 3 0,6 9 52 0,-3-2 36 16,-5-1 49-16,1 1 61 0,-8 3 72 0,-27 20 72 15,32-40 68-15,-32 40 27 0,0 0-15 0,0 0-27 16,0-25-49-16,0 25-41 0,0 0-32 0,0 0-22 15,-34 7-16-15,34-7-6 0,0 0-4 0,-32 30-2 16,32-30-4-16,-25 34-3 0,25-34-3 0,-25 38 1 16,13-13 1-16,0 1 5 0,-4 6-4 15,3 0 4-15,-3-2-5 0,4-2-1 0,12-28-3 16,-18 42-3-16,18-42-4 0,0 0-1 16,0 0-3-16,-1 23 0 0,1-23 0 0,0 0 0 15,0 0 0-15,35-28 0 0,-35 28 0 0,41-51 0 16,-18 17 0-16,1-1 0 0,1 2 0 0,0-1 0 15,-2 3 0-15,-2 1 0 0,-1 0 0 0,-6 3 0 16,-2-1 0-16,-1 2 0 0,-11 26 0 16,14-43 0-16,-14 43 0 0,0 0 0 0,0 0 0 15,0 0 0-15,0 0 0 0,0 0 0 0,0 0 0 16,0 0 0-16,-9 39 0 0,6-14 0 0,3-25 0 16,-6 44 0-16,6-44 0 0,6 30 0 0,-6-30 0 15,0 0 0-15,23 28 0 0,-23-28 0 16,30 7 0-16,-30-7 0 0,42 0 0 15,-17-3 0-15,-25 3 0 0,50-11 0 0,-24 4 0 16,-1 0 0-16,-25 7 0 0,41-18 0 0,-41 18 0 16,35-17 0-16,-35 17 0 0,39-30 0 0,-39 30 0 15,39-39 0-15,-39 39 0 0,39-35 0 0,-39 35 0 16,32-27 0-16,-32 27 0 0,25-12 0 0,-25 12 0 16,0 0 0-16,0 0 0 0,0 0 0 0,26 33 0 15,-26-33 0-15,-5 52 0 0,-2-23 0 16,-4 5 0-16,1-2 0 0,-1-1 0 0,2-6 0 15,2 1 0-15,7-26 0 0,-5 43 0 0,5-43 0 16,7 38 0-16,-7-38-21 0,0 0-40 16,35 22-17-16,-4-12-53 0,-31-10-78 0,65-26-266 15,-35 15-121-15,0-8 121 0</inkml:trace>
  <inkml:trace contextRef="#ctx0" brushRef="#br0" timeOffset="49392.8828">18432 12880 1917 0,'-30'14'99'0,"30"-14"-68"16,0 0-31-16,0 0 0 0,7-30 0 0,-7 30 0 16,7-42 0-16,-2 15 0 0,-5 27-57 0,0-49-97 15,25 44-320-15,-25 5-179 0,16-39 43 16,-16 39 512-16</inkml:trace>
  <inkml:trace contextRef="#ctx0" brushRef="#br1" timeOffset="90420.9707">1309 14507 1388 0,'0'0'165'0,"0"0"-127"16,0 0-21-16,0 0-3 0,-14-33 4 0,14 33 8 15,16-34-1-15,-16 34-1 0,28-46-11 0,-10 22-3 16,5-3-4-16,3-1 1 0,3-2-6 16,3 2 3-16,0-4-6 0,-1 1 7 0,3 2-1 15,-4 1 3-15,0 7-4 0,-3 2 3 0,-2 5-6 16,-25 14 1-16,28-13 1 0,-28 13-2 0,0 0 4 16,0 0-1-16,0 0 3 0,5 36-2 0,-10-10 2 15,-2 4-6-15,-4 5 3 0,1 4-5 0,-3 3 5 16,1 6-4-16,1 1 7 0,2 2-5 0,4 0 7 15,5-3-7-15,4-2 7 0,3-6-6 16,7-8 4-16,2-4-5 0,-16-28 1 16,51 37-2-16,-15-21 2 0,3-11-2 0,0-3 1 15,1-7 1-15,3-6-1 0,1-3 3 0,2-4 6 16,0-8 8-16,-2-2-2 0,-5-1 5 0,-5 1-12 16,-6-3 1-16,-3-1-3 0,-5-3 2 0,-1 1-4 15,-6-5 3-15,-3 6-7 0,-5-2 2 16,-3-2-3-16,-2 2 1 0,-2-1-1 0,1-1 2 15,-3 6-6-15,1-3 3 0,1 2-10 0,2 3 3 16,2 0-6-16,1 5-16 0,-3 24 8 0,18-34-16 16,-18 34 20-16,25-17-23 0,-25 17 2 0,35-7-37 15,-35 7-24-15,51 0-51 0,-51 0-123 0,48-11-237 16,-19 22 9-16,-29-11 370 0</inkml:trace>
  <inkml:trace contextRef="#ctx0" brushRef="#br1" timeOffset="90639.7502">2887 14128 1509 0,'-19'27'57'0,"19"-27"-47"16,0 0-10-16,0 0-3 0,0 0 4 16,0 0 10-16,0 0 4 0,0 0 4 0,28-32-7 15,-28 32-2-15,46-24-7 0,-16 13 0 0,2-1-3 16,0 3-1-16,0 0-6 0,0 6-13 15,-32 3-15-15,53-4-14 0,-53 4-10 0,46 4-11 16,-46-4-18-16,37 7-26 0,-37-7-40 0,27 8-101 16,-27-8-152-16,0 0 20 0,0 0 387 15</inkml:trace>
  <inkml:trace contextRef="#ctx0" brushRef="#br1" timeOffset="90780.3938">2963 14294 1099 0,'-33'-2'393'0,"11"30"-311"16,-4-6-49-16,26-22-8 0,-29 33-9 0,29-33-5 15,0 0-8-15,0 0-4 0,0 0-2 16,31 26-1-16,-31-26 1 0,53-7-2 16,-14 0-21-16,-2-16-40 0,19 22-93 0,-22-36-185 15,17 19-189-15,4 2 43 0,-12-19 463 0</inkml:trace>
  <inkml:trace contextRef="#ctx0" brushRef="#br1" timeOffset="91374.1382">4107 14016 1131 0,'0'0'111'0,"-39"-13"-35"15,39 13-23-15,-49-7 16 0,49 7-21 0,-55 2 6 16,27 3-7-16,-8-3-8 0,6 9 0 0,-4-4-7 16,10 7-2-16,-5 2-10 0,29-16-3 0,-39 31-9 15,39-31-1-15,-26 39 0 0,19-14 2 0,0 0-1 16,5 4 7-16,0-4-7 0,2-25 1 16,11 42-5-16,-11-42-1 0,26 34-3 0,-26-34 2 15,43 17 0-15,-13-15 3 0,0-7 2 0,4-2-1 16,-1-7 4-16,3-2-2 0,-5-7 2 0,3-3-2 15,0-8 1-15,-2-5-5 0,1-6 4 0,-1-3-8 16,0-1-10-16,-4-2 22 0,-1-2-23 0,-2 5 21 16,-4-3-7-16,-3 2-5 15,-6 8 4-15,-1-1-3 0,-4 7 4 0,-4 1-3 16,1 5 4-16,-4 29-5 0,0-32 3 0,0 32-1 16,0 0-1-16,0 0-1 0,0 0-3 0,-11 40 2 15,2-3-4-15,-1 14 5 0,-4 7-7 0,1 8 5 16,-1 2-15-16,2-2-7 0,3-1 15 0,2-7-31 15,7 0 8-15,0-16-35 0,17 4-42 0,-17-46-56 16,50 48-142-16,-22-41-216 0,11-18 27 16,14 7 388-16</inkml:trace>
  <inkml:trace contextRef="#ctx0" brushRef="#br1" timeOffset="91577.264">4880 13484 1715 0,'0'0'101'0,"-45"37"-90"16,1-2-6-16,0 9-4 0,-4 11 6 0,-4 8-8 16,-1 9 7-16,-2 6 5 0,1 3-22 0,-1 0 17 15,5 2-20-15,4 5-5 0,0-7 0 0,9 9-24 16,0-9 3-16,12 1-16 0,-2-13 10 0,17-2-17 16,-8-18 1-16,23 8-23 0,-12-31-75 0,30 18-117 15,0-18-220-15,-23-26 43 0,52 25 439 16</inkml:trace>
  <inkml:trace contextRef="#ctx0" brushRef="#br1" timeOffset="91827.3218">4883 14167 1359 0,'-41'-23'153'0,"41"23"-111"0,0 0-9 0,-26 2 8 16,26-2 5-16,0 0-2 0,-37 16-14 0,37-16-7 15,-31 32-8-15,31-32 0 0,-31 51-1 0,13-14 8 16,-3 3-6-16,-1 10 8 0,-2 2-7 16,4 1 4-16,-1 2-10 0,3-6 3 0,4-5-10 15,5-3 2-15,6-10-6 0,4-4 2 0,-1-27-3 16,18 37 0-16,-18-37-2 0,34 19-7 16,-10-12-24-16,1-7 1 0,7-3-11 0,-5-8-22 15,12 4-27-15,-20-26-63 0,31 26-95 0,-36-23-234 16,9-2-8-16,9 13 212 0</inkml:trace>
  <inkml:trace contextRef="#ctx0" brushRef="#br1" timeOffset="91983.5749">4688 14446 1407 0,'-53'-15'195'0,"53"15"-81"0,-42 7-35 16,42-7-19-16,0 0-20 0,-25 6-16 16,25-6-15-16,0 0-8 0,0 0-4 0,0 0-2 15,32-6 3-15,-8 1 2 0,10-2-5 0,7-7-13 16,10 3-17-16,-3-11-45 0,19 16-75 0,-28-34-167 15,20 29-266-15,-4-3 41 0,-8-11 379 0</inkml:trace>
  <inkml:trace contextRef="#ctx0" brushRef="#br1" timeOffset="92265.2094">5584 14292 1460 0,'0'0'286'0,"0"0"-229"16,0 0-41-16,0 0-10 0,0 0-4 0,0 0 1 15,-21 41-13-15,2-4-3 0,-4 10-16 0,-6-1-5 16,4 9-25-16,-5-17-15 0,18 21-60 0,-20-35-74 16,37 24-178-16,-5-15-133 0,0-33 156 15,27 41 363-15</inkml:trace>
  <inkml:trace contextRef="#ctx0" brushRef="#br1" timeOffset="92890.4073">6171 14148 1320 0,'0'0'74'15,"0"0"-45"-15,0 0-15 0,0 0 1 0,-2-35 8 16,2 35 7-16,23-23 5 0,-23 23-3 15,35-30 0-15,-10 16-6 0,-25 14-4 0,44-37-7 16,-44 37-22-16,43-32 29 0,-43 32-33 16,32-16 33-16,-32 16-11 0,0 0-1 0,0 0-1 15,26-3 1-15,-26 3-5 0,0 0-16 0,0 0 30 16,6 28-33-16,-6-28 30 0,-2 44-14 0,-2-9-4 16,1 2 5-16,-4 5-5 0,0 2 5 0,0 2-6 15,-2 0 7-15,3-4-8 0,1-1 8 0,5-6-5 16,2-3 5-16,1-8-1 0,-3-24 4 15,20 41-3-15,-20-41 3 0,30 26-1 0,-30-26 4 16,44 9 2-16,-17-11 1 0,3-8 2 0,5-4-4 16,4-9 0-16,0-7-6 0,4-5 0 0,-1-2-4 15,-3-2 5-15,-3 2-6 0,-8 3 6 16,-5 3-4-16,-7 1 11 0,-2 3 3 0,-9-1 5 16,1 2-2-16,-8-2-3 0,0 5-7 0,-3-4 0 15,0 1-6-15,5 26-13 0,-18-42 23 16,18 42-24-16,-18-34 21 0,18 34-11 0,-9-25-2 15,9 25-7-15,0 0-5 0,0 0-11 0,0 0-9 16,0 0-14-16,22-30-19 0,-22 30-35 0,33-7-36 16,10 22-74-16,-43-15-125 0,42-22-161 0,-1 29 14 15,-16-22 482-15</inkml:trace>
  <inkml:trace contextRef="#ctx0" brushRef="#br1" timeOffset="93093.5363">7157 14151 1254 0,'0'0'203'0,"0"0"-140"15,0 0-30-15,0 0-7 0,0 0-7 16,0 0 1-16,0 0 2 0,0 0 2 0,0 0-7 16,44-28-9-16,-44 28-5 0,48-21-7 0,-21 14-15 15,-27 7-21-15,53-12-25 0,-53 12-25 0,44-7-27 16,-44 7-30-16,39 0-68 0,-39 0-137 0,0 0-95 15,43 10 252-15</inkml:trace>
  <inkml:trace contextRef="#ctx0" brushRef="#br1" timeOffset="93249.7886">7237 14349 1619 0,'-43'19'82'0,"43"-19"-47"0,0 0-21 15,0 0-6-15,0 0-6 0,0 0-2 0,0 0 0 16,36-19-1-16,-8 3 2 0,6-7-17 0,8 7-33 15,-6-21-66-15,26 37-160 0,-29-14-285 0,17 0 13 16,12 7 350-16</inkml:trace>
  <inkml:trace contextRef="#ctx0" brushRef="#br1" timeOffset="93843.9135">8330 13760 923 0,'0'0'117'15,"-2"-26"-36"-15,2 26-8 0,-4-33-3 0,4 33-3 16,-5-36-19-16,5 36-7 0,-9-28-4 0,9 28 9 15,0 0 4-15,0 0 1 0,0 0-6 16,-32-19-15-16,32 19-12 0,0 0-10 0,-30 37 1 16,16-11-1-16,0 9 10 0,-2 1-1 0,3 6 7 15,-3 2-8-15,4 0 4 0,-2-4-6 16,3 3-9-16,2-10 26 0,4 2-29 0,2-6 25 16,3-3-16-16,0-26-8 0,15 37 2 0,-15-37-3 15,34 19 4-15,-34-19 3 0,50 0 2 0,-17-10 0 16,3-4-1-16,1-9-2 0,0-4-5 0,0-3-13 15,1-3 10-15,-7 1-12 0,-2-1 23 0,-6-1-7 16,-5 1 7-16,-3 1-7 0,-2-1-4 0,-6 3 3 16,-5 0-3-16,-2 2 3 0,-6 3-4 15,6 25 3-15,-19-39-5 0,19 39 2 0,-36-30-2 16,36 30-1-16,-42-19-1 0,42 19-2 16,-44-5-4-16,44 5-7 0,-36 12-9 0,36-12-13 15,0 0-17-15,-16 39-36 0,16-39-37 0,16 37-84 16,-16-37-135-16,0 0-168 0,46 35 29 0,-46-35 466 15</inkml:trace>
  <inkml:trace contextRef="#ctx0" brushRef="#br1" timeOffset="94000.1177">9036 13866 1697 0,'-46'12'41'0,"46"-12"-30"0,-42 4-4 0,42-4-2 16,0 0-4-16,-30-12-21 15,30 12-38-15,0 0-35 0,0 0-39 0,1-46-42 16,31 46-57-16,-32 0-228 0,29-28 28 0,9 28 268 16</inkml:trace>
  <inkml:trace contextRef="#ctx0" brushRef="#br1" timeOffset="94297.0048">9521 13565 1265 0,'-35'0'203'0,"35"0"-166"0,-46 18-12 15,46-18 9-15,-57 26 4 0,33-7 0 0,-8-5-6 16,3 6 2-16,-1-4-1 0,30-16 4 16,-44 35-11-16,44-35 0 0,-30 32-10 0,30-32-5 15,-14 24-1-15,14-24-4 0,0 0 0 0,8 30 3 16,-8-30-2-16,27 18 5 0,-27-18 0 0,43 10-5 16,-15-6 2-16,6-4 1 0,3 2-3 15,-4-2 0-15,1-2-2 0,-6 4-6 0,-28-2 1 16,43 7 2-16,-43-7-3 0,30 19 3 0,-30-19-2 15,12 32 2-15,-12-32-3 0,2 37-10 0,-2-37 9 16,-14 45-9-16,14-45 21 0,-30 48-14 0,30-48 6 16,-36 41-21-16,36-41-10 0,-35 31-5 0,35-31-8 15,-28 16-14-15,28-16-23 16,0 0-36-16,0 0-69 0,0 0-89 0,-18-37-255 16,18 37 63-16,16-62 341 0</inkml:trace>
  <inkml:trace contextRef="#ctx0" brushRef="#br1" timeOffset="94453.2461">9444 13563 1772 0,'0'0'122'0,"0"0"-80"0,0 0-21 15,0 0-7-15,0 0-8 0,0 0-4 0,0 0-1 16,30 9-1-16,-30-9-1 0,42-9-3 0,-42 9-12 16,53-17-15-16,-24 2-22 0,6 12-31 0,-10-11-28 15,16 26-53-15,-41-12-87 0,46-10-285 0,-22 22 27 16,-24-12 296-16</inkml:trace>
  <inkml:trace contextRef="#ctx0" brushRef="#br1" timeOffset="94750.1254">8314 14507 1570 0,'0'0'70'16,"21"-26"-32"-16,12 10 1 0,8-12 8 0,16 0-5 16,5-6-10-16,7-1-14 0,5 0-2 0,4 3-11 15,4 2 1-15,-1 5-5 0,-3 4 1 16,0 2-5-16,-4 8-2 0,-3 2-8 0,0 8-11 15,-9-3-13-15,4 15-22 0,-17-15-53 0,19 32-55 16,-33-24 11-16,23 31-67 0,-29-14-150 0,-4-12-53 16,8 21 139-16</inkml:trace>
  <inkml:trace contextRef="#ctx0" brushRef="#br1" timeOffset="95234.5257">9300 14461 1349 0,'-46'-3'61'0,"46"3"-27"0,-39-11-1 0,39 11 5 15,-51 4 9-15,51-4 4 0,-61 21 4 0,31 0 1 16,-9-2-11-16,4 8-7 0,-4-2-14 15,5 6-3-15,4-4-7 0,5-3 0 0,25-24-9 16,-31 37-2-16,31-37-5 0,0 0-1 0,0 0 0 16,16 25 3-16,-16-25 2 0,46 0-2 15,-15-9 4-15,8-1-1 0,4-5-1 0,5 3 1 16,-2 0-1-16,-2 1-3 0,-1 8 2 0,-6 3-1 16,-5 3 0-16,-4 4 0 0,-28-7 0 0,39 32 2 15,-28-9-4-15,-4 5 6 0,-7 6-5 0,-4 1 3 16,-8 5 15-16,-6 3-26 0,-5 1 24 0,-2-2-23 15,-3-5 6-15,-2 0 4 0,1-9-2 16,-1-2 4-16,6-4-4 0,24-22 5 16,-41 21-1-16,41-21-1 0,0 0 3 0,-25-6-2 15,25 6-1-15,-4-37-1 0,8 6 0 0,5-8-3 16,3-7 4-16,6-5 3 0,3-5-20 0,4-1 22 16,2-3-22-16,1 6 12 0,-2 3 5 0,-1 1-9 15,0 6-1-15,-2 6-13 0,2 8-7 0,-6-2-16 16,6 18-29-16,-16-16-39 0,25 39-92 15,-34-9-196-15,16-25-142 0,-16 25 39 0,0 0 496 16</inkml:trace>
  <inkml:trace contextRef="#ctx0" brushRef="#br1" timeOffset="95593.8857">10457 14319 1347 0,'-25'28'290'0,"25"-28"-233"0,0 0-27 0,0 0 1 15,0 0 1-15,-16 28-11 0,16-28-5 16,-9 30-11-16,9-30-3 0,-16 39-3 0,16-39-3 16,-19 40-12-16,19-40-17 0,-15 50-33 0,15-50-22 15,-12 54-43-15,12-54-45 0,-4 44-111 0,13-16-217 16,-9-28 63-16,27 32 358 0</inkml:trace>
  <inkml:trace contextRef="#ctx0" brushRef="#br1" timeOffset="96062.6418">10926 14134 1441 0,'-9'-25'191'0,"9"25"-152"0,5-30-7 15,-5 30 7-15,22-42 10 0,-22 42-7 0,37-41-29 16,-12 22 22-16,-25 19-35 0,46-37 30 16,-46 37-13-16,42-33-7 0,-42 33 3 0,36-22-10 15,-36 22 0-15,26-3-1 0,-26 3 0 0,0 0 2 16,0 0 0-16,28 25 0 0,-28-25 2 15,6 37-14-15,-8-13 24 0,-2 1-27 0,-3 5 26 16,-1 10-11-16,-1-1-6 0,-2 5 8 0,0-2-9 16,6-1 11-16,0-1-4 0,7-3 6 0,1-1-4 15,4-3 1-15,6-7-6 0,3 1 3 0,-16-27-4 16,49 33 2-16,-19-24-1 0,6-7 0 0,3-7 2 16,0-6 1-16,1-10-4 0,3-5 0 0,-2-8 0 15,-4 1 0-15,-4-3 0 0,-3 1 0 16,-6-4 0-16,-5-1 0 0,-5 1 0 15,-3-5 0-15,-4 5 0 0,-4-1 0 0,-3 3 0 16,-1-2 0-16,-3 4 0 0,1-2 0 0,-1 0 0 16,-1 2 0-16,3 5 0 0,-2 0 0 0,4 30 0 15,-3-39 0-15,3 39 0 0,0 0 0 0,0 0-36 16,16-26-24-16,-16 26-28 0,26 1-35 16,12 21-72-16,-38-22-141 0,37-2-213 0,-4 14 27 15,-33-12 385-15</inkml:trace>
  <inkml:trace contextRef="#ctx0" brushRef="#br1" timeOffset="96281.3961">12077 13988 1368 0,'-30'-18'419'0,"30"18"-355"0,0 0-31 0,0 0-1 15,0 0-4-15,0 0-10 0,0 0-8 0,0 0-3 16,0 0-3-16,0 0-1 0,0 0-1 0,37-19 6 15,-37 19-20-15,50-13 8 0,-22 8-23 0,-1-2-2 16,5 3-12-16,-32 4-10 0,56-7-25 0,-56 7-21 16,53-1-48-16,-53 1-86 0,39-14-185 15,-39 14-104-15,0 0 174 0</inkml:trace>
  <inkml:trace contextRef="#ctx0" brushRef="#br1" timeOffset="96422.106">11916 14305 1252 0,'-30'14'253'0,"21"21"-144"0,9-35-33 16,-11 37-4-16,11-37-13 0,29 14-9 0,-3-14-11 16,13-5-9-16,9-9-10 0,9-4-12 0,5-5-7 15,3-2-6-15,2 1-8 0,-8-1-21 0,-2 8-38 16,-20-15-78-16,21 30-284 0,-26-16-161 0,-7 1 25 16,-25 17 475-16</inkml:trace>
  <inkml:trace contextRef="#ctx0" brushRef="#br1" timeOffset="112914.8428">13296 13535 699 0,'0'0'154'0,"0"0"-99"15,-15-25-13-15,15 25 2 0,0 0 10 0,0 0 3 16,0 0-4-16,0 0-8 0,-31-28-4 0,31 28-5 16,0 0 2-16,0 0 1 0,-20-26 0 0,20 26-1 15,0 0 0-15,0 0 0 0,0 0-2 16,0 0-4-16,-25-14-9 0,25 14-8 16,0 0-10-16,0 0-3 0,-28 35-3 0,28-35 3 15,-27 46-4-15,11-13 6 0,-3 4-6 0,-2 4 9 16,-2 4-7-16,1 3 11 0,-1 1-5 0,4 2 10 15,-2-3-7-15,6-1-9 0,5-4 30 0,5 1-28 16,3-9 27-16,5-2-16 0,6-8-9 0,-9-25 0 16,36 35-4-16,-8-26 3 0,6-5-2 0,5-8 0 15,5-6 0-15,2-6 0 0,2-9 4 16,1-7-5-16,-1-1 8 0,2-4 13 0,-4-5-26 16,-4-2 28-16,-6-8-29 0,-4 0 6 0,-6-3 5 15,-1-1-10-15,-6-4 6 0,-3 0-9 16,-7-2 8-16,-9 8-6 0,-7 4 12 0,-9 3-5 15,-5 10 5-15,-6 2-5 0,-3 5 2 0,-3 3-7 16,-3 13 5-16,-1 5-1 0,2 9 0 16,-1 9 0-16,1 7-3 0,1 5-1 0,4 9-16 15,-4 0-16-15,15 12-31 0,-10-10-16 0,24 16-48 16,5-48-49-16,-3 65-123 0,19-30-191 0,-16-35 48 16,47 48 405-16</inkml:trace>
  <inkml:trace contextRef="#ctx0" brushRef="#br1" timeOffset="113118.0334">13958 13794 1715 0,'-37'5'34'16,"7"2"-26"-16,5-7-9 0,25 0 1 0,-36-3 0 15,36 3-2-15,-28-11 0 0,28 11-4 0,0 0-12 16,0 0-15-16,0 0-28 0,-16-25-25 15,16 25-25-15,30-21-26 0,9 21-40 0,-39 0-102 16,52-44-156-16,-1 43 27 0,-23-29 408 0</inkml:trace>
  <inkml:trace contextRef="#ctx0" brushRef="#br1" timeOffset="113461.7294">14440 13503 1226 0,'0'0'217'0,"-50"-5"-143"0,50 5-21 16,-42-7 3-16,42 7-2 0,-36 2-9 0,36-2-13 16,-39 10-9-16,39-10-6 0,-39 20-5 0,39-20 1 15,-32 31-7-15,32-31 4 0,-26 50-3 0,15-19 4 16,2 1-2-16,2 5 4 16,2 0-6-16,7 2 0 0,1 0-5 0,6-4 3 0,2-7-4 15,3 0 4-15,-14-28-5 0,35 32-13 16,-10-23 12-16,7-2-13 0,2-7 15 0,1 0 17 15,0-9-14-15,-3-2 13 0,2-10-14 0,-2-2-2 16,-4-5 4-16,2-2-6 0,-3-7 5 0,-1 5-4 16,-6-1 3-16,-4-4-4 0,-7 2 7 0,-6-2-6 15,-3-2 3-15,-3 7-4 0,-8 4 1 16,-1 2-1-16,12 26-2 0,-38-43-9 0,38 43-2 16,-51-35-18-16,26 28-13 0,-8-7-23 0,33 14-30 15,-52 2-33-15,43 23-63 0,-21-25-36 0,30 0-147 16,-3 49-80-16,3-49 181 0</inkml:trace>
  <inkml:trace contextRef="#ctx0" brushRef="#br1" timeOffset="114117.9687">15359 13376 939 0,'0'0'286'0,"-30"-24"-253"0,30 24-8 0,-25-5 7 16,25 5 10-16,-28 1 4 0,28-1-8 0,-36 11-4 16,36-11 0-16,-39 19 7 0,13-10 0 0,26-9 1 15,-43 35-3-15,43-35 4 0,-44 46-7 0,24-16 1 16,-6-2-11-16,5 9 0 0,-4 0-11 16,2 5 2-16,3 4-8 0,3 0 1 0,2 0-7 15,7-2 5-15,0-5-8 0,7-4 4 0,2-4-5 16,7-6-14-16,-8-25 28 0,26 32-28 0,-26-32 29 15,39 17-12-15,-39-17-2 0,51 2 1 16,-22-7-1-16,-3-6-1 0,3 1-13 0,-1-4 27 16,0-7-27-16,2-1 26 0,1-9-9 0,-3-1-6 15,-2 0 9-15,-4-1-10 0,-5 3 2 16,-4 0-5-16,-8 7 2 0,-5 23 1 0,-5-37 2 16,5 37-3-16,-25-23-4 0,25 23-6 0,-41-10-4 15,15 6-5-15,-1 11-6 0,-3 0-2 0,3 11-7 16,-4-6 1-16,31-12-3 0,-50 42-1 0,36-15-18 15,14-27-33-15,-21 44-73 0,21-44-116 0,0 0-190 16,0 0 14-16,0 0 401 0</inkml:trace>
  <inkml:trace contextRef="#ctx0" brushRef="#br1" timeOffset="114477.346">15648 13621 1557 0,'0'0'55'0,"-31"-10"-26"16,31 10-7-16,0 0 2 0,-10-28 2 0,10 28-10 15,0 0-5-15,10-34 0 0,-10 34-1 0,0 0-1 16,31-39 2-16,-31 39-5 0,30-21-1 0,-30 21-4 16,35-21 1-16,-35 21 0 0,39-14 2 15,-39 14 1-15,43-4-1 0,-43 4-1 0,44 4-1 16,-44-4-2-16,37 7-1 0,-37-7 1 15,28 16 1-15,-28-16 1 0,0 0-1 0,27 30 2 16,-27-30-3-16,3 30 3 0,-3-30-5 0,-7 38 5 16,-3-13-5-16,-4 2 5 0,-4 1-3 0,-3 2 3 15,-2 3-4-15,-4-1 3 0,-1 3-3 0,-1 0 4 16,3-1-5-16,-1-3 6 0,6 3-7 0,3-9-9 16,18-25 27-16,-21 38-31 0,21-38 31 15,0 0-18-15,11 28-1 0,-11-28-1 0,28 11-10 16,-28-11-9-16,55-11-21 0,-23-10-12 0,19 9-46 15,-19-28-37-15,34 22-112 0,-26-26-186 16,10-4-43-16,10 17 216 0</inkml:trace>
  <inkml:trace contextRef="#ctx0" brushRef="#br1" timeOffset="114805.4759">16211 13547 1244 0,'-32'23'114'0,"7"-21"-49"16,25-2-12-16,-32 11-3 0,32-11 0 0,-25 12-6 15,25-12-2-15,0 0 0 0,0 0-7 0,-31 24-6 16,31-24-6-16,0 0-10 0,0 0-3 0,-2 25-2 16,2-25-2-16,0 0-1 0,0 0 0 15,26 18-2-15,-26-18 3 0,29 7-1 16,-29-7 1-16,39 2 2 0,-39-2-2 0,46 0-1 16,-18 1-1-16,-3 1-4 0,0 0 0 0,-25-2-1 15,40 9 1-15,-40-9-1 0,30 17 3 0,-30-17-3 16,20 32 4-16,-20-32-8 0,11 44 1 0,-10-19-3 15,-2 1 4-15,-5 0-1 0,-3 1 7 0,-3 1-5 16,-2-1-12-16,14-27 27 0,-32 49-31 16,32-49 29-16,-37 44-16 0,37-44-5 0,-39 42 0 15,39-42-3-15,-34 25-2 0,34-25-16 0,0 0-33 16,0 0-47-16,0 0-61 0,0 0-75 0,-11-46-91 16,17 11-151-16,17 10 142 0,-20-31 347 15</inkml:trace>
  <inkml:trace contextRef="#ctx0" brushRef="#br1" timeOffset="114961.7661">16402 13371 1527 0,'-41'-7'137'0,"41"7"-61"0,0 0-23 0,-25 35 1 15,25-35-10-15,-8 29-7 0,8-29-15 0,-2 26-7 16,2-26-10-16,0 0-4 0,23 30-1 0,-23-30 0 16,37 12-3-16,-12-14-10 0,5 2-16 0,-2-10-22 15,15 10-53-15,-17-28-77 0,36 38-162 16,-21-27-235-16,9-1 44 0,12 11 400 0</inkml:trace>
  <inkml:trace contextRef="#ctx0" brushRef="#br1" timeOffset="115698.1018">16786 13734 1328 0,'0'0'88'15,"22"-23"-55"-15,-22 23-16 0,0 0 4 0,14-25 0 16,-14 25 5-16,0 0 2 0,0 0 7 0,0 0 4 16,0 0-11-16,0 0-11 0,0 0-13 0,-29 34-2 15,15-8 2-15,2 6 13 0,-8 0 1 0,4 8 9 16,-5-5-7-16,5 2-15 0,0-8 26 0,4 2-29 15,12-31 24-15,-21 48-14 0,21-48-9 16,-6 26-1-16,6-26-2 0,0 0-1 16,0 0 0-16,32 2 0 0,-32-2 2 0,39-28-1 15,-39 28-14-15,48-44 29 0,-18 9-28 0,-2-1 26 16,4-6-9-16,-3 0-8 0,-3 0 8 0,-1 3-6 16,-6 2 6-16,-1 5-4 0,-5 2 5 0,-13 30-3 15,19-42 6-15,-19 42-3 0,7-26 5 0,-7 26 1 16,0 0 3-16,0 0 0 0,0 0-3 0,0 0-5 15,0 0-2-15,0 0-2 0,-23 31-4 16,23-31 5-16,-16 37-4 0,16-37 2 0,-12 42 1 16,12-42 2-16,-4 34-4 0,4-34 3 0,7 30-4 15,-7-30 1-15,0 0 1 0,38 19 1 0,-38-19 3 16,44-5 1-16,-14-7 0 0,4-4-3 0,3-4 0 16,3-4-3-16,3-3 2 0,1 3-3 15,-3-1 1-15,-2 0-3 0,-7 6 4 16,-4 3-3-16,-28 16 4 0,37-17-1 0,-37 17-1 15,0 0 1-15,0 0-2 0,0 0 4 0,0 0-2 16,16 26 0-16,-16-26-1 0,-16 49-1 0,2-15-1 16,-5 4 3-16,-4 6-6 0,-2 1 5 0,0 2-8 15,0-3 4-15,2-3-9 0,4-6-14 0,6-7 14 16,13-28-37-16,-8 35 7 0,8-35-45 0,0 0-25 16,0 0-46-16,58 11-81 0,-58-11-163 15,41-50-89-15,8 28 162 0</inkml:trace>
  <inkml:trace contextRef="#ctx0" brushRef="#br1" timeOffset="115870.1002">17955 13197 1528 0,'-12'28'126'0,"-22"-3"-102"0,4 8-4 16,-7 8-3-16,7 6 8 0,-7 4-12 0,3 4-2 15,-5 5-14-15,2 0 8 0,1-2-10 0,1 2 9 16,7-4-9-16,3-3 3 0,5 1-22 0,-1-11-24 15,14 2 0-15,-9-13-56 0,25 10-12 0,-9-42-62 16,16 59-84-16,-7-30-193 0,-9-29 10 0,46 30 368 16</inkml:trace>
  <inkml:trace contextRef="#ctx0" brushRef="#br1" timeOffset="116198.6138">18054 13561 1568 0,'-24'9'71'16,"-10"-4"-28"-16,34-5-1 0,-53 22 2 16,53-22-8-16,-44 33-17 0,44-33-1 0,-39 37-4 15,39-37 2-15,-25 32-5 0,25-32 0 0,-7 24-10 16,7-24 0-16,0 0-2 0,21 29 2 0,-21-29 2 16,37 8 1-16,-12-6-1 0,3-2-1 0,2-3-1 15,0 1-2-15,1 2 1 0,-7 2-1 16,-24-2 1-16,38 8 2 0,-38-8-2 0,0 0 3 15,24 25-2-15,-24-25 2 0,2 30-2 16,-2-30 2-16,-12 41-4 0,-2-19 2 0,-2 7-2 16,-4-3-10-16,1-1 24 0,-3 1-23 0,22-26 24 15,-40 46-13-15,40-46-1 0,-39 39 0 0,39-39-2 16,-27 30 0-16,27-30-10 0,0 0-11 0,-12 24-18 16,12-24-27-16,0 0-33 0,0 0-44 0,0 0-96 15,0 0-221-15,0 0-65 0,37-10 227 16</inkml:trace>
  <inkml:trace contextRef="#ctx0" brushRef="#br2" timeOffset="122429.3348">19372 13366 990 0,'0'0'228'0,"27"-32"-225"15,-27 32-13-15,0 0-1 0,0 0-2 0,0 0 10 16,0 0 9-16,0 0-2 0,0 0 6 0,-15 34-6 16,0-4 1-16,-5 7-2 0,-1 7 11 0,-6 0 7 15,1 8 20-15,-8-4 1 0,7 10 10 0,-8-9-14 16,7 13 1-16,-10-9-12 0,12 5 12 0,-9-12 12 16,15 0-29-16,-3-15 22 0,11-1-39 0,12-30 4 15,-9 30-7-15,9-30-2 0,0 0-1 16,0 0 3-16,33-3 4 0,-33 3 4 0,41-27 2 15,-16 1 10-15,7 1 13 0,-2-14-31 0,5-3 26 16,-1-9-31-16,1-5 6 0,3-2 8 0,-3-2-12 16,-1 0 6-16,-2 0-8 0,-4 5 7 0,-3 3-8 15,-2 2 8-15,-4 4-8 0,-1 6 6 16,-4 6-5-16,-2 5 4 0,-12 29-4 16,18-32 1-16,-18 32 0 0,0 0 1 0,0 0 0 15,0 0 2-15,0 0-2 0,0 0-1 0,0 0 0 16,13 32-2-16,-13-32 5 0,14 51-4 0,-7-23 5 15,2 3-4-15,0 5 5 0,1 1-6 0,-1 3 5 16,3 1-7-16,1-3 5 0,1 8-5 0,-2-2 6 16,3 4-9-16,-1-1 8 0,-2-1-9 0,1 2 8 15,-5-4-10-15,1-7-16 0,0 1 8 16,-5-11-48-16,6 3 19 0,-10-30-42 0,13 47-42 16,-13-47-61-16,0 0-115 0,1 32-165 15,-1-32 28-15,0 0 409 0</inkml:trace>
  <inkml:trace contextRef="#ctx0" brushRef="#br2" timeOffset="122616.919">19477 13685 1212 0,'0'0'169'0,"-8"-30"-114"0,8 30-20 0,0 0-1 16,29-25-1-16,-29 25-4 0,33-14-15 0,-33 14-8 15,41-4-4-15,-41 4-2 0,44 4 1 0,-44-4-1 16,47 2-7-16,-19-1-11 0,-3-6-13 0,8 5-23 15,-6-14-26-15,17 14-32 16,-16-21-50-16,24 17-67 0,-13-1-174 0,-4-23 12 16,20 23 289-16</inkml:trace>
  <inkml:trace contextRef="#ctx0" brushRef="#br2" timeOffset="122851.41">20426 13310 1102 0,'-32'-8'230'0,"32"8"-197"0,-34 9-13 0,34-9 10 16,-30 13 6-16,30-13 4 0,-26 24-14 0,26-24-8 16,-25 39-5-16,14-11 6 0,-1 2-5 15,3 7 3-15,0 4-4 0,6 3 6 0,-3-2-6 16,3 4 10-16,-4 0-13 0,3-1 2 0,-3-1-9 16,2-1 4-16,-2-5-8 0,0-1 5 0,-1-3 11 15,1-4-31-15,0-4 30 0,7-26-46 16,-12 42-4-16,12-42-25 0,-2 27-68 0,2-27-58 15,0 0-139-15,0 0-147 0,18-41 33 0,8 34 411 16</inkml:trace>
  <inkml:trace contextRef="#ctx0" brushRef="#br2" timeOffset="123460.7299">20249 13359 1383 0,'0'0'82'15,"0"0"-39"-15,0 0-14 0,0 0 4 0,0 0 3 16,0 0-3-16,0 0-3 0,-7-30 1 0,7 30-1 16,0 0-1-16,33-25-3 0,-33 25-7 0,30-17-4 15,-30 17-7-15,38-14-3 0,-38 14 0 16,39-2-3-16,-39 2 0 0,33 5-1 0,-33-5 0 16,34 11 2-16,-34-11-1 0,32 12 4 0,-32-12-1 15,28 9 0-15,-28-9-1 0,0 0-4 0,30 12 1 16,-30-12 0-16,0 0-1 0,0 0 4 0,0 0-1 15,0 0-1-15,0 0-1 0,0 0-1 16,0 0 0-16,0 0 2 0,0 0 2 0,20 25-1 16,-20-25 0-16,0 0 2 0,0 0-1 15,0 0 0-15,0 0 0 0,0 0-2 0,0 0-1 16,0 0-2-16,0 0 1 0,0 0-1 0,0 0-1 16,0 0 2-16,0 0-1 0,0 0 0 0,0 0 2 15,0 0-1-15,19 28 0 0,-19-28 2 0,20 40-5 16,-6-15 5-16,-2 3-5 0,4 4 5 0,0 0-5 15,2 3 7-15,0 0-7 0,-3 0 6 16,0-3-6-16,-5-2 4 0,1-4-4 0,-2 3 3 16,0-5-1-16,-9-24 2 0,12 41-2 0,-12-41 2 15,9 28-2-15,-9-28 1 0,0 0-1 16,0 0 0-16,0 0 1 0,0 0 1 0,0 0 2 16,0 0 4-16,0 0 3 0,0 0-3 0,0 0 1 15,12-42-4-15,-8 10 1 0,1-5-5 0,2-2 5 16,2-5-7-16,2 2 3 0,-3-4-3 15,1-1 5-15,0-3-5 0,0 3 7 0,0-1-7 16,0 2 5-16,-2 4-5 0,0 2 4 0,-4 4-4 16,1 5 6-16,-2 6-5 0,-2 25 3 0,-2-33-2 15,2 33 1-15,0 0-1 0,0 0-2 0,0 0 0 16,0 0-6-16,0 0-3 0,-30-6-9 0,30 6-10 16,0 0-17-16,0 0-21 0,-4 41-24 15,4-41-41-15,6 31-73 0,-6-31-112 16,0 0-192-16,12 27 71 0,-12-27 368 0</inkml:trace>
  <inkml:trace contextRef="#ctx0" brushRef="#br2" timeOffset="123726.3522">21301 13211 1313 0,'0'0'72'0,"14"-35"-24"0,-14 35-7 16,11-36 10-16,-11 36-4 0,0 0-8 0,0 0-1 16,0 0-6-16,0 0-2 0,0 0-12 0,0 0-9 15,-8 32-8-15,0-4 7 0,-5 9 2 16,1 6 11-16,-4 4-5 0,2 6 4 0,-2-2-15 16,2 7 3-16,-1-3-11 0,1-2 6 0,2-2-8 15,-2 2 8-15,1-2-18 0,-3-7-14 0,11 3-17 16,-7-15-8-16,17 8-9 0,-5-40-40 0,11 51-57 15,-11-51-133-15,0 0-216 0,24 29 62 0,-24-29 342 16</inkml:trace>
  <inkml:trace contextRef="#ctx0" brushRef="#br2" timeOffset="124023.2331">21189 13292 1593 0,'0'0'55'0,"0"0"-34"16,0 0-14-16,0 0 8 0,0 0 11 0,25-5 11 16,2-2 0-16,6 0-5 0,4-6-4 0,8 4-9 15,2-3-3-15,3 3-6 0,0 2-3 0,-1 2-1 16,-1 3-2-16,-5 4-3 0,-4 5-1 0,-6 5 0 16,-6 4-1-16,-6 7 4 0,-10 7-2 0,-4 7 3 15,-11 5-5-15,-8 4 5 0,-9 12-7 16,-11 2 5-16,-11 2-7 0,-6 5 9 15,-8 0-9-15,-5-2 11 0,-4 0-11 0,-1-3-6 16,3-8 23-16,6-8-26 0,6-7 21 0,12-6-18 16,8-6-14-16,7-17-19 0,25-10-45 0,0 0-50 15,0 0-119-15,0 0-288 0,35-28 16 0,3-2 261 16</inkml:trace>
  <inkml:trace contextRef="#ctx0" brushRef="#br2" timeOffset="126135.9507">1948 15150 930 0,'-17'-26'101'16,"17"26"-66"-16,0 0-17 0,0 0 0 15,-13-25 5-15,13 25-3 0,0 0-9 0,0 0-5 16,-33 5-4-16,33-5 2 0,-30 23 0 0,30-23 7 16,-36 35 1-16,20-7 9 0,-7-3 4 0,5 7 10 15,-8 0 6-15,8 10 12 0,-8-9-2 0,11 10 5 16,-6-19-12-16,12 6-5 0,9-30-15 0,-12 37-6 15,12-37-13-15,2 25-1 0,-2-25-5 0,0 0 2 16,33 24-2-16,-33-24-2 0,48 9 3 16,-18-10-2-16,7-7 2 0,6-2 2 0,3-2 0 15,5-4-2-15,1-4 1 0,1-4-4 0,-2 3 3 16,-3-4-4-16,-2 2 4 0,-7 0-4 16,-4 2 4-16,-6 0-3 0,-29 21 1 0,37-28-4 15,-37 28-1-15,0 0-2 0,0 0 5 0,0 0 1 16,0 0 2-16,0 0 1 0,0 0-4 15,-2 33 6-15,2-33-5 0,-26 53 5 0,13-20-5 16,-1 1 7-16,2-2-7 0,3-1 7 0,4-3-7 16,5-3 4-16,0-25-4 0,10 39 2 0,-10-39-2 15,0 0 0-15,36 25 1 0,-36-25 6 0,33 0 7 16,-33 0 5-16,37-13 7 0,-37 13 1 0,43-26 1 16,-43 26-3-16,42-42 0 0,-20 17-8 0,-5-3 1 15,1-2-6-15,-4 0 0 16,2-5-4-16,-3-2 4 0,-3 0-9 0,-3 3 7 15,-3 2-8-15,-2 6 4 0,-4 1-3 0,2 25-6 16,-7-44-15-16,7 44-17 0,-9-35-30 0,9 35-16 16,-5-28-36-16,5 28-49 0,0 0-85 0,0 0-231 15,0 0 57-15,17-25 336 0</inkml:trace>
  <inkml:trace contextRef="#ctx0" brushRef="#br2" timeOffset="126370.3319">3096 15043 1209 0,'-3'28'97'0,"3"-28"-81"0,0 0-12 16,0 0-4-16,0 0-5 0,0 0 5 0,0 0 4 15,0 0 7-15,0 0 3 0,35 1-4 0,-35-1-3 16,42-7-3-16,-42 7-5 0,48-8-2 0,-48 8-17 15,46-6-25-15,-46 6-26 0,45 0-96 0,-45 0 9 16,31-1-97-16,-31 1-134 0,0 0 128 0,38 14 261 16</inkml:trace>
  <inkml:trace contextRef="#ctx0" brushRef="#br2" timeOffset="126526.5818">2992 15451 1137 0,'-8'44'189'15,"8"-44"-184"-15,0 0-14 0,32 9 2 0,-7-16 2 16,2-4 5-16,6-6-3 0,5-3-6 16,-1-6-18-16,12 1-23 0,-8-15-78 0,9 1-321 15,5 14 5-15,-22-20 245 0</inkml:trace>
  <inkml:trace contextRef="#ctx0" brushRef="#br2" timeOffset="127245.3294">4261 14925 842 0,'0'0'125'0,"2"-29"-47"16,-2 29-7-16,0 0 0 0,-25 2-5 16,25-2-14-16,-26 5-13 0,26-5-15 0,-36 9-15 15,36-9 12-15,-37 14-9 0,37-14 20 0,-41 20 5 16,17-12-1-16,24-8 4 0,-39 29-3 0,39-29 1 15,-39 35-5-15,39-35-1 0,-32 37-9 0,32-37-4 16,-21 35-10-16,21-35-4 0,-13 46-5 0,13-46 1 16,2 40-2-16,-2-40 2 0,16 39-2 15,-16-39 4-15,32 37-3 0,-32-37 7 0,46 25-3 16,-16-18 2-16,0-4 0 0,4-4 1 0,-1-8 4 16,5-4-1-16,-3-9 2 0,2 2-3 0,-1-6 3 15,-3-1-4-15,-3-3 5 0,-1 0-6 0,-8 1 6 16,-3 0-6-16,-8 3 6 0,-3 1-2 15,-3-1 0-15,-4 26-2 0,-2-51-20 0,2 51 25 16,-12-50-25-16,12 50 22 0,-22-45-9 16,8 20 0-16,14 25-3 0,-37-37 1 0,37 37 8 15,-39-26-4-15,39 26 10 0,-39-7-3 0,39 7-1 16,-37 12-3-16,37-12-5 0,-32 28 0 0,32-28-4 16,-26 48 3-16,15-24-4 0,2 3-5 0,9-27 24 15,-3 40-24-15,3-40 20 0,12 27-23 0,-12-27-5 16,28 19-5-16,-28-19-8 0,43 9-6 15,-13-4-22-15,-30-5-43 0,71-3-56 16,-52-27-107-16,33 23-309 0,-10-6 68 0,-12-11 267 16</inkml:trace>
  <inkml:trace contextRef="#ctx0" brushRef="#br2" timeOffset="127839.0864">5104 14833 972 0,'0'0'106'0,"-8"-26"-64"0,8 26-1 15,0 0 20-15,0 0 14 0,0 0-4 16,0 0-23-16,-34-4-20 0,34 4-20 16,-44 41-2-16,12-6 17 0,-5 11-32 0,-9 6 33 15,-9 14-29-15,-7 0 6 0,-6 10 12 0,-3 5-11 16,1 7 19-16,-1-3-6 0,5-1 13 0,4-10-18 16,13-12 4-16,8-9-3 0,13-13-23 0,13-1-15 15,15-39-65-15,-1 49-93 0,1-49-130 0,0 0-197 16,35 0 60-16,-19-33 442 0</inkml:trace>
  <inkml:trace contextRef="#ctx0" brushRef="#br2" timeOffset="128182.8566">5214 15043 879 0,'0'0'125'0,"0"0"-47"0,0 0-31 0,0 0 3 15,-25 33 8-15,25-33 7 0,-30 37 9 16,6-19-7-16,9 13-1 0,-9-4-16 0,4 11-1 15,-5-4-14-15,4 12 3 0,-6-4-9 0,8 7 5 16,0-3-15-16,3 0-1 0,1-2-6 0,7 0 2 16,2-9-6-16,4-3 5 0,6-7-14 0,-4-25 0 15,19 38-4-15,-19-38 1 0,38 25-12 16,-38-25 1-16,51 11-7 0,-26-15-24 0,10 6-29 16,-35-2-59-16,62-21-107 0,-62 21-295 0,39-44 36 15,-9 30 269-15</inkml:trace>
  <inkml:trace contextRef="#ctx0" brushRef="#br2" timeOffset="128354.8029">4965 15444 1312 0,'0'0'339'16,"0"0"-277"-16,0 0-43 0,0 0-9 0,0 0-1 16,0 0 4-16,0 0 0 0,37 27-2 0,-37-27-4 15,48-9-5-15,-17-2-2 0,7-3-1 0,1-2-6 16,-2-5-28-16,12 11-54 0,-24-27-119 0,35 35-183 15,-17-19-169-15,-6-8 55 0,20 21 505 16</inkml:trace>
  <inkml:trace contextRef="#ctx0" brushRef="#br2" timeOffset="128651.683">5823 15493 1391 0,'45'15'251'0,"-45"-15"-181"0,0 0-34 15,0 0-22-15,0 0-2 0,0 0-9 0,-29 38-2 16,29-38-4-16,-28 44-4 0,12-17-16 0,16-27-11 16,-35 56-29-16,8-37-15 0,18 22-24 0,-19-23-41 15,30 22-43-15,-2-40-99 0,-30 23-183 0,44 7 83 16,-14-30 385-16</inkml:trace>
  <inkml:trace contextRef="#ctx0" brushRef="#br2" timeOffset="129558.933">6737 15043 978 0,'0'0'191'0,"0"0"-79"0,0 0-23 16,4-32-6-16,-4 32-7 0,0 0-19 0,0 0-19 16,0 0-18-16,0 0-13 0,0 0-6 0,-27 14 0 15,27-14-2-15,-21 25 3 0,21-25-3 16,-34 49 7-16,15-19-1 0,-1 3 10 0,-3 3-1 15,6 1 6-15,-6 1-5 0,7-1 4 0,-2 2-8 16,7-2 6-16,3-4-6 0,4-4-3 0,4-29-4 16,5 37 0-16,-5-37-4 0,25 19 2 0,-25-19-3 15,50 5-2-15,-22-8 4 0,6-4-1 16,3-4 1-16,2-5 1 0,3-5-1 16,1 0-2-16,-1-7 2 0,-4-2-4 0,-1 0 2 15,-2-2-3-15,-3 4 6 0,-4 5-3 0,-28 23 3 16,43-37-3-16,-43 37 3 0,25-19-3 0,-25 19 4 15,0 0-2-15,0 0 0 0,0 0 0 0,0 0-1 16,0 0 0-16,-13 24-3 0,13-24 5 0,-26 55-4 16,10-16 5-16,0 1-5 0,0 3 5 0,2-5-5 15,1-4 5-15,6-2-5 0,4-6 8 16,3-26-5-16,7 42 4 0,-7-42-1 0,0 0 4 16,41 27 1-16,-41-27 1 0,44-2 8 15,-16-7-2-15,4-9 3 0,3-3-2 0,-1-5-1 16,3-4-7-16,-3-2 3 0,-2 2-6 0,-6-5 2 15,-3 3-4-15,-5 1 4 0,-7-3-6 0,-2 8 2 16,-8-1-3-16,-1 1 1 0,0 26-2 0,-7-42 1 16,7 42-5-16,-14-36-2 0,14 36-10 15,-19-26-5-15,19 26-7 0,0 0-3 0,0 0-6 16,0 0-17-16,-25-11-34 0,25 11-28 0,0 0-34 16,34 20-37-16,-34-20-41 0,28-18-261 0,7 25 54 15,-35-7 334-15</inkml:trace>
  <inkml:trace contextRef="#ctx0" brushRef="#br2" timeOffset="129762.0123">7711 15266 1359 0,'0'0'68'0,"0"0"-59"0,0 0-4 15,0 0 11-15,0 0 5 0,0 0 14 0,27 2-1 16,-27-2-8-16,41-23-11 0,-15 13-8 15,1-5-7-15,1 7-9 0,-3-3-10 0,0 6-7 16,-25 5-9-16,39-7-5 0,-39 7-18 0,26 5-44 16,-26-5-65-16,0 0-197 0,0 0-96 0,0 0 146 15</inkml:trace>
  <inkml:trace contextRef="#ctx0" brushRef="#br2" timeOffset="129918.3246">7667 15520 1389 0,'21'25'170'0,"-21"-25"-132"16,0 0-12-16,34 1 3 0,-6-2 0 0,1-10-7 16,6 0-11-16,2-3-3 0,1-3-13 0,4 4-33 15,-12-15-60-15,23 28-152 0,-26-21-321 0,3 2 32 16,2 8 319-16</inkml:trace>
  <inkml:trace contextRef="#ctx0" brushRef="#br2" timeOffset="131793.3395">8712 15227 1137 0,'0'0'109'0,"-2"-22"-77"0,2 22 5 16,29-32 9-16,-29 32 17 0,42-37-7 15,-42 37-15-15,46-34-15 0,-46 34-11 0,48-26-5 16,-48 26 2-16,44-14-2 0,-44 14-2 16,30-5-1-16,-30 5-3 0,0 0 0 0,25 14 2 15,-25-14-1-15,0 0-2 0,6 40 2 0,-6-40-7 16,-13 44 5-16,-1-14-6 0,-4 2 6 0,-3 1-4 16,-4 8 13-16,-5-2 1 0,5-1 14 15,-5-2 2-15,9-5 3 0,-2-8-8 0,7 4 0 16,16-27-13-16,-18 26-3 0,18-26-8 0,0 0-1 15,0 0 1-15,0 0-1 0,41 12 2 0,-41-12-1 16,50-8 1-16,-19-1-2 0,8-2-2 0,2-3-10 16,5 2-14-16,-2-9-21 0,11 10-20 0,-14-14-29 15,18 24-52-15,-28-33-84 0,21 18-275 0,-8 8 21 16,-16-17 306-16</inkml:trace>
  <inkml:trace contextRef="#ctx0" brushRef="#br2" timeOffset="131949.5926">9420 15360 1427 0,'-44'0'104'0,"44"0"-57"15,0 0-15-15,0 0-8 0,0 0-6 16,0 0-11-16,0 0-2 0,13-34-4 0,-13 34-5 16,0 0-12-16,35-26-17 0,-35 26-28 0,34-14-41 15,-34 14-50-15,35-14-82 0,-35 14-184 0,0 0-30 16,53-22 252-16</inkml:trace>
  <inkml:trace contextRef="#ctx0" brushRef="#br2" timeOffset="132277.8164">9854 15004 1124 0,'0'0'126'0,"0"0"-74"15,0 0-9-15,-31 14-3 0,31-14 5 0,-31 26-6 16,31-26 5-16,-40 39 2 0,24-7 10 0,-9-11-7 15,9 9 1-15,16-30-15 0,-32 47-7 16,32-47-14-16,-19 46-4 0,19-46-6 16,-2 35-1-16,2-35-4 0,16 25 1 0,-16-25-3 15,37 5 3-15,-9-6-1 0,6-8 2 0,3-2 0 16,4-1 1-16,0-2 4 0,1 1-3 0,-3 3 1 16,-3 3-6-16,-6 2 0 0,-30 5 0 0,37 7-1 15,-37-7 5-15,0 0-3 0,14 31 3 0,-14-31 0 16,-14 41-5-16,0-13-2 0,-6 2 2 15,-5 7-6-15,-3-5 7 0,0-1-4 0,-6-1 2 16,4-5-8-16,2 0 2 0,3-4-8 0,25-21 1 16,-30 23-12-16,30-23-25 0,0 0-25 0,0 0-30 15,0 0-48-15,5-50-80 0,6 17-239 0,15 5 13 16,-10-29 341-16</inkml:trace>
  <inkml:trace contextRef="#ctx0" brushRef="#br2" timeOffset="132449.698">9922 14960 1775 0,'-32'14'65'0,"32"-14"-30"16,-34 26-18-16,34-26-3 0,0 0-7 0,0 0-4 15,0 0 0-15,37 14 0 0,-37-14-1 0,55-7-9 16,-19 0-15-16,-3-7-32 0,15 12-48 16,-12-22-45-16,29 27-52 0,-28-34-125 0,25 9-203 15,9 12 52-15,-18-27 409 0</inkml:trace>
  <inkml:trace contextRef="#ctx0" brushRef="#br2" timeOffset="132887.2856">10945 14814 1281 0,'0'0'193'15,"0"0"-149"-15,-5 26-15 0,5-26 23 0,-39 42-32 16,7-12 30-16,-5 14-43 0,-11 4 4 16,-1 12 7-16,-12 3-12 0,-1 13 18 0,-5 7-13 15,-4 3 13-15,-3 4-21 0,3-4 7 0,2-7-15 16,7-7-8-16,12-10 25 0,8-2-24 15,14-12 17-15,3-11-26 0,16 1-26 0,9-38-26 16,-4 53-26-16,4-53-28 0,22 34-47 0,-22-34-64 16,33-16-238-16,12 16 55 0,-17-34 328 0</inkml:trace>
  <inkml:trace contextRef="#ctx0" brushRef="#br2" timeOffset="133419.079">11053 15427 975 0,'0'0'157'0,"-26"-18"-88"0,26 18-7 0,-27-16 6 15,27 16-1-15,-37-11-7 0,11 4-14 16,26 7-9-16,-55 2-4 0,25 3-5 0,-6 3 1 16,6 2-1-16,-2-1-9 0,7 5 1 0,-1-2-7 15,26-12 2-15,-43 23-3 0,43-23 0 0,-26 28-4 16,26-28-4-16,-13 25-2 0,13-25 1 0,0 0-5 15,16 26 5-15,-16-26-4 0,32 16 2 0,-32-16-2 16,46 9-1-16,-19-5 2 0,3 1 7 16,0 2-1-16,2 2 1 0,0 0-3 0,-6 1-3 15,-1 6-1-15,-25-16 1 0,34 35-2 0,-34-35 4 16,17 50-7-16,-15-22 7 0,-5-2 10 0,-1 6-29 16,-7 0 30-16,-3-1-29 0,-2-3 13 15,-3-3 5-15,19-25-4 0,-37 39 5 0,37-39-2 16,-38 23-4-16,38-23-1 0,-35 3-1 0,35-3 2 15,0 0 2-15,0 0 5 0,-25-31-3 16,25 31 2-16,-2-46-4 0,6 12 5 0,8-4 13 16,6-6-26-16,3-6 27 0,8 1-31 0,-3 0 4 15,6 1-4-15,-2-3-22 0,7 16-14 0,-12-9-28 16,14 26-30-16,-25-21-60 0,25 31-149 0,-39 8-192 16,36-30 42-16,-8 31 387 0</inkml:trace>
  <inkml:trace contextRef="#ctx0" brushRef="#br2" timeOffset="134217.1287">11716 15455 1307 0,'7'30'295'0,"-7"-30"-252"16,0 0-36-16,-34 21-8 0,34-21 4 0,-30 35-4 16,30-35 4-16,-42 53-9 0,15-25-5 15,4 5-20-15,-5-6-12 0,10 8-25 0,-10-21-57 16,24 20-67-16,4-34-136 0,-32 10-144 15,32-10 93-15,0 0 379 0</inkml:trace>
  <inkml:trace contextRef="#ctx0" brushRef="#br2" timeOffset="134842.5406">12378 15099 1141 0,'0'0'90'0,"-7"-25"-30"0,7 25-2 0,0 0 4 16,-21-31-3-16,21 31-17 0,0 0-15 0,-30 0-9 15,30 0-4-15,-34 15-1 0,34-15-3 0,-44 37 6 16,19-14-3-16,0 7 10 0,-3-2-1 16,5 4 8-16,-4-2-5 0,10 9 3 0,-1-6-8 15,5 6 1-15,3-9-7 0,8-2 0 0,2-28-8 16,11 42 0-16,-11-42-5 0,37 29 3 16,-9-21-3-16,6-2 2 0,3-3 0 0,4-5-1 15,3-3 2-15,-3-2-3 0,1-5 1 0,-1-2-1 16,0-2-1-16,-2-2-1 0,-6-1 4 0,-1-4-4 15,-5 4 4-15,-2-3-4 0,-25 22 2 16,33-40-3-16,-33 40 5 0,25-32-6 0,-25 32 4 16,0 0-2-16,20-35 0 0,-20 35 1 0,0 0 3 15,0 0-1-15,0 0 1 0,0 0 0 0,0 0-3 16,-27 11-1-16,27-11 0 0,-11 31 4 0,4-4-4 16,2 4 6-16,0 1-4 0,3 5 3 0,2-2-5 15,2-5 4-15,5 0-7 0,-7-30 2 16,32 42-1-16,-32-42 3 0,46 23 1 15,-22-16 6-15,1-7 5 0,0-1 3 0,2-6 7 16,-3-2 0-16,-24 9 0 0,46-32-6 0,-46 32-3 16,48-47-5-16,-26 17 0 0,-1-2-5 0,-2-7 3 15,-3-1-7-15,-2 1 4 0,-3 2-4 0,-6 5 3 16,-1 4-3-16,-2 0 0 0,-4 3-10 0,2 25-7 16,-2-51-12-16,2 51-6 0,0-33-10 15,0 33-15-15,0 0-23 0,0 0-31 0,0 0-49 16,0 0-77-16,0 0-162 0,0 0-92 0,41 15 175 15</inkml:trace>
  <inkml:trace contextRef="#ctx0" brushRef="#br2" timeOffset="135077.011">13519 15139 1726 0,'0'0'61'0,"0"0"-32"16,0 0-9-16,0 0-3 0,0 0-4 0,0 0 1 16,0 0-1-16,1-26-2 0,-1 26-4 15,32-26-6-15,-32 26-2 0,48-25-12 0,-18 14 0 16,0 3-7-16,2 2-4 0,-3 1-6 0,-1 7-21 16,-28-2-17-16,50 10-22 0,-50-10-24 15,39 20-32-15,-39-20-44 0,0 0-150 0,30 40-109 16,-30-40 87-16,-4 37 362 0</inkml:trace>
  <inkml:trace contextRef="#ctx0" brushRef="#br2" timeOffset="135233.2538">13437 15469 1642 0,'0'0'111'16,"0"0"-54"-16,0 0-14 0,48 26-3 0,-14-26-13 15,5-2-14-15,5-5-2 0,6-1-5 0,-1-8 1 16,4 0-1-16,-1 0-18 0,-6-3-20 15,5 12-53-15,-21-29-119 0,30 28-407 16,-24-10 6-16,-1-5 192 0</inkml:trace>
  <inkml:trace contextRef="#ctx0" brushRef="#br2" timeOffset="150518.8983">14682 14868 811 0,'0'0'78'0,"0"0"-75"0,0 0-5 0,7-26 1 15,-7 26 3-15,0 0 7 0,0 0 1 0,0 0 9 16,-31-13 8-16,31 13 13 0,-25 4 12 16,25-4 7-16,-32 3 5 0,32-3-23 0,-36 4 27 15,12-6-25-15,24 2 15 0,-38 11 15 0,38-11-31 16,-31 17 17-16,31-17-26 0,-29 20-3 0,29-20-23 16,-25 23 9-16,25-23-20 0,-19 26 10 0,19-26-2 15,-14 35-4-15,14-35 3 0,-7 44-6 0,5-15 6 16,2-1-4-16,3 3 4 0,3-1-5 15,1 0 5-15,3-3-5 0,-10-27 5 0,29 42-4 0,-29-42 3 16,41 28-2-16,-41-28 0 0,49 16-1 0,-19-16 0 16,0-2 0-16,4-3-1 0,0-4 4 0,1-1-1 15,-1-4 7-15,-1-4-1 0,-3-3 3 0,-1 0-4 16,-3-4-2-16,-1-1-5 0,-4-3 2 16,-1-1 0-16,-6 4 1 0,-5-2-5 0,-2 0 6 15,-3 1-8-15,-6-1 6 0,-2 0 11 0,-3 0-31 16,-3 3 33-16,10 25-32 0,-29-42 17 0,29 42 4 15,-30-30-3-15,30 30 2 0,-32-16-3 0,32 16-3 16,-30 0-11-16,30 0-16 0,-28 18-12 0,19 8-17 16,9-26 0-16,-25 60-1 0,6-32-52 0,20 16-6 15,-17-16-89-15,16-28-219 0,20 55 33 0,-20-55 251 16</inkml:trace>
  <inkml:trace contextRef="#ctx0" brushRef="#br2" timeOffset="150690.8674">15449 14974 1495 0,'0'0'244'0,"-42"-4"-212"16,42 4-29-16,-32 6-3 0,32-6 0 0,0 0-1 16,0 0-13-16,-27-4-24 0,27 4-32 0,0 0-44 15,0 0-69-15,-2-25-113 0,2 25-220 0,29-15 68 16,-29 15 355-16</inkml:trace>
  <inkml:trace contextRef="#ctx0" brushRef="#br2" timeOffset="152458.4892">15814 14866 1067 0,'0'0'114'0,"0"0"-77"0,14-24-37 0,-14 24 30 15,0 0-5-15,37-30 27 0,-37 30-10 0,38-25-15 16,-38 25-11-16,40-21-9 0,-40 21-3 0,45-16-3 16,-45 16 2-16,42-10-3 0,-42 10 0 0,39-7 0 15,-39 7 0-15,34 0 1 0,-34 0-1 0,24 5 0 16,-24-5 1-16,0 0 0 16,25 14 0-16,-25-14 0 0,0 0-1 0,0 0 1 15,7 32 0-15,-7-32 1 0,-7 26-2 0,7-26 2 16,-16 32 20-16,16-32-17 0,-24 35 25 0,24-35-33 15,-31 35 17-15,31-35-12 0,-28 35 10 0,28-35 3 16,-26 36-3-16,26-36 5 0,-20 24-2 0,20-24-2 16,0 0-7-16,0 0-3 0,0 0-6 0,0 0 1 15,0 0 2-15,0 0 2 0,0 0-1 16,30-3-1-16,-30 3 2 0,43-30-3 0,-17 12 5 16,4 1-5-16,0 3 1 0,1-2 15 0,0 5-16 15,0 2 17-15,-7 6-16 0,-24 3 0 16,41 2-2-16,-41-2-14 0,27 17 15 0,-27-17-14 15,12 30 15-15,-12-30 4 0,-5 51-3 0,-2-17 6 16,-8-1 4-16,1 4 10 0,-7-3-2 0,0 4 9 16,-8-6-10-16,5 1 8 0,-6-1-8 15,5 3 2-15,0-8-5 0,7-1-5 0,18-26-5 16,-26 30 1-16,26-30-9 0,0 0-4 0,0 0-4 16,0 0-11-16,0 0-10 0,28-30-16 0,-3 14-20 15,-9-19-30-15,26 16-48 0,-24-31-69 0,30 26-157 16,-11-6-87-16,-9-16 135 0</inkml:trace>
  <inkml:trace contextRef="#ctx0" brushRef="#br2" timeOffset="152692.8894">16700 14764 1224 0,'0'0'88'15,"-23"-24"-62"-15,23 24-6 0,0 0 10 0,0 0 14 16,0 0 6-16,0 0-6 0,0 0-9 15,0 0-11-15,0 0-11 0,0 0 0 0,0 0 9 16,0 0 7-16,0 0 4 0,10 31-4 0,-3-6-9 16,-5 5-11-16,2 0-10 0,-6 7 26 0,-2 2-29 15,-3 1 25-15,0-1-18 0,0 5-7 0,-2-4 7 16,2-1-8-16,-4-7-1 0,4 7-16 16,-2-13-11-16,8 9-25 0,1-35-14 0,-4 51-37 15,4-51-51-15,11 37-100 0,-11-37-235 16,0 0 38-16,41 21 339 0</inkml:trace>
  <inkml:trace contextRef="#ctx0" brushRef="#br2" timeOffset="153131.3502">16965 14826 1101 0,'0'0'163'0,"32"-16"-106"0,-32 16-18 16,0 0 4-16,34-16 7 0,-34 16-6 0,39-10-7 16,-39 10-8-16,42-14-2 0,-42 14-6 0,43-15-5 15,-43 15-7-15,40-12-3 0,-40 12-5 0,29-7 3 16,-29 7-1-16,0 0 2 0,0 0 1 0,0 0 0 15,0 0 5-15,0 0 2 0,19 32-1 0,-19-32-3 16,-9 30-2-16,9-30-4 0,-19 37 4 16,19-37 19-16,-30 46-31 0,30-46 30 15,-37 51-30-15,14-25 7 0,1 2 9 0,-1-3-1 16,0 7 7-16,-2-4-3 0,4 2 4 0,-2-4-7 16,6-1 2-16,17-25-6 0,-27 44-2 0,27-44-4 15,-9 26-1-15,9-26-2 0,0 0 1 0,0 0-2 16,30 20 4-16,-30-20-1 0,41-4 0 0,-13-7-4 15,4-3-16-15,7-5-9 0,-2-9-20 16,13 7-10-16,-9-18-25 0,15 16-27 0,-20-26-59 16,27 29-58-16,-32-25-67 0,6 4-176 0,16 23 118 15,-30-26 353-15</inkml:trace>
  <inkml:trace contextRef="#ctx0" brushRef="#br2" timeOffset="153506.5187">17644 14724 1109 0,'0'0'197'0,"-38"9"-140"0,38-9-17 16,0 0 5-16,0 0 6 0,-33-4 2 0,33 4-2 16,0 0-2-16,0 0-8 0,0 0-12 0,0 0-13 15,0 0-8-15,0 0-6 0,0 0 2 0,0 0 8 16,0 0 2-16,0 0 3 0,10 34-4 0,-10-34-7 16,14 28-3-16,-14-28 3 0,15 35-2 15,-15-35-11-15,14 37 30 0,-14-37-30 0,12 37 25 16,-12-37-14-16,13 35-5 0,-13-35 3 0,17 28-3 15,-17-28 1-15,25 20 0 0,-25-20-2 0,37 10 2 16,-37-10-1-16,45 7 0 0,-45-7 1 0,44 7-1 16,-44-7 2-16,39 4-1 0,-39-4 1 15,26 9-2-15,-26-9 1 0,0 0 0 0,25 24 3 16,-25-24-5-16,5 32 6 0,-5-32-4 16,-7 41 0-16,7-41 2 0,-19 42 0 0,19-42-3 15,-28 46 4-15,28-46-6 0,-34 44 5 0,34-44-4 16,-32 33 0-16,32-33-6 0,-28 25-4 0,28-25-10 15,-25 21-4-15,25-21-11 0,0 0-18 0,0 0-39 16,0 0-41-16,0 0-77 0,0 0-108 0,-12-41-170 16,12 41 48-16,12-56 436 0</inkml:trace>
  <inkml:trace contextRef="#ctx0" brushRef="#br2" timeOffset="153694.0295">17732 14685 1679 0,'-34'-5'75'0,"34"5"-31"16,0 0-7-16,0 0 0 0,-19 28-6 16,19-28-6-16,0 0-3 0,30 10-3 0,-30-10-3 15,48-3-4-15,-22-4-5 0,8-5-1 0,0-2-7 16,1-4-1-16,1 0-8 0,3 1-13 0,-4-4-12 16,7 5-21-16,-6-12-28 0,13 24-62 0,-26-29-132 15,16 20-304-15,-3 4 19 0,-11-5 334 0</inkml:trace>
  <inkml:trace contextRef="#ctx0" brushRef="#br2" timeOffset="154537.8387">18570 14928 1201 0,'0'0'65'0,"0"0"-57"0,0 0 9 16,0 0-7-16,0 0 6 0,0 0 7 0,0 0-16 16,0 0 9-16,0 0-5 0,0 0-8 0,0 0 1 15,0 28 0-15,0-28 7 0,-7 34 6 0,7-10 10 16,0-24 1-16,-4 48 2 0,1-23-5 0,3 3 3 15,0-28-4-15,-4 47 5 0,4-47-7 16,-2 39-2-16,2-39-7 0,0 0-2 16,4 26-6-16,-4-26 1 0,0 0-2 0,0 0 3 15,0 0 8-15,0 0 3 0,25-15 2 0,-25 15-2 16,17-34-5-16,-17 34-8 0,22-49 2 0,-12 17-8 16,3 0 8-16,-1-3-7 0,0 2 7 0,-1-1-5 15,-4-1-14-15,2 9 27 0,-4-1-30 0,-5 27 28 16,13-40-11-16,-13 40-2 0,10-28 1 15,-10 28-1-15,0 0-3 0,0 0 2 0,0 0-2 16,0 0 0-16,0 0-5 0,0 0-6 0,25 3-11 16,-25-3-14-16,0 0-17 0,28 18-12 0,-28-18-18 15,34 7-25-15,2 9-30 0,-36-16-75 0,56-7-99 16,-19 14-133-16,-10-25 179 0,28 27 269 0</inkml:trace>
  <inkml:trace contextRef="#ctx0" brushRef="#br2" timeOffset="154928.5196">19446 14697 1241 0,'-31'0'52'0,"31"0"-12"0,-52 11 4 16,52-11 7-16,-48 12-3 0,48-12-13 16,-46 14-4-16,46-14 4 0,-40 21 1 0,40-21 1 15,-36 29-6-15,36-29-3 0,-32 35-7 0,32-35-13 16,-30 47 26-16,16-17-30 0,-2-1 30 15,4 2-16-15,-1-1-2 0,4-2 4 0,1 1-8 16,2-5-1-16,6-24-7 0,-5 37-1 0,5-37-4 16,0 0 0-16,19 28-1 0,-19-28 2 0,25 7 0 15,-25-7 3-15,45-10 2 0,-17-2-2 16,4-8 3-16,3-6-6 0,2-2 2 0,4-8-4 16,0 5 5-16,0-6-5 0,-4 0-14 0,-2 5 24 15,-3 2-27-15,-4 5 27 0,-28 25-11 0,38-31 0 16,-38 31-1-16,0 0-1 0,0 0 3 0,0 0-3 15,0 0 1-15,0 0-1 0,-9 28-2 0,-7-4-10 16,-2 8 29-16,-5 3-26 0,-2 6 26 16,0-4-11-16,4 3-6 0,2-4-1 15,5 1-14-15,1-9-6 0,11 0-19 0,2-28-11 16,9 35-19-16,-9-35-17 0,32 23-30 0,-32-23-23 16,55 4-31-16,-30-17-21 0,23 6-88 0,7 7-87 15,-20-30 150-15,30 30 222 0</inkml:trace>
  <inkml:trace contextRef="#ctx0" brushRef="#br2" timeOffset="155303.5128">20070 14842 1132 0,'0'0'194'0,"-57"-9"-143"0,57 9 3 0,-51-9-2 16,51 9 3-16,-52 2-5 0,28 7-8 0,-6-4-6 16,5 7-2-16,-4-1 14 0,29-11-37 15,-47 39 28-15,25-15-35 0,5 1 8 0,1 1 3 16,5 1-6-16,4 3 2 0,3-4-7 15,4 1 5-15,0-27-4 0,15 44 3 0,-15-44-3 16,37 28 3-16,-12-21-2 0,3-7 4 0,6-7 3 16,-1-2-2-16,3-12 3 0,3-2-3 0,-2-7 1 15,4-2 1-15,-2-5-1 0,-1-3-7 0,0-4-10 16,-1-4 16-16,-3-1-21 0,-3 0 21 0,0-1-6 16,-7 3-8-16,-2-1 7 0,-7 4-6 15,-4 4 4-15,-2 3-1 0,-5 7 3 0,-3 5-3 16,-1 25 2-16,-1-32-3 0,1 32 3 0,0 0-2 15,0 0-3-15,-34 23 1 0,18 4-5 16,-5 13 3-16,-4 10-7 0,-3 8 5 0,-1 3-9 16,3 3 5-16,3-3 3 0,3-3-28 0,8-3 14 15,1-9-39-15,15-2-16 0,-6-14-22 0,23 12-40 16,-21-42-36-16,37 46-54 0,-37-46-18 16,53 17-56-16,-5-1-81 0,-23-28 168 0,32 28 214 15</inkml:trace>
  <inkml:trace contextRef="#ctx0" brushRef="#br2" timeOffset="155881.6255">20854 14512 958 0,'0'0'140'0,"15"-31"-33"0,-15 31-11 0,5-25-2 15,-5 25-11-15,0 0-10 0,0 0-12 0,0 0-9 16,0 0-9-16,0 0-20 0,-7 32-10 0,-6-6-8 16,1 9 5-16,-7 6-3 0,-3 5 10 15,-2 8-11-15,-3 1 5 0,-3 1 5 0,-2 2-28 16,0 1 25-16,2-5-27 0,2-3 9 0,3-3 8 15,5-6-14-15,3-9-3 0,11-3-28 0,6-30-21 16,0 43-29-16,0-43-33 0,27 19-43 16,-27-19-54-16,37-26-234 0,-1 22 27 0,-17-28 252 15</inkml:trace>
  <inkml:trace contextRef="#ctx0" brushRef="#br2" timeOffset="156241.0179">21166 14743 1318 0,'0'0'75'0,"0"0"-21"0,-34-21 2 15,34 21-5-15,0 0-15 0,-28 4-8 0,28-4-1 16,-26 14 6-16,26-14 2 0,-31 28 0 0,31-28-5 16,-35 39 0-16,35-39-8 0,-39 45-14 15,39-45 24-15,-30 48-33 0,30-48 25 0,-14 39-17 16,14-39-5-16,-2 30 0 0,2-30-2 0,0 0 0 15,18 30-1-15,-18-30 1 0,30 12 2 0,-30-12 0 16,39 7-1-16,-39-7 0 0,42 0-2 16,-42 0 1-16,43-4 1 0,-43 4-2 0,37 0 1 15,-37 0-1-15,32 7 0 0,-32-7 0 0,0 0 1 16,0 0 1-16,21 27 0 0,-21-27 1 0,-12 26-3 16,12-26 2-16,-25 39-5 0,25-39 4 0,-34 42-2 15,34-42 2-15,-37 39-1 0,37-39-1 0,-32 30-8 16,32-30-4-16,0 0-16 0,-30 14-25 15,30-14-45-15,0 0-42 0,0 0-65 16,0 0-96-16,16-33-191 0,-16 33 49 0,27-43 346 16</inkml:trace>
  <inkml:trace contextRef="#ctx0" brushRef="#br2" timeOffset="156585.3715">21393 14882 1392 0,'-13'25'73'16,"13"-25"-21"-16,0 0-18 0,-24 18 14 0,24-18-10 16,0 0-16-16,0 0-5 0,0 0 1 15,0 0 7-15,35 19 3 0,-35-19 0 0,41-12-3 16,-15 6-7-16,1-8-2 0,1 2-2 0,2-4-19 16,-1-2 29-16,-1-1-34 0,-1 1 26 15,-27 18-13-15,44-33-4 0,-44 33 3 0,25-30-1 16,-25 30 2-16,0 0-3 0,5-32 2 0,-5 32-1 15,0 0 0-15,0 0-3 0,-37-26-1 0,37 26-2 16,-39 0 0-16,12 3 4 0,2 8-2 0,-1 0 4 16,-1 3-1-16,1 7 0 0,-1-2-1 0,-1 9 2 15,3-3-6-15,2 3-9 0,5 0 30 0,4 1-29 16,7-3 30-16,7-1-11 0,4-1-9 16,-4-24 4-16,21 34-2 0,-21-34-3 0,42 23-13 15,-15-20-17-15,12 4-34 0,-11-17-32 16,25 17-71-16,-24-34-135 0,19 13-231 0,-1 2 53 15,-9-15 335-15</inkml:trace>
  <inkml:trace contextRef="#ctx0" brushRef="#br2" timeOffset="156820.2557">22071 14729 1424 0,'-53'-14'191'0,"53"14"-109"0,-23 12-20 15,23-12-8-15,-28 20-13 0,28-20-11 16,-39 33-3-16,16-8 5 0,-4-1 1 16,4 6-13-16,-2 6 18 0,0 1-28 0,1 3-7 15,1 2-3-15,1-3 0 0,3-2 0 0,7-7 0 16,12-30 0-16,-6 39 0 0,6-39 0 0,25 14 0 16,-25-14 0-16,57-11 0 0,-15-5 0 0,10-3-20 15,2-11-44-15,12 7-47 0,-20-26-99 0,32 24-410 16,-28-3 39-16,-3 3 141 0</inkml:trace>
  <inkml:trace contextRef="#ctx0" brushRef="#br2" timeOffset="158213.2933">23791 14505 1131 0,'0'0'243'0,"3"-35"-213"0,-3 35-20 16,-5-28 2-16,5 28 1 0,0 0 3 0,-9-26-5 15,9 26-4-15,0 0 0 0,-33 3-1 0,33-3 3 16,-43 27 1-16,18-1 11 0,-10 0 9 15,3 15 20-15,-12-6 6 0,8 16 9 16,-10-5-12-16,9 10-3 0,-2-3-14 0,7 7-14 16,2-7 17-16,7 0-26 0,5-8 15 0,9-4-16 15,8-6-10-15,8-5 0 0,7-3-4 0,-14-27 2 16,44 38-3-16,-12-27 4 0,7-6-2 0,4-7 1 16,8-5 2-16,2-7-3 0,4-9 4 0,3-3-4 15,0-8 0-15,0-2-2 0,-3-3 5 16,-6-2-4-16,-8-1-10 0,-6 1 24 0,-7-3-23 15,-7 2 23-15,-9 2-7 0,-5-3-5 0,-5 8 4 16,-9-2-4-16,-8 7 3 0,-5 0-5 0,-5 4 5 16,-5 3-4-16,-4-2 4 0,-5 4-3 0,-2 5 2 15,-3 4-1-15,1 7 5 0,5 5 5 0,3 3 3 16,4 4 2-16,29-7-13 0,-42 18-3 0,42-18 0 16,0 0 0-16,0 0 0 15,0 0 0-15,0 0 0 0,-4 30 0 0,4-30 0 16,45 14 0-16,-14-11 0 0,7-1 0 0,4-5 0 15,6-3 0-15,2 1 0 0,1 0 0 0,-1 3 0 16,-1 0 0-16,-5 6 0 0,-5 3 0 0,-3 3 0 16,-8 6 0-16,-3 5 0 0,-6 4 0 0,-4 5 0 15,-5 5 0-15,-6 6 0 0,-6 5 0 16,-3 1 0-16,-6 8 0 0,-3-1 0 0,-4 1 0 16,-1-4 0-16,-1 2 0 0,1-7 0 0,1-2 0 15,6-6 0-15,1-8 0 0,2-5 0 0,9-25 0 16,-7 32 0-16,7-32 0 0,0 0 0 0,0 0 0 15,0 0 0-15,0 0 0 0,0 0 0 0,0 0 0 16,0 0 0-16,23-32 0 0,-12 7 0 16,3-8 0-16,0-6 0 0,0-5 0 15,2 0 0-15,-3-2 0 0,-5 2 0 0,1-2 0 16,-3-5 0-16,-1 2 0 0,0-2 0 0,0-4 0 16,4 6 0-16,-2-2 0 0,6 3 0 0,-1 10 0 15,2 4 0-15,2 11 0 0,-16 23 0 0,32-30 0 16,-32 30 0-16,30-10 0 0,-30 10 0 0,32-2 0 15,-32 2 0-15,34 5 0 0,-34-5 0 0,37 14 0 16,-37-14 0-16,34 22 0 0,-34-22 0 16,28 21 0-16,-28-21 0 0,21 26 0 0,-21-26 0 15,16 35 0-15,-16-35 0 0,11 39 0 16,-11-39 0-16,-2 48 0 0,-3-20 0 0,-4 0 0 16,-3 2-3-16,-4 2 4 0,-4-2-4 0,1-2 5 15,-4-2-4-15,0-1-8 0,23-25 25 0,-41 37-24 16,41-37 18-16,-36 25-9 0,36-25 0 15,0 0 0-15,-28 14 0 0,28-14 0 0,0 0 0 16,0 0 0-16,0 0 0 0,0 0 0 0,0 0 0 16,0 0 0-16,0 0 0 0,30 30 0 0,-30-30 0 15,29 26 0-15,-29-26 0 0,35 30 0 0,-35-30 0 16,39 30 0-16,-39-30 0 0,39 32 0 0,-39-32 0 16,39 28 0-16,-39-28 0 0,41 21 0 0,-41-21 0 15,47 14-22-15,-18-7-43 0,-29-7-48 16,62 12-86-16,-62-12-169 0,44-24-226 15,-14 17 60-15,-30 7 383 0</inkml:trace>
  <inkml:trace contextRef="#ctx0" brushRef="#br2" timeOffset="159994.7229">10554 16714 469 0,'14'-25'176'15,"-14"25"-109"-15,0 0 0 0,2-33 8 0,-2 33-2 0,3-27 15 16,-3 27-28-16,4-24 9 0,-4 24-5 16,0 0-1-16,-7-32-5 0,7 32-5 15,0 0-8-15,0 0-12 0,0 0-10 0,-27 7-5 16,27-7-4-16,-26 23 4 0,26-23 2 0,-32 41 5 15,32-41 0-15,-39 49-14 0,14-26 32 0,4 8-34 16,-2 1 29-16,0 3-14 0,-4-1-10 0,4 1 5 16,0 0-6-16,6 0 0 0,-1-1-2 0,4-4-1 15,1-5-8-15,6 1 3 0,7-26-8 16,-5 33 5-16,5-33-1 0,0 0 0 0,23 30-1 16,-23-30 0-16,37 9-2 0,-10-5 3 0,3-8 1 15,5-1-2-15,2-6 2 0,-1-3-3 0,3 0 1 16,0-3-2-16,-2-3 2 0,0-1-2 15,0 3 5-15,-1-1-5 0,-4 0 3 0,-2-1-5 16,-4 3 3-16,-26 17-1 0,41-34 2 0,-41 34 5 16,32-24-2-16,-32 24 0 0,0 0-1 15,0 0-1-15,0 0 0 0,0 0 0 0,0 0-5 16,0 0-1-16,0 0-1 0,-25 40 4 0,14-15 1 16,-1 5 4-16,1 1-4 0,1 5 4 0,1 4-5 15,4 2 6-15,6 1-8 0,1-5 5 0,7-2-5 16,3-8 5-16,-12-28-3 0,41 33 7 0,-13-26-3 15,6-5 2-15,2-11 2 0,1-3-2 16,0-9 10-16,4-6-2 0,-6-6 9 16,2-4-8-16,-3-7 2 0,-2-2-10 0,-2-1 4 15,-2-1-6-15,-1-1 5 0,-6 1-8 0,-1-1 5 16,-8 5-7-16,-7 5-11 0,-3 6 27 0,-5 6-26 16,3 27 29-16,-22-39-14 0,22 39-2 0,-32-26 3 15,32 26-5-15,-33-9 0 0,33 9-2 0,-27 5-7 16,27-5-5-16,0 0-11 0,-28 23-11 15,28-23-21-15,0 0-20 0,10 48-17 0,-10-48-61 16,27 25-50-16,-27-25-116 0,0 0-167 0,51 7 73 16,-51-7 386-16</inkml:trace>
  <inkml:trace contextRef="#ctx0" brushRef="#br2" timeOffset="160213.5135">11641 16703 1213 0,'-30'46'235'16,"5"-41"-168"-16,25-5-6 0,0 0-5 0,-21 25-1 16,21-25-20-16,0 0-16 0,0 0-13 0,0 0-2 15,0 0 4-15,27-5 3 0,-27 5 1 0,48-18-2 16,-20 4-3-16,7 0 11 0,1-4-33 16,3 1 28-16,0 1-45 0,-6-2-1 0,3 10-19 15,-11-8-18-15,8 16-20 0,-33 0-27 0,45-2-45 16,-45 2-103-16,0 0-192 0,0 0 6 15,0 0 366-15</inkml:trace>
  <inkml:trace contextRef="#ctx0" brushRef="#br2" timeOffset="160369.739">11585 17145 1345 0,'0'0'244'0,"0"0"-188"0,0 0-18 15,33 11 2-15,-6-29 6 0,12 1-13 0,0-8-11 16,9-5-11-16,3-2-3 0,2-3-8 0,2 2-4 15,-4-4-21-15,6 10-47 0,-21-18-91 0,31 27-287 16,-25-14-110-16,-1 4 19 0,5 21 514 16</inkml:trace>
  <inkml:trace contextRef="#ctx0" brushRef="#br2" timeOffset="165730.9433">12624 16540 776 0,'0'0'112'16,"0"0"-44"-16,0 0-9 0,0 0-4 0,0 0 4 15,0 0 8-15,0 0-3 0,-1-29-4 0,1 29-6 16,16-22-15-16,-16 22-11 0,24-32-6 0,-24 32-10 16,32-34 1-16,-32 34-5 0,36-33 4 15,-36 33-3-15,31-30 1 0,-31 30-3 16,31-21 0-16,-31 21-4 0,26-16 0 0,-26 16-3 15,0 0 1-15,0 0-2 0,30-7 1 0,-30 7 2 16,0 0 0-16,0 0 0 0,0 0 2 0,0 0-1 16,22 30-1-16,-22-30 2 0,7 33-5 0,-7-33 3 15,5 48-5-15,-3-20 6 0,1 4-5 0,-1 3 6 16,2 0-4-16,-3-1 6 0,1 3-2 16,3-6 7-16,-1-2 21 0,5-3-32 0,-9-26 29 15,18 28-36-15,-18-28 12 0,0 0 4 0,38 18 3 16,-38-18 5-16,38-7 0 0,-38 7 0 15,44-28-15-15,-18 8 29 0,-1-8-34 0,2-2 28 16,-2-5-16-16,-1-2-7 0,-2 0 5 0,-5-2-9 16,1 4 6-16,-5 0-5 0,-3 5 5 0,-3 5-1 15,-7 25 4-15,6-35-1 0,-6 35 4 16,0 0-1-16,-6-27 2 0,6 27-3 0,0 0-2 16,0 0-5-16,0 0 0 0,0 0 0 0,0 0-1 15,0 0 0-15,0 0-1 0,36-21-7 0,-12 14-12 16,1-9-31-16,18 11-54 0,-20-34-103 0,33 16-322 15,-15 2-17-15,-2-3 156 0</inkml:trace>
  <inkml:trace contextRef="#ctx0" brushRef="#br2" timeOffset="166153.0177">12736 17001 1094 0,'0'0'90'0,"-27"0"-27"0,27 0-23 16,0 0-3-16,0 0 9 0,0 0 15 0,32-7 10 15,-32 7 5-15,39-21-14 0,-14 1-10 16,16 6-12-16,-4-9-8 0,9 1-16 0,0 0-6 15,4 0-8-15,3 0-1 0,0 1-3 0,-2 4 3 16,-3 3-3-16,-2 1-5 0,-5 1-9 16,0 8-12-16,-10-4-20 0,7 15-20 0,-38-7-35 15,56 14-64-15,-56-14-60 0,32 12-225 0,-32-12 9 16,16 30 213-16</inkml:trace>
  <inkml:trace contextRef="#ctx0" brushRef="#br2" timeOffset="166591.5116">13060 17186 1088 0,'0'0'57'15,"-27"7"-6"-15,27-7 0 0,0 0 2 0,-24-4-3 16,24 4-15-16,0 0-13 0,0 0-1 0,0 0 2 15,-16 36 6-15,16-36 1 0,-2 26-1 0,2-26-12 16,2 44 4-16,-2-44 0 0,3 53 7 0,-3-27-4 16,4 6-2-16,-4 0-6 0,3 1 4 15,-4-8-2-15,2 0 5 0,-1-25-12 0,4 35-3 16,-4-35-5-16,0 0 0 0,0 0-1 0,0 0 0 16,0 0 4-16,0 0 4 0,25 2 2 0,-25-2 0 15,12-32 0-15,-12 32-5 0,14-51-1 0,-5 19-4 16,-2-5 7-16,0 4-6 0,0-3 9 0,-1 5-3 15,-5 3 5-15,1 3-3 16,-4-2 1-16,1 3-7 0,1 24 4 0,-4-41-3 16,4 41-1-16,0-30-3 0,0 30-3 0,0 0-2 15,0 0 0-15,14-26 2 0,-14 26-1 0,0 0 0 16,30-5-3-16,-30 5-5 0,38-4-5 0,-38 4-6 16,53-10-7-16,-23-3-15 0,14 4-21 0,-8-17-26 15,22 19-41-15,-19-28-56 0,32 26-113 0,-18-16-186 16,0-5 26-16,16 22 371 0</inkml:trace>
  <inkml:trace contextRef="#ctx0" brushRef="#br2" timeOffset="166765.5256">14011 17094 1505 0,'-37'41'45'0,"37"-41"-19"0,-28 39-3 16,28-39 6-16,-16 33 0 0,16-33-7 0,-16 37-15 15,16-37-2-15,-22 44-6 0,22-44-2 0,-21 49-18 16,21-49-18-16,-23 57-39 0,23-57-38 0,-21 54-58 16,21-54-94-16,-30 27-195 0,40-3 14 0,-10-24 371 15</inkml:trace>
  <inkml:trace contextRef="#ctx0" brushRef="#br2" timeOffset="167733.0505">14681 16594 659 0,'12'-39'146'0,"-12"39"-75"0,2-28-6 16,-2 28 6-16,0-30 3 0,0 30 0 0,-2-26-6 16,2 26-2-16,0 0 2 0,0 0-5 15,0 0-8-15,0 0-11 0,0 0-14 0,-27-5-11 16,27 5-7-16,0 0 1 0,-30 33-2 0,30-33 5 15,-26 46 0-15,12-16 4 0,-4 2-6 0,2 5 13 16,-5-2 11-16,6 5-30 0,0-3 29 16,4 2-34-16,4-4 8 0,1 2-1 0,5-3-5 15,2-4-1-15,3-6-4 0,-4-24 2 0,21 41-2 16,-21-41-1-16,41 24-5 0,-13-17 4 16,4-5-1-16,4-4 3 0,4-6 4 0,3-6-3 15,5-9 1-15,1-6-3 0,1-4 3 0,1-4-6 16,-1 0 6-16,-4-2-5 0,-5 4 4 0,-4 2 13 15,-7 4-28-15,-4 5 28 0,-26 24-31 0,38-39 12 16,-38 39 1-16,0 0-1 0,23-25 0 0,-23 25 7 16,0 0-3-16,0 0 3 0,0 0-1 0,-18 25-2 15,18-25-3-15,-27 42-11 0,13-12 32 16,-2 2-30-16,0 7 31 0,4 1-13 16,3 2-5-16,2 2 9 0,4-7-7 0,4-3 5 15,3-6-9-15,-4-28 6 0,23 37-4 0,-23-37 3 16,39 18 4-16,-14-18 5 0,1-9 8 0,4-2 3 15,-1-8 1-15,2-4-3 0,-2-7-3 0,1-3-9 16,-4-3 0-16,1-4-7 0,-2-1 4 16,-2 1-5-16,-5-1-9 0,-6 6 20 0,-5 2-25 15,-3-1 23-15,-3 3-6 0,-2 1-6 0,-1 1 5 16,-3 3-5-16,5 26-1 0,-13-42-4 0,13 42 0 16,-14-28-8-16,14 28-2 0,0 0-7 0,0 0-8 15,0 0-17-15,0 0-38 0,0 0-27 16,0 0-53-16,0 0-44 0,23 37-92 0,-5-15-184 15,-18-22 77-15,37 44 364 0</inkml:trace>
  <inkml:trace contextRef="#ctx0" brushRef="#br2" timeOffset="167951.8577">15881 16636 1234 0,'0'0'164'0,"0"0"-99"15,-33 15-18-15,33-15-1 0,0 0 0 16,0 0-13-16,0 0-16 0,0 0-9 0,0 0-6 16,0 0 0-16,0 0-1 0,0 0 0 0,33 5-1 15,-33-5-2-15,34-12-1 0,-34 12-7 0,44-18-11 16,-44 18-16-16,50-25-16 0,-50 25-18 0,48-21-21 16,-48 21-35-16,37-5-52 0,-37 5-146 15,0 0-92-15,0 0 89 0,0 0 328 0</inkml:trace>
  <inkml:trace contextRef="#ctx0" brushRef="#br2" timeOffset="168076.7678">15814 16994 1271 0,'-44'26'109'0,"44"-26"-44"15,0 0-20-15,0 0-6 0,0 0-15 0,0 0-3 16,44-10-6-16,-12-10-11 16,3-8 0-16,8-3-7 0,5-6 0 0,-1-4-38 15,14 15-66-15,-21-24-91 0,22 19-341 0,-5 10 35 16,-14-16 303-16</inkml:trace>
  <inkml:trace contextRef="#ctx0" brushRef="#br2" timeOffset="169686.308">16813 16082 615 0,'0'0'80'16,"0"0"-29"-16,21-32-10 0,-21 32 11 0,0 0-2 15,11-37 0-15,-11 37-15 0,0 0-2 0,10-28 0 16,-10 28 14-16,0 0 12 0,0 0 7 16,0 0-4-16,-7-27-8 0,7 27-12 0,0 0-11 15,0 0-8-15,-28 6-4 0,28-6-2 0,-27 14 2 16,27-14 8-16,-33 30-1 0,33-30 4 0,-39 40-3 15,23-12 1-15,-7-1-5 0,7 6 6 0,-2 2-11 16,6 2 5-16,-1 2-11 0,6-2 1 0,4 4-9 16,3-6 2-16,5-5-7 0,-5-30 4 15,23 39-2-15,-23-39 1 0,41 19 0 0,-15-14 5 16,3-6 1-16,4-5 1 0,1-1 4 16,3-5-6-16,-1-7 4 0,-1-4-3 0,-1-6 2 15,-2-1-5-15,-4-5 3 0,-2-2-5 0,-4 2 2 16,-6 2-5-16,-4 3 5 0,-3 1-6 0,-6 5 2 15,-3 24-2-15,-3-46 4 0,3 46-3 0,-14-39 3 16,14 39-4-16,-27-26 0 0,27 26 1 16,-35-16 1-16,35 16-1 0,-39-4-2 0,39 4-4 15,-39 9-6-15,39-9-1 0,-32 25-11 0,32-25-7 16,-23 35-19-16,23-35-20 0,-5 37-32 0,5-37-47 16,12 32-74-16,-12-32-155 0,0 0-100 0,51 30 162 15</inkml:trace>
  <inkml:trace contextRef="#ctx0" brushRef="#br2" timeOffset="169873.7975">17590 16216 1471 0,'0'0'59'0,"-35"12"-18"16,35-12-9-16,-28 5 0 0,28-5-7 0,-29 0-14 15,29 0-12-15,-25 0-10 0,25 0-10 16,0 0-17-16,0 0-21 0,0 0-25 0,0 0-30 15,-14-30-19-15,14 30-34 0,0 0-54 0,32-30-191 16,-3 36 29-16,-29-6 357 0</inkml:trace>
  <inkml:trace contextRef="#ctx0" brushRef="#br2" timeOffset="170233.2356">17961 15904 1217 0,'0'0'86'16,"-29"-20"-52"-16,29 20-9 0,0 0 6 0,-32-26 9 16,32 26-3-16,-24-4-7 0,24 4-1 0,-32 6 2 15,32-6 4-15,-38 21-3 0,38-21 2 16,-39 32-6-16,20-6 3 0,19-26-2 16,-44 56 4-16,22-26-10 0,7 6 2 0,-1 1-9 15,3-2 1-15,3 2-7 0,6-2 6 0,6-3-10 16,3-6 2-16,-5-26-6 0,27 34-1 0,-27-34-4 15,44 14 4-15,-10-14-4 0,-1-7 2 0,6-9 3 16,-2 0-3-16,4-9 5 0,-4-6-6 0,-1 2 5 16,-3-2-6-16,-2 1 5 0,-7 3-4 15,-2 1 2-15,-22 26-4 0,24-46 2 0,-24 46-7 16,6-39-1-16,-6 39-8 0,-9-33 0 0,9 33-4 16,-20-30-2-16,20 30-7 0,-28-28-4 0,28 28-8 15,-28-20-5-15,28 20-8 0,0 0-8 0,-39-14-21 16,39 14-44-16,0 0-41 0,-6 27-84 15,6-27-95-15,0 0-64 0,13 40 295 0</inkml:trace>
  <inkml:trace contextRef="#ctx0" brushRef="#br2" timeOffset="170592.5751">18456 15830 1055 0,'0'0'144'0,"0"0"-51"16,-1-37-17-16,1 37-5 0,1-25-27 15,-1 25 6-15,0 0-25 0,0 0 17 0,-14-28 1 16,14 28-6-16,0 0-5 0,-33 7-9 0,33-7-9 16,-32 14-21-16,32-14 32 0,-41 42-28 15,16-17 36-15,2 10-13 0,-3-3-1 0,1 7 6 16,-2 1-8-16,2 6 10 0,2-2-11 0,4 5 4 16,3-3-10-16,7 0 2 0,2-6-9 0,7-6 1 15,5-6-5-15,-5-28 0 0,27 37-2 16,-27-37 4-16,48 19-1 0,-16-15-1 0,3-8-2 15,0-3-2-15,3-5-1 0,-3-4-4 0,-3 0-1 16,-5-5-4-16,-3-2 1 0,-24 23-2 0,34-44 2 16,-34 44-2-16,16-38 2 0,-16 38 2 0,-4-30 6 15,4 30-1-15,-21-27 4 0,21 27-7 0,-37-16-3 16,10 9-3-16,1 6-1 0,-3-5 0 16,1 6 4-16,0 0 2 0,3 4-1 15,25-4-2-15,-41 14-9 0,41-14-17 0,-25 16-22 16,25-16-30-16,0 0-51 0,0 0-57 0,0 0-179 15,31 23-79-15,-31-23 166 0</inkml:trace>
  <inkml:trace contextRef="#ctx0" brushRef="#br2" timeOffset="170953.3365">18628 15964 1481 0,'-25'17'92'0,"25"-17"-36"16,0 0-13-16,0 0-6 0,0 0-13 0,0 0-12 16,0 0 4-16,0 0 6 0,0 0 6 15,0 0 1-15,43-24-10 0,-43 24-6 0,50-25-8 16,-22 13 0-16,-2 1-2 0,-1-1 3 0,0 5-4 16,-25 7 0-16,37-11-2 0,-37 11-1 0,25-2 2 15,-25 2 0-15,0 0 0 0,0 0 1 0,0 0 1 16,0 0 0-16,16 36 0 0,-16-36-3 0,-18 37 0 15,18-37-2-15,-32 51 5 0,13-21-4 0,-2 0 4 16,-1 3-5-16,1-1 4 0,0 1-4 16,1 1 4-16,3-4-1 0,2 1 0 0,3-4-5 15,7-1 1-15,5-26-9 0,-4 39 1 16,4-39-7-16,0 0-4 0,25 28-10 0,-25-28-13 0,34-3-16 16,-34 3-16-16,49-29-26 0,-33-8-53 15,30 23-76-15,-28-30-75 0,16 5-165 0,12 17 115 16,-23-31 357-16</inkml:trace>
  <inkml:trace contextRef="#ctx0" brushRef="#br2" timeOffset="171237.5053">19133 15913 1258 0,'-27'19'130'0,"-3"-10"-45"16,30-9-12-16,-39 30-15 0,39-30-9 0,-32 28-18 16,32-28-2-16,-23 28-4 0,23-28-1 0,0 0-5 15,-10 26-1-15,10-26-5 0,0 0 3 16,0 0 0-16,35 18 3 0,-35-18-2 15,39 2-1-15,-39-2-4 0,50-9-5 0,-24 6-1 16,3-1-4-16,-1-1-2 0,-3 6 0 0,-25-1 2 16,41 8 0-16,-41-8 0 0,0 0 1 0,28 33-4 15,-28-33 4-15,-2 35-4 0,-3-7 4 0,-6 4-4 16,-3 2 3-16,-4 3-7 0,-5 0 8 0,0-2-3 16,-2-4 4-16,1 3-6 0,1-9-3 15,23-25-9-15,-29 31-9 0,29-31-17 0,0 0-27 16,0 0-29-16,0 0-23 0,0 0-47 0,27-54-75 15,3 15-267-15,4 2 17 0,-13-21 325 0</inkml:trace>
  <inkml:trace contextRef="#ctx0" brushRef="#br2" timeOffset="171392.0104">19213 15765 1465 0,'-25'44'269'0,"-9"-23"-193"15,34-21-36-15,-39 37-19 0,39-37-3 16,0 0-10-16,-2 26-5 0,2-26-2 0,25 11 2 15,-25-11-1-15,48-2-1 0,-16-5-6 0,2-7-17 16,8 0-21-16,-5-16-47 0,20 23-51 0,-25-34-73 16,37 13-327-16,-12 14 11 0,-10-14 210 15</inkml:trace>
  <inkml:trace contextRef="#ctx0" brushRef="#br2" timeOffset="172236.6763">16754 16790 561 0,'0'0'218'16,"0"0"-125"-16,0 0-5 0,0 0-8 0,-28 12 3 15,28-12-4-15,0 0-7 0,0 0-9 0,0 0-12 16,0 0-12-16,0 0-10 0,0 0-6 0,0 0 0 16,0 0 1-16,-2-25 11 0,2 25 1 0,0 0 5 15,30-15 2-15,-30 15-7 16,34-2-2-16,-34 2-7 0,53 3-4 0,-17 1-8 16,4 1-2-16,6-1-6 0,8 1-3 0,6-5-2 15,5 0 0-15,10-5-1 0,8-1-1 0,7-4 2 16,11-3-3-16,5-6-12 0,6-9 28 0,8-2-27 15,-1-5 25-15,7 1-12 0,3 3-4 0,-3 1 4 16,0 1-2-16,-8 10 2 0,-8 3-4 16,-7 9 1-16,-13 4-8 0,-10 8-1 0,-9 5 3 15,-9 8-4-15,-7 5 7 0,-11 7-8 0,-7-4 5 16,-3 3-6-16,-6-3 6 0,0-3-3 0,-28-23 2 16,45 42 14-16,-45-42-35 0,35 21 29 0,-35-21-31 15,32 7 21-15,-32-7 3 0,32-9-9 16,-32 9 32-16,32-22-43 0,-32 22 26 0,28-32-28 15,-28 32-14-15,21-28-10 0,-21 28-34 16,20-25-56-16,-29-1-88 0,9 26-238 0,0 0 6 16,-5-39 366-16</inkml:trace>
  <inkml:trace contextRef="#ctx0" brushRef="#br2" timeOffset="173643.0457">17350 17084 951 0,'0'0'96'0,"0"0"-73"0,0 0 2 16,0 0 5-16,-27 23 8 0,27-23 1 0,0 0-4 16,-28 21-5-16,28-21 2 0,-22 26 2 0,22-26 4 15,-21 32-4-15,16-6 2 0,5-26-5 0,-18 53 3 16,7-25-2-16,8 9 3 0,-2-1-7 0,5 4 3 15,-2-5-11-15,7 2 0 0,4-8-11 16,3-5-1-16,-12-24-8 0,43 34 3 0,-15-22-4 16,8-9-1-16,-1-4 5 0,2-10-3 0,6-3 5 15,-2-5-1-15,1-6 4 0,-1-3-4 0,-4-6 5 16,0-4-4-16,-7 1 4 0,-3-2-7 16,-4 2 5-16,-9-2-8 0,-5 2 5 0,-7-2-6 15,-8 9 9-15,-4 2-8 0,-8 4 4 0,18 24-3 16,-43-43 2-16,15 28-2 0,-4 4 1 15,0 6-1-15,1 3 2 0,-1 2-3 0,2 3 2 16,1 4-1-16,29-7-8 0,-42 22-4 0,42-22-20 16,0 0-21-16,-7 35-30 0,7-35-45 0,33 16-80 15,-33-16-179-15,41-11-107 0,9 15 140 0</inkml:trace>
  <inkml:trace contextRef="#ctx0" brushRef="#br2" timeOffset="173830.5636">18285 17177 1679 0,'-29'23'66'0,"-6"-11"-35"0,10 1-9 0,25-13-3 16,-37 9-4-16,37-9-9 0,0 0-10 16,0 0-13-16,-27-11-12 0,27 11-17 0,0 0-15 15,22-37-13-15,-15 12-25 0,23 18-38 0,-23-30-70 16,28 23-202-16,-3 2-61 0,-12-16 186 0</inkml:trace>
  <inkml:trace contextRef="#ctx0" brushRef="#br2" timeOffset="174221.1979">18550 17022 1270 0,'-39'-9'138'16,"39"9"-83"-16,0 0-21 0,0 0 4 0,0 0 4 15,0 0 1-15,0 0-2 0,27-28-8 0,-27 28-6 16,32-33-9-16,-32 33-1 0,51-43-8 16,-21 21-2-16,2 6-6 0,-2-2 1 0,-1 6-2 15,-5 1 1-15,-24 11-2 0,36-12 0 0,-36 12 2 16,0 0-2-16,30 14 4 0,-30-14 4 0,7 25-1 15,-7-25-1-15,-7 33 1 0,-4-3-8 16,-3 0 5-16,-5 2-5 0,-3 5 8 0,-6-2-2 16,1 4 9-16,-3 1 2 0,2 1 6 0,-4-3-1 15,6 3 4-15,-1-6-7 0,9-3-2 0,6-8-8 16,12-24-2-16,-5 36-5 0,5-36 1 0,0 0-1 16,33 26 1-16,-8-26-2 0,7-3 0 0,5-12 0 15,6-4-4-15,3-6-8 0,0 1-16 16,7-1-22-16,-12-12-49 0,13 27-81 15,-29-36-174-15,16 25-218 0,-4 7 38 0,-14-15 432 16</inkml:trace>
  <inkml:trace contextRef="#ctx0" brushRef="#br2" timeOffset="174861.8126">19995 16698 1402 0,'0'0'72'0,"0"0"-34"0,0 0-13 0,-26 18-5 15,26-18-24-15,-16 23 12 0,16-23-23 16,-27 49 12-16,11-19 6 0,1 7-6 0,-1-5 0 15,3 8-22-15,-1-12-15 0,12 11-46 0,2-39-48 16,4 40-112-16,-4-40-227 0,0 0 21 0,60 15 369 16</inkml:trace>
  <inkml:trace contextRef="#ctx0" brushRef="#br2" timeOffset="176538.1688">20498 16126 516 0,'0'0'117'0,"0"0"-41"0,9-30 2 15,-9 30 4-15,0 0 9 0,14-28 0 0,-14 28-9 16,0 0-10-16,-1-30-6 0,1 30-9 0,0 0-10 16,0 0-11-16,0 0 2 0,0 0-1 0,-4-29 5 15,4 29-1-15,0 0-10 0,0 0-9 0,-25 20-8 16,25-20-2-16,-32 32-4 0,15-8 8 0,-6 4-2 16,2 8 9-16,-4 1-2 0,3 8 5 15,-1-2-9-15,4 2 5 0,3-1-12 16,2-1 4-16,1-6-7 0,6-2 0 0,6-9-6 15,4 1 2-15,-3-27-4 0,25 30 2 0,-25-30-1 16,46 9 1-16,-14-11 1 0,3-5-3 0,8-7 3 16,3-2-2-16,0-11 2 0,0-1 0 0,0-5 1 15,0 1-4-15,-2-1 6 0,-3-3-7 16,-2 1 6-16,-4 2-5 0,-4 1 4 0,-7 6-7 16,-24 26 5-16,32-41-5 0,-32 41 3 0,0 0 2 15,0 0-2-15,0 0 2 0,0 0 0 0,0 0-3 16,0 0 0-16,-33 5 3 0,33-5-4 0,-41 51 2 15,20-17-1-15,-4 3 3 0,2 5-3 0,1-3 6 16,1 5-6-16,5-2 7 0,4-3-3 16,3-4 5-16,7-7-5 0,2-28 3 15,13 41-4-15,-13-41 1 0,30 24-2 0,-30-24 3 16,46 6 2-16,-18-10 6 0,2-6 2 0,2-4-2 16,0-6 2-16,2-3-7 0,1-3 1 0,2-4-4 15,-1-2 1-15,-4 1-4 0,-6-1 4 0,-3 2-5 16,-3 3 4-16,-4 5-4 0,-16 22 5 0,14-46-4 15,-14 46 2-15,2-46-2 0,-2 46-5 0,-9-44-5 16,9 44-3-16,-13-35-11 0,13 35-1 16,0 0-9-16,-14-27-9 0,14 27-13 0,0 0-18 15,0 0-30-15,0 0-58 0,0 0-55 0,0 0-163 16,0 0-86-16,0 0 127 0,44 32 339 0</inkml:trace>
  <inkml:trace contextRef="#ctx0" brushRef="#br2" timeOffset="176741.3207">21465 16267 1439 0,'0'0'59'16,"0"0"-40"-16,0 0-10 0,0 0 3 0,0 0 2 15,0 0 0-15,27-25-3 0,-27 25-7 16,37-19-3-16,-37 19-3 0,44-23-1 0,-19 10-12 15,2 5-9-15,-27 8-18 0,53-22-15 16,-53 22-25-16,50-17-33 0,-50 17-56 0,37-18-182 16,-37 18-71-16,0 0 131 0</inkml:trace>
  <inkml:trace contextRef="#ctx0" brushRef="#br2" timeOffset="176913.203">21407 16487 1592 0,'-30'10'84'0,"30"-10"-46"0,0 0-21 0,-14 27-3 16,14-27-1-16,28 2-2 0,-28-2-1 0,51-18-4 16,-15 2-2-16,-1-9-10 0,11-3-22 15,-7-9-39-15,18 16-57 0,-25-34-115 16,25 20-303-16,-13 4 19 0,-11-13 264 0</inkml:trace>
  <inkml:trace contextRef="#ctx0" brushRef="#br2" timeOffset="182025.6261">22183 16156 972 0,'-14'-27'158'0,"14"27"-115"0,0 0-31 15,0 0-9-15,-8-31 0 0,8 31 2 0,0 0 10 16,0 0 5-16,0 0 4 0,0 0-2 0,-30-15-4 16,30 15-7-16,0 0-6 0,-26 16 2 0,26-16 4 15,0 0 9-15,-41 34 6 0,41-34 7 0,-34 35 1 16,34-35 4-16,-28 40-2 0,16-13 3 0,12-27-7 16,-30 49 0-16,30-49-7 0,-22 51 0 15,22-51-12-15,-9 50-1 0,9-50-8 0,4 44 0 16,-4-44-4-16,16 44 3 0,-16-44-4 15,27 38 2-15,-27-38-3 0,33 29 2 0,-33-29-2 16,39 17 3-16,-39-17-1 0,48 7 0 0,-48-7 0 16,44-2 2-16,-44 2 2 0,34-15 2 0,-34 15 8 15,25-29 1-15,-25 29 3 0,17-45-5 0,-10 11-3 16,-1-3-9-16,1-9 5 0,0-3-10 16,0-5 8-16,0 2-7 0,0 1 6 0,-1 9-6 15,-3 5 3-15,-3 4-6 0,-3 8 7 0,3 25-5 16,-13-35 4-16,13 35-2 0,0 0-4 0,-25-11-1 15,25 11-6-15,-24 18-5 0,24-18-7 0,-29 42-4 16,17-8-7-16,-6-3-1 0,9 6-5 0,-7-5-1 16,13 10-20-16,3-42-21 15,-6 64-60-15,6-64-80 0,0 0-232 0,22 37 27 16,-22-37 309-16</inkml:trace>
  <inkml:trace contextRef="#ctx0" brushRef="#br2" timeOffset="182244.4704">22726 16307 1722 0,'-63'11'63'0,"33"-8"-50"0,30-3-14 15,-39 2 0-15,39-2-4 0,0 0-8 16,-25-5-17-16,25 5-16 0,0 0-15 0,0 0-11 15,0 0-12-15,0-43-25 0,0 43-42 16,26-30-60-16,1 4-205 0,3 19-2 0,-16-21 239 16</inkml:trace>
  <inkml:trace contextRef="#ctx0" brushRef="#br2" timeOffset="182744.4069">22850 16083 1456 0,'0'0'44'16,"0"0"-21"-16,0 0 3 0,-12-30 10 0,12 30 6 16,0 0-4-16,23-38-8 0,-23 38-12 15,27-27-5-15,-27 27-8 0,33-26-1 0,-33 26-3 16,39-23 0-16,-39 23-2 0,41-19 2 0,-41 19-2 15,41-14 1-15,-41 14 0 0,32-7-1 0,-32 7-1 16,24-2 1-16,-24 2 0 0,0 0 1 0,0 0 1 16,0 0-1-16,23 30 2 0,-23-30-1 15,-8 28 1-15,8-28-3 0,-23 40 5 0,7-13-7 16,0-3 6-16,16-24-4 0,-39 44 2 16,39-44-2-16,-39 39 2 0,39-39-2 0,-27 37 2 15,27-37-1-15,0 0 0 0,-18 27-1 0,18-27 0 16,0 0-1-16,0 0 2 0,0 0-1 0,32 1 0 15,-32-1 2-15,36-12-1 0,-10 3 1 0,-26 9-1 16,50-19 1-16,-50 19-3 0,46-11 1 0,-46 11 2 16,41 4 0-16,-41-4-1 0,0 0 0 15,30 28 1-15,-30-28-4 0,-2 44 6 0,-3-12-4 16,-8 1 4-16,-4 8-4 0,-3-6 3 0,-3 0-4 16,-2-1 5-16,-1 3-6 0,1-7 6 15,2-2-6-15,23-28 5 0,-43 38-5 0,43-38-4 16,0 0-20-16,-30 18-27 0,30-18-31 0,0 0-35 15,32-19-42-15,-28-20-61 0,31 6-156 0,1-1-63 16,-13-22 205-16</inkml:trace>
  <inkml:trace contextRef="#ctx0" brushRef="#br2" timeOffset="182916.2963">23490 15902 1284 0,'0'0'136'0,"-27"30"-95"16,27-30-12-16,-37 30-1 0,37-30 5 15,-32 39-8-15,20-15-7 0,-4 1-11 0,3 1 2 16,3 3-6-16,1-1 2 0,2 7-6 16,3 2 4-16,4 2-7 0,0 1 6 0,2-3-5 15,0-5-6-15,3 0-18 0,-5-32-13 0,18 54-73 16,-18-54-32-16,23 44-40 0,-23-44-126 0,0 0-97 16,39 20 32-16,-39-20 376 0</inkml:trace>
  <inkml:trace contextRef="#ctx0" brushRef="#br2" timeOffset="183260.0768">23669 16011 1429 0,'0'0'140'0,"0"0"-117"0,0 0-16 15,0 0 5-15,0 0 10 0,0 0 11 0,0 0 0 16,17-33-5-16,-17 33-5 0,32-16-5 0,-32 16-6 15,41-21-2-15,-41 21-5 0,41-21-2 0,-41 21-1 16,37-16-1-16,-37 16-3 0,25-2 2 0,-25 2 0 16,0 0 1-16,0 0 1 0,5 30-1 0,-5-30 2 15,-16 49-3-15,0-17 5 0,-5 3-6 16,-6 4 7-16,-5 1 0 0,2 4 7 0,-2 1-2 16,6 0 7-16,-1-2-10 0,4-5 3 0,4-2-7 15,5-8 1-15,14-28-7 0,-13 42 4 16,13-42-5-16,11 25 2 0,-11-25-2 0,30 14 1 15,-5-12-7-15,0-10-9 0,12-4-16 0,-2-11-21 16,13 6-13-16,-4-17-20 0,16 15-34 0,-21-29-46 16,32 8-285-16,-19 3-42 0,-6-9 123 15</inkml:trace>
  <inkml:trace contextRef="#ctx0" brushRef="#br2" timeOffset="183556.9537">24285 15909 1353 0,'-34'-3'102'0,"34"3"-44"15,-49 19-5-15,49-19 4 0,-48 23-10 0,48-23-8 0,-44 28-12 16,44-28 2-16,-41 35-2 16,41-35 0-16,-30 35-8 0,30-35-4 0,-13 27-10 15,13-27-1-15,0 0-4 0,16 28 1 0,-16-28 0 16,32 12 4-16,-32-12 4 0,46 2 4 0,-17-5 1 16,2-1-3-16,1-5-4 0,0 2-3 0,0 2-4 15,-4 0 0-15,-28 5-1 0,41 0-1 0,-41 0 2 16,27 10 1-16,-27-10-1 0,0 0 3 15,16 37-3-15,-16-37 2 0,-4 48-5 0,-3-13 2 16,-2 6-5-16,-5-3 5 0,-4 6-2 0,-1-5 5 16,-2-4-6-16,-1-1 2 0,1 1-6 0,2-9 0 15,19-26-8-15,-29 36-1 0,29-36-20 16,0 0-23-16,0 0-27 0,0 0-27 0,0 0-45 16,20-57-72-16,5 17-263 0,3 1 11 0,-10-24 286 15</inkml:trace>
  <inkml:trace contextRef="#ctx0" brushRef="#br2" timeOffset="183713.1871">24285 15939 1822 0,'-32'26'63'0,"32"-26"-32"0,-35 37-13 0,35-37 0 16,0 0-9-16,0 0-6 0,26 22-3 0,-26-22 0 16,52-15 0-16,-17-2-8 0,8-3-15 15,-3-8-28-15,15 11-46 0,-16-29-66 16,36 34-240-16,-26-24-171 0,4 6 49 0,2 18 406 15</inkml:trace>
  <inkml:trace contextRef="#ctx0" brushRef="#br2" timeOffset="184464.1738">22161 17251 1150 0,'25'0'103'15,"-25"0"-76"-15,0 0-17 0,0 0 9 0,0 0 8 16,0 0 3-16,0 0-3 0,0 0-6 0,0 0-5 16,0 0-2-16,-9 25 5 0,9-25-3 0,0 30 6 15,0-30-2-15,-3 42 4 0,3-42-1 0,-5 48 4 16,-1-24-5-16,6 4 6 0,-5-3-6 0,5 3 2 16,0-28-4-16,-4 44-3 0,4-44-6 15,-3 27-2-15,3-27-5 0,0 0-2 0,0 0-1 16,0 0 1-16,0 0 0 0,0 0 5 0,0 0 6 15,0 0 1-15,0 0 2 0,25-27-7 0,-22 3-2 16,4-5-7-16,0 1 3 0,2-3-4 0,-2-1 4 16,0 2-3-16,-1 0 4 0,-1 7-4 0,-5 23 2 15,4-40-3-15,-4 40 2 16,1-27-1-16,-1 27-1 0,0 0-4 0,0 0-3 16,0 0-11-16,27-21-10 0,-27 21-17 0,0 0-23 15,34-5-20-15,-8 17-42 0,-26-12-41 0,44 5-54 16,-44-5-125-16,32-7-68 0,5 23 149 0,-37-16 270 15</inkml:trace>
  <inkml:trace contextRef="#ctx0" brushRef="#br2" timeOffset="184855.356">22854 17214 1157 0,'-37'-33'77'0,"37"33"-30"15,0 0 2-15,-30-14 5 0,30 14 2 16,-29-9-16-16,29 9-14 0,-30 0-2 0,30 0 0 15,-32 5 1-15,32-5 1 0,-32 16-1 0,32-16 1 16,-35 25 3-16,35-25-1 0,-34 37 2 16,34-37-6-16,-33 49 1 0,15-21-4 0,2 4 1 15,0-1-2-15,2 1 2 0,2-2-7 0,3-3 0 16,9-27-7-16,-7 38-1 0,7-38-6 0,5 25-1 16,-5-25 0-16,0 0-1 0,37 9 1 0,-37-9 1 15,41-14 0-15,-41 14 2 0,46-29-1 0,-21 8-1 16,1-2 1-16,1-3-5 0,-2 0 3 15,-1-3-3-15,-1 3-2 0,-1 0-4 0,-5 1 1 16,-17 25-4-16,38-42 7 0,-38 42-3 16,24-32 5-16,-24 32 1 0,0 0 3 0,0 0 1 15,0 0-1-15,0 0-1 0,0 0-2 0,0 0 0 16,0 0-2-16,-21 25 1 0,21-25-4 0,-23 40 2 16,16-13-8-16,-5-1-1 0,5 2-11 0,-1-3-6 15,7 6-21-15,1-31-8 0,5 50-23 16,-5-50-13-16,21 39-20 0,-21-39-16 0,34 22-21 15,-34-22-25-15,39 6-26 0,-13-5-97 0,-26-1-12 16,59-19 230-16</inkml:trace>
  <inkml:trace contextRef="#ctx0" brushRef="#br2" timeOffset="185231.2508">23194 17256 1017 0,'-25'16'132'0,"25"-16"-60"0,-32 6-6 0,32-6 2 16,-32 7-2-16,32-7-12 0,-33 14-6 0,33-14 0 15,-36 17 1-15,36-17-2 0,-37 25-3 0,37-25-9 16,-37 37-3-16,37-37-6 0,-32 39-1 0,32-39-7 16,-21 40-1-16,21-40-8 0,-11 35-1 0,11-35-4 15,2 32 1-15,-2-32 0 0,18 25 1 16,-18-25-3-16,37 16 0 0,-11-16-2 0,8 0-1 16,2-4 2-16,3-5-3 0,1-7 2 0,1-1-2 15,3-6 3-15,-5 0-2 0,-2-5 2 0,-3 0-4 16,-2-8 5-16,-5 3-4 0,-4-8 5 15,-2-1-6-15,-5-4 6 0,1-3-5 0,-2 0 4 16,-7 1-5-16,-2 6 5 0,-4 5-4 0,-4 2 4 16,-4 7-3-16,-4 1 4 0,10 27-3 15,-25-40 2-15,25 40-4 0,-30-18 5 0,30 18 3 16,-32 7-1-16,32-7 1 0,-35 44-5 0,15-5 0 16,-1 5-4-16,0 7 7 0,1 5-7 0,1 4 5 15,-1 4-8-15,4-6 3 0,2 3-16 0,7-6-1 16,7 0-28-16,-4-15-19 0,20 11-58 0,-16-51-82 15,36 55-245-15,-36-55-107 0,49 30 92 16</inkml:trace>
  <inkml:trace contextRef="#ctx0" brushRef="#br2" timeOffset="185465.6304">24154 16663 1457 0,'-73'54'106'16,"45"-13"-106"-16,-4 8 26 0,0 13-26 0,-5 1 9 15,0 11 17-15,-7 6-15 0,3 8 16 0,-7 0-14 16,7 5 9-16,-5-1-22 0,2-1-10 0,3 1 18 16,0-6-22-16,6-3 20 0,5-14-17 0,9-4-36 15,-4-21-24-15,28 10-78 0,-3-54-94 16,-5 25-268-16,5-25 28 0,37-11 312 15</inkml:trace>
  <inkml:trace contextRef="#ctx0" brushRef="#br2" timeOffset="186043.9145">24211 17211 1207 0,'0'0'164'0,"0"0"-96"0,0 0-12 15,-36-36 6-15,36 36-1 0,-25-3-14 0,25 3-10 16,-35 9-9-16,35-9-3 0,-46 30-1 0,21-7-1 15,-1-1-4-15,1 5 0 0,-2 1-7 16,4 2 1-16,0 0-5 0,2 2 4 0,3-2-7 16,4-2 2-16,14-28-6 0,-14 44 0 0,14-44-2 15,3 30 2-15,-3-30-2 0,0 0 2 0,29 26-1 16,-29-26 1-16,35 4-1 0,-35-4 1 0,41 0-1 16,-41 0 0-16,42-4 0 0,-42 4 1 0,36 0-2 15,-36 0 3-15,28 11-2 0,-28-11-1 0,0 0 0 16,20 30-14-16,-20-30 29 15,1 38-27-15,-1-38 26 0,-10 50-12 0,-1-24-2 16,-3 6 1-16,-4-2-3 0,-1 0 5 0,1 1-9 16,-1-2 2-16,-1-1-9 0,20-28-6 0,-32 40-21 15,32-40-26-15,0 0-51 0,-30 11-78 0,30-11-167 16,28 5-162-16,-28-5 37 0,38-28 434 0</inkml:trace>
  <inkml:trace contextRef="#ctx0" brushRef="#br2" timeOffset="186418.959">24315 17607 1285 0,'-35'58'273'0,"35"-58"-244"0,0 0-13 16,-27 12 6-16,27-12 6 0,0 0-1 0,28-10 2 15,-28 10-20-15,38-30 32 0,-14 9-37 0,7-2 24 16,-1-2-18-16,2-1-9 0,-2-2 3 0,-2-1-5 15,-3 6 3-15,-2-1 0 0,-2-1 3 0,-21 25-4 16,27-40 4-16,-27 40-2 0,10-29 5 0,-10 29 3 16,0 0 3-16,-16-24-3 0,16 24-1 0,-30-9-4 15,30 9-1-15,-42 4 0 0,42-4-1 16,-48 12 2-16,20-5-1 0,1 11 1 0,-1-1-4 16,-1 6 4-16,3 5-3 0,1 0 4 15,0 6-2-15,2 1 3 0,0 2-7 0,2 2-9 16,5 0 20-16,5-4-23 0,4-4 24 0,7-2-11 15,7-5-4-15,-7-24 2 0,25 37-7 0,-25-37 0 16,48 27-6-16,-20-22-3 0,9-3-2 0,2-8-9 16,7-1-10-16,2-14-24 0,12 5-24 15,-10-22-36-15,26 17-52 0,-26-31-71 0,22 10-253 16,-4 5 28-16,-20-16 293 0</inkml:trace>
  <inkml:trace contextRef="#ctx0" brushRef="#br2" timeOffset="186606.4611">24997 17246 1342 0,'-39'37'278'0,"-18"-21"-196"0,13 10-16 0,-6-3-10 16,8 10-4-16,-4-1-16 0,5 9-6 0,2-3-8 15,7 5 1-15,8-3-6 0,4 1-12 0,6-3 18 16,5-1-26-16,9-5 18 0,5-7-12 0,-5-25-3 16,32 37 0-16,-7-30 0 0,7-4 0 0,9-6 0 15,5-10-12-15,9-4-12 0,-4-11-27 0,9 3-33 16,-14-23-73-16,32 20-267 0,-25-17-176 15,2-1 29-15,4 12 448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4T00:24:54.758"/>
    </inkml:context>
    <inkml:brush xml:id="br0">
      <inkml:brushProperty name="width" value="0.05292" units="cm"/>
      <inkml:brushProperty name="height" value="0.05292" units="cm"/>
    </inkml:brush>
    <inkml:context xml:id="ctx1">
      <inkml:inkSource xml:id="inkSrc8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1" timeString="2015-05-14T00:25:53.481"/>
    </inkml:context>
  </inkml:definitions>
  <inkml:trace contextRef="#ctx0" brushRef="#br0">8530 10661 545 0,'0'0'31'0,"0"0"-17"16,0 0-7-16,0 0 5 0,0 0 12 16,0 0 11-1,0 0 4-15,0 0 0 0,0 0-11 0,0 0-6 0,0 0-3 0,0 0 1 0,0 0 4 0,-25 17 6 16,25-17 7-16,0 0 3 0,-20 30 4 15,20-30-3 1,0 0-3-16,-23 28-7 0,23-28-7 0,0 0-10 16,-9 25-7-16,9-25-5 0,0 0-2 0,0 0 0 0,9 28-2 15,-9-28 0-15,0 0 1 0,0 0-1 0,32 20 1 0,-32-20-1 16,0 0 0-16,36 5 0 0,-36-5 0 16,26-5 2-16,-26 5 0 0,27-15 3 0,-27 15-2 15,25-21 3-15,-25 21-2 0,21-26 1 0,-21 26-1 16,16-28 2-16,-16 28-2 0,7-23 1 0,-7 23-1 15,0 0 2-15,-5-27-2 0,5 27 1 0,0 0-1 16,0 0 0-16,-34-22-1 0,34 22 1 16,-25-4 1-1,25 4-1-15,-26 0 3 0,26 0 4 0,-31 11 3 16,31-11 2-16,-28 17 4 0,28-17-3 0,-25 20-3 16,25-20-3-16,0 0-2 0,-21 24-5 0,21-24 0 0,0 0-2 15,0 0 1-15,9 28-2 0,-9-28 1 16,0 0-1-16,32 22 1 0,-32-22-1 0,33 8 2 15,-33-8-1-15,39 2 1 0,-39-2-1 16,41-3 0-16,-41 3 0 0,37-7 1 0,-37 7 0 0,32-15 0 16,-32 15 1-16,27-17-1 0,-27 17 2 0,0 0-1 0,0 0 3 15,25-34 1-15,-25 34 4 0,0 0 1 0,-2-35 3 16,2 35 0-16,0 0-1 0,-20-28-1 0,20 28 2 16,0 0-1-16,-39-21 2 0,39 21-2 15,-28-5 0-15,28 5 0 0,-30 1-1 16,30-1-1-16,-30 9-1 0,30-9 1 0,-27 18-3 15,27-18 1 1,-25 26-5-16,25-26 2 0,-17 30-6 0,17-30 2 0,-9 25-3 16,9-25 1-16,0 0-1 0,5 26-1 0,-5-26-2 15,0 0-6-15,27 13-11 0,-27-13-17 0,28-2-30 16,-28 2-42-16,34-16-75 0,-34 16-119 16,16-48-152-16,-16 48 104 0,19-42 352 0</inkml:trace>
  <inkml:trace contextRef="#ctx0" brushRef="#br0" timeOffset="6549.4971">8537 10654 275 0,'0'0'113'0,"0"0"-7"15,0 0-7-15,0 0-1 0,0 0-6 16,0 0-11-16,0 0-18 0,0 0-17 0,0 0-16 15,0 0-9-15,0 0-4 0,0 0-2 0,-27-4 0 16,27 4 2-16,0 0-1 0,-35 26-6 16,35-26-2-16,-30 22-7 0,30-22 1 0,-39 28-2 15,39-28 0-15,-52 37-1 0,22-18 3 0,-2 4-4 16,-5 0 5-16,-4 0-4 0,-3 3 0 0,-5 4-1 16,-3 0 3-16,-6 7-6 0,-1 2 9 0,-8 5-7 15,-2 3 10-15,-9 6 16 0,-7 4-24 0,-7 1 33 16,-6 10-20-16,-8-1 10 0,-2 6 14 15,-9 6-10-15,4 5 12 0,-11-3-16 0,4 11 14 16,-12-7-15-16,5 3 14 0,-8-2 4 0,6 2-25 16,0-7 17-16,8-2-29 0,3-8 0 15,6-4 9-15,6-2-13 0,3-4 8 0,9-4-16 16,4-6 2-16,12-4-19 0,4-10-3 0,10 6-16 16,2-12-3-16,14 8-20 0,-7-16-12 0,23 14-20 15,-12-18-20-15,21 13-1 0,-7-13-15 16,14 8 20-16,16-27 10 0,-25 33 2 0,25-33 33 15,0 0-1-15,0 39-68 0,0-39 26 0,0 0 115 16</inkml:trace>
  <inkml:trace contextRef="#ctx0" brushRef="#br0" timeOffset="7377.7682">5280 12476 577 0,'16'-33'22'16,"-16"33"-5"-16,14-30 10 0,-14 30 10 0,18-32 21 16,-18 32 4-16,17-26 3 0,-17 26-8 0,16-25 1 15,-16 25-6-15,0 0 5 0,25-28-4 16,-25 28-1-16,0 0-7 0,7-30-2 0,-7 30-7 15,0 0-5-15,0 0-6 0,0 0-2 0,0 0-2 16,0 0 0-16,0 0-5 0,0 0-7 0,0 0-3 16,0 0-5-16,-19 34 0 0,19-34-1 0,-30 47 3 15,10-19-4-15,-1 6 6 0,-4 1-5 0,2 0 8 16,-5 6-5-16,3 1 11 0,-3-5-4 0,1 4 5 16,-1-6-2-16,3-2 5 0,-4-3-2 15,5 4 5-15,-1-8-7 0,5 2 5 0,-1-3-4 16,21-25 1-16,-28 39-2 0,28-39-4 15,0 0-7-15,-11 24-1 0,11-24-2 0,0 0 0 16,0 0 1-16,41 13 1 0,-15-15-2 0,8-3 1 16,7-8 0-16,3 1-3 0,8-4 1 0,1-3-3 15,2-1-5-15,-2-4-13 0,-2 8-13 16,-8-5-20-16,3 15-12 0,-18-9-16 0,13 22-27 16,-41-7-35-16,56 3-90 0,-27 9-224 0,-29-12 51 15,46 32 349-15</inkml:trace>
  <inkml:trace contextRef="#ctx0" brushRef="#br0" timeOffset="8140.0537">6087 12765 901 0,'25'-24'56'16,"-25"24"-39"-16,0 0-14 0,0-25-3 0,0 25 4 15,0 0 12-15,0 0 16 0,0 0 14 0,0 0 2 16,0 0-7-16,0 0-13 0,0 0-11 15,0 0-6-15,0 0-4 0,0 0 0 0,-28 18 0 16,28-18 12-16,-4 44 3 0,4-16 8 0,-3-2-8 16,5 8 1-16,-2-4-12 0,1 1 1 0,1 1-9 15,3-2 4-15,-1-5 14 0,-4-25-13 16,11 38 16-16,-11-38-19 0,0 0-3 0,12 29 0 16,-12-29 0-16,0 0 2 0,0 0 4 0,0 0 5 15,0 0 2-15,0 0 5 0,0 0 8 0,0 0-6 0,23-29-19 16,-23 29 9-16,9-44-26 0,-4 13 13 0,0-1 5 15,-1-2-5-15,1-1 6 0,1 2-6 16,-5 1 9-16,3 4 0 0,-4 1 9 0,0 27-2 16,2-44 1-16,-2 44-9 0,1-35-2 0,-1 35-6 15,0 0 0-15,9-31-3 0,-9 31-4 0,0 0-7 32,27-9-5-32,-27 9-11 0,35 1-18 0,-35-1-17 15,59 0-46-15,-34-17-52 0,28 20-47 0,-6-10-256 16,0-19 43-16,22 22 351 0</inkml:trace>
  <inkml:trace contextRef="#ctx0" brushRef="#br0" timeOffset="10459.5305">8753 10712 338 0,'0'0'-1'16,"0"0"-15"-16,-32 17-19 0,32-17-21 0,0 0-16 15,-30 27 6-15,30-27 19 0,0 0 24 16,-30 24 33-16,30-24 19 0,0 0 15 0,-25 14 8 15,25-14-2-15,0 0-7 0,0 0-11 0,0 0-7 16,0 0-7-16,0 0 1 0,0 0 18 0,0 0 20 16,0 0 16-16,0 0 6 0,0 0-8 0,0 0-4 15,0 0-2-15,0 0 2 0,0 0 0 16,0 0-6-16,0 0-6 0,0 0-8 0,0 0-8 16,0 0-7-16,0 0-6 0,0 0-6 0,0 0-6 15,0 0-5-15,0 0-6 0,0 0-1 0,0 0 0 16,0 0 0-16,0 0 1 0,0 0 0 0,0 0-2 15,0 0-1-15,0 0 1 0,0 0-1 16,0 0 2-16,0 0 3 0,0 0 10 0,0 0 6 16,0 0 4-16,0 0 0 0,21-24-5 15,-21 24-5-15,0 0-1 0,37-23-4 0,-37 23 0 16,32-25-4-16,-32 25 2 0,41-28-4 0,-16 9 4 16,3-2-1-16,4-6 5 0,3 1-3 0,6-8 7 15,5-1-8-15,2-5 4 0,3-1-9 0,3-3 4 16,4 0 12-16,-1-2-30 0,1 0 34 0,1 2-29 15,-1 2 11-15,-3 0 7 0,0 1-9 16,-7 3 5-16,-1 1-6 0,-1 1 5 0,-3 1-7 16,-1 2 5-16,-1-1-7 0,2-1 8 0,-3 2-6 15,3-1 7-15,1-1-6 0,-3 0 5 0,3 1-5 16,0-3 8-16,1 2-5 0,1-4 10 16,3 2-5-16,-3-2 10 0,4 1 12 0,-2-1-32 15,0 4 30-15,-4-4-32 0,0 6 12 0,-1-3 5 16,1 3-5-16,-3-1 3 0,1 1-6 15,-1-1 4-15,0 1-6 0,-1-2 6 0,5 1-7 16,-3 1 4-16,3-4-7 0,1 0 3 0,-2 2-4 16,4-2 4-16,-1 1-5 0,5 1 5 0,3 0-7 15,1-2 7-15,1 0-6 0,0-2 5 0,-2 2-5 16,0 0 6-16,-1-1 9 0,0 1-28 0,-5 0 29 16,1 3-27-16,-2 4 14 0,-8 4 4 15,1-1-4-15,-7 1 4 0,-2 5-5 0,-4 1 2 16,-3 1-1-16,-25 19 2 0,39-33-3 15,-39 33 3-15,26-27-2 0,-26 27 1 0,0 0 0 16,30-33 0-16,-30 33-2 0,29-27 4 0,-29 27-5 16,44-33 3-16,-12 12-3 0,2-4 2 0,4-1-2 15,3-1 4-15,-2 1-3 0,2 3 2 0,-4 0-3 16,2 4 5-16,-4-1-5 0,-3 3 4 16,-3 3-3-16,-29 14-1 0,40-15 0 0,-40 15 1 15,0 0-2-15,0 0 0 0,0 0-1 0,0 0-10 16,0 0-9-16,-12 29-15 0,-13-17-10 0,2 13-6 15,-12-8 2-15,8 10-5 0,-12-15-5 0,18 13-27 16,-14-22-33-16,35-3-64 0,-34 27-131 16,34-27-105-16,0 0 120 0,-27-4 302 0</inkml:trace>
  <inkml:trace contextRef="#ctx0" brushRef="#br0" timeOffset="19061.0048">10079 8665 618 0,'0'0'51'0,"0"0"19"0,-5-24 3 15,5 24 11-15,0 0-5 0,0 0-2 0,0 0-9 16,-16-29-1-16,16 29-9 0,0 0-12 0,0 0-10 16,0 0-8-16,0 0-7 0,0 0-3 0,0 0-4 15,0 0-4-15,0 0-2 0,0 0-1 0,0 0 2 16,0 0 2-16,-2 34 6 0,2-34-1 0,6 42 2 15,-6-16-7-15,1 3 1 0,-1-5-7 16,2 10 3-16,0-6-6 0,-2 2 6 16,0 0-2-16,2 0 4 0,-4-6-5 0,2 3 1 15,0-27-1-15,2 33 4 0,-2-33-1 0,0 0 1 16,0 0-5-16,0 0-1 0,0 0-1 0,0 0 5 16,0 0 7-16,0 0 7 0,0 0 6 0,0 0-6 15,0 0-6-15,0 0-7 0,0 0-4 0,0-33 0 16,0 33 3-16,-2-48-3 0,0 22 6 15,0 1-2-15,1 1 5 0,1 24-1 0,-6-46 3 16,6 46-6-16,-3-46 0 0,3 46-5 0,3-48 1 16,-3 48-5-16,7-45 4 0,0 20-5 0,-7 25 4 15,18-48-4-15,-18 48 3 0,27-45-4 16,-27 45-14-16,33-39 32 0,-33 39-31 0,36-34 30 16,-36 34-16-16,35-22-2 0,-35 22 2 0,43-13-1 15,-43 13 1-15,46-7-5 0,-21 7-7 16,-1-2-4-16,5 4-4 0,-4-4 1 0,3 6-4 15,-3-6-4-15,3 9-16 0,-28-7-14 0,53 9-9 16,-53-9-64-16,57 11-69 0,-57-11-284 0,41-4 13 16,-6 11 225-16</inkml:trace>
  <inkml:trace contextRef="#ctx0" brushRef="#br0" timeOffset="28376.6645">8749 10856 622 0,'0'0'95'0,"0"0"-25"0,0 0-8 0,0 0-4 16,0 0 5-16,0 0 9 0,0 0 6 16,0 0-2-16,0 0-3 0,0 0-14 0,0 0-15 15,29-19-13-15,-29 19-10 0,0 0-9 0,0 0-3 0,24-16 0 0,-24 16 2 16,0 0 1-16,0 0 1 0,0 0-1 0,0 0-2 16,0 0-2-16,0 0-2 0,0 0-5 15,0 0 0-15,0 0-2 0,0 0 2 0,0 0 0 16,0 0 0-16,0 0 0 0,2 28 0 15,-2-28-2-15,0 0 2 0,0 0-1 0,14 25 2 16,-14-25 2-16,0 0 3 0,32 10 2 0,-32-10 3 16,34 4 0-1,-34-4-1-15,35 2-4 0,-35-2-2 0,37 3 0 16,-37-3-1-16,36 7-1 0,-36-7 0 0,32 7-4 16,-32-7 1-16,25 11-1 0,-25-11 1 0,0 0-1 15,30 23 2-15,-30-23 0 0,0 0 0 16,24 30-2-16,-24-30 2 0,0 0-2 0,24 33 2 15,-24-33-1-15,0 0 2 0,37 28-1 0,-37-28 0 16,32 14 0-16,-32-14 0 0,33 11 0 0,-33-11 4 16,34 9 1-16,-34-9 1 0,34 9-1 0,-34-9-3 15,31 10-1-15,-31-10 1 0,27 12-3 0,-27-12 2 16,0 0-3-16,32 34 2 0,-32-34-1 16,12 25 1-16,-12-25-1 0,11 24 2 15,-11-24-2-15,10 28 3 0,-10-28-4 0,9 25 3 16,-9-25 21-16,11 23-34 0,-11-23 37 0,0 0-33 15,27 35 13-15,-27-35 2 0,24 20-1 0,-24-20 2 16,32 17-2-16,-32-17 1 0,32 14-2 0,-32-14 2 16,32 16-1-16,-32-16 0 0,39 16-2 0,-39-16-2 15,37 18-2-15,-37-18 1 0,34 19-3 16,-34-19 2-16,33 25-1 0,-33-25 1 0,31 28-1 16,-31-28 1-16,30 28-2 0,-30-28 2 0,33 28-3 15,-33-28 4-15,34 28-4 0,-34-28 6 0,39 27-1 16,-13-17 1-16,-1-1-2 0,2 0-1 0,3 0-1 15,-2-4 0-15,4 2 1 0,0 0-1 0,0 2 0 16,0-4 1-16,0 2-1 0,-2 2 2 0,2-2-2 16,-2 2 2-16,0 0-1 0,-2-2 1 15,1 3-1-15,-5 1 0 0,1-1-1 0,-25-10 0 16,43 25-1-16,-43-25 1 0,37 26-1 0,-37-26 2 16,35 29-2-16,-35-29 2 0,36 24-1 0,-36-24 0 15,35 23-2-15,-35-23 3 0,37 28-3 0,-37-28 4 16,43 23-3-16,-43-23 2 0,48 21-1 15,-48-21 0-15,46 18-1 0,-20-9 5 0,1 0-1 16,1-1 1-16,-1 1-1 0,-1 0-1 16,-1 0-3-16,0 0 2 0,0 1-2 0,-1 1 2 15,-24-11-2-15,45 21 1 0,-45-21-1 0,37 23 1 16,-37-23-1-16,35 25 2 0,-35-25-2 0,30 28 1 16,-30-28-1-16,29 30-14 0,-29-30 32 0,28 30-33 15,-28-30 33-15,30 26-15 0,-30-26-3 0,34 23 2 16,-34-23-2-16,35 21 0 0,-35-21 0 15,37 18 2-15,-37-18-2 0,39 15 2 0,-39-15-1 16,45 15 1-16,-45-15-2 0,48 10 3 0,-24-5-2 16,1 1 0-16,0-1 1 0,-25-5-1 15,46 11 0-15,-46-11 1 0,46 12-2 0,-46-12 1 16,41 14 0-16,-41-14-1 0,39 16 3 0,-39-16 2 16,40 17-2-16,-40-17 3 0,36 18-6 0,-36-18 1 15,35 16-1-15,-35-16 1 0,32 16-1 16,-32-16 2-16,30 16-2 0,-30-16 2 0,32 12-1 15,-32-12 1-15,32 12-2 0,-32-12 2 0,30 11-1 16,-30-11 1-16,30 9-2 0,-30-9 1 0,29 8 0 16,-29-8 0-16,28 9 1 0,-28-9-1 0,28 7 1 15,-28-7 0-15,25 16-1 0,-25-16 1 0,27 16-3 16,-27-16 2-16,24 23-1 0,-24-23 1 16,0 0-1-16,31 30 1 0,-31-30-1 15,0 0 1-15,28 19 0 0,-28-19 0 0,0 0 0 16,25 16 1-16,-25-16-1 0,0 0 1 0,28 12-1 15,-28-12 0-15,0 0 1 0,30 13-1 0,-30-13-1 16,0 0 2-16,36 7-1 0,-36-7 1 0,0 0 0 16,35 3-1-16,-35-3 0 0,25 0 0 0,-25 0 0 15,0 0 1-15,32 7-1 0,-32-7 0 16,0 0-1-16,35 14 1 0,-35-14-1 0,0 0 1 16,35 23 0-16,-35-23-1 0,0 0-1 0,31 25 2 15,-31-25 0-15,0 0 0 0,0 0-1 0,24 28 1 16,-24-28-1-16,0 0 1 0,0 0 1 15,0 0-1-15,0 0 1 0,0 0-2 0,0 0 2 16,0 0-2-16,0 0-2 0,0 0-3 0,0 0-6 16,0 0-5-16,25-2-7 0,-25 2-6 15,0 0-5-15,0 0-6 0,0 0-2 0,29-33-7 16,-29 33-16-16,0 0-30 0,40-2-63 0,-40 2-92 16,0 0-203-16,0 0 23 0,-26-5 321 0</inkml:trace>
  <inkml:trace contextRef="#ctx0" brushRef="#br0" timeOffset="29282.8769">10630 12466 869 0,'0'0'67'0,"0"0"-18"15,0 0-9-15,-5-27-3 0,5 27 2 0,0 0 2 16,0 0 0-16,0 0-1 0,0 0 0 0,0 0-4 16,0 0-4-16,0 0-3 0,0 0-4 0,0 0-5 15,0 0-3-15,0 0-3 0,0 0-1 0,0 0 0 16,0 0-1-16,0 0 5 0,0 0 2 0,-13 27 3 15,13-27 0-15,-8 37 0 0,8-37-8 16,-11 49-2-16,6-15-10 0,-1 1 2 0,3 2-7 16,-3 2 5-16,1-8-4 0,-2 1 5 0,2-2-5 15,-2-2 5-15,1-1-2 0,1-3 6 0,5-24 1 16,-7 32 6-16,7-32-5 0,0 0-1 0,0 0-3 16,0 0 2-16,0 0 8 0,0 0 5 15,0 0 3-15,0 0-6 0,27-30-5 0,-17 5-11 16,3-6 3-16,-1-3-5 0,2-1 4 15,-1 5-1-15,-3-2 10 0,1 4-1 0,-4-4 8 16,0 2-1-16,-2 4 0 0,2 1-7 0,-7 25 0 16,11-40-8-16,-11 40 1 0,19-34-3 0,-19 34 0 15,25-28-2-15,-25 28 2 0,29-21-2 0,-29 21 2 16,37-19 2-16,-37 19 0 0,44-20-2 0,-19 13-5 16,-25 7-15-16,44-7-11 0,-44 7-36 0,43 0-35 15,-43 0-29-15,46 7-120 0,-46-7-263 16,32 11 19-16,-32-11 222 0</inkml:trace>
  <inkml:trace contextRef="#ctx1" brushRef="#br0">24184 13188 0,'0'0'0,"0"0"0,0 0 0,0 0 0,0 0 0,0 0 0,0 0 0,0 0 16,0 0 15</inkml:trace>
  <inkml:trace contextRef="#ctx0" brushRef="#br0" timeOffset="63151.2405">12639 8195 568 0,'-25'5'159'0,"25"-5"-39"0,0 0-20 0,0 0 0 15,0 0-13-15,0 0-7 0,0 0-12 0,0 0-8 16,0 0-13-16,0 0-6 0,0 0-12 16,0 0-5-16,0 0-5 0,0 0-4 0,0 0 1 15,0 0-2-15,0 0 3 0,0 0-2 0,0 0 0 16,0 0-1-16,0 0-2 0,0 0 1 0,0 0-1 16,0 0 2-16,-14-24 0 0,14 24 0 0,0 0 1 15,0 0-1-15,0 0 1 0,0 0-2 16,0 0-2-16,0 0-2 0,0 0-2 0,0 0-2 15,0 0-1-15,0 0 0 0,0 0-3 16,0 0 1-16,0 0-2 0,0 0-1 0,0 0 1 16,0 0-2-16,0 0 2 0,0 0-1 0,0 0 0 15,0 0 2-15,0 0-1 0,24 19 0 0,-24-19 1 16,0 0-1-16,0 0 1 0,25 18-2 0,-25-18 1 16,0 0 1-16,25 21-2 0,-25-21 3 0,0 0-3 15,26 26 2-15,-26-26-2 0,0 0 1 16,0 0-1-16,27 28 3 0,-27-28 0 0,0 0 1 15,0 0-2-15,18 28 2 0,-18-28 1 0,0 0 1 16,0 0 0-16,17 32 0 0,-17-32-3 0,0 0 0 16,15 25-2-16,-15-25 1 0,0 0-2 15,0 0 2-15,19 30 0 0,-19-30 0 0,0 0-1 16,0 0 1-16,28 26-2 0,-28-26 1 0,0 0-1 16,0 0 2-16,27 23-1 0,-27-23-14 15,0 0 33-15,20 30-36 0,-20-30 33 0,0 0-15 16,14 26-3-16,-14-26 3 0,0 0-1 0,10 25 0 15,-10-25 1-15,0 0 1 0,13 30-1 0,-13-30 3 16,0 0 0-16,10 33 3 0,-10-33-1 0,0 0 1 16,11 27-6-16,-11-27 2 0,0 0-2 0,0 0 0 15,21 28-1-15,-21-28 0 0,0 0-1 16,0 0 2-16,25 30-2 0,-25-30 4 16,0 0-3-16,0 0 2 0,19 26-2 0,-19-26 1 15,0 0-2-15,16 30 3 0,-16-30-2 0,0 0 1 16,15 30-1-16,-15-30 2 0,5 25 0 0,-5-25 4 15,5 28-1-15,-5-28 3 0,2 27-3 0,-2-27 1 16,2 28-3-16,-2-28 0 0,3 24 0 0,-3-24-1 16,6 27-2-16,-6-27 1 0,0 0-1 15,8 32-1-15,-8-32 2 0,0 0 1 0,15 29-3 16,-15-29 4-16,0 0-2 0,16 36-1 0,-16-36 0 16,0 0 1-16,16 30-3 0,-16-30 3 0,0 0-2 15,10 30 2-15,-10-30-1 0,5 24 1 0,-5-24-1 16,8 28 1-16,-8-28-2 0,3 29 3 15,-3-29-3-15,0 31 4 0,0-31-4 0,4 30 3 16,-4-30-2-16,5 32 1 0,-5-32 2 16,3 30 2-16,-3-30-2 0,6 28 3 0,-6-28-6 15,0 0 0-15,12 32 1 0,-12-32-16 0,0 0 14 16,16 26-14-16,-16-26 27 0,0 0-11 0,14 27 13 16,-14-27-13-16,0 0-1 0,16 26 1 0,-16-26-2 15,0 0 2-15,14 23-2 0,-14-23 1 0,0 0 0 16,9 28 0-16,-9-28 0 0,7 25 1 15,-7-25-2-15,6 26 3 0,-6-26-3 0,0 25 3 16,0-25-2-16,1 24 3 0,-1-24-3 0,2 27 0 16,-2-27-1-16,2 28 2 0,-2-28-3 15,4 27 3-15,-4-27-2 0,5 24 2 0,-5-24-2 16,9 28 2-16,-9-28-3 0,9 27 4 0,-9-27-3 16,10 35 2-16,-10-35-1 0,11 35 2 0,-11-35-2 15,10 37 1-15,-10-37-3 0,6 35 4 16,-6-35-3-16,5 32 3 0,-5-32-3 0,4 37 1 15,-4-37-3-15,0 35 4 0,0-35-2 0,0 36 3 16,0-36-2-16,-2 31 1 0,2-31-2 0,-2 35 3 16,2-35-4-16,0 30 2 0,0-30-1 0,2 30 0 15,-2-30 1-15,3 25 0 0,-3-25-1 0,6 25 2 16,-6-25-2-16,5 28 2 0,-5-28-1 16,9 25 1-16,-9-25-2 0,10 22-13 15,-10-22 27-15,0 0-29 0,11 29 30 0,-11-29-14 16,0 0 0-16,0 0 2 0,4 31-3 0,-4-31 2 15,0 0-1-15,1 27 0 0,-1-27 0 0,0 0 1 16,-1 30-1-16,1-30 1 0,-4 24-2 0,4-24 2 16,0 0-2-16,-3 34 1 0,3-34-1 0,0 26 2 15,0-26-3-15,1 27 3 0,-1-27-1 16,0 30 1-16,0-30-2 0,0 0 3 0,6 31-3 16,-6-31 1-16,0 0-1 0,7 28 0 0,-7-28 0 15,0 0 2-15,0 0-2 0,10 29 2 0,-10-29-2 16,0 0 2-16,2 26-2 0,-2-26 2 15,0 28-1-15,0-28 1 0,-5 28-1 0,5-28 1 16,-7 34-2-16,7-34 2 0,-9 35-1 0,9-35 2 16,-11 34-4-16,11-34 3 0,-9 38-3 15,9-38 3-15,-7 34-3 0,7-34 1 0,-5 30-2 16,5-30 2-16,-2 26-2 0,2-26 2 0,0 0 0 16,-3 28 0-16,3-28-1 0,0 0 1 0,1 32-1 15,-1-32 0-15,0 0 1 0,2 32 1 0,-2-32-1 16,0 0 1-16,-2 33-1 0,2-33 3 0,0 32-3 15,0-32 2-15,-3 32-1 0,3-32 0 0,-7 30-1 16,7-30-12-16,-4 31 28 0,4-31-26 16,-7 37 28-16,7-37-15 0,-5 32-3 15,5-32 1-15,-4 32-1 0,4-32 2 0,-1 33-3 16,1-33 3-16,-4 26-2 0,4-26 1 0,0 0-2 16,0 25 3-16,0-25-1 0,0 0 1 0,0 0-1 15,-2 27 1-15,2-27-1 0,0 0 1 0,0 0-3 16,-2 35 1-16,2-35-5 0,-3 37 3 15,3-37-2-15,-7 40 2 0,7-40 2 0,-7 30 1 16,7-30-1-16,-6 35 2 0,6-35-3 0,-7 41 3 16,7-41-2-16,-7 33 3 0,7-33-2 0,-7 27 1 15,7-27-3-15,0 0 3 0,-3 33-2 0,3-33 2 16,-4 25-2-16,4-25 1 0,0 0-1 16,-7 25 2-16,7-25-2 0,0 0 2 0,0 0-2 15,0 0 2-15,-5 33-1 0,5-33-1 16,-6 26 0-16,6-26 2 0,-10 43-2 0,1-15 4 15,2 0-5-15,-2-1 5 0,2 1-5 0,-2-2 4 16,2 1-4-16,0 6-14 0,-2-3 29 0,0-2-29 16,2-1 31-16,7-27-11 0,-14 40-2 0,14-40 2 15,-12 34-5-15,12-34 3 0,-6 28-2 0,6-28 1 16,0 0-1-16,-7 30 0 0,7-30 0 0,0 0-1 16,0 0 0-16,0 0 1 0,-5 26-2 15,5-26 2-15,0 0 1 0,0 0-2 0,-7 26 2 16,7-26 1-16,0 0-3 0,0 0 4 15,-16 34-4-15,16-34 2 0,0 0 0 0,0 0-1 16,-20 30 0-16,20-30 2 0,0 0-2 0,0 0 0 16,-19 28 1-16,19-28 0 0,0 0-1 0,-20 28 1 15,20-28-1-15,-16 34 0 0,16-34-1 16,-21 45 2-16,9-16-4 0,-2 1 6 0,1-4-5 16,1 6 5-16,-1-8-3 0,13-24 2 0,-21 43-3 15,21-43 3-15,-23 35-1 0,23-35 4 0,-18 26-2 16,18-26 4-16,0 0-1 0,-19 27 0 0,19-27 1 15,0 0-1-15,0 0-1 0,0 0-1 0,0 0 0 16,0 0 1-16,0 0-2 0,0 0 2 0,0 0-2 16,-27 26-1-16,27-26-3 15,0 0 0-15,0 0 0 0,0 0 1 0,-14 28 1 16,14-28 0-16,0 0-2 0,-10 25 1 0,10-25-2 16,0 0 3-16,0 0-1 0,-15 26 0 0,15-26 0 15,0 0-6-15,0 0-10 0,0 0-12 0,0 0-27 16,0 0-36-16,0 0-97 0,0 0-370 0,-1-24-5 15,6-3 68-15</inkml:trace>
  <inkml:trace contextRef="#ctx0" brushRef="#br0" timeOffset="63945.472">13602 9676 1217 0,'-41'0'115'0,"41"0"-27"0,0 0-18 0,0 0-10 16,0 0-10-16,0 0-9 0,0 0-11 0,0 0-8 0,-25 27-8 15,25-27-4-15,0 0-5 0,6 29 1 16,-6-29 1-16,9 30 4 0,-9-30-2 0,10 36 3 16,-10-36-4-16,16 42 0 0,-16-42-3 0,20 47 3 15,-11-22-3 1,-1 3 5-16,-1 0-4 0,-1 2 6 0,-3 2-6 15,-1 2 5-15,0-1-4 0,-4 4 4 0,0 0-3 16,1 2 6-16,-5 0 12 0,3-4-25 0,-6-4 25 0,4-2-27 16,-4-1 11-16,0-4 2 0,9-24-4 15,-11 34 1-15,11-34-5 0,0 0-1 0,0 0-2 16,0 0 0-16,0 0 1 0,0 0-2 0,0 0 2 16,0 0-1-16,0 0 1 0,-7-41-2 15,7 11 3-15,0-3 9 0,4-6-22 0,3 1 22 16,-2-8-19-16,2-2 9 0,0-1 8 0,-1 0-6 15,1-1 4-15,0 3-6 0,0-1 5 0,3 2-4 0,-1 4 3 16,0 9-4-16,2 4-2 0,-1 5 0 0,-10 24 0 16,18-32 0-16,-18 32 0 0,0 0 0 15,30-26 0-15,-30 26 0 0,30-14 0 0,-30 14 0 16,43-15 0-16,-18 8 0 0,3-1 0 0,2-1 0 16,4 0 0-16,3-2 0 0,4 1 0 0,1-2 0 15,2 1 0-15,-1 2 0 0,-2 2 0 0,-2 0 0 16,-2 2 0-16,-4 0 0 0,-1 5-3 15,-32 0-40-15,46 7-24 0,-46-7-44 0,38 15-76 16,-38-15-172-16,0 0-226 0,0 0 62 0,0 0 355 16</inkml:trace>
  <inkml:trace contextRef="#ctx0" brushRef="#br0" timeOffset="66221.445">14126 5853 818 0,'0'0'147'0,"27"-15"-26"16,-27 15-15-16,0 0-14 0,0 0-13 0,0 0-20 15,0 0-18-15,0 0-9 0,0 0-6 16,0 0 0-16,0 0 1 0,0 0 3 0,0 0 2 16,0 0 1-16,0 0 1 0,23 39 1 0,-23-39-10 15,14 51 2-15,-5-12-10 0,1 10 2 0,-1 9-10 16,2 6 5-16,-2 12-15 0,-2-1 7 0,-2 10-11 15,-1-2 10-15,-3 1 5 0,-1 1-19 0,0-4 20 16,0-2-28-16,6-9-5 0,-3-13-26 0,17 1-43 16,-11-33-35-16,31 19-137 0,-40-44-275 15,54 12 21-15,-12-10 274 0</inkml:trace>
  <inkml:trace contextRef="#ctx0" brushRef="#br0" timeOffset="66627.7013">15088 6305 844 0,'0'0'210'0,"26"-5"-168"0,-26 5 7 0,0 0 14 16,0 0 7-16,31 17-6 0,-31-17-18 0,0 0-2 15,0 0-2-15,12 37 0 0,-12-37-7 16,-2 43 3-16,-3-19-4 0,5 10 3 15,-7-1-12-15,1 10 6 0,-2 1-9 0,4 3-16 16,-5-5 29-16,4 8-31 0,0-10 23 0,3-1-12 16,-2-7-7-16,3-2-2 0,2-6-7 0,-1-24 3 15,4 36-3-15,-4-36 2 0,0 0-2 0,0 0 1 16,0 0 1-16,0 0 0 0,26-2 3 0,-26 2-2 16,20-42 5-16,-8 6-5 0,1-6 6 0,1-7-2 15,-4 5-9-15,1 0 30 0,-4-2-24 16,2 4 25-16,-4-6-8 0,2 0-9 0,1 1 2 15,2 1-7-15,1-3 2 0,5 1-6 0,3 6 7 16,2 5-4-16,2 7 4 0,-23 30-4 16,45-35 0-16,-20 31-2 0,-1 4-1 0,3 7 0 15,3 4-2-15,2 5 0 0,2 3-7 0,1-1-8 16,6 5-19-16,-2-7-19 0,12 10-49 16,-14-24-44-16,34 29-112 0,-34-18-319 0,22-8 46 15,4 6 230-15</inkml:trace>
  <inkml:trace contextRef="#ctx0" brushRef="#br0" timeOffset="67362.0546">9947 10072 572 0,'0'0'79'15,"-8"-37"22"-15,8 37 16 0,0 0-3 16,0 0-3-16,-17-35-12 0,17 35-10 0,0 0-10 15,0 0-13-15,0 0-16 0,0 0-10 0,0 0-10 16,0 0-7-16,0 0-1 0,0 0-2 0,-7-28 2 16,7 28 0-16,0 0 3 0,0 0-1 0,33-23-2 15,-33 23-3-15,46 0-6 0,-12 7-3 0,7 5-3 16,5 6 0-16,5 7-6 16,6 5 4-16,-2 10-3 0,0 2 8 0,-6 8-4 15,-5 1 6-15,-6 3 9 0,-6 8-25 0,-6 2 26 16,-6 8-24-16,-10 2 4 0,-4 5 9 0,-12 11-14 15,-8 3 10-15,-11 11-12 0,-8 5 14 0,-12 6 5 16,-6 6-11-16,-9-3 18 0,-4 0-14 0,-3-10-2 16,1-17 8-16,4-12-16 0,7-17 4 0,9-18-17 15,5-17-9-15,15-12-32 0,1-20-46 16,25 5-92-16,-14-49-217 0,28-2-147 0,7-14 36 16,-1-31 476-16</inkml:trace>
  <inkml:trace contextRef="#ctx0" brushRef="#br0" timeOffset="68844.7726">10952 9659 878 0,'-17'-25'294'0,"17"25"-203"16,-27-16-15-16,27 16-9 0,-28-14-10 0,28 14-12 15,-30-11-14-15,30 11-11 0,-36 0-6 16,36 0 1-16,-32 7-2 0,32-7 3 0,-28 30-1 0,28-30 4 16,-30 50-5-16,18-17 7 0,-4 2-7 0,5 6 5 15,-1-6-7-15,5 6 3 0,-1-10-8 0,5-3 3 16,3-28-6-16,2 37 1 0,-2-37-3 0,0 0-1 15,21 29 0-15,-21-29 1 0,27 1-2 0,-27-1 2 16,38-12 0-16,-38 12 0 0,48-30 4 16,-18 9-4-16,1-4 3 0,2-3-5 0,-1-2 3 15,0-2-4 1,-4 3 4-16,-1 4-5 0,-27 25 5 0,44-39-5 16,-44 39 3-16,27-21-1 0,-27 21-1 0,0 0 0 15,0 0 0-15,0 0-2 0,0 0-1 0,0 0-2 16,0 0-6-16,-6 42 0 0,-3-15-6 0,-5-1 3 0,2 4-3 15,-6-4 3-15,4 3-4 0,14-29 4 16,-27 47-7-16,27-47 0 0,-14 34-15 0,14-34-15 16,0 0-21-16,0 0-20 0,16 24-19 0,-16-24-16 15,29-8-32-15,-29 8-53 0,30-36-174 0,7 33 25 16,-23-34 362-16</inkml:trace>
  <inkml:trace contextRef="#ctx0" brushRef="#br0" timeOffset="69645.0475">11339 9632 1050 0,'0'0'78'0,"-41"21"-21"16,41-21 0-16,-36 37-6 0,22-12-4 0,14-25-15 15,-35 53 2-15,15-27-3 0,10 4 6 0,-4-2-8 16,8-1 0-16,6-27-10 0,-10 40-1 0,10-40-7 16,1 25-2-16,-1-25 1 0,0 0 5 15,0 0 6-15,30 14 6 0,-30-14 5 16,0 0-2-16,38-23-4 0,-38 23-7 0,35-35-5 15,-35 35-6-15,36-44 0 0,-19 16-6 0,1 1 3 0,-2 1-7 16,-2-1 4-16,-14 27-4 0,25-40 3 0,-25 40-2 0,19-32 4 31,-19 32-4-31,0 0 1 0,22-25-1 0,-22 25 0 16,0 0-1-16,0 0 0 0,0 0 1 0,24 18-1 16,-24-18 4-16,15 34-5 0,-15-34 1 15,15 42-9-15,-15-42-3 0,18 46-15 0,-18-46-8 16,21 40-9-16,-21-40 0 0,27 34-3 0,-27-34 2 0,37 24-7 15,-37-24-13-15,46 14-18 0,-46-14-12 0,53 4-2 16,-53-4 3-16,55-11 10 0,-55 11 2 0,50-19 11 16,-50 19 14-16,44-32 22 0,-44 32 21 15,41-39 11-15,-41 39 5 0,28-44 9 16,-28 44 11-16,16-40 25 0,-16 40 18 0,0-37 20 16,0 37 4-16,-14-32 6 0,14 32-4 0,0 0 2 15,-32-19-8-15,32 19-11 0,-34-7-13 0,10 3-9 16,24 4 0-16,-45 9-1 0,45-9 0 0,-46 23-8 15,46-23-5-15,-44 32-10 0,44-32-4 0,-35 37-10 16,35-37 1-16,-30 44-6 0,19-20 4 0,11-24-2 16,-16 44 2-16,16-44-4 0,-5 34 1 15,5-34-3-15,0 0 0 0,21 30-3 0,-21-30 2 16,34 3 0-16,-34-3 2 0,44-7 3 0,-16-2 0 16,4-1 0-16,2-2-5 0,-2-3 0 0,-4 0-3 0,-3-3 0 15,-25 18-3-15,42-25 3 0,-42 25-1 0,32-23 1 16,-32 23-1-16,0 0 0 0,28-24-3 15,-28 24-1-15,0 0-1 0,0 0 2 16,0 0-3-16,0 0-1 0,0 0-4 0,0 0-3 16,0 0 2-16,-30 32 3 0,30-32 5 0,-30 51 1 15,11-18 3-15,-1 6-3 0,1 5 6 0,-2 3-6 16,-1 3 7-16,1 3-10 0,-2-1 8 0,3 1-9 16,1 4-8-16,5-8 31 0,1-3-25 0,1-8 28 0,1-4-12 0,6-6-8 15,5-28 8-15,-3 37-2 16,3-37 3-1,0 0-1-15,0 0-2 0,0 0-1 0,0 0 5 16,16-26 5-16,-9-1-5 0,1-10 5 0,-2-7 2 16,-1 0-28-16,-1 2 23 0,-3-4-23 0,-1 2 11 15,-3-3 4-15,-1 1-6 0,-1 5 6 0,1 1-5 0,3 4 3 16,1 3-7-16,3 1-2 0,1 4-8 0,-4 28-2 16,12-47-10-16,-12 47-10 0,21-41-29 15,4 31-32-15,-12-26-54 0,31 29-99 0,-44 7-255 16,53-54 7-16,-7 33 266 0</inkml:trace>
  <inkml:trace contextRef="#ctx0" brushRef="#br0" timeOffset="69863.791">12458 9120 1475 0,'-48'15'107'15,"48"-15"-91"-15,-35 22-18 0,35-22 3 0,-38 30-1 16,38-30 9-16,-40 47 5 0,20-15 9 0,-1 3-4 15,0 9-16-15,-1 2 21 0,5 5-29 16,-3 2 25-16,4 5-8 0,0 0-11 0,2 0 7 16,0 5-9-16,0 1 5 0,3-2-9 0,1-8 6 15,4-3-20-15,1-14-13 0,16 2-37 16,-11-39-39-16,28 47-68 0,-28-47-99 0,25-1-207 16,8 6 20-16,-33-5 362 0</inkml:trace>
  <inkml:trace contextRef="#ctx0" brushRef="#br0" timeOffset="70192.1162">12329 9768 1321 0,'-9'24'142'16,"9"-24"-124"-16,0 0-8 0,-7 25 3 16,7-25 8-16,0 0 10 0,35 4 7 0,-35-4 6 15,43-22-2-15,-19 1-8 0,8-2-14 0,0-3-5 16,0-2-11-16,0-4 1 0,0 2-6 0,-7-2 3 15,-1 4-3-15,-8 2 3 0,-16 26-1 16,20-41 10-16,-20 41 2 0,2-28 8 0,-2 28-1 16,0 0-4-16,0 0-5 0,-36-17-8 0,36 17-1 15,-37 17-3-15,10 1 1 0,-1 5-3 0,-4 7 6 16,0 5-4-16,0 2 8 0,0 2-4 0,6 1 7 16,1-5-4-16,7 4 3 0,8-6-8 0,3-4 2 15,5-5-6-15,2-24 1 0,11 37-3 16,-11-37-3-16,28 23-8 0,-28-23-10 15,49 7-22-15,-20-16-22 0,17 16-53 0,-23-35-133 16,18 21-295-16,-2 0 15 0,-9-10 286 0</inkml:trace>
  <inkml:trace contextRef="#ctx0" brushRef="#br0" timeOffset="70535.9032">10967 10578 1200 0,'-22'30'271'0,"22"-30"-187"0,0 0-31 15,0 0-16-15,0 0-8 0,0 0-4 16,0 0 2-16,0 0 5 0,41-20-6 0,-13 3-8 16,6-3-10-16,5-2-2 0,2-5-6 0,3 6-1 15,0-4-10-15,2 8-10 0,-7-6-23 0,6 16-21 16,-19-14-30-16,15 28-58 0,-41-7-80 0,34-16-295 15,-34 16 56-15,0 0 280 0</inkml:trace>
  <inkml:trace contextRef="#ctx0" brushRef="#br0" timeOffset="70707.7702">10940 10965 1590 0,'0'0'57'0,"0"0"-49"0,28-19 4 16,-28 19 14-16,48-34 3 0,-19 10 4 0,10 1-10 15,-1-3-6-15,7 1-12 16,3 0-5-16,-4 4-17 0,4 9-22 0,-13-9-33 16,9 19-41-16,-44 2-59 0,68-11-98 0,-40 15-238 15,-28-4 35-15,50 23 338 0</inkml:trace>
  <inkml:trace contextRef="#ctx0" brushRef="#br0" timeOffset="70988.934">10729 11392 1392 0,'13'-25'86'16,"-12"-3"-17"-16,-1 28 1 0,22-50 3 15,-22 50-16-15,26-40-44 0,-26 40 11 0,0 0-27 16,27-25 25-16,-27 25 0 0,0 0-1 0,0 0-1 15,0 0-4-15,0 0 12 0,-5 41-22 0,1-17 14 16,-5 8-21-16,0 9-3 0,-5 1-2 0,2 5-4 16,-2 1 1-16,3 1-11 0,-1-1 4 0,8 1-16 15,-1-10-8-15,10 3-27 0,-5-42-22 0,19 57-55 16,-19-57-69-16,36 14-213 16,-10-4-75-16,-26-10 144 0</inkml:trace>
  <inkml:trace contextRef="#ctx0" brushRef="#br0" timeOffset="71411.1462">11326 11508 1187 0,'0'0'84'0,"0"0"-27"0,-26 28 0 0,26-28 4 15,0 0-11-15,-2 37-11 0,2-37-14 0,-7 26-4 16,7-26-7-16,-4 36 4 0,4-36-3 0,0 42 1 16,0-42-10-16,4 47 6 0,-4-47-1 0,3 44 5 15,-3-44-3-15,6 36-3 0,-6-36-7 0,5 28 2 16,-5-28-1-16,0 0 2 0,0 0-4 0,14 23 2 15,-14-23 0-15,0 0 2 0,0 0 7 16,0 0 0-16,5-25 2 0,-5 25-7 0,6-40-2 16,-3 13-8-16,1-3 5 0,1 0-5 15,0-5 4-15,-1-2-3 0,3 2 3 0,0-2-5 16,2 5 0-16,0-1-8 0,1 5 0 0,-1-1-9 16,-9 29-1-16,20-40-8 0,-20 40-8 0,0 0-10 15,33-21-9-15,-33 21-15 0,0 0-23 16,27 1-35-16,-27-1-71 0,25 23-123 0,-25-23-121 15,28 27 141-15,-28-27 303 0</inkml:trace>
  <inkml:trace contextRef="#ctx0" brushRef="#br0" timeOffset="71801.9549">11838 11441 997 0,'0'0'160'0,"-32"0"-53"16,32 0-15-16,-26 0-13 0,26 0-22 0,-34 3-17 15,34-3-8-15,-36 7-2 0,36-7 5 0,-31 13-2 16,31-13 0-16,-32 16-5 0,32-16 0 0,-29 28-3 16,29-28 4-16,-24 37-5 0,13-13 1 0,2 1-8 15,2 2 1-15,2 1-6 0,3-2 4 0,2-26-7 16,2 42-1-16,-2-42-5 0,12 30-1 16,-12-30-2-16,0 0 1 0,37 21 1 0,-37-21-1 15,37-1 0-15,-37 1 0 0,41-18 0 0,-16 2 1 16,-25 16 2-16,46-40-2 0,-23 17 2 0,-2-4-5 15,-3 1 3-15,-2 3-3 0,-16 23 2 0,25-46-2 16,-25 46 2-16,14-37-1 0,-14 37 2 16,7-31-5-16,-7 31 0 0,-2-23-7 15,2 23 1-15,0 0-5 0,0 0-1 0,0 0-3 16,0 0-9-16,0 0-7 0,0 0-12 0,-30 19-7 16,30 8-5-16,0-27-2 0,-5 45-7 0,5-45-5 15,0 57-26-15,0-57-2 0,7 49 3 0,-7-49 5 16,21 39-14-16,-21-39-22 0,34 24-66 0,-34-24-74 15,35 0-48-15,10 14 244 0</inkml:trace>
  <inkml:trace contextRef="#ctx0" brushRef="#br0" timeOffset="72145.6906">12274 11504 1230 0,'-36'-9'137'0,"36"9"-43"0,-49 8-9 0,49-8-6 16,-50 15-16-16,50-15-9 0,-46 21-12 0,46-21-5 15,-39 29-10-15,39-29-3 0,-30 35-9 16,30-35-3-16,-18 42-5 0,18-42 0 0,-3 44-3 16,3-44 2-16,12 35-2 0,-12-35 1 0,25 25 0 15,-25-25 3-15,41 12-2 0,-17-13 1 0,3-6-4 16,5-6-1-16,0-3 0 0,0-5-3 0,1-7 4 16,-4-4-4-16,-5-1 5 0,-2-4-6 0,-5 5 5 15,1-3-5-15,-2 2 4 16,-2-1-4-16,-1-1 3 0,-3 1-4 0,1 1 3 15,-2-1-4-15,-4 5-15 0,0 0 15 0,-5 29-14 16,4-40 26-16,-4 40-8 0,0 0 9 0,0 0-10 16,0 0-2-16,0 0-1 0,0 0-13 0,-28 17 28 15,15 10-26-15,-1 10 26 0,0 2-14 0,0 8-9 16,-1-3 0-16,5 2-17 0,-4-7-8 0,12 1-29 16,-5-15-20-16,17 14-41 0,-10-39-25 15,20 44-30-15,-20-44-37 0,28 12-124 0,1 7-65 16,-29-19 164-16</inkml:trace>
  <inkml:trace contextRef="#ctx0" brushRef="#br0" timeOffset="72348.9359">12677 11416 1312 0,'0'0'120'16,"-31"25"-59"-16,31-25-3 0,-18 26-2 0,18-26-6 15,-9 36-13-15,7-12-1 0,2-24-8 0,-7 51-1 16,4-23-12-16,3 4 5 0,0-2-11 0,1-2 3 15,1-1-5-15,-2-27-4 0,5 40-4 0,-5-40-3 16,11 28-10-16,-11-28-11 0,0 0-21 0,0 0-24 16,37 4-31-16,-37-31-60 0,34 22-110 15,-13-23-247-15,-8-14 37 0,15 17 323 0</inkml:trace>
  <inkml:trace contextRef="#ctx0" brushRef="#br0" timeOffset="72474.0197">12755 11230 1579 0,'-62'12'139'0,"62"-12"-61"0,-39 21-33 0,39-21-12 16,0 0-21-16,-28 30-8 0,28-30-11 16,0 0-6-16,2 32-14 0,-2-32-25 0,25 24-36 15,-25-24-48-15,42 18-112 0,-42-18-221 0,34 3-54 16,1 10 197-16</inkml:trace>
  <inkml:trace contextRef="#ctx0" brushRef="#br0" timeOffset="72854.8771">13025 11458 1331 0,'-39'0'151'0,"39"0"-76"0,-30 18-12 16,30-18-5-16,-25 14-18 0,25-14-14 0,-29 16-8 15,29-16 2-15,-26 19-3 0,26-19-1 0,-20 27-6 16,20-27 2-16,-14 30-1 0,14-30 4 0,-9 39-2 16,9-39 4-16,-1 44-5 0,1-44 3 0,3 38-3 15,-3-38-2-15,14 28-4 0,-14-28-2 16,0 0-5-16,36 20 1 0,-36-20 0 0,32 0 0 15,-32 0 1-15,30-11-4 0,-30 11 3 0,28-21-5 16,-28 21 0-16,28-39-4 0,-28 39 0 16,30-49-2-16,-30 49 5 0,29-46-1 0,-29 46 7 15,23-40-3-15,-23 40 4 0,19-34-2 0,-19 34 1 16,0 0-1-16,18-31 3 0,-18 31-7 0,0 0 0 16,0 0-2-16,0 0-3 0,0 0 2 15,0 0-3-15,0 0-2 0,0 0-3 0,-4 38 2 16,4-38 1-16,-7 41 6 0,7-41 1 0,-5 40 3 15,5-40-3-15,-5 41 1 0,5-41-5 0,-4 35 0 16,4-35-7-16,0 0-5 0,9 32-16 0,-9-32-18 16,0 0-32-1,0 0-57-15,34 0-75 0,-34 0-149 0,7-34-98 16,19 33 144-16,-22-33 323 0</inkml:trace>
  <inkml:trace contextRef="#ctx0" brushRef="#br0" timeOffset="73155.2534">13389 11443 1163 0,'-17'30'281'0,"17"-30"-207"16,-32 35-20-16,32-35-10 0,-28 40-10 0,15-15-20 15,4 1-3-15,0-1-5 0,6 5 7 16,-1-5-4-16,4-1 3 0,0-24-3 0,2 39 3 16,-2-39-2-16,0 0 0 0,16 26 0 0,-16-26 0 15,0 0-2-15,37-10 9 0,-37 10 3 0,30-28 0 0,-30 28 6 0,30-43-8 16,-15 15 1-16,1 0-4 0,-2 0 2 0,2 1-7 0,-4 3 0 15,-12 24-4-15,25-42 1 0,-25 42-4 0,19-34-1 16,-19 34-1-16,0 0-1 0,23-28 0 16,-23 28 0-16,0 0-2 0,0 0 2 0,0 0-1 31,34 25-1-31,-34-25 1 0,28 44-4 0,-10-16 5 16,3 11-3-16,-3-2-9 0,3 7-5 0,-1-6 5 15,-1-1-9-15,1-10 7 0,3-1-29 0,-23-26-38 0,49 35-96 16,-49-35-239-16,30-10-148 0,-3 4 25 0,-15-20 475 15</inkml:trace>
  <inkml:trace contextRef="#ctx0" brushRef="#br0" timeOffset="74249.521">16522 6391 737 0,'0'0'54'0,"-44"-7"-6"0,16 0 14 16,1 11 22-16,-12-8 10 0,9 15 6 15,-18-9-2-15,15 19-1 0,-19-9-9 0,13 16-9 16,-12-8-12-16,12 11-4 0,-7-4-12 0,11 6-3 15,-1-6-13-15,8 8-23 0,1-5 21 0,6 2-35 16,3-4 24-16,6-2-13 0,7 1-8 16,5-27 3-16,8 38-4 0,-8-38 1 0,34 29 0 15,-9-21 2-15,9-4-3 0,3-8 3 0,7-4 0 16,4-10-3-16,5-3 4 0,5-7-6 16,6-6 7-16,0-5 9 0,-2-3-27 0,0 0 28 15,-9 0-28-15,-5-1 10 0,-6 5 8 0,-4 2-7 0,-7 5 6 16,-8 2-5-16,-23 29 4 0,32-37-3 15,-32 37 3-15,0 0 0 0,0 0 2 0,0 0-2 16,0 0-3-16,0 0-2 0,0 0-7 0,-28 34-1 0,10-2-5 16,-3 3 5-16,2 11-4 0,-3-1 7 15,6 5 6-15,-1-6-36 0,8 5 5 0,-5-14-52 16,21 11-26-16,-7-46-53 0,21 64-92 0,-21-64-171 16,34 31-61-16,12-11 225 0</inkml:trace>
  <inkml:trace contextRef="#ctx0" brushRef="#br0" timeOffset="74624.5071">17498 6365 1430 0,'-40'-11'81'16,"4"3"-27"-16,10 11 3 0,-12-5 1 0,8 13-7 16,-9 0-20-16,6 8-5 0,-6 0-1 0,3 8-1 15,-1 6-6-15,5 4 3 0,0 2-7 0,8 0-8 16,0 1 23-16,7-1-26 0,4 1 21 0,6-1-13 15,7-5-6-15,6-4 1 0,4-6-6 16,-10-24 4-16,43 27-1 0,-13-27 1 16,7-7 3-16,6-11 1 0,4-7 1 0,8-10-2 15,0-9-12-15,4-5 22 0,-4-8-19 0,-1-1 19 16,-4-5-13-16,0-2-4 0,-8 7 0 0,-1-2 0 16,-8 0 0-16,-2 3 0 0,-8 3 0 0,-6 5 0 15,-2 5 0-15,-5 5 0 0,-3 5 0 16,-3 8 0-16,-4 26 0 0,-2-27 0 0,2 27 0 15,0 0 0-15,0 0-3 0,-37 39-3 0,17 0-2 16,-1 10 4-16,-2 16-7 0,-2 8 6 0,4 2-12 16,0-1 2-16,3-1-16 0,0-6 5 0,9-1-17 15,1-9-14-15,11 1 3 0,-3-18-48 0,21 11-2 16,-21-51-55-16,45 60-79 0,-45-60-214 0,55 27-19 16,-4-13 231-16</inkml:trace>
  <inkml:trace contextRef="#ctx0" brushRef="#br0" timeOffset="74796.4539">18210 6384 1466 0,'-35'-30'203'0,"35"30"-135"0,-29 8-27 15,29-8-7-15,-30 28-12 0,13-2-12 0,-3 9-10 16,1 9 4-16,-1 4-4 0,4 1-6 16,2 4 23-16,2-4-24 0,5-6 22 0,0-1-15 15,7-5-6-15,3-2 4 0,4-7-16 0,-7-28-8 16,23 41-27-16,-23-41-15 0,30 12-19 15,-30-12-30-15,39-17-89 0,-39 17-280 0,29-60-21 16,-1 24 217-16</inkml:trace>
  <inkml:trace contextRef="#ctx0" brushRef="#br0" timeOffset="74937.0034">18145 5877 1437 0,'-23'49'139'16,"16"-24"-129"-16,5 2-18 0,11 4-34 0,-9-31-43 15,35 53-60-15,-35-53-50 0,53 42-142 0,-10-12-97 16,-13-23 95-16,34 29 339 0</inkml:trace>
  <inkml:trace contextRef="#ctx0" brushRef="#br0" timeOffset="75593.2835">18873 6275 1514 0,'0'0'100'16,"-62"18"-33"-16,30-1 0 0,-11-11-10 0,4 8-21 15,-5-2-11-15,2 4 5 0,-3 5 1 16,8 2 2-16,2 0-7 0,6 2-5 0,3-1-5 16,4 3-2-16,5-1-5 0,4 2-8 0,6-1-1 15,6-3 0-15,1-24-1 0,12 44-9 0,-12-44 21 16,32 37-11-16,-32-37 0 0,49 27 0 0,-17-18 0 16,2-6 0-16,3-3 0 0,2-5 0 15,0-2 0-15,-2-6-10 0,0-2-18 16,-6-7 13-16,-5 3-12 0,-1-2 27 0,-4-4-7 15,-3-1 13-15,0-2-6 0,-4-1-3 0,-2 0 6 16,-3-1-5-16,-2-2 5 0,-2 2-4 0,1 4 4 16,-1 1-3-16,-5 25 2 0,5-37-2 0,-5 37 2 15,0 0-2-15,0-28 6 0,0 28 1 0,0 0 1 16,0 0 0-16,0 0-6 0,-12 35 0 0,5-10-2 16,-4 8 3-16,1 4 0 0,-1 2 3 15,4-2-6-15,2-6 6 0,3-1-5 0,5-5 1 16,-3-25-2-16,16 34 0 0,-16-34-1 0,32 15 3 15,-32-15-2-15,46-3 1 0,-17-9 1 16,1-8-2-16,3-3 2 0,3-5-2 0,-1-5 3 16,2-1-2-16,0-3 2 0,-1 4-4 0,-2 1 4 15,-4 4-4-15,-4 3 3 0,-26 25-3 0,39-37 0 16,-39 37 0-16,0 0 2 0,0 0-1 16,25-17 1-16,-25 17 2 0,0 0-4 0,-11 38 3 15,1-11-3-15,-4 8 2 0,-6 4-2 0,-1 1 3 16,0 3-5-16,1-3 5 0,2-1-5 0,6-6-6 15,0-6 9-15,12-27-9 0,-9 38 24 0,9-38-14 16,0 0 5-16,9 29-6 0,-9-29 0 0,0 0 0 16,39-18-2-16,-15 0 4 15,6-10-6-15,4-9 8 0,3-2-4 0,2-1 0 16,0 1 0-16,2 0 0 0,0 4 0 0,-4 4 0 16,-3 4 0-16,-8 6 0 0,-26 21 0 0,36-21 0 15,-36 21 0-15,0 0 0 0,0 0 0 0,10 32 0 16,-13-8 0-16,-3 10 0 0,-3 4 0 0,-1 3 0 15,-3 1 0-15,5-5 0 0,0-2 0 0,7-6 0 16,1-5 0-16,0-24 0 0,10 48 0 16,-10-48-32-16,30 46-45 0,-30-46-80 0,55 40-158 15,-55-40-124-15,64 9-146 0,-2 5 144 0,-7-28 441 16</inkml:trace>
  <inkml:trace contextRef="#ctx0" brushRef="#br0" timeOffset="75937.0373">20867 6400 1756 0,'-27'18'33'0,"27"-18"-29"0,0 0-4 16,0 0 1-16,0 0 0 0,22-25-1 15,-22 25 1-15,49-31 0 0,-13 9 2 0,6-1-3 16,4-1 3-16,7-1-8 0,0 4-17 0,-7-9-32 15,8 20-33-15,-23-20-44 0,23 31-47 0,-54-1-62 16,51-28-174-16,-23 37-32 0,-28-9 221 0</inkml:trace>
  <inkml:trace contextRef="#ctx0" brushRef="#br0" timeOffset="76077.8426">20784 6647 1572 0,'0'0'236'0,"-27"17"-228"0,27-17 11 0,0 0-17 15,43 11 1-15,-13-18-5 0,9-5-21 0,5-8 19 16,16 1-62-16,-3-18-18 0,31 23-166 0,-12-23-334 16,8 2 49-16,-1 12 244 0</inkml:trace>
  <inkml:trace contextRef="#ctx0" brushRef="#br0" timeOffset="76702.9023">16336 7778 896 0,'0'0'153'0,"-28"-11"-38"16,28 11-9-16,-34-7-11 0,8 3-20 0,26 4-19 16,-55 20-8-16,25 1 4 0,-11 0-1 0,6 14 6 15,-10-3-10-15,5 17 1 0,-6 1-11 16,3 9 5-16,-5 1-12 0,6 2 6 0,-2 0-11 16,5-4 3-16,7-9-12 0,12-10-1 15,13-13-12-15,7-26-2 0,18 28-3 0,-18-28 0 16,53 4 2-16,-12-11 0 0,7-9 1 0,1-9-2 15,10-5 3-15,-1-7-4 0,2-1 4 0,0-6-5 16,-1 5 6-16,-4-2-5 0,-7 3 4 0,-4 1-2 16,-7-2 3-16,-1 4-5 0,-10 3 6 0,-3 0-5 15,-23 32 4-15,28-40-3 0,-28 40 3 16,11-25-1-16,-11 25 0 0,0 0 0 0,0 0-1 16,0 0-1-16,0 0 0 0,0 0 0 0,-34 25 0 15,22-1 0-15,-2 10-3 0,0 8 5 16,0 8-6-16,-1 1 7 0,1 0-8 0,2 2 3 15,3-4-13-15,2-2 0 0,5-3-18 0,2-7-2 16,12-3-8-16,-12-34-33 0,41 51-25 0,-41-51-50 16,62 25-59-16,-62-25-61 0,62-32-180 15,-14 28-10-15,-20-33 286 0</inkml:trace>
  <inkml:trace contextRef="#ctx0" brushRef="#br0" timeOffset="77046.698">17002 7957 1525 0,'-53'4'131'0,"53"-4"-58"16,-28 21-22-16,28-21-2 0,-25 28-21 16,25-28-10-16,-25 35-6 0,25-35 2 0,-16 39-2 15,16-39-1-15,-8 39-6 0,8-39 4 0,-6 38-2 16,6-38 4-16,2 39-6 0,-2-39 1 0,4 41-5 16,-4-41 1-16,7 42-2 0,-7-42 7 0,10 37-3 15,-10-37 4-15,14 25-3 0,-14-25-1 0,0 0 0 16,29 8-3-16,-29-8 4 0,26-15-2 15,-26 15 4-15,36-41-5 0,-17 9 3 0,2-3-7 16,1-2 5-16,-1-3-6 0,0-1 4 0,0 1-3 16,1-4 4-16,-1 1-4 0,2 3 4 0,-4 3-6 15,1 9 1-15,-4 3-6 0,-16 25 0 0,30-30-3 16,-30 30-3-16,0 0-5 0,34-9-1 16,-34 9-5-16,0 0-2 0,32 39 0 0,-20-9-5 15,-3 3 8-15,3 11-4 0,-3-1-6 16,5 8-19-16,-7-14-13 0,18 10-37 0,-16-22-33 15,30 21-74-15,-39-46-155 0,51 37-83 0,-1-9 111 16,-18-32 338-16</inkml:trace>
  <inkml:trace contextRef="#ctx0" brushRef="#br0" timeOffset="77537.31">17984 7917 1302 0,'-55'-20'192'0,"30"26"-96"0,-16-15-14 0,15 19-5 15,-13-4-21-15,5 11-11 0,-10 1-7 0,8 8 4 16,-1 2-7-16,7 8-2 0,3-1-13 0,4 2-3 16,7-2-8-16,4 4-6 0,7-4-3 0,3-3 0 15,5 1 0-15,6-6 0 0,7-3 0 16,-16-24 0-16,46 32 0 0,-14-23 0 0,4-6 0 16,3-4 0-16,3-6 0 0,-3-6 0 0,2-1 0 15,-6-3 0-15,1-1 0 0,-6-3 0 0,-2-2-6 16,-3-2-2-16,-25 25 6 0,41-49-5 0,-41 49 2 15,26-46-4-15,-17 21 0 0,-9 25-5 16,7-44 1-16,-7 44-1 0,-3-38 3 0,3 38 3 16,0 0 3-16,-20-25 2 0,20 25 2 15,0 0 0-15,-35 37-3 0,19-7 5 0,-6 9-4 16,-1 10 7-16,-1 13-5 0,-3 6 10 0,1 13 4 16,-1 7-17-16,2 2 15 0,4 5-18 0,1-5 8 15,3 0 10-15,-3-4-11 0,4-6 14 0,-1-5-13 16,2-10 13-16,5-10-1 0,1-7 4 0,4-15-4 15,1-7-2-15,4-26-9 0,0 0-2 0,0 0 0 16,0 0 0-16,0 0 0 0,0 0 0 16,9-24 0-16,-6-11 0 0,5-11 0 0,2-9 0 15,1-3 0-15,1-4 0 0,2-3 0 0,-1 0 0 16,1-2 0-16,-2-2 0 0,1 3 0 0,-3-7 0 16,5-2-1-16,-1-1-12 0,3 4-25 0,-2 7 14 0,4 12-14 15,-3 7-14-15,5 14-12 0,-7-5-34 0,18 27-56 16,-25-40-118-16,20 29-273 0,7 0 28 15,-6-16 287-15</inkml:trace>
  <inkml:trace contextRef="#ctx0" brushRef="#br0" timeOffset="77748.1398">18809 7298 1708 0,'0'0'81'0,"-41"16"-49"0,16 0-2 16,-7 4 0-16,1 8-3 0,-7 5-11 0,3 13 5 15,-2 2 11-15,1 6-24 0,6 6 16 0,0 5-22 16,4 4 2 0,3 0 8-16,1 1-11 0,5 0 5 0,4 1-9 15,3-8 4-15,4 2-14 0,1-5 1 0,7-3-19 16,-2-8-3-16,7-1-25 0,-2-18-24 0,16 14-49 16,-21-44-96-16,41 29-234 0,-16-21-74 15,-25-8 95-15</inkml:trace>
  <inkml:trace contextRef="#ctx0" brushRef="#br0" timeOffset="78078.2903">18779 8017 1375 0,'-20'32'200'16,"33"-4"-113"-16,-13-28-17 0,17 32-5 0,-17-32-20 15,32 19-9-15,-32-19-1 0,48 4-1 0,-18-10-3 16,0-4-9-16,7-4-9 0,2-6-8 15,0-3 0-15,0-5-4 0,-1-2 0 0,-5-3-2 0,-3 3 3 0,-3 0-7 0,-8 2 4 32,-3 1-6-32,-7 3 3 0,-9 24-3 15,0-43 5-15,0 43-5 0,-28-28 4 0,3 23-2 16,-9 5-2-16,-6 9 3 0,-3 7 4 0,-5 8 11 16,-1 4 6-16,3 11 12 0,-2 3-13 0,5 9-16 15,4 4 0-15,6 3 0 0,4-3 0 0,10-2 0 16,5-6 0-16,7-5 0 0,12-1 0 0,6-8 0 15,10-4 0-15,4-8 0 0,10-2 0 0,6-8 0 0,14-1-8 16,3-10-42-16,25 6-46 0,-6-29-69 16,38 28-238-16,-13-30-214 0,10 4 73 0,10 5 381 15</inkml:trace>
  <inkml:trace contextRef="#ctx0" brushRef="#br0" timeOffset="78829.2651">20475 8036 1267 0,'0'0'274'16,"-19"-28"-259"-16,19 28-9 0,-12-31 3 0,12 31 0 15,0 0 2-15,0 0 3 0,-31-29 11 0,31 29 6 16,0 0 4-16,-28 7-4 0,28-7-8 0,0 0 1 15,-35 34 0-15,35-34 1 0,-20 42-5 0,11-15-2 16,0-1-7-16,2 4 0 0,0-2-5 0,2 2 7 16,1-2-6-16,3-1 3 0,1-27-7 0,-2 42 0 15,2-42-4-15,5 26 1 0,-5-26-3 16,0 0 2-16,0 0 1 0,32 9 1 0,-32-9 1 16,28-19-1-16,-28 19 3 0,34-44-4 0,-16 16 4 15,1-4-5 1,3-2 4-16,-5 1-5 0,1-2 4 0,-6-1-3 15,-1 1 2-15,-2 2-2 0,-2-1 2 0,-2 8-3 16,-1-1 5-16,-1 1-4 0,-3 26 3 0,4-39-5 16,-4 39 5-16,2-26-3 0,-2 26 4 15,0 0-1-15,0 0 1 0,0 0-2 0,0 0 1 16,0 0 1-16,0 0 1 0,12 35 6 0,-12-35 0 16,21 37 5-16,-21-37-4 0,29 39 2 0,-29-39-3 15,35 33 1-15,-35-33 0 0,48 29-7 0,-20-21-4 16,4-2 0-16,2-6 0 0,3-4 0 0,0-5 0 15,6-3 0-15,-1-6 0 0,4-1 0 0,-3-2 0 16,-1-4 0-16,-1 0 0 0,-6 1 0 16,-1-1 0-16,-6 2 0 0,-3 4 0 0,-25 19 0 15,34-28 0-15,-34 28 0 16,0 0 0-16,0 0 0 0,0 0 0 0,0 0 0 0,0 0 0 16,0 0 0-16,-4 33 0 0,-12-1 0 0,-1 10 0 15,-5 7 0-15,1 4 0 0,0 4 0 0,1-3 0 16,4-3 0-16,4-5 0 0,3-5 0 15,9-1 0-15,4-6-29 0,6 1-17 0,3-10-3 16,12 4-27-16,-25-29-15 0,60 32-43 0,-60-32-71 16,87-3-177-16,-38-4-150 0,1-16 74 0,17 17 414 15</inkml:trace>
  <inkml:trace contextRef="#ctx0" brushRef="#br0" timeOffset="79174.5505">21830 7829 1538 0,'-53'-11'181'15,"53"11"-107"-15,-53 4-31 0,28 4-5 0,-1-1-18 16,26-7-4-16,-50 25 0 0,50-25 9 0,-46 44 1 16,27-16 3-16,-1 0-7 0,6 8-3 0,-2-3-19 15,4 2 0-15,1 1 0 0,2-3 0 0,2-3 0 16,2 2 0-16,3-4 0 0,5-2 0 16,-3-26 0-16,13 39 0 0,-13-39 0 0,26 23 0 15,-26-23 0-15,41 7 0 0,-16-11 0 0,3-8 0 16,4-7 0-16,0-6 0 0,2-5 0 0,-2-3 0 15,-1-3 0-15,0-2 0 0,-5-3 0 0,-1-1 0 16,-4 1 0-16,-1 1 0 0,-1 5 0 0,-3 1 0 16,-5 10 0-16,-11 24 0 0,7-36 0 0,-7 36 0 15,0 0 0-15,0 0 0 16,-25-15 0-16,25 15 0 0,0 0 0 0,-32 33 0 16,32-33 0-16,-26 49 0 0,15-13 0 0,0-1-14 15,6 3-17-15,-2-2-8 0,10 2-18 0,-3-9-17 16,18 11-39-16,-18-40-37 0,43 62-74 0,-43-62-110 15,39 23-156-15,3 3 32 0,-15-29 396 0</inkml:trace>
  <inkml:trace contextRef="#ctx0" brushRef="#br0" timeOffset="79549.6092">22565 7851 1419 0,'0'0'235'0,"-46"-40"-165"0,46 40-17 16,-35-28-2-16,35 28-16 0,-41-9-11 0,41 9-3 15,-46 4 2-15,46-4 7 0,-51 26-6 16,24-5 2-16,-3 5-4 0,3 6-8 0,3 5-14 16,2 7 0-16,3 2 0 0,5 3 0 0,3-5 0 15,4-5 0-15,3-5 0 0,8-4 0 0,-4-30 0 16,27 38 0-16,-27-38 0 0,54 21 0 0,-15-22 0 16,9-8 0-16,4-9 0 0,3-10 0 0,-1-9 0 15,3-7 0-15,-2-9 0 0,2-5 0 0,-2 0 0 16,-1-5 0-16,1-1 0 0,-1-1 0 15,-5 0 0-15,-5-2 0 0,-5 7 0 0,-7-3 0 16,-5 4 0-16,-6 7 0 0,-7 4 0 16,-3 11 0-16,-11 37 0 0,3-37 0 0,-3 37 0 15,0 0 0-15,-44 25 0 0,16 3 0 0,-4 23 0 16,-11 5 0-16,1 11 0 0,-4 7 0 0,0 0 0 16,2 0 0-16,5-2 0 0,5-6 0 0,13 2 0 15,5-6 0-15,12-4-52 0,4-12-5 16,14 1-26-16,-3-22-20 0,24 17-47 0,-35-42-58 15,73 30-112-15,-25-21-205 0,-6-21 71 0,22 12 360 16</inkml:trace>
  <inkml:trace contextRef="#ctx0" brushRef="#br0" timeOffset="79877.8531">23210 7830 1690 0,'-9'29'132'16,"-16"-10"-85"-16,9 7-8 0,16-26-3 0,-24 50-9 15,18-26-9-15,4 1 3 0,2-25-7 0,16 37 0 16,-16-37-5-16,41 23-9 0,-11-16 0 0,6-7 0 16,1-4 0-16,4-3 0 0,-1-5 0 0,-1-2 0 15,-2-5 0-15,-3 1 0 0,-6-1 0 16,-28 19 0-16,39-36 0 0,-39 36 0 0,18-33 0 16,-18 33 0-16,2-39 0 0,-2 39 0 0,-20-40 0 15,20 40 0-15,-33-39 0 0,8 21 0 16,-2 8 0-16,-6 4 0 0,-3 8 0 0,-1 7 0 15,-4 7 0-15,1 3 0 0,-1 9 0 0,-2 4 0 16,6 9 0-16,2 8 0 0,7 5 0 0,4 3 0 16,7-3 0-16,8-2 0 0,5-3 0 15,10-9 0-15,6-4 0 0,6-10 0 0,10-3 0 16,8-9 0-16,15 0-54 0,7-17-35 0,27 15-99 16,-28-33-311-16,33 8-93 0,-8-2 8 0,-6-21 544 15</inkml:trace>
  <inkml:trace contextRef="#ctx0" brushRef="#br0" timeOffset="80659.2785">15908 9544 1560 0,'0'0'43'0,"0"0"-33"0,0 0-3 16,0 0 4-16,0 0 0 0,0 0 0 15,-11 32-3-15,2-4 7 0,-3 7 0 0,1 11 13 16,-6 1-7-16,8 10 7 0,-7-1-10 0,5 2 9 16,-1 2-8-16,5 0 10 0,-2-7-9 0,5-2 5 15,4-10-9-15,6-6-1 0,-6-35-7 16,28 40-3-16,-28-40-3 0,48 14 0 0,-16-19 0 16,5-7 1-16,2-9 3 0,3-9-5 0,3-6 3 15,1-6-6-15,0-2 5 0,0-2-7 0,0 1 7 16,-5 0-5-16,-6 3 7 0,-3 3-7 0,-6 6 5 15,-3 3-4-15,-8 5 2 0,-15 25-1 0,19-33 3 16,-19 33-1-16,0 0 2 0,0 0-1 16,0 0 0-16,0 0 0 0,0 0-4 15,-30 12 2-15,30-12-2 0,-23 41 2 0,7-17-3 16,5 5 4-16,-1 1-4 0,5-2 5 0,3 3-4 16,4-1 3-16,4 0-3 0,3 0 4 0,4-3 0 15,3-3 3-15,-14-24 0 0,39 39 2 0,-39-39 0 16,48 19 3-16,-20-19-2 0,2-3-9 0,4-11 0 15,-1-4 0-15,3-6 0 0,-3-6 0 16,-2-7 0-16,-1-4 0 0,-4-5 0 0,-3-3 0 16,-5-4 0-16,-2-3 0 0,-7 5 0 0,-4-4 0 15,-5 2 0-15,-5 1 0 0,-2 4 0 0,-4 0 0 16,0 8 0-16,-3 1 0 0,5 11-38 16,-3-4 3-16,12 32-29 0,-16-44-20 0,16 44-34 15,-5-31-43-15,5 31-76 0,0 0-146 0,25-22-104 16,3 24 48-16,-28-2 439 0</inkml:trace>
  <inkml:trace contextRef="#ctx0" brushRef="#br0" timeOffset="81018.8036">17465 8903 1483 0,'0'0'143'16,"0"0"-64"-16,0 0-17 0,0 0-8 15,-30 5-16-15,30-5-18 0,-34 25 0 0,34-25-2 16,-43 54 6-16,20-17-3 0,4 2 0 15,3 7-4-15,2 3 3 0,-2 1-6 0,2 4-1 16,1 4-13-16,3 2 0 0,-3 5 0 0,1 1 0 16,-1-3 0-16,-1-1 0 0,2-4 0 0,-1-4 0 15,1-1 0-15,1-4 0 0,3-10 0 0,1-4 0 16,3-8 0-16,4-27 0 0,-2 30 0 16,2-30 0-16,0 0 0 0,0 0 0 0,0 0 0 15,0 0 0-15,37-23 0 0,-19-2 0 0,3-8 0 16,2-4 0-16,2-5 0 0,2 3 0 0,-2 2 0 15,3 5 0-15,-3 2 0 0,-25 30 0 0,40-42 0 16,-40 42 0-16,31-25 0 0,-31 25 0 16,0 0 0-16,24 4 0 0,-24-4 0 0,7 31 0 15,-3-6 0-15,-6 5 0 0,0 2 0 16,-3 3-27-16,5 2-14 0,-5-7-5 0,8 3-11 16,-3-33-11-16,14 51-28 0,-14-51-16 0,34 39-47 15,-34-39-51-15,44 13-144 0,-12-5-134 0,-32-8 100 16,68-5 388-16</inkml:trace>
  <inkml:trace contextRef="#ctx0" brushRef="#br0" timeOffset="81378.29">17791 9699 1439 0,'0'0'159'0,"0"0"-86"0,0 0-19 16,0 0-11-16,0 0-18 0,0 0-4 15,0 0 6-15,0 0 7 0,0 0 4 0,35 26-7 16,-35-26-8-16,42 9-6 0,-17-7-2 0,2-4-3 15,3 2 1-15,0-3-2 0,0-1-2 16,-3 1-6-16,-1-3-3 0,-26 6 0 0,36-12 0 16,-36 12 0-16,0 0 0 0,24-23 0 0,-24 23 0 15,9-24 0-15,-9 24 0 0,2-34 0 0,-2 34 0 16,-2-40 0-16,2 40 0 0,-7-39 0 0,7 39-7 16,-16-34 4-16,16 34-1 0,-24-21 1 0,24 21-1 15,-32-7-1-15,32 7 0 0,-48 18-1 0,19 1 3 16,-2 11 1-16,-5 4 5 0,1 4-3 15,-1 5 10-15,-1 2-5 0,5 3 10 16,0-2-6-16,6-1-9 0,6-6 0 0,10-2 0 16,6-9 0-16,4-28 0 0,21 39 0 0,-21-39-10 15,59 18-9-15,-24-20-9 0,13-5-15 0,-2-11-23 16,16 2-28-16,-12-15-24 0,24 17-30 0,-26-29-38 16,30 26-26-16,-30-25-46 0,14-1-166 15,5 24 37-15,-32-29 334 0</inkml:trace>
  <inkml:trace contextRef="#ctx0" brushRef="#br0" timeOffset="81659.6985">18540 9533 1232 0,'-39'-12'204'0,"39"12"-85"0,-43 18-30 16,43-18-9-16,-44 31-25 0,23-8-12 15,-8 6-9-15,8 2 3 0,-4 1-8 0,8 3 3 16,-3 2-14-16,8 2 2 0,1-2-1 16,2-2 2-16,4-7-6 0,5-28-15 0,-4 41 0 15,4-41 0-15,11 24 0 0,-11-24 0 0,0 0 0 16,30 7 0-16,-30-7 0 0,34-15 0 0,-34 15 0 15,46-41 0-15,-20 9 0 0,4-3 0 0,1-4 0 16,0-1 0-16,0 5 0 0,-3 1 0 0,0 3 0 16,-3 4 0-16,-2 2 0 0,-23 25 0 15,37-33 0-15,-37 33 0 0,0 0 0 0,32-16 0 16,-32 16 0-16,0 0 0 0,0 0 0 0,23 41 0 16,-18-10 0-16,-3 8 0 0,-2 7 0 0,-5 1 0 15,3 8 0-15,-5-7-40 0,12 11-76 16,-19-29-95-16,41 16-410 0,-25-9 4 0,8 0 176 15</inkml:trace>
  <inkml:trace contextRef="#ctx0" brushRef="#br0" timeOffset="82134.5101">20212 9090 1538 0,'0'0'62'0,"5"-30"-31"16,-5 30-2-16,0 0 9 0,0 0 3 0,0 0-14 15,0 0-9-15,-21 33-8 0,10 4 1 0,-1 14-7 16,1 9 5-16,-1 9 3 0,1 3-23 0,-1-2 23 16,1 3-21-16,4-8 6 0,2 0 9 0,5-5-14 15,3-6 4-15,6 1-16 0,3-7-7 0,10 1-31 16,-7-16-19-16,23 11-53 0,-38-44-58 16,67 43-191-1,-26-24-125-15,-6-19 75 0,22 14 429 0</inkml:trace>
  <inkml:trace contextRef="#ctx0" brushRef="#br0" timeOffset="82487.6302">20893 9659 1316 0,'-37'-23'239'16,"37"23"-215"-16,-35 12-13 0,35-12 3 0,-30 25-3 15,30-25 2-15,-29 40-3 0,17-12 11 0,-2 0 3 16,5 8 8-16,0 1-10 0,4 3 2 0,1 1-6 15,2-1 6-15,1-5-8 0,2-1 5 0,1-4-8 16,2 2 2-16,-1-10-5 0,-3-22 7 0,6 41 1 16,-6-41 2-16,0 0-2 0,0 0-8 15,0 0-4-15,0 0-1 0,0 0 2 0,0 0-1 0,26-25 3 16,-13-6-6-16,-1-8 2 0,4-7-7 0,3-5 5 16,1 0-6-16,-1-4 6 0,1 1-6 15,-1 4 6-15,-5 3-5 0,2 5 5 0,-3 3-5 16,-4 2 5-16,1 9-5 0,-3 3 4 0,-7 25-3 15,13-32 0-15,-13 32 0 0,0 0 0 0,0 0-2 16,0 0-4-16,0 0-3 0,25-1-4 0,-25 1-6 0,31 17-6 16,-31-17-9-16,47 21-12 0,-47-21-21 15,63 14-23-15,-33-17-24 0,22 20-21 0,-19-25-26 16,31 25-62-16,-23-17-119 0,7-7-97 0,17 21 181 16</inkml:trace>
  <inkml:trace contextRef="#ctx0" brushRef="#br0" timeOffset="82879.0807">21747 9585 1300 0,'0'0'167'0,"-28"5"-82"0,28-5-16 16,-41-4-9-16,41 4-11 0,-46-5-14 0,46 5-4 16,-46-5-1-16,46 5-1 0,-44-4-2 0,44 4 0 15,-45 2-3-15,45-2 1 0,-49 14-3 16,49-14 0-16,-52 35-5 0,26-12 2 0,-1 7-10 16,1 5-9-16,1 2 0 0,4 9 0 15,1 0 0-15,2 0 0 0,3-1 0 0,6-4 0 16,2-2 0-16,5-9 0 0,7-2 0 0,-5-28 0 15,23 40 0 1,-23-40 0-16,43 18 0 0,-13-14 0 0,3-12 0 16,8-6 0-16,3-7 0 0,1-7 0 0,2-5 0 15,-4-4 0-15,0-4 0 0,-5-1 0 0,0 0 0 16,-6-2 0-16,-1 3 0 0,-2-1 0 16,-4 5 0-16,-6-2 0 0,-1 9 0 0,-6-2 0 15,-12 32 0-15,11-37 0 0,-11 37 0 0,0 0 0 16,0 0 0-16,0 0 0 0,0 0 0 0,-32 16 0 0,16 9 0 0,-4 7 0 15,3 5 0-15,-4 3 0 0,5 2 0 16,1-3-10-16,7 2-26 0,0-8-4 0,12 2-10 16,1-3 1-16,8 1-4 0,-13-33 2 0,37 50-10 15,-37-50-2-15,53 26-15 0,-26-29-10 16,20 17-28-16,-15-28-25 0,23 14-39 0,-21-20-59 16,7 1-64-16,8 10-67 0,-29-28 252 0</inkml:trace>
  <inkml:trace contextRef="#ctx0" brushRef="#br0" timeOffset="83222.8748">22252 9741 854 0,'-14'-31'213'0,"14"31"-59"0,-15-37-33 0,15 37-19 16,-17-30-12-16,17 30-9 0,0 0-5 16,-30-18-7-16,30 18-16 0,-30 2-11 0,30-2-10 15,-36 21-2-15,36-21-3 0,-41 42 4 0,18-15-6 16,4 4 2-16,1 5-7 0,2 4-20 16,0-1 0-16,4 1 0 0,-1 1 0 0,6-9 0 15,4-3 0-15,3-29 0 0,5 39 0 0,-5-39 0 16,0 0 0-16,43 30 0 0,-20-30 0 0,7-9 0 15,9-8 0-15,3-10 0 0,4-10 0 16,6-5 0-16,-1-11 0 0,6 0 0 0,-2-3 0 16,-2-2 0-16,-4-2 0 0,-4-2 0 0,-3 1 0 15,-5 1 0-15,-5 2 0 0,-5 3 0 0,-8 6 0 16,-1 5 0-16,-9 5 0 0,-6 7 0 0,-3 32 0 16,-8-35 0-16,8 35 0 0,-25-2 0 0,25 2 0 15,-41 30 0-15,14 0 0 0,1 11 0 16,-2 6 0-16,-1 3 0 0,3 6 0 0,3-1 0 15,5-1 0 1,5 1 0-16,5-2 0 0,1-6 0 0,8-1-7 16,1-6-38-16,9 3-20 0,-2-13-16 0,15 12-43 15,-24-42-48-15,50 55-107 0,-50-55-276 0,44 29 52 0,-5-7 288 0</inkml:trace>
  <inkml:trace contextRef="#ctx0" brushRef="#br0" timeOffset="83415.452">22902 9629 1198 0,'-4'-39'348'0,"4"39"-269"16,-5-25-18-16,5 25 2 0,0 0-14 0,0 0-18 16,0 0-8-16,-27 16 4 0,27-16-3 15,-17 53 6-15,6-21-10 0,4 10 0 0,0 2-11 16,0 7 1-16,0 0-10 0,0-2 4 16,1-3-8-16,1-9 3 0,5-5-11 0,0-6-2 15,0-26-10 1,9 39-5-16,-9-39-10 0,0 0-16 0,41 21-41 15,-38-47-80-15,38 3-322 0,-22-7-71 0,6-12 91 16</inkml:trace>
  <inkml:trace contextRef="#ctx0" brushRef="#br0" timeOffset="83885.8614">23130 9273 1867 0,'-30'33'47'0,"30"-33"-30"16,-25 23-6-16,25-23 0 0,-9 25-6 0,9-25-19 15,4 26 29-15,-4-26-26 0,16 34 24 0,-16-34-12 16,21 31-2-16,-21-31 1 0,29 30 0 16,-29-30 1-16,24 27-3 0,-24-27 1 15,20 26-1-15,-20-26 3 0,14 25-1 0,-14-25 2 0,9 24 1 16,-9-24 5-16,0 0 4 0,3 37 8 0,-3-37 3 16,0 0-2-16,-3 32-21 0,3-32 0 15,0 0 0-15,-9 34 0 0,9-34 0 0,0 0 0 16,-16 35 0-16,16-35 0 0,-14 33 0 0,14-33 0 15,-16 36 0-15,16-36 0 0,-12 37 0 16,12-37 0-16,-9 40 0 0,9-40 0 0,-4 35 0 16,4-35 0-16,0 0 0 0,9 30 0 0,-9-30 0 15,0 0 0-15,25 5 0 0,-25-5 0 0,33-14 0 16,-33 14 0-16,50-35 0 0,-23 11 0 0,3-6 0 16,-2 0 0-16,0-2 0 0,-1-3 0 0,-2-1 0 15,0 1 0-15,-1 0 0 0,1 3 0 0,-2 2 0 16,-3 6 0-16,-20 24 0 15,26-34 0-15,-26 34 0 0,0 0 0 0,0 0 0 16,0 0 0-16,0 0 0 0,0 0 0 0,-7 25 0 16,-2 1 0-16,-5 6 0 0,0 2 0 0,-2 3 0 15,0-2 0-15,2-2 0 0,1-1 0 0,3-2 0 16,-1-2 0-16,6-3 0 0,5-25 0 0,-7 40 0 16,7-40 0-16,9 25-48 0,-9-25-13 15,28 14-33-15,-28-14-51 0,57-5-152 0,-29-15-293 16,6 3 39-16,1 4 291 0</inkml:trace>
  <inkml:trace contextRef="#ctx0" brushRef="#br0" timeOffset="84229.789">23952 9359 1474 0,'0'0'182'0,"0"0"-145"0,0 0 11 15,0 0 6-15,0 0-18 0,0 0-8 0,0 0-8 16,0 0 1-16,0 0-15 0,0 0 26 0,-35 46-25 15,13-21 27-15,-1 10-6 0,-3-4-5 0,-3 6-6 16,-1-1-17-16,0 1 0 0,0-6 0 0,4 1 0 16,3-4 0-16,5-3 0 0,18-25 0 0,-18 37 0 15,18-37 0-15,0 0 0 0,16 28 0 16,-16-28 0-16,46-2 0 0,-9-6 0 0,6-5 0 16,3-3 0-16,0 2 0 0,0-2 0 15,-4 4 0-15,-1 1 0 0,-4 4 0 0,-3 2 0 16,-4 3 0-16,-30 2 0 0,37 2 0 0,-37-2 0 15,0 0 0-15,11 32 0 0,-11-32 0 0,-30 53 0 16,1-18 0-16,-4 4 0 0,-4 1 0 16,-4 1 0-16,-2-3 0 0,1-4 0 0,3-1 0 15,-2-4 0-15,8 0 0 0,-8-9-61 0,14 15-104 16,-26-38-184-16,25 24-264 0,-11-9 2 0,-4-5 364 16</inkml:trace>
  <inkml:trace contextRef="#ctx0" brushRef="#br0" timeOffset="84651.6909">17149 11057 1452 0,'0'0'344'16,"0"0"-297"-16,0 0-31 0,0 0-8 0,0 0-4 15,0 0-3-15,0 0 1 0,0 0-2 0,-26 40 2 16,21-8-4-16,-3 2-14 0,0 1 25 16,-3 0-29-16,2 0 22 0,0-1-17 15,4-1-16-15,-2-8-18 0,10 8-39 0,-3-33-42 16,6 48-73-16,-6-48-81 0,0 0-227 0,0 0 60 15,0 0 365-15</inkml:trace>
  <inkml:trace contextRef="#ctx0" brushRef="#br0" timeOffset="85104.8149">17179 10654 1291 0,'-28'31'294'0,"-4"-18"-259"0,32-13-22 0,-33 17-8 15,33-17-8-15,0 0-21 0,0 0-15 0,0 0-14 16,0 0 0-16,39 18 2 16,-39-18-1-16,53-4-2 0,-25-3 0 0,15 11-4 15,-8-8 3-15,9 15-1 0,-3-9 1 0,5 8 12 16,-2-5 13-16,4 6 18 0,-2 0 12 0,-3 1 6 16,-6 2 6-16,-5 2 10 0,-6 3 24 0,-26-19 26 15,32 32 27-15,-32-32 7 0,7 30-1 0,-7-30-17 16,-23 30-13-16,23-30-15 0,-39 32-9 15,11-20-13-15,3 7-5 0,-5-5-5 0,2 6-2 16,-4-6-1-16,5 2-1 0,-1-2-3 0,28-14-2 16,-41 31-3-16,41-31-3 0,0 0-6 0,-25 32-2 15,25-32-5-15,0 0 1 0,23 25-3 16,-23-25 2-16,41 16-1 0,-14-9 2 0,3 1-1 16,0-2-13-16,2 1 13 0,0-2-12 0,-4 2 12 15,-3-2 1-15,-25-5 15 0,37 11-14 0,-37-11 15 16,0 0-13-16,0 0 0 0,0 0 2 15,2 30-3-15,-2-30 1 0,-34 32-5 0,9-15 2 16,-3-1-2-16,-4 3-1 0,-1 1-2 0,-3-3-1 16,1 3-5-16,-1-3-2 0,6-1-10 0,4-5-7 15,26-11-20-15,-32 7-45 0,32-7-79 0,0 0-126 16,0 0-280-16,24-12 59 0,-24 12 346 0</inkml:trace>
  <inkml:trace contextRef="#ctx0" brushRef="#br0" timeOffset="85808.1317">18534 11022 1117 0,'0'0'50'0,"25"-39"-3"0,-25 39 1 0,36-41 7 16,-36 41-10-16,33-28-14 0,-33 28-5 16,0 0 7-16,25-10 13 0,-25 10 7 15,0 0 1-15,0 0-5 0,0 0-7 0,0 0-8 16,-18 38-4-16,18-38-3 0,-19 46 0 0,6-18-4 16,1 6 1-16,0-1-6 0,3 3 1 0,3 1-7 15,3 0-10-15,3-2 23 0,3 0-27 0,1-3 23 16,5-2-13-16,0-4-6 0,-9-26 2 0,25 35-5 15,-25-35 1-15,37 14 0 0,-13-17 0 16,1-2 1-16,4-10 0 0,-1-4-1 0,0-11-1 16,2-2 3-16,1-8-5 0,-1 1-8 0,-2-1 22 15,0-1-22-15,-6 2 22 0,-3 1-7 0,-1 4-5 16,-6 6 4-16,-1 3-3 0,-11 25 2 0,7-30-2 16,-7 30 1-16,0 0 0 0,0 0 1 0,0 0-2 15,0 0 0-15,0 0-1 0,0 0-1 16,-2 39 2-16,0-11-2 0,1 6 4 15,-1 3-5-15,0 3 7 0,0 1-8 0,4-1-6 16,3-1 22-16,2-2-21 0,4-3 24 0,1-3-8 16,3-4-2-16,-15-27 6 0,37 35-3 0,-37-35 5 15,44 19-2-15,-17-17-2 0,-3-7-9 0,1-2 0 16,-25 7 0-16,46-34 0 0,-46 34 0 0,46-54 0 16,-28 25 0-16,-4-6 0 0,2 0 0 15,-5-2 0-15,-2-3 0 0,-4-1 0 0,-2-3 0 16,-1-2 0-16,0 7-8 0,-2-1-27 0,4 6-10 15,-6-1-15-15,2 35-19 0,-2-51-25 0,2 51-29 16,-4-28-58-16,4 28-118 0,0 0-200 16,0 0 45-16,34 23 355 0</inkml:trace>
  <inkml:trace contextRef="#ctx0" brushRef="#br0" timeOffset="86167.581">19753 10870 1244 0,'32'7'134'0,"-32"-7"-89"0,0 0-12 0,0 0 8 16,0 0 5-16,0 0-3 0,-16 30 2 0,16-30-2 16,-23 35 4-16,23-35-10 0,-25 50-4 15,9-20-9-15,5 5 3 0,-3 2-6 16,4 3 3-16,-5-1 11 0,7 0-27 0,-5-6 22 16,6 4-28-16,0-7 5 0,2-5 3 0,5-25-7 15,-7 33 2-15,7-33-3 0,0 0 0 0,0 0 0 16,0 0-1-16,0 0 0 0,0 0 0 0,0 0 1 15,33-21 0-15,-17-7 0 0,2-7-3 0,1-6-9 16,1 3 20-16,-2-6-20 0,-2 3 22 16,-1-1-7-16,0 3-3 0,-3 2 5 0,-3 2-4 15,-2 3 3-15,0 2-4 0,-2 4 0 0,-5 26-3 16,9-39 2-16,-9 39-3 0,7-26 1 0,-7 26-1 16,0 0-1-16,0 0-4 0,0 0-5 0,27 1-6 15,-27-1-11-15,26 18-4 0,-26-18-16 0,39 21-20 16,-8-3-41-16,-31-18-57 0,65 24-118 15,-33-17-259-15,3-3 54 0,11 15 282 16</inkml:trace>
  <inkml:trace contextRef="#ctx0" brushRef="#br0" timeOffset="86558.3652">20495 10912 1369 0,'0'0'113'0,"-34"-3"-66"16,34 3-7-16,-39-9 2 0,39 9-12 0,-39-5-8 15,39 5 1-15,-44 3 8 0,44-3 7 16,-42 16-2-16,42-16-4 0,-48 35-4 0,23-6-1 16,-2-1-1-16,4 5 2 0,-1 4-2 0,1 4 5 15,0-2-6-15,7 1-8 0,-2-3-1 0,7 2-16 16,4-8 0-16,7-2 0 0,0-29 0 0,25 37 0 16,-25-37 0-16,48 17 0 0,-18-17 0 15,5-5 0-15,6-7 0 0,2-4 0 0,1-9 0 16,0-3 0-16,-1-2 0 0,1-3 0 0,-3-1 0 15,-4-3 0-15,-5 2 0 0,-6-2 0 0,-3 3 0 16,-5-1 0-16,-7 7 0 0,-3 0 0 0,-8 28 0 16,6-42 0-16,-6 42 0 0,-6-25 0 0,6 25 0 15,0 0 0-15,0 0 0 0,-26-7-1 0,26 7-11 16,0 0 3-16,-28 44-3 16,17-19 5-16,2 5-1 0,-2 1 1 0,4 4-11 15,0-1-2-15,2 3-13 0,-2-5 2 0,9-1 3 16,-2-31-43-16,7 48 10 0,-7-48-50 0,25 39-7 15,-25-39-20-15,35 21-13 0,-35-21 0 0,41 3-54 16,-41-3-106-16,39-19-69 0,0 19 217 0</inkml:trace>
  <inkml:trace contextRef="#ctx0" brushRef="#br0" timeOffset="87100.1357">20994 10886 1103 0,'-28'2'210'0,"28"-2"-122"0,-25 17-17 0,25-17 1 15,-23 32-12-15,14-5-10 0,9-27-11 16,-21 54 4-16,10-24-10 0,6 7 2 16,-4-2-10-16,6 1-18 0,-3-3 27 0,3 0-32 15,1-3 21-15,0 2-7 0,1-5-6 0,1-27 2 16,1 38-3-16,-1-38 0 0,0 0-3 0,11 25-1 16,-11-25 0-16,0 0 0 0,0 0-3 0,0 0 1 15,27-25 0-15,-27 25-3 0,19-51 3 0,-8 16-6 16,-2-4-9-16,-2 0 22 0,0-3-21 0,0 0 20 15,-2-2-5-15,0 0-6 0,1 2 4 0,-3 1-5 16,3 1 3-16,-1 1-4 0,0 5 4 0,2 3-3 16,-1 3 4-16,-6 28-3 0,14-43 3 0,-14 43-3 15,0 0 2-15,26-17-2 0,-26 17 1 0,27 8 1 16,-27-8-1-16,35 20 1 0,-35-20-3 0,39 35 1 16,-39-35-6-16,43 41 2 0,-18-15-5 0,-25-26 0 15,47 46-4-15,-47-46 5 0,48 46-3 16,-48-46 8-16,44 45-3 0,-28-20 3 0,-3 0-3 15,-4-1 4-15,-9 1-3 0,-4 0 7 0,-6-1-5 16,-6 3 6 0,-6-1-3-16,-4 2-10 0,-3-5 32 0,-1 0-26 0,-3-2 31 15,-3 2-13-15,-1-4-5 0,0-1 0 0,1-4 0 16,1 0 0-16,1-5-2 0,4 0 0 0,2-4-3 16,3 2 0-16,25-7 3 0,-42 9 4 15,42-9 2-15,-32 5 2 0,32-5-5 0,-25 16-2 16,25-16-4-16,-18 28 1 0,18-28 0 0,-17 53 4 15,6-16-3-15,0 7 3 0,-1 6-8 0,1 9 4 16,-1 3-8-16,1 5 5 0,1 2-13 0,-3-4 3 16,3-2-25-16,-5-5-18 0,14 0-15 0,-8-26-81 15,30 19-117-15,-21-51-298 0,20 28 4 0,-20-28 281 16</inkml:trace>
  <inkml:trace contextRef="#ctx0" brushRef="#br0" timeOffset="87695.745">21511 10867 1507 0,'0'0'328'0,"0"0"-287"0,-24 3-12 0,24-3 3 16,0 0-2-16,-27 32-14 0,27-32-1 15,-18 47-1-15,11-10 4 0,2-1-4 0,1 8-11 16,4 2-3-16,0 1 0 0,2 4 0 0,-4 0 0 15,4 2 0-15,-4 3 0 0,2 1 0 16,2-4 0 0,-4 1 0-16,1-6 0 0,-5-6 0 0,1-1 0 15,-4-6 0-15,6-7 0 0,3-28 0 0,-6 33 0 16,6-33 0-16,0 0 0 0,0 0 0 0,0 0 0 0,0 0 0 0,15-35 0 0,-7 0 0 16,3-9 0-16,5-7 0 0,0-2 0 0,0 0 0 15,2-1 0-15,-4-3 0 0,0-4 0 0,0 2 0 16,-2-2 0-16,3-6 0 0,2 2 0 31,5-2 0-31,2 5 0 0,-1 9 0 0,0 8 0 16,-1 11 0-16,-5 9 0 0,-17 25 0 0,31-26 0 15,-31 26 0-15,24-2 0 0,-24 2 0 0,25 16 0 16,-25-16 0-16,30 26 0 0,-30-26-3 0,29 41-4 16,-29-41-2-16,26 46 5 0,-15-22-4 0,1 3 5 0,1-1-4 15,-6 2 5-15,-2 2-2 0,-2 0 5 16,-4-1-2-16,-5-3 2 0,-2 4-3 0,-3-4-9 0,-5-3 8 15,-2 4-8-15,18-27 25 0,-48 42-12 0,20-21 13 16,-2 0-13-16,0 0-3 0,-4-1 2 0,2-1-1 16,-3 2 1-16,0 0-2 0,-1 6 2 15,2-1 1-15,3 1 5 0,-1 1-1 0,3 2 5 16,3-6-2-16,5 10-5 0,1-2-4 0,2 6 0 16,2 3 0-16,0 5 0 0,1 5 0 15,2 3 0-15,-1 8 0 0,0 1 0 0,1 6 0 16,-3 0 0-16,2-6 0 0,0-1 0 0,0-9 0 15,0-8 0-15,8-1-50 0,-4-15-37 0,20 15-106 16,-10-44-278-16,-8 31-138 0,8-31 42 0,0 0 498 0</inkml:trace>
  <inkml:trace contextRef="#ctx0" brushRef="#br0" timeOffset="88205.7314">22101 11296 1514 0,'0'0'95'0,"0"0"-56"0,-25 9-14 0,25-9 2 16,0 0-5-16,27-3-1 0,-27 3 3 0,44-28 0 15,-15 3-18-15,10-3 25 0,5-8-35 0,5-2 23 16,3-5-13-16,-3-1-7 0,-1 0 5 0,-3 0-6 15,-8 4 7-15,-5 1-6 0,-9 6 7 16,-6 4 3-16,-10 0 8 0,-7 29 1 16,-3-39 2-16,3 39-9 0,-28-28-4 0,28 28-4 15,-54-6-2-15,19 10 1 0,-6 8 3 0,-1 6 4 0,-6 5 6 0,0 8 7 16,-1 5-1-16,1 4 2 0,2 4-19 0,5 2-4 16,4 0 0-16,5 1 0 0,7-3 0 0,6-5 0 15,10-4 0-15,7-5 0 0,9-5 0 16,9 1 0-16,11-6 0 0,8-6 0 0,13-5 0 15,3-9-30-15,15 0-18 0,-1-9-21 16,15 5-31-16,-13-24-46 0,29 28-72 0,-34-39-97 16,16 18-205-16,5 7 43 0,-21-23 354 0</inkml:trace>
  <inkml:trace contextRef="#ctx0" brushRef="#br0" timeOffset="88553.3623">23205 10821 1403 0,'-64'-23'278'0,"37"23"-196"0,-13-4-28 0,9 12-7 15,-8 0-13-15,2 8-8 0,0 4-4 0,-2 4 3 16,-2 6-1-16,4 7 3 0,2 2-7 0,5 3-15 16,5 2-5-16,5-2 0 0,6 3 0 0,5-5 0 15,8-5 0-15,4-3 0 0,-3-32 0 16,27 44 0-16,-27-44 0 0,53 21 0 0,-19-21 0 16,6-5 0-16,3-9 0 0,5-9 0 0,1-7 0 15,3-9 0-15,-3-7 0 0,2-6 0 0,-1-8 0 16,1-4 0-16,-3-1 0 0,-3-2 0 0,-3 2 0 15,-5 0 0-15,-3 5 0 0,-4 0 0 0,-5-2 0 16,-2 1 0-16,-2 4 0 0,-3 5 0 16,-6 11 0-16,-5 15 0 0,-7 26 0 15,0 0 0-15,0 0 0 0,0 0 0 0,-32 15 0 16,9 26 0-16,-5 15 0 0,-2 17 0 0,-6 6 0 16,6 4 0-16,0 5 0 0,2 0 0 0,1-2 0 15,3-5 0-15,8-3 0 0,3-13 0 0,13-7 0 16,4-14-30-16,24 7-111 0,-28-51-158 0,43 42-342 15,-13-24 50-15,7-9 247 0</inkml:trace>
  <inkml:trace contextRef="#ctx0" brushRef="#br0" timeOffset="88694.0263">23947 11293 2047 0,'0'0'0'15,"-29"12"0"-15,29-12 0 0,-32-7 0 0,32 7 0 16,-33-19 0-16,33 19 0 0,-29-27 0 15,29 27 0-15,-15-33 0 0,15 33-58 0,-13-46-110 16,13 46-464-16,16-44-17 0,-16 44 110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4T00:34:11.839"/>
    </inkml:context>
    <inkml:brush xml:id="br0">
      <inkml:brushProperty name="width" value="0.05292" units="cm"/>
      <inkml:brushProperty name="height" value="0.05292" units="cm"/>
    </inkml:brush>
    <inkml:context xml:id="ctx1">
      <inkml:inkSource xml:id="inkSrc34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1" timeString="2015-05-14T00:34:33.960"/>
    </inkml:context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92D050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9877 727 954 0,'-1'-31'44'16,"1"31"-1"-16,0 0-4 0,-22-30 4 0,22 30 6 16,-28-18-7-16,28 18-3 0,-41-10-12 15,13 10-6-15,-2 3 2 0,-7 1-6 0,3 6-1 16,-5 6-7-16,0 2-2 0,2 3 1 0,-2 5 7 16,2 1-3-16,0 3 3 0,-2 3-7 0,1 6 8 15,1-1-4-15,7 3 8 0,0 1-8 16,9-1 5-16,1-6-12 0,4-2 2 0,9-1 12 15,5-4-34-15,4-1 32 0,7 1-35 0,4-2 8 16,4-1-3-16,10 1-16 0,-1-8-12 0,19 7-24 16,-8-15-25-16,23 11-43 0,-12-22-49 0,21 6-125 15,4 4-92-15,-19-29 146 0,26 26 253 0</inkml:trace>
  <inkml:trace contextRef="#ctx0" brushRef="#br0" timeOffset="187.6036">10226 928 1126 0,'-28'7'21'0,"28"-7"4"0,-48 35-1 15,27-6 17-15,-7-5 3 0,6 17 2 16,-6-6 8-16,5 14-43 0,-4-3 23 0,6 3-37 16,2 2 2-16,3-6 6 0,7-5-9 0,2-7 5 15,7-3-12-15,0-30-12 0,18 46-36 0,-18-46-41 16,38 27-74-16,-38-27-65 0,39-20-196 0,11 17 53 15,-25-41 382-15</inkml:trace>
  <inkml:trace contextRef="#ctx0" brushRef="#br0" timeOffset="578.4657">10403 828 1537 0,'-28'2'46'0,"28"-2"-18"16,-28 14-25-16,28-14-2 0,0 0-2 0,0 0-2 15,0 0-2-15,0 0 0 0,0 0 1 16,0 0 3-16,0 0 0 0,25 21 1 0,-25-21-2 16,33 19 2-16,-33-19-2 0,39 25 2 0,-39-25-3 15,39 33 0-15,-39-33-3 0,36 46 4 16,-21-20-5-16,0 4 6 0,-5 4-5 0,-3 1 5 16,-3 2 18-16,-4 2-30 0,-5 0 32 0,-4 1-30 15,-4-3 10-15,1 0 6 0,-4-2-4 0,2 0 12 16,-2-6 0-16,2-3 9 0,14-26-4 15,-23 32 0-15,23-32-5 0,0 0 1 0,0 0-2 16,0 0-5-16,0 0-6 0,0 0-1 0,0 0 2 16,-4-28 3-16,4 28 6 0,27-51-5 0,-6 12 4 15,6-2-10-15,1-3 4 0,6-2-7 0,-1 2-14 16,1 2 29-16,-1 0-28 0,-1 3 29 0,-2 4-9 16,-3 3-6-16,0 6 5 0,-27 26-5 15,40-35 3-15,-40 35-2 0,30-18-8 16,-30 18-12-16,0 0-22 0,0 0-19 0,0 0-26 15,0 0-30-15,34 21-50 0,-34-21-71 0,0 0-156 16,30 28-48-16,-30-28 290 0</inkml:trace>
  <inkml:trace contextRef="#ctx0" brushRef="#br0" timeOffset="859.7325">11549 939 985 0,'-48'1'143'0,"15"22"-38"16,-15-12-10-16,13 19 6 0,-17-14-9 0,15 21-11 16,-14-11-18-16,10 13-26 0,-3-6 17 0,10 4-43 15,2-1 18-15,9-1-20 0,7-7-10 0,7-3 2 16,9-25-5-16,-1 42 2 0,1-42-7 0,26 37-1 15,-26-37-13-15,51 23-11 0,-6-14-17 0,-3-16-21 16,22 10-24-16,-14-24-38 0,28 21-61 16,-25-27-54-16,19 10-153 0,1 12-7 15,-22-29 295-15</inkml:trace>
  <inkml:trace contextRef="#ctx0" brushRef="#br0" timeOffset="1219.137">11969 976 1302 0,'-42'5'86'0,"8"2"-23"0,34-7 0 0,-55 35-4 16,36-8-1-16,-12-8-17 0,10 7-6 0,-4-1 12 15,6 2-39-15,3-3 23 0,4 1-36 0,12-25 7 16,-15 44 3-16,15-44-4 0,4 39 2 0,-4-39-5 16,18 33 4-16,-18-33-4 0,33 27 2 15,-33-27 0-15,48 19-1 0,-21-14-2 0,1-1 0 16,6-4 1-16,-1-6-3 0,3-2-2 15,-3-6-8-15,3-2-2 0,-4-2-3 0,0-3 6 16,-2-2 2-16,-2 0 2 0,-3-2-4 0,-25 25 3 16,41-47 16-16,-41 47-30 0,26-44 36 0,-26 44-32 15,16-39 17-15,-16 39 6 0,9-33-1 0,-9 33 2 16,0 0 2-16,-5-27 2 0,5 27 0 0,0 0-2 16,0 0-2-16,0 0-4 0,-23 27 1 15,23-27-3-15,-20 37 3 0,20-37 14 0,-23 45-34 16,23-45 22-16,-16 43-48 0,18-17-10 0,-2-26-27 15,3 41-40-15,-3-41-28 0,16 30-56 16,-16-30-64-16,0 0-156 0,45 22 138 0,-45-22 289 16</inkml:trace>
  <inkml:trace contextRef="#ctx0" brushRef="#br0" timeOffset="1750.6275">12667 1067 1083 0,'-13'25'164'0,"-15"-4"-106"0,12 5-30 16,-3 1 18-16,8 6-18 0,11-33 11 0,-25 51-12 15,25-51 4-15,-19 34-11 16,19-34-14-16,0 0-5 0,-6 30-3 0,6-30 0 16,0 0 0-16,0 0 1 0,0 0 0 0,29 12-1 15,-29-12 2-15,0 0 0 0,33-19 2 0,-33 19-2 16,32-32 3-16,-32 32-4 0,38-44 5 0,-19 18-5 15,-1-1 4-15,-18 27 14 0,28-46-36 0,-28 46 36 16,23-47-33-16,-23 47 16 0,16-46 4 16,-16 46-4-16,12-42 4 0,-12 42-4 0,6-30 5 15,-6 30 7-15,0 0 10 0,0 0 5 0,0 0 3 16,0 0-8-16,0 0-12 0,0 0-5 0,0 0-5 16,0 0 1-16,-9 30-1 0,9-30 2 0,-5 33-3 15,5-33 3-15,-6 37-4 0,6-37 2 16,4 32-2-16,-4-32 2 0,12 26-3 0,-12-26 3 15,0 0 16-15,41 23-34 0,-41-23 36 16,37 7-36-16,-37-7 19 0,43-5 17 0,-43 5-32 16,46-18 39-16,-46 18-32 0,49-26 19 0,-49 26 8 15,48-37-4-15,-48 37 6 0,44-42-5 0,-44 42 0 16,41-42-7-16,-41 42 0 0,32-43-6 0,-32 43 1 16,28-37-5-16,-28 37 2 0,27-30-2 0,-27 30 1 15,0 0 0-15,0 0 2 0,0 0 0 0,0 0-1 16,0 0-2-16,0 0-1 0,5 28 2 15,-10-1-4-15,-6 3 6 0,1 5-6 0,-5 0 3 16,1 4-7-16,0-9-16 0,5 7 21 16,2-7-38-16,5 0 11 0,2-30-35 0,9 47-30 15,-9-47-35-15,27 36-57 0,-27-36-75 0,0 0-237 16,53 7 66-16,-53-7 367 0</inkml:trace>
  <inkml:trace contextRef="#ctx0" brushRef="#br0" timeOffset="2125.5851">14025 527 1173 0,'-14'-41'53'0,"3"9"-20"16,-6-6 13-16,8 13 5 0,-12-5 19 0,21 30-7 15,-39-33 4-15,39 33-5 0,-45-9-14 16,45 9-15-16,-46 12-15 0,22-1-3 0,-1 6-5 16,0 6 2-16,-2 5-7 0,3 6 4 0,-1 6-8 15,0 6 8-15,0 3-10 0,0 4 7 16,6 2-10-16,1 3 9 0,6 0-9 0,1 2 7 15,6-2-8-15,1-3 7 0,4-1-14 0,0-4-1 16,7-1-4-16,-3-12-66 0,14 12 11 16,-13-17-27-16,16 12-22 0,-21-44-21 0,25 46-127 15,-25-46-203-15,0 0 22 0,44 30 421 0</inkml:trace>
  <inkml:trace contextRef="#ctx0" brushRef="#br0" timeOffset="2313.0971">13480 918 1419 0,'0'0'93'0,"0"0"-52"0,0 0-18 0,0 0-3 15,0 0 3-15,0 0 2 0,0 0 4 0,0 0-3 16,32 22-8-16,-32-22-7 0,42 2-8 0,-14-2-3 16,6-2 0-16,5 4-17 0,-3-9-27 0,11 16-48 15,-20-25-84-15,30 32-157 0,-18-9-207 0,-11-10 66 16,11 24 420-16</inkml:trace>
  <inkml:trace contextRef="#ctx0" brushRef="#br0" timeOffset="2954.6803">13887 1074 1221 0,'0'0'53'16,"0"0"-43"-16,0 0 1 0,0 0 3 0,0 0 7 15,25-3 1-15,-25 3-3 0,37-9-2 0,-9 0-6 16,4-3-5-16,5-2-6 0,-1 0 1 0,1 1-1 16,-7-1 1-16,-1 2-1 0,-29 12 2 0,37-19-1 15,-37 19 9-15,0 0 15 0,0 0 19 0,25-25 10 16,-25 25 5-16,0 0-9 0,0 0-14 16,-31-25-12-16,31 25-10 0,-28-10-6 0,28 10-4 15,-37-4-1-15,37 4 0 0,-46 9 1 16,19-2 1-16,2 5 1 0,-3 2 0 0,2 1 3 15,1 6-1-15,25-21 3 0,-41 44-5 0,41-44 0 16,-27 45-5-16,22-20 1 16,5-25-4-16,2 42-14 0,-2-42 30 0,18 37-29 0,-18-37 30 15,35 29-15-15,-10-17-4 0,3-3-1 16,6-2-2-16,1-5 2 0,2-4 1 0,1-7 3 16,-1 0 2-16,0-1-3 0,0-6 5 0,0 3 12 15,-1-1-31-15,-4 0 31 0,-7-2-32 0,-25 16 16 16,42-28 2-16,-42 28-1 0,27-23 1 0,-27 23-1 15,0 0 3-15,0 0-2 0,14-26 4 0,-14 26-2 0,0 0 0 16,0 0-2-16,0 0-2 0,0 0-1 16,-18 26-1-16,18-26 3 0,-25 36-2 0,25-36-12 15,-33 51 30-15,15-23-32 0,4 3 27 0,1-1-12 16,4 0-4-16,2-5 5 0,7-25-2 0,-3 37 3 31,3-37-3-31,0 0 3 0,9 30-3 0,-9-30 2 16,0 0 2-16,26-2-1 0,-26 2 8 0,29-21 1 15,-29 21 5-15,37-42-2 0,-19 12 4 0,-1 0-4 16,-3-4-11-16,4-1 29 0,-5 3-29 0,1-1 27 16,-5 3-10-16,-1 0-7 0,-4 0 4 0,-1 6-6 15,-3 24 0-15,4-44-5 0,-4 44 0 0,4-29-4 16,-4 29 0-16,0 0-1 0,0 0 0 0,0 0-3 16,0 0 0-16,0 0-6 0,0 0-7 0,28-12-6 15,-28 12-14-15,32 12-4 0,-32-12-16 0,39 20-16 16,-7-4-28-16,-32-16-44 0,60 26-80 0,-60-26-100 15,39 0-163-15,2 19 28 0,-41-19 459 0</inkml:trace>
  <inkml:trace contextRef="#ctx0" brushRef="#br0" timeOffset="3332.7067">14835 1095 1240 0,'-27'37'121'0,"27"-37"-53"15,-25 22-30-15,25-22 5 0,0 0-30 0,-5 24 9 16,5-24 4-16,0 0 3 0,28 23 1 16,-28-23-4-16,45 0-1 0,-15-7-2 0,7-2-4 0,2-5-23 15,3-2 27-15,-1-1-37 0,-2-3 31 0,2 1-14 32,-8 0-5-32,-1-1 5 0,-5-1-4 0,-27 21 5 0,37-42 1 0,-37 42 5 0,25-37-4 31,-25 37 8-31,12-35-3 0,-12 35 4 0,-7-30 0 15,7 30-1-15,0 0-6 0,-33-28 1 0,33 28-3 16,-36-6-3-16,36 6 1 0,-44 7-3 0,19 4 1 16,-2 5-2-16,-1 3 3 0,-2 4-2 0,0 3 4 15,-2 3 0-15,2 2 4 0,3-1-3 0,4 2 4 0,7 0 6 0,4-2-28 16,7-2 26-16,3-2-28 0,2-26 11 0,14 42 3 16,-14-42-4-16,37 34 0 0,-8-22-7 0,1-10-8 15,10 0-10-15,-2-11-14 0,13 4-13 0,-5-17-26 16,18 12-20-16,-18-22-16 0,23 22-73 0,-28-29-49 15,19 12-125-15,-3 10-91 0,-29-25 262 0</inkml:trace>
  <inkml:trace contextRef="#ctx0" brushRef="#br0" timeOffset="3652.7278">15651 893 1019 0,'-30'35'249'0,"-5"-28"-143"0,17 21-23 0,-18-8-18 15,13 13-4-15,-10-5-21 0,6 11-5 0,-3-5 20 16,9 4-38-16,0-8 25 0,6 2-34 0,5-6-1 15,10-26 3-15,-13 43-2 0,13-43 3 16,0 30-5-16,0-30-1 0,0 0-3 0,0 0-1 16,0 0 0-16,30 10 1 0,-30-10 2 0,27-17 3 15,-27 17 1-15,39-36-2 0,-39 36 3 0,46-47-3 16,-25 19 5-16,2 1-2 0,-5 3-11 16,0-1 25-16,-18 25-28 0,30-44 26 0,-30 44-15 15,26-39-5-15,-26 39 2 0,22-30-2 0,-22 30 1 16,0 0-1-16,19-26 0 0,-19 26 0 15,0 0-1-15,0 0 2 0,0 0 1 0,0 0 0 16,0 0 1-16,16 30 0 0,-16-30-3 0,5 31 1 16,-5-31-4-16,4 39 2 0,-4-39-8 0,5 39-16 0,-5-39 19 15,6 39-35-15,-6-39 21 0,5 37-22 0,-5-37-17 16,7 31-18-16,9-6-34 0,-16-25-77 0,18 28-181 16,-18-28-152-16,0 0 14 0,39 32 506 15</inkml:trace>
  <inkml:trace contextRef="#ctx0" brushRef="#br0" timeOffset="3947.6893">16251 976 1205 0,'0'0'67'15,"-30"-25"-39"-15,30 25 6 0,0 0 7 0,0 0 2 16,0 0-4-16,0 0 1 0,0 0 2 0,0 0-6 15,0 0-5-15,-26-16 0 0,26 16 2 0,0 0 0 16,-25 9-5-16,25-9-3 0,-27 23 3 0,27-23 4 16,-37 33 2-16,37-33-2 15,-46 44-8-15,21-19-3 0,1-2-8 0,1 3-15 0,0-1 22 0,3 0-27 16,20-25 22-16,-32 47-13 0,32-47-3 0,-14 39 1 16,14-39-2-1,5 30-1-15,-5-30-5 0,18 26-4 0,-18-26-11 16,34 16-11-16,-6-7-16 0,-28-9-31 0,62 4-39 15,-62-4-74-15,73-9-150 0,-31 5-188 0,-12-12 24 0,15 22 453 16</inkml:trace>
  <inkml:trace contextRef="#ctx0" brushRef="#br0" timeOffset="4322.7622">16365 1166 1427 0,'-44'12'118'0,"44"-12"-70"0,0 0 6 16,-2 30 0-16,2-30-14 0,0 0-3 0,26 9-4 15,-26-9 1-15,50-2-7 0,-16-3-10 16,3-4-8-16,3-1-6 0,1-3-18 0,0-3 15 16,-2-1-14-16,0-1 27 0,2-3-10 0,-2 2 10 15,0-2-14-15,-6-2-5 0,-3 0 1 0,-30 23-1 16,43-39 6-16,-43 39-1 0,16-33 5 15,-16 33-3-15,-6-30 2 0,6 30-2 0,-26-25 2 16,26 25-2-16,-44-11 1 0,12 15 0 0,-2 5 2 16,-3 5 4-16,-2 5-1 0,2 4 4 0,0 3-1 15,3 3 2-15,2 1-2 0,7 0 3 0,6-1-5 16,5 1-12-16,6-1 21 0,7-1-26 0,2-4 23 16,5 1-13-16,-6-25-5 0,21 39-1 15,-21-39-13-15,35 24-7 0,-8-11-13 0,-2-13-18 16,16 12-46-16,-15-24-61 0,36 31-126 15,-28-19-265-15,19-7 12 0,11 11 338 0</inkml:trace>
  <inkml:trace contextRef="#ctx0" brushRef="#br0" timeOffset="4619.6366">17342 1127 1551 0,'-28'7'36'0,"28"-7"-38"0,27-5-25 0,-27 5 25 16,46-9-16-16,-46 9-16 0,56-10-15 16,-31-5-34-16,18 19-39 0,-43-4-101 0,69-14-71 15,-32 21-140-15,-10-23 136 0,24 32 298 0</inkml:trace>
  <inkml:trace contextRef="#ctx0" brushRef="#br0" timeOffset="4775.9325">17312 1330 1473 0,'-40'-4'228'16,"40"4"-174"-16,0 0-38 0,0 0-6 0,0 0-4 15,1 25-2-15,-1-25-1 0,38-2-2 0,-12-5-3 16,10-5-10-16,11 5-17 0,1-14-28 0,21 10-42 16,-16-26-74-16,34 19-313 0,-12-1-42 0,-12-16 120 15</inkml:trace>
  <inkml:trace contextRef="#ctx0" brushRef="#br0" timeOffset="5416.6923">18990 551 878 0,'0'0'183'0,"-20"-37"-99"0,20 37-4 0,-28-24 7 16,28 24-7-16,-34-18-10 0,34 18-15 0,-55-14-2 16,25 14-1-16,-16-7-2 0,3 9-1 0,-10-4-4 15,2 7 0-15,-6 0-3 0,2 8-2 16,-1 1-6-16,1 7 1 0,-2 5-10 0,4 4 2 15,-4 6-10-15,6 8-1 0,3 3-16 16,4 2 0-16,8 3 0 0,5 0 0 0,9-2 0 16,8-1 0-16,7 0 0 0,5-3 0 0,9-2 0 15,4-3 0-15,10-3 0 0,8-2 0 0,10-6 0 16,8-8 0-16,15 3-25 0,9-13-16 0,12-1-17 16,1-15-45-16,24 19-72 0,-30-42-154 0,23 24-270 15,-11-1 64-15,-16-17 354 0</inkml:trace>
  <inkml:trace contextRef="#ctx0" brushRef="#br0" timeOffset="5651.1496">19082 1148 1466 0,'0'0'245'16,"0"0"-218"-16,30-28-27 0,-30 28 3 0,39-25-2 16,-39 25 0-16,46-15-2 0,-46 15-1 0,37-11-7 15,-37 11-12-15,37-3-11 0,-9 8-15 0,-28-5-18 16,61 5-46-16,-61-5-107 16,56-12-282-16,-26 21-17 0,-30-9 298 0</inkml:trace>
  <inkml:trace contextRef="#ctx0" brushRef="#br0" timeOffset="5807.3144">19000 1390 1516 0,'0'0'251'0,"-34"22"-218"16,34-22-28-16,0 0-3 0,0 0 1 0,0 0-3 16,0 0 3-16,43 8 0 0,-16-14 0 0,10-3 0 15,11-6-21-15,14 6-50 0,-9-25-104 0,30 17-425 16,-21 1 25-16,-7-7 178 0</inkml:trace>
  <inkml:trace contextRef="#ctx0" brushRef="#br0" timeOffset="6916.7329">19988 1157 915 0,'0'0'114'15,"-37"4"-41"-15,37-4-7 0,-37 3-1 0,37-3 1 16,-44 11-4-16,44-11-17 0,-52 24 18 0,52-24-19 16,-58 36 5-16,58-36-2 0,-53 38-11 15,53-38-2-15,-41 39-7 0,41-39-4 0,-27 32-12 16,27-32-3-16,0 0-8 0,-8 24 0 15,8-24-2-15,0 0 0 0,24 16 1 0,-24-16-1 16,36 4 2-16,-11-8-1 0,7-5 1 0,5-5-1 16,5-3 2-16,6-4-4 0,2-2 4 0,-1-4-4 15,1-3 4-15,-2-1-4 0,-2-3-14 0,-4 3 31 16,-3-3-31-16,-7 2 30 0,-2 1-13 0,-9-3-9 16,-3 3 4-16,-6-3-5 0,-4 6 4 15,-5 0 0-15,-3 28 7 0,-5-37-1 0,5 37 5 16,0 0-1-16,-27-30 1 0,27 30 1 15,0 0-1-15,-35 7-2 0,35-7 0 0,-30 28 1 16,10-3-2-16,1 6 6 0,-3 5-5 0,3 8 4 16,-2 1-10-16,3 1-10 0,2 2 28 0,4-4-29 15,5-4 29-15,1-5-22 0,10 1-17 0,1-10-9 16,13 6-22-16,-18-32-8 0,42 44-19 16,-42-44-20-16,59 30-38 0,-59-30-47 0,65 3-136 15,-22 6-102-15,-17-30 121 0,29 25 304 0</inkml:trace>
  <inkml:trace contextRef="#ctx0" brushRef="#br0" timeOffset="7104.4691">20720 1023 1550 0,'-36'7'73'16,"36"-7"-54"-16,-44 39-15 0,44-39 5 0,-41 46 18 15,22-20-25-15,-2-1 36 0,1 5-30 0,1-4 9 16,3 2-3-16,16-28-14 0,-20 44 1 0,20-44-9 15,0 36-13-15,0-36-26 0,11 33-27 0,12-6-48 16,-23-27-58-16,35 12-198 0,-6-3-116 16,-29-9 57-16,56 1 437 0</inkml:trace>
  <inkml:trace contextRef="#ctx0" brushRef="#br0" timeOffset="7247.0822">20814 970 1378 0,'-32'6'-28'16,"2"-12"-66"-16,30 6-39 0,0 0-88 15,-29-5-189-15,29 5-6 0,0 0 341 0</inkml:trace>
  <inkml:trace contextRef="#ctx0" brushRef="#br0" timeOffset="7581.8866">21040 1071 1103 0,'-42'-7'176'0,"42"7"-119"0,-51 7-9 16,51-7 7-16,-47 12 2 0,47-12-7 0,-42 23-9 16,42-23 0-16,-46 30 12 0,46-30-39 0,-35 32 27 15,35-32-40-15,-20 33 9 0,20-33-2 16,-4 27-6-16,4-27-1 0,13 26-3 0,-13-26 1 15,30 23 1-15,-30-23 1 0,48 17-1 0,-18-9 1 16,4-1 1-16,1-4-1 0,0 2 1 0,4-3-1 16,-5 2-1-16,-2-1 1 0,-7 4-1 0,-25-7 0 15,33 14 1-15,-33-14 2 0,0 0-1 16,20 27 2-16,-20-27-2 0,-5 28 2 0,5-28-3 16,-22 35 1-16,22-35-2 0,-39 37 1 0,39-37-4 15,-46 37-2-15,46-37-9 0,-44 27-11 0,44-27-22 16,-34 12-29-16,34-12-66 0,0 0-79 0,0 0-129 15,0 0-145-15,29-30 90 0,4 25 405 0</inkml:trace>
  <inkml:trace contextRef="#ctx0" brushRef="#br0" timeOffset="7791.2362">21715 500 1374 0,'-19'25'300'0,"19"-25"-274"15,-38 28-10-15,38-28-2 0,-33 44 6 0,15-16 1 16,0 6 4-16,-3 1-6 0,3 7 3 16,-1 2-15-1,1 2 0-15,1 3-10 0,1 2 6 0,1 0-7 16,3-1 4-16,1 3 3 0,1-4-36 16,4 4 1-16,-2-4-26 0,8 6-2 0,-13-18-13 0,20 15-35 15,-7-52-124-15,2 66-126 0,14-33-135 0,-16-33 91 16,32 42 402-16</inkml:trace>
  <inkml:trace contextRef="#ctx0" brushRef="#br0" timeOffset="7979.1919">21207 923 1666 0,'0'0'-2'0,"0"0"-20"16,42-2-1-16,-4-8 13 0,16-3 2 0,5-6-24 16,10 8-56-16,-19-22-142 0,8 13-294 0,4 8 3 15,-12-16 316-15</inkml:trace>
  <inkml:trace contextRef="#ctx0" brushRef="#br0" timeOffset="8191.1705">20686 851 1746 0,'0'0'45'0,"0"0"-34"15,7-27-12-15,-7 27 0 0,32-17-5 0,-32 17-15 16,43-14-25-16,-43 14-41 0,44 0-98 0,-44 0-236 15,25-8-117-15,1 16 43 0,-26-8 495 0</inkml:trace>
  <inkml:trace contextRef="#ctx0" brushRef="#br0" timeOffset="8785.6403">22220 1092 1380 0,'-28'-16'53'0,"28"16"-11"16,-32-23-2-16,32 23-4 0,-36-23 4 0,36 23-8 16,-39-19 0-16,39 19-4 0,-47-7-8 0,20 10-7 15,-1 4-2-15,-4 6 6 16,-5 1 4-16,3 5 6 0,-5 2-1 0,3 4-18 15,-2 1 32-15,4 4-29 0,-2-1 25 0,8 2-14 16,2-3-10-16,8-1-2 0,18-27-7 0,-23 39-1 16,23-39-3-16,2 28 2 0,-2-28-4 0,0 0 3 0,30 31-1 15,-30-31 1-15,40 11 1 0,-11-13 0 0,6-3 1 16,6-9-1-16,7-2 3 0,5-7-2 16,0 2 2-16,0-2-3 0,-9-2 1 0,-3 3-3 15,-5 0 4-15,-10 3-3 0,-26 19-15 0,39-28 14 16,-39 28-14-16,0 0 16 0,0 0 2 0,20-25-2 15,-20 25-2-15,0 0 9 0,0 0-17 16,0 0-5-16,-29 0-3 0,29 0-15 0,-26 21 27 16,26-21-18-16,-38 36 13 0,38-36-24 0,-38 45-12 15,38-45-2-15,-34 51-11 0,34-51-6 16,-20 52-16-16,20-52-31 0,-5 47-61 0,5-47-42 16,9 32-100-16,14-6-104 0,-23-26 138 0,48 20 281 15</inkml:trace>
  <inkml:trace contextRef="#ctx0" brushRef="#br0" timeOffset="9129.5342">22487 1066 1281 0,'0'0'84'16,"-33"-20"-40"-16,33 20-1 0,-29-3 2 0,29 3-5 16,-35 14-7-16,35-14 2 0,-43 28 1 0,43-28 0 15,-44 40 10-15,23-15-34 0,21-25 32 0,-34 46-33 16,34-46 8-16,-21 47 1 0,21-47-10 0,-11 48 0 15,11-48-4-15,-1 39 1 0,1-39-3 16,0 0 1-16,16 28-2 0,-16-28-1 0,26 3 0 16,-26-3 1-16,41-8 1 0,-41 8 1 0,46-27 1 15,-20 8-3-15,3-6 0 0,-1-3-3 0,-1 2 4 16,-1-3-3-16,-1 1-14 0,-2 4 28 0,-2-1-28 16,-21 25 28-16,30-37-11 0,-30 37-2 0,18-25 3 15,-18 25-2-15,0 0 1 0,0 0-2 16,0 0-3-16,0 0-2 0,0 0-2 15,0 0 0-15,4 25-4 0,-4-25-1 0,0 39 13 16,0-15-31-16,0 3 22 0,-2-3-38 0,7 10-12 16,-5-34-29-16,14 65-53 0,-14-65-55 0,25 58-83 15,-19-23-195-15,-6-35 14 0,44 50 311 0</inkml:trace>
  <inkml:trace contextRef="#ctx0" brushRef="#br0" timeOffset="9364.0073">23098 985 1433 0,'0'0'238'0,"0"0"-192"16,-33 3-13-16,33-3 0 0,-27 4-6 16,27-4-9-16,-39 17 2 0,14-3 0 0,1 7 0 15,-3 4-7-15,4-2-1 0,-2 5 13 0,4 2-28 16,-2-2 24-16,5 7-29 0,4-5 6 0,3 2 3 15,4-2-3-15,6-2 2 0,6 0-9 0,-5-28-8 16,28 48-15-16,-28-48-21 0,53 35-35 0,-53-35-46 16,78 23-126-16,-46-23-293 0,12-5 22 15,6 7 264-15</inkml:trace>
  <inkml:trace contextRef="#ctx0" brushRef="#br0" timeOffset="9707.7907">23213 1215 1460 0,'-44'4'87'0,"44"-4"-46"0,-26 23-9 15,26-23 0-15,0 0-13 0,3 31-1 0,-3-31 2 16,25 14 6-16,-25-14-2 0,53 4-6 0,-19-6-7 16,3-1-3-16,0-3-1 0,-1-2-4 0,-3-3-1 15,1-3-2-15,-2 0 2 0,-4-2-3 16,-3-2 4-16,-25 18-3 0,32-31-10 0,-32 31 37 15,16-34-22-15,-16 34 37 0,1-31-10 16,-1 31-7-16,-14-25-5 0,14 25-8 0,-28-23-5 16,28 23-4-16,-43-9 0 0,15 11-2 0,0 3 1 15,-4 6 1-15,-2 5 1 0,1 3-10 0,-1 6 27 16,2 3-22-16,-3 5 24 0,3 4-9 0,3-2-9 16,6 6-2-16,7-6-3 0,8-1 0 0,4-6 0 15,8 2-4-15,6-2-10 0,-10-28-5 0,39 44-15 16,-10-30-13-16,17 4-40 0,-13-29-80 15,38 22-299-15,-25-17-127 0,4-4 35 0,3 10 501 16</inkml:trace>
  <inkml:trace contextRef="#ctx0" brushRef="#br0" timeOffset="10364.2031">22448 1981 918 0,'0'0'272'16,"-10"-33"-225"-16,10 33 5 0,0 0 10 0,0 0 5 15,0 0-17-15,-25-23-20 0,25 23-5 0,-34 4 0 16,10 3-1-16,-3 5 7 0,-10-2 7 0,7 12 12 16,-13-8 0-16,10 12-2 0,-6-5 9 15,1 7-36-15,-1 1 26 0,4 1-31 0,1-6 7 16,4 4-1-16,5-5-12 0,25-23 0 0,-30 37-9 16,30-37 1-16,0 0-4 0,-3 32 1 0,3-32 0 15,0 0 1-15,39 19 1 0,-39-19 1 0,53-3 1 16,-19-2-1-16,6-6 1 0,6-3-2 0,-1-4 3 15,1-1-5-15,-2 0 5 0,0-4-6 16,-3-4 3-16,-4 4-1 0,-5-3-14 0,-4-1 27 16,-3 1-25-16,-2 1 24 0,-23 25-9 15,34-44-5-15,-34 44 3 0,21-30 0 0,-21 30 0 16,0 0 0-16,0 0 2 0,0 0-2 0,0 0 1 16,0 0-1-16,0 0-1 0,0 0 0 0,0 0-2 15,-18 41 2-15,2-15-2 0,0 6-9 0,0-2 19 16,1 2-27-16,2-2 17 0,3-2-18 15,4 0-10-15,6-28-8 0,2 46-13 0,-2-46-19 16,18 40-23-16,-18-40-17 0,37 27-42 0,-37-27-38 16,55 3-86-16,-23 1-192 0,-4-22 39 0,22 25 362 15</inkml:trace>
  <inkml:trace contextRef="#ctx0" brushRef="#br0" timeOffset="11395.701">22992 2113 1285 0,'-51'-29'197'0,"51"29"-148"15,0 0 1-15,0 0 3 0,-36 7-11 0,36-7-7 16,0 0-6-16,-24 24 1 0,24-24-5 0,-22 28-4 16,22-28-10-16,-16 37 3 0,16-37-5 0,-10 39 2 15,10-39-4-15,-11 39-2 0,11-39-6 0,-3 37 4 16,3-37-4-16,3 30 2 0,-3-30-1 16,0 0 0-16,0 0 0 0,0 0 1 0,0 0-2 15,0 0 1-15,32 3 2 0,-32-3-1 0,25-28 3 16,-25 28-3-16,33-44 2 0,-15 16-5 15,2-4 4-15,-3-1-6 0,-1-2-10 0,-2 1 27 16,2-3-27-16,-3 0 29 0,1 0-14 0,-3 2-5 16,-3 1 5-16,1 6-5 0,0 4 4 0,-9 24-1 15,13-32 1-15,-13 32 0 0,0 0 1 16,0 0-1-16,0 0-1 0,0 0 0 0,0 0 1 16,0 0 0-16,0 0 2 0,0 0 3 0,33 30-2 15,-33-30 1-15,32 24-2 0,-32-24 1 0,43 20-3 16,-15-11 1-16,-2-1-1 0,3 0 1 0,-3-1-2 15,1-2 2-15,-2 0-2 0,0 0 2 0,-25-5-1 16,42 6 1-16,-42-6-1 0,30 0 0 16,-30 0 1-16,0 0 0 0,0 0 0 15,0 0 4-15,0 0 5 0,0 0 4 0,0 0 0 16,0 0-4-16,0 0-4 0,0 0-2 0,-41-20-1 16,41 20 2-16,-39 13 0 0,39-13 0 0,-44 26-3 15,44-26 4-15,-49 39-4 0,24-15-11 0,-2-1 26 16,2 4-25-16,4-1 26 0,3 1-12 0,18-27-5 15,-21 44 3-15,21-44-6 0,-5 35 2 16,5-35-1-16,10 26-1 0,-10-26 2 0,25 20 0 16,-25-20-1-16,45 5 3 0,-17-7-3 0,2-5 0 15,4-3-2-15,-2-5-6 0,3-2 1 0,-5-4-4 16,2-2 3-16,-4-2-1 0,-3 1 4 0,-2-3-1 16,-7 2-8-16,-16 25 28 0,25-49-25 0,-25 49 25 15,14-49-11-15,-12 24-4 0,-2 25 3 16,0-44-3-16,0 44 2 0,-7-35-2 15,7 35 5-15,-11-28-2 0,11 28 0 0,0 0 5 16,0 0-2-16,-25-18 2 0,25 18 1 0,0 0-4 16,0 0-2-16,0 0-1 0,0 0-1 0,-5 25 1 15,5-25-3-15,0 0 4 0,11 37-3 0,-11-37 2 16,0 0 0-16,28 30-1 0,-28-30 2 0,28 16 1 16,-28-16-3-16,34 10 2 0,-34-10 0 15,41 4-1-15,-17-4 2 0,1-2 0 0,0-3 0 16,-25 5-1-16,43-14 1 0,-43 14 0 0,33-11 3 15,-33 11 2-15,0 0 1 0,27-19 1 16,-27 19 3-16,0 0-1 0,0 0-2 0,0 0-9 16,0 0 0-16,5-27 0 0,-5 27 0 0,0 0 0 15,0 0 0-15,0 0 0 0,-28 5 0 0,28-5 0 16,0 0 0-16,-37 41 0 0,19-16 0 16,0 3 0-16,0 2 0 0,2 0 0 0,2-2 0 15,4 0 0-15,3-3 0 0,7-25 0 0,-7 44 0 16,7-44 0-16,5 31 0 0,-5-31 0 0,0 0 0 15,30 29 0-15,-30-29 0 0,32 1 0 0,-32-1 0 16,48-15 0-16,-20 0 0 0,4-4 0 0,0-7 0 16,-2-1 0-16,0-1 0 0,-7 0 0 0,-2 0 0 15,-1-2 0-15,-4 5 0 16,-4 0 0-16,-12 25 0 0,16-42 0 0,-16 42 0 16,5-35 0-16,-5 35 0 0,0 0 0 0,-7-28 0 15,7 28 0-15,0 0 0 0,0 0 0 0,0 0 0 16,0 0 0-16,-26 10 0 0,26-10 0 0,-16 30 0 15,16-30 0-15,-18 46 0 0,11-20 0 0,2 1 0 16,-1-4 0-16,3 3 0 0,3-26-41 16,0 46 16-16,0-46-27 0,7 46 23 0,-7-46-17 15,18 33-9-15,-18-33-12 0,28 23-17 0,-28-23-24 16,41 11-52-16,-41-11-76 0,42-34-274 0,-12 31 56 16,-12-24 275-16</inkml:trace>
  <inkml:trace contextRef="#ctx0" brushRef="#br0" timeOffset="11739.4481">24331 1906 1170 0,'-32'14'355'16,"32"-14"-257"-16,-26-4-33 0,26 4-10 0,0 0-17 15,-31 5-14-15,31-5-3 0,0 0-1 0,-31 29 0 16,31-29-4-16,-16 24 0 0,16-24 2 0,-20 30 2 16,20-30 1-16,-21 37-18 0,21-37 23 0,-14 32-28 15,14-32 19-15,-6 28-11 0,6-28-5 0,0 0-1 16,6 27 1-16,-6-27-1 15,0 0 0-15,0 0 1 0,0 0 0 0,25 10 1 16,-25-10-1-16,0 0-1 0,30-19 2 0,-30 19-2 16,26-23-11-16,-26 23 10 0,29-34-9 0,-29 34 24 15,24-33-13-15,-24 33 13 0,22-35-17 0,-22 35-2 16,17-34 0-16,-17 34-4 0,18-31-1 0,-18 31-2 16,0 0-4-16,0 0-3 0,0 0-4 15,0 0-1-15,0 0 2 0,0 0 4 0,25 19 1 16,-25-19 3-16,-5 44-7 0,5-44-1 0,-11 53-3 15,11-53-47-15,-7 53 9 0,7-53-57 0,5 45-8 16,-5-45-22-16,23 37-43 0,-23-37-40 0,0 0-193 16,50 25 65-16,-50-25 350 0</inkml:trace>
  <inkml:trace contextRef="#ctx0" brushRef="#br0" timeOffset="12107.7914">24708 1890 1390 0,'-51'-25'209'0,"51"25"-108"0,-50-9-20 16,50 9-18-16,-46 6-21 0,46-6-10 0,-44 14-4 15,44-14-2-15,-44 28-6 0,44-28-5 0,-37 44-3 16,22-19 0-16,5 3-2 0,4 0-12 16,5 0 10-16,2 2-8 0,5-4 0 0,3 1 0 15,-9-27 0-15,30 39 0 0,-30-39 0 0,46 23 0 16,-20-18 0-16,4-5 0 0,2-7 0 0,0-6 0 15,4-4 0-15,-1-8 0 0,2-3 0 16,0-5 0-16,-1-3 0 0,-1-4 0 0,-5 1 0 16,-1-5 0-16,-3 2 0 0,-1-2 0 15,-2 0 0-15,-2-2 0 0,-3 2 0 0,0 3 0 16,-8 3 0-16,-3 9 0 0,-5 5 0 0,-2 24 0 0,0 0 0 16,-17-27 0-16,17 27 0 0,-31 16 0 0,31-16 0 15,-51 48 0-15,21-10 0 0,-4 3 0 0,2 5 0 16,1 0 0-16,4 3 0 0,4 0 0 0,9 1 0 15,1-5 0-15,12-1 0 0,-1-7-53 0,16 4-12 16,-5-17-58-16,24 21-46 0,-33-45-115 16,36 29-301-16,-2-7 64 0,-6-17 275 0</inkml:trace>
  <inkml:trace contextRef="#ctx0" brushRef="#br0" timeOffset="12257.1207">25169 2240 1835 0,'0'0'173'0,"0"0"-138"0,0 0-31 0,0 0-4 16,0 0 0-16,-16-26 0 0,16 26 0 0,0 0 0 16,0 0 0-16,0 0 0 15,0 0 0-15,0 0-34 0,0 0-31 0,0 0-72 16,-18-30-173-16,18 30-316 0,0 0 43 0,0 0 292 16</inkml:trace>
  <inkml:trace contextRef="#ctx1" brushRef="#br0">21968 12097 0,'0'0'0,"0"0"0,0 0 0,0 0 0</inkml:trace>
  <inkml:trace contextRef="#ctx0" brushRef="#br0" timeOffset="22950.3713">11181 2665 501 0,'0'0'190'0,"-5"-25"-91"16,5 25-17-16,-15-26-8 0,15 26-3 0,-12-29-2 15,12 29-9-15,-16-28-6 0,16 28-9 0,-23-26-5 16,23 26-7-16,-26-20-6 0,26 20-8 0,-36-12-3 15,36 12-2-15,-48-2 4 0,22 11 4 0,-10 2 3 16,3 12 5-16,-12-2-2 0,5 12 6 0,-14-1-3 16,8 10 8-16,-7 1-6 0,4 4 4 0,-3 6-9 15,6 3 4-15,0 1 6 0,7 1-31 0,4-2 19 16,8-5-31-16,8-7 6 0,8-5 2 0,9-6-7 16,8-4 4-16,10-3-5 0,-16-26 3 0,53 41-4 15,-20-26-2-15,14-2-12 0,-1-10-14 16,16 2-21-16,-8-15-23 0,23 12-31 0,-21-30-106 15,33 24-154-15,-11-8-131 0,-11-13 85 0,16 25 415 16</inkml:trace>
  <inkml:trace contextRef="#ctx0" brushRef="#br0" timeOffset="23153.5622">11443 2978 1377 0,'0'0'240'0,"0"0"-228"0,0 0-16 0,0 0-21 16,0 0 24-16,39-31-15 0,-11 15 16 0,4-2 3 15,4 0-4-15,-1 3 2 0,4 2-8 0,2 4-12 16,-2-1-11-16,5 6-14 0,-9-6-23 0,10 15-37 16,-21-21-67-16,23 27-83 0,-19-1-190 0,-28-10 46 15,60 11 351-15</inkml:trace>
  <inkml:trace contextRef="#ctx0" brushRef="#br0" timeOffset="23325.4434">11595 3181 1605 0,'-24'17'39'0,"24"-17"-23"0,-27 23-4 16,27-23-10-16,0 0 0 0,0 0-4 0,0 0 3 15,21 27-2-15,-21-27 1 0,39 5-1 0,-7-9-1 16,7-3-1-16,7-8-27 0,14 4-49 0,-10-26-100 15,33 14-290-15,-8-7-53 0,-5-7 134 0</inkml:trace>
  <inkml:trace contextRef="#ctx0" brushRef="#br0" timeOffset="24325.4111">12704 2709 1002 0,'0'0'36'0,"0"0"-54"0,0 0-14 16,0 0 0-16,0 0 16 0,0 0 20 0,-2 42 2 15,0-7 8-15,-6 6-4 0,1 8 7 16,-8 2 2-16,7 0-25 0,-5 2 29 16,4 2-18-16,-1-8 11 0,3 1 6 0,-2-6-15 15,5-5-1-15,1-7-8 0,4-5 0 0,-1-25-27 16,16 28-35-16,-16-28-15 0,39 5-27 0,-7-10-60 15,7 3-165-15,-19-38 28 0,36 24 303 0</inkml:trace>
  <inkml:trace contextRef="#ctx0" brushRef="#br0" timeOffset="24544.295">13184 2622 1030 0,'-21'27'181'0,"21"-27"-151"15,0 0-8-15,-29 23-1 0,29-23 7 0,-5 26 0 16,5-26-6-16,0 32-5 0,0-32 1 0,2 42-9 16,0-17 2-16,-1-1-11 0,1 3 2 15,0 1-4-15,1 2 3 0,-1 3 14 0,0 3-33 16,0 2 29-16,-4-1-44 0,7 7-34 0,-12-12-9 16,13 14-13-16,-14-16-11 0,16 17-90 0,-10-11-79 15,-4-8-93-15,19 19 123 0</inkml:trace>
  <inkml:trace contextRef="#ctx0" brushRef="#br0" timeOffset="24934.9624">12244 2961 992 0,'0'0'170'0,"-23"24"-160"0,23-24-8 16,0 0-5-16,0 0 4 0,0 0 12 0,37 25 18 15,-37-25 18-15,37-7 8 0,-37 7-3 16,48-28-15-16,-16 5-29 0,8-2 10 0,5-8-17 15,6-1 8-15,4-3 3 0,3 0-13 0,-1-2 5 16,1 8-7-16,-4-3 4 0,0 8-4 0,-7 3 4 16,-5 0-5-16,-8 9 4 0,-6 7-4 0,-3 0 3 15,-25 7-1-15,35 2-2 0,-35-2 1 0,0 0-1 16,29 23 3-16,-29-23-1 0,16 28 2 16,-16-28-3-16,12 28 2 0,-12-28-3 0,0 0 1 15,28 32-6-15,-28-32-6 0,39 3-12 16,-12-15-25-16,15 5-49 0,-8-27-83 0,28-1-206 15,2 7-72-15,-8-27 207 0</inkml:trace>
  <inkml:trace contextRef="#ctx0" brushRef="#br0" timeOffset="25231.8445">13678 3154 1642 0,'0'0'91'0,"0"0"-61"0,0 0 1 15,0 0-8-15,0-31-5 0,0 31-7 0,0 0-7 16,5-25-1-16,-5 25-4 0,0 0-1 0,11-33-11 15,-11 33-10-15,18-29-23 0,-18 29-30 16,30-33-28-16,5 38-105 0,-26-35-110 0,16 18-197 16,12 8 26-16,-10-19 437 0</inkml:trace>
  <inkml:trace contextRef="#ctx0" brushRef="#br0" timeOffset="25700.7595">14548 2834 1015 0,'0'0'54'0,"-6"-32"-16"0,6 32 17 15,-12-33 17-15,12 33 6 0,0 0-14 16,-25-27-15-16,25 27-7 0,-33-12-5 0,33 12-2 15,-39-4 0-15,39 4 2 0,-43 11 1 0,17-2-2 16,26-9-2-16,-52 37-9 0,27-13-1 0,-3 3-8 16,3 4 1-16,0 3-8 0,2 3-14 0,6 2 25 15,1-1-28-15,3-1 27 0,8-1-11 0,2-6-7 16,4-4 4-16,-1-26-6 0,22 41 2 16,-22-41-1-16,44 26 1 0,-12-17 0 0,7-9 0 15,3-9 1-15,4-9-2 0,0-8 4 0,4-13-5 16,3-5 7-16,2-9 11 0,0-10-21 0,0-4 25 15,-4-5-20-15,-3 3 5 0,-6-3 9 0,-3 3-12 16,-7 0 6-16,-5 3-10 0,-8 2 7 16,-5 2-9-16,-5 6 7 0,-3 2-6 0,-6 6 5 15,-2 9-5-15,-3 11 6 0,5 28-2 16,-22-26 1-16,22 26 0 0,-25 5-1 0,25-5-1 16,-26 30-4-16,10 0 4 0,-2 16-5 0,1 10 5 15,-5 13-5-15,5 3 7 0,1 2-13 0,3-5-1 16,10-1-24-16,1-13-10 0,18 6-49 0,-11-22-32 15,38 23-89-15,-27-38-165 0,30 6-134 0,10 4 15 16,-13-31 483-16</inkml:trace>
  <inkml:trace contextRef="#ctx0" brushRef="#br0" timeOffset="26598.9505">15711 2910 942 0,'0'0'120'0,"-26"-4"-56"0,26 4 14 16,0 0-3 0,0 0-6-16,-32-11-18 0,32 11-13 15,0 0-10-15,0 0-6 0,-28 7-8 0,28-7-6 0,0 0-4 16,-32 29 1-16,32-29 19 0,-23 33-14 0,23-33 15 15,-27 49-34-15,18-24 12 0,0 2-15 0,9-27 13 16,-7 45 4-16,7-45-5 0,6 39 3 0,-6-39-4 16,23 32 3-16,-23-32-3 0,37 17 2 0,-11-13-1 15,3-4 0-15,3-4 0 16,3-6-2-16,0-4 3 0,4-4-2 0,0-5 1 16,-1-1-9-16,0-1-2 0,-6-5-9 0,-2 4 6 15,-7-4 15-15,-3 3-29 0,-8 3 36 0,-12 24-30 16,11-41 20-16,-11 41 4 0,-9-32-2 0,9 32 4 15,-32-21-4-15,32 21 3 0,-44-12 2 0,17 10 5 16,1 2 6-16,-6 0 8 0,9 7 5 0,-5-5 3 16,28-2-1-16,-34 12-8 0,34-12-6 15,0 0-13-15,0 0-5 0,0 0-1 0,0 0-1 16,0 0 3-16,44 21 1 0,-15-19-1 0,1-2 0 16,5-2 1-16,1 1 0 0,1-3 1 0,-4 4-1 15,1 0-1-15,-2 4 2 0,-4 3-3 0,-3 1 2 0,-25-8-2 16,37 29 2-16,-37-29-3 0,23 37 4 15,-23-37 16-15,9 47-32 0,-11-20 31 16,1 3-31-16,-5-2 21 0,1 2 11 0,5-30-2 16,-20 45 6-16,20-45-13 0,-19 30 1 0,19-30-2 15,0 0 1-15,0 0-2 0,0 0-4 0,0 0-2 16,0 0-1-16,0 0 3 0,0 0 5 0,0 0 6 16,23-26 2-16,-5 0 0 0,5-3-7 0,-2-2-2 0,0-1-7 15,0 0-13-15,-3 2 27 0,2 0-28 16,-3 2 25-16,-1 4-18 0,-2-5-16 0,-14 29-14 15,25-47-25 1,-25 47-26-16,23-35-33 0,2 35-62 16,-25-27-96-16,0 27-209 0,32-9 16 0,-32 9 373 15</inkml:trace>
  <inkml:trace contextRef="#ctx0" brushRef="#br0" timeOffset="27034.451">17794 2524 1247 0,'0'0'53'15,"-30"-27"-25"-15,30 27 3 0,-44 2 0 0,44-2 2 16,-53 21-14-16,26-1 3 0,-10-3 3 0,5 13 11 15,-11-2-2-15,8 8 6 0,-8-1-6 16,6 9 7-16,-3-2-6 0,8 7 3 0,-4-3-13 16,10 2 0-16,3-4 3 0,7-2-33 15,9-5 24-15,3-2-31 0,8-3 9 0,8-4 7 16,6-3-6-16,8-4 4 0,8-2-12 0,1-8-10 0,15 1-21 0,-4-19-27 16,21 11-32-16,-15-31-58 0,33 26-89 0,-27-17-242 15,11-14-1-15,11 15 286 0</inkml:trace>
  <inkml:trace contextRef="#ctx0" brushRef="#br0" timeOffset="27223.0162">18109 2816 1617 0,'0'0'70'0,"-32"18"-54"0,32-18-15 15,0 0-1-15,0 0 0 0,0 0-1 16,34-11 2-16,-34 11 1 0,43-14-1 0,-15 4 1 0,4-5-15 15,7 5-12-15,-4-6-17 0,6 13-27 16,-16-19-40-16,19 28-65 0,-44-6-105 0,37-28-193 16,-7 36 28-16,-30-8 363 0</inkml:trace>
  <inkml:trace contextRef="#ctx0" brushRef="#br0" timeOffset="27379.3354">18146 3151 1561 0,'-23'24'43'0,"23"-24"-42"0,0 0-6 16,0 0 2-16,0 0 0 0,0 0 4 0,39-10 1 16,-39 10 0-16,54-28-15 0,-15 14-30 0,-6-18-61 15,27 23-132-15,-17-19-280 0,1-4 12 16,13 18 322-16</inkml:trace>
  <inkml:trace contextRef="#ctx0" brushRef="#br0" timeOffset="27863.638">19229 2705 1363 0,'21'-26'51'0,"-21"26"-36"16,0 0-3-16,26-30 4 0,-26 30-2 0,38-18-1 15,-14 9-1-15,-24 9 5 0,50-19-1 0,-50 19 0 16,50-19-8-16,-24 10 0 0,2 2 1 15,-1 2 1-15,-2 1-3 0,-25 4-3 0,37-2-3 16,-37 2-1-16,0 0 0 0,25 13 1 16,-25-13 3-16,0 0 5 0,-4 33 6 0,4-33-1 15,-21 48 1-15,2-20-6 0,-6 7 6 0,-11-2 1 16,1 13 10-16,-9-5-1 0,1 5 4 0,-5-2-8 16,6 0-12-16,-2-6 23 0,6 3-32 0,8-8 25 15,7-3-17-15,23-30-9 0,-25 39 2 16,25-39-4-16,4 25 1 0,-4-25-2 0,28 17 0 15,-1-10-6-15,3-8-7 0,14-3-12 0,2-14-22 16,16 6-23-16,-7-21-39 0,25 22-55 0,-25-35-69 16,26 11-256-16,-8 12 26 0,-22-21 275 0</inkml:trace>
  <inkml:trace contextRef="#ctx0" brushRef="#br0" timeOffset="28066.8423">20082 2686 1244 0,'-30'30'173'0,"0"-28"-113"0,30-2-12 16,-32 17-2-16,32-17-6 0,-21 27-14 0,21-27-2 16,-21 30 0-16,21-30 3 0,-20 42-10 0,13-16-5 15,-2 4-12-15,2 2 7 0,0-2 13 16,2 3-28-16,-2-3 28 0,3 0-33 0,2-2 10 16,2-3 1-16,7 0-17 0,-7-25-13 0,23 37-24 15,-23-37-58-15,39 23-10 0,-39-23-36 16,55 5-122-16,-16-5-154 0,-14-25-8 0,19 20 350 15</inkml:trace>
  <inkml:trace contextRef="#ctx0" brushRef="#br0" timeOffset="28269.9203">20546 2621 1207 0,'-28'16'285'15,"28"-16"-244"-15,-28 26-14 0,28-26 0 0,-25 44-2 16,12-16-10-16,-1 4-12 0,-2 1 10 0,0 1-7 15,0 3 9-15,2-2-11 0,2 2 1 16,1 2 12-16,4-1-31 0,-2-1 31 16,2 4-31-16,0-6 9 0,2 0-3 0,5 2-41 15,-6-8 1-15,14 8-14 0,-8-37-35 0,8 52-36 16,-8-52-78-16,0 0-203 0,13 44-22 0,-13-44 221 16</inkml:trace>
  <inkml:trace contextRef="#ctx0" brushRef="#br0" timeOffset="28488.6914">19930 2709 1793 0,'-34'10'40'16,"34"-10"-29"-16,-32 16-9 0,32-16 0 0,0 0-1 15,0 0 1-15,0 0 5 0,43 30 7 16,-17-25 2-16,8 1 0 0,12-8-5 0,11-3-6 15,10-9-4-15,9 1-1 0,6-3-7 0,1-5-12 16,7 2-20-16,-10-8-43 0,16 22-73 0,-31-39-137 16,15 30-275-16,1-4 31 0,-3-10 313 0</inkml:trace>
  <inkml:trace contextRef="#ctx0" brushRef="#br0" timeOffset="29098.1835">20895 2952 771 0,'23'-30'211'0,"-23"30"-149"0,0 0-29 16,0 0 21-16,13-25-1 0,-13 25-1 16,0 0-3-16,0 0 4 0,0 0-7 0,0 0-8 15,-16 30-19-15,16-30 3 0,-7 42 20 16,1-10-28-16,-3-2 36 0,4 9-32 0,-7-8 10 16,6 5 5-16,-2-1-9 0,2-2 2 0,1-3-12 15,3-1-2-15,2-29-9 0,2 42 1 0,-2-42-4 16,11 26 1-16,-11-26-2 0,0 0 3 15,0 0-1-15,26 18 1 0,-26-18 1 0,0 0-1 16,0 0 2-16,30-35-3 0,-30 35 3 0,21-50-3 16,-8 17 3-16,-1-1-3 0,-3-1 11 0,-2 2-1 15,-3 1 10-15,-3 2 0 0,-4-3-15 0,3 3 25 16,-4-4-31-16,4 4 25 0,0 2-15 0,2 3-6 16,-2 25 4-16,7-42-6 0,-7 42 4 0,16-26-5 15,-16 26 3-15,0 0-4 16,36-18 1-16,-36 18 0 0,39-5 0 0,-15 3-2 15,8 0 0-15,2-1-10 0,5 1-17 0,0-7-30 16,18 13-57-16,-20-29-80 0,37 22-268 0,-17-5-97 16,-4-6 72-16</inkml:trace>
  <inkml:trace contextRef="#ctx0" brushRef="#br0" timeOffset="95929.0379">11765 4961 679 0,'0'0'196'16,"0"0"-152"-16,-28 6-12 0,28-6 2 0,-30-2 15 15,30 2 11-15,-34-5 3 0,34 5-13 0,-39-15-11 16,39 15-14-16,-53-24-5 0,25 8 1 0,-8-10 23 15,6 4 25-15,-10-11-32 0,6 5 24 16,-3-11-54-16,5-1-1 0,5-6 5 0,3-5-11 0,4-4 7 0,2-1-11 16,8 1 8-16,4 1-8 0,10 1 7 0,7 2-6 15,4 3 7-15,7 2-8 0,4 2 7 16,6 0-6-16,2 5 8 0,1-1-8 0,4 6 7 0,2-4 11 16,-2 10-13-16,-2 3 13 0,-5 7-34 0,-32 18 16 15,41-16-20-15,-41 16 19 0,0 0 18 0,0 0-17 16,1 30 19-16,-13-3-34 0,-7 10 11 15,-13 17-11-15,-7 10 9 0,-11 12 14 0,-5 10-9 16,-3 5 24-16,-6 1-4 0,6 1 24 0,-6-8-10 0,13-1 11 0,1-10-1 16,14-5-31-16,8-13 19 0,10-5-32 0,11-14 6 15,9-7 1-15,11-3-6 0,-13-27 3 0,51 37-4 32,-9-28 4-32,17-9 0 0,13-11-2 0,12-12-4 15,4-16-25-15,17 6-37 0,-13-27-54 0,30 27-107 16,-32-29-185-16,10 6-94 0,2 19 156 0</inkml:trace>
  <inkml:trace contextRef="#ctx0" brushRef="#br0" timeOffset="96597.6518">12810 4554 1091 0,'-46'-5'69'15,"14"-7"-2"-15,32 12-7 0,-53-7-6 0,53 7-3 16,-46 3-8-16,46-3-5 0,-42 14-8 0,42-14-3 16,-43 29-7-16,43-29-1 0,-41 44-4 0,26-14 6 15,-3-2-4-15,7 3 5 0,1 5-8 0,4-3 2 16,4-1 10-16,6-2-34 0,-4-30 30 16,19 40-34-1,-19-40 14-15,41 21 0 0,-9-17-1 0,7-6 1 0,7-8 3 0,7-11-3 0,0-11-15 0,4-9 31 31,3-13-31-31,0-6 26 0,6-9-6 0,-2-5-13 16,3-2 12-16,-7-3-11 0,-3 2 11 0,-7-1-11 16,-6 6 11-16,-7 5-10 0,-10 9 10 15,-10 12-8-15,-8 13 8 0,-9 33-5 0,-2-36 2 16,2 36 0-16,0 0 0 0,0 0 0 0,-35 20-1 16,21 3 4-16,-7 17-6 0,-4 15 11 0,-5 14-9 15,-2 10 10-15,0 4-12 0,2 3 9 0,1 0-14 16,5-3 11-16,2-4-12 0,6-8 8 0,9-10-4 15,11-11-38-15,15-8-1 0,-19-42-73 0,69 54-29 0,-35-55-55 16,37 20-130-16,-2-14-146 0,-9-24 27 0,22 21 447 16</inkml:trace>
  <inkml:trace contextRef="#ctx0" brushRef="#br0" timeOffset="96800.969">13737 4521 1327 0,'-39'60'344'0,"39"-60"-311"16,0 0-25-16,0 0-9 0,0 0 0 0,0 0 2 16,0 0 4-16,47 5 7 0,-9-14 1 0,4-6 2 15,11-3-6-15,2-1-4 0,4 1-8 0,1 0-6 16,-7 1-15-16,4 8-21 0,-13-7-22 0,9 16-19 16,-19-16-28-16,15 25-56 0,-49-9-92 15,37-14-220-15,-10 33 27 0,-27-19 403 0</inkml:trace>
  <inkml:trace contextRef="#ctx0" brushRef="#br0" timeOffset="96941.6646">13753 4984 1642 0,'0'0'114'0,"0"0"-101"0,30-16-8 16,-6 1 10-16,15-8 1 0,7-7 7 0,9-2-10 15,7-3-15-15,2 1 23 0,3 1-40 0,-5-2-4 16,9 17-80-16,-25-24-103 0,34 15-333 0,-22 10-50 15,-4-4 209-15</inkml:trace>
  <inkml:trace contextRef="#ctx0" brushRef="#br0" timeOffset="97894.9326">15143 4426 1573 0,'-34'-2'29'16,"34"2"-12"-16,0 0-10 0,0 0-10 0,11-26 1 15,14 8 4-15,8-7-2 0,13-3 5 0,7-2-5 16,6 0 5-16,5 2-6 0,-1 2 4 16,5 3-5-16,-5 4 5 0,-2 4-4 0,-6 5 3 15,-6 3-3-15,-6 5 0 0,-8 4 0 0,-8 3-1 16,-27-5 1-16,31 18-1 0,-31-18 4 0,2 31-2 16,-11-6 6-16,-10 7-6 0,-9 8 5 0,-15 4-5 15,-5 4 11-15,-8-2-2 0,1 1 14 0,-6-4-1 16,3 4 3-16,1-5-8 0,11 2 6 15,4-7-9-15,13-5 3 0,29-32-7 0,-33 41-4 16,33-41-7-16,0 0 1 0,9 33-2 16,-9-33 0-16,44 16-1 0,-7-9-12 0,6-9 10 15,8-5-10-15,13-2-19 0,-4-12-15 0,18 9-48 16,-16-22-33-16,23 24-50 0,-25-31-77 0,16 10-213 16,0 11 10-16,-22-19 362 0</inkml:trace>
  <inkml:trace contextRef="#ctx0" brushRef="#br0" timeOffset="98238.7954">16427 4775 1669 0,'-25'21'80'0,"25"-21"-30"0,0 0-11 16,-28-14-17-16,28 14-9 0,0 0-6 0,0 0-8 15,-9-34-1-15,9 34-8 0,0-28-11 0,0 28-14 16,9-30-21-16,-6 5-30 0,22 18-46 0,-20-31-90 16,38 20-200-16,-10-3-100 0,-4-14 152 15</inkml:trace>
  <inkml:trace contextRef="#ctx0" brushRef="#br0" timeOffset="98598.2131">16960 4348 1593 0,'0'0'39'0,"-46"-3"-20"0,46 3-3 16,-32-7 0-16,32 7 0 0,-25 3-6 15,25-3-6-15,-26 14-2 0,26-14 2 0,-22 34-2 16,22-34 0-16,-17 53-3 0,13-20 8 0,-1 6-3 16,5 1 8-16,-2 5-7 0,2 0 4 0,4 3-8 15,-3-4 8-15,1-5-4 0,2-2-9 0,-3-9 28 16,3-4-31-16,-4-24 28 0,11 34-14 15,-11-34-4-15,0 0 2 0,0 0-1 0,0 0-1 16,0 0 3-16,0 0-2 0,21-34-16 0,-16 5 29 16,8-14-30-16,-1-1 27 0,0-2-8 0,2 4-8 15,-1 3 6-15,-2 2-5 0,-4 4 6 16,0 1-1-16,-2 2 3 0,0 0-1 0,-1 0 2 16,1 4-5-16,-5 26 2 0,14-35-5 0,-14 35 0 15,27-27-2-15,-27 27 2 0,39-15 0 16,-11 11-1-16,6-1 2 0,7-1-1 0,3-1-14 15,11 7-37-15,-7-17-62 0,22 26-43 0,-25-31-240 16,18 15-164-16,3 11 55 0,-22-16 412 0</inkml:trace>
  <inkml:trace contextRef="#ctx0" brushRef="#br0" timeOffset="99192.2048">12109 5675 1382 0,'0'0'69'0,"0"0"-27"15,0 0-8-15,0 0 6 0,0 0 4 16,0 0-2-16,0 0-16 0,0 0-11 0,0 0-11 16,-41-11-3-16,15 15-2 0,-4 6 0 0,-4 2 1 15,-2 11 21-15,-1 2-27 0,-3 0 38 0,1 5-26 16,-2-2 13-16,5 4 4 0,1-3-9 16,7 3 3-16,5 0-8 0,5-2 1 0,18-30-8 15,-16 44 0-15,16-44-4 0,11 33 1 0,-11-33-2 16,30 28 2-16,-5-15-1 0,3-4 3 31,6-2-2-31,6-4 2 0,5-1 0 0,1-2-2 0,-2-2 2 0,-3 0-5 0,-2 2 1 0,-6 2 1 16,-6 0-3-16,-27-2 7 0,26 9-3 0,-26-9 1 31,0 0 0-31,-5 26 0 0,5-26-1 0,-27 44 2 16,4-12-4-16,-10 3 2 0,-8 0-3 0,-5 2 5 15,-2-1-5-15,-1-1 8 0,3-5-9 0,8-4-1 16,8-3-20-16,30-23-25 0,-25 23-54 15,25-23-62-15,0 0-104 0,25-9-281 0,-25 9 69 16,68-37 331-16</inkml:trace>
  <inkml:trace contextRef="#ctx0" brushRef="#br0" timeOffset="99520.3831">12676 5932 1269 0,'-46'-4'86'16,"46"4"-69"-16,-48-2 4 0,48 2 10 0,-39 2 7 16,39-2 1-16,-32 9-9 0,32-9 1 0,-28 18 0 15,28-18 3-15,-23 28-5 0,23-28 1 0,-20 40-4 16,13-10-2-16,0 2-4 16,5 10 10-16,-3 1-8 0,3 1 6 0,-1 1-10 15,1-4-2-15,4-4-7 0,5-2 4 0,-2-9-6 16,-5-26 0-16,28 43-9 0,-28-43 4 0,48 24-3 15,-16-18 0-15,2-10 0 0,1-8 1 0,1-9 2 16,1-7-3-16,3-9-1 0,-1-6-17 0,-1-6-8 16,-3-11-21-16,2 4-6 0,-16-8-19 0,6 15 1 15,-22-9-17-15,6 26-5 0,-25-15-26 16,14 47-22-16,-29-62-12 0,29 62-87 0,-33-23-156 16,-17-2 26-16,25 36 371 0</inkml:trace>
  <inkml:trace contextRef="#ctx0" brushRef="#br0" timeOffset="100042.4677">14971 5687 1137 0,'-46'-9'90'15,"12"14"0"-15,-17-15-7 0,12 17-6 0,-19-11 1 16,10 15-5-16,-13-2-10 0,7 10-26 0,-8 1 20 15,7 8-37-15,-4 7 22 0,8 5-15 0,1 6-10 16,4 4 4-16,9-1-12 0,5 2 4 0,9 2-11 16,9 1 4-16,9-3-8 0,6-3 4 15,10-6-6-15,3-5 4 0,11-3-5 0,7-3 3 16,9-2-14-16,5-8-8 0,10 0-27 16,1-19-30-16,19 12-50 0,-19-32-78 0,35 30-134 15,-16-19-200-15,-3-10 71 0,12 24 412 0</inkml:trace>
  <inkml:trace contextRef="#ctx0" brushRef="#br0" timeOffset="100241.8626">15311 6152 1522 0,'0'0'32'16,"0"0"-13"-16,32-11 9 0,-2 8-1 0,4-9 2 15,8 4-17-15,-3 0-10 0,4 1-10 0,-4 5-22 16,-8-9-29-16,14 17-37 0,-20-19-37 16,21 24-46-16,-46-11-72 15,39-16-207-15,-2 30 45 0,-37-14 370 0</inkml:trace>
  <inkml:trace contextRef="#ctx0" brushRef="#br0" timeOffset="100383.7638">15212 6520 1606 0,'-18'30'144'16,"18"-30"-132"-16,0 0-6 0,27 7-7 0,1-9 4 15,11-7-2-15,7-5 1 0,9-5-2 0,7-4 0 16,5-7-32-16,13 14-70 0,-23-31-169 0,13 19-300 16,0 6 8-16,-7-4 330 0</inkml:trace>
  <inkml:trace contextRef="#ctx0" brushRef="#br0" timeOffset="100940.9666">16634 6059 1523 0,'28'-18'28'0,"2"-3"-10"16,11-13 8-16,12 4-5 0,4-5 4 0,3 7-15 16,0 2-6-16,-5 4-9 0,-5 8 0 15,-6 2-3-15,-5 9-1 0,-7 3 2 0,-4 3 2 16,-28-3 2-16,39 19 0 0,-39-19 1 0,13 34 0 15,-13-34 3-15,-16 54-4 0,0-17 9 16,-12 4 0 0,-3 7 19-16,-11-1 3 0,1 8 15 0,-8-4-7 15,4 5 0-15,-3-8-13 0,10 1 5 0,2-10-13 16,11-2 4-16,6-11-12 0,19-26-4 0,-9 32-5 16,9-32 0-16,0 0-1 0,46 28 1 0,-12-23-6 0,6-10-3 0,14 1-17 15,-3-13-23-15,20 5-35 0,-16-22-46 0,30 25-74 16,-32-28-119-16,12 7-172 0,6 15 26 15,-27-21 417-15</inkml:trace>
  <inkml:trace contextRef="#ctx0" brushRef="#br0" timeOffset="101157.3984">18100 5800 1550 0,'-54'28'63'0,"54"-28"-44"0,-45 39-10 15,26-13 10-15,-1 2-3 0,4 7 11 0,-5 2-7 32,5 7 7-32,-3 0-11 0,5 6 5 0,-2 3-14 15,5-1 4-15,0-6-8 0,2 0 4 0,4-5-10 16,3-4 3-16,8-2-15 0,-1-7-11 0,11 0-31 16,-16-28-20-16,39 35-32 0,-39-35-46 0,60 9-86 15,-28-11-270-15,2-21 55 0,19 13 292 0</inkml:trace>
  <inkml:trace contextRef="#ctx0" brushRef="#br0" timeOffset="101377.1603">18394 5791 1162 0,'-12'-25'221'16,"12"25"-157"-16,-25-7 7 0,25 7-21 0,0 0 2 16,0 0-17-16,-16 27-23 0,16-27-1 0,-12 52-2 15,7-9 8-15,-2-1-6 0,3 7 7 0,-1 1-10 16,-1 2 8-16,1 5-12 0,-2 6 5 0,-2-1-10 15,2-1 5-15,-4-4-8 0,-1-8 3 0,3 0-12 16,-1-8 8-16,4-1-21 0,-3-13-10 0,11 1-15 16,-2-28-49-16,2 26-46 0,-2-26-183 15,0 0-169-15,0 0 13 0,-16-42 407 0</inkml:trace>
  <inkml:trace contextRef="#ctx0" brushRef="#br0" timeOffset="101564.6447">17541 6002 1881 0,'0'0'21'0,"-29"4"-13"15,29-4-7-15,0 0 5 0,43 0 8 0,-6 0 5 16,13-7 5-16,10-2-2 0,11-5-5 0,3 0-8 16,8-4-6-16,-1-1-10 0,6 1-12 0,-2 1-19 15,0 4-23-15,-7-6-31 0,14 21-50 16,-23-27-72-16,41 39-69 0,-27-16-241 0,9-7 29 15,14 27 346-15</inkml:trace>
  <inkml:trace contextRef="#ctx0" brushRef="#br0" timeOffset="101830.3948">18828 6592 1993 0,'-51'16'33'15,"51"-16"-23"-15,-32-2-6 0,32 2-5 0,0 0-11 16,0 0-10-16,0 0-14 0,0 0-12 0,0 0-34 15,0 0-63-15,0 0-191 0,30-28-271 0,-10 3 63 16,8 8 338-16</inkml:trace>
  <inkml:trace contextRef="#ctx0" brushRef="#br0" timeOffset="102252.2558">19353 5979 1205 0,'0'0'74'0,"0"0"-63"0,0 0-13 16,0 0 3-16,0 0 1 0,0 0 0 0,0 0 4 16,0 0 16-16,0 0 12 0,0 0 7 0,16 37 6 15,-16-37-7-15,7 58 4 0,-7-21-3 0,5 11 6 16,-7-2-15-16,2 7-2 0,-3-4-13 0,1 2 10 15,-5-2-11-15,3-1 9 0,-5-8-10 16,2-1 2-16,-2-9-5 0,2-5 4 16,7-25-4-16,-9 33 1 0,9-33-1 0,0 0-2 15,0 0-1-15,0 0-4 0,0 0 1 0,0 0-5 16,9-42 2-16,-2 5-6 0,8-12 4 0,1-8-7 16,5 3 8-16,2-3-7 0,0 4 9 0,-2-3-6 15,-5 5 10-15,-2 2-1 0,-3 1 12 0,-1 4 0 16,-2-2 5-16,2 9-10 0,-1 2 1 15,2 10-5-15,-11 25-2 0,21-28 0 0,-21 28-3 16,0 0-3-16,35-12-2 0,-35 12 0 0,50 0 0 16,-15 0-1-16,13-4-10 0,2 1-21 0,13 3-31 15,-6-18-48-15,28 32-165 0,-21-28-314 0,5 7-4 16,-5 5 250-16</inkml:trace>
  <inkml:trace contextRef="#ctx0" brushRef="#br0" timeOffset="106101.7316">5599 5176 412 0,'0'0'111'16,"-25"-2"-12"-16,25 2 2 0,0 0 2 0,0 0 5 15,0 0-9-15,-34-14-6 0,34 14-7 0,0 0-11 16,0 0-7-16,0 0-8 0,0 0-6 0,0 0-5 16,0 0-5-16,0 0-7 0,0 0-8 15,0 0-8-15,0 0-7 0,0 0-7 0,0 0-4 16,0 0-2-16,0 0-3 0,0 0 0 0,0 0-1 16,0 0 0-16,0 0 1 0,0 0 0 0,0 0 2 15,-16 27-1-15,16-27 2 0,0 0-2 0,2 24 1 0,-2-24-1 0,0 0 1 16,0 0-1-16,0 0 0 0,16 25 1 0,-16-25 0 15,0 0 0-15,0 0 1 0,0 0 0 0,0 0-1 16,0 0 1-16,0 0 0 0,0 0 0 0,0 0 1 16,0 0-1-16,0 0 0 0,0 0 0 15,0 0-2-15,28-33 1 0,-28 33-1 0,0 0 2 16,23-34-3-16,-23 34 2 0,0 0-2 0,0 0 1 31,25-23-2-31,-25 23 2 0,0 0 1 0,0 0-1 16,0 0 2-16,0 0-1 0,0 0 1 0,0 0 0 15,0 0 2-15,-27 35 3 0,27-35 9 0,-28 30 7 16,28-30 7-16,-26 25-4 0,26-25-4 0,0 0-8 16,0 0-7-16,0 0-6 0,0 0-2 0,0 0 1 15,0 0 1-15,0 0 0 0,33 9 1 16,-33-9 0-16,50-23-2 0,-20 9 2 0,4-2-2 16,-3-3 1-16,-2-1-2 0,-29 20 4 0,41-26-2 15,-41 26 5-15,0 0 8 0,0 0 5 16,0 0 1-16,0 0-5 0,-32 5-8 0,5 4-10 15,-10 7-2-15,-7 8-2 0,-1 6-1 0,3 2-4 16,3-4-1-16,12-1-25 0,27-27-36 0,-16 26-66 16,16-26-54-16,36-12-216 0,5 5-118 0,10-25 103 15,34 13 426-15</inkml:trace>
  <inkml:trace contextRef="#ctx0" brushRef="#br0" timeOffset="107477.0256">5560 227 853 0,'0'0'227'0,"-23"-26"-190"0,23 26-2 0,0 0-6 15,-6-25-13-15,6 25 30 0,0 0-23 16,0 0 22-16,0 0-7 0,0 0-8 0,0 0-8 16,0 0-9-16,0 0-8 0,0 0-3 0,0 0 22 15,0 25-19-15,0-25 27 0,6 56-33 0,-5-19 9 16,6 9-11-16,-1 0 7 0,1 7 15 16,-2-4-7-16,2 4 11 0,-3-4-8 0,3 2 1 15,-4 2-9-15,-1-4 3 0,-2-3-9 0,-2-4 7 16,1-5-8-16,-3 4 9 0,1-6-7 0,-3-2 4 15,1-3-6-15,1-3 2 0,4-27-3 0,-7 39 3 16,7-39-2-16,0 0 1 0,0 0 1 0,0 0 0 16,0 0 0-16,0 0-1 0,0 0 2 15,-1-34-4-15,4-3 5 0,1-17-9 16,4-5 6-16,3-8-10 0,3-5 12 0,0-2-10 16,1-1 16-16,-7-3-9 0,-2 1 17 0,-1 3-2 15,-7-4-4-15,2 11 25 0,-9 2-22 0,1 12 24 16,-7 7-13-16,5 11-10 0,-1 9-4 0,11 26-12 15,-18-28-2-15,18 28-2 0,0 0-11 0,-33-4-21 16,33 4-34-16,-25 19-19 0,25 13-22 16,0-32-62-16,-11 64-149 0,17-20-178 0,1-13 32 15,21 17 463-15</inkml:trace>
  <inkml:trace contextRef="#ctx0" brushRef="#br0" timeOffset="111419.4915">5602 546 413 0,'25'-18'18'15,"-25"18"4"-15,0 0 2 0,32-10 5 0,-32 10 4 16,28-2-8-16,-28 2-6 0,0 0-9 0,34 9-4 16,-34-9-2-16,0 0 0 15,35 17 1-15,-35-17 2 0,27 13 4 0,-27-13 1 0,33 9 1 16,-33-9 3-16,39 1 2 0,-14-1 2 0,2 0-1 15,1-1-6-15,4-1-6 0,0-3-5 0,5-1-1 16,-2 1-1-16,1 0 0 0,3 1 1 16,-6 1-1-16,3 1 1 0,-2 2 1 0,-4 2-2 15,-2 1 2-15,-1 2-2 0,-3 2 1 0,-24-7 3 16,43 16 6-16,-43-16 9 0,32 23 7 0,-32-23 4 16,28 21-3-16,-28-21-10 0,28 22-6 0,-28-22-5 15,27 21 1-15,-27-21 3 0,30 19 3 0,-30-19 0 16,34 12 0-16,-34-12-3 0,39 7-2 15,-39-7-3-15,48 2 0 0,-48-2-2 16,49 0 0-16,-49 0 0 0,48 0 2 0,-48 0 0 16,48 0 1-16,-48 0-1 0,42 4-1 0,-42-4 0 15,36 5 0-15,-36-5 2 0,30 9 0 0,-30-9 2 16,0 0 4-16,30 14 5 0,-30-14 6 0,0 0 2 16,0 0 3-16,14 26-2 0,-14-26-2 0,0 0-6 15,0 0-5-15,14 25-5 0,-14-25-3 16,0 0-2-16,0 0-1 0,0 0 0 0,25 16-1 15,-25-16-1-15,0 0 1 0,28 5 0 0,-28-5 1 16,0 0-1-16,32 4 0 0,-32-4-1 0,0 0 0 16,36 8 1-16,-36-8-1 0,0 0 0 15,30 11 1-15,-30-11-2 0,0 0 3 0,0 0-3 16,30 19 3-16,-30-19-2 0,0 0 1 0,0 0-1 16,26 30 2-16,-26-30-3 0,0 0 4 15,20 27-4-15,-20-27 3 0,0 0-2 0,23 28 1 16,-23-28-1-16,0 0 0 0,34 25 0 0,-34-25 1 15,30 21-1-15,-30-21 1 0,32 17-1 0,-32-17 1 16,37 20-2-16,-37-20 2 0,40 17-2 0,-40-17 3 16,39 21-2-16,-39-21 1 0,43 23 0 0,-43-23 1 15,41 25 20-15,-41-25-18 0,39 28 20 0,-39-28-18 16,39 28-3-16,-39-28-14 16,39 27 12-16,-39-27-15 0,35 33 14 0,-35-33 2 15,32 34-1-15,-32-34 3 0,35 33-2 0,-35-33 3 16,34 32-3-16,-34-32 2 0,39 33-5 0,-39-33 4 15,44 30-4-15,-44-30 3 0,48 25-2 0,-23-8 3 16,1-4-3-16,3-1 1 0,-1 2-1 0,2-3 2 16,0 1-3-16,0 2 2 0,-1-1-2 15,-1 1 2-15,0 0-1 0,1 0 3 0,-3 0-3 16,1 2 2-16,-2 0-2 0,-1 1 3 0,-24-17-3 16,45 34 2-16,-45-34-1 0,39 35 4 0,-39-35 3 15,35 33 4-15,-35-33-2 0,36 37-1 0,-36-37-6 16,35 36 0-16,-35-36-4 0,37 33 3 0,-37-33-3 15,36 32 3-15,-36-32-3 0,39 31 2 16,-39-31-2-16,37 27 2 0,-37-27-4 16,40 28 4-16,-40-28-3 0,38 30 3 0,-38-30-2 15,35 32 3-15,-35-32 17 0,32 33-17 0,-32-33 16 16,28 35-35-16,-28-35 16 0,23 39-14 0,-23-39 14 16,20 41 4-16,-20-41 0 0,16 40 5 0,-16-40-1 15,12 39 4-15,-12-39-5 0,13 46 2 0,-13-46-5 16,10 44 3-16,-10-44-6 0,13 42 3 0,-13-42-5 15,15 40 3-15,-15-40-3 0,18 43 3 16,-18-43-2-16,21 44 3 0,-21-44-4 0,22 44 4 16,-22-44-4-16,21 47 3 0,-21-47-3 15,23 46 4-15,-23-46-5 0,25 42 4 0,-25-42-3 16,28 41 4-16,-14-16-4 0,-14-25 4 0,29 44-4 16,-15-20 4-16,-14-24-4 0,30 48 4 0,-16-24-5 15,0 1 5-15,-1 0-5 0,-13-25 4 16,23 49 16-16,-11-24-34 0,0 1 35 0,1-1-34 15,-1 0 14-15,1-1 4 0,-1 1-4 0,0-2 3 16,-1 5-3-16,1-3 4 0,1 1-4 0,-3 0 4 16,3-1-5-16,-3 1 5 0,1 1-5 0,2-1 5 15,-3 1-4-15,3 1 3 0,-1 0-3 0,-1 0 4 16,1 0-5-16,2-1 5 0,-1-1-4 16,1 1 4-16,-2-1-4 0,2-1 3 15,0 1-3-15,-1-1 4 0,1 0-5 0,0 1 4 16,0-1-4-16,2 1 5 0,-3-1-5 0,1-1 5 15,-4 3 14-15,3-3-14 0,-1 3 14 0,1-1-34 16,-1 1 16-16,-1 1-16 0,1-4 17 0,0 3 3 16,1-1-5-16,-2-1 5 0,-1 0-4 0,1 1 4 15,-11-26-4-15,19 46 4 0,-10-20-4 0,-9-26 5 16,20 50-5-16,-12-24 5 0,3 0-3 16,0 1 4-16,-2-1-6 0,1 2 6 0,-3-3-6 15,2 5 4-15,-4-4-3 0,1 1 3 0,-3-1-4 16,-1 1 4-16,0 3-5 0,0-2 5 0,-2 2-4 15,-2 0 5-15,0 0-5 16,-1 1 4-16,-1 3 13 0,2-4-12 0,-1 1 13 0,1 3-31 16,2-4 14-16,-2 2-16 0,4-1 15 15,1-1 6-15,-1 2-7 0,2 0 6 0,1 1-6 16,-1 1 6-16,1-1-6 0,-2 2 6 0,3 0-5 16,-1 2 5-16,-1 0-5 0,-3-1 5 0,1-1-6 15,0 4 7-15,-2-4-7 0,0 2 6 0,0 2-6 16,-2-2 6-16,-1 1-7 0,1-4 8 0,-2 6 14 15,1-5-14-15,1 4 17 0,0-2-29 0,-3-2 11 16,1 2-11-16,-1-1 10 16,2-3 3-16,-3 2-6 0,1-1 5 0,0-2-6 15,-1-1 6-15,3-1-7 0,-4-2 5 0,3 2-4 16,-1 2 4-16,-1-2-4 0,3-2 5 0,-2 2-5 16,1-2 6-16,-3 0-5 0,2 1 7 0,-4-3-5 0,2 6 4 15,-2-2-5-15,-2 1 3 0,1 1-5 0,-1 1 7 16,-1 1-8-16,1-2 7 0,-1 3 14 0,1-2-34 15,-1-1 34-15,1 3-32 0,0-3 13 16,-1 1 4-16,3-3-4 0,-2 4 4 0,3-2-5 16,-3-3 5-16,2 3-6 0,-2-4 7 0,1 4-7 15,-1 0 6-15,1-4-5 16,-1-2 4-16,0 1-5 0,2 3 5 0,-3 0-4 0,0-2 4 16,-1 2-4-16,-1-4 4 0,0 4-4 0,0 0 4 15,-2 0-5-15,-2 2 6 0,0-2-5 16,2 1 4-16,1 1-4 0,-3 0 3 0,4-2 18 15,-2 0-32-15,3-2 32 0,3 2-32 0,1-2 10 16,0 0 5-16,-2-1-3 0,2-1 3 0,1 0-4 16,-3 1 4-16,0-1-4 0,1 1 5 0,-3-4-5 15,13-23 5-15,-24 49-5 0,8-24 5 0,1-1-6 16,-2 1 5-16,-3 1-3 0,1 1 2 0,-4-1-2 16,0-1 4-16,-2-1-5 0,2 3 5 15,-4-4-5-15,1 1 4 0,-1 1-2 0,1-2 8 16,-1 2-5-16,4-1 5 0,23-24-7 15,-46 46 1-15,46-46-4 0,-48 46 5 0,25-23-5 0,-2 1 4 16,1 5 14-16,-3-3-35 0,0 4 34 0,1 0-33 16,-1-4 16-1,1 1 4-15,-3-3-4 0,-1 5 4 0,0-1-4 0,0-2 5 16,-2 1-5-16,0-1 4 0,0 0-4 16,1-1 4-16,0 1-4 0,0-1 5 0,-1 3-5 15,-4 2 3-15,1-2-3 0,-1 2 3 0,1-5-3 16,-4 3 4-16,-2-3-6 0,4-2 5 0,-2 0-4 0,2-4 6 15,0 2-4-15,0-1 5 0,-1 1 0 0,3-2 4 16,-2 0-3-16,1-3 4 0,-1 4-6 0,0-3 3 16,0-1-2-16,0 0 2 0,-2-4-3 15,0 2 0-15,1-1-3 0,1-1 1 0,0 0 15 16,0 1-14-16,-2-3 14 0,-2-1-34 0,2 3 17 16,-1-1-20-16,-3 0 18 0,2-1 2 0,1-1-1 15,-1-2 3-15,-2 3-1 0,-1 1 2 0,-2 0 0 0,0 1 1 16,-2-1 0-16,-1-1 4 0,-5 1-2 15,1 1 3 1,-2-1-4-16,-1 1 0 0,-3 0-3 16,1-1 3-16,-2-1-3 0,-2 4 1 0,0-1 0 15,0-1 1-15,-2-1-1 0,4-1 4 0,-2-1-3 16,1-2 0-16,-1 0-1 0,2 2 0 0,-2-4-2 16,-2-1 1-16,1-1-1 0,-3 1 1 0,1-1-2 0,-1 1 2 15,1-1-2-15,1-1 0 0,-2 2 1 0,3-1-1 16,-3-1 1-16,1 1 1 0,1-1-1 15,-4 2 1-15,1-3 0 0,0 1 3 0,0 0-1 16,1-2 2-16,2 0-2 0,1-2-2 0,1-1-2 16,0-1 0-16,1-1 0 0,3 0 1 0,1-2 1 15,-1 1-2-15,3-1 2 0,-2 0-2 0,-1 0 1 16,1-3 0-16,0-1 1 0,2 0-3 0,1-1 2 0,-1 0 0 16,0-2 1-16,0 1-2 0,-4-1 0 0,5 2-2 15,-5 0 2-15,2-1-2 0,1 1 5 16,-3 0-3-16,3-1 2 0,-1 1-2 0,-2 0 2 15,3-1-1-15,-4 1 2 0,1-2-1 0,1 3 4 16,-1-1-1-16,4-4-12 0,2-1 32 0,0-3-35 16,2-1 31-16,5 0-17 0,1-2-4 0,5-2 5 31,-3-1-4-31,4-2 3 0,-2 1-5 0,4-1 4 16,0-4-4-16,2 6 4 0,-3-4-5 0,3 0 5 15,-2-2-5-15,0 3 6 0,-1-5-3 0,0-1 5 0,2 5-7 16,2-4 5-16,-1 3-5 0,3 1 3 0,0 0-2 15,0-2 4-15,4-1-6 0,-2-3 6 0,2 3-5 16,-1-2 3-16,-1 0-4 0,4-4 5 0,1 0 12 16,0-1-27-16,0 1 28 0,0 2-27 15,1 0 10-15,-1-2 6 0,0 0-6 0,0 2 5 16,2 0-6-16,-2 0 6 0,2 0-5 0,0-3 5 16,0-1-4-16,0 1 4 0,2-1-4 0,0 1 7 0,1-2-7 15,-1 5 6-15,0-6-8 0,1 3 5 0,3-2-4 16,-5 1 4-16,3 1-5 0,-1 1-13 0,-1-2 26 15,0 1-26-15,1-2 27 0,1-1-9 16,1 1-4 0,1-2 5-16,-1 2-7 0,0-1 7 15,0-1-5-15,2 2 5 0,-1-4-6 0,3 6 7 16,-1-4-8-16,1 2 7 0,2-3-5 0,-1 0 5 16,3-3-5-16,1 2 6 0,-2-3-7 0,4 0-10 15,-2-1 26-15,1 3-26 0,-1-1 26 0,2-5-8 16,0 8-8-16,-2-3 7 0,0 1-7 0,-2 1 6 15,1-5-7-15,-1 0 7 0,0 0-7 0,1-2 7 0,-1 2-6 16,0 3 7-16,1-3-7 0,-3 2 6 16,3-1-6-16,-1-1 8 0,1-3 6 0,-1 4-23 15,0-2 23-15,2-1-24 0,1 0 11 0,2 0 6 16,1 2-6-16,1-2 5 0,1 2-5 0,1-4 7 16,2-1-7-16,0 3 7 0,2-1-8 0,-2 1 7 15,2-2-8-15,-2 2 7 0,1 1-7 0,-1 0-5 16,2 7 26-16,-2-5-26 0,-2 3 25 15,2-3-11-15,0 1-9 0,0 2 7 0,-1-1-7 16,1-1 8-16,0-1-7 0,1-2 7 16,1-1-7-16,2 2 7 0,-3-2-7 0,1 2 6 15,2 1-7-15,-2-1 7 0,-1-1-7 0,3-1-4 16,-1 0 24-16,1-2-24 0,0 4 25 0,-1 0-14 16,2 2-6-16,2 1 7 0,1 1-7 0,-1 1 7 15,1-2-7-15,1-1 5 0,4 0-7 16,-1-1 9-16,1 3-7 0,2-1 7 0,3-3-9 15,2 0 6-15,4-3-8 0,3-5-6 0,0 3 26 16,3-4-24-16,0 0 24 0,0-1-9 0,5-4-8 16,1 6 7-16,-1-4-7 0,1 3 8 0,-1-2-9 15,0 3 9-15,-1 4-9 0,0 2 7 0,-1 4-6 16,-3 1 7-16,2 1-7 0,-2 3 8 16,1-2 9-16,-1 2-26 0,2 2 26 15,-1-1-27-15,1 3 10 0,2 1 6 0,0 0-4 16,-1 2 4-16,3 0-6 0,-1 0 6 0,1 0-6 15,2 0 5-15,1-1-4 0,2-1 6 0,0-2-6 16,1 1 6-16,4 1-5 0,1-1 7 0,2-3-6 16,2 3 7-16,1-1-9 0,-3 4 7 0,-1 0-6 15,-2 2 3-15,0 2-3 0,-1 6-13 16,-3 3 29-16,-1 3-28 0,-2 1 30 0,-4 4-14 16,1 0-3-16,-1 4 3 0,1 0-3 0,-1-1 3 15,4 3-2-15,-2-2 1 0,2 1-2 0,2-1 3 16,1-2-3-16,1-1 3 0,3 0-3 15,3-5 3-15,5 1-2 0,-1 0 3 0,0-1 0 16,2 1 2-16,0-2-3 0,1-1 2 0,1 1-3 16,0 0 1-16,-1-2-1 0,-1 4 3 15,-2 1-3-15,-1 2 1 0,-3 1-2 0,-1 4 1 16,-2 2-1-16,-2 0 1 0,-1 2-1 0,1 2 1 16,-3 0-1-16,1 0 1 0,-1-1-1 0,0 1 1 15,0 0-1-15,-1-1 1 0,3-1-1 0,1 0 1 16,-1-1-1-16,-1-1 0 0,1 2 2 0,1-2 1 15,0 0-1-15,-1 0 1 0,1-1-5 16,-1-1 4-16,-3 1-4 0,1-1 4 0,-4 0-2 16,0 3 1-16,-1-1-1 0,-3 0 1 15,1 2-1-15,-4 0 1 0,2 0-2 0,0 0 1 16,0 2-1-16,2-3 1 0,-1 0 0 0,4 1 0 16,1-2 0-16,2 0 0 0,1-3-1 0,0 5 2 15,-1-2-1-15,-1-2 1 0,2 4 0 0,-5-2 1 16,1 2-2-16,-2-1 0 0,-3 1-1 15,0-1 0-15,-4 5 0 0,-1-4 2 0,-27 7-6 16,37-7-1-16,-37 7-6 0,25-2 0 0,-25 2-1 16,0 0 2-16,0 0 2 0,26 0 1 0,-26 0 2 15,0 0 0-15,0 0-4 0,32 2-1 0,-32-2-6 16,29 0-7-16,-29 0-10 0,39 2-16 0,-39-2-20 16,46 5-50-16,-46-5-65 0,35-18-321 15,-35 18 38-15,0 0 211 0</inkml:trace>
  <inkml:trace contextRef="#ctx0" brushRef="#br0" timeOffset="112560.3734">2857 1622 534 0,'11'-25'106'0,"-11"25"2"16,-2-28-11-16,2 28-4 0,-9-26-10 15,9 26-15-15,0 0-10 0,-30-27-9 0,5 17-1 16,25 10-8-16,-51-7-1 0,21 10-1 0,-9-3 1 15,5 11 4-15,-12-6 0 0,11 9 0 16,-8-3-3-16,13 8 0 0,-7-3-9 0,12 9-2 16,-2-2-12-16,4 3-2 0,6 2-9 0,-1 0 1 15,7 6-7-15,2-2 3 0,6 1-6 0,5 2 4 16,3-1-6-16,4-3 4 0,5-1-9 0,2-3-3 16,7 1-16-16,-23-28-8 0,58 42-4 0,-33-35-35 15,21 14-26-15,-19-28-77 0,29 20-151 0,-4-13-167 16,-13-20 103-16,21 22 394 0</inkml:trace>
  <inkml:trace contextRef="#ctx0" brushRef="#br0" timeOffset="112747.9162">3252 1601 1542 0,'0'0'26'0,"-32"2"-24"0,32-2-9 15,0 0-3-15,0 0-7 0,0 0-13 0,0 0-6 16,0 0-3-16,0 0-2 0,35-7-2 0,-4 8-23 16,-31-1-38-16,69-12-54 0,-39-6-65 0,12-6-180 15,10 27 21-15,-26-26 372 0</inkml:trace>
  <inkml:trace contextRef="#ctx0" brushRef="#br0" timeOffset="112919.8267">3162 1967 1589 0,'0'0'37'0,"0"0"-32"16,0 0-13-16,0 0 1 0,0 0 6 0,37-12 2 16,-12 1 1-16,6-1-2 0,8-2-23 15,0-14-45-15,20 17-77 0,-27-31-124 0,16 12-237 16,3 9 14-16,-17-16 378 0</inkml:trace>
  <inkml:trace contextRef="#ctx0" brushRef="#br0" timeOffset="113263.6192">3764 1654 1510 0,'0'0'31'15,"0"0"-28"-15,0 0-14 16,16-32 5-16,-16 32 4 0,28-18 3 0,-28 18-1 16,39-12 1-16,-39 12-1 0,44-5 0 0,-44 5 0 15,46 2-1-15,-46-2 1 0,39 5 0 0,-39-5 0 16,30 12-2-16,-30-12 2 0,0 0-2 0,29 16 1 16,-29-16 1-16,0 0 0 0,0 0 1 0,9 30 2 15,-9-30-1-15,0 0 2 0,-15 30-3 0,15-30 2 16,-24 30-2-16,24-30 6 0,-38 37-1 15,38-37 6-15,-44 40-4 0,44-40 2 0,-44 41-5 16,44-41 0-16,-39 37-4 0,39-37 0 0,-25 26-4 16,25-26 0-16,0 0-8 0,0 0-8 15,2 27-7-15,-2-27-4 0,25 0-3 0,-25 0-7 16,51-16-25-16,-26-12-55 0,23 17-101 0,-13-10-261 16,4-16 47-16,14 21 333 0</inkml:trace>
  <inkml:trace contextRef="#ctx0" brushRef="#br0" timeOffset="113466.8077">4447 1449 1294 0,'0'0'68'0,"-33"25"-33"0,33-25-8 0,0 0 3 16,-29 37 4-16,29-37-7 0,-23 35-8 16,23-35-10-16,-24 48 2 0,13-23-12 0,0 3 6 15,6-2-9-15,-2 2 5 0,2-1-4 16,3-3 4-16,0 1-9 0,2-25-10 0,5 41-20 15,-5-41-19-15,22 28-33 0,-22-28-30 0,35 17-48 16,-35-17-75-16,30-26-172 0,11 24 22 0,-23-31 391 16</inkml:trace>
  <inkml:trace contextRef="#ctx0" brushRef="#br0" timeOffset="113654.2518">4826 1451 1270 0,'-26'16'57'0,"12"16"-11"0,-8-4-11 16,10 7 4-16,-6-1-12 0,8 3-7 0,-3 3-15 16,1-1 6-16,-2-2-2 0,5-2 2 15,-4-3-4-15,6-2 1 0,2-2-11 0,5-28-18 16,-4 44-5-16,4-44-10 0,8 37-46 0,-8-37-32 16,0 0-86-16,0 0-161 0,0 0-60 0,0 0 141 15</inkml:trace>
  <inkml:trace contextRef="#ctx0" brushRef="#br0" timeOffset="113843.7644">4398 1467 1669 0,'-41'14'59'0,"41"-14"-31"16,0 0-26-16,0 0-4 0,0 0 0 0,0 0 4 15,0 0 3-15,39 23 2 0,-9-21-1 0,4-4-2 16,5-3-2-16,7-2-2 0,2 0-15 0,-2-4-25 15,9 8-34-15,-20-11-50 0,25 24-55 16,-31-26-49-16,27 23-155 0,-8 2-65 0,-11-16 160 16</inkml:trace>
  <inkml:trace contextRef="#ctx0" brushRef="#br0" timeOffset="113987.8194">5248 1657 1507 0,'-36'4'251'0,"36"-4"-188"0,-37 5-8 0,37-5-23 15,0 0-8-15,-30 0-10 0,30 0-10 0,0 0-4 16,0 0-7-16,-26-7-7 0,26 7-17 0,0 0-22 16,0 0-43-16,0 0-49 0,24 4-104 0,-24-4-306 15,0 0 34-15,0 0 243 0</inkml:trace>
  <inkml:trace contextRef="#ctx0" brushRef="#br0" timeOffset="114483.8422">5639 1520 1000 0,'-9'-28'89'0,"9"28"-51"0,0 0-25 16,0 0 3-16,0 0 4 0,0 0 6 15,0 0 7-15,-21 30 13 0,21-30 6 0,-18 28 4 16,18-28-9-16,-19 47-4 0,19-47-5 0,-16 53 6 15,16-53-7-15,-12 51 1 0,5-24-11 0,3 1-5 16,0-3-11-16,1 5 7 0,3-30-3 0,-4 42 3 16,4-42-2-16,0 0-8 0,-3 30-6 15,3-30 0-15,0 0-1 0,0 0 2 0,0 0 1 16,0 0 2-16,0 0 4 0,0 0-1 0,16-27 2 16,-16 27-6-16,9-51 0 0,0 16-1 0,-2 3 9 15,1-1 0-15,-2 3 11 0,-1 2-3 0,-3-4 1 16,0 2-6-16,1 2-4 0,2 1-7 0,-5 27-1 15,20-42-5-15,-20 42 2 0,32-35-4 0,-7 21 3 0,5 0-2 16,7 0-2-16,5-2-10 0,6 7-14 0,0-7-39 16,16 20-75-16,-27-36-180 0,27 27-281 15,-15-2 45-15,-8-9 339 0</inkml:trace>
  <inkml:trace contextRef="#ctx0" brushRef="#br0" timeOffset="116247.2732">5669 986 163 0,'0'0'71'0,"27"-9"-8"15,-27 9-2-15,0 0-9 0,0 0 4 0,0 0-6 16,0 0 0-16,0 0-9 0,28-22 2 0,-28 22-7 15,0 0 4-15,0 0 0 0,0 0 0 0,0 0-4 16,0 0-2-16,0 0-7 0,0 0 1 0,0 0-2 16,0 0 2-16,14 26-7 0,-14-26-1 15,4 33-9-15,-4-33-1 0,4 52 13 0,-3-19-14 16,-2 2 20-16,2 6-22 0,-1 3 9 16,4 5-8-16,-2-1 15 0,3 8 7 0,-3-5-5 15,5 7 10-15,-4-3-19 0,8 3 4 0,-6-4-8 16,4 6 7-16,-2-3-13 0,0 3 9 0,-1-1-14 15,-1 3 10-15,-3 0 5 0,1 3-25 0,-3 0 24 16,-2 2-28-16,-1 0 10 0,-4 0 8 16,-2 5-11-16,-3 2 11 0,-3 2-12 0,1-4 13 15,-3-3-5-15,1-1 12 0,0 1 12 0,2-2-20 16,-1 2 29-16,8-2-25 0,-3-8 4 0,10 1 3 16,1-9-17-16,5 1 5 0,6-1-9 0,2-2 9 15,2 0-8-15,2 1 7 0,-2-5-9 16,3 3 8-16,-3 1-8 0,0-1 9 0,-3 3-9 15,-3-2 9-15,-3-3 8 0,-1 1-28 16,-3 5 24-16,-3-1-28 0,0 3 12 0,-5-1 9 16,-2-2-4-16,-4-2 8 0,-1 3-8 0,-2-5 10 15,-2 2-5-15,1-1 8 0,1-2-4 0,2-2 7 16,1-7-8-16,6 3 7 0,0-5-8 0,5 1 3 16,1-1-7-16,1-2 4 0,4 1-8 0,1-1 7 15,0 1 13-15,0-1-32 0,0 1 34 16,-2-3-34-16,2 6 10 0,-3-1 2 0,-1 4-5 15,-1-1 6-15,-2 1-2 0,-3-1 11 0,-5 0-9 16,0 1 7-16,-3 3-6 0,-1-3 6 16,-1-5-6-16,1-5 4 0,3-3-14 0,9-27-26 15,0 0-67-15,0 0-71 0,0 0-187 0,30-9-110 16,-18-32 189-16</inkml:trace>
  <inkml:trace contextRef="#ctx0" brushRef="#br0" timeOffset="118013.1279">8586 1363 859 0,'0'0'91'0,"0"0"-19"15,0 0-20-15,0 0-7 0,0 0-9 0,0 0-13 16,0 0-10-16,-24 25 1 0,24-25 2 0,-13 30 5 15,13-30 3-15,-12 42 8 0,12-42 0 0,-9 49 10 16,9-49-6-16,-7 53 0 0,7-53-10 16,-2 51-3-16,2-51-10 0,4 46-2 0,-4-46-6 15,8 35 2-15,-8-35-2 0,0 0 1 0,22 32-4 16,-22-32-1-16,0 0 0 0,30 12 1 16,-30-12 2-16,0 0 3 0,0 0 3 0,0 0 10 15,0 0 8-15,30-33-3 0,-30 33 1 0,7-34-11 16,-7 34 0-16,5-42-1 0,-3 19 6 0,-2 23-1 15,0-40 2-15,0 40-6 0,2-36-2 16,-2 36-6-16,5-35-2 0,-5 35-5 0,18-38 3 16,-18 38-6-16,34-39 3 0,-8 19-4 0,8 1 1 15,6 1-5-15,8 3-2 0,4-1-9 0,10 9-18 16,-2-7-34-16,14 22-63 0,-21-27-115 0,8 19-305 16,2 5 47-16,-17-12 294 0</inkml:trace>
  <inkml:trace contextRef="#ctx0" brushRef="#br0" timeOffset="120515.8079">5609 3822 828 0,'0'0'94'0,"0"0"-77"0,0 0 16 0,0 0 3 16,0 0 34-16,25-11 9 0,-25 11 1 15,30-12-16-15,-5 10-10 0,-25 2-11 0,53-16-8 16,-23 6-5-16,9 3-6 0,-3-4-1 16,8 2-3-16,0-3 0 0,4 5-5 0,5-2 0 15,2 6-6-15,3 1-3 0,4 5-3 0,0 8-2 16,0 0 2-16,-3 11-6 0,-3 3 4 0,-1 7-5 16,-2 5-13-16,-5 7 30 0,0 5-28 0,-5 2 27 15,-4 7-10-15,-2-5-9 0,-7 5 11 16,-2 0-10-16,-3 1 9 0,-4 0-8 0,-1 0 8 15,-4-3-8-15,-6-3 6 0,3 0-9 0,-4-1 10 16,-1 1-10-16,1-11 12 0,0-1 11 0,0-9-23 16,3-1 3-16,-12-31-34 0,30 44 3 0,-30-44-32 15,38 25-22-15,-38-25-54 0,37 2-131 16,-37-2-186-16,0 0 14 0,42-14 437 16</inkml:trace>
  <inkml:trace contextRef="#ctx0" brushRef="#br0" timeOffset="121375.1992">6252 2839 551 0,'0'0'23'0,"0"0"15"15,-25-2 11-15,25 2 12 0,0 0-4 0,-33 20-5 16,33-20-9-16,-34 24 12 0,9-11 1 0,25-13 15 16,-46 37 16-16,30-7-12 0,-14-9 8 0,11 12-41 15,-10-6 1-15,10 6-23 0,-1-1 2 0,6 3-1 16,2-2-13-16,5 1 0 0,3-2-8 16,8-6 3-16,-4-26-6 0,28 42 2 0,-3-26-1 15,5-5 2-15,9-8-1 0,0-3 1 16,9-7 3-16,-1-3-2 0,3-6 2 0,1 0-2 15,1-7 1-15,-1-3-4 0,-1-6 5 0,-1-5-5 16,-4-2 6-16,-3-3-10 0,-6-2 3 0,-5-4 8 16,-2 1-33-16,-10-3 32 0,-5-1-26 0,-5 2 15 15,-9 2 13-15,-5 4-7 0,-7 3 15 16,-8 10-3-16,-5-2 10 0,-1 9 0 0,-8 0 2 16,4 7-2-16,-9 6 6 0,5 12 4 0,-8-1 6 15,6 15 4-15,-6-2-6 0,5 11-3 0,-6 5-10 16,4 2-3-16,2 3-9 0,7 2 2 0,3-2-9 15,10 2 4-15,2-5-7 0,8 1 2 0,7-5-6 16,7-1 4-16,-7-27-6 0,32 44-21 16,-2-25 22-16,1-3-50 0,11 5 5 15,-3-21-45-15,19 20-77 0,-24-38-119 0,17 13-244 16,8 3 62-16,-18-19 376 0</inkml:trace>
  <inkml:trace contextRef="#ctx0" brushRef="#br0" timeOffset="121875.2698">6877 3119 1377 0,'0'0'59'16,"0"0"-40"-16,0 0-18 0,0 0-2 0,0 0 3 15,0 0 4-15,0 0 4 0,29-19-1 0,-29 19 0 16,40-27-6-16,-40 27-3 0,48-28-15 16,-21 21-19-16,-27 7-17 0,46-14-63 0,-46 14-21 15,32-5-68-15,-32 5-69 0,0 0-137 16,24 10 149-16,-24-10 260 0</inkml:trace>
  <inkml:trace contextRef="#ctx0" brushRef="#br0" timeOffset="122062.7021">6752 3304 1218 0,'0'0'97'0,"0"0"-62"0,0 0-10 15,28 11 9-15,-28-11 3 0,32-13-3 0,-32 13-16 16,40-17-9-16,-40 17-9 0,45-20-1 16,-45 20-16-16,49-21-30 0,-49 21-53 0,52-25-84 15,-42 1-99-15,-10 24-194 0,52-27 80 0,-45-4 397 16</inkml:trace>
  <inkml:trace contextRef="#ctx0" brushRef="#br0" timeOffset="122250.2725">7378 2802 1301 0,'0'0'59'0,"0"0"-36"15,0 0-7-15,-28 28 7 0,28-28 3 16,-16 30 4-16,16-30-7 0,-21 42 2 15,21-42 13-15,-20 53-40 0,10-23 27 0,3 4-37 16,-2-3 8-16,0 6-20 0,5 2-10 0,-3-5 2 16,9 8-43-16,-12-17-22 0,18 19-89 0,-8-44-56 15,-3 49-117-15,19-12-43 0,-16-37 283 0</inkml:trace>
  <inkml:trace contextRef="#ctx0" brushRef="#br0" timeOffset="122609.5671">7635 3253 930 0,'0'0'46'0,"0"0"-14"16,0 0 5-16,0 0 12 0,-5 39 8 0,5-39-4 15,-4 28 2-15,4-28-2 0,-8 30-3 0,8-30-10 16,-9 30-4-16,9-30-3 0,0 0 0 0,-18 31-10 16,18-31 0-16,0 0-6 0,0 0-4 0,0 0 1 15,0 0-7-15,0 0-6 16,0 0-2-16,0 0-1 0,0 0-1 0,0 0 1 16,0 0 1-16,0 0 2 0,9-24-2 0,-9 24 2 15,23-39-5-15,-23 39 2 0,21-40-3 0,-21 40 5 16,20-37-2-16,-20 37 3 0,17-34-3 0,-17 34 3 15,18-32-2-15,-18 32 1 0,21-30-10 0,-21 30-12 16,22-26-22-16,-22 26-32 0,26-23-42 16,-1 27-65-16,-25-4-55 0,18-29-190 0,-18 29 32 15,0 0 332-15</inkml:trace>
  <inkml:trace contextRef="#ctx0" brushRef="#br0" timeOffset="123015.8178">7988 3218 856 0,'0'0'192'0,"1"-25"-160"15,-1 25-3-15,0 0 9 0,-19-28 9 0,19 28 3 16,0 0-5-16,0 0 1 0,-30-19 9 0,30 19 2 16,0 0-5-16,0 0-8 0,-36 5-8 0,36-5-3 15,0 0-5-15,-31 33-1 0,31-33-4 0,-27 35 1 16,27-35-4-16,-27 45 0 0,27-45-9 15,-23 45-1-15,23-45-7 0,-14 41-1 16,14-41-3-16,0 35 1 0,0-35-3 0,11 25 2 16,-11-25-1-16,0 0 1 0,30 16 1 0,-30-16 0 15,0 0 0-15,35 0-1 0,-35 0 0 0,29-9-2 16,-29 9 3-16,30-23-4 0,-30 23-1 0,37-37-4 16,-37 37 0-16,34-34 0 0,-34 34 5 15,26-35-2-15,-26 35 5 0,23-30-1 0,-23 30 1 16,0 0 0-16,20-31 2 0,-20 31-2 0,0 0 1 15,0 0-3-15,0 0-1 0,0 0-4 0,0 0-7 16,0 0-5-16,0 0-10 0,0 0-1 0,-29 31 2 16,29-31 8-16,-15 34-2 0,15-34-2 0,-15 37-19 15,15-37-22-15,-9 37-38 0,9-37-36 16,2 30-59-16,-2-30-68 0,0 0-143 16,11 30 134-16,-11-30 276 0</inkml:trace>
  <inkml:trace contextRef="#ctx0" brushRef="#br0" timeOffset="123314.7898">8326 3256 892 0,'0'0'132'15,"-37"-12"-32"-15,12 0 0 0,25 12-5 16,-37-2-15-16,37 2-21 0,-37 9-12 0,37-9-5 16,-38 19-5-16,38-19-3 0,-33 27-12 0,33-27-4 15,-25 33-9-15,25-33-1 0,-12 39-6 0,12-39 1 16,-2 42-4-16,2-42 1 0,16 30-2 0,-16-30 2 15,32 21 0-15,-32-21 0 0,39 7 2 0,-39-7 0 16,47-9 1-16,-22 1-1 0,-25 8 1 16,46-25 0-16,-46 25 2 0,34-32-1 15,-34 32 2-15,25-44-5 0,-13 20 2 0,0-1-4 16,-3-1 3-16,-9 26-7 0,16-45 0 0,-16 45-9 16,9-35-5-16,-9 35-6 0,0 0-3 0,-2-24-7 15,2 24-15-15,0 0-27 0,-8 24-58 0,8-24-60 16,-24 32-100-16,10 5-158 0,-18-16 78 0,20 34 375 15</inkml:trace>
  <inkml:trace contextRef="#ctx0" brushRef="#br0" timeOffset="126225.2087">6815 5171 623 0,'0'0'64'0,"0"0"-1"16,0 0-9-16,16-26 2 0,-16 26 4 0,0 0-5 16,0 0-5-16,29-36 3 0,-29 36-1 0,0 0 5 15,33-28-8-15,-33 28-7 0,0 0-13 16,30-21-13-16,-30 21-7 0,0 0-6 0,0 0 0 15,0 0 1-15,0 0 6 0,22 35 1 0,-22-35 9 16,15 46-2-16,-7-14 2 0,-1 3-5 0,2 5 5 16,-2 3-7-16,5 6 5 0,0-1-12 0,4 8 8 15,-1-1-11-15,0-1 9 0,0-3-9 16,-1 2 4-16,0-4 11 0,-5 1-30 16,1-5 31-16,-8 1-32 0,-4-3 11 0,-3-1 6 15,-9-2-9-15,-2-1 9 0,-9 0-9 0,-3-2 7 16,-6 2-8-16,-5-3 1 0,0 0-9 0,-3-6-3 15,3 0-14-15,-4-13-10 0,10 6-25 0,-8-19-22 16,41-4-36-16,-53 3-46 0,53-3-68 0,0 0-182 16,-36-26 99-16,36 26 321 0</inkml:trace>
  <inkml:trace contextRef="#ctx0" brushRef="#br0" timeOffset="127037.8909">6716 5439 481 0,'-39'28'120'15,"39"-28"-28"-15,-39 10 8 0,14-6-5 0,25-4 1 16,-46 16-13-16,46-16-2 0,-44 23-10 16,44-23-6-16,-37 31-15 0,37-31-7 0,-32 43-20 15,20-17-4-15,-1 2-12 0,3 4 2 16,2 1 12-16,3 4-31 0,2-1 31 0,3 1-31 15,-2-6 10-15,4-1 5 0,5-7-6 0,-7-23 1 16,24 37-1-16,-24-37 2 0,45 14 0 0,-20-14 2 16,3-5 5-16,2-6 5 0,-3-8 7 0,4 0 0 15,-2-8 1-15,3-3-11 0,-2-7-1 16,0-3 9-16,-2-3-34 0,-1-1 30 0,-6 2-30 16,-5 2 12-16,-2 1 9 0,-5 4-4 0,-4 1 6 15,-5 4-1-15,-3 4 9 0,3 26-2 0,-18-42 5 16,18 42-6-16,-25-29-2 0,25 29-3 0,-28-12-1 15,28 12-3-15,-37 5 0 0,37-5 0 16,-43 22-2-16,43-22 3 0,-49 45-2 0,22-18 4 16,1 4-3-16,6-1 3 0,2-1-5 15,4-5 3-15,14-24-6 0,-7 41 2 0,7-41-4 16,20 40 2-16,4-20-7 0,6-8-6 0,15 2-20 16,1-12-20-16,18 14-33 0,-17-27-96 0,33 27-152 15,-14-13-189-15,-10-13 83 0,13 24 442 0</inkml:trace>
  <inkml:trace contextRef="#ctx0" brushRef="#br0" timeOffset="127287.9756">7421 5548 1386 0,'0'0'41'0,"0"0"-36"15,0 0-10-15,0 0 4 0,44-16 3 0,-10 5-2 16,5 1-4-16,0-4-15 0,5 5-15 0,-7-7-28 16,8 14-39-16,-19-15-47 0,17 20-46 15,-43-3-72-15,33-23-117 0,1 37 167 16,-34-14 216-16</inkml:trace>
  <inkml:trace contextRef="#ctx0" brushRef="#br0" timeOffset="127459.9034">7407 5749 1447 0,'0'0'40'0,"0"0"-26"0,0 0-13 0,0 0-2 15,0 0 11-15,0 0 10 0,33 10 8 0,-33-10 3 16,47-12 7-16,-19 0-45 0,5 1 26 0,1 0-55 15,-4-4-3-15,7 11-29 0,-37 4-45 16,61-18-60-16,-61 18-110 0,21-28-178 0,5 35 5 16,-26-7 446-16</inkml:trace>
  <inkml:trace contextRef="#ctx0" brushRef="#br0" timeOffset="127958.8443">8036 5285 1040 0,'0'0'64'0,"0"0"-11"0,0 0-2 16,0 0 3-16,3-24 3 0,-3 24-11 0,0 0-5 16,0 0 2-16,0 0-5 0,-14 38 4 0,14-38-3 15,-16 48 3-15,2-20-1 0,5 9 1 0,-7-3-13 16,5 4-2-16,-1-1-16 0,1 4-1 0,2-1-11 16,1-1 3-16,2-2-5 0,3-2-10 31,3-3 28-31,-2-5-37 0,6-1 15 0,-4-26-34 15,14 40-34-15,-14-40-26 0,30 32-65 0,-30-32-70 16,35-12-250-16,-5 17 22 0,-30-5 293 0</inkml:trace>
  <inkml:trace contextRef="#ctx0" brushRef="#br0" timeOffset="128347.7929">8351 5620 1007 0,'0'0'125'0,"0"0"-65"0,0 0-8 0,-11-25 0 15,11 25 2-15,0 0-5 0,0 0-11 16,0 0-7-16,0 0-8 0,0 0-2 0,0 0 0 16,-10 27 9-16,10-27 4 0,-4 33 1 0,4-33-4 15,-9 41-5-15,9-41 10 0,-3 46-37 0,-1-22 25 16,4 3-31-16,0-27 12 0,-5 38 5 0,5-38-2 0,-7 32 0 15,7-32-7-15,0 0 2 0,-6 25-3 0,6-25 2 16,0 0-2-16,0 0 1 0,0 0-1 16,0 0 0-16,0 0 0 0,0 0 0 0,0 0 1 15,0 0 0-15,25-28 2 0,-25 28-3 0,23-39 4 16,-23 39-5-16,27-49-15 0,-17 24 31 0,1 0-30 16,-11 25 30-16,18-42-10 0,-18 42-4 0,19-42 3 15,-19 42-6-15,16-37 3 0,-16 37-6 0,0 0-7 0,18-29-9 16,-18 29-20-16,0 0-17 0,0 0-18 15,0 0-16-15,25 11-29 0,-25-11-30 0,0 0-45 16,26 7-76-16,-26-7-140 0,41 14 75 0,-41-14 337 16</inkml:trace>
  <inkml:trace contextRef="#ctx0" brushRef="#br0" timeOffset="128722.4482">8863 5631 972 0,'0'0'136'0,"0"0"-42"15,0 0-25-15,-29-20-8 0,29 20-7 0,-26 0-9 16,26 0-2-16,-32 7 3 0,32-7 1 0,-36 7 0 31,36-7-4-31,-40 14-4 0,40-14-5 0,-43 23-2 16,43-23-6-16,-41 25-4 0,41-25-5 0,-39 35-15 16,39-35 26-16,-30 34-30 0,30-34 24 0,-19 37-18 0,19-37-5 15,-7 33 2-15,7-33-4 0,9 27 3 0,-9-27-2 16,0 0 2-16,39 31-1 0,-39-31 0 0,44 9 1 15,-19-11 0-15,3-1-1 0,0-4 2 0,1 0 0 16,-3-6-2-16,-1 1 2 0,-25 12-3 0,41-28 2 0,-41 28-1 16,32-30 3-16,-32 30-4 0,23-32-13 0,-23 32 12 15,12-24-16-15,-12 24 28 0,0 0-15 16,2-36 15-16,-2 36-14 0,0 0-1 16,0 0 1-16,0 0-3 0,0 0 1 0,0 0-1 15,0 0-6-15,-28-12-3 0,28 12-9 0,0 0 0 16,-8 35 10-16,8-35-39 0,-10 41 17 0,10-41-54 15,-9 44-22-15,9-44-45 0,-4 35-67 0,4-35-54 16,0 0-95-16,2 48 45 0,-2-48 291 0</inkml:trace>
  <inkml:trace contextRef="#ctx0" brushRef="#br0" timeOffset="129079.3095">9180 5750 826 0,'0'0'161'0,"-36"-15"-53"0,11 0 0 0,25 15-1 16,-33-1-12-16,33 1-21 0,-32 7-18 16,32-7-4-16,-28 14-8 0,28-14-21 0,-25 26 6 31,25-26-21-31,-27 39 10 0,27-39 3 0,-19 46-10 0,19-46 1 0,-9 42-6 0,9-42 0 0,7 37-5 16,-7-37 3-16,19 28-2 0,-19-28 1 0,29 14 2 15,-29-14-2-15,33 0 5 0,-33 0 8 0,46-16 6 16,-17 1 2-16,-3-8-3 15,3-4-9 1,-3-4-4-16,3-3-8 0,-3-5-12 0,-1 1 25 16,-2-5-25-16,-2 1 24 0,2 2-8 0,-1-3-7 15,-3 1 7-15,0 3-6 0,-1-1 5 0,-2 6-5 0,-3 6 5 16,-13 28-4-16,17-37 2 0,-17 37-1 0,0 0 2 16,0 0 2-16,0 0 0 0,0 0 1 0,-19 41-3 15,10-10 3-15,-7 13-6 0,-4 7 5 16,-1 6-6-16,0-3 5 0,1 1 9 0,3-2-29 0,6-2 9 15,-1-7-46-15,10 5-47 0,2-49-86 0,11 50-356 16,-11-50-33-16,17 35 123 0</inkml:trace>
  <inkml:trace contextRef="#ctx0" brushRef="#br0" timeOffset="131220.3603">8464 3274 317 0,'0'0'13'0,"0"0"-12"0,0 0 1 0,0 0 4 15,0 0 11-15,0 0 10 0,0 0 21 0,32-10 11 16,-32 10 7-16,0 0 0 0,0 0 0 16,30-20 0-16,-30 20 14 0,0 0 5 0,0 0 3 15,0 0-10-15,0 0-8 0,0 0-14 16,0 0-10-16,0 0-7 0,-28-19-9 0,28 19-4 15,0 0-3-15,0 0-3 0,-27-7-1 0,27 7-3 16,0 0-3-16,0 0-3 0,0 0-5 0,0 0-4 16,0 0 0-16,-5-28-2 0,5 28 2 0,12-27 1 15,-12 27 1-15,25-37-2 0,-25 37 7 0,28-42-1 16,-13 15 5-16,2 3 18 0,-3-4-17 16,-1 1 14-16,-3 3-32 0,-10 24 15 0,15-48-14 15,-10 23 14-15,-3 1 3 0,-2 24-8 0,2-39 3 16,-2 39-2-16,-6-25 4 0,6 25 1 15,0 0 3-15,0 0 0 0,0 0-1 0,0 0-5 16,0 0-3-16,0 0-4 0,0 0-3 0,-25 4 2 16,25-4-3-16,-8 37 5 0,-1-9-5 0,2 5 7 15,-2 6 13-15,2 2-28 0,-2 3 30 16,0 5-28-16,-2 2 10 0,-1 4 8 0,-2-2-7 16,-2 1 7-16,-4 4-10 0,1-3 8 0,-2-2-9 15,-2-2 8-15,0-7-6 0,0-5 4 0,1-4-7 16,6-5 0-16,6-6-15 0,10-24-16 0,-6 32-38 15,6-32-31-15,0 0-71 0,0 0-113 0,45-35-207 16,-6 17 14-16,-11-31 418 0</inkml:trace>
  <inkml:trace contextRef="#ctx0" brushRef="#br0" timeOffset="148847.9465">5855 5611 398 0,'0'0'15'15,"0"0"-44"-15,0 0-13 16,0 0-26-16,0 0-32 0,0 0-33 0,-17-42 93 16</inkml:trace>
  <inkml:trace contextRef="#ctx0" brushRef="#br0" timeOffset="158920.767">5733 5504 475 0,'0'0'62'0,"0"0"-73"0,13-25-22 15,-13 25-8-15,0 0-1 0,14-28 9 16,-14 28 13-16,0 0 3 0,0 0 16 0,0 0 9 15,0 0 4-15,0 0 6 0,0 0 6 0,0 0 8 16,0 0 16-16,0 0 22 0,0 0 15 0,0 0 18 16,0 0-7-16,0 0-6 0,0 0-22 0,0 0-17 15,0 0-19-15,0 0-9 0,0 0-9 0,0 0-4 16,0 0-2-16,0 0-4 0,0 0 0 16,0 0 1-16,0 0-2 0,0 0 0 15,0 0-1-15,0 0 0 0,0 0-1 0,0 0 1 16,0 0-1-16,0 0 0 0,0 0 0 0,0 0 0 15,0 0 1-15,32 0 3 0,-32 0 13 0,0 0 9 16,28-12 14-16,-28 12 5 0,27-16-1 0,-27 16-7 16,35-21-6-16,-35 21-12 0,44-29-5 0,-19 12-8 15,2-1-1-15,1-1-5 0,4 1 1 16,-2-3-4-16,4 0 3 0,-1-2-3 0,4 2 6 16,2 0-3-16,2-2 2 0,2 0-3 0,-4 0 1 15,3-2-3-15,-3 3 4 0,0-5-2 0,0-1 13 16,0 3-1-16,-2-5 9 0,2 2-1 15,-2-2-1-15,2 0 15 0,-2-3-35 0,2 5 32 16,0-6-35-16,0 6 10 0,2-2 3 0,0 2-9 16,1 0 3-16,1 3-6 0,-4 0 4 15,3 3-2-15,1 2 4 0,-1 3-5 0,3-1 5 16,-3 2-6-16,1 0 5 0,-1-1-3 0,2-3 2 16,1 3-2-16,-1-5 3 0,2 0-3 0,-2-1 3 15,2-2-3-15,-3-3 4 0,1 0-4 0,0-2 4 16,-1 2-5-16,1-1 5 0,0 1-6 0,1 0 6 15,-3 0-5-15,2 0 5 0,1-1-6 0,-1 0 5 16,6 0-6-16,3-1 7 16,3-5 12-16,5 2-32 0,-1-1 32 0,-4 3-33 0,-1 6 15 0,-1 0 5 0,-7 4-4 15,-4 0 3-15,-2 3-2 0,-4-1 2 0,-4 3-2 16,1-1 2-16,0-3-1 0,-2 1 1 0,-1-1-1 16,3-1 3-16,2 2-4 0,-3-4 4 15,1 4-4-15,-1-2 4 0,-2 1-4 0,-3 1 3 16,-28 19-3-16,46-32 3 0,-46 32-3 15,42-30 3-15,-42 30-3 0,32-23 2 0,-32 23-2 16,25-23 2-16,-25 23-2 0,28-19 1 0,-28 19-1 16,36-21 2-16,-36 21-2 0,51-21-24 0,-21 7-1 15,9 3 1-15,-1-5-3 0,1 2 29 0,-2-2-3 16,-4 4 2-16,-3-4-10 0,1 7-13 0,-31 9-17 16,42-12-26-16,-42 12-23 0,0 0-56 15,0 0-103-15,0 0-208 0,0 0 40 0,-50 12 372 16</inkml:trace>
  <inkml:trace contextRef="#ctx0" brushRef="#br0" timeOffset="167397.9545">5912 5650 777 0,'0'0'31'0,"0"0"-13"0,4-30-4 16,-4 30 4-16,0 0 6 0,14-30 6 15,-14 30 8-15,0 0 13 0,0 0 11 0,0 0 0 16,0 0-16-16,0 0-17 0,0 0-21 0,0 0-4 16,0 0 3-16,-29 30 7 0,29-30 0 0,-14 28 2 15,14-28-8-15,-7 25-3 0,7-25-5 0,0 0 2 16,7 25 18-16,-7-25-15 0,0 0 28 15,25 15-14-15,-25-15 7 0,28 6 0 0,-28-6-23 16,30 1 18-16,-30-1-26 0,36-1 20 16,-36 1 17-16,42 3-25 0,-42-3 18 0,45 9-22 15,-45-9-2-15,39 14 1 0,-39-14-2 0,37 21-15 16,-37-21 18-16,33 30-17 0,-33-30 18 0,32 35 2 16,-32-35-6-16,34 41 6 0,-34-41-6 0,34 35 3 15,-34-35-3-15,40 35 3 0,-15-21-1 0,2 1 3 16,3-7-1-16,2 3 3 0,1-4 0 0,3 2 3 15,-1-6 2-15,1 6 3 0,1-4-2 16,2 2 1-16,-2 2-2 0,2 2 3 16,-2 1-3-16,2 4 0 0,-3 0-5 0,-1 3-2 15,2-1-5-15,-1 5 1 0,-1 3-3 0,-1 1 4 16,-2 2-5-16,-1 1 7 0,1-3-4 0,0 3 4 16,2-2-5-16,-1-2 4 0,1 1-5 0,2-3 4 15,1-2-4-15,2-3 2 0,1-3-1 16,1-2 3-16,3 0-2 0,1-2 2 0,-1 1-2 15,2 1 2-15,-2-4 0 0,-1 3 4 0,1-3 0 16,-1 6 2-16,-1-4-3 0,-1 4 2 0,0 2 16 16,-2-1-34-16,0 5 31 0,-1-1-32 0,1 2 12 15,-1 1 4-15,-3 1-6 0,0 0 3 0,1 1-3 16,-1 2 4-16,-1-1-5 0,1 1 6 16,-3-2-7-16,4-1 6 0,-3 0-4 15,5-3 2-15,-3-2 0 0,0 1 2 0,1-5-3 16,-4 0 4-16,1-1-4 0,1-2 3 0,0 4-4 15,-1-3 3-15,1 1-2 0,0-1 2 0,1-2-2 16,0-1 3-16,-1 3-1 0,3-4 1 0,0 3-1 16,1-3 0-16,-3 2-1 0,0-3 1 0,-1 4-2 15,-2 1 3-15,0-2-3 0,0 0 3 0,-4 2-4 16,0-3 3-16,-3 3-3 0,2-3 1 16,-27-11 0-16,46 19 2 0,-46-19-1 0,42 16 0 15,-42-16 0-15,34 19 0 0,-34-19-2 0,30 21 3 16,-30-21-2-16,28 22 1 0,-28-22-1 15,0 0 1-15,34 33-1 0,-34-33 2 0,0 0-2 16,32 32 3-16,-32-32-3 0,0 0 1 0,34 19 1 16,-34-19-2-16,0 0 0 0,33 11 1 15,-33-11 0-15,0 0-7 0,0 0-10 0,0 0-13 16,27 3-18-16,-27-3-17 0,0 0-3 0,0 0-76 16,0 0-89-16,0 0-277 0,0 0 44 0,0 0 327 15</inkml:trace>
  <inkml:trace contextRef="#ctx0" brushRef="#br0" timeOffset="170659.9994">6025 5838 205 0,'0'0'10'0,"-10"-31"-10"0,10 31-11 0,-13-32-33 16,13 32-18-16,-12-25 6 0,12 25 15 0</inkml:trace>
  <inkml:trace contextRef="#ctx0" brushRef="#br0" timeOffset="171905.276">5885 5763 333 0,'0'0'29'16,"-8"-27"-12"-16,8 27-7 0,0 0 11 16,0 0 12-16,0 0 6 0,0 0-2 0,0 0-14 15,0 0-15-15,-25-9-5 0,25 9-4 0,0 0 1 0,0 0 2 16,0 0 6-16,0 0 10 0,0 0 13 0,0 0 16 15,0 0 9-15,0 0-4 0,0 0-7 0,0 0-10 16,0 0-2-16,0 0 11 0,0 0 8 0,0 0 1 16,0 0-4-16,0 0-13 0,0 0-6 15,0 0-4-15,0 0 2 0,0 0 2 0,0 0 3 0,0 0 1 16,0 0-1-16,0 0-3 0,0 0-3 0,0 0-6 16,0 0-4-16,0 0-6 0,0 0-23 0,0 0 16 15,0 0-20-15,-11 27 20 16,11-27 2-16,0 0 0 0,0 0 0 15,7 30-2-15,-7-30 2 0,0 0-2 0,18 24 2 16,-18-24 0-16,0 0 0 0,23 30-1 16,-23-30 3-16,19 27-1 0,-19-27 5 0,22 26-1 0,-22-26 0 15,23 32-5-15,-23-32 2 0,21 35-4 0,-21-35 3 16,20 42-2-16,-10-17 2 0,-10-25-5 0,18 49 5 16,-11-22-3-16,0 3 7 0,-2 0-5 0,4 3 7 15,-4-1-7-15,3 0 4 0,-3-4-6 0,0 0 5 16,1-3-6-16,-6-25 2 0,14 45-4 15,-14-45 3-15,14 46-5 0,-14-46 4 0,18 44-3 16,-18-44 2-16,17 46-2 0,-6-20 5 0,0 1 13 16,-11-27-31-16,17 47 30 0,-8-22-32 15,-9-25 14-15,20 49 8 0,-12-24-3 0,1 0 5 16,-2-1-5-16,0 1 2 0,-7-25-4 0,9 44 5 16,-9-44-2-16,9 39 2 0,-9-39-4 0,11 31 0 15,-11-31-2-15,10 27 1 0,-10-27-3 16,13 26 3-16,-13-26-4 0,18 32 1 0,-18-32 0 15,19 37 2-15,-19-37-2 0,21 37 3 0,-21-37-3 16,20 35 2-16,-20-35-3 0,19 42 4 0,-8-17-4 16,-11-25 5-16,18 48-3 0,-18-48 3 0,12 44-3 15,-7-18 3-15,-1-1-4 0,-4-25 4 0,5 44-3 16,-5-44 3-16,5 40-2 0,-5-40 3 16,6 37-2-16,-6-37 3 0,5 34-2 15,-5-34 2-15,9 28-4 0,-9-28-17 0,11 28 34 16,-11-28-34-16,0 0 32 0,21 34-15 0,-21-34-3 15,16 26 2-15,-16-26-1 0,21 28 2 0,-21-28-2 16,19 28 3-16,-19-28-3 0,16 30 3 0,-16-30-2 16,15 30 3-16,-15-30-5 0,10 34 4 0,-10-34-3 15,11 35 2-15,-11-35 0 0,5 33 2 16,-5-33-3-16,5 32 3 0,-5-32-2 0,2 27 1 16,-2-27 0-16,2 28 2 0,-2-28-2 0,5 24 1 15,-5-24-1-15,6 23-1 0,-6-23 0 0,7 30 2 16,-7-30-3-16,9 37 3 0,-9-37-3 15,8 37 2-15,-8-37-3 0,8 34 3 0,-8-34-3 16,10 35 4-16,-10-35-3 0,9 35 2 0,-9-35-3 16,7 34 1-16,-7-34-1 0,7 35 1 15,-7-35 0-15,4 42 4 0,-4-42-6 0,3 46 7 16,-3-46-5-16,0 44 1 0,0-44-2 0,0 42-19 16,-2-14 32-16,2-3-31 0,0-25 32 0,2 49-10 15,-2-49-4-15,4 43 3 0,-4-43-3 0,3 35 2 16,-3-35-2-16,6 31 4 0,-6-31-5 0,8 27 5 15,-8-27-5-15,11 26 2 0,-11-26 1 16,0 0 1-16,16 32-2 0,-16-32 1 0,0 0-2 16,21 35 4-16,-21-35-2 0,0 0 0 15,16 34-2-15,-16-34 1 0,0 0-2 0,14 37 3 16,-14-37-1-16,9 33 1 0,-9-33-2 0,6 37 5 16,-6-37-5-16,3 41 3 0,-3-41-3 0,2 45 2 15,-2-20-2-15,0-25 3 0,3 44-2 0,-3-44 6 16,6 41-4-16,-6-41 4 0,7 33-3 15,-7-33 0-15,10 32-3 0,-10-32 0 0,16 37 0 16,-16-37 1-16,16 32 0 0,-16-32 2 0,0 0-5 16,16 31 3-16,-16-31-2 0,0 0 1 0,14 30 0 15,-14-30 1-15,11 25-1 0,-11-25 1 0,9 35-1 16,-9-35-19-16,7 42 30 0,-7-42-29 0,4 44 28 16,-4-44-7-16,1 43-4 0,-1-43 2 15,-1 38-1-15,1-38 2 0,0 32-3 16,0-32 3-16,0 0-2 0,0 0 1 0,0 0-2 15,0 0-1-15,0 0-2 0,0 0-3 0,0 0-3 16,0 0-4-16,0 0-4 0,0 0-6 0,-2 26-12 16,2-26-16-16,0 0-16 0,0 0-9 0,17 50-12 15,-17-50 0-15,13 47-16 0,-13-47-5 0,11 60-22 16,-11-60-14-16,7 46-109 0,-7-46-103 16,0 0 142-16,0 0 216 0</inkml:trace>
  <inkml:trace contextRef="#ctx0" brushRef="#br0" timeOffset="174528.7993">5761 5479 310 0,'0'0'103'0,"0"0"-77"15,0 0-19-15,0 0-5 0,22-28-1 0,-22 28-1 16,0 0 1-16,0 0-1 0,0 0 0 0,0 0 1 16,0 0 5-16,0 0 14 0,0 0 14 15,0 0 16-15,0 0 14 0,0 0 9 0,0 0 0 16,0 0 0-16,0 0-15 0,0 0-6 0,0 0-8 15,0 0-3-15,0 0-6 0,0 0-5 16,0 0-6-16,0 0-9 0,0 0-3 0,0 0-7 16,0 0-2-16,0 0 0 0,0 0 2 0,0 0 5 15,0 0 5-15,0 0 1 0,0 0-1 0,0 0-4 16,0 0-2-16,0 0-1 0,0 0 0 0,0 0 2 16,0 0 2-16,0 0 3 0,0 0 2 0,0 0-1 15,0 0-1-15,0 0 1 0,0 0 0 0,0 0 1 16,0 0 2-16,0 0 2 0,0 0 0 15,0 0-1-15,0 0 0 0,0 0-2 16,0 0 0-16,0 0-2 0,0 0-2 0,0 0-3 16,0 0-1-16,0 0-1 0,0 0 1 0,0 0 1 15,0 0-2-15,0 0 1 0,0 0-1 0,0 0-3 16,0 0-1-16,0 0-3 0,0 0-1 0,0 0 0 16,0 0-2-16,0 0 2 0,0 0-1 15,0 0 2-15,0 0-1 0,0 0 1 0,0 0-1 16,0 0 0-16,0 0 0 0,0 0 1 0,0 0-1 15,0 0 2-15,0 0 0 0,0 0-1 0,-18 25 0 16,18-25-2-16,0 0 0 0,0 0 0 0,0 0-1 16,0 0 2-16,0 0 0 0,0 0-1 0,0 0 1 15,-23 24 1-15,23-24-2 0,0 0 1 0,0 0 0 16,0 0-1-16,0 0 1 16,0 0-1-16,0 0 2 0,0 0 2 0,0 0 2 15,0 0 1-15,0 0 0 0,0 0-2 0,0 0-1 16,0 0-2-16,0 0-1 0,0 0 0 0,0 0 0 15,0 0 0-15,0 0-1 0,0 0 1 0,0 0-1 16,0 0 1-16,0 0 0 0,0 0 0 0,0 0-1 16,0 0 1-16,0 0-1 0,0 0 0 0,0 0 0 15,0 0 0-15,0 0-1 0,0 0 1 16,0 0 0-16,-19 25-1 0,19-25 2 0,0 0-3 16,0 0 2-16,0 0-1 0,0 0 1 0,0 0 1 15,0 0 0-15,0 0-1 0,0 0 1 16,0 0-1-16,0 0 0 0,0 0 0 0,0 0-1 15,0 0 1-15,0 0 0 0,0 0-1 0,0 0 1 16,0 0 0-16,0 0 0 0,0 0 0 16,-16 33-1-16,16-33 3 0,-20 27-4 0,20-27 3 15,-23 33-2-15,23-33 1 0,-23 32 0 0,23-32 2 16,-25 33-4-16,25-33-13 0,-21 36 30 0,21-36-30 16,-25 33 32-16,25-33-15 0,-32 37-3 0,32-37 4 15,-35 35-5-15,35-35 4 0,-39 37-2 0,39-37 2 16,-39 39-2-16,39-39 3 0,-39 41-4 0,39-41 5 15,-41 42-5-15,22-16 4 0,19-26-5 16,-44 46 3-16,21-18-3 0,-1-1 3 16,3 4-3-16,-2 3 5 0,0 1-6 0,-2 0 6 15,-1-1-6-15,-3-1 6 0,3 1-6 0,-2-1 5 16,-1 1-4-16,1-3 5 0,0 6-5 0,-1-2 4 16,-3 1-6-16,2-3-11 0,-3 6 30 0,-1-6-29 15,0 3 30-15,1-1-12 0,-1-2-4 0,2 1 7 16,2-1-6-16,0 2 6 0,-2 1-7 15,0-1 5-15,2 2-6 0,-2 0 5 0,2-2-7 16,-2 2 5-16,0-2-4 0,2 2 4 0,2-1-5 16,1-3 6-16,-1 0-6 0,1-3 6 0,1 0-5 15,1 2 4-15,2 0-4 0,0-2 3 0,-2 1-3 16,0-1 4-16,1 2-5 0,-1 0-7 0,0-2 27 0,2 0-29 16,0 0 30-16,-2 1-17 0,2-1-4 15,2 0 4-15,-2 0-4 0,0-2 4 16,0 2-2-16,0-3 3 0,0 1-3 0,2-2 4 15,-1 2-5-15,3-1 5 0,-2 5-5 0,1-4 3 16,-1-2-3-16,0 1 4 0,21-27-3 0,-39 42 2 16,39-42-2-16,-36 42 2 0,36-42-2 0,-32 37 2 31,32-37-2-31,-28 34 2 0,28-34-2 0,-28 31 4 16,28-31-5-16,-29 30 2 0,29-30-3 0,-23 27 0 15,23-27 1-15,0 0 2 0,-30 35-1 0,30-35 2 16,-18 24-1-16,18-24 2 0,-19 27-3 0,19-27 3 15,-21 25-4-15,21-25 3 0,-23 24-2 0,23-24-17 0,-23 32 32 16,23-32-32-16,-25 33 32 0,25-33-12 0,-21 27-3 16,21-27 2-16,-20 23-3 0,20-23 3 0,-21 30-2 15,21-30 2-15,-23 30-2 0,23-30 2 0,-21 29-2 16,21-29 2-16,-22 34-1 0,22-34 1 0,-19 35-1 31,19-35 1-31,-18 32-2 0,18-32 3 0,0 0-4 0,-23 30 3 0,23-30-2 0,0 0 2 0,0 0-2 31,-18 28 2-31,18-28-2 0,0 0 1 0,0 0-2 16,-23 33-4-16,23-33-7 0,-17 29-5 0,17-29-9 16,-25 37-1-16,12-13-6 0,13-24 3 0,-30 51-5 15,30-51 6-15,-30 48-6 0,30-48 2 0,-26 44-7 16,26-44-6-16,-23 44-20 0,23-44-19 0,-22 40-21 16,22-40-3-16,-17 30-73 0,18-5-233 0,-1-25 40 15,0 0 342-15</inkml:trace>
  <inkml:trace contextRef="#ctx0" brushRef="#br0" timeOffset="176749.571">5928 5484 342 0,'0'0'74'0,"0"0"-11"0,0 0-7 0,0 0 8 16,0 0-2-16,0 0 2 0,0 0-8 0,0 0-2 15,0 0-9-15,0 0-3 0,0 0-6 0,0 0-1 16,0 0-5-16,0 0-2 0,0 0-2 16,0 0-4-16,0 0-2 0,0 0 1 0,0 0-2 15,0 0 0-15,0 0 0 0,0 0-2 16,0 0 1-16,0 0 0 0,0 0 0 0,0 0 1 15,0 0-3-15,0 0-1 0,0 0-3 0,0 0-1 16,0 0-3-16,0 0 0 0,0 0-1 0,0 0 4 16,0 0 2-16,0 0 2 0,0 0 1 0,0 0-1 15,0 0-1-15,0 0-1 0,0 0 0 0,0 0-2 16,0 0-2-16,0 0 0 0,0 0-4 0,0 0-1 16,0 0-1-16,0 0-1 0,0 0 0 15,0 0 0-15,0 0-1 0,0 0 0 0,0 0-1 16,0 0 2-16,0 0 1 0,0 0 0 0,0 0 1 15,0 0 1-15,0 0 3 0,0 0-3 16,0 0-1-16,0 0-1 0,0 0-2 0,0 0 0 16,0 0 1-16,0 0 0 0,-25 7 1 0,25-7 0 15,0 0 0-15,0 0 0 0,0 0-1 16,-25 0-1-16,25 0 0 0,0 0 0 0,0 0 0 16,-31 2-1-16,31-2 1 0,0 0-1 0,-29 0 0 15,29 0 0-15,0 0 1 0,-30-2-1 0,30 2 1 16,-25-1-1-16,25 1 0 0,-30 0 1 0,30 0-1 15,-35 0 0-15,35 0 0 0,-41 3-1 0,41-3 2 16,-44 4 1-16,44-4-2 0,-46 3 4 0,46-3 0 16,-48 4 1-16,21-2 2 0,1-1 1 15,-3-1 3-15,3 2-1 0,-3-4 1 16,1 2-2-16,-4 0-3 0,4-1-1 0,-4 1-1 16,2-2-2-16,0 0 2 0,-2 0-2 0,-2 1-1 15,1-3-1-15,-1 0 0 0,0 1 0 0,1-2 1 16,-3-1 0-16,1 1 0 0,-2 0-2 0,-2-2 1 15,-2 3 0-15,0 1 0 0,-3-1 0 0,0 2 0 16,-2-1-1-16,0 3 1 0,-2 0-1 16,-4 2 1-16,-2-1 0 0,0 3-2 0,-1-2 0 15,-1 5 1-15,1-4 1 0,0 4-1 0,-2 0 2 16,2-1-1-16,-1-1 1 0,-1 0-1 0,0-1 0 16,2-1 1-16,-1 1-1 0,-1-2-1 0,2-1 2 15,2-1-1-15,-2 2 1 0,2-2-2 16,2-2 0-16,-1 1 1 0,3-1 1 15,1-2 3-15,0-1-1 0,4 1 1 0,0-1-2 16,-1 0 0-16,3-2-1 0,-1 0 0 0,-1 0-1 16,-2 0 0-16,2 5 0 0,-1-3 0 0,1 1 0 15,2-1 0-15,-3 3-1 0,3 0 0 0,-2 1 0 16,-4-1-1-16,3 0 0 0,1 2 0 0,-2 0 0 16,4 4 1-16,-1-3 1 0,-1 3 0 0,1-1-1 15,1 3 0-15,-1-1 2 0,3-3 0 16,-1 1 0-16,0 1 0 0,2-1-1 0,2 1 1 15,0-4 0-15,1 0 0 0,5 0 1 0,-3-4-2 16,4 1 1-16,0-1 0 0,1 1 0 16,1 3 0-16,1-4-1 0,1 1 1 0,-1-1-2 15,-1 1 0-15,3-3 0 0,0 5 0 0,25 1-1 16,-46-6 2-16,46 6-1 0,-46-3 1 0,46 3-1 16,-48-4 1-16,48 4-1 0,-46-2 1 15,46 2-1-15,-46 0 1 0,46 0 1 0,-42 0-1 16,42 0 2-16,-41-1-2 0,41 1 0 0,-41-4 1 15,41 4-1-15,-40-2 1 0,40 2-1 0,-43-1 1 16,43 1 0-16,-44 0 0 0,44 0 1 0,-46 1-1 16,46-1 1-16,-46 0 0 0,46 0 0 0,-43 0-1 15,43 0 0-15,-39-1 0 0,39 1-1 16,-39-2 1-16,39 2-1 0,-35-5 0 16,35 5 0-16,-34-7 0 0,34 7 0 0,-32-11-1 15,32 11-2-15,-30-3-4 0,30 3-6 0,-37-4-15 16,37 4-14-16,-41-2-12 0,15-3-7 0,26 5 2 15,-45 7 12-15,45-7 10 0,-42 14 14 0,42-14 10 16,-41 12 3-16,41-12-11 0,-35 6-16 0,35-6-27 16,-25-2-30-16,25 2-54 0,0 0-98 15,0 0-159-15,0 0 111 0,4-42 294 0</inkml:trace>
  <inkml:trace contextRef="#ctx0" brushRef="#br0" timeOffset="178140.4784">5825 5548 152 0,'0'0'70'16,"0"0"-26"-16,4 26-9 0,-4-26 5 0,0 0 1 16,0 0 6-16,0 0-2 0,0 0 1 15,0 0-2-15,0 0 11 0,0 0 2 0,0 0 9 16,0 0-6-16,0 0 1 0,0 0-9 0,0 0 1 16,0 0-5-16,0 0-3 0,0 0-10 0,0 0-7 15,0 0-8-15,0 0-7 0,0 0-2 0,0 0 2 16,0 0 4-16,0 0 6 0,0 0 4 0,0 0-1 15,-11-31 1-15,11 31-5 0,0 0 1 16,0 0-2-16,0 0-1 0,0 0-3 16,-28-30 1-16,28 30-4 0,0 0 3 0,0 0-2 15,-30-18-1-15,30 18-3 0,0 0-1 0,-25-16-3 16,25 16 1-16,0 0-1 0,-27-23-2 0,27 23-1 16,0 0 2-16,-26-21-4 0,26 21 3 0,0 0 0 15,-32-32 5-15,32 32 2 0,0 0 6 0,-34-31-2 16,34 31 0-16,-23-27-3 0,23 27 0 15,-26-30-5-15,26 30 3 0,-25-28-5 0,25 28 2 16,-28-33-1-16,28 33 1 0,-34-34-4 0,34 34 1 16,-34-33-5-16,34 33 1 0,-32-37-2 0,32 37 3 15,-35-35-4-15,35 35 4 0,-37-39-4 0,37 39 3 16,-37-46-4-16,17 21 4 0,2-1-4 0,1 0 4 16,1-3-3-16,0 1 5 0,-4-4-5 15,4 6-10-15,0 0 32 0,0-1-27 16,1 3 33-16,-1-3-12 0,0-1-6 0,-2-2 1 15,0 0-6-15,-1-2 1 0,-1 1-4 0,1-1 5 16,-2 4-6-16,1-2 5 0,-1 2-6 0,0-4 5 16,-2 2-5-16,0-2 4 0,-2-1-4 0,0 5 5 15,0-4-6-15,-1 0 6 0,1 2-5 0,-2-3 4 16,4-1-4-16,-2-1 5 0,1-2-7 16,1-2 6-16,0 2-4 0,0-5 4 0,-1 3 13 15,0-1-28-15,-1 1 28 0,2-1-28 0,0 3 12 16,-4-2 6-16,2 0-6 0,-1 0 5 15,1 1-7-15,-1-1 6 0,1 2-7 0,-2-2 6 16,2 2-4-16,-1 0 5 0,-1-1-5 0,1 1 4 16,-3 0-5-16,3-2 6 0,-3 0-6 0,5 0 6 15,-3-5-8-15,2 0 8 0,2-2-7 16,0 2-8-16,0 0 28 0,-2-1-29 0,1-3 29 16,2 2-11-16,-1-3-9 0,0 1 9 0,2 1-8 15,-2-1 7-15,0-1-6 0,2-2 8 0,-2 3-6 16,2-1 7-16,-2 1-5 0,-1 3 3 0,0-3-6 15,-1 6 5-15,2-4-6 0,-2 2 5 0,0-4-6 16,4 1-8-16,-4 3 25 0,2 0-28 0,-2 0 27 16,4-2-11-16,0-3-6 15,1 5 8-15,3-2-7 0,-1-5 7 0,0 7-8 16,2-5 7-16,2-1-5 0,-2 4 4 0,2 1-5 16,2 1 6-16,-2 1-7 0,1 5 7 0,-1-3-6 15,0 2 6-15,0 4-5 0,1 0 4 0,-1 5-4 16,2 0-11-16,-1 4 28 0,13 26-28 0,-26-46 29 15,26 46-14-15,-27-37-3 0,27 37 2 16,-28-28-2-16,28 28-1 0,-27-22-5 0,27 22-7 16,-25-14-12-16,25 14-15 0,-26-8-21 0,26 8-15 15,0 0-26-15,0 0-63 0,-34-7-110 0,34 7-216 16,0 0 8-16,0 0 414 0</inkml:trace>
  <inkml:trace contextRef="#ctx0" brushRef="#br0" timeOffset="179687.615">7297 6504 908 0,'0'0'44'0,"0"0"-24"15,0 0-18-15,0 0-2 0,0 0 4 0,25-14-3 0,-25 14 3 0,0 0 0 16,0 0 3-16,0 0 1 0,26-23 0 0,-26 23-1 16,0 0-1-16,0 0 3 15,0 0 5-15,30-3 4 0,-30 3 5 0,0 0 6 0,0 0 8 16,0 0 7-16,0 0 3 0,0 0-1 0,13 28-10 16,-13-28-7-16,-4 28-10 0,4-28-1 0,-5 42-8 15,0-15 2-15,-1-3 12 0,-1 6-37 0,0 2 34 16,-2 3-35-16,-3-1 13 0,-2 8 8 0,-4-3-5 15,-1 1 8-15,-4 1-5 0,-2 1 8 16,-7 2-3-16,2 0 9 0,-9 0-3 0,2 5 9 31,-9-5-5-31,5 6 9 0,-9-10-4 0,6 4 9 16,-4-8-8-16,4 0 0 0,-2-7-11 0,0 1-3 16,2-9-7-16,1-5 0 0,2-4-4 0,8-9 1 15,1 1-8-15,3-11-14 0,29 7-28 0,-49-30-22 16,49 30-27-16,-34-56-66 0,34 56-107 0,20-58-247 15,-11 3 45-15,26 14 398 0</inkml:trace>
  <inkml:trace contextRef="#ctx0" brushRef="#br0" timeOffset="180533.9675">7235 7490 872 0,'0'0'98'0,"0"0"-49"0,0 0 17 16,0 0 1-16,0 0 5 0,0 0-4 0,0 0-13 15,0 0-9-15,0 0-9 0,0 0-9 0,0 0-10 16,0 0-9-16,0 0-4 0,0 0-5 0,0 0 0 16,0 0 22-16,9 46-36 0,-6-19 33 0,-3 10-34 15,0 1 1-15,-5 3-4 0,3 8-24 0,-10-7-7 16,10 15-26-16,-12-18-5 0,16 13-31 16,-15-25-22-16,20 13-67 0,-1-1-182 0,-6-39 9 15,26 27 349-15</inkml:trace>
  <inkml:trace contextRef="#ctx0" brushRef="#br0" timeOffset="180893.3575">7724 7623 719 0,'0'0'66'0,"-25"-8"-54"0,25 8-12 16,0 0-4-16,0 0 23 0,-2 36 5 16,2-36 25-16,2 40 6 0,-2-40-3 0,0 46-6 15,0-46-3-15,0 46 3 0,0-46-6 0,-4 40 5 16,4-40 3-16,-1 30-5 0,1-30-2 0,0 0-7 16,0 0-14-16,-6 25-2 0,6-25-2 15,0 0-3-15,0 0-6 0,0 0-2 0,0 0-5 16,0 0-1-16,0-32 3 0,0 32-5 0,0-40 5 15,2 13-5-15,2 1 5 0,1-1-4 16,0-1 4-16,1 4-4 0,-1-1 5 0,-5 25-4 16,12-42 3-16,-12 42 13 0,13-34-16 0,-13 34 8 15,0 0-27-15,14-35-18 0,-14 35-26 0,0 0-30 16,28-7-39-16,-28 7-48 0,0 0-146 0,32 9-90 16,-32-9 213-16</inkml:trace>
  <inkml:trace contextRef="#ctx0" brushRef="#br0" timeOffset="181283.9965">8110 7505 689 0,'0'0'125'16,"-28"21"-126"-16,28-21-5 0,-27 10 13 15,27-10 17-15,-30 18 20 0,30-18 16 0,-34 28 6 16,34-28-11-16,-33 35 11 0,22-10-16 0,11-25 9 15,-34 42-1-15,34-42-6 0,-26 42 0 0,26-42-11 16,-20 37-5-16,20-37-13 0,-9 30-6 0,9-30-13 16,0 0-1-16,0 0-5 0,18 27 2 15,-18-27 0-15,25 0 0 0,-25 0 2 0,39-14-3 16,-39 14 2-16,42-27-2 0,-42 27 2 16,43-37-1-16,-43 37 4 0,42-40-4 0,-42 40 4 15,38-37-4-15,-38 37 1 0,23-30-3 0,-23 30 2 16,0 0-1-16,16-23 2 0,-16 23 0 0,0 0-3 15,0 0-3-15,0 0-6 0,0 0-7 0,0 0-4 16,-29-2-2-16,29 2 1 0,0 0 4 0,-25 28 5 16,25-28 8-16,-16 32 1 0,16-32 3 0,-10 37-10 15,10-37-11-15,0 37-22 0,0-37-21 16,10 32-31-16,-10-32-18 0,0 0-52 16,36 21-80-16,-36-21-137 0,50 0 160 0,-50 0 224 15</inkml:trace>
  <inkml:trace contextRef="#ctx0" brushRef="#br0" timeOffset="181612.1211">8531 7461 850 0,'0'0'93'0,"-39"10"-31"16,15-6-4-16,24-4 5 0,-45 22 17 0,45-22-24 16,-42 37 12-16,26-12-36 0,-11-4 11 0,13 9-15 15,-5-5 5-15,5 5 0 0,14-30-8 0,-18 46-1 16,18-46-7-16,-4 33-1 0,4-33-8 15,0 0 1-15,18 28-1 0,-18-28 2 16,25 7-2-16,-25-7 6 0,33-7 3 0,-33 7-2 16,41-24 4-16,-14 4-11 0,-2-4-1 0,1-6-6 15,1-2 1-15,-1-2-5 0,-3 1-14 0,-1 0 30 16,-5 1-30-16,-1 4 31 0,-3 1-11 0,-13 27-4 16,17-40 4-16,-17 40-4 0,0 0 3 0,9-25-1 15,-9 25-2-15,0 0 3 0,0 0-3 0,0 25 3 16,-2 5-4-16,2 5 2 0,-3 12 12 15,-6 6-30-15,0 5 16 0,-9 1-35 0,4 2-11 16,-9-13-16-16,18 8-54 0,-22-31-80 0,27-25-307 16,6 47 12-16,-6-47 261 0</inkml:trace>
  <inkml:trace contextRef="#ctx0" brushRef="#br0" timeOffset="182143.4951">4371 7608 958 0,'0'0'221'16,"0"0"-173"-16,0 0-30 0,0 0 15 0,27-10 2 15,-27 10 2-15,0 0-7 0,10 25-11 16,-10-25-4-16,7 44-10 0,-7-13 2 16,-1 3-8-16,-5 3 4 0,3 1-9 0,-4-1 0 15,1 2-17-15,-2-5-7 0,8 8-27 0,-7-16-22 16,15 15-38-16,-8-41-42 0,11 44-90 0,7-14-156 16,-18-30 109-16,33 19 296 0</inkml:trace>
  <inkml:trace contextRef="#ctx0" brushRef="#br0" timeOffset="182503.0699">4918 7744 1140 0,'0'0'101'15,"-24"16"-83"-15,24-16-11 0,0 0 4 0,-27 33 1 16,27-33 7-16,-12 32-4 0,12-32 1 0,-7 41-3 15,7-41 2-15,-2 42-6 0,2-17 4 0,0-25-4 16,2 47 4-16,-2-47-1 0,5 46 5 0,-5-46-4 16,5 39 1-16,-5-39-6 0,6 24-1 0,-6-24-4 15,0 0 1-15,0 0-4 0,0 0-1 0,0 0 1 16,0 0 0-16,0 0 3 0,0 0-2 16,26-5 3-16,-26 5-2 0,7-33 3 0,-5 8-3 15,2-2 3-15,-3-1-3 0,-1-2 5 0,2 2-1 16,-2 0 6-16,4 0-7 0,-3 0 2 0,3-1-6 15,-2 3 3-15,3 1-6 0,-5 25 3 16,9-40-5-16,-9 40-6 0,12-27-10 0,-12 27-13 16,0 0-17-16,32-12-24 0,-32 12-29 0,28 0-32 15,-28 0-32-15,32 9-87 0,-32-9-133 16,30 18 72-16,4 6 315 0</inkml:trace>
  <inkml:trace contextRef="#ctx0" brushRef="#br0" timeOffset="182924.9151">5574 7748 953 0,'-25'-9'55'0,"25"9"-24"0,-39-4 5 16,39 4 14-16,-41-3 9 0,13-4-1 0,28 7-6 16,-46-4-5-16,46 4-4 0,-50 0-3 0,50 0-2 15,-49 7 1-15,49-7 2 0,-41 11 0 0,41-11 2 16,-34 19-8-16,34-19-6 0,-24 25-12 0,24-25-6 15,-15 30-7-15,15-30 0 0,-3 31-5 16,3-31 5-16,5 34-4 0,-5-34 1 0,18 32-1 16,-18-32 0-16,26 24-1 0,-26-24 1 0,31 11-1 15,-31-11 4-15,37 3-1 0,-37-3 1 0,42-10 0 16,-42 10-3-16,43-16 1 0,-43 16-3 0,40-32 4 16,-40 32-4-16,38-44 2 0,-38 44-2 0,37-49 1 15,-19 22-6-15,-4 3 5 0,-2-1-5 16,-12 25 5-16,16-40-3 0,-16 40 2 15,9-25-3-15,-9 25 1 0,0 0-1 0,0 0 1 16,0 0-4-16,0 0-3 0,0 0-5 0,-30-4-6 16,30 4 2-16,-23 29 0 0,23-29 9 0,-27 44 2 15,27-44 9-15,-19 49-6 0,19-49-2 0,-11 46-14 16,11-46-9-16,4 37-18 0,-4-37-18 0,17 28-30 16,-17-28-24-16,27 16-46 0,-27-16-45 15,28-18-192-15,8 27 40 0,-36-9 365 0</inkml:trace>
  <inkml:trace contextRef="#ctx0" brushRef="#br0" timeOffset="183253.1053">5907 7570 990 0,'0'0'161'16,"-43"9"-86"-16,43-9-25 0,-39 10 16 0,39-10-17 15,-39 21 4-15,39-21-10 0,-40 28-11 0,40-28 0 16,-32 34-8-16,32-34-2 0,-23 30-10 0,23-30-3 15,-6 26-8-15,6-26 2 0,9 25-3 0,-9-25 3 16,27 21 0-16,-27-21 1 0,40 9 0 0,-15-9 2 16,0-2-2-16,2-1 0 0,-3-6 2 15,1-2-2-15,0-5 2 0,-25 16-3 16,48-35 2-16,-48 35 3 0,39-46 8 0,-39 46 1 16,32-53 3-16,-20 25 7 0,-5-7-34 0,0 2 26 15,-3-6-28-15,-1 4 11 0,-1 1 5 0,-4 2-8 16,-3 6 4-16,5 26-4 0,-12-39 4 0,12 39-2 15,0 0 2-15,-23-24-3 0,23 24-5 0,0 0-8 16,-30 17-11-16,30-17-8 0,-22 46-21 16,6-18-3-16,7 20-19 0,-10-13-12 0,15 21-32 15,-17-24-74-15,23 16-141 0,-4-3-125 0,2-45 128 16,-3 62 331-16</inkml:trace>
  <inkml:trace contextRef="#ctx0" brushRef="#br0" timeOffset="183746.0893">2880 6203 1384 0,'0'0'78'16,"0"0"-56"-16,0 0-23 0,-11 37 2 0,11-37-2 15,7 42 4-15,-3-12-5 0,-4 2 6 0,0 1-7 16,-2 1 5-16,2 3-18 0,-3-5-12 0,8 4-40 0,-5-36-43 16,9 64-49-16,-9-64-95 0,0 32-193 0,21-6 48 15,-21-26 400-15</inkml:trace>
  <inkml:trace contextRef="#ctx0" brushRef="#br0" timeOffset="184343.5193">3555 6423 1182 0,'0'0'71'0,"0"0"-53"0,0 0-4 15,0 0 11-15,0 0 11 0,0 0 4 0,0 0-6 16,0 0-10-16,0 0-10 0,0 0-7 16,0 0 0-16,0 0 2 0,-21 35 9 0,21-35 6 15,-6 43 7-15,6-43-4 0,-7 45 1 16,7-45-8-16,-7 46-1 0,7-46 9 0,-4 42-35 15,4-42 29-15,-1 30-35 0,1-30 15 0,3 27-1 0,-3-27-1 16,0 0-2 0,0 0 0-16,0 0 0 0,0 0 2 0,0 0 0 0,0 0 2 0,23-27-2 0,-23 27-14 15,18-49 33-15,-9 16-33 0,0-4 30 0,0-2-12 16,-2 2-7 0,0 2 6-16,-4 5-4 0,1 3 4 0,-4 27-4 15,0-42 3-15,0 42-1 0,-2-25 1 0,2 25-2 0,0 0-2 16,0 0-5-16,0 0-13 0,0 0-16 0,0 0-25 15,0 0-25-15,0 0-25 0,0 0-20 0,0 0-15 16,0 0-32-16,37 13-53 0,-37-13-147 0,0 0 72 16,57 12 306-16</inkml:trace>
  <inkml:trace contextRef="#ctx0" brushRef="#br0" timeOffset="184708.1588">3962 6305 835 0,'-39'-7'116'0,"39"7"-88"16,-30 2 7-16,30-2 18 0,-32 5 14 16,32-5 8-16,-30 11-14 0,30-11-6 15,-27 16-9-15,27-16-6 0,0 0-11 0,-30 37-2 16,30-37-5-16,-14 38 5 0,14-38-2 0,-12 46 2 16,12-46-9-1,-6 44 0-15,6-44-11 0,0 37-1 0,0-37-5 16,9 27 0-16,-9-27-3 0,0 0 1 0,30 17-1 15,-30-17 2-15,34-5 1 0,-34 5 0 0,41-20 3 16,-41 20-4-16,44-33 2 0,-44 33-3 0,41-37 4 0,-41 37-4 16,30-39 3-16,-30 39-2 0,21-38 1 0,-21 38-2 15,16-41 3-15,-16 41-2 0,7-30 2 0,-7 30-2 16,-2-25 0-16,2 25-2 16,0 0 0-16,0 0-2 0,-24-28 2 0,24 28-2 15,0 0 1-15,-29 4 1 0,29-4-2 0,0 0 2 16,-19 24-3-16,19-24 2 0,-7 29-7 15,7-29-8-15,0 35-20 0,0-35-16 0,10 35-39 16,-10-35-42-16,20 28-76 0,-20-28-259 16,0 0 36-16,42 35 302 0</inkml:trace>
  <inkml:trace contextRef="#ctx0" brushRef="#br0" timeOffset="185036.3048">4323 6247 811 0,'-33'4'91'0,"33"-4"-20"16,-30 19 20-16,30-19 6 0,-30 30-2 0,30-30-22 15,-29 39-12-15,29-39-12 0,-23 44-6 16,23-44-16-16,-10 38-7 0,10-38-13 0,3 29-4 16,-3-29-3-16,0 0 2 0,28 19 0 15,-28-19 1-15,31-4 3 0,-31 4-1 0,38-21 5 16,-38 21 0-16,43-44 4 0,-18 16-5 0,-4-5 3 15,0-1-7-15,-1-1 6 0,-3-2-5 0,-4 0 4 16,-1 3-6-16,-5 3 4 0,0 4-7 0,-3 3 4 16,-4 24-5-16,2-36 2 0,-2 36-2 0,0 0 2 15,-7-24-1-15,7 24-5 0,0 0-4 16,0 0-15-16,0 0-14 0,-16 39-13 0,16-39-9 16,-7 61-17-16,-8-34-26 0,24 22-70 0,-25-23-172 15,16-26-117-15,2 55 131 0,-2-55 330 16</inkml:trace>
  <inkml:trace contextRef="#ctx0" brushRef="#br0" timeOffset="185536.5255">2443 3827 1150 0,'0'0'315'0,"0"0"-253"0,0 0-35 16,0 0-10-16,0 0 0 0,0 0-2 0,0 0-10 16,0 0-3-16,0 0 13 0,-22 49-33 0,24-19 34 15,0 7-32-15,3 0 12 0,0 2 5 0,4 3-20 16,-2-3-6-16,6 5-24 0,-6-12-12 16,11 14-25-16,-13-20-15 0,20 20-31 0,-25-46-29 15,32 56-90-15,-9-21-159 0,-23-35 102 16,42 44 308-16</inkml:trace>
  <inkml:trace contextRef="#ctx0" brushRef="#br0" timeOffset="185864.5704">2965 4146 1075 0,'-25'10'49'0,"25"-10"-40"0,0 0-6 0,0 0 4 15,0 0 4-15,-28 30 2 0,28-30 0 0,-7 29 7 16,7-29 3-16,-6 35 6 0,6-35-2 16,-1 37 0-16,1-37-7 0,1 39 4 15,-1-39-3-15,4 29 0 0,-4-29-4 0,0 0-2 16,5 27-4-16,-5-27-2 0,0 0-4 0,0 0-1 16,0 0-3-16,0 0 1 0,0 0 2 0,0 0-1 15,25-21 3-15,-25 21-1 0,14-35 4 0,-14 35-3 16,14-50 4-16,-6 26-6 0,-3-5 3 0,2 5-3 15,-2-3 2-15,1 1-4 0,-6 26 3 16,8-48-6-16,-8 48 4 0,8-40-5 0,-8 40-4 16,8-30-14-16,-8 30-17 0,0 0-28 0,0 0-44 15,11-32-41-15,-11 32-78 0,0 0-189 0,0 0-7 16,30 35 354-16</inkml:trace>
  <inkml:trace contextRef="#ctx0" brushRef="#br0" timeOffset="186255.2575">3440 4051 1081 0,'0'0'57'16,"-34"-5"-29"-16,34 5 10 0,-32-2 16 0,32 2 9 15,-32 2-5-15,32-2-10 16,-33 10-6-16,33-10-7 0,-29 16-2 0,29-16-8 15,0 0-1-15,-32 35-6 0,32-35 3 0,-12 41-2 16,12-41 0-16,-9 38-5 0,9-38-3 0,0 39-7 16,0-39 0-16,7 30-4 0,-7-30 2 0,0 0-4 15,29 30 2-15,-29-30-1 0,28 5 0 0,-28-5 1 16,32-1 0-16,-32 1 0 0,32-15-1 16,-32 15 2-16,33-24-3 0,-33 24 2 0,30-34-3 15,-30 34 4-15,23-37-4 0,-23 37 4 0,20-38-2 16,-20 38 3-16,11-37-3 0,-11 37 3 0,5-29-3 15,-5 29 1-15,0 0-4 0,-4-28-2 0,4 28-5 16,0 0-6-16,0 0-7 0,0 0-10 16,0 0-14-16,0 0-23 0,-25 0-27 0,25 0-33 15,-5 28-17-15,12 1-25 0,-7-29-10 16,-10 33-111-16,22 1-53 0,-12-34 248 0</inkml:trace>
  <inkml:trace contextRef="#ctx0" brushRef="#br0" timeOffset="186614.6673">3794 4021 1072 0,'-48'3'220'0,"48"-3"-150"15,-32 22-18-15,32-22 2 0,-28 22-1 0,28-22-7 16,-21 30-14-16,21-30-4 0,-16 34-8 0,16-34-3 15,-7 33-7-15,7-33-3 0,3 32-5 16,-3-32 1-16,16 28-3 0,-16-28 2 0,27 18-2 16,-27-18 0-16,30 3-1 0,-30-3 1 0,39-12 2 15,-39 12-1-15,42-30 3 0,-42 30-3 0,43-53 5 16,-22 21-3-16,-3-5 6 0,-2-1-5 0,-2-3 9 16,-2 1-7-16,-1-3-11 0,-2-1 27 0,-2 6-30 15,-4-1 30-15,-1 2-6 0,-2 3-5 0,-4 8 4 16,4 26-6-16,-7-42-2 15,7 42-5-15,-12-25 3 0,12 25-3 0,0 0 2 16,0 0-3-16,-27 12-4 0,27-12 0 0,-16 46-7 16,8-7 1-16,2 12-15 0,-3 0-18 0,6 11 2 15,-8-11-56-15,18 14-33 0,-23-33-130 0,22 12-294 16,3-2 49-16,-9-42 338 0</inkml:trace>
  <inkml:trace contextRef="#ctx0" brushRef="#br0" timeOffset="187802.3483">4146 3429 768 0,'0'0'116'16,"0"0"-78"-16,0 0-21 0,0 0 10 0,0 0 22 16,0 0 16-16,-7-32 4 0,7 32-5 0,0 0-9 15,30-30-13-15,-30 30-9 0,32-37-11 16,-11 11-1-16,4 3-4 0,-2-3 4 0,7-1-6 15,-1-3 5-15,4 6-2 0,-1-8 6 0,5 6-3 16,-3-6 5-16,7 5-6 0,-6-1 0 0,4 4-7 16,-3-3-18-16,3 4 30 0,-4 0-33 15,2 4 32-15,-1 0-16 0,-3 1-4 0,-1 2 0 16,0 4-2-16,0-2 0 0,-2 3-2 0,4 6 1 16,-2-2 0-16,3 2 0 0,0 1-1 0,1 2 1 15,-1-1-1-15,1 3 1 0,1 0 0 0,2-2 5 16,2 4 3-16,-1-6 5 0,5 4 2 0,-6-1-2 15,1-1-1-15,1 0-3 0,-2 2-2 16,-2 0-4-16,-1 0-3 0,-3 4-1 0,-1-1 0 16,-4 2 0-16,-3 2 1 0,-25-7-2 15,41 23-1-15,-41-23-6 0,25 28-6 0,-25-28-10 16,12 41-6-16,-7-15 6 0,-5-26-36 0,-3 46 31 16,3-46-30-16,-11 39 23 0,11-39 5 0,0 0-4 15,0 0-20-15,-7 33-43 0,7-33-31 0,0 0-95 16,0 0-164-16,-2-26-25 0,2 26 315 15</inkml:trace>
  <inkml:trace contextRef="#ctx0" brushRef="#br1" timeOffset="193244.0835">4573 2184 766 0,'0'0'136'0,"0"0"-50"0,0 0-32 16,0 0-1-16,0 0 2 0,0 0-6 0,0 0-10 15,0 0-9-15,0 0-7 16,0 0 1-16,0 0 0 0,0 0-1 0,0 0-2 0,0 0-2 0,0 0-2 0,0 0-2 16,0 0-1-16,0 0-1 0,-30 16-3 0,30-16-2 15,0 0-1-15,-34 38-2 0,34-38 5 0,-37 43-1 16,16-17 6-16,-4-1-1 0,0 1 5 0,-1-5-1 31,6 4 5-31,20-25-6 0,-39 39 3 0,39-39-7 16,-30 30 1-16,30-30-4 0,0 0 1 15,-33 30-2-15,33-30 0 0,0 0-4 0,0 0 0 16,0 0-2-16,0 0 0 0,0 0 0 0,0 0-1 0,0 0 0 0,0 0-1 16,0 0-1-16,0 0 1 0,0 0 1 15,0 0 2-15,0 24 1 0,0-24 2 0,0 0-1 0,0 0-1 0,0 0-1 16,0 0 1-16,26 29-1 0,-26-29 1 0,0 0 0 15,25 10 1-15,-25-10-2 0,0 0 2 32,35 7-1-32,-35-7 4 0,34 4 0 0,-34-4-1 15,42 1-4-15,-42-1-2 0,48 4-2 0,-48-4 1 16,48 5-1-16,-23-1 0 0,-25-4-1 0,44 5 1 16,-44-5-1-16,37 14 1 0,-37-14-2 0,30 14 2 15,-30-14-2-15,0 0-5 0,34 28-2 0,-34-28 2 0,0 0 0 16,25 23 7-16,-25-23-1 0,0 0 0 15,0 0-7-15,0 0-5 0,0 0-13 0,0 0-12 16,0 0-12-16,0 0-6 0,0 0-6 0,0 0-7 16,28-3-14-16,-28 3-27 0,0 0-24 0,-1-46-46 15,1 46-92-15,0 0-128 0,12-32 107 16,-12 32 293-16</inkml:trace>
  <inkml:trace contextRef="#ctx0" brushRef="#br1" timeOffset="194524.4341">4933 2184 793 0,'0'0'120'0,"0"0"-19"0,0 0-5 16,0 0-2-16,0 0-5 0,0 0-16 0,0 0-17 15,0 0-17-15,0 0-17 0,0 0-10 0,0 0-8 16,0 0-3-16,0 0-1 0,10 25 1 15,-10-25-1-15,2 28 4 0,-2-28-3 0,0 37 5 16,0-37-6-16,4 47 4 0,-4-19-6 0,1 2 4 16,-2 4-4-16,-1 1 4 0,0 2-6 0,-2 2 5 15,1 0-17-15,-2-2 4 0,3-2-15 0,-5-11-14 16,10 8-40-16,-3-32-50 0,4 39-71 0,-4-39-135 16,0 0-69-16,25 12 147 0</inkml:trace>
  <inkml:trace contextRef="#ctx0" brushRef="#br1" timeOffset="194961.9566">5108 2474 504 0,'0'0'144'0,"0"0"-63"16,0 0 1-16,0 0 0 0,0 0 2 0,0 0-7 16,0 0-8-16,0 0-6 0,0 0-12 0,0 0-13 15,0 0-9-15,0 0-6 0,0 0 0 16,5 36 3-16,-5-36-6 0,-1 24 0 0,1-24-6 16,-6 29 0-16,6-29-3 0,-5 26 1 0,5-26-4 15,0 0-2-15,-4 26-4 0,4-26 1 0,0 0-4 16,0 0 1-16,0 0-1 0,0 0 0 0,0 0 1 15,0 0 0-15,0 0 2 0,0 0 1 0,0 0 0 16,27-5 0-16,-27 5 0 0,0 0-2 0,25-40 2 16,-25 40-4-16,17-39 3 15,-17 39-3-15,16-41 3 0,-16 41-3 0,11-35 4 16,-11 35-2-16,5-26 2 0,-5 26-1 0,0 0 1 16,2-34-2-16,-2 34 1 0,0 0-2 0,-3-28 1 15,3 28-2-15,0 0 1 0,0 0-5 0,0 0-6 16,0 0-7-16,0 0-18 0,0 0-18 0,0 0-11 15,0 0-10-15,0 0-11 0,0 0-12 0,26 12-44 16,-26-12-92-16,0 0-153 0,32 13 82 16,-32-13 305-16</inkml:trace>
  <inkml:trace contextRef="#ctx0" brushRef="#br1" timeOffset="195352.7037">5537 2341 787 0,'0'0'60'0,"-31"-11"-32"15,31 11 10-15,0 0 11 0,-24-3 9 0,24 3-6 16,0 0-10-16,0 0-4 0,-32 19-2 0,32-19 1 16,0 0 2-16,-23 30 6 0,23-30 3 0,-18 28 4 15,18-28-7-15,-18 30-3 0,18-30-10 16,-14 25-2-16,14-25-10 0,0 0-5 0,0 0-9 15,-12 28-3-15,12-28-3 0,0 0-1 16,0 0-1-16,0 0 1 0,0 0 0 0,25 7 1 16,-25-7 0-16,0 0 1 0,30-14 1 0,-30 14-2 15,0 0 1-15,35-28-1 0,-35 28 1 0,0 0-1 16,32-34 1-16,-32 34-1 0,0 0 1 0,19-28 0 16,-19 28 0-16,0 0-1 0,0 0 1 15,0 0-1-15,0 0 0 0,0 0 1 0,0 0-2 16,0 0-3-16,0 0-10 0,0 0-8 0,0 0-13 15,0 0-8-15,0 0-13 0,0 0-14 0,-5 42-28 16,5-42-23-16,0 30-39 0,0-30-32 0,0 0-83 16,20 37-75-16,-20-37 184 0</inkml:trace>
  <inkml:trace contextRef="#ctx0" brushRef="#br1" timeOffset="195712.1316">5738 2342 581 0,'0'0'141'16,"-26"13"-35"-16,26-13-5 0,-28 12-5 15,28-12-9-15,-29 16-14 0,29-16-10 0,-28 16-4 16,28-16-8-16,0 0-6 0,-36 24-10 0,36-24-9 16,0 0-10-16,0 0-6 0,-5 25-4 0,5-25 2 15,0 0 3-15,27 14 8 0,-27-14 6 16,39 0 2-16,-39 0-1 0,55-14-3 0,-25 0-6 15,5-2-5-15,-3-3 6 0,0-1-3 0,-4-3 4 16,-1 1-3-16,-2-8-2 0,-1 3-3 16,-2-6 5-16,-3 1-6 0,-3-1 1 0,0-1-8 15,-5 1-11-15,-3 5 32 0,-4 1-27 0,-4 27 33 16,-2-39-14-16,2 39-5 0,-10-28 0 0,10 28-5 16,0 0 0-16,0 0-2 0,-32-23 0 0,32 23-3 15,0 0-1-15,-30 27 0 0,15-1-5 0,1 11-10 16,-2 11 25-16,2 3-24 0,4 9 19 15,-1-6-18-15,7 3-29 0,-1-15-36 0,23 16-87 16,-18-58-196-16,25 49-205 0,6-29 39 16,0-31 400-16</inkml:trace>
  <inkml:trace contextRef="#ctx1" brushRef="#br1" timeOffset="247036.5307">18451 15776 0,'0'0'0,"0"0"0,0 0 0</inkml:trace>
  <inkml:trace contextRef="#ctx0" brushRef="#br1" timeOffset="274006.5671">11842 7163 1465 0,'10'-51'123'16,"-10"51"-103"-16,-3-50-17 0,-4 24-5 0,7 26 5 16,-15-39-4-16,15 39 4 0,-35-23-5 0,5 20 1 15,-7 8 0-15,-11 9-1 0,-5 11 11 0,-8 10 5 16,-4 13 17-16,-8 1 5 16,2 14 10-16,-8 1-11 0,3 8 5 0,1 4-16 15,10-1-6-15,10-2 17 0,11 2-25 0,6-9 15 16,12-3-12-16,12-14-12 0,8-6 3 0,15-5-7 15,7-4 4-15,11-2-4 0,10-6 3 0,7-5-3 16,7-3 0-16,10-2-9 0,6-9-5 0,9 0-9 16,-1-11-10-16,10 2-17 0,-13-15-23 15,15 10-22-15,-16-23-24 0,21 17-29 0,-23-25-17 16,23 17-49-16,-21-13-146 0,-6-15-45 0,20 22 218 16</inkml:trace>
  <inkml:trace contextRef="#ctx0" brushRef="#br1" timeOffset="274194.1683">12283 7508 1661 0,'-50'30'135'0,"50"-30"-113"0,0 0-23 0,0 0-1 16,0 0 1-16,34 14 2 0,-6-14 2 0,6-7 0 16,10-4 0-16,2-4-1 0,7-7-2 0,4 1-14 15,3 4-15-15,-3-8-23 0,8 16-21 0,-14-14-24 16,13 25-46-16,-30-21-69 0,23 24-135 0,-22 4-146 15,-35-9 128-15,50 23 365 0</inkml:trace>
  <inkml:trace contextRef="#ctx0" brushRef="#br1" timeOffset="274334.777">12258 7998 1555 0,'-22'30'292'15,"22"-30"-277"-15,0 0-6 0,0 0-11 16,0 0-1-16,34 15 1 0,-4-18 2 0,13-11 0 15,5-6-2-15,14-2-20 0,1-17-62 0,33 23-152 16,-20-25-357-16,20 6 3 0,8 5 254 0</inkml:trace>
  <inkml:trace contextRef="#ctx0" brushRef="#br1" timeOffset="275866.2686">14390 7119 807 0,'0'0'32'0,"-35"-11"8"15,35 11 11-15,-41 11 18 0,41-11-1 0,-60 23-11 16,26-4 1-16,-12-5 4 0,7 14 7 0,-14-8 3 16,9 13 1-16,-13-5-24 0,11 11 2 15,-7-2-7-15,10 11 3 0,-1-3-13 0,7 10-15 16,0-4 24-16,7 13-31 0,3-8 19 0,11 2-16 15,5-9-15-15,10-1 4 0,8-9-8 0,5-2 6 16,11-6-6-16,7-6 4 0,9-7-2 0,7-8 2 16,7-6-1-16,8-8-2 0,1-6-1 0,3-6-11 15,1 2-4-15,-6-6-4 0,0 3 6 16,-7-3 7-16,-5-4 11 0,-9 4-4 16,-9-3 7-16,-30 23-2 0,32-40 19 0,-32 40 9 15,-2-27 10-15,2 27 4 0,-32-24-8 0,6 13-7 16,-13 1-5-16,-5 3-4 0,-11 7-5 0,-6 0-1 15,-6 7-6-15,-4 3-1 0,0-1-5 0,6 3 0 16,8-1-4-16,13-4-2 0,14 0-13 0,30-7-23 16,0 0-41-16,0 0-76 0,0 0-160 15,51-19-265-15,-3-3 14 0,19 0 334 0</inkml:trace>
  <inkml:trace contextRef="#ctx0" brushRef="#br1" timeOffset="276038.213">14875 7735 1893 0,'-115'23'42'0,"48"-9"-29"0,19-7-15 16,14-7-4-16,34 0-12 0,0 0-17 0,0 0-27 16,-26-31-29-16,26 31-25 0,9-34-58 0,26 31-125 15,-3-13-212-15,2-14 10 0,22 16 369 0</inkml:trace>
  <inkml:trace contextRef="#ctx0" brushRef="#br1" timeOffset="276388.8909">15345 7497 1729 0,'-52'0'48'0,"52"0"-42"15,-26-10-8-15,26 10-1 0,0 0 6 0,16-28 1 16,-16 28 8-16,33-27 1 0,-33 27 4 0,50-28-4 16,-16 14-3-16,5 2-7 0,1-1 1 0,8 5 0 15,-5-3 4-15,1 8-4 0,-5 3 3 0,-6 3-4 16,-8 6 0-16,-25-9 1 0,30 17-3 16,-30-17 4-16,9 29-1 0,-9-29 0 15,-5 40-2-15,-6-13 1 0,-3-1-5 0,-7 6-8 16,-7-1 27-16,-6 3-25 0,-3-2 25 0,-2 5-12 15,-4-2-5-15,-1 3 6 0,-2-1-1 0,3 0 5 16,-1 0-4-16,9-3 3 0,5-4-8 0,5-4 2 16,25-26-5-16,-25 46 1 0,25-46-6 0,2 34-6 0,-2-34-10 15,30 21-9-15,2-14-16 0,1-16-15 16,24 9-37-16,-11-32-52 0,37 29-158 16,-10-22-232-16,0-10 37 0,12 15 336 0</inkml:trace>
  <inkml:trace contextRef="#ctx0" brushRef="#br1" timeOffset="276755.9124">16439 7298 1373 0,'-30'9'97'0,"-18"-10"-36"16,15 11 0-16,-10-6-2 0,9 8-5 0,-5-1-14 16,4 4-5-16,-2-2-1 0,10 3-2 0,27-16-9 15,-37 24-7-15,37-24-10 0,-10 27-3 16,10-27-2-16,12 24 2 0,-12-24 0 0,37 28 5 15,-9-17 0-15,8 0-1 16,8-4-1-16,6-2-1 0,1 2-4 16,2-4 1-16,0 3-4 0,-5 4-13 0,-5 3 12 15,-10 6-12-15,-6 0 29 0,-11 6-12 0,-7 1 11 0,-6 4-14 0,-3 6-3 16,-9 2 5-16,-7-1-5 0,-7 6 7 0,-7-3-5 16,-7-3 5-16,-4 2-5 0,1-2 6 0,-3-5-5 15,1-4 4-15,3-7 0 0,3-7 4 0,6-5 0 16,2-6 0-16,28-3-1 0,-36-10 0 15,36 10 1-15,-14-32-5 0,16-1 3 0,7-6-9 16,10-12 6-16,10-7-7 0,11-4 2 0,5-5-15 16,6 0-17-16,-1-5 11 0,3 5-26 0,-4 0 15 15,4 11-19 1,-14 1-22-16,7 20-6 0,-23-13-93 0,22 18-341 16,-45 30-13-16,33-31 152 0</inkml:trace>
  <inkml:trace contextRef="#ctx0" brushRef="#br1" timeOffset="277388.9754">17599 7443 736 0,'-21'44'137'0,"-6"-21"-39"0,3 12-27 16,-14 0-7-16,5 9-35 0,-10 0-7 0,-1 6-12 0,-4-5 14 16,4 7 13-16,-6-10-5 0,10 5 2 0,-3-6-18 15,9-2-5-15,4-6-14 0,6-10-21 0,24-23-53 16,-27 28-79-16,27-28-169 0,0 0-113 16,0 0 141-16,37 0 297 0</inkml:trace>
  <inkml:trace contextRef="#ctx0" brushRef="#br1" timeOffset="277547.0189">17266 7660 1298 0,'0'0'169'16,"-1"-30"-51"-16,1 30-19 0,0 0-15 0,0 0-16 16,0 0-33-16,0 0-16 0,-22 24-13 0,22-24-1 15,-12 43-3-15,7-15 3 0,-3 2-5 0,5-2 3 16,3 2-6-16,5-6 2 0,-5-24-9 16,29 43-5-16,-3-24-20 0,2-10-25 0,17 8-41 15,-10-29-57-15,36 28-132 0,-14-23-250 0,3-9 33 16,14 16 317-16</inkml:trace>
  <inkml:trace contextRef="#ctx0" brushRef="#br1" timeOffset="277899.2718">18292 7661 1429 0,'-62'-35'100'15,"62"35"-73"-15,-29-12-3 0,29 12 5 0,0 0-2 16,-26-6-7-16,26 6-12 0,0 0 2 0,-30 25 0 15,30-25 4-15,-27 41-2 0,17-13 4 0,-3 5-6 16,3 2 16-16,-3 1-3 0,2-1 3 16,1-3-8-16,1-2-7 0,2-2-7 0,0 2 8 15,2-6-4-15,5-24 3 0,-4 36-6 0,4-36-3 16,0 0-2 0,0 0 1-16,0 0 0 0,0 0 1 0,0 0 0 15,0 0 1-15,34-30 1 0,-17 3-4 0,5-6 2 16,1-4-5-16,0 0 6 0,-2-2-5 0,-2 2 7 15,-3 2-5-15,-2-2 5 0,2 2-7 0,-7-1 5 16,2 5 9-16,-6 1-28 0,1 5 28 16,-6 25-29-16,12-37 16 0,-12 37-2 0,0 0-3 15,0 0-2-15,32-18-8 0,-32 18-11 0,26 8-15 16,-1 4-34-16,-25-12-28 0,59 17-44 0,-59-17-76 16,67 9 6-16,-37-12 1 0,25 6-83 0,16 13-45 15,-27-28 184-15</inkml:trace>
  <inkml:trace contextRef="#ctx0" brushRef="#br1" timeOffset="278227.4067">19080 7497 1148 0,'-34'-3'177'0,"6"14"-105"0,-15-11-7 0,13 15 13 16,-18-9 1-16,13 15-26 0,-13-5 23 0,4 14-36 16,-9-4 25-16,7 7-21 0,-4-1-11 0,9 5 2 15,2-3-10-15,9 1 2 0,6-3-12 16,4-1-3-16,9-4-9 0,6-3-3 0,5-24 0 15,11 41 0-15,-11-41 0 0,37 28 0 0,-11-19 0 16,8-6 0-16,7-4 0 0,5-8 0 0,2-2 0 16,0-5 0-16,-2-3 0 0,-2 0 0 0,-5-4 0 15,0-2 0-15,-6 2-3 0,-1-1-4 0,-5-5 5 16,-2 6-5-16,-6-1 4 0,-5-4-5 16,-14 28-1-16,18-43-2 0,-18 43-1 15,9-37 0-15,-9 37 6 0,0 0 1 0,0 0 3 16,-2-24 1-16,2 24-2 0,0 0-4 0,0 0-4 15,-18 35-1-15,18-35-5 0,-21 47 3 0,12-22-6 16,-3 2-9-16,8 2-22 0,4-29-29 0,4 53-48 16,-4-53-75-16,23 36-117 0,-23-36-184 0,41 22 37 15,3 0 375-15</inkml:trace>
  <inkml:trace contextRef="#ctx0" brushRef="#br1" timeOffset="278602.6478">19779 7579 1259 0,'-24'-32'111'0,"-8"4"-61"16,32 28 19-16,-50-36 8 0,50 36-18 15,-55-15-10-15,27 15-6 0,-9 0 3 0,5 8-3 16,-5 3-6-16,3 8-6 0,2 4-4 0,4 7-12 16,-1 2 22-16,5 5-30 0,1 2 20 0,5-1-16 15,6 1-6-15,6-4 3 0,8-3-3 0,7-6 3 16,-9-26-3-16,39 36 2 0,-6-26-1 0,8-6-1 15,9-6-5-15,8-7 0 0,8-8 0 16,1-6 0-16,-1-13 0 0,-4-4 0 0,-2-6 0 16,-2-1 0-16,-5-5 0 0,-3 0 0 0,-6-3 0 15,-3 2 0-15,-7-3 0 0,-3 0 0 16,-6 1 0-16,-5 0 0 0,-3 2 0 0,-1 2 0 16,-1 4 0-16,-5 5 0 0,-3 12 0 0,-7 30 0 15,-7-25 0-15,7 25 0 0,0 0 0 0,-37 19 0 16,18 8 0-16,-8 10 0 0,-5 14 0 15,-3 10 0-15,-1 6 0 0,-1 0 0 0,5 4 0 16,6-4 0-16,4 0 0 0,5-6 0 0,13-3-44 16,-1-12-67-16,26 16-69 0,-21-62-154 0,25 58-269 15,3-28 53-15,-1-20 326 0</inkml:trace>
  <inkml:trace contextRef="#ctx0" brushRef="#br1" timeOffset="278743.3671">20438 7797 2027 0,'-51'5'20'16,"3"-7"-20"-16,4-1 0 0,3-4 0 0,4 0 0 16,1-7 0-16,6 5 0 0,0-7-41 0,30 16-94 15,-53-39-179-15,53 39-327 0,-14-33 45 0,14 33 277 16</inkml:trace>
  <inkml:trace contextRef="#ctx0" brushRef="#br1" timeOffset="279649.8526">9908 9137 1176 0,'0'0'85'0,"3"-24"-45"0,-3 24-7 16,7-30 2-16,-7 30 5 0,0 0 3 0,0 0-10 15,0 0-5-15,-30-9-7 0,5 18-10 0,0 5 3 16,-10 7 0-16,-2 7 12 0,-9 5 2 0,3 10 12 16,-8-5-7-16,5 8 5 0,0-3 5 0,7-1-32 15,3-5 22-15,12-2-33 0,6-7 5 0,18-28 1 16,-12 34-7-16,12-34 0 0,0 0-1 16,42 30 1-16,-15-27 1 0,3-3 1 15,9-5 1-15,1-4-3 0,5-3 2 0,1-2-2 16,0 5 1-16,2 0 0 0,-8 4 0 0,-1 1 2 15,-9 4 0-15,-30 0-1 0,36 9 1 0,-36-9-1 16,0 0-3-16,2 35 4 0,-2-35-5 0,-27 44 1 16,2-14-7-16,-5 2 1 0,-3 3-7 0,-6-1 1 15,-2-3-8-15,0 1-2 0,7 0-14 0,-3-13-12 16,37-19-27-16,-44 23-35 0,44-23-72 16,0 0-76-16,0 0-209 0,0 0 15 0,32-58 355 15</inkml:trace>
  <inkml:trace contextRef="#ctx0" brushRef="#br1" timeOffset="279915.5231">10419 9204 902 0,'2'-39'144'15,"-2"39"-52"-15,0 0-13 0,0 0-4 0,-26-5-9 16,26 5-17-16,-32 16-14 0,32-16 2 0,-45 33 4 16,26-1 10-16,-9-5-6 0,6 15-6 0,-1 2 8 15,7 9-32-15,-1-2 25 0,6 5-23 0,2-7 1 16,4-3 1-16,5-4-13 0,5-6 4 0,6-6-6 15,-11-30 3-15,37 38-3 0,-12-25 3 0,5-8-2 16,5-3 4-16,3-9 9 0,0-9-2 16,1-4 2-16,-3-8-7 0,-1-10-6 15,-1-6-7-15,-2-4 5 0,-4-5-7 0,-5 0-13 16,-9 0 17-16,-3 4-32 0,-7 0 18 0,-4 7-18 16,-8-1-17-16,3 13-25 0,-13-14-39 0,18 44-63 15,-30-68-127-15,18 39-217 0,12 29 26 0,-23-47 391 16</inkml:trace>
  <inkml:trace contextRef="#ctx0" brushRef="#br1" timeOffset="281630.1244">11592 8943 795 0,'0'0'25'0,"-27"-24"8"0,27 24 14 0,-30-18 6 15,30 18 7-15,-35-5-6 0,35 5-6 0,-43 10 18 16,11-4-3-16,8 11-3 0,-8-4-6 16,3 11-18-16,1-6-3 0,3 12 7 0,-5-7-5 15,9 7 2-15,-4 1-10 0,7 8 2 0,1 0-12 16,4 7 3-16,1 3-10 0,7 4 7 0,3 0 9 15,5 5-28-15,6-7 26 0,7 0-31 0,5-7 8 16,6-7 4-16,8-9-7 0,8-8 4 0,6-10-2 31,6-6 2-31,4-15 0 0,5-1 1 0,3-15 13 16,2-6 3-16,-4-9 8 0,3-6-7 16,-8-10-22-16,-2 2 19 0,-6-6-27 0,-6-1 23 15,-7-1-7-15,-7 2-8 0,-9 4 8 0,-7 2-7 16,-13 1 7-16,-6 8-8 0,-12 3 6 0,-8 5-5 0,-7 11 4 15,-5 3-4-15,-9 6 2 0,-4 7-3 0,-7 8 0 16,-5 8-1-16,1 8-2 0,3 7 1 0,2 6-4 0,7 3 1 0,6 9-10 31,4-5-6-31,15 8-27 0,-1-13-25 0,27 13-52 16,-4-40-75-16,14 41-195 0,-14-41-113 0,46 30 111 16,2-2 399-16</inkml:trace>
  <inkml:trace contextRef="#ctx0" brushRef="#br1" timeOffset="282148.6072">12290 9113 449 0,'28'-18'143'0,"-28"18"-55"0,0 0 8 0,0 0 19 16,0 0 6-16,0 0-5 0,0 0-27 0,0 0-17 15,0 0-20-15,0 0-13 0,0 0-14 0,0 0 0 16,0 0-1-16,-21 26 2 0,21-26-1 0,0 0 4 16,-9 32-3-16,9-32 0 0,-4 35-4 0,4-8 0 15,-3-1-9-15,1 8 2 0,-2-1-3 16,1 4 7-16,-4-2 14 0,1 2-29 0,-8-2 23 15,7 2-29-15,-7-5 15 0,2 3 8 0,-4-8-4 16,2-1 2-16,14-26-7 0,-25 37 1 0,25-37-5 16,0 0-1-16,0 0-5 0,0 0-3 0,0 0 0 15,0 0 1-15,0 0 2 0,0 0 0 0,32-49 3 16,-11 15-6-16,4-8 5 0,3-2-7 0,-1 0-10 16,1-2 24-16,-1 0-23 0,-1 2 26 0,-1 2-8 15,0 2-6-15,-2 4 4 0,-6 3-3 0,1 10 2 16,-18 23-3-16,23-30 3 0,-23 30-3 0,0 0 2 15,0 0-1-15,0 0 1 0,0 0 0 0,0 0-2 16,4 39 2-16,-8-13-5 0,1 6 5 0,-3 0-5 16,1 3 2-16,1-2-13 0,1 3-1 0,5-3-19 15,-2-3-23-15,10 5 7 0,-10-35-56 32,25 57-9-32,-25-57-68 0,39 44-80 0,-39-44-151 15,41 24-44-15,0 1 277 0</inkml:trace>
  <inkml:trace contextRef="#ctx0" brushRef="#br1" timeOffset="282509.5747">12844 9239 1387 0,'0'0'45'15,"-28"21"-21"-15,28-21-2 0,-6 27 3 0,6-27-3 16,7 30-3-16,-7-30 0 0,20 30 10 0,-20-30 3 15,35 23 2-15,-35-23-6 0,46 10-4 0,-19-10-5 16,7-3-4-16,1-4-3 16,4 0-4-16,2-6 2 0,-1-1-6 0,-2-3 4 0,-7-1-5 0,-4-1 1 0,-27 19 0 15,32-37 5 1,-32 37 3-16,11-34 9 0,-11 34-2 0,-6-24 2 16,6 24-8-16,-21-29-4 0,21 29-5 0,-35-23-4 15,10 16 0-15,-5 2 1 0,-2 3-2 0,-4 2 8 16,1 7 2-16,-2 4 6 0,1 3 5 0,1 5-2 15,3 4 0-15,4 0-8 0,5 5-1 0,5 1-6 16,4 1 0-16,7-1-3 0,5 0-12 0,5-3 22 16,10 0-24-16,-13-26 20 0,46 37-20 0,-5-19-21 15,3-20-32-15,23 11-81 0,-21-44-185 0,30 28-286 16,-1-9 57-16,-4-9 334 0</inkml:trace>
  <inkml:trace contextRef="#ctx0" brushRef="#br1" timeOffset="283369.0994">14636 8660 1350 0,'0'-30'94'0,"-12"-2"-78"0,3-6-15 0,4 6 3 16,1 5 15-16,4 27-15 0,-12-26 25 0,12 26-27 15,0 0 27-15,-41-7 4 0,41 7-21 0,-39 30 31 16,18-4-36-16,-9-3 19 0,5 16 11 0,-5-6-5 16,1 15 6-16,1-2-15 0,3 1 3 15,4 8-14-15,2 1 4 0,3 2-12 0,3 0 3 16,3 1-10-16,3-3 6 0,3-3-7 0,4-2 6 15,4 0-9-15,-1-7-1 0,8-4-23 0,-4-8-30 16,11 3 20-16,-18-35-45 0,33 48 11 0,-33-48-46 16,39 25-74-16,-39-25-129 0,0 0-168 0,50-11 76 15,-45-14 412-15</inkml:trace>
  <inkml:trace contextRef="#ctx0" brushRef="#br1" timeOffset="283869.1922">14271 9257 1009 0,'-40'-7'149'0,"2"-12"-69"0,38 19-3 15,-46-30 5-15,46 30 1 0,-24-20-11 0,24 20-16 16,0 0-13-16,0 0-10 0,7-31-5 0,-7 31-10 16,28-22-3-16,-28 22-9 0,48-23-4 15,-18 13-3-15,4 1-6 0,-1-3-12 0,4 8-20 16,-8-6-20-16,12 10-21 0,-17-13-18 0,15 20-21 16,-39-7-14-16,61-3 2 0,-61 3 12 0,58-2 31 15,-30-1 20-15,4 4 20 0,-5-2 12 16,-1 1 17-16,-26 0 10 0,46-4 12 0,-46 4 18 15,36-5 18-15,-36 5 18 0,0 0 11 0,30-4 0 16,-30 4 0-16,0 0 12 0,0 0 11 16,0 0 7-16,0 0-19 0,0 0-20 0,0 0-23 15,0 0-10-15,-37 16 9 0,37-16 8 0,-27 21 3 16,27-21 3-16,-30 35-9 0,30-35-2 0,-30 45-9 16,18-17 1-16,-4 0-7 0,5 2 0 0,-1-4-6 15,3 2 1-15,2-1-5 0,7-27 0 0,-2 39-9 16,2-39 1-16,18 24-6 0,-18-24-15 15,39 14 16-15,-13-12-16 0,6-4 15 0,2-3 18 16,1-11-17-16,2 4 15 0,2-9-12 16,-2-2-5-16,2-4 4 0,-1-1-3 0,-5 0 3 15,-1 0-3-15,-5-2 3 0,-4 0-3 0,-2 5 3 16,-2 1-4-16,-19 24 4 0,29-41-4 0,-29 41 3 16,16-35-2-16,-16 35 2 0,0 0-2 0,0 0 0 15,0 0 0-15,0 0-3 0,0 0 1 16,0 0 0-16,0 0 0 0,0 0 1 0,-29 42 3 15,17-15-3-15,-2 6 4 0,1 2-7 0,-1 2 2 16,4 4-14-16,-3-6-2 0,4 4-18 0,0-11-4 16,13 4-12-16,-4-32-38 0,14 40-33 0,-14-40-82 15,41 2-157-15,-9-6-144 0,-4-22 89 0,22 17 418 16</inkml:trace>
  <inkml:trace contextRef="#ctx0" brushRef="#br1" timeOffset="284087.9657">15885 8369 1615 0,'-34'27'37'15,"-3"10"-7"-15,0 8-26 0,-6 5 33 16,8 10-24-16,-4-2 4 0,4 3 9 0,-4 3-10 16,3 8 8-16,-1-3-16 0,7 3 5 0,0-5-15 15,7-4 7-15,7-8-10 0,5-6 7 16,9-7-14-16,6-12-5 0,10-1-19 0,-14-29-20 15,55 35-29-15,-23-35 1 0,17 9-24 0,-17-27-60 16,30 14-61-16,-19-15-224 0,3-20 17 0,19 18 281 16</inkml:trace>
  <inkml:trace contextRef="#ctx0" brushRef="#br1" timeOffset="284259.8493">16271 8464 1470 0,'0'0'158'0,"-53"32"-99"0,28 2-46 0,-7 6 18 15,6 9 9-15,-6 6-20 0,2 5-3 16,-1 2-14-16,3 4 8 0,0 1-11 16,3-1 7-16,0-1-11 0,4-9 2 0,7-1-22 15,0-15-17-15,17 11-58 0,-3-51-65 0,21 67-151 16,2-42-244-16,-23-25 76 0,57 33 346 0</inkml:trace>
  <inkml:trace contextRef="#ctx0" brushRef="#br1" timeOffset="284588.1318">17032 8600 1096 0,'0'0'126'0,"0"0"-30"0,-35-14-6 0,35 14-8 15,-26 18-20-15,26-18-13 0,-36 35-11 0,18-9 4 16,-5 1-10-16,4 6-3 0,-2 1-12 16,3 3 1-16,0-1-9 0,6 5 5 0,-1 1-10 15,5 4 2-15,0-2-9 0,3-2 3 16,5 4-42-16,-5-7 6 0,7 7-10 0,-9-13-14 15,8 9-8-15,-1-42-39 0,4 66-56 0,-4-66-55 16,0 44-69-16,3-14-146 0,-3-30 87 0,9 26 346 16</inkml:trace>
  <inkml:trace contextRef="#ctx0" brushRef="#br1" timeOffset="285072.6397">16714 9012 1404 0,'-34'14'89'0,"34"-14"-58"0,0 0-18 0,0 0 4 16,0 0 1-16,0 0 2 0,34 21 7 15,-34-21 7-15,46-3 3 0,-13-1-4 0,3-8-8 16,3 3-9-16,0-3-1 0,3 0-5 0,1 1-1 16,-3-1-2-16,-1 1-1 0,-3 2-2 0,-6 2 1 15,-3 4 1-15,-27 3 2 0,35-6 0 0,-35 6 4 16,0 0 2-16,0 0 4 0,0 0 1 0,-2 27-6 15,2-27-3-15,-18 24-7 0,18-24-1 16,-33 41-3-16,33-41 4 0,-44 49 0 0,21-19 7 16,0-3 3-16,1 4 4 0,-1-2-3 0,6-1 1 15,4-4-9-15,13-24 0 0,-10 37-6 0,10-37 1 16,5 25-1-16,-5-25-1 0,0 0-1 16,33 16 3-16,-33-16-2 0,41-5 0 0,-14-8 3 15,1-6-5-15,6 1 5 0,1-6-3 0,1-6 2 16,1 3-1-16,-4-3 3 0,1 2-5 15,-4 2 5-15,-3-1-6 0,-27 27 6 0,37-40-4 16,-37 40 2-16,16-27 0 0,-16 27 1 0,0 0 1 16,0 0-1-16,0 0-1 0,0 0-2 0,-28 2-1 15,28-2-1-15,-31 35 2 0,12-12-1 0,-2 9 4 16,-1-2-4-16,1 2 1 0,5-2-8 0,0-6-2 16,11 4-12-16,5-28-5 0,-5 36-12 0,5-36-6 15,19 26-14-15,-19-26-9 0,41 14-23 16,-41-14-14-16,58 0-39 0,-58 0-38 15,69-21-29-15,-40-2-61 0,12 2-45 0,10 16-45 16,-26-29 322-16</inkml:trace>
  <inkml:trace contextRef="#ctx0" brushRef="#br1" timeOffset="285400.7659">17743 9098 698 0,'0'0'222'0,"9"-37"-46"0,-9 37-31 16,0 0-35-16,0 0-25 0,0 0-19 16,-29-19-4-16,29 19-4 0,0 0-8 0,-26 4-14 15,26-4-10-15,0 0-10 0,-22 35-1 0,22-35-6 16,-16 37 0-16,16-37-2 0,-17 49 4 0,6-21-2 15,2 2 6-15,-1 0-2 0,1 0-1 16,0-2-4-16,2 0 8 0,7-28-5 0,-9 41-12 0,9-41 30 16,0 0-35-16,-4 25 29 0,4-25-12 15,0 0-4-15,0 0-3 0,0 0-6 16,0 0 12-16,0 0-5 0,38-37 27 0,-24 8-16 16,5 0 10-16,3-7-18 0,1-1-8 0,0-1 0 15,0 1 0-15,-4 0 0 0,-1 1 0 0,0 3 0 16,-4 3 0-16,2-3 0 0,-6 10 0 0,-10 23 0 15,16-39 0-15,-16 39 0 0,0 0 0 0,0 0 0 16,0 0 0-16,0 0 0 0,0 0 0 0,0 0 0 16,0 0-21-16,0 0-11 0,27 0 1 15,-27 0-9-15,30 2-3 0,-30-2-6 16,46-2-2-16,-14 5-14 0,-7-13-13 0,12 13-13 16,-37-3-33-16,69-7-47 0,-69 7-58 0,57-16-140 15,-26 22-63-15,-31-6 212 0</inkml:trace>
  <inkml:trace contextRef="#ctx0" brushRef="#br1" timeOffset="285729.3256">18182 8998 732 0,'0'0'316'0,"-9"26"-123"0,-16-29-41 0,25 3-13 16,0 0-31-16,-25 37-17 0,25-37-22 0,0 0-13 15,-35 16-10-15,35-16-8 0,0 0-8 0,0 0-5 16,-27 30-5-16,27-30-2 0,0 0-4 0,-19 35-14 16,19-35 0-16,-14 37 0 0,14-37 0 0,-21 46 0 15,6-20 0-15,1 1 0 0,0-1 0 16,-2-1 0-16,16-25 0 0,-21 35 0 15,21-35 0-15,0 0 0 0,0 0 0 0,0 0 0 16,0 0 0-16,0 0 0 0,25-16 0 0,-8-9 0 16,8-5 0-16,2-7 0 0,5-1 0 0,-2-3 0 15,2 4 0-15,-2 0 0 0,-4 4 0 0,1 1 0 16,-1 2 0-16,-1 2 0 0,-2 1 0 0,-23 27 0 16,37-35 0-16,-37 35 0 0,0 0 0 0,0 0 0 15,0 0 0-15,25 30 0 0,-23-3 0 16,-4 4 0-16,0 5 0 0,-5-1 0 0,0 4 0 15,-2-6 0-15,4 2 0 0,0-5 0 0,8 4-8 16,-3-34-43-16,11 52-38 0,-11-52-56 0,32 46-187 16,-32-46-287-16,28 18 63 0,-28-18 310 0</inkml:trace>
  <inkml:trace contextRef="#ctx0" brushRef="#br1" timeOffset="287006.9966">19400 9028 1916 0,'-26'14'19'0,"26"-14"-18"0,0 0-4 0,0 0-1 31,21-26 2-31,4 8-3 0,5 2-3 0,4-1-8 16,10-3-4-16,0-3-10 0,13 6-4 15,-2-8-6-15,7 11-4 0,-6-9-11 0,12 14-17 16,-17-14-40-16,18 25-77 0,-32-25-113 0,8 11-195 0,2 14 52 16,-47-2 388-16</inkml:trace>
  <inkml:trace contextRef="#ctx0" brushRef="#br1" timeOffset="287170.0764">19384 9322 1620 0,'-67'25'76'0,"25"1"-41"0,8-12 18 0,34-14-42 15,0 0 19-15,0 0-25 0,0 0-5 0,0 0 1 0,51 7-14 16,-1-24 31-16,10-4-31 0,16-9 29 16,13-9-24-16,10-3-20 0,14 1-26 0,-10-17-51 15,28 25-71-15,-30-41-125 0,11 17-227 0,6 6 33 16,-24-14 352-16</inkml:trace>
  <inkml:trace contextRef="#ctx0" brushRef="#br1" timeOffset="293334.3609">18561 10932 1501 0,'37'-12'76'0,"-1"10"-13"0,-5-14-2 0,19 7-6 16,-6-14-12-16,9 7-20 0,2-5-12 0,0 0-9 15,0 3 0-15,0-1-3 0,2 3 1 0,-2 0-9 16,-1 2-7-16,0 0-11 0,-1 11-13 0,-7-8-13 15,5 13-15-15,-12-13-15 0,12 20-26 16,-24-19-33-16,19 25-63 0,-46-15-127 0,34 0-104 16,-4 20 121-16,-30-20 315 0</inkml:trace>
  <inkml:trace contextRef="#ctx0" brushRef="#br1" timeOffset="293521.9045">18513 11337 1624 0,'0'0'101'0,"-18"32"-68"16,18-32-11-16,0 0 2 0,52 7 3 0,-10-16 0 16,13-3-5-16,9-11-3 0,9-2-5 0,12-5-16 15,0-2 19-15,10-1-28 0,3-2 11 0,-1 3-38 16,-10-9-50-16,10 27-88 0,-37-31-163 0,15 25-225 16,-8 6 19-16,-23-11 379 0</inkml:trace>
  <inkml:trace contextRef="#ctx0" brushRef="#br1" timeOffset="294588.3726">20670 10178 768 0,'0'0'87'0,"0"0"-31"16,-39 39 13-16,9-27 12 0,2 15 16 15,-15-12 11-15,6 21-39 0,-20-13 29 0,15 15-35 16,-18-6 8-16,15 16 5 0,-11-8-18 16,8 13 1-16,-3-6-20 0,6 8-1 0,1-2-15 15,10 3 2-15,4-3-12 0,9 2 5 0,7-4-11 16,9-2 4-16,8-7-10 0,8 1 3 0,10-8-6 15,6-5 3-15,10-7-2 0,7-4 3 0,7-7-3 16,10-3 2-16,2-9-4 0,5 0 2 16,-1-10 1-16,-2-4-2 0,1-6 4 0,-9-5-4 15,-9 3 4-15,-10-5-4 0,-7 1 4 0,-8 1-3 16,-11-1 2-16,-7-3-2 0,-10 7 4 0,-9-3-3 16,-11 0 1-16,-7 8-3 0,-9 1-1 0,-8 2-3 15,-10 7 2-15,-4 3 0 0,-3 4 2 0,1 2 0 16,4 3 0-16,5 2 0 15,6 4-5-15,11-4-8 0,13 3-15 0,26-10-31 16,0 0-62-16,-29-3-85 0,63 12-233 0,-34-9-107 16,46-9 71-16,4 12 477 0</inkml:trace>
  <inkml:trace contextRef="#ctx0" brushRef="#br1" timeOffset="294775.9399">20975 10752 1807 0,'-36'11'50'0,"-3"-2"-42"16,9-4-7-16,30-5-1 0,-39 3 0 15,39-3-3-15,0 0-6 0,0 0-8 0,0 0-15 16,0 0-32-16,-1-35-41 0,31 37-86 0,-23-36-143 16,25 19-195-16,8 1 44 0,-11-20 389 15</inkml:trace>
  <inkml:trace contextRef="#ctx0" brushRef="#br1" timeOffset="295142.4411">21299 10460 1790 0,'0'0'34'0,"-37"0"-21"0,37 0-2 0,0 0 3 16,0 0-1-16,0 0-4 0,0 0 1 0,42-34-1 15,-42 34-2-15,50-15-2 0,-18 8-3 0,1-1 1 16,1 3 2-16,3-2 2 0,-5 4 3 0,2-3-3 16,-2 5-2-16,-2-1-2 0,-2 2-3 15,-1 0 0-15,-27 0 2 0,35 7-2 0,-35-7 3 16,0 0-2-16,28 23 3 0,-28-23 0 0,0 0 0 16,2 35-2-16,-2-35 1 0,-16 37-4 0,16-37 3 15,-33 46-2-15,8-22 2 0,-5 3-3 0,-4 3 2 16,-3 3-2-16,-4 1 3 0,-3 4-4 0,-4-1 5 15,0 2-5-15,2 0 5 0,2 0-3 16,5-2 5-16,7-4-5 0,7-1 4 0,8-8-6 16,17-24 1-16,-13 43-7 0,13-43-3 0,0 0-7 15,39 28-4-15,-5-26-6 0,5-11-9 0,17 2-35 16,-6-25-46 0,30 23-97-16,-33-36-195 0,24 13-121 0,0 5 33 0,-12-18 475 0</inkml:trace>
  <inkml:trace contextRef="#ctx0" brushRef="#br1" timeOffset="295520.9911">22234 10412 1611 0,'-26'2'76'0,"-12"-7"-34"16,8 7-4-16,-5-4-2 0,5 5-9 0,-2 1-15 16,0 3 1-16,2 3 3 0,1 3 5 0,3-1-3 15,26-12-2-15,-39 28-9 0,39-28-1 16,-21 32-4-16,21-32 0 0,1 33 0 0,-1-33 1 15,32 37-2-15,-5-21 2 0,3-2-3 0,7-1 2 16,0-4-3-16,4 1 2 0,3 2-1 0,1-1 0 0,-3-2 0 0,-3 1-1 16,-2 4-3-16,-3-1 3 0,-9 6-2 0,-25-19 4 15,39 41-1-15,-39-41 2 0,12 45-3 0,-14-20 2 16,-5 0-2-16,-3-1 3 0,-8 1-2 16,18-25 2-16,-46 46-3 0,18-23 2 0,-4-2-4 15,-2-5 3-15,2 0-2 0,0-4 2 0,0-7 1 16,2-1 1-16,4-6-1 0,26 2-1 0,-41-16 2 15,41 16-3-15,-23-30 2 0,23 30-3 0,-9-42 2 16,13 12-2-16,5-2 3 0,5-5-5 16,7-3 1-16,6-8-13 0,4 1 1 0,3-6-11 15,5 4 3-15,-2 1-13 0,4 9-6 16,-9-1-23-16,9 15-18 0,-24-10-40 0,19 33-81 16,-36 2-269-1,0 0-39-15,24-18 189 0</inkml:trace>
  <inkml:trace contextRef="#ctx0" brushRef="#br1" timeOffset="295966.7678">22664 11089 1876 0,'0'0'36'0,"-39"0"-37"0,39 0-15 15,0 0-16-15,0 0-23 0,0 0-45 0,-17-27-38 16,17 27-51-16,0 0-69 0,39-37-225 0,-13 34 13 16,-13-20 301-16</inkml:trace>
  <inkml:trace contextRef="#ctx0" brushRef="#br1" timeOffset="296126.7322">23093 11046 1667 0,'-76'30'128'15,"42"-21"-101"-15,8-7-12 0,26-2-1 0,-34 2-1 16,34-2-15-16,0 0-23 0,0 0-17 0,0 0-33 16,11-41-32-16,22 39-68 0,-26-31-104 0,23 15-227 15,11 6 14-15,-16-18 332 0</inkml:trace>
  <inkml:trace contextRef="#ctx0" brushRef="#br1" timeOffset="296256.5531">23369 11001 1620 0,'-21'24'112'0,"-5"-20"-69"0,26-4-14 0,-39 3-1 16,39-3-8-16,-25-3-16 0,25 3-15 16,0 0-14-1,0 0-23-15,0 0-39 0,-16-48-60 0,46 50-128 16,-30-2-275-16,34-41 51 0,-6 33 286 0</inkml:trace>
  <inkml:trace contextRef="#ctx0" brushRef="#br1" timeOffset="296666.0376">23499 10460 994 0,'0'0'168'16,"0"0"-77"-16,7 30-10 0,-7-30 0 15,-16 35-2-15,16-35-18 0,-25 49 1 0,5-20-7 16,10 8 2-16,-10-6-14 0,8 6-5 0,-4-3-15 16,4 1 1-16,-3-2-9 0,5-1 1 0,-1-4-7 15,4-3 0-15,7-25-5 0,-5 33-1 0,5-33-4 16,0 0 1-16,10 25-1 0,-10-25 2 0,0 0 0 16,0 0 2-16,29-11 0 0,-29 11-1 15,23-28 2-15,-23 28-4 0,30-51 3 16,-12 19-4-16,-2-5 5 0,1 4-6 0,-4-2 6 15,-3 0-6-15,-3-2 5 0,-1 7-4 0,-5-4 4 16,-1 2-5-16,0 1 5 0,0-1-5 0,0 2 1 16,0 4-3-16,0 26 0 0,2-34-1 0,-2 34 1 15,0 0-3-15,0 0-6 0,0 0-7 0,0 0-8 16,0 0-9-16,25 14-13 0,-25-14-19 16,41 29-28-16,-41-29-37 0,55 28-57 0,-55-28-69 15,46 3-224-15,-7 13 66 0,-15-21 310 0</inkml:trace>
  <inkml:trace contextRef="#ctx0" brushRef="#br1" timeOffset="296994.1804">23968 10541 1478 0,'-28'-4'66'0,"28"4"-23"0,-41 2 0 0,41-2 2 16,-36 5-9-16,36-5-10 0,-35 14-1 0,35-14 6 15,-41 23-1-15,41-23 2 0,-42 37-6 0,22-12 1 16,-3 1-6-16,6 3 5 0,-3-1-9 0,4 7 4 15,-3-5-7-15,5 5 0 0,1-7-5 0,6-5-1 16,7-23-6-16,-2 39-1 0,2-39-3 0,18 25 2 16,-18-25-1-16,34 12 0 0,-34-12 0 15,47-4 0-15,-18-3 0 0,8-3-1 16,0-8-1-16,2-5-3 0,4-5 1 0,-4-2-3 16,-4-1 7-16,0 2-3 0,-3 1 4 0,-5 2-1 15,-6 1 2-15,-21 25-2 0,27-40 3 0,-27 40-1 16,0 0 1-16,5-25-1 0,-5 25-1 0,0 0-4 15,-30 5-3-15,30-5-2 0,-43 27-2 16,19-8 2-16,1 6-4 0,-2-4 2 0,5 7-9 16,-1-3-4-16,9 1-14 0,12-26-9 0,-15 55-31 15,15-55-26-15,16 49-69 0,-16-49-93 0,0 0-247 16,45 33 19-16,-45-33 306 0</inkml:trace>
  <inkml:trace contextRef="#ctx0" brushRef="#br1" timeOffset="297353.539">24388 10676 1331 0,'-41'-15'206'0,"11"-3"-158"15,30 18-9-15,-48-14 6 0,48 14-3 0,-50 2-15 16,24 7-4-16,-2 1 1 0,1 11 8 0,-1-1-4 16,3 4-1-16,-2 4-7 0,6 4 2 0,0-2-5 15,7 2 2-15,3-2-9 0,7-6 1 16,4-24-6-16,6 39 3 0,-6-39 1 0,30 23 2 15,-5-19 1-15,7-4-2 0,3-8-1 16,7-6-1-16,5-7-4 0,-1-5-4 0,5-9 0 16,-3-2 0-16,0-4 0 0,-2-1 0 0,-4-2 0 15,-5 2 0-15,-3-2 0 0,-9-1 0 0,-2 5 0 16,-4 1 0-16,-5 0 0 0,2 4 0 16,-7 4 0-16,-3 1 0 0,-6 30 0 0,5-32-7 15,-5 32 3-15,0 0-1 0,0 0-1 0,0 0-2 16,-34 7 13-16,34-7-15 0,-32 49 10 0,13-12-13 15,-1 6-12-15,-3 1-5 0,4 1-15 0,-1-4-15 16,15 12-44-16,-11-25-47 0,30 32-128 0,-19-27-272 16,12-3 38-16,7 7 273 0</inkml:trace>
  <inkml:trace contextRef="#ctx0" brushRef="#br1" timeOffset="297681.6628">24956 10469 1300 0,'-28'-18'121'0,"0"2"-44"0,28 16-7 16,-48-5-8-16,48 5-14 0,-50 16-14 15,50-16 1-15,-46 31-1 0,46-31 2 0,-41 46-10 16,27-19-1-16,-2-3-9 0,9 5 4 0,4-5-7 16,3-1 2-16,0-23-9 0,14 44 1 0,-14-44-4 15,28 32 2-15,-28-32-1 0,36 26 2 16,-36-26-2-16,37 18 2 0,-37-18-4 0,32 14 0 15,-32-14 0-15,0 0-2 0,26 18 1 16,-26-18-1-16,0 0 1 0,9 26 1 0,-9-26-2 16,-4 28 2-16,4-28-2 0,-15 37 2 0,15-37-3 15,-23 44 1-15,23-44-1 0,-32 41 2 0,32-41-2 16,-32 35 3-16,32-35-4 0,-36 30 2 0,36-30-6 16,-35 23-4-16,35-23-11 0,-37 12-9 0,37-12-21 15,-32 2-27-15,32-2-65 0,-30-13-119 0,30 13-295 16,0 0 5-16,-36-42 278 0</inkml:trace>
  <inkml:trace contextRef="#ctx0" brushRef="#br1" timeOffset="314964.3748">20699 8396 1366 0,'0'0'75'15,"0"0"-38"-15,24-30-24 0,-24 30 0 0,32-28-5 16,-32 28 1-16,41-29-6 0,-41 29 0 15,37-14-4-15,-37 14 1 0,32-5 0 0,-32 5 0 16,30 7 0-16,-30-7 1 0,34 12 2 16,-34-12 0-16,46 15 2 0,-16-5-2 0,0-1 2 15,0-2-4-15,-1 0 0 0,1 0-1 0,-2 0 1 16,-1-2-1-16,-3 4 5 0,-24-9 1 0,43 11 2 16,-43-11-2-16,32 12-2 0,-32-12-3 15,0 0-1-15,25 19 0 0,-25-19 2 0,0 0 13 16,-4 34-12-16,4-34 13 0,-23 44-35 0,3-18 19 15,-3 1-19-15,-7-4 19 0,-2 1 4 0,-1-3-4 16,-4 2 7-16,-2-2 2 0,0-3 10 0,-2 1 5 16,9 1 5-16,-2-8-5 0,10 2-1 0,24-14-10 15,-36 14-2-15,36-14-8 0,0 0-4 0,0 0-1 16,0 0 0-16,0 0-1 0,0 0 4 16,30 32-1-16,-5-25 0 0,12-2 0 0,9 1 0 0,7-3-1 0,8-1 1 15,-1-2 0-15,5 2 0 0,3 1-1 16,-3 1 0-16,1 1 1 0,-6 2 3 0,-7 0-4 15,-5 4 3-15,-7 1-4 0,-6 4 2 0,-7 1 0 0,-28-17 2 32,31 44-2-32,-31-44 3 0,0 48-3 0,-9-22 3 15,-11 3-4-15,-6 1 5 0,-10 1-7 16,-6 5 8-16,-10-3 3 0,-3 2 13 0,-8 0 4 16,-3-1 5-16,-3-4-7 0,2 0-1 0,1-7-6 15,6 1-17-15,2-8 24 0,6 0-32 0,8-5 25 16,7-3-16-16,8-1-2 0,29-7-6 0,-26 4-15 15,26-4-16-15,0 0-26 0,11-28-5 0,20 24-51 0,-13-27-36 16,41 27-149-16,-5-15-217 0,-2-8 63 16,20 17 313-16</inkml:trace>
  <inkml:trace contextRef="#ctx0" brushRef="#br1" timeOffset="315511.3827">22919 8165 1133 0,'0'0'254'0,"0"0"-226"0,0 0-19 15,-12-28 13-15,12 28 8 0,0 0 11 0,0 0 2 16,0 0 0-16,0 0-2 0,-32-7-8 0,32 7-8 16,-25 10-7-16,25-10 0 0,-37 20 5 0,37-20 6 15,-44 28-3-15,44-28-1 0,-50 46-5 16,22-18 1-16,-7 4-3 0,1 6 5 0,-5 1-6 16,2 5-14-16,-6 9 22 0,1 5-25 15,-1 0 20-15,-1 9-6 0,0-5-8 0,1-1 6 16,2 8-11-16,6 0 6 0,5 3-10 0,7-5 6 15,7-2-6-15,5-9 6 0,10-6-6 0,2-3 6 16,10-8-8-16,3-6-10 0,9-1 11 0,9-5-13 16,3-6 26-16,4-4-8 0,2-3 9 0,3-10-9 15,-1-8-1-15,1-3-2 0,1-1-8 0,-7-8 10 16,1-5-7-16,-3-6 23 0,-6-5-13 16,-2-3 12-16,-3-3-12 0,-5-5-4 0,-8 6 5 15,-5-5-6-15,-7 3 4 0,-5-1-3 0,-8 1 3 16,-6-2-5-16,-6 3 1 0,-5 1-4 15,-5 5 4-15,-4 6-3 0,-2 8 3 0,-2 6-1 16,1 6-2-16,-2 5-6 0,-1 4-5 0,3 2-6 16,8 1-5-16,8-3-3 0,26-3-22 15,-25 0-21-15,25 0-35 0,0 0-43 0,42 9-51 16,-42-9-96-16,55-26-186 0,0 24 55 0,-12-23 331 16</inkml:trace>
  <inkml:trace contextRef="#ctx0" brushRef="#br1" timeOffset="315933.261">23616 8420 1411 0,'0'0'56'0,"-6"-28"-17"16,6 28 7-16,-18-24 16 0,18 24-1 0,0 0-12 15,-31-9-11-15,31 9-4 0,-43 9-7 0,15 1-7 16,-1 4-5-16,-2 9-3 0,-3 2-11 0,-5 6 33 15,2 8-24-15,-4 2 26 0,2 8-9 16,-2-5-9-16,6 7 5 0,1 2-8 0,6 5-2 16,3 0-13-16,6 4 0 0,3-1 0 0,5-4 0 15,6-4 0-15,5-8 0 0,7 3 0 0,3-4 0 16,6-2 0-16,2-5 0 0,5-5 0 16,5-4 0-16,8-7 0 0,10 0 0 0,7-8 0 15,0-3 0-15,11-10 0 0,-2-10 0 16,3-6 0-16,3-9 0 0,-4-1 0 0,-2-4 0 15,-6-11 0-15,-4 1 0 0,-6-9 0 0,-4-10-2 16,-3 0 4-16,-4-5-7 0,-4-3 7 0,-10-1-8 16,-5 2 6-16,-9-1-10 0,-9 4 4 0,-7-2-14 15,-5 0-8-15,-9 0 18 0,-4 5-21 0,-8 3 27 16,-7 15-4-16,-4 10 1 0,-4 15 7 0,-3 10-2 16,-4 10 1-16,-1 6-4 0,1 10-12 15,-1 3-4-15,10 7-38 0,-5-13-54 0,33 28-107 16,-19-35-252-16,39-9-69 0,11 35 79 15</inkml:trace>
  <inkml:trace contextRef="#ctx0" brushRef="#br1" timeOffset="316433.2646">24705 7772 1120 0,'0'0'286'16,"0"0"-221"-16,-41-19-5 0,41 19 3 16,-30 2-12-16,30-2-17 0,-37 14-10 0,37-14 4 15,-46 24 1-15,46-24 6 0,-50 43-7 0,25-17 1 16,-1 6-6-16,3 5 5 0,0 0-7 16,5 3 2-16,6-5-10 0,4 1 1 0,7-6-6 15,6-4 3-15,6-1-2 0,-11-25 2 0,39 44-2 16,-13-27 3-16,4-1-5 0,2-5-1 0,4-2-6 15,-1-6 0-15,4-5 0 0,3-3 0 16,1-7 0-16,1-4 0 0,-3-7 0 0,0-3 0 16,-8-4 0-16,-1-2 0 0,-7-2 0 0,-6 1 0 15,-8 0 0-15,-4-1 0 0,-9 2 0 0,-5 6 0 16,7 26 0-16,-37-41 0 0,9 29-1 0,-8 5-10 16,-6 7-1-16,-6 7-1 0,0 7-6 0,-1 0-11 15,6 13-29-15,-3-17-47 0,28 34-109 16,-24-30-365-16,33 11 14 0,9-25 132 15</inkml:trace>
  <inkml:trace contextRef="#ctx0" brushRef="#br1" timeOffset="320483.239">2193 11270 1277 0,'-21'-33'159'0,"21"33"-119"0,0 0-44 0,-22-32 25 16,22 32-11-16,0 0 26 0,-33-28-2 16,33 28-14-16,-27-13-10 0,27 13-5 0,-39-3-2 15,39 3 3-15,-48 9 3 0,24 1 5 0,-3 1 4 16,27-11 4-16,-44 31 22 0,44-31-35 0,-36 45 28 15,24-21-34-15,-2 1 5 0,14-25-1 0,-11 42-6 16,11-42 1-16,9 35-4 0,-9-35 3 0,23 37-1 16,-23-37 0-16,39 27-2 0,-14-17 2 0,3-4-2 15,6 1 3-15,1-2-1 0,1-2 0 16,-3 1 1-16,-1-1-1 0,-5-1 0 0,-27-2-1 16,39 9 0-16,-39-9 0 0,0 0-2 15,0 0 2-15,16 30-4 0,-16-30 0 0,-16 32-5 16,16-32-1-16,-45 49-5 0,13-21 4 0,-3 2-2 15,-6-2 5-15,4-3-1 0,2-4 0 0,8-2-18 16,2-8-19-16,25-11-52 0,0 0-63 16,0 26-95-16,0-26-253 0,0 0 50 0,50 7 345 15</inkml:trace>
  <inkml:trace contextRef="#ctx0" brushRef="#br1" timeOffset="320780.1859">2760 11360 1304 0,'0'0'96'16,"0"0"-66"-16,0 0-13 0,0 0 4 0,-32-18 3 16,32 18 3-16,-34 16-1 0,34-16-3 0,-41 35 6 15,15-8-4-15,3 4-1 0,0-2 3 0,7 6 7 16,-2-9-9-16,6 4 6 0,12-30-18 0,-15 46-5 16,15-46-5-16,11 46 3 0,-11-46-3 0,30 30 5 15,-30-30-2-15,55 14 1 0,-18-18 2 0,9-3 0 16,4-7-1-16,8-9-6 0,6-5 3 15,0-2-7-15,-4-3 6 0,-7-1-5 0,-10 3 4 16,-11-3-3-16,-11 9 3 0,-21 25 0 0,12-44 2 16,-12 44-4-16,-16-37 0 0,16 37-10 15,-44-31-7-15,10 15-12 0,-3 11-12 0,-7-4-12 16,9 12-6-16,-10-8-22 0,45 5-44 0,-56 2-85 16,56-2-270-16,0 0-10 0,0 0 207 15</inkml:trace>
  <inkml:trace contextRef="#ctx0" brushRef="#br1" timeOffset="322764.7091">5021 10634 1111 0,'-28'-26'98'16,"28"26"-93"-16,-30-20-9 0,30 20 7 0,-32-5 5 15,32 5 6-15,-41 9 2 0,15 2-8 0,-6 8-1 16,-4 6 6-16,-1 8 16 0,-7 0 7 15,5 13 16-15,-9-3-6 0,9 11 6 16,-7-5-10-16,9 10 6 0,-4-8-12 0,11 5 4 16,-4-8-14-16,13-1 2 0,5-6 8 0,9-3-34 15,9-1 24-15,8-5-30 0,8-2 6 0,7-5 3 16,7-2-3-16,3-4 0 0,6-5-2 0,1-2 0 16,6-5-1-16,0-5 1 0,0 0 0 0,3-7 0 15,-3-2 2-15,-5-6-2 0,-6-1 3 16,-7-3-3-16,-30 17 2 0,41-41 0 0,-41 41 3 15,16-49-1-15,-18 19-18 0,-5-2 26 0,-11 0-28 16,-5 1 27-16,-7 4-7 0,-9 3-6 0,-2 2 0 16,-5 7-6-16,4 4-2 0,1 4-8 0,5 7-8 15,5-2-14-15,31 2-32 0,-38 4-50 16,38-4-104-16,0 0-227 0,23 24-46 0,11-8 179 16</inkml:trace>
  <inkml:trace contextRef="#ctx0" brushRef="#br1" timeOffset="323010.9236">5439 11115 1537 0,'-21'44'378'0,"-6"-44"-357"0,27 0-8 0,-28-2-8 16,28 2-2-16,0 0 0 0,0 0-1 0,0 0-4 16,0 0-7-16,0 0-15 0,0 0-15 15,0 0-29-15,0 0-41 0,0 0-76 0,11-30-144 16,-11 30-223-16,39-7 15 0,-39 7 430 0</inkml:trace>
  <inkml:trace contextRef="#ctx0" brushRef="#br1" timeOffset="325409.3376">5923 10861 1537 0,'0'0'103'16,"0"0"-72"-16,0 0-23 0,-2-26-1 15,2 26 11-15,32-30 5 0,-32 30 5 0,49-32-8 16,-20 18-6-16,1 4-9 0,-2 1-1 0,4-2-2 16,-2 1 3-16,4-1 3 0,-2 1 3 15,1 3-2-15,3 0-1 0,-4 1-5 0,-4 1-2 16,-1 1-2-16,-27 4 1 0,38 0-1 0,-38 0 0 16,0 0 0-16,0 0 1 0,22 27 1 0,-22-27 1 15,-22 42 2-15,-1-12-5 0,-5 7 3 16,-7 5-4-16,-8 4 6 0,-3 3-8 0,-5 1 8 15,-1 1-8-15,5-2 9 0,1-1-4 0,5-4-6 16,9-4 26-16,5-5-29 0,11-6 26 0,4-3-18 16,12-26-7-16,5 39-3 0,-5-39-8 0,38 26-5 15,-5-17-10-15,8-11-10 0,17 2-24 0,-1-21-30 16,26 14-38-16,-15-33-59 0,38 13-254 0,-9 1-49 16,-6-17 191-16</inkml:trace>
  <inkml:trace contextRef="#ctx0" brushRef="#br1" timeOffset="325737.4702">7345 10726 754 0,'-30'-20'137'0,"1"13"-22"16,-15-10-8-16,10 17-9 0,-19-13-10 0,18 17-19 15,-13-8-16-15,13 11-8 0,-8-3-7 16,9 5-3-16,-1-2-7 0,7 7-1 0,-2-2-7 16,30-12-2-16,-38 27-6 0,38-27 0 0,0 0-5 15,-10 35 4-15,10-35 4 0,25 26 5 0,-25-26 2 16,51 25 2-16,-16-14-6 0,8-1-6 15,5 1-4-15,3-1-2 0,2 4-4 0,0-1 1 16,-5 3-4-16,-5 3 1 0,-8 2-3 0,-7 2-1 16,-6 5-4-16,-10 0 5 0,-8 6-5 15,-11-3 9-15,-11 6-4 0,-9-1 6 0,-6-1 14 16,-8-2-26-16,-7-1 26 0,0 0-26 0,-3-9 14 16,1-4 6-16,6-5 4 0,5-7 2 0,5-7-1 15,34 0-3-15,-35-17-5 0,35 17-5 0,0-50-1 16,12 12 5-16,13-12-23 0,11-4 21 0,10-8-25 15,5-1 8-15,7-3 3 0,-1-2-12 0,2 3-5 16,-6-6-23-16,0 11-15 0,-20-10-46 16,14 31-56-16,-37-24-112 0,6 22-261 0,-16 41 55 15,9-53 383-15</inkml:trace>
  <inkml:trace contextRef="#ctx0" brushRef="#br1" timeOffset="326206.5028">4747 11823 1200 0,'0'0'11'0,"-32"-2"-11"15,32 2 6-15,-32 14 12 0,32-14 13 0,-41 37 14 16,11-14 3-16,7 12 7 0,-11-1-5 16,11 8 5-16,-10-1-11 0,11 10-16 0,-4-5 18 15,6 10-38-15,-1-7 21 0,5 1-19 0,6-6-12 16,3-6 6-16,7 3-8 0,7-6 2 0,9-1-21 15,3-10-13-15,13 11-37 0,-6-28-40 0,33 23-84 16,-22-24-226-16,20-12-67 0,15 10 166 0</inkml:trace>
  <inkml:trace contextRef="#ctx0" brushRef="#br1" timeOffset="326519.007">5058 11978 1303 0,'-17'33'405'0,"17"-33"-379"16,-30-5-24-16,30 5 0 0,0 0 6 15,0 0 9-15,37-16 4 0,-12 8 3 0,8-1-8 16,6-2-5-16,4 2-6 0,1 1-3 0,4 1-1 16,-6-1 0-16,-1 8 0 0,-7 0 0 0,-4 4-2 15,-30-4 0-15,40 14 1 0,-40-14 0 16,0 0 2-16,22 39-2 0,-22-39 3 0,-13 46-4 15,-3-18 6-15,-5 5-5 0,-7 4-10 16,-2-2 29-16,-4 4-29 0,-1-11 27 0,1 4-13 16,2-5-6-16,6-5 5 0,26-22-4 0,-38 34 0 15,38-34-2-15,0 0 0 0,-8 26-7 0,8-26-4 16,0 0-9-16,42 0-10 0,-8-3-20 0,-2-18-33 16,22 14-47-16,-18-34-78 0,35 31-143 0,-9-15-141 15,-9-12 42-15,18 25 453 0</inkml:trace>
  <inkml:trace contextRef="#ctx0" brushRef="#br1" timeOffset="326690.9506">6080 11897 908 0,'0'0'212'0,"-33"-11"-147"0,33 11-28 0,-36 18 9 16,36-18 5-16,-42 34 4 0,17-17-17 0,5 10-5 16,-1-3-11-16,7 6-2 0,-2 0-11 0,5-2 2 15,1 6 5-15,3-4-39 0,3 1 30 16,2-1-36-16,8-3-1 0,-6-27-21 0,19 38-44 15,-19-38-43-15,39 22-72 0,-39-22-106 0,39-4-114 16,4 16 223-16</inkml:trace>
  <inkml:trace contextRef="#ctx0" brushRef="#br1" timeOffset="326878.4492">6564 11825 642 0,'-21'53'46'0,"-1"-20"-13"16,1 8 11-16,-2 3 2 0,2 5 13 0,-4 0-5 16,5 4-30-16,-3-4-13 0,2 4-26 0,0-3 19 15,3-6 0-15,6-9 15 0,3-2-11 16,9-3-154-16,0-30-5 0,2 34-138 0,17-10-90 16,-19-24 366-16</inkml:trace>
  <inkml:trace contextRef="#ctx0" brushRef="#br1" timeOffset="327081.5193">6002 11927 1520 0,'-39'9'218'0,"39"-9"-192"16,0 0-24-16,0 0 0 0,0 0 5 0,0 0 4 15,32 9 4-15,2-8 0 0,8-4-5 0,10-2-4 16,8-3-3-16,7-2-10 0,6 5-18 0,-4-9-35 15,12 14-52-15,-26-22-51 0,25 35-69 16,-30-20-205-16,6 0-49 0,13 15 174 0</inkml:trace>
  <inkml:trace contextRef="#ctx0" brushRef="#br1" timeOffset="327362.8125">7028 11675 1341 0,'0'0'160'0,"0"0"-109"15,33 4 0-15,-33-4 14 0,45-2 1 16,-20 0-17-16,6 9-14 0,0 2-13 0,-3 3-2 0,-3 2-3 16,-25-14 1-16,39 37-4 0,-39-37 0 15,26 50-6-15,-17-19-1 0,-4 3-5 16,-3 6 4-16,-5 6-8 0,-6 2 7 0,-4 5-6 15,-4 3-10-15,-8-3 21 0,-4 1-22 0,-4-1 21 16,-4-4-6-16,1-4-11 0,1-7-3 0,3-3-18 16,0-10-15-16,11 3-31 0,-8-22-47 0,33 18-92 15,-31-29-263-15,27 5-86 0,0 0 160 0</inkml:trace>
  <inkml:trace contextRef="#ctx0" brushRef="#br1" timeOffset="328060.7725">7945 11131 1084 0,'27'-30'218'16,"-27"30"-179"-16,0 0-33 0,0 0 3 0,0 0 9 15,0 0 7-15,0 0 9 0,0 0-1 0,-4 33-1 16,4-8 5-16,0-25-7 0,-12 51-10 0,12-51 30 16,-20 53-35-16,6-28 29 0,4 3-19 0,-5-4-6 15,5 1 4-15,10-25-8 0,-23 46 2 0,23-46-6 16,-20 39-2-16,20-39-5 0,-9 23 0 16,9-23-4-16,0 0 0 0,0 0-1 15,0 0 1-15,25 24 0 0,-25-24 1 0,0 0 2 16,34-17-2-16,-34 17 2 0,32-36-2 0,-15 12 2 0,1-6-4 15,-2-2 4-15,-2-1-5 0,-1-1-13 0,-4-1 28 16,-2 3-27-16,-4 1 27 0,1-1-9 0,-3 2-5 16,-1 0 3-16,2 2-4 0,-2 3 5 0,0 25-4 15,4-40 2-15,-4 40-3 0,0 0 1 16,12-30-2-16,-12 30-7 0,0 0-5 0,0 0-10 16,0 0-10-16,36 12-16 0,-36-12-21 0,31 18-28 15,-31-18-45-15,45 17-63 0,-45-17-142 16,39 0-113-16,1 20 109 0,-40-20 354 0</inkml:trace>
  <inkml:trace contextRef="#ctx0" brushRef="#br1" timeOffset="328417.2106">8666 11038 1348 0,'-30'-6'93'0,"30"6"-48"0,-44 2 1 15,44-2 7-15,-45 2 3 0,45-2-11 0,-40 3-11 16,40-3-5-16,-48 11-1 0,48-11-1 0,-48 21-2 15,48-21-3-15,-44 33-6 0,44-33-2 0,-41 43-2 16,25-17 1-16,0 1-4 0,4-1-9 16,-1 0 20-16,6-1-27 0,7-25 24 0,-2 41-16 15,2-41-2-15,16 30 1 0,-16-30-1 0,32 17 1 32,-32-17-1-32,45 2 1 0,-19-6 1 0,4-4-2 15,2-5 2-15,-2-4-2 0,4 1 2 0,-2-7-3 16,0-2-13-16,-4 2 23 0,0-1-26 0,-3-1 23 15,-25 25-10-15,41-46-5 0,-41 46 2 16,28-35-1-16,-28 35 1 0,0 0 1 0,0 0-1 16,0 0-1-16,0 0-2 0,0 0-1 0,0 0-4 0,0 0 3 15,-21 37-4-15,21-37 5 0,-37 51-7 0,15-25-14 16,8 1 17-16,14-27-50 0,-23 58 11 0,23-58-38 16,-7 49-39-16,7-49-31 0,16 37-75 0,-16-37-131 15,30 16-63-15,15 7 272 0</inkml:trace>
  <inkml:trace contextRef="#ctx0" brushRef="#br1" timeOffset="328775.6162">9183 11048 1329 0,'-44'-12'96'16,"17"14"-26"-16,-12-11 5 0,13 21-3 15,-11-7-15-15,8 9-19 0,-3 2-14 0,4 9-5 16,1 0-6-16,4 6 2 0,2-1-8 0,7 2-8 15,5-2 26-15,7 3-28 0,4-4 28 16,4-3-16-16,-6-26-4 0,28 39 2 0,-28-39-4 16,48 21 3-16,-16-21 4 0,5 0 3 0,0-9 2 15,7-7-1-15,-1-7-5 0,3-5-5 0,-2-5-16 16,4-6 21-16,-4 0-22 0,-1-5 21 16,-3 2-4-16,-4-2-5 0,-3-2 5 0,-2 0-6 15,-5 0 6-15,1 1-6 0,-4-1 4 0,-6 0-4 16,-1 6 4-16,-3 1-6 0,-4 11 4 0,-9 28-3 15,10-34 1-15,-10 34 2 16,0 0-1-16,0 0-1 0,0 0-1 0,-35 39 2 0,14-6-3 16,-6 11 5-16,-5 6-8 0,0 1 4 15,0 5-14-15,-1-5 1 0,6 4-16 16,-1-6-1-16,12 6-31 0,-4-22-36 0,29 25-74 0,-9-58-177 16,-5 53-195-16,23-19 40 0,-18-34 418 0</inkml:trace>
  <inkml:trace contextRef="#ctx0" brushRef="#br1" timeOffset="329248.4756">9948 11060 1287 0,'0'0'151'15,"0"0"-68"-15,-25-5-14 0,25 5-16 0,-33 4-14 16,33-4-20-16,-41 8-6 0,41-8 0 0,-42 16 3 16,42-16 3-16,-39 18 1 0,39-18-4 0,-29 16-6 15,29-16-6-15,0 0-1 16,0 0-4-16,0 0 2 0,-12 26-1 0,12-26 1 15,0 0-1-15,0 0 2 0,30 27-2 0,-30-27 2 16,0 0-3-16,30 28 2 0,-30-28-1 0,0 0-12 16,25 28 12-16,-25-28-14 0,12 26 31 0,-12-26-19 15,11 32 18-15,-11-32-16 0,7 27-2 0,-7-27 2 16,0 0 0-16,11 35 1 0,-11-35-2 0,0 0 3 16,3 31-4-16,-3-31 2 0,-3 23-5 15,3-23-4-15,-11 32 3 0,11-32 1 0,-21 32 3 16,21-32 7-16,-30 30-6 0,30-30 2 0,-38 30-3 15,38-30 1-15,-40 31-4 0,40-31-3 16,-41 30-6-16,41-30-1 0,-34 25-10 0,34-25-17 16,0 0-39-16,-33 5-66 0,33-5-153 0,24 13-234 15,-24-13 32-15,0 0 378 0</inkml:trace>
  <inkml:trace contextRef="#ctx0" brushRef="#br1" timeOffset="329670.3499">10542 11193 1468 0,'0'0'205'0,"0"0"-136"16,0 0-30-16,24-16-10 0,-24 16-3 0,25-14-10 16,-25 14-8-16,46-20-6 0,-17 10-1 0,4 1-2 15,3 0-2-15,4-2-4 0,3 8-10 0,1-6-10 16,4 7-12-16,-6-5-17 0,10 11-24 0,-19-13-21 16,21 25-55-16,-54-16-60 0,63 3-143 0,-34 13-124 15,-29-16 166-15,26 37 317 0</inkml:trace>
  <inkml:trace contextRef="#ctx0" brushRef="#br1" timeOffset="329810.8955">10581 11480 1517 0,'0'0'195'16,"-36"15"-155"-16,36-15-31 0,0 0-6 0,0 0-2 16,36-26 1-16,-5 10-4 0,14-3 3 15,6-6-5-15,18 1 5 0,7-8-19 0,15 7-44 16,-10-21-122-16,20 16-386 0,-9 2 2 0,-9-2 208 15</inkml:trace>
  <inkml:trace contextRef="#ctx0" brushRef="#br1" timeOffset="330467.3541">11721 10907 1549 0,'0'0'52'0,"0"0"-37"0,21-26-11 15,4 12 8-15,12 1 2 0,2-4 3 0,11 3-5 16,-1-4 0-16,5 4-5 0,1 2 0 15,-1-1-2-15,1 3 0 0,-3 4-3 0,-6 3 0 16,-7 1-1-16,-9 4 0 0,-4 0 2 16,-26-2 0-16,30 10 0 0,-30-10 0 0,0 0 1 15,11 25 0-15,-11-25 0 0,-14 28-4 0,14-28 1 16,-35 42-5-16,8-19 5 0,-5 2-5 0,-5 1 5 16,-4-1-3-16,0 7 4 0,-1-4-3 0,5 0 3 15,3-3-2-15,7-2 3 0,27-23-4 16,-30 33 2-16,30-33-2 0,0 0 0 0,9 30 0 15,-9-30 2-15,41 11 0 0,-7-10 1 0,6-2 1 16,10-5 0-16,3 1 1 0,6 2 0 0,-3-1 0 16,-1 4-1-16,-4 0 0 0,-6 4-1 0,-8 1-2 15,-9 2 1-15,-28-7 3 0,29 19 6 0,-29-19 0 16,-9 37-9-16,9-37 27 0,-45 51-33 16,8-19 26-16,-7-4-16 0,-9 7-7 15,-4-1 5-15,-5-1-5 0,-2 1 6 0,4-4-7 16,9-4 5-16,8-3-4 0,13-7-7 0,30-16-24 15,-25 14-32-15,25-14-40 0,0 0-47 0,70 5-87 16,-40-17-229-16,25-16-25 0,22 12 216 0</inkml:trace>
  <inkml:trace contextRef="#ctx0" brushRef="#br1" timeOffset="330811.1537">13267 10816 1448 0,'-33'7'79'0,"-19"-6"-44"0,3 10 3 0,-8-2 6 16,7 8 3-16,-3-4-16 0,2 10-5 0,0-2-2 16,4 3 3-16,-2 3-5 0,10 3 1 15,-2 3-8-15,6 2 5 0,3 2-3 0,5 4 7 16,3-6-4-16,6 9-8 0,4-5 21 0,5 1-27 16,7 1 18-16,7 1-11 0,4-5-7 0,7-3 2 15,4-6-3-15,6-5-5 0,8-6 0 0,3-1 0 16,6-5-3-16,-3-4 4 0,3-5-2 0,1-8 1 15,-5-1-4-15,-4-7-3 0,-4-2 0 16,-3-3-5-16,-28 19 4 0,42-46-4 16,-27 22 3-16,-8-5-6 0,-4 6 2 0,-8-6-8 15,-2 2-1-15,-9 1-5 0,-2 1-16 0,-5 0 29 16,23 25-28-16,-49-38 28 0,22 20-10 0,0 2-2 16,27 16-1-16,-42-19-3 0,42 19-7 0,0 0-14 15,0 0-25-15,0 0-24 0,0 0-28 0,0 0-36 16,32-4-42-16,-7 13-221 0,1-23 46 15,34 23 285-15</inkml:trace>
  <inkml:trace contextRef="#ctx0" brushRef="#br1" timeOffset="331108.0145">13520 11022 1537 0,'0'0'99'0,"-47"3"-37"0,22 1-5 15,-9-4-3-15,6 7-12 0,-6 0-10 16,2 5-3-16,-1-1 0 0,3 6-1 0,1 1-5 15,3 5-5-15,-1 2-5 0,8-1 0 0,1 6-5 16,6-2-5-16,4-3-3 0,7 5 0 0,8-5 0 16,-7-25 0-16,33 42 0 0,-6-25 0 0,7-1 0 15,1-5 0-15,6-4 0 0,0-2 0 0,-1-10 0 16,1-2 0-16,-2-2 0 0,-4-5 0 16,-3-4 0-16,-3-3 0 0,-29 21 0 0,44-51 0 15,-30 23 0-15,-2 2 0 0,-1-4 0 16,-9 0-3-16,-2-2-14 0,-7-2-9 0,-6 12-6 15,-3-8-10-15,16 30-7 0,-35-44-11 0,35 44-11 16,-34-37-9-16,34 37-15 0,-33-18-21 0,33 18-41 16,-29-7-62-16,29 7-185 0,0 0-52 0,0 0 237 15</inkml:trace>
  <inkml:trace contextRef="#ctx0" brushRef="#br1" timeOffset="331420.5661">14121 10715 1421 0,'-43'-12'118'16,"43"12"-64"-16,-49-12-5 0,49 12 4 15,-53-2-3-15,28 5-15 0,-3-1-7 0,3 7 0 16,0 0-1-16,25-9 0 0,-44 26-5 0,44-26-3 16,-34 37-5-16,22-14 0 0,6 3-4 0,5-1 2 15,4 0-5-15,6-1 0 0,-9-24-3 0,28 44 0 16,-28-44-1-16,39 37 1 0,-14-22-4 0,0-5 2 15,1-3 1-15,3-3 3 0,-4-6 2 16,-1-2-1-16,-24 4 1 0,39-19-5 0,-39 19-3 16,30-37 0-16,-30 37 0 0,25-48 0 0,-12 20 0 15,-5 2-1-15,-2-6-5 0,-4 2-7 0,-4 6-3 16,-7-1-10-16,9 25-10 0,-27-42-17 16,27 42-21-16,-40-36-43 0,40 36-82 0,-57-8-172 15,27 13-186-15,0 11 51 0,-18-13 435 0</inkml:trace>
  <inkml:trace contextRef="#ctx0" brushRef="#br2" timeOffset="337278.282">3998 12792 779 0,'28'9'199'0,"2"-9"-171"16,16 1-8-16,14-2-17 0,13-3-5 0,19-1 2 15,11-4-2-15,14-3 1 0,12-6-2 0,9 4 2 16,11-4 0-16,12 1 14 0,11 3 16 0,7-6 15 15,14 4 4-15,1-3 5 0,21 3-7 16,-6-9 2-16,14 13 1 0,-9-13 3 0,9 13-10 0,-8-11-7 0,2 13-12 16,-9-6-8-16,-5 2-7 0,-6-2-2 15,-4 0-12-15,-5 4-7 0,-8-8-16 0,-1 10-9 16,-18-11-17-16,1 12-29 0,-28-12-36 0,3 19-71 16,-33-10-138-16,-19-8-105 0,2 26 204 0</inkml:trace>
  <inkml:trace contextRef="#ctx0" brushRef="#br2" timeOffset="337725.1933">6236 12892 1383 0,'0'0'6'16,"30"-10"-6"-16,0 4-1 0,11-4 0 0,9-1 1 15,5-3-2-15,5-2 2 0,4 4-3 0,-4-2 4 16,0 3-2-16,-7 2 2 0,-2 2-1 0,-10 6 0 16,-5-1 0-16,-6 4 0 0,-30-2 0 15,35 7 0-15,-35-7 2 0,0 0 0 0,0 0 2 16,4 35-2-16,-4-35 1 0,-37 40-3 0,8-13 4 16,-8 1-5-16,-6 0 7 0,-6 4-1 0,1 0 14 15,-2-3 23-15,4 8-30 0,6-8 28 0,8 1-42 16,9-6 3-16,23-24-1 0,-14 37-7 0,14-37-1 15,23 32-8-15,-23-32-2 0,56 26-8 0,-18-24-10 16,18 5-28-16,-4-23-51 0,29 18-91 16,-15-16-175-16,6-14-84 0,22 15 286 15</inkml:trace>
  <inkml:trace contextRef="#ctx0" brushRef="#br2" timeOffset="337930.2309">7772 12749 1237 0,'-32'4'185'16,"7"10"-147"-16,-3 4-29 0,3 1 1 0,0 6-4 16,4 6 10-16,-4-1-4 0,2 6 5 0,-2-1-6 15,6 4 4-15,1-2 14 0,4 0-33 0,7-4 24 16,3-1-35-16,6-4 7 0,-2-28-3 0,25 44-12 16,-25-44-14-16,49 26-19 0,-22-27-19 0,21 9-41 15,-15-23-46-15,28 13-114 0,-8-9-165 16,-9-22 61-16,23 22 380 0</inkml:trace>
  <inkml:trace contextRef="#ctx0" brushRef="#br2" timeOffset="338106.6092">8356 12737 1284 0,'0'0'117'16,"0"0"-37"-16,-25-9-23 0,25 9-15 0,0 0-18 16,-21 25-10-16,21-25-8 0,-28 44 1 15,6-16-7-15,3 6 4 0,-2 1-7 0,1-2 6 16,1 4-6-16,-4-1 5 0,3-3 12 0,-3 2-32 15,2 2 19-15,-6-10-88 0,11 17 10 0,-8-20 7 0,13 12-1 16,11-36 36-16,-23 44-53 0,23-44-57 0,0 0-124 16,-7 33-166-16,7-33 82 0,0 0 353 0</inkml:trace>
  <inkml:trace contextRef="#ctx0" brushRef="#br2" timeOffset="338263.4471">7595 12904 1681 0,'0'0'98'0,"-29"-7"-52"0,29 7-24 0,0 0-13 16,0 0-4-16,0 0-3 0,0 0 0 0,59-3 1 16,-12-2-1-16,19-4-1 0,15-4-2 15,24-4-11-15,8-11-30 0,20 19-77 0,-14-30-120 16,35 25-348-16,-14-4 5 0,1-8 294 0</inkml:trace>
  <inkml:trace contextRef="#ctx0" brushRef="#br2" timeOffset="338763.4483">11392 11971 1036 0,'42'4'197'15,"-12"-20"-91"-15,29 17-19 0,1-13-11 0,27 14-6 16,5-13-10-16,25 8-13 0,5-6-11 15,16 0-12-15,7-5-5 0,4 3-8 0,3-6-3 16,4 3-5-16,0-4-1 0,2 6-2 0,-8 1 2 16,-6-1-4-16,-4 3-13 0,-13-5-21 0,-6 7-24 15,-17-9-31-15,-1 18-40 0,-32-27-72 16,7 11-253-16,-22 14-36 0,-56 0 195 0</inkml:trace>
  <inkml:trace contextRef="#ctx0" brushRef="#br2" timeOffset="339138.4944">12373 12277 1548 0,'0'0'67'16,"0"0"-53"-16,0 0-16 0,37-19 3 0,4 9 2 16,10-5-1-16,8 5-2 0,3-4-4 0,0 3 2 15,-2 1-2-15,-5 3 5 0,-2 0-2 0,-7 1 1 16,-5 3 16-16,-10 3-19 0,-31 0-2 0,41 5-1 16,-41-5-19-16,0 0 19 0,-5 33 3 15,5-33 0-15,-57 52 6 0,13-19-4 0,-9 4 11 16,-11 2 3-16,-1 3 17 0,-10-3 7 15,8 7 11-15,-4-8-10 0,18 12-3 0,5-13-17 16,18-4-5-16,12-8-11 0,18-25-1 0,6 42-5 16,-6-42 3-16,56 30-9 0,-10-20-6 0,16 1-25 15,4-14-27-15,22 8-44 0,-13-28-78 0,33 26-165 16,-16-8-173-16,-9-14 55 0,13 17 437 0</inkml:trace>
  <inkml:trace contextRef="#ctx0" brushRef="#br2" timeOffset="339341.6308">13699 12321 1270 0,'-47'-15'349'0,"47"15"-320"0,-36 14-24 16,36-14 2-16,-25 21-1 0,25-21 3 16,-24 37-1-16,9-13 4 0,-4 1 3 0,-1 5 10 15,-1-2-5-15,2 2 0 0,-1 5-13 0,2-1-7 16,4 1-11-16,4 0 3 0,8-5-16 0,2-30-11 15,7 51-34-15,-7-51-26 0,30 34-48 0,-30-34-57 16,53 5-185-16,-14 0-96 0,-9-20 151 0</inkml:trace>
  <inkml:trace contextRef="#ctx0" brushRef="#br2" timeOffset="339544.7616">14229 12205 1222 0,'-5'-30'355'0,"5"30"-280"15,0 0-31-15,0 0-8 0,0 0-9 0,0 0-7 16,0 0-4-16,-18 28 8 0,18-28 1 0,-16 57 8 16,2-24-13-16,3 6 1 0,-3 0-14 15,-2 3 1-15,2-1-8 0,-2-1 4 0,0-1-8 16,-2 1 5-16,4-1-10 0,-2-4-21 0,6 2-4 16,-3-9-1-16,8 2-25 0,5-30-6 15,-11 44-51-15,11-44-57 0,-9 30-79 0,9-30-228 16,-24 16 18-16,24-16 252 0</inkml:trace>
  <inkml:trace contextRef="#ctx0" brushRef="#br2" timeOffset="339732.3352">13297 12381 1673 0,'-24'-7'58'16,"24"7"-38"-16,0 0-20 0,0 0-4 15,53-21 5-15,-11 12-1 0,15 1 1 16,5-3-2-16,12 0 0 0,11-1-3 0,6 5 1 16,4-4-26-16,8 11-51 0,-23-21-111 0,21 18-363 15,-31 3 17-15,-18-2 189 0</inkml:trace>
  <inkml:trace contextRef="#ctx0" brushRef="#br2" timeOffset="340513.5049">4839 14268 793 0,'0'0'65'0,"25"-46"-30"0,-25 46 5 0,31-41 12 16,-31 41 10-16,29-28 12 0,-29 28-6 0,0 0 2 16,26-7 0-16,-26 7 1 0,0 0 3 0,0 0-3 15,0 0-5-15,-9 32-8 0,11-1-8 16,-9-2-14-16,4 9 1 0,-4 3-16 0,1 6 0 15,-3 1-10-15,4 7-1 0,-4-1-10 0,4 3 6 16,0-3-8-16,1 3 6 0,2-3-9 0,4-5 8 16,5 3 0-16,4-8-34 0,12 0-1 0,-6-11-66 15,24 9-55-15,-41-42-153 0,62 30-268 0,-12-10 58 16,-6-24 363-16</inkml:trace>
  <inkml:trace contextRef="#ctx0" brushRef="#br2" timeOffset="341060.4796">5901 14549 972 0,'0'0'156'16,"0"0"-105"-16,0 0-32 0,0 0-10 0,0 0-5 15,0 0 10-15,0 0 10 0,0 0 5 16,0 0 6-16,11 30 1 0,-11-30-4 0,4 44 6 16,-8-14-2-16,6 11 5 0,-8-1-10 15,3 10 6-15,-4-6 13 0,2 3-30 0,-4-8 29 16,3 3-29-16,-4-14 4 0,4 2 1 0,6-30-8 16,-8 32-6-16,8-32-3 0,0 0-3 0,0 0 3 15,0 0 3-15,0 0 3 0,0 0 4 0,0 0-1 16,0 0-6-16,14-39-1 0,-5 8-5 15,1-6-21-15,3 0 25 0,-1-6-27 0,2 8 23 16,0-2-3-16,1 4-2 0,-3 1 3 0,0 2-4 16,-1 2 4-16,1 0-5 0,3 1 4 0,-1 3-4 15,-14 24 1-15,30-39-1 0,-30 39-1 0,32-27-6 16,-32 27-4-16,30-15-5 0,-30 15-8 0,30-6-8 16,-5 10-21-16,-25-4-23 0,48 7-32 15,-48-7-52-15,53 5-71 0,-53-5-117 16,37-5-122-16,0 23 167 0,-37-18 305 0</inkml:trace>
  <inkml:trace contextRef="#ctx0" brushRef="#br2" timeOffset="341419.8839">6806 14528 1281 0,'-8'-24'72'0,"8"24"-45"15,0 0 0-15,-41-23 8 0,41 23 6 0,-34-7-4 16,34 7-4-16,-49 0-6 0,22 7 2 0,-8-4 3 15,6 10 5-15,-10-3-2 0,6 6-1 16,-8 2-4-16,5 1 1 0,-2 6 1 0,4 3-1 16,-2-2-6-16,8 6-4 0,2-2-9 0,6 0-1 15,6 0-8-15,9-4 2 0,5-26-6 16,14 49 2-16,-14-49-4 0,46 34-5 0,-13-25 7 16,10-4-7-16,7-7 8 0,4-7 6 0,7-5-6 15,-1-3 7-15,2-4-6 0,-5-2-3 0,-4-2 4 16,-4-1-5-16,-6-1 5 0,-8 1-4 0,-5-1 4 15,-5 3-2-15,-7-1 2 0,-18 25-2 0,21-42 1 16,-21 42-5-16,2-35 0 0,-2 35-5 16,-13-27 5-16,13 27 0 0,0 0 4 15,-33-12-1-15,33 12-2 0,-34 16 0 0,34-16-3 16,-42 31 0-16,22-4-8 0,1-1-2 0,6 4-12 16,1 0-4-16,10 5-22 0,-3-8-19 0,21 13-41 15,-16-40-44-15,37 60-75 0,-37-60-211 0,42 32-28 16,4-7 211-16</inkml:trace>
  <inkml:trace contextRef="#ctx0" brushRef="#br2" timeOffset="341789.6987">7494 14514 1293 0,'-32'-14'113'0,"-2"2"-78"15,7 8-2-15,-6 1 9 0,6 13 6 0,-8-3-6 16,5 9-4-16,-7 2-7 0,5 6 0 15,-6-1-6-15,8 7 2 0,0-3-4 0,7 6 0 16,2-3-5-16,7-2 5 0,1-1-7 0,13-27 2 16,-1 44-6-16,1-44-4 0,21 30-1 0,-21-30 3 15,48 19 0-15,-11-17 2 0,7-7 0 0,11-6-5 16,2-10 2-16,7-7-3 0,-2-6 3 0,3-5-7 16,-3-3 4-16,-4-2-8 0,-4 2 8 15,-8-2-5-15,-9 2 4 0,-7-1-7 0,-5 5 6 16,-6-1-6-16,-5 4 5 0,-7 5-1 0,-3 5 0 15,-4 25-2 1,-4-33 4-16,4 33-3 0,0 0 1 0,-31-4 0 16,31 4-4-16,-45 28 3 0,21-1-4 0,-5 10 3 15,-1 7-4-15,5 5 6 0,1-3-9 0,6 1-1 16,11-3-20-16,3-5-13 0,17 3-27 0,1-15-29 16,25 17-46-16,-11-30-38 15,50 32-65-15,-20-23-216 0,33-13-6 0,27 15 209 0</inkml:trace>
  <inkml:trace contextRef="#ctx0" brushRef="#br2" timeOffset="342123.8742">9785 14512 1632 0,'0'0'30'0,"0"0"-30"0,38-14-1 16,2 0 7-16,13-2-1 0,8 1 0 0,11-5-3 15,6 4-2-15,2-1-5 0,3 4-13 16,-10-1-20-16,3 13-24 0,-21-12-24 0,7 20-11 16,-25-10-10-16,9 19-31 0,-46-16-84 0,28 7-214 15,-12 16 25 1,-16-23 353-16</inkml:trace>
  <inkml:trace contextRef="#ctx0" brushRef="#br2" timeOffset="342313.0884">9978 14822 1527 0,'-74'9'154'15,"49"9"-85"-15,25-18-37 0,-28 7-17 0,28-7-3 16,0 0 0-16,34 0-1 0,-3-5 0 0,14-6-1 16,8-3-10-16,12-5 2 0,11-4-5 15,11 3-7-15,2-6-28 0,14 14-62 0,-24-24-115 16,33 19-294-16,-25 4-63 0,-6-1 165 0</inkml:trace>
  <inkml:trace contextRef="#ctx0" brushRef="#br2" timeOffset="345204.7138">11636 14882 1371 0,'0'0'73'0,"-34"-10"-17"16,34 10-36-16,0 0 16 0,0 0-28 16,0 0 13-16,0 0-10 0,0 0-4 0,0 0 3 15,0 0 2-15,43-28 3 0,-4 20 0 16,9 0-3-16,10-1-4 0,13-2 3 0,12 1 0 16,11-4 6-16,16 1 2 0,12-6 6 0,13 1-5 15,13-5-1-15,12 1-8 0,6-1-2 0,10 2-7 16,-1 1 1-16,-1 3-6 0,-3 2 2 15,1 1-2-15,-5 4 2 0,-1 1 3 0,-6-2 0 16,-8 8-4-16,-5-1 1 0,-2 1-1 0,-9 3 1 16,-3 0-1-16,-2 2 0 0,-8-2-1 0,-7 0-1 15,-4-2 3-15,-11 0 0 0,-4 0-1 0,-10-3 3 16,-4 2-1-16,-10-3 0 0,-7 1 0 0,-8 0 0 16,-7-1-1-16,-6 3-3 0,-10-2-4 0,-7 3-5 15,-28 2-9-15,32-4-6 0,-32 4-5 16,0 0-7-16,0 0-10 0,0 0-21 15,0 0-29-15,-26 20-56 0,-12-27-66 0,38 7-173 16,-40 28-63-16,-3-32 262 0</inkml:trace>
  <inkml:trace contextRef="#ctx0" brushRef="#br2" timeOffset="346600.3487">16365 12776 667 0,'0'0'43'0,"0"0"-27"0,0 0-13 0,0 0 4 0,0 0 7 0,0 0 8 0,0 0 8 0,0 0 11 15,0 0 9-15,0 0 12 0,0 0 5 16,0 0-2-16,0 0-18 0,0 0-12 0,0 0-11 16,0 0 3-16,-36 3 13 0,36-3 9 0,-24 14 3 31,24-14-2-31,-25 16-6 0,25-16-6 15,0 0-10-15,-29 27-7 0,29-27-13 0,0 0-4 16,-1 26-4-16,1-26 1 0,0 0-2 0,37 34 1 16,-37-34-3-16,48 21 2 0,-16-12-1 0,1-4 1 15,4 0 0-15,2-3 0 0,4-4-1 0,-1-1 0 0,1-3 3 0,-2-1-4 0,-4-5 4 16,-4 1-3-16,-2-3 2 0,-31 14 0 0,39-33 1 16,-39 33-1-16,12-39 2 0,-12 39-3 15,-9-44 5-15,-2 18-5 0,-6-1 5 0,-1-3-3 16,-3 4 5-1,-4-1-3-15,-2-2 8 0,3 7-3 0,-1-1 3 16,25 23-6-16,-43-28-1 0,43 28-6 16,0 0-18-16,-30-10-27 0,30 10-50 0,0 0-79 0,20 47-249 15,-6-4-75-15,-12-12 172 0</inkml:trace>
  <inkml:trace contextRef="#ctx0" brushRef="#br2" timeOffset="346866.1597">17061 14136 1832 0,'0'0'-82'15,"-48"-13"-99"-15,48 13-171 0,0 0-230 0,0 0 36 16,0 0 458-16</inkml:trace>
  <inkml:trace contextRef="#ctx0" brushRef="#br2" timeOffset="374042.0824">12128 13623 1070 0,'0'0'58'0,"0"0"-51"0,-30-5 1 15,30 5 13-15,0 0 12 0,-33 0 6 0,33 0 1 16,-27 16-11-16,27-16 2 0,-37 24 0 0,37-24 7 16,-39 43 2-16,21-17 3 0,-7-1-5 0,10 6 1 15,-3-8-12-15,11 4-4 0,7-27-12 0,3 38-3 16,-3-38-5-16,34 27 0 0,-6-18-1 16,8-4 4-16,6-5 4 0,8-4 4 0,8-3 1 15,6-2-3-15,5-1-3 0,4 6-6 0,-3-1-2 16,-2 5-1-16,-3 2-1 0,-12 5 1 0,-5 2-3 15,-11 3 1-15,-12 7-2 0,-25-19-15 0,25 51 35 16,-28-15-35-16,-10 6 30 0,-12 6-8 0,-10 4-9 16,-8 1 14-16,-4 0-9 0,-1 3 7 0,-5 1-9 15,-2-4 8-15,2-6-7 0,1-5 6 0,6-6-4 16,4-8 2-16,8-9-5 0,34-19-3 0,-32 21-40 16,32-21-36-16,0 0-91 0,2-33-176 0,16-1-161 15,14 3 22-15,-13-34 439 0</inkml:trace>
  <inkml:trace contextRef="#ctx0" brushRef="#br2" timeOffset="374248.673">12183 13556 1352 0,'-69'58'380'15,"7"-44"-342"-15,22 0-9 0,15-8-15 0,25-6-3 16,0 0 3-16,0 0-1 0,0 0 1 0,46-20 2 15,-2 1 0-15,16-4-9 0,15-5 0 0,8-2-8 16,11-2-5-16,0-3-13 0,12 5-23 0,-7-5-35 16,7 15-21-16,-10-15-33 0,12 30-52 0,-32-29-97 15,6 19-232-15,-1 11 49 0,-30-15 365 0</inkml:trace>
  <inkml:trace contextRef="#ctx0" brushRef="#br2" timeOffset="374854.0675">13191 13547 1470 0,'0'0'69'0,"0"0"-10"0,-2-28-8 15,2 28 6-15,4-25-2 0,-4 25-5 0,0 0-12 16,14-26-12-16,-14 26-6 0,0 0-6 0,39-23-3 15,-39 23-1-15,51-17-5 0,-15 11 0 0,3-3-4 16,9-1 2-16,3-1-2 0,6-1 0 16,3 0-5-16,2-1-1 0,2 5 1 0,-6 0 1 15,-3 5 3-15,-6 3 0 0,-8 3 0 0,-5 6-1 16,-8 2 3-16,-28-11-2 0,32 40 1 0,-25-15-2 16,-7 12 2-16,-7 2-4 0,-7 7 5 0,-11 3-7 15,-7 4 3-15,-3 5-6 0,-6 0 8 0,-2 0-9 0,-3 2-3 16,-3-2 22-16,3 0-22 0,0-1 26 15,1-6-7-15,8 0-7 0,5-9 5 16,7-7-18-16,8-8-8 0,11-1-22 0,6-26-34 16,11 33-42-16,-11-33-79 0,43-1-249 0,-17-3-86 0,4-17 66 15</inkml:trace>
  <inkml:trace contextRef="#ctx0" brushRef="#br2" timeOffset="375030.6116">14317 13873 1765 0,'-58'23'132'0,"14"-4"-106"0,7-5-9 0,10-3 0 15,27-11 0-15,-28 11-5 0,28-11-12 0,0 0-14 16,0 0-19-16,0 0-13 0,0 0-38 16,0 0-44-16,44 7-142 0,-44-7-332 0,48-25 63 15,-9 14 270-15</inkml:trace>
  <inkml:trace contextRef="#ctx0" brushRef="#br2" timeOffset="375532.9758">14631 13590 1580 0,'0'0'58'15,"0"0"-36"-15,-7-27-1 0,7 27 5 0,25-17 8 16,-25 17 1-16,40-15-7 0,-13 10-8 0,0-2 1 15,4 2-4-15,1-2-4 0,2 7 0 16,1-4-7-16,1 4 0 0,-4-3-2 0,-4 6-3 16,-1 1 1-16,-27-4-4 0,31 16 2 0,-31-16 1 15,15 26-1-15,-15-26 3 0,1 37-3 0,-1-37 2 16,-14 49-2-16,0-22 2 0,-5 6-2 0,-6 2 3 16,-4 2-6-16,-2-1 5 0,-5 4-4 0,-1-5 4 15,2 6-3-15,-1-6-9 0,2-1 22 0,1 1-20 16,1-2 26-16,4 1-13 0,3-3-2 15,5-4 3-15,20-27-5 0,-25 44 2 0,25-44-7 16,-1 32 3-16,1-32-4 0,0 0 3 0,39 26-1 16,-15-22-8-16,10-4-3 0,3 0-6 0,9-4-10 15,2-10-17-15,12 7-34 0,-10-25-41 0,30 29-104 16,-32-36-167-16,17 9-136 0,6 7 74 16,-14-23 455-16</inkml:trace>
  <inkml:trace contextRef="#ctx0" brushRef="#br2" timeOffset="375970.5922">15821 13487 1137 0,'0'0'165'0,"-21"-52"-73"0,21 52-21 0,-37-36 1 16,37 36-6-16,-41-23-10 0,41 23-12 0,-51-7-12 16,24 11-4-16,-5 1-10 0,4 6-1 0,-2 1-5 15,1 4 0-15,1 2-1 0,1 3 2 16,27-21 0-16,-44 44 2 0,44-44-8 0,-26 42 0 16,26-42-2-16,-8 37-2 0,8-37-1 0,15 33 1 15,-15-33-3-15,37 27 1 0,-11-18 1 0,8-2 0 16,-2-4 2-16,5 1 3 0,-1-8-1 0,1 1 0 15,-2-4 0-15,2-4-2 0,-1-1 0 0,-1-6 0 16,-1 1 1-16,-6-5-4 0,-3 0 2 16,-25 22-5-16,41-46 8 0,-41 46-2 15,26-48 3-15,-26 48-1 0,14-40-3 0,-14 40 0 16,0 0 2-16,2-27 2 0,-2 27 1 0,0 0-2 16,0 0-2-16,-33 16-2 0,33-16-3 0,-39 53 3 15,14-13-4-15,-2 10 4 0,-5 4-4 0,-1 3 5 16,1 6-6-16,2-3 4 0,1 2-12 0,5-8-14 15,6-3 8-15,2-8-43 0,16 2-14 16,0-45-71-16,19 73-175 0,-19-73-259 0,31 33 11 16,-5-15 353-16</inkml:trace>
  <inkml:trace contextRef="#ctx0" brushRef="#br2" timeOffset="376955.1123">10287 13908 939 0,'0'0'123'15,"0"0"-86"-15,0 0-2 0,0 0-6 0,0 0 32 16,0 0-18-16,-8 25 14 0,8-25-11 0,0 0-7 15,0 0 17-15,-21 33-21 0,21-33 14 16,-12 25-42-16,12-25 9 0,0 0-20 0,-13 32 12 16,13-32 0-16,0 0-1 0,0 0 1 0,0 0 3 15,0 0 2-15,25 17 2 0,-25-17 4 0,0 0 1 16,29-7 1-16,-29 7-2 0,0 0-1 0,26-28-5 16,-26 28-4-16,21-26-19 0,-21 26 26 15,22-30-32-15,-22 30 32 0,17-34-17 0,-17 34 0 0,9-37 2 16,-9 37-4-16,4-28 6 15,-4 28-3-15,0 0 2 0,-9-28 0 0,9 28 0 16,0 0-2-16,0 0 1 0,-30-2-2 0,30 2-2 16,-29 16 3-16,29-16 0 0,-37 30 2 0,37-30-2 15,-44 44 3-15,21-19-2 0,3-2-10 0,20-23 35 16,-37 49-28-16,37-49 28 0,-25 40-16 0,25-40-9 16,-5 30 0-16,5-30-1 0,0 0 0 15,21 29-2-15,-21-29 3 0,36 3-2 0,-36-3 3 16,51-3 1-16,-19-6-3 0,0-2 2 0,2-3-3 15,-4-2 1-15,-2-3-1 0,-3-2 4 0,-25 21-5 16,37-41-12-16,-37 41 30 0,21-35-31 16,-21 35 32-16,7-33-12 0,-7 33-2 0,-8-29 2 15,8 29-1-15,-27-17-1 0,27 17-1 0,-39-9 1 16,14 9-2-16,0 3 1 0,-3 6 0 16,0 2 0-16,-1 3-1 0,1 2 1 0,1 1 4 15,27-17-3-15,-40 32-16 0,40-32 13 0,-23 27-15 16,23-27 25-16,0 0-21 0,-4 35-4 0,4-35-45 15,25 21-42-15,-25-21-71 0,53 12-193 0,-21-12-162 16,3-12 7-16,15 17 440 0</inkml:trace>
  <inkml:trace contextRef="#ctx0" brushRef="#br2" timeOffset="377642.92">10612 15014 1136 0,'0'0'85'0,"0"0"-18"0,-26-3-4 16,26 3-1-16,0 0-12 0,0 0-17 0,0 0-9 15,-30 25-3-15,30-25 0 0,0 0 2 0,-27 21-1 16,27-21 0-16,0 0-5 0,0 0-5 0,-16 23-4 16,16-23-3-16,0 0-2 0,0 0 2 0,0 0-4 15,0 0 4-15,23 31-3 0,-23-31 3 0,0 0 5 16,34 14-2-16,-34-14 1 0,28 6-5 15,-28-6-3-15,34 5-1 0,-34-5 0 0,35 2 2 16,-35-2-2-16,30-6 0 0,-30 6 0 0,25-10 0 16,-25 10 8-16,0 0 4 0,23-32 4 0,-23 32-2 15,6-32-2-15,-6 32-5 0,-2-31 4 16,2 31-2-16,-11-30 2 0,11 30-6 0,-19-27 1 16,19 27-2-16,-25-17 1 0,25 17-1 15,-27-11-2-15,27 11 0 0,-28-3 0 0,28 3-1 16,-25 15 0-16,25-15 1 0,-25 25-3 0,25-25 2 15,-23 35-2-15,23-35 3 0,-17 39-2 0,17-39 2 16,-9 37-4-16,9-37 4 0,2 35-3 0,-2-35 2 16,17 25-1-16,-17-25 2 0,29 9 1 0,-29-9 0 15,39 3 1-15,-15-3-1 0,3-10-1 0,1 1 0 16,1-5 2-16,1-2 3 16,-4-3 3-16,1-1-3 0,-27 20 2 0,39-37-7 15,-39 37 2-15,21-30 4 0,-21 30 7 0,0 0 2 16,-5-33 2-16,5 33-3 0,-29-11-11 0,29 11 4 15,-42 4-10-15,15 5 2 0,-1 1 4 0,-6 4-2 16,2 4 4-16,1 1 5 0,1 2-6 0,30-21-6 16,-43 37 0-16,43-37 0 0,-16 25 0 0,16-25 0 15,0 0-14-15,25 14-24 0,3-12-28 16,-28-2-71-16,85-11-215 0,-41-15-247 0,17-4 0 16,4 0 358-16</inkml:trace>
  <inkml:trace contextRef="#ctx0" brushRef="#br2" timeOffset="378817.3853">17867 13857 599 0,'0'0'167'16,"-13"-24"-80"-16,13 24-9 0,-28-23-13 0,28 23-5 16,-32-20-1-16,32 20-2 0,-42-17-4 15,42 17-3-15,-54-13-4 0,30 15-4 0,-10-4 1 16,9 13-1-16,-8-6-4 0,6 11 0 0,-7-2-9 15,8 9 4-15,-4 0-6 0,5 7 2 16,-2 0-8-16,10 3-18 0,-1-1 25 0,5 5-33 16,3-4 27-16,5 3-14 0,5-6-6 0,7-2 4 15,1-2-3-15,-8-26 3 0,32 39-2 0,-32-39 4 16,50 19 2-16,-18-15 7 0,5-13 3 0,6-5-2 16,3-11 0-16,5-6-6 0,2-10 0 0,5-6-7 15,1-8-10-15,1-5 17 0,2-9-20 0,0-3 18 16,-2 0-3-16,-3 3-9 15,-7 4 7-15,-4 3-3 0,-13 6 3 0,-4 2-8 16,-10 9 8-16,-8 9-9 0,-6 4 7 0,-5 32-1 16,-2-39 3-16,2 39-1 0,0 0 0 0,0 0-3 15,-37 4-1-15,37-4 0 0,-46 44-2 0,12-9 2 16,-1 14-6-16,-2 6 8 0,0 6-9 0,1 1 9 16,3 3-11-16,1-1 4 0,10-1-17 0,3-3-2 15,12 0-11-15,0-16-52 0,23 14-21 16,-15-32-101-16,40 31-155 0,-11-19-154 0,0-15 24 31,18 14 478-31</inkml:trace>
  <inkml:trace contextRef="#ctx0" brushRef="#br2" timeOffset="379214.4461">18403 13778 1435 0,'0'0'166'0,"-30"5"-147"16,30-5-23-16,0 0-3 0,0 0 0 0,0 0 3 15,37 23 2-15,-37-23 2 0,50 11-1 0,-20-9 0 16,5-2 1-16,4-4 0 0,6-5 2 16,-1 2-1-16,0-5 3 0,1-2 0 0,-3-4 4 15,1-3-2-15,-8 2 4 0,-1-1-1 0,-8 1 7 16,-26 19 4-16,34-34 9 0,-34 34-1 0,16-26 2 15,-16 26-6-15,0 0-5 16,-7-33-7-16,7 33-4 0,0 0-5 0,-39-29-1 16,39 29-3-16,-50-10 1 0,20 12-1 0,-5 3 1 15,-1 5 0-15,-3 4 0 0,-1 8 1 16,-3 2-2-16,1 3 5 0,-1 3-4 0,6 1 4 16,5 3-2-16,5 1 2 0,8 0-5 0,5-3 5 15,5-2-8-15,7 3 5 0,6-4-9 0,4-5-14 0,10 4 21 16,-18-28-42-16,55 41 13 0,-21-27-34 0,15 7-27 0,-8-21-23 15,26 19-44-15,-22-29-37 0,29 13-195 0,-7 3-52 16,-14-22 160-16</inkml:trace>
  <inkml:trace contextRef="#ctx0" brushRef="#br2" timeOffset="379713.1422">19423 13841 713 0,'31'-31'219'16,"-46"-1"-65"-16,15 32-21 0,-32-44-20 0,32 44-22 15,-46-39-27-15,20 27-21 0,-11-9-3 0,3 14-2 16,-7-2 2-16,4 9-1 0,-7-2-5 15,1 9-3-15,-4 0-7 0,4 11-5 0,-1-2 0 16,5 5 0-16,2 0-2 0,5 4 2 0,3-4-5 16,29-21 1-16,-37 44-6 0,37-44-1 0,-16 39-6 15,16-39 1-15,4 35-3 0,-4-35 1 0,21 30-1 16,-21-30-12-16,43 23 11 0,-17-16-12 0,4-4 12 16,-1 1 0-16,1-3 1 0,3-2 1 0,-3-6 0 15,6 0 16-15,-3-4-13 0,5-3 13 16,-1-5-13-16,2-6-3 0,-4 4 1 15,1-4-3-15,-4 2 2 0,-6 0-3 0,-26 23 2 16,39-40-4-16,-39 40 5 0,18-32-3 0,-18 32 3 16,0 0-4-16,0 0 4 0,0 0-2 0,0 0-1 15,0 0-2-15,0 0-4 0,-30 30 4 0,5 5-5 0,-2 9 11 16,-5 11-7-16,-3 1-8 0,1 11 23 16,-3 7-21-16,-2 2 17 0,-2 8-4 0,-1 6-12 15,-1 0 11-15,3 7-9 0,1-4 13 0,-2 2-13 16,4-12-1-16,1-4 22 0,6-10-19 0,4-7 23 15,4-8-8-15,7-10-9 0,2-10 4 16,13-34-3 0,-12 33 4-16,12-33-1 0,0 0 3 0,0 0-2 15,0 0 0-15,0 0 4 0,14-38-1 0,0-3 1 0,4-5-6 16,1-10-13-16,4-4 17 0,2-9-18 16,2 4 16-16,1 0-6 0,-1-2-7 0,-3 2 9 15,-1-6-6-15,0 5 7 0,-1-5-10 0,-1 8 2 16,-3 1-14-16,3 9 1 0,-5 6-9 0,2 8 1 15,-4 5-11-15,-14 34-10 0,28-51-30 0,-1 44-27 16,-22-19-32-16,27 31-165 0,-7-12-218 0,-25 7 22 16,47-14 394-16</inkml:trace>
  <inkml:trace contextRef="#ctx0" brushRef="#br2" timeOffset="380455.6267">19705 13658 1032 0,'0'0'52'0,"-28"-21"-8"0,28 21 13 16,0 0 17-16,0 0 8 0,-25-18-14 0,25 18-14 15,0 0-15-15,0 0-10 0,0 0-11 0,0 0-6 16,0 0-4-16,0 29 7 0,0-29 4 15,0 31 8-15,0-31 1 0,2 34 3 0,-2-34-6 16,-2 39 1-16,2-39-6 0,-5 40-1 0,5-40-4 16,-9 41 0-16,9-41-5 0,-13 38 1 0,13-38-6 15,-17 36-1-15,17-36-3 0,-15 30 0 16,15-30-1-16,0 0-13 0,0 0 12 0,-14 24-15 16,14-24 16-16,0 0 0 0,0 0 0 0,0 0 16 15,0 0-14-15,14-35 11 0,-14 35-10 0,23-51-3 16,-10 21 4-16,1-5-4 0,0-4 5 0,-1-2-3 15,-1 3 5-15,-1-3-4 0,-4 4 6 0,2-2-8 16,-2 4 8-16,-2-2-6 0,2 9 3 16,0 3-4-16,-7 25 2 0,9-30-2 15,-9 30-2-15,0 0 4 0,0 0-3 0,0 0-3 16,0 0 2-16,0 0-2 0,0 0-1 0,16 25 4 16,-16-25-5-16,21 30-2 0,-21-30-5 0,27 23-3 15,-27-23-8-15,35 19-2 0,-10-10-12 0,-25-9-10 16,58 14-17-16,-31-19-15 0,19 16-22 0,-18-24-37 15,24 26-66-15,-27-22-142 0,5-2-113 16,12 18 105-16,-42-7 353 0</inkml:trace>
  <inkml:trace contextRef="#ctx0" brushRef="#br2" timeOffset="380830.7351">19953 13644 1093 0,'0'0'248'0,"-35"23"-159"0,35-23-32 15,-25 18-10-15,25-18-10 0,0 0-8 0,0 0-10 16,7 30 0-16,-7-30 2 0,30 15 4 0,-30-15 0 16,48 7-1-16,-16-3 0 0,7-4-4 0,1-4-2 15,8-3-5-15,-4 0-6 0,4-1-5 0,-2-3 0 16,-3 0-2-16,-6 3 1 0,-5-1 0 0,-4-2-1 16,-28 11 1-16,41-19 0 0,-41 19-3 15,27-23 5-15,-27 23-1 0,0 0 1 0,3-32 0 16,-3 32 0-16,-16-24-2 0,16 24 3 0,-32-20 0 15,32 20 0-15,-42-12-1 0,17 10 1 16,-3 4 1-16,-1 5 1 0,-3 4 0 0,-1 4 0 16,-3 3 2-16,-1 7-1 0,2 1 9 0,-4-1-6 15,5 6 4-15,2-1-3 0,7 2-2 0,8-2-5 16,4-5 2-16,6 1-9 0,7 1 3 16,6-5-4-16,4 5 1 0,-10-27-4 0,39 39-10 15,-11-24 17-15,8-4-37 0,6 0 11 0,-1-11-47 16,14 12-37-16,-21-26-54 0,33 30-114 0,-35-32-111 15,16 5-121-15,12 11 169 0,-26-28 341 0</inkml:trace>
  <inkml:trace contextRef="#ctx0" brushRef="#br2" timeOffset="381190.2239">20626 13644 1345 0,'-25'32'108'15,"25"-32"-73"-15,0 0-16 0,-25 25-5 0,25-25-3 16,0 0-9-16,32 17 0 0,-32-17 6 16,48 5 8-16,-20-10 6 0,8 3 3 0,-1-8-3 15,6 3-5-15,-2-4-3 0,2 1-5 0,-4-1 0 16,-2-1-6-16,-6 1 0 0,-5 1-1 0,-24 10 9 16,32-20 7-16,-32 20 7 0,0 0 3 0,13-28-3 15,-13 28-7-15,0 0-4 0,-13-26-7 0,13 26-3 16,-26-23-3-16,26 23 0 0,-46-20-1 15,19 13 2-15,-1 0-2 0,-2 4 3 16,-4 3 2-16,-1 3 1 0,-1 4 5 0,-1 4-4 16,0 5 3-16,-2 5-1 0,2 4 4 0,-2 6-4 15,3 3 2-15,3 3-8 0,1-2 1 0,3 2-5 16,8 0 4-16,7-4-5 0,7-1 2 0,10-6-2 16,6 1 1-16,-9-27-7 0,48 35-19 0,-9-24 3 15,2-8-15-15,17 1-26 0,-10-22-49 0,34 20-118 16,-33-30-248-16,26 5-46 0,4 3 114 15</inkml:trace>
  <inkml:trace contextRef="#ctx0" brushRef="#br2" timeOffset="381502.7265">21597 13339 1602 0,'-45'25'111'0,"-19"-11"-53"0,8 13-14 16,-10-4-12-16,6 8-4 0,2-1-11 0,8 0 5 15,6-3-3-15,10-1 2 0,34-26-7 0,-35 37-4 16,35-37-8-16,3 26-2 0,-3-26 0 0,30 20 1 16,-3-13-1-16,7-4 2 0,3-3-3 0,7 0 1 15,4 0 0-15,1-3-1 0,3 3 2 0,-6 0-1 16,-2 3 0-16,-8 3 0 16,-10-1-2-16,-26-5 1 0,30 16 1 0,-30-16 1 15,9 28 0-15,-9-28 3 0,-9 39-3 0,9-39 4 16,-26 44-3-16,6-16 2 0,-6-2-4 0,-3 2 1 15,-4 1-2-15,-5-3-11 0,3-1 21 0,0-1-27 16,3-1 14-16,3-2-24 0,29-21-21 0,-40 30-37 16,41-3-77-16,-1-27-177 0,0 0-257 0,0 0 60 15,0 0 366-15</inkml:trace>
  <inkml:trace contextRef="#ctx0" brushRef="#br2" timeOffset="381643.3534">21859 13924 1739 0,'0'0'297'16,"-41"16"-286"-16,41-16-11 0,-32-5 0 16,32 5 0-16,-28-20 0 0,28 20 0 0,-34-33-15 15,15 6-76-15,19 27-100 0,-36-29-386 0,36 29-32 16,-23-44 46-16</inkml:trace>
  <inkml:trace contextRef="#ctx0" brushRef="#br1" timeOffset="416906.3458">13019 15319 964 0,'0'0'128'0,"0"0"-65"15,0 0-20-15,0 0 3 0,16-30 9 0,-16 30 1 16,0 0-9-16,0 0-13 0,25-16-7 15,-25 16 2-15,0 0 0 0,0 0 9 0,0 0-3 0,4 34-3 16,-4-34-7-16,-8 53-4 0,1-20-14 16,-3 4 2-16,-4-2-9 0,-2 6 1 0,-2-6-5 0,2 0 6 15,0-5-6-15,16-30 5 0,-18 46-19 0,18-46-19 16,-3 30-41-16,3-30-56 0,0 0-75 0,0 0-165 16,32 7-89-16,0-4 93 0,-22-29 370 0</inkml:trace>
  <inkml:trace contextRef="#ctx0" brushRef="#br1" timeOffset="417269.4797">13513 15303 1061 0,'4'35'341'15,"-4"-35"-323"-15,0 0-21 0,-28 2-3 0,28-2 3 16,0 0 7-16,0 0 3 0,0 0-1 0,-30 25-1 15,30-25-2-15,-16 30 4 0,16-30 2 0,-13 40 5 16,13-40-3-16,-12 51 1 0,6-24 6 0,5 5 12 16,-6-6-1-16,5 4 8 0,2-30-13 0,-13 44-3 15,13-44-11-15,-7 37 3 0,7-37-3 0,-3 35 0 16,3-35 0-16,0 0-3 0,0 0-6 16,0 0-3-16,0 0 1 0,0 0 1 0,0 0 7 15,0 0 1-15,32-25 5 0,-32 25-4 16,32-45-1-16,-13 11-7 0,1 6 3 0,1-4-7 15,-2 2 7-15,1 6-4 0,-20 24 4 0,32-41-6 16,-32 41 4-16,0 0-3 0,30-28-4 0,-30 28 2 16,0 0 0-16,0 0 0 0,19 28 3 15,-19-28 1-15,4 53-12 0,-6-23-8 0,4 10-25 16,-11-11-12-16,14 15-35 0,-5-44-20 16,9 60-51-16,-9-60-75 0,0 0-171 0,48 47-45 15,-48-47 302-15</inkml:trace>
  <inkml:trace contextRef="#ctx0" brushRef="#br1" timeOffset="417925.9928">14711 15442 1015 0,'0'0'106'15,"-23"-24"-29"-15,23 24-1 0,-25-28 5 16,25 28-2-16,-32-32-13 0,32 32-13 0,-39-28-9 15,12 12 1-15,27 16-5 0,-44-7-2 0,44 7-6 16,-44 3-9-16,44-3-4 0,-44 25-4 0,44-25-1 16,-43 35-4-16,43-35 0 0,-39 49-5 15,21-20 2-15,2 2-6 0,2-1 4 0,0 2-4 16,4 1 4-16,2-1-2 0,5-4 3 0,3-3-5 16,0-25 1-16,12 37-3 0,-12-37 2 15,30 23-1-15,-30-23 1 0,45 3 0 0,-21-8 0 16,7-5 0-16,0-5 0 0,5-7 3 0,1-7-8 15,-2-6 5-15,4-2-5 0,-3-5 3 0,-1 3-2 16,-3-3 7-16,-4 1-6 0,-1 1 3 0,-6 1-2 16,-5 6 4-16,-2 1-7 0,-14 32 8 0,18-37-5 15,-18 37 2-15,0 0 0 0,0 0-4 16,0 0-2-16,0 0-5 0,0 0-6 16,-18 48-2-16,2-10 6 0,1 19-2 0,-8 3 14 15,-2 8-8-15,-2 4 11 0,-1 4-10 0,-2 2-8 16,5 1 21-16,0 2-21 0,0-4 27 0,4-4-3 15,0-8-7-15,1-5 8 0,4-11-12 0,4 0 9 16,0-12-3-16,3 2 11 0,-2-13-2 0,11-26 3 16,-19 34-2-16,19-34 0 0,0 0-3 15,-25 10-2-15,25-10-5 0,0 0-4 0,-30-40 0 16,17 14-7-16,3-10 4 0,-1-8-16 0,4-2-5 16,0-8-20-16,10 3-21 0,-6-14-31 0,17 12-22 15,-14-23-23-15,25 25-42 0,-18-25-73 0,12 9-195 16,13 23 29-16,-16-21 345 0</inkml:trace>
  <inkml:trace contextRef="#ctx0" brushRef="#br1" timeOffset="418598.131">14904 15622 1408 0,'0'0'59'15,"0"0"-39"-15,0 0 2 0,0 0 11 16,0 0 9-16,37-25-8 0,-37 25-10 16,28-26-12-16,-28 26-6 0,39-34-6 0,-39 34 2 15,44-33-3-15,-19 12 5 0,0 0-4 0,2-2 2 16,-3-2-3-16,1 1 0 0,0-3-2 0,-6 2 4 16,-1 1-2-16,-18 24 5 0,23-35-3 0,-23 35 13 15,6-25 4-15,-6 25 8 0,0 0 1 16,-23-27-6-16,23 27-7 0,-34-10-3 0,34 10-2 15,-46-4-1-15,19 8-2 0,-3 3 0 0,0 4 2 16,-2 3-3-16,0 3 3 0,-1 6-2 0,3 5 1 16,-1 6-4-16,5 5 7 0,-1 3-6 0,4 0 7 15,6-1-5-15,2-3 4 0,8-6-6 0,7-4 0 16,6 0-6-16,-6-28 3 0,26 41-3 0,-26-41 4 16,52 30-2-16,-19-25 0 15,6-1 0-15,4-8 0 0,1-5 0 0,0-3 0 16,2-6 1-16,2-1-2 0,2-2 4 0,-3-4-5 15,0 2 5-15,-5 0-5 0,-5-3 2 0,-1 7-4 16,-8 1 4-16,-1 2-3 0,-27 16 4 0,31-23-1 16,-31 23-1-16,0 0 4 0,0 0-1 0,0 0 0 15,0 0 3-15,7-24-2 0,-7 24-2 16,0 0 1-16,0 0-5 0,-31 10 1 0,31-10 1 16,-27 27 1-16,27-27 3 0,-35 44 1 0,17-20-4 15,2 3 5-15,2 1-8 0,0-2 4 0,3-1-3 16,11-25 2-16,-14 40-2 0,14-40 3 0,-2 30-3 15,2-30 1-15,0 0-4 0,0 0 2 16,30 23 2-16,-30-23 2 0,41-17 1 0,-15 1-5 16,5-7 3-16,0-3-6 0,1-3 7 15,-2-2-2-15,2-1 4 0,-2-2-4 0,-3 3 4 16,0 1-6-16,-6 0 5 0,-2 3-1 0,-5 3 0 16,-14 24 0-16,18-39 1 0,-18 39-3 0,0 0 3 15,7-25 0-15,-7 25 0 0,0 0 0 0,0 0-2 16,0 0-5-16,-17 34-5 0,17-34 2 0,-22 46-8 15,12-20 11-15,3 2-11 0,-4-1 0 0,6 1-16 16,5-28-19-16,-4 53-30 0,4-53-20 16,13 51-59-16,-13-51-72 0,0 0-263 15,33 42-2-15,-33-42 299 0</inkml:trace>
  <inkml:trace contextRef="#ctx0" brushRef="#br1" timeOffset="419082.6949">15973 15439 1577 0,'-24'23'96'0,"24"-23"-62"0,-30 17-11 16,30-17-1-16,0 0-2 0,0 0-11 0,1 25-3 16,-1-25-3-16,25 9 2 0,-25-9 0 15,43 2 1-15,-15-4-1 0,4-3-4 16,1-4 0-16,3 0-1 0,1-2 2 0,-3-3-2 15,1 0 1-15,-5-2-5 0,-5 2 5 0,-25 14-3 16,39-24 5-16,-39 24-2 0,0 0 4 0,30-27 2 16,-30 27 6-16,0 0-3 0,0 0 5 0,-3-25-2 15,3 25-7-15,0 0 1 0,-18-24-4 0,18 24-2 16,0 0 3-16,0 0-3 0,-34-28 0 0,34 28-1 16,0 0 0-16,-32-14 1 0,32 14 0 15,-26-7 0-15,26 7-1 0,-30-8 1 0,30 8-1 16,-29-1 0-16,29 1 1 0,-28 0-1 0,28 0 1 15,-25 0 2-15,25 0 0 0,-25 3 4 0,25-3 1 16,-24 9 0-16,24-9-1 0,0 0 2 16,-34 32-4-16,34-32 1 0,-18 40 0 0,11-15 1 15,0 0-2-15,4-1 3 0,-1 3-6 16,2-3 1-16,2 3-2 0,2-3 0 0,-2-24-2 16,12 43 1-16,-12-43-2 0,20 33 1 0,-20-33-1 15,30 23 4-15,-30-23-4 0,44 11 2 0,-17-11-2 16,-1-4-4-16,6-1-9 0,0-6-12 0,2 1-16 15,-6-8-25-15,13 13-45 0,-22-27-78 0,33 29-197 16,-20-17-181-16,-4-6 63 0,11 15 445 0</inkml:trace>
  <inkml:trace contextRef="#ctx0" brushRef="#br1" timeOffset="419801.5801">16607 15338 1235 0,'-31'9'134'16,"31"-9"-67"-16,0 0-18 0,8 27 0 16,-8-27-5-16,0 0-6 0,0 0-7 0,0 0-4 15,23 28-9-15,-23-28-4 0,0 0 2 0,22 28 0 16,-22-28-2-16,0 0 0 0,5 32-9 0,-5-32 2 16,-5 33-6-16,5-33 4 0,-14 35-2 0,14-35 2 15,-15 32 1-15,15-32 0 0,0 0-4 16,0 0-2-16,0 0 1 0,0 0-1 15,0 0-1-15,0 0 0 0,0 0 0 0,0 0-1 16,9-35 3-16,-9 35-3 0,25-44 0 0,-25 44-5 16,28-48 4-16,-12 22-4 0,0-1 6 0,0 3-4 15,0-1 4-15,-16 25-3 0,30-46 3 0,-30 46-2 16,29-38 1-16,-29 38 0 0,21-25 2 0,-21 25-1 16,0 0 2-16,0 0-6 0,0 0 1 0,25 0 1 15,-25 0-4-15,0 0 1 0,16 25-8 16,-16-25-3-16,0 0-2 0,30 26 2 0,-30-26 4 15,35 16 5-15,-35-16 3 0,46 10 4 16,-18-8-1-16,1-2 1 0,3 4-1 0,-2-8 0 16,0 4 1-16,-4-2 0 0,1 1-1 0,-27 1 1 15,37-4 0-15,-37 4 0 0,0 0 5 0,0 0 9 16,0 0 5-16,0 0 3 0,0 0-1 0,0 0-2 16,0 0 1-16,-32 7 1 0,32-7 2 15,-32 0-6-15,32 0-2 0,-35-2 0 0,35 2 0 16,-37 2 1-16,37-2 1 0,-44 11 0 0,44-11-7 15,-46 24 3-15,46-24-3 0,-45 34 1 0,45-34-1 16,-37 42 1-16,18-17-3 0,19-25 1 0,-27 47-5 16,16-20 2-16,11-27-5 0,-8 47 4 0,8-47-5 15,3 36 0-15,-3-36-1 16,16 24 3-16,-16-24-1 0,28 11 3 0,-28-11-2 16,39-5-1-16,-39 5-1 0,52-23 1 0,-24 3 0 15,4 1-3-15,-2-8 6 0,-3 3-5 0,1-1 3 16,-3-1-2-16,-2 3 2 0,-23 23-3 0,37-39 5 15,-37 39-4-15,21-30 2 0,-21 30-1 0,0 0 1 16,0 0-1-16,0 0 1 0,0 0 1 0,0 0-3 16,0 0 0-16,0 0-4 0,0 0-3 15,0 0 1-15,0 0 1 0,-34 32 1 0,34-32 6 16,-15 30-6-16,15-30 0 0,-8 30-5 0,8-30-3 16,0 28-8-16,0-28 2 0,0 0-7 0,9 30-1 15,-9-30-11-15,0 0-20 0,39 14-36 16,-39-14-43-16,50-9-67 0,-38-21-65 0,33 0-175 15,1 14-13-15,-18-29 337 0</inkml:trace>
  <inkml:trace contextRef="#ctx0" brushRef="#br1" timeOffset="419973.436">17829 14819 1490 0,'-19'-27'166'0,"19"27"-70"0,0 0-38 0,-30 34-21 15,30-34-11-15,-43 51-13 0,15-16 23 0,3 7-26 16,0 3 16-16,1 4-14 0,1 2-11 15,1 2 4-15,3 0-8 0,3-4 3 0,5-3-15 16,2-9-12-16,9 0-30 0,0-37-94 16,16 58-170-16,-16-58-243 0,-3 42-18 0,14-16 327 15</inkml:trace>
  <inkml:trace contextRef="#ctx0" brushRef="#br1" timeOffset="420914.8338">19292 15104 887 0,'0'0'81'0,"0"0"-49"0,0 0-11 15,6-32 14-15,-6 32 10 0,0 0 14 16,0-28-4-16,0 28 8 0,0 0-1 0,-23-30-3 16,23 30-6-16,0 0-8 0,-27-10-8 0,27 10-3 15,-32 3-3-15,32-3-5 0,-41 13-2 0,15-3-6 0,26-10-3 16,-50 32-5-16,26-11 4 0,-1 0-5 15,3 6 9-15,-1 1-6 0,4 7 6 0,-1-2-3 16,5 4 4-16,0-3-3 0,8 1 2 0,0-7-8 16,7-28 0-16,2 36-7 0,-2-36-1 0,0 0-1 15,41 12 0-15,-11-21 3 0,5-9-2 0,8-8 7 16,5-7-5-16,1-10 4 0,8-6-5 16,-2 1 3-1,-2-8-9-15,0 0 8 0,-3-4-8 0,-4 2-11 0,-2 3 26 16,-7 1-24-16,-7 6 24 0,-1 4-7 0,-12 3-6 15,-4 6 5-15,-8 4-5 0,-3 6 4 16,-2 25-3-16,-7-34 3 0,7 34-2 0,0 0 3 16,-25-8-5-16,25 8 1 0,-32 31 2 0,11 5-6 0,-2 8 9 15,-4 12-11-15,1 4-6 0,1 1 25 16,4 5-27-16,5-5 24 0,3-1-14 0,10-5-23 16,-1-11-4-16,15 2-37 0,-6-18-22 0,23 14-45 15,-28-42-57-15,55 21-331 0,-19 0 8 0,-6-17 199 16</inkml:trace>
  <inkml:trace contextRef="#ctx0" brushRef="#br1" timeOffset="421120.274">19806 15060 1585 0,'0'0'34'0,"0"0"-35"0,0 0-7 15,0 0 3-15,35 7 7 0,-35-7 0 16,41-10 0-16,-41 10-10 0,50-13-16 0,-50 13-15 16,48-5-24-16,-48 5-24 0,44 0-26 0,-44 0-22 15,32 5-39-15,-32-5-55 0,0 0-178 0,0 0 76 16,0 0 331-16</inkml:trace>
  <inkml:trace contextRef="#ctx0" brushRef="#br1" timeOffset="421292.1063">19760 15365 1474 0,'0'0'67'0,"0"0"-44"16,0 0-17-16,0 0 1 0,0 0 2 0,41-2-1 15,-9-12-2-15,7-4-4 0,7-6-4 0,3-3-31 16,20 13-81-16,-25-26-209 0,20 13-216 0,2 6 30 16,-20-16 428-16</inkml:trace>
  <inkml:trace contextRef="#ctx0" brushRef="#br1" timeOffset="423789.5013">20656 14997 1073 0,'0'0'33'0,"0"0"-20"16,-34-16 4-16,34 16 9 0,0 0 16 0,-26-11 1 15,26 11 0-15,0 0-7 0,-32-7-6 0,32 7-2 16,0 0-2-16,-30 9-3 0,30-9 0 0,0 0 1 16,-32 18 2-16,32-18 3 0,0 0-3 0,-28 37 0 15,28-37-6-15,-18 31 1 0,18-31-7 0,-7 36 0 16,7-36-6-16,5 31-1 0,-5-31-5 0,16 25 1 15,-16-25-4-15,27 16 3 0,-27-16-2 16,42 7 0-16,-42-7 0 0,50-7-2 16,-24-4 3-16,1 2-1 0,3-6 2 0,-2-3-3 0,2-5 5 15,-1-2-4-15,-4-1 5 0,1-6-5 16,-3 2 3-16,0-1-4 0,-2-5-15 0,-3 3 31 16,-4-2-30-16,-1 3 30 0,-6-1-9 0,0 6-4 15,-7 27 8-15,3-39 1 0,-3 39 7 0,-3-24 2 16,3 24 1-16,0 0-4 0,0 0-1 15,0 0-5-15,-25-4-5 0,25 4 0 0,-16 32-5 16,6-2 0-16,-3 5-4 0,1 9-11 0,-1 4 27 16,1 1-25-16,3 0 26 0,0 1-12 0,4-5-7 15,1-2 0-15,6-3-21 0,0-10-13 0,12 4-28 16,-14-34-13-16,34 42-17 0,-34-42-8 0,53 23-17 16,-53-23-22-16,64 0-20 15,-40-14-36-15,14-2-94 0,9 11-51 0,-25-32 206 16</inkml:trace>
  <inkml:trace contextRef="#ctx0" brushRef="#br1" timeOffset="423961.4">21329 14891 807 0,'-25'-2'290'0,"25"2"-164"15,-30 6-27-15,30-6-17 0,-32 21-26 0,32-21-5 16,-33 38-32-16,33-38 7 0,-32 50 1 16,14-22-10-16,4 2 1 0,0-2-11 0,5 6 1 15,2-6-9-15,3 5 3 0,2-5-6 0,2-28 4 16,9 44-11-16,-9-44-13 0,22 25-22 0,-22-25-27 15,37 11-50-15,-37-11-2 0,46-13-33 16,-46 13-61-16,32-56-186 0,7 40 22 0,-25-30 321 16</inkml:trace>
  <inkml:trace contextRef="#ctx0" brushRef="#br1" timeOffset="424117.611">21357 14660 1213 0,'-24'16'49'0,"24"-16"-37"0,0 0-13 15,-29 11-9-15,29-11-19 0,0 0-27 0,0 0-36 16,0 0-35-16,0 0-51 0,36 17-81 16,-4-3-99-16,-32-14 195 0</inkml:trace>
  <inkml:trace contextRef="#ctx0" brushRef="#br1" timeOffset="424398.8616">21667 14755 871 0,'0'32'147'16,"0"-32"-33"-16,0 0-5 0,-39 13-13 0,39-13-10 15,-30 17-17-15,30-17-9 0,-37 19-6 16,37-19-4-16,-35 23-6 0,35-23-22 0,-36 30 27 16,36-30-41-16,-26 30 26 0,26-30-21 0,0 0-9 15,-20 28-1-15,20-28-5 0,0 0 1 0,0 0-1 16,0 0 0-16,32 22 0 0,-32-22 1 0,37 0 1 16,-37 0 0-16,48-2 0 0,-21 2 0 15,-3 0 1-15,3 2-1 0,-2 3 0 0,-25-5 0 16,37 14 0-16,-37-14 3 0,0 0-2 15,23 39 1-15,-23-39-2 0,-2 40 2 0,-3-13-3 16,-6-1 4-16,-3-1-4 0,0-1 3 0,14-24-4 16,-37 46 4-16,37-46-4 0,-34 32 0 0,34-32-12 15,0 0-30-15,0 0-37 0,0 0-37 0,0 0-64 16,5-44-68-16,26 12-256 0,0 2 44 0,-6-24 289 16</inkml:trace>
  <inkml:trace contextRef="#ctx0" brushRef="#br1" timeOffset="424586.4004">22138 14412 1634 0,'-26'23'48'0,"6"7"-33"0,-1 5-11 16,2 4 7-16,3 0-4 0,0 5 5 16,3 1-13-16,-3 3 7 0,1 1-10 0,-1-1 8 15,1-1 12-15,5-3-28 0,3-1 27 0,1-8-44 16,6 2-4-16,-1-9-3 0,8 2-25 0,-7-30-17 15,14 37-42-15,-14-37-78 0,0 0-31 0,0 0-20 16,0 0-136-16,39 5 66 0,-50-33 302 0</inkml:trace>
  <inkml:trace contextRef="#ctx0" brushRef="#br1" timeOffset="424742.6186">21878 14792 1008 0,'0'0'158'0,"-39"-54"-24"0,39 54-12 15,-25-37 3-15,25 37-17 0,0 0-21 0,0 0-23 16,0 0-23-16,0 0-19 0,0 0-4 0,0 0-5 15,0 0-2-15,36 14-4 0,-10-7-7 0,4-2-1 16,6-1-7-16,-1-4-8 0,4 2-22 16,-5-11-38-16,14 19-67 0,-48-10-110 0,69-23-303 15,-36 27 6-15,-6-15 274 0</inkml:trace>
  <inkml:trace contextRef="#ctx0" brushRef="#br1" timeOffset="425330.3281">22562 14755 1302 0,'0'0'41'0,"-25"-14"-38"0,25 14-4 16,-28-7 6-16,28 7 6 0,-34 2 9 0,34-2 9 15,-46 12 8-15,46-12 11 0,-59 27 2 0,33-8 4 16,-10-5-6-16,8 11-2 0,-4-9-3 0,7 10-17 16,-1-8 26-16,26-18-40 0,-39 42 24 0,39-42-22 15,-21 32-10-15,21-32 1 16,0 0-5-16,5 32 2 0,-5-32-2 16,28 15 0-16,-28-15 0 0,48 9-1 0,-18-11 2 15,6-5-2-15,1 0 2 0,5-3-2 0,-1-6 1 0,2-3-2 16,-3-4 3-16,-1 3-3 0,-1-1-15 0,-8-2 29 15,-4 0-28-15,-26 23 29 0,39-37-10 0,-39 37-2 16,21-31 3-16,-21 31-2 0,0 0 6 0,6-34-2 16,-6 34 2-16,0 0-2 0,0 0-1 15,0 0-2-15,0 0-2 0,0 0-1 0,-32-5-1 16,32 5 2-16,-21 30-4 0,21-30 3 0,-27 49-3 16,15-22-10-16,-3 4 25 0,3 1-26 0,3-2 21 15,2-2-19-15,5-3-10 0,2-25-7 0,13 42-19 0,-13-42-14 16,26 28-15-16,-26-28-14 0,45 16-24 0,-45-16-32 15,56-3-72-15,-56 3-152 0,46-29-81 0,-5 26 190 16</inkml:trace>
  <inkml:trace contextRef="#ctx0" brushRef="#br1" timeOffset="425650.6587">23045 14750 1187 0,'0'0'151'0,"-32"14"-77"0,32-14-14 16,-28 16-6-16,28-16-5 0,-32 32-8 15,32-32-3-15,-34 37-3 0,34-37-15 16,-26 42 27-16,26-42-36 0,-23 41 26 0,23-41-18 16,-18 35-4-16,18-35 2 0,0 0-6 0,-7 28-1 15,7-28-7-15,0 0-1 0,0 0 0 0,0 0 0 16,32 5 3-16,-32-5 0 0,39-21 2 0,-14 2-4 16,1-9-16-16,4 1 26 0,4-3-26 0,-4 0 25 15,0 2-9-15,-3 2-4 0,-4 1 3 0,-23 25-4 16,39-40 3-16,-39 40-2 0,0 0 2 15,25-29 2-15,-25 29-2 0,0 0 1 0,0 0-1 16,0 0 0-16,0 0-4 0,0 0-4 0,-18 37-7 16,18-37-2-16,-27 50-5 0,13-22 4 0,4 4 11 15,-3-4-35-15,11 3 10 0,2-31-51 0,0 51-14 0,0-51-33 16,22 45-67-16,-22-45-100 0,0 0-201 0,49 33 69 16,-49-33 394-16</inkml:trace>
  <inkml:trace contextRef="#ctx0" brushRef="#br1" timeOffset="425869.493">23554 14694 1505 0,'-34'0'80'16,"34"0"-30"-16,-53 17 0 0,53-17 1 0,-52 34-12 15,52-34-7-15,-49 42-8 0,24-14 4 0,-2-1-2 16,6 1-12-16,0-2 22 0,5-1-32 0,5 0 18 15,11-25-19-15,-8 37-4 0,8-37-2 0,15 28-5 16,-15-28-3-16,36 23-11 0,-36-23-10 16,57 10-20-16,-31-17-46 0,24 20-77 15,-31-38-133-15,22 21-268 0,-2-3 65 0,-14-8 345 16</inkml:trace>
  <inkml:trace contextRef="#ctx0" brushRef="#br1" timeOffset="426221.5162">23720 14824 1040 0,'-25'-7'361'15,"25"7"-279"-15,0 0-40 0,0 0-5 0,0 0-4 16,0 0-4-16,32 14-4 0,-32-14-7 0,39-5-1 16,-14 0-7-16,0-6-2 0,3 2-6 0,-1-5 1 15,-3 4-3-15,-24 10 2 0,45-23-2 0,-45 23 2 16,28-21-1-16,-28 21 5 0,0 0 4 15,11-29 5-15,-11 29 0 0,0 0 1 0,-8-24-5 16,8 24 2-16,0 0-3 0,-37-27 2 0,37 27-3 16,-32-10 0-16,32 10 0 0,-37 0-2 0,37 0 3 31,-39 10-2-31,39-10 0 0,-44 25 1 0,19-4 1 0,-1 6-1 0,-1 4 6 0,-1 4-2 0,3 6-4 16,2-2 23-16,5 1-26 0,4-3 18 0,7-5-18 31,9-6-8-31,-2-26 1 0,25 39-10 15,-25-39-2-15,49 25-9 0,-17-24-15 16,9 3-21-16,-6-20-46 0,20 20-66 0,-30-38-123 16,16 22-290-16,1-2 67 0,-12-13 314 0</inkml:trace>
  <inkml:trace contextRef="#ctx0" brushRef="#br1" timeOffset="426737.1339">22022 15682 1255 0,'-9'-39'80'0,"9"39"-36"16,10-30-8-16,-10 30-1 0,0 0-6 15,20-24-13-15,-20 24-7 0,0 0 3 0,0 0 10 16,0 0 7-16,0 0 4 0,0 0-3 0,0 0-6 16,0 0-2-16,0 0 2 0,2 28 4 0,-2-28 0 31,-7 28-2-31,7-28-6 0,-9 33-4 0,9-33-4 15,-13 43 1-15,13-43-7 0,-12 37-16 0,12-37 27 16,-13 37-32-16,13-37 28 0,-7 30-11 16,7-30-4-16,0 0 0 0,0 0 0 0,0 0 1 15,0 0 0-15,0 0 3 0,0 0 1 0,0 0-2 16,0 0-9-16,30-29 29 0,-19 5-27 0,2-4 26 16,-5-1-16-16,1-1-5 0,2 2 4 0,-4 0-6 15,2 2 5-15,-2-1-3 0,-2 3 1 0,0-1 1 16,-5 25-2-16,11-35-7 0,-11 35 1 0,0 0-9 15,16-30-2-15,-16 30-5 16,0 0-11-16,0 0-6 0,35 3-14 0,-35-3-13 16,29 18-25-16,-29-18-32 0,41 16-36 0,-41-16-45 15,49 3-116-15,-8 8-108 0,-16-25 143 0,28 28 286 16</inkml:trace>
  <inkml:trace contextRef="#ctx0" brushRef="#br1" timeOffset="427768.7751">22698 15476 1403 0,'-26'-7'104'0,"-1"3"-47"0,27 4-9 0,-39 7-2 16,39-7-4-16,-41 11-5 0,41-11 0 0,-40 17-3 15,40-17-3-15,-36 27-6 0,36-27-3 0,-32 37-6 16,32-37-1-16,-23 42-4 0,23-42 0 16,-16 48-5-16,15-24 1 0,1-24-6 15,3 41 1-15,-3-41-3 0,18 32 1 0,-18-32-1 16,30 21-17-16,-30-21 16 0,44 5-16 0,-16-9 17 15,3-1 17-15,0-9-16 0,1 0 13 0,0-5-20 16,0-4-4-16,0-2-1 0,-4-5-3 0,1 0 4 16,-5 2-4-16,-2-4 8 0,-3 2-2 0,-3 2 6 15,-5 2-4-15,-2 1 4 0,-4 0-4 0,-5 25 4 16,5-44 0-16,-5 44 2 0,-5-30-1 16,5 30 1-16,0 0 2 0,0 0 4 0,0 0 0 15,0 0 3-15,0 0-1 0,-25-5-4 0,25 5 0 16,0 0-4-16,0 25 1 0,0-25 3 15,0 0 0-15,20 25 0 0,-20-25 3 0,30 10-1 16,-30-10 2-16,40 0 0 0,-13-2-3 0,1-3 1 16,-1-2-2-16,-1 0 0 0,-1-2-3 0,-25 9 1 15,46-14 0-15,-46 14-1 0,36-11-1 16,-36 11 0-16,0 0 0 0,0 0 6 0,0 0 9 16,0 0 0-16,0 0 2 0,0 0-3 0,0 0-7 15,0 0-3-15,-9 32-2 0,9-32-2 0,-32 34 3 16,32-34 0-16,-39 40 3 0,39-40-1 0,-35 49 5 15,35-49-4-15,-32 48 3 0,32-48-4 0,-27 44 0 16,27-44-4-16,-7 35 2 16,7-35-4-16,0 0 3 0,21 32-2 0,-21-32 1 15,32 9 2-15,-32-9-6 0,46-5 5 0,-19-4-1 16,1-4 1-16,6-2-1 0,-2-5 2 0,0 1-4 16,-2-2 3-16,-2-4-2 0,-1 4 2 0,-27 21-2 15,42-42 4-15,-42 42-3 0,28-39 2 0,-28 39-3 16,16-34 2-16,-16 34-2 0,7-26 2 0,-7 26 0 15,0 0 0-15,0 0 0 0,0-25 0 16,0 25-1-16,0 0-1 0,0 0-1 0,0 0-6 16,0 0-2-16,-12 43-6 0,12-43 2 0,-14 44-2 15,14-44-1-15,-16 44-7 0,16-44-3 0,-9 40-10 16,9-40-1-16,0 39-10 0,0-39-6 0,9 30-14 16,-9-30-11-16,0 0-20 0,0 0-16 15,42 19-11-15,-42-19-5 0,32-3-1 0,-32 3-11 16,39-20-7-16,-39 20-33 0,43-30 4 15,-17 22 3-15,-26 8 58 0,36-34 102 0,-36 34 16 16,26-37 110-16,-26 37 53 0,22-32 35 0,-22 32-17 16,17-28-3-16,-17 28-18 0,13-26-11 0,-13 26-24 15,3-27-27-15,-3 27-20 0,0 0-17 0,-3-28-7 16,3 28-1-16,0 0 0 0,0 0-6 0,0 0-7 16,0 0-11-16,0 0-12 0,-7 28-4 15,7-28-5-15,-15 37 3 0,7-10-4 0,-3 3 12 16,-1 0-4-16,1 3 6 0,-5-3-2 15,2 4-4-15,-2-6 4 0,2 3 1 0,14-31-3 16,-18 41 0-16,18-41-11 0,0 0-4 0,0 0-3 16,0 0 1-16,0 0 0 0,0 0 0 0,28 3 2 15,-28-3-4-15,43-42 4 0,-17 12-1 0,1-3 1 16,0-1-1-16,1 1 0 0,-2 1-6 16,-1 2 6-16,-2 6-3 0,-1-1 5 0,-22 25-2 15,33-39 0-15,-33 39-3 0,0 0 1 0,0 0 0 16,27-23 1-16,-27 23-1 0,0 0-2 0,0 0-2 15,0 0-2-15,-9 35 1 0,9-35-6 0,-9 41 0 16,9-41-6-16,-7 35 0 0,7-35-5 0,0 28-1 16,0-28-2-16,16 25 2 0,-16-25-1 15,28 16-4-15,-3-6-17 0,-25-10-14 16,53 9-23-16,-53-9-25 0,64 2-41 0,-64-2-55 16,62-7-62-16,-36 3-124 0,-26 4 2 0,55-10 311 15</inkml:trace>
  <inkml:trace contextRef="#ctx0" brushRef="#br1" timeOffset="428143.9001">24250 15395 837 0,'0'0'214'16,"-4"-28"-102"-16,4 28-28 0,2-34-7 16,-2 34-12-16,5-35-12 0,-5 35-6 0,9-32 7 15,-9 32 1-15,0 0 12 0,0 0-3 0,0 0-11 16,0 0-12-16,0 0-18 0,0 0-6 0,0 0-4 16,0 0 5-16,-30 37 5 0,30-37 5 15,-27 50-6-15,13-21 0 0,-4 3-3 0,1 0 2 16,-1-4-3-16,2-2-18 0,16-26 0 0,-27 37 0 15,27-37 0-15,-8 27 0 0,8-27 0 16,0 0 0-16,0 0 0 0,24 12 0 0,-24-12 0 16,45-16 0-16,-10-3 0 0,6-2 0 0,7-7 0 15,7-9 0-15,3 1 0 0,6-4 0 0,1-4 0 16,-3 0 0-16,-2-2 0 0,-1 0 0 0,-4-3 0 16,-4 0 0-16,-1-2 0 0,-8-2 0 0,-5 7 0 15,-8 2 0-15,-8 7 0 0,-7 11 0 16,-14 26 0-16,6-25 0 0,-6 25 0 15,-25 3 0-15,25-3 0 0,-50 37 0 0,15 0 0 16,-4 6 0-16,-5 8 0 0,-1 5 0 0,1 4 0 16,1-4 0-16,8 4 0 0,3-7 0 0,7-7 0 15,8-6 0-15,6-6 0 0,4-8 0 0,14-1 0 16,-7-25 0-16,30 32-55 0,-30-32-33 0,59 15-63 16,-59-15-92-16,70-19-353 0,-32 14 13 15,1-13 253-15</inkml:trace>
  <inkml:trace contextRef="#ctx0" brushRef="#br1" timeOffset="431782.2805">13602 16311 955 0,'0'0'43'0,"0"0"-30"0,0 0 2 15,0 0 22-15,0 0 13 0,0 0 9 0,0 0-13 16,0 0-19-16,0 0-16 0,0 0-4 0,0 0 3 16,-18 33 9-16,18-33 11 0,-12 41 9 0,12-41 1 15,-14 38-1-15,14-38-8 0,-13 41-1 0,13-41-7 16,-12 40 3-16,12-40-7 0,-13 37 0 0,13-37-7 15,-12 39 1-15,12-39-4 0,-9 41 4 16,9-41-6-16,-7 42 2 0,7-42-6 0,-7 37-17 16,7-37 35-16,-2 26-37 0,2-26 35 0,0 0-18 15,0 0-2-15,0 0 2 0,0 0 1 16,0 0 6-16,0 0 10 0,30-1 22 0,-30 1-27 16,18-39 31-16,-7 7-38 0,1-5 4 0,-1-3 0 15,1-1-9-15,-1 2 4 0,1 4-6 16,1 2 7-16,-3 8-5 0,-10 25 4 0,14-44 0 15,-14 44 2-15,9-32-4 0,-9 32 2 0,0 0-5 16,0 0 0-16,16-24-1 0,-16 24 0 0,0 0 2 16,0 0-2-16,30 1 1 0,-30-1-1 0,30 2-2 15,-30-2-6-15,46-2-13 0,-14 2-19 0,-7-14-34 16,19 14-42-16,-24-26-78 0,37 22-222 0,-20-6-104 16,-7-6 72-16,16 28 449 0</inkml:trace>
  <inkml:trace contextRef="#ctx0" brushRef="#br1" timeOffset="431985.4919">14305 16418 1483 0,'-51'21'92'0,"51"-21"-70"0,0 0-18 15,-25 13 0-15,25-13 1 0,0 0 0 0,0 0-2 16,0 0-3-16,0 0 0 0,0 0 0 0,35 5-1 15,-35-5 2-15,45-5-1 0,-17-1-8 0,7-1-10 16,1-3-7-16,8 3-25 0,-10-15-32 16,19 19-65-16,-27-27-86 0,22 11-214 15,-7 12-10-15,-23-18 307 0</inkml:trace>
  <inkml:trace contextRef="#ctx0" brushRef="#br1" timeOffset="432172.9297">14217 16663 1199 0,'-13'46'321'16,"13"-46"-292"-16,0 0-22 0,0 0 1 0,32 1 9 15,-32-1-9-15,55-14 21 0,-21-2-25 0,8-1 7 16,6-2-21-16,-2-13-44 0,19 19-93 16,-26-29-220-16,18 12-154 0,2 7 5 0,-22-15 499 15</inkml:trace>
  <inkml:trace contextRef="#ctx0" brushRef="#br1" timeOffset="432657.3712">15065 16344 667 0,'0'0'63'0,"28"-46"11"15,-28 46 10-15,25-26 13 0,-25 26-7 0,0 0-18 16,30-11-14-16,-30 11-10 0,0 0-3 0,0 0-2 15,0 0 0-15,0 0-6 0,20 27-2 0,-20-27-2 16,0 0 1-16,-2 30-1 0,2-30-1 16,-4 28-7-16,4-28-3 0,-7 32-3 0,7-32 2 15,-10 31-1-15,10-31 3 0,-11 30-4 0,11-30-2 16,0 0-5-16,-11 32-1 0,11-32-3 16,0 0 0-16,0 0 1 0,0 0-4 0,0 0 0 15,0 0-1-15,0 0-3 0,0 0 1 0,0 0-2 16,0 0 0-16,0 0 1 0,9-25-1 0,-9 25 2 15,20-44-3-15,-8 18 4 0,2-4-5 0,2 0 4 16,-2-2-4-16,2 6 4 0,-2-2-5 0,-14 28 0 16,32-44-11-16,-32 44-2 0,36-39-5 15,-36 39-7-15,39-30-7 0,-15 25-12 16,-24 5-18-16,52-11-17 0,-52 11-41 0,58 0-69 16,-58 0-101-16,39-9-185 0,-2 27 57 0,-37-18 419 15</inkml:trace>
  <inkml:trace contextRef="#ctx0" brushRef="#br1" timeOffset="433063.6724">15973 16223 733 0,'0'0'58'15,"-1"-39"-11"-15,1 39 0 0,-11-27 11 16,11 27 1-16,0 0 4 0,-27-21 0 0,27 21 9 15,-30-3 0-15,30 3-5 0,-35 7-6 16,35-7-12-16,-39 17-3 0,14-8-4 0,25-9 2 16,-46 39-2-16,27-11 2 0,-8-3-8 0,8 8-1 15,-6-3-9-15,5 4-3 0,1-4-8 0,1 0 1 16,6-6-11-16,1 3 5 0,11-27-7 0,-9 38 0 16,9-38-3-16,0 0 1 0,16 30-1 0,-16-30 1 15,30 6 1-15,-30-6 0 0,52-13 0 16,-19-3-3-16,4-3 3 0,4-7-4 0,0-4 5 15,-2-4-5-15,0-1 6 0,-5-2-6 0,-1 2 4 16,-6 1-5-16,-4 4 2 0,-7 4-4 16,-16 26 3-16,21-39 0 0,-21 39 1 0,0 0 0 15,4-26 1-15,-4 26-2 0,0 0-4 0,0 0-2 16,0 0-3-16,-34 24-2 0,34-24 2 0,-21 44-1 16,10-15-2-16,0-1 1 0,4 4-13 15,-2-6-5-15,11 7-24 0,-2-33-13 0,4 55-41 16,-4-55-45-16,21 41-71 0,-21-41-174 0,0 0-42 15,60 29 204-15</inkml:trace>
  <inkml:trace contextRef="#ctx0" brushRef="#br1" timeOffset="433423.177">16496 16295 1121 0,'-18'-25'305'15,"18"25"-214"-15,-37-16-39 0,37 16-10 0,-46-16 2 16,46 16-3-16,-44-10-9 0,44 10-6 0,-43 3-7 15,43-3-2-15,-41 18-3 0,41-18-2 0,-35 35-5 16,19-10-1-16,0 3-4 0,4-2 2 0,3 3-4 16,4-3 4-16,5-26-5 0,3 44 4 15,-3-44-4-15,16 30 2 0,-16-30 0 0,30 12 3 16,-30-12 5-16,43-7 1 0,-43 7 4 0,51-30-3 16,-21 9-1-16,2-5-2 0,2-8 2 0,1-4-6 15,-1-10 3-15,-1 1-7 0,-1-3 4 0,-3 3-5 16,-3 1 5-16,-5 4-6 0,-3 3 3 15,-2 2-4-15,-4 7 5 0,-3 3-4 0,-9 27 4 16,14-36-3-16,-14 36 2 0,0 0-2 16,0 0-3-16,0 0-1 0,0 0-6 0,0 0-2 15,0 0-2-15,-17 49-3 0,6-12-3 0,-3 3 3 16,2 3-8-16,-4 1 1 0,5 3-14 0,-3-6-7 16,10 10-25-16,-12-14-13 0,23 12-49 0,-7-49-53 15,4 56-136-15,8-29-165 0,-12-27 79 0,32 32 408 16</inkml:trace>
  <inkml:trace contextRef="#ctx0" brushRef="#br1" timeOffset="434204.4943">17017 16173 858 0,'0'0'155'0,"0"0"-73"0,0 0-13 15,0 0-3-15,0 0 7 0,0 0 0 0,0 0-11 16,0 0-7-16,0 0-15 0,0 0-16 0,0 0-11 16,0 0-9-16,0 0 1 0,-25 0 6 0,25 0 3 15,0 0 4-15,0 0-2 0,-25 32-4 0,25-32-4 16,-7 42-1-16,5-12-7 0,0 5 4 16,2 4-7-16,-1 2 7 0,-1 3-8 0,0 0 8 15,0-6-17-15,-3-1-10 0,7-1-27 16,-2-36-19-16,5 44-38 0,-5-44-32 0,0 0-95 15,0 0-197-15,25-4 6 0,-25 4 247 0</inkml:trace>
  <inkml:trace contextRef="#ctx0" brushRef="#br1" timeOffset="435097.7027">17300 16198 496 0,'0'0'137'0,"0"0"-36"15,5-25-2-15,-5 25 3 0,0 0 1 0,0 0-10 31,0 0-14-31,0 0-13 0,0 0-12 0,0 0-7 16,0 0-3-16,0 0-3 0,-26 6-7 0,26-6-2 16,0 0-6-16,0 0-3 0,0 0-4 0,-14 33-1 15,14-33-4-15,-9 25-1 0,9-25-2 0,-2 28-2 16,2-28-4-16,0 0 0 0,2 33-4 0,-2-33 2 16,0 0-2-16,19 28-2 0,-19-28 1 15,0 0 0-15,34 22-1 0,-34-22 4 0,25 7-4 16,-25-7 2-16,30-2 0 0,-30 2-1 0,28-12 1 0,-28 12-2 15,27-20 5-15,-27 20-2 0,28-33 5 0,-28 33-3 16,26-43 2-16,-26 43-5 0,24-45 4 0,-24 45-4 16,19-41 3-16,-19 41-2 0,14-32 3 0,-14 32-1 15,0 0 4-15,9-26-1 0,-9 26 0 0,0 0 3 16,0 0-5-16,0 0-1 0,0 0-5 16,0 0-5-16,-12 39-2 0,12-39 1 0,-15 51-2 0,7-19 4 15,-1 3-4-15,0-2 1 0,5 2-11 0,-1-6 1 16,9-1-11-16,-4-28-5 0,12 40-15 0,-12-40-9 15,28 20-12-15,-28-20-15 0,48 0-28 0,-48 0-37 16,69-25-75-16,-26 11-221 0,-11-27 51 0,30 24 376 31</inkml:trace>
  <inkml:trace contextRef="#ctx0" brushRef="#br1" timeOffset="435434.9296">18040 16002 1305 0,'-41'2'183'0,"41"-2"-119"0,-46 23-32 16,46-23-2-16,-44 18-1 0,44-18 0 16,-37 16-8-16,37-16-4 0,-28 19-5 0,28-19-1 15,0 0-3-15,0 0 0 0,-27 23-4 0,27-23-2 16,0 0-3-16,0 0 2 0,9 24-1 0,-9-24 0 16,0 0-1-16,25 30 2 0,-25-30-2 0,0 0 1 15,30 36 0-15,-30-36 1 0,0 0-3 0,33 37 1 16,-33-37-2-16,0 0 3 0,29 33 0 0,-29-33 1 0,0 0-2 15,0 0 2-15,28 25-1 0,-28-25 1 16,0 0 0-16,0 0-3 0,0 0 1 0,25 10 2 16,-25-10-1-16,0 0 1 0,0 0-1 0,0 0-1 15,0 0 2-15,7 25 0 0,-7-25-2 0,-5 26 1 16,5-26-3-16,-16 34 1 0,16-34-6 0,-27 35-1 16,10-10-12-16,17-25-4 0,-39 49-19 0,10-33-13 15,13 14-27-15,-14-25-40 0,21 22-68 16,-24-27-179-16,33 0-95 0,-27 1 122 0,1-27 344 15</inkml:trace>
  <inkml:trace contextRef="#ctx0" brushRef="#br1" timeOffset="435609.3073">17114 15754 1734 0,'0'0'42'0,"-25"25"-27"16,25-25-35-16,-30 16 13 0,30-16-21 0,0 0-35 15,0 0-42-15,28 21-115 0,-28-21-206 0,0 0-105 16,57-4 141-16</inkml:trace>
  <inkml:trace contextRef="#ctx0" brushRef="#br1" timeOffset="435859.3533">18274 16295 1420 0,'30'39'43'0,"-30"-39"-42"0,7 37 2 15,-7-37-5-15,6 42-3 0,-5-16-6 0,-6 2-5 16,3 9-38-16,-16-8-41 0,17 15-93 16,-26-13-220-16,27-31-39 0,-18 62 207 0</inkml:trace>
  <inkml:trace contextRef="#ctx0" brushRef="#br1" timeOffset="436750.0029">19345 15888 330 0,'0'0'22'16,"18"-30"-12"-16,-18 30 5 0,13-28 21 15,-13 28 22-15,3-32 23 0,-3 32 18 0,-5-33 10 16,5 33 8-16,-14-36-7 0,14 36 11 0,-20-37-23 16,20 37-5-16,-23-26-17 0,23 26-17 0,-32-23-10 15,32 23-6-15,-33-19-4 0,33 19-6 16,-36-14-3-16,36 14-8 0,-35-4-2 0,35 4-5 15,-37 7-4-15,37-7-5 0,-41 23-5 0,41-23 3 16,-43 39-4-16,20-15 8 0,0 3-2 16,0 5-12-16,-3 3 31 0,3 2-28 0,-2 3 29 15,0-1-10-15,4 2-6 0,1-3 6 0,4-2-7 16,8-3 4-16,6-5-9 0,5-1 2 0,-3-27-7 16,34 44 2-16,-6-23-2 0,8-4 1 0,3-3 0 15,5-3 1-15,9-6-1 0,4-3 3 0,1-5-3 16,6-8 0-16,-2 2-2 0,0-7 0 15,2-5-3-15,-4-9-4 0,0 2 6 0,-5-7-8 16,-5-2 13-16,-10-2-6 0,-8-1 7 16,-7-4-3-16,-9 0 3 0,-2-2 14 0,-7-2-25 15,-7 1 24-15,-5 4-24 0,-6 1 8 0,-5 5 4 16,-1 7-4-16,-6 2 6 0,-4 5-3 0,-3 6 4 16,-2 2-2-16,-7 5 2 0,4 6-1 0,-1 4 0 15,3 6-1-15,-1 4-2 0,2 8 1 16,2 6-6-16,0 6 3 0,2 6-5 0,-1 2 6 15,4 6-4-15,4-3-12 0,3 3 23 0,6-4-26 16,5-3 23-16,5-3-16 0,11-9-9 0,-9-25-8 16,43 35-19-16,-13-33-17 0,19 6-32 0,-12-25-46 15,38 20-101-15,-27-13-256 0,15-15-15 16,14 14 304-16</inkml:trace>
  <inkml:trace contextRef="#ctx0" brushRef="#br1" timeOffset="436968.7993">20004 15944 1498 0,'0'0'47'15,"0"0"-41"-15,36-31-4 0,-36 31-3 0,48-34-1 16,-18 17-17-16,2 8-22 0,-8-11-10 15,10 24-54-15,-34-4-1 0,50-7-63 0,-50 7-100 16,0 0-165-16,54-5 79 0,-54 5 355 0</inkml:trace>
  <inkml:trace contextRef="#ctx0" brushRef="#br1" timeOffset="437140.6347">20203 16092 1485 0,'-30'6'72'0,"30"-6"-51"16,0 0-20-16,0 0-3 0,0 0 1 16,0 0-2-16,0 0-4 0,0 0-13 0,42-27-29 15,-17-5-68-15,28 25-148 0,-3-17-239 0,-8-10 4 16,17 20 390-16</inkml:trace>
  <inkml:trace contextRef="#ctx0" brushRef="#br1" timeOffset="437750.1829">21099 15765 1021 0,'0'0'135'0,"0"0"-121"0,-36-4-16 16,36 4 2-16,-26-3 0 0,26 3 3 0,-39 3 7 16,14 4 15-16,25-7 23 0,-58 25 16 0,36 1-14 15,-15-12 19-15,12 16-28 0,-8-10 16 16,12 10 4-16,-11-6-8 0,10 10 0 0,-4-6-15 16,6 5-6-16,3-8-13 0,4 5-3 0,13-30-9 15,-12 42-1-15,12-42-6 0,5 35 3 0,-5-35-4 16,21 30 4-16,-21-30-3 0,39 14 3 0,-12-10-1 15,3-11-1-15,5 2 1 0,3-9-2 0,1-4 1 16,3-3 0-16,1-2 3 0,1-2-7 16,-2-1 5-16,-3-2-3 0,-3 0 2 15,-4-1 0-15,-6 3 1 0,-3 1-2 0,-23 25 0 16,34-44-1-16,-34 44 3 0,16-31-5 0,-16 31 7 16,0 0-5-16,0 0 3 0,0 0-1 0,0 0-1 15,0 0 0-15,0 0-2 0,-32-4 2 0,32 4-3 16,-28 41 4-16,8-13-4 0,1 2 4 0,1 1-3 15,2 1 5-15,2-2-6 0,3 0 5 16,6-4-11-16,5-26-6 0,-2 48-16 0,2-48-20 16,18 35-23-16,-18-35-17 0,35 27-36 0,-35-27-35 15,45 14-54-15,-45-14-93 0,30-18-128 0,7 25 121 16,-25-32 316-16</inkml:trace>
  <inkml:trace contextRef="#ctx0" brushRef="#br1" timeOffset="438094.1207">21519 15888 1064 0,'0'0'141'0,"0"0"-79"0,-25 32-16 15,25-32 0-15,0 0-3 0,-29 26-15 0,29-26-7 16,-15 32-6-16,15-32 5 0,-16 40 1 0,10-13 7 16,6-27-1-16,-14 42 4 0,14-42-4 0,-12 39 1 15,12-39-7-15,-7 28-2 0,7-28-8 16,0 0-5-16,0 0-4 0,0 0-1 15,24 19 2-15,-24-19 0 0,27-12 1 0,-27 12-2 16,37-34 1-16,-12 10-3 0,2-4 2 0,1-6-5 16,4-1 1-16,0-2-8 0,-1 3 5 0,-4 3-6 15,1 3 8-15,-5 3-4 0,-23 25 5 0,38-37-1 16,-38 37 2-16,0 0-2 0,0 0 0 16,0 0-2-16,0 0 3 0,0 0-1 0,0 0 0 15,5 37 1-15,-17-11-4 0,-1 3 6 0,-3 2-5 16,0 3 9-16,-1 1-8 0,2-3 1 0,5-2-11 15,10-30-6-15,-7 49-20 0,7-49-17 0,14 32-40 16,-14-32-48-16,39 15-82 0,-39-15-199 16,39-7-20-16,1 13 276 0</inkml:trace>
  <inkml:trace contextRef="#ctx0" brushRef="#br1" timeOffset="438578.5267">22112 15846 1276 0,'-43'8'177'0,"10"-18"-105"16,33 10-15-16,-45 0-11 0,45 0-8 0,-39 9-14 16,39-9-8-16,-31 19-2 0,31-19 3 15,-32 28-8-15,32-28 2 0,-29 41-5 0,19-17 5 16,1-1-5-16,4 7 5 0,-1-3-3 0,5 1 4 16,1-3-6-16,3-1 0 0,-3-24-5 15,14 37 1-15,-14-37-2 0,25 21 1 0,-25-21-1 16,39 6 0-16,-14-8 0 0,0-3 1 0,-1-4-1 15,3-5-1-15,-2-2 1 0,1-4-3 16,-1 5 1-16,-25 15-3 0,44-25 2 0,-44 25-1 16,25-16 2-16,-25 16-2 0,0 0-1 0,0 0-4 15,0 0 0-15,0 0-2 0,0 0 0 0,0 0-1 16,0 0-4-16,0 37-2 0,-7-9-5 0,-7 2 7 16,0 11 1-16,-2 1 11 0,-4 7-1 0,1 1 3 15,-1 4-19-15,-1 1 22 0,2-2 0 0,-3 1 19 16,-2-6 4-16,2-2-6 0,-2-6 15 15,6-1-28-15,0-11 32 0,7-3-31 16,11-25 5-16,0 0-6 0,0 0-5 0,0 0 0 16,0 0 0-16,0 0 3 0,0 0 3 0,0 0 2 15,22-30-16-15,-6 3 27 0,0-6-31 0,1-4 25 16,1-5-9-16,2-2-7 0,1-2 7 0,-2-2-6 16,4 1 6-16,-1 3-6 0,-3-4 1 0,-1-1-12 15,1 3-4-15,-5-2-16 0,6 15-9 16,-11-6-22-16,-9 39-20 0,17-49-54 0,8 49-119 15,-25 0-255-15,14-32 11 0,-14 32 342 0</inkml:trace>
  <inkml:trace contextRef="#ctx0" brushRef="#br1" timeOffset="439031.6648">22473 15807 800 0,'0'0'286'0,"0"0"-234"0,0 0-18 15,0 0 6-15,0 0 11 0,0 0 8 0,0 0-4 16,0 0-1-16,0 0-3 0,0 0-1 15,0 0-2-15,0 0-2 0,0 0-27 16,0 0 10-16,0 0-29 0,0 0 13 0,-28 19 0 16,28-19-2-16,-20 48 0 0,8-20-7 0,-2 4 2 15,-2 5-8-15,-2 0 6 0,2 0-7 0,-2 0 2 16,3 0-17-16,-3-7-14 0,7 10-31 0,11-40-24 16,-16 64-58-16,16-64-63 0,-1 28-182 0,1-28-88 15,0 0 170-15</inkml:trace>
  <inkml:trace contextRef="#ctx0" brushRef="#br1" timeOffset="439392.8716">22502 16120 1247 0,'-29'23'83'0,"29"-23"-70"0,0 0-15 0,0 0 4 16,0 0 6-16,30 13 9 0,-30-13 5 15,36 0 4-15,-36 0 2 0,48-7-2 0,-48 7-3 16,51-16-5-16,-26 5-6 0,1 2-6 0,-1-1 1 16,-25 10-4-16,39-18 2 0,-39 18-3 0,0 0 3 15,0 0 15-15,0 0 16 0,0 0 8 0,0 0 0 16,0 0-15-16,0 0-17 0,0 0-8 16,0 0-4-16,0 0-1 0,0 0 2 0,-37-24-1 15,37 24 1-15,-34 0 1 0,34 0 1 0,-37 7 6 16,37-7 3-16,-39 14 7 0,39-14 0 0,-41 21 2 15,41-21-6-15,-35 30-2 0,35-30-6 0,-27 31-3 16,27-31-3-16,-10 34 0 0,10-34-3 16,10 32 0-16,-10-32-4 0,34 21-5 0,-9-14-15 15,1-11-24-15,15 11-61 0,-18-31-116 16,23 17-349-16,-5-4 21 0,-2-8 255 0</inkml:trace>
  <inkml:trace contextRef="#ctx0" brushRef="#br1" timeOffset="439756.7587">23531 16029 1208 0,'0'0'168'0,"0"0"-139"16,-32 28-26-16,32-28-2 0,0 0 2 0,-27 26 1 15,27-26 6-15,-25 30 4 0,25-30 8 16,-26 39-3-16,15-14 2 0,11-25-10 0,-23 47-6 16,23-47-4-16,-12 44-1 0,12-44-4 0,-4 32-7 15,4-32-25-15,0 0-32 0,23 30-60 0,-23-30-78 16,0 0-267-16,43-18 20 0,-43 18 314 0</inkml:trace>
  <inkml:trace contextRef="#ctx0" brushRef="#br1" timeOffset="440207.9982">23555 15837 1501 0,'0'0'114'16,"-32"25"-91"-16,32-25-19 0,0 0-2 0,0 0 0 16,0 0-1-16,0 0-4 0,0 0 1 15,0 0 0-15,0 0 3 0,0 0 3 0,0 26 1 0,0-26 7 0,0 0 4 0,38 11 7 16,-38-11 2-16,35 1 2 0,-35-1-5 15,41 0-2-15,-41 0-4 0,39 2 1 0,-39-2-2 0,33 4-1 16,-33-4-3-16,25 10-2 0,-25-10-2 0,0 0 0 16,0 0 0-16,25 35 0 0,-25-35-4 15,2 30 2-15,-2-30-5 0,-9 41 2 16,9-41-1-16,-20 39 0 0,20-39-2 0,-23 44 1 31,23-44-2-31,-21 38 3 0,21-38-1 0,-18 34 3 16,18-34-4-16,0 0 1 0,-7 26-2 0,7-26 0 15,0 0 1-15,0 0 1 0,0 0-1 0,27-2 0 16,-27 2-1-16,26-21 0 0,-26 21 3 0,41-40-2 16,-18 17 5-16,4 0-4 0,-2-3 2 15,-1 6-3-15,-24 20 2 0,45-35-2 0,-45 35 3 16,33-21-2-16,-33 21 1 0,0 0-2 0,25-4 2 16,-25 4 1-16,0 0-1 0,7 37 2 0,-7-37-4 15,-2 46 2-15,-3-18-5 0,0 2 2 0,-6 2-14 16,1-4-7-16,4 6-24 0,6-34-22 0,-10 54-50 15,10-54-82-15,-2 25-272 0,2-25-76 0,0 0 133 16</inkml:trace>
  <inkml:trace contextRef="#ctx0" brushRef="#br1" timeOffset="440714.8499">22826 16511 1289 0,'-39'-15'174'16,"39"15"-120"-16,0 0-21 0,0 0-3 0,0 0-1 15,-25 8-9-15,25-8-12 0,0 0-5 0,-18 25 0 16,18-25 4-16,-12 28 0 0,12-28 5 0,-13 37-1 16,13-37 4-16,-12 50 0 0,7-28 5 15,-4 5 18-15,3-1-30 0,6-26 28 0,-10 46-32 16,10-46 12-16,-11 37 1 0,11-37-5 0,-3 25 0 15,3-25-6-15,0 0-3 0,0 0-1 0,0 0-1 16,0 0 0-16,0 0 3 0,0 0 1 0,0 0 0 16,23-32 1-16,-23 32-1 0,21-44-18 0,-9 16 26 15,1-2-25-15,1-4 23 0,0 3-9 16,2-3-4-16,-2 2 5 0,2 1-7 0,0 3 7 16,-2 3-6-16,-14 25 3 0,27-39-7 0,-27 39-4 15,0 0-8-15,25-14-10 0,-25 14-10 0,0 0-17 16,0 0-12-16,19 28-18 0,-19-28-12 0,12 36-34 15,-12-36-22-15,13 35-29 0,-13-35-32 0,0 0-64 16,42 46-99-16,-42-46 224 0</inkml:trace>
  <inkml:trace contextRef="#ctx0" brushRef="#br1" timeOffset="441074.2282">23384 16452 910 0,'-24'24'302'0,"-2"-29"-174"0,26 5-35 0,-36 12-21 15,36-12-13-15,-40 18-15 0,40-18-7 16,-43 25-8-16,43-25 1 0,-48 24 0 0,48-24-2 16,-42 30-4-16,42-30 0 0,-41 37-7 0,41-37 2 15,-32 42-5-15,32-42-14 0,-23 41 26 0,23-41-31 16,-5 39 24-16,5-39-15 0,7 26-4 0,-7-26 2 16,0 0-3-16,30 21 2 0,-30-21-2 0,37-2 1 15,-37 2 1-15,48-17-2 0,-21-1-13 16,-1 1 13-16,4-6-12 0,-1-2 24 15,-4 0-9-15,-1 2 11 0,-24 23-11 0,36-45-2 16,-36 45 3-16,23-34-4 0,-23 34 3 0,0 0-1 16,7-24 2-16,-7 24-1 0,0 0 1 0,0 0-2 15,0 0-5-15,0 0-2 0,0 0-5 0,-32 29 0 16,32-29-4-16,-21 41 4 0,8-16-3 0,3-1 4 16,-1 3 11-16,4-3-30 0,7-24 22 0,-4 39-39 15,4-39-3-15,11 28-19 0,-11-28-22 16,0 0-29-16,55 28-49 0,-55-28-51 0,48-26-195 15,-9 21-11-15,-13-27 222 0</inkml:trace>
  <inkml:trace contextRef="#ctx0" brushRef="#br1" timeOffset="441433.7367">23722 16515 1191 0,'0'0'178'0,"-32"7"-121"0,32-7-15 0,-41-11 11 16,41 11 5-16,-35 0-1 0,35 0-7 0,-36 4-5 15,36-4-4-15,-30 14-7 0,30-14-8 0,0 0-10 16,-33 37-2-16,33-37-4 0,-18 35 1 0,18-35-2 16,-7 44 0-16,7-44-6 0,7 41-15 0,-7-41 26 15,21 37-28-15,-21-37 29 0,34 24-14 16,-34-24-1-16,46 6 1 0,-16-12-1 16,0-6-1-16,5-2-14 0,1-9 28 0,-1-5-29 15,4-2 26-15,-5-5-12 0,-2 1-7 0,-2 1 3 16,-5-1-4-16,-4 4 2 0,-3-1-5 0,-4 6-1 15,-5-1-11-15,-9 26-5 0,14-48-7 0,-14 48-1 16,9-35-4-16,-9 35 5 0,0 0-1 0,0 0-4 16,0 0 3-16,0 0 2 0,-36 14 11 15,36-14 12-15,-30 48 11 0,12-20 1 0,-3 5 3 16,-2 2-4-16,2 2 6 0,-2 2-6 0,3-4 7 16,4-5-5-16,6-3 5 0,10-27 10 0,-7 35-34 15,7-35-22-15,0 0-65 0,32 35-52 16,-32-35-50-16,32-9-101 0,-4 16-91 0,-28-7 203 15</inkml:trace>
  <inkml:trace contextRef="#ctx0" brushRef="#br1" timeOffset="441746.3475">24179 16393 1392 0,'-30'-17'120'0,"30"17"-49"16,0 0-11-16,0 0-5 0,0 0-18 15,0 0-14-15,0 0-12 0,-25 23 0 0,25-23-2 16,-11 26 3-16,11-26-5 0,-12 34-1 0,12-34-6 16,-11 38 2-16,11-38-2 0,-7 32 2 15,7-32-2-15,0 0 1 0,11 28-3 0,-11-28 1 16,0 0-1-16,28 9 2 0,-28-9 0 0,0 0 2 16,35-9 0-16,-35 9 0 0,0 0 2 0,36-16-2 15,-36 16 0-15,0 0 0 0,0 0-1 16,25-1 1-16,-25 1 3 0,0 0 0 0,0 0-1 15,-2 35 0-15,2-35-8 0,-11 40 3 0,2-15-2 16,9-25 4-16,-28 48 15 0,14-24-30 0,14-24 23 16,-39 50-37-16,19-24-5 0,-8-7-37 0,14 17-72 15,-29-35-136-15,43-1-303 0,-47 39 55 0,15-32 330 16</inkml:trace>
  <inkml:trace contextRef="#ctx0" brushRef="#br1" timeOffset="442980.938">14743 17344 1046 0,'-34'-24'108'0,"34"24"-49"0,-20-30-14 16,20 30 0-16,-23-35 8 0,23 35-3 0,-23-34-7 15,23 34-8-15,-28-32-3 0,28 32-5 0,-35-19 1 16,35 19 1-16,-48-9 1 0,48 9-3 0,-50 9-1 16,50-9-4-16,-53 30-3 15,23-7 2-15,-7 5-4 0,3 7 5 0,-7 2-4 16,4 7 4-16,-5 2-7 0,-1 7 6 0,1 2-8 16,-1-1-9-16,1 3 23 0,4 1-21 0,5-4 20 15,6 3-10-15,8-1-11 0,6-1 2 0,10-3-9 16,10-1 6-16,7-3-8 0,7 0 7 0,9-8-6 15,8-5 5-15,9-3-3 0,7-11 3 0,8-3 1 16,5-11-2-16,7-7 0 0,8-9-5 16,3-10 5-16,3-2-2 0,3-11 3 0,4-3-2 15,-4-6 3-15,-5-3-6 0,-2-4 7 0,-14-1-5 16,-2-2 5-16,-12 0-6 0,-8-2 5 16,-7-3-6-16,-9-1-7 0,-6-1 20 0,-6-5-20 15,-8-2 20-15,-5-4-7 0,-7 2-7 0,-7 6 9 16,-7 2-6-16,-9 7 8 0,-7 0-8 0,-9 7 6 15,-5-1-6-15,-6 9 4 0,-5 5-3 16,-3 6 2-16,-1 8-2 0,-6 1 5 0,1 10 2 16,0 7 2-16,2 8 5 0,2 12-4 0,5 6 1 15,-1 9-11-15,2 8 0 0,5 6 0 0,5 4 0 16,6 3 0-16,8-1 0 0,9-2 0 0,3-4 0 16,13-7 0-16,5-1 0 0,7-6 0 0,7-5 0 15,9 0 0-15,6-7 0 0,8-2 0 16,5-7 0-16,13-7 0 0,5-4 0 15,11-1 0-15,2-11-10 0,3 2-21 0,0-8 4 16,4 2-32-16,-9-6-19 0,10 15-39 0,-22-22-38 16,24 33-70-16,-34-33-109 0,15 15-158 0,7 14 19 15,-21-20 428-15</inkml:trace>
  <inkml:trace contextRef="#ctx0" brushRef="#br1" timeOffset="443246.5358">15991 17588 1667 0,'0'0'81'0,"0"0"-54"0,0 0-18 0,0 0-1 15,0 0-1-15,0 0 5 0,0 0 0 0,32-20-3 16,-32 20-4-16,39-14-2 0,-12 5-2 0,1-1-1 15,2 3-8-15,0 1-6 0,0 1-8 0,4 5-8 16,-6-7-13-16,6 14-26 0,-34-7-20 0,65 12-131 16,-65-12 14-16,48 9-23 0,-48-9-223 15,0 0 115-15,39 18 216 0</inkml:trace>
  <inkml:trace contextRef="#ctx0" brushRef="#br1" timeOffset="443418.4375">15989 17871 1367 0,'-14'39'311'0,"14"-39"-260"16,0 0-31-16,0 0-7 0,0 0-2 16,0 0-2-16,41 7-2 0,-11-19-3 0,9-11-8 15,11-6-4-15,4-4-8 0,16 1-34 0,-16-19-92 16,28 23-331-16,-27-11-113 0,-4 2 73 0</inkml:trace>
  <inkml:trace contextRef="#ctx0" brushRef="#br1" timeOffset="445422.832">17328 17010 855 0,'0'0'87'0,"-30"-9"-25"0,30 9-9 16,-28-19 13-16,28 19 7 0,-37-16-1 0,37 16-9 16,-43-7-9-16,43 7-7 0,-49-7-3 0,49 7-5 0,-50 3-4 15,50-3-4-15,-48 20-4 0,48-20-1 0,-41 24-7 16,41-24 2-16,-35 35-8 0,21-10 3 0,1 0-3 0,6 5 3 15,2-4-6-15,3 4 4 0,2-3-7 0,0-27 1 16,9 42-2-16,-9-42-2 16,23 30-1-16,-23-30 1 0,43 19 0 0,-17-15 3 0,6-10 1 15,3-2 0-15,6-12-1 0,0 1-2 0,0-9 1 16,1-6-3-16,1-5 5 0,1-5-6 0,-3-5 7 16,1 0-7-16,-3-4 8 0,-3-3-8 0,-3 4 6 0,-3 1-10 15,-7 2-9-15,0 7 26 0,-7 1-25 16,-3 8 24-16,-4 5-10 0,-9 28-3 15,1-34 0-15,-1 34 3 0,0 0 0 0,0 0 1 16,0 0 0-16,-28 11-4 0,28-11-3 0,-28 53 3 16,8-8 11-16,1 14-22 0,-1 4 21 0,-1 9-21 15,3 0 3-15,2-1 6 0,4-1-15 0,3-5 2 16,9-3-18-16,0-11-1 0,14-2-32 0,-5-20-22 16,23 15-54-16,-32-44-72 0,57 44-158 0,-24-21-148 15,-6-20 109-15,21 24 410 0</inkml:trace>
  <inkml:trace contextRef="#ctx0" brushRef="#br1" timeOffset="445672.8472">16997 17751 1651 0,'0'0'110'0,"0"0"-88"0,-25 9-19 0,25-9 1 16,0 0 5-16,45-26 12 0,-14 15 4 0,8-5 2 16,9-1-2-16,4-3-8 0,8 1-8 0,2-2-17 15,3 0 20-15,4 1-29 16,0-1 24-16,2 2-24 0,-2-2-12 0,2 3-19 16,-9-7-26-16,7 15-29 0,-17-18-29 0,18 24-41 15,-27-29-34-15,28 29-46 0,-13-5-217 0,-21-21 74 16,22 32 382-16</inkml:trace>
  <inkml:trace contextRef="#ctx0" brushRef="#br1" timeOffset="446375.9595">17291 18019 767 0,'0'0'123'0,"0"0"-22"0,0 0-9 16,0 0 1-16,-16-26-6 0,16 26-19 0,0 0-16 15,0 0-14-15,0 0-5 0,0 0-2 16,0 0 4-16,0 0 2 0,4 30-4 16,-4-30 3-16,3 45-12 0,-3-15-3 0,-3 4-6 15,-1 1 0-15,-1-2-3 0,1 3 5 0,-3 2-9 16,2-1 6-16,-2 2-8 0,1-2 5 0,1-3-4 15,2-3 6-15,-3-6-6 0,6-25 1 0,-3 35-5 16,3-35-6-16,0 0 2 0,0 0 0 0,0 0 0 16,0 0 5-16,0 0 1 0,0 0 5 0,16-33 8 15,-7 8-3-15,-2-10 4 0,2-2-10 16,-2-5 3-16,3 1-5 0,-6-1 7 0,1 3-3 16,-1 2 5-16,-4 2-3 0,1 0 3 0,-1 3-5 15,-1 2 0-15,-1 0-7 0,2 30 1 16,0-37-4-16,0 37 0 0,0 0-2 0,0 0-3 15,0 0 2-15,0 0-2 0,28-14 2 0,-28 14-4 16,37 3-6-16,-8-1-7 0,3-4-15 0,8 4-9 16,3-12-18-16,12 8-34 0,-11-23-43 15,30 32-143-15,-10-19-280 0,-7-6 24 0,7 11 335 16</inkml:trace>
  <inkml:trace contextRef="#ctx0" brushRef="#br3" timeOffset="453747.4622">13788 16927 435 0,'26'-5'173'0,"-26"5"-93"0,0 0-13 15,6-32 5-15,-6 32-5 16,0 0 2-16,7-26-8 0,-7 26 1 0,0 0-13 16,-13-27-9-16,13 27-13 0,0 0-10 0,-28-16-8 15,28 16-2-15,-30-7 1 0,30 7 6 0,-39-3 2 16,39 3 5-16,-48 0 5 0,22 0-3 0,1 3 6 16,-7 1-1-16,5 8-2 0,-6-5 2 0,4 9-2 15,-4 0-4-15,3 5-2 0,-4 5-7 0,4 6 6 16,-2 0-6-16,4 10 10 0,-4-3-10 15,7 7 5-15,2 3-12 0,2 4 1 0,5 0-8 16,2 0 4-16,5-1-7 0,5-2 8 0,4-3-9 16,6-3 7-16,2-3-7 0,7-6 4 0,2-5 12 15,3-7-31-15,-20-23 34 0,48 37-34 16,-20-25 19-16,0-3 3 0,2-4-1 0,1-1 2 16,-1-6-1-16,-4-2-2 0,1-3 0 0,-2-1 0 15,-25 8 2-15,37-20-2 0,-37 20 3 16,0 0-2-16,30-30 1 0,-30 30 21 0,0 0-37 15,0 0 37-15,0-28-36 0,0 28 15 0,0 0 2 16,-37-26-4-16,37 26 0 0,-45-11 0 0,19 15-2 16,-3 3 1-16,-1 3-1 0,-2 3 0 0,1 4 17 15,-1 4-32-15,-2 2 33 0,0 4-32 0,3 3 14 16,-1 0 2-16,3 5-4 0,-1 2 8 16,5-2-8-16,2 2 6 0,4 0-4 15,1-2 1-15,8-3-2 0,3-2 3 0,5-2-5 16,4-3 6-16,6 1-6 0,-8-26 5 0,30 41-4 15,-5-22 3-15,4-3-1 0,2 0 2 0,5-2-1 16,1-2 2-16,4-3-1 0,1 0 1 0,1-6-1 16,1 6 1-16,0-2-2 0,1-2 2 0,-1 2-3 15,-2-1 1-15,3 1-3 0,-3-2 1 16,-3 0-1-16,0 1 3 0,-7-1 1 0,-5-2 0 16,-1-3 0-16,-26 0 0 0,37 0 0 0,-37 0-1 15,0 0 2-15,0 0-2 0,25 4 4 0,-25-4 3 16,0 0 0-16,0 0-2 0,0 0 1 0,0 0-2 15,-30-19-1-15,30 19 3 0,-32-2-2 16,32 2-1-16,-42 7 2 0,42-7-1 0,-45 24-1 16,45-24-1-16,-46 43-4 0,20-10 8 15,-1 2-5-15,4 6 7 0,-2 1 10 0,8 0-35 16,3-1 32-16,1-4-30 0,8-4 13 0,5-8 4 16,0-25-3-16,19 44 3 0,-19-44-4 0,41 35 1 15,-13-22-2-15,6-3 2 0,5-4 1 0,3-3 6 16,5-5 0-16,4 1-2 0,4-7 3 0,5-2-4 15,4-4 1-15,1-2 1 0,3 0-1 16,-3 0-3-16,-1-1 3 0,-2-1-3 0,-2 4 4 16,-3-2-4-16,-2 2 2 0,-2 2-2 0,-7-1 0 15,0 3-2-15,-5 5 3 0,-6-3-1 16,-1 5 0-16,-8 1-1 0,-1 0 1 0,-25 2 0 16,41 0-1-16,-41 0 2 0,26 2-2 0,-26-2 1 15,0 0 1-15,0 0 0 0,0 0-2 0,0 0 0 16,25 16 1-16,-25-16 1 0,0 0-1 15,21 35 5-15,-21-35-6 0,18 34 4 0,-18-34-3 16,25 40 1-16,-25-40-1 0,37 39 1 0,-37-39-2 16,44 35 3-16,-17-19-3 0,3-2 2 0,4-3-1 15,1-6 1-15,8 2-1 0,-1-7 1 0,6 0-1 16,-2-3 0-16,5-6 1 0,2-4 0 0,2-1 0 16,4-7-2-16,-4-4 4 0,1-1-6 15,1-2 5-15,0-4-5 0,-4 0 6 16,0 1-7-16,-3-1-12 0,-8 2 32 0,-5 7-34 15,-5 2 33-15,-3 7-14 0,-29 14-3 0,38-18 2 16,-38 18-1-16,0 0-1 0,25 4 1 0,-25-4 0 16,0 0 0-16,2 30 1 0,-2-30-14 0,-9 39 34 15,2-13-32-15,-4 2 31 0,1 2-16 0,-3-3-8 16,3 1 9-16,1-4-5 0,9-24 3 16,-5 39-2-16,5-39-1 0,14 34-1 0,-14-34 2 15,35 23-1-15,-10-15 3 0,5-4-3 0,7 1 3 16,2-5-1-16,4 0 0 0,6 0-1 0,5-3-1 15,4 1 0-15,0-2-1 0,3 1 2 16,-3-1-2-16,4 3 2 0,-3-1 1 0,1 0-2 16,-4 0 1-16,-1-1 0 0,-3-1-2 0,-3-1 3 15,-1-2-1-15,-4-4-1 0,-1 1 1 16,-2-1 1-16,-2-1-2 0,0 0 4 0,-4-3-3 16,0 0 0-16,-3-1-2 0,-3 2 1 0,-5 1 0 15,-24 13 2-15,43-14 0 0,-43 14-1 0,25-5-1 16,-25 5 1-16,0 0 0 0,0 0-1 0,17 28 2 15,-17-28-3-15,4 37 3 0,-4-37-1 0,-2 44 1 16,2-19-2-16,0-25 4 0,2 44-7 16,-2-44 7-16,9 35-5 0,-9-35 4 15,21 28-4-15,-21-28 1 0,46 16-1 0,-12-16 2 16,5-3 1-16,3-6-1 0,10-4 1 0,-3-6-3 16,4 0 3-16,0-6-2 0,4-3 2 0,0 0-3 15,-2-4 4-15,1 0-6 0,-3-1 6 0,-1-4 11 16,-6 2-31-16,-2 1 32 0,-5-1-30 0,-3 1 12 15,-5 4 9-15,-2-1-7 0,-6 1 5 16,-2 2-3-16,-7-1 4 0,-3 5-5 0,-11 24 4 16,9-39-3-16,-9 39 2 0,0 0 1 0,-9-30 1 15,9 30-1-15,0 0 3 0,0 0 0 0,-34-2 0 16,34 2-2-16,0 0-2 0,-32 23 0 0,32-23-3 16,-14 30 1-16,14-30 0 0,-7 35 2 15,7-35-3-15,4 32 2 0,-4-32-3 0,0 0 2 16,0 0-1-16,35 21 0 0,-35-21-1 15,37-3-1-15,-12-4 4 0,2-2-1 0,1-9 3 16,0-6-2-16,4-8 1 0,-2-3-5 0,-1-1 5 16,-1-1-4-16,-2-3 5 0,-3-6-7 0,1 6 4 15,-5-3-8-15,-1 6 7 0,-4 2-6 0,-5 3 7 16,-2 3-3-16,-4 0 4 0,-3 1-5 0,0 28 5 16,-8-42-6-16,8 42 6 0,-18-30 0 15,18 30 0-15,0 0 1 0,-37-23 0 0,37 23 1 16,-27-3 1-16,27 3-1 0,0 0 2 0,-32 3-2 15,32-3-1-15,0 0 1 0,0 0-1 16,0 0-2-16,0 0 0 0,0 0-2 0,0 0 0 16,0 0 1-16,0 0 0 0,0 0 1 0,0 0 1 15,0 0 0-15,25 9 0 0,-25-9-1 0,28-16 0 16,-28 16-2-16,32-33 1 0,-32 33 16 16,27-48-30-16,-17 22 31 0,-3-8-29 0,-1 1 8 15,-4-6 2-15,-2 0-5 0,-2-5 4 0,-4 0-3 16,-1 0 9-16,-3-2-6 0,-4 2 8 0,-6 2-7 15,-3 0 8-15,-2 1-7 0,-5 4 7 0,-2 2-4 16,-1 7 7-16,-5 1-4 0,1 6 6 0,-2 5-2 16,0 2 3-16,0 4-2 0,-1 3 0 15,1 7-3-15,-4 0-1 0,2 5-2 16,1 4-1-16,1 0 1 0,-2 3-4 0,2-3 1 16,5 1-1-16,2 1 3 0,32-11-2 0,-42 12 2 15,42-12-2-15,0 0-1 0,-25 2-2 0,25-2-3 16,0 0-2-16,0 0 0 0,18-28 3 0,-18 28 1 15,34-37 4-15,-34 37-3 0,44-46 3 0,-19 21-4 16,-1 1 3-16,1-3-4 0,-4 1 3 16,-3-1 14-16,-4 3-30 0,-5-1 32 0,-9 25-29 15,7-46 14-15,-7 46 3 0,-5-40-3 0,5 40 3 16,-21-39-3-16,21 39 2 0,-37-32-2 0,10 20 1 16,-1 0-1-16,-4-1 1 0,0 5 0 0,-4 1 1 15,-1 0-1-15,-2 1 1 0,0 1-2 16,0 0 3-16,0 1-2 0,0 2 0 0,4 2 1 15,-2 0-1-15,1 2 0 0,1-2 1 16,3 4 0-16,4-1-1 0,3 1 2 0,25-4-1 16,-41 7 1-16,41-7 0 0,-25 5-1 0,25-5 0 15,0 0-2-15,0 0 0 0,0 0-1 0,0 0-1 16,0 0-3-16,0 0 0 0,0 0-1 0,0 0 3 0,0 0 1 16,0 0 2-16,0 0 2 0,0 0-1 0,0 0 0 15,0 0 1-15,-31-32 0 0,31 32 2 16,-29-21-3-16,29 21 2 0,-41-10-4 0,41 10 1 15,-49-14 0-15,22 10 2 0,-3-1-1 0,-5 3 2 16,-1 2 0-16,-3-2-1 0,-1 0-1 0,-1 4 0 0,0 0 0 16,-1 0 0-16,-3 1 1 0,1 1-1 0,0-1 1 15,-2 1-1-15,2-1 1 0,-2-1 0 16,-1 2 2 0,3-1-4-16,2 1 2 0,3 3-1 0,0 2 0 15,3 1 0-15,3 1 2 0,-1 1 0 16,6 2 2-16,-1 2-3 0,5 0 2 0,-1 1-4 15,0 3 2-15,25-20-3 0,-39 37 4 0,39-37-3 0,-28 33 3 16,28-33-3-16,0 0 1 0,-25 25-1 0,25-25 0 16,0 0 0-16,0 0 0 0,0 0 0 0,0 0 1 15,0 0-2-15,0 0 2 0,0 0 0 0,0 0-2 16,3-34 4-16,-3 34-4 0,4-42 4 16,-4 42-2-16,-4-39 0 0,4 39-1 0,-16-40 2 15,16 40-4-15,-28-30 3 0,28 30-3 0,-46-23 3 0,18 14-2 16,-4 2 2-16,-5 4-2 0,-2 3 2 0,-6 3 0 15,-1 6 0-15,-5 2 1 0,-4 3-1 0,-3 3 3 16,-4 4-3-16,-4 1 6 0,-1 2-3 0,-2-1 4 16,0 2-3-16,0-1 4 0,1 1-5 15,5-4 0-15,-1-1-2 0,4-5-16 0,5 0 35 16,3-5-32-16,6-3 32 0,4 0-19 0,5-3-2 16,3-3 0-1,6-2 0-15,3-1 1 0,25 2-1 0,-34-12-1 16,34 12-18-16,0 0 34 0,-26-22-34 0,26 22 33 15,0 0-14-15,0 0-3 0,-16-28 3 0,16 28 1 16,0 0-1-16,0 0 1 0,0 0 1 16,0 0-1-16,0 0 1 0,-22-26 1 0,22 26-2 0,0 0-1 15,-28 3 2-15,28-3-1 0,-30 13 0 0,30-13 1 16,-46 19-2-16,19-8-13 0,-3 1 35 16,0 2-29-16,-5 2 31 0,1-2-17 0,-5 2-4 15,0-2 2-15,-2 2-2 0,-3 0 2 0,0-2-1 16,0 0 2-16,-1 0-3 0,1-3 3 0,0-1-7 15,3 2 3-15,0-1-4 0,6 0 2 16,3 3-5-16,2-4-5 0,30-10-8 0,-44 30-10 16,44-30-17-16,-39 35-19 0,30-3-44 0,-21-23-84 15,30-9-291-15,-6 46-26 0,6-46 181 0</inkml:trace>
  <inkml:trace contextRef="#ctx0" brushRef="#br3" timeOffset="467164.1598">23566 11920 705 0,'16'-28'34'0,"-16"28"-15"0,0 0-11 16,18-27-6-16,-18 27-2 0,0 0-1 0,0 0-1 15,0 0-2-15,0 0-7 0,0 0-14 0,0 0-5 16,0 0-2-16,0 0 9 0,0 0 13 15,-27 23 18-15,27-23 10 0,-25 20 6 0,25-20 10 16,-26 19-1-16,26-19 2 0,-29 18-3 0,29-18 4 16,-24 8 3-16,24-8 14 0,-27 4 3 0,27-4 3 15,0 0-13-15,-32 2-13 0,32-2-13 0,-28-4-6 16,28 4-3-16,-32-5-1 0,32 5 2 0,-37-4 3 16,37 4 3-16,-45-1 8 0,17-1 1 0,3 4-1 15,-8-2-3-15,6 1-3 0,-5-1-3 0,4 6 2 16,-4-5-2-16,0 5-1 0,-5-3-4 0,1 4-1 15,-3-1-2-15,2 1 1 0,-5-2-1 0,6 2 1 16,-4-2-2-16,4 2 2 0,-3-2-1 0,0 3 2 16,0-3-2-16,0 2 1 0,0-2-2 15,4 2 1-15,0 0-1 0,-1 0 0 0,1 2-2 16,-2 0 2-16,1 1-3 0,1 3 1 0,-1-1 15 16,4 2-16-16,4 2 15 0,1 2-38 0,3 3 17 15,24-21-19-15,-43 35 18 0,43-35 4 0,-33 32-3 16,33-32 3-16,-20 31-4 0,20-31 3 0,-9 32-4 15,9-32 4-15,-3 34-3 0,3-34 3 0,0 38-3 16,0-38 4-16,1 44-5 0,-1-44 6 0,0 44-5 16,0-17 4-16,-1-1-4 0,-1 8 5 0,-3 1-6 15,-1 0 7-15,1 2-7 0,1-3 7 0,-1-1-5 16,0-3 3-16,-1 5-4 0,3-1 6 16,1-3-5-16,0 3 4 0,2-1-4 0,0-1 3 15,0 0-5-15,4-1 6 0,-2-1 15 0,3 6-31 16,0-6 33-16,2 1-30 0,-3-1 13 0,5-2 4 15,-2 4-6-15,5-2 4 0,-1 0-7 0,0 2 6 16,1-4-6-16,-1 4 4 0,1-3-4 0,0 1 3 16,1 2-3-16,-1-4 5 0,-1 4-5 0,-1-2 5 15,1 3-7-15,0-3 6 0,-1-3-4 0,3 3 4 16,1-4-4-16,0 2 2 0,0-3-3 0,2 0 3 16,-16-25 0-16,34 42 3 0,-34-42-3 0,40 37 4 15,-40-37-3-15,41 37 4 0,-41-37-3 0,41 33 2 16,-41-33 18-16,44 28-36 0,-44-28 34 15,46 27-37-15,-21-13 15 0,2-2 3 0,-1 2-2 16,1 1 3-16,-1-1 0 0,3 0-1 0,-1-2-3 16,2-1 4-16,0-4-4 0,2 3 2 0,0-1-2 15,2-2 0-15,-1-2 1 0,3-1 1 0,-1-4 2 16,2 0 1-16,6-4-1 0,1 1 2 0,4-2 0 16,0-3 0-16,7 1 0 0,0-1-3 0,-2-3 0 15,2 2-2-15,-1-1 2 0,0 1-1 0,1-2 1 16,-2 1-3-16,2-3 3 0,-2-1-3 15,-2 6 3-15,0-5-3 0,3 3 1 0,-5 1 16 16,1-2-33-16,-1 1 34 0,-3-4-33 0,0-6 17 16,-1 1 2-16,-3-4-4 0,-1-2 4 15,-2-1-3-15,2-2 5 0,-2-2-5 0,1-2 5 16,1-3-5-16,-2-2 5 0,0-2-5 0,-2-1 6 16,0 1-7-16,-3-3 8 0,0-1-8 0,-2 1 8 0,-1-2-6 15,-4 4 7-15,0-3-7 0,-3 3 7 16,-2-3-5-16,-3 1 5 0,-1-2-5 0,-4 2-11 15,-2-2 28-15,-3 2-27 0,0 3 27 0,-2-3-10 16,-3 1-8-16,-3-1 7 0,-1 1-6 0,-1-1 4 0,-1 0-5 16,-3-6 6-16,-2 1-7 0,-1-3 6 15,0-1-8-15,-5 5 7 0,1-1-8 0,-4-1 7 16,-2 1-5-16,-1-3 7 0,-3 3-6 16,3-6-6-16,-6 2 27 0,0 0-26 0,-5 3 26 0,-3 3-11 15,1 2-9-15,-4-1 9 0,1 4-7 0,-4-2 6 16,-2 1-6-16,-5 1 4 0,2 1-5 0,-8 2 3 31,1 5-5-31,-4 2 3 0,-7 7-2 0,-2 7 0 16,-6 2-1-16,-5 5 1 0,-1 6-3 0,-5 1 2 0,-1 4 0 15,1 1 0-15,-1 3 0 0,1 1-2 16,1 2-3-16,-1 5-12 0,-3-4-13 0,5 10-21 16,-5-10-4-16,15 15-31 0,-12-27-67 0,35 30-198 15,-9-21-176-15,12-5 30 0,43-2 383 0</inkml:trace>
  <inkml:trace contextRef="#ctx0" brushRef="#br3" timeOffset="468030.4166">23086 13024 528 0,'0'0'93'0,"0"0"-18"0,0 0-5 16,0 0-3-16,0 0-6 0,0 0-7 0,0 0-5 0,-25 14-2 15,25-14-3-15,0 0-5 0,0 0-4 0,0 0-5 16,-26 30 3-16,26-30 1 0,0 0 5 0,0 0 3 15,0 0-4-15,0 0-3 0,0 0-7 0,0 0-4 16,0 0 0 0,0 0 6-16,0 0 3 0,0 0-13 15,14-33 19-15,-14 33-18 0,35-48 12 0,-12 11 7 16,11-2-10-16,3-13 5 0,13-5-11 0,3-8 3 16,7-7-14-16,4-9 7 0,7-5-15 0,3-6 10 15,2-1-14-15,4-2-1 0,3-4 18 0,-5 2-18 16,2 5 18-16,-8 10-9 0,-1 6-12 0,-9 7 9 15,-5 9-9-15,-11 9 6 0,-11 7-5 0,-6 14 4 16,-8 6-4-16,-21 24 4 0,25-27-3 16,-25 27 3-16,0 0 0 0,0 0-2 15,0 0-2-15,0 0-6 0,0 0-8 0,0 0-9 0,-32-1-11 0,32 1-10 16,0 0-8-16,-32 28-12 0,32-28-8 0,-27 28-28 0,3-28-35 16,27 26-75-16,-3-26-159 0,-25 18-72 0,25-18 110 15</inkml:trace>
  <inkml:trace contextRef="#ctx0" brushRef="#br3" timeOffset="468725.6307">23148 12866 597 0,'0'0'224'0,"0"0"-135"0,-28 8-22 16,28-8-1-16,0 0-12 0,0 0-10 0,0 0-20 15,0 0-7-15,0 0-1 0,0 0 3 0,0 0 10 16,0 0 11-16,0 0 6 0,0 0 2 0,0 0-5 16,0 0-8-16,0 0-7 0,0 0-4 15,0 0-1-15,0 0 0 0,0 0-1 0,0 0-1 16,0 0-5-16,0 0-6 0,0 0-4 0,0 0-2 16,0 0-3-16,0 0 0 0,0 0 0 15,0 0-1-15,0 0 0 0,0 0 0 0,0 0 0 16,0 0 0-16,0 0 0 0,0 0 0 0,0 0 1 15,0 0 0-15,0 0 1 0,0 0 2 0,24 0 3 16,-24 0 1-16,0 0 2 0,0 0 1 16,34 34-4-16,-34-34 0 0,34 30-3 0,-34-30 0 15,39 46-3-15,-18-16 4 0,2 1 11 0,-4 10-31 16,3 1 29-16,-3 6-29 0,-1 3 12 0,-2 2 7 16,0 8-7-16,0 1 8 0,0 3-10 0,3 4 21 15,1-4-2-15,3-5 10 0,-4-2-10 0,4-9-3 16,4-5-14-16,1-5 6 0,4-6-6 15,0-6 4-15,1-6-5 0,3-7 0 0,-2-7-17 16,-3-3-17-16,3-1-20 0,-34-3-70 16,55-10-84-16,-55 10-305 0,0 0 20 0,32-29 192 15</inkml:trace>
  <inkml:trace contextRef="#ctx0" brushRef="#br3" timeOffset="469850.9474">24427 11621 695 0,'0'0'73'16,"-23"-29"-9"-16,23 29-2 0,0 0-5 0,0 0-8 16,0 0-9-16,0 0-11 0,0 0-5 0,0 0-4 15,0 0-6-15,0 0-7 0,0 0-2 0,0 0 0 16,0 0 7-16,0 0 6 0,5-26 6 15,-5 26 0-15,0 0-2 0,25 3-2 0,-25-3-2 16,0 0 2-16,32 13 1 0,-32-13 1 0,0 0-4 16,37 26-1-16,-37-26-5 0,30 23-2 0,-30-23 1 15,34 30 1-15,-34-30-3 0,33 35 2 0,-33-35-6 16,36 37-1-16,-36-37-2 0,32 39 2 16,-32-39-5-16,33 44 10 0,-33-44-2 0,32 48 4 15,-32-48-5-15,32 47 0 0,-16-22-7 16,-16-25 4-16,30 44-4 0,-30-44 3 0,32 44-5 15,-32-44 4-15,32 40-3 0,-32-40 2 0,28 43 14 16,-28-43-13-16,27 40 14 0,-17-15-35 0,-10-25 21 16,20 46-18-16,-20-46 18 0,16 49 5 0,-11-23-4 15,-1 4 4-15,-4-2-5 0,-2 2 4 0,-2-1-7 16,1 0 4-16,-1-2-5 0,1 3 4 16,1 0-4-16,2-2 5 0,-2 2-3 0,0-2 3 15,2 0-4-15,0-1 3 0,6-3-5 0,-6-24 5 16,14 44-4-16,-14-44 5 0,16 39-3 15,-16-39 2-15,14 32-2 0,-14-32 1 0,12 30-2 16,-12-30 3-16,11 33-4 0,-11-33 5 0,2 28-3 16,-2-28 1-16,-6 30-1 0,6-30 1 0,-14 34-2 15,14-34 4-15,-21 42 14 0,9-17-13 16,-4-1 12-16,0 1-33 0,-2 7 10 0,0-2-17 16,1 1 16-16,1-1 7 0,-2 0 2 0,0 0 7 15,2-3-6-15,2 1 2 0,0-2-5 0,14-26 3 16,-16 46-5-16,16-46 5 0,-11 44-4 0,11-44 5 15,-7 41-3-15,7-41 2 0,-10 35-4 0,10-35 4 16,-13 37-6-16,13-37 0 0,-19 39-6 0,19-39 1 16,-29 44-2-16,29-44 6 15,-39 47 0-15,39-47 6 0,-46 48-3 0,22-24 5 16,-5 3-3-16,-1-3 6 0,-2 1 3 0,2 0 6 16,-3-4-1-16,1 2 7 0,-2-4-6 0,6 2 2 15,-1-5 12-15,3 3-39 0,26-19 33 0,-48 34-37 16,48-34 15-16,-43 30 2 0,43-30-2 0,-31 32 1 15,31-32-2-15,0 0-1 0,-29 37-11 16,29-37-17-16,0 0-42 0,0 0-47 0,-12 37-84 16,12-37-133-16,0 0-111 0,0 0 135 0,2-43 312 15</inkml:trace>
  <inkml:trace contextRef="#ctx0" brushRef="#br3" timeOffset="470585.6401">24985 13780 428 0,'0'0'69'0,"0"0"-3"16,0 0-3-16,23-25 2 0,-23 25-12 0,0 0-1 16,0 0 2-16,12-25 10 0,-12 25 9 0,0 0 4 15,0 0-3-15,-7-24 1 0,7 24-9 0,0 0-5 16,-27-21-10-16,27 21-9 0,0 0-7 0,-33-11-5 15,33 11 2-15,-32-2-3 0,32 2 3 0,-36 9-1 16,36-9-2-16,-40 20 1 0,40-20-4 0,-41 26 0 16,41-26-5-16,-39 40-1 0,39-40-7 15,-34 43 1-15,34-43-7 0,-26 49 3 0,17-26-3 16,2 3 3-16,7-26-5 0,-2 41-15 0,2-41 26 16,18 24-31-16,-18-24 30 0,35 15-13 15,-35-15-1-15,51-6-2 0,-19-1-15 0,4-3 30 16,1-10-27-16,2-4 29 0,-4-12-9 0,1-1-5 15,-3-5 6-15,-1-2-3 0,-5-2 5 16,-1-1-7-16,-4-1 5 0,-3-1-8 0,-5 8 5 16,-3 1-6-16,-4 5 5 0,-3 3-5 0,-4 4 6 15,-4 1-4-15,4 27 4 0,-14-44-4 0,14 44 4 16,-20-24 1-16,20 24 1 0,0 0 1 0,-30 14-3 16,30-14-3-16,-26 53-3 0,10-11 4 0,-4 7-8 15,3 9 10-15,1 0-9 0,2 6 6 0,3-2-8 16,2-8-4-16,7-3-22 15,0-9-13-15,15 4-51 0,-13-46-53 0,39 60-202 16,-39-60-208-16,41 25 34 0,-13-11 355 0</inkml:trace>
  <inkml:trace contextRef="#ctx0" brushRef="#br3" timeOffset="471335.7023">23601 12404 1006 0,'0'0'66'16,"-35"-16"-7"-16,35 16 2 0,-30-17-1 0,30 17 1 16,-25-11-3-16,25 11-4 0,0 0-3 0,0 0 0 15,0 0-10-15,0 0-14 0,0 0-10 0,0 0-4 16,0 0 1-16,-7-24 5 0,7 24 5 15,37 3-3-15,-9 4-2 0,3-2-6 0,4 4-4 16,2 2-6-16,2 5-1 0,-3-1-4 0,-1 3 3 16,-3 3-4-16,-2 2 5 0,-5 4-3 0,-6 4 3 15,-5 8-5-15,-5 2 5 0,-5 10-8 16,-8-2 9-16,-6 2-8 0,-6 0 8 0,-7 4-10 16,-4 1 10-16,-8 2 7 0,-4 6-23 15,-6-5 26-15,-1 3-26 0,-3 0 10 0,-3-2 6 16,-1-4-7-16,2-1 9 0,1-8-8 0,4-6 7 15,6-6-8-15,4-9-3 0,11-5-20 0,25-21-19 16,-24 22-58-16,24-22-70 0,0 0-207 0,24-34-133 16,-4 1 52-16,22 8 445 0</inkml:trace>
  <inkml:trace contextRef="#ctx0" brushRef="#br3" timeOffset="472038.8439">24255 12545 709 0,'0'0'107'0,"0"0"-9"0,14-33 5 15,-14 33 0-15,0 0-12 0,0 0-21 0,0 0-9 16,0 0-6-16,-35-23-7 0,35 23-6 0,0 0-10 15,-32 7-3-15,32-7-2 0,-30 14 3 16,30-14-1-16,-32 23 1 0,32-23-7 0,-34 35-3 31,34-35-8-31,-35 48-1 0,15-20-4 0,4-2 4 16,-1 4-2-16,2 2 5 0,-1 1-5 0,4 4 5 16,-4-3-4-16,4 3 1 0,-1-6-5 0,6 1 2 15,5-5-6-15,2-27 1 0,11 40-5 0,-11-40 4 0,25 23-3 16,-25-23 2-16,42 9 0 0,-13-9 0 15,3-7 2-15,3-4-2 0,4-5 1 0,2-5-2 16,-1-2 1-16,1-1-2 0,-4-5 2 0,2 3-4 0,-3-4 5 0,-3 0-4 16,-4-2 5-16,-6 2-5 0,-6-1 6 15,-1-1-5-15,-5-5 4 0,0-2-4 0,-6-1 5 16,-3-1-6-16,-4 6 5 0,-5 2-5 0,-2 1 4 16,-7 6-3-1,-2-3 3-15,18 29-3 0,-42-42 4 16,17 28-2-16,0 3 3 0,-1 10 4 0,-1 4 2 15,1 8 1-15,-5 6-1 0,1 10 1 0,-1 3-5 16,2 5 5-16,1 2-3 0,3 3 4 0,6-3-5 16,4 0 2-16,8-3-7 0,7-2 1 0,4-4-4 15,-4-28 1-15,32 44-2 0,-32-44 0 0,53 28-2 16,-19-21-1-16,4 0-12 0,3-9-9 16,7 2-30-16,-9-16-44 0,16 23-89 0,-30-29-255 15,17 11-109-15,-8 2 30 0,-34 9 479 0</inkml:trace>
  <inkml:trace contextRef="#ctx0" brushRef="#br3" timeOffset="472840.5756">23307 12103 812 0,'-1'-32'122'16,"1"32"-65"-16,1-23-11 0,-1 23 13 15,0 0-1-15,13-24 3 0,-13 24-3 0,0 0 7 16,0 0 6-16,0 0-3 0,0 0-10 0,0 0-14 16,0 0-14-16,0 0-9 0,0 0-6 0,0 0 2 0,-7 28 1 15,7-28 5-15,-6 42-2 0,6-14-18 0,-7-3 29 16,5 7-34-16,-3-2 29 0,2-6-11 0,1 3-7 16,0-3 2-16,2-24-5 0,0 43 1 0,0-43-4 15,2 31 2-15,-2-31-2 0,0 0 0 0,5 30-3 16,-5-30 1-16,0 0-1 0,0 0 1 0,0 0 0 15,0 0 2-15,0 0 2 0,0 0 1 0,0 0 2 16,29-33-3-16,-29 33-2 0,12-37-2 0,-12 37 0 16,12-44 0-16,-6 19 8 0,-3-1-2 31,-1-1 7-31,-2 27 0 0,2-49-9 0,-4 26 24 16,2 23-28-16,-2-49 22 0,2 49-18 0,5-35-5 15,-5 35 1-15,9-29-3 0,-9 29 2 0,0 0-2 16,38-28 3-16,-38 28-2 0,40-16 0 0,-13 6-10 0,6-1-12 15,-1-8-22-15,13 12-49 0,-15-21-62 0,32 33-168 16,-27-23-252-16,4 8 60 0,4 13 276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4T00:45:35.836"/>
    </inkml:context>
    <inkml:brush xml:id="br0">
      <inkml:brushProperty name="width" value="0.05292" units="cm"/>
      <inkml:brushProperty name="height" value="0.05292" units="cm"/>
      <inkml:brushProperty name="color" value="#FFFFFF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17254 7522 750 0,'0'0'46'16,"0"0"-4"-16,0 0 9 0,0 0 10 0,0 0 7 0,0 0-9 15,-28-14-19-15,28 14-15 0,0 0-9 0,-22 32-1 16,22-32 1-16,-21 39-3 0,21-39 23 0,-27 51-3 15,27-51 17-15,-31 56 2 0,11-28-10 0,8 9-2 16,-8-7-8-16,8 7 5 0,-4-7-11 0,7 3 3 16,-3-3-13-16,5 0 1 0,1-1-10 15,4-3-2-15,2-26-5 0,6 39-1 0,-6-39-1 16,0 0 0-16,28 19 1 0,-28-19 2 0,36-11 0 16,-36 11 2-16,44-44 3 0,-19 9-5 0,-1-11 5 15,3-3-8-15,-2-2 7 0,0-4-8 0,-1 1 9 16,-2-1-10-16,-3 4-10 0,-3 5 28 0,-7 2-30 15,-2 9 31-15,-5 3-9 0,0 8-6 16,-2 24 6-16,-6-30-3 0,6 30 4 0,0 0 2 16,0 0 2-16,-28-7-4 0,28 7-3 0,-25 23-3 15,25-23-6-15,-30 56 7 0,16-17 14 0,-2 7-26 16,-2 3 32-16,2 4-26 0,-2 1 8 16,3 1 11-16,-1-6-7 0,5 1 6 0,0-10-7 15,3-1 3-15,4-6-8 0,2-6 2 0,2-27-5 16,7 37 3-16,-7-37-5 0,0 0 1 15,36 14 3-15,-36-14-2 0,33-9 4 0,-33 9-1 16,39-30 1-16,-17 5-1 0,-3-3 3 0,4-5-5 16,0-1 4-16,-3 1-7 0,-1-4 6 0,-3-2-6 15,-2-1 6-15,-3-3-6 0,-1 1 6 0,-2 1 9 16,-5 3-28-16,1 3 30 0,-4 3-29 0,0 4 15 16,-4 3 3-16,4 25-3 0,-9-39 2 15,9 39-2-15,0 0 3 0,0 0-1 0,-30-17-3 16,30 17-1-16,0 0 0 0,-34 30 0 15,20-6 0-15,-2 8 5 0,-1 3 12 0,-1 2-27 16,0 5 27-16,0 2-27 0,1 2 11 0,-1 0 9 16,2-2-7-16,2-3 10 0,2-4-6 0,1-2 5 15,4-7-7-15,3-5 2 0,4-23-6 0,2 33 2 16,-2-33-2-16,0 0 0 0,27 23-1 16,-27-23 1-16,30 0 1 0,-30 0 0 0,33-16 1 15,-33 16-1-15,41-30 3 0,-41 30-3 0,43-49 4 16,-24 19-6-16,-3-5 6 0,0-4-7 0,-2-3 6 15,-1-4-7-15,-3 0 8 0,-3-1 7 0,-1 1-26 16,-5 4 27-16,-1 3-27 0,-5 9 13 0,-2 4 7 16,7 26-5-16,-23-36 3 0,23 36-2 15,-30-14 0-15,30 14 0 0,-34 9-3 16,34-9 1-16,-41 39-3 0,20-7 4 0,-2 6 14 16,-2 8-26-16,1 5 27 0,-1 2-25 0,0 2 7 15,0 1 8-15,2-1-8 0,0 1 10 0,2-3-6 16,1 1 8-16,3-6-6 0,4-4 4 0,4-12-6 15,9-32 2-15,-3 38-5 0,3-38 2 0,0 0-2 16,32 11 1-16,-32-11 2 0,46-19-2 16,-18-4 3-16,6-11-3 0,1-12 5 0,1-8-7 15,3-6 9-15,1-3-9 0,-4 1 10 0,3 0-11 16,-7 1 9-16,-4 2 5 0,-5 7-24 0,-4 4 26 16,-4 8-27-16,-7 8 14 0,-8 32 4 15,4-37-2-15,-4 37 3 0,0 0-3 0,0 0 1 16,-35-16-2-16,35 16-1 0,-32 14 0 0,32-14-2 15,-39 39 4-15,18-7-4 0,-3 3-9 16,0 5 26-16,-3 6-26 0,4 0 26 0,0 3-10 16,4 1-7-16,3-8 7 0,0 4-6 0,3-9 6 15,4 0-5-15,2-2 4 0,6-7-4 0,-1-2 2 16,2-26-3-16,9 39 2 0,-9-39-1 0,0 0 1 16,32 25-1-16,-32-25 1 0,35-5-1 0,-35 5 2 15,44-27 2-15,-19 4-3 0,2-8 4 0,-1-6-6 16,1-4 5-16,1-5-7 0,-1-3 7 15,-1-4-6-15,-3 0 7 0,-1 0-7 16,-7 8-12-16,-2 2 27 0,-6 5-27 0,-4 4 27 16,-4 6-8-16,-3 3-5 0,4 25 3 0,-14-30-1 15,14 30 0-15,0 0-1 0,-37-17-1 0,37 17 0 16,-30 9-1-16,30-9 1 0,-34 28-2 0,16-2 3 16,-3 8-3-16,2 4-9 0,-3 5 26 15,1 4-25-15,0-1 25 0,0 2-11 0,1-3-7 16,4-4 7-16,4 1-4 0,3-5 6 0,4-3-6 15,1-3 4-15,4-3-4 0,4 2 3 0,1-5-4 16,-5-25 3-16,18 42-2 0,-18-42 2 0,26 21-1 16,-26-21 1-16,37 9-1 0,-37-9 0 15,45-9 1-15,-45 9-1 0,46-31 2 0,-25 3-2 16,0-8 3-16,0-8-6 0,2 2 6 16,-1-6-6-16,-1-3 6 0,-3 2-6 0,-4 0 7 15,-2 3-8-15,-5 5-10 0,-1 6 26 0,-5 4-26 16,-1 31 28-16,-5-45-11 0,5 45-2 0,-14-26 2 15,14 26-2-15,0 0 1 0,-27-10-2 0,27 10 0 16,0 0 1-16,-35 26-2 0,35-26-13 0,-32 51 29 16,16-16-27-16,-2 4 26 0,1 3-9 0,-1 2-5 15,2-1 6-15,2-1-4 0,2-5 5 16,-1-2-5-16,6-3 4 0,2-6-7 0,5-26 3 16,-2 41-4-16,2-41 1 0,7 26 0 15,-7-26 0-15,0 0 0 0,28 21 1 0,-28-21-1 16,29-2 1-16,-29 2 1 0,32-15-2 0,-32 15 2 15,35-36-2-15,-35 36 3 0,39-51-3 0,-21 16 3 16,-2 0-4-16,-2-6 4 0,0-3-5 16,-2-1 6-16,-3 2-6 0,0 1-10 0,-5 7 25 15,-3 1-26-15,-2 4 27 0,-3 4-9 0,4 26-5 16,-14-41 4-16,14 41-3 0,-16-24 2 0,16 24-2 16,0 0 1-16,-27-7-1 0,27 7-1 0,0 0 2 15,-35 30-4-15,35-30 3 0,-30 49-2 0,16-19-11 16,0 5 28-16,-2 6-25 0,5-3 23 0,-1 5-8 15,3-3-8-15,2-3 6 16,1-2-5-16,5-1 5 0,2-6-5 0,1-2 4 16,-2-26-4-16,14 41 2 0,-14-41-2 0,0 0 2 15,36 30-1-15,-36-30 0 0,30 2 0 0,-30-2 0 16,33-13 2-16,-33 13-1 0,38-28 2 0,-38 28-3 16,35-54 4-16,-17 22-6 0,-1-5 6 0,-1-4-5 15,-1-3 5-15,-3 2-6 0,-5 2-11 0,0 1 25 16,-3 2-23-16,-4 5 24 0,-2 0-8 15,-2 6-5-15,4 26 4 0,-12-46-4 0,12 46 3 16,-16-30-2-16,16 30 1 0,0 0 1 0,0 0-1 16,-25-14-1-16,25 14-1 0,0 0 0 15,-25 37-2-15,15-10 4 0,-1 10-4 0,-1 5-8 16,-1 4 25-16,1 3-23 0,-4-2 23 0,2 1-8 16,1 0-6-16,1-6 7 0,3-3-6 15,0-6 1-15,4 1-2 0,3-8 0 0,2-26-1 16,2 40 3-16,-2-40-4 0,12 29 3 0,-12-29-2 15,0 0 1-15,27 12-1 0,-27-12 0 0,27-5 1 16,-27 5-1-16,28-23 2 0,-28 23-2 0,35-44 3 16,-13 14-4-16,1-5 4 0,1-4-5 0,-1-5 7 15,0 0-8-15,0-4 7 0,-3-1-7 0,-2 5-8 16,-6 2 23-16,-3 1-24 16,-4 6 25-16,-3 5-11 0,-6 2-2 0,4 28 4 15,-10-34-3-15,10 34 4 0,0 0-4 0,0 0 2 16,-36-19-2-16,36 19-1 0,-26 14 0 0,26-14-2 15,-36 42 2-15,17-6-4 0,-2 4-6 0,-1 6 24 16,-1 3-23-16,2 0 25 0,0 1-11 0,1-3-7 16,3-3 6-16,1-5-7 0,3-5 8 0,6-3-6 15,2-6 5-15,5-25-3 0,2 33-1 16,-2-33-2-16,0 0 1 0,30 25-1 0,-30-25 3 16,30 4-1-16,-30-4 0 0,37-13 1 0,-37 13-1 15,44-30 3-15,-44 30-3 0,47-44 2 0,-23 16-3 16,-2-4 5-16,1-5-5 0,-2 2 6 15,-3-5-5-15,-4 1 3 0,0-2-4 0,-3 4-12 16,-4 6 26-16,-4 3-25 0,-3 28 25 16,0-37-9-16,0 37-1 0,0 0 2 0,-10-25 4 15,10 25 0-15,0 0-1 0,0 0-2 0,0 0-2 16,-31 39-4-16,21-6-10 0,-6 8 24 0,-4 8-23 16,1 9 24-16,-2 0-7 0,-1-3-4 0,1-2 11 15,2-8-6-15,4-1 3 0,3-8-9 0,5-10-2 16,7-26 0-16,-5 30 0 0,5-30-4 0,0 0-1 15,0 0-2-15,26-12-2 0,-26 12-1 16,29-48-3-16,-10 9 1 0,1-1-3 0,3-9 6 16,-2 1-4-16,4-3 10 0,-6 0-6 15,1 3 9-15,-6 2-5 0,-2 8-9 0,-1 4 27 16,-4 8-27-16,-7 26 28 0,7-34-13 0,-7 34 1 16,0 0 2-16,0 0 1 0,0 0-1 0,0 0-14 15,-25 50 24-15,13-17-26 0,-6 13 25 0,-1 0-12 16,-3 5-3-16,-3 0 5 0,1 2-7 15,2-4 7-15,3-5-14 0,3-5-5 0,5 0-18 16,11-39-17-16,-5 45-23 0,5-45-10 0,0 0-9 16,0 0-13-16,41-15-28 0,-36-24-54 0,25 2-193 15,-5 7-67-15,-18-30 115 0</inkml:trace>
  <inkml:trace contextRef="#ctx0" brushRef="#br1" timeOffset="29629.0381">17498 7529 836 0,'30'-16'89'0,"-30"16"-37"0,13-26 9 0,-13 26-16 16,0 0 17-16,14-35-1 0,-14 35-6 0,0 0-2 0,0 0-4 16,0 0-6-16,0 0-7 0,0 0-11 0,0 0-7 15,-4 28-6-15,4-28 0 0,-21 42 15 0,3-14-34 16,-5 4 34-16,-1 5-29 0,-8 0 13 0,2 5 8 15,-8 1-8-15,1-1 4 0,-3 2-9 16,2-2 6-16,-1-5-8 0,4-5 4 0,1 1-7 16,8-5 3-16,1-6-7 0,25-22-7 0,-32 30-21 15,32-30-30-15,0 0-74 0,-30-18-85 0,30 18-189 16,19-30-77-16,-20-11 197 0</inkml:trace>
  <inkml:trace contextRef="#ctx0" brushRef="#br1" timeOffset="29808.8969">17257 7506 1245 0,'-30'-5'191'16,"30"5"-84"-16,-10 25-25 0,10-1-22 0,0-24 23 31,-9 51-42-31,7-21 14 0,7 2-24 0,1 0-15 16,1-2-1-16,7-2-10 0,4-2 0 0,-18-26-4 0,51 43 2 0,-16-28-5 16,6-4 1-16,7-6-12 0,2-7-13 15,10 4-30-15,-9-21-60 0,27 24-109 16,-34-15-354-16,20-4 5 0,-4 8 227 0</inkml:trace>
  <inkml:trace contextRef="#ctx0" brushRef="#br1" timeOffset="31487.7905">18007 7077 123 0,'-2'-25'20'0,"2"25"-15"15,0 0-5-15,0 0 0 0,5-30 1 0,-5 30 10 16,0 0 26-16,11-26 26 0,-11 26 32 0,0 0 12 16,9-25 3-16,-9 25-6 0,0 0 4 15,0 0 1-15,0 0 4 0,0 0-4 0,0 0-5 16,0 0-14-16,0 0-11 0,-2 54-7 0,-11-22-17 16,10 18 1-16,-15 1-15 0,4 12-1 0,-11 2-16 15,2 9 4-15,-7 0 4 0,0 7-26 0,-5-5 21 16,1 3-22-16,-3-7 1 0,1-1 8 0,3-11-13 15,8-4 4-15,9-10-16 0,9-15-17 16,19-2-48-16,-12-29-61 0,53 8-149 0,-3-27-267 16,-2-20 34-16,16 6 330 0</inkml:trace>
  <inkml:trace contextRef="#ctx0" brushRef="#br1" timeOffset="32316.0329">20428 7582 1139 0,'0'0'96'15,"10"-35"-34"-15,-10 35-18 0,0 0-4 0,0 0-5 16,0 0-25-16,0 0 20 0,0 0-25 0,0 0 20 16,0 0 13-16,0 0-30 0,-25 10 19 0,25-10-39 15,-17 30 15-15,17-30-15 0,-22 48 12 0,12-16 4 16,-3 3-6-16,5 2 6 0,-3 2-6 0,2-2 5 16,2-1-9-16,0-2-4 0,9 3-26 15,-2-37-25-15,14 55-50 0,-14-55-52 0,32 21-118 16,0-14-164-16,-32-7 39 0,58-21 381 15</inkml:trace>
  <inkml:trace contextRef="#ctx0" brushRef="#br1" timeOffset="32472.2876">20606 7210 1425 0,'-33'-10'153'15,"33"10"-114"-15,-48 2-21 0,48-2-7 0,-28 0-3 16,28 0 0-16,0 0-8 0,0 0-18 0,0 0-27 15,0 0-31-15,0 0-58 0,0 0-73 0,39-11-160 16,-9 11-107-16,-30 0 134 0,62-12 340 0</inkml:trace>
  <inkml:trace contextRef="#ctx0" brushRef="#br1" timeOffset="32831.6808">20920 7297 1126 0,'-27'14'272'0,"27"-14"-229"0,-24 28-34 15,24-28 5-15,-18 32 2 0,18-32 7 0,-13 37 3 16,10-9 8-16,3-28 1 0,-12 54 8 16,3-25 13-16,7 6-38 0,-5-5 29 0,5 3-38 15,0-5 13-15,4 8 5 0,-2-12-10 0,2 1 3 16,-2-25-14-16,10 28-2 0,-10-28-3 0,0 0 2 16,41 9-1-16,-41-9 5 0,44-18 2 15,-13 2 2-15,-3-6 5 0,2-3-10 0,2-5 1 16,0-3-7-16,-2-3-13 0,2-1 27 0,-2 0-26 15,-2 4 24-15,1-1-8 0,-6 3-6 16,0 6 3-16,-23 25-1 0,35-40 2 0,-35 40-3 16,25-23 2-16,-25 23-1 0,0 0 0 0,0 0 1 15,0 0 1-15,5 26 0 0,-5-26-2 0,-12 53 3 16,-1-14-6-16,-3 3-8 0,-1 2 26 0,-1 2-26 16,-1-2 22-16,3-4-14 0,1-4-10 0,7-12-5 15,6 1-18-15,2-25-21 0,14 32-41 0,-14-32-42 16,42 12-81-16,-42-12-95 15,41-35-198-15,5 28 68 0,-12-30 365 0</inkml:trace>
  <inkml:trace contextRef="#ctx0" brushRef="#br1" timeOffset="33175.5694">22000 7182 1642 0,'-58'6'58'16,"28"1"-37"-16,-2-2-6 0,4 4 3 0,1-2-1 15,2 3 5-15,0 1 0 0,25-11 1 0,-47 26-1 16,47-26-4-16,-39 37-10 0,39-37 1 16,-29 43-1-16,29-43 5 0,-19 38-4 0,19-38 1 15,-4 34-7-15,4-34-1 0,13 31-2 0,-13-31 0 16,24 30-1-16,-24-30 2 0,36 25-2 16,-36-25 2-16,46 21-2 0,-18-10 2 0,2-1-1 15,2-1-12-15,-2-2 10 0,2 4-11 0,-3-1 28 16,-29-10-14-16,46 23 16 0,-46-23-16 0,35 30 0 15,-35-30 1-15,27 32 0 0,-27-32 0 0,8 30-1 16,-8-30 3-16,-1 30-3 0,1-30 2 0,-13 33-2 16,13-33 1-16,-28 35-1 0,28-35 1 0,-37 39-3 15,12-21 2-15,0-6-2 0,-1-1-2 16,26-11-7-16,-41 15-11 0,41-15-20 0,0 0-32 16,0 0-43-16,-30-33-76 0,56 33-163 15,-26 0-183-15,30-51 29 0,6 33 400 0</inkml:trace>
  <inkml:trace contextRef="#ctx0" brushRef="#br1" timeOffset="33331.8225">22595 7786 2047 0,'0'0'0'0,"-39"20"0"0,39-20 0 0,-24 0 0 15,24 0 0-15,0 0 0 0,0 0 0 0,-32-34-7 16,32 34-86-16,-25-44-118 0,25 44-438 15,0-40 37-15,-4 15 138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0" timeString="2015-05-14T00:42:20.200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10683 8689 0,'0'0'0,"0"0"0,0 0 0,0 0 0,0 0 0,0-189 0,0 189 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4T00:43:44.683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8974 1043 806 0,'0'0'65'0,"-26"-16"-21"0,26 16-15 15,0 0-18-15,0 0-4 0,0 0-5 0,0 0 9 16,0 0 18-16,0 0 11 0,0 0 6 0,32-18-1 16,-32 18-12-16,38-21-7 0,-38 21-2 0,52-23-4 15,-26 9-2-15,8 5-1 0,-6-3-1 0,4 3-1 16,-3-1-1-16,1 1-4 0,-4-2-1 0,-1 2-4 16,0-5 0-16,-25 14-2 0,42-17-1 15,-42 17-2-15,32-20 2 0,-32 20-2 0,0 0 3 16,0 0 0-16,27-31 3 0,-27 31 0 15,0 0-1-15,-13-25-3 0,13 25 2 0,0 0-3 16,-39-30 2-16,39 30 0 0,-35-14 6 0,35 14 4 16,-41-7 4-16,41 7 3 0,-44 3-2 0,44-3 1 15,-44 14 0-15,44-14 3 0,-46 29-3 0,46-29 1 16,-45 44-6-16,26-13 5 0,-4 3-5 16,3 10 6-16,-1 3-9 0,3 6 5 0,3-5-15 15,2-1-12-15,6-8 27 0,5-4-32 0,8-5 31 16,4-5-16-16,10 0-12 0,4-11-9 0,10 2-19 15,2-15-20-15,18 6-33 0,-11-26-46 0,33 14-79 16,-17-27-125-16,13-7-115 0,17 13 189 0,-22-32 270 16</inkml:trace>
  <inkml:trace contextRef="#ctx0" brushRef="#br0" timeOffset="234.4784">10240 750 1062 0,'-33'20'12'0,"3"3"-4"0,3 3-9 0,2 0 3 15,1 4-3-15,-3 2 3 0,0 1-5 0,-1 4 5 16,-2 2-5-16,0 2 5 0,2 1 12 0,-1-3-13 16,1-2 12-16,7-4-30 0,-1-5 6 15,22-28-20-15,-26 37-1 0,26-37-19 0,0 0-73 16,0 0-25-16,0 0-54 0,0 0-23 0,-11-42 8 15,11 42 171-15</inkml:trace>
  <inkml:trace contextRef="#ctx0" brushRef="#br0" timeOffset="375.2151">9860 1000 213 0,'10'-28'136'0,"-6"-5"-3"0,-1 5-19 0,-3 28 2 15,4-48-7-15,-4 48-1 0,0-32-2 0,0 32 3 16,0 0-10-16,0 0-14 0,0 0-20 0,0 0-19 16,0 0-17-16,0 0-5 0,4 27-8 0,-4-27-1 15,21 35-11-15,-21-35-1 0,39 35-4 16,-14-19 1-16,5-5-4 0,3-1-9 0,6-1-24 15,-3-11-29-15,15 15-50 0,-19-26-50 16,25 24-53-16,-17-13-158 0,-1-14-8 0,23 23 240 16</inkml:trace>
  <inkml:trace contextRef="#ctx0" brushRef="#br0" timeOffset="765.9156">10857 708 1276 0,'-30'-9'109'15,"30"9"-66"-15,-46-3-8 0,46 3 1 0,-48 1 4 16,48-1-6-16,-53 13-10 0,26 1 0 0,-5-2-3 16,4 9 0-16,-6 0-6 0,4 4 4 0,-2 2 0 15,4 2 6-15,0 0-3 0,3 1 2 16,2-4-10-16,5 2-1 0,18-28-7 16,-25 44-1-16,25-44-5 0,-3 35 1 0,3-35-2 15,14 32 2-15,-14-32-3 0,30 23 3 0,-30-23-3 16,43 16 2-16,-17-13-1 0,1-4 1 0,3-5 0 15,3-1-2-15,3-5 3 0,1-4-3 0,0-5 3 16,-1-4-3-16,-3-3 3 0,-3 0-4 0,-3-2 4 16,-2 0-3-16,-4 0 5 0,-1 4-4 15,-6 1 4-15,-14 25-4 0,12-40 3 0,-12 40 0 16,0-23 0-16,0 23 0 0,0 0 0 0,0 0-2 16,-25-4 0-16,25 4 0 0,-28 23-2 15,28-23 3-15,-37 53-3 0,15-20 4 0,3 6-7 16,1 3 7-16,2-1-7 0,0-4-1 0,8-2-13 15,0-8-8-15,10-1-5 0,-2-26-29 0,18 32 0 16,-18-32-33-16,41 14-31 0,-41-14-35 16,62-9-61-16,-36-9-135 0,8-10-58 0,21 19 171 15</inkml:trace>
  <inkml:trace contextRef="#ctx0" brushRef="#br0" timeOffset="1297.2556">11298 810 1283 0,'-27'2'79'0,"27"-2"-36"0,-32 18-14 16,32-18 0-16,-32 28-3 0,32-28-7 0,-30 38-5 16,18-13 5-16,-6-2-5 0,6 3 1 0,-2 1-10 15,3-1 2-15,2-1-2 0,9-25 4 16,-10 40-4-16,10-40 0 0,-2 27-4 0,2-27 0 16,0 0 0-16,0 0 0 0,12 28 21 0,-12-28-21 31,0 0 21-31,0 0-21 0,25-2-21 15,-25 2 22-15,0 0-20 0,37-30 20 0,-37 30 2 0,32-47-5 0,-14 19 4 16,-2-2-4-16,0 1 5 0,0 0-3 16,-6 6 10-16,3-2-2 0,-13 25 7 0,14-35-3 0,-14 35 1 15,0 0 1-15,9-30 5 0,-9 30 2 16,0 0 1-16,0 0-3 0,0 0-5 0,0 0-4 16,0 0-6-16,0 0-3 0,0 0-3 0,0 0-1 15,0 0 0-15,0 0 1 0,-7 26 0 0,7-26 0 0,0 0 0 16,8 32 0-16,-8-32-2 0,0 0 3 15,27 23-2-15,-27-23 1 0,27 10 0 0,-27-10 0 16,30 7 1-16,-30-7 1 0,26 4-1 0,-26-4 0 16,29 2 1-16,-29-2 0 0,31-6 0 0,-31 6-1 15,32-15 2 1,-32 15-3-16,34-27 3 0,-34 27-3 0,39-39 3 0,-39 39-4 0,46-45 3 0,-25 20-2 16,-21 25 2-16,36-41-1 0,-36 41 1 15,23-26-2-15,-23 26 2 0,0 0-1 0,0 0 1 16,0 0 1-16,0 0-2 0,0 0 2 0,0 0-3 15,-9 30 1-15,-7-2-5 0,-4 2 2 0,-3 9-6 16,-1-2 3-16,1 0-9 0,0-5-2 0,10-1-22 16,13-31-10-16,-12 48-23 0,12-48-7 15,10 39-13-15,-10-39-13 0,34 19-12 0,-34-19-57 16,51-4-42-16,-17 4-181 0,-7-26 24 0,26 24 320 16</inkml:trace>
  <inkml:trace contextRef="#ctx0" brushRef="#br0" timeOffset="1844.3653">12082 789 833 0,'-33'37'211'0,"33"-37"-194"0,-30 23 0 0,30-23-3 16,-22 30 5-16,22-30 4 0,-17 46 0 0,10-20-4 15,5 11 27-15,-5-5-8 0,7 3 7 0,-6-9 17 16,6 4-29-16,0-3 6 0,4 1-37 0,-4-2 19 15,0-26-20-15,7 41 16 0,-7-41 2 16,0 0-8-16,9 24-2 0,-9-24-4 0,0 0 0 0,0 0-4 16,0 0 4-16,0 0 8 0,0 0 0 0,9-38 2 15,-2 13 11-15,-2-7-40 0,4 1 31 0,2-8-33 16,-1 4 15-16,1-6 5 0,0 4-6 0,1-3 6 16,-1-1-6-16,3-1 7 0,0 0-8 0,2 1 8 15,2 2-8-15,1 8 7 0,-3 4-5 0,-16 27 2 16,28-31-1-16,-28 31 2 0,0 0-1 15,0 0 2-15,29 0 0 0,-29 0 0 0,0 0 1 0,14 42-3 16,-7-17 3-16,-2 1-6 0,0 4 5 0,-1-2-5 16,-2 6 5-16,1-3-7 0,1-1 6 0,1 0-5 15,-1 0 5-15,1 0-5 0,2-2 5 0,-3-1-5 16,-4-27 4-16,5 45-3 0,-5-45 3 0,0 37 18 16,0-37-16-16,-7 29 17 0,7-29-35 15,-18 24 17-15,18-24-17 0,-28 18 18 16,28-18 0-16,-41 12-2 0,41-12 1 0,-48 2-2 15,24-6 2-15,-1 1 0 0,-2-1 1 0,2-3 4 16,1 0 2-16,24 7 5 0,-43-10 3 0,43 10 1 16,-32-4-1-16,32 4-4 0,-25 7-4 0,25-7-7 15,-21 32-1-15,11-6-3 0,-3 6 4 0,2 9-6 16,1 1 8-16,1 4-8 0,2-1 7 16,0-2-7-16,3 1 6 0,4-6-9 0,2-4-7 15,7-2-24-15,-9-32-19 0,23 49-32 0,-23-49-32 16,34 23-53-16,-34-23-90 0,0 0-217 0,56-11 35 15,-42-19 388-15</inkml:trace>
  <inkml:trace contextRef="#ctx0" brushRef="#br0" timeOffset="2074.7304">12711 370 1579 0,'-49'23'56'0,"29"8"-38"0,-1 6-6 0,8 6 9 16,-3-1-6-16,4 7 6 0,-4 4-10 16,2 5 9-16,-2-3-9 0,4 3 3 0,1-2-17 31,2-1 7-31,2-2-10 0,2-2 8 0,1-4 4 16,1-4-38-16,4 1 14 0,-2-7-48 0,10 5-11 0,-15-17-30 0,24 19-82 15,-18-44-122-15,-2 28-200 0,2-28 60 0,0 0 433 16</inkml:trace>
  <inkml:trace contextRef="#ctx0" brushRef="#br0" timeOffset="2411.7512">12837 979 1372 0,'-25'27'139'15,"25"-27"-126"-15,0 0 0 0,0 0 1 16,-16 24 3-16,16-24 3 0,0 0 1 15,0 0 5-15,41 13-2 0,-41-13-7 0,46-16-9 16,-18 3 4-16,8-4-1 0,3-3 4 0,5-2-5 0,0 0-3 16,-1-2-7-1,-3-3 3-15,-6 4-3 0,-4-1 5 0,-5 3-3 16,-25 21 9-16,28-41 2 0,-28 41 8 0,9-35 0 16,-9 35 1-16,-10-26-6 0,10 26-1 0,-29-15-7 15,3 15-3-15,-4 7-1 0,-9 6 0 16,-6 8 5-16,-3 5 4 0,2 6 7 0,0 2-1 15,4 4 3-15,3 3-6 0,5 1 0 0,6-1-10 16,5-6 0-16,11 2-8 0,4-6-10 0,10-2 8 16,7-5-9-16,-9-24 18 0,37 41-19 0,-5-24 4 15,-2-10-28-15,13 1-15 0,-3-17-36 0,22 16-81 16,-28-35-236-16,28 12-198 0,-3 3 48 16,-13-18 507-16</inkml:trace>
  <inkml:trace contextRef="#ctx0" brushRef="#br0" timeOffset="2802.466">13721 694 1698 0,'0'0'97'0,"0"0"-52"0,0 0-12 15,0 0-8-15,0 0-11 0,0 0-16 0,0 0-9 16,0 0-14-16,-34-5-21 0,34 5-44 0,-30 12-45 16,30 18-91-16,-34-27-144 0,34-3-150 0,-25 43 41 15,1-42 472-15</inkml:trace>
  <inkml:trace contextRef="#ctx0" brushRef="#br0" timeOffset="2958.636">13715 1099 1651 0,'-37'42'178'0,"37"-42"-118"16,-35 27-45-16,35-27 31 0,0 0-19 0,-32 33-18 16,32-33 1-16,0 0-8 0,-29 21-6 15,29-21-13-15,0 0-25 0,0 0-41 16,0 0-75-16,0 0-174 0,0 0-254 0,0 0 8 15,36 18 381-15</inkml:trace>
  <inkml:trace contextRef="#ctx0" brushRef="#br0" timeOffset="3911.8535">14374 717 950 0,'-9'-32'80'0,"9"32"-15"0,0 0-3 0,11-30-1 16,-11 30 2-16,0 0-7 0,2-24-1 0,-2 24 0 15,0 0-7-15,0 0-10 0,0 0-16 0,0 0-11 16,0 0-8-16,0 0 0 0,-2 40-2 0,0-12 4 15,-1 4-1-15,-1 12 8 0,-1 0-7 16,-1 4 8-16,3-1-12 0,-1 2 6 0,1 2-11 16,1-1 8-16,2-3 10 0,2-1-30 0,1-2 23 15,3-5-40-15,3-2-4 0,-2-12-21 0,16 8-61 16,-23-33-32-16,37 35-64 0,-37-35-170 16,25 2-44-16,10 7 232 0</inkml:trace>
  <inkml:trace contextRef="#ctx0" brushRef="#br0" timeOffset="4146.3035">14321 645 1490 0,'0'0'56'0,"0"0"-33"0,-25-6-16 0,25 6-5 16,0 0 10-16,0 0 11 0,29-21 14 15,-5 14 2-15,1-9-6 0,11-3-15 0,6 0-9 16,8-4-9-16,5-4 0 0,1-3-15 0,6 6-14 16,-7-8-28-16,9 13-26 0,-18-17-36 0,21 28-59 15,-31-26-101-15,4 13-222 0,8 19 65 0,-48 2 385 16</inkml:trace>
  <inkml:trace contextRef="#ctx0" brushRef="#br0" timeOffset="4333.8036">14420 918 1434 0,'0'0'162'0,"0"0"-154"15,0 0-17-15,0 0-1 0,0 0 5 16,0 0 8-16,25-4 12 0,-25 4 6 0,44-16 0 16,-15 2-5-16,8 2-10 0,5-2-4 0,3-2-16 15,4 5-20-15,-6-12-32 0,15 18-46 0,-21-23-53 16,27 28-80-16,-21-5-209 0,-4-18 15 0,21 26 305 15</inkml:trace>
  <inkml:trace contextRef="#ctx0" brushRef="#br0" timeOffset="4833.8095">15369 902 1031 0,'-35'-37'175'0,"35"37"-120"0,0 0-6 16,-30-11 4-16,30 11 3 0,-30-7-8 0,30 7-7 15,-39 0 3-15,12 0-2 0,27 0-6 16,-49 18-3-16,24-4 0 0,-3 0-1 15,3 7 1-15,-4-2-9 0,5 8-5 0,-5-1-8 16,3 4 2-16,3 4-6 0,1 1 3 0,3-2 8 16,3 1-30-16,5-8 26 0,4 4-28 0,7-30 11 15,0 42 5-15,0-42-3 0,18 30 0 0,-18-30 0 16,39 16 1-16,-11-14-2 0,4-4 2 0,4-7 1 16,-1-3-2-16,4-9 4 0,2 0-5 15,0-7 5-15,-3-2 12 0,3-4-28 0,-5-1 27 16,-1 3-27-16,-7 1 11 0,-3-1 4 0,-2 6-2 15,-5 1 3-15,-18 25-2 0,23-35 2 0,-23 35-1 16,0 0 1-16,7-29 2 0,-7 29 6 0,0 0-1 16,0 0 1-16,0 0-5 0,0 0-6 15,0 0-2-15,-30 22-1 0,30-22 1 0,-25 37-1 16,13-9 2-16,1 0-7 0,0 0-1 16,4 0-12-16,7-28-6 0,-3 50-7 0,3-50-27 15,14 38-11-15,-14-38-49 0,30 30-17 0,-30-30-40 16,44 16-85-16,-17-9-194 0,-27-7 14 0,74 0 380 15</inkml:trace>
  <inkml:trace contextRef="#ctx0" brushRef="#br0" timeOffset="5021.3097">15899 955 1305 0,'-23'38'196'0,"23"-38"-174"0,-37 30-3 16,37-30 1-16,-29 44 7 0,29-44-1 0,-21 46 3 15,21-46 15-15,-12 42-37 0,12-42 20 0,-5 39-46 16,5-39 10-16,10 34 2 0,-10-34-14 16,0 0-18-16,41 33-27 0,-41-33-28 0,42 7-67 15,-42-7-118-15,32-35-234 0,2 26 54 0,-20-28 405 16</inkml:trace>
  <inkml:trace contextRef="#ctx0" brushRef="#br0" timeOffset="5411.902">15977 740 1471 0,'-69'-13'118'16,"69"13"-92"-16,-32-3-9 0,32 3-2 0,0 0-3 15,0 0-7-15,0 0-8 0,0 0 0 0,0 0-4 16,16-28-11-16,-16 28-5 0,42-14-5 0,-13 14-3 16,-29 0-3-16,51 1-4 0,-51-1 0 0,46 16 8 15,-46-16 12-15,41 28 10 0,-41-28 8 16,35 41 4-16,-17-16 9 0,-7 1 7 0,1 4 13 15,-8-7 2-15,3 10 8 0,-11-6-3 0,4 8 5 16,-9-9-6-16,6 8 1 0,-8-6-9 0,2 2-1 16,-5-4-9-16,3 2-18 0,11-28 25 15,-21 46-30-15,21-46 28 0,-16 37-15 0,16-37-5 16,0 0-3-16,-9 25-4 0,9-25 0 0,0 0 1 16,0 0-3-16,0 0 2 0,0 0 0 15,29-14 1-15,-29 14-1 0,30-34 2 0,-9 6 13 16,0 2-29-16,1-4 29 0,-1-2-27 0,-2 2 11 15,-3 0 5-15,-2 0-3 0,-3 4 3 0,-2 1-4 16,-9 25 3-16,12-44-4 0,-12 44-1 0,9-33-9 16,-9 33-11-16,0 0-16 0,0 0-25 0,14-30-29 15,-14 30-45-15,0 0-58 0,0 0-109 0,29 24-201 16,-29-24 66-16,0 0 410 0</inkml:trace>
  <inkml:trace contextRef="#ctx0" brushRef="#br0" timeOffset="5899.6334">16806 893 1364 0,'-25'7'68'0,"25"-7"-18"0,0 0 3 16,-28 5 0-16,28-5-9 0,-25 13-3 0,25-13-2 15,-28 26-1-15,28-26-11 0,-27 39-7 0,13-15-5 16,3 5 4-16,1-3-6 0,2 2 1 0,5 0-9 15,1-3-16-15,2-25 29 0,7 44-32 16,-7-44 29-16,16 32-13 0,-16-32-3 16,0 0 1-16,34 24-1 0,-34-24 0 0,32 0 1 15,-32 0-1-15,40-21 3 0,-40 21-3 0,50-44-14 16,-25 18 28-16,1-6-28 0,-1-1 28 0,-2-1-11 0,-3 1-3 16,-3 3 3-16,-2 3-3 0,-15 27 3 0,17-38-5 15,-17 38 1-15,0 0-3 0,0 0-3 0,0 0-2 16,0 0-3-16,0 0 0 0,-7 23-3 15,-5 14 8-15,-2 8-3 0,-4 13-5 0,-3 6 29 16,-1 5-41-16,3 13 7 0,-4 3-6 16,2 8-12-16,-4 2 30 0,2-7 4 0,0-1 18 15,2-12-12-15,5-2 28 0,-4-15-1 0,11-7-10 16,-3-11 28-16,5-4-46 0,1-10 22 0,6-26-12 16,-3 33-2-16,3-33 3 0,0 0 0 0,0 0-4 15,0 0 1-15,3-33-5 0,-3 3-15 16,4-7 25-16,0-5-26 0,-1-4 25 0,4-2-8 15,0-3-8-15,4 0 7 0,-2-3-7 0,3-4 3 16,2-6-11-16,4 4 2 0,2-3-15 0,4 6 2 16,-4-4-25-16,8 17-11 0,-10-11-38 0,17 29-62 15,-26-24-154-15,14 15-236 0,4 18 45 16,-17-19 442-16</inkml:trace>
  <inkml:trace contextRef="#ctx0" brushRef="#br0" timeOffset="6429.651">17849 514 1484 0,'0'0'35'0,"0"0"-34"31,0 0-7-31,5 27 1 0,-5-27 2 0,-7 24 2 15,0 5 0-15,-4 4 10 0,-3 6-5 16,0 7 9-16,-2 1-5 0,4 4 8 0,-4-2-5 0,5 1 8 16,1-4-11-16,-1-1 3 0,6-1-12 0,-1-3 4 15,6-4 13-15,0-7-45 0,9 0 12 0,-9-30-57 16,30 40-27-16,-30-40-33 0,45 21-66 0,-45-21-67 16,42-15-184-16,4 18 104 0,-23-36 347 0</inkml:trace>
  <inkml:trace contextRef="#ctx0" brushRef="#br0" timeOffset="6617.122">18223 868 1481 0,'-32'4'79'15,"32"-4"-28"-15,-36 23-11 0,36-23-2 16,-24 31-17-16,24-31-11 0,-25 46-9 0,12-18 2 16,3 2-5-16,1 0 4 0,4 2-5 15,1-2-12-15,4-4 31 0,4 1-35 0,-4-27 22 16,14 42-29-16,0-17-21 0,-14-25-19 0,34 30-25 15,-34-30-38-15,47 12-59 0,-47-12-75 0,32-30-212 16,7 26 75-16,-23-33 380 0</inkml:trace>
  <inkml:trace contextRef="#ctx0" brushRef="#br0" timeOffset="6774.0917">18363 523 1333 0,'-57'-26'197'0,"57"26"-124"16,-48-11-18-16,48 11-12 0,-28-2-14 15,28 2-16-15,0 0-13 0,0 0-5 0,0 0-15 16,0 0-15-16,-11 27-12 0,11-27-7 0,27 26-8 16,-27-26-13-16,49 28-46 0,-49-28-48 15,68 27-97-15,-26-8-186 0,-8-19 42 0,26 27 384 16</inkml:trace>
  <inkml:trace contextRef="#ctx0" brushRef="#br0" timeOffset="7277.6915">18715 872 1101 0,'-39'3'141'0,"39"-3"-61"0,-53 32-12 0,53-32 4 0,-46 37-16 15,46-37-6-15,-39 39-7 0,25-15 4 16,14-24-11-16,-27 39-8 0,27-39-13 0,-14 35-5 0,14-35-7 16,2 25 0-16,-2-25-2 0,0 0 1 0,35 23 0 15,-35-23 1-15,48 2-1 0,-20-8-2 0,4-2 1 16,2-6-2-16,-2-2 2 0,-2-2-2 15,-2-3 4-15,-3 0-4 0,0 0 4 0,-25 21-4 16,41-44 4-16,-41 44-5 0,33-43 4 0,-33 43-4 16,21-40 3-16,-21 40-3 0,11-32 2 0,-11 32-3 15,0 0 1-15,2-28-1 0,-2 28 2 16,0 0-2-16,0 0-1 0,0 0 0 0,-27 3-2 16,27-3 3-16,-23 34-2 0,7-4 5 0,-1 7-4 15,-3 9 7-15,1 5-8 0,-1 5-8 16,1 7 28-16,-1 4-27 0,-1 6 26 0,0 4-13 15,1 6-16-15,-5 0 13 0,6-2-13 0,-4-7 17 16,3-9-4-16,6-9 15 0,2-8-8 0,3-6 8 16,4-10-7-16,1-4 3 0,4-28-5 0,0 26 4 15,0-26-2-15,0 0-4 0,0 0 0 0,0 0-1 16,0 0 2-16,16-45 0 0,-5 13 2 16,-1-9-5-16,1-1 5 0,3-2-9 0,-1-4 10 15,-3 3-8-15,1-6 5 0,-6 3-4 16,2-1 4-16,-2-2-7 0,-1-2 8 0,1 2-9 15,1 0 8-15,1 5-8 0,2 5 8 0,-2 6-7 16,0 5-16-16,-7 30 23 0,16-39-52 0,-16 39 9 16,19-29-48-16,-15 4-45 0,26 25-76 0,-21-27-167 15,15-1-98-15,17 18 79 0,-18-31 395 16</inkml:trace>
  <inkml:trace contextRef="#ctx0" brushRef="#br0" timeOffset="7668.3636">19452 342 1439 0,'0'0'50'15,"-37"0"-21"-15,37 0 1 0,-31 21 6 0,31-21 2 16,-35 39 4-16,10-13-1 0,8 14 8 0,-6 1-16 16,3 7-4-16,1 1-10 0,3 5 7 0,-2-1-8 15,2 0 5-15,2-4-12 0,1 4 4 0,3-2-10 16,1 0 6-16,-2-1-8 0,2-4 6 0,2-9-8 15,6-2-9-15,1-7 23 0,3-3-26 16,-3-25 25-16,14 35-14 0,-14-35-2 0,25 17 0 16,-25-17 0-16,32 4-1 0,-32-4 2 15,41-12-1-15,-17-4 3 0,3-5-2 0,-2-6-12 0,1 3 26 16,-3-5-27-16,2 1 27 0,-4 0-11 16,-3 3-4-16,-18 25 5 0,25-40-3 0,-25 40 2 15,14-25-1-15,-14 25 0 0,0 0 0 0,0 0 3 16,0 0 0-16,0 0 1 0,0 0-2 15,0 0-3-15,0 0 0 0,-5 35-3 0,1-8 1 16,-1 3-9-16,1-4-5 0,3 4-17 0,1-30-18 16,7 48 8-16,-7-48-55 0,21 45 1 0,-21-45-51 15,37 30-16-15,-37-30-3 0,57 20-92 0,-16-8-164 16,-41-12 6-16,74-10 372 0</inkml:trace>
  <inkml:trace contextRef="#ctx0" brushRef="#br0" timeOffset="7887.1355">20180 345 1381 0,'-52'-17'166'0,"52"17"-124"16,-28 28-12-16,17 0 4 0,-6 4-12 16,4 10 4-16,-6 4-8 0,3 7 9 0,-4-1-9 15,4 8 0-15,2-2-17 0,2 4 8 0,-1-4-11 16,5 0 8-16,0-3-11 0,1-4 7 0,4-2-17 15,-1-10-20-15,8 3 5 0,-8-15-54 0,15 10-2 16,-11-37-63-16,12 42-77 0,-12-42-104 16,0 0-157-16,13 25 137 0,-13-25 350 0</inkml:trace>
  <inkml:trace contextRef="#ctx0" brushRef="#br0" timeOffset="8309.1433">19815 785 1294 0,'0'0'305'16,"0"0"-275"-16,0 0-30 0,0 0 0 0,0 0-1 16,0 0 4-16,19 25 4 0,-19-25 1 15,50 2 1-15,-18-6-2 0,7-4-5 0,3-1-2 16,3-4 1-16,2-1-6 0,3 2 0 16,-2 0-3-16,0-1 3 0,-6 6 1 0,-1-1 5 15,-6-1-1-15,-6 3 1 0,-29 6-2 0,31-5 5 16,-31 5 12-16,0 0 18 0,0 0 9 0,0 0 0 15,0 0-12-15,0 0-14 0,-35 25-7 16,35-25 1-16,-50 23 5 0,20-7 1 0,2 1 3 16,-4 3-5-16,2 1 0 0,2 0-8 0,3 2 0 15,25-23-6-15,-32 38 1 0,32-38-4 0,-14 36 1 16,14-36-3-16,5 30 2 0,-5-30-1 0,27 23 1 16,-27-23 0-16,49 15 2 0,-19-13-1 0,6-2 0 15,1-3 1-15,0-3-1 0,-1 3 0 0,-4 3 2 16,-6 2-1-16,-26-2 2 15,35 7 2-15,-35-7 5 0,0 0 2 0,25 28 5 16,-25-28-3-16,-3 37-1 0,-6-13-5 0,-7 3-14 16,-4 3 21-16,-3 0-23 0,-3 1 22 0,-2 1-10 15,-1-2-4-15,1-4 2 0,3-1-7 0,25-25-7 16,-37 39-16-16,37-39-22 0,-13 26-41 0,13-26-61 16,0 0-165-16,0 0-266 0,32 14 25 0,-32-14 348 15</inkml:trace>
  <inkml:trace contextRef="#ctx0" brushRef="#br0" timeOffset="9324.9974">21490 868 743 0,'0'0'276'16,"-33"-30"-191"-16,33 30-23 0,-29-16-4 15,29 16 0-15,-35-7-12 0,35 7-8 16,-44-1-1-16,44 1 0 0,-52 7 0 0,27 3 1 16,-6-3 1-16,4 9 8 0,-8-3 2 0,6 9 2 15,-8-2-7-15,3 8-2 0,-3-2-9 0,5 6 0 16,-1 0-8-16,4-1-3 0,6-1-9 0,4-1-18 16,8-5 23-16,11-24-30 0,-7 37 25 0,7-37-14 15,9 32-3-15,-9-32 3 0,25 19-2 0,-25-19 2 16,39 9 1-16,-13-11 0 0,4-3 2 15,4-4-2-15,1-5 1 0,3-3-2 0,1-6-14 16,-2 0 29-16,0-5-28 0,-2-1 27 16,-1-2-10-16,0-3-5 0,-4 4 4 0,-4 0-4 15,-3 0 5-15,-7 4-4 0,-16 26 4 0,22-42-3 16,-22 42 2-16,7-28-1 0,-7 28 3 0,0 0-2 16,0 0 2-16,0 0 1 0,0 0-3 0,0 0 0 15,-32-6-3-15,32 6 0 0,-29 32-1 16,10-6 4-16,0 4-4 0,-1 6 5 0,4 1-5 15,2-6 4-15,5 4-6 0,2-5 5 0,7-5-6 16,0-25-12-16,19 39 25 0,-19-39-34 0,47 23 25 16,-16-20-21-16,8 1-4 0,2-11-8 0,7 0-9 15,-4-13-4-15,11 11-46 0,-14-17 28 0,14 12-33 16,-22-16 20-16,12 12 16 16,-15-10 2-16,2 12 21 0,-32 16 12 0,46-40 16 15,-46 40 6-15,28-32 7 0,-28 32 3 0,0 0 19 16,0 0 16-16,9-26 13 0,-9 26 2 0,0 0-15 15,0 0-11-15,-37 24-1 0,37-24 5 0,-39 34 4 16,23-9 7-16,16-25-10 0,-39 49 3 0,21-24-10 16,6 1-2-16,12-26-5 0,-25 49-16 0,25-49 30 15,-16 41-32-15,16-41 30 0,-5 40-17 16,5-40-6-16,1 28-1 0,-1-28-4 0,0 0 1 16,0 0-2-16,18 27 4 0,-18-27 0 0,0 0 5 15,25-7 5-15,-25 7-1 0,0 0 1 0,37-41-4 16,-23 17-4-16,0-6 12 0,2 0-27 15,2-2 25-15,-4-1-24 0,0-1 10 0,-3-1 2 16,0 0-6-16,-2 1 2 0,-1 3-4 0,1 2 3 16,0 5-3-16,-9 24 2 0,18-37-3 15,-18 37-3-15,0 0-7 0,18-28-8 0,-18 28-9 16,0 0-8-16,0 0-9 0,31 3-15 0,-31-3-15 16,32 18-24-16,-32-18-34 0,45 24-68 0,-45-24-124 15,35 4-151-15,4 13 29 0,-39-17 441 0</inkml:trace>
  <inkml:trace contextRef="#ctx0" brushRef="#br0" timeOffset="9668.7378">22489 903 1122 0,'0'0'194'15,"0"0"-135"-15,-7 30-2 0,7-30 5 0,0 0-8 16,0 0-10-16,0 0-1 0,14 27-3 15,-14-27-6-15,29 7-8 0,-29-7-5 0,42-2 0 16,-15-3-4-16,1-7-2 0,2 3-6 0,0-9-1 16,0 2-5-16,0-1 3 0,0-3-3 0,-5 1 1 15,0 3 0-15,-25 16 5 0,34-33 6 0,-34 33 8 16,14-32 2-16,-14 32 0 0,-7-34-7 16,7 34-5-16,-25-30-7 0,25 30-5 0,-50-19-2 15,19 17-1-15,-7 6-1 0,-2 3 2 16,-5 7 1-16,-1 5 0 0,2 8 3 0,0 3 0 15,3 5 5-15,4 4-3 0,5 1 4 0,4 2-6 16,8 1 3-16,9-3-7 0,8-3 3 0,10-5-6 16,7-4-9-16,11-5 21 0,5-4-31 0,11-6 15 15,3-10-32-15,16 1-37 0,-8-20-58 0,36 28-224 16,-24-24-238-16,0-2 39 0,0 10 353 16</inkml:trace>
  <inkml:trace contextRef="#ctx0" brushRef="#br0" timeOffset="10946.4972">13138 2062 999 0,'-9'-28'196'15,"9"28"-103"-15,0 0-45 0,0 0 17 0,0 0-18 16,7-26 10-16,-7 26-9 0,0 0-9 0,0-23-8 16,0 23-9-16,0 0-2 0,0 0 2 0,0 0 2 15,0 0-2-15,0 0-6 0,0 0-8 0,0 0-7 16,-18 33-1-16,18-33 17 0,-21 46-31 15,9-19 30-15,-1 1-29 0,3-2 13 16,1-1 4 0,9-25-3-16,-9 42 4 0,9-42-4 0,0 34 1 15,0-34-2-15,11 29 2 0,-11-29-3 0,23 25 3 0,-23-25-3 16,32 23 2-16,-32-23-1 0,37 11 1 0,-37-11-2 16,42 0 1-16,-17-4-1 0,0-1-1 0,0-8 3 15,1-2-3-15,-1-3 3 0,0-5-2 0,-25 23 1 16,42-46-2-16,-22 22 4 0,-20 24-5 15,30-48 6-15,-30 48-5 0,21-44-15 0,-21 44 33 16,9-32-32-16,-9 32 33 0,0 0-14 0,0 0-2 16,0 0 0-16,0 0 1 0,0 0-2 0,0 0-1 15,0 0-2-15,0 0-15 0,0 0 33 0,0 0-31 16,-16 41 32-16,13-15-13 0,-1 1-2 0,4-27 3 16,0 46-3-16,0-46 2 0,12 36-4 0,-12-36 4 15,22 32-3-15,-22-32 2 0,32 16 0 16,-32-16-1-16,37 7 3 0,-37-7 1 0,42-7 3 15,-17-2 1-15,-25 9 1 0,44-21-1 16,-44 21-1-16,34-32-4 0,-34 32 0 0,27-35-3 0,-15 11 3 16,0-1-5-16,-1-2 4 0,0-2 11 0,-3 0-29 15,0-1 26-15,-3-1-34 0,0-3 6 16,0 6-8-16,-3-5-22 0,-2 33-15 16,13-53-21-16,-13 53-16 0,16-39-27 0,-16 39-35 15,0 0-49-15,42-16-86 0,-42 16-141 0,0 0 153 16,48 23 284-16</inkml:trace>
  <inkml:trace contextRef="#ctx0" brushRef="#br0" timeOffset="11695.1604">14209 1997 650 0,'0'0'263'16,"0"0"-169"-16,27-16 6 0,-27 16-10 0,0 0-11 15,0 0-24-15,0 0-13 0,0 0-4 16,0 0 2-16,0 0-6 0,0 0-9 0,0 0-7 0,0 0-3 15,0 0-2-15,0 0 1 0,0 0 2 0,9 39 6 16,-9-39 24-16,-9 49-28 0,2-20 31 16,2 1-34-1,-4-6 7-15,3 6 2 0,6-30-8 0,-12 46 4 0,12-46-6 0,-5 30 0 0,5-30-6 0,0 0-1 32,0 0-4-32,0 0-1 0,0 0-2 0,0 0 0 15,0 0 0-15,0 0 0 0,0 0 3 0,0 0 2 0,0 0 4 16,28-44-2-16,-17 17 0 0,1-4-6 0,0 1 2 15,1 0 10-15,-2 2-26 0,-3 1 28 16,1 3-28-16,-9 24 12 0,13-43 3 0,-13 43-3 0,8-31 2 16,-8 31-2-16,0 0 1 0,0 0-3 0,0 0-1 15,0 0-2-15,25-18-6 0,-25 18-3 0,25 7-9 16,-25-7-7-16,39 11-16 0,-39-11-12 16,46 12-10-16,-46-12-2 0,51 11 8 0,-24-8 17 0,8 6 5 15,-4-7-2-15,7 8-10 0,-9-13-22 0,12 10-9 16,-13-11-2-16,11 8 1 0,-11-11 2 15,9 5 20-15,-10-3 11 0,1-1 27 0,-28 6 12 16,37-8 11-16,-37 8 20 0,0 0 56 0,0 0 42 16,0 0 15-16,0 0 8 0,0 0-50 0,0 0-19 15,-28-15-8-15,28 15-3 0,-37 2 1 0,37-2-4 16,-41 0-5-16,41 0-8 0,-48 5-8 0,48-5-5 16,-49 9-4-16,24-2-4 0,-3-1 1 15,28-6 0-15,-48 21-2 0,48-21 0 0,-44 30-5 31,44-30-14-31,-38 33 24 0,38-33-30 0,-26 37 23 16,26-37-16-16,-11 34-5 0,11-34 2 0,2 35-2 16,-2-35 2-16,18 33-2 0,-18-33 1 0,30 25-2 0,-30-25 1 15,41 19 0-15,-17-15 0 0,3-2 1 0,3-4 0 16,0-3-1-16,0-4 1 0,-1-4 0 16,-3 1-1-16,-26 12 4 0,48-33-4 15,-48 33 4-15,41-46-3 0,-20 18-14 0,0-1 26 0,-1-2-24 16,-3 1 23-16,-2 0-7 0,-1 2-3 0,-5 0 3 15,-9 28-4-15,10-41 2 0,-10 41-2 0,4-26 3 16,-4 26 0-16,0 0-1 0,0 0-1 0,0 0-3 16,0 0-3-16,0 0-4 0,-27 8-1 0,27-8-5 15,-25 46 2-15,13-14-4 0,-4 0 7 16,4 1-8-16,-1-3-14 0,10 0 11 0,3-30-62 16,7 51-4-16,-7-51-56 0,30 35-35 15,-30-35 4-15,48 21-40 0,-22-14-108 0,-26-7-82 16,76-3 223-16</inkml:trace>
  <inkml:trace contextRef="#ctx0" brushRef="#br0" timeOffset="12242.1201">15492 1874 1292 0,'-48'-7'89'0,"48"7"-38"0,-34 9-5 0,34-9-1 15,-26 23-12-15,26-23-4 0,-27 37-3 0,16-11 4 16,-1-1-9-16,3 5-1 0,-1 3 13 15,4 4-28-15,-1-4 34 0,5 6-31 16,1 0 5-16,2 1 8 0,-2-6-9 0,2-2 5 16,-1-8-4-16,0-24-4 0,6 39-8 0,-6-39 1 15,9 26-4-15,-9-26 2 0,0 0-1 0,0 0-1 16,0 0 0-16,0 0 1 0,0 0 0 0,24-1 2 16,-24 1 2-16,13-36-3 0,-4 10 3 0,-2-7-5 15,2-1 5-15,-2-5-5 0,0 1 5 0,0-3-5 16,-2 4-12-16,2-2 27 0,-1-1-28 15,-1 3 27-15,2-2-9 0,0 6-6 0,2 3 7 16,0 3-6-16,-9 27 3 0,17-40-2 0,-17 40 2 16,0 0-3-16,27-28 2 0,-27 28-1 15,0 0-1-15,32-6 2 0,-32 6-2 0,28 9 2 16,-28-9 0-16,34 16-2 0,-34-16 0 0,35 25-1 16,-35-25-1-16,39 28 2 0,-39-28-5 0,36 30 0 15,-36-30-7-15,26 32-1 0,-26-32-3 16,18 37 4-16,-18-37-1 0,3 35 3 0,-3-35-2 15,-14 40-10-15,14-40 34 0,-30 43-28 0,30-43 35 16,-41 45-15-16,17-25-3 0,-1 3 3 0,0-6-3 16,0 1 7-16,-1-4 1 0,26-14 5 0,-46 28-1 15,46-28 2-15,-50 23-3 0,50-23 2 0,-44 21 1 16,44-21 1-16,-37 19-3 0,37-19-2 16,-29 18-5-16,29-18 0 0,-26 25-5 15,26-25 1-15,-22 42-3 0,12-12 5 0,1 5-5 16,0 4 6-16,2 7-7 0,2 0 0 0,-1 1-17 15,1-5-15-15,9 13-48 0,-15-25-58 0,29 30-173 16,-18-20-257-16,-2-8 64 0,6 16 368 0</inkml:trace>
  <inkml:trace contextRef="#ctx0" brushRef="#br0" timeOffset="13117.2266">16074 2108 758 0,'0'0'157'0,"0"0"-50"0,-23-32-10 16,23 32-3-16,0 0-10 0,0 0-16 16,-26-8-16-16,26 8-11 0,0 0-12 0,0 0-25 15,-34 21 10-15,34-21-14 0,-16 24 16 16,16-24 5-16,-14 36-2 0,14-36 3 0,-9 45-4 15,6-18 2-15,-1-2-6 0,4 1 1 0,-2-1-4 16,2 1 4-16,0-26-3 0,-1 44 3 0,1-44-6 16,1 37 2-16,-1-37-8 0,2 28 2 0,-2-28-4 15,0 0-1-15,0 0 0 0,0 0-1 0,0 0 0 16,0 0-1-16,0 0 3 0,0 0-1 16,0 0 4-16,0 0-2 0,25-40 2 0,-20 15-3 15,2-5 3-15,0-3-5 0,0 1 4 0,2-3-5 16,-2 0 4-16,0-4-4 0,1 0-14 0,0-1 28 15,-1 3-28-15,2 1 29 0,2 5-10 16,0 4-5-16,-11 27 4 0,21-39-2 0,-21 39 0 16,0 0-1-16,28-24 1 0,-28 24-3 0,0 0 2 15,0 0-1-15,32 3-1 0,-32-3 4 16,0 0-3-16,37 28 4 0,-37-28-3 0,32 32 2 16,-32-32-2-16,36 35 1 0,-36-35-2 0,39 36 3 15,-39-36-5-15,44 28-15 0,-44-28 33 0,42 24-34 16,-42-24 33-16,32 20-18 0,-32-20-2 0,0 0 2 15,18 24 1-15,-18-24 2 0,0 0 2 0,-20 29 2 16,20-29-3-16,-37 26 3 0,11-12-3 16,1 0 4-16,-7 0-2 0,2 0 7 0,-4 1 2 15,1 2 2-15,-3-3-2 0,4 4 0 16,0-2-5-16,1 1 2 0,2 1-4 0,1 1 3 16,3 4-2-16,2 5 3 0,2 1-3 0,3 8 2 15,2 0-7-15,5 1 5 0,4 1-7 0,0 0 5 16,7-2-5-16,0-2 3 0,4-2-8 0,1-3-7 15,8 2-28-15,-13-32-27 0,28 49-48 16,-28-49-58-16,37 34-101 0,-37-34-246 0,37 10 72 16,-1 5 346-16</inkml:trace>
  <inkml:trace contextRef="#ctx0" brushRef="#br0" timeOffset="13601.6365">16767 2182 1201 0,'-39'-30'132'0,"39"30"-76"15,0 0-6-15,0 0 2 0,0 0-14 16,0 0-14-16,0 0-12 0,0 0-3 0,0 0 0 16,0 0 4-16,0 0 6 0,26 7 7 0,-26-7 1 15,45-3-2-15,-19-1-7 0,6-3-6 0,0-5 0 16,3-1-3-16,1-4-1 0,-2 1 12 16,-1-3-35-16,-3 1 31 0,-3-3-31 0,-2 0 15 15,-25 21 3-15,37-44-3 0,-37 44 5 0,23-43-5 16,-23 43 5-16,5-37-2 0,-5 37 8 0,-10-31 2 15,10 31 8-15,-27-27 0 0,27 27-2 0,-41-15-5 16,16 15-2-16,-1 3-2 0,-2 6-1 0,-3 5 0 16,1 5-3-16,-2 6 2 0,1 5-5 0,0 2 4 15,-2 6-5-15,3 1-10 16,0 2 24-16,3 1-24 0,8-3 21 0,3-1-9 16,9-4-6-16,3-4 3 0,8-2-5 0,-4-28 1 15,26 44-9-15,-26-44-3 0,44 30-10 0,-15-21-7 16,6 1-11-16,1-11-20 0,10 6-23 0,-9-19-22 15,21 19-51-15,-22-30-66 0,24 13-222 0,-9 3-27 16,-12-15 216-16</inkml:trace>
  <inkml:trace contextRef="#ctx0" brushRef="#br0" timeOffset="14007.9662">17548 2106 1396 0,'3'-26'107'0,"-3"26"-75"0,-14-30 15 15,14 30-25-15,-14-33 5 0,14 33 3 16,-18-32 3-16,18 32 11 0,0 0-2 0,-35-32-6 16,35 32-10-16,-28-3-2 0,28 3-7 0,-30 7-4 15,30-7-3-15,-38 24-3 0,38-24 2 0,-42 41 1 16,21-13-10-16,-1 2 26 0,1 3-26 0,3 3 23 16,2 1-13-16,4-4-6 0,1 1 2 0,4-6-7 15,4-5 3-15,3-23-3 0,7 35 1 0,-7-35-1 16,0 0 1-16,41 17-1 15,-17-18 2-15,3-10 0 0,5-3 0 0,3-9 2 16,2-9-3-16,2-5 3 0,-1-7-5 0,-1-5-10 16,-2 3 19-16,-3-5-19 0,0 0 21 0,-4 4-5 15,-3-3-6-15,-2 3 6 0,-3 1-6 0,-4 0 5 16,-4 6-2-16,-5 3 9 0,-3 7-2 0,-4 5 5 16,0 25-3-16,-8-28-10 0,8 28 0 15,0 0 0-15,0 0 0 0,-33 11 0 0,33-11 0 16,-25 49 0-16,9-12 0 0,2 10 0 0,-4 6 0 15,8 5 0-15,-3-3-25 0,8 5-21 0,-2-11-22 16,14 7-21-16,-11-24-89 0,38 30-131 0,-18-29-266 16,9 1 22-16,10 4 350 0</inkml:trace>
  <inkml:trace contextRef="#ctx0" brushRef="#br0" timeOffset="14921.7042">18766 2126 815 0,'0'0'325'0,"-32"-42"-177"16,32 42-48-16,-28-11-9 0,28 11-12 0,-32-4-21 16,32 4-31-16,-40 4 10 0,40-4-17 0,-45 3 9 15,45-3-3-15,-37 11-9 0,37-11 0 0,-35 19-4 16,35-19 2-16,-34 32-5 0,34-32 2 0,-25 39-4 16,25-39 0-16,-18 44-5 0,15-16 3 0,1-2-7 15,2-1 4-15,4 2-4 0,-4-27 3 0,12 42-4 16,-12-42 4-16,21 35-3 0,-21-35 2 15,32 23-2-15,-32-23 1 0,37 11 0 0,-37-11-1 16,46-4 1-16,-19-3-1 0,1-7 1 0,1-4-1 16,1-6 1-16,0-5-7 0,2-2 2 0,-2-5-7 15,0 1 4-15,-2 0-4 0,-5 3 8 16,-5 4-2-16,-7 0 6 0,-6 2 12 0,-5 26-29 16,2-44 31-16,-2 44-30 0,-7-36 17 15,7 36 3-15,-16-24-2 0,16 24 4 0,0 0-2 16,-39-14 4-16,39 14-1 0,-34 7-1 0,34-7-1 15,-32 14 0-15,32-14 1 0,0 0-2 0,-28 26-1 16,28-26-4-16,0 0 0 0,0 0-2 0,0 0 3 16,21 27-2-16,-21-27 1 0,36 3 1 0,-12-3 0 15,8-2 0-15,2 1 1 0,-2-3 1 0,3 2 2 16,-1 0 1-16,-4 4-1 0,-3 0 1 16,-3 2-1-16,-24-4 1 0,36 14-15 0,-36-14 31 15,0 0-31-15,25 33 31 0,-25-33-14 16,3 26-3-16,-3-26 2 0,-9 29-3 0,9-29 2 15,-16 31-2-15,16-31 3 0,-24 37-2 0,24-37 4 16,-25 36-3-16,25-36 1 0,-20 31-5 0,20-31 0 16,0 0-4-16,-10 28 3 0,10-28-3 15,0 0-1-15,0 0 2 0,0 0-1 0,35 8 2 16,-35-8-1-16,37-23 2 0,-37 23-2 0,50-46 3 16,-22 16-2-16,-1-2 3 0,1-1-3 0,-3-3-8 15,0 0 28-15,-4 6-17 0,-2 1 26 0,-4 1-7 16,-15 28-5-16,23-37 0 0,-23 37-9 0,0 0-7 15,0 0 0-15,0 0 0 0,0 0 0 0,0 0 0 0,0 0 0 16,0 0 0-16,1 25 0 16,-6 5 0-16,-6 3 0 0,1 6 0 0,-1 0 0 15,1 0 0-15,1-4 0 0,5 0 0 0,2-10-38 0,13 3-34 16,-11-28-43-16,39 39-73 0,-39-39-165 0,46-11-238 16,-5 2 60-16,-6-15 373 0</inkml:trace>
  <inkml:trace contextRef="#ctx0" brushRef="#br0" timeOffset="15555.3791">20741 2092 465 0,'0'0'89'0,"4"-26"-15"0,-4 26 18 15,0 0 23-15,-6-32 1 0,6 32-4 0,0 0-16 16,0 0 16-16,-21-40-24 0,21 40 4 16,0 0-15-16,-28-7-13 0,28 7-7 0,-32 0-12 15,32 0-10-15,-36 10-9 0,36-10-6 0,-39 30-2 16,39-30 14-16,-44 46-28 0,21-20 30 0,2 8-32 0,-2-2 9 15,3 3 3-15,3-4-9 0,4 3 3 0,6-6-7 16,7-28 2-16,-3 44-3 0,3-44 1 0,12 32-3 16,-12-32 3-16,30 24-3 0,-30-24 3 15,46 15 0-15,-21-14-2 0,5-2 3 0,-3-5-3 16,1-3 1-16,0-5 0 0,-3 2 1 0,-25 12-1 16,46-32 3-16,-46 32-3 0,39-40 2 0,-39 40-3 15,32-46 4-15,-18 21-4 0,-14 25 5 0,20-45-2 16,-20 45 4-1,9-37 1-15,-9 37 4 0,-2-25 0 0,2 25 0 0,0 0-2 0,0 0-4 0,0 0 0 16,0 0-3-16,-27-14-3 0,27 14-2 0,0 0-1 31,-12 30-4-31,12-30-2 0,-5 44-10 0,1-19-4 16,8 4-9-16,-4-29-7 0,12 55-23 0,-12-55-26 16,34 49-45-16,-34-49-60 0,47 32-148 0,-17-16-163 15,-3-16 36-15,16 21 422 0</inkml:trace>
  <inkml:trace contextRef="#ctx0" brushRef="#br0" timeOffset="16217.4195">22135 2126 1025 0,'0'0'115'0,"-32"-11"-49"0,32 11 11 0,-34-12-12 15,8 0 5-15,26 12-15 0,-39-11-2 0,39 11 0 16,-44 0-6-16,44 0-7 0,-50 12-13 0,50-12-2 15,-51 21-2-15,51-21 0 0,-50 39-5 0,27-12 1 16,-4 3-8-16,3 5 5 0,1 2-6 0,3 0 4 16,4 0-8-16,4-2 3 0,3-3-8 15,5-6 4 1,4-26-5-16,7 39 1 0,-7-39-1 0,27 19 0 0,-27-19 1 0,50 0 2 0,-20-10 2 0,3-8-1 31,6-8 6-31,6-6-4 0,1-9 3 0,5-3-7 16,-5-7 4-16,4-2-7 0,-2-1 6 0,-6-1 11 15,-1 2-25-15,-4 6 28 0,-9 1-22 0,-1 9 11 16,-9 0 6-16,-6 7-6 0,-5 2 2 16,-3 3-6-16,-4 25 3 0,-6-30 0 0,6 30 1 0,0 0-1 0,-26-8-3 15,26 8-3-15,-36 28-3 0,13 0 2 0,-2 9-3 16,-1 7 4-16,-1 7-5 0,4 2-5 0,2 1 18 16,3 3-22-16,6-3 12 0,1-3-18 0,11-3-18 15,0-9-9-15,16 5-28 0,-3-20-24 0,22 15-48 16,-35-39-64-16,74 34-169 0,-29-22-131 15,-3-17 47-15,20 17 443 0</inkml:trace>
  <inkml:trace contextRef="#ctx0" brushRef="#br0" timeOffset="16545.5868">22624 2133 1419 0,'0'0'144'16,"-37"16"-105"-16,37-16-3 0,-31 21-4 0,31-21-5 15,-26 32-23-15,26-32-1 0,-27 42-1 0,15-16 3 16,1 1-3-16,4 3 7 0,-2-2 0 0,4 3 8 16,-2 1-2-16,3-2 4 0,-3 0-6 0,6-4 4 15,1-26-3-15,-4 37-2 0,4-37-5 0,0 0-2 16,7 29-4-16,-7-29 0 0,0 0 1 16,0 0-1-16,0 0 3 0,0 0 0 0,32-32 2 15,-32 32-2-15,32-53 0 0,-14 16-5 16,1 4 4-16,1-6-5 0,-3 5 5 0,-3-1-5 15,-3 3 5-15,1 1-5 0,-3 1 4 0,2 0-5 16,-2 2 5-16,-9 28-3 0,16-41 1 0,-16 41-1 16,0 0 1-16,7-26-5 0,-7 26-4 0,0 0-13 15,0 0-23-15,0 0-27 0,0 0-26 16,0 0-17-16,25 24-77 0,-25-24-72 0,0 0-241 16,44 7 58-16,-44-7 344 0</inkml:trace>
  <inkml:trace contextRef="#ctx0" brushRef="#br0" timeOffset="16936.217">23120 2057 1586 0,'-54'19'71'16,"54"-19"-37"-16,-42 18 15 0,42-18-2 0,-39 30-23 16,39-30 1-16,-39 42 0 0,21-15 6 0,-1-1-8 15,5 6 0-15,-2-2-6 0,7 1 4 0,2-1-8 16,5-1-1-16,0-3-8 0,6-1 0 0,-4-25-4 15,16 42 3-15,-16-42-4 0,28 32 1 16,-28-32-1-16,39 19 0 0,-39-19 0 0,46 5 2 16,-18-8-1-16,1-6 0 0,-3-3 1 0,4-8-2 15,-3-1 0-15,1-2-2 0,-1-3 4 16,-1-1-4-16,-2-1 4 0,-3-2-2 0,0 0 4 16,-3-1-5-16,-2-5 5 0,-2 6-5 0,0-1 4 15,-2-1-3-15,-1 4-10 0,-4 1 23 0,-7 27-23 16,14-33 24-16,-14 33-9 0,0 0-3 15,0 0 1-15,0 0 0 0,0 0-4 0,0 0-14 16,0 0 14-16,-3 26-15 0,-6 3 25 0,-5 6-12 16,0 2 4-16,-6 0-11 0,4 3-13 0,0-4-4 15,7 1-14-15,0-13-18 0,15 11-25 0,-6-35-9 16,19 48-40-16,-19-48-47 0,36 28-78 0,-36-28-226 16,48 4 33-16,-2 4 323 0</inkml:trace>
  <inkml:trace contextRef="#ctx0" brushRef="#br0" timeOffset="17483.4025">23794 2054 1677 0,'0'0'96'0,"0"0"-74"0,-28-9 15 16,28 9-2-16,0 0-33 0,0 0 10 16,-27 5-19-16,27-5 30 0,0 0-17 0,-30 41 10 15,18-17-8-15,3 3-1 0,2 3 6 0,-4 0-4 16,3 3 4-16,-3-1-5 0,4-2 6 0,-2 0-7 15,4-6 4-15,5-24-8 0,-6 32-1 0,6-32-3 16,0 0 1-16,-1 28 0 0,1-28-1 0,0 0 0 16,0 0 0-16,0 0 0 0,0 0 1 15,24-12 1-15,-24 12-1 0,25-34 2 16,-7 10-3-16,0-5 2 0,3 0-2 0,-3-3 3 16,1 0-3-16,-3 0 4 0,-2 1-3 0,0-3-10 15,-3 3 9-15,1 1-9 0,-3 3 22 0,-9 27-11 16,18-40 15-16,-18 40-11 0,0 0 2 0,12-28 2 15,-12 28-6-15,0 0-3 0,0 0 0 0,0 0 0 16,0 0 0-16,0 0 0 0,0 0 0 0,-3 28 0 16,3-28 0-16,2 30 0 0,-2-30 0 15,7 28 0-15,-7-28 0 0,0 0 0 0,23 32 0 16,-23-32 0-16,0 0 0 0,30 28 0 0,-30-28 0 16,0 0 0-16,32 8 0 0,-32-8 0 15,0 0 0-15,26-1 0 0,-26 1 0 0,0 0 0 16,39-25 0-16,-39 25 0 0,48-40 0 0,-16 15 0 15,2-3 0-15,1-2 0 0,-3 3 0 16,0 1 0-16,-6 0 0 0,-26 26 0 0,43-39 0 16,-43 39 0-16,25-21 0 0,-25 21 0 0,0 0 0 15,0 0 0-15,0 0 0 0,0 0 0 0,0 30 0 16,-9-4 0-16,-2 11 0 0,-3 4 0 0,-6 1 0 16,1 2 0-16,3-2 0 0,-2 0 0 0,6-1 0 15,3-2-7-15,2-6-22 0,7 2-15 0,0-35-7 16,5 53-38-16,-5-53-37 15,23 39-95-15,-23-39-306 0,0 0-26 0,37 23 154 16</inkml:trace>
  <inkml:trace contextRef="#ctx0" brushRef="#br0" timeOffset="17655.2546">24499 2383 1988 0,'0'0'33'0,"-32"0"-20"0,32 0 0 0,0 0-13 16,0 0 0-16,0 0 0 0,0 0-14 16,0 0-23-16,-21-28-29 0,21 28-51 0,0 0-73 15,0 0-250-15,25-23-136 0,-25 23 35 0,0 0 476 16</inkml:trace>
  <inkml:trace contextRef="#ctx0" brushRef="#br0" timeOffset="22176.0807">4733 5312 596 0,'0'0'117'16,"0"0"-36"-16,0 0-11 0,0 0-5 0,-27 3-5 16,27-3-11-16,0 0-20 0,0 0-11 0,0 0-10 15,0 0-6-15,0 0-1 0,0 0-3 16,0 0 3-16,0 0 6 0,0 0 11 0,0 0 16 16,0 0 7-16,37 0 3 0,-37 0-1 0,0 0-5 15,36-10-3-15,-36 10-1 0,35-9-4 16,-35 9-4-16,44-16-1 0,-15 7-3 0,-3-3-2 15,8 1-2-15,-1-4-3 0,5 6-7 0,2-5-1 16,5-2-5-16,1 0 1 0,2-2-3 0,3 3 3 16,2-3-4-16,2 0 4 0,3-3-4 0,-1 4 1 15,1-6-2-15,3 2 3 0,-1-4-3 0,2 5 4 16,-2-2-4-16,-1-5 3 0,-3 6-3 16,-1-5 2-16,0 1 17 0,3-3-25 0,-3 3 37 15,2-5-25-15,2 6 16 0,-5-5 3 16,7 5-5-16,-8-5 1 0,2 7-8 0,0-1 0 15,1 2-8-15,-3 1 1 0,1-1-4 0,0 3 3 16,0 1-4-16,-1-1 3 0,-4 2-4 0,4-1 2 16,-3 3-2-16,-2-2 2 0,1 2-1 0,-1 0 3 15,0 3-2-15,0-1 1 0,-2-1-3 16,2-1 4-16,-4-2-4 0,0-1 3 0,1-3-2 16,1 3 2-16,0-4-2 0,-2 0 3 0,2-1-3 15,-4 0 2-15,1 0-1 0,-2 0 3 0,-2-3-2 16,1-2 6-16,-2 3-3 0,-3-3 4 0,0 5-3 15,-1-3 1-15,0 2-4 0,-1 0 2 0,3 0-5 16,-1 0-14-16,1 2 31 0,1 0-31 16,-2 2 31-16,-1 3-14 0,0 2-3 15,-1 0 1-15,-1-2-2 0,-2 7 3 0,2-3-3 16,-4 3 4-16,1 0-3 0,-1 0 2 0,-28 9-1 16,48-19 0-16,-48 19 0 0,42-21 2 0,-42 21-3 15,45-25 2-15,-45 25-1 0,46-26 1 0,-21 13-2 16,1-1 1-16,1 0-1 0,3 0 3 0,0 0-3 15,4-2 2-15,-1 5-3 0,4-3 3 16,2 2 0-16,-1 0 2 0,0-2-2 0,-6 1 1 16,-2 3-3-16,-3-1 3 0,-2 1-1 0,-25 10 5 15,39-16-1-15,-39 16 4 0,26-11-3 0,-26 11 0 16,0 0-3-16,0 0-1 0,0 0 0 16,0 0 1-16,0 0 0 0,0 0 1 0,25-24 0 15,-25 24 0-15,0 0-3 0,0 0 1 0,32-27-2 16,-32 27 1-16,35-23-2 0,-35 23 2 15,45-23-2-15,-20 11 2 0,5 1-2 0,-4 1 2 16,1-1-2-16,-27 11 2 0,46-14-2 0,-46 14 1 16,28-10 0-16,-28 10 1 0,0 0-1 0,0 0-3 15,0 0-11-15,0 0-25 0,0 0-24 0,-33 23-23 16,-1-18-5-16,9 18-4 0,-19-16-12 0,19 19-55 16,-21-22-107-16,9-1-197 0,37-3 38 0,-59 14 421 15</inkml:trace>
  <inkml:trace contextRef="#ctx0" brushRef="#br0" timeOffset="22707.5178">8949 3383 961 0,'-33'6'121'0,"33"-6"-23"0,0 0-11 0,0 0-9 16,0 0-17-16,0 0-17 0,0 0-10 15,0 0-5-15,0 0-6 0,0 0-6 16,0 0-8-16,0 0-4 0,0 0 0 0,0 0 9 16,0 0 7-16,0 0 6 0,0 0 4 0,44-4-6 15,-44 4-4-15,53-3-5 0,-21-1-2 0,0 2-2 16,-2 0 0-16,2 2 0 0,-4 2-2 0,-3 2-2 15,-25-4-3-15,37 12-1 0,-37-12-2 16,27 19 1-16,-27-19 1 0,16 25 3 0,-16-25-1 16,0 37 0-16,-9-12-5 0,-5 10 2 0,-8 4-6 15,-6 7 6-15,-6 5-6 0,-4 3 6 0,-3 6-8 16,-4 0-9-16,3 2 24 0,-1-1-23 0,3-6 23 16,4-4-10-16,6-9-14 0,5-7-9 0,15-5-36 15,10-30-36-15,-7 43-81 0,7-43-124 16,0 0-247-16,0 0 45 0,0 0 395 15</inkml:trace>
  <inkml:trace contextRef="#ctx0" brushRef="#br0" timeOffset="23442.3645">5682 5562 1190 0,'0'0'40'0,"0"0"-13"0,0-30 3 16,0 30 6-16,0 0 7 0,0 0-7 0,0 0-12 16,0 0-4-16,0 0-6 0,0 0-3 0,2 26-1 15,-2-26 6-15,-4 50 1 0,4-17 10 0,-7-5-2 16,9 9-13-16,-8-3 30 0,8 6-32 15,-2-3 28-15,2 4-13 0,-4-6-9 16,2 0 0-16,2-3-9 0,0-6 0 0,-2-26-7 16,7 46 2-16,-7-46-3 0,9 30 2 0,-9-30-1 15,0 0 1-15,12 27-1 0,-12-27 1 0,0 0-1 16,0 0 1-16,0 0 2 0,0 0 1 0,0 0 3 16,9-34 0-16,-9 34 3 0,11-46-5 0,-4 15 2 15,0-5-6-15,0 1 4 0,0-2-1 0,-2 2 7 16,2 0-3-16,-3-6-10 0,-1 6 25 15,1-6-28-15,-1 4 26 0,5-1-10 0,0 4-7 16,1 3 3-16,-9 31-4 0,20-39 0 0,-20 39-3 16,17-27 1-16,-17 27-2 0,0 0 0 0,0 0 0 15,32-26-1-15,-32 26-1 0,25-5-5 16,-25 5-6-16,36-6-10 0,-36 6-15 0,46-3-19 16,-46 3-14-16,56-5-16 0,-56 5-20 0,66-6-36 15,-66 6-62-15,69-21-170 0,-28 23-88 16,-13-18 192-16</inkml:trace>
  <inkml:trace contextRef="#ctx0" brushRef="#br0" timeOffset="23645.4946">6344 5574 1236 0,'-35'9'184'0,"35"-9"-167"16,0 0-17-16,0 0-4 0,0 0 1 0,0 0 1 15,0 0 1-15,0 0 3 0,0 0 1 0,42-16-4 16,-15 7 1-16,1-6-14 0,8 7-17 0,-6-7-25 16,9 13-38-16,-39 2-39 0,65-14-37 0,-65 14-51 15,44-16-86-15,-6 32-53 0,-38-16 316 16</inkml:trace>
  <inkml:trace contextRef="#ctx0" brushRef="#br0" timeOffset="23786.2502">6447 5867 1379 0,'-44'24'76'0,"44"-24"-38"16,0 0-14-16,0 0-1 0,0 0 3 0,0 0 1 16,35 2 3-16,-8-11-5 0,3-8-8 15,7-8-9-15,7 2-16 0,4-9 6 0,9 4-57 16,-10-12-15-16,24 22-130 0,-35-19-239 0,17 9-62 16,0 10 128-16</inkml:trace>
  <inkml:trace contextRef="#ctx0" brushRef="#br0" timeOffset="26175.1333">7389 5236 307 0,'0'0'92'0,"0"0"-9"0,20-23-6 15,-20 23 1-15,0 0-2 0,0-24-7 0,0 24-2 16,0 0 3-16,0 0-4 0,-4-29-1 0,4 29-7 16,0 0-5-16,0 0-4 0,0 0-4 0,0 0-5 15,-34-28-3-15,34 28-3 0,0 0-4 0,-28-2-3 16,28 2-2-16,-30 2 1 0,30-2 0 0,-32 9 0 16,32-9-5-16,-34 19-4 0,34-19-6 15,-35 32 2-15,35-32-3 0,-37 41 5 0,19-17-3 16,2 6 1-16,-3 2-6 0,4 5 6 0,0-2-2 15,2 9 8-15,3-2-6 0,2-1 4 0,3-1-12 16,3-3 1-16,4-3-7 0,3-6 4 16,6-5-4-16,-11-23 3 0,28 40 14 0,-28-40-29 15,50 23 32-15,-16-16-33 0,1-7 18 0,0-3-4 16,4-8-16-16,0-3 32 0,2-7-31 16,0-4 31-16,0-8-11 0,-1-2-7 0,-1-4 7 15,-3-5-8-15,-4 3 6 0,-8-1-6 0,-2 2 7 16,-8-1-6-16,-5 2 6 0,-6-1-7 0,-6 5 7 15,-4 3-5-15,-6 4 4 0,-1 1-3 0,14 27 3 16,-42-37-3-16,17 22 1 0,0 2-3 0,-2 6 2 16,1 0-2-16,26 7 0 0,-46-5-1 0,46 5-3 15,-32 5-7-15,32-5-12 16,0 0-15-16,-21 35-20 0,21-35-22 0,3 36-47 16,-3-36-55-16,16 31-123 0,-16-31-173 0,27 23 53 15,6 4 427-15</inkml:trace>
  <inkml:trace contextRef="#ctx0" brushRef="#br0" timeOffset="26425.15">7931 5410 1456 0,'-21'43'405'0,"21"-43"-384"0,-39 3-18 16,39-3-4-16,0 0 1 0,0 0-1 0,0 0-1 15,-9-31-3-15,9 31-9 0,0 0-15 0,14-37-25 16,-14 37-36-16,25-34-46 0,9 38-85 0,-34-4-191 16,21-37-103-16,4 31 111 0,-22-18 404 0</inkml:trace>
  <inkml:trace contextRef="#ctx0" brushRef="#br0" timeOffset="26847.052">8197 5072 1599 0,'0'0'38'0,"0"0"-36"0,-14-30-4 15,14 30 1-15,21-33 5 0,-21 33-1 16,37-34 4-16,-37 34 2 0,44-31 1 16,-19 17-3-16,-25 14 0 0,46-27-4 0,-46 27 2 15,44-14-2-15,-44 14 1 0,30-2 0 0,-30 2 0 16,0 0 3-16,29 14 4 0,-29-14 4 0,0 0-2 15,12 39 1-15,-12-39-9 0,-3 48 1 0,-6-20-6 16,-2 11 4-16,-5 1-8 0,-5 6 8 0,-4 2-7 16,0 3 7-16,-1-2-6 0,1 2 7 0,-2-7-4 15,3 4 9-15,1-8-5 0,3-3 4 16,4-7-6-16,6-2 2 0,10-28-5 0,-9 37 2 16,9-37-4-16,0 0 0 0,16 30-1 0,-16-30 1 15,32 7-1-15,-32-7 0 0,51-10-3 16,-19-6-13-16,9 5-18 0,-6-15-28 0,16 13-37 15,-21-25-57-15,27 31-80 0,-34-25-179 0,7 0-59 16,13 22 195-16</inkml:trace>
  <inkml:trace contextRef="#ctx0" brushRef="#br0" timeOffset="27425.4793">8776 5255 966 0,'-14'-26'349'0,"14"26"-262"16,0 0-41-16,0 0 4 0,0 0 3 0,0 0-5 15,0 0-15-15,0 0-13 0,0 0-9 0,-20 26-4 16,20-26 1-16,-14 37 8 0,14-37 4 0,-19 44 4 16,19-44-8-16,-16 41 2 0,16-41-7 0,-15 33 0 15,15-33-1-15,0 0-5 0,0 0-5 0,-5 25 1 16,5-25-2-16,0 0 0 0,0 0 1 15,0 0-1-15,0 0 1 0,0 0 2 0,0 0 0 16,28-19 1-16,-28 19-1 0,18-25-1 0,-18 25 1 16,21-35-3-16,-21 35 3 0,22-44-3 0,-22 44 4 15,19-41-5-15,-19 41 4 0,14-42-2 0,-14 42 2 16,9-35 5-16,-9 35 6 0,4-30 0 16,-4 30 5-16,0 0-1 0,0-27 3 15,0 27-1-15,0 0 0 0,0 0-4 0,0 0-5 16,0 0-3-16,0 0-4 0,0 0 0 0,0 0-4 15,0 0 0-15,0 0-1 0,0 0-1 0,0 0 1 16,0 0 2-16,5 30-1 0,-5-30 2 0,0 0-2 16,16 25 0-16,-16-25 0 0,0 0-1 0,27 16 0 15,-27-16 1-15,0 0 0 0,31 5 0 0,-31-5 1 16,0 0 0-16,34-9 1 0,-34 9 0 16,0 0 0-16,37-30 1 0,-37 30 0 0,32-29-1 15,-32 29 3-15,32-34-4 0,-32 34 2 16,27-30-3-16,-27 30 3 0,24-16-3 0,-24 16 2 15,0 0-1-15,0 0 1 0,0 0 0 0,27 0-1 16,-27 0 0-16,0 0 2 0,0 0 0 0,23 37-2 16,-23-37 3-16,12 39-6 0,-6-13 4 0,-3 3-5 15,1 1 4-15,-2-1-3 0,-2-2-3 16,0-4-14-16,0-23-10 0,-2 46-21 0,2-46-22 16,5 33-53-16,-5-33-90 0,0 0-337 0,0 0-8 15,0 0 214-15</inkml:trace>
  <inkml:trace contextRef="#ctx0" brushRef="#br1" timeOffset="38985.957">3275 9458 481 0,'0'0'22'15,"-30"-16"-16"-15,30 16-7 0,0 0-2 16,-29-7 1-16,29 7 0 0,0 0 0 0,-31 0 0 15,31 0-1-15,-25 3 0 0,25-3 1 0,-25 0 2 16,25 0 2-16,-25-3 1 0,25 3 6 0,0 0 4 16,-35-11 0-16,35 11-2 0,-27-14 0 15,27 14 15-15,-26-16 22 0,26 16 16 0,-29-17 9 16,29 17-8-16,-26-18-14 0,26 18-10 0,-29-23-11 16,29 23-17-16,-30-24 3 0,30 24-14 0,-30-25 7 15,30 25 0-15,-32-21-3 0,32 21-1 0,-33-23-2 16,33 23 0-16,-38-21-1 0,38 21 2 0,-35-21-1 15,35 21 2-15,-39-22-3 0,39 22 4 0,-42-17 4 16,42 17 6-16,-46-20 2 16,19 8 5-16,27 12-5 0,-48-23 2 0,48 23 1 15,-48-26-2-15,48 26-2 0,-47-25-4 0,47 25-4 16,-48-26 1-16,23 12-2 0,0 0 3 0,-1-1-3 16,-1 3 1-16,2-4-4 0,-3 4-1 0,3 0-2 15,-1-4 1-15,-1 5-2 0,2-6 4 0,-1 3-4 16,1-4 4-16,-4 2-3 0,3 4 0 15,-1-4-1-15,-1-2 1 0,3 2-3 0,-1-1 4 16,-1 1-4-16,2 0 2 0,-1-2-2 0,-1 3 2 16,1-3-3-16,-3 0 3 0,1 1-3 0,1-1 3 15,-1 1-3-15,0-1 4 0,1-1-4 0,-1 1 3 16,3-5-3-16,0 4 3 0,0-4 17 16,25 23-16-16,-47-42 17 0,22 17-33 0,25 25 16 15,-45-48-11-15,45 48 16 0,-40-44 3 16,20 20-3-16,-1-1 2 0,2-1-6 0,-3 1 5 15,5 0-5-15,-1 1 6 0,18 24-5 0,-37-48 3 16,17 23-5-16,20 25 2 0,-37-49-5 0,16 23 6 16,1-1-7-16,1 1 5 0,-1-1-4 0,1 1 4 15,-1 1-3-15,-1-1 4 0,3 1-4 0,-1-1 3 16,-1-1-5-16,1 1 4 0,-2-4-4 0,3 0 4 16,-2 0-5-16,1 0 6 0,-1 0-6 15,1-1 5-15,1 1 13 0,1 0-30 0,1 0 36 16,-2-4-33-16,4 4 17 0,-2-3 2 15,2-1-8-15,-4 1 5 0,6 0-6 0,-4-3 4 16,3 1-4-16,-1 0 6 0,-2 0-6 0,2-1 5 16,-2 5-6-16,2-3 5 0,-2-1-4 0,0 2 4 15,0-3-3-15,0-1 4 0,2-1-6 16,-2 1 6-16,2-6-8 0,0 6 8 0,1-1-7 16,3-3 7-16,-3 4 14 0,3-3-31 0,-3 1 30 15,3-3-29-15,1-1 9 0,0-1 8 0,0 4-6 16,0-2 7-16,2 3-7 0,0-5 7 0,0 3-8 15,0-1 7-15,-2 0-7 0,0-1 7 0,2 5-7 16,-2 1 8-16,0-6-8 0,0 8 7 0,1-5-8 16,-1 1 7-16,0-2-6 15,0 4 6-15,-2-1 12 0,1-1-30 0,1-2 30 16,0 1-31-16,2-1 14 0,0 1 6 0,0-1-6 16,0-1 7-16,3 0-8 0,-1 0 8 0,0-1-8 15,1-1 7-15,2 0-7 0,0-2 7 0,2 2-6 16,2 0 6-16,0-1-8 0,2 2 8 0,1-4-8 15,0 1 8-15,2 0-8 0,-1-3 9 0,1 5 13 16,2-2-29-16,-2 0 30 0,0 0-30 16,2-1 8-16,-2-1 7 0,-2 1-7 0,2-4 8 15,0 3-8-15,0 1 8 0,0-3-9 0,-3 3 9 16,-1 1-9-16,3 2 8 0,-3 0-7 16,1 2 7-16,-1-4-8 0,3 0 8 0,-1-1-8 15,2 1-7-15,0 0 29 0,0 4-29 0,2-1 30 16,0-1-14-16,3-1-8 0,-1-1 8 15,1 0-9-15,2-2 8 0,1 1-8 0,1-1 8 16,0-3-8-16,-2 2 9 0,3-2-9 0,-1 2 7 16,0 1-8-16,2 0 8 0,-2 3-8 0,-2-1 9 15,2 2 11-15,-2 0-31 0,0 2 31 0,-1-2-30 16,-3 8 12-16,5-4 7 0,-3 5-8 0,2-2 7 16,0 0-6-16,2-2 5 0,-2 4-5 0,4-2 6 15,2-4-8-15,-3 2 8 0,5-3-6 16,-3 2 5-16,1 3-6 0,1-2 7 0,0 5-8 15,0-1 8-15,2 2-6 0,0-1 5 16,0 1-6-16,-1 1 5 0,1 0-4 0,-2 2 4 16,0 1 16-16,4-1-33 0,-4 1 33 0,2 1-34 15,-2 4 15-15,2-3 4 0,1 2-4 0,0-1 4 16,-1 0-4-16,2-1 3 0,2-1-4 0,-3 0 5 16,7-2-5-16,-3 2 5 0,0-2-4 15,2 3 4-15,0-3-5 0,1 4 4 0,0-2-3 16,0 1 4-16,-3 3-5 0,0 1 4 0,1 2-5 15,1-4 4-15,-2 7-3 0,2 1 4 0,2-3-2 16,-2 1 2-16,0 0-3 0,0 1 3 0,2 1-3 16,-2 1 3-16,2 0-4 0,-2 0 4 15,2 2-3-15,2-2 3 0,0 2-3 16,-1-2 3-16,3 0-3 0,-5 2 3 0,3-2-2 16,2-1 3-16,-1 3 17 0,0-2-17 0,3 0 16 15,1 0-35-15,-2 0 16 0,2-1-16 0,0 2 17 16,0 0 2-16,0-1-3 0,0 3 3 0,1-1-3 15,-3 2 2-15,1 0-1 0,-1 1 1 0,-2 1-2 16,1 3 2-16,-3-2-1 0,3 0 2 0,-3 2-2 16,3 0 0-16,-1 0 0 0,-1 1 2 15,0-1-3-15,-4 2 2 0,2 0-2 0,-2-2 3 16,3 0-2-16,-1 0 1 0,2 0-1 0,-1-2 1 16,1 2-1-16,0 0 3 0,1-2-3 0,1 0 3 15,-1-1-1-15,2-1 0 0,-1 2 0 16,-1 0-1-16,2 1-1 0,-1-3 2 0,-1 2-2 15,1 0 1-15,-3 2 0 0,-1-3 0 0,2 3-1 16,-1 0 1-16,3 0-1 0,-1 0 2 16,-1 0-2-16,-1-2 1 0,-1 2-2 0,2-2 2 15,0 0-2-15,-2 2 2 0,1-2-1 0,1 2 1 16,0-2-1-16,-1 2 1 0,1 0-1 0,-2 0 1 16,0 0-2-16,-2 2 4 0,0-2-2 0,0 0 1 15,2 3 0-15,-2 1-2 0,0-2 0 0,2-2 1 16,-2 1-1-16,0 1 0 0,0 0 0 15,-1-1 0-15,1 1 0 0,0 2 0 16,-2-3 0-16,2 1 1 0,-1 2-2 0,-3-1 1 16,1 2 0-16,-3-1-1 0,1 3 1 0,-25 0-1 15,43 0 0-15,-43 0 1 0,42 3 0 0,-42-3 1 16,45 4 0-16,-45-4-2 0,42 7 1 0,-42-7 0 16,43 3 0-16,-43-3 0 0,44 4 0 0,-44-4-1 15,46 3 1-15,-46-3 1 0,44 2-1 16,-19-2 2-16,0 0 0 0,-25 0-3 0,48 0 3 15,-48 0-2 1,46 0-1-16,-46 0 1 0,46 2 1 0,-22-2-1 16,3 2 0-16,-27-2 1 0,48 3-2 0,-48-3 1 15,46 5-1-15,-21-1 1 0,-25-4 0 0,47 12-2 16,-47-12 3-16,48 11-2 0,-23-4 2 0,0 3-2 16,0-1 2-16,-1 0-1 0,1 0 0 15,0 0 0-15,0-2 0 0,3 2 0 0,1-6 1 16,1 4-1-16,5-3 0 0,-3-1 0 0,2 1 1 15,-1-4-1-15,3 1 0 0,3-1 1 0,-2 0 0 0,2 0 0 0,2 2 1 16,-3 0-3-16,1 0 2 0,0-1-2 0,0 1 1 16,0 0 0-16,-1 2 0 0,-1 1 0 0,-4 2 1 15,5 2-2-15,-7-1 1 16,1 3-2-16,0 1 2 0,-2 1-2 0,-1 1 3 16,-3 0-2-16,1 2 2 0,-1 0-3 0,3 1 3 15,-3-1-2-15,1 0 1 0,3 0-1 0,-2-2 2 16,1 0-3-16,1 0 3 0,3-2-1 0,-1 2 1 15,4-3-3-15,-3 0 3 16,1-1-2-16,1-1 2 0,-1 2-1 0,1-1 0 16,-3 1-1-16,2-3 2 0,-2 1-3 15,0 5 4-15,1-3-4 0,-1 1 3 0,-2 1-2 16,0 1 1-16,-1-6 19 0,-1 8-19 0,-3 0 20 16,0-4-37-16,-25-12 16 0,44 32-16 0,-44-32 15 15,44 34 3-15,-44-34-2 0,43 31 2 0,-43-31-2 16,39 32 2-16,-39-32-1 0,40 28 1 0,-40-28-2 0,41 23 2 15,-41-23-2-15,39 23 2 0,-39-23-2 0,44 25 2 16,-44-25-1-16,45 21 2 0,-45-21-3 16,42 21 4-16,-42-21-5 0,41 18 3 0,-41-18-1 15,41 19 0-15,-41-19 0 0,40 19 1 0,-40-19-2 16,36 23 2-16,-36-23-2 0,32 25 4 0,-32-25 4 16,30 28 5-16,-30-28-1 0,30 37 3 0,-30-37-9 15,32 41 1-15,-32-41-6 0,28 37 2 0,-28-37-3 16,27 28 3-16,-27-28-3 0,26 24 2 15,-26-24-2-15,27 22 2 0,-27-22-3 0,0 0 3 16,30 21-2-16,-30-21 2 0,0 0-1 0,0 0 0 16,28 12-1-16,-28-12 1 0,0 0 0 0,0 0 0 15,0 0 0-15,0 0 1 0,0 0-1 0,0 0 1 16,0 0 0-16,0 0 1 0,0 0 0 0,0 0 1 16,0 0 8-1,0 0 4-15,0 0 3 0,0 0 1 16,0 0-5-16,0 0-5 0,0 0-3 0,0 0-3 15,0 0-2-15,0 0 1 0,0 0-2 0,0 0 0 16,0 0 1-16,0 0-2 0,0 0 2 0,0 0-1 16,0 0-1-16,0 0-1 0,0 0 2 0,0 0-1 15,0 0 2-15,0 0 0 0,0 0 1 0,0 0-1 16,25 7 0-16,-25-7 1 0,0 0-1 0,0 0 0 0,0 0 0 16,25 0-1-16,-25 0 2 0,0 0 0 0,0 0-1 15,0 0 0-15,0 0-1 0,0 0 1 0,25 4 0 16,-25-4-1-16,0 0 0 0,0 0 0 0,0 0 0 15,0 0 0-15,0 0 0 0,0 0 1 0,0 0-1 16,0 0 1-16,0 0-1 0,26 19 0 0,-26-19 1 16,0 0 0-16,0 0 0 0,0 0 1 0,32 18 1 15,-32-18 0-15,0 0-1 16,30 12 0-16,-30-12-2 0,25 9 1 0,-25-9-1 16,27 5 1-16,-27-5-1 0,30 7 0 0,-30-7 0 15,32 2 0-15,-32-2-1 0,28 3 1 0,-28-3 0 16,0 0 0-16,32 4 0 0,-32-4 1 0,0 0-1 15,0 0 0-15,0 0 1 0,0 0 0 0,0 0-1 16,0 0 1-16,0 0 1 0,0 0-1 0,0 0 1 16,0 0 1-16,0 0-1 0,0 0 2 15,0 0-1 1,0 0-1-16,0 0 0 0,0 0 0 0,0 0-1 0,0 0-1 0,0 0 1 16,0 0 0-16,0 0-1 0,0 0 0 0,0 0 0 0,0 0 0 15,0 0-6-15,0 0-17 0,0 0-32 16,0 0-39-16,0 0-69 0,0 0-60 0,-16 26-121 0,16-26-142 15,-28 20 137-15,29 6 349 0</inkml:trace>
  <inkml:trace contextRef="#ctx0" brushRef="#br1" timeOffset="40106.6029">9204 1689 883 0,'0'0'121'0,"0"0"-72"16,-16 37-18-16,8-4 2 0,-7 4-2 15,5 9 6-15,-10 2-22 0,4 3 0 0,-5 2 3 16,-2 1-31-16,-2-1 23 0,-1-2-45 0,5 0-20 15,-8-14-27-15,17 7-83 0,-6-14-133 0,18-30-100 16,-3 35 202-16</inkml:trace>
  <inkml:trace contextRef="#ctx0" brushRef="#br1" timeOffset="41388.0817">11517 3471 861 0,'0'0'234'0,"16"-26"-178"0,-16 26-17 16,6-28-9-16,-6 28 2 0,10-30 1 0,-10 30-3 15,0 0-8-15,11-30 0 0,-11 30 4 16,0 0 4-16,0 0-2 0,0 0-7 0,0 0-10 16,0 0-6-16,-7 30-2 0,5-6-5 0,-1 12 5 15,-3 9-6-15,1 7 7 0,-2 6-9 0,-4 3 9 16,1 4-10-16,-3 6 11 0,-1 3 8 0,0 2-26 15,-2-2 24-15,-2-4-34 0,6-8-6 0,-4-9 1 16,9-2-31-16,-6-20-29 0,22 10-58 16,-9-41-58-16,0 0-200 0,34 24-4 0,-29-52 304 15</inkml:trace>
  <inkml:trace contextRef="#ctx0" brushRef="#br1" timeOffset="41919.4209">11209 3440 1676 0,'-33'7'37'15,"33"-7"-17"-15,0 0-20 0,0 0-5 0,0 0 1 16,0 0 2-16,39-32 4 0,-9 14-3 0,5-5 4 16,6-1-4-16,5-1 5 0,3-3-4 0,6 2 3 15,0-3-5-15,2 5 3 0,-4 1-3 16,-3 3 2-16,-3 6-2 0,-4 6 3 15,-6 2-2-15,-8 6 1 0,-29 0 0 0,42 9 0 16,-42-9 1-16,27 19-1 0,-27-19 2 0,17 34-1 16,-17-34 3-16,13 46-4 0,-12-20 5 0,-1 8-6 15,-3 4 6-15,-2 6-8 0,-2 6 8 0,-2 1-5 16,-2 3 8-16,0 3-8 0,1 1 8 0,1 0-12 16,-2 4 10-16,1-3 10 0,3 0-24 15,-2-8 27-15,5-6-28 0,1-8 10 0,3-5 4 16,0-32-4-16,5 37 3 0,-5-37-4 0,0 0 1 15,0 0-1-15,27 23 1 0,-27-23 1 0,0 0-1 16,35-19 7-16,-35 19 2 0,37-37 6 16,-16 9-2-16,-1-9 2 0,1-2-10 0,-1-7-15 15,3 2 25-15,-4 0-27 0,1 2 25 0,-3 6-9 16,-1 3-6-16,-2 3 6 0,-14 30-6 16,27-39 2-16,-27 39-1 0,0 0-2 0,0 0 1 15,0 0-1-15,0 0 0 0,0 0 1 0,27 13 3 16,-27-13-4-16,8 52 4 0,-6-15-5 0,0 2 2 15,-4 7 10-15,-1 2-29 0,1-3 22 0,-3-1-27 16,6-3 5-16,-2-8 0 0,8 3-14 0,-4-12-12 16,13 6-25-16,-16-30-20 0,30 39-30 0,-30-39-26 15,37 21-35-15,-37-21-40 16,34-18-196-16,2 22 28 0,-22-30 310 0</inkml:trace>
  <inkml:trace contextRef="#ctx0" brushRef="#br1" timeOffset="42247.7272">12571 3776 1435 0,'0'0'46'0,"-28"25"-38"15,28-25-7-15,0 0-2 0,0 0 0 0,0 0 0 16,0 0 1-16,0 0 4 0,10 24 2 0,-10-24 1 16,0 0 1-16,32 9 2 0,-32-9 4 0,34-2 4 15,-34 2-3-15,41-10-4 0,-16-1-6 0,-1 1-1 16,1-6-4-16,0 0 3 0,-2-2-4 15,-23 18 3-15,41-38-2 0,-41 38 2 16,30-36 0-16,-30 36 6 0,18-30 7 0,-18 30 10 16,3-28 2-16,-3 28 2 0,0 0-12 0,-25-26-4 15,25 26-8-15,-32-9-2 0,32 9-3 0,-49 11-2 16,20 3 3-16,-4 9 0 0,-3 5 8 0,-3 9 0 16,4 2 9-16,0 5-2 0,4-2 4 0,3 0 9 15,7-3-30-15,7-6 22 0,5-3-33 0,9-30 8 16,2 41 1-16,-2-41-2 0,30 24 0 15,-2-17-5-15,6-7-9 0,12 0-19 0,-2-17-37 16,23 13-60-16,-17-40-107 0,28 14-330 0,-2-1 43 16,-10-13 319-16</inkml:trace>
  <inkml:trace contextRef="#ctx0" brushRef="#br1" timeOffset="43047.4212">14031 3230 1060 0,'0'0'50'0,"0"0"-17"0,0 0-5 0,0 28-6 16,0-28-2-16,0 0 0 0,-11 39 7 15,11-13 8 1,-9 1-1-16,7 6-1 0,-7 1-14 0,6 4 3 15,-2-2-1-15,3 6 9 0,-5-3-5 0,7 3 7 16,-7-3-12-16,5 7 5 0,-3-4-12 16,3 2 3-16,-4 2 11 0,3-4-33 0,-2 0 33 15,3-1-32-15,-2-11 10 0,3-4 5 0,1-26-7 0,0 37 3 16,0-37-5-16,0 0 1 0,0 0-3 0,7 25 1 16,-7-25 0-16,0 0-1 0,0 0 2 15,0 0 0-15,0 0 2 0,0 0 1 16,30-36 1-16,-30 36-3 0,19-40 2 15,-6 15-5-15,-13 25 4 0,23-49 11 0,-13 24-33 16,-10 25 33-16,22-44-35 0,-22 44 21 0,26-33 0 16,-26 33-2-16,28-27 2 0,-28 27-2 0,31-12 1 15,-31 12-2-15,24-3 1 0,-24 3-1 0,0 0 0 16,36 10 2-16,-36-10-2 0,0 0 3 0,32 34-1 0,-32-34 2 16,12 28-2-16,-12-28 3 0,5 28 19 0,-5-28-32 15,-1 33 35-15,1-33-34 16,-13 32 13-16,13-32 2 0,-25 32-1 0,25-32 2 0,-30 32-3 15,30-32 2-15,-35 29-4 0,35-29 1 0,-36 27-2 16,36-27 1-16,-31 21-3 0,31-21-3 0,-27 14-7 16,27-14-13-16,0 0-12 0,-30 0-11 0,30 0-11 15,0 0-8-15,0 0-16 0,0 0-17 0,0 0-17 0,-18-46-20 16,18 46-54-16,20-30-110 0,-19-5-83 16,30 28 255-16</inkml:trace>
  <inkml:trace contextRef="#ctx0" brushRef="#br1" timeOffset="43525.88">14727 3820 1051 0,'0'0'7'0,"-31"-3"10"0,31 3 11 15,0 0 10-15,-31-29 12 0,31 29 4 0,-27-12 2 16,27 12 0 0,-30-2-11-16,30 2-12 0,-37 4-7 15,37-4-1-15,-45 14 4 0,45-14 4 0,-47 26-1 0,47-26 0 0,-48 41-6 16,27-17-14-16,-4-1 29 0,5 4-36 0,20-27 30 16,-33 40-21-16,33-40-7 0,-20 34 0 0,20-34-6 15,0 0-1-15,-3 28-2 0,3-28 1 0,0 0-1 16,0 0 1-1,35 21 1-15,-35-21 0 0,39 0 0 0,-14-3 1 0,-25 3 0 0,51-15-2 0,-23 1 3 32,3 2-3-32,-1-6 2 0,2-1-2 0,-2-4 2 15,-2 0 12-15,0-5-32 0,-1 0 31 0,-2 1-30 16,-6 1 16-16,-1 0 6 0,-4 1-6 0,-14 25 5 16,20-41-2-16,-20 41 1 0,0 0-1 15,5-28 2-15,-5 28-2 0,0 0 0 0,0 0-2 16,0 0-6-16,0 0-1 0,-27 25-3 0,27-25 3 15,-21 48-1-15,5-17 7 0,0 6-4 0,2-2-13 0,2 6 26 16,1-9-38-16,11 8 19 0,-5-10-23 0,14 5-19 16,-9-35-11-16,21 46-32 0,-21-46-28 0,39 23-29 15,-39-23-31-15,58-16-109 0,-10 13-90 0,-16-36 128 16,30 25 256-16</inkml:trace>
  <inkml:trace contextRef="#ctx0" brushRef="#br1" timeOffset="43764.5175">15531 3008 1337 0,'-29'-10'183'15,"29"10"-179"-15,-39 28 0 0,39-28-13 0,-44 53 16 16,25-16 5-16,-3 5-5 0,5 5 13 16,-6 8-4-16,3 3 11 0,-1 0-14 0,3 6 6 15,0-6-10-15,4 5 8 0,2-3-11 0,1-2 6 16,2 4-15-16,2-6 8 0,4-1 11 0,-1-9-28 15,6-8 23-15,0-8-40 0,7-2-7 0,-9-28-15 0,23 37-2 16,-23-37-6-16,39 20-19 0,-39-20-26 0,49-13-57 16,-33-16-63-16,21-10-204 0,8 12 20 15,-21-36 339-15</inkml:trace>
  <inkml:trace contextRef="#ctx0" brushRef="#br1" timeOffset="43944.2674">15802 3054 1135 0,'0'0'240'0,"-25"-14"-113"15,25 14-40 1,0 0-26-16,-29 40-14 0,12-11-23 0,1 13-1 16,-4 5-11-16,3 13 7 0,-6 5-12 15,1 2 5-15,-1 2-13 0,4 1 9 0,1-1-12 16,2-4 8-16,4-3-11 0,1-4-2 0,8-3-7 16,-3-17-57-16,19 8-13 0,-13-46-78 0,30 55-78 15,-30-55-157-15,28 17-100 0,9-2 194 0</inkml:trace>
  <inkml:trace contextRef="#ctx0" brushRef="#br1" timeOffset="44600.528">16583 3649 823 0,'0'0'19'0,"14"-26"5"15,-14 26 6-15,0 0 4 0,23-39 9 0,-23 39-1 16,0 0 17-16,10-23 14 0,-10 23 10 0,0 0-3 15,0 0-11-15,0 0-9 0,-30-23-4 16,30 23-4-16,-24 2-7 0,24-2-7 0,-36 16-9 16,36-16-4-16,-44 25-6 0,44-25 1 15,-44 37-7-15,44-37 1 0,-43 42-7 0,43-42 0 16,-32 42-6-16,32-42 0 0,-26 42-3 0,26-42 2 16,-15 43-3-16,15-43 3 0,4 42-9 0,-4-42 0 15,19 39-15-15,-19-39-9 0,34 35 6 0,-34-35-40 16,57 21 4-16,-31-30-51 0,24 18-35 0,-16-30-39 15,24 16-80-15,-8-2-165 0,-8-27 59 16,22 27 372-16</inkml:trace>
  <inkml:trace contextRef="#ctx0" brushRef="#br1" timeOffset="45476.1737">17160 3433 1098 0,'-34'24'127'0,"4"-15"-90"0,4 7-7 16,-6-2 2-16,3 11 8 0,-6-4-3 15,3 9 1-15,-5-4 1 0,7 11 8 0,-4-9-10 16,6 11-2-16,-2-9-11 0,10 3 0 0,1-6-10 16,8-2-1-16,11-25-10 0,-7 35-1 0,7-35-4 15,16 28 3-15,-16-28 20 0,35 26-36 0,-35-26 38 16,52 9-36-16,-22-11 14 0,4-5 14 0,3-5-36 16,2-6 35-16,-2 1-34 0,0-4 19 15,0-2 5-15,-5 0-5 0,-2-2 2 16,-5 1-6-16,-25 24-3 0,37-48-8 0,-37 48-1 15,23-49-5-15,-16 24 7 0,-3 0-2 0,-4 25 9 16,-2-42 1-16,2 42 6 0,-14-32 1 0,14 32 3 16,-27-24-1-16,27 24 2 0,-31-13 1 0,31 13 4 15,-32 0 2-15,32 0 2 0,-30 13 1 0,30-13-3 16,-27 21 2-16,27-21-2 0,-21 26 0 16,21-26-2-16,-16 27-1 0,16-27-6 0,0 0 0 15,-4 28-4-15,4-28 2 0,0 0 0 0,32 14 1 16,-32-14 1-16,44 0-1 0,-15-7 1 0,4-2 0 15,6-5 8-15,4 0 1 0,-1-4 3 0,6 1-3 16,-5-1-2-16,-3 2-7 0,-1 6 1 16,-5 3-3-16,-7 3 2 0,-27 4 0 0,37 0 0 15,-37 0 0-15,0 0 0 0,25 16 1 16,-25-16 2-16,3 25 2 0,-3-25-1 0,-10 40 1 16,-1-13-5-16,-1 3 5 0,-6-1 0 0,0 3 5 15,-5-2 0-15,4-3 3 0,-3-1-5 0,5-1 1 16,17-25-5-16,-27 35-1 0,27-35-4 0,0 0 0 15,0 0-4-15,0 0 1 0,0 0-1 0,0 0 2 16,0 0 1-16,0 0 1 0,37 2 2 16,-37-2-2-16,43-37 2 0,-20 12-4 0,2-5 4 15,1 4-3-15,-1-4 4 0,0 0-3 16,-2 2 1-16,-2 3-2 0,-21 25 2 0,32-37-5 16,-32 37 5-16,0 0-2 0,23-28 2 0,-23 28 1 15,0 0 0-15,0 0 2 0,0 0 1 0,0 0-2 16,0 0-1-16,0 0-1 0,-18 24-5 0,18-24 5 15,-21 32-4-15,21-32 5 0,-23 42-4 16,23-42 1-16,-18 37-1 0,18-37 1 0,-5 29-3 16,5-29 3-16,0 0-3 0,14 24 2 0,-14-24 0 15,0 0 0-15,37 9 0 0,-37-9 1 0,34-4 2 16,-34 4-2-16,42-15 2 0,-42 15-1 0,46-29 1 16,-46 29-2-16,46-37 2 0,-46 37-4 0,45-40 5 15,-45 40-3-15,42-42 2 0,-42 42-1 0,39-46 1 16,-39 46-3-16,36-42 3 15,-36 42-3-15,26-41 3 0,-26 41-3 0,20-26 2 16,-20 26-1-16,0 0 1 0,0 0 0 0,0 0-2 16,0 0 2-16,0 0-2 0,0 0 1 0,0 0-1 15,7 26 2-15,-13 4-3 0,-2 3 4 0,-3 6-4 16,-1-2 4-16,-3 4-5 0,1-3 5 0,2-1-9 16,1-5 0-16,4-2-14 0,7-30-7 15,-3 46-21-15,3-46-10 0,14 32-19 0,-14-32-13 16,35 19-36-16,-35-19-45 0,50-2-66 0,-25-3-256 15,3-20 78-15,22 22 273 0</inkml:trace>
  <inkml:trace contextRef="#ctx0" brushRef="#br1" timeOffset="46007.701">18529 3522 1450 0,'0'0'60'0,"-34"6"-29"0,34-6 1 16,-30 5 0-16,30-5-6 0,0 0-10 0,-28 16-2 15,28-16-1-15,0 0-1 0,-27 24-10 0,27-24 0 16,-16 36-4-16,16-36 3 0,-14 47-2 0,9-19 5 16,-2 1-1-16,2 1 7 0,1 0 0 0,0-2 6 15,1-4 0-15,3-24 1 0,-5 39-6 16,5-39-15-16,-2 28 10 0,2-28-15 0,0 0 11 16,0 0-1-16,0 0-1 0,0 0 1 15,0 0 1-15,0 0 13 0,26-16-12 0,-26 16 12 16,25-42-13-16,-12 12-2 0,3 2 2 0,-4-2-5 15,0-2 6-15,1 1-6 0,-3-3 6 0,-1 4-5 16,0 2 5-16,-2 0-4 0,-2 2 3 16,1 1-3-16,-6 25 3 0,10-42-3 0,-10 42 4 15,7-27-3-15,-7 27 1 0,0 0 2 0,0 0 0 16,0 0 2-16,0 0-2 0,0 0-1 0,0 0-1 16,-3 25 1-16,3-25 0 0,2 30 2 0,-2-30-1 15,3 30 1-15,-3-30-2 0,0 0 1 0,18 33-2 16,-18-33 0-16,0 0-1 0,37 20 2 15,-37-20-1-15,39 7 3 0,-39-7-2 16,44-4-1-16,-44 4 1 0,45-3-2 0,-45 3 2 16,40-11-2-16,-40 11 2 0,39-11-1 0,-39 11 0 15,32-12 0-15,-32 12-1 0,0 0 0 0,32-14 1 16,-32 14-1-16,0 0 1 0,0 0-1 0,0 0 0 16,0 0 0-16,0 0 1 0,0 0 0 0,0 0 0 15,0 0 0-15,0 0-4 0,0 0 3 0,0 0-5 16,-3 40-1-16,3-40-6 0,-15 48 0 15,10-20-9-15,-4-1 0 0,7 3-12 0,-5-8-3 16,9 12-16-16,-2-34-6 0,2 55-23 0,-2-55-25 16,11 51-41-16,-11-51-98 0,0 0-221 15,24 35 35-15,-24-35 286 0</inkml:trace>
  <inkml:trace contextRef="#ctx0" brushRef="#br1" timeOffset="46226.4506">19275 3450 1306 0,'0'0'195'0,"0"0"-132"16,-30 0-32-16,30 0-1 0,-16 30-12 0,16-30-8 15,-18 49-8-15,7-17 7 0,-1 2-4 0,1 3 6 16,-3 1-9-16,3 3 5 0,1-1-8 16,3 3 7-16,-2-1-7 0,2-2-12 15,1-4 30-15,1-6-35 0,5-30 27 0,5 40-25 16,-5-40-14-16,0 0-11 0,32 32-11 0,-32-32-15 15,30-4-32-15,-22-24-47 0,25 9-247 0,-8-2-79 16,-9-23 101-16</inkml:trace>
  <inkml:trace contextRef="#ctx0" brushRef="#br1" timeOffset="46382.7905">19314 3149 1166 0,'-27'-23'393'16,"27"23"-367"-16,-41 23-26 0,41-23 0 15,0 0-12-15,-30 26-8 0,30-26-14 0,0 0-17 16,9 27-29-16,-9-27-30 0,28 7-34 16,-28-7-28-16,50-16-97 0,-6 14-108 0,-17-29 62 15,30 24 315-15</inkml:trace>
  <inkml:trace contextRef="#ctx0" brushRef="#br1" timeOffset="46585.8627">19847 2918 1220 0,'0'0'269'16,"0"0"-171"-16,-29-8-30 0,29 8-11 0,0 0-19 15,-28 29-15-15,28-29-9 0,-25 36-11 16,9-12 30-16,4 12-33 0,-2 2 22 0,0 8-12 16,1 3-6-16,3 6 7 0,-5 3-8 15,5 6 5-15,-3 6-10 0,1 0 7 0,1 1-9 16,-1-2 9-16,0-4-18 0,-1-4 8 0,3 5-10 16,-1-10-5-16,2 0 21 0,-2-12-38 0,10-1 7 15,-8-21-46-15,21 22-82 0,-12-44-24 0,9 41-80 16,-9-41-146-16,0 0-24 0,0 0 185 15</inkml:trace>
  <inkml:trace contextRef="#ctx0" brushRef="#br1" timeOffset="46757.8043">19528 3463 1612 0,'0'0'56'0,"-25"8"-33"0,25-8-12 0,0 0-1 16,0 0-6-16,5 25-1 0,-5-25 1 0,0 0 2 15,43 23-2-15,-43-23-1 0,50 3-3 0,-20-10-14 16,5 4-27-16,-5-18-37 0,20 15-70 0,-22-32-88 16,31 8-229-16,-8 3-21 0,-9-15 219 0</inkml:trace>
  <inkml:trace contextRef="#ctx0" brushRef="#br1" timeOffset="46945.4548">20332 2880 1447 0,'-32'-2'103'15,"32"2"-52"-15,-30 17-11 0,30-17-1 16,-34 37-14-16,15-7-24 0,-4 0 33 0,2 13-27 16,-4 1 31-16,4 7-13 0,-1 5-13 0,3 6 12 15,-2 1-12-15,5 2 5 0,-2 0-14 16,2-5 3-16,2 2-10 0,3-7 6 0,8-3-26 16,-1-4 6-16,8-1-7 0,-3-8-9 0,5 3-6 15,-6-42-55-15,17 59-46 0,-17-59-158 0,0 0-239 16,18 37 53-16,-18-37 303 0</inkml:trace>
  <inkml:trace contextRef="#ctx0" brushRef="#br1" timeOffset="47148.8057">19976 3505 1619 0,'-34'-11'155'15,"34"11"-117"-15,0 0-21 0,0 0-5 0,0 0 0 16,0 0-1-16,0 0 5 0,0 0 5 0,34 7-3 15,-34-7-7-15,32 0-6 0,-32 0-5 16,44-7-4-16,-19 2-12 0,3 0-15 0,-28 5-23 16,57-11-35-16,-57 11-35 0,62-9-65 0,-51-15-89 15,20 17-239-15,-2 7 38 0,-29 0 326 0</inkml:trace>
  <inkml:trace contextRef="#ctx0" brushRef="#br1" timeOffset="47471.1192">20320 3559 1243 0,'-46'29'131'0,"46"-29"-76"0,-16 37-13 0,16-37 5 15,-4 28-13-15,4-28-7 0,0 0-4 0,25 35 7 16,-25-35 3-16,37 7-1 0,-10-9 3 0,6 1-1 16,4-7-3-16,6 0-7 0,-1-8-13 15,1 2-7-15,-4-4-1 0,-2 0-5 0,-3 1 4 16,-4-3-3-16,-5 5 3 0,-25 15-3 0,35-34 2 15,-35 34-2-15,14-30 2 0,-14 30-2 0,-7-24-1 16,7 24-1-16,-32-18-1 0,32 18 0 0,-49-5 3 16,19 6 1-16,-2 6 4 0,2 6 4 0,-4 1 5 15,2 5 8-15,0 2 2 0,2 4 4 0,5 0-6 16,4 3-4-16,2 2-9 0,3 0-1 0,3 3-5 16,6-1 3-16,4-4-6 0,4-3 3 0,-1-25-8 31,18 40-4-31,-18-40-18 0,37 23-12 0,-7-10-43 15,-30-13-69-15,68-8-263 0,-42-6-190 0,6-1 66 16,2 6 436-16</inkml:trace>
  <inkml:trace contextRef="#ctx0" brushRef="#br1" timeOffset="48101.0494">20784 3748 1233 0,'0'0'65'0,"0"0"-47"0,26 21 5 0,-26-21 4 15,37-7 6-15,-37 7-3 0,53-19-5 0,-21 1 5 0,7 4-8 16,-3-2-6-16,3 0-10 0,-4 0-3 0,-3 2-2 16,-5 2 7-16,-3 3 7 0,-24 9 12 31,30-16 6-31,-30 16 4 0,0 0-4 0,0 0-5 15,0 0-9-15,-3-31-7 0,3 31-7 0,-30-15-3 0,30 15 2 16,-52-8 6-16,22 8 5 0,-3 0 4 16,1 3 0-16,-2 1-3 0,6 4 0 0,0 3-2 0,3 5-1 15,25-16-1-15,-45 40 1 0,26-17-6 16,3 6 2-16,2-3-7 0,7 2 4 16,3 0-6-16,4-1 3 0,7-3-5 0,-7-24 1 15,29 41-3-15,-29-41-12 0,49 32 23 0,-17-22-39 0,9-3 15 16,-2-16-35-16,19 15-56 0,-22-35-80 0,38 26-243 15,-23-13-132-15,1-10 59 0,12 22 487 0</inkml:trace>
  <inkml:trace contextRef="#ctx0" brushRef="#br1" timeOffset="50415.557">22105 3637 1253 0,'26'-23'77'16,"-26"23"-57"-16,0 0-21 0,0 0 1 16,0 0 0-16,0 0 6 0,0 0 7 0,0 0 3 15,0 0 3-15,0 0-7 0,-10 26-4 0,10-26-4 16,-7 46 7-16,7-46 2 0,-11 50 9 0,4-26-5 16,3 4 3-16,-3-5-7 0,2 9 7 0,0-4 18 15,1 4-33-15,-3-7 33 0,4-1-37 0,3-24 8 16,-6 39 2-16,6-39-7 0,6 26-1 15,-6-26-2-15,0 0 1 0,0 0 0 0,26 11 3 16,-26-11 4-16,0 0 3 0,28-21 1 16,-28 21-1-16,23-35-3 0,-10 8 11 0,1-3-34 15,2-5 30-15,0 0-30 0,-2 1 15 0,-3-1 13 16,-1 2-3-16,-4-1 10 0,-1 4-4 0,-3 0 1 16,-1 2-7-16,-2 3 2 0,1 25-6 0,0-40 1 15,0 40-3-15,0-25 0 0,0 25-3 16,0 0-1-16,0 0-2 0,0 0 0 0,0 0-3 15,0 0 1-15,0 0-1 0,0 0 2 0,0 0 1 16,37 11-5-16,-37-11-6 0,44 12-12 0,-44-12-15 16,55 9-20-16,-30-13-15 0,14 15-21 0,-14-22-22 15,21 22-28-15,-22-25-43 0,26 17-92 0,-7 3-148 16,-17-22 54-16,20 26 373 0</inkml:trace>
  <inkml:trace contextRef="#ctx0" brushRef="#br1" timeOffset="50743.7288">22753 3561 1249 0,'-28'5'96'0,"1"-5"-36"0,27 0-5 16,-35 15-7-16,35-15-7 0,-32 21-7 0,32-21-3 15,-27 28-2-15,27-28-1 0,-28 40-12 16,17-13 2-16,11-27-3 0,-26 47 4 0,26-47-2 16,-22 50 1-16,22-50-8 0,-12 45 0 15,12-45-5-15,2 41-17 0,-2-41 32 0,10 32-32 0,-10-32 32 16,0 0-15-16,36 28-1 0,-36-28-1 15,32 5 1-15,-32-5 0 0,37-7-1 0,-37 7-2 16,48-25-17-16,-23 8 32 0,1-6-32 0,-1 0 31 16,1-3-16-16,-1-3-7 0,-3 3 2 15,-3-2-6-15,-5 3 6 0,-14 25-1 0,14-44 6 16,-14 44-3-16,-3-39 4 0,3 39-3 0,-18-30 0 16,18 30 0-16,-26-22 1 0,26 22 0 0,-36-8-1 15,36 8 0-15,-32 4-4 0,32-4-4 0,-26 11-8 16,26-11-10-16,0 0-17 0,-30 17-21 0,30-17-43 15,0 0-62-15,21 28-112 0,-21-28-211 0,0 0 61 16,51 2 335-16</inkml:trace>
  <inkml:trace contextRef="#ctx0" brushRef="#br1" timeOffset="50978.1826">23164 3253 1639 0,'0'0'49'0,"-32"-21"-20"0,32 21 0 0,0 0 1 16,0 0-7-16,-25-11-14 0,25 11-7 0,0 0-3 16,0 0-1-16,-28 44 2 0,21-14-3 0,-4 7 9 15,4 7-5-15,0 6 7 0,-2 8-9 0,2-4 6 16,0 4-9-16,0-1 7 0,3 3-8 16,-1 1 9-16,3-6 9 0,0-4-27 0,2-3 23 15,2-13-46-15,7 2-2 0,-9-37-19 16,30 44-32-16,-30-44-30 0,52 10-66 0,-36-36-80 15,15 3-231-15,19 4 70 0,-16-34 319 0</inkml:trace>
  <inkml:trace contextRef="#ctx0" brushRef="#br1" timeOffset="51181.3195">23678 2918 1652 0,'-38'-3'101'0,"38"3"-60"0,-33 10-19 16,33-10-4-16,-34 30-7 0,20-7-22 15,0 9 28-15,0 5-26 0,-1 7 27 0,1 5-12 16,0 6-9-16,2 1 7 0,1 4-8 0,0 3 8 16,2 4-10-16,-1-3 6 0,5 4-19 0,-4-2 3 15,5 1-20-15,-3-9-2 0,11 3-10 16,-10-17-46-16,20 13-5 0,-14-57-121 0,25 67-46 16,-18-43-115-16,-7-24-79 0,46 34 277 0</inkml:trace>
  <inkml:trace contextRef="#ctx0" brushRef="#br1" timeOffset="51493.9536">23856 3461 1219 0,'-46'-6'341'16,"22"19"-286"-16,-5-6-16 0,29-7 4 0,-51 30-4 15,51-30-10-15,-46 33-7 0,46-33-1 0,-39 34-4 16,39-34-4-16,0 0-9 0,-27 30-3 0,27-30-2 15,0 0 2-15,0 0-2 0,29 24 4 0,-29-24 0 16,42 6 2-16,-14-6 0 0,6 0-1 16,0 0-1-16,1 1-2 0,-1 3 0 0,-1 1-1 15,-4 6 1-15,-4-1 1 0,-25-10 1 0,33 30 5 16,-33-30-1-16,16 35 3 0,-14-8-5 16,-6-1 2-16,-3 1-4 0,-5 3 2 0,-6-6-4 15,-3 1-9-15,-4 1 25 0,-3-1-26 0,-1-4 28 16,-1 2-16-16,2-5-2 0,1-4-1 15,27-14-5-15,-42 21-7 0,42-21-19 0,0 0-31 16,0 0-69-16,-34-21-139 0,34 21-326 0,7-28 53 16,-1-2 252-16</inkml:trace>
  <inkml:trace contextRef="#ctx0" brushRef="#br1" timeOffset="171413.7048">11627 4880 8 0,'18'-30'-7'0,"-18"30"7"16,0 0 0-16</inkml:trace>
  <inkml:trace contextRef="#ctx0" brushRef="#br1" timeOffset="171820.0371">11641 4826 202 0,'-26'-9'115'0,"26"9"-3"0,0 0-1 15,0 0 5-15,-36-11 2 0,36 11 0 0,-24-10-13 16,24 10-13-16,-25-14-32 0,25 14 1 0,-29-14-26 16,29 14 12-16,-26-11-7 0,26 11-5 0,0 0-6 15,-34-9-9-15,34 9-6 0,-26 2-6 0,26-2-5 16,-29 14 0-16,29-14 16 0,-32 35-17 0,13-7 18 16,-2 2-34-16,-2 7 18 0,0 2-6 0,0 0 16 15,3 5 9-15,1-5-8 0,5 3 2 16,1-2-11-16,8 3 2 0,1 1-9 0,6 0 5 15,2 0-7-15,3-4 6 0,7-1-7 16,2 0 5-16,5-2-6 0,7-4 6 0,3-1-6 16,2 0 6-16,4-2-7 0,1-6 6 0,1-3-5 15,1-5 5-15,1-7-1 0,0-5 1 0,-1-10 1 16,-2-3-1-16,1-8 5 0,-2-4 3 0,-2-7 12 16,1-4-1-16,-6-14 6 0,0-3-13 15,-5-6 2-15,-1-5-13 0,-1-3 8 0,-1-4-10 16,-6 2 8-16,-2 3-9 0,-5 6 9 0,-6 5-9 15,-5 3 9-15,-5 6-7 0,-5 1-12 0,-2 10 34 16,-6 1-30-16,20 30 34 0,-44-35-15 0,17 26-4 16,-1 7-4-16,-2 7 0 0,-4 6-4 15,1 3 0-15,1 5 18 0,0 4-34 16,7 2 33-16,2-1-38 0,7 5 3 0,16-29-15 16,-9 44-53-16,9-44-58 0,23 28-106 0,-23-28-31 15,34-12-212-15,14 19 97 0,-18-37 397 0</inkml:trace>
  <inkml:trace contextRef="#ctx0" brushRef="#br1" timeOffset="172007.641">12523 4979 1590 0,'-51'5'55'0,"51"-5"-44"0,-37 13-13 0,37-13 0 16,0 0-4-16,-34 8-4 0,34-8-3 0,0 0-3 15,0 0-10-15,0 0-25 0,0 0-60 0,0 0-45 16,0 0-52-16,0 0-26 0,0 0-115 16,52 0-21-16,-52 0 269 0</inkml:trace>
  <inkml:trace contextRef="#ctx0" brushRef="#br1" timeOffset="172367.286">13064 4722 1336 0,'-32'-20'50'0,"5"19"-17"0,27 1 4 0,-44 0 5 16,44 0 2-16,-46 8-10 0,46-8-2 0,-53 18 5 15,28-4-1-15,-5-3-5 0,30-11-5 0,-46 30-7 16,46-30-16-16,-37 37 28 0,37-37-34 0,-24 38 26 16,24-38-18-16,-8 43-5 0,8-43 2 0,5 33-4 15,-5-33 2-15,19 28-2 0,-19-28 1 16,38 23 0-16,-15-14 1 0,7-2-1 0,7-5 2 15,0-2-2-15,4-2 1 0,3-1 0 0,2-4-2 16,0 1 4-16,-3 3-3 0,-4-1 1 0,-6 2 1 16,-33 2-2-16,43 4 1 0,-43-4 0 0,0 0 0 15,26 21 1-15,-26-21 2 0,0 32-3 16,0-32 3-16,-12 53-5 0,-2-20 6 0,-4 2-7 16,-3 2 6-16,-6 0-5 0,-1-1 4 15,0-3-4-15,1-3 5 0,27-30-5 0,-41 42 3 16,41-42-12-16,0 0-11 0,-16 28-34 0,16-28-29 15,0 0-38-15,0 0-40 0,36-12-48 0,-33-11-127 16,13-7-123-16,20 11 113 0,-29-30 348 0</inkml:trace>
  <inkml:trace contextRef="#ctx0" brushRef="#br1" timeOffset="172555.0574">12941 4702 1680 0,'0'0'82'15,"-35"20"-38"-15,35-20-14 0,0 0-2 0,0 0-4 16,0 0-9-16,0 0-2 0,0 0 4 0,-5 26 0 16,5-26 1-16,32 9-7 0,-8-7-6 15,6-2-4-15,6-4-1 0,6-3-2 0,4 0-11 16,0-7-15-16,6 4-16 0,-8-10-20 0,13 13-36 16,-18-19-46-16,24 33-111 0,-32-11-317 0,6-3 58 15,3 16 276-15</inkml:trace>
  <inkml:trace contextRef="#ctx0" brushRef="#br1" timeOffset="173494.9989">14048 5012 915 0,'0'0'240'0,"14"-26"-195"16,-14 26-17-16,0 0 3 0,0 0 3 0,0 0 9 15,0 0-7-15,0 0-5 0,0 0-2 0,0 0-8 16,0 0-6-16,-7 30-8 0,7-30 7 0,-21 47 6 15,12-15 14-15,-8-5 2 0,6 4 4 0,-7-3-13 16,6 4 0-16,-1-9-8 0,6 4 0 16,7-27-7-16,-5 31-3 0,5-31-6 0,0 0-2 15,0 0-3-15,0 0 1 0,11 25-1 16,-11-25 2 0,0 0 1-16,28-7 1 0,-28 7 2 0,32-21-2 15,-32 21 3-15,41-48-5 0,-20 18 3 0,2-2-6 0,0 1 5 0,-2-1-5 16,-1 2 5-16,-4 4-3 0,-4 1 3 0,-12 25-2 15,23-40 2-15,-23 40-1 0,0 0 2 16,18-27-2-16,-18 27 3 0,0 0-1 0,0 0 3 16,0 0 0-16,0 0-2 0,0 0 0 0,-7 27-4 15,7-27 3-15,-11 38-4 0,11-38 5 0,-11 43-1 0,11-43 5 32,-7 37-3-32,7-37 2 0,4 30-3 0,-4-30 0 15,0 0-1-15,25 28 1 0,-25-28 0 0,31 8 3 16,-31-8 0-16,41-5 1 0,-14-4 1 15,1-5-2-15,2 0-1 0,4-5-3 0,-2-1 1 16,1-2-5-16,-1 0 5 0,2 3-4 0,-4-2 4 16,-5 7-4-16,-25 14 2 0,35-21-3 0,-35 21 3 15,0 0-2-15,25-9 1 0,-25 9-1 0,0 0-1 0,0 0 2 16,0 0-2-16,2 37 3 0,-6-11-2 0,-1 2 2 16,-2 1-4-16,-2 4 4 0,0-1-9 0,0 0 1 15,2-3-9-15,0-4-5 0,7 0-11 16,0-25-11-16,5 40-23 0,-5-40-12 15,16 28-24-15,-16-28-29 0,27 15-43 0,-27-15-54 16,30-9-146-16,-2 16-57 0,-28-7 234 0</inkml:trace>
  <inkml:trace contextRef="#ctx0" brushRef="#br1" timeOffset="173861.6374">14962 5021 1320 0,'-46'-9'84'0,"46"9"-55"0,0 0-7 15,-30 27 3-15,30-27-1 0,-12 26 1 0,12-26-4 0,-9 32 9 16,9-32-2 0,0 32-1-16,0-32-11 0,12 28-2 0,-12-28 1 15,28 24 4-15,-28-24 1 0,43 11 0 16,-18-9-5-16,5-2-4 0,0-5-3 0,2-4-3 16,0-4-1-16,1-1-4 0,-3-2 3 0,2-1-2 15,-5-1 2-15,-27 18-3 0,44-35 3 0,-44 35-2 16,27-33 7-16,-27 33 1 0,9-32 1 0,-9 32-4 0,-9-30 0 15,9 30-5-15,-27-25 0 0,27 25-1 0,-42-17-1 16,13 17 1-16,-3 0 0 0,-1 7 2 0,-1 7-2 16,-1 3 3-16,-1 8-3 0,-1 3 3 15,2 4-1-15,3 0 5 0,2 3-5 0,7-2 4 16,5 3-6-16,7-3 2 0,8-1-5 0,6-4 3 16,8-5-4-16,-11-23 3 0,50 37-2 15,-13-27 3-15,11-6-4 0,7-11-10 0,10 0-17 0,-1-20-30 16,17 15-31-16,-12-28-34 0,31 20-66 0,-31-31-118 15,12 5-194 1,13 9 43-16,-25-24 408 0</inkml:trace>
  <inkml:trace contextRef="#ctx0" brushRef="#br1" timeOffset="174065.7897">15959 4387 1672 0,'-40'23'41'0,"4"9"-16"0,1 1-9 15,6 8 6-15,1 5-12 0,3 3 0 0,2 5-7 16,4 3 11-16,1-1 8 0,6 4-26 0,3-5 20 16,3 1-28-16,3-5 10 0,3-3 4 0,3-1-18 15,3-3 8-15,3 0-9 0,-4-7-10 0,6 2-18 16,-8-13-12-16,9 10-22 0,-12-36-3 0,13 45-31 16,-13-45-57-16,9 25-132 0,-9-25-181 0,0 0 55 15,0 0 421-15</inkml:trace>
  <inkml:trace contextRef="#ctx0" brushRef="#br1" timeOffset="174503.393">15582 4917 1371 0,'-46'-24'225'16,"46"24"-162"-16,0 0-38 0,0 0-11 0,0 0-7 16,0 0 1-16,0 0 7 0,30 33 9 15,-30-33 3-15,43 21-1 0,-19-14-8 0,6 2-1 16,1-2-1-16,4-2 1 0,0-1-1 0,4-1-3 15,2 1-1-15,-4 0-2 0,2-3-3 0,-5 5-1 16,-4-3-5-16,-3-1 0 0,-27-2-1 16,39 14 2-16,-39-14-2 0,26 18 3 0,-26-18-2 15,0 0 2-15,18 35-3 0,-18-35 2 16,-2 33-1-16,2-33 1 0,-14 44-2 0,2-17 3 16,-3 3-4-16,-2 0 3 0,-1 1-3 0,2 1 2 15,-2-2-4-15,2-4 4 0,2-1-4 0,14-25 4 16,-18 33-2-16,18-33 1 0,0 0-2 0,0 0-1 15,0 0 0-15,0 0 0 0,0 0 2 0,0 0 2 16,31-38 2-16,-16 13-1 0,5-10 3 0,3-2-6 16,-2-5 5-16,2 1-5 0,-1 2 3 15,-5 2-3-15,-3 2 6 0,-1 3-6 0,-4 2 8 16,0 4-6-16,-9 26 6 0,12-37 0 0,-12 37 2 16,0 0 3-16,0 0-2 0,0 0-3 15,0 0-2-15,0 0-6 0,0 0-2 0,0 0-1 16,0 0-1-16,0 0-5 0,0 0-4 0,0 0-6 15,32 16-12-15,-32-16-5 0,35 12-16 0,-35-12-33 16,46 9-45-16,-46-9-86 0,59 0-123 16,-22 0-178-16,-9-12 30 0,18 22 425 0</inkml:trace>
  <inkml:trace contextRef="#ctx0" brushRef="#br1" timeOffset="174847.3796">16383 5067 1534 0,'0'0'142'0,"-18"30"-110"16,18-30-4-16,0 0-1 0,-23 26-1 0,23-26-14 16,0 0-4-16,0 0 3 0,0 0 1 0,30 27-1 15,-30-27 1-15,44 3-2 0,-14-4-1 0,2-5 0 16,5-1-4-16,1-3-1 0,-3-3-4 0,0 3 2 16,-3-4-2-16,-3 3 1 0,-1 1-1 0,-28 10 1 15,42-29-1-15,-42 29 3 0,27-30-3 16,-27 30 3-16,11-22-1 0,-11 22 0 0,0 0 0 15,-11-36 0-15,11 36-1 0,0 0 1 0,-32-31-3 16,32 31 2-16,-30-14-2 0,30 14 1 0,-34 0 1 16,34 0-1-16,-39 17 0 0,39-17 0 15,-46 41 1-15,20-11-3 0,-3 3 4 0,-1 4-5 16,2 4 6-16,5-1-6 0,2 1 5 0,5-3-6 16,5-2 4-16,8-7-6 0,4-6-1 15,-1-23-13-15,22 37-8 0,2-23-21 0,-24-14-20 16,64 9-24-16,-34-23-23 0,31 21-55 0,-28-35-82 15,27 3-213-15,2 13-2 0,-17-25 306 0</inkml:trace>
  <inkml:trace contextRef="#ctx0" brushRef="#br1" timeOffset="175144.247">17151 4984 1415 0,'-42'-9'111'0,"15"18"-39"15,-14-11-5-15,11 15-6 0,-9-6-25 0,6 3-16 16,-5 5-6-16,7 2 4 0,-1-3 1 0,5 0 0 15,27-14-6-15,-39 30-1 0,39-30-5 0,-16 27-1 16,16-27-4-16,6 24 0 0,-6-24-3 0,26 25 2 16,-26-25-1-16,51 14 2 0,-19-10 1 15,0-4 0-15,4-2-1 0,-1 0-1 0,0-1 0 16,-1 1-1-16,-6 4 0 0,-3-2 1 0,-25 0 0 16,34 7 0-16,-34-7 1 0,0 0 11 0,19 26 2 15,-19-26 3-15,-1 28-1 0,1-28-8 0,-20 39-6 16,20-39 2-16,-41 42-3 0,41-42 1 0,-49 46-4 15,22-27 2-15,2 2-3 0,25-21 1 16,-40 36-8-16,40-36-8 0,-27 24-20 16,27-24-22-16,0 0-52 0,0 0-63 0,9 27-133 15,-9-27-274-15,0 0 67 0,39-11 331 0</inkml:trace>
  <inkml:trace contextRef="#ctx0" brushRef="#br1" timeOffset="175753.6735">18336 5081 627 0,'4'-35'46'0,"-4"35"19"0,-2-30 33 0,2 30 11 16,-7-23 4-16,7 23-21 0,0 0-4 0,-29-14-5 16,5 7-6-16,24 7-14 0,-39 9-15 0,39-9-2 15,-54 19-2-15,54-19 2 0,-49 30-7 16,49-30-3-16,-41 39-8 0,41-39-3 0,-35 40-6 16,35-40-1-16,-22 43-9 0,22-43 2 0,-8 40-7 15,8-40 2-15,8 37-5 0,-8-37 2 0,27 34-3 16,-27-34 2-16,44 26-1 0,-17-16 2 0,7-4-2 15,1 1-1-15,4-4 0 0,3-6 0 16,-1 3 0-16,0-7 0 0,-2-4 2 0,-2-1-1 16,-5-6 3-16,-6 1-1 0,-26 17 4 15,39-41-3-15,-39 41 2 0,20-49-5 0,-17 26 3 16,-4-3-5-16,-6-1 4 0,-6 4-5 0,13 23 0 16,-41-46-5-16,15 31 0 0,-1-1-3 0,-3 3 5 15,0 1-4-15,4 3 2 0,-3 2-3 0,29 7-3 16,-37-7-1-16,37 7-3 0,0 0-9 0,0 0-9 15,0 0-8-15,0 0-4 0,-5 34 0 16,5-34-8-16,33 30-16 0,3-8-44 0,-36-22-50 16,71 18-145-16,-20-4-139 0,-12-23 31 0,26 25 418 15</inkml:trace>
  <inkml:trace contextRef="#ctx0" brushRef="#br1" timeOffset="176159.9781">19386 4581 1484 0,'-16'-39'198'0,"2"9"-160"0,-5-7-7 0,4 4-7 16,-2-9 5-16,-1 1-20 0,2 2-5 0,-5 4-5 15,0 9 5-15,21 26-1 0,-46-25 4 0,46 25 0 16,-52 3 1-16,26 10 0 0,-6 10-3 0,0 10 3 16,0 13-4-16,-2 9 8 0,1 10-5 15,3 5 10-15,-2 2-9 0,3 4 8 16,1 2 2-16,1-3-22 0,6-4 18 0,4-3-23 15,4-8 4-15,6-5 5 0,7-4-15 0,0-9-5 16,12 1-38-16,-4-8 3 0,9 2-18 0,-17-37-18 16,32 47-19-16,-32-47-39 0,28 13 3 0,-28-13 20 15,0 0 16-15,32-27-7 0,-32 27-48 0,22-39-27 16,-15 11 26-16,-4 0 62 0,-5-4 115 16,-5 2 92-16,-3 1 76 0,-3 4 27 0,-13-14-1 15,26 39-33-15,-46-56-24 0,46 56-22 0,-48-50 0 16,48 50-8-16,-37-29-10 0,37 29-15 0,-27-13-22 15,27 13-15-15,0 0-17 0,0 0-13 16,0 0-15-16,0 0-9 0,0 0-2 0,0 0 0 16,50-7 0-16,-13 4 0 0,11-4 0 0,5-6-14 15,9 1-19-15,-2-9-32 0,18 14-59 16,-21-30-129-16,13 23-352 0,3-4 16 0,-9-7 226 16</inkml:trace>
  <inkml:trace contextRef="#ctx0" brushRef="#br1" timeOffset="176738.1887">20617 4748 1072 0,'-5'-49'368'0,"5"49"-294"0,-21-55-24 15,12 27-10-15,-11-7 2 0,6 5-18 16,-7-3-10-16,0 1-10 0,-4 2 8 0,-2 5 0 16,-1 4 6-16,28 21-1 0,-48-19 1 0,48 19-2 15,-46 5-4-15,46-5-2 0,-48 26-2 0,23-1 2 16,1 7-1-16,1 8 7 0,0 6-8 16,3 9 5-16,2 3-9 0,4 2-12 0,4 1 21 15,2 1-22-15,3 0 20 0,2-3-7 0,4 0-10 16,1-8 2-16,5 3-16 0,2-8-7 0,5 5-26 15,-5-16-13-15,14 13-32 0,-23-48-34 0,37 65-57 16,-37-65-69-16,0 0-188 0,45 42 5 0,-45-42 300 16</inkml:trace>
  <inkml:trace contextRef="#ctx0" brushRef="#br1" timeOffset="176925.6853">19969 5078 1506 0,'0'0'179'0,"0"0"-116"0,0 0-27 0,0 0-13 16,0 0-10-16,0 0-6 0,0 0-1 0,42-25 3 16,-15 16-3-16,5-3-1 0,5-1-6 15,6-1-6-15,1 0-14 0,7 4-19 0,-8-11-31 16,19 17-30-16,-22-22-42 0,29 26-33 0,-24-23-20 16,20 23-41-16,-19-9-8 0,0 0-61 0,15 21 0 15,-31-24 304-15</inkml:trace>
  <inkml:trace contextRef="#ctx0" brushRef="#br1" timeOffset="177342.0618">20959 4945 1092 0,'0'0'141'0,"0"0"-57"0,-37-28-10 0,37 28-7 16,0 0-14-16,0 0-13 0,-39-37-1 0,39 37 4 16,-32-12 0-16,32 12-2 0,-39-7-7 0,39 7-3 15,-43 7-3-15,43-7-1 0,-47 19-3 0,20 1 1 16,-3-1-4-16,3 11 5 0,-1 0-6 15,1 5 6-15,1 0-11 0,1 1 1 16,4 2-9-16,5-4 1 0,4-1-7 0,4-1 3 16,7-6-5-16,4 1 2 0,-3-27-4 0,23 42 2 15,-23-42-1-15,39 30 3 0,-10-21-1 0,1-2 1 16,5-7-1-16,2-4 0 0,2-4 0 0,4-6 0 16,-4-2 1-16,0-4-2 0,-2-4 3 0,-4-1-3 15,-1-5 3-15,-3 4-2 0,-5-1 3 16,-2-1-2-16,-5 3 1 0,-4 1-3 0,-13 24 4 15,16-44-4-15,-16 44 4 0,0-39-2 0,0 39 1 0,0 0-2 16,-14-26 1-16,14 26-1 0,0 0 1 0,0 0-2 16,-30 7-1-16,30-7 0 0,0 0 0 0,-32 40 2 15,32-40-2-15,-20 44 3 0,20-44-9 0,-18 44-1 16,17-19-10-16,1-25-8 0,1 42-7 16,-1-42-6-16,16 41-11 0,-16-41-15 0,29 37-21 15,-29-37-15-15,35 26-31 0,-35-26-31 0,43 12-60 0,-43-12-155 16,37-17-58-16,7 18 182 0</inkml:trace>
  <inkml:trace contextRef="#ctx0" brushRef="#br1" timeOffset="177517.3233">21446 4981 1194 0,'-18'-30'379'0,"18"30"-304"0,0 0-26 0,-26 12 0 16,26-12-15-16,-32 30-12 0,12-4-13 0,3 10 9 15,-5 1 0-15,3 7 7 0,1 3-15 0,4 6 10 16,2-5-7-16,3-1 5 0,2-10-6 0,3-7-6 15,4-2-13-15,0-28-17 0,16 46-6 0,-16-46 0 16,34 35-21-16,-34-35-4 0,49 9-30 16,-49-9-23-16,57-21-33 0,-39-18-73 0,22 8-280 15,-2 2 7-15,-19-18 263 0</inkml:trace>
  <inkml:trace contextRef="#ctx0" brushRef="#br1" timeOffset="178358.205">21540 4680 1568 0,'0'0'73'0,"0"0"-38"0,0 0 0 0,5 33 10 15,-5-33 2-15,30 18-3 0,-30-18-3 0,43 19-3 16,-43-19-4-16,39 23-10 0,-39-23-7 0,35 30-17 16,-35-30 24-16,27 39-26 0,-27-39 21 0,17 45-14 15,-11-18-5-15,-4 3 0 0,-6 1 0 0,-1 3 0 16,-6 3 0-16,-1-2 0 0,-6 4 0 15,2-2 0-15,-2-2 0 0,2-1 0 0,0-5 0 16,4-2 0-16,12-27 0 0,-21 40 0 16,21-40 0-16,0 0 0 0,-9 27 0 0,9-27 0 15,0 0 0-15,0 0 0 0,0 0 0 0,0 0 0 0,37-30 0 0,-37 30 0 16,39-46 0-16,-18 16 0 0,-1-2 0 0,-1-1 0 16,-3 5 0-16,2 0 0 0,-4-2 0 15,-3 7 0-15,-11 23 0 0,17-44 0 0,-17 44 0 16,13-34 0-16,-13 34 0 0,0 0 0 15,0 0 0-15,14-28 0 0,-14 28-20 0,0 0-21 16,0 0-5-16,0 0-8 0,28 0-9 0,-28 0-14 16,29 5-15-16,-29-5-10 0,32 9-8 0,-32-9 14 0,33 7 28 0,-33-7-1 15,39 6 2-15,-39-6 4 0,37 3-4 16,-37-3 27-16,27 2 27 0,-27-2 16 0,0 0 26 16,30 5 18-16,-30-5 17 0,0 0 7 0,0 0 1 15,0 0 1-15,0 0 6 0,0 0-2 0,0 0-12 16,0 0-5-16,0 0-3 0,0 0 3 0,0 0-1 15,0 0-9-15,0 0-13 0,0 0-4 0,0 0-5 16,-18 25 3-16,18-25-5 0,0 0-2 16,-24 28-4-1,24-28 0-15,-15 35-17 16,15-35-3-16,-12 48 0 0,7-20 0 0,-1 0 0 16,3 4 0-16,1-2 0 0,0-2 0 0,6-5 0 15,-4-23 0-15,12 37 0 0,-12-37 0 0,29 21 0 16,-29-21 0-16,42 9 0 0,-42-9 0 0,48-16 0 15,-22-4 0-15,5-8 0 0,0-2 0 0,3-8 0 16,0 1 0-16,-2 1 0 0,-2 3 0 0,-7 3 0 0,-2 4 0 0,-21 26 0 16,30-43 0-16,-30 43 0 0,18-26 0 0,-18 26 0 15,0 0 0-15,0 0 0 0,0 0 0 0,-4 30 0 16,-6-2 0-16,-5 16 0 0,-6 12-4 0,-5 10-11 16,-5 9 8-16,-4 8-7 0,0 9 13 0,-1 8-34 15,-3 0 7-15,2 4 29 0,0-5-10 0,0-11 41 16,7-3-9-16,1-6-12 0,10-10 6 31,-2-10-6-31,3-11 4 0,4-9-12 0,1-11-3 0,13-28 0 0,-10 30 0 0,10-30 0 0,0 0 0 31,0 0 0-31,8-25 0 0,1-3 0 0,4-14 0 0,3-13 0 0,3-5 0 0,1-7 0 0,-3 2 0 32,3 0 0-32,-2-4 0 0,-1-5 0 0,1-1 0 15,0-3 0-15,-2 2 0 0,3 2 0 0,-1 4 0 0,1 8 0 16,-3 6-34-16,4 12-20 0,-13 0-30 0,-7 44-55 15,12-64-111-15,-12 64-346 0,34-29 29 0,-34 29 245 0</inkml:trace>
  <inkml:trace contextRef="#ctx0" brushRef="#br1" timeOffset="178829.9179">23157 4593 1379 0,'-6'-31'115'0,"6"31"-56"0,0 0-20 15,0 0 1-15,0 0-3 0,0 0-6 0,0 0-5 16,0 0-4-16,-12 29-8 0,12-29-2 0,-23 53-10 16,7-12 9-16,-3 3-2 0,1 3-7 15,-5-1 28-15,3 2-32 0,-3-6 21 0,6 0-12 16,3-1-9-16,3-4 3 0,4-2-5 0,3-5-2 16,6 0-14-16,-2-30-14 0,16 53-32 0,-16-53-19 15,32 40-28-15,-32-40-26 0,53 23-31 0,-53-23-35 16,62-3-64-16,-27 8-99 0,-8-30 11 15,28 29 343-15</inkml:trace>
  <inkml:trace contextRef="#ctx0" brushRef="#br1" timeOffset="179017.4168">23444 5028 1049 0,'0'0'143'0,"0"0"-36"16,-36-30-7-16,36 30-17 0,0 0-26 0,-30 7-17 16,30-7-7-16,-30 23 0 0,30-23-5 0,-34 35-1 15,34-35-11-15,-33 45-1 0,33-45-6 0,-21 49 3 16,13-23-7-16,5 2 3 0,-1 1-6 15,4-5 1-15,0-24-5 0,6 44 3 0,-6-44-5 16,12 27-1-16,-12-27-10 0,0 0-7 0,35 26-13 16,-35-26-8-16,29 2-10 0,-29-2-13 15,35-18-34-15,-26-15-55 0,25 22-100 0,-34 11-219 16,32-68 39-16,0 48 329 0</inkml:trace>
  <inkml:trace contextRef="#ctx0" brushRef="#br1" timeOffset="179158.0817">23477 4910 543 0,'-3'-42'205'16,"-11"5"-84"-16,-8-12-10 0,15 21 40 0,-23-17-4 15,30 45 2-15,-25-37-17 0,25 37-30 0,0 0-30 16,-26-12-30-16,26 12-22 0,0 0-16 0,0 0-17 16,0 0-19-16,0 0-25 0,0 0-24 0,0 0-40 15,28 7-61-15,13 7-188 0,-9-5-140 0,-6-11 78 16,20 23 432-16</inkml:trace>
  <inkml:trace contextRef="#ctx0" brushRef="#br1" timeOffset="179689.3011">23773 4961 1383 0,'-23'25'263'0,"-7"-20"-219"0,30-5-6 0,-46 21-2 15,46-21-3-15,-39 29-17 0,39-29 0 16,-41 33 5-16,41-33 6 0,-37 37-9 0,37-37-3 16,-28 41-7-16,28-41 2 0,-14 40-4 0,14-40 2 15,-4 32-7-15,4-32-1 0,9 24 0 0,-9-24 1 16,0 0 2-16,34 30 0 0,-34-30 1 0,31 9 0 15,-31-9-3-15,38-5 2 0,-38 5 1 16,46-19-3-16,-46 19 3 0,44-30-4 0,-44 30 1 16,46-36-1-16,-46 36 2 0,39-40-2 15,-39 40 1-15,32-34-4 0,-32 34 2 0,28-31-3 16,-28 31 1-16,21-23-2 0,-21 23 1 0,0 0-2 16,0 0 2-16,0 0 1 0,0 0 1 0,0 0 0 15,0 0 1-15,0 0 1 0,-7 47-3 0,-5-17 5 16,-6 9-4-16,0 5 5 0,-3 7-6 0,0 2 6 15,-6 2-5-15,3 3 7 0,-1 2-8 16,0-1 9-16,4 3-11 0,3-2-6 0,0 2 25 16,1-4-17-16,1-9 22 0,-2-5-7 0,4-5-11 15,5-7 0-15,2-6-3 0,7-26 0 16,-4 33 1-16,4-33 0 0,0 0-1 0,0 0 0 16,0 0 2-16,0 0-1 0,0 0 2 0,0 0 5 15,18-37 1-15,-7 13-1 0,-6-8 1 0,2-3-5 16,-2-4 6-16,1 0-2 0,-6-3-8 15,0-2 19-15,0-4-21 0,-2-1 16 0,7-7-5 16,-1-2-8-16,5-6 4 0,1 3-5 0,3-5 5 16,3 7-5-16,3 6 4 0,1 9-7 0,-3 10 2 15,3 4-6-15,-20 30-3 0,39-42-9 0,-39 42-9 16,42-32-16-16,-13 25-21 0,-29 7-38 0,58-14-59 16,-46-14-98-16,29 17-298 0,-9 4 56 15,-7-15 257-15</inkml:trace>
  <inkml:trace contextRef="#ctx0" brushRef="#br1" timeOffset="180095.5757">24363 4440 1719 0,'0'0'70'16,"-27"-18"-43"-16,27 18-3 0,0 0 2 0,0 0-4 15,0 0-12-15,0 0 2 0,-14 25-1 0,14-25 2 16,-10 49 0-16,4-13 8 0,-3 4 0 0,4 4 4 15,-6 5-8-15,3-1-1 0,-3 8-16 0,-1 2 0 16,-3-1 0-16,3 4 0 0,-6-1 0 16,2-2 0-16,-3-1 0 0,1-1 0 0,-1-5 0 15,3-3 0-15,2-8 0 0,3-6 0 16,4-8 0-16,7-26 0 0,-4 35 0 0,4-35 0 16,0 0 0-16,0 0 0 0,25 18 0 0,-25-18 0 15,27-11 0-15,-27 11 0 0,40-36 0 0,-13 9 0 16,1-6 0-16,1-4 0 0,-1 0 0 0,-1-2 0 15,-6 5 0-15,-2 3 0 0,-3 1 0 0,-2 2 0 16,-1 3 0-16,-13 25 0 0,21-37 0 16,-21 37 0-16,0 0 0 0,0 0 0 0,0 0 0 15,0 0 0-15,0 0 0 0,0 0 0 16,-4 46 0-16,-3-15 0 0,-3 3 0 0,-1-1 0 16,1-1 0-16,-1-2 0 0,6-2 0 0,5-28 0 15,-2 42-18-15,2-42-25 0,18 29-14 0,-18-29-14 16,31 10-22-16,-31-10-27 0,48-9-61 0,-39-24-86 15,27 10-252-15,-5 2 32 0,-9-21 297 16</inkml:trace>
  <inkml:trace contextRef="#ctx0" brushRef="#br1" timeOffset="180283.0786">24823 4498 1518 0,'-28'4'109'15,"28"-4"-38"-15,-25 26-15 0,15 0-14 16,-12 8-19-16,3 8-1 0,-4 8-9 15,2 2-11-15,-4 5 23 0,2 4-25 0,0-2 25 16,3 4-7-16,-1-3-12 0,5-4 5 0,0-1-13 16,4-6 3-16,5-1-13 0,1-8-1 0,6-1-16 15,-1-9-5-15,9-2-21 0,-8-28-13 0,20 40-35 16,-20-40-57-16,26 23-114 0,-26-23-258 0,0 0 49 16,38 0 307-16</inkml:trace>
  <inkml:trace contextRef="#ctx0" brushRef="#br1" timeOffset="180689.5759">24492 4924 1534 0,'0'0'190'0,"0"0"-139"15,0 0-27-15,0 0-6 0,0 0-11 0,0 0-5 16,34-24-2-16,-8 18 0 0,6-2 0 16,5-3 0-16,6 0-6 0,-1 4-2 0,1-1-8 15,1 1-3-15,-5 0 1 0,0 1 3 0,-3 3 5 16,1 1 7-16,-5 2 1 0,0 0 2 0,-32 0 0 15,39 3 0-15,-39-3 8 0,0 0 13 0,0 0 12 16,0 0 4-16,-4 34 4 0,4-34-11 0,-35 28 2 16,4-12-6-16,1 2 3 0,-3-1-4 0,-3 4 1 15,1-1-16-15,-1 1-10 0,3 2 0 16,4-2 0-16,5-4 0 0,24-17 0 16,-30 25 0-16,30-25 0 0,0 0 0 0,-8 27 0 15,8-27 0-15,0 0 0 0,34 19 0 0,-34-19 0 16,46 3 0-16,-14-4 0 0,3-3 0 0,3-1 0 15,-5 3 0-15,-4 0 0 0,-29 2 0 0,40 7 0 16,-40-7 0-16,0 0 0 0,23 30 0 16,-23-30 0-16,-5 37 0 0,-6-7 0 0,-8 4 0 15,-8 1 0-15,-4 5 0 0,-8-3 0 0,0 2 0 16,-4-4 0-16,4 1 0 0,2-8 0 0,3 0-27 16,1-9-29-16,15 8-62 0,-16-29-96 0,34 2-380 15,0 0-16-15,0 0 183 0</inkml:trace>
  <inkml:trace contextRef="#ctx0" brushRef="#br1" timeOffset="181580.3929">11672 6441 725 0,'0'0'247'16,"-43"10"-134"-16,43-10-9 0,0 0-8 0,-27 16-7 15,27-16-18-15,0 0-15 0,-35-2-8 0,35 2-5 16,0 0-5-16,0 0-4 0,-30 9-9 0,30-9-5 15,0 0-7-15,0 0-4 0,0 0-2 16,-27 20-2-16,27-20-2 0,0 0 2 0,-23 38-2 16,23-38 5-16,-24 50 1 0,9-15-10 15,1 0 29-15,0 6-29 0,2-1 24 0,-1 6-10 16,3-6-7-16,1 3 6 0,2-10-8 0,5-1 4 16,4-7-8-16,-2-25 1 0,12 33-3 0,-12-33 1 15,28 14 1-15,-28-14 2 0,43-3-1 0,-17-8 3 16,1-3 3-16,3-7-2 0,0-6 5 15,2-4-3-15,-2-6 3 0,0-6-6 0,-5 3 4 16,0-2-3-16,-7 1-10 0,-2 4 29 0,-6 0-24 16,-4 4 22-16,-8 1-8 0,-4 2-8 0,-2 4 2 15,8 26-6-15,-32-43 3 0,32 43-5 0,-46-28 1 16,19 23-2-16,-1 5 0 0,-1 3-1 0,5 10-4 16,-1 3-1-16,25-16-10 0,-41 45-6 15,30-16-14-15,3-5-9 0,16 8-36 16,-8-32-28-16,36 49-67 0,-36-49-152 0,49 9-218 15,1 2 21-15,-4-24 437 0</inkml:trace>
  <inkml:trace contextRef="#ctx0" brushRef="#br1" timeOffset="181892.8967">12752 5955 1164 0,'0'0'296'0,"-37"-53"-251"15,21 25-12-15,-9-4 13 0,25 32 2 16,-41-39 1-16,41 39-9 0,-44-9-5 0,44 9-2 16,-51 22-13-16,22 0-2 0,-1 12-8 0,0 8 6 15,-2 11-5-15,2 9 10 0,-2 5-11 0,6 5 7 16,1 4-11-16,4 1 7 0,5-1-11 0,3-2 8 15,3-2-11-15,6-2-7 0,6-4 18 0,7-5-22 16,1-1 19-16,4-7-16 0,6-6-22 0,-4-8-17 16,9 3-13-16,-25-42-16 15,51 55-38-15,-51-55-52 0,55 26-206 0,-30-18-160 16,-25-8 42-16,51 0 458 0</inkml:trace>
  <inkml:trace contextRef="#ctx0" brushRef="#br1" timeOffset="182053.3437">12244 6617 1251 0,'-29'-32'261'0,"29"32"-151"0,-30-10-28 16,30 10-19-16,0 0-19 0,0 0-25 0,0 0-11 15,0 0-5-15,0 0-1 0,36-13 1 0,-6 4-3 16,5-3-1-16,8-2-5 0,4-7-12 0,10 7-21 16,-4-14-38-16,18 19-56 0,-23-32-103 0,30 17-307 15,-13 6 6-15,-10-7 282 0</inkml:trace>
  <inkml:trace contextRef="#ctx0" brushRef="#br1" timeOffset="182384.462">13558 5881 1140 0,'0'0'284'15,"-43"-21"-260"-15,43 21-3 0,-35-44 13 0,35 44 1 16,-37-50 3-16,37 50 5 0,-45-47-30 0,45 47 38 16,-48-39-28-16,48 39 17 0,-42-14 0 15,42 14-6-15,-41 14-3 0,41-14-20 0,-41 44 23 16,20-12-31-16,-4 12 20 0,1 5-8 16,-3 6-7-16,4 8 6 0,0 2-9 0,5 7 7 0,2 2-11 15,4 0 8-15,1 0-9 0,4-3 6 0,0-3-10 16,5-2 8-16,6-5 6 0,1-3-20 15,4-5 12-15,0-4-48 0,5-1 8 0,-1-9 0 16,6 0-16-16,-8-15-8 0,12 10-57 0,-23-34-140 0,26 28-168 16,-26-28-108-16,0 0 120 0,46 30 415 0</inkml:trace>
  <inkml:trace contextRef="#ctx0" brushRef="#br1" timeOffset="182575.7672">12771 6499 1479 0,'0'0'424'0,"-35"-16"-381"0,35 16-32 16,0 0-6-16,0 0-1 0,0 0-3 0,0 0 1 15,30 14 3-15,-5-16 4 0,8-1-2 0,6-6-2 16,7-2-4-16,8-1-7 0,2-4-10 0,6 2-17 16,-3-3-18-16,8 10-35 0,-16-18-43 0,22 32-96 15,-34-23-241-15,16 9-81 0,-2 11 111 0</inkml:trace>
  <inkml:trace contextRef="#ctx0" brushRef="#br1" timeOffset="183861.3587">13644 6930 1790 0,'0'0'192'0,"0"0"-153"0,0 0-29 16,0 0-5-16,0 0 0 0,0 0-4 0,0 0-1 15,-26-17 0-15,26 17-2 0,0 0-4 0,0 0-8 16,0 0-8-16,0 0-10 0,0 0-12 0,0 0-22 15,0 0-56-15,0 0-113 0,0 0-281 16,0 0-68-16,0 0 186 0</inkml:trace>
  <inkml:trace contextRef="#ctx0" brushRef="#br1" timeOffset="185096.2437">14597 6141 1117 0,'39'-10'257'0,"-39"10"-191"15,0 0-30-15,0 0-6 0,0 0 0 0,0 0-2 16,0 0-7-16,0 0-3 0,0 0-3 15,0 0-1-15,0 0-5 0,0 0-4 0,0 0-2 16,0 0-1-16,-30 39 5 0,30-39 1 0,-21 52 8 16,8-20 0-16,5 3 5 0,-5 6-1 0,4 5 7 15,1 1-9-15,2 8 5 0,-3-1-14 0,6-1-11 16,3-4 20-16,3-3-27 0,6-7 26 16,4-6-15-16,1-4-4 0,-14-29 3 0,39 35-4 15,-39-35 3-15,46 18-2 0,-21-18 3 0,-1-4 0 16,3-7-1-16,-2-3 2 0,1-2-3 0,-1-8 4 15,0-4-3-15,-2-4 3 0,0-2 10 0,-2 1-26 16,-1 0 26-16,-1-1-26 0,-1 1 11 0,-4 1 5 16,-2 6-4-16,-12 26 1 0,18-43-1 15,-18 43 4-15,13-24-4 0,-13 24 3 16,0 0-3-16,0 0 0 0,0 0-2 0,0 0 0 16,0 0 1-16,0 0 0 0,8 38 4 0,-6-9-3 15,-2 0 4-15,0 7-5 0,0-3 4 0,2-1-4 16,1-4-11-16,-3-28 29 0,11 44-29 0,-11-44 30 15,20 34-13-15,-20-34-1 0,26 15 4 0,-26-15 3 16,34 2 2-16,-34-2 1 0,39-16 1 16,-39 16 3-16,46-33-3 0,-21 6-16 0,1 1 23 15,-1-9-29-15,2-2 19 0,-3-6-7 0,-1 3-6 16,-3 1 5-16,-6 4-5 0,-3 2 6 0,-8 6-5 16,-1 2 3-16,-2 25-5 0,-9-42-5 15,9 42-12-15,-19-33-11 0,19 33-12 0,-23-28-18 16,23 28-24-16,0 0-24 0,-41-36-41 0,41 36-59 15,0 0-84-15,0 0-191 0,0 0 48 16,-7-40 400-16</inkml:trace>
  <inkml:trace contextRef="#ctx0" brushRef="#br1" timeOffset="185487.0809">15731 5951 1179 0,'-6'-25'150'0,"6"25"-114"0,0 0-34 15,0 0 0-15,0 0 3 0,0 0 2 16,-10 29 5-16,10-29 11 0,-16 42 9 0,12-10 13 16,-8-6-1-16,8 11 8 0,-6-3-6 0,8 11 3 15,-9-2-13-15,8 6-6 0,-4-2-9 0,1 5 7 16,-2-5-7-16,1 2 9 0,-4-1-17 0,4-2 5 16,-4-6-1-16,6 1-12 0,-2-13 27 15,1 2-33-15,6-30 16 0,0 37-13 0,0-37-5 16,0 0 1-16,0 0 1 0,31 16-1 0,-31-16 4 15,31-18-2-15,-31 18 2 0,46-40-3 0,-19 10-10 16,3-4 24-16,2-3-24 0,2 0 24 0,-1-2-11 16,-6 8-3-16,1 3 4 0,-6 3-4 0,-22 25 3 15,31-34-3-15,-31 34 3 0,0 0-2 16,0 0 0-16,0 0 2 0,0 0-3 16,0 0 3-16,13 37-2 0,-17-12 2 0,-1 7-8 15,-4-1 0-15,2 6-11 0,-4-5-1 0,4 5 4 16,0-5-34-16,9 0 15 0,-2-32-47 0,12 54-12 15,-12-54-22-15,32 37-33 0,-32-37-6 0,53 20-10 16,-28-26-20-16,21 4-104 0,9 8-83 0,-25-31 141 16,32 27 229-16</inkml:trace>
  <inkml:trace contextRef="#ctx0" brushRef="#br1" timeOffset="185862.2604">16434 6421 1100 0,'-25'-12'338'15,"25"12"-236"-15,-50 9-32 0,50-9-5 0,-46 16-10 16,46-16-19-16,-37 26-17 0,37-26-1 16,-33 35-3-16,18-10 3 0,15-25-5 0,-24 49 0 15,17-22-6-15,3-3-12 0,4-24 28 0,2 44-29 16,-2-44 26-16,19 39-13 0,-19-39-4 0,29 28 2 16,-29-28-2-16,39 18 1 0,-39-18-2 0,42 5 2 15,-42-5 0-15,48-10-1 0,-23 3 3 0,-25 7-5 16,44-23 2-16,-44 23-2 0,37-35-14 15,-37 35 28-15,32-45-29 0,-18 21 27 16,0-4-11-16,-1-2-3 0,-1-2 5 0,-1 2-5 16,-1 2 3-16,-2 0-4 0,-8 28 4 0,10-41-3 15,-10 41 3-15,5-28-1 0,-5 28 0 0,0 0 2 16,0 0-2-16,0 0-1 0,0 0-2 0,0 0 0 16,-14 39-2-16,7-13 3 0,-3 8-2 0,-1 1 4 15,2 2-11-15,-2-2 1 0,6 2 3 0,2-5-32 16,4-1 21-16,-1-31-41 0,15 46 1 15,-15-46-16-15,33 34-25 0,-33-34-39 0,55 9-67 16,-55-9-105-16,53-36-192 0,-3 28 81 0,-20-35 408 16</inkml:trace>
  <inkml:trace contextRef="#ctx0" brushRef="#br1" timeOffset="186049.7641">17187 5907 1393 0,'0'0'187'0,"0"0"-142"15,-29 11-16-15,29-11-4 0,-32 42-3 0,15-9-13 16,-3 11 4-16,1 8-5 0,3 4 7 0,0 4-9 16,2 0 3-16,3 3-11 0,0-3 7 0,3 3-10 15,2-5 1-15,6 9-33 0,-5-12-25 0,8 3 21 16,-8-16-55-16,18 8-15 16,-13-50-41-16,15 63-147 0,0-35-175 0,-15-28 46 0,26 28 374 15</inkml:trace>
  <inkml:trace contextRef="#ctx0" brushRef="#br1" timeOffset="186206.0843">16983 6427 1456 0,'-55'-53'168'15,"55"53"-68"-15,-30-21-20 0,30 21-16 16,0 0-18-16,0 0-17 0,0 0-14 0,0 0-7 16,0 0-4-16,0 0-2 0,35-20 0 0,-6 13-8 15,11-3-16-15,3-8-20 0,12 9-46 0,-14-22-77 16,31 27-270-16,-24-12-157 0,0 0 45 0,5 20 471 15</inkml:trace>
  <inkml:trace contextRef="#ctx0" brushRef="#br1" timeOffset="186787.6124">18554 6321 1246 0,'-50'-25'192'0,"50"25"-165"0,-30 0-12 15,30 0 4-15,-34 9-3 0,34-9-2 0,-46 21-12 0,18-5 6 0,-2 0 6 0,2 9 11 16,-4-1 6-16,3 6 12 0,-6 0 5 16,10 7 7-16,-5-5-7 0,7 5-3 0,2-5-15 15,5-1-19-15,4-6 19 0,4 1-34 0,8-26 22 16,0 37-17-16,0-37-2 0,20 25 0 15,-20-25-1-15,30 12 3 0,-30-12-2 0,46-5 2 16,-18-7 3-16,6-1-3 0,0-6 3 0,-1-6-5 16,-1-1-13-1,2-8 25-15,-2-1-25 0,-2-2 25 0,0-2-8 0,-5 3-5 16,-2 0 7-16,-2 3-8 16,-5 3 6-16,-4 3-2 0,-12 27 3 0,16-35-1 0,-16 35 0 15,0 0 1-15,4-26 2 0,-4 26 2 16,0 0 0-16,0 0-5 0,0 0-3 0,-14 28-1 15,14-28-1-15,-20 55 3 0,6-17-3 0,0 5 5 16,1 1-8-16,1 0 5 0,3 0-11 0,2-4-12 16,5-1 15-16,4-6-31 0,7-1 16 15,-9-32-32-15,35 48-25 0,-35-48-24 0,64 23-52 16,-64-23-63-16,75-18-221 0,-31 11-38 0,-12-20 142 16</inkml:trace>
  <inkml:trace contextRef="#ctx0" brushRef="#br1" timeOffset="187142.6585">19028 6398 1568 0,'-35'-26'86'0,"35"26"-33"0,0 0-4 15,0 0-6-15,-32 5-19 0,32-5-17 0,0 0-5 16,-30 36 4-16,30-36-2 0,-19 40 7 0,8-15-5 16,0-1 6-16,1 3-1 0,1 1 3 0,0 0-4 15,2-1-13-15,7-27 25 0,-11 45-29 0,11-45 27 16,-3 37-16-16,3-37-3 0,0 0 1 0,7 30-4 15,-7-30 1-15,0 0 0 0,25 4 0 16,-25-4 3-16,26-18-1 0,-26 18-14 0,32-39 15 0,-12 13-13 16,-1 0 28-16,1-4-6 0,-1 0 8 0,-1-4-7 15,-1 3-3-15,-1-3 3 0,0 4-5 0,0 2 2 16,0 3-4-16,-16 25-1 0,25-33-3 0,-25 33 1 16,0 0-3-16,0 0 1 0,0 0-2 15,25-19-1-15,-25 19-1 0,0 0-3 0,0 0-2 16,25 37-4-16,-25-37-1 0,15 44-9 0,-7-20 3 15,2 4-10 1,-4-3-2-16,6 5-18 0,-12-30-18 0,25 49-32 0,-25-49-20 0,35 43-27 0,-35-43-55 0,43 29-52 16,-43-29-221-16,35 16 58 0,6 2 380 0</inkml:trace>
  <inkml:trace contextRef="#ctx0" brushRef="#br1" timeOffset="187645.0803">19567 6451 1411 0,'-36'-10'113'0,"36"10"-40"0,-44 0-1 16,44 0-7-16,-39 10-19 0,39-10-15 0,-42 18-6 15,42-18-2-15,-37 28-6 0,37-28-3 0,-29 35-7 16,29-35-1-16,-18 37-3 0,18-37 2 16,-5 39-4-16,5-39-13 0,5 35 29 0,-5-35-30 0,20 25 28 15,-20-25-15-15,28 19-2 0,-28-19 2 0,37 6 1 16,-37-6 1-16,45-9-1 0,-45 9 0 15,46-20-17-15,-46 20 31 0,39-26-31 0,-39 26 29 16,32-32-11-16,-32 32-4 0,26-35 4 0,-26 35-3 0,23-42 1 16,-23 42-4-16,20-41 0 0,-20 41-3 0,17-33 2 15,-17 33-1-15,0 0 4 0,0 0 0 0,0 0-2 16,0 0 1-16,0 0-4 0,0 0 0 0,0 30-3 16,-7 1 3-16,-3 10-8 0,-3 7-8 0,-6 4 26 15,-2 12-25 1,3 10-27-16,-14 0 11 0,7 5 7 0,-5-3 22 15,-4-4 39-15,10 0 7 0,-5-8-8 0,10-3 6 16,-1-15-3-16,6 0-7 0,2-9-25 16,3-11 4-16,9-26 5 0,-9 35 5 0,9-35 5 15,0 0 4-15,0 0-1 0,0 0-5 0,0 0-3 16,-2-26-9-16,6-4-1 0,5-9-4 0,1-10 7 16,3 1-5-16,1-4 8 0,-2-3-2 0,-1-1 10 0,0 1-5 15,-3 0-10-15,3 1-3 0,-4-3 0 0,6 1 0 16,-3 2 0-16,1 1 0 0,-1 12 0 15,3 2 0-15,-3 13 0 0,-10 26 0 0,20-35 0 16,-20 35 0-16,0 0 0 0,26-25-2 16,-26 25-42-16,25-9-14 0,0 13-44 0,-25-4-46 0,53-4-123 15,-53 4-329-15,39-19 69 16,-5 12 241-16</inkml:trace>
  <inkml:trace contextRef="#ctx0" brushRef="#br1" timeOffset="187868.3128">20210 5891 1389 0,'-30'-38'347'0,"30"38"-303"0,-29-4-16 0,29 4 3 15,-26 11 0-15,26-11-8 0,-32 31-6 0,14-4 10 16,-3 4-6-16,3 6 8 0,0 9-16 16,3 5 1-16,-1 4-2 0,0 8 0 0,0-1-7 15,-2 1-1-15,4-1-4 0,-2-2 0 0,2-2-2 16,3-3-12-16,2-6 13 0,2-3-30 0,7-6 9 15,-2-6-27-15,10 3-37 0,-8-37-52 0,24 52-113 16,-24-52-265-16,0 0-46 0,34 34 188 0</inkml:trace>
  <inkml:trace contextRef="#ctx0" brushRef="#br1" timeOffset="188205.5253">20102 6516 1640 0,'0'0'68'0,"0"0"-58"0,0 0 1 16,0 0 0-16,0 0 0 0,23 27 1 0,-23-27 3 16,26 7 2-16,-26-7 0 0,41-2-3 15,-14-1-3-15,-1-4 5 0,1 1-1 0,-2-6 3 16,-1 5-5-16,-24 7-3 0,46-25-5 16,-46 25 0-16,38-28-4 0,-38 28 3 0,24-32 0 15,-24 32 6-15,13-31-3 0,-13 31 3 0,3-39-5 16,-3 39 0-16,-7-39-3 0,7 39 4 0,-17-40-4 15,17 40-1-15,-25-34 1 0,25 34 2 0,-32-21 3 16,32 21 5-16,-37-3-2 0,37 3 0 16,-41 26-2-16,16 0-2 0,0 10 4 0,-5 9-8 15,0 7-2-15,-2 2 0 0,6 6 0 0,1-2 0 16,7-3 0-16,4-6 0 0,9-7 0 0,5-5 0 16,5-7 0-16,-5-30 0 0,25 39 0 0,-25-39 0 15,44 16-3-15,-9-14-52 0,-1-20-44 0,26 18-109 16,-26-44-192-16,32 16-220 0,1-7 65 15,-7-20 449-15</inkml:trace>
  <inkml:trace contextRef="#ctx0" brushRef="#br1" timeOffset="194080.9578">21161 6008 844 0,'-43'7'65'0,"43"-7"-37"15,-33 17-4-15,33-17 4 0,-43 37 7 0,22-3 20 16,-7 1 10-16,6 16 19 0,-13-5-3 0,14 17 2 16,-15-8-21-16,13 10-3 0,-7-7-23 15,11 4 0-15,-3-8-2 0,10 1-37 0,3-9 24 16,6-2-34-16,4-9 12 0,5-3 2 0,6-6-10 16,-12-26-5-16,41 39-16 0,-15-34-9 0,13 6-14 15,-3-20-18-15,19 9-30 0,-15-23-30 16,24 14-163-16,0-1-139 0,-20-19 15 0,22 24 388 15</inkml:trace>
  <inkml:trace contextRef="#ctx0" brushRef="#br1" timeOffset="194284.1753">21435 6441 1192 0,'0'0'185'16,"-16"35"-163"-16,16-35-18 0,-21 37-5 0,11-11 4 0,-1 3-1 15,2 1 14-15,-3-1 22 16,3 1-30-16,-2 2 30 0,4 2-43 0,-2-1 6 16,4 0 3-16,0 1-6 0,1-4 4 0,4-30-5 15,-3 39-8-15,3-39-23 0,0 0-27 0,23 42-79 16,-23-42-23-16,24 5-83 0,-24-5-183 0,0 0 56 16,52-21 327-16</inkml:trace>
  <inkml:trace contextRef="#ctx0" brushRef="#br1" timeOffset="194721.7313">21469 6298 1381 0,'-39'2'125'0,"39"-2"-101"0,-35 16-23 16,35-16 0-16,0 0-1 0,-29 16-2 0,29-16-3 16,0 0-8-16,0 0-16 0,0 0-24 15,25 19-24-15,-25-19-16 0,35 2-5 0,-35-2-2 16,48-7-12-16,-23-2-10 0,9 11-2 0,-8-6 9 15,4 8 45-15,-1-1 28 0,-4 2 32 0,-1 1 21 16,-24-6 26-16,39 16 28 0,-39-16 27 0,27 28 26 16,-27-28-9-16,12 31 5 0,-12-31-17 0,-1 36-2 15,1-36-12-15,-11 42-7 0,11-42-20 0,-18 47-3 16,18-47-12-16,-23 55-4 0,9-27 24 16,5 9-34-16,-7-7 30 0,9 4-30 0,-4-6-6 15,6-4-1-15,5-24-9 0,-3 34 0 16,3-34-4-16,0 0-2 0,0 0-5 0,0 0 0 15,26 18 2-15,-26-18-1 0,0 0 3 0,37-29-2 16,-37 29 5-16,39-47-4 0,-16 15 5 0,0 0-6 16,-1-5-15-16,-1 7 29 0,-2-1-27 15,-1 3 27-15,-2-2-12 0,0 1-5 0,-4 7 1 16,-12 22-1-16,25-43 2 0,-25 43-2 0,18-30 2 16,-18 30-3-16,0 0-6 0,0 0-3 0,0 0-10 15,25 0-10-15,-25 0-16 0,9 43-11 0,1-3-23 16,-12-8-19-16,20 24-37 0,-25-21-78 0,25 18-185 15,-2 4-54-15,-18-22 182 0</inkml:trace>
  <inkml:trace contextRef="#ctx0" brushRef="#br1" timeOffset="195534.5284">22640 6513 1181 0,'0'0'192'16,"0"0"-165"-16,0 0-18 0,0-32 6 15,0 32 3-15,0 0 13 0,0 0 9 0,0 0 11 16,0 0 3-16,0 0-14 0,0 0-16 0,0 0-17 16,0 0 1-16,-9 25 1 0,2 1 7 0,-2-1 0 15,0 3 3-15,0 2 15 0,2 2-33 0,-2-4 29 16,4 5-31-16,-4-1 10 0,4 5 4 0,-2-5-7 15,1 3 2-15,3-1-7 0,1-5 2 0,0 0-5 16,4-5 3-16,-2-24-3 0,9 39 2 16,-9-39-1-16,0 0 0 0,26 18 1 0,-26-18-2 15,25-14 2-15,-25 14 0 0,32-39 2 16,-14 12-3-16,0-10 5 0,1-7-7 0,-3-3 6 16,0-1-6-16,-2 1-9 0,-3 1 25 0,-1 4-25 15,-4 1 26-15,-3 6-9 0,-1-2-7 0,-4 5 6 16,2 4-3-16,-2 3 1 0,2 25-3 0,-1-37 2 15,1 37-3-15,0 0 3 0,0 0-3 16,0 0 2-16,0 0 0 0,0 0-4 0,0 0 2 16,26 11-4-16,-26-11-6 0,41 26-9 0,-41-26-9 15,55 27-21-15,-29-24-16 0,17 15-28 0,-18-23-36 16,30 21-48-16,-31-27-80 0,14 6-203 0,9 14 19 16,-22-25 340-16</inkml:trace>
  <inkml:trace contextRef="#ctx0" brushRef="#br1" timeOffset="195895.2582">23222 6472 1332 0,'-33'6'97'0,"4"-3"-36"0,29-3 2 16,-46 25-2-16,46-25-7 0,-49 46-11 0,24-16 3 16,-9 0 11-16,6 7-35 0,-4-4 23 15,5 6-32-15,-1 0 9 0,5-1 7 0,2-4-9 16,5-1-3-16,5-6-8 0,11-27-3 0,-5 35-6 15,5-35 1-15,0 0-1 0,37 23 2 0,-12-23 0 16,3-7 1-16,6-6-1 0,5-6-1 16,7-11 3-16,2 0-5 0,3-9 5 0,-1 1-5 15,1-3 5-15,-5 2-6 0,-3 2-8 0,-8 4 20 16,-3-2-22-16,-9 8 22 0,-23 27-11 16,30-42 0-16,-30 42 0 0,0 0 2 0,0 0 1 15,0 0-1-15,0 0-2 0,0 0-2 0,0 0-3 16,-30 7 1-16,30-7-3 0,-30 42 4 0,10-12-4 15,1-2-13-15,-1 1 24 0,4-3-30 0,6 0 20 16,1-1-18-16,11 0-16 0,-2-25-19 0,10 42-38 16,-10-42-43-16,29 34-83 0,-29-34-127 15,0 0-161-15,53 14 71 0,-53-14 407 0</inkml:trace>
  <inkml:trace contextRef="#ctx0" brushRef="#br1" timeOffset="196265.3351">23658 6633 1361 0,'0'0'132'16,"-39"-13"-80"-16,39 13 13 0,-51-7 1 0,51 7-12 16,-50 6-14-16,25 4-21 0,-3 3 31 0,3 6-34 15,-3 4 24-15,5 5-18 0,-2 0-10 0,2 4 3 16,5 0-6-16,4-1 1 0,5-1-4 0,7-3-2 16,2-1-2-1,0-26 2-15,16 39-3 0,-16-39 2 0,38 23-1 0,-10-22 1 0,4-4-2 0,5-8 1 0,4-6-2 16,1-4-4-16,3-8 4 15,-3-2-5-15,-1-6 5 0,-2 0-5 0,-4-2 4 16,-3 2-3-16,-4 0-9 0,-6 2 26 0,-5 0-24 16,-6 1 24-16,-2 1-10 0,-2 1-5 0,-4 2 7 15,1 2-4 1,-4 0 6-16,0 28-1 0,-7-43 4 0,7 43 1 0,0 0 2 16,-14-26-1-16,14 26-5 0,0 0-7 0,0 0 0 15,-32 35 0-15,18-10 0 0,0 8 0 16,-2 4-4-16,0 2-5 0,1 5-10 0,0-3-13 15,4 1 19-15,0-3-26 0,6 1 17 0,0-6-18 16,8 4-21-16,-3-11-21 0,16 12-42 0,-16-39-63 16,27 49-136-16,-27-49-187 0,26 28 31 0,1-5 377 15</inkml:trace>
  <inkml:trace contextRef="#ctx0" brushRef="#br1" timeOffset="196469.6997">24067 6612 1371 0,'0'0'193'0,"0"0"-101"0,0 0-26 16,0 0-9-16,0 0-22 0,0 0-20 0,0 0-27 16,-14 31 29-16,5-6-31 0,-2 7 29 0,1 1-10 15,-1 2-9-15,2 2 1 0,1 2-7 16,-1-4 5-16,2-1-3 0,3-10 7 0,4-24-6 16,0 34-2-16,0-34-11 0,0 0-15 0,16 30-20 15,-16-30-22-15,0 0-37 0,0 0-53 0,41-25-133 16,-41 25-187-16,28-51 26 0,-3 32 385 0</inkml:trace>
  <inkml:trace contextRef="#ctx0" brushRef="#br1" timeOffset="196614.9185">24143 6335 1510 0,'0'0'53'0,"-26"16"-38"0,26-16-10 0,0 0 1 16,-6 35-5-16,6-35-1 0,7 30-11 0,-7-30-15 15,13 34-35-15,-13-34-42 0,21 30-44 0,-21-30-57 16,0 0-133-16,37 33-96 0,-37-33 166 16</inkml:trace>
  <inkml:trace contextRef="#ctx0" brushRef="#br1" timeOffset="197008.7108">24436 6589 1130 0,'-27'-7'139'0,"27"7"-59"0,-30-6-8 15,30 6 3-15,-32-3-13 0,32 3-13 0,-37 2-2 16,37-2-1-16,-41 10-4 0,41-10-6 0,-44 23-5 16,44-23-17-16,-45 32 32 0,26-8-31 0,-2 1 24 15,3 7-13-15,0-1-11 0,4 3-1 0,4-1-10 16,2-3 2-16,3 0-7 0,5-5 3 0,0-25-3 16,13 37 2-16,-13-37-2 0,28 16 2 0,-28-16-1 15,39 3-1-15,-39-3 1 0,42-14 0 16,-17 2 1-16,-25 12-5 0,48-39 5 0,-23 16-6 15,-4-5 1-15,0 0 1 0,-1-2 1 16,-4 0-3-16,0 0 5 0,-4 2-5 0,2 1-9 16,-3 3 28-16,-11 24-27 0,16-42 27 0,-16 42-14 15,10-34-2-15,-10 34 2 0,0 0 1 0,0 0 0 16,0 0-2-16,0 0-2 0,0 0 1 0,0 0-3 16,-12 25-9-16,3 1 26 0,-3 6-25 0,-4 3 27 15,0 2-12-15,-2 2-4 0,2-2 5 16,2-2-7-16,3-3 2 0,6-6-11 0,5-26-6 0,-3 37-9 15,3-37-7-15,0 0-13 0,0 0-18 16,33 23-19-16,-33-23-32 0,39-14-67 0,-34-20-95 16,15 8-230-16,8 5 55 0,-14-23 344 0</inkml:trace>
  <inkml:trace contextRef="#ctx0" brushRef="#br1" timeOffset="197321.1657">24627 6548 1120 0,'0'0'355'0,"0"0"-251"0,-20 34-33 16,20-34-14-16,-17 26-17 0,17-26-17 0,-20 34-25 15,20-34 31-15,-19 42-30 0,19-42 29 16,-20 49-12-16,20-49-4 0,-16 44 5 0,16-44-7 16,-7 32-2-16,7-32-7 0,0 0 0 15,4 30 0-15,-4-30 2 0,0 0 0 0,0 0 1 16,0 0 1-16,24-7-1 16,-24 7 3-16,27-32-1 0,-27 32 3 0,34-42 2 15,-34 42 3-15,32-42 1 0,-32 42 0 0,28-34-3 16,-28 34-11-16,0 0 9 0,25-30-15 0,-25 30 11 15,0 0-2-15,0 0 0 0,0 0 0 0,0 0-3 16,0 0 0-16,0 0-1 0,0 0 11 16,-9 35-10-16,9-35 9 0,-9 36-13 0,9-36-5 0,-9 31-6 15,9-31-7-15,-3 30-6 0,3-30-6 0,0 28-3 16,0-28-10-16,0 0-15 0,17 30-26 0,-17-30-16 16,0 0-6-16,0 0-46 0,46 18-104 15,-46-18-217-15,36-11-1 0,-8 17 347 0</inkml:trace>
  <inkml:trace contextRef="#ctx0" brushRef="#br1" timeOffset="197649.3966">24999 6532 1527 0,'0'0'98'0,"0"0"-38"0,-27-26-8 0,27 26-13 16,0 0-16-16,0 0-3 0,-26 21-1 0,26-21-1 15,-20 26-2-15,20-26-2 0,-19 32 1 16,19-32 3-16,-20 37-5 0,20-37-12 0,-18 35 23 15,18-35-28-15,-14 36 28 0,14-36-15 16,-7 26-5-16,7-26-1 0,0 0-4 0,0 0 1 16,0 0 0-16,0 0 0 0,25 18-1 0,-25-18 2 15,0 0-2-15,27-7 2 0,-27 7-1 0,0 0 2 16,24-13 0-16,-24 13-2 0,0 0 0 16,0 0 0-16,0 0 0 0,0 0 1 0,0 0 1 15,9 27-1-15,-9-27 0 0,-7 33-10 0,2-8 0 16,-2 3 5-16,-2 2-4 0,2 2 15 0,-4-4-7 15,11-28 1-15,-16 44-7 0,16-44-5 0,-9 28-13 16,9-28-7-16,0 0-17 0,0 0-21 0,0 0-35 16,0 0-67-16,36 2-169 0,-36-2-201 0,26-50 30 15,1 33 389-15</inkml:trace>
  <inkml:trace contextRef="#ctx0" brushRef="#br1" timeOffset="197915.0087">24992 6194 1681 0,'-20'28'211'0,"20"-28"-196"0,0 0-6 15,-10 32-1-15,10-32 4 0,12 28 3 0,-12-28 7 16,25 34 3-16,-25-34 2 0,35 37-8 0,-35-37-16 16,39 42-3-16,-39-42 0 0,32 46 0 15,-20-18 0-15,-3 0 0 0,-3 6 0 0,-6 1 0 16,-4 4 0-16,-5 3 0 0,-1 2 0 0,-6-2 0 15,-4 7 0-15,-6 1 0 0,-5-6 0 16,1 2 0-16,-3-8 0 0,4 3 0 0,3-6 0 16,1-3 0-16,25-32 0 0,-35 40 0 0,35-40-39 15,0 0-23-15,-25 18-27 0,25-18-67 0,0 0-150 16,0 0-283-16,0 0 29 0,-7-42 315 0</inkml:trace>
  <inkml:trace contextRef="#ctx0" brushRef="#br1" timeOffset="199274.4784">11085 7957 446 0,'11'-28'184'0,"-11"28"-22"0,0 0-10 16,0 0-14-16,-20-26-21 0,20 26-15 0,0 0-15 15,0 0-14-15,-44-34-13 0,44 34-9 16,-33-14-11-16,33 14-6 0,-38-11-4 0,38 11-7 16,-39 0-3-16,39 0-4 0,-40 11-5 0,40-11 1 15,-39 25-5-15,39-25 0 0,-38 42-3 16,23-16 1-16,-1 6-2 0,5 2 5 0,-1 1-3 16,3 0 3-16,2-3-5 0,3-4 5 0,4-3-4 15,0-25 2-15,11 35-1 0,-11-35 0 0,24 19 1 16,-24-19 5-16,45 0 1 0,-17-9 0 0,4-7 0 15,5-6-5-15,2-8 2 0,4-7-5 0,1-9 4 16,0-7-8-16,4-5 4 0,0-7-7 16,1 0 7-16,-1-2-9 0,0 0-6 15,-9 2 19-15,-2 1-20 0,-8 13 23 0,-5 2-7 16,-4 8-4-16,-6 8 2 0,-5 5-2 0,-9 28 3 16,5-30-1-16,-5 30 0 0,0 0-1 0,0 0-1 15,-25 19 0-15,9 6-4 0,-1 10 5 0,-6 12-6 16,1 6-6-16,-4 7 23 0,-1 7-22 0,1 0 20 15,-3 2-10-15,8-1-14 0,2-2 5 16,6-3-16-16,4-8 0 0,11-1-20 0,0-17-16 16,17 7-36-16,-19-44-20 0,50 55-54 0,-50-55-37 15,67 14-190-15,-21-2-75 0,-12-21 197 0</inkml:trace>
  <inkml:trace contextRef="#ctx0" brushRef="#br1" timeOffset="199586.983">11976 7778 1209 0,'-25'-29'112'0,"25"29"-39"16,-42-38-1-16,42 38-11 0,-46-25-10 0,46 25-15 16,-55-14-5-16,27 17-2 0,-4-3-3 0,7 11-1 15,-5-2-8-15,30-9 0 0,-48 33-4 0,48-33 2 16,-44 48-4-16,26-20 3 0,2 2-4 0,4 2 6 16,3 1-7-16,5 1 7 0,1-5-6 15,6 3 2-15,3-5-5 0,6-1 0 0,-12-26-3 16,35 35 1-16,-6-28-3 0,-1 4 1 0,6-8-2 15,3-4 2-15,-3-8 1 0,4 0-3 0,-2-5 2 16,-2-2-3-16,-3-7 2 0,-2-2-4 16,-4-4 1-16,-2-3-5 0,-4 2 3 0,-3-4-5 15,-5-1 5-15,-3 0-6 0,-2 2 4 0,-4-1-5 16,-4 4 0-16,-5 0-9 0,7 30-3 16,-20-49-11-16,20 49-9 0,-25-35-7 0,25 35-31 15,-30-20-11-15,30 20-38 0,-32 6-12 0,32-6-4 16,-28 28-10-16,23-4-2 0,5-24-44 0,-29 34-145 15,40 8 87-15,-11-42 259 0</inkml:trace>
  <inkml:trace contextRef="#ctx0" brushRef="#br1" timeOffset="200274.4919">12240 7869 1398 0,'0'0'82'16,"0"0"-26"-16,0 0 2 0,-25 11-6 0,25-11-17 15,0 0-18-15,0 0-10 0,0 0 1 0,0 0 3 16,0 0 5-16,36-7 3 0,-36 7-1 0,35-14-1 16,-35 14-3-16,44-16-5 0,-17 5 0 15,1 1-5-15,2-5 1 0,0 1-2 0,2 2-2 16,-2-2-1-16,1 2 2 0,-1-1-2 0,-4-1 5 15,-26 14-3-15,43-26 2 0,-43 26-2 0,25-28 2 16,-25 28 0-16,7-25 5 0,-7 25 1 0,0 0 3 16,-16-26-1-16,16 26-3 0,0 0-3 0,-36-16-2 15,36 16-3-15,-35 0 0 0,35 0-1 16,-43 16-2-16,19-4 3 0,24-12-1 16,-48 44 4-16,23-18-1 0,2 4 3 0,-2 4-5 15,4 1 4-15,1 2-6 0,3 0 4 0,4-2-6 16,4 0 5-16,4-1-5 0,5-6 2 0,5 0-4 15,-5-28-4-15,23 41-8 0,-23-41-3 0,43 28-8 16,-17-21-6-16,8 2-13 0,-2-16-24 0,18 10-44 16,-19-33-74-16,39 30-126 0,-17-17-212 15,-5-15 49-15,15 18 392 0</inkml:trace>
  <inkml:trace contextRef="#ctx0" brushRef="#br1" timeOffset="200571.5859">13053 7674 1438 0,'0'0'122'0,"-37"-7"-51"15,37 7-6-15,-41-7-8 0,41 7-11 0,-37 1-17 16,37-1-4-16,-34 11-5 0,34-11-3 16,-26 19-6-16,26-19-1 0,-22 30-4 0,22-30 2 15,-9 46-3-15,9-23 3 0,0-23-4 0,9 46 2 16,-9-46-4-16,25 33 3 0,-25-33-3 0,41 25 1 16,-41-25-1-16,48 14 1 0,-22-12-1 0,3-1-1 15,2-2 0-15,-2-1-1 0,-1 0 1 0,-3-1 0 16,-25 3 0-16,35-4-2 0,-35 4 2 0,0 0-1 15,30 5 1-15,-30-5 1 0,0 0-1 16,0 0 1-16,0 0 0 0,0 0 1 16,-5 27-2-16,5-27 2 0,-18 24-2 0,18-24 0 15,-33 37-2-15,33-37 1 0,-50 50-2 0,22-24 3 16,0 2-3-16,-1 2 3 0,4-3-11 0,1-8-5 16,24-19-21-16,-30 41-14 0,30-41-42 0,0 0-42 15,8 42-122-15,-8-42-330 0,0 0 54 16,29-11 258-16</inkml:trace>
  <inkml:trace contextRef="#ctx0" brushRef="#br1" timeOffset="201038.5048">14280 7401 922 0,'22'-27'245'0,"-19"3"-175"0,-3 24-11 0,20-30-4 16,-20 30-13-16,0 0-17 0,0 0-3 0,0 0 9 15,0 0 8-15,17 47-5 0,-17-8-6 0,-5 5-19 16,0 9-11-1,-4 3 32-15,0 6-23 0,-5-2 30 0,3 5-11 16,-3-5-15-16,2 0 8 0,-1-2-15 16,4-5 6-16,4-6-11 0,1-5 3 0,4-6-11 0,4-12-9 15,7 1-27-15,-11-25-24 0,24 32-39 0,-24-32-39 16,36 8-59-16,-36-8-151 0,25-30-89 0,5 29 128 16,-23-38 318-16</inkml:trace>
  <inkml:trace contextRef="#ctx0" brushRef="#br1" timeOffset="201213.4836">14277 7825 1305 0,'0'0'162'16,"-50"23"-50"-16,50-23-21 0,-37 21-22 0,37-21-19 15,0 0-24-15,-18 32-12 0,18-32-7 0,0 0-3 16,0 0-3-16,39 12 2 0,-14-17-2 0,3-6-1 16,8-3 0-16,3-7-8 0,5 5-12 0,-1-12-27 15,11 7-25-15,-11-16-34 0,17 16-34 16,-23-25-45-16,25 27-92 0,-16-13-188 0,-8-10 36 15,16 22 334-15</inkml:trace>
  <inkml:trace contextRef="#ctx0" brushRef="#br1" timeOffset="201554.301">14955 7226 1407 0,'-37'41'79'0,"7"-25"-31"0,10 10 6 15,-5-3-2-15,8 9-7 0,-4 1-20 0,3 9 1 16,-2 1-5-16,4 4-11 0,-1 3 24 0,1 1-28 15,2-4 26-15,3 4-10 0,2-7-8 0,6 0 4 16,-3-3-9-16,4-4 3 0,2 0-6 0,0-2 5 16,2-5-5-16,2-5 2 0,-4-25-5 0,12 38 1 15,-12-38-2-15,0 0-1 0,39 18 0 16,-39-18-2-16,36-7 3 0,-36 7-2 0,42-27 3 16,-17 5-1-16,-2-1 2 0,3-5-1 0,-3-1 4 15,0 3-4 1,-1 1 4-16,-5 1-4 0,-17 24 1 0,32-39-1 15,-32 39-2-15,0 0-1 0,29-25 1 0,-29 25-1 16,0 0 1-16,0 0 0 0,9 27 1 0,-9-27 1 16,3 44-4-16,-5-11 4 0,-1 2-7 0,1 6-1 15,0-2-15-15,-1-6-7 0,6-1-19 0,-3-32-12 16,14 51-29-16,-14-51-23 0,34 32-49 0,-34-32-49 16,46 8-80-16,-46-8-206 0,44-12 67 0,-1 16 354 15</inkml:trace>
  <inkml:trace contextRef="#ctx0" brushRef="#br1" timeOffset="201873.4012">15355 7855 1338 0,'-40'-11'188'15,"40"11"-117"-15,-27 6-18 0,27-6-2 0,0 0-16 16,0 0-16-16,0 0-12 0,0 0 0 16,2 23 1-16,-2-23 3 0,30 10-1 0,-30-10-2 15,44 5-1-15,-16-5 1 0,1-1-1 0,3-5 1 16,0-2-1-16,1 1-2 0,-3-4-1 0,2 0-3 15,-3 1 1-15,-5-1-2 0,-24 11 4 16,36-26 1-16,-36 26 8 0,16-25-1 0,-16 25 4 16,0-26-3-16,0 26-1 0,-11-28-5 0,11 28-1 15,-26-20-4-15,26 20-2 0,-43-16 0 0,18 13 0 16,-3 5 0-16,-2 3 1 0,-2 6 3 0,2 1-1 16,0 5 4-16,0 3-2 0,5 4 4 0,2-1-4 15,3 6 2-15,6-3-6 0,3 2 3 16,4-3-5-16,6 1 5 0,1-26-5 15,7 46 0-15,-7-46-4 0,28 35-8 0,-3-22-13 0,-25-13-15 16,62 10-51-16,-37-33-80 0,37 20-315 0,-20-13-104 16,4-3 44-16</inkml:trace>
  <inkml:trace contextRef="#ctx0" brushRef="#br1" timeOffset="202514.1549">17079 7707 852 0,'0'0'217'0,"-41"-35"-122"0,41 35-15 0,-39-27 0 15,39 27-8-15,-39-12-12 0,39 12-11 0,-41-2-3 16,41 2-3-16,-46 11-8 0,46-11 1 16,-51 25-7-16,26-4 7 0,-5-2-3 0,7 9 4 15,-4 2-7-15,6 7 3 0,2-2-11 0,1 4 4 16,5-5-9-16,3 1 3 0,4 0-7 0,6-5-1 16,4-5-5-16,-4-25-1 0,25 31-4 0,-25-31 2 15,44 14-1-15,-14-12 1 0,4-7 1 0,3-7-3 16,4-8 3-16,-1-4-6 0,3-6 3 15,0-9-2-15,-1-2 3 0,1-4-5 0,-1 2 5 16,-3-2-7-16,-5-1 7 0,-6 2-5 16,-5 1 5-16,-2 3 9 0,-5 1-24 0,-2 0 24 15,-3 2-23-15,-2 2 11 0,-4 2 4 0,0 3-5 16,-5 3 4-16,0 27-2 0,-8-38 1 0,8 38 1 16,0 0 1-16,0 0 0 0,-30 3-1 0,30-3-1 15,-24 49-4-15,10-10 4 0,-2 11-5 16,2 2-5-16,-2 7 18 0,2 0-21 0,2 3 12 15,-1-4-13-15,8 0-18 0,0-8-8 0,10 4-20 16,-3-13-15-16,17 8-34 0,-10-24-21 0,28 17-58 16,-37-42-39-16,61 32-65 0,-30-17-151 0,-2-23 51 15,24 20 338-15</inkml:trace>
  <inkml:trace contextRef="#ctx0" brushRef="#br1" timeOffset="202826.6958">17725 7714 1193 0,'-28'-17'173'15,"28"17"-72"-15,-36-8-25 0,36 8-11 0,-41 8-20 16,41-8-15-16,-40 17-10 0,40-17 2 0,-37 35-3 16,19-10 0-16,2-2-6 0,2 5 2 0,0 0-4 15,5 2 7-15,0-2-7 0,4 2 7 16,1 0-6-16,4-2 3 0,0-3-2 0,0-25 2 16,7 37-1-16,-7-37-1 0,0 0 0 0,16 28-2 15,-16-28 0-15,0 0 1 0,0 0 0 16,0 0-1-16,30-7-2 0,-30 7-3 0,18-31 0 15,-8 4-6-15,3-5 3 0,-1-3-5 0,2 0 4 16,1-2-4-16,-3 2 5 0,0 0-6 0,1 1 6 16,-1 1-6-16,1-1 5 0,1 6 0 15,-2 2-1-15,-12 26-1 0,27-41 1 0,-27 41-5 16,25-25-16-16,-25 25 8 0,0 0-11 0,26-10-16 16,-26 10 1-16,0 0-43 0,39 19-36 0,-39-19-59 15,34 18-141-15,-34-18-208 0,32 12 14 0,-6 7 346 16</inkml:trace>
  <inkml:trace contextRef="#ctx0" brushRef="#br1" timeOffset="203201.7009">18155 7579 1592 0,'0'0'54'0,"-30"8"-25"0,30-8-2 0,-26 18 2 15,26-18-8-15,-30 30 4 0,30-30 2 0,-32 47 9 16,16-20-7-16,5 5 0 0,-3-1-7 15,5 4 5-15,-2-1-4 0,4 1-1 0,2-3-10 16,3 5 3-16,2-4-6 0,4-3 3 0,-4-30-5 16,14 39-7-16,-14-39 0 0,30 19 0 0,-30-19 0 15,43 2 0-15,-19-7 0 0,5-6 0 16,-1-6 0-16,2-1 0 0,0-5 0 0,0-1 0 16,-3-1 0-16,-4 0 0 0,-4 1-1 0,-1-3-2 15,-18 27 1-15,29-47-2 0,-19 18 5 16,-1 5-3-16,-2-3 4 0,-7 27-3 0,5-44 2 15,-5 44-4-15,0-38 2 0,0 38 0 0,-1-25 2 16,1 25-1-16,0 0 0 0,0 0 0 0,0 0-3 16,0 0-3-16,0 0-3 0,-22 37-1 0,17-11-6 15,-4 6 1-15,2 5-9 0,-3-4-2 0,2 6-13 16,-2-9-11-16,12 9-28 0,-11-14-14 16,19 15-10-16,-10-40-5 0,16 53-27 0,-16-53-26 15,29 32-47-15,-29-32-64 0,28 5-66 0,9 12-5 16,-37-17 337-16</inkml:trace>
  <inkml:trace contextRef="#ctx0" brushRef="#br1" timeOffset="203670.5588">18651 7806 1058 0,'-5'-46'154'0,"5"46"-41"16,0-28-7-16,0 28-24 0,0 0-25 0,14-27-13 16,-14 27 0-16,0 0 1 0,0 0-7 0,0 0-6 15,0 0-14-15,0 0-4 0,-9 39-5 0,4-14 5 16,5-25-4-16,-12 51 5 0,3-25-4 0,2 1 4 15,-2-1-2-15,3 0 1 0,6-26-2 0,-10 45-1 16,10-45-5-16,-4 33 0 0,4-33-4 16,0 0 2-16,0 0-1 0,0 0 0 15,0 0 3-15,36 11-1 0,-36-11 0 0,35-39-3 16,-14 12 1-16,1-6-4 0,1-1 3 0,-2 3-4 16,-2-4 4-16,-3 1-5 0,-2 2 4 0,-1 1-2 15,-4 6 3-15,-9 25-3 0,12-41 3 0,-12 41-1 16,5-24 2-16,-5 24 4 0,0 0 2 0,0 0 1 15,0 0-3-15,0 0-1 0,0 0-5 16,0 0 1-16,-8 30-2 0,8-30 4 0,-2 37-1 16,2-37 1-16,7 35-1 0,-7-35 0 0,19 28-3 15,-19-28 1-15,27 20-1 0,-27-20 2 16,34 8 2-16,-34-8-2 0,40 0-2 0,-11-3 0 16,-1-4 0-16,-1-4 0 0,1 1 0 0,2-3 0 15,-2 3 0-15,2-1 0 0,-5 4 0 0,-25 7 0 16,39-5 0-16,-39 5 0 0,25 2 0 15,-25-2 0-15,0 0 0 0,0 0 0 0,0 0 0 16,18 35 0-16,-18-35 0 0,-6 30 0 0,6-30 0 16,-5 33 0-16,5-33 0 0,-5 27-16 0,5-27-19 15,0 0-19-15,0 30-45 0,0-30-89 0,0 0-394 16,0 0-6-16,25-22 104 0</inkml:trace>
  <inkml:trace contextRef="#ctx0" brushRef="#br1" timeOffset="204451.8203">20236 7376 1162 0,'0'0'327'15,"7"-25"-256"-15,-7 25-17 0,8-24-4 16,-8 24-4-16,0 0-13 0,17-25-18 0,-17 25-6 15,0 0-2-15,0 0 0 0,20 37-1 0,-13-7 3 16,-2 9-9-16,-3 6 9 0,-2 8 12 16,-4 4-25-16,1-1 26 0,-4 2-28 0,0-2 5 15,-2-3 7-15,2-3-11 0,1-6 9 0,5-9-13 16,1-5-6-16,8 3-27 0,-8-33-27 16,23 43-45-16,-23-43-60 0,34 17-92 0,-34-17-242 15,0 0 40-15,50-9 292 0</inkml:trace>
  <inkml:trace contextRef="#ctx0" brushRef="#br1" timeOffset="204639.3832">20173 7763 1624 0,'-38'-3'96'16,"38"3"-23"-16,-39 7-16 0,39-7-10 16,0 0-20-16,0 0-15 0,0 0-11 0,0 0-3 15,0 0-1-15,0 0 0 0,39-9-3 0,-10 0-6 16,8-1-9-16,0-8-15 0,9 8-18 0,-3-15-24 15,13 14-14-15,-11-19-19 0,20 23-13 0,-22-19 4 16,19 22-25-16,-22-13-5 0,14 17-26 0,-14-5-21 16,-1 3-8-16,0 9 13 0,-39-7-17 15,59 12 209-15</inkml:trace>
  <inkml:trace contextRef="#ctx0" brushRef="#br1" timeOffset="205014.3906">20821 7670 935 0,'0'0'254'0,"-39"-2"-128"16,39 2-35-16,0 0-14 0,-25-14-19 15,25 14-14-15,0 0-7 0,-16-26 0 16,16 26 0-16,0 0-5 0,0 0-5 0,-3-25-2 16,3 25 0-16,0 0 0 0,0 0 2 0,0 0-6 15,0 0-2-15,0 0-6 0,-9 27-1 0,9-27-1 16,-13 40 4-16,4-12-1 0,2 6 7 0,-3 3-5 16,1 0 6-16,0 0-9 0,2 0 0 0,2-4-13 15,1 2 0-15,4-6 0 0,5-3 0 0,-5-26 0 16,25 32 0-16,-25-32 0 0,44 10 0 15,-15-13 0-15,3-6 0 0,1-7 0 0,3-9 0 16,3-5 0-16,0-5 0 0,0 0 0 16,1-4 0-16,-2 1 0 0,-7 1 0 0,-2 0 0 15,-4 3 0-15,-8 4 0 0,-1 5 0 0,-16 25 0 16,16-37 0-16,-16 37 0 0,0 0 0 0,0 0 0 16,0 0 0-16,0 0 0 0,-30 0-5 0,30 0 0 15,-32 37 3-15,16-12-1 0,-3 3 6 16,1 2-5-16,2 2 5 0,2-2-7 0,3 0-1 15,4-2-13-15,7-28-7 0,2 44-13 0,-2-44-9 16,21 35-21-16,-21-35-19 0,46 20-35 0,-46-20-53 16,66 3-83-16,-41-5-217 0,7-12-2 0,15 18 241 15</inkml:trace>
  <inkml:trace contextRef="#ctx0" brushRef="#br1" timeOffset="205358.1663">21442 7793 1333 0,'0'0'126'0,"0"0"-74"0,0 0-5 16,-35 7-1-16,35-7-9 0,0 0-17 0,0 0-9 16,0 0-2-16,0 0-1 0,0 0-6 0,0 0 5 15,-23 30 6-15,23-30 10 0,0 29 1 16,0-29-1-16,5 45-13 0,-1-16-1 0,-4 2 1 16,2 4 8-16,-6-3-4 0,1-2 9 0,-6-5-7 15,9-25 5-15,-13 37-4 0,13-37-4 0,0 0-8 16,-5 26-2-16,5-26-4 0,0 0 2 15,0 0 0-15,0 0 0 0,0 0 2 0,18-40-3 16,-9 15 3-16,3-5-4 0,2-7 3 0,0 2-3 16,0-6 3-16,1 3-2 0,-1 1 5 15,-2 0-4-15,2-2 8 0,0 7-4 0,-1 0 8 16,1 6-3-16,-2 1 4 0,-12 25-5 0,18-37-1 16,-18 37-4-16,0 0-4 0,0 0-1 0,0 0-1 15,0 0 0-15,27-15-4 0,-27 15-8 0,0 0-13 16,0 0-17-16,35 28-26 0,-35-28-40 0,34 17-55 15,-34-17-84-15,35-12-295 0,-35 12 46 16,37-2 203-16</inkml:trace>
  <inkml:trace contextRef="#ctx0" brushRef="#br1" timeOffset="205758.3467">21995 7684 1421 0,'0'0'79'16,"0"0"-37"-16,-34 11 1 0,34-11 6 15,0 0-10-15,-19 38-4 0,19-38-3 0,-16 39 5 16,16-39-6-16,-18 46-3 0,9-21-10 0,2 1 5 16,0 4-5-16,0 4 4 0,2-3-5 0,-1 4 5 31,1-1-5-31,2 3 5 0,-4-4-7 0,3-3-1 16,-1-3-5-16,5-27 3 0,-4 37-10 0,4-37-2 15,0 0 0-15,0 0 0 0,0 0 0 16,0 0 0-16,32-9 0 0,-32 9 0 0,41-51 0 15,-13 14 0-15,2-11 0 0,4-3 0 0,-4-2 0 0,5 1 0 16,-1 2 0-16,0 1 0 0,-1 5 0 0,-4 2 0 16,-3 8 0-16,-1 2 0 0,-5 8 0 0,-20 24 0 15,28-32 0-15,-28 32 0 0,0 0 0 0,0 0 0 16,0 0 0-16,0 0 0 0,0 0 0 0,9 25 0 16,-9-25 0-16,-9 53 0 0,2-20 0 15,0 2 0-15,0 4 0 0,1-2 0 0,1 2 0 16,3-1 0-16,0-1 0 0,2-1 0 0,2-3 0 15,2-3 0-15,3-2 0 0,-7-28-11 0,19 41-49 16,-19-41-21-16,34 31-54 0,-34-31-77 0,42 9-212 16,-42-9-145-16,47-16 67 0,-9 16 450 0</inkml:trace>
  <inkml:trace contextRef="#ctx0" brushRef="#br1" timeOffset="205899.2255">22698 8077 1999 0,'0'0'48'15,"-30"26"-48"-15,30-26 0 0,0 0 0 0,0 0 0 16,0 0 0-16,0 0 0 0,0 0 0 0,0 0 0 16,0 0-5-16,0 0-92 0,-16-60-109 15,16 60-428-15,25-40 12 0,-25 40 140 0</inkml:trace>
  <inkml:trace contextRef="#ctx0" brushRef="#br1" timeOffset="208593.4847">22540 7542 936 0,'0'0'137'16,"0"0"-62"-16,0 0-17 0,0-27-21 0,0 27 22 15,0 0-27-15,0 0 12 0,0 0-11 16,0 0-7-16,15-28-4 0,-15 28-4 0,0 0-1 16,24-21 3-16,-24 21 2 0,27-21-1 0,-27 21 2 15,34-27-7-15,-34 27 1 0,42-24-4 0,-42 24-1 16,48-29-5-16,-48 29-1 0,44-19-2 0,-44 19-2 15,43-11-1-15,-43 11-2 0,35-3-2 16,-35 3 2-16,0 0-2 0,27 7 3 0,-27-7 0 16,0 0 0-16,0 0 2 0,2 35-4 0,-2-35 5 15,-9 28-3-15,9-28 3 0,-20 36 4 0,20-36 8 16,-26 45-2-16,13-18 7 0,-3-3 9 0,4 1-38 16,12-25 31-16,-23 42-37 0,23-42 1 0,-18 30-22 15,18-30-54-15,0 0-93 16,0 0-347-16,0 0 22 0,0 0 132 0</inkml:trace>
  <inkml:trace contextRef="#ctx0" brushRef="#br1" timeOffset="208937.4254">22670 8139 1039 0,'-29'33'159'0,"29"-33"-83"0,-28 23-3 0,28-23-2 15,0 0-2-15,-37 25-13 0,37-25-6 0,0 0-9 16,-21 24-5-16,21-24-10 0,0 0-9 0,0 0-6 16,0 0-8-16,0 0 1 0,0 0-2 15,0 0 0-15,0 0 0 0,26-10-1 0,-26 10-2 16,27-20-5-16,-27 20-23 0,30-19-38 16,-30 19-74-16,37-19-158 0,-37 19-235 0,20-34 41 15,-20 34 326-15</inkml:trace>
  <inkml:trace contextRef="#ctx0" brushRef="#br2" timeOffset="357299.0655">8418 9202 738 0,'0'0'56'0,"16"-33"-54"16,-16 33-3-16,2-27 4 0,-2 27 8 0,0 0 21 16,-20-28 9-16,20 28 0 0,-32-7-5 15,8 7-17-15,-1 6 2 0,-7-3 13 0,0 11 16 16,-10-7 14-16,4 14 9 0,-11-8-9 0,8 13-4 15,-9-8-16-15,12 10-3 0,-9-3-9 16,10 4 2-16,-2 1-10 0,6 4-21 0,-1 1 26 16,4 4-36-16,3 1 27 0,4 3-13 0,2 2-7 15,3 1 4-15,4 0-7 0,2 0 7 0,6-2-7 16,5 2 6-16,6-4-7 0,6 0 7 0,5-1-7 16,7-4 6-16,7-6-6 0,5-4 5 0,9-6-2 15,6-9 3-15,5-5-3 0,7-1 4 0,2-15 0 16,6 0-2-16,1-7 2 15,2-5-5-15,1-9 4 0,-1-3-5 0,-2-6 6 16,-6-3-7-16,-4-3 7 0,-7 0-7 0,-8-1 8 16,-8-3-10-16,-6 3 1 0,-11-4-9 0,-5 3 7 15,-4-6 16-15,-7-1-24 0,-1-3 30 0,-6 3-26 16,-3 2 9-16,-6 1 9 0,-3 6-8 0,-4 2 8 16,-5 5-7-16,-3 2 11 0,-3 10 1 15,-1 0 11-15,4 15-1 0,-6 2 1 0,2 14-8 16,-7 6-4-16,-4 15 1 0,-5 6-5 0,-4 10 10 15,-1 6-6-15,-2 10 10 0,1 2-8 0,5 0-12 16,1-4 23-16,12 1-30 0,7-10 21 0,13-6-11 16,11-8-8-16,8-8 0 0,-5-25-8 15,42 37-1-15,-1-25-8 0,3-8-8 0,15-1-16 16,-2-17-24-16,22 12-37 0,-15-29-72 16,32 25-110-16,-13-13-209 0,-5-11 16 0,14 21 437 15</inkml:trace>
  <inkml:trace contextRef="#ctx0" brushRef="#br2" timeOffset="357517.887">9311 9514 1413 0,'0'0'190'0,"0"0"-185"15,0 0-14-15,0 0 0 0,33-19 7 0,-6 6-6 16,5 3-10-16,-2-6-15 0,5 5-14 16,-6-4 6-16,8 9-30 0,-12-13-10 0,12 19-56 15,-37 0-56-15,53-18-121 0,-21 25-112 0,-32-7 208 16,37 4 218-16</inkml:trace>
  <inkml:trace contextRef="#ctx0" brushRef="#br2" timeOffset="357689.6769">9268 9965 1475 0,'0'0'169'0,"-25"16"-144"15,25-16-20-15,0 0-8 0,0 0 1 0,34-20 6 16,-34 20-4-16,48-35 4 0,-13 5-6 0,6 2 1 16,7-9-28-16,12 11-43 0,-17-22-77 0,29 32-125 15,-26-5-255-15,7-9 25 0,15 23 388 0</inkml:trace>
  <inkml:trace contextRef="#ctx0" brushRef="#br2" timeOffset="358399.4849">10970 9305 1064 0,'-28'-4'73'0,"1"-10"-30"0,27 14 2 16,-51-18 8-16,51 18 4 0,-51-19-2 16,51 19-10-16,-48-16-9 0,48 16 0 0,-46-5-2 15,46 5-4-15,-45 5-3 0,45-5-4 0,-42 18-6 16,42-18 1-16,-39 33-6 0,18-8 1 0,-1 3-4 16,5 4-15-16,1 5 33 0,3 1-28 0,3-2 29 15,3-3-14-15,3-6-8 0,4-27 1 0,9 38-5 16,-9-38 1-16,34 21-1 0,-8-21 2 0,8-3 1 15,7-8 3-15,5-10 1 0,5-7-3 16,9-11 5-16,6-7 7 0,3-8-27 0,5-6 25 16,-5-5-26-16,2 1 6 0,-5 1 10 0,-6 7-9 15,-9 1 8-15,-8 4-7 0,-10 2 7 16,-6 5-6-16,-9 0 6 0,-4 7-6 0,-4 5 5 16,-2 4-6-16,-8 28 5 0,3-39-1 0,-3 39 4 15,0 0 4-15,0 0-3 0,-26-7-1 0,26 7-5 16,-34 33 2-16,11 1-5 0,-6 10 6 15,-1 12-8-15,-1 8 7 0,-3 3-9 0,6 1 8 0,1-3-9 0,7-5 10 16,6-3-15-16,5-8-1 0,11-1-13 0,0-11-52 16,17 8-8-16,-19-45-64 0,43 69-33 15,-43-69-44-15,44 46-125 0,-8-15-91 0,-36-31 141 16,55 48 302-16</inkml:trace>
  <inkml:trace contextRef="#ctx0" brushRef="#br2" timeOffset="358654.3603">10561 10011 1227 0,'0'0'232'15,"0"0"-213"-15,0 0-16 0,0 0-7 0,0 0 5 16,51-27 7-16,-13 11 7 0,8-1 1 0,7-6 4 15,9 2-8-15,2-4-3 0,6 2-7 0,-1 0-1 16,2 0-4-16,-2 4-2 0,-5 0-11 0,2 8-12 16,-13-5-22-16,3 13-26 0,-17-8-33 15,11 22-42-15,-25-18-68 0,-25 7-229 0,55 21 43 16,-55-21 355-16</inkml:trace>
  <inkml:trace contextRef="#ctx0" brushRef="#br2" timeOffset="359102.4335">10921 10284 1068 0,'0'0'187'15,"0"0"-161"-15,0 0-44 0,0 0 18 0,0 0 3 16,0 0 8-16,0 0 7 0,0 0 12 0,0 0 9 16,0 0 2-16,0 0 19 0,14 28-42 0,-14-28 25 15,2 49-36-15,-4-17 9 0,0 5 5 0,-3 3-9 32,1 4 5-32,-1 0-13 0,-1 1 5 0,1-5 0 15,2 1 7-15,-3-12-5 0,5 1 4 0,1-30-13 0,0 39 0 0,0-39-4 16,0 0 2-16,14 30 0 0,-14-30 2 0,0 0 3 15,0 0 0-15,0 0 5 0,25-21 0 0,-25 21 2 0,12-48-6 16,-5 11 2-16,2-1-9 0,0-5 7 0,-2 3-2 31,-2-4 11-31,-1 5 1 0,-4-3 5 0,0 1-7 0,-4 4 2 0,6 2 7 0,-4 0-31 0,6 1 26 16,1 8-29-16,4 0 11 0,-9 26 4 31,28-41-3-31,-28 41 1 0,41-28-2 0,-16 17 1 16,5-1-3-16,2-2 0 0,5 3-10 15,5 1-18-15,-4-8-33 0,13 15-53 0,-23-27-87 16,32 26-238-16,-17-3-106 0,-8-9 120 0</inkml:trace>
  <inkml:trace contextRef="#ctx0" brushRef="#br2" timeOffset="360300.4843">8376 11377 1121 0,'0'0'36'15,"0"0"-19"-15,0 0-2 0,-32-33 11 0,32 33 8 16,0 0 7-16,0 0-6 0,-29-23-9 0,29 23-7 15,0 0-3-15,-35-7-2 0,35 7 2 16,-34 4 3-16,34-4 2 0,-40 19 5 16,15-8 1-16,25-11 4 0,-52 40-1 0,28-14 1 15,-10 1-7-15,7 8 4 0,-6-1-9 0,6 4 6 16,-3 3-8-16,2 6 2 0,1-3-9 0,6 4 3 16,1-8-8-16,8 3 4 0,3-6-8 0,7 0 5 15,6-6-7-15,5 1 5 0,3-2-7 0,8-5 5 16,6 1-3-16,4-3 3 0,8-7-2 0,4-2 3 15,2-2-1-15,8-6 2 0,3-8-2 16,1-3-3-16,4-10 2 0,2-2-3 0,-1-10 5 16,-1-8-3-16,-3-4 6 0,-6-6-8 0,-1-5 7 15,-10-3-7-15,-3 1 6 0,-6-5-7 16,-10 1 7-16,-3 3-7 0,-11 2 8 0,-6 5-7 16,-6 6 6-16,-7 1-6 0,-10 4 6 0,-1 1-6 15,-5 3 6-15,-6 4-5 0,1 1-16 16,-6 3 30-16,-2 7-31 0,-1 5 32 0,-3 6-11 15,1 10-10-15,1 8 33 0,3 8-26 0,-1 7 31 16,6 6-15-16,1 4-8 0,6 5 4 0,8-3-11 16,8 1 2-16,8-4-6 0,10-4 2 0,8-3-3 15,7-4-1-15,11-1-7 0,7-7-4 0,9-4-9 16,5-11-10-16,10 3-25 0,-4-21-30 0,21 21-58 16,-29-38-86-16,30 14-257 0,-11 10-17 15,-14-19 245-15</inkml:trace>
  <inkml:trace contextRef="#ctx0" brushRef="#br2" timeOffset="360550.5106">9093 11631 1645 0,'0'0'97'15,"0"0"-90"-15,0 0-13 0,0 0 1 16,34 11 2-16,-34-11 3 0,42-6 0 0,-15 1-3 16,-3 2-8-16,6-1-11 0,-3 1-9 15,7 3-14-15,-10-6-11 0,10 15-11 0,-34-9-5 16,57 4-10-16,-57-4-15 0,49 3-31 0,-49-3-62 16,38-14-215-16,-8 25-2 0,-30-11 289 0</inkml:trace>
  <inkml:trace contextRef="#ctx0" brushRef="#br2" timeOffset="360706.8284">9088 12017 1571 0,'0'0'59'0,"0"0"-33"16,0 0-13-16,0 0 0 0,39-18 7 0,-2 8-4 16,5-8-5-16,8-3-8 0,6-6-2 0,5 1-7 15,8 0-25-15,-11-10-39 0,17 24-61 0,-26-28-142 16,15 18-265-16,7 7 22 0,-11-17 349 0</inkml:trace>
  <inkml:trace contextRef="#ctx0" brushRef="#br2" timeOffset="365146.5256">10740 11228 1001 0,'0'0'33'0,"0"0"-23"0,-20-32-7 16,20 32-3-16,0 0-18 0,-12-35 18 0,12 35-17 16,0 0 19-16,-18-28 10 0,18 28 11 15,0 0 13-15,0 0 12 0,-39-29 6 0,39 29 2 16,0 0-1-16,-26 0-4 0,26 0-8 16,-25 9-5-16,25-9-7 0,-30 21 0 0,30-21-2 15,-34 32 4-15,34-32 21 0,-37 51-35 0,18-26 30 16,4 12-34-16,-4-4 4 0,8 4 3 0,-1 0-11 15,7 0 2-15,3-2-12 0,4-1 3 0,6-2-5 16,3-4 3-16,7 0-4 0,-18-28 4 16,46 44-5-16,-16-28 3 0,5-2-4 0,4-5 4 15,4-4-2-15,1-7 0 0,-1-8 4 0,3-4-2 16,-2-7 4-16,2-1-3 0,0-4 4 0,-2-2-6 16,-6-4 4-16,-7-5-6 0,-4 4 5 0,-8-3-7 15,-6 1 5-15,-8 2-6 0,-5 1 6 0,-5 2-4 16,-8 2-16-16,13 28 32 0,-42-42-33 15,14 24 32-15,-4 2-11 0,-2-1-5 16,0 2-1-16,3 1-7 0,-1 6-8 0,2-1-7 16,30 9-8-16,-47 0-10 0,47 0-14 0,-31 16-29 15,31 10-42-15,0-26-104 0,0 0-228 0,-18 53 15 16,18-53 299-16</inkml:trace>
  <inkml:trace contextRef="#ctx0" brushRef="#br2" timeOffset="365349.7319">11438 11198 1449 0,'0'0'21'0,"-46"5"-19"0,46-5-3 16,-45 4-1-16,45-4-2 0,-35 5 17 15,35-5-34-15,-25 5 11 0,25-5-47 0,0 0-36 16,0 0-22-16,0 0-41 0,0 0-29 0,0 0-82 15,60-3-118-15,-60 3 197 0,62-16 188 0</inkml:trace>
  <inkml:trace contextRef="#ctx0" brushRef="#br2" timeOffset="365662.1994">12058 10888 1174 0,'-25'-2'200'16,"0"18"-143"-16,-10-9-20 0,6 9 4 0,-8-6 3 15,7 8 1-15,-9 0-13 0,4 5-3 0,-6-8-4 16,9 5 2-16,0-3-5 0,32-17-1 0,-39 34-9 16,39-34-5-16,-16 24-6 0,16-24 0 15,0 0-2-15,14 34 1 0,-14-34 0 0,38 19 1 16,-8-12 0-16,7-1 2 0,2-3 0 0,7 1 0 16,-5-4-2-16,1-4-1 0,-3 4-1 0,-4 4 3 15,-3-1-2-15,-3 2 1 0,-29-5-1 0,40 15 1 16,-40-15 1-16,0 0-10 0,22 37 31 15,-22-37-31-15,-7 44 31 0,-4-16-20 0,-5 2-4 16,-7-2 4-16,-4 2-5 0,-1 2 4 16,-4-3-5-16,0 0 5 0,2-6-5 0,4-4 3 15,26-19-9-15,-39 23-11 0,39-23-26 0,0 0-41 16,0 0-66-16,0 0-98 0,-4-32-292 0,4 32 45 16,34-65 284-16</inkml:trace>
  <inkml:trace contextRef="#ctx0" brushRef="#br2" timeOffset="365834.1418">11983 11008 1723 0,'-33'21'73'15,"-5"-7"-36"-15,38-14-10 0,-37 16-8 0,37-16-5 16,0 0-10-16,0 0-5 0,0 0 0 0,39-9 1 16,-7-3 0-16,7-8-11 0,11 4-12 0,-1-12-29 15,18 12-44-15,-17-21-58 0,32 36-113 16,-35-15-293-16,8-2 48 0,5 20 293 0</inkml:trace>
  <inkml:trace contextRef="#ctx0" brushRef="#br2" timeOffset="366193.4394">10798 11899 1283 0,'0'0'147'0,"0"0"-117"0,7-34-2 15,-7 34 17-15,48-26 14 0,-3 17 9 0,-3-12-12 16,17 7-15-16,1-9-7 0,11 7-12 0,6-3-2 16,5 1-7-16,1-1-4 0,0 6-5 15,-1 1-3-15,1 3-1 0,-3 2 2 0,1 4-1 16,-1-3-1-16,-2-1-8 0,0 6-12 0,-7-10-24 16,5 20-30-16,-18-21-37 0,18 31-59 0,-37-31-70 15,11 15-283-15,-2 13 39 0,-22-21 296 0</inkml:trace>
  <inkml:trace contextRef="#ctx0" brushRef="#br2" timeOffset="367256.3693">11149 12226 820 0,'0'0'175'0,"-30"-10"-151"0,30 10-13 16,-27-4 4-16,27 4 8 0,-26-1 6 0,26 1 5 15,-30 5-2-15,30-5 6 0,-34 10 2 0,34-10 3 16,-37 20 4-16,37-20-5 0,-37 24 2 0,37-24-3 16,-36 32 0-16,36-32-3 0,-30 39-1 0,30-39-9 15,-25 49 2-15,15-24-11 0,6 1-1 16,1-1-9-16,3 0-2 0,1-1-6 15,-1-24 2-15,16 46-5 0,-16-46 4 0,29 37-3 16,-29-37 2-16,47 19-1 0,-16-17 1 0,4-5 1 16,4-11-2-16,0-1 2 0,5-7-2 0,-1-7 3 15,-1-1-5-15,1-1 5 0,-4-3-6 0,-6-1 6 16,-3 0-6-16,-5 0 8 0,-5 1-8 0,-6 1 5 16,-5 3-3-16,-7 3 4 0,-2 27-5 15,-6-44 3-15,6 44 13 0,-28-37-36 0,28 37 33 16,-46-26-34-16,16 22 16 0,-2 4 4 0,-4 4 1 15,-1 6 19-15,2 4-35 0,3 1 35 0,4-1-36 16,28-14 9-16,-43 26-17 0,43-26-38 0,0 0-58 16,-11 35-101-16,11-35-200 0,0 0-80 15,31 21 217-15</inkml:trace>
  <inkml:trace contextRef="#ctx0" brushRef="#br2" timeOffset="367443.8596">11774 12284 1711 0,'-78'11'67'0,"38"0"-67"0,8-3-9 16,3-4-10-16,29-4-11 0,-35 2-21 0,35-2-37 16,0 0-53-16,0 0-59 0,0 0-60 15,0 0-234-15,32-21 80 0,-16-8 343 0</inkml:trace>
  <inkml:trace contextRef="#ctx0" brushRef="#br2" timeOffset="367790.9205">12003 12172 1363 0,'0'0'217'0,"-32"-6"-205"15,32 6-7-15,0 0 5 0,0 0 9 16,0 0 7-16,25-15-7 0,1 8 34 0,1-9-39 0,10 0 25 16,4-2-21-16,3-1-9 0,-3 7-1 15,-1 1-4-15,-8 4-1 0,-7 2-1 0,-25 5 1 16,32 1 1-16,-32-1 3 0,0 0 3 0,0 0 2 0,9 30 0 16,-9-30-7-16,-21 51-14 0,1-19 25 15,-6 5-27-15,-12-2 29 0,-1 9-4 16,-1 0-2-16,-1 4 9 0,0-6-6 0,8 1 3 15,6-8-11-15,7-2 1 0,6-5-6 0,14-28 0 0,-7 44-4 16,7-44 0-16,21 25-1 0,4-23 0 16,7-11-7-16,11-10-14 0,12-2-23 0,-6-18-57 15,26 25-121-15,-38-16-371 0,16-2 4 0,-5 9 214 16</inkml:trace>
  <inkml:trace contextRef="#ctx0" brushRef="#br2" timeOffset="368636.9365">8647 13265 770 0,'0'0'121'0,"0"0"-87"0,-31-31 2 16,31 31 20-16,-26-16 11 0,26 16 3 0,-34-14-14 16,34 14-10-16,-39-4-6 0,14 1 1 31,25 3-1-31,-49 10 0 0,49-10-2 0,-53 22-5 15,28-7 1-15,-5 1-5 0,5 7 2 0,-7 0-6 16,7 5 4-16,-5-3-7 0,7 10 6 0,0-5-6 0,6 5 2 0,1 0-9 16,5 2 2-16,4 0-11 0,5 0 5 0,6-3-9 15,4-4 3-15,7-4-4 0,4-1 3 0,6-8-3 16,7 1 4-16,5-9-2 0,7-6 0 0,6-10 2 16,3-5-5-16,2-9 2 0,5 0-3 0,-1-9 5 15,1-7-6-15,0-5 7 0,-2-2-7 16,-1-6 4-16,-6 1-4 0,-4 1 8 0,-7-3-9 15,-8 6 8 1,-5-1-6-16,-11 3 4 0,-8 3-4 0,-6 5 3 16,-5-1-2-16,-10 3-11 0,-4 5 28 0,-6 5-30 15,-8 7 28-15,-4 2-14 0,-2 2-1 0,-7 8 4 16,1 4 5-16,-3 9 3 0,0 7 6 16,3 3 2-16,5 6-16 0,4 7 23 0,4 5-28 15,3-2 20-15,8 0-13 0,8-2-7 0,8-3 1 16,10-1-3-16,7-1 2 0,7-4-3 0,4-4 0 0,10-3-11 15,1-3-7-15,10-1-14 0,-2-10-12 0,13 8-23 16,-9-16-25-16,21 15-36 0,-23-26-52 0,30 30-80 16,-25-12-217-16,2-12 15 0,16 17 341 0</inkml:trace>
  <inkml:trace contextRef="#ctx0" brushRef="#br2" timeOffset="368844.302">9640 13287 1525 0,'-23'26'143'0,"23"-26"-129"15,0 0-15-15,0 0-2 0,0 0 2 0,0 0 1 16,0 0 0-16,0 0 0 0,43-16-2 0,-19 6-10 16,3-4-11-16,8 6-18 0,-5-9-24 0,13 13-15 15,-16-11-31-15,17 20-14 0,-44-5-25 0,58-5-96 16,-26 15-164-16,-32-10 7 0,43 16 395 15</inkml:trace>
  <inkml:trace contextRef="#ctx0" brushRef="#br2" timeOffset="368986.3881">9755 13519 1575 0,'-35'25'49'16,"35"-25"-40"-16,0 0-12 0,0 0-1 0,0 0 3 15,42 0-1-15,-17-9 0 0,3-7-25 0,17 4-39 16,-15-22-84-16,30 26-200 0,-12-12-167 0,-9-8 29 16,17 21 466-16</inkml:trace>
  <inkml:trace contextRef="#ctx0" brushRef="#br2" timeOffset="369568.9773">10915 13082 1396 0,'0'0'55'0,"32"-17"-13"16,-5 8-7-16,1-7-16 0,7 5 15 16,-1-3-32-16,2 4 8 0,-5-1-4 0,3 4-6 15,0 0 1-15,-2 4 3 0,-4-1 6 0,-1 4 5 16,-27 0 4-16,44-2-1 0,-44 2-1 0,32 2-6 16,-32-2-3-16,0 0-3 0,0 0-1 15,26 11 2-15,-26-11 0 0,0 0 1 0,-14 37-4 16,14-37-13-16,-32 44 33 0,11-16-29 15,-9 0 34-15,0 9-11 0,-4-5-6 0,2 3 7 16,2 0-7-16,4 2 6 0,1-5-5 0,7-2 2 16,4-4-7-16,14-26-2 0,-14 39-7 0,14-39 2 15,7 32-2-15,-7-32 1 0,25 23 1 0,-25-23-1 16,47 10-1-16,-15-12-6 0,9-3-11 0,-2-9-16 16,11 9-31-16,-13-23-33 0,19 21-56 0,-24-29-69 15,32 19-168-15,-14-3-101 0,-11-17 113 16,19 27 380-16</inkml:trace>
  <inkml:trace contextRef="#ctx0" brushRef="#br2" timeOffset="369725.2344">11852 13197 1626 0,'-33'10'59'0,"8"1"-44"0,25-11-15 15,-30 12-1-15,30-12-14 0,0 0-31 0,0 0-45 16,0 0-65-16,0 0-78 0,0 0-105 0,19-33-141 15,20 31 143-15,-27-31 337 0</inkml:trace>
  <inkml:trace contextRef="#ctx0" brushRef="#br2" timeOffset="370037.9687">12353 12973 1363 0,'-49'7'112'16,"20"14"-56"-16,-11-8-7 0,11 8-13 0,-8-7 27 15,7 12-47-15,-4-6 22 0,8 6-15 0,1-8-6 16,25-18 2-16,-32 35-5 0,32-35-4 0,-9 26-8 16,9-26-2-16,11 27-3 0,-11-27 4 15,35 17-3-15,-8-10 3 0,7-7-2 0,6-1 1 16,6-6 1-16,6 0-2 0,-3-2 1 0,-1 0 0 16,-2 2 2-16,-5 0-2 0,-4 3 1 0,-7 1 0 15,-30 3 0-15,41 3 6 0,-41-3 2 16,0 0 4-16,16 27 0 0,-16-27-3 0,-11 35-6 15,11-35 0-15,-33 51-4 0,8-21 5 0,-5 0-5 16,-4 3 2-16,-1 1-4 0,-1-2 4 16,4-4-5-16,2 2 4 0,4-7-5 0,26-23-3 15,-36 30-11-15,36-30-19 0,0 0-33 0,0 0-33 16,0 0-54-16,0 0-56 0,41-32-142 0,-13 11-143 16,-6-25 77-16,24 23 421 0</inkml:trace>
  <inkml:trace contextRef="#ctx0" brushRef="#br2" timeOffset="370209.915">12435 12970 1781 0,'-76'22'124'0,"76"-22"-71"15,-39 16-18-15,39-16-12 0,0 0-7 0,0 0-11 16,0 0-6-16,0 0 0 0,30-7 1 0,-2-5-3 16,11-4-8-16,2-7-18 0,8 4-23 0,-4-11-36 15,17 19-48-15,-18-26-57 0,36 34-59 16,-27-8-299-16,16-13 56 0,19 17 271 0</inkml:trace>
  <inkml:trace contextRef="#ctx0" brushRef="#br2" timeOffset="370678.7011">13598 12954 1101 0,'0'0'187'0,"0"0"-119"15,0 0-33-15,0 0-1 0,-31-14 2 16,31 14-10-16,0 0-1 0,-27 21-2 0,27-21 5 15,-21 26 6-15,21-26-2 0,-23 37-16 0,23-37 33 16,-22 51-38-16,10-23 31 0,5 8-14 0,-5-8-11 16,4 5 5-16,0-1-10 0,1-2 3 15,-1 0-4-15,3-4 2 0,5-26-3 0,-7 37 2 16,7-37-4-16,0 0-1 0,0 28-4 0,0-28 0 16,0 0-3-16,0 0 0 0,0 0 1 0,0 0 4 15,0 0 2-15,11-35 2 0,-11 35 0 0,10-49-6 16,-4 17 3-16,1 1-5 0,-2-5 3 0,0 5-4 15,1-6 3-15,3 0-6 0,1-2-8 16,3 5 24-16,4 1-25 0,1 5 26 16,3 1-13-16,-21 27-5 0,43-37 2 0,-43 37-5 15,40-19-3-15,-40 19-1 0,32-2-6 0,-32 2-2 16,30 13-10-16,-30-13-11 0,36 22-33 0,-36-22-33 16,48 30-80-16,-48-30-110 0,28 4-221 0,6 8 9 15,-34-12 376-15</inkml:trace>
  <inkml:trace contextRef="#ctx0" brushRef="#br2" timeOffset="371053.6943">14275 12896 1328 0,'-34'-7'107'16,"34"7"-59"-16,-49 1-13 0,49-1 5 16,-53 7 0-16,28 4-2 0,-9-4 1 0,8 7 3 15,-8-2-2-15,6 10-3 0,-4-5-5 16,3 8-19-16,1-1 28 0,5 6-29 0,-2 2 24 15,6 2-9-15,-1 4-11 0,4-4 0 0,6-2-9 16,3-4 1-16,7-28-6 0,7 45 3 0,-7-45-5 16,24 30 1-16,-24-30-1 0,43 13-1 0,-15-15 1 15,6-5-1-15,1-7 3 0,4-4-4 16,2-6 4-16,-2-6-4 0,0-2 1 0,-7-2-5 16,-2-1 4-16,-5 4-4 0,-6 1-4 0,-1 1 24 15,-6 5-26-15,-12 24 25 0,13-43-13 16,-13 43-2-16,0-28 2 0,0 28-3 0,0 0-2 15,0 0-1-15,0 0-5 0,-34 0 0 0,34 0-4 16,-23 36 4-16,12-12-3 0,1 1-11 0,3 5 23 16,0-2-31-16,5 0 22 0,2-28-23 0,5 48-21 15,-5-48-18-15,20 40-23 0,-20-40-13 16,37 37-20-16,-37-37-23 0,53 23-64 0,-28-19-101 16,3-15-109-16,25 22 185 0,-26-33 241 0</inkml:trace>
  <inkml:trace contextRef="#ctx0" brushRef="#br2" timeOffset="371428.7522">14851 13000 1234 0,'-36'-16'100'0,"36"16"-7"0,-48-11-6 0,48 11-7 16,-51-3-10-16,26 6-13 0,-7-3-8 0,6 7-10 16,-4-3-5-16,5 6-5 0,-4 1 0 0,3 3-18 15,1 4 25-15,25-18-31 0,-42 45 22 0,26-17-12 16,2 1-9-16,1-1 2 0,4 0-9 0,6-2 4 15,3 1-2-15,5-2 1 0,-5-25 0 16,30 45-2-16,-30-45-4 0,50 30 0 0,-18-19-3 16,5-8 3-16,2-6 0 0,1-4 3 0,-1-7 1 15,2-6-2-15,0-6 3 0,1-8-3 0,-1-6 4 16,0-4-6-16,1-9-8 0,-1 2 19 16,0-5-19-16,-6-1 21 0,-1 1-6 0,-6 5-6 15,-5 3 6-15,-1 2-4 0,-5 2 4 0,-1 6-5 16,-3-1 5-16,-3 2-3 0,-3 14 2 15,-7 23 1-15,0 0 2 0,0 0-1 0,0 0 1 16,-42 4-3-16,21 22-2 0,-4 9 3 0,-4 9-6 16,1 0 4-16,0 6-4 0,1 1 4 0,1 0-5 15,4 2 6-15,6-2-14 0,4-6-18 0,10-2 6 16,0-12-41-16,17 5-2 0,-15-36-46 0,42 45-46 16,-42-45-71-16,59 16-197 0,-26-5-71 0,-8-22 121 15</inkml:trace>
  <inkml:trace contextRef="#ctx0" brushRef="#br2" timeOffset="371616.2496">15380 13014 1133 0,'-25'-2'384'0,"25"2"-294"0,0 0-27 0,-30-16-8 16,30 16-11-16,0 0-19 0,0 0-13 16,-23 26-7-16,23-26-17 0,-14 34 29 0,9-8-30 15,-2 4 27-15,1 4-11 0,-1 1-6 0,0 2 3 16,2 0-8-16,-2-2-1 0,3-1-15 0,4-34-69 15,-2 47-22-15,2-47-5 0,16 28-62 0,-16-28-14 16,0 0-188-16,34-7-72 0,-30-19 227 16</inkml:trace>
  <inkml:trace contextRef="#ctx0" brushRef="#br2" timeOffset="371756.9137">15532 12732 925 0,'4'-51'129'0,"-15"-6"-32"0,18 19 5 16,-21-8 21-16,14 46-12 0,-16-35-22 0,16 35-24 15,0 0-22-15,-28-11-18 0,28 11-19 0,0 0-23 16,0 0-42-16,-37 7-51 0,49 18-113 0,-12-25-202 16,0 0-86-16,9 33 142 0</inkml:trace>
  <inkml:trace contextRef="#ctx0" brushRef="#br2" timeOffset="372288.2223">16012 12948 1017 0,'0'0'123'0,"-26"-14"-55"0,26 14-5 0,-44-3-3 16,44 3-9-16,-61 5-10 0,28 6 2 0,-8-4 6 15,6 10 8-15,-10-8 1 0,10 14 0 0,-8-5-9 16,10 6-25-16,-5-1 20 0,8 4-36 0,2-3 22 16,5 3-14-16,2-1-5 0,3-1-1 0,6 3 0 15,1-3 4-15,11-25-5 0,0 42 1 16,0-42-5-16,19 30-4 0,-19-30 0 0,38 19 4 15,-38-19-4-15,51 7 3 0,-23-8-1 0,4-5-2 16,4-4 1-16,1-6-2 0,0-5 1 0,2-6-1 16,-2-1 1-16,2-4-3 0,-3-5 3 15,-1 2-3-15,-3-2-7 0,-2 2 23 0,-3 1-21 16,-6 3 22-16,-2 1-12 0,-5 5-4 16,-14 25 2-16,22-39-2 0,-22 39-1 0,0 0 2 15,0 0 2-15,0 0 1 0,0 0 2 0,0 0-1 16,0 0-4-16,0 0 1 0,-23 55-4 0,5-18-12 15,-1 4 24-15,-1 3-22 0,-1 0 20 0,0 3-7 16,3-3-11-16,2-3 0 0,7-4-15 0,4-9-5 16,10-2-17-16,-5-26-17 0,25 37-25 0,-25-37-31 15,48 20-63-15,-48-20-90 0,42-29-247 16,1 22 44-16,-13-24 379 0</inkml:trace>
  <inkml:trace contextRef="#ctx0" brushRef="#br2" timeOffset="372607.636">16455 12938 1544 0,'0'0'93'0,"-28"14"-32"0,28-14-10 16,-39 28-9-16,39-28-27 0,-46 49 19 15,23-15-28-15,-4-1 28 0,6 3-11 0,-4 4-8 16,4-5 2-16,0 6-7 0,5-6 2 0,3 0-7 16,4-5 4-16,6-5-7 0,3-25 3 0,2 37-5 15,-2-37 0-15,10 25-1 0,-10-25-1 0,0 0 2 16,36 7-1-16,-36-7 2 0,39-18-1 0,-39 18 1 15,48-37-2-15,-22 9 2 0,4 0-2 16,0-4 2-16,2 0 0 0,-3 1 8 0,-1-1-5 16,-5 4 7-16,0 1-5 0,-5-1 0 0,-18 28-3 15,31-39-9-15,-31 39 6 0,24-26-9 0,-24 26 10 16,0 0 1-16,0 0-1 0,0 0-1 0,0 0-1 16,0 0 4-16,0 0-8 0,1 39 2 0,-10-15-11 15,1 6-7-15,-1-3-5 0,9 1-14 16,0-28-13-16,9 47-34 0,-9-47-35 0,24 43-58 15,-24-43-37-15,36 28-90 0,-3-11-178 0,-33-17 53 16,66 16 418-16</inkml:trace>
  <inkml:trace contextRef="#ctx0" brushRef="#br2" timeOffset="372979.9527">17178 12926 1297 0,'-9'-29'124'0,"9"29"-75"0,-25-24 2 16,25 24 8-16,-28-20-8 0,28 20-17 0,-36-7-10 15,36 7-1-15,-46 13 0 0,18-3-3 0,1 8-3 16,1-1-4-16,-1 8-1 16,1-2-1-16,3 2 2 0,23-25-5 0,-38 45-16 15,38-45 25-15,-19 41-31 0,19-41 30 0,-7 32-12 16,7-32-3-16,11 26 3 0,-11-26-4 0,24 14 5 0,-24-14-1 15,41 7 2-15,-41-7-1 16,51-3-4-16,-20-4 0 0,0 0-1 0,1 0-1 16,-2 1 1-16,-3 1 2 0,-27 5 3 0,39 0 5 15,-39 0 0-15,0 0 5 0,28 21-1 16,-28-21-1-16,2 35 3 0,-2-35-8 0,-23 51-2 0,4-17-8 16,-6 1 7-16,-5 6-5 0,-2-3 8 0,-2-2-6 15,-1-3-2-15,3-5-9 0,3-7-2 0,29-21-17 16,-40 30-16-16,40-30-36 0,0 0-66 0,-7 32-170 15,7-32-283-15,0 0 35 0,24-12 380 0</inkml:trace>
  <inkml:trace contextRef="#ctx0" brushRef="#br2" timeOffset="374631.7107">11239 13827 961 0,'0'0'31'0,"-44"-5"-19"0,44 5 0 15,-46-7 9-15,46 7 14 0,-42 4 4 0,42-4 4 16,-47 26-14-16,23-3-3 0,-5 0 16 0,3 12-8 16,-8 0 17-16,6 11-25 0,-8-2 11 0,10 11-17 15,-6-4 11-15,11 9-3 0,-2-8-15 0,8 1 6 16,5-7-17-16,6-2 9 0,8-9-13 15,5-1 4-15,10-6-14 0,-19-28-16 0,60 44-35 16,-31-41-40-16,22 19-57 0,-15-28-80 16,11 1-195-16,17 16 23 0,-23-29 343 0</inkml:trace>
  <inkml:trace contextRef="#ctx0" brushRef="#br2" timeOffset="375178.6825">11408 14211 822 0,'-32'-23'98'15,"32"23"-83"-15,0 0-10 0,0 0 9 16,0 0 17-16,-16-23 10 0,16 23 9 16,0 0-3-16,0 0-3 0,0 0-5 0,0 0 5 15,0 0 1-15,0 0 0 0,0 0 0 0,0 0-1 16,0 0-6-16,0 0-6 0,0 0-6 0,7 27-11 15,-7-27-3-15,-7 33-1 0,7-33 4 0,-11 43-4 16,8-19 4-16,-1 3-6 0,4 1 4 0,-2-3-5 16,2 4 5-16,2-4-4 0,2 2 2 0,-3-3-5 15,-1-24 2-15,16 35-6 0,-16-35 0 16,25 20-5-16,-25-20 2 0,37 5 1 0,-37-5 0 16,46-12 3-16,-21-2-3 0,-25 14 1 0,48-44-3 15,-23 15 4-15,0 0-4 0,-1-3 4 16,1 0-4-16,-2 0 4 0,-3 4-3 0,-4 0 2 15,-16 28-3-15,23-37 2 0,-23 37-2 0,12-25 5 16,-12 25-3-16,0 0 4 0,0 0 1 16,0 0-3-16,0 0 1 0,0 0-5 0,0 0-1 15,0 0-1-15,-14 25 3 0,14-25 0 0,-11 41 3 16,6-13-3-16,1-4 4 0,3 5-5 0,-1-5 5 16,2-24-4-16,0 43 5 0,0-43-1 0,7 31 2 15,-7-31 1-15,0 0-1 0,26 23 3 0,-26-23 2 16,36 0 4-16,-36 0 1 0,39-14-1 0,-39 14-1 15,41-32-3-15,-41 32-7 0,42-45 2 16,-21 18-7-16,1-3 4 0,-1 2-3 16,-3-5 3-16,-4 4-4 0,-2 1 2 0,-3 0-4 15,-2 3 0-15,-3 1-10 0,-4 24-8 0,3-48-15 16,-3 48-12-16,2-42-21 0,-2 42-12 0,3-35-16 16,-3 35-59-16,11-27-49 0,-11 27-219 0,36-19-24 15,-36-6 262-15</inkml:trace>
  <inkml:trace contextRef="#ctx0" brushRef="#br2" timeOffset="375585.0708">12398 13773 940 0,'0'0'340'0,"0"0"-272"15,-13 24-21-15,13-24-6 0,0 0-1 0,0 0-6 16,-5 25-2-16,5-25-2 0,-7 39 7 0,7-39 0 15,-11 51 3-15,4-25 12 0,4 8-37 0,-3-4 19 16,1 8-31-16,-2-1 13 0,3 6 2 0,-5-5-4 16,2-1 0-16,0 0-13 0,0 0 11 0,0-5-6 15,5-7 6-15,2-25-6 0,-1 38-4 0,1-38-3 16,0 0-1-16,16 25-1 0,-16-25 2 16,0 0 0-16,39-10 1 0,-39 10 2 0,42-39-2 15,-14 11 2-15,1-2-3 0,-1-4 3 0,0 1-5 16,-1-1 3-16,-2 4-3 0,-4 4 5 15,-21 26-3-15,32-39 2 0,-32 39-2 0,0 0 1 16,0 0 1-16,0 0-3 0,0 0-1 0,0 0 3 16,0 0-2-16,0 0-5 0,9 44-1 0,-16-17-10 15,-6-3 0-15,6 8-12 0,-5-7-5 16,6 6-17-16,6-31-5 0,-7 50-5 0,7-50 6 16,6 42-12-16,-6-42-12 0,24 26-28 0,-24-26-12 15,34 13-16-15,-34-13 4 0,41-2 9 0,-41 2-7 16,42-16-59-16,3 21-120 0,-37-33 171 0,33 28 138 15</inkml:trace>
  <inkml:trace contextRef="#ctx0" brushRef="#br2" timeOffset="375756.9721">12901 14116 1163 0,'0'0'115'16,"-34"16"-44"-16,34-16-18 0,-16 35-14 0,11-10-7 15,-4 0-13-15,7 4 0 0,-3 0-12 0,5 4 2 16,-2 2-18-16,2 1 1 0,2 2-1 0,0-1 7 15,1-3 1-15,-1-4 7 0,-2-30-8 16,9 38-23-16,-9-38-28 0,19 29 0 0,-19-29-29 16,0 0-20-16,41 14-66 0,-41-14-179 0,7-35-74 15,20 24 171-15</inkml:trace>
  <inkml:trace contextRef="#ctx0" brushRef="#br2" timeOffset="375913.1889">13087 13833 1192 0,'-27'-9'104'16,"27"9"-47"-16,-30 5-31 0,30-5-7 0,-25 14-10 16,25-14-15-16,0 0-42 0,0 0-56 0,-11 35-91 15,11-35-210-15,0 0-19 0,22 29 200 0</inkml:trace>
  <inkml:trace contextRef="#ctx0" brushRef="#br2" timeOffset="376147.754">13448 13940 908 0,'0'0'141'15,"0"0"-36"-15,-36-5-6 0,36 5-4 0,0 0-14 16,0 0-22-16,-33 19-11 0,33-19-21 16,0 0 17-16,-30 42-14 0,30-42 14 0,-29 46 6 15,10-19-11-15,6 6 3 0,-4 1-9 0,4 3 2 16,-3-4-12-16,6 2 0 0,-1-3-13 0,6-6-4 15,5-26-5-15,2 41-1 0,-2-41-3 0,17 26-6 16,-17-26-10-16,30 9-14 0,-30-9-23 0,41-11-30 16,-5 11-55-16,-22-35-103 0,23 16-318 15,-7-2 36-15,-7-18 263 0</inkml:trace>
  <inkml:trace contextRef="#ctx0" brushRef="#br2" timeOffset="376616.4241">13852 13715 1041 0,'0'0'167'0,"0"0"-27"0,0 0-25 16,0 0-27-16,0 0-24 0,-14 35-12 0,14-35-13 15,-16 49-3-15,5-21-11 0,2 8-3 0,-2-1-8 16,3 2-14-16,-5-2 25 0,1 5-28 0,-2-1 23 16,1 5-13-16,1 2-8 0,1-4 4 0,1-3-5 15,1-5 6-15,3-8-5 0,6-26 2 16,-3 37-4-16,3-37 3 0,0 0-2 15,19 26 2-15,-19-26-1 0,25-1 1 0,-25 1 2 16,37-20-3-16,-12 4 5 0,0-5-4 0,3-7 2 16,-1-2 2-16,1-3 9 0,1-1-1 0,-1 1 9 15,2 1-6-15,-3 2-2 0,-1 5-5 0,-26 25-3 16,41-40-4-16,-41 40-12 0,0 0 10 0,28-23-11 16,-28 23 12-16,0 0 13 0,0 0-9 15,0 0 10-15,5 41-11 0,-6-17-8 0,1-24-9 16,-7 51-15-16,7-51-10 0,-9 55-20 0,9-55-18 15,-2 53-29-15,2-53-43 0,11 44-79 0,-11-44-174 16,0 0-100-16,24 35 154 0</inkml:trace>
  <inkml:trace contextRef="#ctx0" brushRef="#br2" timeOffset="376972.0481">15084 14049 1128 0,'0'0'97'0,"-24"-5"-22"16,24 5-5-16,0 0-4 0,0 0-16 0,0 0-13 15,0 0-5-15,-27 23-5 0,27-23 2 0,-12 24-6 16,12-24 0-16,-9 36-10 0,9-36-2 0,-7 46-7 0,5-20 2 16,-2 2-7-16,3-1 2 0,-1-3-9 0,2-24-8 15,2 46-21-15,-2-46-19 0,8 37-37 0,-8-37-44 16,0 0-100-16,18 30-257 0,-18-30 28 15,27 5 320 1</inkml:trace>
  <inkml:trace contextRef="#ctx0" brushRef="#br2" timeOffset="377159.5597">15130 13760 1219 0,'-17'25'82'0,"17"-25"-72"0,0 0-13 0,0 0-6 16,-22 28-6-16,22-28-6 0,0 0-6 16,41 27-8-16,-41-27-9 0,48 7-15 0,-23-11-26 0,12 9-23 15,-7-10-30-15,9 7-17 0,-9-2-18 16,-2-4-1-16,6 15-24 0,-34-11 132 0</inkml:trace>
  <inkml:trace contextRef="#ctx0" brushRef="#br2" timeOffset="377397.4526">15476 13891 583 0,'0'0'229'0,"-13"38"-24"0,13-38-32 16,-19 29-28-16,19-29-31 0,-25 24-40 0,25-24 2 15,-27 23-26-15,27-23 4 0,-30 21-6 0,30-21-14 16,-24 20-4-16,24-20-11 0,0 0-6 0,0 0-7 16,0 0-6-16,0 0-1 0,0 0-1 0,5 26 2 15,-5-26 2-15,26 5-2 0,-26-5 0 0,31 6 0 0,-31-6-2 16,37 3-1-16,-37-3 2 16,39 7-1-16,-39-7 2 0,32 13 1 0,-32-13 0 15,23 26-6-15,-23-26 1 0,8 41 1 0,-9-17 4 16,1-24 2-16,-13 48 3 0,13-48-6 0,-21 44 3 15,21-44-2-15,-26 44 2 0,26-44-1 0,-29 35 1 16,29-35-3-16,-28 26-4 0,28-26-11 0,0 0-9 16,-21 29-27-16,21-29-22 0,0 0-47 15,0 0-76-15,0 0-134 0,0 0-190 0,0 0 48 16,0 0 422-16</inkml:trace>
  <inkml:trace contextRef="#ctx0" brushRef="#br2" timeOffset="382196.9432">16126 14132 1038 0,'0'0'83'0,"0"0"-52"16,0 0-10-16,25 0 16 0,-25 0 11 15,0 0 11-15,0 0-7 0,30-2-10 0,-30 2-7 16,26-5-1-16,-26 5-5 0,39-9 0 0,-14 2-1 16,0-3-1-16,10-1-4 0,1-7-5 0,10-1-8 0,3-6-5 0,6 2 10 15,2 1-32-15,1-1 30 0,-1 2-38 0,-4-2 5 16,0 9-15-16,-12-8-18 0,3 19-16 0,-19-9-23 16,10 22-34-16,-35-10-42 0,36 9-65 15,-36-9-132-15,0 0-6 0,7 58 269 0</inkml:trace>
  <inkml:trace contextRef="#ctx0" brushRef="#br2" timeOffset="382514.9571">16386 14315 1215 0,'0'0'74'0,"-32"-12"-23"0,32 12-17 16,0 0-6-16,0 0-9 0,0 0 1 16,0 0 5-16,0 0 3 0,27 0 5 0,-27 0-3 15,37 0-10-15,-37 0-5 0,48-7-7 0,-20-2-3 0,2 2-4 16,4 0 0-16,0-2-2 0,1-1-1 0,0 2 0 15,1 0 1-15,-1-1-2 0,1 4-12 0,-8-8-16 16,6 11-21-16,-34 2-33 0,51-14-37 16,-51 14-53-16,42-21-151 0,-17 21-120 0,-25 0 101 15,30-17 345-15</inkml:trace>
  <inkml:trace contextRef="#ctx0" brushRef="#br2" timeOffset="382720.2644">16705 13827 1416 0,'-28'7'24'0,"-1"-3"-14"0,29-4-7 16,-35 3 8-16,35-3 4 0,0 0 0 0,0 0-7 16,0 0-15-16,0 0-8 0,0 0-7 0,0 0-14 15,0 0-19-15,33-26-36 16,3 31-40-16,-36-5-75 0,49-31-208 0,-8 39-15 15,-41-8 334-15</inkml:trace>
  <inkml:trace contextRef="#ctx0" brushRef="#br2" timeOffset="382932.9181">16871 14421 1622 0,'-39'12'101'0,"39"-12"-75"0,-35 21-24 16,35-21 0-16,0 0 1 0,0 0 1 0,0 0-1 16,0 0-2-16,0 0-6 0,0 0-9 15,0 0-21 1,0 0-24-16,0 0-43 16,0 0-24-16,0 0-38 0,0 0-69 0,0 0-236 15,28-10 20-15,-28 10 342 0</inkml:trace>
  <inkml:trace contextRef="#ctx0" brushRef="#br2" timeOffset="478979.6322">17592 13722 838 0,'0'0'66'0,"-25"-4"-1"0,25 4 4 0,-24 9 13 15,24-9 5-15,-27 18 3 0,27-18-15 0,-30 22-8 16,30-22-16-16,-28 27-9 0,28-27-14 0,-22 33-8 16,22-33-14-16,-16 46 1 0,11-19-8 0,0 2 4 15,1 0 14-15,2 2-32 0,1 3 27 0,-5-1-42 16,5 10-7-16,-10-8-16 0,9 12-34 0,-17-11-15 15,17 15-35-15,-21-21-21 0,21 14-43 0,-14-14-84 16,16-30-86-16,0 40 224 0</inkml:trace>
  <inkml:trace contextRef="#ctx0" brushRef="#br2" timeOffset="479302.8844">18079 13531 1264 0,'-37'-12'167'0,"37"12"-142"0,0 0-20 0,0 0-6 15,0 0 1-15,-27 5-2 0,27-5 1 0,0 0 4 16,-23 37 5-16,13-12 13 0,-4 5 6 0,3 9 11 16,-8 1-5-16,3 10 6 0,-7-1-8 0,7 7 7 15,-7-5 8-15,5 2-28 0,-3-9 22 0,5 0-29 16,3-12 8-16,8-4 0 0,5-28-9 0,2 30-3 15,-2-30-5-15,25 14 2 0,-25-14-2 0,56 0 2 32,-13-7-1-32,8-11-4 0,11-4 3 0,7-8-4 15,6-2 0-15,1-3 3 0,0 1-42 0,-9-3 11 16,4 7-47-16,-16-7 0 0,9 16-19 0,-25-16-45 0,17 28-65 16,-33-21-128-16,4 11-141 0,7 16 75 0,-31-24 400 15</inkml:trace>
  <inkml:trace contextRef="#ctx0" brushRef="#br2" timeOffset="479491.4603">18324 13727 1520 0,'0'0'87'16,"-32"32"-65"-16,32-32-11 0,-27 40 7 0,20-10 10 16,0 0 1-16,3 9 1 0,-3 1 3 0,4 6-35 15,-2 3 21-15,-1 6-29 0,1 3 7 0,0 0 8 16,-3-1-9-16,7-6 5 0,4-6-18 0,1-11-17 15,15 3-38-15,-19-37-34 0,60 42-66 0,-33-52-78 16,32 3-261-16,4 0 27 0,-10-30 347 0</inkml:trace>
  <inkml:trace contextRef="#ctx0" brushRef="#br2" timeOffset="479958.1905">18683 13810 1358 0,'-32'-4'110'0,"32"4"-93"0,0 0-20 16,0 0 7-16,0 0 20 0,55-19 18 0,-23 1 15 16,14 6-2-16,0-11-3 0,14 4-13 0,-1-4-6 15,8 3-9-15,-1 3-6 0,-3 1-9 0,-4 4-1 16,-6 4-7-16,-7 3 0 0,-11 5-1 0,-8 4 0 15,-27-4 2-15,30 10 0 0,-30-10 3 0,0 0-1 16,2 30 1-16,-2-30-5 0,-28 50 1 0,-3-21-4 16,-6 7 4-16,-7 1-3 0,-6 1 6 0,-1-1-6 15,-2 0-7-15,3-1 26 0,6-5-25 0,5-2 26 16,9-1-13-16,30-28-6 0,-37 37 2 0,37-37-4 16,0 0 0-16,0 0-1 0,9 26 1 0,-9-26 0 31,46 7 0-31,-11-5 3 0,6-4 1 0,7-1 3 15,1 3 3-15,-3-4-3 0,2 1 0 16,-7 3-2-16,-6 0-2 0,-6 7 1 0,-29-7 1 16,28 17 1-16,-28-17 9 0,-2 35-3 0,-7-8 4 15,-8 3-7-15,-10 2-1 0,-5 6-6 0,-9-1 3 16,-5 2-8-16,-1-6 4 0,0 3-5 0,1-5 1 16,6-1-2-16,1-1-6 0,9-7-8 0,5-4-2 0,25-18-25 15,-25 14-29-15,25-14-49 0,0 0-84 16,43 2-173-16,-17-11-153 0,8-16 69 15,21 18 468-15</inkml:trace>
  <inkml:trace contextRef="#ctx0" brushRef="#br2" timeOffset="481215.545">19864 13412 545 0,'0'0'211'0,"0"0"-133"15,-3-36-11-15,3 36 4 0,0 0 9 0,0 0-3 16,-20-28-12-16,20 28-14 0,0 0-4 0,0 0-7 15,0 0-5-15,0 0-5 0,-30-10-7 16,30 10-5-16,0 0-7 0,0 0 0 0,0 0-1 16,-28 30 4-16,28-30 0 0,-16 31 7 0,16-31 0 15,-14 44 5-15,14-44-2 0,-14 50 3 0,14-50-8 16,-7 35-3-16,7-35-7 0,0 0-1 0,7 30-4 16,-7-30 4-16,0 0-2 0,28 14 1 0,-28-14 2 15,30 0 0-15,-30 0 1 0,36-12-3 0,-36 12 1 16,44-30-5-16,-19 7 0 15,1 0-3-15,-1-4 2 0,0-2-3 0,-6 0 4 16,2 1-2-16,-6 2 4 0,-3-1-6 0,-5 1 4 16,-7 26-7-16,-5-46 1 0,5 46-1 0,-21-35 2 15,21 35-2-15,-32-23 3 0,32 23-1 0,-41-9 1 16,16 11 0-16,0 3-1 0,1 4 4 0,-1 3-4 16,25-12 3-16,-41 36-4 0,41-36 1 0,-30 44-15 15,30-44-17-15,-9 44-33 0,9-44-51 16,20 40-93-16,-20-40-196 0,26 9-95 0,11 2 132 15</inkml:trace>
  <inkml:trace contextRef="#ctx0" brushRef="#br2" timeOffset="481778.1461">20323 13035 1202 0,'-19'-34'72'16,"19"34"-15"-16,0 0-11 0,0 0-1 0,0 0 0 15,0 0-5-15,0 0-1 16,0 0-1-16,7-31 4 0,-7 31-3 0,33-16-5 16,-3 10-10-16,1 3-3 0,9 5-1 0,5 1 3 15,2 10-2-15,5 1-7 0,1 7-1 0,0 7-8 16,-2 5-12-16,-3 8 26 0,-2 5-28 0,-9 5 22 16,1 7-7-16,-10 4-8 0,-5 3 8 0,-5 3-10 15,-9 5 9-15,-6-1-11 0,-5-2 11 0,-7 2-10 16,-5-3 10-16,-5-2-8 0,-2-2-6 15,-4 2 24-15,-5 0-22 0,-8-2 22 0,0-1-11 16,-9-11-8-16,3-6 6 0,5-8-7 0,4-9 1 16,35-30-19-16,-44 31-25 0,44-31-46 0,-25-3-73 15,25 3-147-15,0 0-232 0,0 0 37 16,23-35 341-16</inkml:trace>
  <inkml:trace contextRef="#ctx0" brushRef="#br3" timeOffset="520387.3532">8955 1925 614 0,'0'0'68'0,"0"0"-15"0,0 0-19 16,0 0-4-16,0 0-6 0,0 0-1 0,-36 23-3 15,36-23 9-15,-30 23 20 0,30-23 1 0,-41 37 25 16,20-7-3-16,-11-4 1 0,8 11-17 0,-12-5 4 16,10 12-22-16,-8-7-1 0,7 7-2 0,-1-5-17 15,7 1-2-15,1-8-12 0,8-4 0 16,12-28-7-16,-7 32 2 0,7-32-2 0,0 0 1 16,26 14 2-16,-26-14 0 0,36-9 2 0,-36 9 0 15,46-28 2-15,-21 5-1 0,1-2 5 16,4-5-1-16,-3-3 7 0,3-1-5 0,-2-6 7 15,1 6-7-15,-3-4 8 0,3-1 13 0,-6-2-32 16,3 8 30-16,-6-6-33 0,1 9 11 16,-7 0 4-16,0 6-6 0,-14 24 2 0,16-34-1 15,-16 34 11-15,0 0 7 0,0 0 6 0,0 0-1 16,0 0-9-16,0 0-11 0,0 0-8 0,-32 16-1 16,32-16-2-16,-42 51 4 0,17-14-4 0,-3 4-10 15,-3-1 27-15,1 4-27 0,0-3 28 0,2 3-12 16,0-6-6-16,3 1 6 0,2-2-6 0,2-5 6 15,3 0-4-15,2-6 3 0,16-26-4 16,-14 37 2-16,14-37-5 0,0 0 2 16,0 0-1-16,28 14 2 0,-28-14 2 0,43-23-1 15,-13 2 3-15,2-11-4 0,5-3 6 0,2-5-6 16,-2-4 5-16,2-4-6 0,-4 2 7 0,-1 2 10 16,-6 2-28-16,-5 10 29 0,-9 4-29 0,-14 28 14 15,13-37 6-15,-13 37-3 0,0 0 2 0,-18-30-4 16,18 30-1-16,-34-7-5 0,34 7-4 15,-51 4-4-15,26 8-10 0,-5-1-5 0,30-11-14 16,-51 35-11-16,33-9-6 0,-8-17-61 0,26 23-71 16,0-32-209-16,-25 16-101 0,32 10 171 0</inkml:trace>
  <inkml:trace contextRef="#ctx0" brushRef="#br3" timeOffset="523224.3813">5205 1125 850 0,'0'0'94'0,"15"-33"-70"0,-15 33 5 0,-4-26-10 15,4 26 29-15,0 0 3 0,-2-29-4 16,2 29-8-16,0 0-9 0,0 0-8 16,-32-23-5-16,32 23-6 0,-24 0 1 0,24 0 2 15,-31 13 4-15,31-13 2 0,-35 26 4 0,35-26 0 16,-44 46 4-16,19-18 16 0,5 6-37 0,-3-1 29 16,6 6-38-16,1-2 6 0,2 2 3 0,5-1-8 15,2-1 5-15,5-1-6 0,4-5 5 0,3-4-5 16,6-3 4-16,-11-24-4 0,26 34 3 0,-26-34-1 15,37 14 2-15,-37-14 1 0,48 0 3 16,-23-11 15-16,3-1 4 0,-1-13 7 0,5 1-4 16,-6-10-9-16,4-5-14 0,-5-5 2 15,4-3-7-15,-6 1 7 0,0-1-7 0,-7 4-14 16,-6 8 28-16,-8 3-29 0,-4 8 31 0,2 24-10 16,-16-37-4-16,16 37 0 0,-32-23-4 0,32 23-1 15,-35-11-8-15,35 11-8 0,-30 7-8 0,30-7-15 16,-30 23-8-16,30-23-16 0,-25 35-25 15,29 1-40-15,-4-36-106 0,-13 24-230 0,27 3 31 16,-14-27 333-16</inkml:trace>
  <inkml:trace contextRef="#ctx0" brushRef="#br3" timeOffset="523396.311">5799 1265 1397 0,'0'0'96'0,"0"0"-83"0,-29 15-17 16,29-15-2-16,0 0-5 0,0 0-10 0,0 0-17 16,0 0-25-16,-33-5-30 0,33 5-57 0,0 0-94 15,0 0-205-15,0 0 57 0,0 0 358 0</inkml:trace>
  <inkml:trace contextRef="#ctx0" brushRef="#br3" timeOffset="523708.8164">6116 1143 804 0,'0'0'242'0,"0"0"-187"0,-25 4 0 15,25-4 7-15,0 0 10 0,-32 0-4 16,32 0-20-16,0 0-14 0,-34 21-25 0,34-21 9 16,-31 23-18-16,31-23 14 0,-25 31 3 0,25-31-1 15,-20 28 3-15,20-28-6 0,0 0-4 0,-9 34-6 16,9-34-2-16,0 0-1 0,30 32 1 0,-30-32-1 15,34 21 1-15,-34-21-2 0,48 17 2 0,-21-10-1 16,-3-1 1-16,1-1-1 0,-25-5 1 16,46 14-1-16,-46-14 1 0,36 16-1 15,-36-16 2-15,24 19-4 0,-24-19 4 0,0 0-2 16,18 32 1-16,-18-32-1 0,0 0 2 0,-7 35-4 16,7-35-7-16,-19 32-13 0,19-32-13 0,-34 30-22 15,34-30-13-15,-36 26-20 0,12-26-12 0,24 0-17 16,-27 6-34-16,27-6-108 0,0 0-120 0,-12-32 114 15,12 32 267-15</inkml:trace>
  <inkml:trace contextRef="#ctx0" brushRef="#br3" timeOffset="523896.4575">6183 1055 1268 0,'0'0'142'0,"0"0"-34"0,-30-18-32 15,30 18-11-15,0 0-10 0,0 0-16 0,0 0-15 16,0 0-10-16,0 0-7 0,0 0-3 15,0 0-3-15,0 25 1 0,0-25-3 0,0 0 2 16,30 23-3-16,-30-23-6 0,39 10-18 0,-39-10-24 16,60 4-34-16,-33-18-26 0,24 19-45 0,-23-26-47 15,33 26-71-15,-14-6-202 0,-9-14 88 0,18 30 355 16</inkml:trace>
  <inkml:trace contextRef="#ctx0" brushRef="#br3" timeOffset="524454.2315">6755 1353 1081 0,'0'0'195'0,"0"0"-153"0,0 0-15 16,0 0 6-16,0 0 15 0,0 0 10 0,0 0-5 15,0 0-3-15,0 0-10 0,0 0-6 0,0 0-9 16,0 0-9-16,-25 33-7 0,18-5 9 0,-9 2-2 15,-1 7 9-15,-12 2-5 0,3 5 1 0,-4-2-12 16,5 0 10-16,-2-5-5 0,6-7 2 0,21-30-4 16,-28 36-6-16,28-36-7 0,0 0-2 15,0 0-1-15,0 0 1 0,0 0 1 16,0 0 1-16,33 1 2 0,-33-1-2 16,44-40 5-16,-17 12-5 0,5-9 4 0,2 0-5 15,-1-4 5-15,-1 1-5 0,0 1 6 0,-7 4-5 16,-2 5 5-16,-4 0-5 0,-19 30 2 0,27-41-1 15,-27 41 2-15,14-24-1 0,-14 24 3 0,0 0 3 16,0 0 0-16,0 0 1 0,0 0-3 16,0 0-1-16,-12 26-4 0,12-26 1 0,-15 42-2 15,7-17 3-15,2 0-4 0,6-25 5 0,-5 42-3 16,5-42 2-16,12 30-2 0,-12-30 1 0,32 19-1 16,-32-19 3-16,48 7 4 0,-18-10 2 0,2-1 2 15,0-3 1-15,2-5-1 0,-1 1-2 16,-3-3 0-16,0 0-3 0,-5 4 0 0,-25 10-3 15,37-14 0-15,-37 14-1 0,0 0 0 16,25-13 1-16,-25 13-1 0,0 0 0 0,0 0 0 16,0 0-1-16,0 0-2 0,0 0 1 0,0 0-1 15,-9 27-1-15,9-27-2 0,-21 54 0 0,5-13-5 16,-3 3 2-16,1 5-22 0,-3-3 9 0,5 3-10 16,2-8-3-16,8-3-16 0,-1-15-32 0,16 14-43 15,-9-37-44-15,20 39-95 0,-20-39-272 0,0 0 61 16,39 19 277-16</inkml:trace>
  <inkml:trace contextRef="#ctx0" brushRef="#br3" timeOffset="525450.0068">5756 1356 575 0,'0'0'197'16,"0"0"-124"-16,0 0-12 0,11-26 0 0,-11 26 2 15,0 0 4-15,0 0-8 0,0 0 1 0,0 0-2 16,14-25-3-16,-14 25-5 0,0 0-6 16,0 0-4-16,0 0 1 0,0 0-2 0,0 0-3 15,0 0-5-15,0 0-11 0,0 0-5 16,0 0-6-16,0 0-2 0,0 0-3 0,0 0 1 16,-11 30-5-16,11-30 2 0,-19 37-3 0,19-37 5 15,-25 40 0-15,25-40 6 0,-21 36-1 0,21-36 1 16,-13 26-5-16,13-26 0 0,0 0-4 0,0 0-2 15,0 0 1-15,0 0 0 0,0 0 0 16,0 0 1-16,0 0 0 0,0 0 0 0,29 14 1 16,-29-14-1-16,0 0 2 0,0 0-1 0,28-30 0 15,-28 30 1-15,0 0-1 0,23-31-2 0,-23 31 2 16,16-29-2-16,-16 29 2 0,12-31-2 0,-12 31 2 16,13-28-2-16,-13 28 2 0,0 0 0 0,0 0 8 15,7-25 4-15,-7 25 4 16,0 0 0-16,0 0-7 0,0 0-4 0,0 0-7 15,0 0-1-15,-32 16-2 0,32-16 2 0,-28 26 0 16,28-26 1-16,-37 39-2 0,37-39 3 0,-36 37-2 16,36-37 3-16,-28 30-3 0,28-30 1 0,0 0-1 15,0 0 0-15,-13 28-1 0,13-28 0 0,0 0 0 16,0 0 2-16,0 0-1 0,25 14 0 0,-25-14 1 16,25 0 0-16,-25 0 0 0,35-5 0 15,-35 5 0-15,39-11-1 0,-39 11 1 0,38-17 0 16,-38 17 1-16,30-16-1 0,-30 16 2 0,0 0-2 15,0 0 4-15,24-23-2 0,-24 23 2 16,0 0 2-16,0 0-1 0,0 0 1 0,-17-30 0 16,17 30-2-16,0 0 1 0,-34-23 0 0,34 23 3 0,-30-14-1 15,30 14 3-15,-32-9-2 0,32 9 0 16,-26-9-1-16,26 9-1 0,0 0-1 0,0 0-2 16,0 0-2-16,0 0-2 0,0 0-2 0,0 0-2 15,0 0 2-15,0 0 0 0,0 0 1 0,0 0 2 16,1 27 0-1,-1-27-1-15,0 0 1 0,23 28 0 0,-23-28 0 0,0 0 0 16,0 0 0-16,25 25-1 0,-25-25-1 0,0 0-2 16,0 0 1-16,0 0 1 0,0 0 2 15,0 0 3-15,0 0 0 0,0 0 1 0,0 0-1 16,0 0-1-16,0 0-2 0,-11-29 1 0,11 29-7 0,0 0-6 16,-33-26-17-16,33 26-27 0,0 0-40 0,0 0-83 15,-37-12-223-15,37 12-152 0,0 0 51 0,0 0 436 16</inkml:trace>
  <inkml:trace contextRef="#ctx0" brushRef="#br3" timeOffset="528634.6066">3489 8616 237 0,'0'0'28'0,"14"-35"22"0,-14 35 10 16,0 0 26-16,0 0 19 0,0 0 22 0,0 0-12 16,0 0-8-16,0 0-31 0,0 0-22 0,11 35-11 15,-11-35-5-15,-5 39 3 0,5-39-4 0,-11 37 1 16,11-37-6-16,-9 45-3 0,9-45-8 0,-9 48 3 16,2-18-7-16,4 2 2 0,-3 8-12 0,-1 2 2 15,-2 4-10-15,1 2 6 0,-5-4-9 0,-1 5 9 16,-2-1-9-16,-2-1 9 0,-3 6-9 15,-2-2 10-15,-2-3 13 0,4 1-24 0,-2-9 37 16,9-3-24-16,14-37 15 0,-25 39-1 0,25-39-12 16,0 0-7-16,0 0-5 0,0 0-2 15,18-47 8-15,-2 8 17 0,3-9-31 0,4-6 29 16,6-10-28-16,1-4 5 0,3-5 12 0,3-2-11 16,-1-5 11-16,2 3-13 0,-6 1 11 0,-1 2-12 15,-4 6 12-15,-3-1-12 0,-3 7 11 16,-3 2 12-16,-2 8-28 0,-3 9 31 0,-3 15-30 15,-9 28 21-15,9-25 18 0,-9 25 5 0,0 0 7 16,0 0-9-16,0 0-15 0,-13 32-9 0,4-5 5 16,-3 11-29-16,-2 13 27 0,-2 9-24 0,-4 9 10 15,-3 0 10-15,-3 3-11 0,-1 4 14 0,-3-4-7 16,2 2 12-16,-1-6-8 0,5-8 7 16,2-5-14-16,7-6 5 0,4-7-8 15,2-5 6-15,5-3-6 0,3-6-14 0,1-28 27 16,9 39-31-16,-9-39 33 0,0 0-13 0,26 30-3 15,-26-30 2-15,0 0-2 0,25 9 0 0,-25-9 1 16,0 0 0-16,0 0 1 0,25-25 2 0,-25 25-11 16,9-39 32-16,-8 15-30 0,-1-12 27 0,0-2-15 15,-1-12-5-15,-1 1 7 0,0-7-9 16,4-4 9-16,-2-5-10 0,2-1 9 0,-1 5-8 16,1 1 9-16,2 9-7 0,-1 5 8 0,1 9-7 15,-1 5 6-15,-3 32 0 0,2-31 4 0,-2 31 7 16,0 0 3-16,0 0-2 0,0 0-4 15,0 0-6-15,-12 40-9 0,8-3 6 0,-1 12-9 16,-6 13 8-16,-3 10-6 0,-5 4 9 0,-6 7-9 16,-4 0 10-16,-2-4-11 0,-3-3-10 15,-2-3 25-15,3-2-18 0,-1-6 20 0,6-7-1 16,5-8-11-16,3-12 5 0,8-13-5 0,12-25-2 16,0 0-5-16,0 0 0 0,0 0 1 0,0 0-1 15,39-39 5-15,-13-1-5 0,5-11 7 0,4-18 7 16,6-7-23-16,-1-7 16 0,6-5-21 0,-1 0 1 15,-1 2 7-15,-7-4-23 0,-3 16-5 16,-16-5-35-16,3 26-14 0,-28-9-44 0,14 38-56 16,-37-15-103-16,30 39-211 0,-43-3 65 15,-3 6 431-15</inkml:trace>
  <inkml:trace contextRef="#ctx0" brushRef="#br3" timeOffset="533737.4837">4770 5405 528 0,'0'0'44'0,"0"0"-13"0,0 0 12 0,0 0 11 15,0 0 15-15,0 0-5 0,0 0-4 16,0 0-8-16,0 0-10 0,0 0-11 0,0 0-9 16,17-30-6-16,-17 30-5 0,0 0-4 0,25-23-2 15,-25 23-1-15,0 0-3 0,27-16 0 0,-27 16-1 16,0 0 3-16,0 0 8 0,0 0 10 0,0 0 6 16,0 0 0-16,7 27-7 0,-7-27-11 15,-11 32-3-15,11-32-6 0,-19 47 4 0,5-15-5 16,-4 3 10-16,-2 4-4 0,1 5 9 0,-2 3 15 15,3 8-28-15,-3-2 28 0,5 5-27 0,-6-3 5 16,7 3 5-16,0 0-11 0,1 2 5 0,5 0-10 16,-1 1 9-16,-1-4-10 0,2 4 10 0,-1-8-10 15,1 2 9-15,0-1-9 0,-2 1 8 16,-1 3 10-16,0 2-27 0,-3 3 28 16,-2 4-18-16,-5 2 13 0,-2 3 11 0,-8 4-3 15,5 7 22-15,-10-8-3 0,10 10 23 0,-12-15-10 16,9 6 1-16,-3-7-19 0,8-1-13 0,0-8 16 15,7 2-30-15,2-6 21 0,4 1-14 0,0-6-9 16,3-4 5-16,2-1-10 0,1 5 7 0,1-2-9 16,2 3 9-16,-5-3-7 0,0 0 6 15,-3-1-6-15,-3 1 7 0,-2 2-8 0,-4 2 9 16,-1 2-7-16,-5 3-12 0,-3 0 25 0,-3 2-24 16,-3 1 26-16,-1-1-1 0,-2-3-5 0,0-1 11 15,1-5-8-15,0-2 5 0,3-8-10 16,6-10 3-16,28-31-8 0,-34 32-2 0,34-32-17 15,0 0-22-15,0 0-39 0,0 0-48 0,0 0-83 16,-9-56-84-16,17 26-225 0,-8 30 44 16,19-67 432-16</inkml:trace>
  <inkml:trace contextRef="#ctx0" brushRef="#br3" timeOffset="535285.0785">4624 6636 969 0,'0'0'238'16,"0"0"-195"-16,0 0-36 0,0 0-7 16,0 0 2-16,0 0 8 0,0 0 12 0,0 0 8 15,0 0 4-15,0 0-4 0,0 0-6 16,0 0-8-16,0 0-7 0,0 0-3 0,0 0-3 15,0 0 2-15,0 0 7 0,-24 14 5 0,24-14 4 16,0 0-16-16,-30 7 22 0,30-7-20 0,0 0 19 16,-31 7-3-16,31-7-7 0,-24 4-3 15,24-4-4-15,-30 3-1 0,30-3-1 0,-36 4 2 16,36-4 1-16,-41 4 3 0,41-4 1 0,-40 0 3 16,40 0-2-16,-38-4 1 0,38 4-3 0,-35-7-2 15,35 7-2-15,-37-11 0 0,37 11-16 0,-34-10 14 16,34 10-18-16,-35-13 31 0,35 13-18 0,-37-17 16 15,37 17-15-15,-41-21-3 0,41 21 2 16,-41-21-1-16,41 21 2 0,-41-22-1 16,41 22 4-16,-46-19-3 0,22 9 0 0,24 10-1 15,-50-22 2-15,25 12-1 0,0-1 4 0,1 1-2 16,24 10 2-16,-46-27-2 0,46 27 1 0,-43-26-4 16,43 26 2-16,-42-34-3 0,42 34 1 0,-43-31-1 15,43 31 1-15,-41-34-2 0,41 34 2 0,-39-37-2 16,39 37 2-16,-39-40-1 0,39 40 2 0,-35-46-3 15,14 21 3-15,3 1-2 0,18 24 2 16,-35-44-4-16,35 44 4 0,-31-44-4 0,31 44 2 16,-28-44-1-16,28 44 1 0,-30-46-3 0,30 46 4 15,-27-46-3-15,13 21 2 0,2 1-4 16,-1-1 5-16,-1-1-4 0,2 1 4 0,0 0-4 16,-1-1-13-16,1 1 27 0,1-1-26 0,-1-1 26 15,1-1-10-15,0-2-4 0,3 4 3 16,0-4-3-16,3 2 3 0,0-2-3 0,0 0 5 0,3 2-5 15,-2-1 5-15,2 0-5 0,2-1 3 0,-1 0-2 16,1-2 2-16,-2 0-3 0,4 2 4 0,-2-1-4 16,3 2 3-16,1 1-2 0,-1 2 3 0,1-2-4 15,-1 3 4-15,3-1-4 0,-1 1 4 0,2-2-4 16,0 1 3-16,0 0-3 0,4-1 3 0,-2 1-4 16,3-1-10-16,1 1 26 0,1-2-26 0,0 0 27 15,2-2-11-15,0 1-5 0,1 1 4 0,3 4-3 16,-1-3 2-16,-1 4-3 0,-18 23 4 0,34-45-3 15,-34 45 3-15,30-41-2 0,-30 41 2 0,32-32-3 16,-32 32 4-16,30-30-3 0,-30 30 1 0,26-30 0 16,-26 30-1-16,27-29 0 0,-27 29 0 0,30-27-2 15,-30 27 3 1,37-35-3-16,-37 35 3 0,45-34-1 16,-21 17 1-16,1-1-1 0,4-1 0 0,-1-1-2 15,2 3 3-15,2-3-2 0,0 3 2 0,1-1-2 16,-1-1 2-16,-2 3-2 0,2 0 1 0,-3 2-1 0,1 3 2 15,-2 1-2-15,-3 3 1 0,0 2-1 0,-25 5 1 16,46-9 0-16,-46 9 1 0,40-4-2 16,-40 4 1-16,39-1 1 0,-39 1-1 15,41 1 0-15,-41-1 0 0,43 2 0 0,-43-2 0 16,46 0 1-16,-22 0 1 0,7 0-1 0,-3-2 1 16,2 1-2-16,0-3 0 0,2 0 0 0,2 1 0 0,-1-1 0 15,1-3 1-15,0 6-2 0,1-3 2 0,-1 1-1 16,-1-1 0-16,-1 2 0 0,0 2-1 0,-4 0 1 15,1 2 0-15,-4 2 0 0,-25-4 1 16,46 8 0 0,-46-8-2-16,44 14 2 0,-44-14-2 0,42 18 2 15,-42-18-2-15,39 21 2 0,-39-21-2 0,41 21 2 16,-41-21-2-16,39 21 2 0,-39-21-1 0,39 22 1 16,-39-22-2-16,39 19 2 0,-39-19 0 0,44 19 0 15,-44-19 0-15,46 16 0 0,-46-16-2 0,45 20 3 16,-45-20-2-16,42 19 1 0,-42-19 0 0,43 21-1 15,-43-21 0-15,40 25 1 0,-40-25-2 16,38 31 4-16,-38-31-2 0,38 41 2 0,-38-41-1 16,41 46 2-16,-20-22-5 0,-21-24 4 0,41 46-4 15,-41-46 1-15,44 44-1 0,-44-44 4 0,43 42-2 16,-43-42 4-16,35 41-2 0,-35-41-1 0,32 35-2 16,-32-35 1-16,25 32-3 0,-25-32 3 15,25 28-3-15,-25-28 2 0,0 0 0 0,35 32 0 0,-35-32-2 0,0 0 2 16,34 23-6-16,-34-23 1 0,25 12-5 0,-25-12-9 15,33 11-1-15,-33-11 4 0,36 10-3 0,-36-10 6 16,33 16-10-16,-33-16-23 0,27 19 14 0,-27-19-56 0,0 0 44 31,27 32-14-31,-27-32 1 0,8 27 6 0,-8-27-49 16,0 0-45-16,4 35-144 0,-4-35-168 0,0 0 26 16,0 0 431-16</inkml:trace>
  <inkml:trace contextRef="#ctx0" brushRef="#br3" timeOffset="536189.3418">2343 3093 998 0,'0'0'116'0,"0"0"-43"15,-3-32-19-15,3 32 7 0,-6-32 4 0,6 32-2 16,-3-33 5-16,3 33-46 0,-7-35 29 0,7 35-42 16,-11-30 14-16,11 30 3 0,-14-25-5 0,14 25 2 15,0 0-2-15,-30-18-5 0,30 18-5 16,-28 2-5-16,28-2-4 0,-36 20-2 0,36-20 4 15,-44 44 20 1,17-13-26-16,-5 8 32 0,1 7-25 0,-7 1 8 16,7 8 7-16,-3-2-10 0,4 0 5 0,5 1-10 15,6-3 3-15,4-1-8 0,6-5 4 0,6-2-7 16,6-5 5-16,5-1-6 0,6-3 5 0,7-4-4 0,6 0 3 16,4-4-2-16,8-6 2 0,4-3-2 0,5-6 4 15,5-8-2-15,2-5 0 0,1-8 1 0,3-9-2 16,3-6 4-16,0-9-4 0,-2-6 5 0,2-6-5 15,-4-5 7-15,-3-4-6 0,-5-4 7 0,-8-7-8 16,-3 3 7-16,-7-4-9 0,-5 4 10 0,-6-1-7 16,-5 6-6-16,-7 5 25 0,-9 4-20 0,-4 5 25 0,-6 2-10 31,-4 1-8-31,-8 2 3 0,-1 4-6 16,-3 5 5-16,-1 4-1 0,-3 10 4 0,-4 5-4 15,-1 8-1-15,-2 6-2 0,-4 10-2 0,-5 8 2 16,0 9-2-16,0 10 4 0,-2 6-1 0,0 5 5 15,0 4 8-15,6 1-17 0,5-1 4 0,5-4-5 16,9-5 0-16,7-6 0 0,7-5 0 0,6-5 0 16,6-5 0-16,-3-25 0 15,23 39 0-15,-23-39 0 0,48 26 0 0,-13-19 0 16,10-7-3-16,6-9-9 0,11-5-11 0,4-10-16 16,10 2-13-16,0-13-20 0,9 9-17 0,-13-16-33 15,21 22-43-15,-35-22-75 0,23 17-276 0,-17 9 31 16,-20-6 257-16</inkml:trace>
  <inkml:trace contextRef="#ctx0" brushRef="#br3" timeOffset="536423.7025">3240 3167 1619 0,'0'0'56'16,"0"0"-32"-16,0 0-6 0,0 0 3 0,33-30 1 16,-33 30-8-16,34-16-9 0,-34 16-4 0,35-16-5 15,-35 16-12-15,36-14-15 0,-36 14-22 0,40-14-18 16,-40 14-20-16,45-12-32 0,-45 12-49 0,47-25-236 16,-20 23-60-16,-27 2 126 0</inkml:trace>
  <inkml:trace contextRef="#ctx0" brushRef="#br3" timeOffset="536611.2038">3172 3475 1588 0,'-21'30'191'0,"21"-30"-151"0,-30 14-20 0,30-14-14 16,0 0-1-16,0 0 1 0,0 0 4 15,33-21 6-15,-6 7-2 0,8-9-1 0,12-9-9 16,7-3-15-16,3-9-25 0,12 7-40 0,-10-18-62 15,22 36-126-15,-26-25-313 0,14 7 18 0,2 9 308 16</inkml:trace>
  <inkml:trace contextRef="#ctx0" brushRef="#br3" timeOffset="537126.9985">3918 2929 1690 0,'-27'5'29'0,"27"-5"-21"0,0 0-6 16,0 0 5-16,18-32 9 0,-18 32 3 0,35-29 4 16,-8 9-7-16,5-6 2 0,9 1-9 0,5-3 0 15,3-2-7-15,6 2 4 0,0 1-4 0,-2 4 3 16,0 4-4-16,-7 5 2 0,-3 5-3 15,-13 6 1-15,-5 4-1 0,-25-1 0 16,25 18 3-16,-25-18 0 0,3 42 3 0,-8-8-4 16,-8 8 4-16,-8 7-6 0,-9 4 11 0,-7 2 12 15,-2 5-17-15,-4-6 24 0,3 4-24 0,1-3 6 16,5-4 6-16,6-9-8 0,6-3 4 0,6-9-8 16,8-4-1-16,8-26-7 0,-2 36 2 0,2-36-2 15,0 0 1-15,21 33 0 0,-21-33 1 16,32 12-1-16,-32-12 2 0,50 2-2 0,-20-4 1 15,7-5-3-15,4-3-5 0,5-1-8 0,0-5-17 16,3 2-21-16,-6-7-36 0,10 16-56 0,-25-30-74 16,36 31-185-16,-20-17-138 0,-1-7 48 0,13 16 489 15</inkml:trace>
  <inkml:trace contextRef="#ctx0" brushRef="#br3" timeOffset="537298.8761">5018 3100 1796 0,'-27'9'54'16,"27"-9"-44"-16,-34 5-5 0,34-5-1 0,0 0-1 15,0 0-8-15,0 0-14 0,0 0-12 16,0 0-35-16,23-25-51 0,-19-14-96 0,35 22-372 16,-9-8 34-16,0-5 267 0</inkml:trace>
  <inkml:trace contextRef="#ctx0" brushRef="#br3" timeOffset="537627.0439">5432 2747 1706 0,'-41'11'36'0,"9"5"-8"0,-1-6-3 16,33-10 7-16,-46 22-9 0,46-22-9 0,-30 17-4 15,30-17-4-15,0 0-1 0,-20 34-2 0,20-34-3 16,0 0 0-16,14 37-1 0,-14-37 5 0,32 24-1 15,-32-24 2-15,52 23-1 0,-19-16-1 16,3 0-2-16,4 0-16 0,1-3 17 16,2-1-16-16,-4-1 15 0,-2 2 1 0,-5-1-3 15,0 1 2-15,-6 3 12 0,-1 0-12 0,-25-7 13 16,34 17-12-16,-34-17 1 0,0 0 1 0,23 27-2 16,-23-27 3-16,0 26-3 0,0-26 2 0,-11 35-4 15,11-35 2-15,-27 46-6 0,8-19 0 0,-2 1-9 16,-6-2-4-16,4 1-7 0,-2-8-1 15,25-19-12-15,-40 35-13 0,40-35-35 0,0 0-43 16,-13 37-95-16,13-37-166 0,0 0-127 0,0 0 97 16,-9-53 419-16</inkml:trace>
  <inkml:trace contextRef="#ctx0" brushRef="#br3" timeOffset="537783.2969">5712 2695 1795 0,'-43'16'84'0,"43"-16"-41"15,-24 7-8-15,24-7-4 0,0 0-4 0,0 0-11 16,0 0-10-16,0 0-5 0,0 0 0 0,0 0-1 16,24 7 0-16,-24-7 1 0,46-4-8 0,-19-3-11 15,8-2-27-15,-6-10-45 0,17 15-96 0,-28-33-173 16,28 27-238-16,-6-8 27 0,-1-8 403 0</inkml:trace>
  <inkml:trace contextRef="#ctx0" brushRef="#br3" timeOffset="538439.6681">6396 2932 569 0,'0'0'151'0,"0"0"-37"0,0 0-12 16,0 0-5-16,0 0-18 0,0 0 9 0,0 0-24 16,0 0 9-16,0 0-17 0,0 0-11 0,0 0-11 15,0 0-6-15,0 0-4 0,0 0 1 0,0 0-1 16,0 0 0-16,14 25 15 0,-14-25-43 15,5 28 32-15,-5-28-34 0,0 41 15 0,0-41 6 16,-5 46-4-16,1-22 2 0,-1 1-4 0,5-25 4 16,-13 42-2-16,13-42 3 0,-10 35-4 0,10-35 0 15,-9 29-5-15,9-29-1 0,0 0-2 0,0 0 0 16,0 0-1-16,0 0 0 0,0 0 0 0,0 0 0 16,0 0 2-16,0 0 1 0,0 0 5 0,9-32 0 15,-9 32 4-15,19-49-4 16,-8 20 4-16,3-1-4 0,-3 0 5 0,-1 1-3 15,-1 0-13-15,-3 1 24 0,1 5-29 0,-7 23 25 16,5-38-14-16,-5 38-4 0,0 0 3 0,0 0-2 16,3-23-1-16,-3 23-1 0,0 0-1 0,0 0-3 15,0 0-3-15,0 0-2 0,0 0-6 0,0 0-4 16,41 23-11-16,-41-23-11 0,43 12-23 0,-43-12-14 16,55 5-29-16,-55-5-37 0,65-3-46 15,-65 3-159-15,55-30-101 0,-7 33 57 0,-23-26 394 16</inkml:trace>
  <inkml:trace contextRef="#ctx0" brushRef="#br3" timeOffset="538799.0999">7012 2821 1060 0,'-34'27'330'0,"34"-27"-265"0,-35 3-19 0,35-3-2 16,-29 6 2-16,29-6-7 0,-24 3-13 0,24-3-5 15,0 0-2-15,-32 11-2 0,32-11-1 0,0 0-2 16,-25 28 0-16,25-28 0 0,-16 32 4 0,16-32-2 15,-14 40-14-15,14-40 30 0,-14 46-29 0,14-46 25 16,-11 40-15-16,11-40-6 0,-3 36-2 0,3-36-5 16,0 0 2-16,5 30-3 0,-5-30 0 15,0 0 1-15,0 0-1 0,26 14 1 0,-26-14 0 16,25-11 1-16,-25 11-1 0,34-23 1 16,-34 23-2-16,42-42 3 0,-42 42-3 0,43-48-13 15,-43 48 28-15,35-47-27 0,-35 47 27 0,29-41-11 16,-29 41-4-16,21-31 4 0,-21 31-4 0,0 0 1 15,0 0-2-15,0 0-1 0,0 0-2 0,0 0-5 16,0 0-1-16,0 0-7 0,0 0 2 16,-4 31-3-16,-8-2-10 0,0 8 31 0,-4-2-26 15,3 0 24-15,3-5-22 0,6 2-24 0,4-32-21 16,7 47-33-16,-7-47-34 0,25 32-36 0,-25-32-34 16,39 7-100-16,-7 0-107 0,-32-7 104 0,64-7 307 15</inkml:trace>
  <inkml:trace contextRef="#ctx0" brushRef="#br3" timeOffset="539158.4804">7467 2802 1280 0,'-28'-14'73'0,"28"14"-27"16,-43-11 6-16,43 11 3 0,-44 4-5 0,44-4-8 16,-51 21-4-16,26 0 2 0,-5-3-2 0,5 10-2 15,-3-2-9-15,4 4-16 0,1 0 23 16,6 4-31-16,3-4 24 0,5-2-14 0,5 0-7 15,2-3 2-15,2-25-7 0,11 37 4 0,-11-37-3 16,27 26 1-16,-27-26 1 0,39 12-2 16,-15-13 2-16,1-5 1 0,3-4 1 0,-1-2 1 15,1-8 1-15,-1 3 1 0,0-6 3 0,-3-6-4 16,-1 1-10-16,2-3 21 0,-4-5-24 0,2 1 22 16,-5-2-11-16,2 2-5 0,-6-2 4 15,0 3-5-15,-2 1 2 0,-1 5-3 0,-11 28 2 16,14-44-2-16,-14 44 3 0,0 0-1 0,0 0 1 15,0 0-1-15,0 0-2 0,0 0-2 0,0 0-5 16,-10 26-2-16,-1 9-4 0,-5 8 4 0,-2 8-6 16,-3 0 6-16,0 2 0 0,1-6-31 0,10 4 8 15,-5-12-50-15,23 9-20 16,-8-48-35-16,12 65-66 0,-12-65-70 0,9 24-233 16,16-1 60-16,-25-23 357 0</inkml:trace>
  <inkml:trace contextRef="#ctx0" brushRef="#br3" timeOffset="539496.1887">8057 2686 1593 0,'-39'0'71'0,"10"14"-22"0,-6-3-6 0,1 8-6 16,-3 2-11-16,2 4-3 0,-2-1-3 15,5 3 2-15,5-4-6 0,27-23-3 0,-30 38-10 16,30-38-1-16,-5 29-3 0,5-29 1 0,0 0-1 15,23 31 4-15,-23-31 1 0,33 16-12 0,-8-12 16 16,2-1-16-16,1-3 12 0,2-3 0 16,-3 1-3-16,-1-3 15 0,-26 5-15 0,41-4 14 15,-41 4-14-15,0 0 0 0,28 2 1 0,-28-2-12 16,0 0 16-16,0 0-12 0,0 0 14 0,-1 33 0 0,1-33 8 16,-7 37-10-16,-4-12 9 0,0 0-7 0,-5-1-5 15,16-24 3-15,-37 46-4 0,37-46 1 0,-37 44-2 16,37-44 1-16,-28 30-6 0,28-30-2 15,0 0-9-15,0 0-10 0,-25 21-15 0,25-21-17 16,0 0-46-16,0 0-73 0,0 0-184 0,25-17-218 16,-25 17 32-16,33-32 429 0</inkml:trace>
  <inkml:trace contextRef="#ctx0" brushRef="#br3" timeOffset="539688.1216">8321 3253 1694 0,'-14'25'335'0,"14"-25"-317"0,0 0-18 0,0 0 0 15,0 0 0-15,-9-27 0 0,9 27 0 0,0 0 0 16,-22-37-29-16,22 37-48 0,-16-33-91 16,16 33-441-16,13-27-15 0,-13 27 85 0</inkml:trace>
  <inkml:trace contextRef="#ctx0" brushRef="#br3" timeOffset="558790.941">12786 10983 760 0,'0'0'53'0,"0"0"-23"0,0 0 15 0,8-26 11 16,-8 26 17-16,0 0 2 0,0 0-5 0,0 0-8 16,0 0-7-16,0 0-11 0,0 0-6 0,0 0-7 15,0 0-4-15,0 0-7 0,0 0-5 0,0 0 1 31,0 0 5-31,0 0 3 0,0 0 5 0,-5 38-1 16,5-38 0-16,-2 37-4 0,2-37-1 0,-3 32-6 16,3-32-3-16,-4 30-7 0,4-30 0 0,-3 26-5 15,3-26 0-15,0 0-3 0,-2 34 2 0,2-34-2 0,2 26 1 16,-2-26 20-16,0 37-33 0,0-37 33 0,-2 39-31 16,2-39 10-16,-4 39 4 0,4-39-4 0,0 0 2 15,0 26 0-15,0-26 0 0,0 0 1 0,0 0 5 0,0 0 9 16,0 0 7-16,16-39 6 0,-16 39 10 0,23-52-39 15,-9 18 22-15,1-5-31 0,1 2 11 0,0-3 5 16,1-1-6-16,1 4 5 0,0 0-6 0,-1 6 3 16,1 2-4-16,-18 29 3 0,34-42-3 0,-34 42 3 15,30-23-3-15,-30 23 0 0,0 0 0 0,28-9-1 16,-28 9 1-16,0 0 0 0,0 0 2 0,25 32-2 16,-25-32 2-1,7 35-2-15,-7-35 3 0,2 39-3 0,-2-39 2 16,-2 39-2-16,2-39 2 0,0 32-1 0,0-32 1 15,0 0-2-15,12 28 1 0,-12-28-1 0,0 0 2 16,32 16-2-16,-32-16 3 0,30 5-1 0,-30-5-1 16,34 2 2-16,-34-2-2 0,35-7 1 0,-35 7-1 0,34-13 1 15,-34 13 0-15,43-26 3 0,-19 3 1 0,5-7 5 16,-1-5-3-16,4-9 3 0,-2 0-8 0,4-4 5 16,-2 2-7-16,-4 6 5 0,0 1-6 0,-6 9 3 15,-22 30-2-15,30-33 1 0,-30 33 2 16,0 0 3-16,0 0 1 0,0 0 0 0,0 0 1 15,5 53-8-15,-10-8 4 0,-6 15-8 0,-3 4 6 16,-2 4-8-16,-2 3 10 0,4-4-11 0,2-2 9 16,-3-10-11-16,7-11-11 0,4-9 17 0,4-35-44 15,12 37 2-15,-12-37-64 0,50 9-107 0,-50-9-366 16,44-32 25-16,-8 12 201 0</inkml:trace>
  <inkml:trace contextRef="#ctx0" brushRef="#br3" timeOffset="560018.4542">12977 12144 631 0,'0'0'95'15,"0"0"-9"-15,0 0 3 0,0 0 6 0,0 0 0 16,0 0-10-16,-25 17-20 0,25-17-29 0,0 0 7 15,0 25-28-15,0-25 16 0,0 0 1 0,-9 33-8 16,9-33 0-16,-3 39-9 0,-1-14 0 0,4-25-2 16,-11 49 7-16,3-24-1 0,2-1 7 0,6-24-2 15,-12 43 3-15,12-43-2 0,0 0 0 16,0 0-5-16,0 0-5 0,0 0-6 16,0 0-4-16,0 0 7 0,0 0 4 0,0 0 5 15,9-34-1-15,1 4-3 0,3-3-11 0,1-8 0 16,2 3-7-16,2-5 6 0,-1-1 11 0,3 2-29 15,-1 1 28-15,-1 8-29 0,0 8 12 0,-18 25 4 16,28-38-3-16,-28 38 1 0,0 0-1 16,0 0 0-16,0 0 1 0,0 0 0 0,0 0 1 15,25-2-2-15,-25 2 5 0,0 31-5 0,0-31 4 16,-4 45-3-16,1-19 2 0,-3-1 14 0,3-1-26 16,3-24 34-16,-7 35-31 0,7-35 15 0,0 0-2 15,0 0-3-15,0 0 0 0,25 16-1 0,-25-16 2 16,35-7 1-16,-35 7-2 0,46-28-13 15,-19 10 28-15,3-4-31 0,-2-3 32 16,4 0-13-16,2 1-3 0,-3-6 4 0,1 5-6 16,0-1 4-16,-3 1-4 0,-3 0 2 0,-1 4-2 15,-25 21 3-15,39-33-5 0,-39 33 3 0,26-14-3 16,-26 14 2-16,0 0 3 0,0 0 1 0,0 0 5 16,0 0 1-16,0 0-1 0,13 37-4 0,-15-11-2 15,0 4-6-15,-5 5 4 0,0-1-4 0,-4 4 5 16,3-4-5-16,1 3-12 0,3-7 24 15,2-2-26-15,2-28 27 0,7 37-13 0,-7-37-5 16,0 0-8-16,41 23-10 0,-41-23-10 16,44 0-19-16,-44 0-41 0,53-5-73 0,-47-31-144 15,20 20-264-15,1 1 56 0,-13-21 372 0</inkml:trace>
  <inkml:trace contextRef="#ctx0" brushRef="#br3" timeOffset="570181.1648">12807 11437 1100 0,'-29'-17'256'0,"29"17"-228"0,0 0 1 0,-23-9 4 15,23 9 8-15,0 0 7 0,0 0-6 0,0 0-11 16,0 0 3-16,0 0 7 0,0 0 5 15,38-14 7-15,-7 5-12 0,12-3-14 0,10-11-6 16,13-9-8-16,10-10-19 0,11-9 22 0,10-11-27 16,4-7 21-16,7-6-4 0,2-6-11 0,1 3 11 15,-3-1-17-15,-5 3 3 0,-7 4-17 0,-8 7-3 16,-13 0-19-16,-3 17-6 0,-22-5-34 0,10 27-39 16,-32-18-52-16,20 35-153 0,-19-5-164 0,-29 14 54 15,24-7 372-15</inkml:trace>
  <inkml:trace contextRef="#ctx0" brushRef="#br3" timeOffset="570759.2933">12966 12369 1328 0,'-33'30'289'0,"33"-30"-241"0,0 0-20 16,-25 2-14-16,25-2 6 0,0 0 14 0,30-16 5 16,-30 16 5-16,56-41-13 0,-13 6-7 0,8-5-10 15,8-13-16-15,5-5 21 0,5-6-26 0,1 1 20 16,5-1-7-16,-1-1-11 0,1 2 9 0,-1-1-9 15,-3 6 0-15,-6 2-13 0,-3 7-7 16,-12 3-24-16,0 21-21 0,-20-8-41 0,12 33-67 0,-42 0-110 16,0 0-244-16,30-13 47 0,-30 13 311 15</inkml:trace>
  <inkml:trace contextRef="#ctx0" brushRef="#br3" timeOffset="571634.3082">15325 10389 904 0,'-32'0'289'0,"-1"18"-210"15,-13-13-9-15,12 16-13 0,-9-3-21 0,6 8-8 16,-2 6-12-16,0 9 3 0,-3 8-4 0,3 13 13 16,-5 3-7-16,8 14 18 0,-6 2-14 0,10 9 11 15,-2 1-19-15,11 3-4 0,0-6 19 16,9 0-25-16,7-12 17 0,9-9-13 0,12-13-14 0,9-8 4 15,10-5-14-15,6-12-14 16,18 1-24-16,-2-17-19 0,26 8-41 0,-15-32-45 16,33 20-131-16,-5-18-212 0,-11-19 40 0,16 18 369 15</inkml:trace>
  <inkml:trace contextRef="#ctx0" brushRef="#br3" timeOffset="572578.9797">15750 10957 1046 0,'-35'-16'194'16,"35"16"-160"-16,0 0-29 0,0 0-3 0,0 0 0 15,0 0-1-15,0 0 0 0,0 0 2 16,-25 38 5-16,25-38 12 0,-16 43 4 0,11-13 10 15,-6-6-3 1,4 4 4-16,7-28-4 0,-18 55 6 0,18-55 14 16,-17 44-37-16,17-44 31 0,-11 37-38 0,11-37 12 15,-5 30-2-15,5-30-7 0,0 0-2 0,0 28-7 16,0-28 2-16,0 0-3 0,0 0 1 0,28 4 1 16,-28-4-2-16,32-20 1 0,-32 20-2 0,41-37-17 15,-18 13 34-15,1-6-30 0,3 0 30 16,0-5-13-16,-3 1-5 0,-1-1 5 0,2 3-5 0,-4 1 5 15,-1 2-5-15,-4 5 5 0,-16 24-4 0,23-37 2 16,-23 37-1-16,0 0 1 0,18-27 0 0,-18 27 0 16,0 0 0-16,0 0 0 0,0 0 1 0,-7 30-4 15,7-30 4-15,-15 50-5 0,8-21 4 0,-2 7-6 16,1-1 0-16,1 0-12 0,-1-3-1 16,7 3 3-16,-3-9-21 0,13 6-3 0,-9-32-57 15,21 48-29-15,-21-48-58 0,32 26-66 0,-32-26-91 0,34 4-73 16,8 10 258-16</inkml:trace>
  <inkml:trace contextRef="#ctx0" brushRef="#br3" timeOffset="572876.1314">16445 10861 1081 0,'0'0'61'0,"-43"-7"-14"0,43 7 10 16,-39 16 2-16,39-16 1 0,-35 37-17 0,19-9-5 15,-7-3-2-15,5 9 4 0,-5-6-6 0,7 10 5 16,-5-8-8-16,8 7-1 0,1-8 3 16,8 0-17-16,4-29 29 0,2 37-33 0,-2-37 17 15,0 0-18-15,27 27-4 0,-27-27 3 0,42 3 3 0,-13-10-3 16,-1-3-15-16,6-8 27 0,1-5-34 0,2-5 27 16,0-5-14-16,-3 1-3 0,-4-2 4 0,-2 3-6 15,-5 1 6-15,-7 0-8 0,-16 30-1 0,20-46-12 16,-20 46-18-16,-4-32-19 0,4 32-21 0,0 0-21 15,0 0-29-15,-51-33-35 0,51 33-62 16,-34 16-117-16,8-11-83 0,22 21 142 0,-24-29 282 16</inkml:trace>
  <inkml:trace contextRef="#ctx0" brushRef="#br3" timeOffset="573650.0401">17388 10722 1229 0,'0'0'237'0,"-35"4"-187"15,35-4-12-15,-32-4 6 0,32 4-1 16,-28 0-8-16,28 0-9 0,-27 7-2 0,27-7-1 16,0 0-7-16,-26 20-3 0,26-20-6 15,-9 24 0-15,9-24 0 0,-5 43 2 0,5-17-1 16,1 6 8-16,1-2-8 0,0 0 7 0,0-2-5 15,-1 0 0-15,3-3-4 0,1-1 2 0,-5-24-4 0,18 39 1 0,-18-39-2 16,27 23 1-16,-27-23-3 0,28 11 0 0,-28-11 1 16,32-8-1-16,-32 8 3 0,42-26-3 0,-42 26 2 15,46-49-4-15,-21 19 3 0,0-4-4 16,-2-3 4-16,0 2-4 0,-4 0 5 0,1 3-5 16,-4 4 4-16,-16 28-4 0,23-44 4 0,-23 44-3 15,14-28 3-15,-14 28-3 0,0 0 2 0,0 0 0 31,0 0-2-31,0 0 0 0,2 26-4 0,-2-26-1 16,-13 53-6-16,3-14 5 0,-3 1-6 0,-1 3 7 16,0 1-3-16,0-4 4 0,3 1-7 0,2-6 0 15,8-3-14-15,-1-8-7 0,9-1-18 16,-7-23-2-16,21 30 10 0,-21-30-19 0,36 11 16 16,-36-11-19-16,51-9-9 0,-51 9-15 0,64-25-62 0,-34-5 0 15,11 14 7-15,-10-17 8 0,5 5 46 0,-4-4-5 16,-4 2 18-16,-3 0 35 0,-6 2 65 0,-3 3 49 15,-5-1 26-15,-11 26 20 0,9-39-1 0,-9 39 3 16,-9-26 5-16,9 26-1 0,0 0-14 16,0 0-12-16,-44-13-22 0,44 13-14 0,-30 16-13 15,30-16-5-15,-31 30-6 0,31-30-2 0,-30 41-7 16,30-41 0-16,-28 45-10 0,16-16-3 0,1-1-6 16,4 0 2-16,-2-3-4 0,9-25 3 15,-7 42-7-15,7-42 1 0,0 40-4 0,0-40 2 16,11 25-2-16,-11-25 1 0,0 0-3 0,35 19 1 15,-35-19 1-15,35-12-2 0,-35 12 3 16,43-23-2-16,-18 2 2 0,0-4-2 0,-1 1 2 16,-1-6-3-16,-3-2 4 0,-1 4-5 0,-1-2 6 15,-4 2-5-15,-1 0 3 0,-3 1-2 0,-3 4 3 16,-7 23-3-16,9-38 2 0,-9 38-2 0,0 0 2 16,0 0-1-16,0 0 1 0,0 0-1 0,0 0 0 15,0 0 0-15,0 0-4 0,-5 28 3 16,1 2-3-16,-1 8 3 0,0 3-7 0,-2 1 3 15,-1-1-12-15,5-6 2 0,6-2-9 16,1-4-3-16,8 1-22 0,-12-30-8 0,34 37-1 16,-34-37-25-16,44 17 7 0,-44-17-39 0,53 4-27 15,-53-4-63-15,45-28-206 0,-6 26-14 0,-23-26 244 16</inkml:trace>
  <inkml:trace contextRef="#ctx0" brushRef="#br3" timeOffset="573821.9611">18472 10865 845 0,'0'0'184'0,"0"0"-34"15,-30-41-20-15,30 41-11 0,0 0-30 0,0 0-31 16,0 0-21-16,-14 29-11 0,14-29-6 0,-5 42-1 16,3-10-9-16,0 6 7 0,-1 3-8 0,-1 1 7 15,-3-1-10-15,2-3-1 0,1-2 11 16,4-5-30-16,4-4 30 0,-4-27-34 16,10 38 8-16,-10-38-14 0,0 0-21 0,0 0-24 15,39 20-41-15,-35-47-59 0,26 12-268 0,-7-14-64 16,-7-22 127-16</inkml:trace>
  <inkml:trace contextRef="#ctx0" brushRef="#br3" timeOffset="573978.1731">18566 10326 1485 0,'-28'32'316'0,"-8"-22"-289"16,8 6-12-16,28-16-4 0,-41 27 1 0,41-27-11 15,-24 19-10-15,24-19-22 0,0 0-30 16,0 0-35-16,0 0-54 0,47 16-99 0,-47-16-225 15,52-20-43-15,-1 13 238 0</inkml:trace>
  <inkml:trace contextRef="#ctx0" brushRef="#br3" timeOffset="574181.3124">19108 10065 1602 0,'-39'2'179'0,"39"-2"-133"0,-49 39-12 15,24-13 2-15,-2 4-3 0,2 7-7 0,-1 5-8 16,-1 6-10-16,3 7 17 0,2 6-22 15,5 4 13-15,2 4-8 0,5-2-8 16,3-4 2-16,1 3-11 0,5-3 6 0,2-1-13 16,1-6 3-16,2-5-19 0,-3-9 0 0,8 2-42 15,-7-12 0-15,16 9-38 0,-18-41-70 0,25 38-160 16,-25-38-219-16,0 0 72 0,40 2 393 0</inkml:trace>
  <inkml:trace contextRef="#ctx0" brushRef="#br3" timeOffset="574321.9291">18874 10625 1734 0,'-31'-1'123'0,"31"1"-40"0,0 0-23 0,0 0-15 16,0 0-43-16,0 0-2 0,0 0 0 0,0 0 0 15,40-4 0-15,-8-1 0 0,7 3 0 16,4-5-46-16,10 11-33 0,-5-11-41 0,22 28-66 16,-27-25-255-16,26 13-139 0,0 2 46 15,-5-13 474-15</inkml:trace>
  <inkml:trace contextRef="#ctx0" brushRef="#br3" timeOffset="574978.3879">17472 12029 760 0,'17'-44'105'0,"-17"44"-4"0,-3-32-6 16,3 32-1-16,0 0-19 0,-18-26-15 0,18 26-13 15,-32-4-8-15,32 4-4 0,-40 7-3 0,15 1 2 16,25-8 7-16,-52 26 3 0,52-26 8 15,-53 39-3-15,32-11-1 0,-7-5-8 0,8 5-25 16,-1-2 23-16,5 6-33 0,4-4 26 0,3 0-13 16,9-28-9-16,-4 34-1 0,4-34-6 0,0 0 2 15,32 21 1-15,-32-21 4 0,50-5 2 16,-17-8 1-16,6-2-1 0,9-12-6 0,5-6-12 16,2-6 24-16,-2-5-27 0,-1 3 26 0,-8 3-13 15,-3 1-5-15,-4 1 6 0,-7 3-5 16,-2 1 6-16,-8 1-5 0,-4 2 4 0,-4 3-4 15,-7 1 3-15,-5 25-3 0,2-47 2 0,-2 47-2 16,-7-35 1-16,7 35 0 0,0 0 0 0,-21-27 1 16,21 27-1-16,0 0-1 0,0 0-1 0,-32 30 2 15,21-5-3-15,1 8 3 0,-1 6-3 0,4 3 3 16,-4 6-5-16,4-2 6 0,4 3-13 0,-3-3 2 16,8-2-18-16,2-9-20 15,6 4 17-15,-1-13-37 0,14 6 11 0,-23-32-34 16,52 46-34-16,-52-46-44 0,58 21-68 0,-58-21-114 15,46-13-123-15,-2 17 192 0,-24-31 281 0</inkml:trace>
  <inkml:trace contextRef="#ctx0" brushRef="#br3" timeOffset="575150.3563">18178 11871 1523 0,'-30'0'100'15,"30"0"-48"-15,-26 26-15 0,26-26 3 0,-27 42-8 16,17-15-6-16,-3 1-8 0,2 2 3 0,3-4-6 15,2 2-21-15,6-28 21 0,-5 44-31 0,5-44 26 16,5 36-14-16,-5-36-6 0,0 0-7 16,27 23-9-16,-27-23-16 0,26-2-18 15,-26 2-14-15,43-25-93 0,-38-15-109 0,13 8-252 16,9 6 12-16,-12-27 370 0</inkml:trace>
  <inkml:trace contextRef="#ctx0" brushRef="#br3" timeOffset="575712.9906">18379 11613 1418 0,'0'0'66'0,"-9"39"-17"15,9-39 6-15,0 0 13 0,16 25-4 16,-16-25-9-16,26 16-7 0,-26-16-6 0,30 17-11 16,-30-17-9-16,25 21-6 0,-25-21-1 0,18 30-4 15,-18-30 1-15,10 39-5 0,-10-39 1 0,0 48-4 16,-3-18 4-16,-2 0-6 0,-3 3 7 15,0 1-1-15,-1-6 4 0,-4 0-2 0,13-28-3 16,-17 37-7-16,17-37 0 0,0 0 0 0,0 0 0 16,0 0 0-16,0 0 0 0,0 0-2 0,0 0 1 15,16-37 2-15,1 5-2 0,5-7 4 0,2-3-6 16,1 0 5-16,2 0-6 0,-3 1 6 0,0 4-4 16,-7 2 4-16,1 3-3 0,-6 6 2 0,-12 26-1 15,25-39 1-15,-25 39-2 16,0 0 0-16,0 0 0 0,0 0-1 0,0 0 2 15,0 0-1-15,0 0 3 0,21 51-1 0,-22-23 1 16,-3 6-2-16,1-3 2 0,-5 5-4 0,3-3 3 16,2-3-2-16,1 0 2 0,2-7-3 0,0-23 3 15,12 37-4-15,-12-37 3 0,0 0-1 0,37 30 1 16,-37-30 1-16,34 3-1 0,-34-3 2 0,37-14 0 16,-37 14 0-16,46-28-2 0,-19 7 0 15,-1-4 0-15,3-3 0 0,-3-2 0 0,1 2 0 16,1-2 0-16,-3 2 0 0,-4 3 0 0,-21 25 0 15,36-42 0-15,-36 42 0 0,19-26 0 0,-19 26 0 16,0 0 0-16,0 0 0 0,0 0 0 16,0 0 0-16,0 0 0 0,0 0 0 0,2 42 0 15,-4-14 0-15,-5 0 0 0,4 4 0 16,-5 0 0-16,7-4 0 0,1 5 0 0,0-3 0 16,1 0 0-16,5-2 0 0,-1-1 0 0,2-1-28 15,2-1-3-15,3 3-21 0,-12-28-34 0,27 56-20 16,-27-56-96-16,30 41-246 0,-30-41-103 0,0 0 23 15,41 44 514-15</inkml:trace>
  <inkml:trace contextRef="#ctx0" brushRef="#br3" timeOffset="576103.6319">19374 11772 1420 0,'-32'-26'224'16,"32"26"-158"-16,0 0-35 0,0 0 2 0,5 29 0 15,-5-29 1-15,2 30-3 0,-2-30-5 0,9 29-8 16,-9-29-4-16,0 0-6 0,28 31-3 16,-28-31-1-16,32 9-2 0,-32-9 1 0,39 0 4 15,-39 0 1-15,48-12 0 0,-22 1 1 0,-1 1-7 16,-25 10 0-16,39-21-2 0,-39 21 1 0,27-23 0 16,-27 23 1-16,16-30-1 0,-16 30 1 0,9-37-3 15,-9 37 3-15,5-39-3 0,-5 39 3 16,0-41-3-16,0 41 3 0,-13-29-3 15,13 29-2-15,0 0-2 0,-33-23-1 0,33 23-2 16,-30 3 3-16,30-3 1 0,-41 23 1 0,16 0 4 16,-3 5-3-16,-2 4 8 0,1 7-2 0,-2-2 10 15,0 1-2-15,5 3 5 0,3-4-6 0,5-6-1 16,9-1-7-16,6-5 0 0,3-25-5 0,10 42 2 16,-10-42-2-16,29 29 2 0,-29-29-3 0,48 15-4 15,-18-15-11-15,2 0-12 0,6-3-24 16,-2-9-24-16,12 12-42 0,-22-23-25 0,29 30-113 15,-16-23-306-15,-3-2 75 0,6 11 218 0</inkml:trace>
  <inkml:trace contextRef="#ctx0" brushRef="#br3" timeOffset="576431.7611">19933 11716 1221 0,'-37'-30'261'0,"37"30"-147"0,0 0-39 15,0 0-17-15,-28 14-20 0,28-14-13 0,-14 30-9 16,14-30 2-16,-20 38-2 0,11-11 3 0,-1-2-6 15,-1-1 2-15,-1 6-6 0,1 0 2 0,1-4-2 16,10-26 1-16,-16 41-1 0,16-41 1 0,-7 25-2 16,7-25-1-16,0 0-1 0,0 0-2 0,0 0-1 15,0 0 3-15,0 0 3 0,24-7-2 16,-24 7 0-16,41-44-5 0,-16 10 1 16,3-1-4-16,1-4 6 0,1-1 0 0,0 1 6 15,-2 2-2-15,-1 2 0 0,-1 1-9 0,-3 6 0 16,0 3 0-16,-23 25 0 0,34-35 0 0,-34 35 0 15,25-16 0-15,-25 16 0 0,0 0 0 0,0 0 0 16,0 0 0-16,17 27 0 0,-17-27 0 0,-1 46 0 16,-5-17 0-16,-1 7 0 0,-3-1 0 15,1 2 0-15,-4-2-16 0,8 2-41 0,-7-9-18 16,12 16-55-16,0-44-60 0,1 67-158 0,-2-40-231 16,1-27 80-16,23 51 347 0</inkml:trace>
  <inkml:trace contextRef="#ctx0" brushRef="#br3" timeOffset="576955.2345">20759 11585 1188 0,'0'0'130'0,"0"0"-62"0,-29 13-7 15,5-15-10-15,24 2-13 0,-53 14-1 16,26-3 7-16,-12-4 8 0,9 8 4 0,-11-6-9 15,9 5-5-15,-5-3-9 0,9 3-1 0,-1-5-3 0,29-9 0 16,-35 21-7-16,35-21-4 0,0 0-11 0,0 0-3 16,-18 28-4-16,18-28 0 0,0 0 1 0,27 23 0 15,-27-23-1-15,41 11 2 0,-17-8-2 0,6-3 0 16,4-3 1-16,-2-1-1 16,2-3 0-16,-6 3 0 0,-1 1-1 0,-27 3 1 15,40-5 0 1,-40 5 1-16,27 3-1 0,-27-3 1 0,0 0 1 0,0 0 3 0,0 0 2 15,19 35 2-15,-19-35-2 0,-12 36 0 0,12-36-4 16,-27 49 1-16,10-19-3 0,-3 0 2 0,-3 0-3 16,4-4 1-16,-3 1-2 0,22-27 3 0,-33 38-6 15,33-38-2-15,0 0-10 0,0 0-5 16,-11 25-11-16,11-25-3 0,0 0-7 0,0 0-15 0,48-28-27 16,-32-6-30-16,26 18-54 0,-22-33-61 0,31 28-57 31,-17-11-166-31,-4-13 49 0,20 23 309 0</inkml:trace>
  <inkml:trace contextRef="#ctx0" brushRef="#br3" timeOffset="577132.4966">20985 11598 853 0,'20'-39'376'0,"-20"39"-173"15,0 0-56-15,0 0-41 0,0 0-33 0,-4 26-22 16,4-26-17-16,-16 36 1 0,16-36-4 0,-21 47-1 16,11-19-10-16,-1 6-2 0,0-1-7 0,3 2 1 15,-5-1-4-15,4-1 0 0,-3 1-7 0,3-6 2 16,2 2-6-16,7-30 0 0,-7 39-7 0,7-39-3 15,0 0-11-15,3 30-5 0,-3-30-15 0,0 0-14 16,27 1-35-16,-25-25-49 16,31 24-104-16,-29-28-254 0,19-8-9 0,9 8 164 15</inkml:trace>
  <inkml:trace contextRef="#ctx0" brushRef="#br3" timeOffset="577282.2078">21124 11256 1138 0,'0'0'355'16,"-32"12"-310"-16,32-12-26 0,-36 35-4 15,36-35-7-15,-26 41-8 0,26-41-12 0,-13 39-6 16,13-39-21-16,9 33-18 0,-9-33-36 0,27 27-28 16,3-3-50-16,-30-24-45 0,41 9-146 0,-2 12-14 15,-39-21 262-15</inkml:trace>
  <inkml:trace contextRef="#ctx0" brushRef="#br3" timeOffset="577904.7324">21366 11584 1153 0,'-10'24'180'0,"-19"-27"-68"15,29 3-21-15,-33 12-24 0,33-12-12 0,-38 19-7 16,38-19 0 0,-38 25-2-16,38-25-2 0,-38 35-10 0,22-8 0 15,16-27-6-15,-32 45 1 0,20-20-6 0,5 0-3 16,7-25-6-16,-12 46-2 0,12-46-7 0,0 38-1 16,0-38-4-16,14 28 0 0,-14-28 0 15,0 0 0-15,33 23 0 0,-33-23 0 16,36 2 0-16,-36-2-1 0,39-10-5 0,-39 10-15 15,39-25-4-15,-39 25 3 0,44-32 1 0,-44 32 11 16,39-40 3-16,-39 40-4 0,30-43 4 0,-30 43 2 16,27-47 5-16,-17 20-2 0,-1-1 4 0,-2 4-5 15,0-5 4-15,0 3-3 0,1-2 4 16,0 3-3-16,-8 25 3 0,16-40-3 0,-16 40 2 16,0 0-1-16,11-28 9 0,-11 28 5 0,0 0 4 15,0 0 1-15,0 0-6 0,0 0-4 0,0 0-3 16,-5 33 3-16,5-33 1 0,-4 26 3 0,4-26-2 15,0 0-5-15,5 34-6 0,-5-34 0 0,0 0 0 16,18 25 0-16,-18-25 0 0,0 0 0 0,34 14 0 16,-34-14 0-16,25 5 0 0,-25-5 0 0,0 0 0 15,31 2 0-15,-31-2 0 0,0 0 0 0,0 0 0 16,0 0 0-16,16 24 0 0,-16-24 0 0,0 0 0 16,-10 34 0-16,10-34 0 0,-18 35 0 0,18-35 0 15,-23 33 0-15,23-33 0 0,-18 27 0 0,18-27 0 16,0 0 0-1,-12 25 0-15,12-25 0 0,0 0 0 0,0 0 0 16,0 0 0-16,0 0 0 0,32-6 0 16,-32 6 0-16,30-24 0 0,-30 24 0 0,37-37 0 15,-37 37 0-15,41-43 0 0,-41 43 0 0,39-47 0 16,-39 47 0-16,35-46 0 0,-35 46 0 16,34-41 0-16,-34 41 0 0,23-28 0 0,-23 28 0 15,0 0 0-15,0 0 0 0,0 0 0 0,0 0 0 16,0 0 0-16,0 0 0 0,0 0 0 0,0 0 0 15,7 34 0-15,-14-8 0 0,-2 6 0 16,0 0 0-16,-1 3 0 0,-3-2 0 0,4 2 0 16,-1-3 0-16,4-4 0 0,6-28-23 0,2 43-42 15,-2-43-31-15,18 30-67 0,-18-30-105 0,0 0-311 0,25-18 18 0,-25 18 270 0</inkml:trace>
  <inkml:trace contextRef="#ctx0" brushRef="#br3" timeOffset="578734.8546">22022 11238 1373 0,'0'0'78'0,"-8"-30"-56"0,8 30-32 16,0 0 22-16,9-24-18 0,-9 24 28 0,0 0 7 16,0 0 6-16,0 0 3 0,0 0-8 0,0 0 11 15,-9 37-37-15,4-13 41 0,0 12-25 0,-6 1 13 16,4 12 1-16,-5 0-18 0,3 4 0 16,-2 2-16-16,1-3 4 0,3 0-7 0,-1 0 6 15,3-6-12-15,2-5 0 0,4-1-25 0,-2-12-16 16,9 9-39-16,-8-37-51 0,20 48-90 15,-20-48-192-15,0 0-62 0,32 37 116 0</inkml:trace>
  <inkml:trace contextRef="#ctx0" brushRef="#br3" timeOffset="579078.6106">22146 11621 1435 0,'0'0'192'0,"0"0"-153"0,-4 33-21 15,4-33-3-15,0 0 1 0,0 0-7 0,7 25 1 16,-7-25 5-16,0 0 5 0,39 7 0 16,-39-7-5-16,50-7-7 0,-20-4-5 15,5 0 0-15,2-3-3 0,-1-1 2 0,-1-3-3 16,-1 2 3-16,-6-2-3 0,-1 1 3 0,-27 17-2 16,39-30 4-16,-39 30 0 0,0 0 7 0,26-32 2 15,-26 32 2-15,0 0-3 0,-9-28-2 0,9 28-6 16,0 0-2-16,-37-16-2 0,37 16 0 0,-37-2-1 15,37 2 1-15,-41 13 0 0,17-1-1 16,-1 2 3-16,0 4-2 0,-2 5 3 0,27-23-2 16,-42 49 3-16,24-23-4 0,4-1 2 0,5 1-4 15,4-1 2-15,5-25-3 0,5 37 1 0,-5-37-7 16,23 28-6-16,-23-28-12 0,43 16-16 16,-10-7-32-16,-33-9-38 0,71 7-80 0,-71-7-136 15,59-28-188-15,-17 24 32 0,-14-22 392 0</inkml:trace>
  <inkml:trace contextRef="#ctx0" brushRef="#br3" timeOffset="579406.8676">22882 11321 1597 0,'0'0'109'0,"-44"18"-70"16,19-4-6-16,-5-2-3 0,5 9-2 15,1-3-17-15,-1 8 3 0,-2-3 1 0,8 0 7 16,19-23-4-16,-32 46-1 0,32-46-8 0,-13 37 1 15,13-37-7-15,7 28 0 0,-7-28-3 16,27 19 1-16,-27-19-2 0,43 11 2 0,-17-11-1 16,2-4 0-16,1-1-1 0,3-2 1 0,-2 0-1 15,-2 0 2-15,-3 0 0 0,-25 7-2 0,39-9 2 16,-39 9-2-16,0 0 0 0,0 0 2 16,25 2 0-16,-25-2 3 0,0 0 0 0,0 0 0 15,-16 35-3-15,3-12 1 0,-6 7-2 0,-2 0 2 16,-6 5-3-16,-1-1 3 0,-1-1-5 0,1 1 4 15,3-6-4-15,4 0 3 0,21-28-9 0,-25 37-7 16,25-37-15-16,0 0-10 0,0 0-19 0,0 0-12 16,53 3-24-16,-35-34-56 0,37 18-114 15,-11-22-272-15,2-9 43 0,16 11 300 16</inkml:trace>
  <inkml:trace contextRef="#ctx0" brushRef="#br3" timeOffset="579703.7572">23417 11180 1400 0,'-12'27'358'16,"-17"-26"-288"-16,29-1-40 0,-44 20 25 16,44-20-20-16,-49 33 1 0,22-10-20 0,-5 4-3 15,0-1 6-15,4 0-5 0,0 1-13 0,3-1-1 16,5 1 0-16,20-27 0 0,-26 42 0 0,26-42 0 16,-6 28 0-16,6-28 0 0,0 0 0 15,29 28 0-15,-29-28 0 0,39 7 0 0,-13-7 0 16,3-3 0-16,4 3 0 0,-3-6 0 0,0 3 0 15,-5 1 0-15,-25 2 0 0,32-2 0 16,-32 2 0-16,0 0 0 0,0 0 0 0,0 0 0 16,18 36 0-16,-18-36 0 0,-16 40 0 0,2-13 0 15,-4 4 0-15,-3-1 0 0,-2 0 0 0,-4-2 0 16,-1-7 0-16,28-21 0 0,-41 41 0 0,41-41-38 16,-21 25-20-16,21-25-40 0,0 0-60 0,16 35-171 15,-16-35-269-15,0 0 55 0,26-5 319 16</inkml:trace>
  <inkml:trace contextRef="#ctx0" brushRef="#br3" timeOffset="580797.7151">18208 12623 945 0,'0'0'53'0,"0"0"-43"16,25-6 1-16,-25 6 2 0,30-15 0 16,-30 15 0-16,43-23-10 0,-43 23-3 0,51-34 3 15,-19 18 6-15,-2-7 21 0,11 6 6 0,-4-6 7 16,9 7-8-16,-2-3-7 0,6 3-10 0,-2 0 1 16,5 4-8-16,-3-1-4 0,1 5-3 15,-1 0 3-15,-3 5-1 0,3-4 3 0,1 5-1 16,1-1 1-16,1 3 2 0,-2-2 2 0,4 4 5 15,-5-4 1-15,3 4 1 0,-4-2 2 0,5 3 0 16,-1-3-1-16,3 4 1 0,-1-4 0 0,4 0-3 16,-4-2-4-16,5 0-2 0,-2-1-3 0,4 1-1 15,0 2 1-15,2 0-3 0,0 2-1 0,-1 1 2 16,-1-1 1-16,6 1 3 0,-3-3 3 16,8 2-2-16,1-5-2 0,4 1 0 15,0-7 0-15,5 0-1 0,6-5 2 0,5-3-4 16,1-1 2-16,6-3-6 0,2-6 2 0,3 5-6 15,4-5 4-15,2-3 14 0,-2-2-29 0,-1 1 32 16,1 1-31-16,4 5 12 0,-8 2 4 0,4 0-6 16,-6 4 3-16,-6 3-2 0,-6 6 0 15,-6 1-2-15,-6 3 2 0,-6 6-1 0,-3 0 0 16,-3 6 2-16,-8 1-2 0,-2 2 1 0,-6 1-1 16,-5 3 1-16,-4-3-2 0,-1 1 3 0,1-1 1 15,-4 4 4-15,0-7 0 0,-2 2 2 0,-3-4-3 16,1 1-4-16,-3-3 0 0,0-1-2 0,-2 0 0 15,-2-4 0-15,-3 0 0 0,0 0 0 16,0-1 1-16,-25 3-1 0,42-11 0 16,-42 11 0-16,29-10-1 0,-29 10-2 0,0 0-5 15,28-18-8-15,-28 18-15 0,0 0-14 0,0 0-22 16,0 0-31-16,0 0-72 0,-4-26-181 0,4 26-149 16,0 0 7-16,-31-27 438 0</inkml:trace>
  <inkml:trace contextRef="#ctx0" brushRef="#br3" timeOffset="581399.034">23936 10166 1000 0,'0'0'325'0,"0"0"-301"0,-25 12-6 0,25-12-8 16,0 0-5-16,0 0 7 0,20 25 14 0,-20-25 3 16,39 53 8-16,-13-15 4 0,13 12-42 0,6 4 23 15,8 10-33-15,2 1 5 0,1 5 12 0,1 4-13 16,-6 4 12-16,-5 1-5 0,-5 7 27 0,-11-3 2 16,-1 5 26-16,-17-7 14 0,0 9-29 0,-15-11 18 31,-4 6-27-31,-15-8-5 0,-2 6 8 0,-14-4-20 15,-2 1 6-15,-8-5-16 0,-5-4 7 0,-2-6-11 16,-2-9 5-16,4-5-7 0,5-8-17 0,11-10 17 16,7-12-42-16,30-21-11 0,-32 11-70 15,32-11-230-15,0 0-218 0,27-18 21 0,-27 18 322 16</inkml:trace>
  <inkml:trace contextRef="#ctx0" brushRef="#br3" timeOffset="626877.2446">17052 9093 1732 0,'0'0'53'0,"0"0"-42"15,32-3-3-15,-32 3 1 0,49-27 3 0,-17 13-1 16,0 2-5-16,0 1-6 0,-2 1 1 0,2-1-1 15,2 1-1-15,1 1-2 0,1-2-5 0,1-1-14 16,5 5-24-16,-8-11-34 0,14 23-50 0,-48-5-64 16,74-8-104-16,-44 11-208 0,-5-12 52 0,10 30 354 15</inkml:trace>
  <inkml:trace contextRef="#ctx0" brushRef="#br3" timeOffset="627049.0472">17066 9400 1432 0,'-35'33'121'16,"-2"-17"-91"-16,37-16 5 0,-38 28-15 0,38-28-2 16,0 0-5-16,0 0-2 0,0 0 5 0,45 9 4 15,-12-18-5-15,13-3-7 0,11-8-5 0,7-2-1 16,12 0-69-16,-9-16-17 0,22 25-113 0,-27-36-90 16,23 16-208-16,2 6 12 0,-17-20 353 0</inkml:trace>
  <inkml:trace contextRef="#ctx0" brushRef="#br3" timeOffset="627424.1051">18232 8986 1517 0,'0'0'47'0,"-25"5"-31"0,25-5-7 16,0 0 6-16,-18 35 7 0,18-35 2 0,-9 44-6 15,11-9 13-15,-6-3-3 0,6 3-1 0,-4-1-6 16,2 3-9-16,2 2-15 0,2 3 7 0,-1-3 14 16,4 1-29-16,-5-8 28 0,2-4-29 0,-3-3 9 15,-1-25 6-15,7 33-3 0,-7-33 4 16,0 0-1-16,22 27 2 0,-22-27 2 16,0 0 4-16,0 0 4 0,9-41-1 0,-2 13 0 15,7-9-10-15,-2-4-10 0,4-1 24 0,0-4-25 16,-2 1 26-16,0-1-9 0,1 0-5 0,-3 4 6 15,-1-1-6-15,-2 1 3 0,3 2-7 0,2-1 4 16,0 6-5-16,4 7 5 0,-18 28-1 0,32-34 1 16,-32 34-2-16,33-12 2 0,-33 12-2 0,41-5 0 15,-14 1-2-15,3 4-3 0,5 0-1 16,4 0-14-16,0 0-9 0,11 4-20 0,-4-15-41 16,25 23-72-16,-22-36-160 0,26 17-261 15,1-2 41-15,-9-14 343 0</inkml:trace>
  <inkml:trace contextRef="#ctx0" brushRef="#br3" timeOffset="627960.398">20157 8505 1250 0,'0'0'111'15,"14"-37"-65"-15,-14 37 18 16,-2-34-4-16,2 34 2 0,-11-26-13 0,11 26-8 16,-28-19 0-16,28 19-7 0,-44-9-6 0,15 11-9 15,-6 1-1-15,-2 8-1 0,-7 3-2 0,-2 7-18 16,-9 9 28-16,-4 10-28 0,-6 3 29 0,-3 9-2 0,-4 1-7 16,3 4 9-16,0 4-10 0,7 4 5 0,5 1-8 15,11 1 5-15,7-4-8 0,9-1-8 16,10-6-2-16,13-1 0 0,7-4 0 0,13-6 0 15,11-8 0-15,14-8 0 0,17-1 0 0,14-5 0 16,12-9 0-16,9-5 0 0,8-15 0 0,-3-11 0 16,6-11 0-16,0-8 0 0,4-2 0 0,-2-3 0 15,-10-5 0-15,-6 0 0 0,-18-5 0 0,-10-3 0 0,-11 1 0 16,-13-3 0-16,-7-1 0 0,-6-1 0 0,-10 7 0 16,-7 0 0-16,-8 2 0 0,-8 3 0 15,-8 2-11-15,-11-4-13 0,-9 1-7 0,-11-3 26 16,-3 6-18-16,-6 7 31 0,-3 11 0 0,-5 10 5 15,-6 13 8-15,3 13 3 0,-10 11-4 0,0 13-20 16,-7 12 0-16,2 12 0 0,0 3 0 0,8 6 0 16,9-7 0-16,15 2 0 0,12-6 0 0,15 0 0 15,13-6 0 1,12-1 0-16,13-7 0 16,18-8 0-16,18-8 0 0,19-6 0 0,20-12 0 15,12-6 0-15,15-9 0 0,2-12 0 0,12-1 0 0,-4-8 0 0,2 4 0 16,-11-17-135-16,18 34-190 0,-29-32-316 0,1 8 29 15,-15 2 279-15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4T00:56:47.303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16062 9165 1034 0,'-32'-5'62'0,"32"5"-3"16,-53-2-2-16,53 2 2 0,-51 0-5 0,24 6-8 16,-7-8-8-16,6 11-7 0,-11-6-7 0,7 8-1 15,-7-1 1-15,4 6 1 0,-4-2-3 16,5 11 5-16,-1-2-7 0,5 5 4 0,0 4-6 15,3 1-19-15,2 6 28 0,4 1-34 0,0 1 29 16,7 1-10-16,1-5-10 0,10-5 7 0,3-6-7 16,0-26 3-16,23 37-4 0,-23-37 3 0,51 21-2 15,-16-17 1-15,4-8 1 0,9-4-2 16,4-10 1-16,8-8-4 0,5-10 4 0,3-4-7 16,2-8 9-16,3-8 10 0,-4 1-26 15,-3-3 28-15,-3-3-27 0,-4-3 8 0,-4-1 10 16,-4-4-10-16,-3-10 10 0,-4 3-11 0,-7-3 11 15,-5 0-12-15,-7 3 12 0,-5-5-12 0,-8-2 3 16,-5 6 26-16,-9-1-19 0,-1 10 25 0,-8 1-15 16,0 10-12-16,-4 12 9 0,0 15-3 0,15 30 8 15,-28-22-2-15,28 22-6 0,-30 13-2 16,14 13-7-16,-4 11 2 0,-3 27-3 0,-1 17 10 16,-5 24 5-16,-1 15-16 0,-2 7 12 0,-1 8-15 15,3-4-4-15,-1-3 16 0,8-6-18 16,8-11-1-16,6-11 9 0,7-12-27 0,11-12 5 15,1-20-31-15,22 4-67 0,-32-60-65 0,89 60-255 16,-36-44-115-16,5-21 49 0,22 8 497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4T00:56:50.226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3289 1978 360 0,'0'0'210'0,"0"0"-8"0,14-46-25 16,-14 46-5-16,-2-33-32 0,2 33-21 0,-10-43-24 15,10 43-25-15,-18-44-17 0,18 44-23 0,-32-42-11 16,32 42-14-16,-48-39-1 0,18 23-4 16,-2 2 0-16,-5 6-1 0,-3 4-1 0,-5 8 1 15,-3 4 4-15,-3 13 6 0,-4 6-1 16,0 13 9-16,-5 8-5 0,2 12 11 0,-4 3-2 16,5 8-3-16,0-1 25 0,8 6-24 0,3-2 17 15,5 2-11-15,9-8-16 0,11-1 5 0,10-9-13 16,11-5 4-16,13-12-8 0,8-10 3 0,18-8-2 15,12-12 3-15,18-11 0 0,18-11 1 16,14-20 2-16,11-19-5 0,8-20 8 0,2-15-10 16,4-12 11-16,-4-10-10 0,-1-4 0 0,-5-9 14 15,-8-1-14-15,-1-4 12 0,-12 0 0 0,-13 5-13 16,-13 5 11-16,-9 8-12 0,-17 5-1 0,-10 12 16 16,-13 2-15-16,-10 9 16 0,-6 5-5 15,-9 8-8-15,-6 12 5 0,-3 13-3 0,-4 13 4 16,18 28-1-16,-41-21 1 0,41 21-3 15,-49 37-2-15,20 5 3 0,-8 25-7 0,2 18 12 16,-6 22-9-16,2 13 0 0,5 12 11 0,4 7-12 16,9 0 7-16,7 2 1 0,9-5-22 0,6-9-8 15,15-6-3-15,6-12-31 0,17-3-11 0,-2-21-45 16,30 15-111-16,-24-42-175 0,33 13-161 0,-2-5 40 16,-3-29 516-16</inkml:trace>
  <inkml:trace contextRef="#ctx0" brushRef="#br0" timeOffset="281.7419">5680 1872 1731 0,'0'0'58'0,"-25"16"-42"0,25-16-19 0,25 2-1 16,2-2 4-16,8-4 2 0,8-5-1 0,6-5 2 15,8-3-4-15,8-6 3 16,10-2-4-16,6 1 0 0,4-3-15 0,5 4-19 16,-4-8-30-16,9 13-33 0,-20-21-42 0,17 32-56 15,-32-28-80-15,-2 14-202 0,8 19 44 0,-38-19 382 16</inkml:trace>
  <inkml:trace contextRef="#ctx0" brushRef="#br0" timeOffset="453.7016">5788 2499 1460 0,'-18'28'226'16,"18"-28"-197"-16,0 0-25 0,0 0-9 0,34 0 2 15,5-12 6-15,9-11-2 0,12-7 7 0,11-3-2 16,10-6 7-16,15-3-7 0,10-6 2 0,9-1-26 15,16 5-45-15,-14-25-97 16,39 15-364-16,-27-1-43 0,4 0 144 0</inkml:trace>
  <inkml:trace contextRef="#ctx0" brushRef="#br0" timeOffset="922.948">9426 1610 1544 0,'0'0'68'0,"-27"3"-42"0,27-3-19 0,0 0-9 15,0 0-1-15,0 0 3 0,0 0 6 0,20 28 6 16,-20-28 3-16,19 46-4 0,-8-16 1 0,-1 9-11 16,-1 8 4-16,-3 6-8 0,-5 7 8 0,-2 4 9 15,-5 4-24-15,-4-1 27 0,-6 4-16 0,-4-10 14 16,1-1 17-16,-2-11-8 0,6-6 5 16,3-13-14-16,12-30 1 0,-12 33-7 0,12-33-2 15,0 0-1-15,0 0-1 0,0 0 4 16,0 0 7-16,0 0 7 0,21-44 1 0,-9 5 0 15,8-6-11-15,4-12-1 0,3-3-8 0,-2-1-6 16,0 1 21-16,-1 0-16 0,-2 2 15 0,-5 0-18 16,1 0 0-16,-2 3 0 0,0 2 0 0,-2 0 0 15,4 6 0-15,0 3 0 0,-2 7 0 16,-1 7 0-16,-15 30 0 0,32-35 0 0,-32 35 0 16,38-13 0-16,-38 13 0 0,53 0 0 0,-18 0-26 15,15 9-35-15,5-7-27 0,19 14-38 0,-14-32-139 16,31 21-334-16,4-3 30 0,3-7 257 0</inkml:trace>
  <inkml:trace contextRef="#ctx0" brushRef="#br0" timeOffset="1579.207">13221 1016 1066 0,'-25'-49'127'0,"15"12"-42"0,-17-11-10 16,8 15 3-16,-17-8-4 0,8 17-20 0,-16-4-7 15,5 10-21-15,-9 4 2 0,0 10 1 0,-9 8-2 16,-5 15-3-16,-1 4-5 0,-5 11 5 0,-4 6-7 16,1 9 5-16,-2 4-6 0,4 11 7 15,4 4 8-15,-3 12-23 0,5 2 17 0,4 8-24 16,4 5 0-16,9 6 10 0,9-1-13 15,10-1 11-15,13-4-15 0,13-9 12 0,11-1 3 16,11-10-19-16,13-9 20 0,9-7-21 0,11-9 8 16,10-6 5-16,9-11-4 0,5-8 5 0,7-11-3 15,3-11 1-15,10-13 2 0,4-8-1 0,7-13 2 16,6-8-4-16,0-14 4 0,0-9 7 16,-2-12-20-16,-7-7 19 0,1-7-18 0,-5-7 4 15,-6-5 11-15,-4-1-12 0,-14 5 12 0,-9 4-11 16,-16 9 12-16,-12 0-11 0,-18 8-3 0,-14-5 17 15,-16 5-18-15,-14-1 19 0,-10-1-7 0,-7 3-9 16,-7 1 9-16,-6 1-9 0,-8 12 10 0,-4 6-7 16,-6 10 9-16,-4 14-3 0,-3 10 6 15,0 15 1-15,-4 16 2 0,2 11-1 16,-5 14-13-16,0 13 0 0,-1 13 0 0,3 10 0 16,3 9 0-16,5 9 0 0,11 0 0 0,9 3 0 15,14-9 0-15,14-3 0 0,18-10 0 0,11-4 0 16,19-9 0-16,18-7 0 0,15-9 0 0,19-10 0 15,22-13 0-15,9-15-14 0,24-4-78 0,-6-27-73 16,47 26-176-16,-18-33-279 0,8 3 26 16,7 6 374-16</inkml:trace>
  <inkml:trace contextRef="#ctx0" brushRef="#br0" timeOffset="2766.7336">2912 4681 1121 0,'0'0'57'0,"-25"-35"-38"15,25 35 1-15,-19-37 9 0,19 37 13 0,-22-33 5 16,22 33-1-16,-32-27-5 0,8 15 0 16,24 12-2-16,-45-7-4 0,21 10-4 15,-7 1-3-15,5 6-2 0,-6 1-7 0,-2 10-1 16,1-1-4-16,3 4 2 0,-2 3-3 0,5 4 5 16,1 1-5-16,3 7-14 0,0-2 25 0,7 1-31 15,7-1 26-15,3 0-12 0,10-1-6 0,3-5 4 16,5 3-6-16,8-2 4 0,5-3-5 0,8-4 6 15,5-5-3-15,8-8 2 0,1-7 0 0,7-8-1 16,1-8 2-16,-1-8 2 0,0-13 8 16,0-9-1-16,-4-8 5 0,0-7-6 0,-6-8-10 15,-3-8 18-15,-2-4-19 0,-4-3 14 0,-1-2-6 16,-4 0-11-16,-5 2 8 0,-6 5-8 0,-7 3 10 16,-3 10-4-16,-7 4 8 0,-2 8-5 15,-3 7 5-15,-3 5-5 0,-1 9 5 0,7 28 2 16,-12-23 0-16,12 23 3 0,0 0-8 0,0 0-5 15,-22 32-6-15,12-4-1 0,-1 19-1 16,1 13 5-16,-1 12-6 0,4 11 9 0,2 2-9 16,3-3 5-16,5-1-14 0,6-7 3 0,7 0-20 15,4-10-15-15,8-4 7 0,0-11-35 0,15 2-8 16,-10-21-39-16,28 18-70 0,-31-40-105 0,23 12-245 16,2 4 56-16,-16-24 401 0</inkml:trace>
  <inkml:trace contextRef="#ctx0" brushRef="#br0" timeOffset="2954.2263">3900 4533 1612 0,'-35'29'153'16,"35"-29"-129"-16,0 0-28 0,0 0-2 15,0 0 0-15,0 0 1 0,0 0 5 0,33 3-1 16,-1-10 1-16,7-5-5 0,7-1-21 0,2-10-35 15,12 15-43-15,-15-24-46 0,25 28-27 0,-25-26-17 16,26 29-52-16,-6 1-188 0,-26-21 65 16,21 33 369-16</inkml:trace>
  <inkml:trace contextRef="#ctx0" brushRef="#br0" timeOffset="3126.1031">4035 4872 1768 0,'-30'15'40'0,"30"-15"-21"0,0 0-14 0,0 0 0 16,-13 27-4-16,13-27 1 0,34 3 0 0,-4-6 0 16,11-8 2-16,10-8-4 0,13-11-15 15,7-7 8-15,14 2-68 0,-4-18-41 0,34 26-189 16,-16-22-295-16,4 2 56 0,2 10 359 0</inkml:trace>
  <inkml:trace contextRef="#ctx0" brushRef="#br0" timeOffset="3860.5036">5723 3728 917 0,'0'0'145'16,"0"0"-44"-16,0 0-18 0,0 0-16 0,0 0-10 16,0 0-14-16,0 0-15 0,0 0-5 0,0 0-2 15,-20 52 4-15,13-17 16 0,5 14-31 0,-7 2 28 16,4 9-27-16,-4 0 3 0,6 2 7 15,-1-4-15-15,2 2 4 0,2-2-12 0,2 0 6 16,2 2-10-16,-1-6 5 0,2 1-19 16,-1-6-10-16,8 8-47 0,-15-19-29 0,24 19-22 15,-23-31-57-15,27 15-162 0,-2-1-96 0,-23-40 124 16</inkml:trace>
  <inkml:trace contextRef="#ctx0" brushRef="#br0" timeOffset="4064.0116">6192 4248 1311 0,'0'0'91'0,"0"0"-64"15,-13 25-11-15,13-25-2 0,-21 45 13 0,7-13-2 16,3 12 10-16,-8-3-4 0,8 3 5 0,-5 0-14 16,6-2-2-16,1 0-13 0,0 1 3 0,4-8-9 15,1-3 5-15,6-4-13 0,-2-28 1 16,11 40-1-16,-11-40-32 0,0 0-9 0,28 18-54 15,2-8-56-15,-30-10-208 0,27-38-125 0,4 25 37 16,-16-31 454-16</inkml:trace>
  <inkml:trace contextRef="#ctx0" brushRef="#br0" timeOffset="4501.5518">6321 4035 1612 0,'0'0'77'15,"0"0"-62"-15,-25 21-16 0,25-21-2 0,0 0 0 16,0 0 7-16,0 0 8 0,27 4 9 0,-27-4 4 16,34 3-2-16,-34-3-3 0,44 2-5 0,-18 1-1 15,-1 1-1-15,-25-4-1 0,44 12-3 16,-44-12-1-16,39 23-1 0,-39-23 4 0,27 37-2 16,-18-12 4-16,-4 1-5 0,-1 8 2 0,-4-1-6 15,-6 11 3-15,-2 0-8 0,-3 2 6 0,-5 2-8 16,2-6 7-16,0 0-6 0,-1-5 6 0,5-3-6 15,1-8 4-15,9-26-5 0,-7 37 1 16,7-37-1-16,0 0 0 0,0 0 0 0,0 0 0 16,30 16 1-16,-30-16 0 0,30-20 3 15,-30 20-1-15,41-42 3 0,-16 14-2 0,-1-9 3 16,3 2-5-16,1-6 4 0,-1 2-4 0,-1-3 6 16,-1 0-3-16,0 1 7 0,-2 6-4 0,-3 4 4 15,-3 6-5-15,-17 25-1 0,29-30-2 0,-29 30 0 16,0 0-1-16,0 0-1 0,0 0 1 0,0 0-1 15,0 0-2-15,7 42-6 0,-9-12-7 0,-2 12-14 16,-3 1-4-16,0 6-9 0,-2-7 1 16,6 6-13-16,-4-13-6 0,16 9-25 15,-13-16-11-15,27 13-43 0,-23-41-35 0,39 47-62 16,-39-47-186-16,39 16 18 0,2 4 287 0</inkml:trace>
  <inkml:trace contextRef="#ctx0" brushRef="#br0" timeOffset="4861.9729">7099 4299 1598 0,'-34'39'41'16,"34"-39"-38"-16,-18 35 0 0,18-35 0 0,9 25 3 16,-9-25 4-16,30 19 8 0,-30-19 6 0,57 5 1 15,-20-8-5-15,9-6-8 16,2-1-7-16,3-3 4 0,4-3 4 0,-2 0-2 15,-1-5 1-15,-3 4-10 0,-1-4 0 0,-4-2-1 16,-6 2 5-16,-10 3-2 0,-28 18 3 0,30-26 5 16,-30 26 3-16,0 0 0 0,-5-32 0 0,5 32-9 15,-27-20-2-15,27 20-3 0,-44-17 0 0,16 12-2 16,-6 3 1-16,0 5 0 0,-3 6 0 0,0 5 3 16,0 4-2-16,-1 5 5 0,3 5-2 15,1 4 4-15,3 3-5 0,2 2 2 0,6 0-7 16,7-2 4-16,4-2-5 0,7-4 3 0,5-5-6 15,0-24-2-15,15 41-12 0,-15-41-2 0,43 32-13 16,-15-25-8-16,15 1-21 0,-6-16-25 16,25 15-49-16,-19-32-71 0,34 23-121 0,-9-10-187 15,-10-16 69-15,17 22 448 0</inkml:trace>
  <inkml:trace contextRef="#ctx0" brushRef="#br0" timeOffset="5456.4444">8184 4164 1096 0,'-49'1'394'0,"8"-17"-305"0,13 13-20 0,-13-8-11 16,11 10-11-16,-7-3-14 0,5 9-6 0,-4 1 0 16,6 8-1-16,-3 0-4 0,1 3-2 15,0 5-6-15,2 6 5 0,0 3-6 0,1 8 7 16,1 3-7-16,3 4 4 0,0-2-4 0,8-3 2 16,2-8-5-16,7-1-5 0,6-7-5 15,2-25 0-15,18 40 0 0,-18-40 0 0,37 25 0 16,-11-18 0-16,6-4 0 0,5-6 0 0,4-8 0 15,3-6 0-15,6-8 0 0,0-5 0 0,1-2 0 16,-2-5 0-16,-2 0 0 0,-3-1 0 16,-7-3 0-16,-5-1 0 0,-4 5 0 0,-5 2 0 15,-7 8 0-15,-2 3 0 0,-14 24 0 0,11-29 0 16,-11 29 0-16,0 0 0 0,0 0 0 0,0 0 0 16,0 0 0-16,-30 0 0 0,30 0 0 0,-27 39 0 15,10-11-1-15,-3 8 2 0,2 2-3 0,2 3 4 16,4-2-5-16,3-3 4 0,4-2-4 15,5-4 3-15,3-4-2 0,-3-26 1 16,22 39-1-16,-22-39 2 0,40 28-2 0,-13-21 2 16,5-5-1-16,5-4-1 0,6-7 2 0,3-5-2 15,3-5 3-15,-1-2-2 0,2-2 3 0,-6-2-4 16,-3 1 4-16,-8 3-3 0,-6 1 3 0,-27 20-2 16,35-30 1-16,-35 30-1 0,0 0 0 0,0 0 1 15,0 0 3-15,0 0-2 0,0 0 1 16,0 0-3-16,0 0-3 0,-3 25 1 0,-11 1-2 15,-4 4 5-15,0 7-10 0,-1 0 6 0,3-2-4 16,2-3 5-16,3-7 3 0,11-25 1 0,-7 35-3 16,7-35 2-16,0 0-1 0,0 0 2 0,0 0 0 15,26 18 2-15,-26-18 5 0,27-18-1 0,-27 18-4 16,34-46-4-16,-15 15 0 0,1-3 0 31,-1-3 0-31,-1 2 0 0,-4 1 0 0,-2 1 0 0,-1-2 0 0,0 1 0 0,-1-3 0 16,1 2 0-16,-1 0 0 0,1 0 0 0,1 3 0 15,1 0 0-15,1 8-38 0,-3-3-35 0,-11 27-34 16,30-35-53-16,11 45-78 0,-41-10-341 0,53-5 17 16,-4 17 273-16</inkml:trace>
  <inkml:trace contextRef="#ctx0" brushRef="#br0" timeOffset="6065.8567">10667 4364 1253 0,'30'-12'107'0,"-30"12"-41"0,2-28-1 16,-2 28 1-16,-5-28-11 0,5 28-14 0,0 0-12 16,-34-34-2-16,34 34-4 0,-39-14-9 0,14 11-5 15,-3 1-2-15,-2 7 6 0,-4-1 4 0,3 13 6 16,-3-1-1-16,2 9 2 0,-5 3-3 15,3 7 3-15,-1 2-3 0,5 2 4 0,-1 1-8 16,7 1 0-16,2-1-9 0,8-3 0 0,5-3-7 16,4-4 2-16,9-4-5 0,-4-26 2 0,19 41-1 15,-19-41 1-15,46 24 1 0,-12-18 1 0,3-8 0 16,7-7 0-16,2-10 3 0,4-10-2 0,0-6 4 16,-1-9-4-16,1-5 6 0,-1-6-7 15,-3-3 6-15,-1 0-8 0,-6-4 0 16,-6 6 0-16,-6 3 0 0,-4 0 0 0,-7 8 0 15,-2 1 0-15,-5-2 0 0,-4 4 0 0,-1-1 0 16,-4 10 0-16,1 6 0 0,-1 27 0 0,0 0 0 16,0 0 0-16,0 0 0 0,0 0 0 0,0 0 0 15,0 0 0-15,-35 53 0 0,23-5 0 0,-4 10 0 16,-2 7 0-16,0 7 0 0,-1 2 0 16,6 2 0-16,1-6 0 0,7-3 0 0,3-7-19 15,12-5-36-15,1-11-7 0,17 2-40 0,-28-46-18 16,70 58-23-16,-44-58-61 0,34 24-40 15,-26-29-134-15,10-7-69 0,15 14 175 0</inkml:trace>
  <inkml:trace contextRef="#ctx0" brushRef="#br0" timeOffset="6253.3336">11459 4158 1476 0,'0'0'131'0,"0"0"-44"0,-32-9-10 15,32 9-22-15,-26 9-19 0,26-9-19 0,-32 37-6 16,14-7-6-16,0 11 3 0,1 4-6 0,-1 5 5 15,2-1-4-15,2 2 6 0,1-3-7 0,4-6 4 16,6 0-9-16,3-8-3 0,5 1-12 0,4-10-4 16,-9-25-18-16,28 37-6 0,-3-20-29 15,-25-17-21-15,46 5-49 0,-37-33-102 16,21 7-269-16,4 0-3 0,-8-21 321 0</inkml:trace>
  <inkml:trace contextRef="#ctx0" brushRef="#br0" timeOffset="6659.5829">11556 3936 1441 0,'-30'64'365'0,"30"-64"-355"15,-9 24-13-15,9-24-4 0,0 0 0 0,34 27-3 16,-34-27-3-16,44 12-12 0,-19-15-25 0,14 6-29 16,-11-17-23-16,24 18-8 0,-19-19 11 15,17 15 32-15,-9-10 27 0,1 10 23 0,-3-4 16 16,0 1 8-16,0 1 3 0,0-1 3 15,-5 1 0-15,-9 0-2 0,-25 2 16 0,0 0 24 16,0 0 16-16,0 0 13 0,3 42-11 0,-3-42-12 16,-39 30-5-16,7-14-10 0,4 12 1 0,-13-5-11 15,0 5 0-15,-3 1-5 0,-2 2 5 0,-2-1-6 16,6 4 3-16,-1-3-9 0,10-1 1 0,6-3-8 16,27-27 0-16,-30 40-7 0,30-40-4 0,-4 28-4 15,4-28 0-15,0 0 0 0,39 30 2 16,-12-24-1-16,5-5 3 0,7-2 0 15,5-5-1-15,2-1 0 0,0 0-1 0,-3 4-1 16,-4 3 1-16,-9 0 0 0,-30 0-1 0,39 10 1 16,-39-10 0-16,0 0-1 0,21 37 2 0,-21-37-2 15,-9 50 2-15,-5-19-7 0,-7 3 2 0,-4 3-7 16,-5-2 2-16,-2-2-8 0,0-3-13 16,4-1 16-16,-1-10-39 0,29-19-8 0,-35 21-64 15,47 2-217-15,-12-23-226 0,0 0 3 0,0 0 393 16</inkml:trace>
  <inkml:trace contextRef="#ctx0" brushRef="#br0" timeOffset="7378.385">12529 4345 1369 0,'0'0'117'0,"0"0"-71"0,0 0-7 16,0 0 3-16,0 0-7 0,0 0-7 0,0 0-4 15,0 0-5-15,0 0-4 0,0 0-9 16,9 30 2-16,-9-30 1 0,-13 53 8 0,1-23-2 16,1 7 4-16,-1 1-8 0,-1 6 6 0,-1 2-4 15,0 2 7-15,-4-2-4 0,4-2-10 0,0-7 22 16,5-2-29-16,0-7 21 0,7-2-15 0,2-26-6 16,2 34 1-16,-2-34-2 0,0 0 1 0,0 0 0 15,0 0 2-15,32 9 2 0,-32-9 1 0,23-30 1 16,-9 3-3-16,0-3-13 15,2-7 24-15,0-5-24 0,-1-2 24 0,-3-4-9 16,0 3-4-16,-3-1 10 0,2 0-6 0,-2-3 7 16,0 1-7-16,-1-6 3 0,1-4-8 0,4 1 5 15,1 6-6-15,0 5 4 0,4 9-3 0,-1 9 4 16,1 3-3-16,-18 25 2 0,37-24-2 0,-37 24 0 16,36-11 1-16,-36 11-1 0,44 2-1 0,-16 3 1 15,-3 6 0-15,0 3-1 0,-25-14 2 16,42 40-3-16,-42-40 4 0,34 52-4 0,-18-23 4 15,-4 5-4-15,-3 3 4 0,-5 3-5 0,-4 1 5 16,-6 3-4-16,-4-2 4 0,-8 2-5 0,-5 2 6 16,-5-2-6-16,-6 2 7 0,-3-2-5 15,-4-4 5-15,2-3-4 0,0-5-8 0,2-5 7 16,3-6-10-16,6-7 23 0,28-14-12 16,-41 17 13-16,41-17-12 0,0 0 1 0,-32 0-1 15,32 0-1-15,0 0 1 0,0 0-2 0,0 0 2 16,0 0-1-16,0 0 0 0,0 0-1 0,-12 29 0 15,7-3-2-15,-2 13 6 0,-4 12-7 0,-5 9 8 16,-5 10-7-16,-6 9 8 0,-3 6-8 0,-5 3 7 16,-1-2-11-16,-1-1 1 0,5-8-11 0,2-12-6 15,7-8 4-15,4-18-39 0,15-4-27 16,4-35-81-16,11 30-142 0,-11-30-262 0,42-23 18 16,-5 7 346-16</inkml:trace>
  <inkml:trace contextRef="#ctx0" brushRef="#br0" timeOffset="7644.0034">13646 3329 1569 0,'0'0'59'0,"-30"21"-20"0,30-21 3 16,-23 26 4-16,23-26-16 0,-25 39-6 0,11-9-5 15,2 9 5-15,-6 6-6 16,0 10 0-16,-3 8-12 0,-2 8 7 0,-4 5 7 16,1 3-20-16,1 7 17 0,-1 1-23 0,1-3 0 15,-2 4 6-15,4 2-16 0,2-7-1 0,3 1-26 16,-1-12-9-16,12 8-55 0,-15-27-49 0,29 28-155 16,-17-25-245-16,6-9 40 0,15 10 359 0</inkml:trace>
  <inkml:trace contextRef="#ctx0" brushRef="#br0" timeOffset="8143.9967">14149 4289 1215 0,'-25'-7'289'0,"25"7"-199"0,0 0-22 16,-35-20-8-16,35 20-16 0,0 0-19 16,-35 12-8-16,35-12-1 0,-43 23 3 15,17-5-4-15,-5 5-1 0,-2 9-3 0,-4 1 6 16,-2 6 1-16,-2-2 10 0,-2 5-3 0,4 2 3 15,0 0-9-15,6 2-1 0,1-6-11 0,7-1-3 16,7-4-4-16,6-6-6 0,12-29 12 0,0 44-14 16,0-44 16-16,23 31-8 0,-23-31 0 0,46 18 0 15,-14-16 0-15,5-9 0 0,7-6 0 16,6-10 0-16,5-1-8 0,2-10 16 0,-1-6-12 16,-1-3 8-16,-3-2-4 0,-5-3 0 0,-6 2 0 15,-6 1 0-15,-4 2 0 0,-7 5 0 0,-4-3 0 16,-8 9 0-16,-3-1 0 0,-5 8 0 15,-4 25 0-15,-2-42 0 0,2 42 0 0,0 0 0 16,-14-25 0-16,14 25 0 0,0 0 0 0,-25 27 0 16,11 1 0-16,-4 12 0 0,-1 13 0 15,-4 5 0-15,1 6-8 0,3-6-11 0,6 2-25 16,5-6-5-16,13 4-34 0,-5-26-58 0,32 25-82 16,-32-57-138-16,42 33-202 0,-1-8 67 0,-7-29 437 15</inkml:trace>
  <inkml:trace contextRef="#ctx0" brushRef="#br0" timeOffset="8362.7312">14898 4234 1510 0,'0'0'128'0,"-55"-12"-68"0,25 13-8 0,-9-1-9 16,8 9-16-16,-5 2-13 0,2 5 0 0,-3 7-1 15,4 5 4-15,1 3-5 0,2 8 7 0,3 0 0 16,4 1 10-16,4 1-7 0,4 1 0 15,5-3-12-15,4-2-2 0,6-2-6 0,6-5 1 16,4-4-4-16,-10-26 0 0,39 43-6 0,-7-29-3 16,5-5-15-16,6-8-11 0,8-2-26 0,-5-20-40 15,25 17-85-15,-30-44-139 0,21 22-241 0,7-4 17 16,-7-21 401-16</inkml:trace>
  <inkml:trace contextRef="#ctx0" brushRef="#br0" timeOffset="8706.9965">15075 4472 1659 0,'-31'10'89'0,"31"-10"-51"15,-27 23-12-15,27-23-6 0,0 0-12 0,0 0-4 16,28 11 6-16,-3-15 2 0,7-6 3 16,9-6-5-16,7-5-4 0,3-2-5 0,2-5 3 15,-2 3-6-15,-5-1 4 0,-3 1-3 0,-8 0 3 16,-4 2-3-16,-7 4 3 0,-24 19-1 0,29-39 7 15,-29 39 1-15,1-28 4 0,-1 28-3 16,-23-28-2-16,23 28-4 0,-46-20-2 0,16 15 1 16,-3 2-1-16,-5 3 1 0,-1 7 2 0,0 3 0 15,-1 4 0-15,1 9 2 0,-2 4-4 16,0 6 3-16,1 8-3 0,1 1 6 0,0 5-3 16,5 1 8-16,4-2-6 0,9-2 1 0,8-5-9 15,10-2 0-15,8-6-1 0,6-1 0 0,-11-30-4 16,46 42 1-16,-13-27-6 0,5-8-4 0,8-6-16 15,3-9-16-15,22 1-68 0,-11-23-12 0,29 21-81 16,-36-42-160-16,16 17-152 0,5 6-4 16,-20-19 444-16</inkml:trace>
  <inkml:trace contextRef="#ctx0" brushRef="#br0" timeOffset="9223.174">15995 4216 1621 0,'-66'16'135'0,"41"2"-61"0,-12-6-18 16,9 13-9-16,-9-2-17 0,1 5-5 0,3 4-9 15,-1 1 3-15,4 2-7 0,3 0-1 16,4-1-10-16,4 1-1 0,3 2 0 0,3-2 0 16,5 1 0-16,0-5 0 0,7-3 0 0,1-28 0 15,5 43 0-15,-5-43 0 0,14 24 0 0,-14-24-1 16,0 0-5-16,28 9 1 0,-28-9 3 0,0 0-1 16,36-24 3-16,-36 24 0 0,30-48 2 0,-12 20-4 15,-1-6 6-15,1 1-5 0,2-4 4 16,-3-2-3-16,1-1 3 0,2-3-5 15,-1-2 4-15,-1 2-4 0,1-2 5 0,1 1-4 16,-1 7 5-16,-1 5-3 0,-18 32 2 0,28-34-3 16,-28 34 0-16,0 0 0 0,0 0 0 0,0 0 0 15,0 0 0-15,11 34 0 0,-11-34 0 0,-11 49 0 16,1-17 0-16,-1 0 0 0,-1 1 0 0,-1-5 0 16,4 2 0-16,9-30 0 0,-10 42 0 15,10-42 0-15,0 27 0 0,0-27 0 0,0 0 0 16,19 28 0-16,-19-28 0 0,27 5 0 0,-27-5 0 15,37-9 0-15,-37 9 0 0,48-24 0 0,-18 4 0 16,-2-1 0-16,2-3 0 0,-1-1 0 16,-5 0 0-16,1 1 0 0,-25 24 0 0,48-46 0 15,-48 46 0-15,37-32 0 0,-37 32 0 0,0 0 0 16,0 0 0-16,0 0 0 0,0 0 0 16,0 0 0-16,0 0 0 0,0 0 0 0,-3 46 0 15,-8-13 0-15,-5 6 0 0,-3 2 0 0,-1 3 0 16,1-4 0-16,3-1 0 0,0 0 0 0,7-2 0 15,4-2 0-15,6 0-20 0,5-7-28 0,10 2-21 16,-16-30-19-16,47 46-65 0,-47-46-233 0,61 0-168 16,-21 4-18-16,-1-20 416 0</inkml:trace>
  <inkml:trace contextRef="#ctx0" brushRef="#br0" timeOffset="10067.6331">16563 4514 1723 0,'0'0'56'0,"0"0"-33"16,0 0-2-16,0 0-1 0,0 0-2 0,0 0 1 15,0 0 8-15,27 21 2 0,-27-21-1 0,42-5-6 16,-15-2-4-16,5 0-3 0,-2-2 1 0,0 0-6 16,0-3-8-16,-3 1-2 0,-1-3 0 0,1 0 0 15,-1-5 0-15,1 1 0 0,-27 18 0 0,42-40 0 16,-42 40 0-16,27-43 0 0,-27 43 0 15,9-35 0-15,-9 35 0 0,-4-37 0 16,4 37 0-16,-17-37 0 0,17 37 0 0,-39-32 0 16,8 25 0-16,-4 4 0 0,-7 3 0 0,-3 7 0 15,-3 7 0-15,-1 4 0 0,3 4 0 0,0 7 0 16,1 2 0-16,6 6 0 0,6 2 0 0,3-2 0 16,7 5 0-16,3-8 0 0,10 3 0 0,8-6 0 15,5-1 0-15,12-3 0 0,-15-27 0 0,49 40 0 16,-12-26 0-16,11-3 0 0,9-6 0 15,10-5 0-15,11-5 0 0,5-2 0 0,8-4 0 16,1-3 0-16,2-3 0 0,-4-1 0 0,-2-5 0 16,-1-1 0-16,-9-1 0 0,-3 0 0 0,-10-1 0 15,-6 5 0-15,-10 1 0 0,-8 1 0 16,-13 3 0-16,-28 16 0 0,0 0 0 0,20-28 0 16,-20 28 0-16,-27-7 0 0,1 10 0 15,-10 6 0-15,-6 7 0 0,-3 3 0 0,1 4 0 16,0 2 0-16,1 1 0 0,4 1 0 0,4 1 0 15,5 2 0-15,7 0 0 0,3-4 0 0,20-26 0 16,-17 43 0-16,17-43 0 0,8 26 0 0,-8-26 0 16,32 12 0-16,-32-12 0 0,48-5 0 0,-18-2 0 15,2-7 0-15,2-4 0 0,-1-3 0 0,1-2 0 16,1-1 0-16,-1-3 0 0,0-1 0 16,-4 0 0-16,-2-2 0 0,1 2 0 0,-5 1 0 15,-2-1 0-15,-1 3 0 0,-21 25 0 16,32-44 0-16,-32 44 0 0,23-28 0 0,-23 28 0 15,0 0 0-15,0 0 0 0,0 0 0 0,0 0 0 16,0 0 0-16,0 0 0 0,7 41 0 0,-11-17 0 16,-3 1 0-16,0 3 0 0,-2-1 0 0,2-3 0 15,7-24 0-15,-9 37 0 0,9-37 0 16,2 27 0-16,-2-27 0 0,0 0 0 0,30 19 0 16,-30-19 0-16,46-3 0 0,-9-8 0 0,8-8 0 15,13-8 0-15,9-10 0 0,11-7 0 0,6-7 0 16,1-2 0-16,3-5 0 0,4 4 0 0,-3-3 0 15,1 1 0-15,-7-4 0 0,-8 2 0 0,-11-4 0 16,-10-3 0-16,-7-2-10 16,-9 4-23-16,-9-1-4 0,-10 20 14 0,-10 13 12 15,-9 31 18-15,0 0 6 0,-42-20-3 0,10 32-5 16,-11 15-6-16,-5 8 2 0,-1 9-4 0,-1 9 5 31,4 9-1-31,2 6 0 0,0 8 23 0,3 2-17 16,0-1 14-16,8-5-24 0,6-5-14 0,11-7 0 15,12-4-29-15,4-13-15 0,29 11-150 0,-29-54-46 16,51 50-170-16,-22-33-150 0,-29-17 173 16,72 23 404-16</inkml:trace>
  <inkml:trace contextRef="#ctx0" brushRef="#br0" timeOffset="10270.7542">18334 3908 2014 0,'-64'25'33'0,"64"-25"-33"0,0 0 0 16,-10 30 0-16,10-30 0 0,49 10 0 0,-6-10 0 15,12-5 0-15,17-7 0 0,15-1 0 0,11-4 0 16,6-3 0-16,9 1 0 0,-6-6 0 0,11 8-11 16,-8-13-89-16,18 26-93 0,-36-34-148 0,14 30-260 15,-1 3 10-15,-19-5 382 0</inkml:trace>
  <inkml:trace contextRef="#ctx0" brushRef="#br0" timeOffset="10411.3733">19758 4259 2047 0,'-72'31'0'0,"72"-31"0"0,0 0 0 16,0 0 0-16,-8-38 0 0,10 8 0 15,11-6 0-15,-10-11-89 0,26 29-200 0,-14-28-359 16,1 13 5-16,-3 3 266 0</inkml:trace>
  <inkml:trace contextRef="#ctx0" brushRef="#br0" timeOffset="12239.5194">2786 6249 1179 0,'0'0'82'0,"2"-28"-18"15,-2 28-8-15,14-37-1 0,-14 37 0 0,14-36-16 16,-14 36-13-16,0 0-13 0,13-26-6 0,-13 26-1 16,0 0 0-16,0 0 3 0,0 0 1 0,0 30 5 15,0-30-3-15,-4 51 2 0,1-18-8 0,-1 4 1 16,-3 6-8-16,-2 3 6 0,-2 6-8 15,-1 6 9-15,-2 4-10 0,0 3-5 0,-2 0 30 16,5 4-21-16,-1-5 27 0,5-5-8 0,1-9-14 16,5-10 3-16,1-12-7 0,0-28 2 0,12 34 0 15,-12-34 7-15,0 0 6 0,0 0 3 0,30 0 2 16,-30 0-1-16,0 0-2 0,27-41-1 0,-17 10 0 16,3-6-10-16,-1-7 2 0,0-6-9 15,3 3 6-15,-1-1-4 0,0-1-7 16,2 3 24-16,-2 0-20 0,2 2 21 0,-2 0-8 15,2 0-7-15,-2 7 2 0,0 2-7 0,2 5 2 16,0 4-4-16,-16 26 2 0,41-46-2 0,-16 28 2 16,3 1-7-16,6 3-7 0,5-2-13 0,7 5-18 15,0-8-35-15,18 19-40 0,-20-30-81 0,41 42-196 16,-20-21-151-16,1-3 42 0,12 14 493 0</inkml:trace>
  <inkml:trace contextRef="#ctx0" brushRef="#br0" timeOffset="12442.6839">4345 6302 1601 0,'-41'15'95'0,"41"-15"-61"16,0 0-27-16,0 0-7 0,0 0 4 0,0 0 3 15,30-28 4-15,-30 28-3 0,48-28 0 0,-15 9-5 16,6-1-5-16,6 3-8 0,3 1-11 0,-6-3-26 15,8 10-22-15,-17-14-37 0,22 37-105 0,-55-14-61 16,55-18-237-16,-30 32 34 0,-25-14 420 0</inkml:trace>
  <inkml:trace contextRef="#ctx0" brushRef="#br0" timeOffset="12598.9828">4249 6793 1371 0,'-41'-4'375'0,"41"4"-307"0,-40 30-47 0,40-30-14 15,0 0-3-15,0 0-5 0,0 0 2 0,33-19-1 16,-3 0 1-16,7-11-4 0,15-7-24 16,3-13 4-16,16 12-76 0,-8-19-10 0,33 31-150 15,-16-20-323-15,5 0 64 0,3 9 292 0</inkml:trace>
  <inkml:trace contextRef="#ctx0" brushRef="#br0" timeOffset="13083.2876">5942 6455 1412 0,'-26'-27'142'16,"26"27"-122"-16,-4-37-11 0,4 37-3 0,2-29 5 16,-2 29 3-16,0 0 4 0,0 0 0 0,0 0-2 15,0 0-5-15,0 0-8 0,0 0-4 0,-21 44-1 16,13-20 5-16,-2 11 2 0,1 2 9 0,-2 2-5 16,1 5-9-16,-1 0 32 0,0 4-31 15,-1-4 34-15,3 5-9 0,-1-7-15 0,1 4 9 16,0-12-7-16,4-3 0 0,5-31-4 0,-6 30 0 15,6-30-6-15,0 0-1 0,0 0 3 0,0 0 2 16,0 0 6-16,29-30-2 0,-17 2 1 0,4-11-8 16,2-12 2-16,-1-3-7 0,5-3-9 0,-3 1 20 15,-1 0-20-15,0 3 23 16,-4-4-5-16,-2 6-6 0,0 2 7 0,-1 3-8 16,2 2 5-16,-3 9-6 0,3 2 2 0,-1 3-2 15,-12 30 0-15,26-39-1 0,-26 39 0 0,34-18-1 16,-34 18 1-16,43-1-1 0,-43 1 1 0,51 8-3 15,-21 6-8-15,4-1-8 0,1 4-14 0,-3-4-13 16,11 6-23-16,-10-12-29 0,22 20-60 0,-27-35-100 16,29 21-284-16,-9-1 25 0,-7-12 322 15</inkml:trace>
  <inkml:trace contextRef="#ctx0" brushRef="#br0" timeOffset="13458.4063">6936 6298 1379 0,'0'0'164'15,"-39"0"-115"-15,39 0 0 0,-39-12 4 0,39 12-5 16,-36-9-12-16,36 9-9 0,-37-9-1 16,37 9-3-16,-42-3-5 0,42 3-4 0,-48 10-3 15,48-10 1-15,-52 25-1 0,26-8 3 0,-1 10-1 16,1 6 2-16,1 4-1 0,0 7 6 0,2 4-8 16,5-1 2-16,3 1-9 0,4-4-10 0,4-5 18 15,5-4-21-15,7-5 18 0,4-2-9 0,-9-28-3 16,32 39 2-16,-32-39-2 15,50 16 2-15,-18-16-1 0,1-7 1 0,8-6 0 16,0-8-1-16,1-7 3 0,-1-9-4 0,1-5-9 16,-1-6 19-16,-4-3-17 0,-1 2 17 0,-4-4-4 15,-4 0-6-15,-3 7 5 0,-6 2-4 0,-1 6 4 16,-6 2-3-16,-5 6 3 0,1 4-4 0,-8 26 3 16,0-25-3-16,0 25 2 0,0 0-2 0,0 0-4 15,0 0-3-15,-23 32-5 0,10-4 0 16,1 9-4-16,-4 4 2 0,3 5-8 0,1 1 0 15,5 2-14-15,2-5 3 0,10 4-26 0,-5-13-11 16,21 11-20-16,-21-46-43 0,46 63 9 0,-46-63-58 16,67 39-39-16,-33-25-131 0,5-17-84 0,25 17 264 15</inkml:trace>
  <inkml:trace contextRef="#ctx0" brushRef="#br0" timeOffset="13864.7054">7821 6354 1296 0,'0'0'169'15,"-23"-35"-65"-15,23 35-11 0,-44-30-15 0,44 30-23 16,-55-17-12-16,25 15-11 0,-9 2-3 0,2 5-2 16,-6 2-7-16,4 7-1 0,-1 2-4 0,1 5 1 15,0 4-7-15,3 3 1 0,4 2-1 16,4 4 2-16,3-1-3 0,9-3-4 0,6 5-4 16,4-5 0-16,6 2 0 0,7-6 0 15,-7-26 0-15,38 41 0 0,-7-31 0 0,8-3 0 16,9-7 0-16,7-3 0 0,7-9 0 0,2-6 0 15,1-7 0-15,-4-8 0 0,-6-4 0 0,-2-2 0 16,-4-7 0-16,-3-1 0 0,-1-3 0 0,-5-4 0 16,-10-1 0-16,1 1 0 0,-7-3 0 15,-2 1 0-15,-5 7 0 0,-4-1 0 0,-4 3 0 16,-4 3 0-16,0 1 0 0,-3 6 0 0,0 11 0 16,-2 26 0-16,2-28 0 0,-2 28 0 0,0 0 0 15,0 0 0-15,-27 51 0 0,7-5 0 0,-4 15 0 16,-6 8 0-16,-2 5 0 0,5 0 0 0,9-2 0 15,4-7 0-15,12-3-2 0,2-9-31 16,13-2-18-16,-1-9-1 0,15 2-22 16,-4-14 8-16,12 4 13 0,-1-20-63 0,21 17-28 15,-22-24-4-15,28 16-44 0,-28-30-5 0,19 4-37 16,-8-13-77-16,-9-16-25 0,22 23 299 0</inkml:trace>
  <inkml:trace contextRef="#ctx0" brushRef="#br0" timeOffset="14036.5901">8629 6362 643 0,'9'-29'257'0,"-13"-15"-102"16,4 44-23-16,4-54 4 0,-4 54-5 15,-2-32-12-15,2 32-12 0,0 0-17 0,0 0-22 16,-28 4-21-16,28-4-12 0,-25 35-8 0,12-7-1 16,-3 5-6-16,2 6-2 0,0 7-12 15,0 3 3-15,0 1-6 0,1-3 3 0,5-6-4 16,2-4-11-16,6-6 18 0,4-3-21 0,5 1 12 16,1-5-10-16,-10-24-13 0,29 37-11 0,-29-37-13 15,35 11-29-15,-7-6-44 0,-17-33-104 16,30 12-382-16,-15-10 47 0,3-13 234 0</inkml:trace>
  <inkml:trace contextRef="#ctx0" brushRef="#br0" timeOffset="14474.1998">8801 5951 1471 0,'-32'-10'384'0,"32"10"-365"15,0 0-19-15,0 0 1 0,0 0 0 0,0 0 8 16,0 0 6-16,0 0 7 0,0 0 1 0,23 24-3 15,-23-24-9-15,32 14-3 0,-32-14 0 0,33 20 3 16,-33-20-3-16,39 23 2 0,-39-23-6 0,34 28 4 16,-34-28 0-16,25 35-2 0,-25-35-6 0,16 46 0 15,-13-22 0-15,-1 6 0 0,-2 2 0 16,-4 0 0-16,-1 1 0 0,-4 1 0 0,0-1 0 16,-3 2 0-16,1 1 0 0,1-3 0 0,-1-5 0 15,4-3 0-15,7-25 0 0,-2 40 0 0,2-40 0 16,13 25 0-16,-13-25 0 0,24 14 0 0,-24-14 0 15,34 4 0-15,-34-4 0 0,46-13 0 0,-19-2 0 16,-2-7 0-16,3-4 0 0,0-4 0 16,2-3 0-16,0-1 0 0,2-1 0 15,-2 0 0-15,-1-1 0 0,-4 5 0 0,-4-3 0 16,0 3 0-16,-3 1 0 0,-2 1 0 0,-16 29 0 16,28-35 0-16,-28 35 0 0,0 0 0 0,0 0 0 15,0 0 0-15,5 25 0 0,-12 3 0 0,-3 9 0 16,-5 4 0-16,1 1 0 0,-3 0 0 0,2-1 0 15,5-4 0-15,4-2-24 0,5-5-9 16,10-2-19-16,-9-28-5 0,30 47-19 0,-30-47-9 16,63 29-25-16,-32-42-52 0,38 26-105 0,-18-24-281 15,9-14 59-15,16 13 346 0</inkml:trace>
  <inkml:trace contextRef="#ctx0" brushRef="#br0" timeOffset="14724.2734">10173 6081 1733 0,'-49'0'88'0,"6"8"-46"0,-8 0-8 0,1 8-1 16,-7 2-12-16,3 8 1 0,0 1-4 0,8 3 2 16,7-4-6-16,6 0-4 0,10-3-6 0,23-23-3 15,-29 44-2-15,29-44 1 0,4 32-1 0,-4-32 1 16,35 25-1-16,-6-18 1 0,11-6 0 0,5-2 1 16,6-5 1-16,4-1-2 0,-4 2 2 0,2-2-1 15,-6 4 2-15,-9-1-2 16,-4 4-1-16,-9 0 0 0,-25 0 0 0,28 12 0 15,-28-12 0-15,0 0 0 0,-1 30 0 0,1-30 0 16,-27 34 0-16,27-34 0 0,-50 40 0 0,17-20-4 16,-1 4-22-16,-7-3-7 0,2 8-26 0,-5-12-23 15,14 24-80-15,-30-38-224 0,19 22-216 0,-7 1 31 16,-3-15 450-16</inkml:trace>
  <inkml:trace contextRef="#ctx0" brushRef="#br0" timeOffset="15521.1894">3204 8181 1070 0,'0'0'88'0,"0"0"-18"16,0 0 3-16,-5-35 1 0,5 35-13 15,0 0-13-15,-14-30-13 0,14 30 0 0,-25-27 0 16,25 27 8-16,-36-19 1 0,12 10-2 0,24 9-7 16,-57 0-6-16,27 9-2 0,-7 5-4 0,-1 7 1 15,-2 4-5-15,-1 6 1 0,-2 8-6 0,1 5 5 16,-1 7-5-16,4 7 3 0,-3 8 2 0,3 8-19 16,0 5 15-16,4 5-14 0,6-1 5 0,8 3 9 15,7-5-10-15,9-5 4 0,8-11-8 16,9-10 3-16,13-15-6 0,9-4 4 0,10-13-3 15,15-13 3-15,6-10 0 0,8-12 0 0,8-16 2 16,4-11-3-16,2-14 2 0,0-12-3 16,-4-13 0-16,-7-1 0 0,-5-7 0 0,-7 3 0 15,-13-5 0-15,-5 0 0 0,-14 5 0 0,-7 7 0 16,-11 6 0-16,-12 7 0 0,-9 4 0 16,-9 3 0-16,-7 0 0 0,-4 3 0 0,-6 2 0 15,-6 3 0-15,-4 10 0 0,-3 8 0 0,0 8 0 16,0 12 0-16,3 10 0 0,-1 10 0 0,2 13 0 15,-3 9 0-15,1 16 0 0,0 10 0 0,3 5 0 16,6 6 0-16,3-4 0 0,9-3 0 0,9-6 0 16,7-7 0-16,12-5 0 0,7 0 0 0,10-12 0 15,9 2 0-15,10-8 0 0,9-7 0 16,10-6 0-16,5-10 0 0,13-10 0 16,4-7-37-16,15-5-52 0,-3-20-26 0,23 27-131 15,-32-34-249-15,21 18-77 0,-7-1 80 0</inkml:trace>
  <inkml:trace contextRef="#ctx0" brushRef="#br0" timeOffset="15708.6766">4198 8530 1861 0,'0'0'34'0,"-29"14"-35"15,29-14-6-15,0 0 0 0,38-29-3 16,-14 15 16-16,5-7-9 0,4 0 27 0,6 0-16 15,6-5 7-15,1 3-19 0,1 0-13 16,-1 5-12-16,-7 1-13 0,0 10-18 0,-12-8-17 16,7 22-29-16,-34-7-47 0,44 8-76 0,-44-8-165 15,0 0-80-15,12 28 140 0</inkml:trace>
  <inkml:trace contextRef="#ctx0" brushRef="#br0" timeOffset="15849.3146">4136 8843 1631 0,'-9'41'158'0,"-27"-17"-105"15,36-24-17-15,-35 34-14 0,35-34-12 0,0 0-9 16,0 0-3-16,0 0 0 0,50-11 0 16,-15-5 3-16,9-10-7 0,13-2-8 0,3-8-21 15,13 12-60-15,-18-27-130 0,28 26-384 0,-12-5 24 16,7-2 249-16</inkml:trace>
  <inkml:trace contextRef="#ctx0" brushRef="#br0" timeOffset="16630.5477">6094 8434 1063 0,'0'0'61'15,"-7"-24"-30"-15,7 24 27 16,0 0-12-16,0 0 6 0,-42-30-12 0,42 30-8 16,-43 3 1-16,43-3 4 0,-53 22 0 0,27-3 6 15,-13 0 19-15,7 13-29 0,-9-6 37 0,6 10-33 16,-8-8 8-16,8 7 3 0,-6-3-12 0,9 5 6 16,0-4-12-16,6 2-1 0,4-5-12 0,6 2-6 15,8-4-8-15,4 0-1 0,4 1-4 0,7-1 4 16,4-4-4-16,3 1 3 0,-14-25-2 15,44 37 1-15,-15-26-3 0,6-6 5 0,4-5-4 16,5-7 1-16,2-13 2 0,0-1-2 0,-1-12 5 16,-1-6-2-16,0-5 4 0,-5 0-4 0,0-3 5 15,-7-1-5-15,-5 0 5 0,-1 1-3 0,-8-2 6 16,-2 8-4-16,-6-1-2 0,-1 5-3 16,-3 2-1-16,-3-2 0 0,-1 5 0 0,0 2 0 15,-2 5 0-15,0 25 0 0,3-31 0 16,-3 31 0-16,0 0 0 0,0 0 0 0,0 0 0 15,0 0 0-15,-3 28 0 0,3-4 0 0,0 10 0 16,-2 12 0-16,0 5 0 0,2 0 0 0,2 2 0 16,3-6 0-16,4-1-20 0,5-5-11 0,7-3-14 15,4-8-7-15,14 2-19 0,-5-18-23 0,21 11-33 16,-20-31-62-16,40 27-93 0,-31-19-231 16,11-16 26-16,14 11 352 0</inkml:trace>
  <inkml:trace contextRef="#ctx0" brushRef="#br0" timeOffset="16989.9337">6950 8343 1475 0,'-41'-23'133'0,"41"23"-49"0,0 0-9 15,-30-4-16-15,30 4-19 0,0 0-17 16,-30 11-8-16,30-11-6 0,-16 26-2 0,16-26-1 16,-12 50-3-16,5-19-9 0,1 6 27 0,3 2-20 15,-3-2 25-15,5 4-8 0,-5-6-7 0,1 2 2 16,1-2-9-16,1 2 5 0,-1-5-3 0,1-6 2 15,3-26-1-15,-7 32-7 0,7-32 0 16,0 0 0-16,0 0 0 0,0 0 0 0,0 0 0 16,0 0 0-16,0 0 0 0,16-32 0 15,-2 2 0-15,4-10 0 0,5-6 0 0,1-5 0 16,8-4 0-16,-2-1 0 0,4 0 0 0,0-1 0 16,-3 11 0-16,0 2 0 0,-1 7 0 0,-2 6 0 15,-28 31 0-15,44-37 0 0,-44 37 0 0,29-11 0 16,-29 11 0-16,0 0 0 0,23 34 0 0,-16-10 0 15,0 12 0-15,-4 6 0 0,3 7 0 16,-8 7-13-16,2 6-10 0,0-6-28 0,7 4 13 16,0-10-17-16,14 1-13 0,-1-14-3 0,17 5-18 15,-5-21-12-15,23 16-40 0,-22-32-35 16,33 25-76-16,-16-14-208 0,-3-23 30 0,22 19 352 16</inkml:trace>
  <inkml:trace contextRef="#ctx0" brushRef="#br0" timeOffset="17474.3104">7912 8366 1497 0,'0'0'148'0,"-66"-6"-60"0,32 14-17 0,-8-3-18 15,1 11-16-15,-3 1-8 0,1 11-19 0,-3-1 22 16,7 8-26-16,2-1 20 0,7-1-10 0,5-1-5 16,8 1 6-16,4-3-11 0,8 0-6 15,3-5 0-15,2-25 0 0,14 37 0 16,-14-37 0-16,37 17 0 0,-8-13 0 0,4-4 0 15,6-11 0-15,6-3 0 0,2-10 0 0,3-10 0 16,0 1 0-16,-1-6 0 0,-3 0 0 0,-1-3 0 16,-6 1 0-16,-8 1 0 0,0 5 0 0,-10 1 0 15,0 6 0-15,-5 3 0 0,-16 25 0 0,19-31 0 16,-19 31 0-16,0 0 0 0,0 0 0 16,0 0 0-16,0 0 0 0,-28 42 0 0,9-2 0 15,-1 11 0-15,-3 13-2 0,0 6 4 0,-2 10-2 16,0 11-10-16,-3 13 4 0,2 9-11 0,-1 1 12 15,0 10-2-15,4-12 1 0,4-6 10 0,1-6-12 16,8-12 12-16,-1-7 2 0,4-10-7 16,0-11 7-16,0-13-6 0,1-10 4 0,1-7-4 15,5-30 6-15,-5 30 0 0,5-30 2 16,0 0-2-16,0 0-2 0,-13-40-1 0,8 6-6 16,2-10 6-16,1-9-6 0,2-3 5 0,3-4-5 15,1-2 5-15,-1-6-5 0,1-4-5 0,1-9 13 16,1-8-19-16,1 0 9 0,5-5-7 0,2 1-10 15,4 12 12-15,1 7-4 0,1 16 13 0,1 10-4 16,-1 13-5-16,-3 2-22 0,6 6-19 16,-8-5-43-16,16 18-38 0,-18-23-79 0,33 36-170 15,-18-13-144-15,1-9 23 0,15 23 488 16</inkml:trace>
  <inkml:trace contextRef="#ctx0" brushRef="#br0" timeOffset="17833.7209">8547 8413 1669 0,'-51'16'110'16,"51"-16"-60"-16,-32 9-2 0,32-9-23 0,-30 14 10 16,30-14-22-16,-34 26 22 0,34-26-11 0,-28 30 5 15,28-30-20-15,-23 43-9 0,14-17 0 0,2 6 0 16,2 3 0-16,1 4 0 0,1 1 0 0,3-3 0 16,1 0 0-16,3-7 0 0,5-2 0 0,-9-28 0 15,23 41 0-15,-23-41 0 0,30 19 0 16,-30-19 0-16,35-3 0 0,-35 3 0 15,45-28 0-15,-19 3 0 0,4-7 0 0,4-8 0 16,0-4 0-16,1 0 0 0,-1 0 0 0,-2 1 0 16,-4 5 0-16,0-3 0 0,-6 9 0 0,-3-1 0 15,-3 8 0-15,-16 25 0 0,19-31 0 0,-19 31 0 16,0 0 0-16,0 0 0 0,0 0 0 0,-10 44 0 16,-3-11 0-16,-3 9 0 0,-1 1 0 15,-1-1 0-15,2 2 0 0,0-2 0 0,6-7 0 16,6-5 0-16,4-30 0 0,5 41-25 0,-5-41-13 15,29 23-4-15,-29-23-2 0,58-4-5 0,-22-17-25 16,22 5-34-16,-16-30-54 0,38 25-97 16,-25-32-189-16,19-8-68 0,17 8 235 0</inkml:trace>
  <inkml:trace contextRef="#ctx0" brushRef="#br0" timeOffset="17990.3695">9684 7660 1593 0,'-37'1'129'0,"12"26"-38"0,-12 3-37 0,2 15-11 15,-6 7-17-15,2 13 3 0,0 3-11 0,5 10 7 16,6 1-12-16,7-1 5 0,3-1-12 0,4 2-4 16,7-3-2-16,2-4-2 0,10-7-17 15,0-15-47-15,15 3-32 0,-20-53-79 16,51 74-245-16,-31-48-174 0,6-3 23 0,6 5 480 16</inkml:trace>
  <inkml:trace contextRef="#ctx0" brushRef="#br0" timeOffset="18789.1093">10200 8554 1083 0,'-18'-37'204'0,"18"37"-87"0,0 0-15 16,0 0-13-16,-32-39-36 0,32 39 25 0,-42-21-42 15,15 14 32-15,-7 2-18 0,1 10-24 0,-4-3 8 16,-1 7-21-16,1-6 5 0,-2 8-6 15,2 5 9-15,2-2-14 0,-3 7 9 0,3 0-7 16,0 7-6-16,1 4 5 0,-1 0-8 0,1 3 0 16,6 0 0-16,5 0 0 0,3-1 0 0,4-4 0 15,11-4 0-15,3-1 0 0,2-25 0 16,20 37 0-16,-20-37 0 0,47 19 0 0,-15-19 0 16,7-5 0-16,5-6 0 0,4-8 0 15,4-2 0-15,-1-6 0 0,2-1 0 0,-2-5 0 16,-3 1 0-16,0-3 0 0,-7 0 0 0,-4-1 0 15,-3 3 0-15,-8 1 0 0,-1-1 0 0,-4 5 0 16,-5-1 0-16,-2 5 0 0,-14 24 0 0,16-32 0 16,-16 32 0-16,0 0 0 0,0 0 0 0,0 0 0 15,0 0 0-15,-26 9 0 0,26-9 0 0,-29 44 0 16,12-9 0-16,1-1 0 0,0 4 0 16,3-4 0-16,3-1 0 0,6-1 0 0,4-7 0 15,0-25 0-15,16 44 0 0,-16-44 0 16,34 21 0-16,-34-21 0 0,53 7 0 0,-19-11 0 15,1 1 0-15,2-8 0 0,0 1 0 0,1-3 0 16,-3-2 0-16,-3-1 0 0,-2 2 0 0,-5 3 0 16,-25 11 0-16,37-16 0 0,-37 16 0 0,0 0 0 15,0 0 0-15,0 0 0 0,0 0 0 16,0 0 0-16,11 27 0 0,-11-27 0 0,-20 47 0 16,4-19 0-16,2 9 0 0,-4-1 0 0,2 2 0 15,4-1 0-15,0 0 0 0,6-9 0 0,3-3 0 16,3-25 0-16,7 27 0 0,-7-27 0 0,0 0 0 15,28 10 0-15,-28-10 0 0,29-21 0 0,-29 21 0 16,33-49 0-16,-12 12 0 16,-1-6 0-16,1-2 0 0,-3-1 0 0,-4-2 0 0,0 4 0 15,-3-2 0-15,-1-1 0 0,1 6 0 16,0-1 0-16,3 0 0 0,-2 5 0 0,1 2 0 16,-1 5 0-16,-12 30 0 0,27-43 0 0,-27 43 0 15,30-22 0-15,-30 22 0 0,33-11-8 0,-33 11-78 16,36 0-64-16,8 30-182 0,-44-30-301 0,59 12 57 15,-15 2 315-15</inkml:trace>
  <inkml:trace contextRef="#ctx0" brushRef="#br0" timeOffset="19398.9384">12162 8632 767 0,'20'-43'274'16,"-20"43"-110"-16,0 0-15 0,28-17-10 0,-28 17-28 16,0 0-27-16,-25-37-24 0,25 37-16 0,-30-23-9 15,30 23-6-15,-46-26-18 0,21 8 27 16,-5 4-32-16,2 2 24 0,-4 1-14 16,-2 6-6-16,1 3 0 0,1 2-1 0,-2 7 2 15,2 9-14-15,-3 1 25 0,1 15-20 0,-1 0 21 16,5 3-17-16,1 6-6 0,6 1 0 0,4 4 0 15,5-4 0-15,6-2 0 0,8-3 0 0,9-8 0 16,5 0 0-16,-14-29 0 0,54 34 0 0,-17-29 0 16,11-5 0-16,1-9 0 0,8-8 0 15,-2-6 0-15,1-7 0 0,1-5 0 0,0-4 0 16,-4-3 0-16,0-4 0 0,0-5 0 0,-7 2 0 16,-3-4 0-16,-4 0 0 0,-6 4 0 0,-4-1 0 15,-5 1 0-15,-2 7 0 0,-10 1 0 16,-3 1 0-16,-5 3 0 0,-4 7 0 0,-6 3 0 15,6 27 0-15,-16-26 0 0,16 26 0 0,0 0 0 16,-37 14 0-16,37-14 0 0,-42 55 0 16,15-10 0-16,-1 5 0 0,1 11 0 0,1 6 0 15,3 0 0-15,3 2 0 0,6-4 0 0,3-5 0 16,11-4 0-16,4-8 0 0,15-4 0 0,-1-11-40 16,14-1-48-16,-4-18-35 0,24 21-61 0,-24-43-80 15,36 13-250-15,-15-3-10 0,-4-22 215 0</inkml:trace>
  <inkml:trace contextRef="#ctx0" brushRef="#br0" timeOffset="19602.0667">12915 8339 1334 0,'-14'-40'298'0,"14"40"-183"0,0 0-32 0,0 0-20 16,0 0-25-16,-32 32-16 0,21-6-7 0,-1 6 3 15,-1 10 14-15,4 5-19 0,-1 3 3 16,-1 1-16-16,4-2 0 0,0-3 0 0,2-4 0 15,3-3 0-15,4-6 0 0,1-6 0 0,6-2 0 16,-9-25 0-16,23 33-29 0,-23-33-14 0,28 12-13 16,-28-12-18-16,39-3-32 0,-28-24-51 15,28 26-132-15,-21-24-268 0,3-8 31 0,7 8 317 16</inkml:trace>
  <inkml:trace contextRef="#ctx0" brushRef="#br0" timeOffset="19711.5299">12927 8128 1454 0,'0'0'178'0,"-19"-28"-71"0,19 28-36 0,0 0-35 16,0 0-26-16,0 0-24 0,5-30-26 0,-5 30-54 16,32-18-95-16,17 22-296 0,-18-4-81 0,6-2 99 15</inkml:trace>
  <inkml:trace contextRef="#ctx0" brushRef="#br0" timeOffset="20039.5729">13575 8267 1625 0,'0'0'66'16,"-39"0"-36"-16,39 0 1 0,-42-2-4 0,15 2-7 16,1 6 1-16,-6-3 6 0,5 8 5 15,-6-1-1-15,3 4-5 0,-2 6-2 0,3 4 1 16,1-1-1-16,5 4 1 0,0-3-12 0,5 6-13 16,6-5 0-16,7 0 0 0,5-25 0 0,5 30 0 15,-5-30 0-15,26 21 0 0,-26-21 0 0,52 5 0 16,-17-10 0-16,4-2 0 0,4-7 0 0,1 3 0 15,0-7 0-15,-5 8 0 0,-5-2 0 16,-4 4 0-16,-30 8 0 0,32 0 0 16,-32 0 0-16,0 0 0 0,5 29 0 0,-5-29 0 15,-25 56 0-15,1-19 0 0,-10 9 0 0,-5 0 0 16,-5 1 0-16,-1 1 0 0,5-3 0 0,1 0 0 16,9-7 0-16,5-4 0 0,9-6-13 0,16-28-48 15,-9 33-37-15,9-33-50 0,0 0-126 0,25 4-324 16,-25-4 37-16,51-34 268 0</inkml:trace>
  <inkml:trace contextRef="#ctx0" brushRef="#br0" timeOffset="20852.1016">13866 8547 1101 0,'33'-16'141'0,"-33"16"-29"16,0 0-16-16,4-38-9 0,-4 38-15 16,0 0-19-16,0 0-6 0,0 0-24 0,0 0 14 15,0 0-24-15,0 0 12 0,0 0 12 0,-30-2-18 16,30 2 15-16,-14 26-11 0,14-26-4 15,-13 44 3-15,8-17-6 0,2 1 2 0,-1 4-5 16,2 5 1-16,-1-2-7 0,-1 4 3 0,1 1-7 16,-1-3 2-16,2 5-5 0,-1-1 0 15,-1-1 0-15,1-1 0 0,-3-4 0 0,1-7 0 16,5-28 0-16,-4 44 0 0,4-44 0 0,0 0 0 16,0 27 0-16,0-27 0 0,0 0 0 0,0 0 0 15,0 0 0-15,11-39 0 0,-4 9 0 0,2-7 0 16,-2-9 0-16,2-3 0 0,-2-2 0 0,2-2 0 15,0 4 0-15,-2-2 0 0,2 0 0 0,0-6 0 16,-1-1 0-16,5-3 0 0,-1-3 0 16,4 4 0-16,2 4 0 0,1 7 0 15,3 12 0-15,1 5 0 0,1 11 0 0,-24 21 0 16,48-27 0-16,-48 27 0 0,46-8 0 0,-46 8 0 16,45 7 0-16,-21 0 0 0,1 2 0 0,2 6 0 15,-1 1 0-15,-1 5 0 0,-25-21 0 0,44 48 0 16,-24-20 0-16,-2-1 0 0,-6 4 0 0,-5-1 0 15,-5 2 0-15,-8 1 0 0,-6 1 0 16,-4 3 0-16,-9-2 0 0,-3-3 0 0,-4-4 0 16,-3 4 0-16,-2-4 0 0,-1-2 0 0,-1-1 0 15,2-4 0-15,-2-2 0 0,2-1 0 0,2-2 0 16,1-2 0-16,7 0 0 0,3 0 0 0,24-14 0 16,-36 26 0-16,36-26 0 0,-25 34 0 15,25-34 0-15,-19 47 0 0,10-17 0 16,0 6 0-16,-1 2 0 0,-3 5 0 0,-1 2 0 15,-2 10 0-15,-3-2 0 0,-3 3 0 0,-2-1 0 16,-1-1 0-16,-4-4 0 0,6-4 0 0,4-6 0 16,1-6 0-16,8-1 0 0,10-33-26 0,-16 48-42 15,16-48-49-15,5 45-138 0,-5-45-355 0,0 0 9 16,2 25 232-16</inkml:trace>
  <inkml:trace contextRef="#ctx0" brushRef="#br0" timeOffset="21336.498">15008 7691 1232 0,'4'-39'136'0,"-4"39"-46"0,-4-37-7 16,4 37 10-16,-5-42-45 0,5 42 16 0,-7-42-44 15,7 42 8-15,-14-34 1 0,14 34-5 0,0 0 3 16,-27-26-3-16,27 26 2 0,0 0-7 0,-32 12-6 16,32-12-1-16,-28 50 13 0,10-4-19 0,-1 10 23 15,-3 18-17-15,1 7-5 0,2 10-7 16,-4 8 0-16,3 3 0 0,1 0 0 0,1-3 0 15,2 0 0-15,4-6 0 0,6-10 0 16,5-8-9-16,11-9-33 0,1-15-15 0,10 7-33 16,-7-26-30-16,22 22-60 0,-36-54-82 0,56 32-289 15,-15-15 36-15,-6-25 295 0</inkml:trace>
  <inkml:trace contextRef="#ctx0" brushRef="#br0" timeOffset="21773.9719">15570 8267 1288 0,'0'0'199'0,"0"0"-119"0,-43-35-12 16,43 35 1-16,-30-21-6 0,30 21-17 0,-37-20-8 16,37 20-4-16,-44-8 6 0,44 8-4 15,-52 7-4-15,26 5-5 0,-8 6-7 0,0 3-13 16,-1 5-7-16,-1 8 0 0,1-1 0 0,1 8 0 15,3 1 0-15,2 5 0 0,3 1 0 0,4-2 0 16,5-2 0-16,8-9 0 0,7-7 0 0,6-5 0 16,-4-23 0-16,26 34 0 0,-26-34 0 0,48 14 0 15,-18-14 0-15,5-7 0 0,4-9 0 16,4-5 0-16,3-2 0 0,-2-7 0 16,1-2 0-16,1-1 0 0,-4-4 0 0,-1-2 0 15,-2 0 0-15,-4 0 0 0,-3 2 0 0,-4 0 0 16,-3 4 0-16,-4-2 0 0,-3 1 0 0,-4 1 0 15,-3 5 0-15,-11 28 0 0,11-39 0 0,-11 39 0 16,0 0 0-16,0 0 0 0,0 0 0 0,0 0 0 16,0 0 0-16,-32 47 0 0,16-10 0 15,-4 9 0-15,1 9 0 0,-2 5 0 0,3 3 0 16,2-1 0-16,5-2 0 0,4-11-26 0,11 2-31 16,-1-16-17-16,22 7-49 0,-25-42-54 0,64 55-125 15,-38-41-262-15,17-10 40 0,14 8 325 16</inkml:trace>
  <inkml:trace contextRef="#ctx0" brushRef="#br0" timeOffset="21992.7428">16335 8177 1513 0,'-27'25'389'0,"-15"-27"-330"0,6 9-19 0,-5 0-4 15,6 7-26-15,-2 2-10 0,0 7 0 0,-2 4 0 16,3 3 0-16,-1 1 0 0,7 3 0 15,2 1 0-15,5 2 0 0,3-4 0 0,8 1 0 16,6-4 0-16,8-4 0 0,7-1 0 16,-9-25 0-16,37 40 0 0,-12-22 0 0,7-2 0 15,0-7 0-15,7 1 0 0,2-8 0 0,6 0-62 16,-4-16-51-16,21 24-69 0,-31-38-140 0,22 21-283 16,-5 0 59-16,-11-14 330 0</inkml:trace>
  <inkml:trace contextRef="#ctx0" brushRef="#br0" timeOffset="22352.1217">16687 8412 1588 0,'-34'19'107'16,"34"-19"-60"-16,0 0-6 0,0 30-19 0,0-30 21 16,0 0-36-16,16 37 29 0,-16-37-10 15,32 17-2-15,-32-17-4 0,55 2-4 0,-18-5 1 16,4-10-18-16,5 3 13 0,0-10-16 0,4 3 19 15,-1-3-12-15,3-4 7 0,-1-1-12 0,-7 0-3 16,-5 4 0-16,-9 2 3 0,-30 19 1 0,38-30 1 16,-38 30 3-16,10-28-3 0,-10 28 2 0,-14-25-2 15,14 25 2-15,-41-17-3 0,11 13 3 16,-7 6-3-16,-5 3 2 0,-3 4 4 16,-1 3 2-16,-2 8 6 0,-1 1-13 0,-1 3 0 15,-6 6 0-15,2 4 0 0,1-2 0 0,4 6 0 16,8-1 0-16,6-2 0 0,10-6 0 0,9-3 0 15,9-1 0-15,7-25 0 0,10 44 0 0,-10-44 0 16,36 33 0-16,-10-20 0 0,10-3 0 0,5-10 0 16,15 4-42-16,1-15-58 0,24 22-100 15,-26-22-314-15,30 6-109 0,-3-4 58 0</inkml:trace>
  <inkml:trace contextRef="#ctx0" brushRef="#br0" timeOffset="23071.8562">17663 8376 1569 0,'0'0'107'16,"0"0"-57"-16,0 0-11 0,0 0-3 0,0 0-8 16,0 0-8-16,0 0-5 0,0 0 2 0,0 0 1 15,-28 9-1-15,28-9-1 0,-25 28 1 16,25-28 3-16,-34 44-11 0,17-15 25 0,-5 6-24 15,-1 4 15-15,2-1-25 0,-4 3 0 0,4-1 0 16,1-1 0-16,5-4 0 0,2-7 0 0,13-28 0 16,-12 37 0-16,12-37 0 0,0 0 0 0,0 0 0 15,0 0 0-15,28 6 0 0,-28-6 0 0,35-28 0 16,-35 28 0-16,45-53 0 0,-20 17 0 0,-1-4 0 16,3-4 0-16,-1 3 0 0,-4-4 0 15,-1 2 0-15,-2 1 0 0,-3 2 0 16,-3 4 0-16,-4 1 0 0,-1 3 0 0,-4 2 0 15,0 6 0-15,-4 24 0 0,3-34 0 0,-3 34 0 16,0 0 0-16,0 0 0 0,0 0 0 0,0 0 0 16,-12 30 0-16,12-30 0 0,-14 50 0 0,8-19 0 15,1 1 0-15,3 0 0 0,6-1 0 16,1 1 0-16,6-4 0 0,3 0 0 0,7-3 0 16,4-7 0-16,5-4 0 0,4-4 0 0,5-6 0 15,3-6 0-15,4-3 0 0,4-7 0 0,3-11 0 16,-4 3 0-16,5-10 0 0,0-3 0 0,-4 3 0 15,-2-9 0-15,-11 7 0 0,-3-1 0 0,-8 3 0 16,-4 4 0-16,-7-1 0 0,-15 27 0 0,20-35 0 16,-20 35 0-16,0 0 0 0,-2-25 0 15,2 25 0-15,0 0 0 0,0 0 0 16,-35 16 0-16,35-16 0 0,-37 48 0 0,17-9 0 16,-3 3 0-16,4 4 0 0,1 5 0 0,-2 1 0 15,4 0 0-15,4 0 0 0,1-4 0 0,6-4 0 16,2-4 0-16,4-1 0 0,5-9 0 0,8 2 0 15,-14-32-68-15,39 44-45 0,-39-44-62 0,65 23-165 16,-35-28-253-16,6-8 41 0,5 8 347 16</inkml:trace>
  <inkml:trace contextRef="#ctx0" brushRef="#br0" timeOffset="23916.3784">18688 8341 1372 0,'-28'65'414'0,"28"-65"-359"0,0 0-22 16,-21 30 0-16,21-30-19 0,0 0 6 0,19 32-17 16,-19-32 19-16,36 12 2 0,-36-12-1 0,49 0-5 15,-17-5-4-15,0-2-12 0,5-4-2 0,0-3 0 16,-3 2 0-16,0-2 0 0,-4-4 0 0,-2 2 0 16,-3-1 0-16,-25 17 0 0,34-34 0 0,-34 34 0 15,12-28 0-15,-12 28 0 0,-5-26 0 16,5 26 0-16,-21-27 0 0,21 27 0 0,-39-21 0 15,10 12 0-15,-3 4 0 0,-1 2 0 16,-5 3 0-16,0 5 0 0,0 4 0 0,-2 5 0 16,-1 5 0-16,4 6 0 0,-6 3 0 0,6 4 0 15,2 3 0-15,4 4 0 0,7 1 0 0,6 1 0 16,6-4 0-16,6-4 0 0,10-3 0 0,8-4 0 16,-12-26 0-16,48 43 0 0,-11-31 0 15,9-7 0-15,7-3 0 0,4-7 0 0,5-2 0 16,0-4 0-16,5-5 0 0,2-1 0 0,2-8 0 15,2 0 0-15,-8-5 0 0,1 4 0 0,-15 0 0 16,-5-3 0-16,-9 14 0 0,-8-7 0 0,-29 22 0 16,35-26 0-16,-35 26 0 0,0 0 0 0,0 0 0 15,0 0 0-15,0 0 0 0,0 0 0 16,-26 4 0-16,26-4 0 0,-53 42 0 16,19-10 0-16,-2 5 0 0,3 0 0 0,-1 1 0 15,6-4 0-15,3-3 0 0,6-2 0 0,6-5 0 16,13-24 0-16,-12 35 0 0,12-35 0 0,0 0 0 15,25 16 0-15,-25-16 0 0,44-8 0 0,-14-10 0 16,5-3 0-16,4-11 0 0,4-1 0 0,-2-6 0 16,-1 0 0-16,1-3 0 0,-4 0 0 15,-1-1 0-15,-4 5 0 0,-4 6 0 0,-7 2 0 16,-3 4 0-16,-18 26 0 0,18-36 0 0,-18 36 0 16,0 0 0-16,0 0 0 0,0 0 0 0,0 0 0 15,-32 43 0-15,17-12 0 0,0 3 0 0,2 8 0 16,3-5 0-16,4 0 0 0,8-5 0 15,2-4 0-15,10-4 0 0,-14-24 0 0,37 41 0 16,-9-27 0-16,11-5 0 0,7-9 0 16,9-7 0-16,5-7 0 0,9-9 0 0,8-4 0 15,-1-8 0-15,3-5 0 0,1-3 0 0,-4-2 0 16,-1-1 0-16,-6-7 0 0,-7-3 0 0,-11-9 0 16,-3-6 0-16,-7-12-31 0,-2-1-6 0,-8-15-9 15,5 6 11-15,-6-8 7 0,-2 8-5 0,-5 8 34 16,-10 19 9-16,-3 22 29 0,-17 10 23 15,7 34-4-15,-28-21-18 0,28 21-40 0,-50 30 0 16,17 3 0-16,-4 15 0 0,-1 12 0 0,-2 12 0 16,2 13 0-16,-2 4 0 0,4 10 0 0,-3 1 0 15,6-3 0-15,-1 0 0 0,6-7 0 16,3-9 0-16,5-5 0 0,4-4 0 0,4-5 0 16,3-6 0-16,-1-4 0 0,6-8 0 0,-1-8 0 15,10-10-5-15,-5-31-59 0,23 43-58 16,-23-43-149-16,0 0-357 0,44-36 24 0,-21 10 252 15</inkml:trace>
  <inkml:trace contextRef="#ctx0" brushRef="#br0" timeOffset="24073.1787">20112 8103 2047 0,'0'0'0'0,"0"0"0"0,-12 25 0 15,12-25 0-15,25 25 0 0,-25-25 0 0,51 23 0 16,-14-15 0-16,8-1 0 0,6 0 0 0,4-3 0 15,3-6 0-15,4 2 0 0,-7-3 0 0,7 4-30 16,-12-9-104-16,24 27-115 0,-38-31-203 0,26 22-137 16,-8 4 39-16,-13-12 508 0</inkml:trace>
  <inkml:trace contextRef="#ctx0" brushRef="#br0" timeOffset="24198.1835">21205 8641 1783 0,'-5'24'264'16,"5"-24"-264"-16,0 0 0 0,-25 13 0 0,25-13 0 15,0 0 0-15,0 0 0 0,2-30 0 0,-6-6-32 16,29 26-237-16,-7-40-391 0,8 8 22 16,3 0 191-16</inkml:trace>
  <inkml:trace contextRef="#ctx0" brushRef="#br1" timeOffset="241239.8579">852 10138 903 0,'0'0'28'0,"0"0"-36"15,0 0-8-15,0 0 1 0,5 35 8 0,-5-35 10 16,-12 49 4-16,0-19 16 0,-3 7-4 0,-4 0 18 16,3 7-15-16,-7 0 20 0,5 7-3 0,-6-2 11 15,8 11 5-15,-11-7-11 0,11 9 6 16,-9-6-14-16,8 4 6 0,-6-5-13 0,5-1 5 16,0-11-12-16,8-6 1 0,10-37-12 0,-13 35-2 15,13-35-7-15,0 0 0 0,0 0 0 0,0 0 2 16,37-37 10-16,-15 2-3 0,1-17 7 15,3-9-9-15,6-13 4 0,2-4-13 0,1-6 14 16,4-2-10-16,-7 3 16 0,2 3 7 16,-8-1-23-16,4 11 23 0,-3-4-28 0,-2 7 5 15,-2 7 5-15,-2 4-10 0,-2 8 6 0,1 13-7 16,-4 7 4-16,-16 28-2 0,18-27 1 0,-18 27 3 16,0 0 1-16,0 0 4 0,0 0-1 0,7 52 2 15,-4-14-6-15,2 13 4 0,-1 13-11 0,-4 1 9 16,0 5-11-16,-2-1-6 0,0 0 23 0,4-2-23 15,2-6 24-15,3 5-8 0,5-10-10 32,2-7 5-32,8 1-36 0,-6-12-5 0,10 3-21 0,-12-15-23 0,15 9-32 0,-29-35-69 0,33 25-189 15,-33-25-114-15,27 12 162 0</inkml:trace>
  <inkml:trace contextRef="#ctx0" brushRef="#br1" timeOffset="241708.6221">884 10492 1615 0,'0'0'29'0,"0"0"-24"15,0 0-11-15,0 0 4 0,43-36 4 0,-15 17 2 16,5-2 0-16,6-2 3 0,2-2-4 0,5 1 4 16,-1 4 10-16,1 1-31 0,-2 1 32 15,-2 2-31-15,-3 2 18 0,-5 4 1 0,-2 3 0 16,-6 3 0-16,-26 4-3 0,39 0 0 15,-39 0-1-15,0 0-1 0,30 13 3 0,-30-13-2 16,0 0 2-16,4 35 15 0,-4-35-32 0,-9 42 29 16,-1-14-29-16,-5 4 12 0,1 5 6 0,-5 2-4 15,1-2 8-15,0 0-3 0,2-6 4 0,0 3-7 16,6-8 2-16,10-26-5 0,-14 42 2 16,14-42-3-16,0 0 2 0,0 29-3 0,0-29 2 15,0 0 1-15,0 0 0 0,30-2 0 0,-30 2 1 16,39-27 4-16,-39 27 0 0,49-54 6 0,-19 13-6 15,0-3 2-15,2-1-8 0,-2-3 5 0,1 4-5 16,-5 5-11-16,1 7 26 0,-6 6-27 0,-21 26 26 16,34-37-12-16,-34 37-1 0,0 0-2 15,0 0 2-15,24-14 0 0,-24 14-2 16,0 0 1-16,8 26-14 0,-8-26 28 0,12 48-26 16,-5-20 25-16,-2 7-15 0,2 2-7 0,-1 2 1 15,1-2-14-15,0-2-2 0,9 2-21 0,-16-37-12 16,35 55-21-16,-35-55-8 0,52 40-16 0,-52-40-13 15,63 27-23-15,-63-27-25 0,68 9-35 0,-38-6-91 16,-5-15-80-16,24 24 252 0</inkml:trace>
  <inkml:trace contextRef="#ctx0" brushRef="#br1" timeOffset="242208.6308">2359 10448 947 0,'-17'-36'181'0,"17"36"-64"0,-23-45-19 0,23 45-16 15,-29-37-5-15,29 37 4 0,-37-20-48 0,37 20 23 16,-41-5-47-16,41 5-4 0,-44 5 30 0,44-5-36 15,-46 21 28-15,46-21-15 0,-46 39-7 16,25-13 6-16,-1 1-3 0,5 6 5 0,1 1-4 16,5-1 5-16,1-1-7 0,4 0 1 0,3-6-4 15,6-1 1-15,-3-25-4 0,16 35 4 0,-16-35-3 16,37 19 2-16,-12-15-1 0,3-6-1 0,6-8 2 16,0-6-3-16,1-5 2 0,2-4-4 0,-1-5 3 15,-3-2-5-15,-1-1 5 0,-2-2-4 16,-5-2 5-16,2-2-5 0,-6 5 4 15,-1-4-4-15,-8 6-10 0,-1 2 25 0,-8 2-25 16,-3 28 26-16,0-39-13 0,0 39-2 0,0 0 1 16,0 0-3-16,0 0-2 0,-34-5 1 0,34 5-2 15,-30 42-11-15,11-1 27 0,-2 10-21 0,-1 14 22 16,-1 9-6-16,0 7-9 0,-1 2 10 0,2 6-13 16,1 1 10-16,5 5-12 0,0-3 12 15,4-8-11-15,1-8 3 0,0-7 19 0,4-9-21 16,2-7 23-16,3-11-12 0,2-5-5 0,0-13 3 15,0-24-4-15,2 34 3 0,-2-34 0 0,0 0 4 16,0 0 2-16,0 0 2 0,0 0-3 0,0 0-2 16,0-25-1-16,-7-1-5 0,-4-11 4 15,3-4-5-15,-1-4 5 0,0-1 6 0,2-2-24 16,0-3 23-16,0-2-21 0,1 0 11 16,4-6 7-16,2 0-8 0,4 3 6 0,3 0-6 15,4 6 3-15,1 1-12 0,6 7 1 0,0 3-14 16,5 7-5-16,-2-3-21 0,11 16-22 0,-11-13-30 15,20 23-33-15,-20-22-44 0,29 31-56 0,-26-18-81 16,5 0-126-16,17 24 205 0,-46-6 239 0</inkml:trace>
  <inkml:trace contextRef="#ctx0" brushRef="#br1" timeOffset="242568.032">2690 10451 1180 0,'0'0'156'15,"0"0"-82"-15,0 0-11 0,0 0 0 0,0 0 1 16,0 0-6-16,0 0-6 0,0 0-15 0,0 0-8 15,0 0-10-15,0 0-3 0,0 0-3 0,0 0-2 16,0 0-5-16,0 0 1 0,6 35-4 16,-6-35 2-16,-7 50 1 0,1-19 5 0,-2 1 0 15,0 5 5-15,0-4-4 0,-1 1 4 0,0-4-5 16,4-4 2-16,5-26-7 0,-6 39 1 0,6-39-6 16,7 26 0-16,-7-26 0 0,0 0-1 0,29 13 0 15,-29-13 1-15,32-13 1 0,-32 13-2 0,49-37 3 16,-19 8-4-16,6-7 4 0,-3-4-4 15,6-4 3-15,0-4-4 0,-2 2 4 16,-1 1-5-16,-4 4 5 0,-4 2-5 0,-3 9 5 16,-6 4-3-16,-19 26-10 0,25-33 10 0,-25 33-10 15,0 0 13-15,0 0 1 0,0 0-1 0,0 0 13 16,0 0-16-16,0 0 11 0,-21 45-10 0,7-11-3 16,-2 6 4-16,0 3-2 0,0-1 3 0,4-5-7 15,1-2-4-15,6-5-15 0,5-30-12 16,0 44-19-16,0-44-20 0,19 30-25 0,-19-30-25 15,39 12-75-15,-39-12-111 0,39-37-209 0,0 20 41 16,-9-26 438-16</inkml:trace>
  <inkml:trace contextRef="#ctx0" brushRef="#br1" timeOffset="242755.5165">3764 9710 1545 0,'0'0'97'16,"-41"0"-72"-16,41 0-9 0,-46 35-3 0,21 4 8 15,-5 1-4-15,2 15 2 0,-2 1-10 0,3 6 3 16,4 1-13-16,4 0 7 0,1 6-15 0,2-7-7 16,7 1 15-16,2-5-37 0,10 2 6 0,-3-9-38 15,16 11-41-15,-16-27-38 0,31 25-73 0,-28-30-87 16,13 2-159-16,18 10 115 0,-34-42 353 16</inkml:trace>
  <inkml:trace contextRef="#ctx0" brushRef="#br1" timeOffset="243427.4159">4100 10340 1246 0,'-37'-9'188'0,"9"-3"-124"0,28 12 0 0,-46-7 2 16,46 7-24-16,-46 16-4 0,21 0-11 0,-4 1-11 16,3 8 4-16,-2 3-7 0,5 6 3 0,0 3-7 15,3 3 4-15,2-1-6 0,6 0 7 0,3-2-6 16,6-4 2-16,3 0-8 0,5-6 1 15,-5-27-3-15,21 40 3 0,-21-40-2 0,37 21 2 16,-12-17 0-16,2-4-2 0,3-7 1 16,2-5 0-16,0-4 0 0,-1-5-2 0,1-6 4 15,-2 1-6-15,-5-4 4 0,0-2-2 0,-6 4 2 16,1-4-2-16,-4 4 2 0,-4-2-3 0,-1 0 4 16,-2 2-4-16,-2 3 3 0,-7 25-2 0,9-40 1 15,-9 40-2-15,1-28 2 0,-1 28-2 0,0 0 0 16,0 0 0-16,0 0-3 0,0 0-4 0,0 0-2 15,0 0-2-15,-15 38-3 0,7-8 6 16,1 9-7-16,-1-2 2 0,0 4-14 0,0-10-10 16,9 10-22-16,-1-41-10 0,2 56-10 0,-2-56 12 15,18 41 11-15,-18-41 13 0,35 23-6 16,-35-23-9-16,48 3-16 0,-48-3-9 0,59-19-1 16,-59 19-14-16,60-35-12 0,-35 8-7 0,6 6 1 15,-2-7 29-15,-4 1 34 0,-1-1 29 16,-4 4 22-16,-4-3 24 0,-2 4 34 0,-14 23 22 15,18-42 36-15,-18 42 2 0,5-30 17 0,-5 30-8 16,0 0-1-16,0 0-21 0,-25-16-23 0,25 16-24 16,0 0-22-16,0 0-9 0,-32 28-10 0,32-28 7 15,-16 44 5-15,13-8 12 0,-8 1 0 0,6 8 3 16,-4-2-11-16,5 2-7 0,1-1-14 0,3 2 8 16,-2-7-11-16,4-4 10 15,-2-5-6-15,0-30-3 0,9 41-1 0,-9-41 2 16,0 0-1-16,16 28 2 0,-16-28-2 0,0 0 1 15,0 0-1-15,0 0 2 0,0 0 5 0,0 0-2 16,28-44 2-16,-23 16-8 0,1-8 0 0,1-1-3 16,-2 0 6-16,-1 2-1 0,-3 2 7 0,-1 1-4 15,0 4 3-15,0-2-7 0,2 4 0 0,0-3-6 16,3 5 1-16,-5 24-4 0,18-41 2 16,-18 41-3-16,27-32 2 0,-27 32-11 0,38-28-12 15,-38 28-26-15,62-21-58 0,-37-7-89 0,44 9-335 16,-16 1-33-16,11-1 130 0</inkml:trace>
  <inkml:trace contextRef="#ctx0" brushRef="#br1" timeOffset="243990.0036">5986 10381 1406 0,'-30'-6'52'0,"30"6"-41"0,-37-1-4 15,37 1 2-15,-41 7 4 0,17 0 1 0,-3 9 6 16,-7-1 6-16,6 14 13 0,-11-5 4 0,7 15 9 16,-7-4-10-16,7 11 1 0,0-4-13 15,6 4 1-15,3-11-10 0,9-3 0 16,3-7-12-16,11-25-2 0,4 33-6 0,-4-33 1 15,24 21 0-15,-24-21 2 0,54 2 0 0,-17-11-2 16,9-8 1-16,7-10-2 0,7-10 3 0,2-9-5 16,2-6 5-16,-4-3-7 0,2 0 7 0,-7-1-7 15,-4-2 10-15,-3 7 6 0,-9 0-18 0,-2 5 24 16,-10-3-22-16,-6 6 9 0,-5 1 0 0,-7 5-5 16,-6 5 4-16,-3 8-5 0,0 24 7 15,-10-25 1-15,10 25 0 0,0 0 1 0,-39 11-3 16,39-11-3-16,-41 44-5 0,18-6 4 0,-2 10-7 15,-1 5 6-15,6 1 7 0,1 1-20 16,6-2 12-16,5-6-28 0,8 6-6 0,0-9-8 16,12 2-13-16,-1-11-12 0,15 4-25 0,-26-39-24 15,62 53-66-15,-62-53-63 0,71 14-180 0,-23-4-54 16,-15-20 243-16</inkml:trace>
  <inkml:trace contextRef="#ctx0" brushRef="#br1" timeOffset="244177.5063">6769 10264 1536 0,'-58'-10'106'16,"58"10"-77"-16,-29 17-16 0,29-17-13 15,-30 37 37-15,14-7-30 0,-1 2 30 16,1 9-13-16,0-1-13 0,0 4 3 0,3-5-12 16,3-2 3-16,5-2-8 0,1-7-1 0,6 0-14 15,-2-28-11-15,12 44-31 0,-12-44-24 0,30 23-33 16,-30-23-51-16,43 0-92 0,-43 0-244 0,44-30 30 15,-1 20 375-15</inkml:trace>
  <inkml:trace contextRef="#ctx0" brushRef="#br1" timeOffset="244615.4294">6835 10025 1456 0,'0'0'24'0,"-25"14"-34"0,25-14-14 16,0 0-12-16,16 35-17 0,-16-35-17 0,32 27-22 15,-32-27-14-15,39 22-3 0,-39-22 0 16,53 18 24-16,-27-11 20 0,8 0 33 0,-4 0 30 16,2-3 60-16,3 5 24 0,-3-9 1 0,7 7 3 15,-10-9-34-15,3 7 12 0,-32-5 16 0,33 4 14 16,-33-4 5-16,0 0 3 0,0 0-5 0,0 0-11 16,0 0-18-16,0 0-21 0,-26 14-13 0,26-14-7 15,-39 12-2-15,14-3 0 0,-5 1-3 16,0 5-4-16,-4-1-3 0,2 1-18 0,-2 3 12 15,4 1-12-15,4-1 23 0,26-18-13 16,-41 37 8-16,41-37-12 0,-21 37-4 0,21-37 0 16,0 33-3-16,0-33 2 0,21 27-2 0,-21-27 0 15,39 19 0-15,-12-13 0 0,4-3 1 0,3-3 1 16,2 0 1-16,1-5-2 0,-4 1 1 0,1-1-2 16,-7 1 2-16,-27 4 1 0,39-1 1 15,-39 1 0-15,0 0 0 0,0 0 2 0,0 0-1 16,0 0 1-16,10 35-1 0,-10-35 1 0,-16 39-3 15,16-39 2-15,-33 49-5 0,11-23-2 0,1-1-7 16,0 1-3-16,1-1-10 0,20-25-2 0,-30 37-15 16,30-37-20-16,-12 27-44 0,12-27-54 15,0 0-105-15,0 0-203 0,0 0-36 0,44 8 248 16</inkml:trace>
  <inkml:trace contextRef="#ctx0" brushRef="#br1" timeOffset="245147.9916">7660 10249 1423 0,'0'0'71'0,"0"0"-26"15,0 0 2-15,-28 12-7 0,28-12-15 0,-27 32-22 16,27-32 30-16,-28 45-28 0,10-18 32 0,4 8-14 16,-2 4-5-16,0 3 9 0,-2 2-6 0,2 2 7 15,2 5-16-15,0-2 11 0,-2-5-10 16,6 2 2-16,-3-9-3 0,4-2-7 0,4-7-5 15,5-28 2-15,-4 41-4 0,4-41 2 0,0 0-2 32,0 0 1-32,0 0 0 0,0 0 1 15,29 10 1-15,-29-10 0 0,26-35 1 0,-8 7-2 16,0-9 4-16,3-5-6 0,-2-2 7 0,3-4-7 0,-5 1 6 0,1-1-6 0,-2 1 5 0,0-4-7 31,2-1 8-31,-1 1-7 0,3 6-8 0,-2 6 22 16,1 5-25-16,-5 8 27 0,-14 26-12 0,27-39-2 0,-27 39 2 0,0 0-2 0,32-10 0 31,-32 10 1-31,26 7-1 0,-26-7 2 0,30 21-2 16,-30-21 2-16,38 28-1 0,-38-28 1 0,40 30-1 15,-40-30-13-15,39 26 26 0,-39-26-26 16,29 25 27-16,-29-25-13 0,17 25-2 0,-17-25 0 16,7 26 0-16,-7-26 0 0,-7 28-5 0,7-28-2 15,-30 30-7-15,30-30-1 0,-46 30 0 0,16-14 3 16,0-2 4-16,-4 5 6 0,-1-1 1 15,1 0 2-15,-1-2 0 0,-1-1 1 0,5 1-2 16,-1 0 4-16,2 2-4 0,1 1 4 0,4 2-2 16,1 4 6-16,1-2-2 0,1 7 5 0,3 1-7 15,1 5 4-15,2 4-9 0,0 6 5 0,0 1-6 16,0 6 6-16,-1 0-9 0,-1-4 0 0,6 3-22 16,-4-15-34-16,17 7-29 0,-1-44-122 0,6 38-280 15,-6-38-59-15,0 0 123 0</inkml:trace>
  <inkml:trace contextRef="#ctx0" brushRef="#br1" timeOffset="245570.365">8418 9692 1295 0,'0'0'244'0,"0"0"-229"0,0 0-17 0,0 0 2 16,-21 39 11-16,8-8 3 0,-1 13 13 0,-9 8-6 16,2 9 7-16,-7 4-13 0,3 2 2 15,-2 9-16-15,1-4 6 0,1 4 5 0,2 0-24 16,0-4 24-16,3 0-29 0,4-3 1 0,2-9-1 15,11 0-22-15,-3-15-3 0,17 8-27 16,-6-21-22-16,25 10-67 0,-30-42-76 0,52 18-239 16,-6 1 16-16,-16-31 366 0</inkml:trace>
  <inkml:trace contextRef="#ctx0" brushRef="#br1" timeOffset="245946.1275">8875 10229 1608 0,'0'0'89'16,"0"0"-58"-16,-44 7-2 0,19-7 5 0,25 0-4 16,-44 14-12-16,19-1-6 0,-2-1-4 15,1 4-11-15,1 0 29 0,25-16-27 0,-48 40 26 16,27-8-10-16,-2-2-3 0,5 3 7 0,-1-1-5 16,4 0 2-16,5-2-8 0,3-4-1 0,7-26-7 15,2 41 1-15,-2-41-2 0,19 28 1 16,-19-28 0-16,39 12 0 0,-12-12 0 0,1-3-1 15,4-6 1-15,1-7 0 0,5-2 0 0,-3-1-2 16,-1-4 4-16,-1-3-3 0,-4-1 3 0,-5-3-3 16,1 4 3-16,-5-4-3 0,-3 5 1 0,-1 1 0 15,-16 24-13-15,23-43 15 0,-23 43-13 0,9-26 25 16,-9 26-12-16,0 0 13 0,0 0-12 16,0 0-16-16,0 0 11 0,0 0-16 0,-33 17 23 15,33-17-12-15,-34 53 13 0,16-17-12 16,1 0-7-16,-3-2-8 0,9 3-18 0,-1-9-19 15,16 7-47-15,-4-35-44 0,17 57-92 0,-17-57-115 16,0 0-170-16,50 30 61 0,-50-30 465 0</inkml:trace>
  <inkml:trace contextRef="#ctx0" brushRef="#br1" timeOffset="246164.8668">9488 10278 1357 0,'0'0'222'0,"-46"-3"-156"0,46 3-12 0,-41-4 3 16,41 4-13-16,-42 11-14 0,17 1-22 16,-2 2 30-16,2 11-25 0,-1 0 28 15,3 8-14-15,-2 2-11 0,2 4 0 0,5-2-10 16,4-2 2-16,5-1-8 0,7-4 2 0,4-4-6 16,-2-26-1-16,21 42-10 0,-21-42-8 0,47 25-15 15,-19-23-12-15,13 3-33 0,-11-22-47 0,30 25-112 16,-34-24-269-16,22-3-41 0,0 9 201 0</inkml:trace>
  <inkml:trace contextRef="#ctx0" brushRef="#br1" timeOffset="246508.6245">9688 10354 1439 0,'-7'37'157'0,"7"-37"-111"16,0 0-11-16,-23 28-5 0,23-28-5 15,0 0-10-15,9 30-3 0,-9-30-1 0,0 0 3 16,37 16-2-16,-37-16-2 0,42-3-3 0,-42 3-3 16,50-11-2-16,-25 2-2 0,0-3 2 0,-1-2-2 15,-24 14 4-15,46-34-3 0,-46 34 1 0,41-38-2 16,-41 38-15-16,34-32 29 0,-34 32-28 0,32-37 29 16,-32 37-13-16,21-37 0 0,-21 37 5 15,0 0 4-15,-4-28 6 0,4 28 1 16,0 0-1-16,-32-2-7 0,32 2-2 0,-40 21-1 15,11-1 0-15,-1 2-8 0,-2 7 24 0,2 4-24 16,0 2 24-16,4 6-8 0,-1-4-9 0,4 2 4 16,4-2-7-16,6-8 0 0,4-2-6 0,9-27 0 15,2 44-8-15,-2-44-5 0,20 28-11 0,-20-28-11 16,47 16-57-16,-47-16-21 0,78-4-112 16,-78 4-246-16,76-40-71 0,-14 28 87 0</inkml:trace>
  <inkml:trace contextRef="#ctx0" brushRef="#br1" timeOffset="247180.5128">10480 10278 1197 0,'0'0'164'0,"0"0"-100"0,-41 9 5 16,41-9-28-16,-32 34 32 0,16-8-39 0,-9 2 5 15,2 9 1-15,-9-1-9 0,6 6 2 16,-3-3-10-16,5-1 5 0,1-2-10 0,3-5 1 16,6-6-11-16,14-25-1 0,-12 33-7 0,12-33 1 15,0 0-2-15,0 0 2 0,8 23 1 0,-8-23 2 16,0 0 2-16,29-12-1 0,-29 12 1 0,32-35-5 16,-13 10 1-16,1-5-4 0,3-2 3 0,0-3-3 15,-2 0 4-15,0 0-4 0,-3-1 6 16,-2 1-6-16,2 4-11 0,-8-3 11 15,4 8-12-15,-14 26 27 0,20-43-12 0,-20 43 13 16,12-26-11-16,-12 26-1 0,0 0 2 0,0 0 4 16,0 0 4-16,0 0-1 0,0 0-2 0,0 0-3 15,-3 26-2-15,3-26-10 0,-7 32 27 0,7-32-24 16,-4 35 23-16,4-35-13 0,2 36-4 0,-2-36 0 16,7 28-2-16,-7-28 0 0,0 0 0 15,23 24 1-15,-23-24-1 0,30 7 3 0,-30-7 0 16,46-10 0-16,-18-2 1 0,3-3-3 0,-1-2 1 15,0-3-3-15,2 1-10 0,-8 1 10 0,3 3-9 16,-27 15 25-16,39-29-13 0,-39 29-1 16,26-14-2-16,-26 14 0 0,0 0 0 0,0 0 0 15,0 0 0-15,0 0 0 0,0 0 0 0,0 0 0 16,0 0 0-16,0 0 0 0,-15 41 0 16,2-16 0-16,1 3 0 0,-1 5 0 0,1 2 0 15,3-1-10-15,0 5-16 0,2-6-7 0,4 2-11 16,-3-5-7-16,12 5-21 0,-6-35-24 0,19 55-48 15,-19-55-92-15,30 12-316 0,-5 1 35 0,-25-13 252 16</inkml:trace>
  <inkml:trace contextRef="#ctx0" brushRef="#br1" timeOffset="247539.9014">11066 10328 1643 0,'-41'26'53'0,"41"-26"-33"0,-28 30 11 0,28-30 0 16,-11 27 0-16,11-27-11 0,0 0-3 16,18 29 0-16,-18-29 1 0,44 9-4 0,-14-10-4 15,2-5-5-15,5-3-3 0,4-1-1 0,0-2-1 16,-2-3 1-16,-4 1-2 0,-1-1 3 0,-8-5-4 16,-26 20-13-16,38-28 29 0,-38 28-28 0,19-28 29 15,-19 28-11-15,7-30 0 0,-7 30 4 16,-3-32-3-16,3 32 1 0,-16-30-3 0,16 30 0 15,-29-19-2-15,29 19 3 0,-37-11 1 16,37 11 3-16,-48 7 2 0,22 4 3 0,-4 8 0 16,-2 4-1-16,-2 4-9 0,2 3 20 0,0 5-23 15,4 2 9-15,3 1-9 0,6 1 0 0,5-5 0 16,6-4 0-16,8 0 0 0,6-4 0 0,-6-26 0 16,30 39-3-16,-30-39-15 0,51 21-11 0,-19-21-12 15,9 2-16-15,0-16-34 0,17 12-52 0,-24-32-79 16,33 33-114-16,-28-22-195 0,2-9 44 15,12 20 399-15</inkml:trace>
  <inkml:trace contextRef="#ctx0" brushRef="#br1" timeOffset="247883.663">11641 10300 1472 0,'0'0'199'16,"-17"28"-115"-16,17-28-42 0,-32 30-1 0,32-30-8 16,-30 42-10-16,16-19 0 0,14-23-5 15,-27 51 4-15,16-26-7 0,2-1-6 0,2 1-2 16,7-25 1-16,-7 42-5 0,7-42 8 0,-3 30-6 15,3-30 0-15,0 0-2 0,0 0 1 0,10 23-2 16,-10-23-1-16,0 0 0 0,0 0 0 0,34-16 0 16,-34 16 0-16,35-40 1 0,-10 13-4 0,2-3 5 15,-1-1-4-15,3 2 3 0,-1 1-1 16,-28 28 1-16,44-44 0 0,-44 44 2 16,34-35-4-16,-34 35 0 0,25-23 0 0,-25 23 0 15,0 0 0-15,0 0 0 0,0 0 0 0,0 0 0 16,0 0 0-16,0 0 0 0,0 0 0 0,0 0 0 15,0 0 0-15,0 0 0 0,19 28 0 0,-19-28 0 16,0 36-3-16,2-14-16 0,-5 5-2 0,4 3-7 16,-4 0-2-16,1 5-1 0,0-5 7 0,4 7-4 15,-2-9-2-15,7 4-15 0,-7-32-7 16,18 38-15-16,-18-38-5 0,25 16-8 0,-25-16-13 16,37-3-30-16,-25-25-58 0,27 5-173 0,5-5-97 15,-8-25 137-15</inkml:trace>
  <inkml:trace contextRef="#ctx0" brushRef="#br1" timeOffset="248086.7989">12507 9669 1647 0,'-46'42'88'0,"22"9"-52"15,1-1-11-15,5 10 12 0,-2-1-10 0,4 5 5 16,-1-2-9-16,4 1 3 0,3 0-15 0,3-6-15 15,0-3 16-15,3-8-29 16,0 2 16-16,1-10-19 0,6 12-68 0,-10-24-7 16,14 16-10-16,-7-42-56 0,4 46-116 0,-4-46-240 15,0 0-4-15,28 35 364 0</inkml:trace>
  <inkml:trace contextRef="#ctx0" brushRef="#br1" timeOffset="248258.6746">12254 10150 1993 0,'-32'21'54'0,"32"-21"-54"0,0 0 0 16,0 0 0-16,0 0 0 0,0 0 0 0,0 0 0 15,29 5 0-15,-5-8 0 0,1-8-27 0,12 6-60 16,-10-16-56-16,28 28-112 0,-32-35-168 16,30 22-144-16,2 5 41 0,-4-22 508 15</inkml:trace>
  <inkml:trace contextRef="#ctx0" brushRef="#br1" timeOffset="248774.3056">14110 9482 1296 0,'-28'-15'74'0,"28"15"-2"16,-50-2 3-16,50 2-3 0,-55 28-16 0,25 0-12 15,-9 2-15-15,0 12 9 0,-5 6-8 16,2 10 7-16,-6 7-15 0,5 9 5 0,-3 4-11 16,6 4 12-16,-1-1-9 0,7 0 9 0,6-5-2 15,5-5-26-15,5-8 14 0,7-7-24 16,10 1-1-16,6-13-1 0,11-4-20 0,2-12-11 16,12 2-24-16,-5-17-32 0,21 11-42 0,-20-32-61 15,34 25-71-15,-26-29-112 0,9-7-82 0,17 19 207 16</inkml:trace>
  <inkml:trace contextRef="#ctx0" brushRef="#br1" timeOffset="248993.0693">14137 10090 1445 0,'-13'30'293'0,"13"-30"-261"16,-30 25-14-16,30-25 3 0,-21 38 3 0,10-11-3 15,1 3-2-15,-4-2-4 0,5 4-12 0,-2-8 21 16,4 3-31-16,7-27 22 0,-7 45-17 0,7-45-9 16,4 37-4-16,-4-37-11 0,10 27-13 0,-10-27-23 15,0 0-28-15,43 32-43 0,-43-32-74 0,32-15-239 16,-32 15-54-16,31-28 109 0</inkml:trace>
  <inkml:trace contextRef="#ctx0" brushRef="#br1" timeOffset="249384.3783">14293 9812 1757 0,'0'0'65'0,"0"0"-46"16,0 0-3-16,-16 33 5 0,16-33 1 0,0 0-2 16,12 32-8-16,-12-32 0 0,18 26-4 0,-18-26-1 15,21 36-4-15,-21-36-1 0,21 42 0 0,-21-42 8 16,18 47 1-16,-11-20 7 0,0 1-5 0,-1 2 1 15,-3 0-6-15,1 2-1 0,-6-1-7 0,0 1 0 16,-5-2 0-16,2-5 0 0,-6-1 0 16,11-24 0-16,-23 44 0 0,23-44 0 0,-21 32 0 15,21-32 0-15,0 0 0 0,0 0 0 0,0 0 0 16,0 0 0-16,0 0 0 0,0 0 0 16,21-42 0-16,0 10 0 0,8-9 0 0,1 1 0 15,7-6 0-15,0 0 0 0,0 2 0 0,2 2 0 16,-2 3 0-16,-3 4 0 0,-2 5 0 0,-4 4 0 15,-3 6 0-15,-25 20 0 0,30-17 0 16,-30 17 0-16,0 0 0 0,0 0 0 0,2 44 0 16,-11-16 0-16,-5 14 0 0,-4 2 0 0,-5 7 0 15,-2 0 0-15,2 2 0 0,0-9-5 0,9 0-36 16,-2-12-48-16,20 10-32 0,-4-42-85 0,19 55-281 16,-19-55-83-16,34 37 43 0</inkml:trace>
  <inkml:trace contextRef="#ctx0" brushRef="#br1" timeOffset="250010.3733">15525 10079 1160 0,'29'9'141'0,"-29"-9"-73"0,0 0-24 0,0 0-2 15,0 0-2-15,0 0-10 0,0 0 0 0,-20 25 2 16,20-25 6-16,-18 32 3 0,18-32 0 15,-19 38-9-15,19-38-6 0,-18 46-9 0,9-19-2 16,-3-5 10-16,5 5-31 0,-5-2 27 16,3 3-30-16,0-2 11 0,0 2 4 0,5-1-4 15,4-27 3-15,-1 40-4 0,1-40 0 0,0 0-2 16,16 28 2-16,-16-28 1 0,26 0 0 0,-26 0 1 16,32-15-1-16,-32 15 1 0,35-34-2 0,-15 9 3 15,-2-3-4-15,-1-2 3 0,1-5 14 0,-2 3-21 16,0-1 31-16,-5-2-20 0,-1 5 15 0,-6-2 3 15,-1 4-6-15,-3-2-1 0,0 7-9 16,-1-2 0-16,1 25-8 0,1-40 1 0,-1 40-4 16,0 0 2-16,6-28-2 0,-6 28-6 15,0 0-7-15,0 0-14 0,0 0-10 0,26 1-10 16,-26-1-16-16,30 15-32 0,-30-15-28 0,50 15-63 16,-50-15-62-16,57 6-75 0,-18 1-152 0,-13-14 132 15,27 26 345-15</inkml:trace>
  <inkml:trace contextRef="#ctx0" brushRef="#br1" timeOffset="250369.7255">16260 10067 1144 0,'0'0'201'15,"-46"4"-137"-15,46-4-16 0,-39-6 9 0,39 6 0 16,-37 0-11-16,37 0-5 0,-42 7-1 0,42-7 1 16,-45 16-2-16,45-16-7 15,-42 27-4-15,42-27-1 0,-39 35-2 0,19-10 2 16,1-1-4-16,3 4-2 0,-2 2-6 0,6 0-11 15,-2-2 24-15,5-3-22 0,0 2 21 0,9-27-21 16,-4 40-6-16,4-40 0 0,16 26 0 0,-16-26 0 16,32 13 0-16,-32-13 0 0,43-4 0 0,-43 4 0 15,51-26 0-15,-23 10 0 0,1-7 0 0,1-3 0 16,0 1 0-16,0-3 0 0,0-2 0 16,-5 5 0-16,2-1 0 0,-6-2 0 0,-21 28 0 15,35-39 0-15,-35 39 0 0,25-27 0 0,-25 27-1 16,0 0-7-16,0 0-5 0,0 0 1 0,0 0 0 15,0 0 1-15,9 27-2 0,-9-27 1 16,-18 49-7-16,4-19 0 0,0 0-6 0,0-2-11 16,3 0 19-16,11-28-42 0,-12 52-4 15,12-52-45-15,5 45-52 0,-5-45-56 0,28 21-136 16,2-8-122-16,-30-13 58 0,75 3 416 0</inkml:trace>
  <inkml:trace contextRef="#ctx0" brushRef="#br1" timeOffset="250697.8736">16862 10083 1690 0,'0'0'95'0,"-53"-2"-54"15,21 4-3-15,-3 1 2 0,3 6-8 0,-1 4-10 16,-1 2-7-16,0 5 1 0,2 3 1 0,0 3-5 16,2 4 0-16,4 4-5 0,5-1-9 0,3 0 14 15,5 3-12-15,6-5 0 0,4-1 0 0,8-5 0 16,-5-25 0-16,30 32 0 0,-5-23 0 0,5-6 0 15,6-8 0-15,4-6 0 0,5-8 0 16,2-8 0-16,3-8 0 0,1-5 0 16,2-4 0-16,-1-9 0 0,-1-2 0 0,-3 1 0 0,-6-3 0 15,-4 4 0-15,-6 2 0 0,-4 0 0 0,-3 2 0 16,-4 0 0-16,-2-1 0 0,-4 3 0 0,-5 8 0 16,-3 6 0-16,-7 33 0 0,2-39 0 15,-2 39 0-15,0 0 0 0,0 0 0 16,-39 24 0-16,20 6 0 0,-4 11 0 0,-7 10 0 15,-1 7 0-15,-2 4 0 0,3 8 0 0,0-5-25 16,8 4-34-16,-1-14-26 0,25 15-112 0,-27-24-304 16,34-6-104-16,3-4 38 0</inkml:trace>
  <inkml:trace contextRef="#ctx0" brushRef="#br1" timeOffset="251260.4123">17782 9590 1446 0,'-41'54'67'0,"5"-25"-33"0,5 16 4 16,-12 3 0-16,2 10 5 0,-8 7-18 0,-3 9 7 16,-2 0-10-16,2 2 7 0,1-4-20 0,5-5-13 15,7-4 14-15,7-6-31 0,12-10 12 0,4-8-33 16,22 2-44-16,-6-41-48 0,23 56-102 0,-23-56-160 16,26 16-110-16,13 0 148 0,-39-16 358 0</inkml:trace>
  <inkml:trace contextRef="#ctx0" brushRef="#br1" timeOffset="251604.2963">17886 10048 1715 0,'0'0'49'16,"-48"17"-35"-16,48-17 2 0,-44 18 2 15,44-18 0-15,-39 19-7 0,39-19-3 0,-39 18 0 16,39-18 4-16,-32 25-2 0,32-25-2 0,0 0-4 15,-23 30 0-15,23-30 0 0,-5 24 5 0,5-24 0 16,2 28-1-16,-2-28-3 0,10 29-1 0,-10-29-3 16,16 26-12-16,-16-26 15 0,20 25-12 0,-20-25 29 15,0 0-10-15,32 33 13 0,-32-33-14 16,0 0-3-16,26 34-1 0,-26-34-4 16,0 0 2-16,16 33-4 0,-16-33 2 0,0 0-2 15,9 23 1-15,-9-23-1 0,0 0-1 0,0 0-5 16,-4 26-4-16,4-26-9 0,0 0-7 0,-26 23-7 15,26-23 0-15,-39 16 2 0,39-16 6 0,-41 19 4 16,41-19 4-16,-37 20-1 0,37-20-4 0,-30 19-17 16,30-19-23-16,0 0-34 0,-34 5-52 15,34-5-109-15,0 0-245 0,0 0 14 0,0 0 335 16</inkml:trace>
  <inkml:trace contextRef="#ctx0" brushRef="#br1" timeOffset="252463.6754">18524 10134 1293 0,'0'0'116'0,"-55"23"-44"16,30-5-8-16,-9-8-4 0,10 8-6 0,-7 1-18 15,31-19-9-15,-47 42-6 0,25-17-14 0,22-25 29 16,-37 44-32-16,37-44 25 0,-19 42-19 0,19-42-7 16,0 37-1-16,0-37-4 0,23 30 3 0,-23-30-2 15,42 20 1-15,-12-19 0 0,6-2 0 16,3-5 0-16,3-4-1 0,1-6 3 16,-4 0-3-16,0-3 2 0,-6-1-2 0,-6 3 2 15,-27 17-2-15,37-36-15 0,-37 36 30 0,16-31-29 16,-16 31 30-16,-2-32-14 0,2 32-1 0,-17-32 0 15,17 32-2-15,-27-28 1 0,27 28-1 0,-32-23 2 16,32 23 0-16,-32-14 3 0,32 14 0 0,0 0 5 16,-26-5 0-16,26 5-1 0,0 0-3 15,0 0-2-15,0 0 2 0,0 0 3 0,33 5 8 16,-8-3 1-16,5 0-2 0,2-2-2 0,2 3-5 16,1 1-3-16,-1 1 1 0,-1 2-1 0,-2 0-1 15,-5 4-1-15,-26-11 0 0,43 30-2 0,-43-30 2 16,26 35-4-16,-26-35-9 0,9 44 23 0,-9-18-24 15,-5 3 26-15,-4 2-11 0,-3 4-4 16,-4-3 4-16,-4-2-5 0,2 2 5 16,1-6-4-16,17-26 3 0,-25 35-3 0,25-35 2 15,0 0 1-15,0 0 3 0,0 0 2 0,0 0 2 16,0 0 1-16,0 0 5 0,0 0 2 0,12-28-1 16,1 2-16-16,6-2 0 0,1-6 0 0,1-3 0 15,0 0 0-15,0 0 0 0,1-2 0 0,1 3 0 16,0-3 0-16,0-2 0 0,2 3 0 15,-2-3 0-15,-2 9 0 0,-2 1 0 0,-19 31-10 16,37-44-55-16,-12 40-45 0,-18-21-68 0,34 39-158 16,-41-14-262-16,39-5 58 0,-11 23 331 0</inkml:trace>
  <inkml:trace contextRef="#ctx0" brushRef="#br1" timeOffset="252948.0532">20066 9979 1408 0,'0'0'109'16,"0"0"-82"-16,-35-11-5 0,35 11 2 0,-37 8 3 16,12-5-10-16,-2 6-1 0,-5-2 9 0,4 7 8 15,-6-3 4-15,6 4 0 0,-2-2-9 0,5 4 0 16,25-17-4-16,-39 30-2 0,39-30-5 0,-17 28-3 15,17-28-7-15,-2 25-1 0,2-25-1 16,19 25 2-16,-19-25-3 0,41 23 0 0,-13-16-1 16,6 3 1-16,0-4-1 0,1 2 0 15,-1-1-1-15,-2 0 1 0,-4 2 0 0,-2 2 3 16,-26-11-2-16,36 25-9 0,-36-25 28 0,19 31-25 16,-19-31 24-16,-3 44-14 0,-10-19-7 0,-2 5 2 15,-7 3-5-15,-3 1 4 0,-3-3-4 0,-2-1 0 16,-2-3-7-16,4-6-4 0,3-3-10 0,25-18-9 15,-28 17-18-15,28-17-41 0,0 0-46 0,-7-30-86 16,38 23-223-16,-11-19-83 0,3-13 58 16,19 16 471-16</inkml:trace>
  <inkml:trace contextRef="#ctx0" brushRef="#br1" timeOffset="253135.5685">20190 9806 1870 0,'-53'22'79'0,"53"-22"-66"0,0 0-15 16,0 0 0-16,30-7 3 0,-30 7 0 0,50-18-1 15,-22 6-11-15,6-1-16 0,-2-6-24 0,8 8-36 16,-11-12-34-16,20 23-57 0,-27-31-79 0,27 13-274 16,-8 8 43-16,-14-12 280 0</inkml:trace>
  <inkml:trace contextRef="#ctx0" brushRef="#br1" timeOffset="253323.143">20870 9570 1598 0,'-56'9'104'0,"56"-9"-73"15,0 0-6-15,0 0 1 0,-32 30-5 0,32-30-8 16,-23 41-15-16,9-18-2 0,-1 8-12 15,-2-4-10-15,8 10-30 0,-9-13-25 0,20 22-56 16,-2-46-84-16,-5 41-302 0,15-11 20 0,-10-30 255 16</inkml:trace>
  <inkml:trace contextRef="#ctx0" brushRef="#br1" timeOffset="253839.2966">20610 8982 1377 0,'0'0'72'0,"27"9"-40"16,-27-9 2-16,24 14 15 0,1 4 10 0,-25-18-8 15,55 38-5-15,-28-11-8 0,10 12 2 0,-5 3-11 16,5 11 0-16,-3 10-14 0,1 8-17 0,-5 6 17 16,-2 8-24-16,-5 1 18 0,-7 0 0 0,-9-1-10 15,-5-1 12-15,-9-1-12 0,-3 0 11 16,-6 0-7-16,-7-6-5 0,-4-3 20 0,-5-3-20 15,-5-8 14-15,-6 0-8 0,-1-3-12 0,-4-9-2 16,8-7-18-16,-1-12-12 0,16 0-38 16,-5-25-40-16,32 19-115 0,-27-26-334 0,25 0 26 15,0 0 220-15</inkml:trace>
  <inkml:trace contextRef="#ctx0" brushRef="#br1" timeOffset="255686.9395">21255 10078 1182 0,'28'-30'278'16,"-28"30"-220"-16,0 0-33 0,32-14-15 15,-32 14-3-15,44-21-5 0,-15 10-6 16,1-3-13-16,3 7-14 0,-6-11-26 0,8 16-41 15,-35 2-45-15,62-21-60 0,-62 21-124 0,45-31-80 16,-3 34 133-16,-42-3 274 0</inkml:trace>
  <inkml:trace contextRef="#ctx0" brushRef="#br1" timeOffset="255874.3758">21118 10430 1533 0,'0'0'78'15,"0"0"-48"-15,0 0-9 0,25 19 6 0,0-15 6 16,1-9-5-16,8-1-4 0,5-10-4 16,7 2-4-16,9-7-5 0,5-2-8 0,6-1-21 15,1-1 18-15,7 6-61 0,-12-13-9 16,20 23-107-16,-36-31-151 0,18 20-195 0,-4 10 4 16,-23-17 392-16</inkml:trace>
  <inkml:trace contextRef="#ctx0" brushRef="#br1" timeOffset="256952.5732">23288 9225 1100 0,'0'0'49'0,"-11"-44"-1"0,11 44 13 16,-17-44 14-16,17 44-3 0,-27-35-15 16,27 35-21-16,-41-32-6 0,41 32-10 0,-51-23 0 15,21 15-3-15,-4 2 2 0,2 8 8 0,-9-2 7 16,6 12 5-16,-11-3-2 0,7 5-2 0,-7 6-4 16,4 3 0-16,-6 3-5 0,3 6 1 0,-2 3-8 15,1 4 1-15,1 1-3 0,5 4-16 0,-1 4 22 16,7 5-23-16,2-2 18 0,4 5-3 15,5 0-10-15,5-1 4 0,4 0-8 16,9-3 5-16,8-2-7 0,8-5 5 0,12-6-3 16,7-2 2-16,11-5-2 0,12-9 4 0,11-6-3 15,8-8 2-15,17-11-1 0,8-3-3 0,6-11 0 16,12-5 0-16,-3-9 0 0,1-7 0 0,-3-1 0 16,-9-3 0-16,-7 1 0 0,-13-5 0 0,-12 3 0 15,-10-2-4-15,-17 2 3 0,-10-2-2 0,-11-2 6 16,-5 0-6-16,-9-3-4 0,-7 0 18 15,-7 1-18-15,-9 4 18 0,-9 0-11 0,-8 2 0 16,-6 5 0-16,-7 2-3 0,-7 1 4 0,-4 8-1 16,-7 3 2-16,0 7-2 0,-6 9 0 15,-1 10 0-15,-4 8 0 0,-4 10 0 0,-1 9 0 16,4 5 0-16,0 8 0 0,5 2 0 0,11 1 0 16,6 0 0-16,16-4 0 0,7-5 0 15,17-5 0-15,9-4 0 0,14-3 0 0,-9-25 0 16,46 38 0-16,-2-25 0 0,9-8 0 0,18-5 0 15,12-3 0-15,13-12 0 0,10-2 0 0,-1-13-77 16,15 18-85-16,-28-36-184 0,22 25-263 0,-17 4 24 16,-5-6 318-16</inkml:trace>
  <inkml:trace contextRef="#ctx0" brushRef="#br1" timeOffset="257827.599">22229 10476 1364 0,'-34'-7'106'0,"34"7"-18"16,-25 3-14-16,25-3-7 0,0 0-19 0,0 0-17 15,0 0-4-15,30-17 3 0,-5 2 3 16,18 1-3-16,6-1-7 0,12 0-4 0,11-2-4 16,4 3-3-16,9 0-4 0,4 1-3 0,5 5-17 15,3 0 12-15,1 0-13 0,6 2 24 16,-5 1-17-16,-1 0 5 0,-3 5-27 0,-10-4-10 0,4 10-29 15,-18-15-42-15,14 21-31 0,-30-29-100 0,24 13-228 16,-18 4-44-16,-21-11 156 16</inkml:trace>
  <inkml:trace contextRef="#ctx0" brushRef="#br1" timeOffset="258296.3648">23428 10492 1049 0,'0'0'222'0,"12"-30"-187"0,-12 30-3 15,0 0 7-15,0 0 6 0,0 0-2 16,-33-23-17-16,33 23-5 0,-36 10 5 0,36-10 8 15,-51 27 3-15,21-1 6 0,-13-3 0 0,2 14 9 16,-6-2-4-16,6 11 5 0,-7 2-11 0,6 10 0 16,-5 2-12-16,7 1 3 0,1 4-12 0,7-1 2 15,4-3-15-15,10-2-8 0,7-8 0 0,8 0 0 16,12-7 0-16,5 0 0 0,11-7 0 16,5-2 0-16,5-9 0 0,8-8 0 0,6-7 0 15,2-8-10-15,10-6-25 0,-3-12-19 0,11 7-41 16,-17-31-66-16,24 32-137 0,-25-32-272 0,-5 4 15 15,-7 9 287-15</inkml:trace>
  <inkml:trace contextRef="#ctx0" brushRef="#br1" timeOffset="258452.69">22741 10985 1913 0,'0'0'61'0,"0"0"-43"0,0 0-13 16,28 23 1-16,14-29 2 0,19-4-3 0,11-6-3 15,17-7-3-15,6 4-3 0,5-8-18 0,4 8-31 16,-15-15-73-16,24 36-188 0,-33-28-300 16,1 12 29-16,-8 8 287 0</inkml:trace>
  <inkml:trace contextRef="#ctx0" brushRef="#br1" timeOffset="258593.2327">23943 11119 1360 0,'-19'-29'284'0,"1"5"-387"16,18 24-113-16,0 0-336 0,2-48 61 0,-2 48 210 15</inkml:trace>
  <inkml:trace contextRef="#ctx0" brushRef="#br1" timeOffset="262438.6152">1964 12223 692 0,'0'0'145'0,"0"0"-22"0,0 0-29 16,-28 3-4-16,28-3-13 0,0 0-9 0,0 0-17 16,0 0-15-16,0 0-13 0,-25-19-4 0,25 19-2 15,0 0 0-15,-16-26-1 0,16 26-2 16,-16-30 12-16,16 30-38 0,-19-44 32 0,5 15-35 15,14 29 15-15,-32-45 4 0,14 18-3 0,-1 1 7 16,-3-6-5-16,1-1 7 0,-2-3-4 0,2 1 5 16,1 0-7-16,1-2 6 0,1 2-9 15,2-6 4-15,4 6-6 0,3-2 2 0,5 4-4 16,4 1 5-16,4 2-5 0,5 4 5 0,1-1-4 16,-10 27 4-16,29-44-2 0,-29 44 1 15,33-39-2-15,-33 39 3 0,39-28-1 0,-39 28 2 16,39-19-1-16,-39 19 0 0,38-9-2 0,-38 9 1 15,26 3-2-15,-26-3 2 0,0 0-1 0,27 30-1 16,-27-30 4-16,1 43-3 0,-6-13 4 0,-5 3-6 16,-8 9 6-16,-5 4-7 0,-4 5 9 0,-3 2-6 15,-2 3 14-15,-7-1 1 0,4 1 16 0,-6-3-3 16,6 5 6-16,1-5-11 0,4 4 2 16,2-8 1-16,6-3-28 0,8-6 20 0,7-12-32 15,7-28 13-15,5 39 0 0,-5-39-2 16,38 14 2-16,-7-14-9 0,5-12-12 0,21-4-18 15,-1-25-22-15,22 15-75 0,-14-39-118 0,10 12-288 16,11 4 13-16,-10-15 354 0</inkml:trace>
  <inkml:trace contextRef="#ctx0" brushRef="#br1" timeOffset="262938.5663">3036 11647 892 0,'0'0'119'15,"12"-39"-34"-15,-12 39-1 0,0 0 6 16,0 0-4-16,-26-32-20 0,26 32-24 0,-25 0-18 16,25 0-10-16,-37 15-6 0,37-15 5 0,-45 26 1 15,45-26 6-15,-47 44 2 0,25-16 4 16,-4-3-2-16,6 5 4 0,-1-6-7 0,5 3-1 16,16-27-10-16,-21 39-1 0,21-39-7 0,-2 30 1 15,2-30-4-15,0 0 3 0,32 24-2 16,-32-24 0-16,48 4 2 0,-16-8-2 0,5-3 1 15,4-2 1-15,1-1-1 0,2-1-1 0,-1 1 1 16,-4 1-3-16,-6 4 2 0,-4 1-1 0,-29 4 1 16,35 0-2-16,-35 0 0 0,0 0 1 0,13 25-1 15,-13-25 3-15,-15 44-4 0,0-16 4 0,-5 4-5 16,-3-1 5-16,-2 1-5 0,-1-4 6 0,-3-3-5 16,29-25 4-16,-42 44-4 0,42-44-8 15,0 0-14-15,0 0-39 0,-11 25-1 16,11-25-30-16,25-13-14 0,-25 13-34 0,51-31-78 15,-24 13-217-15,7-23 15 0,17 24 309 0</inkml:trace>
  <inkml:trace contextRef="#ctx0" brushRef="#br1" timeOffset="263424.8073">3634 11696 787 0,'8'-31'223'0,"-8"31"-111"16,0 0-21-16,0 0-4 0,0 0 0 0,0 0-13 15,-41-22-18-15,41 22-9 0,-27 9-12 0,27-9-10 16,-32 21-2-16,32-21-2 0,-30 34-6 15,14-6 4-15,0-3-12 0,2 3 3 0,2 4-8 16,5 3 8-16,1-2 3 0,3-1 2 0,1-6-1 0,2-26-3 16,7 39-10-16,-7-39 4 15,21 26-3-15,-21-26 2 0,38 13 2 0,-38-13-1 16,46 0 3-16,-18-7 0 0,0-7-1 0,6 0-4 16,-2-8 2-16,2 0-5 0,-3-5 5 0,0-3-4 15,-3 0 3-15,0 0-6 0,-3 0 4 0,-4 4-4 16,-21 26 3-16,32-42-1 0,-32 42 1 0,18-27-2 15,-18 27 1-15,0 0-3 0,0 0-3 0,0 0-1 16,0 0-1-16,0 0 1 0,0 0 2 16,-11 43 4-16,-1-10-3 0,-4 16 6 0,-4 9-7 15,-1 9 9-15,-2 11 7 0,-2 6-19 0,1 4 15 16,0 4-19-16,1 0 3 0,0 3 13 0,0-2-9 16,-1-8 14-16,1-8-13 0,3-12 9 0,2-10-6 15,6-8 8-15,3-10-7 0,4-8 6 0,5-29-6 16,-5 31 1-16,5-31 1 0,0 0-2 15,0 0 4-15,0 0-3 0,0 0 4 16,8-37-3-16,-2 4 2 0,1-11-5 0,2-4 4 16,-1-3-6-16,1-2 7 0,0-1-6 0,0-3 7 15,-2-1-6-15,0 0 9 0,2 0-10 0,-2 0 8 16,2-4-10-16,3 1 9 0,1-1 6 0,3 2-24 16,0 9 20-16,5 5-31 0,-2 6 1 0,3 10-10 15,-3-2-23-15,11 14-22 0,-10-10-25 16,22 25-45-16,-24-29-69 0,30 16-199 0,-7 7-72 15,-13-17 216-15</inkml:trace>
  <inkml:trace contextRef="#ctx0" brushRef="#br1" timeOffset="263972.1841">4502 11696 1143 0,'0'0'238'0,"-25"7"-183"0,25-7-8 0,0 0 10 16,-30 11-2-16,30-11-8 0,0 0-16 0,-24 35-7 15,24-35-8-15,-23 34 1 0,23-34-3 0,-27 51 4 16,15-21-6-16,-1 1 3 0,1 1-4 0,3 1 6 16,-3-3-3-16,1-1 4 0,2-3-5 0,9-26 1 15,-12 40-6-15,12-40-2 0,0 0-3 16,0 30-2-16,0-30-2 0,0 0 0 0,0 0 0 16,30-10-1-16,-30 10 4 0,32-34 0 15,-9 10 2-15,1-6-4 0,3-2 4 0,1-3-6 16,-3 1 4-16,-2 3-3 0,-2 1 3 0,-1 3-3 15,-20 27 3-15,30-40-3 0,-30 40 3 0,0 0-2 16,23-30 1-16,-23 30-1 0,0 0 1 0,0 0 1 16,0 0-1-16,0 0-1 0,0 0-1 15,-2 25 1-15,2-25-1 0,-3 37 3 0,3-37-3 16,-2 38 3-16,2-38-2 0,5 35 1 0,-5-35-2 16,13 30 2-16,-13-30-3 0,0 0 3 0,30 29-1 15,-30-29 1-15,25 8 0 0,-25-8 0 0,31 0 2 16,-31 0 2-16,36-10 3 0,-36 10 2 0,41-23 2 15,-41 23-1-15,44-32 0 0,-44 32-4 0,39-44 0 16,-39 44-3-16,30-46 0 16,-14 20-3-16,-4 1 1 0,1 1-4 0,-3-3 5 15,-10 27-4-15,18-38 2 0,-18 38-2 0,12-30 2 16,-12 30-1-16,0 0 1 0,0 0 0 0,0 0-2 16,0 0 0-16,0 0-1 0,4 30 1 0,-6-4-1 15,2 4 3-15,-3 9-6 0,-3-1 1 0,1 3-8 16,-2-1 3-16,2 1-6 0,1-2 2 15,6-6-14-15,-2-8-3 0,9 1-23 0,-9-26-14 16,23 32-36-16,-23-32-47 0,46 7-111 0,-46-7-300 16,55-46 65-16,-7 20 308 0</inkml:trace>
  <inkml:trace contextRef="#ctx0" brushRef="#br1" timeOffset="264427.674">5616 11208 1607 0,'-32'30'61'0,"8"9"-57"16,1 0 33-16,5 7-10 0,-2 1-4 0,4 6 7 15,0-2-12-15,6 7 8 0,1-1-13 0,5 2 3 16,3 1-12-16,1-2 5 0,1-5-9 0,-1-5 7 16,0-4-7-16,0-5 4 0,0-2-7 15,0 1 5-15,2-6-4 0,-2-6-11 0,0-26 28 16,0 32-29-16,0-32 28 0,0 0-12 15,0 0-1-15,0 0 1 0,0 0 2 0,0 0-2 16,0 0-13-16,14-35 25 0,-7 5-26 0,6-7 25 16,1-2-9-16,2-1-6 0,2-3 5 0,-1 3-6 15,-1-2 6-15,2 6-6 0,0-1 6 16,1 6-4-16,1 3 3 0,-3 3-4 0,-17 25 2 16,36-32-2-16,-36 32-1 0,32-5 2 0,-32 5-1 15,30 16 1-15,-30-16 1 0,28 30 2 0,-28-30-4 16,27 47 3-16,-15-22-3 0,1 3 3 0,-5 0-3 15,0-1 4-15,-3 3-4 0,-3 0 4 0,-2-2-4 16,-2-2 5-16,2-26-3 0,-13 48 3 0,-1-24-2 16,14-24 3-16,-39 46 1 0,14-23-11 15,-6-4 26-15,-1-1-27 0,-2 0 22 0,0-8-12 16,4-4-1-16,0-3-3 0,4-3-2 0,1-5-7 16,25 5-9-16,-37-25-1 0,37 25-48 0,-15-47-4 31,15 47-74-31,11-69-53 0,26 55-96 0,-17-16-245 0,6-5 71 0,19 19 376 0</inkml:trace>
  <inkml:trace contextRef="#ctx0" brushRef="#br1" timeOffset="264787.185">6194 11800 1114 0,'0'0'301'0,"28"-17"-192"0,-28 17-36 0,0 0-15 16,0 0-9-16,0 0-8 0,-28-16-9 15,28 16-8-15,0 0-6 0,-27 8-4 0,27-8-2 16,-25 22 4-16,25-22 2 0,-32 40 5 0,13-13 2 16,1 4 3-16,-1-3-3 0,1 6 1 0,4-4-6 15,3 0-3-15,-1-2-13 0,7-2-4 16,5-26 0-16,-4 46 0 0,4-46 0 0,14 27 0 16,-14-27 0-16,28 22 0 0,-28-22 0 0,43 6 0 15,-13-12 0-15,4-6 0 0,3-4 0 16,4-7 0-16,1-5 0 0,-3 0 0 0,2-4 0 15,-4 1 0-15,-2-3-8 0,-1-1-4 0,-6 1 5 16,-6-1-2-16,-8 9 4 0,-9-2 1 0,-7 3 4 16,2 25-1-16,-19-46 1 0,19 46-5 0,-37-42-4 15,37 42-7-15,-48-35-2 0,23 21-4 0,25 14 2 16,-44-14-1-16,44 14-2 0,-32 0-5 16,32 0-20-16,0 0-32 0,-11 24-48 15,11-24-72-15,0 0-108 0,29 28-221 0,-29-28 48 16,46 13 417-16</inkml:trace>
  <inkml:trace contextRef="#ctx0" brushRef="#br1" timeOffset="264990.3802">6927 11325 1364 0,'-2'-25'217'0,"-9"0"-151"0,11 25-14 16,-10-30-18-16,10 30 18 0,0 0-28 0,-25-7 12 15,25 7 11-15,-28 23-21 0,10 4 10 0,2 10-14 16,-5 14-8-16,1 9 5 0,-6 7-9 0,1 8 4 15,-5 3-11-15,2 1 3 0,-1-3-9 16,4-8-8-16,8-1-11 0,1-10 5 0,12 3-36 16,1-16-19-16,13 3-33 0,-10-47-117 15,29 42-260-15,-29-42-93 0,39 13 96 0</inkml:trace>
  <inkml:trace contextRef="#ctx0" brushRef="#br1" timeOffset="265427.8462">8124 11654 1278 0,'5'-30'86'0,"-5"30"-37"0,27-40 7 16,-27 40 3-16,0 0 0 0,28-25-6 0,-28 25-6 16,0 0-7-16,0 0-8 0,0 0-9 0,0 0-10 15,-17 44-1-15,8-16-4 0,-2 11 2 0,-1 3-5 16,-1 4 4-16,1 1-9 0,-2-1 5 16,0 4-11-16,3-5 8 0,2-1-11 0,4-7 1 15,5-1-23-15,-2-12-16 0,16 10-24 0,-14-34-49 16,37 37-76-16,-37-37-226 0,32-11-110 0,7 8 129 15</inkml:trace>
  <inkml:trace contextRef="#ctx0" brushRef="#br1" timeOffset="265599.7274">8299 11383 1425 0,'0'0'-8'0,"0"0"-34"15,0 0-19-15,0 0-7 0,0 0-3 0,38 21-3 16,-3-16-16-16,-7-10-19 0,18 10-42 0,-5-10-57 16,-2-13-152-16,28 29 178 0,-29-27 182 15</inkml:trace>
  <inkml:trace contextRef="#ctx0" brushRef="#br1" timeOffset="265896.608">8992 11545 1261 0,'-44'3'126'0,"44"-3"-46"0,-61 27-2 16,37-4 9-16,-15-15-17 0,10 10-16 0,-6-2-16 16,7 3 0-16,-1-3-5 0,29-16-3 0,-39 28-9 15,39-28-6-15,-17 30-8 0,17-30-3 0,0 28-3 16,0-28 2-16,23 29-1 0,-23-29 1 0,51 26-1 16,-17-17 0-16,8-2 1 0,2-4 0 15,2-1-2-15,4 0 4 0,-2-2-1 0,-2 3 0 16,-9-1-1-16,-5 2-1 0,-32-4-1 15,37 16 4-15,-37-16 2 0,11 24 5 0,-11-24-2 16,-11 35 0-16,11-35-5 0,-39 52-2 0,9-28-4 16,-5 4 2-16,-3-1-6 0,-2-6 2 0,3 2-6 15,-1-2-15-15,6-3 18 0,8-8-34 0,24-10 14 16,-29 11-27-16,29-11-30 0,0 0-37 0,0 0-129 16,7-29-287-16,13 1-12 0,8 9 218 0</inkml:trace>
  <inkml:trace contextRef="#ctx0" brushRef="#br1" timeOffset="267021.6516">11280 11441 590 0,'9'-28'214'0,"-9"28"-106"0,0 0-8 15,0 0-15-15,0 0 4 0,0 0-11 16,7-36-14-16,-7 36-9 0,0 0-2 0,0 0-3 15,0 0 5-15,0 0 1 0,0 0-4 0,0 0-5 16,0 0-11-16,0 0-7 0,0 0-8 0,0 0-5 16,-32-15-3-16,32 15-3 0,0 0-3 0,-33 23-2 15,33-23-3-15,-34 35 3 0,34-35-3 16,-44 49 5-16,19-19-3 0,-2 3 3 16,1 3-3-16,-3 4 7 0,1 1-5 0,0 1 9 15,3-2-5-15,4-3 6 0,1-3-6 0,6-2-1 16,5-8-5-16,9-24 0 0,-2 44-4 0,2-44 2 15,20 28-2-15,-20-28 2 0,41 20 0 0,-11-17 0 16,5-3 0-16,8-3 1 0,3-8 0 0,5-5-1 16,4-1 1-16,3-6-5 0,3-2 4 0,-3-1-4 15,-1-2 4-15,-4-1-3 0,-4 1 3 16,-4 0-3-16,-3 0 3 0,-6 2-5 0,-6 1 5 16,-2 2-1-16,-28 23 2 0,41-32-1 15,-41 32 1-15,0 0-2 0,0 0 2 0,0 0-1 16,0 0 0-16,0 0-3 0,0 0-4 0,-32 14 2 15,32-14-3-15,-41 46 6 0,20-16-2 0,1-2 4 16,1 8-3-16,1-3 2 0,6 2-3 0,1 0 3 16,4 2-5-16,5-1 5 0,4-3-5 15,7-3 5-15,3-5-3 0,-12-25 4 0,45 42-3 16,-15-28 4-16,3-5 3 0,6-6 1 0,4-3 3 16,1-5 0-16,2-7-1 0,4-4-1 0,-2-5 1 15,1-4-5-15,-3-5 5 0,0-2-3 0,-3-1-5 16,-8-2-1-16,-5-2 0 0,-7 0 0 0,-8 0 0 15,-3 0 0-15,-7-4 0 16,-5-1 0-16,-3 3 0 0,-4-1 0 0,-4 1 0 16,-1 2 0-16,-3 4 0 0,-4 1 0 0,1 4 0 15,18 28 0-15,-32-39 0 0,32 39 0 0,0 0 0 16,-24-19 0-16,24 19-15 0,0 0-39 0,0 0-18 16,0 0-46-16,19 35-72 0,-19-35-138 0,0 0-256 15,32 28 66-15,-32-28 351 0</inkml:trace>
  <inkml:trace contextRef="#ctx0" brushRef="#br0" timeOffset="417641.8441">15122 11469 1019 0,'0'0'59'0,"0"0"-11"16,0 0-4-16,0 0 19 0,0 0 3 16,-6-25-4-16,6 25-14 0,0 0-19 0,0 0-12 15,0 0-7-15,-30-10-4 0,30 10 0 0,0 0 1 16,-37 9 2-16,37-9 5 0,-27 15 2 0,27-15 5 16,-28 27-2-16,28-27 4 0,-30 40-4 15,18-13 2-15,-1 3-5 0,2 5 0 0,-1 2-9 16,1 0 4-16,-1-2-10 0,5 0 6 0,2-5-7 15,5-5 2-15,0-25-3 0,10 39 2 16,-10-39-2-16,32 24 2 0,-32-24-2 0,50 9 1 16,-17-12 0-16,6-8 0 0,4-5 2 0,3-5-4 15,5-5 4-15,1-6-7 0,4 0-2 0,-3-5-7 16,2 0 0-16,-2-1-4 0,-3 2 9 0,-6 1-3 16,-3 5 7-16,-5 2-4 0,-6 7 1 0,-6 0-6 15,-24 21-1-15,31-25-3 0,-31 25 5 16,0 0 2-16,0 0 4 0,0 0 5 15,0 0-2-15,-16 44 6 0,1-17-3 0,-4 8 6 16,-2 9-1-16,-1 5 14 0,-2 4 0 0,6 3 14 16,0-8-13-16,8 1 3 0,2-8-9 0,10-3 4 15,5-9-5-15,-7-29 5 0,34 35-6 0,-6-28-3 16,8-5 2-16,10-6 7 0,3-10 4 0,8-5-4 16,0-17 3-16,7-2-15 0,-4-10 0 15,0-3-8-15,-2-4 7 0,-4-3-7 0,-8 0 7 16,-6 2-8-16,-10 3 8 0,-7 2-8 0,-10 5 9 15,-6 4-6-15,-11 3 6 0,-4 4-7 0,-7 5-12 16,-2 4 29-16,17 26-31 0,-50-37 31 0,23 26-17 16,1 2-3-16,26 9-2 0,-46-7-1 15,46 7-2-15,-36 12-3 0,36-12-13 0,0 0-12 16,-15 34-10-16,15-34-44 0,17 33-56 16,-17-33-119-16,25 13-251 0,9 3 44 0,-10-23 332 15</inkml:trace>
  <inkml:trace contextRef="#ctx0" brushRef="#br0" timeOffset="417860.6363">16781 11418 1589 0,'0'0'163'0,"0"0"-136"0,0 0-10 0,0 0 6 16,27 19 10-16,-27-19-3 0,49-7-8 0,-21 0-9 15,3 0-6-15,4 0-3 0,-1-2-4 0,3 6-6 16,-5-4-7-16,1 3-8 0,-4-3-10 16,3 7-18-16,-32 0-44 0,56 6-75 0,-56-6-126 15,0 0-277-15,25 0 65 0,-25 0 331 0</inkml:trace>
  <inkml:trace contextRef="#ctx0" brushRef="#br0" timeOffset="418016.8531">16802 11739 1829 0,'-32'10'37'0,"32"-10"-15"16,-35 16-10-16,35-16 6 0,0 0 0 0,0 0-3 15,27 23 1-15,-27-23-7 0,49 9-4 0,-15-8-3 16,6-1-10-16,3-7-18 0,10 7-39 0,-10-23-80 16,31 34-206-16,-21-27-260 0,9 6 37 0,5 8 372 15</inkml:trace>
  <inkml:trace contextRef="#ctx0" brushRef="#br0" timeOffset="420189.4783">18616 10897 800 0,'0'0'108'0,"0"0"-37"0,-23-34-7 0,23 34 4 16,0 0-9-16,-27-32-9 0,27 32-15 0,-30-21-10 16,30 21 0-16,-37-16-1 0,37 16 2 15,-43-3 3-15,19 3 0 0,24 0 0 0,-52 11 2 16,27 4 1-16,-8-4 0 0,3 12 3 0,-9-4-5 16,5 13 3-16,-7 0-8 0,4 6 5 0,-4 1-7 15,4 7 3-15,0-2-10 0,2 4 2 0,3-3 9 16,3 3-28-16,8-4 24 0,5-2-29 0,11-7 8 15,7-5 3-15,7-2-5 0,-9-28 5 16,49 41 0-16,-10-27 6 0,9-10-1 16,7-4 0-16,10-11-3 0,8-5-4 0,5-7 1 15,5-7-4-15,-1-1 3 0,3-6-6 0,-6 1 3 16,-3-4 7-16,-6 3-28 0,-10-2 26 0,-9 0-26 16,-10-1 10-16,-4 3 4 0,-10-5-7 0,-6 6 4 15,-11-4-5-15,-2 1 6 0,-8-1-6 0,-6-1 6 16,-4 2-4-16,-8 1 9 0,-5 1-5 0,-5 3 9 15,-6 3-4-15,-3 8 8 0,-6 3-1 16,-3 6 7-16,-3 7 2 0,-5 2 2 0,0 14 2 16,-5 5 0-16,2 12 5 0,-1 6-3 0,5 8 6 15,-2 4-7-15,5 4 3 0,4 5-9 0,6 0 2 16,6-4-10-16,9-3 4 0,7-6-7 0,10-3 3 16,8-5-4-16,7-2 2 0,10-5-4 15,8-4 4-15,12-4-3 0,8-4-14 16,13-6 0-16,2-7-11 0,13-2-33 0,-6-16-32 15,24 20-96-15,-30-37-199 0,23 21-155 0,-5 3 13 16,-17-15 451-16</inkml:trace>
  <inkml:trace contextRef="#ctx0" brushRef="#br0" timeOffset="420533.3054">18049 11844 1045 0,'7'-26'167'16,"23"24"-53"-16,-3-17-17 0,26 13-5 16,-5-17-7-16,23 15-14 0,-4-12-11 15,14 4-16-15,-3-1-10 0,6 1-13 0,-1-3-8 16,-2 3-9-16,-3 0-4 0,-7 0-9 0,-2 7-10 16,-7-1-18-16,2 11-27 0,-16-11-29 0,12 27-59 15,-34-29-96-15,19 19-278 0,-6 6 30 0,-39-13 294 16</inkml:trace>
  <inkml:trace contextRef="#ctx0" brushRef="#br0" timeOffset="420972.1436">18834 11876 935 0,'0'0'70'0,"7"-41"-58"0,-7 41 6 15,10-30 22-15,-10 30 23 0,0 0 14 0,-7-26-10 16,7 26-23-16,0 0-21 0,-37 11-12 16,12 1 3-16,1 11 17 0,-12 0 14 0,8 14 20 15,-17-7 1-15,14 17 2 0,-14-6-15 0,8 13-25 16,0-1 15-16,5 7-32 0,4-4 16 0,5 2-7 16,1-5-13-16,8-3 4 0,7-6-9 15,7-4 3-15,7-6-6 0,6-6 3 0,6 0-5 16,8-3 3-16,1-6-3 0,6-3 4 0,5-6-15 15,0-6-1-15,5-2-6 0,-5-9-16 0,2 3-15 16,-15-20-33-16,10 16-38 0,-26-29-41 0,20 25-55 16,-30 12-206-16,2-61-37 0,-2 61 228 0</inkml:trace>
  <inkml:trace contextRef="#ctx0" brushRef="#br0" timeOffset="421112.7698">18270 12255 1677 0,'-42'21'68'0,"42"-21"-40"0,0 0-16 15,0 0 2-15,35 12-1 0,-1-12-1 0,10-4-4 16,11-6-5-16,11-8-1 0,12-5-3 0,8-1-9 16,1-13-24-16,16 19-110 0,-34-35-209 15,21 23-230-15,-10 6 13 0,-14-17 429 0</inkml:trace>
  <inkml:trace contextRef="#ctx0" brushRef="#br2" timeOffset="428193.1346">15431 484 538 0,'0'0'-17'15,"18"-37"17"-15,-18 37 28 0,0 0 48 0,0 0 16 16,-21-26 40-16,21 26-16 0,-46 7-19 0,46-7-4 16,-62 32-20-16,32-1 5 0,-14-6-8 0,6 17-2 15,-13-3-12-15,8 19 2 0,-10-1-15 16,9 13 6-16,-7 0-19 0,8 11 4 16,2 2-21-16,6 4-12 0,5 2 15 0,5 1-25 15,9 2 19-15,7-1-5 0,6-3-14 0,5-3 7 16,5-6-22-16,-2-15-2 0,14 1-35 0,-4-21-30 15,31 12-50-15,-16-35-41 0,39 16-79 0,-2-14-229 16,-1-33 79-16,28 18 360 0</inkml:trace>
  <inkml:trace contextRef="#ctx0" brushRef="#br2" timeOffset="428583.7468">15975 1203 1219 0,'0'0'52'0,"-28"-16"9"0,28 16-15 0,0 0 3 16,-32-21 6-16,32 21-11 0,0 0-5 15,0 0-22-15,-28-4 10 0,28 4-27 0,0 0 8 16,-27 16-2-16,27-16 0 0,-19 27 5 0,19-27 0 16,-23 37 3-16,23-37-4 0,-20 42 2 0,20-42-6 15,-9 39 2-15,9-39-7 0,7 42 1 0,-7-42-3 16,22 40 2-16,-22-40-3 0,33 36 2 0,-33-36-2 15,46 30 2-15,-19-20-3 16,-1 4 3-16,3-3-2 0,-4-2 2 0,1-2-1 16,-26-7 2-16,44 16-2 0,-44-16 2 0,34 12-2 15,-34-12 2-15,0 0-1 0,0 0 0 0,0 0 0 16,18 25 0-16,-18-25-2 0,0 0-2 0,-32 35-7 16,32-35 0-16,-50 40-3 0,18-15 6 0,-1-2-1 15,-4 5 8-15,-2-2-2 0,1-1 5 0,6-2-6 16,2-4-10-16,30-19-29 0,-37 27-28 15,37-27-60-15,0 0-48 0,14 26-59 0,-14-26-173 16,0 0 0-16,66-16 280 0</inkml:trace>
  <inkml:trace contextRef="#ctx0" brushRef="#br2" timeOffset="428896.2679">16673 1268 1089 0,'-25'2'115'0,"25"-2"-95"0,-35 0 2 16,35 0 6-16,-37 10 6 0,12-4 8 0,25-6 2 16,-50 26 7-16,31 1 11 0,-15-8-7 0,11 11-4 15,-5-6-12-15,8 8-1 0,-3-5-13 0,11 6-4 16,1-1-13-16,6 1 2 0,8-1-6 16,6-4 5-16,5-3-6 0,-14-25 0 0,48 39-4 15,-16-27 3-15,5-2 0 0,4-6 0 16,2-8 0-16,1-6-1 0,0-2 2 0,0-6 0 15,-1-7 3-15,-4 1-5 0,-6-6 5 0,-4 1-6 16,-10 0 4-16,-3-1-5 0,-7 0 4 0,-7 1-11 16,-6 3-5-16,-10-2-17 0,14 28-13 0,-41-51-21 15,41 51-5-15,-63-37-12 0,31 32-8 16,-16-17-22-16,14 22-26 0,-17-17-22 0,24 19-81 16,27-2-157-16,-58-11 33 0,58 11 364 0</inkml:trace>
  <inkml:trace contextRef="#ctx0" brushRef="#br2" timeOffset="429882.269">18240 872 978 0,'13'-27'120'0,"-13"27"-84"15,-13-42-15-15,13 42 5 0,-12-39 1 0,12 39 7 16,-21-30-3-16,21 30 1 0,-36-17 0 0,10 15-10 15,26 2-2-15,-50 9-3 0,22 7 8 0,-8-2 7 16,4 10 10-16,-8-2 3 0,6 11 4 16,-7-3-7-16,8 12 5 0,-6-3-12 0,7 12 2 15,-4-2-13-15,5 2-16 0,6 1 20 0,4-1-32 16,6-6 23-16,10 5-13 0,7-3-8 0,8-4 6 16,8 1-7-16,5-6 6 0,11-1-5 0,3-3 4 31,7-6-4-31,8-5 3 0,6-7-3 0,6-9 2 15,3-7 0-15,6-7 1 0,3-9 3 0,4-7-4 16,-1-7 4-16,1-7-6 16,0-3 5-16,-8-6-7 0,-4-4 5 0,-8-1-9 15,-9-5 3-15,-8 0 8 0,-8-3-28 0,-7 1 29 16,-10 0-21-16,-9 7 12 0,-9 2 10 0,-11 1-6 16,-6 3 7-16,-12-1-8 0,-3 3 6 0,-6 1-6 15,-7 5 9-15,-4 6-4 0,-6 4 8 0,-4 11-1 16,-3 7 3-16,0 15 5 0,-1 6 0 0,-1 11 5 15,0 5-7-15,2 9 3 0,4 2-6 16,5 5 3-16,8-2-8 0,10-3 2 0,10-4-10 16,11-3 1-16,12-4-4 0,11-3 1 15,-9-25-3-15,50 42 3 0,-6-26-9 0,9-4-2 0,14-3-15 16,9-11-10-16,13 4-30 0,-6-20-43 16,25 25-69-16,-30-35-101 0,27 19-253 0,-15 6 13 15,-21-15 339-15</inkml:trace>
  <inkml:trace contextRef="#ctx0" brushRef="#br2" timeOffset="430101.5057">19207 1053 1450 0,'-1'35'350'0,"1"-35"-334"0,0 0-18 0,0 0-4 16,30-3-7-16,-30 3-9 0,42-7-6 0,-13 5-10 16,-29 2-18-16,60-9-40 0,-60 9-63 0,71-14-69 15,-45-5-91-15,11 1-135 0,20 22 60 16,-27-31 394-16</inkml:trace>
  <inkml:trace contextRef="#ctx0" brushRef="#br2" timeOffset="430273.9155">19156 1441 1650 0,'-27'12'31'0,"27"-12"-27"0,0 0-5 0,0 0 3 16,25 28 0-16,7-28 5 0,5-3-1 0,13-8-2 16,7-5-4-16,8-8-31 0,17 6-41 0,-17-26-111 15,29 9-379-15,-18 8 30 0,-16-4 208 0</inkml:trace>
  <inkml:trace contextRef="#ctx0" brushRef="#br2" timeOffset="431211.3605">20842 944 920 0,'-30'11'175'0,"-2"-18"-116"0,32 7-2 16,-53 0-3-16,53 0 7 0,-50 10 1 16,50-10 0-16,-49 21 3 0,49-21 2 0,-50 35-10 15,29-6-7-15,-6-3-15 0,8 8-19 0,-2-5 26 16,5 7-34-16,3-3 24 0,10 1-18 0,4-6-10 16,-1-28 1-16,25 40-5 0,-25-40 5 0,50 23 1 15,-16-19 5-15,4-8 6 0,9-6 1 0,2-10-1 16,6-6-2-16,2-8-2 0,-1-4 6 15,-1-6-25-15,2-4 19 0,-2-3-22 0,2-5 6 16,-4-4 7-16,-4 0-6 0,-3-4 6 16,-7 5-6-16,-5-1 8 0,-8 3-8 0,-6 4 7 15,-6 2-7-15,-5 4 6 0,-5 5-5 0,-4 8 4 16,-4 9-1-16,4 25 2 0,0 0 2 0,0 0-1 16,-32-17 1-16,32 17-5 0,-32 35 1 0,9 2-5 15,-5 9 5-15,-2 12-6 0,0 5 7 16,1 3-8-16,5 0 7 0,2 3-14 0,5-7-1 15,9 6-23-15,1-9-2 0,13 4-30 0,-5-15-29 16,22 13-12-16,-19-24-97 0,39 28-116 0,-15-15-199 16,-5-12 24-16,16 17 418 0</inkml:trace>
  <inkml:trace contextRef="#ctx0" brushRef="#br2" timeOffset="431445.7528">20343 1807 1604 0,'0'0'101'0,"0"0"-90"16,0 0-13-16,33 14 6 0,4-16 6 15,13-12 11-15,17-2 4 0,8-8 2 0,12-4-11 16,6-8-2-16,10-1-16 0,3 2-13 0,-3 0-20 15,2 10-25-15,-15-10-26 0,6 21-13 0,-27-14-21 16,14 26-21-16,-30-21-72 0,2 13-265 0,0 18 35 16,-29-18 305-16</inkml:trace>
  <inkml:trace contextRef="#ctx0" brushRef="#br2" timeOffset="431867.6867">20922 2050 987 0,'0'0'230'0,"0"0"-195"16,0 0 16-16,-37-11 9 0,37 11 7 0,0 0-17 15,0 0-13-15,-36 23-1 0,36-23-17 0,-25 34 7 16,16-8-17-16,9-26 10 0,-19 51 4 15,8-24-5-15,4 4 1 0,0 5-13 0,2 1 1 16,-2 5 0-16,1-2 7 0,1 1-5 0,0-2 6 16,1-6-9-16,4-1 2 0,0-32-2 0,9 42 2 15,-9-42-5-15,0 0 1 0,25 27 1 16,-25-27 3-16,0 0 4 0,28-4 1 0,-28 4 2 16,25-28-4-16,-11 0-1 0,2-4-8 0,0-7 1 15,-2-1-5-15,-3-1 5 0,-2 2-6 16,-4-3 7-16,-1 2-4 0,-3-3 7 0,1 1-4 15,-4 0-9-15,4 1 26 0,-2 4-25 0,0 7 27 16,2 6-13-16,-2 24-6 0,4-34 0 0,-4 34-5 16,0 0 1-16,19-30 0 0,-19 30-9 0,30-24-10 15,-2 15-21-15,3-14-37 0,22 14-50 0,-16-31-94 16,41 8-279-16,-9 2-47 0,0-14 185 16</inkml:trace>
  <inkml:trace contextRef="#ctx0" brushRef="#br2" timeOffset="432180.1052">21871 468 1683 0,'0'0'29'0,"0"0"-15"0,-18-33-1 16,18 33 6-16,30-19 9 0,-3 13 4 0,1 1 4 15,10 9-1-15,-1 3-9 0,7 5-6 0,6 13-11 16,3 5 0-16,3 8-7 0,-1 13 7 16,2 6-8-16,-7 11 8 0,-4 6-9 15,-9 7 10-15,-9 9-6 0,-3 4 1 0,-13 2 19 16,-3 8-16-16,-9-5 12 0,-5 5-18 0,-6-4-2 16,-6-6 0-16,-5 3 0 0,-3-11 0 0,-5-3 0 15,-5-6 0-15,-9-5 0 0,-2-5-2 0,0-7-9 16,-2-11-26-16,12 1-26 0,-4-24-45 0,25 22-112 15,-31-24-366-15,46-24-12 0,-33 29 177 16</inkml:trace>
  <inkml:trace contextRef="#ctx0" brushRef="#br2" timeOffset="433711.9649">8338 12832 949 0,'0'0'54'16,"11"-24"-46"-16,-11 24-4 0,11-34 16 0,-11 34 13 16,5-25 20-16,-5 25 6 0,0 0-8 0,0 0-10 15,-25-7-20-15,25 7-4 0,-37 14-5 16,37-14 4-16,-55 34 3 0,23-9 9 0,-10 1 7 15,4 11 12-15,-11-7 2 0,13 12 4 16,-8-8-12-16,14 3-4 0,2-6 1 0,6-1-39 16,22-30 22-16,-17 43-36 0,17-43 13 0,10 26 1 15,-10-26 2-15,36 21 2 0,-11-14-1 0,3-2-1 16,6-3 0-16,5-4 0 0,1 1 0 0,8-1-1 16,0 2 1-16,-2 0 0 0,-2 0 0 15,-1 2 1-15,-8 1 0 0,-1 3 0 0,-9-1-1 16,-25-5 0-16,30 19-1 0,-30-19 1 0,7 27-1 15,-7-27 3-15,-14 40-4 0,14-40-6 0,-38 51-19 16,8-30-11-16,6 13-23 0,-12-15-11 0,15 15-27 16,-15-26-41-16,31 19-83 0,5-27-243 0,-32 12 11 15,32-12 323-15</inkml:trace>
  <inkml:trace contextRef="#ctx0" brushRef="#br2" timeOffset="434009.3755">8999 12781 1511 0,'0'0'36'0,"-28"16"-28"15,28-16 3-15,0 0 5 0,-39 18-3 0,39-18-1 16,-41 42-4-16,14-12 9 0,-3 3 4 0,2 8 12 16,0-4-4-16,6 5-15 0,1-1 23 0,7-1-35 15,7 1 25-15,5-6-14 0,6-5-7 0,8-4 5 16,-12-26-9-16,44 37 1 0,-10-25-4 0,5-3 1 15,3-9 2-15,6-7 1 0,0-7 3 0,5-7-3 16,0-5 4-16,-1-6-4 16,-8-3 7-16,-7-9-8 0,-9 1-7 0,-6-1 22 15,-12 4-28-15,-4-1 24 0,-13 3-20 0,-9-3-20 16,-4 9-18-16,-15-10-40 0,8 23-45 0,-29-27-92 16,56 46-121-16,-71-30-185 0,19 9 60 0,22 28 445 15</inkml:trace>
  <inkml:trace contextRef="#ctx0" brushRef="#br2" timeOffset="435573.761">11672 12778 1113 0,'0'0'96'0,"0"0"-7"0,-9-39-15 0,9 39-5 15,0 0-5-15,0 0-12 0,-11-28-10 0,11 28-9 16,0 0-9-16,0 0-7 0,-32-11-3 0,32 11-4 15,-26 5-1-15,26-5 2 0,-32 22 2 16,32-22 7-16,-39 37-1 0,39-37 4 0,-41 49-5 16,23-17 1-16,1-1-7 0,2 1 2 15,3 5-8-15,3-2 2 0,4 0-7 0,3-1-13 16,4 1 27-16,3-3-28 0,2-1 27 0,7-4-13 16,-14-27-4-16,36 40 6 0,-10-25-4 0,3-5 3 15,4-5-2-15,5-5 0 0,6-7 1 0,2-5 0 16,2-6 3-16,1-3-5 0,-1-3 3 0,-2-3-4 15,0-3-14-15,-5 2 30 0,-2-4-29 16,-5 4 24-16,-4 3-11 0,-2-3-8 0,-28 28 5 16,41-42-2-16,-41 42 4 0,28-28 0 0,-28 28 2 15,0 0-1-15,0 0 3 0,0 0-1 16,0 0 2-16,0 0-1 0,0 0-2 0,0 0-1 16,0 0-2-16,-12 32 4 0,3-6-2 0,0 6 4 15,0 3 11-15,4 2-27 0,1 2 29 0,4-2-27 16,4 0 11-16,5-6 4 0,3 1-6 15,6-7 5-15,-18-25-2 0,46 37 4 0,-20-27-1 16,4-3 2-16,1-5 6 0,0-5 4 0,0-12 5 16,2-4 1-16,-3-4 0 0,2-5-6 0,-3-5 0 15,-3-3-5-15,-3-4-10 0,-2-1 21 0,-3-1-23 16,-4-2 19-16,-1 2-12 0,-4-4-7 0,-2 4 4 16,-2-1-10-16,0 5 2 0,-1 1-12 15,-2 10-5-15,-2 1-8 0,0 26 1 16,-2-34-4-16,2 34-3 0,0 0-9 0,0 0-27 15,0 0-20-15,0 0-37 0,0 0-51 0,28 14-100 16,-28-14-217-16,28 13 50 0,3 11 365 0</inkml:trace>
  <inkml:trace contextRef="#ctx0" brushRef="#br2" timeOffset="435776.9744">13157 12848 1491 0,'0'0'178'0,"0"0"-141"16,0 0-18-16,0 0 5 0,0 0 6 0,0 0 4 15,48-37-13-15,-18 18-7 0,8-2-10 16,4-1 0-16,2 1-9 0,8 4-28 0,-8-6-8 16,6 12-27-16,-15-10-28 0,13 23-27 0,-25-30-113 15,12 24-291-15,-6 13 20 0,-29-9 288 0</inkml:trace>
  <inkml:trace contextRef="#ctx0" brushRef="#br2" timeOffset="435933.2236">13209 13186 1692 0,'-34'7'95'0,"34"-7"-70"16,0 0-12-16,34 14 3 0,-34-14 4 0,53-3 0 15,-18-4-8-15,4 0-3 0,9-7-3 0,3-6-14 16,4 3-25-16,-9-15-49 0,29 32-184 0,-27-23-344 15,10 7 24-15,2 4 264 0</inkml:trace>
  <inkml:trace contextRef="#ctx0" brushRef="#br2" timeOffset="438136.2973">15130 12808 397 0,'0'0'89'0,"0"0"-86"0,11-27-3 15,-11 27 1-15,0 0 0 0,23-35 1 0,-23 35 0 16,0 0 21-16,14-28 19 0,-14 28 25 0,0 0 20 16,-3-27 1-16,3 27 2 0,0 0-5 0,0 0 2 15,-39-21 0-15,39 21-4 0,-34-3-5 0,34 3-8 16,-39-2-10-16,39 2-6 16,-48 3-6-16,48-3-6 0,-53 9-7 0,27 2-4 15,-5-2-3-15,5 5-1 0,-4-2-4 0,5 7 1 16,0-1-6-16,2 8 3 0,0-1-6 0,4 7 5 15,-1 1-8-15,6 4 2 0,5 2-6 0,4 1-14 16,3-4 26-16,7-5-27 0,6-4 26 0,-11-27-14 16,43 35-3-16,-13-24 1 0,7-11-4 0,5-7 5 15,8-9-1-15,5-11 14 0,7-10-26 16,0-8 25-16,5-10-23 0,-1-8 5 0,-1-3 10 16,-1-4-12-16,0-2 8 0,-6 0-9 0,-8-1 9 15,-4 8-9-15,-13 7 10 0,-4 2-7 16,-12 5 5-16,-4 5-5 0,-8 2 4 0,-5 5-4 15,-5 7-8-15,-4 8 26 0,9 24-31 0,-27-20 27 16,27 20-22-16,-39 18-18 0,15 7 28 16,-8 13-23-16,0 10 28 0,0 10-2 0,0 7-6 15,4 4 4-15,5 0-13 0,2-3 4 0,8 0-21 16,6-14-3-16,18 0-37 0,-2-26-29 0,29 21-87 16,-38-47-106-16,48 27-228 0,-2-11 17 0,-10-20 375 15</inkml:trace>
  <inkml:trace contextRef="#ctx0" brushRef="#br2" timeOffset="438386.3686">16356 11918 1706 0,'0'0'35'0,"-35"12"-33"16,35-12-4-16,-41 41-1 0,14-6 7 15,-5 9 10-15,-7 13-25 0,-7 6 29 0,0 11-23 16,-5 5 9-16,0 2 12 0,-3 6-15 0,1 1 9 16,4 0-12-16,-3 1 11 0,6-4-14 15,2-6 9-15,9 1-9 0,-1-12-31 0,13-4 6 0,0-13-48 16,21 0-23-16,2-51-67 0,9 61-144 16,-9-61-199-16,34 25 21 0,5-13 427 15</inkml:trace>
  <inkml:trace contextRef="#ctx0" brushRef="#br2" timeOffset="438777.6132">16264 12728 1320 0,'0'0'82'0,"0"0"-47"16,0 0-4-16,0 0 10 0,0 0 0 15,0 0-4-15,0 0-4 0,0 0-4 0,0 0 0 16,0 0-5-16,0 0-3 0,-2 41-6 0,2-41 2 16,0 46-3-16,-2-16 3 0,-3-2-4 0,0 0 4 15,-2 2-7-15,1-2 3 0,6-28-2 16,-14 46 0-16,14-46-4 0,-11 33-18 0,11-33 25 16,0 0-29-16,-1 27 28 0,1-27-13 0,0 0-1 15,0 0 0-15,0 0-11 0,0 0 12 0,0 0-9 16,28-32 30-16,-28 32-17 0,25-42 16 0,-11 17-16 15,-2-3-2-15,3-2 7 0,-5 0-3 0,-1-2 9 16,2 1-4-16,-4-1 6 0,2 2-6 16,-1-2 2-16,1-1-5 0,4-4-1 0,1-5-3 15,0 6-1-15,6 1-4 0,-1 5 2 16,2 6-3-16,-21 24 3 0,48-41-6 0,-21 27-8 16,-1 0-17-16,3 9-19 0,-29 5-36 0,56-4-57 15,-56 4-127-15,36-12-324 0,-36 12 42 0,37 12 289 16</inkml:trace>
  <inkml:trace contextRef="#ctx0" brushRef="#br2" timeOffset="439185.2773">14990 13470 1081 0,'0'0'68'0,"13"-27"-8"0,-13 27 14 16,41-30 12-16,-41 30 2 0,69-28-14 15,-27 9-7-15,20 12-1 0,4-9-2 0,15 7-10 16,4-8-4-16,16 1-13 0,5-5-9 16,15 1-6-16,1 1-7 0,6-1-5 0,-1-1-3 15,-1 0-5-15,-6 0 0 0,-3 2-7 0,-7 1-3 16,-4 6-7-16,-10 1 0 0,-9 1-12 0,-8 8-13 15,-18-9-30-15,2 24-62 0,-34-24-76 0,20 22-342 16,-49-11 12-16,29 24 192 0</inkml:trace>
  <inkml:trace contextRef="#ctx0" brushRef="#br2" timeOffset="439607.8759">16129 13477 855 0,'0'0'57'16,"27"-35"-11"-16,-27 35 4 0,23-34 10 0,-23 34-6 16,0 0-4-16,19-25 5 0,-19 25 15 0,0 0 8 15,0 0 0-15,0 0-13 0,-28-12-17 0,28 12-10 16,-27 11-8-16,27-11 3 0,-35 24 0 0,35-24 3 16,-46 46-7-16,21-14 1 0,-5 0-4 0,2 10 3 15,-4 2-6-15,2 9 5 0,0 0-9 16,3 3 3-16,6-3-8 0,3-2 2 0,7-5 5 15,8-6-26-15,6-1 19 0,10-6-23 0,6-6 6 16,4-3 5-16,9-2-9 0,2-8-6 0,7-4-13 16,-2-6-15-16,5 1-16 0,-7-19-48 0,22 21-77 15,-35-35-52-15,35 15-328 0,-24 6 50 0,-35 7 260 16</inkml:trace>
  <inkml:trace contextRef="#ctx0" brushRef="#br2" timeOffset="439795.4002">15591 13919 1641 0,'0'0'177'0,"0"0"-153"16,28-9-14-16,-3-7 9 0,14-3 1 16,7-2 5-16,5-2-13 0,4-2-2 0,0 2-9 15,4-1-3-15,-3-1-14 0,3 9-15 0,-11-9-34 16,14 20-65-16,-25-28-115 0,9 24-342 0,0-3 9 15,-7-6 294-15</inkml:trace>
  <inkml:trace contextRef="#ctx0" brushRef="#br2" timeOffset="440326.6504">16946 12144 1099 0,'0'0'206'16,"0"0"-168"-16,0 0-22 0,0 0 4 0,-2-27 17 15,2 27 16-15,0 0 12 0,50 2-23 0,-50-2 16 16,53 32-28-16,-20-8 1 0,10 10-2 0,3-4-14 16,7 8 6-16,0 3-5 0,6 5 6 0,-6 5-13 15,0 3 2-15,-9 10-11 0,-7 5 5 0,-7 6-9 16,-10 4 8-16,-11 1-9 0,-9 4-8 0,-11 8 19 16,-10 5-19-16,-13 1 16 0,-12 8 0 15,-7-2-20-15,-12 2 12 0,-1-1-21 0,-7-6 7 16,8 3-10-16,-6-19-33 0,14 0 5 0,-8-25-39 15,22 7-21-15,-10-33-44 0,32 3-203 0,21-35-108 16,-44 14 94-16,44-14 378 0</inkml:trace>
  <inkml:trace contextRef="#ctx0" brushRef="#br2" timeOffset="440795.3978">14966 12138 641 0,'-41'13'63'0,"6"17"18"0,-19-9 55 16,19 26 0-16,-23-12 14 0,19 32-10 0,-22-5-26 16,15 35-5-16,-14-2-30 0,16 30 7 0,-8 2-36 15,21 5-16-15,-1-2-1 0,10-3-24 0,14-14 6 16,8-7-5-16,16-13-22 0,8-9 5 0,14-4-15 16,4-12 0-16,13-3-35 0,0-19-15 0,23 4-20 15,-16-28-99-15,39 23-84 0,-6-26-244 16,-4-10 11-16,17 5 400 0</inkml:trace>
  <inkml:trace contextRef="#ctx0" brushRef="#br2" timeOffset="441764.2017">9502 14673 1253 0,'0'0'97'0,"34"0"-24"0,-34 0-11 0,44-6-6 16,-19-6-2-16,14 7-15 0,-2-9-14 15,11-2-14-15,1-2-6 0,4 1-3 0,6-4 0 16,1 3-12-16,4 2-13 0,-6-5-22 0,8 14-27 16,-18-18-52-16,17 36-86 0,-31-8-260 0,1-6-13 15,6 22 242-15</inkml:trace>
  <inkml:trace contextRef="#ctx0" brushRef="#br2" timeOffset="441936.1622">9580 15004 1558 0,'-34'10'133'0,"34"-10"-114"0,0 0-21 0,0 0-6 0,43-35 9 15,-6 14-2-15,7-2 3 0,6-5 3 0,8 3-42 16,1-10 10-16,12 12-59 0,-13-17-24 15,20 24-65-15,-27-28-110 0,15 9-188 0,5 10 17 16,-22-23 399-16</inkml:trace>
  <inkml:trace contextRef="#ctx0" brushRef="#br2" timeOffset="442232.9672">10350 14086 1449 0,'-24'46'76'0,"24"-46"-39"0,-20 35-4 16,20-35 2-16,11 28 7 0,-11-28-7 0,33 18-1 16,-33-18-4-16,55 9-2 0,-19-9-6 0,4 0-1 15,6-2-4-15,2 2-7 0,5-2-1 0,2 4-6 16,0 0 4-16,0 1 2 0,-7 4-4 0,-6 0 2 16,-8 8-7-16,-9 4 1 15,-25-19-2-15,28 51 4 0,-26-18-3 0,-7 4 4 16,-8 4-5-16,-6 5 5 0,-11 3-8 0,-6 2 6 15,-8 4-15-15,-6 1 3 0,-3 4-12 0,0-4-7 16,2-1 26-16,1-6-28 0,9-1 12 0,1-13-30 16,15 7-35-16,-7-28-39 0,30 25-92 0,-24-35-161 15,26-4-144-15,0 0 98 0,0 0 422 16</inkml:trace>
  <inkml:trace contextRef="#ctx0" brushRef="#br2" timeOffset="442873.6207">11831 14245 1227 0,'41'-23'97'0,"-41"23"-44"16,21-34-12-16,-21 34 6 0,28-31 0 0,-28 31-6 16,0 0-7-16,0 0 4 0,0 0 3 0,0 0-5 15,0 0-6-15,0 0-13 0,-7 24-3 0,-11 1 1 16,1 5 11-16,-8-2-4 0,2 6 6 15,-4 1-10-15,3 5 3 0,-5 3-7 0,4 2 6 16,2-1-7-16,4-1 4 0,7-3-9 0,6 1 1 16,8-4-6-16,5-6 3 0,7-2-7 0,-14-29 7 15,55 33-5-15,-14-26 1 0,5-7 0 0,5-5-2 16,2-8 1-16,2-6-4 0,2-6 3 0,0-1 0 16,-2-4-1-16,-2-2-2 0,-4 2 5 15,-10 0-8-15,-7 1 9 0,-5 2-5 16,-6 1 2-16,-21 26 0 0,26-43 0 0,-26 43-1 15,8-37 3-15,-8 37-2 0,0 0 2 0,0 0 0 16,0 0-2-16,0 0-2 0,-31-15 1 0,31 15-1 16,-17 26-2-16,8-1 6 0,2 8-5 0,0 4 4 15,3 4-3-15,4-1 5 0,4 1-5 0,5-3 5 16,5-4-6-16,5-4 4 0,6-6-6 0,2-6 6 16,1-4 0-16,2-3 3 0,2-10 5 15,0-1 5-15,0-8 3 0,1-3-6 0,-3-5 0 16,2-5-7-16,-3-7-4 0,-5 0 0 0,-4-7 0 15,-6-2 0-15,-1-2 0 0,-5-2 0 16,1-3 0-16,-5 6 0 0,1 1 0 0,-5-2-3 16,0 2-23-16,-5 5-10 0,8 6-5 0,-8-4-16 15,5 30-17-15,2-43-39 0,-2 43-56 16,9-28-107-16,-9 28-283 0,30-9 55 0,-30 9 316 16</inkml:trace>
  <inkml:trace contextRef="#ctx0" brushRef="#br2" timeOffset="443124.3117">13211 14380 1435 0,'-31'7'53'15,"31"-7"-29"-15,0 0 2 0,31-1 2 0,-31 1 7 16,51-9-8-16,-16 0-9 0,6-2-6 16,5-1-6-16,2 0-6 0,-2 3-9 0,-7-3-17 15,2 12-23-15,-15-9-12 0,8 14-22 0,-34-5-32 16,41 9-70-16,-41-9-191 0,0 0-94 0,17 28 181 16</inkml:trace>
  <inkml:trace contextRef="#ctx0" brushRef="#br2" timeOffset="443264.9576">13285 14780 1799 0,'0'0'89'0,"0"0"-65"15,0 0-14-15,0 0-2 0,41 7 0 0,-17-14-4 16,3-3-2-16,1-6-4 0,6 2-14 0,0-11-17 16,10 14-52-16,-16-31-168 0,22 19-354 0,-8 0-9 15,-4-5 285-15</inkml:trace>
  <inkml:trace contextRef="#ctx0" brushRef="#br2" timeOffset="446952.941">15005 14430 627 0,'-11'-25'96'0,"11"25"-13"0,-18-25-2 0,18 25-4 15,-21-26-3-15,21 26-6 0,-27-21-3 16,27 21 2-16,-31-18-1 0,31 18-8 0,-32-7-9 16,32 7-9-16,-41 4-5 0,41-4-3 0,-41 17 0 15,41-17 3-15,-42 37-6 0,19-10 0 0,-4 1-10 16,6 9 3-16,-4 2-4 0,4 5 9 16,-4-2-4-16,7 4 6 0,-3-8-6 0,7-1 3 15,2-5-8-15,12-32 0 0,-4 37-8 0,4-37-6 16,28 11 0-16,1-15 3 0,4-5 5 0,8-7 2 15,5-10 0-15,7-7-8 0,7-10 1 0,4-8-8 16,2-7 4-16,1-9-6 0,-5 2 8 0,-2-4-9 16,-5 4 9-16,-5 4-7 0,-10 6 4 0,-4 2-10 15,-11 9 3-15,-8 5-12 16,-6 9-11-16,-11 30 25 0,2-35-27 0,-2 35 30 16,0 0-11-16,-39-7-16 0,39 7 32 0,-48 34-30 15,21-4 30-15,-1 14-8 0,-4 3-3 0,0 11 8 16,2 2-7-16,4 4 9 0,3-3-9 0,5-1 4 15,9 0-27-15,0-13-17 0,20 6-42 0,-9-23-27 16,28 20-57-16,-30-50-59 0,44 42-212 0,-9-12-28 16,-35-30 267-16</inkml:trace>
  <inkml:trace contextRef="#ctx0" brushRef="#br2" timeOffset="447202.9277">14546 14981 1725 0,'-35'18'69'0,"35"-18"-40"0,0 0-17 16,24-2 0-16,10-9 10 0,19-1 4 0,7-9-4 15,15-6-7-15,4-8-22 0,8-4 19 0,3 2-28 16,1-3 19-16,-1 6-15 0,-7 1-10 15,1 8-5-15,-8-3-14 0,-2 12-26 0,-12-12-43 16,13 28-83-16,-40-28-154 0,18 21-182 16,-7 10 25-16,-21-11 433 0</inkml:trace>
  <inkml:trace contextRef="#ctx0" brushRef="#br2" timeOffset="447688.2779">14730 15227 1179 0,'0'0'201'0,"0"0"-176"0,0 0-24 15,-25-28 8-15,25 28 8 0,0 0 19 0,0 0 7 16,0 0-2-16,0 0-6 0,0 0-14 0,0 0-4 16,0 0 3-16,0 0 4 0,0 0 4 0,6 32 3 15,-6-32-7-15,3 46-1 0,-3-46-11 16,5 54 1-16,-3-22-5 0,0 2 5 0,-2 3-5 16,-2-6 5-16,2 1-8 0,-2-2 3 0,2 0-7 15,2-6 3-15,-2-24-3 0,6 36 1 16,-6-36 0-16,0 0-3 0,0 0 2 0,24 9 3 15,-24-9 4-15,0 0 0 0,20-25 8 0,-20 25-2 16,14-37 1-16,-7 10-3 0,-3-1-3 0,-1-2-9 16,1-1 5-16,-4-3-5 0,2 2 4 15,-4 4-3-15,0-2 1 0,0 4-4 0,0 1 3 16,2 25-3-16,8-42 2 0,-8 42-4 0,17-26-2 16,-17 26-6-16,29-18-4 0,-29 18-5 0,42-11 0 15,-17 6-6-15,9 5-9 0,-3-5-22 0,17 10-33 16,-18-17-49-16,31 29-95 0,-33-20-206 0,16-1-68 15,9 11 167-15</inkml:trace>
  <inkml:trace contextRef="#ctx0" brushRef="#br2" timeOffset="447844.6225">15446 15449 1847 0,'-38'16'51'0,"8"-2"-20"0,30-14-8 16,-39 13 3-16,39-13-4 0,0 0-11 15,0 0-10-15,0 0-5 0,0 0-8 0,0 0-11 16,-3-34-13-16,3 34-20 0,41-40-31 0,-20-4-43 16,32 26-77-16,-28-38-150 0,24 15-182 0,6 9 47 15,-18-19 424-15</inkml:trace>
  <inkml:trace contextRef="#ctx0" brushRef="#br2" timeOffset="448094.7617">16035 14817 1313 0,'-24'-9'266'0,"24"9"-211"0,0 0-16 16,0 0 6-16,0 0-2 0,0 0-6 0,0 0-11 15,0 0-7-15,0 0-7 0,0 0-4 0,0 0 0 16,0 0 1-16,-20 44-8 0,17-12 27 16,-1 7-24-16,-3 0 25 0,-2 3-14 0,-2 9-6 15,1 2 3-15,-3-2-7 0,3 9 10 0,-3-7-11 16,5-4 6-16,-1-7-10 0,5-7 1 0,4-8-7 15,0-27-4-15,13 37-14 0,-13-37-9 16,0 0-14-16,33 19-14 0,-33-19-32 0,30-12-47 16,4 17-135-16,-34-5-293 0,30-46 42 0,-30 46 297 15</inkml:trace>
  <inkml:trace contextRef="#ctx0" brushRef="#br2" timeOffset="448250.9974">15851 15065 1824 0,'0'0'87'0,"0"0"-59"0,0 0-15 0,0 0-5 16,0 0 0-16,0 0 4 0,32 4 0 16,-5-15-1-16,6-3-6 0,8-5-6 0,3-6-19 15,8 2-22-15,-10-12-55 0,22 28-109 0,-34-16-342 16,25 2-52-16,-2 2 107 0</inkml:trace>
  <inkml:trace contextRef="#ctx0" brushRef="#br2" timeOffset="448721.158">17061 14622 1409 0,'3'-30'149'0,"-3"30"-51"0,0 0-33 15,0 0-11-15,0 0-14 0,0 0-14 0,0 0-12 16,-12 33-8-16,12-33-8 0,-28 51 4 0,8-19-5 15,-3 0 3-15,2 3-9 0,0-2-2 0,5 3 0 16,-2-8-43-16,11 5-4 0,7-33-70 0,0 49-64 16,0-49-102-16,0 0-241 0,42 30 67 0,-42-30 371 15</inkml:trace>
  <inkml:trace contextRef="#ctx0" brushRef="#br2" timeOffset="449549.7186">18387 13981 974 0,'-5'-27'137'16,"5"27"-34"-16,5-40-24 0,-5 40 9 0,9-43-25 16,-9 43 6-16,9-35-9 0,-9 35-8 15,0 0-3-15,0 0-10 0,0 0-9 16,-32-16-11-16,32 16-7 0,-35 21-3 0,35-21-2 15,-46 48 5-15,19-18-2 0,2 2-11 0,-3 1 28 16,1 4-26-16,4-2 26 0,2 4-12 0,5-4-6 16,2 0 4-16,5-3-6 0,4-4 4 0,5-28-6 15,7 43 1-15,-7-43-5 0,30 37 2 0,-30-37-2 16,51 28 0-16,-17-19 2 0,7-4-1 16,3-3 0-16,4-2 0 0,-2-6-2 0,0-1-1 15,0 0 2-15,-2-2-1 0,-3-3 1 0,-4 0-1 16,-5-1 1-16,-2-2 0 0,-5-3 0 0,-25 18-1 15,39-39 2-15,-39 39-2 0,28-40 3 0,-28 40-4 16,16-37 3-16,-16 37-3 0,7-32-1 16,-7 32 3-16,0 0 1 0,0 0 2 0,0 0 3 15,0 0-4-15,0 0 0 0,0 0 1 16,0 0-6-16,0 0 3 0,0 0-4 0,-10 35 3 16,10-8 0-16,0 3 3 0,0 1-4 0,2 1 1 15,1 0-3-15,2-4 4 0,2-2-4 0,-7-26 5 16,25 41-3-16,-25-41 3 0,34 25 1 0,-34-25 4 15,37 8 0-15,-37-8 3 0,39-8 4 0,-39 8 0 16,44-23 3-16,-44 23-16 0,41-44-1 16,-23 12 0-16,3-2 0 0,-1 1 0 0,-5-4 0 15,5-2 0-15,-4 4 0 0,-2-2 0 0,0 4 0 16,-5 1 0-16,-2 4 0 0,-5-1 0 16,-2 29-35-16,3-45 18 0,-3 45-18 0,2-32-5 15,-2 32-6-15,0 0-7 0,0 0-22 0,0 0-19 16,0 0-49-16,0 0-74 0,39-21-245 0,-39 21-62 15,0 0 219-15</inkml:trace>
  <inkml:trace contextRef="#ctx0" brushRef="#br2" timeOffset="449784.1677">19514 14081 1599 0,'0'0'100'0,"0"0"-67"0,0 0-15 16,0 0 5-16,0 0-1 0,28-5-5 0,-28 5-8 16,34-21-7-16,-34 21 0 0,49-29-2 0,-19 15 0 15,2 0-5-15,2 2-7 0,0 1-12 0,-1 6-14 16,-6-4 3-16,5 13-33 0,-32-4 2 0,37 8-36 16,-37-8-27-16,19 27-34 0,-19-27-65 15,0 0-190-15,-16 56 10 0,-14-43 280 0</inkml:trace>
  <inkml:trace contextRef="#ctx0" brushRef="#br2" timeOffset="449909.1647">19618 14324 940 0,'-42'5'253'0,"31"27"-69"0,-23-30-39 16,34-2-31-16,0 0-37 0,-21 26-25 0,21-26-19 15,0 0-12-15,0 0 4 0,43-10 2 0,-15-1-6 16,7-3-2-16,6-4-9 0,2-1-9 16,5-4 1-16,-2 2-9 0,1 2-15 0,-8-3-35 15,7 19-64-15,-26-29-111 0,28 27-363 0,-22-2 38 16,-26 7 225-16</inkml:trace>
  <inkml:trace contextRef="#ctx0" brushRef="#br2" timeOffset="451987.3188">21012 13221 1361 0,'0'0'83'0,"0"0"-50"0,0-24-18 15,0 24-2-15,0 0-1 0,0 0-2 0,0 0-7 16,-18 35-2-16,8-10-3 0,-8 5 5 0,0 3-6 15,2-1 6-15,0 3-7 0,6-3 4 0,6-1-6 16,1 1-2-16,6 2-16 0,1-6-16 16,14 11-35-16,-11-13-26 0,19 16-39 0,-19-14-41 15,16 13-103-15,4 6-117 0,-24-22 134 0,27 26 267 16</inkml:trace>
  <inkml:trace contextRef="#ctx0" brushRef="#br2" timeOffset="452206.2705">20762 14037 1541 0,'0'0'42'0,"0"0"-27"16,0 0-10-16,0 0 4 0,0 0 10 0,25 18 2 15,3-26-4-15,10-2-6 16,6-6-6-16,9-2-4 0,6-1-30 0,1-7 17 15,9 12-56-15,-9-16 7 0,20 17-43 0,-22-18-38 16,22 27-63-16,-22 1-266 0,-6-13 53 0,10 26 243 16</inkml:trace>
  <inkml:trace contextRef="#ctx0" brushRef="#br2" timeOffset="452645.0203">20996 14488 1208 0,'-21'-27'76'0,"21"27"-58"0,0 0-12 15,0 0 9-15,0 0 8 0,0 0 5 0,0 0-3 16,0 0-6-16,0 0-3 0,-27 13 3 0,27-13 2 15,-9 33 8-15,9-33-1 0,-10 53 7 0,5-23-9 16,5 9 0-16,-4 1-6 0,4 6 9 0,-4 0-9 16,3 1 7-16,-3-4 6 0,4-3-35 15,-3-3 28-15,3-5-30 0,0-4 8 0,0-28 1 16,3 33-2-16,-3-33 2 0,0 0-1 0,0 0 0 16,0 0 1-16,0 0 5 0,0 0 2 0,0 0 0 15,13-31 2-15,-10 4-8 0,1-8-16 16,1 0 27-16,0-6-28 0,2-1 24 0,0 0-7 15,2 1-5-15,2 1 4 0,-1 1-2 0,3 2 2 16,-1 2-5-16,2 5 5 0,2 0-7 16,2 2 3-16,-18 28-2 0,34-37 0 0,-34 37-2 15,33-20-2-15,-33 20-10 0,38-10-8 0,-38 10-20 16,44-9-23-16,-44 9-21 0,60-7-35 0,-60 7-55 16,78-12-191-16,-32 6-128 0,-3-11 39 0,19 22 438 15</inkml:trace>
  <inkml:trace contextRef="#ctx0" brushRef="#br2" timeOffset="452895.4129">22509 13785 1407 0,'0'0'150'0,"-34"2"-144"16,34-2-8-16,-34 7 1 0,34-7 7 0,-35 25-3 15,35-25 1-15,-41 45-7 0,18-17 6 0,-2 6 13 16,-1 5-31-16,-1 1 31 0,-3 6-29 0,0 2 9 16,-2 3 9-16,2-2-8 0,-2 0 7 0,0-5-7 15,4-7 3-15,5 0-14 0,23-37-11 0,-27 46-38 16,27-46-48-16,0 0-60 0,0 0-62 0,0 0-133 16,0 0-39-16,14-40 218 15</inkml:trace>
  <inkml:trace contextRef="#ctx0" brushRef="#br2" timeOffset="453020.4888">22241 14018 1136 0,'-2'-57'229'16,"2"57"-79"-16,0 0-48 0,0 0 2 0,0 0-13 16,0 0-43-16,0 0-9 0,0 0-34 0,0 0 19 15,0 0-21-15,0 0 10 0,-1 35-13 16,1-35-2-16,28 25-4 0,-3-16-11 0,3-6-18 16,15 10-48-16,-13-33-84 0,35 24-358 0,-22-15-46 15,5 2 34-15</inkml:trace>
  <inkml:trace contextRef="#ctx0" brushRef="#br2" timeOffset="453663.4429">23837 13595 706 0,'-25'2'248'0,"-7"-16"-119"0,32 14-18 0,-55-8-12 16,55 8-6-16,-53 4-16 0,53-4-14 0,-53 12-9 15,28 2-2-15,-5-7-8 0,5 9-1 16,-3-3-9-16,28-13-6 0,-46 37-5 0,46-37-2 15,-35 45-6-15,22-16-1 0,4-3-6 16,8-1-1-16,2 1-4 0,-1-26 3 0,25 42-6 16,-25-42 6-16,48 32-3 0,-18-21 0 0,7-8 3 15,6-6-2-15,3-10 2 0,3-6 0 0,4-4 1 16,1-9-2-16,-3-5 2 0,2-7-7 0,-3-5 6 16,-1-4-9-16,-4-5 7 0,-3 0-7 15,-1-4 7-15,-4 1-6 0,-2-1 6 0,-4 2-7 16,-7 4 5-16,-4 1-6 0,-6 4-5 0,-3 9 23 31,-6 3-23-31,-5 7 25 0,0 32-11 0,-5-35-5 0,5 35 2 0,0 0-1 0,0 0-3 0,-36 34-12 16,18 4 23-16,-5 15-23 0,0 7 23 0,-1 12-5 31,-1 2-7-31,-2 4 1 0,4 3-15 0,2-6 1 0,7 3-21 0,1-11-3 0,12 9-37 31,-6-22-18-31,26 15-51 0,-22-32-71 0,40 19-171 0,-11-13-108 0,-6-15 83 0,20 16 413 0</inkml:trace>
  <inkml:trace contextRef="#ctx0" brushRef="#br2" timeOffset="453866.6224">23663 14313 1811 0,'0'0'41'16,"0"0"-37"-16,25 7-8 0,11-12 0 0,13-7 5 31,13-9-4-31,5-7 4 0,8-1-3 16,3 1-6-16,-4-2-18 0,2 9-27 0,-16-9-36 0,10 20-16 0,-24-17-26 0,17 29-21 31,-29-25-66-31,0 16-269 0,5 16 55 0,-39-9 289 16</inkml:trace>
  <inkml:trace contextRef="#ctx0" brushRef="#br2" timeOffset="454257.293">24202 14384 847 0,'0'0'233'0,"0"0"-159"0,0 0 2 16,-6-27 7-16,6 27-6 0,0 0-32 15,-33 36-23-15,33-36-6 0,-48 56 11 0,16-21 7 0,4 13 17 0,-9-4-4 0,8 9 3 0,-8-4-14 16,10 7 0-16,-3-3-14 0,9 4-10 0,0-3 21 15,7-1-28-15,1-5 19 0,11-4-15 32,6-11-9-32,5-1 2 0,5-8-4 0,-14-24 2 15,46 30-10-15,-19-26-8 0,8 5-34 0,-7-13-18 16,11 8-25-16,-39-4-56 0,64-20-125 16,-37 4-242-16,-27 16 10 0,44-33 348 0</inkml:trace>
  <inkml:trace contextRef="#ctx0" brushRef="#br2" timeOffset="454397.8458">23812 14815 1949 0,'0'0'39'16,"0"0"-29"-16,0 0-7 15,0 0 1-15,60 7 1 0,-12-22-3 0,7-8-3 16,7-6-13-16,5 3-22 0,-3-11-38 0,12 23-98 31,-35-35-220-31,23 26-206 0,-15 2 16 0,-11-8 440 16</inkml:trace>
  <inkml:trace contextRef="#ctx0" brushRef="#br2" timeOffset="455350.9872">18242 16261 1068 0,'0'0'171'0,"0"0"-77"0,0 0-32 0,16-38-8 0,-16 38-9 0,0 0-11 32,-5-32-13-32,5 32-5 0,0 0 4 0,-32-16 5 15,32 16 1-15,-37 5-2 0,37-5-5 16,-46 25-7-16,23 0 7 0,-6 3 4 0,3 9 7 16,-6-2-1-16,5 6 4 0,-1 1-6 0,3 2 1 0,-1 0-6 0,6 0 2 0,6-5-12 31,5-4-1-31,6-2-9 0,4-3-12 0,5-2 22 15,-6-28-23-15,28 43 24 0,-28-43-11 0,50 26-4 16,-20-19 2-16,5-3 1 0,0-6-4 16,6-5 6-16,2-4-2 0,1-3 0 0,4-7 1 15,-4 3-16-15,-1-4 26 0,-4-3-26 0,-2 2 23 16,-5 0-8-16,-4 2-5 0,-3 2 3 0,-25 19-1 0,33-29 2 0,-33 29-2 0,0 0 1 0,0 0-2 31,0 0 1-31,0 0 1 0,0 0 1 0,0 0 1 16,0 0-5-16,0 0 2 0,0 0-3 0,0 0 0 15,-21 39 3-15,11-12 3 0,-1 3-3 0,2 1-10 0,2 4 24 0,3-1-25 16,3 3 27-16,4 0-10 0,3-4-4 0,4-4 3 16,3-1-3-16,-13-28 5 0,37 38-3 0,-37-38 2 31,49 20 2-31,-22-18 2 0,1-11 4 0,4-2-2 16,0-6 3-16,2-10-1 0,-2-4-4 0,-2-10-2 15,-2-3 0-15,-1-2 1 0,-4-3-14 0,-6 1 16 16,-3 1-19-16,-3 3 9 0,-6-2 3 0,1 5-7 0,-3 3-2 0,-3-1-10 0,0 5-5 15,-2-1-9-15,2 7-4 0,-1-2-9 0,1 30-10 32,-2-44-25-32,2 44-34 0,3-33-69 0,-3 33-129 15,32 7-225-15,-32-7 38 0,25 1 413 16</inkml:trace>
  <inkml:trace contextRef="#ctx0" brushRef="#br2" timeOffset="455585.3455">19361 16443 1367 0,'0'0'270'0,"0"0"-226"15,0 0-24-15,0 0-3 0,-7-25-2 16,7 25 1-16,34-14-5 0,-9 3-6 0,7-3 1 15,5-2-6-15,2 2 0 0,3-3-13 0,1 3-16 16,-8-4-19-16,4 13-19 0,-39 5-14 0,59-11-33 16,-59 11-57-16,44-10-139 0,-19 17-186 0,-25-7 55 15,0 0 441-15</inkml:trace>
  <inkml:trace contextRef="#ctx0" brushRef="#br2" timeOffset="455741.6815">19448 16624 1278 0,'0'0'371'0,"0"0"-307"0,-26 23-30 16,26-23-11-16,0 0-3 0,35 19-1 16,-35-19-12-16,43 0-3 0,-13-7 0 0,5-5-2 15,6-4-10-15,0-8-35 0,8 15-79 0,-26-35-154 16,18 23-306-16,-2-4 2 0,-5-3 366 0</inkml:trace>
  <inkml:trace contextRef="#ctx0" brushRef="#br2" timeOffset="457805.4823">20550 15446 1257 0,'9'-34'298'0,"-9"34"-220"0,0 0-29 0,0 0-10 16,0 0-5-16,0 0-8 0,0 0-12 0,0 0-8 15,0 0-5-15,0 0-2 0,0 0-2 0,0 0 3 16,-9 37-4-16,9-37 2 0,-7 44-7 16,3-19 2-16,6 2-5 0,-2 1 3 15,4 0-10-15,1 0 1 0,5 6-17 0,-2-8-7 16,7 14-15-16,-9-15-41 0,13 26-46 0,-19-51-88 15,16 62-182-15,-5-16-43 0,-16-20 219 0</inkml:trace>
  <inkml:trace contextRef="#ctx0" brushRef="#br2" timeOffset="458010.953">20236 16277 1590 0,'0'0'65'0,"-24"0"-47"0,24 0-18 0,0 0 1 16,0 0 2-16,39-19 3 0,-11 3 0 0,7-2-5 15,6-3 2-15,9-3-9 0,8 1-6 16,2-6-20-16,8 7-22 0,-10-12-33 0,20 20-39 16,-23-25-38-16,26 30-63 0,-26-8-144 0,-2-10-56 15,16 29 241-15</inkml:trace>
  <inkml:trace contextRef="#ctx0" brushRef="#br2" timeOffset="458431.3986">20638 16416 1244 0,'-7'-28'87'15,"7"28"-67"-15,0 0-10 0,0 0 12 16,0 0 12-16,0 0 10 0,0 0-9 0,0 0-10 16,0 0-14-16,0 0-6 0,0 0-2 0,-28 41 6 15,28-41 1-15,-12 45 6 0,3-16-3 0,3 4 2 16,-1 1-10-16,2 6 5 0,-2-1 19 16,3 3-28-16,-3-5 34 0,6 4-35 0,-3-6 4 15,0-2 2-15,6-5-3 0,-2-28 4 0,4 39-2 16,-4-39 0-16,0 0-5 0,0 0 1 15,26 16 2-15,-26-16 6 0,0 0 6 0,23-26-1 16,-23 26 4-16,14-39-8 0,-6 12 3 0,-3-1-6 16,-2-2 4-16,1-1 12 0,-4 4-29 0,0 1 34 15,-2-4-27-15,0 7 14 0,-1-3 6 0,-1-1-10 16,4 2 2-16,-1-1-11 0,2-2 3 0,5 3-5 16,-6 25 3-16,14-40-1 0,-14 40-1 15,23-28-3-15,-23 28 0 0,34-22-7 0,-34 22-12 16,42-19-14-16,-10 15-24 0,-32 4-38 0,71-15-62 15,-50-21-132-15,27 21-263 0,-2-1 32 0,-7-12 341 16</inkml:trace>
  <inkml:trace contextRef="#ctx0" brushRef="#br2" timeOffset="458665.8651">21855 15754 1508 0,'0'0'79'0,"0"0"-73"0,0 0-7 0,-35 18 14 16,35-18-36-16,-30 31 34 0,8-6-33 15,1 3 19-15,-4 9 7 0,0 0-7 16,-3 4 7-16,0 5-8 0,-2 1 7 0,1 4-9 16,-1 0 7-16,4 6-18 0,-6-5-2 0,7 5-18 15,-7-10 4-15,13 3-12 0,-8-19-14 0,22 12-51 16,5-43-68-16,-16 33-113 0,16-33-138 0,0 0 81 15,0 0 348-15</inkml:trace>
  <inkml:trace contextRef="#ctx0" brushRef="#br2" timeOffset="458806.4123">21582 16022 1135 0,'-1'-53'266'0,"1"53"-136"0,0 0-32 0,0 0-10 16,0 0-20-16,0 0-23 0,0 0-25 0,0 0-11 15,0 0-7-15,5 23 0 0,-5-23-4 16,16 37-2-16,-16-37-13 0,33 28-18 0,-4-10-39 15,-29-18-43-15,71 19-128 0,-41-23-312 16,12 1 17-16,6 8 269 0</inkml:trace>
  <inkml:trace contextRef="#ctx0" brushRef="#br2" timeOffset="459618.9765">22261 15562 1690 0,'0'0'61'0,"0"0"-37"0,-7-32-5 15,7 32 2-15,16-22 7 0,-16 22-4 0,26-27 1 16,-26 27-8-16,35-26-1 0,-35 26-6 16,38-27-3-16,-38 27-4 0,33-24-1 0,-33 24-3 15,32-22 2-15,-32 22-2 0,0 0 2 0,32-12-1 16,-32 12 0-16,0 0 1 0,0 0-3 0,0 0 4 16,21 25-2-16,-21-25 2 0,6 32 0 0,-6-32-1 15,0 47-2-15,-2-17 5 0,0 0-5 0,-1 9 8 16,3-2-4-16,0 1 5 0,1 3-2 0,3 3-16 15,1-4 24-15,6 1-24 0,-1-8 22 16,8 3-5-16,2-10-5 0,-20-26 3 16,47 44-3-16,-20-32 1 0,3-3 2 0,4-5 0 15,-1-8 2-15,5-6 3 0,-1-8 1 0,2-7-6 16,0-5-5-16,-2-5 0 0,-3-5 0 0,-3-3 0 16,-6-2 0-16,-2-1 0 0,-7 0 0 0,-7 4 0 15,-2 1 0-15,-7 3 0 0,-5 2 0 16,-4 5 0-16,-3 2 0 0,-1 5 0 0,13 24 0 15,-26-37 0-15,26 37 0 0,0 0 0 0,-20-25 0 16,20 25 0-16,0 0 0 0,0 0 0 0,0 0 0 16,0 0 0-16,50-10 0 0,-18 1-13 0,15-2-46 15,3-5-24-15,21 15-50 0,-20-33-102 0,27 24-361 16,-11-5 27-16,1 0 211 0</inkml:trace>
  <inkml:trace contextRef="#ctx0" brushRef="#br2" timeOffset="460853.3854">15261 17809 1101 0,'0'0'62'0,"0"0"-34"0,-17-31-7 15,17 31 5-15,-7-25 17 0,7 25 2 0,0 0-4 16,0 0-7-16,-23-33-7 0,23 33-4 16,0 0 1-16,-36-7 1 0,36 7-3 0,-30 10-1 15,30-10-1-15,-37 30 5 0,37-30 2 0,-39 46 7 16,16-16-5-16,5 5 3 0,-3 4-8 0,7 1 3 15,-2 1-11-15,9-2 4 0,3-2-11 0,4-6 3 16,7-1-9-16,-7-30-1 0,29 39-1 16,-29-39 0-16,51 21 0 0,-19-16 4 15,5-8-3-15,0-4-1 0,4-6 1 0,-2-4-4 16,0-3 3-16,-2-2-3 0,-1-5 5 0,-3 1-3 16,1-6 3-16,-2 0-6 0,-2-1 5 0,0-4-7 15,-7 0 7-15,-2 2-6 0,-5 1 6 0,-3 2-5 16,-8 6 6-16,-5 26-4 0,0-44 5 0,0 44-2 15,-18-26 0-15,18 26 1 0,-28-16 2 0,28 16 0 16,-34-4 1-16,34 4 4 0,-35 13-3 16,35-13 1-16,-32 22 0 0,32-22 0 0,-23 29-4 15,23-29 4-15,-7 24-7 0,7-24 0 0,0 0-1 16,25 25-2-16,-25-25 0 0,46 5 2 16,-15-8-1-16,7-3 0 0,4-1 4 0,2-3-5 15,2 1 3-15,1 0-2 0,-3 4 0 0,-2 3 2 16,-6 4-3-16,-4 3 2 0,-8 4-1 0,-24-9 2 15,38 35-3-15,-28-10 2 0,-6 5-4 16,-6 2 0-16,-7 8-4 0,-3-1 3 0,-8 5-1 16,-3 2 8-16,-3-2-5 0,1-2 7 0,-3-5-8 15,1-4 6-15,2-4-2 0,25-29 7 0,-37 35-1 16,37-35 4-16,0 0-3 0,0 0-2 0,0 0 2 16,0 0 3-16,2-32 10 0,15 6 4 0,7-15 5 15,4 1-6-15,0-6-3 16,4 0-20-16,3 0 0 0,-1-1 0 0,2 3 0 15,-6 0 0-15,-4 3 0 0,-1 4 0 0,-4 4 0 16,-1 3 0-16,-3 5 0 0,-17 25 0 0,31-39 0 16,-31 39-15-16,26-21-37 0,-26 21 9 0,28-12-50 15,-28 12-32-15,48 2-154 0,-48-2-331 0,52-9 67 16,-15 16 257-16</inkml:trace>
  <inkml:trace contextRef="#ctx0" brushRef="#br2" timeOffset="464073.9382">16877 17462 1168 0,'0'0'41'0,"0"0"-15"16,0 0 3-16,0 0 14 0,-30-19 12 0,30 19-5 15,0 0-10-15,0 0-11 0,0 0-5 0,0 0 1 16,0-26 14-16,0 26 7 0,0 0 4 0,0 0-11 15,0 0-15-15,0 0-8 0,-25 28-8 16,25-28 1-16,-32 37 0 0,12-9 5 16,-3 4 0-16,2 6-10 0,-4 3 28 0,2 3-28 15,-2 0 27-15,6 7-9 0,0-3-10 0,4-1 5 16,3-5-10-16,8-3 2 0,6-5-8 0,5-6 2 16,-7-28-5-16,30 40 2 0,-5-27 0 0,7-3 2 15,5-6-1-15,9-9 4 0,4-4-1 0,1-7-1 16,2-7 2-16,2 0-5 0,0-5 2 15,0-4-2-15,2-1 2 0,-6-6-4 0,-1 6 6 16,-6-6-7-16,-9 9 4 0,-3 0-6 0,-9 3 4 16,-23 27-2-16,27-33 3 0,-27 33 2 0,0 0-1 15,0 0 1-15,0 0-1 0,0 0-1 16,-28-11 1-16,28 11-2 0,-38 27-1 0,38-27 3 16,-40 49-4-16,17-17 6 0,3 5-4 0,2 2 4 15,8-1-6-15,1 3 6 0,7-2-3 16,6-1 5-16,6-1-4 0,8-5 3 0,7-4-5 15,7-5 2-15,1-7 2 0,5-4 1 0,-1-8 5 16,0-2 0-16,2-8 1 0,2-1 2 0,-2-7 2 16,-2-3 0-16,-5-10-12 0,-2-3-2 0,-2-5 0 15,-3-2 0-15,-2-5 0 0,-4-2 0 0,-4 0 0 16,-5-6 0-16,-4 6 0 0,-3-3 0 16,-3 1 0-16,-2 4 0 0,-1-2 0 0,-4 10 0 15,0 1-1-15,-2 1-13 0,3 7-2 16,6 25-5-16,-7-35-11 0,7 35-10 0,0 0-16 15,4-39-22-15,-4 39-36 0,0 0-52 0,51 7-130 16,-26-5-257-16,-25-2 58 0,48 23 349 0</inkml:trace>
  <inkml:trace contextRef="#ctx0" brushRef="#br2" timeOffset="464428.8074">18304 17707 1356 0,'2'28'168'0,"-2"-28"-102"15,0 0-25-15,-25 2-13 0,25-2-8 0,0 0-7 16,0 0-1-16,30-9 1 0,-30 9 0 0,41-15-6 16,-11 4-6-16,4-1 1 0,1-2-7 0,4 3-3 15,-2-3-16-15,8 7-20 0,-14-9-13 0,15 20-61 16,-46-4-45-16,66-7-137 0,-32 12-217 15,-34-5 46-15,39 21 439 0</inkml:trace>
  <inkml:trace contextRef="#ctx0" brushRef="#br2" timeOffset="464569.4518">18348 18023 1646 0,'0'0'69'0,"-26"3"-43"0,26-3-13 0,0 0-5 15,0 0-4-15,41-23 0 0,-11 7-1 16,7-5-3-16,9-2 1 0,7-7-16 0,9 7-33 15,-9-17-66-15,22 31-163 0,-17-19-286 16,-10 3 8-16,1 18 354 0</inkml:trace>
  <inkml:trace contextRef="#ctx0" brushRef="#br2" timeOffset="465275.545">19335 17471 1156 0,'-23'-31'366'16,"23"31"-345"-16,0 0-14 0,2-34-11 0,-2 34 7 16,30-42 2-16,-11 15 5 0,-19 27-4 15,46-44 6-15,-19 23-3 0,-2-2 5 0,1 6-2 16,-26 17 2-16,44-28-1 0,-44 28 7 0,38-18 3 16,-38 18 3-16,28-12-3 0,-28 12-8 0,0 0-6 15,30-6-2-15,-30 6 0 0,0 0-1 0,0 0 0 16,30 13-2-16,-30-13-1 0,0 0 2 15,14 28 0-15,-14-28-1 0,11 35 1 0,-11-35-5 16,7 51 4-16,-5-21-4 0,1 4 6 0,-1 1-5 16,0 0 6-16,0 2-3 0,1 0 6 0,-1-5-5 15,3 1-12-15,1-5 29 0,-1-3-28 0,-5-25 30 16,19 39-13-16,-19-39-4 0,29 17 1 0,-29-17 2 16,33 4 2-16,-33-4 4 0,38-16 3 15,-38 16-15-15,37-42 23 0,-18 12-27 16,1-2 18-16,-1-7-11 0,1-1-6 0,-3 1 2 15,-1-1-6-15,-3 3 5 0,-4 3-4 0,-2 6 2 16,-2 3-3-16,-5 25 0 0,9-38-1 0,-9 38 1 16,0 0-2-16,11-27-2 0,-11 27-1 0,0 0-1 15,0 0-4-15,30-7 1 0,-30 7-4 0,32 5-8 16,-32-5-3-16,42 6-12 0,-42-6-20 16,53 8-34-16,-53-8-49 0,62 15-107 0,-62-15-298 15,41 10 31-15,-9 8 274 0</inkml:trace>
  <inkml:trace contextRef="#ctx0" brushRef="#br2" timeOffset="465509.9997">19576 17871 1634 0,'0'0'65'0,"0"0"-47"0,0 0-9 16,0 0 2-16,42-14 10 0,-8-2 4 16,8-3-3-16,8-4-4 0,7-4-10 15,3-1-4-15,0 0-9 0,2 3-5 0,-3 1-16 16,-1 4-11-16,-8-1-9 0,4 16-46 0,-22-18-36 16,21 35-131-16,-53-12-288 0,48-3 49 0,-18 19 312 15</inkml:trace>
  <inkml:trace contextRef="#ctx0" brushRef="#br2" timeOffset="465900.5929">19935 18084 1342 0,'-28'-10'139'0,"28"10"-80"0,0 0-20 0,0 0-4 16,0 0-12-16,0 0-10 0,-5 24-6 15,5-24 2-15,-11 32 5 0,11-32 7 0,-11 46 1 16,8-20 1-16,-4 1-10 0,1 1 1 0,3 3-7 16,-1 3 3-16,1-2 2 0,1 1 5 0,-2-5-7 15,4-1 3-15,0-27-12 0,2 38 0 0,-2-38-2 16,11 25 1-16,-11-25 0 0,0 0 1 0,26 12-2 16,-26-12 2-16,0 0-1 0,27-15 2 0,-27 15 3 15,12-32 0-15,-12 32 5 0,7-46-5 16,-5 20 4-16,-2 1-4 0,0-1 5 15,0-3-2-15,-2 3 6 0,2 0-5 0,-1-4 7 16,1 5-6-16,0-3 5 0,3 0-2 0,4-4 0 16,0 0-4-16,8 1 0 0,1 1-6 0,5 3 3 15,5 3-2-15,6 1 1 0,4 0-4 0,1 9-1 16,0-2-16-16,0 3-11 0,-3 1-23 16,7 5-24-16,-11-14-41 0,25 28-93 0,-55-7-280 15,69-19-99-15,-20 13 123 0</inkml:trace>
  <inkml:trace contextRef="#ctx0" brushRef="#br3" timeOffset="471750.4767">21113 17727 1543 0,'0'0'69'15,"-27"28"-30"-15,27-28-23 0,-24 28 0 16,24-28-5-16,-27 46-2 0,11-18-11 0,0 5 5 16,-2 1-8-16,-1-1 2 0,5 1-15 0,0-10-14 15,10 8-35-15,4-32-34 0,7 41-62 16,-7-41-75-16,0 0-253 0,39 0 32 0,-39 0 333 16</inkml:trace>
  <inkml:trace contextRef="#ctx0" brushRef="#br3" timeOffset="472203.5254">21398 17459 1580 0,'0'0'83'0,"0"0"-60"0,0 0-21 16,0 0 1-16,-7-25 1 0,7 25 8 0,30-33-2 15,-30 33 1-15,46-39-3 0,-21 18 1 0,3 5-4 16,-1 2 2-16,1 2-3 0,-3 1 0 0,0 4 2 16,-25 7 2-16,42-7 0 0,-42 7 2 0,29 7-2 15,-29-7-2-15,0 0 0 0,30 34-3 0,-30-34 5 16,9 44-6-16,-9-15 3 0,0 3-5 16,-2 7 3-16,-2 1-5 0,3 1 7 15,-3 7 9-15,2-3-26 0,4 3 27 0,2-4-25 0,-1-7 11 16,6-4 6-16,0-8-8 0,-9-25 4 15,32 35-2-15,-32-35 0 0,48 16 1 0,-20-16 3 16,0-7 3-16,6-5 2 0,-2-6 1 0,1-3-5 16,-4-4 4-16,3-3-2 0,-6-4 4 15,1-3-4-15,-2-2-10 0,-6 0 19 0,-1-3-21 16,-4 1 20-16,-2 0-10 0,-3 2-5 0,0 0 3 16,-4 2-4-16,-3 3 3 0,2-1-4 0,-3 1 4 15,3-1-4-15,-2-1 3 0,1 4-3 0,3 4 0 16,-6 26-6-16,8-35-3 0,-8 35-8 0,0 0-8 15,0 0-11-15,0 0-11 0,0 0-27 0,0 0-45 16,0 0-85-16,45 19-339 0,-45-19 6 16,19 33 185-16</inkml:trace>
  <inkml:trace contextRef="#ctx0" brushRef="#br3" timeOffset="472437.9824">22611 17334 1086 0,'-35'3'216'0,"35"-3"-193"15,-28 13-9-15,28-13 1 0,0 0 0 0,0 0 1 16,0 0-7-16,0 0 3 0,0 0 10 0,40-6 3 16,-40 6-2-16,50-14-7 0,-20 6-8 15,4-3-6-15,-1 0-2 0,1-1-9 16,5 7-16-16,-9-9-28 0,7 14-31 0,-37 0-19 15,48 0-9-15,-48 0-24 0,27 5-52 0,-27-5-204 16,0 0 26-16,3 51 333 0</inkml:trace>
  <inkml:trace contextRef="#ctx0" brushRef="#br3" timeOffset="472594.2355">22576 17572 1191 0,'-37'42'268'0,"10"-44"-171"15,27 2-32-15,0 0-31 0,0 0-9 0,0 0-12 16,0 0-7-16,0 0 22 0,43 4 15 0,-19-15-22 15,10-1 11-15,2-6-23 0,4-3-11 16,6 2-10-16,0-8-18 0,6 8-25 0,-10-9-31 16,13 17-38-16,-25-26-55 0,29 34-96 0,-22-15-233 15,-7-8 60-15,11 20 336 0</inkml:trace>
  <inkml:trace contextRef="#ctx0" brushRef="#br3" timeOffset="472953.5576">23268 17170 1284 0,'0'0'208'0,"0"0"-148"0,0 0-15 0,0 0-3 16,0 0-4-16,0 0-10 0,0 0-9 15,-10 23-8-15,10-23 1 0,0 0-5 16,9 44 2-16,-9-44-4 0,5 46-1 0,-2-18-4 16,1 2 5-16,-4 3-4 0,0 3 4 0,-4-1-1 15,3 0 12-15,-5-1-1 0,3-1 5 0,-2-5-4 16,1 0-14-16,4-28 25 0,-4 41-27 0,4-41 27 15,0 0-19-15,0 0-2 0,0 0-2 0,0 0-1 16,0 0 3-16,25-7-14 0,-25 7 31 16,21-42-25-16,-6 12 24 0,-3-4-9 0,2-1-3 15,2 0 6-15,-3-6-4 0,-1 6 5 16,0-6-10-16,-3 3-7 0,2-3 0 0,-1-1 0 0,6 0 0 16,2 3 0-16,0 2 0 0,1 7 0 15,1 4 0-15,-20 26 0 0,35-37 0 0,-35 37 0 16,34-16 0-16,-34 16-2 0,44-11-30 0,-14 9-12 15,0-3-19-15,13 14-41 0,-13-21-52 16,30 36-115-16,-31-20-297 0,17 3 24 0,1 10 282 16</inkml:trace>
  <inkml:trace contextRef="#ctx0" brushRef="#br3" timeOffset="473703.5432">24287 17079 1296 0,'0'0'142'0,"0"0"-70"15,0 0-20-15,17-30 0 0,-17 30-9 0,0 0-11 16,0 0-12-16,-15-27-6 0,15 27-1 0,0 0-2 15,-39-7 1-15,39 7 0 0,-41 12 1 0,16-1 4 16,-2 8 6-16,-4 3-1 0,4 6 5 0,-5 2-6 16,6 3 3-16,-1 2-3 0,4 2 1 15,2-1-6-15,5-1 3 0,2-7-8 0,7 2 0 16,5-4-6-16,2-26-2 0,12 41-3 16,-12-41 1-16,34 28 0 0,-9-17 1 0,3-6 0 15,7-5-1-15,4-2-1 0,6-7-1 0,1-5 3 16,0-3-2-16,0-3 3 0,-2-4-4 0,-3 1 2 15,-4 0-4-15,-3-2 4 0,-8 6-4 0,-26 19 2 16,41-37 0-16,-41 37-1 0,25-28 1 16,-25 28 1-16,0 0-1 0,0 0 0 0,16-27 2 15,-16 27 1-15,0 0-2 0,0 0 2 0,0 0-1 16,0 0-3-16,0 0-1 0,0 0 0 0,-23 32 2 16,23-32-2-16,-13 47 6 0,8-18-4 0,1 2 3 15,4 1-4-15,2 0 2 0,3-4-4 0,4-3 4 16,-9-25-2-16,27 38 2 0,-27-38 0 15,32 21 1-15,-32-21-1 0,35 7 2 16,-35-7 1-16,37-8 2 0,-37 8 5 0,41-29-4 16,-41 29-1-16,44-49-5 0,-22 16 0 0,-3-1 0 15,-1-5 0-15,0 1 0 0,-4-3 0 0,2 4 0 16,-8-2 0-16,1 6 0 0,-5 1 0 0,-2 4 0 16,-2 28 0-16,-2-46 0 0,2 46 0 0,-9-37 0 15,9 37 0-15,0 0 0 0,-16-28 0 16,16 28 0-16,0 0 0 0,0 0 0 0,0 0-26 15,0 0-26-15,0 0-44 0,0 0-59 0,0 0-141 16,0 0-294-16,0 0 28 0,32 34 293 0</inkml:trace>
  <inkml:trace contextRef="#ctx0" brushRef="#br3" timeOffset="475297.9239">21834 18170 859 0,'0'0'121'0,"0"0"-66"0,-25 0-10 15,25 0-1-15,0 0 10 0,0 0-1 16,0 0-1-16,-34-3-10 0,34 3-6 0,0 0-3 16,0 0 1-16,0 0 3 0,0 0 1 0,-24 11-4 15,24-11-4-15,0 0-3 0,0 0-5 0,0 0-2 16,0 0 7-16,0 0 1 0,0 0 6 0,30 0 0 15,-30 0-5-15,44-4-3 0,-10 0-7 16,5-3 1-16,14 4-4 0,7-2 2 0,7-2-3 16,9-2-1-16,8 0-6 0,4 0 0 15,4-1-4-15,4-3-3 0,-2 6-1 0,7 0-1 16,0 4 2-16,0-3 1 0,3 1 0 0,-3 0-2 16,4 0-1-16,-3-3 5 0,-1 1 1 0,2 0 1 15,-4-3 0-15,0-3-3 0,2 3-2 0,0-4 1 16,2 0-2-16,-2-2 2 0,-2-2-2 0,-2 2 1 15,-4-1-1-15,-3-4 1 0,-2 0-3 16,-8 5 3-16,-4-2-2 0,-10 4 2 0,-13 2-3 16,-14 5 2-16,-14 1-2 0,-25 6-3 15,0 0 1-15,0 0-5 0,0 0 1 0,-25 29-3 16,-12-12-1-16,-4 6-6 0,-9 0 3 0,3 2-5 16,-7-4 3-16,7 3-5 0,2-4-2 0,10 1-11 15,5-11-13-15,30-10-25 0,-39 11-32 0,39-11-90 16,0 0-159-16,0 0-162 0,0 0 42 15,9-26 474-15</inkml:trace>
  <inkml:trace contextRef="#ctx0" brushRef="#br3" timeOffset="486694.3445">19967 11800 1073 0,'0'0'84'0,"0"0"-21"0,0 0-1 15,0 0 15-15,25 25-1 0,5-11-12 0,-2-12-12 16,18 5-5-16,2-11-6 0,18 8-4 0,5-11-3 15,17 0-4-15,8-6-2 0,12-1-5 0,5-5-3 16,2-1-10-16,4-1-3 0,3 0-7 0,-3-2 3 16,3 7-4-16,-5 1 4 0,-9 2-4 0,-5 6 1 15,-13 2 1-15,-7 3-3 0,-8 2-1 16,-12 4-5-16,-6-1-8 0,-13 6-12 0,-10-4-11 16,-6 11-12-16,-28-16-2 0,0 0 3 0,14 28 7 15,-14-28 3-15,-21 27-4 0,21-27-17 16,-32 23-18-16,32-23-32 0,-30 12-36 0,30-12-53 15,0 0-126-15,-46 11-38 0,46-11 197 0</inkml:trace>
  <inkml:trace contextRef="#ctx0" brushRef="#br3" timeOffset="487178.7078">20451 11473 1043 0,'23'-27'81'0,"1"25"-12"0,-24 2-7 0,55-14 5 16,-55 14 1-16,53-17-11 0,-53 17-12 15,48-16-12-15,-48 16-5 0,32-7-7 0,-32 7-3 16,0 0 0-16,0 0 3 0,0 0 8 0,0 0 5 16,0 0-4-16,0 0-11 0,-28 0-10 0,28 0-9 15,-46 10-1-15,7 4 0 0,-7 6 5 16,-13 3 4-16,-3 5 9 0,-8 2 1 0,-1 7 7 16,-2 0-7-16,0 5 3 0,4 0-9 0,11-1 3 15,7-4-10-15,12-5 3 0,10-3-7 16,12-2 2-16,17-27-3 0,-2 40 3 0,2-40-3 15,35 37 4-15,-1-23-3 0,5 1 7 0,10-5 2 16,8-5 3-16,3-3-1 0,11 0-3 0,4-2-1 16,4 0-1-16,3 2 0 0,-1-2-1 0,-8 1-3 15,-6 1-3-15,-8 2-1 0,-10 5 0 0,-6 1-4 16,-8 4 2-16,-10 4-6 0,-25-18 2 16,37 40-7-16,-37-40-1 0,27 44 2 0,-13-17-36 15,9 6 5-15,-23-33-57 0,62 58-26 16,-37-54-74-16,38 26-186 0,-11-16-119 0,1-14 18 15,19 16 464-15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0" timeString="2015-05-14T00:42:20.200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-2147483648 8626 0,'0'0'0,"0"0"0,0 0 0,0 0 0,0 0 0,0-126 0,0 126 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692AF-F9BC-4A4B-8004-1E094533133A}" type="datetimeFigureOut">
              <a:rPr lang="en-NZ" smtClean="0"/>
              <a:t>14/05/2015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C52DB-12E7-437D-BDE7-F8059D84553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9304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76866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customXml" Target="../ink/ink4.xml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emf"/><Relationship Id="rId3" Type="http://schemas.openxmlformats.org/officeDocument/2006/relationships/customXml" Target="../ink/ink5.xml"/><Relationship Id="rId7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emf"/><Relationship Id="rId5" Type="http://schemas.openxmlformats.org/officeDocument/2006/relationships/customXml" Target="../ink/ink6.xml"/><Relationship Id="rId4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emf"/><Relationship Id="rId3" Type="http://schemas.openxmlformats.org/officeDocument/2006/relationships/customXml" Target="../ink/ink9.xml"/><Relationship Id="rId7" Type="http://schemas.openxmlformats.org/officeDocument/2006/relationships/customXml" Target="../ink/ink1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emf"/><Relationship Id="rId5" Type="http://schemas.openxmlformats.org/officeDocument/2006/relationships/customXml" Target="../ink/ink10.xml"/><Relationship Id="rId10" Type="http://schemas.openxmlformats.org/officeDocument/2006/relationships/image" Target="../media/image14.emf"/><Relationship Id="rId4" Type="http://schemas.openxmlformats.org/officeDocument/2006/relationships/image" Target="../media/image11.emf"/><Relationship Id="rId9" Type="http://schemas.openxmlformats.org/officeDocument/2006/relationships/customXml" Target="../ink/ink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13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15867473"/>
              </p:ext>
            </p:extLst>
          </p:nvPr>
        </p:nvGraphicFramePr>
        <p:xfrm>
          <a:off x="214283" y="664342"/>
          <a:ext cx="8750332" cy="50901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Introduce rotational motion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handle infinite speed variation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Rehash radians (from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maths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a radian 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Rehash how to convert radians into degrees and vice versa (and revolutions too)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convert between degrees, radians and revolutions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how to convert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d,v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and a to theta, omega and alpha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exploit the link between linear and angular measure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Do the prelim. Qu on page 84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tackle these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qu’s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new HW and set a due date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stay on track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2983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18517613"/>
              </p:ext>
            </p:extLst>
          </p:nvPr>
        </p:nvGraphicFramePr>
        <p:xfrm>
          <a:off x="533400" y="533400"/>
          <a:ext cx="8094663" cy="595579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5 May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Change of momentum in 2D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Units 4 and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 13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May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COM and Momentum plus COM of systems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Circ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&amp;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Grav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Units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15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May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Circular motion and conical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penula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Circ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&amp;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Grav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19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May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Vertical motion in a circle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Circ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&amp;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Grav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21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May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Gravitation and Satellites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Rotation: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22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Angular displacement and </a:t>
                      </a:r>
                      <a:b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</a:b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Angular velocity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28600" y="228600"/>
            <a:ext cx="8763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/>
              <a:t>http://whangareigirlshighphysics.wikispaces.com/NCEA3+Physics</a:t>
            </a:r>
          </a:p>
        </p:txBody>
      </p:sp>
    </p:spTree>
    <p:extLst>
      <p:ext uri="{BB962C8B-B14F-4D97-AF65-F5344CB8AC3E}">
        <p14:creationId xmlns:p14="http://schemas.microsoft.com/office/powerpoint/2010/main" val="61957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43000" y="119880"/>
              <a:ext cx="8733240" cy="18014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27880" y="106560"/>
                <a:ext cx="8750880" cy="1830240"/>
              </a:xfrm>
              <a:prstGeom prst="rect">
                <a:avLst/>
              </a:prstGeom>
            </p:spPr>
          </p:pic>
        </mc:Fallback>
      </mc:AlternateContent>
      <p:sp>
        <p:nvSpPr>
          <p:cNvPr id="4" name="Oval 3"/>
          <p:cNvSpPr/>
          <p:nvPr/>
        </p:nvSpPr>
        <p:spPr>
          <a:xfrm>
            <a:off x="1371600" y="2133600"/>
            <a:ext cx="3352800" cy="3352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5" name="Ink 4"/>
              <p14:cNvContentPartPr/>
              <p14:nvPr/>
            </p14:nvContentPartPr>
            <p14:xfrm>
              <a:off x="1738080" y="2101680"/>
              <a:ext cx="6968520" cy="264636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733040" y="2087280"/>
                <a:ext cx="6982920" cy="2670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29730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val 2"/>
          <p:cNvSpPr/>
          <p:nvPr/>
        </p:nvSpPr>
        <p:spPr>
          <a:xfrm>
            <a:off x="228600" y="152400"/>
            <a:ext cx="3352800" cy="3352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4" name="Ink 3"/>
              <p14:cNvContentPartPr/>
              <p14:nvPr/>
            </p14:nvContentPartPr>
            <p14:xfrm>
              <a:off x="167760" y="-10800"/>
              <a:ext cx="8904960" cy="681120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57680" y="-25200"/>
                <a:ext cx="8930880" cy="6839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5" name="Ink 4"/>
              <p14:cNvContentPartPr/>
              <p14:nvPr/>
            </p14:nvContentPartPr>
            <p14:xfrm>
              <a:off x="6113880" y="2509560"/>
              <a:ext cx="2020680" cy="42768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098400" y="2497320"/>
                <a:ext cx="2052720" cy="455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23315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845880" y="3060000"/>
              <a:ext cx="360" cy="684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836520" y="3050640"/>
                <a:ext cx="19080" cy="87120"/>
              </a:xfrm>
              <a:prstGeom prst="rect">
                <a:avLst/>
              </a:prstGeom>
            </p:spPr>
          </p:pic>
        </mc:Fallback>
      </mc:AlternateContent>
      <p:sp>
        <p:nvSpPr>
          <p:cNvPr id="4" name="Oval 3"/>
          <p:cNvSpPr/>
          <p:nvPr/>
        </p:nvSpPr>
        <p:spPr>
          <a:xfrm>
            <a:off x="76200" y="76200"/>
            <a:ext cx="3352800" cy="3352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5" name="Ink 4"/>
              <p14:cNvContentPartPr/>
              <p14:nvPr/>
            </p14:nvContentPartPr>
            <p14:xfrm>
              <a:off x="52200" y="108360"/>
              <a:ext cx="8995680" cy="514764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9600" y="103320"/>
                <a:ext cx="9024840" cy="5162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6" name="Ink 5"/>
              <p14:cNvContentPartPr/>
              <p14:nvPr/>
            </p14:nvContentPartPr>
            <p14:xfrm>
              <a:off x="5544000" y="2908800"/>
              <a:ext cx="422280" cy="59652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529600" y="2892960"/>
                <a:ext cx="451440" cy="618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96376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92600" y="133200"/>
              <a:ext cx="8785080" cy="65332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9640" y="117000"/>
                <a:ext cx="8814240" cy="6564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76793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1"/>
            <a:ext cx="3300469" cy="655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845879" y="3060000"/>
              <a:ext cx="45719" cy="45719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47483647" y="67"/>
                <a:ext cx="0" cy="0"/>
              </a:xfrm>
              <a:prstGeom prst="rect">
                <a:avLst/>
              </a:prstGeom>
            </p:spPr>
          </p:pic>
        </mc:Fallback>
      </mc:AlternateContent>
      <p:sp>
        <p:nvSpPr>
          <p:cNvPr id="4" name="Oval 3"/>
          <p:cNvSpPr/>
          <p:nvPr/>
        </p:nvSpPr>
        <p:spPr>
          <a:xfrm>
            <a:off x="76200" y="76200"/>
            <a:ext cx="2536605" cy="22124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5" name="Ink 4"/>
              <p14:cNvContentPartPr/>
              <p14:nvPr/>
            </p14:nvContentPartPr>
            <p14:xfrm>
              <a:off x="52200" y="108360"/>
              <a:ext cx="6805800" cy="339684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9600" y="101520"/>
                <a:ext cx="6834960" cy="341411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6" name="Ink 5"/>
              <p14:cNvContentPartPr/>
              <p14:nvPr/>
            </p14:nvContentPartPr>
            <p14:xfrm>
              <a:off x="4191000" y="1981200"/>
              <a:ext cx="319481" cy="393633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176593" y="1965368"/>
                <a:ext cx="349016" cy="41558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7" name="Ink 6"/>
              <p14:cNvContentPartPr/>
              <p14:nvPr/>
            </p14:nvContentPartPr>
            <p14:xfrm>
              <a:off x="201600" y="2514600"/>
              <a:ext cx="8862840" cy="398592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85760" y="2500560"/>
                <a:ext cx="8881200" cy="4006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88898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4470</TotalTime>
  <Words>267</Words>
  <Application>Microsoft Office PowerPoint</Application>
  <PresentationFormat>On-screen Show (4:3)</PresentationFormat>
  <Paragraphs>52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202</cp:revision>
  <dcterms:created xsi:type="dcterms:W3CDTF">2006-08-16T00:00:00Z</dcterms:created>
  <dcterms:modified xsi:type="dcterms:W3CDTF">2015-05-14T01:23:56Z</dcterms:modified>
</cp:coreProperties>
</file>