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509" r:id="rId6"/>
    <p:sldId id="508" r:id="rId7"/>
    <p:sldId id="510" r:id="rId8"/>
    <p:sldId id="511" r:id="rId9"/>
    <p:sldId id="512" r:id="rId10"/>
    <p:sldId id="513" r:id="rId11"/>
    <p:sldId id="51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26:28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26:44.410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1754 796 377 0,'-4'-23'55'0,"4"23"-3"0,0 0 1 0,20-26 5 16,-20 26 0-16,0 0-3 0,0 0-5 0,0 0-8 15,0 0-8-15,0 0-6 0,0 0-10 0,0 0-3 16,0 24-4-16,0-24 7 0,-22 48 0 16,10-18 8-16,-2 0-6 0,1 9 0 0,-1-2-9 15,2 7 4-15,3-2 6 0,-2 5-9 0,4 1 5 16,4 1-27-16,-3 1 7 0,6 1-8 0,-1-2 6 15,1 2 9-15,0-3-9 0,0-4 8 0,0 1-7 16,0-8 3-16,1-1-24 0,-1-36-20 0,9 45-54 16,-9-45-57-16,0 0-118 0,41 22-102 0,-43-56 300 15</inkml:trace>
  <inkml:trace contextRef="#ctx0" brushRef="#br0" timeOffset="234.462">1688 664 1276 0,'0'0'45'0,"0"0"-23"16,0 0-18-16,0 0-2 0,0 0 11 16,0 0 9-16,0 0 9 0,34-12-2 0,-34 12-7 15,42-11-11-15,-15 2-6 0,5-1-6 0,3-3-3 16,4-2-14-16,5 0-15 0,-5-6-24 0,16 9-25 15,-16-14-26-15,16 15-27 0,-16-15-25 16,11 15-32-16,-13-1-39 0,-11-15-127 0,20 38 256 16,-46-11 102-16</inkml:trace>
  <inkml:trace contextRef="#ctx0" brushRef="#br0" timeOffset="468.7762">1685 1205 1378 0,'0'0'49'15,"0"0"-38"-15,0 0-14 0,0 0-3 0,0 0 4 16,0 0 6-16,12-27 4 0,-12 27-1 0,41-12 16 16,-11 1-22-16,5 1 16 0,4-4-44 15,4-6 2-15,6 8-44 0,-4-11 4 0,13 11-4 16,-14-9-11-16,9 8 12 0,-10-6-31 0,8 14-17 15,-12-9-14-15,7 10-21 0,-5 6-101 0,-41-2-56 16,69-2 281-16</inkml:trace>
  <inkml:trace contextRef="#ctx0" brushRef="#br0" timeOffset="671.8841">2519 1074 1019 0,'0'0'131'0,"0"0"-49"15,-7 25-26-15,7-25-16 0,0 0 3 0,0 0-8 16,-11 42-15-16,11-42 8 0,-9 48-32 0,4-16 6 16,-1 4 4-16,-1 5-5 0,0 0 6 0,0-5-7 15,0 1 4-15,0-1-7 0,2-10 3 16,5 2-22-16,0-28-16 0,5 37-42 16,-5-37-43-16,0 0-62 0,27 11-186 0,-27-11-79 15,46-27 253-15</inkml:trace>
  <inkml:trace contextRef="#ctx0" brushRef="#br0" timeOffset="843.7625">2563 793 1099 0,'-30'7'58'0,"30"-7"-14"16,-41 22-14-16,41-22-1 0,0 0-7 0,-28 25-6 15,28-25-16-15,0 0-22 0,0 0-28 0,0 0-33 16,9 37-41-16,-9-37-52 0,0 0-113 0,53 16-116 15,-53-16 257-15</inkml:trace>
  <inkml:trace contextRef="#ctx0" brushRef="#br0" timeOffset="1203.1583">2914 1213 904 0,'-25'27'54'0,"25"-27"-7"0,3 30-20 15,-3-30 0-15,0 0 17 0,30 28 3 0,-30-28-1 16,31 7-5-16,-31-7-20 0,42 0-6 0,-42 0 0 16,53-11-2-16,-28 1 2 0,2-1-5 15,-1-5-6-15,-1 6-4 0,3-6 2 0,1 0-2 16,-5-1 6-16,1-3 17 0,-25 20-16 0,34-33 17 16,-34 33-35-16,19-32 22 0,-19 32-12 15,6-30 21-15,-6 30 3 0,-15-26-5 0,15 26-2 16,-30-18-4-16,6 15 3 0,-1 6-1 0,-5 2 2 15,0 8 4-15,-4 3-4 0,2 6 8 0,-3 1 20 16,1 11-31-16,-1-4 33 0,4 10-34 0,1-5 6 16,7 2 3-16,0-5-10 0,4 2 1 0,5-8-10 15,3-1 1-15,11-25-5 0,-2 37 1 0,2-37-3 16,20 30 2-16,-20-30-4 0,35 26-3 16,-7-15-14-16,-1-10-20 0,16 8-26 15,-13-18-22-15,25 15-33 0,-20-26-50 0,29 22-92 16,1-9-228-16,-17-23 36 0,23 23 458 0</inkml:trace>
  <inkml:trace contextRef="#ctx0" brushRef="#br0" timeOffset="1406.323">3907 527 1212 0,'-53'37'110'0,"16"24"-32"0,-14-3-31 15,13 15 4-15,-6-5-19 0,9 4 5 0,-3-5-20 16,12 0 5-16,-1-5 1 0,10 0-31 16,4-10 22-16,8-8-34 0,10 2-8 0,2-12-5 15,16 1-24-15,-23-35-32 0,57 47-30 0,-30-45-53 16,27 11-207-16,1 1-79 0,-14-27 179 0</inkml:trace>
  <inkml:trace contextRef="#ctx0" brushRef="#br0" timeOffset="1797.1361">4299 1103 1158 0,'-55'3'139'0,"26"22"-58"16,-13-13-18-16,14 13-16 0,-11-11 13 0,8 12-25 16,-4-8 2-16,5 6-1 0,-2-2-7 0,9 2 2 15,-2-4-7-15,25-20-1 0,-33 42-10 0,33-42-1 16,-15 35-8-16,15-35 1 0,0 32-5 15,0-32 2-15,16 28-2 0,-16-28 2 0,30 21-2 16,-30-21 0-16,43 7 0 0,-13-10-1 0,7-8 2 16,4-7-3-16,7-11 4 0,1-10-3 0,5-9 4 15,2-6-4-15,1-6-8 0,1-2 24 0,-1-5-22 16,0 0 20-16,-6-1-6 0,-7 9-10 0,-8 7 9 16,-11 4-6-16,-10 8 7 0,-4 1-4 15,-7 4 5-15,-6 1-4 0,0 9 6 16,2 25 0-16,-11-28 7 0,11 28 1 0,0 0-2 15,0 0-4-15,-37 36-7 0,18 0 1 0,-6 14-5 16,-2 13 8-16,-4 9-8 0,-1 1 10 0,3 1-11 16,1-4-7-16,7-7 17 0,7-4-21 0,5-8 15 15,7-9-21-15,7 0-21 0,4-12-15 0,14 7-37 16,-23-37-35-16,59 56-116 0,-59-56-95 16,46 6-216-16,1 3 53 0,-16-29 493 0</inkml:trace>
  <inkml:trace contextRef="#ctx0" brushRef="#br0" timeOffset="1922.1441">5018 1506 1695 0,'0'0'135'0,"0"0"-88"0,-27 28-19 16,27-28-13-16,-25 0-6 0,25 0-15 0,0 0-25 16,0 0-50-16,-40-39-118 0,40 39-430 0,-4-31 19 15,-5 4 238-15</inkml:trace>
  <inkml:trace contextRef="#ctx0" brushRef="#br1" timeOffset="6030.9869">1922 2105 578 0,'0'0'152'16,"0"0"-51"-16,0 0-33 0,0 0-13 0,0 0-12 15,0 0-10-15,0 0-10 0,0 0-10 0,0 0-6 16,0 0-3-16,0 0-2 0,0 0 0 0,0 0 4 15,0 0 6-15,0 0 6 0,0 0 1 0,0 0-1 16,35-21-4-16,-35 21-3 0,27-4-3 0,-27 4-1 16,28 0-2-16,-28 0 1 0,36 4-1 15,-36-4 0-15,40 0 0 0,-40 0-3 0,46 5 1 16,-21-5-1-16,5-2 0 0,2-1 0 0,2-1-1 16,-1 0 0-16,3 1 1 0,1-1 1 0,2 4 1 15,-2-3 1-15,2 1-1 0,0 2-2 0,-2 2 0 16,1 0-1-16,2-1 0 0,-1 3-1 0,2-1 0 15,0 5 0-15,-1-3 0 16,5 0 0-16,-3 0-17 0,4 1 17 0,2-3-17 16,2 1 18-16,1-3 1 0,4-1-1 0,2 0 2 15,3-5 4-15,4 2 23 0,-1-6-14 0,6 4 20 16,-1-6-21-16,4 0-3 0,-1 3 1 0,4-5-3 16,-3 1-18-16,1 0 16 0,-4-4-20 0,0 5 14 15,-2-3 1-15,-5 2-2 0,-2 1 2 0,-1 1-3 16,-6 1 5-16,-7 4-1 0,-3-2-1 15,-8 7 0-15,-3-4-2 0,-6 4-3 0,-26 0 1 16,39 7-1-16,-39-7-1 0,0 0 0 0,25 14-2 16,-25-14-1-16,0 0-2 0,0 0 0 15,0 0-2-15,0 0 0 0,0 0-6 0,0 0-13 16,0 0-31-16,0 0-48 0,0 0-82 0,0 0-220 16,-25-2 1-16,25 2 308 0</inkml:trace>
  <inkml:trace contextRef="#ctx0" brushRef="#br0" timeOffset="12151.2217">5131 1143 414 0,'0'0'159'16,"0"0"-49"-16,0 0-26 0,0 0-10 0,9-30-8 15,-9 30-10-15,0 0-8 0,0 0-6 16,12-25 1-16,-12 25 0 0,0 0-16 0,0 0 19 31,0 0-20-31,0 0 16 0,-25-14 0 0,25 14 1 16,-30 0-1-16,30 0 2 0,-46 11-2 0,22-4-4 16,-8 0-7-16,5 4-8 0,-3-4 10 0,5 1-24 0,25-8 15 15,-39 11-23-15,39-11 0 0,0 0-20 0,-30 12 18 16,30-12-20-16,0 0 17 0,0 0 0 15,0 0 0-15,5 30 4 0,-5-30-2 0,20 30 3 16,-20-30-2-16,26 35 2 0,-26-35-3 0,31 34 3 16,-31-34-3-16,28 30 2 0,-28-30-1 0,25 28 2 15,-25-28-2-15,23 26 3 0,-23-26-3 0,0 0 2 16,21 30-1-16,-21-30 2 0,0 0-1 0,0 0 2 16,9 29 0-16,-9-29 1 0,0 0 1 0,0 0 1 0,0 0-1 15,0 0 0-15,-36 31-2 16,36-31 1-16,-37 20-1 0,37-20 4 0,-53 28 1 15,23-9 6-15,-4-1-1 0,1 3 3 0,-3 2-6 0,4-2-1 32,0-3-8-32,6 1 0 0,26-19-3 0,-34 19 1 0,34-19-12 0,0 0-18 0,0 0-25 0,0 0-23 31,0 0-40-31,0 0-67 0,22-28-246 0,-22 28-73 16,38-47 210-16</inkml:trace>
  <inkml:trace contextRef="#ctx1" brushRef="#br2">9683 9617 0,'0'0'0,"0"0"16</inkml:trace>
  <inkml:trace contextRef="#ctx0" brushRef="#br2" timeOffset="16626.6464">1012 2649 625 0,'0'0'138'0,"0"0"-45"0,0 0-34 0,0 0-19 16,0 0-4-16,0 0 7 0,-18-34 6 0,18 34-2 16,0 0-3-16,0 0-9 0,10-24-11 0,-10 24-9 31,0 0-7-31,0 0 1 0,0 0 7 0,0 0 7 16,0 0 0-16,6 46 1 0,-10-15-11 0,2 12 1 15,-8 4-8-15,1 9 13 0,-9 1 10 0,2 4-19 16,-7-2 35-16,4 4-28 0,-6-5 8 0,6 2 6 15,-6-9-17-15,5 0 4 0,1-9-8 0,6-8 1 0,3-2-11 0,10-32 1 16,-9 38-2-16,9-38 0 0,0 0-1 16,0 0 0-16,0 0-1 0,0 0 2 15,0 0 1-15,28 6 3 0,-28-6 7 0,16-30 1 16,-7-2 6-16,3-9-4 0,1-10 3 0,5-5-8 16,-4-7 10-16,3-1-5 0,-1-3-6 0,0 0 23 15,-3-5-26-15,-3 2 23 16,-1-6-7-16,0 4-13 0,0 0 8 0,1 6-14 15,3 8 4-15,3 12-7 0,-2 13 3 0,-14 33-2 16,28-39 3-16,-28 39-4 16,0 0 3-16,0 0-3 0,30-19 1 0,-30 19 1 15,0 0 0-15,0 0 1 0,34 19-2 0,-34-19 2 16,32 32-3-16,-32-32 4 0,41 47-4 0,-18-18 4 16,-2 9-4-16,0 3 4 0,2 3-5 0,0 3 6 15,0 6-8-15,-3 5 8 0,-1 4-8 0,-3 3 6 0,-5 2 1 0,-4 0-27 16,-4 2 19-16,-4-6-30 15,2 1 2-15,-4-15 4 0,6-3-14 0,-6-16-8 16,10 1-24-16,-7-31-33 0,11 36-58 0,-11-36-46 16,0 0-92-16,0 0-145 0,8-29 176 0,-8 29 274 15</inkml:trace>
  <inkml:trace contextRef="#ctx0" brushRef="#br2" timeOffset="16783.3836">1075 2941 1486 0,'0'0'81'0,"-48"28"4"0,48-28-58 0,-24 20 0 16,24-20-6-16,0 0-12 0,0 0-7 0,0 0-2 16,28 16 1-16,0-15-1 0,8-2 1 15,10-5-1-15,7-8 11 0,9 4-63 0,-2-18-11 16,25 17-110-16,-26-35-128 0,22 20-239 16,6 6 4-16,-18-15 451 0</inkml:trace>
  <inkml:trace contextRef="#ctx0" brushRef="#br2" timeOffset="17297.6027">3193 2584 348 0,'0'0'143'0,"0"0"8"0,32-30 1 0,-32 30-9 15,0 0-13-15,-7-43-28 0,7 43-20 0,-10-29-17 16,10 29-16-16,-18-34-9 0,18 34-13 0,-25-30-4 16,25 30-6-16,-30-23-1 0,30 23-2 0,-32-9 0 0,32 9-1 15,-41 9 0-15,41-9 2 0,-44 34-2 31,21-4 5-31,-5 5-3 0,3 11 7 0,-2 3-6 16,4 9 5-16,-1 0-10 0,2 4 5 16,3-2-12-16,1 5-12 0,0-5 23 0,4 0-27 0,4-7 26 15,1-2-11-15,3-6-8 0,3-8 0 0,6 4-19 16,-3-11-17-16,15 7-21 0,-15-37-7 0,30 58-36 16,-30-58-36-16,37 44-53 0,-37-44-64 0,0 0-202 15,53 35 120-15,-53-35 340 0</inkml:trace>
  <inkml:trace contextRef="#ctx0" brushRef="#br2" timeOffset="17678.8894">2699 3175 1046 0,'0'0'133'0,"0"0"-24"0,-33-26-16 16,33 26-13-16,0 0-16 0,0 0-21 0,0 0-22 15,0 0-13-15,0 0-6 0,0 0-3 0,0 0 1 16,32 9-1-16,-32-9 1 0,44 2-1 0,-16-4 0 15,6-2-1-15,3-3 2 0,4-3-2 0,5-1 1 0,3 1-5 16,5-1-4-16,-5-3-10 0,6 5-7 0,-7-5-7 16,7 7-4-16,-9-7-7 0,5 9-6 0,-10-9-12 15,7 10-13-15,-15-12-13 0,12 14-22 16,-22-10 34-16,9 10-3 0,-32 2 29 0,38-14 5 16,-38 14-4-16,25-9 13 0,-25 9 19 0,0 0 54 15,0 0 32-15,0 0 15 0,0 0 11 0,0 0-11 16,-5 25-26-16,5-25 23 0,-23 39-21 0,23-39 1 15,-27 49-7-15,11-22-18 0,8 4-7 0,-1-1-8 16,3 2 3-16,1-4-8 0,3-2 3 16,2-26-10-16,-3 39-6 0,3-39-7 0,9 32 2 15,-9-32-14-15,0 0-12 0,32 30-22 16,-32-30-30-16,30 3-48 0,-30-3-59 0,39-26-118 16,-6 15-138-16,-24-31 215 0,32 23 229 0</inkml:trace>
  <inkml:trace contextRef="#ctx0" brushRef="#br2" timeOffset="17819.5718">3534 2642 1282 0,'-36'-9'88'0,"11"13"-33"15,-7-6-19-15,32 2-6 0,-37 9-4 0,37-9-6 16,0 0-12-16,-30 15-7 0,30-15-14 16,0 0-18-16,0 0-27 0,0 0-28 0,4 41-35 15,-4-41-34-15,24 19-64 0,-24-19-187 0,27 14 1 16,17 8 354-16</inkml:trace>
  <inkml:trace contextRef="#ctx0" brushRef="#br2" timeOffset="18194.5219">4005 2978 955 0,'3'37'70'0,"-3"-37"9"15,4 28-18-15,-4-28 19 0,10 30-7 0,-10-30-29 16,0 0-5-16,18 27-15 0,-18-27-10 0,25 12-6 15,-25-12 8-15,41 2 1 0,-13-6 0 16,-2-6-1-16,6-3-12 0,-2-2-1 0,1-3-3 16,-5-1 3-16,1-1-1 0,-27 20 11 0,37-40 23 15,-37 40-21-15,21-37 41 0,-21 37-34 0,4-36 9 16,-4 36-8-16,-11-29-11 0,11 29-2 16,-23-29-7-16,23 29 1 0,-32-21-4 0,32 21-1 15,-46-10-1-15,20 8 1 0,-1 5-1 0,-1 6 1 16,-2 5 1-16,-2 6 2 0,2 8 7 0,-4 4 1 15,2 5-9-15,2 0 30 0,2 3-27 0,1-1 22 16,6-2-12-16,5-4-11 0,5-6 1 0,8-3-7 16,3-24 1-16,7 36-3 0,-7-36 2 15,33 22-3-15,-6-18 2 0,8-8-5 16,8-8-9-16,15-7-10 0,1-15-28 0,17 4-31 16,-12-24-41-16,28 20-37 0,-21-31-29 0,31 18-120 15,-4-5-159-15,-19-23 122 0,22 29 351 0</inkml:trace>
  <inkml:trace contextRef="#ctx0" brushRef="#br2" timeOffset="18382.0763">5027 2210 1317 0,'-66'21'183'0,"34"29"-70"16,-17-10-37-16,11 15-9 0,-8-1-23 16,9 6-7-16,-2 0-17 0,5 0 2 0,4-2-13 15,6-3 6-15,6-4-11 0,5-2 2 0,5-1-8 16,4-6-11-16,8-1 22 0,1-6-31 0,9 0 15 15,2-5-20-15,11 0-15 0,-1-9-15 16,17 7-28-16,-8-17-7 0,16 15-22 0,-17-26-57 16,26 23-16-16,-24-30-47 0,19 5-177 0,3 13 19 15,-26-34 327-15</inkml:trace>
  <inkml:trace contextRef="#ctx0" brushRef="#br2" timeOffset="18772.6895">5407 2841 1038 0,'0'0'268'0,"-44"-27"-134"0,44 27-37 16,-37-14-14-16,37 14-17 0,-43-7-21 0,43 7-13 16,-55 4-4-16,29 3-4 0,-6 2 3 0,2 5 0 15,-2 5-6-15,4 8 1 0,-4-1-3 0,2 6-14 16,3 1 22-16,2 2-24 0,6-1 19 0,3-2-9 16,5-6-10-16,11-26 1 0,-7 35-4 15,7-35-1-15,0 0-1 0,25 23 0 0,-25-23 1 16,35 2 1-16,-8-9 2 0,5-7-2 0,7-7 3 15,3-9-3-15,6-11-7 0,3-6 22 0,6-12-18 16,2 1 17-16,-3-3-7 0,-1-1-10 0,-3 6 8 16,-5-2-7-16,-4-2 7 0,-4 2-8 0,-6 1 8 15,-6 6-6-15,-7 5 5 0,-5 8-4 16,-6 6 3-16,-5 7-3 0,-4 25 1 16,0 0-1-16,0 0 0 0,0 0 0 0,0 0 0 15,-32 11 0-15,11 22 0 0,-9 17 0 0,-4 13 0 16,-5 9 0-16,0 4 0 0,2-4 0 0,3-3 0 15,6-8 0-15,8-4 0 0,6-6-25 0,12-4-4 16,2-8-39-16,16 3 8 0,2-13-40 0,23 9-42 16,-15-32-68-16,43 29-149 0,-7-23-179 15,-1-12 30-15,18 20 501 0</inkml:trace>
  <inkml:trace contextRef="#ctx0" brushRef="#br2" timeOffset="19069.6519">6934 2665 1081 0,'-32'-36'161'0,"32"36"-18"16,0 0-15-16,0 0-20 0,0 0-22 0,0 0-23 15,-28-22-19-15,28 22-14 16,0 0-10-16,0 0-8 0,0 0-8 0,-30 40-1 16,30-40-5-16,-23 51 4 0,10-16-4 0,-3 2 5 15,0 2-5-15,-1 0 4 0,2-4-6 0,1-3-12 16,4 0 17-16,3-8-34 0,5 4 14 0,2-28-36 16,12 39-33-16,-12-39-34 0,30 23-69 0,-30-23-108 15,25-25-241-15,12 17 71 0,-15-35 421 16</inkml:trace>
  <inkml:trace contextRef="#ctx0" brushRef="#br2" timeOffset="19226.0481">6732 2379 1400 0,'0'0'54'0,"-39"43"-48"15,39-43-12-15,-9 26-4 0,9-26-5 0,25 30-19 16,-25-30-20-16,46 26-39 0,-19-27-40 0,22 13-81 15,-5-7-171-15,1-17-31 0,26 24 317 0</inkml:trace>
  <inkml:trace contextRef="#ctx0" brushRef="#br2" timeOffset="19507.2604">7564 2534 1088 0,'0'0'152'16,"-39"27"-52"-16,39-27-23 0,-56 28-11 15,27-7-2-15,-15-7-10 0,7 9-3 0,-11-7-9 16,6 7-2-16,-6-2-7 0,7 4 0 0,-1-2-7 15,6-1 1-15,4 0-7 0,32-22-3 0,-39 31-9 16,39-31-3-16,-14 25-8 0,14-25 1 0,5 25-2 16,-5-25 2-16,25 19-2 0,-25-19 2 15,45 18 1-15,-14-13 0 0,7-3 2 0,4-2-1 16,1-2-1-16,-1-2 1 0,-1 1 0 0,-7 1-1 16,-4 2 1-16,-30 0 0 0,37 7 0 0,-37-7 1 15,0 0 1-15,0 0 2 0,16 32-1 0,-16-32-12 16,-16 40 25-16,0-13-28 0,-7 1 26 0,-4 4-15 15,-3-1-8-15,-3-1-5 0,2 0-14 16,1-7-8-16,13 5-24 0,17-28-21 16,-25 39-42-16,25-39-65 0,0 0-111 0,2 33-224 15,-2-33 32-15,31 8 443 0</inkml:trace>
  <inkml:trace contextRef="#ctx0" brushRef="#br2" timeOffset="20085.481">8964 2726 785 0,'-2'-44'167'16,"2"44"-16"-16,0 0-19 15,0 0-15-15,-36-23-30 0,36 23-29 0,-33-1-16 16,33 1-2-16,-53 7 1 0,26 3 2 0,-8-3-4 15,6 9-2-15,-6 2-9 0,3 5-3 0,-2 0-4 16,2 7 1-16,-1-1-2 0,3 5 4 0,-2 1-6 16,0 4-13-16,4-2 21 0,3-2-27 0,4-1 20 15,8-8-12-15,6 0-7 0,7-26 0 0,0 36-1 16,0-36 0-16,14 26 0 0,-14-26 0 16,32 25-1-16,-32-25 1 0,48 14-1 0,-20-16 1 15,6-3 1-15,1-9-1 0,3-7 3 0,0-6-4 16,3-5 5-16,0-5-5 0,0-3-8 0,-6-1 23 15,-1-1-24-15,-6 3 26 0,-7 1-11 0,-5 4-4 16,-3 4 4-16,-6 6-5 0,-7 24 5 16,10-39-4-16,-10 39 2 0,0 0 0 15,0 0 0-15,0 0 0 0,0 0-1 0,0 0-1 16,0 0-1-16,0 0 0 0,-12 44-1 0,5-11 2 16,-2 8-3-16,2-1 2 0,3 1-12 0,-1-6-21 15,10 0 6-15,1-8-43 0,19 4-1 0,-25-31-43 16,69 48-41-16,-36-52-67 0,40 15-235 0,-4-4-36 15,-5-23 197-15</inkml:trace>
  <inkml:trace contextRef="#ctx0" brushRef="#br2" timeOffset="20601.0937">10005 2813 1161 0,'0'0'111'0,"0"0"-42"16,7-32-23-16,-7 32-11 0,0 0-6 15,0 0-12-15,25-19-5 0,-25 19 3 0,0 0 7 16,0 0 5-16,0 0 2 0,0 0 0 0,0 0 0 16,-4 44 4-16,4-44-3 0,-9 51 1 0,1-20-12 15,-1 8-18-15,-2-2 25 0,2 5-30 0,-1-1 25 16,1 1-9-16,0-5-10 0,2 0 5 0,2-9-8 16,3-1 4-16,2-27-5 0,2 35 2 15,-2-35-2-15,0 0 2 0,0 0-1 0,0 0 3 16,30 19 1-16,-30-19 4 0,0 0 6 0,31-33 0 15,-18 6 3-15,3-4-7 0,-2-6 0 16,-2-2-6-16,1-1 6 0,1-1-2 0,-5 2-9 0,-2 4 27 16,-2 0-27-16,-1 3 23 0,-1-1-11 15,-1 3-8-15,0 2 3 0,-2 3-5 0,0 25 2 16,3-30-2-16,-3 30 0 0,0 0 1 16,0 0-2-16,0 0-2 0,0 0-2 0,0 0-7 15,0 0-11-15,0 0-9 0,36-11-16 0,-36 11-13 16,39 11-29-16,-39-11-31 0,60 14-66 0,-60-14-74 15,62-4-186-15,-18 24-46 0,-15-25 319 0</inkml:trace>
  <inkml:trace contextRef="#ctx0" brushRef="#br2" timeOffset="21439.5262">10609 2966 1372 0,'0'0'126'0,"0"0"-81"0,2 25-30 0,-2-25 20 16,0 0-16-16,0 0 22 0,0 0 1 0,37 7-10 16,-37-7-5-16,48-7-28 0,-16-2 26 15,1-2-35-15,6-1 28 0,-2-2-15 0,4 0-2 16,-6-4 0-16,1 2-2 0,-4-1 3 0,-6 2-3 16,-26 15 4-16,36-28-2 0,-36 28 4 0,0 0 2 15,17-31 9-15,-17 31 1 0,0 0 6 0,-7-34-6 16,7 34-2-16,-24-26-7 0,24 26-1 0,-39-25-5 15,39 25 0-15,-52-18-2 0,22 15 0 16,0 3 1-16,-2 3-2 0,0 10 0 0,0 3-1 16,1 7 4-16,-3 5-2 0,2 3 5 0,0 6-2 15,4 4 5-15,1-2 8 0,4 1-26 0,6-1 23 16,4-6-26-16,10-1 9 0,8-6 3 0,-5-26-6 16,28 43 1-16,-3-26-7 0,7-6-6 0,9-2-10 15,3-9-10-15,14 3-19 0,-5-17-23 0,18 14-10 16,-10-19-7-16,15 15 0 0,-16-17-20 0,20 18-36 15,-22-20 17-15,15 14 26 0,-13-12 62 0,-2-2 46 16,-1 0-5-16,-6-2-25 0,-8-3-14 0,-4 2-7 16,-13-2 12-16,-3 1 18 0,-23 27 48 0,15-49 38 15,-15 49 33-15,-18-42 16 0,18 42 1 0,-43-41-11 16,43 41-3-16,-60-26-9 0,30 22-14 0,-18-8-4 16,11 17-2-1,-14-7 6-15,12 18 0 0,-13-5-9 16,8 12-8-16,-6 0-14 0,4 6-5 0,0 3-10 15,6 7-2-15,-1 0 5 0,6 5-24 0,1-4 20 16,7 2-23-16,6-1 3 0,7-6 2 0,5-5-9 16,9-5 1-16,0-25-3 0,16 37 0 0,-16-37-1 15,37 23 2-15,-10-20-1 0,3-3 1 0,5-7 0 16,4-7-2-16,4-7 3 0,1-4-2 16,2-3 2-16,-2-5-3 0,-1-3 4 0,-4-1-4 15,-4 0-8-15,-5-1 22 0,-3 4-22 0,-2-1 21 0,-6 3-10 16,-3 1-5-16,-4 1 0 0,-3 3-5 0,-2 3 0 15,-7 24-1-15,6-30 3 0,-6 30 3 0,0 0 2 16,0 0 0-16,0 0-2 0,0 0 2 0,-34 49-2 16,13-10 4-16,-2 12-3 0,-4 7-8 15,1 9 20-15,-1 9-18 0,1 5 17 0,-1 7-2 16,0 1-11-16,3 3 11 0,2-2-11 0,3 1 11 0,1-4-12 31,2-6-4-31,2-9 18 0,3-5-19 0,3-11 22 0,2-8-8 0,1-9-4 0,-2-8 4 0,0-8-4 31,7-23 3-31,-14 35-1 0,14-35 1 0,0 0-1 16,0 0 0-16,-27 7-1 0,27-7-2 0,-16-31 0 16,7 4-3-16,0-6 5 0,1-4-7 15,2-4 5-15,4-4 8 0,1-3-26 0,2-3 21 16,3-5-28-16,-4-6 0 0,9-3 2 0,-6-4-13 0,10 4 4 16,-3-6-14-16,10 15 6 0,-6-2-12 0,13 17-3 15,-13-6-30-15,21 26-54 0,-24-23-78 0,26 16-241 16,0 12-17-16,-15-18 280 0</inkml:trace>
  <inkml:trace contextRef="#ctx0" brushRef="#br2" timeOffset="21662.5148">11880 2885 1424 0,'2'-25'372'0,"-2"25"-297"0,0 0-34 0,0 0-10 15,0 0 2-15,0 0-6 0,0 0-6 16,-25-17-11-16,25 17-6 0,0 0-4 0,-33 33-2 15,19-7 2-15,-2 6-3 0,0 9-7 0,-5 3 18 16,3 3-18-16,-2 1 17 0,4-1-11 0,6-3-10 16,-1-5-6-16,9-5-13 0,2-4-9 0,7-4-14 15,-7-26-15-15,20 35-28 0,-20-35-17 0,34 14-39 16,-34-14-60-16,40-30-181 0,-4 16-97 0,-19-28 180 16</inkml:trace>
  <inkml:trace contextRef="#ctx0" brushRef="#br2" timeOffset="21807.4251">12017 2485 1578 0,'-44'-9'145'15,"44"9"-94"-15,0 0-32 0,0 0-11 0,0 0-16 16,0 0-24-16,0 0-23 16,0 0-17-16,0 0-16 0,0 0-10 0,44 32-52 15,-44-32-74-15,53 5-191 16,-14 16-59-16,-39-21 290 0</inkml:trace>
  <inkml:trace contextRef="#ctx0" brushRef="#br2" timeOffset="22416.8655">12523 2820 1457 0,'0'0'94'16,"-28"14"-35"-16,28-14-5 0,-41 17-10 0,41-17-11 15,-51 20-7-15,23-8 2 0,-4 0 3 0,5 3 1 16,-3 2-3-16,3 4-16 0,-4 2 23 0,6 5-28 15,-2 1 21-15,4 0-13 0,6 5-7 0,2-2-1 16,8-4-7-16,4 2 2 0,5-2-5 16,5-2 3-16,3-1-3 0,-10-25 0 0,39 37-3 15,-14-21 3-15,5-6-2 0,4-4 2 0,-2-6-3 0,1-4-4 0,1-5 3 16,0-3-2-16,-1-4 5 0,-1-5-1 0,-2-5-2 16,-1-6-8-16,-3-2 2 0,-3-4-8 0,-3 2 8 0,-4 1-2 15,-6 0-6-15,-5 2 30 0,-1-3-26 16,-6 3 24-16,0-2-18 0,-3-1-8 15,2 5 2-15,-3 4 0 0,6 27 11 0,-10-35 4 32,10 35 11-32,0 0 3 0,0 0 5 0,0 0-1 15,0 0-4-15,0 0-5 0,0 0 0 0,0 0 2 16,0 0 2-16,10 25 3 0,-10-25 2 0,32 12 3 16,-32-12 4-16,55 2 1 0,-21-6 2 0,6 3-12 15,-2-1-15-15,4 0 0 0,-6 4 0 0,-8 0 0 16,-28-2 0-16,39 10 0 0,-39-10 0 15,25 21 0-15,-25-21 0 0,14 34 0 0,-14-34 0 16,5 42 0-16,-10-12 0 0,-2 0 0 0,-6 0 0 16,-1 0 0-16,0-2 0 0,0-2 0 0,-2-1 0 15,16-25 0-15,-23 35 0 0,23-35 0 0,0 0 0 16,0 0 0-16,0 0 0 0,0 0 0 0,0 0 0 16,0 0 0-16,0 0 0 0,39-17 0 15,-14-6 0-15,3-2 0 0,0-3 0 16,4 0 0-16,0 0-1 0,-2 1 2 0,0-1-1 15,-1 2 0-15,-3 3 0 0,-1 1 0 0,-25 22 0 16,41-35 0-16,-41 35 0 0,26-10 0 0,-26 10 0 16,0 0 0-16,0 0 0 0,0 0 0 0,14 40 0 15,-15-15 0-15,-3 0 0 0,-3 4 0 0,4 0-13 16,3-29-58-16,-4 54-15 0,4-54-92 16,18 51-218-16,-18-51-211 0,9 32 13 0,-9-32 493 15</inkml:trace>
  <inkml:trace contextRef="#ctx0" brushRef="#br2" timeOffset="23229.5305">14280 2793 1315 0,'27'-5'103'0,"-27"5"-71"15,0 0-13-15,3-33 4 0,-3 33 2 0,0 0 5 16,0 0 2-16,0 0 4 0,0 0 0 0,0 0-7 16,0 0-11-16,0 0-9 0,-1 29 3 0,-6-2 1 15,-1 12 11-15,-4 1-2 0,0 8-12 0,-3-4 25 16,3 5-28-16,-2-8 26 0,7-3-12 0,-2-8-11 16,9-30 1-16,-7 43-10 0,7-43 0 15,0 0-3-15,11 31 1 0,-11-31 0 0,0 0 0 16,26 5 2-16,-26-5-1 0,32-17 2 0,-32 17-2 15,41-35 1-15,-17 8-2 0,3-4 4 0,1-1-5 16,-1-2-11-16,-2 3 25 0,-2 1-28 16,-4 2 28-16,-19 28-13 0,36-44-1 0,-36 44 2 15,23-30-2-15,-23 30 2 0,0 0-1 0,0 0 1 16,0 0 0-16,0 0-2 0,0 0 1 16,0 0-1-16,0 0 1 0,0 0 0 0,0 0 1 15,10 38-1-15,-10-38-13 0,0 48 28 0,2-22-28 16,2 1 29-16,3-1-10 0,3 2-2 0,3 0 4 15,1-3-5-15,2 3 4 0,0-1-6 0,3-3 4 16,-19-24-4-16,45 41 1 0,-45-41-1 0,46 26 1 16,-46-26 0-16,42 9 7 0,-42-9 3 0,32-3 5 15,-32 3 1-15,0 0 1 16,32-27-2-16,-32 27-4 0,21-42-1 0,-10 14-7 16,-1-4 0-16,-1-1-5 0,2-3 2 0,-1 1-5 15,-1 2-11-15,0-1 15 0,0 6-26 0,-4-2 17 16,-5 30-18-16,15-47-5 0,-15 47-5 0,17-39-8 15,-17 39-14-15,14-27-25 0,-14 27-37 0,20-24-62 16,14 29-93-16,-34-5-263 0,31-33 63 16,7 29 375-16</inkml:trace>
  <inkml:trace contextRef="#ctx0" brushRef="#br2" timeOffset="23651.3977">15483 2112 1357 0,'0'0'73'0,"-23"24"-19"16,16 3 6-16,7-27 1 0,-27 56 3 0,9-21-11 15,8 11 5-15,-8 2-11 0,9 10 5 0,-7-2-16 16,7 9 2-16,-3-1-12 0,1 3 2 0,1-2-11 16,1 0 1-16,-2 0-14 0,1-1-6 0,-1-3 5 15,2-3-3-15,0-7 0 0,2-8 0 0,4-1 0 16,3-9 0-16,2-1 0 0,1-7 0 15,-3-25 0-15,12 35 0 0,-12-35 0 0,0 0 0 16,31 21 0-16,-31-21 0 0,33-7 0 16,-33 7 0-16,44-33 0 0,-19 10 0 0,5-9 0 15,0 0-3-15,1-3 4 0,-3 0-3 0,-5 3 4 16,-4 0-2-16,3 3-9 0,-6 0 9 0,-16 29-10 16,32-44 22-16,-32 44-11 0,21-26 7 15,-21 26-8-15,0 0 0 0,0 0 0 0,0 0 0 16,0 0 0-16,0 0 0 0,0 0 0 0,2 32-7 15,-8-8 12-15,-3 3-27 0,4 1 15 0,-4 0-17 16,7 4-9-16,-1-6-4 0,8 9-6 0,-1-6-4 16,10 4-18-16,-14-33-17 0,32 51-32 0,-32-51-38 15,44 42-54-15,-44-42-51 0,48 9-158 16,-9 11-16-16,-39-20 322 0</inkml:trace>
  <inkml:trace contextRef="#ctx0" brushRef="#br2" timeOffset="24339.1352">15966 2931 1430 0,'-26'3'120'16,"26"-3"-55"-16,-21 28 7 0,21-28-38 0,-9 32 22 16,9-32-43-16,7 28 12 0,-7-28 2 15,30 21-1-15,-30-21 3 0,49 7-5 0,-15-7-1 16,3-7-4-16,4 0-1 0,5-3-6 0,0-3-3 15,4-2-17-15,-4-5 20 0,-2 3-24 0,-3-3 24 16,-4 1-10-16,-2-1-2 0,-6-1 2 16,-5 2-2-16,-24 19 3 0,34-42-2 0,-34 42 4 15,11-39-3-15,-11 39 2 0,-9-41-3 0,9 41 0 16,-30-35-4-16,30 35 1 0,-52-23-2 0,19 20 2 16,-6 3 1-16,0 7 0 0,-4 9 1 0,-1 5 0 15,0 3 3-15,-4 8 1 0,2 3 6 0,3 2 1 16,4 4-6-16,4-2-5 0,8-1 0 0,6-2 0 15,7-1 0-15,9-7 0 0,7-2 0 16,-2-26 0-16,24 39 0 0,-24-39 0 16,53 28 0-16,-14-22 0 0,6-6 0 0,8-6 0 15,5-6 0-15,6-7 0 0,3-1 0 0,2-3-5 16,0-3-15-16,1 1-10 0,-5-5 23 0,-1 2-22 16,-6 0 28-16,-3 0-6 0,-3-2-1 0,-8 2 4 15,-5 1-4-15,-9 4 3 0,-30 23 0 0,39-33 4 16,-39 33 2-16,0 0 3 0,0 0 0 15,0 0 0-15,0 0 0 0,-25-12-2 0,25 12 3 16,-44 31 4-16,19-4 2 0,-5 1 1 0,3 4 0 16,-3 1-6-16,4 4-10 0,1-3 20 0,4 1-24 15,3-4 22-15,5-1-9 0,5-5-4 0,8-25 2 16,-7 37-2-16,7-37 0 0,5 26 0 16,-5-26 1-16,0 0-1 0,0 0 1 15,25 15-1-15,-25-15 0 0,24-9 1 0,-24 9 0 16,34-30 1-16,-34 30-4 0,39-50 4 0,-19 21-5 15,1-3-9-15,-4 2 11 0,-1-2-10 0,-3 4 21 16,-4-4-8-16,-2 1 9 0,0-5-9 0,-2 3-4 16,0-2 4-16,-1-2-5 0,1 0 3 0,1 3-2 15,-1 3 2-15,0 6-3 0,-5 25 3 0,9-26-1 16,-9 26 0-16,0 0-1 0,0 0-1 16,0 0 0-16,0 0-3 0,0 0-6 15,28 29-13-15,-28-29-10 0,23 27-17 0,-23-27-10 16,36 26-20-16,-36-26-17 0,51 27-33 0,-51-27-48 15,66 17-47-15,-66-17-81 0,49-12-153 0,-1 24 91 16,-48-12 369-16</inkml:trace>
  <inkml:trace contextRef="#ctx0" brushRef="#br2" timeOffset="24682.9097">17231 2762 1265 0,'-20'47'389'0,"-4"-35"-308"0,24-12-30 16,-16 32-15-16,16-32-8 0,1 25-10 16,-1-25 2-16,0 0 1 0,32 24 1 0,-32-24 0 15,45 8-1-15,-17-8 1 0,11-4-1 0,0 0 0 16,5-4-12-16,0-5-9 0,1-1 0 0,-5-2 0 16,-1-1 0-16,-7-1 0 0,0-1 0 0,-7-1 0 15,-25 20 0-15,41-37 0 0,-41 37 0 0,16-37 0 16,-16 37-1-16,-8-35-10 0,8 35-4 0,-30-31-2 15,6 18 1-15,-5 4 6 0,-4 4 3 16,-1 5 8-16,-5 12 5 0,-2 4 3 0,-3 7 5 16,-4 7 0-16,2 7 3 0,-2 5-6 0,2 9-6 15,2 2-5-15,3 4 0 0,9-6 0 0,8-5 0 16,11-6 0-16,8-7 0 0,14-1-5 16,-9-32-38-16,49 48-16 0,-12-34-20 0,29 9-59 15,-13-39-122-15,27 12-351 0,12-4 37 0,2-19 297 16</inkml:trace>
  <inkml:trace contextRef="#ctx0" brushRef="#br2" timeOffset="25416.9776">18765 2769 1217 0,'0'0'150'15,"-69"0"-54"-15,37 8-12 0,-16-11-8 0,14 13-11 16,-10-6-18-16,8 10-8 0,-4-2-11 16,4 8-2-16,-1 1-6 0,2 4-1 0,1 1-2 15,2 7-9-15,0-1 27 0,6 3-26 0,-1-3 20 16,8 0-14-16,5-8-12 0,14-24 1 0,-9 36-4 15,9-36 1-15,0 0-1 0,42 30 0 16,-17-27 1-16,7-3-1 0,1-3 0 0,6-8 0 16,4-5 1-16,3-1-2 0,2-6 1 0,-2-5-2 15,2-2-11-15,-2-2 23 0,-4-2-25 0,-3 3 23 16,-3-5-12-16,-6 7-4 0,-4-1 3 0,-3 3-4 16,-23 27 4-16,30-40-2 0,-30 40 4 0,0 0-1 15,15-29 3-15,-15 29 0 0,0 0-1 16,0 0-1-16,-29 11-1 0,29-11 1 0,-32 32 1 0,15-8 3 0,-3 5-3 15,2 2 4-15,-1 1-4 0,3 5-10 0,2-5 23 16,5 1-26-16,5-3 25 0,8-3-17 0,5-3-12 16,-9-24-8-16,37 34-14 0,-37-34-13 0,64 14-20 15,-31-28-27-15,26 17-60 0,-22-31-74 0,27 2-267 0,0 8 26 32,-20-19 265-32</inkml:trace>
  <inkml:trace contextRef="#ctx0" brushRef="#br2" timeOffset="25716.191">19291 2788 1189 0,'-43'9'176'0,"24"24"-59"0,-22-12-28 0,18 18-7 15,-14-5-24-15,10 6-26 0,-3-5 23 0,7 6-35 16,5-8 24-16,4-1-17 0,5-7-15 16,9-25-2-16,-2 30-8 0,2-30-1 0,0 0-1 15,31 14 1-15,-31-14 1 0,46-13 2 0,-16-2 3 16,9-8-2-16,-2-4 4 0,4-8-5 0,-1 2-12 15,-1-3 26-15,-3-1-24 0,-3 2 25 0,-4 2-7 16,-4 1-4-16,-6 4 5 0,-1 0-3 0,-4 1 2 16,0 2-7-16,-14 25 0 0,25-44-5 0,-25 44 1 0,18-28-2 0,-18 28 2 15,0 0-1-15,0 0 0 0,0 0 0 0,0 0 0 32,14 44 1-32,-14-16-4 0,0 8 1 0,1 4-14 15,-4-1-2-15,5 5-17 0,-4-5-17 0,7 5 10 16,-5-11-56-16,20 13-21 0,-20-46-81 0,42 65-92 15,-26-33-221-15,14-20 17 0,23 16 347 0</inkml:trace>
  <inkml:trace contextRef="#ctx0" brushRef="#br2" timeOffset="26295.5366">21115 2675 1106 0,'-32'25'184'0,"-7"-25"-78"0,14 16-19 0,-16-9-17 0,15 12-11 16,-13-3-14-16,9 9-2 0,-9-6 0 15,7 9 1-15,-2-5-8 0,8 7-3 0,1-7-8 0,7 5-2 16,18-28-6-16,-25 41-15 0,25-41 25 0,-1 38-30 16,1-38 27-16,23 34-11 0,-23-34-4 0,49 26 3 15,-15-17-6-15,5-4 0 0,7-3-4 32,2-4 1-32,3-1-1 0,4-6-1 0,0-1-1 15,-4-5-1-15,-5 0 2 0,-5-1-4 0,-9 0-8 16,-6-2 25-16,-26 18-25 0,32-35 26 0,-32 35-13 15,16-37-3-15,-16 37 1 0,-3-39-6 0,3 39 0 0,-23-37-6 16,23 37-3-16,-45-28-5 0,21 18-1 16,-6 1 0-16,1 3 2 0,-1 1 1 0,4 5 1 15,-1 0 0-15,27 0-4 0,-37 9-3 0,37-9-14 16,0 0-18-16,-13 25-30 0,13-25-27 16,0 0-59-16,31 0-86 0,-5-7-232 0,18 7 8 15,-14-30 365-15</inkml:trace>
  <inkml:trace contextRef="#ctx0" brushRef="#br2" timeOffset="26766.4476">21593 2080 1459 0,'-34'4'177'16,"34"-4"-140"-16,-33-8 9 0,33 8-5 15,0 0-6-15,-29 8 4 0,29-8-22 0,-19 28 1 16,8-2 8-16,1 4-1 0,3 11 6 15,-2 4-8-15,2 5 5 0,-1 4-9 0,5 8 3 0,-2 1-18 16,1 6-4-16,-1-2 0 0,1 0 0 0,1-2 0 16,-3-2 0-16,3-1 0 0,-1-9 0 0,1-7 0 15,-1-4 0-15,4-9 0 0,-2-3 0 0,2-30 0 0,4 39 0 16,-4-39 0-16,0 0 0 0,0 0 0 0,0 0 0 16,0 0 0-16,0 0 0 0,0 0 0 15,35-26 0-15,-22-1 0 0,1-6 0 0,2-2 0 16,0-2 0-16,2-2 0 0,-3 4 0 15,1 1 0-15,0-1 0 0,2 3-4 0,2 4-1 16,1 2 4-16,-21 26-1 0,39-36 3 0,-39 36-3 16,35-17 1-16,-35 17-1 0,32 3 2 0,-32-3 0 15,30 23 0-15,-30-23 1 0,30 42-2 0,-16-15 3 16,1 1-4-16,-3 0 3 0,0 2-3 16,-4-2 4-16,-1-1-3 0,-4-1-10 0,-3-26 10 15,0 44-10-15,0-44 24 0,-12 39-10 0,12-39 11 16,-29 37-11-16,29-37-3 0,-51 26 3 0,21-15-4 31,-2-6 1-31,-2-1-4 0,3-4-4 0,0-2-9 16,1-7-12-16,30 9-11 0,-46-24-18 0,46 24-25 15,-35-41-31-15,35 41-102 0,-13-46-138 0,21 20-190 16,-8 26 30-16,23-57 453 0</inkml:trace>
  <inkml:trace contextRef="#ctx0" brushRef="#br2" timeOffset="27047.5139">22156 2698 1528 0,'0'0'124'0,"0"0"-42"0,0 0-10 16,0 0-15-16,0 0-22 0,0 0-12 0,0 0-7 16,0 0-6-16,0 0-2 0,4 44 5 0,-4-12 4 15,-2 8 8-15,-3 3-5 0,3 2-13 0,-3 5 3 16,-1 3-10-16,-1-4 0 0,-2 4 0 0,-3-4 0 15,-1-3 0-15,-2 0 0 0,-5-1 0 0,-6-2 0 16,-3 1 0-16,-6-5 0 0,-4-1 0 16,-4-4 0-16,1-8 0 0,1-5 0 0,4-5 0 15,5-9 0-15,2-7 0 0,30 0 0 0,-36-24 0 16,36 24-53-16,-10-64-55 0,33 38-77 16,-23-41-180-16,33 17-244 0,1-6 46 0,-4-20 400 15</inkml:trace>
  <inkml:trace contextRef="#ctx0" brushRef="#br2" timeOffset="27172.5362">22069 2133 1819 0,'-33'16'21'16,"8"3"-29"-16,25-19-18 0,-23 35-63 0,23-35-94 16,-2 32-172-16,2-32-207 0,0 0 37 0,46 48 434 15</inkml:trace>
  <inkml:trace contextRef="#ctx0" brushRef="#br2" timeOffset="27563.3011">22686 2755 1653 0,'0'0'82'0,"0"0"-51"16,0 0-4-16,0 0 3 0,35-4-6 0,-35 4-9 15,50-14-6-15,-20 5-2 0,5 0-4 0,-1 2-1 16,1-2 0-16,-3 2 0 0,0 0-1 16,-7 0 5-16,-25 7 3 0,41-14 5 0,-41 14 2 15,0 0 0-15,31-24-6 0,-31 24-1 16,8-27-5-16,-8 27 1 0,1-33-4 0,-1 33 3 16,-10-36-3-16,10 36 1 0,-18-35-1 0,18 35 2 15,-27-26-4-15,27 26 2 0,-35-13-1 0,35 13 0 16,-42 8 1-16,15 7-3 0,-5 7 6 0,-3 7 1 15,-3 7 8-15,-2-1 2 0,1 5 5 0,3-3-18 16,4 2-2-16,2-2 0 0,7-3 0 0,6-3 0 16,4-4 0-16,13-27 0 0,-5 42 0 15,5-42 0-15,12 35 0 0,-12-35 0 0,41 21-7 16,-11-15-16-16,7-6 0 0,13-4-30 0,1-8 4 16,13 3-42-16,-7-16-23 0,17 17-28 15,-19-26-31-15,28 25-38 0,-23-12-241 0,8-14 3 16,17 16 190-16</inkml:trace>
  <inkml:trace contextRef="#ctx0" brushRef="#br2" timeOffset="27750.7663">23559 2538 1133 0,'-43'-18'331'0,"17"43"-166"15,-22-23-59-15,14 17-22 0,-10-5-23 0,7 6-9 16,-6 2-9-16,4 3-2 0,4 0-10 0,1-1-31 16,8 1 0-16,8 1 0 0,4-1 0 0,5 2 0 15,5-3 0-15,4-24 0 0,6 46 0 0,-6-46 0 16,25 41 0-16,-25-41 0 0,44 29 0 15,-14-21 0-15,5-5 0 0,4-6-6 16,9-1-50-16,-7-14-28 0,16 13-69 0,-26-34-79 16,39 27-192-16,-23-16-161 0,-1-11 93 0,16 18 478 15</inkml:trace>
  <inkml:trace contextRef="#ctx0" brushRef="#br2" timeOffset="27922.7143">23902 2246 1798 0,'-19'37'81'0,"-4"0"-41"16,3 7 4-16,-1 0-13 0,2 3-4 16,-3 1-17-16,5-1 0 0,-3-1-8 0,6 0-2 15,0-2-11-15,2-4-3 0,6 4-39 0,-4-7 6 16,6 2-1-16,-1-9 4 0,3 4-4 0,2-34-70 16,0 51-42-16,0-51-95 0,0 0-299 15,-2 30 72-15,2-30 274 0</inkml:trace>
  <inkml:trace contextRef="#ctx0" brushRef="#br2" timeOffset="28078.969">23561 2519 1899 0,'0'0'115'0,"0"0"-82"16,0 0-33-16,0 0 0 0,0 0 0 0,0 0 0 16,28-18 0-16,-28 18 0 0,42-7 0 15,-17 0-1-15,11 9-73 0,-6-15-51 0,23 34-125 16,-28-22-374-16,19 2 22 0,4 5 232 0</inkml:trace>
  <inkml:trace contextRef="#ctx0" brushRef="#br2" timeOffset="29094.6773">702 4489 1095 0,'0'0'74'0,"-32"-3"-24"0,32 3-2 16,0 0-3-16,0 0-8 0,0 0-14 15,0 0-3-15,0 0 6 0,12 24 12 0,-12-24 7 16,34 18 0-16,-34-18-8 0,56 14-8 0,-20-9-11 16,5 2 0-16,-1-7 2 0,5 0 1 0,-5-3 1 15,-1-1-8-15,-5-3-8 0,-2 2-5 16,-2-2 0-16,-4 2 0 0,-26 5 3 0,41-16 2 16,-41 16 2-16,25-25-3 0,-25 25-1 15,23-35-4-15,-12 10-1 0,-2-6-10 0,1-1-2 16,-6-3-10-16,-1 3 3 0,-5-1 0 0,-1 6 12 15,-4 3 3-15,7 24 11 0,-25-34 4 0,25 34 6 16,-37-16 2-16,12 14 1 0,-3 8-2 0,-6 4-2 16,-1 10 1-16,-6 4-2 0,2 10 4 0,-4 3-4 15,4 7 8-15,1 2-4 0,2 3 4 0,2 0-7 16,6-1 1-16,3-1-10 0,6 1 4 16,6-6-9-16,8-5 3 0,9-5-7 0,8-6-13 15,-12-26 11-15,53 43-20 0,-7-29 15 16,7-9-22-16,15-3-10 0,1-16-27 0,25 10-81 15,-20-36-80-15,45 15-261 0,-18-5-72 0,-4-12 263 16</inkml:trace>
  <inkml:trace contextRef="#ctx0" brushRef="#br2" timeOffset="29282.2569">2101 4407 1091 0,'-57'44'209'0,"4"21"-117"15,-14-12-33-15,15 8 10 0,-8-10-12 16,12 4-27-16,-5-9 11 0,12-4-39 16,6-12 20-16,10-4-16 0,25-26-11 0,-25 18-14 15,25-18-24-15,0 0-14 0,0 0-11 0,11-25 5 16,-11 25-49-16,35-65-61 0,6 21-219 0,-4 2-105 16,-12-23 249-16</inkml:trace>
  <inkml:trace contextRef="#ctx0" brushRef="#br2" timeOffset="29454.1402">1837 4250 1006 0,'0'0'227'0,"-41"17"-73"16,36 10-33-16,-22-15-25 0,18 20-13 0,-10-7-25 16,10 10-14-16,-2-2-20 0,10-1-5 0,1-6-11 15,7 4-2-15,9-2-7 0,5-1 3 16,7-2-4-16,9-4 3 0,8-7-3 0,6-4-2 16,8-3-18-16,1-10-18 0,12 6-41 0,-11-20-35 15,24 20-41-15,-29-26-48 0,36 25-35 0,-30-23 4 16,23 0-91-16,13 21-63 0,-38-35 365 15</inkml:trace>
  <inkml:trace contextRef="#ctx0" brushRef="#br2" timeOffset="30011.4693">2820 4385 1233 0,'-39'41'307'0,"9"-38"-218"16,30-3-32-16,-34 20-14 0,34-20-11 0,-28 23-12 15,28-23-4-15,-29 30-7 0,29-30 3 0,-33 44-1 16,17-14 6-16,-5 5-1 0,3 5 6 0,0 1-6 16,0 3-10-16,2-2 15 0,4 4-26 0,3-6 18 15,0-3-12-15,9-8-2 0,0-29 2 0,-1 40-4 16,1-40 3-16,10 25-3 0,-10-25 1 16,0 0-2-16,0 0 1 0,0 0 2 0,32-2-1 15,-32 2 3-15,30-40-3 0,-10 6 1 0,-1-8-7 16,2-4-9-16,1 0 23 0,-3 0-21 0,-1 2 26 15,1-1-9-15,-1-1-4 0,0 4 5 16,-1-2-5-16,1 1 5 0,0 1-5 0,1-4 4 16,3 4-4-16,1 3 4 0,0 6-5 0,-23 33 6 15,46-41-4-15,-46 41 2 0,39-16 0 16,-39 16 0-16,33-1 0 0,-33 1-1 0,36 10 1 16,-36-10-1-16,37 21 0 0,-37-21 0 0,34 28 1 15,-34-28-2-15,30 37 3 0,-30-37-4 0,24 43 4 16,-24-43-4-16,20 42 3 0,-20-42-3 0,11 42 2 15,-11-42-4-15,-6 41 3 0,6-41-2 0,-19 39 3 16,19-39-1-16,-30 33 2 0,30-33-2 16,-37 30 2-16,37-30-2 0,-45 21 0 15,20-16 0-15,25-5 1 0,-46 7-1 0,22-7 1 16,-1 0-1-16,0-1 0 0,-2 1 0 0,-1 0 1 16,3 0 0-16,-1 1 0 0,1 5 0 0,25-6 2 15,-50 21 0-15,24 0 3 0,-1 7-2 0,1 9-10 16,-3 11 25-16,-1 8-21 0,2 6 19 0,0 6-8 15,1 1-9-15,2-2 6 0,7 0-9 16,4-5 7-16,5-4-8 0,4-9-4 0,10-5-22 16,-3-12-15-16,16 5-64 0,-18-37-91 0,41 21-405 15,-41-21-3-15,44 5 295 16</inkml:trace>
  <inkml:trace contextRef="#ctx0" brushRef="#br2" timeOffset="30573.4006">3546 4414 1021 0,'-2'38'182'15,"2"-38"-130"-15,0 0-19 0,0 0 3 0,0 0 8 16,0 0-1-16,34 23-7 0,-34-23-5 0,32-5-7 16,-32 5-4-16,46-12-5 0,-21 1-1 15,1 0-1-15,-26 11 5 0,50-29 0 0,-50 29 4 16,47-36-3-16,-47 36 0 0,41-40-3 16,-41 40 2-16,27-34-1 0,-27 34 5 0,12-28 0 15,-12 28 1-15,-3-26-4 0,3 26-4 0,0 0-5 0,-30-34-4 16,30 34-4-16,-39-14 0 0,12 11-2 0,-1 1 1 15,-2 4 0-15,-2 3-2 0,-2 6 2 0,0 3-1 0,2 3 2 16,2 3 0-16,2 8 5 0,1 2-1 16,3 5 4-16,-1 0-5 0,4 2 3 15,6-3-8-15,5-3 3 0,6 1-5 0,4-2 2 16,6 0-6-16,6-4 3 0,7-3-11 0,6-2-5 16,9-1-16-16,1-13-17 0,18 5-36 0,-10-21-38 15,33 22-79 1,-30-38-85-16,29 6-194 0,3 13-12 0,-22-27 440 15</inkml:trace>
  <inkml:trace contextRef="#ctx0" brushRef="#br2" timeOffset="30909.0762">4276 4303 848 0,'-16'24'229'0,"-18"-8"-108"0,20 18-20 15,-16-15-22-15,14 18-14 16,-7-9-24-16,7 7-7 0,-2-1-12 0,7 1 2 15,-3 0-2-15,9-1 5 0,-2-4-5 0,7-2 5 16,0-28-7-16,3 46 2 0,-3-46-6 0,9 28-3 16,-9-28-5-16,0 0-1 0,0 0-3 0,30 19 3 15,-30-19 5 1,0 0 2-16,27-19 6 0,-27 19-4 0,23-44 2 16,-7 14-7-16,0-9 4 0,0-1-5 0,2-3 7 15,-3 3-5-15,0-4 8 0,-1 5-6 0,-5-1 3 16,1 3-6-16,-1-2 0 0,-2 2-8 15,2 2 1-15,0 5-4 0,0 5 1 0,-9 25-2 16,18-35 2-16,-18 35-2 0,0 0-1 0,0 0-1 16,0 0-4-16,30-13-8 0,-30 13-10 0,24 11-14 15,-24-11-13-15,38 19-20 0,-7 1-41 0,-31-20-54 16,62 24-128-16,-35-15-268 0,5-11 36 0,17 17 424 0</inkml:trace>
  <inkml:trace contextRef="#ctx0" brushRef="#br2" timeOffset="31089.1404">5152 4132 1126 0,'-25'42'394'0,"25"-42"-325"0,-31 21-13 16,31-21 3-16,-32 34 1 0,32-34-14 15,-41 53-5-15,18-24-13 0,3 7-2 0,3-3-9 16,3 1-2-16,-1-3-9 0,7-1 0 0,-1-2-8 16,3 1 3-16,3-7-5 0,3-22-5 0,2 41-12 15,-2-41-12-15,10 28-21 16,-10-28-20-16,0 0-45 0,25 4-56 0,12 10-140 15,-7-28-261-15,-7-13 70 0,15 11 445 0</inkml:trace>
  <inkml:trace contextRef="#ctx0" brushRef="#br2" timeOffset="31234.2669">5122 3815 1300 0,'-39'37'346'0,"39"-37"-308"0,-26 5-32 16,26-5-8-16,0 0-8 0,0 0-28 0,0 0-24 15,0 0-24-15,0 0-72 0,35 48-84 16,-35-48-273-16,0 0 15 0,57 44 424 0</inkml:trace>
  <inkml:trace contextRef="#ctx0" brushRef="#br2" timeOffset="31940.6402">5591 4311 1399 0,'-56'9'160'0,"56"-9"-95"0,0 0-16 16,0 0-4-16,0 0-17 0,0 0-11 0,0 0-12 15,0 0-3-15,0 0 0 0,0 0 3 0,32 14 2 16,-32-14 0-16,46 11-4 0,-20-8-1 0,4-1-2 16,1 0-1-16,-1 0 1 0,-2-2-1 0,-1-4 1 15,-1-1 0-15,-1-6 1 0,-25 11-2 0,42-21 0 16,-42 21-1-16,27-30 1 0,-27 30-1 15,16-35 4-15,-16 35-3 0,11-42 4 0,-11 42-4 16,-2-42 2-16,2 42-5 0,-18-46 3 0,18 46-5 16,-27-41 3-16,27 41-3 0,-33-23 2 0,33 23-1 15,-43-1 3-15,17 9 2 0,-4 10 0 0,-4 7 8 16,-5 8 2-16,0 6 13 0,-2 5 4 16,2 7 12-16,0 0-5 0,4 4 4 0,3-4-14 15,4-4-3-15,8-4-12 0,6-7-2 0,7-2-7 16,5-6 0-16,6-3-3 0,-4-25 0 0,25 33-1 15,-1-20-2-15,8-10-6 0,7-5-6 0,11-6-10 16,1-10-9-16,9 0-4 0,-1-8-8 0,5 3-11 16,-11-14-23-16,10 14-14 0,-15-16 6 15,20 15-4-15,-22-24-17 0,16 20-15 16,-30-21-48-16,12 22 29 0,-28-4 37 0,1 4 56 16,-17 27 55-16,4-35 39 0,-4 35 28 0,-16-25 43 15,16 25 22-15,-27-10 9 0,27 10-6 0,-28 7-20 16,28-7-15-16,-26 21-22 0,26-21-10 0,-31 35-19 15,17-8-7-15,14-27-13 0,-37 52-1 0,18-23-8 16,3 2 3-16,-2-1-6 0,2-2 2 16,16-28-8-16,-21 44-3 0,21-44-7 0,-11 34-1 15,11-34-2-15,0 0 0 0,0 24 0 0,0-24 0 16,0 0-1-16,0 0 0 0,0 0-2 0,34-7-1 16,-34 7 1-16,41-31 0 0,-18 4 6 0,5-4-5 15,-2-5 6-15,3-2-4 0,-1 1 5 16,0 0-3-16,-3 3 4 0,0 1-5 0,-2 1 4 15,-2 4-3-15,-1 1 1 0,-20 27-2 16,28-38 1-16,-28 38-2 0,0 0 1 0,0 0 0 16,0 0 0-16,0 0 1 0,0 0-1 0,0 0 1 15,11 40-2-15,-18-8 3 0,0 1-7 0,-2-1-5 16,3 7-18-16,1-6-13 0,7 4-22 0,-2-9-18 16,19 11-34-16,-19-39-23 0,45 51-53 0,-45-51-9 15,72 34-46-15,-20-15-227 0,-10-29 94 16,33 25 378-16</inkml:trace>
  <inkml:trace contextRef="#ctx0" brushRef="#br2" timeOffset="32300.0194">7191 4058 1131 0,'-32'5'225'0,"-7"-15"-121"0,14 17-32 0,-14-7-17 15,7 10-8-15,-7-3-9 0,7 9 2 0,-7-2-5 16,9 7 3-16,-3-3-4 0,4 3 1 0,3-2-6 15,6 8 2-15,20-27-10 0,-33 46 0 0,33-46-10 16,-18 47-4-16,18-22-6 0,5 1 0 0,4 1-2 16,5-4 2-16,-14-23-3 0,39 45-3 15,-12-25-8-15,1-6-9 0,8 2-23 0,-3-11-14 16,15 9-41-16,-14-19-34 0,28 24-73 0,-34-35-127 16,20 11-202-16,9 7 28 0,-24-29 498 0</inkml:trace>
  <inkml:trace contextRef="#ctx0" brushRef="#br2" timeOffset="32643.8965">7440 4287 1019 0,'-10'28'278'16,"10"-28"-220"-16,-2 26-4 0,2-26 4 0,0 0-2 15,0 0-13-15,28 30-4 0,-28-30-1 0,36 2 1 16,-36-2-2-16,48-14-6 0,-22 2-6 15,6-4-10-15,-2 0-3 0,0-3-7 16,0-4-1-16,-1 0-4 0,-1-2 3 0,-3 0-3 16,-25 25 2-16,41-44-2 0,-41 44 5 0,26-45-1 15,-26 45 8-15,13-37 0 0,-13 37 6 0,0-32-4 16,0 32-2-16,0 0-5 0,-27-28-4 0,27 28-1 16,-37-5 0-16,12 10 3 0,-5 5 0 0,0 13 6 15,-2 0-2-15,-2 7 4 0,-3 2-4 16,0 1 4-16,1 2-6 0,6-1 3 0,6-2-8 15,8-2 0-15,5-2-4 0,7-2 0 0,6-1-5 16,-2-25-1-16,16 39-8 0,-16-39-4 0,32 28-10 16,-32-28-8-16,51 12-19 0,-22-22-32 0,20 13-55 15,-22-36-81-15,37 36-91 0,-22-13-220 0,2-24 55 16,24 25 460-16</inkml:trace>
  <inkml:trace contextRef="#ctx0" brushRef="#br2" timeOffset="32956.5252">8326 3883 1111 0,'0'0'292'0,"-58"-3"-166"16,58 3-55-16,-59 11-1 0,29 4-36 0,-9-1 7 15,5 11 3-15,-1-7-4 0,5 8 5 16,0-3-11-16,7 3-2 0,1 1-15 0,7-2 0 16,15-25-8-16,-22 40 0 0,22-40-5 0,0 34 1 15,0-34-3-15,16 22 1 0,-16-22-1 16,34 20 1-16,-34-20-3 0,46 9 1 0,-20-8-1 15,6-2 1-15,0-1 0 0,0 0-1 0,-2-1 1 16,0-1-1-16,-1 0-1 0,-5 4 2 0,-24 0-1 16,39 2 0-16,-39-2 0 0,0 0-6 15,32 18-3-15,-32-18 0 0,0 0 0 0,16 32 9 16,-16-32 0-16,-3 31 1 0,3-31 0 0,-14 37-2 16,14-37-3-16,-25 43-2 0,25-43-6 0,-41 40-3 15,41-40-11-15,-51 42-7 0,26-21-16 0,-5-12-20 16,14 18-61-16,-23-33-92 0,39 6-317 0,0 0-41 15,-43 2 283-15</inkml:trace>
  <inkml:trace contextRef="#ctx0" brushRef="#br2" timeOffset="33737.7803">9833 4204 391 0,'11'-25'148'0,"-11"25"-66"15,0 0 15-15,30-23 8 0,-30 23 29 0,0 0-1 16,0-31-9-16,0 31-19 0,0 0-25 0,0 0-16 15,-36-37-11-15,36 37-7 0,-33-20-5 0,33 20-6 16,-46-17-6-16,21 13-4 0,-7-1-2 16,4 7-3-16,-6 0 0 0,2 8-1 15,-1 4-2-15,-1 7 4 0,-5 6-2 0,4 6 6 16,-4 2-2-16,0 9 7 0,1 0-7 0,8 6 4 16,4-4-11-16,6-2-1 0,6-6-11 0,7-8 0 15,7-5-6-15,0-25 2 0,25 39-2 0,-25-39 1 16,49 23 1-16,-13-20 1 0,5-6 0 0,3-8-1 15,4-5 2-15,1-8-1 0,3-8 1 0,-1-7-3 16,-1-8 4-16,1-3-5 0,-3-1 5 16,-4 4-3-16,-7 4 6 0,-5 6-5 0,-7 6 4 15,-7 1-5-15,-6 5 3 0,-12 25-3 0,12-39 3 16,-12 39-1-16,0 0 0 0,0 0-1 16,0 0 0-16,0 0-3 0,0 0-2 0,-24-3 0 15,24 3-2-15,-22 46 2 0,12-13-4 0,1 4 1 16,2 3-9-16,0 3-1 0,7 4-16 15,1-3-10-15,15 4-28 0,-7-20-37 0,30 20-79 16,-39-48-125-16,64 24-255 0,-6-6 31 0,-6-29 435 16</inkml:trace>
  <inkml:trace contextRef="#ctx0" brushRef="#br2" timeOffset="34378.4413">12329 3873 664 0,'8'-35'219'0,"-8"35"-100"15,-16-60-29-15,16 60 10 0,-30-57-5 0,30 57-22 16,-47-51-12-16,22 30-8 0,-12-5 1 16,6 10-5-16,-7-10-3 0,6 11-10 0,-6-4-2 15,8 5-8-15,-5 0 1 0,3 7-3 0,-2 3-1 16,4 8-2-16,-2 8-1 0,4 8 2 0,-2 4-4 16,0 11 2-16,0 8-9 0,0 8 2 0,1 3-8 15,4 6-8-15,4 9 21 0,4 0-23 0,4-1 19 16,6-3-8-16,3-1-10 15,6-2 7-15,5-4-9 0,6-2 0 0,6-1-17 16,-1-8-7-16,9 1-27 0,-8-17-21 0,16 13-42 16,-35-44-35-16,57 59-75 0,-57-59-104 0,0 0-157 15,43 38 70-15,-43-38 421 0</inkml:trace>
  <inkml:trace contextRef="#ctx0" brushRef="#br2" timeOffset="34570.2953">11413 4216 1765 0,'0'0'75'0,"0"0"-51"0,0 0-17 15,0 0-4-15,0 0 1 0,0 0 1 0,35-1-2 16,-6-3-1-16,4-1-7 0,5-4-15 0,9 2-15 16,-2-9-28-16,20 14-36 0,-13-22-42 15,27 29-84-15,-26-28-111 0,11 11-189 0,16 17 87 0,-22-24 438 16</inkml:trace>
  <inkml:trace contextRef="#ctx0" brushRef="#br2" timeOffset="35167.4857">12553 4128 1190 0,'-33'-14'136'15,"33"14"-40"-15,-46-7-7 0,46 7-9 16,-43 7-19-16,43-7-15 0,-49 18-12 0,49-18-3 15,-52 30-6-15,28-9 3 0,-5 2-7 0,4 7 5 0,-5 1-4 16,4 8 4-16,1 0-10 0,4 0-1 0,5-4-10 0,5-7 0 16,8-3-4-16,3-25 0 0,10 35-2 15,-10-35 1-15,30 25-3 0,-30-25 3 16,48 8-1-16,-16-9 1 0,5-6 0 0,2-7-1 0,4-4 1 16,-1-7-5-16,-1-3 1 0,0-5-7 0,-4-3-1 15,-4-1-4-15,-1 0 3 0,-3-1-4 0,-3 2 7 16,-3 3-3-16,-1 1 9 0,-5 1-5 0,-6 1 8 15,-2 1-2-15,-6 5 4 0,-3 24-2 16,4-39 3-16,-4 39-2 0,0 0 3 0,-4-26 1 16,4 26 3-16,0 0 3 0,0 0-1 0,0 0-2 15,0 0-3 1,0 0 0-16,0 0 0 0,2 26 6 0,-2-26 0 16,9 23 3-16,-9-23-3 0,14 26-1 0,-14-26-3 15,21 27 1-15,-21-27-2 0,34 26 2 0,-34-26-1 16,39 21 3-16,-39-21-4 0,39 21 1 0,-39-21-2 15,32 23-2-15,-32-23-1 0,26 27 1 16,-26-27-1-16,20 35 2 0,-20-35-3 0,10 41 3 16,-10-41-3-16,2 44 2 0,-2-44-4 0,-7 44 3 15,7-44-3-15,-12 37 2 0,12-37 0 0,0 0 2 16,-20 31-1-16,20-31 1 0,0 0 1 16,0 0 0-16,0 0 1 0,0 0-3 0,0 0 0 15,0 0-1-15,-10-28 1 0,10 28 1 16,7-42 3-16,0 12-2 0,3 0 6 0,1-4-5 0,3 1 0 0,0-2-4 15,2 0 0-15,2-1 0 0,0 1 0 0,1 2 0 16,-1-3 0-16,0 8 0 0,-2 4 0 0,-16 24 0 16,23-34 0-16,-23 34 0 0,0 0-18 0,16-25-26 15,-16 25-14-15,0 0-16 0,46-3-65 0,-46 3-89 16,65-18-297-16,-26 18-66 0,4-7 222 16</inkml:trace>
  <inkml:trace contextRef="#ctx0" brushRef="#br2" timeOffset="35599.7853">13830 4035 895 0,'4'-37'119'0,"-4"37"-39"15,-2-30 6-15,2 30-8 0,-12-26-16 0,12 26-2 16,-27-23-17-16,27 23 16 0,-39-13-13 0,39 13-17 16,-51 14 13-16,24 6-14 0,-6-8 13 0,3 15 6 15,-8-3-10-15,7 8 1 0,-5 3-10 0,4 6 5 16,-3-3-6-16,8 5 3 0,2-3-13 16,8-3-1-16,6-2-12 0,6-5 1 0,10-1-8 15,-5-29 1-15,28 44-3 0,-3-30-1 0,9-4-7 16,8-5-6-16,10-1-18 0,1-16-28 15,16 12-53-15,-18-30-63 0,36 32-93 0,-37-29-150 0,12 2-82 16,12 20 210-16</inkml:trace>
  <inkml:trace contextRef="#ctx0" brushRef="#br2" timeOffset="35963.0522">13977 4151 1509 0,'-24'-2'113'15,"24"2"-53"-15,0 0-24 0,-6 30-13 0,6-30-12 16,0 0-4-16,27 27 3 0,-27-27 6 0,48 14 3 16,-15-9 5-16,3-7 0 0,3 2-3 0,0-3-6 15,0 1-6-15,-2-3-6 0,-3 0-1 0,-4-3-2 16,-2 0 0-16,-28 8 2 16,41-18-2-16,-41 18 3 0,26-23 0 0,-26 23 1 15,14-30-1-15,-14 30 2 0,8-37-3 0,-8 37 1 16,-6-46-5-16,6 46 3 0,-19-44-4 0,19 44 3 15,-30-42-1-15,30 42 3 0,-39-24 2 0,39 24-17 16,-48-11 19-16,19 14 0 0,-1 6 1 0,0 7 20 16,-2 7-9-16,2 5 0 0,2 7 8 0,-2 4-7 15,5 2-14-15,2 1-5 0,7-2 0 16,7-3 0-16,7-5 0 0,10-2 0 0,6-4 0 16,-14-26 0-16,53 41 0 0,-12-27-21 0,5-12-20 31,17 1-17-31,3-18-35 0,33 20-97 0,-26-42-230 15,33 14-191-15,6-3 42 0,-10-22 526 0</inkml:trace>
  <inkml:trace contextRef="#ctx0" brushRef="#br2" timeOffset="36686.8841">15458 3670 1093 0,'0'0'67'0,"0"0"-4"0,-37 11 1 16,37-11-2-16,0 0-15 0,0 0-8 0,-30 12 2 16,30-12 4-16,0 0-1 0,-22 30 2 0,22-30-7 15,-15 39-1-15,6-13-6 0,7 11 0 0,-3 6 11 16,5 8-30-16,-4 0 23 0,6 7-30 0,-4 2 1 16,6-4 7-16,-1-1-11 0,1-6 7 15,1-5-9-15,-1-5 4 0,1-4-7 0,2-7 4 16,-7-28-1-16,12 37 2 0,-12-37 2 0,0 0 1 15,0 0-2-15,0 0-1 0,0 0-2 0,0 0 0 16,0 0 1-16,32-17-1 0,-32 17 1 16,27-51-2-16,-13 15 2 0,0-2-5 0,0-1 4 15,0 2-7-15,1 0 4 0,-1 2-5 16,0-2 3-16,0 3-4 0,2 2 4 0,2 3-4 16,1 4 4-16,-19 25-2 0,39-35 3 0,-39 35-2 15,34-14 3-15,-34 14 1 0,26 5-1 0,-26-5 2 16,27 28-2-16,-27-28 4 0,28 49-4 0,-13-19 4 15,-1 2-3-15,-2 0 3 0,0-1-4 0,-1 1 5 16,-2-2-4-16,-4-4 4 0,-3-1-3 0,-4 0 4 16,2-25-2-16,-17 44 3 0,17-44-4 15,-43 42 2-15,13-23-4 0,-4-1 2 16,-3-2-2-16,-4-4 0 0,2-3-6 0,-1-4-3 16,2-1-10-16,0-8-13 0,6 3-27 0,-6-15-31 15,38 16-45-15,-51-32-72 0,51 32-141 0,0 0-165 16,-19-44 69-16,19 44 445 0</inkml:trace>
  <inkml:trace contextRef="#ctx0" brushRef="#br2" timeOffset="37061.8871">15927 4274 1188 0,'13'25'178'16,"-13"-25"-113"-16,-6 28-6 0,6-28 0 15,0 0-6-15,0 0-17 0,6 30-10 0,-6-30-4 16,0 0-2-16,26 4-1 0,-26-4-3 0,41-11 0 16,-13 2-2-16,4-6-2 0,2-3-5 0,3-3-1 15,0 0-6-15,2-4 4 0,-3 0-5 0,-4-1 6 16,-4 3 1-16,-7-2 9 0,-21 25 1 0,32-44 8 16,-32 44-3-16,12-37 3 0,-12 37-3 0,-3-33-2 15,3 33-5-15,-21-30-6 0,21 30-5 16,-41-21 0-16,41 21-2 0,-48-5 3 0,22 10 0 15,-5 5 0-15,1 4 3 0,0 8-2 0,0 6 6 16,-2 3-3-16,2 6 5 0,0 2-6 0,3 3-2 16,4-1-5-16,4 0 0 0,7-5 0 15,4-2 0-15,10-6 0 0,4-5 0 0,-6-23 0 16,33 42-8-16,-6-26-11 0,5-9-6 0,10-2-14 16,2-8-14-16,15 5-31 0,-10-22-46 15,29 26-70-15,-32-42-89 0,31 14-257 0,-5 13 41 16,-19-23 357-16</inkml:trace>
  <inkml:trace contextRef="#ctx0" brushRef="#br2" timeOffset="37358.889">16992 4091 1166 0,'0'0'222'15,"0"0"-82"-15,0 0-24 0,-29-14-27 0,29 14-23 16,0 0-24-16,-37-3-11 0,37 3-8 0,-35 0-1 16,35 0-4-16,-43 5-1 0,43-5-3 15,-48 21 1-15,20 0-4 0,0 0 2 0,-4 8-3 16,4 2 4-16,-3 4-6 0,5 6 2 0,3-2-10 16,3-1 0-16,8-1 0 0,3-7 0 0,7-1 0 15,2-29 0-15,13 38-10 0,-13-38-3 0,30 29-9 16,-30-29-1-16,51 10-9 0,-15-15-6 15,10 0-10-15,0-17-30 0,19 12-49 0,-24-32-101 16,35 19-249-16,-19-7-78 0,-4-11 160 16</inkml:trace>
  <inkml:trace contextRef="#ctx0" brushRef="#br2" timeOffset="37796.4973">17562 4060 1344 0,'-35'0'134'0,"35"0"-49"0,0 0-7 0,0 0-11 16,-22-29-15-16,22 29-6 0,0 0-3 15,-24-14-2-15,24 14-5 0,-31-5-1 0,31 5-9 16,-40 7 0-16,40-7-5 0,-50 25-8 0,20-4-13 16,-2 7 0-16,-3 4 0 0,-1 5 0 0,-1 1 0 15,2 3 0-15,3-6 0 0,5 2 0 16,8-3 0-16,5-8 0 0,14-26 0 0,-11 41 0 15,11-41 0-15,7 26 0 0,-7-26 0 0,27 14 0 16,-27-14 0-16,49-3 0 0,-15-8 0 0,3-3 0 16,4-9 0-16,5-2 0 0,0-5 0 0,0-3 0 15,-2 0 0-15,-3-3 0 0,-6 6 0 0,-3-3 0 16,-5 6 0-16,-4 1 0 0,-23 26 0 16,26-42 0-16,-26 42 0 0,9-25 0 15,-9 25 0-15,0 0 0 0,0 0 0 0,0 0 0 16,-26-2 0-16,26 2 0 0,-29 32 0 0,13-6 0 15,-1 6 0-15,1 3 0 0,0 2 0 0,3-1 0 16,1 1 0-16,7-2 0 0,1-3 0 0,4-4 0 16,7-5 0-16,-7-23 0 0,23 38-29 0,-23-38-2 15,34 27-6-15,-34-27-5 0,51 16-18 16,-22-25-19-16,17 16-24 0,-14-30-45 0,30 25-82 16,-31-34-115-16,14 6-163 0,10 12 74 0,-24-31 434 15</inkml:trace>
  <inkml:trace contextRef="#ctx0" brushRef="#br2" timeOffset="38155.8885">18171 4038 1217 0,'-60'-44'271'0,"60"44"-153"16,-32 0-34-16,32 0-10 0,-37 13-22 15,37-13-12-15,-39 24-9 0,39-24 0 0,-35 43-6 16,20-17 2-16,0 4-10 0,0 4 4 0,-1-3-6 16,4 4 2-16,3 1-10 0,2-1-7 0,5-2 0 15,2-3 0-15,4-2 0 0,-4-28 0 0,16 44 0 16,-16-44 0-16,25 32 0 0,-25-32 0 0,37 18 0 15,-37-18 0-15,49-4 0 0,-17-3 0 16,4-7 0-16,4-7 0 0,3-5 0 0,3-6 0 16,0-3 0-16,-2-1 0 0,-1 3 0 0,-4-2-1 15,-4 1 2-15,-3 1-3 0,-4 3 3 16,-3-2-3-16,-4 4 3 0,-6 0-4 0,-5-2 4 16,-3 7-4-16,-7 23 4 0,9-39-2 0,-9 39 2 15,0 0-1-15,0 0 1 0,0 0 1 0,0 0-1 16,0 0 0-16,0 0-2 0,-25 28 1 15,13-1-1-15,0 1 2 0,-1 2-2 0,-1 2 2 16,2 3-6-16,-1-2-2 0,6-1-12 0,-4-4-6 16,10-1-16-16,1-27-4 0,1 42-12 0,-1-42-10 15,15 30-14-15,-15-30-12 0,0 0-13 0,26 12-17 16,6-1-56-16,-32-11-123 0,32-39-174 0,10 34 58 16,-22-34 418-16</inkml:trace>
  <inkml:trace contextRef="#ctx0" brushRef="#br2" timeOffset="38484.0242">18959 3942 1315 0,'-39'-22'196'0,"39"22"-109"0,0 0-13 0,-28-1-5 15,28 1-19-15,-30 7-11 0,30-7-7 0,-37 23 4 16,37-23-7-16,-37 33 1 0,37-33-8 16,-38 42 3-16,19-17-6 0,19-25 0 0,-34 46-14 15,34-46-5-15,-28 46 0 0,28-46 0 16,-16 35 0-16,16-35 0 0,-4 24 0 0,4-24 0 15,0 0 0-15,0 0 0 0,27 25 0 0,-27-25 0 16,34-3 0-16,-34 3 0 0,48-16 0 0,-22 3 0 16,1-1 0-16,3 0 0 0,0 0 0 0,-4 4 0 15,-1 1 0-15,-25 9 0 0,36-5 0 16,-36 5 0-16,24 3 0 0,-24-3 0 0,0 0 0 16,22 28 0-16,-22-28 0 0,-4 41 0 0,-3-15 0 15,-4 1 0-15,-3 1 0 0,-3 2 0 0,-1-2 0 16,0 2 0-16,2-4-9 0,16-26-12 0,-32 44-16 15,32-44-10-15,-21 35-24 0,21-35-41 0,-7 29-112 16,7-29-309-16,0 0-42 0,0 0 158 0</inkml:trace>
  <inkml:trace contextRef="#ctx0" brushRef="#br2" timeOffset="38999.6487">19448 4179 1016 0,'0'0'321'0,"0"0"-201"16,0 0-42-16,34 23-1 0,-34-23-14 0,25-2-15 15,-25 2-10-15,35-7-4 0,-35 7-7 0,43-14-9 16,-43 14-10-16,46-10-5 0,-46 10-1 0,40-16-1 16,-40 16 0-16,38-19 1 0,-38 19 1 0,30-23 1 15,-30 23 3-15,24-25 0 0,-24 25 3 16,13-26-1-16,-13 26 2 0,-2-29-2 15,2 29 0-15,-16-31-5 0,16 31 0 0,-28-32-3 16,28 32 6-16,-39-32 3 0,39 32-11 0,-46-26 20 16,19 14-17-16,-1 8 14 0,-2 2-2 0,1 8-2 15,-1 4 14-15,0 6-19 0,0 7-7 0,0 5 0 16,0 7 0-16,2 2 0 0,-3 6 0 16,5-3 0-16,3-1 0 0,3-2 0 0,10-6 0 15,6-2 0-15,10-5 0 0,-6-24 0 0,31 41 0 16,-2-27 0-16,6-2 0 0,4-6 0 0,7-3 0 15,4-3-11-15,6 0-33 0,1-7-13 0,9 9-23 16,-11-22-41-16,21 29-73 0,-30-39-130 0,21 20-244 16,2 8 48-16,-16-24 393 0</inkml:trace>
  <inkml:trace contextRef="#ctx0" brushRef="#br2" timeOffset="39636.0873">20961 4125 981 0,'-13'-32'229'16,"13"32"-90"-16,0 0-41 0,0 0-19 0,-21-26-22 16,21 26-17-16,0 0-5 0,-35-29-6 0,35 29 1 15,-36-22-3-15,36 22-4 0,-39-20 1 0,39 20 0 16,-39-10 2-16,39 10-1 0,-39 3 2 0,39-3-3 16,-37 18 0-16,37-18-5 0,-35 31 1 0,19-2-8 15,2 4 2-15,1 6-6 0,3 1 6 0,-1 6-7 16,6-4 4-16,3-1-10 0,4-2-1 0,8-8 0 15,3-6 0-15,-13-25 0 0,42 42 0 0,-13-28 0 32,1-7 0-32,3-5 0 0,1-5 0 0,3-8 0 15,2-5 0-15,4-8 0 0,1-5 0 0,-2-6 0 16,1-5-1-16,-8-3-3 0,-1 3-4 0,-6-1 8 16,-6 4-4-16,-10 2 6 0,-5 7-3 15,-11 0 3-15,-4 1-7 0,8 27-2 0,-36-40-9 16,36 40-1-16,-51-25-4 0,21 22 4 0,-4 8 4 15,0 4 5-15,-1 5 3 0,5 4-1 0,3 1 0 16,27-19-10-16,-35 40-10 0,35-40-24 0,-4 32-25 16,4-32-32-16,34 23-40 0,16 0-84 0,-24-23-192 15,22-5-87-15,19 12 184 0</inkml:trace>
  <inkml:trace contextRef="#ctx0" brushRef="#br2" timeOffset="39994.1899">22158 3692 1139 0,'-16'-29'154'16,"16"29"-57"-16,-4-28-19 0,4 28-15 15,-5-28-13-15,5 28-11 0,0 0 5 0,-16-26 1 16,16 26-1-16,0 0-6 0,-35-11-7 16,35 11-5-16,-29 7-3 0,29-7-1 0,-39 18-1 0,39-18 1 0,-47 35-4 15,17-12 2-15,-4 7-6 0,-2 3 1 0,-1 4-5 16,4 5 2-16,-1 6 10 0,2 5-22 0,2 3 0 16,3 4 0-16,3-2 0 0,2 0 0 0,5-3 0 0,4 1 0 15,6-6 0-15,4-8 0 0,8 2-13 16,2-12-18-16,9 1-17 0,-16-33-5 15,41 42-15-15,-41-42-13 0,48 23-30 0,-48-23-31 0,44 5-56 16,-44-5-91-16,5-35-204 0,-5 35 33 0,9-37 401 31</inkml:trace>
  <inkml:trace contextRef="#ctx0" brushRef="#br2" timeOffset="40134.8652">21455 4142 1812 0,'-39'11'144'0,"39"-11"-84"15,0 0-30-15,0 0-29 0,0 0-1 0,42 26 0 16,-6-22 0-16,5-8 0 0,12-1 0 16,5-5 0-16,11-3 0 0,-2-6-40 0,11 12-83 15,-21-28-108-15,30 20-415 0,-27 1 44 0,0-5 198 16</inkml:trace>
  <inkml:trace contextRef="#ctx0" brushRef="#br2" timeOffset="41165.9682">1375 5750 295 0,'8'-28'129'0,"-8"28"21"16,0 0 26-16,0 0 7 0,0-24-17 15,0 24-36-15,0 0-41 0,-30 5-26 0,4-7-6 16,26 2-5-16,-57 14-1 0,32 2-19 0,-10-5 10 16,3 6-19-16,-5-4 10 0,7 4-3 15,-2-5-9-15,32-12-3 0,-46 27-8 0,46-27-3 16,-30 28-6-16,30-28 1 0,-18 28-5 0,18-28 2 15,-4 30-2-15,4-30 3 0,11 44-2 0,-11-44 3 16,28 46-4-16,-28-46 3 0,41 42-3 16,-41-42 3-16,44 37-2 0,-44-37 2 0,45 28 0 15,-45-28 1-15,33 20-1 0,-33-20 1 0,0 0-1 16,27 19 0-16,-27-19 1 0,0 0 1 0,0 0 1 16,0 0 0-16,0 0-3 0,0 0-9 0,0 0-25 15,0 0-33-15,0 0-32 0,-48-3-19 0,48 3 0 16,-37-6 3-16,37 6 0 0,-32 0-12 15,32 0-28-15,-28 7-22 0,28-7-11 16,0 0 18-16,-34 27 55 0,34-27 60 0,-18 32 82 16,18-32 58-16,-17 29 31 0,17-29 10 0,-13 27-29 15,13-27-34-15,0 0-39 0,-2 23-24 0,2-23-16 16,0 0-9-16,31 3-22 0,-31-3-53 0,33-30-135 16,11 32 28-16,-29-39 207 0</inkml:trace>
  <inkml:trace contextRef="#ctx0" brushRef="#br2" timeOffset="41931.5853">1249 6286 794 0,'0'0'80'0,"0"0"-38"0,0 0-1 0,0 0 14 16,-28-11 10-16,28 11-4 0,0 0-15 0,0 0-16 16,0 0-4-16,0 0-1 0,0-24 8 15,0 24 4-15,0 0 6 0,0 0 2 0,3-29 1 16,-3 29-2-16,0 0-1 0,0 0-3 0,0 0-2 16,0 0-3-16,0 0-3 0,0 0-7 0,0 0-8 15,0 0-7-15,0 0-7 0,0 0-1 16,-35 13-2-16,35-13 1 0,-36 35-2 0,36-35 3 15,-49 49-3-15,22-22 3 0,-1-4-1 0,-1 3 7 16,1-5 0-16,3-3 3 0,25-18-1 0,-39 24-3 16,39-24-2-16,0 0-2 0,-25 6-2 0,25-6-5 15,0 0-9-15,0 0-13 0,-1-30-18 0,-1 7-25 16,2 23-24-16,11-53-42 0,17 41-82 16,-26-22-192-16,14 1-93 0,15 20 200 15</inkml:trace>
  <inkml:trace contextRef="#ctx0" brushRef="#br2" timeOffset="43166.1418">1812 5911 483 0,'0'0'193'0,"0"0"-69"0,0 0-27 16,4-25 1-16,-4 25-9 0,0 0-10 0,0 0-16 16,7-30-13-16,-7 30-10 0,0 0-2 0,0 0-1 31,0 0 3-31,0 0 1 0,0 0-4 0,-25-18-3 0,25 18-9 0,0 0-4 0,-34 16-5 0,34-16 2 16,-30 30-1-16,30-30 10 0,-37 48-3 15,19-18 8-15,-5-2-7 0,4 7 2 16,-3-5-9-16,5 7 4 0,-1-5-8 0,7 3 3 15,1-3-8-15,4-2-1 0,5-6-6 0,1-24 0 16,7 37-4-16,-7-37 1 0,19 28-2 0,-19-28 5 16,41 13-1-16,-13-13 1 0,4-6 1 0,4-2-4 15,-1-8 3-15,4-4-2 0,-4-6 3 0,-1-4-3 16,-6 2 2-16,-3-6-2 0,-5 5 3 0,-4-1-2 16,-4 0 4-16,-5 3-4 0,-3 1 3 15,-3-1-4-15,-4 3 4 0,-2-1-4 0,-4-1 2 16,9 26-3-16,-25-43 0 0,25 43-5 15,-27-37 1-15,27 37-4 0,-24-21 2 0,24 21-2 16,0 0 3-16,0 0-3 0,0 0-1 0,-25-5-3 16,25 5-2-16,0 0 1 0,0 0 1 0,14 26 6 15,-14-26 1-15,25 29 4 0,-25-29 0 16,39 19-1-16,-15-14 1 0,7 1 0 0,0-5 1 16,3-2 1-16,0-1 0 0,-1-2-1 0,-1 1 2 15,-2-1 3-15,-1-1 3 0,-1 0 1 0,-3-1 2 16,0 5-1-16,-25 1 1 0,33-4 1 0,-33 4 0 15,0 0 1-15,0 0 1 0,0 0 0 0,0 0-3 16,22 26 0-16,-22-26-5 0,0 32 1 0,0-32-4 16,-8 49 3-16,1-22-5 0,0 5 3 15,-2-4-4-15,2 2 3 0,-1-4-4 16,0-1 4-16,8-25-4 0,-8 44 3 0,8-44-1 16,0 24 1-16,0-24-2 0,0 0 0 0,0 0-1 15,0 0 1-15,0 0 0 0,0 0 1 0,31-19 3 16,-31 19-1-16,38-51 3 0,-15 16-5 0,1-4 4 15,3 2-4-15,-4-3 6 0,0 3-1 0,-3 0 4 32,-1 7-1-32,-3-2 1 0,0 9-5 15,-16 23 3-15,23-37-6 0,-23 37 2 0,0 0-1 16,0 0 1-16,0 0 0 0,0 0 0 0,0 0 0 16,0 0-2-16,0 0 0 0,0 0-2 0,0 0 2 15,9 41-2-15,-9-41 3 0,-2 42-3 0,2-42 3 16,4 35-1-16,-4-35 0 0,12 32-2 15,-12-32 1-15,25 26-1 0,-25-26 2 16,33 20-1-16,-33-20 2 0,43 8-3 0,-16-4 2 16,4-8-2-16,1 1 1 0,4-6 1 0,-1-2-1 15,-1 1 1-15,1-2-1 0,-3-1 2 0,-4-1 1 16,-28 14 4-16,45-24 1 0,-45 24 2 0,26-25-3 16,-26 25-1-16,0 0-2 0,20-27 0 0,-20 27 0 15,0 0 0-15,0 0 0 0,0 0-4 0,0 0 0 16,0 0 0-16,0 0 0 0,0 0 0 15,0 0 0-15,-2 39-3 0,-2-12 0 0,-1 10-4 16,0 0 2-16,1 0-7 0,-1-2 2 16,5 0-9-16,-4-3-1 0,8 3-11 0,-2-7-2 15,5 2-15-15,-7-30-4 0,23 42-21 0,-23-42-18 16,33 25-21-16,-33-25-28 0,50 2-54 0,-50-2-136 16,39-39-159-16,0 34 115 0,-25-32 374 0</inkml:trace>
  <inkml:trace contextRef="#ctx0" brushRef="#br2" timeOffset="43494.3431">3293 5921 1186 0,'-46'20'152'0,"46"-20"-62"0,0 0-24 0,-7 38-7 0,7-38-12 16,0 0-8-16,10 29-12 16,-10-29-5-16,27 14-5 0,-27-14-2 0,46 5-1 15,-14-7-1-15,3-3 3 0,4-2 2 0,2-4 2 16,3-1-5-16,-5 0-3 0,2-3-7 0,-6 1-4 15,-5 0 0-15,-30 14 1 0,41-28 1 0,-41 28 1 16,0 0 2-16,25-33 5 0,-25 33 2 0,0 0 0 16,-4-32-3-16,4 32-4 0,-21-28-5 0,21 28 2 15,-39-25-5-15,12 16 1 0,-3 2 1 16,0 0 2-16,-3 7 3 0,2 4 2 0,0 3 2 16,-3 5-1-16,2 7 0 0,0 4-4 0,2 9 5 15,2 3-3-15,1 4 8 0,6 2-6 16,1 3 3-16,6-4-8 0,7 2 2 0,5-8-9 15,8-1-2-15,8-5-12 0,-14-28-11 0,51 41-21 16,-17-32-10-16,16 5-23 0,-3-23-40 0,33 27-111 16,-25-18-326-16,26-14-7 0,11 3 299 15</inkml:trace>
  <inkml:trace contextRef="#ctx0" brushRef="#br2" timeOffset="44256.401">4819 5958 1005 0,'0'0'212'15,"0"0"-112"-15,-3-44-31 0,3 44-8 0,3-23 0 16,-3 23-9-16,0 0-9 0,0 0-6 16,0-24-5-16,0 24 2 0,0 0-3 0,0 0-6 15,0 0-6-15,0 0-3 0,0 0-6 16,-7 24-2-16,7-24-2 0,-10 43 4 0,2-14 0 15,3 5 9-15,-4 1-3 0,4 2 4 0,-4 0-7 16,2 4 2-16,0-3-8 0,2-1 2 0,1-1-6 16,1-8 1-16,1-2-5 0,2-26 3 0,-4 37-4 15,4-37 2-15,0 0-1 0,4 25 0 0,-4-25 0 16,0 0 1-16,0 0-2 0,0 0 0 16,0 0 2-16,9-25-2 0,-9 25 4 0,21-51-3 0,-9 16 3 15,1-7-4-15,-1-1 4 0,1-1-4 0,-3 6 4 16,3-3-5-16,1 2 5 0,-4-1-6 0,3-1 5 15,-1 1-7-15,-1-1 4 0,1 3-7 0,1 1-10 16,-5 5 24-16,5 4-23 0,-13 28 27 0,25-36-10 16,-25 36-2-16,28-17 0 0,-28 17 1 15,32-4-1-15,-32 4 1 0,35 11-1 0,-35-11 1 0,37 23-3 16,-37-23-13-16,39 35 29 0,-39-35-26 0,38 44 28 16,-24-19-12-16,-2 1-3 0,-1-1 4 0,-4-1-4 15,-7-24 4-15,5 48-2 0,-5-48 3 0,-5 48-4 16,5-48 5-16,-21 45-4 0,21-45 2 0,-36 37-2 15,36-37 2-15,-42 34-4 0,42-34 2 0,-46 23-1 16,46-23 2-16,-48 14-2 0,48-14 0 31,-44 7-1-31,44-7 0 0,-41 0 1 0,41 0 0 16,-32-2 1-16,32 2 0 0,-25 0 0 0,25 0-1 0,0 0 0 16,-30 12 0-16,30-12-2 0,-27 39 4 0,8-5-3 15,-1 8 6-15,1 7-4 0,-4 4 5 0,2 12-8 16,-1 0 8-16,3 6 5 0,-2-3-20 0,1-2 20 15,1-5-21-15,1-6 3 0,4-8-5 16,5-4-24-16,0-17-22 0,18 6-44 0,-9-32-36 16,23 28-69-16,-23-28-90 0,18-30-227 0,17 19 58 0,-15-38 458 15</inkml:trace>
  <inkml:trace contextRef="#ctx0" brushRef="#br2" timeOffset="45481.6958">5321 5897 1461 0,'0'0'69'15,"0"0"-34"-15,0 0-6 0,0 0-8 0,0 0-6 16,0 0-2-16,0 0 5 0,0 0 5 0,0 0 4 16,14 29-2-16,-14-29-2 0,5 37-6 15,-3-14 2-15,-4 4-4 0,0 1 3 16,-3 0-5-1,0 7 5-15,-4-5-6 0,2 7 2 0,-2-7-5 0,2-3 3 0,7-27-5 0,-14 40 3 0,14-40-3 32,-8 25-1-32,8-25-2 0,0 0 0 0,0 0-3 15,0 0-3-15,0 0 0 0,0 0 1 0,0 0 0 16,18-41 0-16,-2 13 4 0,4-5-6 16,1-6 7-16,4 0-7 0,-1 0 6 0,-2 2-6 15,-1 0 5-15,-3 0-4 0,-2 2 4 0,-2-2-3 0,-2 4 2 0,-3 1-2 0,-2 2 3 16,0 6-3-1,-7 24-12-15,7-34 12 0,-7 34-14 0,0 0 14 16,0 0-1-16,0 0 0 0,0 0-1 16,0 0 1-16,25-7 1 0,-25 7 0 0,32 9 16 15,-32-9-15-15,41 9 14 0,-17-8-14 0,1 1-1 16,4-2 1-16,-1-3-15 0,4-1 15 0,-2-1-13 16,2-2 12-16,-4 1 1 0,-1 1-1 0,-27 5 1 15,39-9 0-15,-39 9 1 0,0 0 13 0,0 0-12 0,0 0 0 16,0 0 1-16,0 0-14 0,0 0 26 15,-4 27-13-15,4-27 11 0,-41 37-12 0,15-13-1 16,-3 3 4-16,-2 3-1 0,-1 5 5 16,0 0-2-16,4 4 6 0,-1-2-4 0,6 0 5 0,2-2-4 15,7-1 1-15,1-6-5 0,8 0 0 0,5-28-5 16,5 41 0-16,-5-41-1 0,0 0 1 0,45 29 0 16,-21-29 1-16,8-5-1 0,4-5-1 0,4-8 2 0,1-3-2 15,0-6 0-15,-4-4-3 0,-1 1 2 0,-6-5-5 16,-4 5 5-16,-3-2-1 0,-3 2 4 15,-6 0-3-15,-5 0 4 0,-4 5-4 0,-5 1 4 16,0 24-4-16,-11-46 3 0,11 46-3 0,-24-42 1 16,24 42-2-16,-34-28-11 0,34 28 11 15,-30-15-10-15,30 15 11 0,0 0 2 0,-28 0-1 16,28 0 1-16,0 0-1 0,0 0 12 0,-16 25-12 16,16-25 10-1,0 0-11-15,8 28-2 0,-8-28 1 16,0 0 0-16,38 18 0 0,-38-18 1 15,44 0 1-15,-16-5 0 0,1-4 0 0,4 0 2 16,4-3 1-16,2-1-13 0,4 3 13 0,-2-3-14 16,-4 5 24-16,-2-1-10 0,-6 4 10 0,-29 5-12 15,42-6 1-15,-42 6 0 0,0 0 3 0,25 4 1 0,-25-4-10 16,0 0 12-16,0 0-12 0,9 35 21 0,-9-35-9 16,-11 41 8-16,-1-17-9 0,1 4-4 15,-3 2 3-15,0 6-5 0,-2-1 3 0,2 4-3 16,1 1 2-16,1 1-3 0,-1-3 4 0,3-4-5 15,1-1 4-15,4-6-3 0,5-27 2 0,-4 42-2 16,4-42 1-16,2 26-1 16,-2-26 1-16,0 0-1 0,0 0-1 0,0 0 1 0,0 0 0 15,0 0 2-15,28-45-2 0,-14 18 3 0,1-8-4 16,0 0 3-16,1-2-3 0,-1 3 4 16,-1 1-3-16,0-2 3 0,0-1-4 0,0-1 4 15,-1 0-5-15,1 0 4 0,0 2-4 0,-3 2-8 16,1 4 20-16,-1 3-21 0,-11 26 21 0,26-40-9 15,-26 40-2-15,30-25 2 0,-30 25 0 0,29-12-1 16,-29 12 1-16,30-4 0 0,-30 4-1 0,32 2-1 0,-32-2 2 16,30 10-2-16,-30-10 3 15,25 16-2-15,-25-16 0 0,0 0-1 0,30 32-1 16,-30-32-3-16,12 28-10 0,-12-28 23 0,5 34-23 16,-5-34 25-16,-3 38-10 0,3-38 0 0,-20 44 3 0,8-19-3 15,12-25 3-15,-32 48-3 0,16-24 3 0,16-24-3 16,-35 44 2-16,35-44-2 0,-37 41 2 0,37-41-2 15,-43 40 2-15,43-40-2 0,-46 39 0 0,46-39-2 16,-50 35 2-16,26-21-2 0,-3 6 1 16,0-6-1-1,-1 0 1-15,3-2 0 0,-1 1 2 0,-1-3-1 16,2-3 1-16,1 0-2 0,-1 0 2 0,25-7 0 16,-37 14 0-16,37-14 0 0,0 0 1 0,-31 34-2 15,31-34 2-15,-14 42-2 0,9-16 2 0,1 8-3 16,-1 6 4-16,2 4-5 0,-3 4 6 0,3 3-2 15,-4-2-32-15,5 2 0 0,-5-10-45 16,10 5-33-16,-3-46-72 0,4 67-196 0,-4-67-200 16,0 33 28-16,11-10 513 0</inkml:trace>
  <inkml:trace contextRef="#ctx0" brushRef="#br2" timeOffset="46450.5668">6812 6004 1428 0,'0'0'70'0,"0"0"-27"0,0 0-3 0,0 0 0 15,17-28 2-15,-17 28-8 0,52-35-14 0,-17 12-5 16,6 0-7-16,1-2 1 0,3-3-5 0,-1 5 4 15,0-2-4-15,-5 3 1 0,-2 0-3 0,-8 5-16 16,-29 17 36-16,37-30-26 0,-37 30 35 16,0 0-9-16,21-30-2 0,-21 30 0 0,0 0-7 15,-16-25-4-15,16 25-6 0,-30-16-3 0,5 9-1 16,-3 6 1-16,-6-3-1 0,1 4-1 0,-1 2 2 16,-1 3 0-16,1 2 1 0,0 5 0 0,2 3 0 15,2 4-2-15,4 4-9 0,-1 5 28 16,1 4-22-16,4 3 28 0,3 2-10 0,3 5-6 15,5 2 5-15,4 0-8 0,6 0 2 16,2-3-5-16,8-6 2 0,4-3-4 0,6-1 2 16,8-6-3-16,4-4 1 0,7-5-2 0,1-9 1 15,3-2-4-15,6-10-3 0,2-2-5 0,1-7-8 16,2-5-5-16,0-8-9 0,4 1 0 0,-8-8-4 16,5 3 8-16,-10-1 0 0,-2-2 14 0,-3 1 3 15,-3 1 11-15,-6 1-1 0,-4 1 6 16,-6 1-4-16,-20 29 5 0,21-40-3 0,-21 40 5 15,4-28 1-15,-4 28 4 0,0 0-2 0,0 0 1 16,-32-18-3-16,32 18-2 0,-27 11 4 16,27-11 3-16,-33 31 6 0,33-31-1 0,-39 44 3 15,21-17-6-15,0 5 5 0,2-1-4 0,0 4 4 16,2-1-7-16,4-1 4 0,1-4-6 0,2-1 3 16,7-28-3-16,-7 44 0 0,7-44-4 15,0 26 1-15,0-26-4 0,0 0 1 0,0 0 0 16,0 0-1-16,0 0 3 0,31 4-1 0,-31-4 3 15,27-35-1-15,-11 8 1 0,3-6-4 0,1 1 1 16,-1-2-3-16,1-1 3 0,-2 2-1 0,-4 1 5 16,-2 2-4-16,1 2 3 0,-5 2-3 0,-8 26 0 15,18-43-4-15,-18 43-12 0,14-30 10 0,-14 30-11 16,0 0 12-16,29-30 0 16,-29 30 7-16,0 0-19 0,39-19 1 0,-39 19-30 15,44-11-12-15,-14 15-27 0,-30-4-36 0,65-4-55 16,-50-22-111-16,38 21-174 0,-13-1-81 0,-8-25 300 15</inkml:trace>
  <inkml:trace contextRef="#ctx0" brushRef="#br2" timeOffset="46638.039">8407 5261 1440 0,'-49'10'176'0,"28"24"-86"15,-13-6-25-15,9 9-11 0,-3 0-20 0,5 5-3 16,0 2-14-16,3 2 3 0,4 5-7 15,8 0-8-15,-1 2 19 0,7 3-23 0,-2-1 17 16,4-4-10-16,-1 0-10 0,2-5 3 16,3 0-14-16,-2-6-7 0,5 1-16 0,-5-8-9 15,8 4-20-15,-10-37-33 0,21 64-111 0,-21-64-296 16,-3 37-73-16,3-37 153 0</inkml:trace>
  <inkml:trace contextRef="#ctx0" brushRef="#br2" timeOffset="47247.5553">8002 5807 1536 0,'0'0'106'16,"0"0"-68"-16,0 0-4 0,0 0-3 0,28 21 6 16,-28-21 0-16,52-11-4 0,-15-1-6 0,7-2-8 15,2-4-6-15,0-1-8 0,0 0-17 16,-2-1 26-16,-5 3-29 0,-3 2 28 0,-4 7-12 15,-6-1 0-15,-26 9 2 0,36-7 2 0,-36 7 7 16,0 0 2-16,0 0 5 0,0 0-2 0,0 0-2 16,0 0-5-16,0 0-4 0,-4 37-15 0,4-37 10 15,-25 40-9-15,25-40 22 0,-30 48-9 0,13-20 9 16,1-2-8-16,1 4-4 0,5 0 1 0,-1-3-3 16,6-1 0-16,3-1 0 15,2-25 0-15,7 33 0 0,-7-33 0 0,0 0 0 16,32 28 0-16,-32-28-2 0,32 6 2 0,-32-6-1 15,41-13 0-15,-17 1 1 0,3-7-2 0,3-6 3 16,-2-3-3-16,1-4 3 0,-3 0-3 0,1 3 3 16,-2-1-3-16,-4 0 3 0,0 3-4 0,-21 27-12 15,30-42 21-15,-30 42-23 0,0 0 21 0,20-25-8 16,-20 25-1-16,0 0 1 0,0 0-9 16,-7 39 23-16,-4-11-20 0,1 14 21 0,-6 4-9 15,-2 7-5-15,-2 3 4 0,-3 8-6 0,0 5 5 16,-1 3-7-16,-8 4-14 0,3 5-6 15,-4-6 15-15,3 1-10 0,1-9 19 0,3-12 16 16,3-4-32-16,5-6 22 0,4-6-8 0,3-5-5 16,11-34 12-16,-14 38-3 0,14-38 2 15,0 0-1-15,0 0 0 0,0 0 1 0,0 0 1 16,0 0 8-16,-2-38 3 0,4 11 7 0,3-1 1 16,1 0-12-16,-3 0 23 0,1-4-24 0,1-3 18 15,-3-2-13-15,3-6-9 0,-1 1-2 0,3-5-2 16,0-1 0-16,2-3-6 0,-1 0-3 0,1-2-12 15,6 4-5-15,-5-2-17 0,8 14-9 0,-6-4-25 16,15 24-42-16,-22-22-65 16,36 35-110-16,-41 4-271 0,46-44 34 0,5 39 412 15</inkml:trace>
  <inkml:trace contextRef="#ctx0" brushRef="#br2" timeOffset="47591.3336">9753 5775 1447 0,'0'0'158'0,"13"-25"-56"0,-13 25-23 0,0 0-42 16,0 0 6-16,0 0-26 0,0 0 10 0,0 0 9 15,0 0-18-15,0 0 8 0,0 0-18 0,-7 25-6 16,7-25-1-16,-18 51-2 0,6-17 3 0,-1 3-4 16,3 1 3-16,-3-2-4 0,4-1 3 15,4-5-11-15,5-30-5 0,-5 44-16 16,5-44-12-16,7 31-11 0,-7-31-17 0,0 0-27 15,0 0-33-15,46 20-95 0,-46-20-237 0,18-42-66 16,10 22 215-16</inkml:trace>
  <inkml:trace contextRef="#ctx0" brushRef="#br2" timeOffset="47747.5655">9830 5270 1776 0,'0'0'78'0,"0"0"-56"0,-29 8-12 15,29-8-9-15,0 0-13 0,0 0-13 0,0 0-10 16,0 0-20-16,0 0-28 0,53-1-43 16,-42-24-80-16,42 36-105 0,-24-15-188 15,-1-15 23-15,23 29 418 0</inkml:trace>
  <inkml:trace contextRef="#ctx0" brushRef="#br2" timeOffset="47950.7184">10240 5194 876 0,'0'0'300'0,"0"0"-193"15,-37 14-26-15,28 11 0 0,9-25-15 0,-31 58-1 16,11-21-17-16,9 12 0 0,-8 4-11 16,5 8 0-16,-6 5-16 0,6 4-11 0,-2-3 18 15,2 2-26-15,2-8 17 0,-1-1-11 0,6-7-15 16,0-7 0-16,7-2-15 0,-3-12-7 16,10 1-31-16,-7-33-24 0,12 46-49 0,-12-46-67 15,0 0-117-15,32 19-196 0,-32-19 52 0,0 0 461 16</inkml:trace>
  <inkml:trace contextRef="#ctx0" brushRef="#br2" timeOffset="48091.3597">9943 5694 1454 0,'0'0'213'0,"-30"-16"-98"0,30 16-41 0,0 0-15 16,0 0-18-16,0 0-15 0,0 0-13 0,0 0-6 16,0 0-5-16,21-32 1 0,7 22-2 0,10-4-1 15,6-4-5-15,4 6-12 0,1-8-20 16,6 8-26-16,-7-13-45 0,19 29-99 15,-35-34-209-15,23 18-171 0,0 3 26 0,-14-19 555 16</inkml:trace>
  <inkml:trace contextRef="#ctx0" brushRef="#br2" timeOffset="49792.3525">11346 5088 868 0,'0'0'82'16,"0"0"-9"-16,0 0 2 0,-15 30-1 0,15-30-8 31,-23 30-14-31,6-5-17 0,3 8 1 0,-6 4-4 0,6 9 7 0,-9-4-6 0,9 11 9 0,-8-7-10 16,8 8 7-16,-3-3-12 0,6 11 3 31,-1-6 6-31,4 8-32 0,0-2 23 0,1 4-28 15,-1-4 4-15,1 5 10 0,4-7-12 0,-1-4 6 16,6-5-9-16,2-10 5 0,3-13-7 0,-7-28 2 16,19 30-4-16,-19-30 3 0,32-2 1 0,-32 2 1 15,44-37 6-15,-15 4-5 0,3-13 8 0,1-7-8 0,3-1 7 16,-1-6-8-16,-3 2 9 0,-2-1-5 16,-5 10-7-16,-2 9 30 0,-7 1-25 0,-2 9 28 15,-3 5-12-15,-11 25-8 0,16-30-2 0,-16 30-3 0,0 0-1 0,0 0-2 16,0 0-1-16,0 0 1 0,0 0-1 0,0 0 3 15,8 44-3-15,-6-12-12 0,-2 3 27 0,0 6-27 16,2-1 27-16,1-1-13 0,3 0-8 0,3-4-2 31,8-2-14-31,3-10-8 16,12 6-22-16,-2-21-22 0,19 12-33 0,-15-27-53 16,30 23-69-16,-25-29-88 0,7-4-168 0,19 17 133 15,-27-36 352-15</inkml:trace>
  <inkml:trace contextRef="#ctx0" brushRef="#br2" timeOffset="50138.2466">12286 5636 806 0,'-44'-16'255'0,"12"-9"-159"15,32 25-3-15,-62-31 8 0,62 31-5 0,-59-18-19 16,59 18-19-16,-56-3-10 0,31 8-7 0,-7 0-5 16,7 7-2-16,-7 3-7 0,6 6-1 0,-4 3-5 15,5 8 2-15,-2-2 12 0,6 10-28 0,0-1 24 16,5 3-23-16,-2-3 6 0,6 2 4 0,5-4-9 15,3-2 2-15,6-9-8 0,9 1 2 0,-11-27-4 16,33 37 1-16,-8-28-1 0,3-2-1 16,6-7 0-16,1-4 0 0,6-6 1 0,0-6 0 15,1-7 1-15,1-7-3 0,3-2 4 0,0-5-5 16,-3-2 4-16,-6 2-5 0,-2 2 5 0,-10 4-3 16,-6 2-12-16,-4 3 24 0,-15 26-23 0,16-39 24 15,-16 39-9-15,0 0-1 0,0 0 1 16,0 0 0-16,0 0-4 0,0 0-5 15,0 0-10-15,0 0-15 0,-32 42 22 0,14-10-24 16,0 10 28-16,-1-1-12 0,1 5-5 0,2-4 1 16,11 2-18-16,-2-12-16 0,19 8-36 0,-12-40-34 15,41 51-71-15,-41-51-86 0,44 4-235 0,9 10 48 16,-12-35 409-16</inkml:trace>
  <inkml:trace contextRef="#ctx0" brushRef="#br2" timeOffset="50466.6982">12931 5491 1276 0,'-71'-1'164'0,"28"20"-93"0,-10-10-5 0,16 16 3 16,-9-4-23-16,11 5-14 0,-3-1-15 0,8 5-2 16,4-6-3-16,8 3 3 0,18-27 11 15,-14 40-34-15,14-40 28 0,10 30-32 0,-10-30 15 16,36 27 4-16,-11-19-1 0,7-2 4 0,1-5-2 15,8-1-1-15,-2-1-2 0,0-3-2 0,2-1-2 16,-2 3-1-16,-6 0 0 0,-1 4 0 0,-5 3 1 16,-27-5 2-16,35 18 3 0,-35-18 7 0,20 32 2 15,-20-32 5-15,5 47-9 0,-9-13 2 16,-5 3-8-16,-3 0 3 0,-6-2-5 0,-1-2 3 16,-2-1-6-16,-2 3 2 0,0-3-4 15,0-2 0-15,0-2-8 0,23-28-1 0,-41 41-12 16,41-41-5-16,0 0-13 0,-27 21-21 0,27-21-38 15,0 0-32-15,0 0-84 0,0 0-161 0,36-41-142 16,3 20 78-16,-20-33 441 0</inkml:trace>
  <inkml:trace contextRef="#ctx0" brushRef="#br2" timeOffset="50622.9775">13506 5504 1866 0,'0'0'71'0,"-49"23"-58"0,20-15-6 15,29-8-2-15,-42 16-1 16,42-16-11-16,-36 14-11 0,36-14-20 0,0 0-29 16,0 0-90-16,-30 4-168 0,30-4-269 0,0 0 3 15,0 0 423-15</inkml:trace>
  <inkml:trace contextRef="#ctx0" brushRef="#br2" timeOffset="50779.2006">13448 6029 1879 0,'-27'19'69'0,"-1"-12"-12"16,28-7-16-16,-39 4-40 0,39-4-1 0,-28-6 0 16,28 6-4-16,-25-19-37 0,25 19-32 0,0 0-75 15,-48-56-154-15,48 56-334 0,-27-30 41 16,27 30 348-16</inkml:trace>
  <inkml:trace contextRef="#ctx0" brushRef="#br2" timeOffset="51607.3395">1511 7570 1368 0,'-9'28'106'0,"9"-28"-56"0,-25 9-22 0,25-9-14 16,0 0-6-16,0 0-5 0,0 0-1 0,0 0 9 16,0 0 11-16,41 0 10 0,-9-4 5 0,3-10-22 15,11-2 28-15,2-7-40 0,11 0 27 0,-1-7-15 16,4 6-8-16,-2-6 2 0,-1 2-6 0,-4 1 3 16,-8 3-2-16,-8-1 8 0,-5 7 1 15,-34 18 7-15,37-35-3 0,-37 35 0 16,11-26-8-16,-11 26-2 0,-4-28-6 0,4 28-6 15,-28-41-5-15,28 41-3 0,-50-33-1 0,17 22 6 16,-6 6 3-16,-4 5 4 0,-1 5 2 0,0 7-1 16,-2 6 3-16,0 7-2 0,3 3 3 0,-1 5-2 15,3 8 6-15,2 1-4 0,2 2 5 0,7 0-3 16,7 0 4-16,9-3-4 0,7-4-7 16,7-6 20-16,5 1-26 0,9-6 22 0,6 1-12 15,6-4-6-15,11-7 4 0,4-2-3 0,10-7-5 16,6-4-12-16,3-6-15 0,11 1-18 0,-5-14-26 15,13 13-30-15,-17-24-37 0,27 25-58 16,-34-31-61-16,28 15-173 0,-3 8-15 0,-24-25 317 16</inkml:trace>
  <inkml:trace contextRef="#ctx0" brushRef="#br2" timeOffset="52122.9846">2896 7244 1108 0,'0'0'190'16,"-53"-27"-61"-16,53 27-27 0,-46-1-19 0,46 1-20 15,-57 7-16-15,29 0-12 0,-6 0-4 0,4 5 2 16,-5-1 0-16,1 10-1 0,-2 0-6 16,3 5-5-16,-1 3-6 0,4 1 0 0,2 1-6 15,3 3 3-15,2-3-4 0,3-1-7 16,6-1 19-16,4-5-21 0,10-24 17 0,-6 42-14 16,6-42-3-16,16 27 2 0,-16-27-2 0,34 19 1 15,-34-19 1-15,51 2-1 0,-22-9 0 0,4-7 1 16,1-2 1-16,3-5-2 0,-1-4-11 0,2-3 19 15,-2-4-20-15,-4-1 20 0,0-2-6 16,-2 1-3-16,-4-1 3 0,-1 2-3 0,-4 1 2 16,-1 0-3-16,-2 7 0 0,-18 25-6 0,28-38-1 15,-28 38-2-15,0 0 0 0,0 0 2 0,0 0-1 16,0 0 3-16,0 0-1 0,14 28 2 0,-17 12-1 16,-5 15 7-16,0 12-6 0,-3 10-2 15,-3 6 18-15,-2 12-16 0,0 6 15 0,-2 10-5 16,2 3-15-16,-1-5 14 0,-3-1-12 15,4-15 12-15,2-5 4 0,2-12-19 0,5-7 19 16,-1-15-20-16,5-15 9 0,-1-6 5 0,4-33-3 16,-5 32 2-16,5-32 2 0,0 0 4 0,0 0 1 15,0 0 1-15,0 0-1 0,-30-30-6 0,16 5 1 16,0-6-1-16,-1-3 6 0,-2-3-1 0,3-3-4 16,-1-1 20-16,-1-1-20 0,4-2 19 0,0 0-11 15,3-4-8-15,3-3 3 0,3-5-8 16,3-6 5-16,3-1-7 0,6 0 5 0,4-1-8 15,6 10 5-15,6 1-11 0,7 9-3 0,-2 0-23 16,7 12-16-16,-5-12-50 0,21 30-68 16,-26-37-165-16,28 24-260 0,-2 4 39 0,-7-14 460 15</inkml:trace>
  <inkml:trace contextRef="#ctx0" brushRef="#br2" timeOffset="52669.8612">3672 7094 1454 0,'0'0'290'0,"-27"14"-271"0,27-14-17 0,0 0-11 16,0 0-4-16,0 0-11 0,-25-1-19 0,25 1-31 16,0 0-55-16,0 0-135 0,0 0-291 0,0 0 29 15,25 29 399-15</inkml:trace>
  <inkml:trace contextRef="#ctx0" brushRef="#br2" timeOffset="52841.7153">3866 7540 1654 0,'-31'7'237'0,"4"-2"-210"16,2-5-8-16,25 0-5 0,-33-9-1 0,33 9 3 15,0 0-20-15,-34-35-4 0,34 35-26 0,-18-44-18 16,18 44-30-16,-3-56-52 0,27 50-113 0,-24 6-323 15,11-47 4-15,14 31 284 0</inkml:trace>
  <inkml:trace contextRef="#ctx0" brushRef="#br3" timeOffset="58931.7116">4995 7170 603 0,'0'0'51'0,"0"0"-22"0,0 0 4 15,0 0 13-15,0 0 15 0,0 0 0 0,0 0-9 16,0 0-11-16,0 0-6 0,0 0-7 0,0 0-1 16,0 0 1-16,0 0 8 0,-29 25 10 15,26 1 10-15,3-26-4 0,-18 49-3 0,6-21-12 16,3 9-1-16,-4-3-11 0,3 8 4 0,-4-3-16 15,5 1 4-15,-5-1 13 0,6-5-33 0,0-4 32 0,8-30-36 0,-6 38 6 16,6-38 0-16,0 0-4 0,6 25 1 0,-6-25 1 16,0 0 2-16,0 0 1 0,0 0 3 0,33-21 4 15,-33 21 1-15,29-39 6 0,-12 9 9 16,1-9-34-16,2-1 28 0,-1-4-33 0,0 0 14 16,1 2 7-16,-2 3-7 0,-2 2 5 0,-2 5-4 15,-2 4 4-15,-1 2-4 0,-11 26 4 0,16-30-3 16,-16 30 2-16,0 0 1 0,0 0 0 0,0 0 1 15,0 0-1 1,0 0-2-16,0 0-1 0,0 0 1 0,5 26-1 16,-5-26 4-16,2 37-1 0,-2-37 3 0,5 35-1 15,-5-35 3-15,13 30-2 0,-13-30 0 0,26 18-3 16,-26-18 2-16,44 7 4 0,-15-9 3 0,3-5 6 16,7 0-1-16,-2-5-3 0,3-1-6 0,-1 3-4 15,2-1-3-15,-4 4 0 0,-3 0-1 0,-4 2 1 16,-2 0-1-16,-28 5 0 0,43-2 1 0,-43 2-2 15,27 5 2-15,-27-5-1 0,0 0 1 0,0 0 1 16,0 0 1-16,0 0 0 0,10 32 0 16,-10-32-2-16,-9 26 0 0,9-26-2 0,-12 30 2 0,12-30-11 15,-12 23-9-15,12-23-22 0,0 0-20 0,-2 35-20 16,2-35-14-16,0 0-27 0,0 0-33 0,42 30-46 16,-42-30-124-16,27-12-94 0,15 24 208 0,-31-36 211 15</inkml:trace>
  <inkml:trace contextRef="#ctx0" brushRef="#br3" timeOffset="59327.1313">6140 7205 674 0,'-26'-3'75'0,"26"3"1"15,0 0 8-15,0 0 12 0,-37-23 2 0,37 23-7 16,0 0-10-16,-27-4-7 0,27 4-8 15,-25 0-6-15,25 0-8 0,-28 7-9 0,28-7-10 16,-32 18-4-16,32-18-5 0,-37 28 2 16,37-28-4-16,-39 39 0 0,39-39-5 0,-41 49 1 0,20-22-5 0,3 2 1 0,1-2-3 0,4-4 0 15,13-23-6-15,-18 40 0 0,18-40-5 0,0 25 0 16,0-25-2-16,0 0 2 0,27 26-1 16,-27-26 2-16,39 0-1 0,-12-3 0 0,3-6 1 15,3-5-3-15,3-4 4 0,-1-6-3 0,1-3 4 16,-5 1-3-16,-4-1 2 0,0 1-2 0,-27 26 1 15,40-41-1-15,-40 41 1 0,23-31-1 16,-23 31 2 0,0 0-2-16,0 0 1 0,0 0 2 0,0 0-2 15,0 0 0-15,0 0-2 0,0 0-5 0,0 0-5 16,0 0-3-16,0 0-4 0,-1 35 3 16,-8-7-6-16,-2 0-2 0,8 9-24 0,-8-14-20 15,22 16-40-15,-11-39-46 0,16 49-39 0,-16-49-85 16,24 6-164-16,14 11 4 0,-38-17 435 0</inkml:trace>
  <inkml:trace contextRef="#ctx0" brushRef="#br3" timeOffset="59664.7863">6776 7098 969 0,'0'0'103'0,"-42"-2"-26"0,42 2-4 0,-48 9-7 16,48-9-5-16,-53 14-12 0,28 2-3 0,-5-8-3 15,30-8 2-15,-53 32-8 0,53-32-2 16,-43 34-8-16,43-34-4 0,-30 28-9 0,30-28-3 16,0 0-9-16,-18 26-2 0,18-26-3 0,0 0 1 15,0 0-1-15,34 25 1 0,-34-25 2 0,39 5-1 16,-12-5 1-16,1 0 0 0,4-2 0 16,-4 2-2-16,6 6-2 0,-2-1 0 0,-2 4 0 15,-5 0 1-15,-25-9 2 0,35 19 1 0,-35-19-6 16,21 28 4-16,-21-28-2 0,9 34 5 15,-9-34 0-15,-7 37 4 0,7-37-6 0,-21 44 4 16,21-44-4-16,-32 44 5 0,32-44 17 0,-35 33-34 16,35-33 33-16,-36 30-36 0,36-30 12 0,-28 14-11 15,28-14-29-15,0 0-42 0,0 0-66 0,0 0-24 16,0 0-51-16,0 0-38 0,21-44-147 0,22 35 130 16,-29-33 282-16</inkml:trace>
  <inkml:trace contextRef="#ctx0" brushRef="#br3" timeOffset="59992.9157">7281 7131 1140 0,'-27'-30'142'0,"27"30"-58"16,0 0-21-16,0 0-12 0,-35-3-8 16,35 3-11-16,-35 14-9 0,35-14 0 0,-48 28-2 15,48-28 6-15,-46 37-5 0,46-37 3 0,-37 39-8 16,37-39 0-16,-34 35-5 0,34-35-1 0,-18 25-6 15,18-25-1-15,0 0-6 0,0 0 1 0,9 26-2 16,-9-26 3-16,25 14 0 0,-25-14 1 0,41 9-2 16,-13-6 2-16,0 1-1 0,2-1 2 15,2 5-2-15,-5 2 1 0,-27-10-7 16,44 25 3-16,-44-25-2 0,30 33 4 0,-30-33 1 16,13 42 4-16,-13-42-5 0,-7 52 6 0,-2-23 16 15,-5 3-29-15,-4 0 29 0,-5-2-31 0,-2-4 8 16,0-1 4-16,25-25-4 0,-42 35 3 0,42-35-8 15,-30 16-9-15,30-16-30 0,0 0-38 0,0 0-57 16,-27-16-86-16,27 16-241 0,25-21-37 0,-27-16 224 16</inkml:trace>
  <inkml:trace contextRef="#ctx0" brushRef="#br3" timeOffset="60477.535">8515 7274 736 0,'29'-11'209'0,"-29"11"-100"0,0 0-4 0,12-40-8 16,-12 40-13-16,0 0-17 0,0 0-17 16,0 0-7-16,0 0-2 0,0 0-6 0,0 0-7 15,0 0-11-15,0 0-8 0,9 33-5 0,-14-3 8 16,-2 4-2-16,-2 1 6 0,-4-3-4 16,3-1-3-16,-1-4-8 0,1-3 2 0,10-24-6 15,-15 36-1-15,15-36-11 0,0 0-10 0,-3 33-23 16,3-33-25-16,0 0-35 0,0 0-86 0,0 0-137 15,0 0-183-15,19-51 133 0,8 33 381 0</inkml:trace>
  <inkml:trace contextRef="#ctx0" brushRef="#br3" timeOffset="60915.0465">8482 7055 1376 0,'-27'2'79'0,"27"-2"-30"0,0 0-15 16,0 0-11-16,-26 13-8 0,26-13-10 0,0 0-12 15,0 0 0-15,0 0 0 0,0 0-3 0,35-20-5 16,-35 20-15-16,53-25-10 0,-26 6-8 0,10 10 2 16,-7-5 3-16,7 9 12 0,-7-2 8 15,4 7 11-15,-2 7 9 0,-4 2 3 0,1 5 6 16,-5 3 6-16,-24-17 11 0,41 46 6 0,-23-16 9 16,-18-30-3-16,19 55 2 0,-19-29-8 15,6 8 3-15,-10-8-7 0,2 6 8 0,-5-6-6 0,2 6 9 16,-6-7-4-16,4 3 2 0,7-28-7 0,-23 47-6 15,23-47-12-15,-21 44 0 16,21-44-5-16,-16 34 3 0,16-34-2 0,0 0-2 16,-9 26-3-16,9-26-3 0,0 0-2 0,0 0 2 15,0 0-1-15,0 0 2 0,25-10 3 0,-25 10-1 16,34-25 2-16,-34 25-3 0,46-42 5 0,-20 12-5 16,4 2 6-16,0-6-5 0,1 1 5 0,-1-1-6 15,-4 1 6-15,1 6-2 0,-6 1 6 0,-21 26-4 16,35-39 5-16,-35 39-3 0,0 0-1 15,27-26-1-15,-27 26-3 0,0 0 0 0,0 0 0 16,0 0 1-16,0 0 0 0,9 28 1 0,-9-28-4 16,5 44 2-16,-1-18-9 0,-2 4-4 0,1 6-17 15,-1-7-10-15,7 15-30 0,-9-17-14 16,19 15-35-16,-19-42-37 0,37 57-59 0,-37-57-195 16,38 22-46-16,8 1 198 0</inkml:trace>
  <inkml:trace contextRef="#ctx0" brushRef="#br3" timeOffset="61665.0777">10837 7207 494 0,'0'0'128'0,"-1"-32"-38"15,1 32-1-15,0 0 3 0,-20-32 4 0,20 32-5 16,0 0-8-16,0 0-7 0,-37-31-9 0,37 31-8 16,-28-13-10-16,28 13-5 0,-38-8-2 0,38 8-1 15,-44 3 2-15,44-3-3 0,-42 13-5 0,42-13-4 16,-43 24-9-16,43-24-4 0,-42 39-4 15,42-39 0-15,-39 49-4 0,23-17 4 0,-2 0-4 16,6 3 6-16,-3-2-7 0,5 3 6 0,3-8-8 16,1 0 1-16,6-3-5 0,0-25 0 0,9 29-5 15,-9-29 3-15,0 0-1 0,37 27 1 0,-37-27 1 16,39 0 1-16,-39 0-1 0,50-19 0 0,-22 1 2 16,2-5-4-16,4-5 4 0,1-6-5 15,1-3 5-15,-1-1-6 0,1-1 7 16,-3 0-5-16,-1 4 4 0,0 3-4 0,-7 4 2 15,-25 28-5-15,37-39 5 0,-37 39-4 0,0 0-1 16,25-16-4-16,-25 16-1 0,0 0 1 0,0 0-2 16,11 30 2-16,-11-30-8 0,1 50-7 0,3-13-24 15,-9-7-17-15,10 17-35 0,-16-19-21 0,25 25-54 16,-14-53-55-16,8 55-172 0,11-20-76 16,-19-35 279-16</inkml:trace>
  <inkml:trace contextRef="#ctx0" brushRef="#br3" timeOffset="62540.2353">12120 7263 731 0,'5'-24'107'0,"-5"24"-22"0,0 0 1 0,-25-27-6 16,25 27-7-16,0 0-11 0,-30-17-4 0,30 17 0 16,-34-13 3-16,8 4 0 0,26 9-6 0,-46-5-4 15,46 5-7-15,-52 5-8 0,52-5-4 0,-49 15-7 16,49-15-4-16,-50 26-6 0,50-26 1 0,-44 37-7 16,23-12 2-16,3 1-2 0,2 4 3 15,4 0-5-15,5 0 4 0,-1-4-7 0,7 1 2 16,1-27-4-16,5 38 2 0,-5-38-3 0,23 27 2 15,-23-27-3-15,41 12 2 0,-16-12 2 0,5-5-2 16,0-6 3-16,2-5-4 0,0-1 3 16,-1-6-4-16,1-2 4 0,-2 1-5 0,-3-1 4 15,0 0-3-15,-27 25 2 0,42-45-3 0,-42 45 2 16,32-36-2-16,-32 36 1 0,0 0-3 16,0 0-1-16,25-21-2 0,-25 21-2 0,0 0-1 15,0 0-4-15,-9 30-1 0,0 0-6 0,-5 7 7 16,-2 19-3-16,-5 1 13 0,-2 8 15 0,-2 4-22 15,0 1 24-15,-2 2-24 0,1 2 5 0,1-2 10 16,0 1-10-16,4-3 11 0,2-5-11 0,1-5 10 16,4-9-8-16,0-3 9 0,5-11-5 0,2-9 5 15,7-28-3-15,-4 32-1 16,4-32-1-16,0 0 1 0,0 0-1 0,0 0 2 16,11-29 6-16,-11 29-4 0,16-58 4 0,-6 16-8 15,3-9 5-15,1-4-8 0,-2-3 7 0,4-2-6 16,-3 2 10-16,-1 0-7 0,-1 2 10 0,-3-1-10 15,1-1 6-15,-2 2-10 0,0 1-13 0,2 4 25 16,0 5-25-16,-2 8 25 0,2 4-12 16,-2 6-7-16,-7 28-5 0,13-33-11 0,-13 33-14 15,0 0-14-15,24-9-19 0,-24 9-16 0,27-2-24 16,-27 2-47-16,44-10-63 0,-44 10-182 0,46-27-35 16,6 29 244-16</inkml:trace>
  <inkml:trace contextRef="#ctx0" brushRef="#br3" timeOffset="63293.8391">12715 7091 1047 0,'-18'28'85'0,"18"-28"-15"16,-28 26 14-16,28-26-3 0,-30 32-8 0,30-32-22 16,-29 40-2-16,29-40-9 0,-23 46 2 0,23-46-8 15,-21 53-3-15,10-26-9 0,4 4 1 0,0-4-8 16,4 1 0-16,-3-4-5 0,6-24 0 15,-9 44-3-15,9-44 2 0,-3 36-4 16,3-36-12-16,0 0 12 0,-5 26-14 0,5-26 10 16,0 0-2-1,0 0 0-15,0 0-2 0,0 0 2 0,0 0 15 16,0 0-12-16,0 0 15 0,15-39-11 0,-15 39-4 16,16-45 3-16,-5 18-4 0,0-3 4 0,-2 2-5 15,1-2 5-15,1 0-6 0,-1 0 4 16,-1 0-5-16,-2 6 4 0,-7 24-3 0,16-41 2 15,-16 41-1-15,14-26 0 0,-14 26 0 0,0 0-1 16,25-20-6-16,-25 20-3 0,0 0-8 0,37-8-8 0,-37 8-7 16,34 0-8-16,-34 0-5 0,37 3-5 0,-37-3-1 15,48 5 0-15,-48-5 1 0,51 6-2 16,-51-6 0-16,55 7-7 0,-55-7-9 0,57 7-6 16,-57-7-3-16,57 5 4 0,-57-5 11 15,51 4 14-15,-51-4 13 0,39 3 13 0,-39-3 9 16,27 4 8-16,-27-4 6 0,0 0 32 0,0 0 39 15,0 0 23-15,0 0 12 0,0 0-17 0,0 0-24 0,0 0-10 0,0 0 0 16,-38-20 5-16,38 20-2 0,-30-12 2 0,30 12-3 16,-32-11-5-16,32 11-6 0,-37-5-7 0,37 5-7 15,-41-2-6-15,41 2-3 16,-40 7-4-16,40-7-1 0,-43 18-2 0,43-18 1 16,-46 32-1-1,46-32-1-15,-42 44-4 0,22-20-1 0,6 3-7 16,2 1 2-16,3-2-5 0,5-1 3 0,4-25-3 15,0 39 2-15,0-39-3 0,9 33 3 0,-9-33-3 0,25 21 2 16,-25-21 1-16,41 11-1 0,-17-13 0 0,3-5-1 16,3-3 0-16,2-5 0 0,0-4 0 15,2-2-2-15,-1-4 4 0,-1 1-5 0,-2-3 4 16,-5 3-3-16,-2-1 4 0,-23 25-4 16,35-42 4-16,-35 42-2 0,27-36 1 0,-27 36-2 15,14-30 0-15,-14 30-1 0,0 0 1 0,2-28-1 0,-2 28 0 0,0 0-2 16,0 0-2-16,0 0-3 0,0 0-5 0,-27 7-3 15,27-7-4-15,-16 27 3 0,16-27-1 16,-16 42 6-16,11-17-4 0,5-25 2 0,-9 51-9 16,6-27-7-16,8 5-21 0,-5-29-10 0,16 45-23 15,-16-45-10-15,30 37-22 0,-30-37-14 0,39 21 0 32,-39-21-23-32,50 6-5 0,-22-4-150 0,-28-2-41 15,60-15 249-15</inkml:trace>
  <inkml:trace contextRef="#ctx0" brushRef="#br3" timeOffset="63587.405">13620 7091 1028 0,'0'0'146'0,"0"0"-53"16,0 0-16-16,0 0-21 0,0 0-14 0,-16 24-10 16,16-24 4-16,-11 39-3 0,8-11 5 0,3-28-5 15,-15 55 3-15,5-29-2 16,8 9 6-16,-5-6-9 0,7 4-2 0,-4-8-10 0,4-2-2 15,0-23-8-15,2 40 2 0,-2-40-4 16,9 27-1-16,-9-27-5 0,0 0 2 0,0 0-2 0,32 22 0 16,-32-22 3-16,25-10-3 0,-25 10 1 0,32-25-2 0,-32 25 1 0,42-47-3 15,-21 19 5-15,1-2-4 0,-1-2 3 0,0 0-4 16,-1 2 1-16,-5 2-5 0,1 2 1 16,-3-1-6-16,-3 1-1 0,-2 1-10 0,-8 25-10 15,7-42-22-15,-7 42-22 0,0-32-26 0,0 32-43 16,0 0-50-16,0 0-132 0,0 0-155 15,0 0 86-15,0 0 396 0</inkml:trace>
  <inkml:trace contextRef="#ctx0" brushRef="#br3" timeOffset="63798.4009">14231 7010 1098 0,'10'30'364'0,"-10"-30"-260"0,0 0-24 15,-39 21-10-15,39-21-13 0,-21 33-19 0,21-33-12 16,-26 46-11-16,11-18 1 0,-1-1-5 0,4-1 3 16,0-1-8-16,5-1 0 0,-1 3-6 15,5-3 1-15,3-24-3 0,-2 41-2 0,2-41-11 16,5 26-6-16,-5-26-16 0,0 0-19 0,0 0-36 16,0 0-40-16,43 23-83 0,-43-23-146 0,5-44-145 15,-5 44 42-15,27-58 464 0</inkml:trace>
  <inkml:trace contextRef="#ctx0" brushRef="#br3" timeOffset="63957.3275">14277 6589 1544 0,'-39'-4'117'0,"39"4"-66"0,-34 11-22 0,34-11-13 16,0 0-16-16,0 0-25 0,0 0-34 0,0 0-28 15,0 0-44-15,0 0-53 0,34 2-78 0,-34-2-163 16,30-18-7-16,9 30 281 0</inkml:trace>
  <inkml:trace contextRef="#ctx0" brushRef="#br3" timeOffset="64181.337">14580 6576 1230 0,'30'22'190'0,"-30"-22"-117"0,0 0-17 0,0 0-3 16,0 0-11-16,-27 22-9 0,27-22-19 0,-14 37 29 15,9-5-34-15,-4 2 26 0,3 6-16 0,-1 2-8 16,0 6 4-16,0 1-7 0,-2 6 5 15,1 1-14-15,-5 2 8 0,2 2-12 0,1-3 8 16,-3-5-8-16,3-4-3 0,-3-4-7 0,3-2 5 16,3-5-11-16,0-7 1 0,7 0-31 0,0-30-26 15,5 39-68-15,-5-39-65 0,0 0-96 0,27 19-225 16,-27-19 98-16,0 0 418 0</inkml:trace>
  <inkml:trace contextRef="#ctx0" brushRef="#br3" timeOffset="64696.9536">14358 7057 1511 0,'0'0'162'0,"0"0"-117"0,-21 25-24 15,21-25-11-15,0 0-6 0,0 0 2 16,34-2 4-16,-34 2-1 0,44-9-1 0,-16 2-4 16,4-2-3-16,2 1-5 0,1 1-5 0,2 3-5 15,-1 1-5-15,3 3 1 0,-2 3 2 0,0 1 2 16,-1-1 2-16,-3 6 2 0,-3-2 1 0,-1 4-1 15,-3-3 3-15,1-1 0 0,-27-7-1 0,46 9-5 16,-46-9-5-16,35 7-5 0,-35-7 3 16,0 0 4-16,0 0 8 0,0 0 6 0,0 0 4 15,0 0 2-15,0 0 0 0,0 0 2 0,7-24 5 16,-7 24 9-16,0 0 5 0,-26-18 6 0,26 18 0 16,-25-5-2-16,25 5-4 0,-32 3-4 15,32-3-3-15,-42 20-2 0,42-20 4 0,-52 31 0 16,26-6 7-16,-4 1-3 0,1 3 4 0,-1 2-6 15,4 1 1-15,-1 1-6 0,7-1 1 16,3-2-7-16,4-2 0 0,13-28-7 0,-8 41-2 16,8-41-2-16,8 30 0 0,-8-30-1 0,0 0 2 15,36 21-1-15,-36-21 1 0,42-5 1 0,-15-6-2 16,3-5 2-16,2-7-2 0,3 0 1 0,-1-5-2 16,1-4 3-16,1-1-4 0,-4-2 4 0,-4 7-3 15,-1-2 2-15,-6 3-3 0,-5 1 4 16,-16 26-2-16,25-41 3 0,-25 41-3 15,14-24 2-15,-14 24-1 0,0 0 0 0,0 0-2 16,0 0-2-16,0 0 0 0,0 0-2 0,0 0 1 16,-29 38-2-16,21-9 4 0,-1 4-2 0,0 0 5 15,3 3-5-15,-1-3 5 0,6-1-12 0,-1-4-3 16,7-3-12-16,-5-25-6 0,20 35-6 0,-20-35 0 16,35 19-10-16,-35-19-12 0,55-3-33 15,-32-20-53-15,32 19-113 0,-20-20-295 0,8-17 53 16,15 13 334-16</inkml:trace>
  <inkml:trace contextRef="#ctx0" brushRef="#br3" timeOffset="64915.7033">15671 6464 1535 0,'-48'30'118'15,"19"17"-51"-15,-6 1-3 0,10 12-38 0,-5-2 13 16,5 10-24-16,-1-4 10 0,3 4 8 0,1-4-15 15,6 1-1-15,4-2-16 0,3-3 4 0,4-7-11 16,0-5-4-16,6 3-26 0,-1-9 5 0,7 2-15 16,-3-14-2-16,7 4-20 0,-11-34-71 15,24 40-32-15,-24-40-73 0,0 0-175 0,38 23-59 16,-38-23 212-16</inkml:trace>
  <inkml:trace contextRef="#ctx0" brushRef="#br3" timeOffset="65228.4679">15362 6955 1087 0,'-16'28'382'0,"16"-28"-293"0,0 0-30 15,0 0-9-15,0 35-6 0,0-35-6 0,0 0 3 16,31 29-1-16,-31-29 5 0,39 24-5 0,-11-15-5 16,0-4-9-16,4 1-8 0,0-5-7 0,2-1-5 15,-1 0-4-15,1-3-2 0,-2-2 0 16,-2 1 0-16,0 1 0 0,-3 3 0 0,-27 0 1 15,46-4-1-15,-46 4 0 0,44-5 0 16,-44 5 0-16,39-6 1 0,-39 6-1 0,30-5 0 16,-30 5 1-16,0 0-1 0,0 0 1 0,0 0-1 15,0 0 0-15,0 0-1 0,0 0 1 0,0 0 1 16,0 0-1-16,16 28 1 0,-16-28-3 0,-11 37 2 16,4-10-6-16,-3 1 2 0,-5 4-6 0,1-1 2 15,0 5-11-15,0-6 0 0,5-1-13 16,0-4-3-16,9-25-14 0,-9 34-16 0,9-34-34 15,0 0-37-15,32 28-280 0,-32-28-151 0,0 0 60 16,48-18 464-16</inkml:trace>
  <inkml:trace contextRef="#ctx0" brushRef="#br3" timeOffset="65369.0871">15933 6809 1161 0,'-25'-12'206'0,"-5"-6"-117"16,30 18-16-16,-32-7-4 0,32 7-17 0,0 0-26 15,0 0-17-15,-25 2-25 0,25-2-39 0,0 0-72 16,0 0-123-16,5-25-311 0,-5 25 57 0,23-21 333 16</inkml:trace>
  <inkml:trace contextRef="#ctx0" brushRef="#br3" timeOffset="66166.0203">16498 7099 1089 0,'0'0'181'0,"-13"-31"-90"0,13 31-21 16,0 0-14-16,-37 2-22 0,37-2-18 0,-42 12 5 15,11-5 8-15,7 11 7 0,-10-6 0 0,7 7-2 16,-8 1-5-16,5 6 3 0,-4-1-3 0,4 3 1 16,0 2-7-16,5 3 2 0,0-1-6 0,4 1-2 15,7-3-8-15,5-3-2 0,9-27-8 0,0 44 3 16,0-44-4-16,20 28 3 0,-20-28-1 0,39 14 5 15,-39-14 1-15,49 0 2 0,-17-7 0 16,3-7-5-16,3-4 2 0,4-6-5 0,1-6 3 16,1 0-4-16,-3-5-1 0,-6-1-9 0,-1 3 1 15,-8-1-4-15,-3 4 8 0,-5 4 0 16,-4 0 6-16,-5 1-2 0,-9 25 3 0,5-39-2 16,-5 39 3-16,-8-35-3 0,8 35 2 0,-15-30-2 15,15 30 1-15,0 0 0 0,-19-32 0 31,19 32 0-31,0 0 0 0,0 0-1 0,0 0 0 0,0 0 2 0,0 0 4 0,0 0 3 0,26-17 3 16,-26 17 1-16,32 2 1 0,-32-2 2 0,36 7 2 16,-36-7 3-16,42 14-1 0,-42-14 0 0,43 17-10 15,-43-17-9-15,35 23 0 0,-35-23 0 0,25 23 0 16,-25-23 0-16,16 26 0 0,-16-26 0 0,5 30 0 16,-5-30 0-16,-5 30 0 15,5-30 0-15,-14 36 0 0,14-36 0 0,-20 31 0 16,20-31 0-16,-24 30 0 0,24-30 0 0,-18 27 0 15,18-27 0-15,-13 28-3 0,13-28-3 0,0 0-3 16,0 0-1-16,-1 24-1 0,1-24 1 0,0 0 3 16,0 0 3-16,30-8 3 0,-30 8 0 0,26-23 3 15,-26 23-3-15,37-41 3 0,-15 18-3 0,3-3 4 16,1-4-5-16,2-2 6 0,1-1-3 16,-1 1 4-16,-1 2-4 0,-3 4 3 0,-2 1-4 15,-22 25 2-15,32-35-2 0,-32 35-1 0,0 0 1 16,0 0-2-16,0 0 2 0,0 0-1 15,0 0 2-15,14 49-1 0,-21-17 1 0,-2 5-8 16,-2 2 0-16,-1 3-12 0,-4-2-2 0,3 1-12 16,-1-6-2-16,11 4-22 0,3-39-26 31,5 58-44-31,-5-58-49 0,25 35-59 0,-25-35-101 0,26-3-134 0,13 15 74 0,-19-37 396 0</inkml:trace>
  <inkml:trace contextRef="#ctx0" brushRef="#br3" timeOffset="66541.2822">17516 6992 1338 0,'0'0'167'15,"0"0"-93"-15,-35 0-11 0,35 0-10 0,-41 7-18 16,41-7-10-16,-44 23 0 0,17-9-1 0,27-14 1 16,-48 44-4-16,25-17 0 0,0-1-2 0,2 7 6 15,-4-4-4-15,6 4 3 0,-3-5-5 0,8-3-3 16,14-25-8-16,-16 35-2 0,16-35-7 0,0 0 1 31,13 27-1-31,-13-27 0 0,24 0 1 16,-24 0 0-16,36-15 2 0,-36 15-1 0,49-38 2 15,-18 8-3-15,2 2 3 0,1-4-4 0,-2-3 3 16,-2-1-3-16,-4 1 4 0,-1 3-4 0,-2 1 3 16,-3 1-2-16,-4 0 2 0,-2 3-3 0,-4 3 2 15,-10 24-2-15,13-35 3 0,-13 35-2 0,0 0 2 16,0 0 0-16,0 0-2 15,0 0-1-15,0 0-1 0,-25 30 2 0,13-1-2 16,-3 7 5-16,0 6-6 0,-3 4 5 0,2-2-8 16,0 0-1-16,7-5-13 0,0-8-10 0,11-1-17 15,-2-30-6-15,14 39-14 0,-14-39-1 0,36 21-10 16,-36-21-14-16,53-5-33 0,-53 5-37 0,76-32-30 16,-41 6-169-16,8-17-73 0,26 17 154 0</inkml:trace>
  <inkml:trace contextRef="#ctx0" brushRef="#br3" timeOffset="66713.1442">18189 6340 1326 0,'-39'67'395'0,"9"-37"-306"16,10 16-31-16,-4 3-14 0,1 8-22 0,-4 10 12 16,0 5-24-16,-3 2 14 0,2 3-7 15,1-4-16-15,3-8-6 0,11-4-33 0,3-15-24 16,17 12-95-16,-7-58-185 0,-6 55-272 0,12-25 15 15,-6-30 397-15</inkml:trace>
  <inkml:trace contextRef="#ctx0" brushRef="#br3" timeOffset="67450.0276">19468 6413 1564 0,'0'0'94'0,"-14"-59"-39"0,3 26-18 0,-3-6-4 16,3 4-15-16,-3-5-6 0,-2 3-10 0,-2 1 7 15,-3 13 2-15,21 23 3 0,-44-28-3 0,44 28-1 0,-45 0-4 32,45 0-1-32,-46 30 1 0,22-2-5 0,-3 15 6 15,-3 8-5-15,0 7 11 0,-4 3-5 16,4 13 9-16,2 4-9 0,3-2-5 0,5 3 16 16,3 0-23-16,6 0 17 0,4-3-10 0,5-4-20 15,4-6-2-15,7-3-25 0,-4-8-15 0,13 3-38 16,-15-23-25-16,24 23-76 0,-27-58-84 0,16 48-229 15,2-15 16-15,-18-33 363 0</inkml:trace>
  <inkml:trace contextRef="#ctx0" brushRef="#br3" timeOffset="67803.6773">18832 6865 1691 0,'0'0'66'0,"0"0"-41"15,0 0-15-15,-16 23-3 0,16-23-5 0,12 27 1 16,-12-27-4-16,30 22 2 0,-30-22-2 0,48 16 2 16,-19-12-2-16,8-1 1 0,4-3 1 0,1-3 1 15,6-1 0-15,3-1 1 0,-1-4 1 0,5-1 1 16,-4-3 5-16,2 1 2 0,-5-4 5 0,2 0-2 16,-8 0 1-16,-1 2-2 0,-7 0-1 0,-8 5-4 15,-26 9 1-15,35-14-2 0,-35 14 2 16,0 0 1-16,0 0 2 0,0 0 0 0,0 0-5 15,0 0-4 1,0 0-4-16,-14 36 0 0,14-36-4 0,-40 47 4 16,15-13-5-16,-2 1 4 0,1 2-3 15,1-2 3-15,5 0-10 0,3-3-1 0,6 0-13 0,0-8-2 16,10 1-14-16,1-25-11 0,9 35-32 0,-9-35-25 0,26 23-67 0,-26-23-104 16,0 0-244-16,48-25 22 0,-34-5 358 15</inkml:trace>
  <inkml:trace contextRef="#ctx0" brushRef="#br3" timeOffset="67975.5613">19441 6629 1441 0,'-53'-19'414'16,"53"19"-343"-16,-32 10-37 0,32-10-14 16,0 0-10-16,0 0-17 0,0 0-17 0,0 0-5 15,0 0-14-15,0 0-9 0,27-1-24 0,-27 1-23 16,48 1-27-16,-48-1-82 0,56 2-139 0,-26 7-176 15,-30-9 68-15,64 19 455 0</inkml:trace>
  <inkml:trace contextRef="#ctx0" brushRef="#br3" timeOffset="68355.7404">19818 6871 1480 0,'27'7'191'0,"-27"-7"-143"0,0 0-18 16,0 0-1-16,0 0-5 0,11-34-4 16,-11 34-4-16,31-19 2 15,-31 19-2-15,45-16-5 0,-20 7-6 0,-1 2-1 16,5 0-3-16,-3 0 2 0,1-2-2 0,-1 0 0 16,3 0-2-16,-5 1 2 0,1-3-2 0,-25 11 1 15,39-23-1-15,-39 23 2 0,25-19-2 0,-25 19 2 16,0 0-2-16,7-34-17 0,-7 34 30 0,-11-23-31 15,11 23 30-15,-28-24-13 0,28 24-1 16,-44-21 4-16,19 17 0 0,-5 1 4 0,0 3 1 16,-2 3-1-16,0 4-1 0,0 7-1 0,2 4-14 15,0 1 35-15,0 6-26 0,0 7 34 0,3 5-9 16,1 0-4-16,6 1 3 0,2 3-12 0,8-6 0 16,3 0-9-16,9-8 1 0,-2-27-4 15,21 42 2-15,-21-42-2 0,46 26 1 0,-14-22-2 16,7-6-6-16,7-7-9 0,3-10-17 0,10 1-22 15,-4-17-43-15,15 19-61 0,-25-38-116 0,22 20-311 16,-10-3 58-16,-11-14 282 0</inkml:trace>
  <inkml:trace contextRef="#ctx0" brushRef="#br3" timeOffset="68552.0292">20661 6191 1425 0,'-19'56'278'0,"-13"-17"-221"15,9 14-14-15,-7-1-9 0,5 10-1 0,-5-2-13 16,3 9-5-16,-4-4 26 0,4 4-24 0,2-8 13 16,4 1-15-16,5-6-17 0,5-5 1 0,10-3-17 15,2-9-8-15,10 3-24 0,-2-14-7 0,16 5-30 16,-25-33-49-16,60 37-26 16,-60-37-34-16,78 9-101 0,-23-3-178 0,-22-28 41 15,26 24 368-15</inkml:trace>
  <inkml:trace contextRef="#ctx0" brushRef="#br3" timeOffset="68871.4004">20874 6633 1079 0,'0'0'413'0,"-27"0"-272"0,-1 3-30 0,28-3-54 16,-39 39 12-16,18-11-48 0,-2 2 7 0,2 7 7 16,-2-2-7-1,3 9 5-15,2-1-11 0,6-1-12 0,1-5-10 0,4 0 0 16,5-9 0-16,2-28 0 0,9 39 0 15,-9-39 0-15,25 16 0 0,-25-16 0 0,46-6 0 16,-19-8 0-16,5-10 0 0,1-5 0 0,1-8 0 16,-2-3 0-16,0-6 0 0,-2-1 0 15,-4-4 0-15,3-2 0 0,-3 3 0 0,-3-1 0 16,0-3 0-16,-3 1 0 0,-3-3 0 0,1-1 0 16,-4 3 0-16,-1 4 0 0,-3 10 0 0,-3 12 0 15,-7 28 0-15,6-27 0 0,-6 27 0 0,0 0 0 16,-16 35 0-16,2-1 0 0,-4 12 0 0,-2 8 0 15,1 10 0-15,-2-1 0 0,-2 9 0 16,1-3 0-16,5 1 0 0,-3-6 0 0,11-1-36 16,-8-22-116-16,33 27-259 0,-23-27-228 15,7-6 27-15,1 4 416 0</inkml:trace>
  <inkml:trace contextRef="#ctx0" brushRef="#br3" timeOffset="72279.9601">5044 8729 891 0,'0'-34'165'0,"0"34"-94"15,-5-23-25-15,5 23-9 0,-11-35 9 0,11 35-2 16,-12-33-3-16,12 33-6 0,-18-32 2 0,18 32 0 0,-23-28 10 16,23 28-2-16,-26-13-2 0,26 13-5 0,-38-1-8 15,38 1-1-15,-44 17-6 0,19 4 2 16,-5 0-7-16,2 6 3 0,-4 6-6 0,2 6 7 16,0 2-9-16,1 4 5 0,-1 3-7 0,6 3 5 15,1-2-6-15,5-1 6 0,4-6-9 0,5-7 2 16,7-5-8-16,4-5 0 0,-2-25-4 0,25 37 2 15,-1-19-2-15,6-8 1 0,11-5-5 0,5-8-5 16,13-6-13 0,1-14-16-16,11 2-13 0,-7-18-21 0,15 13-35 15,-20-30-39-15,26 24-73 0,-36-32-108 16,11 1-171-16,10 15 129 0,-31-31 372 0</inkml:trace>
  <inkml:trace contextRef="#ctx0" brushRef="#br3" timeOffset="72645.2355">5418 8063 1384 0,'-20'51'165'15,"-3"-16"-123"-15,7 9-16 0,2-3-10 0,7 6 8 16,0-8-8-16,2 9 1 0,-4-4 11 0,5 5-23 16,-6-5 27-16,6 3-26 0,-5-6 6 0,4 1 3 15,2 1-8-15,-3-3 3 0,3-3-4 0,-1 0 3 16,2-4-5-16,1 1 2 0,2-1-6 0,1-3 2 15,2-2-4-15,-4-28 3 0,14 37-2 16,-14-37 1 0,0 0-2-16,39 11 0 0,-39-11 1 0,42-18 0 0,-42 18 3 0,48-49-2 0,-25 16 5 0,0-3-6 15,0 1 6-15,-2 2-3 0,-3-1 4 16,-2 6 0-16,-2 2 2 0,-14 26-5 0,22-43 2 16,-22 43-3-16,15-26 2 0,-15 26-2 0,0 0-2 15,0 0-1 1,0 0-1-16,0 0 0 0,0 0 0 0,0 0 2 15,29 42-4-15,-22-17-3 0,2 7-11 0,-4-1-4 16,4 6-11-16,-2-5-2 0,5 9-15 0,-3-15-15 16,18 13-30-16,-27-39-20 0,53 44-47 0,-53-44-28 15,62 16-39-15,-32-20-57 0,-2-15-111 0,26 27 240 0,-31-36 157 16</inkml:trace>
  <inkml:trace contextRef="#ctx0" brushRef="#br3" timeOffset="74031.2886">6107 8628 533 0,'0'0'248'0,"-27"-9"-57"0,1 2-26 16,26 7-38-16,-36 7-31 0,36-7-23 0,-40 23-16 15,40-23-5 1,-41 36-9-16,21-10 0 0,-4-1-8 0,4 6 2 16,-3 1-11-16,2 3 5 0,0 0-10 15,5 6 4-15,0-6-9 0,5 0-1 0,6-3-10 16,1-7 0-16,4-25-5 0,9 40 1 0,-9-40-2 15,23 25 1-15,-23-25 0 0,41 10 0 0,-15-8 0 16,3-5-1-16,3-4 1 0,1-7-2 0,3-6-3 16,-3-3-5-16,3-5-1 0,-3-7-9 0,3-2 6 0,-6-4-8 0,2 3 7 15,-4-1-4-15,-3 4 9 16,-2-1 1-16,-4 5 8 0,-3-1-2 0,-5 7 5 16,-11 25-3-16,11-40 5 0,-11 40-3 0,-2-23 8 15,2 23 1-15,0 0 4 0,0 0 0 0,-25-5-6 16,25 5-2-16,0 0-6 0,-28 28 1 0,28-28-3 15,-29 53 4-15,12-22-6 0,1 6 5 0,2 0-5 16,-1 2 6-16,7-2-2 0,0 4 5 0,5-4-4 16,3-7 3-16,7-4-5 0,-7-26 3 15,25 35-1-15,-25-35 2 0,46 16 0 0,-16-16-1 16,2-5-1-16,1-6-1 0,6-5 3 0,-1-3-4 16,1-6 2-16,-4-3-2 0,0 0 3 0,-3 3-4 0,-3 1 5 15,-6-1-4-15,-23 25 3 0,39-35-2 0,-39 35 1 16,0 0 1-16,23-30 3 0,-23 30 3 0,0 0 3 31,0 0 0-31,0 0-1 0,0 0-5 16,0 0-5-16,0 0-2 0,0 0-2 0,0 0-2 0,-23 26-1 0,23-26 2 15,-15 35-2-15,15-35 6 0,-14 46-2 0,7-19 4 16,4-1-8-16,-1-1-4 0,1-1-4 0,3-24 2 16,-2 36 4-16,2-36 8 0,0 0-1 0,0 0 1 0,0 0-2 15,0 0 1-15,0 0 0 0,0 0 1 0,25 7 1 16,-25-7 0-16,19-32 3 0,-5 9-4 15,-1-7 5-15,1-2-5 0,-2-3 3 0,1 0-4 16,-3 3 5-16,-3-1-5 0,0 5 6 0,-1-1-7 16,-3 1 5-16,-3 28-5 0,7-44 4 0,-7 44-4 15,6-30-1-15,-6 30-5 0,0 0-3 0,0 0-6 32,0 0 2-32,0 0 1 0,0 0 5 0,30 0 3 15,-30 0 3-15,28 16 2 0,-28-16-2 0,34 20 4 16,-34-20-1-16,44 22 2 0,-19-11 0 0,0-4 1 15,5 0-2-15,0-3 2 0,2-1-2 0,-2-1 1 0,-2-2 1 16,-3-2-1-16,-25 2 0 0,44-7 1 16,-44 7 1-16,37-17-2 0,-37 17 2 0,34-25-4 15,-34 25 4-15,21-30-1 0,-21 30 7 0,6-28 4 16,-6 28 6-16,0 0 3 0,-25-30-1 16,25 30-2-16,-30-11-2 0,30 11-1 0,-43 2-3 15,43-2 0-15,-49 16-2 0,24-2 3 0,-3 4 0 16,3 1 3-16,-2 7-6 0,2 3 2 0,1 4-4 15,1 0 2-15,0 3-3 0,5-1 3 0,2-3-6 16,5 1 3-16,8-7-8 0,1 1 3 0,2-27-4 16,14 35 1-16,-14-35-2 0,28 19 0 0,-28-19 1 15,41 4 0-15,-14-15 1 16,1-4 0-16,6-12 1 0,-1-3-1 0,3-5 2 16,-1-2-3-16,-5 5 2 0,-1 2-5 0,-6 0 5 15,-2 4-4-15,-3 0 4 0,-18 26-3 0,23-37 2 16,-23 37-3-16,0 0 2 0,0 0-3 0,0 0 0 15,0 0-3-15,0 0-3 0,0 0 0 0,-15 30-2 16,5-1 5-16,-1 10-4 0,-1 4 3 0,-2 4-7 16,-2 11 5-16,2 9-30 0,-6-2 9 15,1 9-5-15,-3-3 16 0,1-1 13 0,2-1-3 16,-1-9 26-16,2 0-23 0,2-13 28 0,4-6-9 16,3-6-10-16,2-10 3 0,7-25-4 15,-5 29 6-15,5-29-1 0,0 0-1 0,0 0 0 16,0 0-2-16,9-24 6 0,-9 24 1 0,14-53 3 15,-5 14-7-15,0-7-11 0,-1-1 23 16,1-6-25-16,0 2 25 0,0 2-12 0,-2-1-9 16,-3 1 7-16,-1-2-8 0,1 3 7 0,-3-1-6 15,5 2 6-15,-3 1-6 0,4 12 5 0,0 3-4 16,-7 31 3-16,16-32-2 0,-16 32 2 0,0 0-3 16,32-18 3-16,-32 18-1 0,30 4-1 0,-30-4 0 15,39 9 0-15,-39-9-2 0,48 8-1 0,-48-8-1 16,52 6-1-16,-24-8 0 0,2-3 3 15,2-2 0-15,2-4 3 0,-1-3-1 0,1 0 2 16,3-6-1-16,-2-1 2 0,1-2-2 16,-2-5 1-16,-4 2-3 0,-2-4 5 0,-1 3-5 15,-4-2 8-15,-4-1-6 0,-3 0-6 0,-5 3 32 16,-11 1-21-16,0 26 32 0,-16-39-14 0,16 39-6 16,-36-30-5-16,11 23-4 0,-5 2-1 0,0 7 0 15,-7 5 3-15,0 7 3 0,-2 9 0 16,0 10-11-16,0 9 21 0,4 8-19 0,-1 6 16 15,8 0-20-15,1 1 0 0,10-3 0 0,6-3 0 16,9-3 0-16,9-6 0 0,6-5 0 0,6-7 0 16,-19-30 0-16,53 37 0 0,-17-32-8 0,8-3-26 15,2-11-17-15,16 1-25 0,-7-28-66 16,30 31-154-16,-7-37-328 0,0 3 25 16,5 9 383-16</inkml:trace>
  <inkml:trace contextRef="#ctx0" brushRef="#br3" timeOffset="74531.298">9066 8424 1414 0,'0'25'134'15,"0"-25"-61"-15,0 0-24 0,-33 12-3 0,33-12-46 16,-23 32 24-16,23-32-39 0,-34 42 15 15,18-12 4-15,0 3-3 0,0 2 5 0,0 2-7 16,2 0 5-16,0-1-6 0,3-5 4 0,4 1-8 16,0-6-6-16,7 1-21 0,0-27-23 0,9 46-38 15,-9-46-39-15,18 33-66 0,-18-33-69 16,0 0-221-16,26 5 43 0,-26-29 444 0</inkml:trace>
  <inkml:trace contextRef="#ctx0" brushRef="#br3" timeOffset="74906.3089">9121 8320 1421 0,'0'0'110'0,"0"0"-60"0,-10 30-17 0,10-30-6 16,0 0 4-16,0 0 1 0,0 0 1 16,0 0 1-16,35 26 1 0,-35-26-1 0,35 9-3 15,-35-9-2-15,41 11-6 0,-41-11-6 16,37 12-4-16,-37-12-3 0,29 23-2 0,-29-23-4 15,21 33-15-15,-12-8 23 0,-2 0-24 0,-4 5 25 16,1 5-6-16,-6-2-6 0,-1 6 4 0,-3-2-4 16,-1 2 3-16,0-6-2 0,0 4 4 0,0-7-3 15,0-2 4-15,7-28-6 0,-7 43 1 16,7-43-2-16,0 0-1 0,0 0-1 0,0 0 0 16,30 21 0-16,-30-21-1 0,46-30 3 0,-14 2-2 15,5-6 4-15,2-6-5 0,0-4 5 0,2-4-5 16,-4 4 6-16,-2 4-4 0,-3 4 4 0,-3 5-4 15,-6 8-8-15,-23 23 7 0,33-37-8 0,-33 37 9 16,0 0 1-16,0 0 0 0,0 0-2 16,0 0-3-16,0 0 2 0,0 0-21 15,11 40-2-15,-18-17-23 0,7 14-18 0,-11-12-22 16,20 19-40-16,-9-44-46 0,12 61-103 0,-8-27-232 16,-4-34 11-16,55 44 372 0</inkml:trace>
  <inkml:trace contextRef="#ctx0" brushRef="#br3" timeOffset="75859.669">11099 8568 512 0,'0'0'172'0,"31"-14"-80"0,-31 14 11 16,0 0-3-16,0 0 19 0,0 0-8 0,0 0-10 16,0 0-25-16,0 0-20 0,-29-19-9 0,29 19-5 15,-35 2 1-15,8-2-4 0,27 0 0 0,-53 14-3 16,25 0 3-16,-6-5-6 0,4 8 0 16,-7-1-8-16,5 5 0 0,-3 2-5 0,4 5 3 15,3 2-4-15,2 0 2 0,2 2-9 0,3 1 3 16,5-1-7-16,6-2 0 0,4-2-5 15,6-3-1-15,0-25-2 0,15 42 0 0,-15-42-1 0,31 26 1 16,-31-26 0-16,52 15 2 0,-22-14-2 16,4-6 2-16,1-2 1 0,4-2-2 0,0-8 2 15,-2-5-4-15,-2-2 3 0,1-4-3 16,-4-1 4-16,-2-1-5 0,0-1 4 0,-5-3-4 16,0 3 3-16,-2-3-4 0,-2 2 5 0,-3 3-4 15,-6 0 4-15,-12 29-3 0,18-44 4 0,-18 44-4 16,3-31 4-16,-3 31-2 0,0 0 1 0,0 0-1 15,0 0 0-15,0 0 0 0,-25-11-3 0,25 11 1 16,0 0-1-16,-24 41 1 0,15-13-2 16,-4 3 5-16,3 8-6 0,-3 0 4 0,5 3-8 15,-1-3 0-15,5 1-11 0,1-4-1 0,6-1-11 16,1-9-1-16,10 2-11 0,-14-28-6 16,35 34-22-16,-35-34-12 0,52 7-13 0,-52-7-7 15,62-12-13-15,-41-15-21 0,20 18-20 0,-18-22-23 16,10 11 3-16,-8-8 14 0,-2-2 27 0,0 4 47 15,-3-4 43-15,-3 0 49 0,-3 5 33 16,-3-3 15-16,-11 28 21 0,12-39 5 0,-12 39 30 16,2-28 2-16,-2 28 14 0,0 0-9 0,-25-23 0 15,25 23-7-15,0 0-8 0,-26 18-11 0,26-18-15 16,-23 26-3-16,23-26-3 0,-23 43 3 0,23-43-10 16,-18 58-2-16,8-34-14 0,10 8-1 0,-4-6-10 15,4 4 0-15,0-30-8 0,4 44-1 0,-4-44-11 16,8 32-3-16,-8-32-5 15,0 0-3-15,0 0 3 0,36 20 0 0,-36-20 3 16,26-15 1-16,-26 15 0 0,41-40-3 0,-14 12-1 16,1-7-5-16,2 3 3 0,-3-5-4 0,-1 3 3 15,-1 3-2-15,-2 1 4 0,0 3-4 0,-23 27 2 16,37-40-4-16,-37 40 3 0,29-28-3 0,-29 28 3 16,0 0-3-16,0 0 0 0,24-9-2 15,-24 9-3-15,0 0-2 0,11 32-7 0,-11-32-7 16,11 42-12-16,-11-42-6 0,12 53-15 0,-12-53-21 15,23 60-48-15,-23-60-84 0,30 44-173 0,-30-44-155 16,36 33 58-16,3-1 479 0</inkml:trace>
  <inkml:trace contextRef="#ctx0" brushRef="#br3" timeOffset="76359.7211">12674 8683 1047 0,'51'21'149'0,"-51"-21"-61"0,37 2-7 0,-37-2-8 15,57-7-19-15,-25 0-24 0,7 1-19 0,0-6-8 16,-2 0-3-16,2-2 2 0,-2 1-2 0,-1-3 2 16,-1 4-2-16,-5-2 2 0,-1-4-1 0,-29 18 6 15,42-35 2-15,-42 35 11 0,30-28 5 16,-30 28 8-16,11-28 14 0,-11 28-41 0,-5-27 28 15,5 27-43-15,-18-24 12 0,18 24 0 16,-37-20-1-16,12 13 2 0,-4 0 3 0,-2 7 7 16,-1 0 3-16,-4 6 3 0,4 2-1 0,-1 1-3 15,3 9-14-15,0 1 32 0,3 6-27 0,0 5 28 16,3 3-11-16,1 2-8 0,3 6 2 0,6-1-11 16,3-1 1-16,8 0-8 0,5-6 2 0,6 3-5 15,7-10 0-15,8 2-9 0,1-8-4 0,10-5-14 16,0-6-6-16,10-5-17 0,-7-11-20 15,22 7-32-15,-19-32-56 0,31 25-95 0,-27-19-240 16,10-17-15-16,13 13 294 0</inkml:trace>
  <inkml:trace contextRef="#ctx0" brushRef="#br3" timeOffset="76562.8795">13666 7945 1262 0,'-36'14'209'0,"15"25"-117"15,-14-8-29-15,12 19-7 0,-8-5-26 0,8 12-5 16,0-1-16-16,2 9 8 0,3-1-10 0,4 4-4 16,2 1 20-16,1-2-26 0,4-2 20 0,2-8-12 15,3-10-13-15,4-5-9 0,7-1-32 0,-9-41-33 16,28 65-54-16,-28-65-59 16,37 42-97-16,-37-42-221 0,34 18 49 0,0 1 406 15</inkml:trace>
  <inkml:trace contextRef="#ctx0" brushRef="#br3" timeOffset="76905.4119">13737 8596 961 0,'-8'36'270'0,"8"-36"-212"0,0 24-14 0,0-24 5 15,0 0-1-15,34 18-2 0,-9-13 5 0,-25-5 2 16,50-12-1-16,-24-2-3 0,9 5-10 15,-1-9-11-15,3 1-9 0,-1-3-7 0,-1 1-7 0,-5 0 2 16,0-2-5-16,-3-6-12 16,-2 4 30-16,-25 23-32 0,32-37 36 0,-32 37-6 15,0 0 1-15,3-31 7 0,-3 31-6 0,0 0-4 16,-25-27-8-16,25 27-2 0,-39-7-2 0,15 7-1 16,-3 4 1-16,-3 6 0 0,0 4 1 0,-4 6 1 15,2 6-11-15,-1 4 28 0,3 3-24 0,-2 4 25 0,5-3-11 16,4-1-7-1,4-3 1-15,6-1-6 0,13-29 1 16,-10 44-5-16,10-44 3 0,8 33-4 0,-8-33-2 16,29 25-6-16,-29-25-6 0,48 10-10 0,-20-13-12 15,9 3-18-15,-1-16-30 0,18 16-45 0,-20-32-72 16,32 32-126-16,-11-14-207 0,-9-9 38 0,19 20 441 0</inkml:trace>
  <inkml:trace contextRef="#ctx0" brushRef="#br3" timeOffset="77122.7121">14675 8389 1318 0,'0'0'283'0,"-35"-9"-214"0,10 9-34 15,25 0-2-15,-43 9-7 0,43-9-4 0,-44 26-5 16,44-26-13-16,-48 46 34 0,25-13-29 0,-1-1 27 16,2 3-9-16,-1 4-6 0,4 2 8 15,-1-1-10-15,6-5 1 0,4-3-13 0,6-6-2 0,4-26-8 0,11 41 1 16,-11-41-7-16,32 25 2 0,-32-25-1 15,51 7 2-15,-19-14 1 0,5-6-8 0,7-6-11 16,2-8-19 0,9 1-21-16,-9-16-49 0,22 17-66 0,-31-37-117 15,19 18-288-15,6-1 56 0,-10-21 395 0</inkml:trace>
  <inkml:trace contextRef="#ctx0" brushRef="#br3" timeOffset="77327.6154">15201 7848 1448 0,'-10'28'239'16,"10"-28"-157"-16,-32 32-27 0,32-32-16 0,-23 47-8 16,10-15-13-16,3 7 2 0,-3 3-6 0,1 2 2 15,-4 4-9-15,2 3 3 0,-2 2-12 16,0-1 4-16,3 3-29 0,-2-2-13 0,2-2 22 16,-1-2-28-16,3-3 35 0,1-9-17 0,8 7-61 15,2-44-32-15,-5 62-19 0,5-62-79 16,0 0-171-16,12 37-90 0,-12-37 111 0</inkml:trace>
  <inkml:trace contextRef="#ctx0" brushRef="#br3" timeOffset="77540.2701">14812 8376 1760 0,'0'0'88'0,"-31"13"-41"0,31-13-15 15,0 0-14-15,0 0-12 0,0 0-2 0,0 0 4 16,36 3 3-16,-10-10 1 0,12-5-5 15,6-6-1-15,4-3-7 0,5 0 0 0,-4 0-7 16,5 0-7-16,-7-2-10 0,10 5-4 0,-2-3-9 16,11 7-14-16,-8-12-31 0,13 22-49 0,-22-26-77 15,29 32-153-15,-16-9-183 0,-14-9 60 0,14 26 472 16</inkml:trace>
  <inkml:trace contextRef="#ctx0" brushRef="#br3" timeOffset="78052.3521">15637 8412 1344 0,'-41'-6'137'0,"41"6"-30"16,0 0-12-16,0 0-25 0,0 0-28 0,0 0-15 15,-28 4-11-15,28-4-3 0,0 0-3 16,0 0-15-16,-21 42 32 0,13-16-26 0,-2 6 30 16,-3 5-9-16,-1 4-8 0,-2 3 6 0,-1 0-10 31,1 2 6-31,-2-4-9 0,4-2 4 0,5-8-9 15,0-4 1-15,9-28-4 0,-5 35 2 0,5-35-2 16,0 0 2-16,0 0-1 0,0 0 1 0,0 0 1 16,33 2-1-16,-33-2 3 0,31-39-4 0,-10 8 4 15,2-6-6-15,2-6 5 0,1-2-4 16,1 1 3-16,-1 1-3 0,-1 3 3 0,-4 1-3 16,-1 0-6-16,-4 2 22 0,-2 0-18 0,-2 6 11 0,-1 4-8 15,-11 27 0-15,14-40 0 0,-14 40 0 0,11-25 0 16,-11 25 0-16,0 0 0 0,0 0 0 0,0 0 0 15,0 0 0-15,0 0 0 0,0 0 0 0,25 32 0 16,-25-32 0-16,24 28 0 0,-24-28 0 16,36 25 0-16,-36-25 0 0,48 19-2 0,-22-14-28 15,4 2-14-15,-1-7-8 0,3 7-25 0,-32-7-20 16,62-1-23-16,-62 1-6 0,70-2-25 0,-70 2-50 16,68-14-33-16,-68 14-122 0,40-28-43 0,-4 38 242 0</inkml:trace>
  <inkml:trace contextRef="#ctx0" brushRef="#br3" timeOffset="78224.2401">16306 8375 728 0,'0'0'288'0,"0"0"-79"15,0 0-59-15,0 0-24 0,-33-20-35 16,33 20-22-16,0 0-17 0,0 0-18 0,0 0-10 16,-22 25-5-16,22-25-6 0,-7 28 5 0,7-28 0 15,-8 44-16-15,2-16 29 0,-1 6-32 0,0-4 24 16,-2 3-12-16,4 1-7 0,0-4 2 0,-1-1-7 16,4-4 0-16,2-25-13 0,-1 41-8 0,1-41-18 15,0 0-17-15,19 28-26 0,-19-28-23 16,0 0-45-16,0 0-83 0,37-41-302 0,-37 41 44 15,30-51 315-15</inkml:trace>
  <inkml:trace contextRef="#ctx0" brushRef="#br3" timeOffset="78380.4877">16390 7955 1749 0,'0'0'177'15,"0"0"-113"-15,0 0-28 0,0 0-19 0,0 0-13 16,0 0-10-16,0 0-12 0,0 0-15 0,0 0-21 15,0 0-23-15,0 0-27 0,1 27-36 0,-1-27-42 16,27 24-75-16,-27-24-87 0,0 0-139 0,37 48 135 16,-37-48 348-16</inkml:trace>
  <inkml:trace contextRef="#ctx0" brushRef="#br3" timeOffset="78646.1656">17006 8362 1379 0,'-50'-21'173'15,"50"21"-75"-15,-30-12-22 0,30 12-18 0,-30-13-20 16,30 13-13-16,-34-10-2 0,34 10-2 0,-37-4 3 16,37 4-1-16,-39 7-1 0,39-7-3 0,-40 27-1 15,40-27 2-15,-48 49 0 0,23-14-10 0,-2 6-10 16,3 5 0-16,1-2 0 0,5-6 0 0,7-4 0 15,8-4 0-15,3-30 0 0,16 46 0 16,-16-46 0-16,44 28 0 0,-9-23 0 16,8-10 0-16,10-8 0 0,4-13-42 0,15 8-62 15,-17-33-127-15,27 18-421 0,-15-6 43 0,2-8 201 16</inkml:trace>
  <inkml:trace contextRef="#ctx0" brushRef="#br3" timeOffset="79255.5539">18743 8031 1152 0,'0'0'109'0,"-32"-39"-39"0,15 11-14 0,17 28-15 16,-30-47-15-16,30 47-15 0,-36-44 7 0,36 44 5 16,-41-30 14-16,41 30 9 0,-38-16 4 15,38 16-1-15,-39-2-2 0,39 2-3 0,-43 16-5 16,43-16-2-16,-48 40-7 0,20-6 2 0,-4 8-6 16,0 11 2-16,-3 7-7 0,1 7 2 0,0 5-12 15,3 2 5-15,2 2-12 0,6-1-8 16,5-6 9-16,6-4-9 0,5-10 8 0,3-6-4 0,6-8-7 15,2-8-11-15,6-1-17 0,-10-32-11 0,22 47-14 16,-22-47-18-16,30 39-38 0,-30-39-47 16,32 25-109-16,-32-25-269 0,0 0 31 15,0 0 310-15</inkml:trace>
  <inkml:trace contextRef="#ctx0" brushRef="#br3" timeOffset="79614.9527">17975 8464 1465 0,'0'0'202'0,"-25"-3"-127"0,25 3-17 0,0 0-10 16,0 0-4-16,-20 26-26 0,20-26-7 0,4 25 1 15,-4-25-1-15,16 25 1 0,-16-25-6 0,26 17-3 16,-26-17-4-16,38 9 1 0,-14-9-1 0,3-3-2 16,1-3-1-16,2-4-4 0,2 1-2 15,2-5-7-15,3-6-16 0,2-1 27 16,2 0-29-16,0-4 30 0,1 6-15 0,-3 0-3 15,2 1 0-15,-4-1-6 0,4 6-4 0,-8-4-6 16,5 8-1-16,-12-2 1 0,-1 8 7 0,-25 3 9 16,27-4 6-16,-27 4 7 0,0 0 4 0,0 0 5 15,-4 37 1-15,4-37 11 0,-23 46 4 0,7-11 17 16,-11 1 25-16,8 9-27 0,-9-2 29 0,6 6-34 16,-4-10 6-16,6 5 1 0,3-7-16 15,2-4 0-15,5-5-13 0,10-28 1 0,-5 39-6 16,5-39-2-16,0 0-10 0,17 23-9 15,-17-23-17-15,29 0-18 0,-5 0-29 0,-24 0-48 16,50-26-102-16,-50 26-291 0,37-59 18 0,-1 35 311 16</inkml:trace>
  <inkml:trace contextRef="#ctx0" brushRef="#br3" timeOffset="79786.8107">18426 8130 1648 0,'0'0'172'0,"0"0"-108"15,0 0-30-15,-24 24-12 0,24-24-12 0,0 0-8 16,0 0-2-16,0 0-1 0,37-10 0 16,-37 10-10-16,42-16-11 0,-15 7-12 15,-27 9-20-15,56-14-27 0,-56 14-40 0,64-9-93 16,-64 9-213-16,36-14-106 0,-3 21 81 0,-33-7 452 16</inkml:trace>
  <inkml:trace contextRef="#ctx0" brushRef="#br3" timeOffset="80193.0667">18874 8353 1591 0,'0'0'81'0,"0"0"-57"0,0 0-11 0,0 0 1 15,2-24-3-15,-2 24-3 0,0 0 2 0,27-13 3 16,-27 13 1-16,30-7 2 0,-30 7-3 15,46-8 2-15,-20 2-3 0,1 1-1 0,1-2-4 16,4-2 0-16,2-1-4 0,0-3 1 0,-1-1-2 16,-3 4-1-16,-3-4-2 0,-2-1 0 0,-25 15-3 15,37-21 1-15,-37 21 0 0,0 0 2 0,0 0 0 16,16-24 2-16,-16 24-4 0,0 0-3 0,-34-18-3 16,34 18 0-16,-39-5 2 0,14 5 4 0,-3 0 2 15,-4 3 2-15,-1 4 4 0,-1 0 5 16,2 6 7-16,0-1 7 0,4 7 4 0,-4 1 1 15,5 6 1-15,1 4-5 0,3 2 1 16,1 1-6-16,7 4-7 0,0 0-13 0,7 4 0 16,4-4 0-16,4 0 0 0,9-6 0 0,3-6 0 15,-12-25 0-15,45 35 0 0,-17-24 0 0,5-8 0 16,8-6 0-16,4-9-12 0,8-6-20 0,0-14-25 16,12 1-22-16,-13-28-43 0,26 24-117 15,-38-39-90-15,19 20-234 0,5 4 47 0,-20-17 419 16</inkml:trace>
  <inkml:trace contextRef="#ctx0" brushRef="#br3" timeOffset="80411.8197">19705 7652 1742 0,'-35'37'79'16,"13"15"-25"-16,-4-3-19 0,1 7 1 0,0 4-19 15,4 5 4-15,-2 0-5 0,2 1 7 0,1-3-12 16,4-3 2-16,0-6-14 0,6-1 2 0,1-5-3 15,2-1-20-15,5-3 11 0,2-3-35 0,7-2 10 16,-2-13-17-16,10 4-15 0,-15-30-15 0,38 35-18 16,-38-35-16-16,52 20-39 0,-52-20-32 15,62-7-71-15,-27 5-156 0,-10-28-4 0,26 26 349 16</inkml:trace>
  <inkml:trace contextRef="#ctx0" brushRef="#br3" timeOffset="80739.9521">19953 8276 1021 0,'0'0'305'0,"-37"-35"-162"15,37 35-41-15,-27-20-11 0,27 20-15 0,-26-3-20 16,26 3-12-16,-34 10-7 0,34-10-3 16,-43 34-3-16,20-9-3 0,-1 4-4 0,1 5 0 15,0 1-4-15,1 7-13 0,-1-1-3 0,4 1-4 16,-2-5 0-16,8 0 0 0,1-9 0 0,12-28 0 16,-9 39 0-16,9-39 0 0,0 0 0 0,0 0 0 15,0 0 0-15,37 16 0 0,-37-16 0 0,41-35 0 16,-13 5 0-16,8-11 0 15,4-8 0-15,3-6 0 0,3-3 0 0,-2 5 0 16,0-1 0-16,-3-1 0 0,-2-1 0 0,2 1 0 16,-6-3 0-16,1 0 0 0,-6 0 0 0,-7 0 0 15,-4 8 0-15,-4 6 0 0,-7 9 0 0,-8 35 0 16,6-32 0-16,-6 32 0 0,0 0 0 0,0 0 0 16,-30 34 0-16,14-1 0 0,-2 13 0 0,-2 9 0 15,1 6 0-15,1 5 0 0,1 2 0 16,-1 1 0-16,2-2 0 0,0-7 0 0,9-7 0 15,0-9 0-15,9-4-12 0,-6-10-111 0,20 18-80 16,-16-48-220-16,-7 40-201 0,7-40 62 0,2 28 463 16</inkml:trace>
  <inkml:trace contextRef="#ctx0" brushRef="#br3" timeOffset="85143.0461">3820 10252 574 0,'0'0'153'0,"0"0"-28"0,0 0-4 0,13-25-36 16,-13 25 1-16,0 0-28 0,0 0-18 0,0 0-19 15,0 0-4-15,0 0-1 0,0 0 1 0,0 0 2 16,0 0-2-16,0 0-5 0,0 0-2 0,7 34 15 15,-12-9-16-15,-4 1 15 0,0 2-28 0,-4 6 22 16,3 1-11-16,-4-4 16 0,5 6 2 16,-4-7-13-16,6-3 2 0,7-27-7 0,-14 37 2 15,14-37-5-15,0 0-1 0,0 0-4 16,0 0-2-16,0 0 0 0,0 0 2 0,0 0 2 16,0 0 1-16,0 0 2 0,34-9-1 0,-34 9 2 15,26-42-4-15,-13 17 2 0,3-3-5 0,0-2 6 16,0 0-6-16,0 0 5 0,-2 4-5 0,-2-1-14 15,-12 27 32-15,23-46-31 0,-23 46 34 16,18-44-14-16,-18 44 0 0,12-31 3 0,-12 31-1 16,0 0 1-16,0 0-3 0,0 0-2 0,0 0 0 15,0 0-1-15,0 0-1 0,0 0-1 0,0 0-1 16,0 0-1-16,0 0 1 0,0 0 2 0,0 0 1 16,0 0-2-16,25 30 2 0,-25-30-2 0,0 0 2 15,16 24-1-15,-16-24 1 0,0 0 2 16,32 18 0-16,-32-18 2 0,34 3 1 15,-34-3 3-15,44 0 1 0,-18-7 1 0,3 4-3 16,-3-2-3-16,3-2-2 0,-1 0 1 0,-2-1-2 16,1 0 0-16,-27 8-1 0,44-14 0 0,-44 14 1 15,38-16-1-15,-38 16 0 0,31-14 2 0,-31 14-4 16,0 0 2-16,31-23-1 0,-31 23 1 0,0 0-1 16,0 0 0-16,19-25-1 0,-19 25 0 15,0 0-1-15,0 0 1 0,0 0-1 0,0 0-4 16,0 0-4-16,0 0-4 0,0 0 1 0,0 0 1 15,0 0 5-15,0 0 0 0,25 37 0 0,-22-12-9 16,-1 1-6-16,2 4-3 0,-8-5-44 0,11 8 13 16,-7-33-52-16,13 51-28 0,-13-51-28 15,26 30-50-15,-26-30-28 0,27-9-171 0,17 22 215 16,-32-41 197-16</inkml:trace>
  <inkml:trace contextRef="#ctx0" brushRef="#br3" timeOffset="85549.3085">5060 10106 905 0,'0'0'107'16,"-30"-9"-56"-16,30 9-11 0,-28-12 5 0,28 12 9 15,-27-13-1-15,27 13-7 0,-28-14-5 16,28 14 0-16,-27-10 3 0,27 10 4 0,-28-7 0 16,28 7-3-16,-28 0-6 0,28 0-5 15,-29 3-6-15,29-3-5 0,-28 21-5 0,28-21-4 16,-30 41 1-16,14-15-4 0,2 10 4 0,-2-1-5 15,3 7-11-15,3-9 24 0,3 4-28 0,3-8 24 16,4-1-15-16,2-4-6 0,-2-24 3 16,16 34-3-16,-16-34 3 0,28 25-2 0,-28-25 2 15,41 10 0-15,-41-10 0 0,48-7 0 0,-24-3-1 16,3-5 2-16,0-4-2 0,-1-6 2 0,1-5-3 16,-1 2-12-16,-1-2 27 0,-2-3-27 0,0 3 27 15,-3-5-12-15,-3 7-4 0,-4 1 4 0,-3 2-4 16,-10 25 4-16,11-37-3 0,-11 37 2 15,0 0-3-15,0 0 0 0,0 0-4 16,0 0-6-16,0 0-3 0,0 0-5 0,0 0 2 16,-32 30-1-16,20-1 6 0,1 6-5 0,-1-2 3 15,6 4 5-15,-2-5-39 0,8 3 17 0,0-35-45 16,8 60-2-16,-8-60-8 0,25 46-28 0,-25-46-17 16,41 28-35-16,-41-28-20 0,51-3-121 0,-5 15-56 15,-28-37 289-15</inkml:trace>
  <inkml:trace contextRef="#ctx0" brushRef="#br3" timeOffset="86064.9029">5526 10079 937 0,'0'0'194'0,"-39"-19"-104"0,39 19-19 16,-44-21-2-16,44 21 3 0,-45-12-7 0,45 12-11 16,-49 0-11-16,49 0-11 0,-53 10-4 15,53-10-2-15,-50 27-6 0,50-27 2 0,-46 42-5 16,25-17 0-16,1-1-4 0,4 4 1 0,2-3-5 15,5 1 2-15,9-26-4 0,-7 37-14 0,7-37 11 16,7 27-16-16,-7-27 30 0,0 0-17 0,34 12 16 16,-34-12-13-16,39 4-2 0,-14-10-1 0,-25 6-14 15,48-10 30-15,-24-4-30 0,3 1 30 0,-2-6-14 16,1-2-4-16,-26 21 3 16,45-44-4-16,-45 44 4 0,37-42-4 0,-37 42 4 15,28-43-4-15,-28 43 3 0,21-37-4 0,-21 37 0 16,15-24-5-16,-15 24 0 0,0 0 0 0,0 0 0 15,0 0 1-15,0 0-2 0,0 0 2 0,0 0-3 16,-6 40 0-16,3-6-2 0,-4 6 5 0,0 11-2 16,-2 4-5-16,-2 6 25 0,-1 6-25 0,1 4 22 15,-3 5-6-15,0 1-9 0,0-5 12 16,-2-1-10-16,0-4 10 0,0-9-9 0,0 0 9 16,3-11-8-16,3-8 7 0,-1-5-6 0,11-34 5 15,-11 35-1-15,11-35 6 0,0 0 3 0,0 0 1 16,0 0 2-16,0 0-1 0,0 0-1 15,-8-39-5-15,2 6 1 0,3-4-8 0,1-6 7 16,-2 1-7-16,4-2 8 0,-3 2-5 16,-1-2 7-16,3 3-4 0,-3 4 3 0,1-1-7 15,1-1 2-15,0 2-7 0,2-2 4 0,0-1-5 16,5 4 4-16,-1-1-10 0,5 9-2 0,0 0-12 16,-9 28-5-16,28-44-1 0,-3 32-54 0,-9-16-4 15,24 26-92-15,-24-35-101 0,25 17-243 0,2 12 4 16,-15-22 438-16</inkml:trace>
  <inkml:trace contextRef="#ctx0" brushRef="#br3" timeOffset="86485.9711">5823 10072 1241 0,'0'0'136'0,"0"0"-71"0,0 0 3 15,0 0 6-15,0 0-3 0,0 0-11 0,0 0-15 16,0 0-9-16,0 0-9 0,0 0-9 15,0 0-5-15,0 0-5 0,0 0-2 0,0 0-3 16,-10 37 0-16,10-37-2 0,-9 48 2 0,4-20 0 16,-2 2 5-16,-2-2 0 0,2-3-12 0,-4 1 23 15,11-26-26-15,-14 37 23 0,14-37-12 0,-9 23-4 16,9-23 1-16,0 0-1 0,0 0-2 0,0 0-1 16,0 0 0-16,0 0 1 15,0 0 0-15,28-14 3 16,-28 14-2-16,29-39-11 0,-12 13 25 0,3-2-25 15,-2-4 26-15,-1 2-11 0,-1 0-4 0,0-2 4 16,0 6-4-16,-2 1 3 0,-14 25-3 0,25-38 4 16,-25 38-1-16,0 0 3 0,25-29 1 0,-25 29-1 15,0 0-2-15,0 0-1 0,0 0-1 0,0 0 0 0,0 0 0 16,9 29-1-16,-9-29 3 0,7 40-4 16,-4-13 2-16,1-1-3 0,-1 4 1 0,1 2-7 15,-2-2-3-15,3 1-13 0,-3-6-17 0,7 5 13 16,-9-30-33-16,21 49 17 0,-21-49-26 0,34 48-20 15,-34-48-23-15,44 35-53 0,-44-35-40 0,42 12-52 16,-42-12-133-16,30 0-25 0,13 13 393 0</inkml:trace>
  <inkml:trace contextRef="#ctx0" brushRef="#br3" timeOffset="86869.399">6243 10155 1163 0,'0'0'79'16,"0"0"-38"-16,0 0-2 0,16 34 2 16,-16-34-2-16,28 14-1 0,-28-14-2 0,36 14 3 15,-36-14 2-15,37 9-2 0,-37-9-5 0,39 3-2 16,-39-3-2-16,41 2-4 0,-41-2-5 0,39-4-7 16,-39 4-7-16,32-7-2 0,-32 7-1 0,28-12-2 15,-28 12 2-15,0 0-3 0,32-32 4 0,-32 32-3 16,14-30 2-16,-14 30 0 0,5-33 2 0,-5 33-2 15,2-35 2-15,-2 35-3 0,-5-37 2 16,5 37-3-16,-11-32 5 0,11 32-3 0,0 0 3 16,-35-30-2-16,35 30 1 0,-36 0 1 0,36 0 0 0,-40 16 1 15,40-16-2-15,-46 35 1 0,24-10 1 0,3 3 4 16,-1 4-2-16,6-1 3 0,2 1-6 0,3 2-1 31,5-6-5-31,3-4-12 0,6 1 24 0,-5-25-26 16,19 37 25-16,-19-37-15 0,38 25-6 15,-14-17-4-15,6-4-8 0,1-6-10 0,8-5-5 16,-4-3-15-16,9 1-21 0,-14-16-24 0,24 18-72 16,-30-32-54-16,29 29-86 0,-15-10-175 0,-12-18 59 15,27 24 424-15</inkml:trace>
  <inkml:trace contextRef="#ctx0" brushRef="#br3" timeOffset="87088.6168">7077 9694 855 0,'-28'-11'322'15,"28"11"-152"-15,0 0-43 0,-32-10-38 16,32 10-28-16,0 0-28 0,-16 38-8 0,16-38-8 16,-14 50 5-16,3-17-2 0,4 8 3 0,-3-1-4 15,4 8 4-15,-2-3-6 0,2 7 6 0,-3-3-11 16,2 2 3-16,-2-2-12 0,2-1 3 16,2-4 6-16,0-5-25 0,1-4 21 0,1-2-32 15,3-1 4-15,-4-6-3 0,6 3-11 0,-2-29-8 16,2 37-26-16,-2-37-34 0,0 0-58 0,0 0-75 15,0 0-176-15,0 0-83 0,0 0 219 0</inkml:trace>
  <inkml:trace contextRef="#ctx0" brushRef="#br3" timeOffset="87423.6017">6780 10064 1579 0,'0'0'123'0,"0"0"-58"0,0 0-20 0,-11 24-18 16,11-24-9-16,0 0-7 0,0 0-4 15,0 0-1-15,21 25 3 0,-21-25 2 0,29 3 2 16,-29-3-2-16,39 0-3 0,-39 0-3 0,48-10-3 16,-22-1 0-16,1 2-2 0,-1-3 2 15,3-4-3-15,-3 2 2 0,1 2 1 0,-2-2-2 16,-25 14 2-16,46-28 1 0,-46 28-3 0,44-22 3 16,-44 22-3-16,32-14 1 0,-32 14-1 0,0 0 2 15,26-8-2-15,-26 8-1 0,0 0 1 0,0 0-1 16,0 0 1-16,0 0 0 0,0 0 1 0,9 35-1 0,-9-35 2 15,-5 51-4-15,0-16 5 0,-1 4-10 16,-3 5 7-16,2-2-7 0,-2 4-8 0,1-9 26 16,-1 0-26-16,5-5 19 0,-1-1-15 0,5-2-9 0,0-29-5 15,2 40-10-15,-2-40-13 0,0 0-27 0,0 0-39 16,23 26-54 0,-32-54-84-16,32 2-293 0,-23 26 51 0,25-69 352 15</inkml:trace>
  <inkml:trace contextRef="#ctx0" brushRef="#br3" timeOffset="87597.7919">7331 9669 1687 0,'0'0'158'15,"-34"-3"-87"-15,34 3-24 0,0 0-26 16,0 0-12-16,0 0-7 0,0 0-2 0,0 0-5 16,-25-7-3-16,25 7-9 0,0 0-12 15,0 0-17-15,0 0-26 0,0 0-56 0,0 0-101 16,0 0-335-16,0 0-16 0,0 0 264 0</inkml:trace>
  <inkml:trace contextRef="#ctx0" brushRef="#br3" timeOffset="88644.7436">7749 10016 781 0,'0'0'113'16,"0"0"-18"-16,-36-26 0 0,36 26 6 16,0 0-1-16,0 0-7 0,-26-22-12 0,26 22-9 15,0 0-12-15,0 0-10 0,-36-3-8 16,36 3-11-16,-33 7-8 0,33-7-5 0,-48 23-6 16,19-4 3-16,-6 4 0 0,0 7 6 0,-1 2-1 15,2 7 6-15,1-1-6 0,1 6-13 0,2 0 22 16,7 0-25-16,3-5 18 0,11 0-10 0,6-9-10 15,8-2 1-15,-5-28-5 0,32 41 1 16,-4-27-1-16,8-4 0 0,8-6-8 0,4-11-13 16,10-4-19-16,-1-17-37 0,16 14-69 0,-25-35-156 15,15 15-316-15,-1 4 38 0,-7-12 435 0</inkml:trace>
  <inkml:trace contextRef="#ctx0" brushRef="#br3" timeOffset="90113.6999">8457 9997 684 0,'0'0'63'0,"0"0"-44"0,0 0-16 16,0 0 2-16,0 0 5 0,0 0 10 0,0 0 6 15,0 0 4-15,0 0 0 0,0 0-1 0,0 0 10 16,0 0 19-16,0 0 21 0,0 0 9 15,9 24 0-15,-9-24-16 0,2 36-7 0,-2-36-11 16,-2 42-4-16,2-42-12 0,-7 40-7 16,7-40-11-16,-9 37-4 0,9-37-7 0,-5 27-1 15,5-27-6-15,0 0 0 0,0 0-2 0,0 0 0 16,0 0 1-16,0 0-1 0,0 0 0 0,0 0-1 16,0 0 1-16,0 0 0 0,0 0 3 0,0 0-1 15,35-21 1-15,-35 21-4 0,32-46 4 0,-14 18-5 16,1-6 6-16,2 1-6 0,1 1 5 15,-3-1-5-15,-1 3 4 0,0-2-3 0,-4 5 4 16,-14 27-5-16,23-42 5 0,-23 42-3 16,0 0 2-16,19-28-1 0,-19 28 0 0,0 0 1 15,0 0 0-15,0 0 1 0,0 0-1 0,-3 33 1 16,3-33 0-16,-2 43 5 0,-3-17-2 0,1 1 7 16,1-5-6-16,-1 5 2 0,4-27-4 0,4 35-1 15,-4-35-2-15,14 25-1 0,-14-25-1 16,0 0 1-16,40 17 1 0,-40-17 0 0,41-3 2 15,-14-4 1-15,1-7 1 0,2 1 1 0,2-6 1 16,2 1 0-16,-1-4 2 0,-1 2-5 0,-2 1 1 16,-5 1-6-16,-25 18 2 0,39-30 0 0,-39 30 0 15,0 0 2-15,25-19 1 0,-25 19 0 0,0 0 1 16,0 0-1-16,0 0-2 0,0 0-1 16,-2 23-2-16,2-23 1 0,-7 44-4 15,0-18 0-15,0 4-8 0,-2-2-1 0,4 2-11 16,-1-3-3-16,6 1-16 0,0-28-10 0,7 46-27 15,-7-46-16-15,22 35-39 0,-22-35-45 0,35 23-51 16,-35-23-168-16,37-2-19 0,9 18 293 0</inkml:trace>
  <inkml:trace contextRef="#ctx0" brushRef="#br3" timeOffset="90504.2989">9529 9972 1123 0,'-34'-14'132'15,"34"14"-66"-15,-46-19-10 0,46 19 1 0,-53-13 0 16,53 13-8-16,-50 2-8 0,50-2-5 0,-46 16-5 16,46-16 0-16,-42 32-8 0,42-32 1 15,-34 44-6-15,22-13 2 0,-4-1-4 0,7 4 2 16,-2-1-7-16,8 1 3 0,3-3-5 0,5-3 1 16,4-1-5-16,-9-27-14 0,30 32 26 0,-30-32-29 15,39 15 30-15,-13-9-16 0,1-6 0 0,3-6 1 16,0-1-17-16,2-5 29 0,2-6-27 0,-2-1 26 15,-1-9-10-15,1-4-4 0,-5 4 3 0,-2-4-5 16,-4 2 5-16,-3 2-5 16,-2-2 5-16,-4 6-3 0,-12 24 4 0,16-46-4 15,-16 46 2-15,7-39-1 0,-7 39 1 0,-2-26-1 16,2 26 2-16,0 0-1 0,0 0-1 0,0 0 1 16,0 0-2-16,0 0-2 0,-30 14-1 0,30-14 2 15,-18 46-2-15,10-15 4 0,-1 3-4 0,2 6 5 16,0-1-8-16,1-2 2 0,6-2-15 15,-2-7-4-15,10-1-16 0,-8-27-11 0,23 31-9 16,-23-31-33-16,42 9-14 0,-42-9-58 0,57-19-55 16,-34-11-125-16,7-9-124 0,18 22 173 0,-22-42 295 15</inkml:trace>
  <inkml:trace contextRef="#ctx0" brushRef="#br3" timeOffset="90707.4289">10230 9326 719 0,'0'0'284'0,"-41"-9"-119"0,41 9-10 0,-34 24-22 16,26 5-66-16,-17-5 15 0,11 19-45 0,-9-3-3 16,7 13 1-16,-4 2-17 0,8 6 6 0,-2 1-11 15,7 3 8-15,-2-2-11 0,3 1 5 0,3-1-14 16,-1-1 5-16,3-6-10 0,1-3 0 0,3-4-18 16,-1-8-8-16,7 3-35 0,-9-44-95 15,25 63-117-15,-25-63-69 0,0 0-198 0,7 48 178 16,-7-48 366-16</inkml:trace>
  <inkml:trace contextRef="#ctx0" brushRef="#br3" timeOffset="90894.9334">9867 9803 1504 0,'-36'5'128'0,"36"-5"-62"0,-23 27-28 0,23-27-11 16,0 0-14-16,-1 30-5 0,1-30-6 0,0 0-1 15,35 22-2-15,-35-22 0 0,48 9-9 0,-22-9-13 16,10 4-20-16,-8-15-21 0,13 15-15 0,-13-13-13 16,16 12-20-16,-17-17-31 15,23 20-37-15,-26-20-59 0,10-4-170 0,10 29 19 16,-44-11 390-16</inkml:trace>
  <inkml:trace contextRef="#ctx0" brushRef="#br3" timeOffset="91464.3739">10196 10127 1203 0,'-32'18'130'0,"32"-18"-74"0,0 0-8 0,16 24 1 15,-16-24-1-15,25 0 0 0,-25 0-5 0,39-12-10 16,-14-4-3-16,7 2-9 0,-6-7-2 0,6 0-6 16,-5-4-3-16,1 2-5 0,-3-1 0 0,-25 24-6 15,39-48 4-15,-39 48-3 0,21-41 4 0,-21 41 0 16,7-35 6-16,-7 35-1 15,-3-24 3-15,3 24-5 0,0 0-3 0,-30-29-3 16,30 29 0-16,-38-8-1 0,38 8-1 0,-44 5 1 16,44-5-1-16,-42 17 1 0,42-17-1 0,-41 30 3 15,41-30 0-15,-39 44 6 0,21-15 1 0,4-1 8 32,0 0-3-32,5 0 2 0,4-3-6 0,5-25-1 15,5 44-7-15,-5-44 1 0,26 32-3 0,-26-32 2 16,43 15-2-16,-18-11 1 0,3-4-1 15,2-4 0-15,2-3 2 0,0-1-2 0,0-7 3 16,2 5-2-16,-1-6 3 0,-1 2-3 0,-2 0 1 0,-1 2-3 16,-29 12 2-16,42-18-1 0,-42 18 1 0,28-7-2 15,-28 7 0-15,0 0 0 0,0 0-2 0,25 12 0 16,-25-12-2-16,0 0 0 0,2 41-2 0,-2-41-2 16,-9 42-14-16,9-42 5 0,-16 46 0 15,16-46 8-15,-16 42 11 0,16-42 1 0,-14 32-3 16,14-32 3-16,0 0-3 0,-9 24 1 0,9-24 0 15,0 0 0-15,0 0 0 0,0 0 5 0,0 0 4 16,0 0 1-16,21-33 4 0,-21 33-5 0,22-39 2 0,-13 13-5 16,3-4 2-16,0-4-5 0,1 1 2 0,1-2-5 15,-2 3 4-15,-1-1-4 0,-2 3 3 16,1 1-3-16,-3 5 0 0,-7 24-2 0,16-37-1 16,-16 37-9-1,0 0-5-15,13-25-12 0,-13 25-14 0,0 0-20 16,0 0-35-16,0 0-48 0,0 0-106 0,12 39-288 15,-12-39 24-15,25 19 331 0</inkml:trace>
  <inkml:trace contextRef="#ctx0" brushRef="#br3" timeOffset="91651.8793">11254 9769 804 0,'0'0'196'0,"-34"37"-65"16,6-22-11-16,17 25-13 0,-16-14-30 0,15 17-7 15,-13-10-18-15,15 8-2 0,-8-6-17 0,7 4-7 16,2-6-16-16,2-1-1 0,4-4-9 16,3-28-2-16,3 49-71 0,-3-49 11 0,4 32-3 15,-4-32-2-15,0 0 52 0,0 0-29 0,30 7-35 16,-30-7-49-16,23-25-73 0,-23 25-243 0,12-49 25 16,17 35 334-16</inkml:trace>
  <inkml:trace contextRef="#ctx0" brushRef="#br3" timeOffset="91876.0523">11089 9452 1443 0,'0'0'117'0,"0"0"-76"15,0 0-22-15,0 0-18 0,0 0-20 0,0 0-33 16,0 0-45-16,-5 29-116 0,5-29-206 0,0 0-106 16,12 24 230-16</inkml:trace>
  <inkml:trace contextRef="#ctx0" brushRef="#br3" timeOffset="92384.436">11785 9806 1005 0,'-30'-8'228'15,"30"8"-99"-15,-32 10-43 0,32-10-20 0,-39 13-28 16,39-13-11-16,-44 24-10 0,19-6 4 0,-4-1 7 0,5 10 11 16,-8-6 0-16,9 9 3 0,-6-7-5 0,8 3-3 15,21-26-7-15,-33 44-2 16,33-44-12-16,-16 37-2 0,16-37-7 0,0 0-3 0,8 27-2 0,-8-27 2 0,25 5 0 0,-25-5 3 15,46-9 1-15,-17-3-1 0,4-8 2 16,3-2-3-16,1-7 1 0,2-1-6 0,0-3 7 16,-2 3-5-16,-5-2 4 0,0 1-3 15,-7-1 2-15,-6 4-5 0,-1 3 5 0,-18 25-4 16,23-35 4-16,-23 35 0 0,0 0 0 0,9-25 0 16,-9 25 0-16,0 0-2 0,0 0 0 0,0 0-3 15,-29 18-1-15,29-18 0 0,-26 42 0 0,12-12 4 16,-1 7-3-16,1 2 4 0,4-1-5 15,1-1 4-15,3-3-6 0,5-6-1 0,6-1-14 16,-5-27-8-16,25 35-15 0,-25-35-9 0,48 17-33 16,-48-17-43-16,72-7-112 0,-72 7-286 0,68-47-8 15,-14 26 242-15</inkml:trace>
  <inkml:trace contextRef="#ctx0" brushRef="#br3" timeOffset="92603.2324">12422 9211 1128 0,'0'0'249'16,"-24"41"-140"-16,-3-15-33 0,16 16-5 0,-10-1-1 15,11 10-39-15,-6-4 18 0,5 8-31 0,-3-2 5 16,5 0 7-16,-2-4-15 0,4 0 1 16,0-1-12-16,2-2 3 0,1-4-9 0,3-3 2 15,6 1-15-15,-3-8-7 0,5 1-23 0,-7-33-19 16,16 59-41-16,-16-59-26 0,21 45-66 15,-21-45-80-15,0 0-219 0,25 29 14 0,-25-29 423 16</inkml:trace>
  <inkml:trace contextRef="#ctx0" brushRef="#br3" timeOffset="93103.2166">12700 9720 679 0,'0'0'252'0,"0"0"-169"0,0 0-35 0,0 0-14 16,0 0-17-16,-15-25-2 0,15 25 10 0,0 0 8 15,0 0 13-15,0 0 9 0,0 0 4 16,0 0-2-16,-25-14-8 0,25 14-11 0,0 0-13 16,0 0-6-16,0 0-3 0,-23 29 4 0,23-29 1 15,-23 26 2-15,23-26-2 0,-30 35 2 0,30-35-4 16,-39 41 3-16,39-41-2 0,-41 40 5 0,41-40-3 16,-36 32 1-16,36-32-5 0,0 0-1 15,-30 26-5-15,30-26-2 0,0 0-6 0,0 0-4 16,0 0-2-16,0 0 1 0,0 0 1 15,25 2 2-15,-25-2 1 0,39-12-2 0,-39 12 1 16,48-11 0-16,-23 9 2 0,0 1 2 0,-25 1 2 16,46 3 1-16,-46-3-4 0,39 18 2 0,-39-18 0 15,28 28 7-15,-28-28 3 0,11 37 5 0,-11-37-4 16,-4 42-1-16,-5-17-7 0,-3 0-2 0,-4-1-6 16,-4 1 0-16,20-25-4 0,-40 42 0 15,40-42-9-15,-31 30-9 0,31-30-18 0,0 0-14 16,-24 32-37-16,24-32-52 0,0 0-130 15,0 0-333-15,0 0 56 0,0 0 314 0</inkml:trace>
  <inkml:trace contextRef="#ctx0" brushRef="#br3" timeOffset="93603.2861">13593 9861 1081 0,'0'0'204'0,"0"0"-123"0,4-28-24 0,-4 28 2 16,9-32-9-16,-9 32-9 0,0 0-5 0,0 0 2 15,0 0 5-15,0 0-1 0,0 0-9 0,0 0-13 16,0 0-11-16,0 0-7 0,-16 37 0 0,7-3-3 16,-2 8 5-16,0 2-6 0,3 0 6 0,-1 2-7 15,-2-2 5-15,2-4-11 0,2-4-2 0,5-8-19 16,2-28-22-16,7 47-45 15,-7-47-52-15,25 20-106 0,-25-20-302 0,0 0 70 16,43-11 333-16</inkml:trace>
  <inkml:trace contextRef="#ctx0" brushRef="#br3" timeOffset="94040.7091">13644 9558 1663 0,'0'0'95'0,"0"0"-48"0,0 0-17 15,-26 7-15-15,26-7-9 0,0 0-7 0,0 0 0 16,0 0-1-16,0 0 1 0,0 0-1 16,26 28 2-16,-26-28-1 0,27 23 2 0,-27-23-3 15,32 27 3-15,-32-27-4 0,41 30 4 0,-41-30-2 16,44 33 2-16,-44-33-1 0,44 39 3 16,-44-39-4-16,41 51 3 0,-25-26-3 0,0 3 4 15,-4 0-3-15,1-2 5 0,-6 6 0 0,-2-4 5 16,-5-1-3-16,0-1 4 0,-5-1-4 0,-1 3 5 15,-4-3-2-15,-1-3 2 0,11-22-4 0,-26 43-2 16,26-43-3-16,-23 30 0 0,23-30-2 0,0 0 1 16,0 0-2-16,0 0 0 0,0 0-3 0,0 0 1 15,0 0 0-15,0 0 1 0,0 0 3 16,17-37-3-16,3 8 3 0,1 0-5 0,6-5 6 16,1-1-4-16,0 0 7 0,2 1-1 15,0-1 8-15,-1 3-4 0,-1 6 3 0,-3 3-5 16,-25 23-1-16,39-32-3 0,-39 32 2 0,25-10-2 15,-25 10 1-15,0 0-1 0,0 0 0 0,21 30-1 16,-21-30-2-16,9 47 1 0,-7-19-7 16,1 0-2-16,2 2-14 0,1-5-10 0,6 0-19 15,-12-25-13-15,32 37-38 0,-32-37-41 0,53 24-100 16,-53-24-284-16,44-5-3 0,-5 7 229 0</inkml:trace>
  <inkml:trace contextRef="#ctx0" brushRef="#br3" timeOffset="95134.551">15497 9764 766 0,'0'0'127'0,"-23"-26"-34"0,23 26-2 16,-27-27-8-16,27 27-13 0,-35-19-12 15,8 8-5-15,27 11 2 0,-46 0 5 0,46 0 1 16,-49 16-6-16,49-16-6 0,-52 30-8 0,52-30-1 16,-51 46-5-16,30-14 2 0,-4-4-8 0,6 9 1 15,1-4-11-15,5 4 0 0,3-1-9 0,4-3 2 16,3-1-7-16,5-2 3 0,3-6-2 0,-5-24 0 16,20 43-4-16,-20-43 2 15,35 24-4-15,-35-24 1 0,48 13 0 0,-22-15 0 16,3-2 0-16,-1-6-1 0,0-3 1 0,2-6-1 15,-3-2 2-15,1-6-2 0,1-4 3 0,-3 1-3 16,-1 0 3-16,-2-2-4 0,-3 0 4 0,-5 1-4 16,0 4 5-16,-3 3-1 0,-12 24 4 0,14-41-1 15,-14 41 3-15,7-26-3 0,-7 26-1 0,0 0 0 16,0 0-2-16,0 0 1 0,0 0-2 16,0 0-1-16,0 0-1 0,0 0 0 0,4 33 0 15,-4-5 2-15,2 8-5 0,-1 2 4 0,-1 3-9 16,0-1 1-16,0 1-9 0,2-4-1 15,3 0-10-15,1-7-1 0,6-2-11 0,-12-28-6 16,36 39-25-16,-36-39-21 0,49 24-38 0,-49-24-61 16,55 6-89-16,-28-6-248 0,-27 0 69 0,53-18 397 15</inkml:trace>
  <inkml:trace contextRef="#ctx0" brushRef="#br3" timeOffset="96159.4831">16754 9780 875 0,'0'0'78'0,"0"0"-13"0,0 0-1 16,-24 5-4-16,24-5-18 0,0 0-14 0,-34 28-4 16,34-28 1-16,-30 32 8 0,30-32 0 0,-30 41 6 15,30-41-4-15,-32 49 6 0,14-24-4 16,6 8 4-16,-6-6-9 0,9 8 3 0,-5-5-10 16,9 1 2-16,-2-6-9 0,7-25-3 0,1 37-10 15,-1-37-1-15,0 0-4 0,27 18 3 0,-27-18 1 16,30-7 2-16,-30 7 5 0,34-27-2 0,-34 27 5 15,35-46-7-15,-15 18 3 0,-1-3-7 0,2-5 2 32,-1-1-6-32,-1-1 5 0,-1 1-6 15,0-2 6-15,-4 4-6 0,-3 1 5 0,-3 2-5 16,0 4 4-16,-5 4-3 0,-3 24 3 0,4-41-3 16,-4 41 3-16,0-30-3 0,0 30 3 0,0 0-3 15,0 0 3-15,0 0 0 0,0 0 1 0,0 0 1 16,0 0 1-16,0 0 5 0,0 0 3 0,0 0 6 0,23 27 1 15,-23-27 2-15,17 33-5 0,-17-33 3 16,23 39-9-16,-23-39 2 0,27 40-6 0,-27-40-1 16,28 32-2-16,-28-32-1 0,36 28-1 0,-36-28 2 15,46 14-2-15,-20-12 2 0,3-4-1 0,1-5-1 16,0-3 1-16,3-4-1 0,-2-4 1 0,2-1-3 16,-1-4 1-16,-2 0-4 15,-3 3 4-15,-27 20-2 0,37-33 4 0,-37 33-1 16,0 0 3-16,27-26 2 0,-27 26 2 15,0 0 2-15,0 0-2 0,0 0-2 0,0 0-5 16,0 0-1-16,0 0-6 0,-9 42 0 0,9-42-6 16,-13 51-1-16,6-21-7 0,-2-2-1 0,4 5-11 0,-2-4-4 15,7 2-9-15,-2-6-5 0,13 5-27 0,-11-30-18 16,23 49-46-16,-23-49-60 0,35 30-79 0,-35-30-230 16,37 21 63-16,4 4 401 0</inkml:trace>
  <inkml:trace contextRef="#ctx0" brushRef="#br3" timeOffset="96533.4353">17867 9618 980 0,'-50'-14'192'0,"50"14"-49"0,-37 2-27 16,37-2-32-16,-43 19-27 0,43-19-8 0,-55 32-9 15,32-8 2-15,-7-1-7 0,7 7 0 0,-3 0-9 16,3 5 4-16,0-1-6 0,5 3 5 0,2-7-6 31,7 5-1-31,6-9-10 0,3-26-1 0,9 43-8 16,-9-43 1-16,26 26 1 0,-26-26 0 0,41 14-1 15,-15-10 0-15,3-8-1 0,6-3-1 16,4-9 0-16,4-3-2 0,-3-7 1 0,-1-1-4 16,-2-3 4-16,-3-2-7 0,-2 1 5 0,-4-1-3 15,-3 7 4-15,-4 1-1 0,-21 24 3 0,31-41-3 16,-31 41 3-16,14-26-2 0,-14 26 3 0,0 0-1 15,0 0 0-15,0 0-2 0,0 0-5 0,0 0-4 0,-34-2-5 16,34 2 0-16,-28 35-1 0,14-10 1 0,-1 3-7 16,1-1 0-16,5 8-11 0,-1-7-4 15,8 5-15-15,2-33-8 0,5 51-27 0,-5-51-18 16,27 43-53-16,-27-43-34 0,41 26-45 0,-41-26-110 16,42 2-52-16,11 16 229 0</inkml:trace>
  <inkml:trace contextRef="#ctx0" brushRef="#br3" timeOffset="97047.7318">18630 9606 1164 0,'-41'-18'140'0,"41"18"-28"0,-58-3-15 0,58 3-19 16,-57 15-25-16,31 1-10 0,-6 0-9 0,5 11 0 15,-3-1-6-15,5 7 4 0,-1 1-4 0,6 6 5 16,1-1-4-16,5 3 2 0,1-3-12 15,6-4-1-15,2-6-10 0,7-3-1 0,-2-26-6 0,15 32 1 16,-15-32-3-16,29 17 1 0,-29-17 0 16,37 4 0-16,-37-4 1 0,46-14-1 0,-19 1 1 15,-3-2-1-15,5-5 1 0,-4-5-1 0,1 3 1 16,-1-5-2-16,-4 1 3 16,0 1-5-16,1 0 5 0,-5-1-6 15,-17 26 1-15,34-46-6 0,-34 46-2 16,27-35-6-16,-27 35-2 0,0 0-1 0,0 0-1 15,0 0 2-15,0 0 5 0,0 0-1 0,0 0-1 16,1 44 1-16,-10-7-7 0,-5 5 3 0,-3 13-9 16,-6-1-1-16,0 19-18 0,-9-3 10 0,2 11 6 15,-6-2-10-15,4 4 34 0,-5-7-57 0,11 3 20 0,-6-14 14 16,12 1-12-16,-3-14 20 0,11-4-19 16,-2-13 12-16,6-5-2 0,8-30 35 0,-12 37 1 15,12-37 1-15,0 0 11 0,0 0 12 0,0 0 18 16,0 0 16-16,-9-48 12 0,9 48 0 0,-3-49-1 15,3 49-13-15,0-54-10 0,1 24-12 0,-2-4-3 16,2-1-14-16,-1-6-2 0,6-3-9 0,-1-7 0 16,6-7-9-16,3-3-11 0,2-8 21 0,5-3-22 15,2-4 20-15,7 7-5 0,4 2-9 16,1 13 5-16,1 4-16 0,1 15-14 0,-7-5-40 16,11 24-65-16,-31-28-114 0,26 26-344 0,-6 6 36 15,-30 12 300-15</inkml:trace>
  <inkml:trace contextRef="#ctx0" brushRef="#br3" timeOffset="97594.7396">19160 9577 1311 0,'0'0'154'16,"0"0"-88"-16,0 0-22 0,0 0-9 15,-20 23-15-15,20-23-15 0,-28 32 6 0,28-32 6 16,-34 48 12-16,13-18 1 0,0 5 3 0,-2-2-9 16,3 2 5-16,-1-5-8 0,7-1 3 0,14-29-9 15,-20 42-2-15,20-42-6 0,0 0-2 16,-5 26-3-16,5-26 1 0,0 0-1 0,0 0 1 16,0 0 3-16,39-12 0 0,-39 12 1 0,37-35-3 15,-14 10 1-15,0-3-4 0,2-4 2 16,1 1-3-16,-1-1 3 0,4 4-4 0,-6-1 5 15,0 3-5-15,-4 1 4 0,-19 25-4 0,30-37 2 16,-30 37-2-16,0 0 2 0,25-17 2 0,-25 17 2 16,0 0 3-16,0 0 2 0,0 0 3 0,11 24-1 15,-11-24-1-15,7 43-5 0,-6-17 0 0,1 4-7 16,2 0 4-16,-2 3-5 0,1 1 5 16,1-4-5-16,1 2 0 0,4-4-11 0,-2-2-7 15,7 1-18-15,-14-27-8 0,30 37-27 16,-30-37-30-16,39 26-49 0,-39-26-77 0,41-2-168 15,-41 2-131-15,37-10 112 0,0 17 416 0</inkml:trace>
  <inkml:trace contextRef="#ctx0" brushRef="#br3" timeOffset="97985.3719">19632 9625 1226 0,'-37'41'258'0,"12"-34"-174"0,25-7-25 16,-24 30-13-16,24-30-15 0,-11 33-19 0,11-33 1 15,-4 35 2-15,4-35 7 0,11 32 3 0,-11-32 5 16,28 25 0-16,-28-25-1 0,43 15-3 16,-18-13-4-16,0-4-5 0,3-1-3 15,-3-4-2-15,-1-2-4 0,-24 9-3 0,43-19-1 16,-43 19-2-16,30-25 1 0,-30 25 2 0,21-28-1 16,-21 28 2-16,14-32-2 0,-14 32 0 0,9-32-4 15,-9 32 3-15,0-33-4 0,0 33 3 0,-3-37-2 16,3 37 1-16,-9-32-1 0,9 32 0 0,0 0-1 15,-34-30 0-15,34 30 0 0,-39-3 1 16,39 3 1-16,-46 14 3 0,21 2 2 0,-1 1 1 16,1 12 3-16,-3 1-9 0,1 5-1 0,1 0 0 15,4 4 0-15,1-4 0 0,5 0 0 16,9-1 0-16,4-6 0 0,3-28 0 0,8 44 0 16,-8-44 0-16,27 28 0 0,-27-28 0 0,41 14 0 15,-13-16 0-15,6-6 0 0,3-7-24 0,2-7-17 16,10-3-18-16,-8-16-26 0,19 13-17 15,-14-19-21-15,24 20-24 0,-23-27-47 0,28 29-47 16,-29-26-40-16,7 0-128 0,14 26 69 0,-33-33 340 16</inkml:trace>
  <inkml:trace contextRef="#ctx0" brushRef="#br3" timeOffset="98188.4813">20520 9058 1168 0,'-34'-37'418'0,"34"37"-280"15,-25 25-64-15,25-25-14 0,-42 44-9 16,22-13-11-16,-1 5-15 0,2 4-4 0,1 8-9 15,2 4-14-15,0 8 18 0,0 4-21 0,-2-3 17 16,6 3-5-16,-2-6-9 0,5-5 2 0,2-2-11 16,-2-7-8-16,4 0-18 0,-2-7-8 0,5 0-17 15,-7-14-15-15,14 12-35 0,-5-35-28 0,-2 40-71 16,2-40-80-16,-28-3-209 0,28 3 30 16,0 0 413-16</inkml:trace>
  <inkml:trace contextRef="#ctx0" brushRef="#br3" timeOffset="98485.3821">20089 9496 1538 0,'-51'-5'142'0,"51"5"-36"0,0 0-29 15,0 0-22-15,0 0-27 0,0 0-9 16,0 0-4-16,0 0 2 0,27 30 4 0,-1-26 1 16,2-1-15-16,6-1-7 0,2-2 0 0,1-2 0 15,0-1 0-15,-2 3 0 0,1-4 0 0,-6 1 0 16,-2 3 0-16,-3-4 0 0,-25 4 0 0,41 0 0 15,-41 0 0-15,35 0 0 0,-35 0 0 0,25 4 0 16,-25-4 0-16,0 0 0 0,0 0 0 16,25 7 0-16,-25-7 0 0,0 0 0 0,0 0 0 15,0 0 0-15,12 37 0 0,-12-37 0 0,-2 38 0 16,-1-8 0-16,-4 2 0 0,-2 0 0 16,-2 3 0-16,-1 2 0 0,-1-2 0 0,1-1 0 15,1-3-18-15,11-31-12 0,-12 44-18 0,12-44-7 16,2 27-22-16,-2-27-27 0,0 0-31 0,0 0-68 15,41-14-102-15,-41 14-221 0,39-58 50 16,-2 35 407-16</inkml:trace>
  <inkml:trace contextRef="#ctx0" brushRef="#br3" timeOffset="98704.1137">20661 9176 1726 0,'-70'14'247'15,"70"-14"-173"-15,-45 21-74 0,45-21 0 16,-32 14 0-16,32-14 0 0,0 0 0 15,0 0 0-15,0 0 0 0,0 0 0 0,0 0-3 16,0 28-32-16,0-28-19 0,29 9-17 0,-4 4-49 16,-25-13-48-16,49 12-117 0,-49-12-302 0,36 7 76 15,-3 9 299-15</inkml:trace>
  <inkml:trace contextRef="#ctx0" brushRef="#br3" timeOffset="98938.4911">20994 9419 1277 0,'-39'5'114'16,"39"-5"-71"-16,0 0 23 0,-5 28 5 0,5-28-16 15,0 0-7-15,0 0-1 0,0 0 4 0,0 0-3 16,4 25 1-16,-4-25-5 0,0 0 2 16,0 0-8-16,0 0-2 0,-29 30-22 0,29-30-14 15,-39 25 0-15,39-25 0 0,-51 37 0 0,21-13 0 16,0 3 0-16,0-1 0 0,1 4 0 0,5 0 0 15,2 2 0-15,6-1 0 0,9 1 0 0,5-2 0 16,6-3 0-16,7-3 0 0,-11-24 0 0,40 39 0 16,-8-27 0-16,4-10 0 0,10-4-22 0,-2-14-51 15,23 9-67-15,-21-40-169 16,29 19-320-16,-3-13 24 0,-3-12 337 0</inkml:trace>
  <inkml:trace contextRef="#ctx0" brushRef="#br3" timeOffset="99563.6256">22275 8975 1093 0,'-34'-28'226'0,"34"28"-112"0,-48-37-25 0,48 37-12 15,-49-35-11-15,49 35-18 0,-53-28-10 0,28 21-9 16,-7 1-2-16,7 8-4 0,-3 2-6 0,-1 10-2 15,1 3-4-15,0 8-1 0,1 5-5 0,1 10 4 16,1 4-4-16,2 6 9 0,-2 8-6 0,2 7 10 16,0 7-10-16,2 7-9 0,1-1 18 0,3 1-22 15,1-5 15-15,5-3-4 16,2-6-11-16,7-5 2 0,6-4-21 0,-1-8-7 0,8 1-25 16,-7-16-10-16,13 6-28 0,-17-39-14 0,30 48-44 15,-30-48-43-15,32 17-70 0,-32-17-216 16,0 0 58-16,39 4 350 0</inkml:trace>
  <inkml:trace contextRef="#ctx0" brushRef="#br3" timeOffset="99907.3834">21565 9618 1223 0,'-41'-11'259'16,"41"11"-127"-16,-25 25-48 0,25-25-17 0,-14 25-25 15,14-25-14-15,0 0-13 0,0 31-2 0,0-31-1 16,0 0 2-16,35 23 4 0,-35-23 3 0,45 6-1 15,-15-6 0-15,2-7-8 0,5 0-6 16,5-8-4-16,1-4-5 0,3 0-4 16,0-6-8-16,2 4-3 0,0-4-7 0,-1 4 3 15,-4-2-2-15,1 2 4 0,-8 5-5 0,1 4 0 16,-7-2-10-16,-2 10-5 0,-28 4-10 0,37-5-3 16,-37 5 3-16,0 0 7 0,0 0 8 0,7 30 8 15,-7-30 10-15,-21 39 3 0,21-39 10 0,-35 49 11 16,19-16 18-16,-7-4 8 0,7 8 16 15,-7-7-6-15,9 5 0 0,-4-5-14 0,7 1-5 16,11-31-13-16,-12 44-4 0,12-44-7 0,7 29-3 16,-7-29-11-16,0 0-11 0,35 17-26 0,-35-17-29 15,36 0-72-15,-33-26-106 0,-3 26-257 16,38-37 24-16,-29-4 374 0</inkml:trace>
  <inkml:trace contextRef="#ctx0" brushRef="#br3" timeOffset="100110.5125">22043 9308 1483 0,'-43'-3'347'0,"43"3"-297"15,0 0-38-15,0 0-6 0,0 0-5 0,0 0-6 16,0 0-2-16,0 0-1 0,0 0-9 16,27-22-17-16,1 19-35 0,-28 3-40 0,60-14-76 15,-45-16-130-15,18 19-211 0,4 11 12 16,-37 0 405-16</inkml:trace>
  <inkml:trace contextRef="#ctx0" brushRef="#br3" timeOffset="100452.6875">22317 9562 1647 0,'0'0'64'0,"0"0"-49"0,0 0-5 0,0 0 0 15,0 0 0-15,25 12 7 0,-25-12 2 0,39 7-2 16,-14-5-5-16,5-4-7 0,4-2-2 16,1-3 0-16,4-1 0 0,-2-3 2 15,2-1-2-15,-3-2 0 0,-3-2-2 0,-3 2 2 16,-5-2-3-16,-25 16 4 0,34-30 0 0,-34 30 2 16,14-25 1-16,-14 25-13 0,0-24 10 0,0 24-14 15,0 0 27-15,-25-34-22 0,25 34 15 0,-32-16-19 16,32 16 2-16,-44-3 3 0,17 6 6 0,-1 6 5 0,0 5-12 15,-4 6 35-15,0 8-24 0,-3 0 29 16,1 11-6-16,0-2-8 0,6 1 6 0,0-1-10 16,5-1 0-16,7-6-17 0,7-6 0 0,9-24 0 15,5 37 0 1,-5-37 0-16,34 21 0 0,-6-14 0 0,2-10 0 16,9-4 0-16,4-9-13 0,5-2-17 0,1-10-16 15,6 2-12-15,-7-17-31 0,16 17-44 0,-25-32-71 16,31 35-92-16,-32-23-170 0,6-5-18 0,14 21 257 15</inkml:trace>
  <inkml:trace contextRef="#ctx0" brushRef="#br3" timeOffset="100662.7052">23203 8781 1358 0,'-18'50'294'0,"-16"-22"-194"0,17 19-30 15,-8-3-28-15,7 8-13 0,1-1-21 0,2 1 4 0,3 1-7 16,5 0 8-16,-2 0-10 0,6-4-13 0,-1 1 20 15,4-1-31-15,2-3 13 0,-2-4-25 0,9 4-30 16,-13-15-30-16,20 17-36 0,-16-48-50 0,18 65-82 16,-18-65-162-16,9 37-59 0,19-7 241 0</inkml:trace>
  <inkml:trace contextRef="#ctx0" brushRef="#br3" timeOffset="101055.6633">23516 9341 827 0,'0'0'178'16,"0"0"-54"-16,0 0-3 0,0 0-21 0,0 0-17 16,0 0 11-16,-9 36-30 0,9-36 22 15,-19 31-21-15,19-31 1 0,-25 37-2 0,25-37-14 16,-32 43 2-16,32-43-16 0,-33 37-6 0,33-37-23 16,-29 35-7-16,29-35 0 0,0 0 0 0,-28 30 0 15,28-30 0-15,0 0 0 0,0 0 0 0,0 0 0 16,0 0 0-16,0 0 0 0,30-2 0 15,-30 2 0-15,43-23 0 0,-19 7 0 0,3-3 0 16,1 0 0-16,1-4 0 0,1-4 0 16,-2 1 0-16,2-2 0 0,-1-2 0 0,-3-2 0 15,2-5 0-15,-5 0 0 0,2-2 0 0,-3-3 0 16,-3-2 0-16,-3 2 0 0,-2-2-6 0,-3 3 5 16,-2 4-3-16,-4 7 5 0,-5 30-1 0,3-33 8 15,-3 33-6-15,0 0-2 0,0 0 0 0,-19 30 0 16,5-4 0-16,-6 15 0 0,-3 6 0 15,0 13 0-15,-3 5 0 0,-1 7 0 0,4 4 0 16,-3 0 0-16,8 0 0 0,0-9 0 0,6-9 0 16,8-5 0-16,-1-13 0 0,12-1-18 15,0-7-47-15,16 3-20 0,-23-35-30 0,60 44-78 0,-60-44-143 16,55-16-242-16,-11 11 41 0,-8-27 418 0</inkml:trace>
  <inkml:trace contextRef="#ctx0" brushRef="#br3" timeOffset="101263.0314">24235 9673 1763 0,'-51'31'51'0,"51"-31"-54"0,-25 9-6 0,25-9-8 16,0 0-22-16,-25-3-27 0,25 3-45 0,0 0-118 16,-21-25-334-16,21 25 31 0,-3-26 288 15</inkml:trace>
  <inkml:trace contextRef="#ctx1" brushRef="#br3" timeOffset="176148.5035">9502 18628 0,'0'0'0,"0"0"0,0 0 0,0 0 0,0 0 0,0 0 0,0 0 0,0 0 16,0 0 15</inkml:trace>
  <inkml:trace contextRef="#ctx0" brushRef="#br3" timeOffset="192585.5969">1203 11501 742 0,'0'0'101'15,"-6"-25"-19"-15,6 25-3 0,0 0-5 0,0-33 6 16,0 33-7-16,0 0-9 0,0 0-12 0,0 0-10 16,0 0-6-16,0 0-11 0,20 37-4 0,-11-6-7 15,3 10 4-15,-1 8-8 0,1 7 10 0,-6 4-15 16,-1 6 4-16,-3 2-12 0,-2 1 9 0,-2 10-11 16,-3 0-7-16,-4-3 21 0,-2 0-28 15,2-4 15-15,-3-12-13 0,5 0-21 0,-4-18-4 16,13 4-30-16,-2-46-55 0,3 55-133 0,-3-55-231 15,0 0 25-15,41 37 461 0</inkml:trace>
  <inkml:trace contextRef="#ctx0" brushRef="#br3" timeOffset="193111.4251">659 11321 1607 0,'-50'18'72'0,"50"-18"-27"15,0 0-31-15,0 0-12 0,0 0-5 16,0 0 1-16,43 10 6 0,-8-8 1 0,4-2 2 16,7-3-1-16,0-1-1 0,2-3-3 0,5-2-1 15,4 2-1-15,2-2 1 0,1 0-1 0,2 1 1 16,-4-1-1-16,-1 0 0 0,0 0-1 0,-3 2 3 16,1-2 0-16,0 2 3 0,-2 2 0 0,-3-2-20 15,-2 2 18-15,-6 1-21 0,-6 1 31 0,-6 1-13 16,-30 2 1-16,42 3 1 0,-42-3-13 0,29 16 32 15,-29-16-18-15,17 36 16 0,-11-7-15 0,-5 10-6 16,-6 9 8-16,-4 6-8 0,-7 10 8 0,-1 4-8 16,-5 6 9-16,-1-1-9 0,2-1 12 0,-2-5-8 15,4-2 10-15,-1-2-9 0,2 1-8 16,2-8 19-16,8-3-22 0,-1-13 21 0,5-6-10 16,6-6-5-16,-2-28 2 0,14 37-1 0,-14-37 1 15,27 19 0-15,-27-19-1 0,35-1-1 0,-35 1-2 16,52-25 3-16,-21 2-2 0,5-9 5 0,-3-6-5 15,1-10-8-15,-2 2 23 0,-2 1-24 0,-2 2 25 16,-3 8-11-16,-5 5-4 0,-20 30 5 0,26-40-4 16,-26 40 3-16,0 0 2 0,0 0 1 0,0 0 2 15,0 0 0-15,0 0 0 0,0 0-4 0,16 47 1 16,-16-13-6-16,0 6 4 0,0 2-7 0,2-1-11 16,0-2 17-16,1-8-33 0,8-1 18 15,-11-30-20-15,34 51-9 16,-34-51-16-16,49 44-23 0,-49-44-25 0,67 36-45 0,-67-36-37 15,78 14-150-15,-24 0-136 0,-19-23 137 0,23 27 338 16</inkml:trace>
  <inkml:trace contextRef="#ctx0" brushRef="#br3" timeOffset="193680.2476">2492 11930 1381 0,'-30'18'49'16,"30"-18"-35"-16,0 0-16 0,0 0-2 0,0 0 3 15,14 25 8-15,-14-25 5 0,21 30 6 0,-21-30 0 16,32 26 1-16,-32-26-2 0,48 18 5 16,-21-17 2-16,10 1-3 0,-2-7-5 0,6 0-7 15,2-4-5-15,-1-3-3 0,1-4 2 0,-3 2-3 16,-3-2 3-16,-3 0-4 0,-7-2 5 0,-27 18-2 16,35-33 6-16,-35 33 2 0,16-35 6 0,-16 35-2 15,4-36 1-15,-4 36-9 0,-11-37 0 0,11 37-6 16,-28-37 0-16,28 37-6 0,-46-30 0 15,17 20-5-15,-3 8 2 0,-1 4 2 0,-1 8 2 16,-3 6 5-16,1 5 1 0,1 11 6 0,-2 0 1 16,5 5 6-16,2 0-2 0,2 5 6 0,5 0-6 15,7 1 6-15,1-8-7 0,8 5-12 0,9-6 23 16,2-6-31-16,-4-28 26 0,35 37-14 0,-8-28-2 16,10-6 2-16,5-6 1 0,8-8 2 15,1-8 3-15,8-4 14 0,4-7-28 0,1-2 24 16,0-1-29-16,-6 3 9 0,-8 2 4 0,-6 1-3 15,-8 4 3-15,-6 6-4 0,-30 17 2 16,33-20 1-16,-33 20 3 0,0 0 3 0,0 0 2 0,0 0-1 16,0 0-3-16,0 0-2 0,-7 30-4 0,7-30 0 15,-26 50-5-15,8-19 4 0,-3 3-4 0,0 6-10 16,1-1 25-16,2-2-23 0,6-3 23 31,3-10-10-31,9-24-4 0,-5 34-1 0,5-34 1 16,0 0 0-16,26 19 1 0,-26-19 2 0,39 0 1 15,-10-12 0-15,4-9 1 0,5-15-3 0,11-8-9 16,3-10 24-16,4-6-22 0,4 3 22 0,-6 3-9 16,-3 3-14-16,-5 9 2 0,-9 5-8 0,-1 8-4 0,-12 6-13 15,-24 23-19-15,32-26-37 0,-32 26-44 16,0 0-66-16,27 30-100 0,-40 2-209 0,-6-6 44 0,14 32 428 16</inkml:trace>
  <inkml:trace contextRef="#ctx0" brushRef="#br3" timeOffset="194649.9383">3808 11957 780 0,'0'0'107'0,"-35"3"-11"0,35-3 2 0,0 0-8 16,0 0-4-16,0 0-17 0,0 0-15 0,0 0-6 15,0 0-1-15,-16-33 1 0,16 33-3 0,14-30-6 16,-14 30-11-16,23-39-5 0,-23 39-9 0,28-35-3 16,-28 35-6-16,32-32 0 0,-32 32-5 0,25-26 3 15,-25 26-1-15,0 0 3 0,0 0 2 0,25-16 2 16,-25 16 2-16,0 0 1 0,0 0 1 0,9 26-2 16,-9-26-1-16,12 46-6 0,-7-16 3 0,1 4-8 15,-6 1 6-15,0 7-6 0,-4-1 5 16,-1 3-4-16,-2 2-8 0,-2-4 28 0,-2 0-26 15,-1-7 25-15,3-7-13 0,9-28-5 0,-16 37-1 16,16-37-10-16,0 0-15 0,0 0-35 0,0 0-35 16,0 0-33-16,0 0-68 0,28-12-149 0,-28 12-158 15,29-62 40-15,1 40 463 0</inkml:trace>
  <inkml:trace contextRef="#ctx0" brushRef="#br3" timeOffset="195509.3901">5432 11305 965 0,'9'-30'211'15,"-9"30"-142"-15,0 0-24 0,3-26 7 0,-3 26-6 16,0 0-12-16,0 0 7 0,0 0-29 0,-7 39 1 16,7-6 3-16,-5 8-3 0,3 10 11 0,-5 3-9 15,2 10 8-15,-4 1-9 0,4 11 9 0,-4-1-10 16,4 12 13-16,-8-3-14 0,4 4-4 0,-5 4 20 15,2-1-20-15,-2-6 19 0,1-8-6 16,-1-6-13-16,3-8 7 0,1-5-11 0,4-7 5 16,5-12-7-16,1-9 1 0,0-30-3 15,5 25 1-15,-5-25 0 0,0 0 1 0,0 0 0 16,0 0 0-16,11-37 3 0,-4 0-5 0,3-14 6 16,1-11-10-16,0-8 9 0,-3-4-12 0,5 0 12 15,-3-7 6-15,1 1-22 0,-2 3 24 16,-4-6-24-16,1 6 7 0,-3-4 10 0,1-6-12 15,5 1 11-15,-1 3-11 0,5 4 11 0,4 10-11 16,3 13 8-16,5 7-6 0,0 10-14 0,-1 9 27 16,-1 5-27-16,2 4 28 0,3 7-9 0,1 4-2 15,4-1 2-15,1 4-3 0,0 3 3 0,1 3-2 16,1 2 0-16,-4 5 2 0,-1 4-2 0,-2 3 1 16,-1 4-1-16,-3 3-10 15,-4 4 30-15,-3 4-29 0,-2 6 26 0,-7-2-16 16,-6 10-7-16,-5-2 1 0,-6 6-5 0,-14 2 5 15,-4 3-4-15,-6 0 10 0,-7 2-6 0,-5-2 11 16,-2-2-8-16,-4-3 8 0,-1-4-7 0,1-5 6 16,4-2-4-16,2-5 6 0,5-5 0 0,7-2 3 15,2-7-1-15,30-16 2 0,-39 26-2 0,39-26 1 16,0 0-2-16,0 0-4 0,0 0-5 16,0 0-1-16,0 0 0 0,0 0 3 0,30 25 3 15,-2-18 2-15,2 0 0 0,6 0-1 0,-1 3-2 16,2 1 0-16,1 3-3 0,-1 2-15 0,-2 0 31 15,1-4-32-15,-3 6 28 0,-4-4-21 0,1 5-13 16,-30-19-14-16,55 39-32 0,-55-39-37 16,56 42-86-16,-56-42-111 0,32 9-257 15,7 9 63-15,-39-18 455 0</inkml:trace>
  <inkml:trace contextRef="#ctx0" brushRef="#br3" timeOffset="195900.0217">6220 11990 1600 0,'0'0'139'0,"0"0"-118"0,-16 34-16 16,16-34 2-16,34 14 0 0,-4-7 7 0,2-7 1 16,5 0-4-16,4-9 0 0,3-3-7 0,2-6 0 15,4 2-3-15,-1-5 3 0,-1 0-4 0,-2-4 4 16,-5 4-2-16,-6-2 9 0,-6 2-1 0,-29 21 5 15,40-37-2-15,-40 37 2 0,15-35-3 16,-15 35 2-16,-6-39-5 0,6 39-1 0,-23-40-6 16,23 40 2-16,-48-44-5 0,18 24 3 0,-3 5-2 15,-6 4 0-15,-2 9 2 0,2 4-2 0,-3 12 2 16,1 5-2-16,2 8 3 0,2 3-4 0,3 5 6 16,4 6-2-16,5 6 5 0,4 6-5 0,7 3 4 15,5 1-6-15,7 3-11 16,9-8 19-16,7-2-20 0,9-6 18 0,7-13-10 15,9 1-9-15,7-11-6 0,11-5-15 0,3-9-13 16,11-3-24-16,-2-22-59 0,32 13-30 0,-25-39-111 16,34 12-320-16,2-3 69 0,-13-23 382 0</inkml:trace>
  <inkml:trace contextRef="#ctx0" brushRef="#br3" timeOffset="196165.6934">7966 10999 1401 0,'-39'-34'59'15,"-8"-13"-10"-15,6 6-2 0,-3-1-4 0,10 9-3 16,-5 8 4-16,9 13-12 0,-4 8-6 16,4 13-5-16,-2 12-8 0,2 12-2 0,-2 13-5 15,2 18 12-15,0 10-9 0,2 12-3 0,-1 11 15 16,5 8-19-16,-1-1 17 0,4 9 0 0,1-5-13 15,6-3 13-15,3-4-17 0,6-8 8 0,3-3-3 16,4-7-20-16,2-10 16 0,1-9-27 0,5-10-2 16,3-9-11-16,6-5-24 0,-19-40-27 15,41 55-41-15,-41-55-63 0,41 23-97 16,-41-23-174-16,0 0-33 0,46-6 382 0</inkml:trace>
  <inkml:trace contextRef="#ctx0" brushRef="#br3" timeOffset="196400.0309">7157 11649 1457 0,'-28'38'368'0,"28"-38"-309"0,0 0-28 15,0 0-12-15,0 0-4 0,33 16 3 0,1-12-3 16,7-11-7-16,8 0-4 0,6-7-6 0,7-6-14 16,6 3-14-16,-1-8-28 0,9 13-27 0,-12-18-51 15,21 30-70-15,-32-30-114 0,12 19-252 16,8 13 62-16,-23-20 452 0</inkml:trace>
  <inkml:trace contextRef="#ctx0" brushRef="#br3" timeOffset="196509.4209">8126 11775 1873 0,'-44'22'91'0,"12"-5"-29"16,3-6-41-16,29-11-21 0,-30 7 0 0,30-7 0 15,0 0 0-15,0 0 0 0,0 0 0 16,0 0-28-16,0 0-53 0,-9-35-62 0,40 43-158 15,-31-8-344-15,31-19 44 0,-6 23 354 0</inkml:trace>
  <inkml:trace contextRef="#ctx0" brushRef="#br3" timeOffset="196618.7936">8207 12330 1919 0,'-88'23'118'0,"51"-7"-108"0,3-11-10 16,34-5 0-16,-43 0 0 0,43 0 0 0,-31-21 0 15,31 21 0-15,-27-44 0 0,15 14-37 0,12 30-72 16,-15-76-122-16,37 50-442 0,-15-7 33 0,3 1 284 16</inkml:trace>
  <inkml:trace contextRef="#ctx0" brushRef="#br3" timeOffset="197306.3623">9196 11235 1307 0,'0'0'68'0,"0"0"-43"0,0 0-11 16,0 0 1-16,0 0-10 0,0 0 21 15,7 24-9-15,-7-24 20 0,3 44 5 0,-3-15-5 16,7 15 1-16,-5 0-13 0,5 9 1 16,-5 5-8-16,3 10 9 0,-3 3-10 0,2 3 11 15,-4-6-15-15,0-1 9 0,-4-8-12 0,2-3 8 16,-1-12-10-16,1-4-15 0,0-10 25 0,2-30-28 16,0 36 27-16,0-36-11 0,0 0-2 0,0 0-2 15,0 0 1-15,0 0 0 0,0 0-12 16,7-43 28-16,-5 5-27 0,0-12 24 0,-2-6-12 15,3-4-8-15,-1 0 8 0,0-2-7 0,0 3 7 16,-1-3-7-16,-1 0 7 0,-1-1-8 0,-1 0 8 16,-2-3-7-16,3 1 7 0,2 4 4 0,1 4-23 15,5 6 23-15,6 9-23 0,2 8 15 16,7 10 3-16,-22 24-3 0,49-27 2 0,-20 24 0 16,3 3 1-16,3 3-1 0,0 6-1 15,3 2 1-15,-3 3-3 0,-1 2 2 0,-1 3-1 16,1 4 1-16,-4 0-2 0,-5 0 4 0,-25-23-4 15,42 45-8-15,-42-45 28 0,27 46-26 0,-27-46 27 16,2 48-14-16,-13-22-5 0,-7 2 2 0,-8-1-4 16,-8 1 2-16,-5 0-4 0,-5-5 0 0,-4 4-10 15,-5-8-5-15,5-2-15 0,-7-4-11 16,15 4-28-16,-10-18-37 0,50 1-82 0,-66 7-155 16,66-7-213-16,0 0 49 0,-33-14 472 0</inkml:trace>
  <inkml:trace contextRef="#ctx0" brushRef="#br3" timeOffset="197669.7663">10021 11281 1438 0,'0'0'276'0,"0"0"-235"16,0 0-19-16,0 0 3 0,28 7 10 16,4-20 7-16,12 5-4 0,4-10-28 0,5 4 8 15,4-4-20-15,1 2 21 0,1 0-8 0,-6 1 5 16,-3 2-10-16,-4 1-5 0,-6 3 2 0,-1 4 1 16,-7 3 1-16,-3 4 1 0,-29-2 1 0,39 12-1 15,-39-12 1-15,0 0 0 0,30 37-2 0,-30-37-6 16,1 50 3-16,-6-15-2 0,-6 5 0 15,-4 6 0-15,-7 3 0 0,-3 8 0 0,-3 4 0 16,-4 3 0-16,-1 3 0 0,-3-2 0 0,6-4-1 16,0-4-11-16,5-4-12 0,6-11-2 0,6-2-23 15,1-11-12-15,17 6-60 0,-5-35-67 16,20 40-180-16,-20-40-231 0,37 4 83 0,0 8 435 16</inkml:trace>
  <inkml:trace contextRef="#ctx0" brushRef="#br3" timeOffset="198120.8705">11613 11328 1166 0,'0'0'109'16,"-25"-54"-27"-16,25 54 3 0,-30-62-36 15,18 37 31-15,-13-15-41 0,7 10 4 0,-10-7-2 16,5 9-10-16,-7 1 4 0,3 13-3 0,-5 7 5 16,2 12-1-16,-10 4-4 0,2 18-3 0,-6 4-8 15,2 12 0-15,1 4 11 0,2 15-21 0,-2 3 19 16,6 9-24-16,-3 0-6 0,8 2 0 16,4-4 0-16,8-5 0 0,6-9 0 0,8-12 0 15,8-13 0-15,10-6 0 0,-14-27 0 0,53 31 0 16,-14-27 0-16,7-8 0 0,9-6 0 0,5-13 0 15,6-9 0-15,1-8 0 0,-2-10 0 0,-3-1 0 16,-5-2 0-16,-5 0 0 0,-8 4 0 0,-5 3 0 16,-11 6 0-16,-3 3 0 0,-9 9 0 15,-16 28 0-15,12-34 0 0,-12 34 0 0,0 0 0 16,0 0 0-16,0 0 0 0,-39 23 0 0,16 7 0 16,-5 9 0-16,-4 17 0 0,-3 6 0 0,-3 10 0 0,1 6 0 15,-2 3 0-15,0 1 0 0,2 3 0 0,2-2 0 16,5-8 0-16,1-2-60 0,15-6-10 0,-5-25-62 15,35 23-111-15,-16-65-160 0,5 56-192 0,23-22 75 16,-28-34 497-16</inkml:trace>
  <inkml:trace contextRef="#ctx0" brushRef="#br3" timeOffset="198583.5354">12591 11608 1287 0,'0'0'130'0,"-25"-23"-57"16,25 23-9-16,-25 2-12 0,25-2-18 0,-34 11-14 16,34-11-4-16,-42 23-3 0,42-23 5 0,-48 40 1 15,25-14 2-15,0 3-6 0,4 4 5 0,-4 1-3 16,5 8 9-16,-2 0-5 0,4 6 5 0,2-3-8 16,7-2 3-16,4-3-8 0,6-5-16 15,6-3 23-15,7-5-29 0,-16-27 24 0,50 31-10 16,-20-24-1-16,5-5 3 0,1-7 0 0,2-6-2 15,0-8-14-15,-1-6 24 0,-2-5-25 0,-1-7 23 16,-7 0-8 0,-3-3-8-16,-4-6 7 0,-4 5-5 0,-7-1 2 0,-4 3-1 15,-9 1 3-15,-3 1-3 0,-9-2 5 0,-3 4-9 16,-4 0-3-16,-2 5-11 0,0 5-10 16,-1-2-11-16,1 12-2 0,-2-1-10 0,27 16-11 15,-42-5-16-15,42 5-25 0,-29 17-36 0,35 15-56 16,-6-32-70-16,0 0-222 0,12 54 51 0,-12-54 392 15</inkml:trace>
  <inkml:trace contextRef="#ctx0" brushRef="#br3" timeOffset="198867.028">14222 11039 1389 0,'-29'-10'117'0,"-24"-11"-55"0,7 5-10 0,-12-9-6 16,3 7-19-16,-3-3-9 0,1 5-7 16,0 4 0-16,2 9 4 0,0 3 4 0,2 14-1 15,2 3 1-15,3 12 3 0,-2 4-5 0,10 6 8 16,-3 10-8-16,8 6-9 0,3 5 19 16,4 8-24-16,5 3 18 0,3 1-9 0,8 4-14 0,3-1 7 15,7-6-11-15,2 0 0 0,7-2-28 16,0-16-13-16,14 7-52 0,-13-25-34 0,23 25-80 15,-31-58-89-15,25 43-219 0,2-8 15 16,-27-35 415-16</inkml:trace>
  <inkml:trace contextRef="#ctx0" brushRef="#br3" timeOffset="199101.4245">13168 11524 1437 0,'0'0'327'0,"0"0"-237"0,0 0-44 0,0 0-22 15,0 0-13-15,0 0-7 0,28 12-1 0,2-7-7 16,6-3-11-16,10 3-24 0,-2-15-46 0,25 20-84 16,-19-38-122-16,38 18-304 0,5 1 49 0,-3-16 349 15</inkml:trace>
  <inkml:trace contextRef="#ctx0" brushRef="#br3" timeOffset="199632.7205">15146 11455 1200 0,'-47'-16'104'15,"6"-2"-31"-15,11 13-21 0,-13-4-4 0,10 11-9 16,-10 2-6-16,4 6-1 0,-7 3 1 16,3 11 8-16,-8-4 1 0,9 13 6 15,-8-5-6-15,9 9 3 0,-1-2-7 0,8 2 0 16,4-3-10-16,11-4-3 0,19-30-14 0,-15 37-2 16,15-37-7-16,11 24-1 0,-11-24 0 0,37 16-2 15,-10-12 1-15,8-2 0 0,4-6-1 0,4-6 2 16,4-1 1-16,1-5-3 0,4-5 3 0,1-2-2 15,-4-5 1-15,-1 0-2 0,-2 0 3 0,-9-1-4 16,-5 5 5-16,-3-3-3 0,-29 27 2 16,40-45-4-16,-40 45 4 0,27-45-3 0,-27 45 1 15,16-38 0-15,-16 38 1 0,0 0-3 16,-2-28 1-16,2 28-3 0,0 0-4 0,0 0-4 16,0 0-5-16,-30 37-1 0,19-4 1 0,-5 11 10 15,1 14-2-15,-1 9 13 0,-2 9-9 0,-2 8 11 16,3 4-11-16,1 0-9 0,0 6 19 15,0-4-17-15,3-2 19 0,3-7 1 0,3-13-11 16,1-6 9-16,3-6-7 0,-1-5 7 0,-1-6-5 16,0-7 5-16,-2-8-5 0,7-30 8 0,-16 37 1 15,16-37 3-15,0 0 0 0,0 0-4 0,-25-2-3 16,25 2-4-16,-11-45 0 0,4 8-2 0,4-11 3 16,3-5-4-16,5-1 5 0,4-8-8 0,5-1 8 15,4-4-9-15,3-7-1 0,6-4 17 16,3-1-17-16,1-4 12 0,3 9-18 15,-7 0-19-15,3 9-3 0,-5 5-13 0,6 14-4 16,-7 1-26-16,11 22-28 0,-17-16-52 0,28 34-69 16,-46 5-181-16,42-37-96 0,-1 40 177 0</inkml:trace>
  <inkml:trace contextRef="#ctx0" brushRef="#br3" timeOffset="200007.7451">15864 11494 1413 0,'26'9'189'0,"-26"-9"-88"0,0 0-24 16,0 0-21-16,0 0-21 0,0 0-15 16,-30 17-5-16,30-17-7 0,-25 39 4 0,9-13-3 15,0 6 3-15,-1 3-5 0,-1 2 5 16,-2 2-4-16,3 0 5 0,-1-4-4 0,0 0 4 16,-1-1-3-16,1-3 1 0,0-3 0 0,4-1-5 15,14-27-6-15,-17 33 0 0,17-33 0 0,0 0 0 16,0 0 0-16,0 0 0 0,0 0 0 0,30-8 0 15,-30 8 0-15,42-41 0 0,-17 9 0 0,0-5 0 16,1-3 0-16,3-4 0 0,-5-2 0 0,-1 0 0 16,-7-1 0-16,2-1 0 0,-5 2 0 15,-1 2 0-15,-5 2 0 0,0 0 0 16,-3 3 0-16,-1 9 0 0,-3 30 0 0,2-37 0 16,-2 37 0-16,0 0 0 0,0 0 0 0,0 0 0 15,0 0 0-15,0 0 0 0,0 0-16 0,25 27-8 16,-25-27-6-16,39 22-8 0,-13-7-7 0,1-8-4 15,10 5-4-15,-3-7 1 0,17 9-3 0,-7-16-19 16,22 17-33-16,-18-26-54 0,26 25-88 16,-24-16-153-16,5-12-78 0,17 21 269 0</inkml:trace>
  <inkml:trace contextRef="#ctx0" brushRef="#br3" timeOffset="200367.1223">16462 11615 1429 0,'-49'-2'190'0,"49"2"-113"0,-32 11-29 16,32-11-5-16,0 0-20 0,0 0-13 0,0 0 1 16,0 0 10-16,37 12 10 0,-9-8 5 0,2-8-2 15,8-1-4-15,1 2-3 0,1-4-4 0,3-2-9 16,-1 0-14-16,1 0 0 0,-1 0 0 0,1-3 0 16,-4 0 0-16,-4-1 0 0,-5-1 0 0,-3 0 0 15,-27 14 0-15,35-28 0 0,-35 28 0 16,23-28 0-16,-23 28 0 0,13-28 0 0,-13 28 0 15,-4-27 0-15,4 27 0 0,0 0 0 0,-39-32 0 16,39 32-10-16,-51-7 1 0,17 13 2 16,-7 6 3-16,-3 7 0 0,-2 10 5 0,-2 2-1 15,2 8 7-15,0 0-1 0,2 5 7 0,3 2-6 16,2 3-7-16,7-3 0 0,8-4 0 0,4-2 0 16,9-4 0-16,10-6 0 0,10-4 0 15,-9-26 0-15,39 35 0 0,-6-26 0 0,6-7 0 16,11-2-37-16,1-11-11 0,13 2-16 0,-2-13-16 15,16 11-45-15,-16-28-62 0,30 29-107 0,-28-11-270 16,8-15 58-16,11 17 365 0</inkml:trace>
  <inkml:trace contextRef="#ctx0" brushRef="#br3" timeOffset="201007.8162">17236 11631 1586 0,'-5'25'182'0,"-23"-20"-111"0,28-5-22 15,0 0-12-15,0 0-18 0,0 0-13 0,0 0-3 16,0 0 5-16,0 0 8 0,40-9 3 0,-8-1-2 16,2-4-5-16,5 3-7 0,-4 2-1 15,4 2-2-15,-2-2 1 0,1 4 1 0,-5-2-1 16,1 0-2-16,-1 0-1 0,1-4 0 0,-4 4 0 16,-1-3 0-16,-29 10 0 0,44-21 0 0,-44 21 0 15,0 0 0-15,28-27 0 0,-28 27 0 0,0-24 0 16,0 24 0-16,-10-29 0 0,10 29 0 15,-31-28 0-15,31 28 0 0,-42-24 0 0,15 16 0 16,-5 5 0-16,-1 6 0 0,-1 5 0 16,-3 4 0-16,0 11 0 0,-2 5 0 0,-2 4 0 15,2 8 0-15,2 2 0 0,0 8 0 0,3 3 0 16,4 1 0-16,7 2 0 0,5-4 0 0,9-7 0 16,6-6 0-16,8-7 0 0,9-8 0 0,-14-24 0 15,55 27 0-15,-12-25-5 0,5-8-10 0,10-6-2 16,8-7-1-16,6-6 3 0,4-5-4 15,8 0 3-15,-3-5-6 0,2 0 5 0,-5-2-4 16,-2-2 11-16,-5-2 0 0,-5 6 11 0,-4 0-2 16,-7 3 5-16,-8 6-4 0,-9 3 3 15,-10 5-3-15,-28 18 9 0,28-17 11 0,-28 17 6 16,0 0 4-16,0 0-7 0,-30 9-9 0,30-9-7 16,-46 31 3-16,18-8-2 0,-2 7 4 0,-2 0-3 15,2 9-2-15,0-2-4 0,1 5-3 16,4-1 0-16,2-3 0 0,2-1 0 0,5-5 0 15,4-6 0-15,12-26 0 0,-9 36 0 0,9-36 0 16,0 0 0-16,0 0 0 0,34 5 0 0,-34-5 0 16,39-23 0-16,-39 23 0 0,49-46 0 0,-19 13 0 15,2-2 0-15,4-2 0 0,-3-4 0 16,1 2 0-16,-4 4 0 0,-2 2 0 0,-1 3 0 16,-1 1 0-16,-1 5 0 0,-25 24 0 15,45-37 0-15,-45 37 0 0,37-16 0 0,-37 16 0 16,30 5 0-16,-30-5 0 0,25 28 0 0,-15-5 0 15,3 14-9-15,-3 2-23 0,4 9-10 0,-5-6-7 16,9 9-32-16,-14-14-47 0,26 26-141 0,-29-22-338 16,12-1 46-16,5 6 293 0</inkml:trace>
  <inkml:trace contextRef="#ctx0" brushRef="#br3" timeOffset="201711.0441">14592 13044 1266 0,'7'-25'327'16,"-7"25"-262"-16,0 0-43 0,0 0-7 0,0 0-2 15,0 0-3-15,0 0 0 0,0 0-17 0,9 26 35 16,-9-26-32-16,9 43 30 0,-6-15-16 15,-1 0-8-15,0 2 4 0,-2 0-3 0,0 2 5 16,0 1-3-16,2 2 6 0,-1 0-7 0,5 2 6 16,-1 0-6-16,6 0 5 0,-1-1-5 0,3-3 4 15,3-5-5-15,1-3 2 0,-17-25-5 0,45 35 2 16,-19-26-3-16,4-7-1 0,2-6 2 16,2-5-1-16,-1-6 2 0,1-7-2 0,-2-4 2 15,-2-6-4-15,-3-1 5 0,-3-2-4 16,-2-2 5-16,-1 0-5 0,-3 0 4 0,-1 1-4 15,-2 3 3-15,-3 3-3 0,0-2 4 0,-1 9-3 16,-11 23 3-16,19-37-3 0,-19 37 1 0,0 0-1 16,0 0-2-16,0 0 2 0,0 0-1 0,0 0 3 15,25 30 0-15,-19-3 1 0,-3 6-3 0,-1 2 4 16,1 4-5-16,1-2 7 0,1 2-2 16,2 0 9-16,2-2-3 0,4-2 8 0,1-5-7 15,2-4 4-15,-16-26-6 0,37 36 0 0,-37-36-3 16,44 12 1-16,-19-14 2 0,2-8-4 15,-27 10 1-15,49-32-5 0,-26 7-1 0,-2-1 2 16,-3-4 3-16,-5-2-4 0,-5-1 5 0,1-3-7 16,-3-1 3-16,-3-1-3 0,-1 1 3 0,-2-2-7 15,0 5 0-15,-2 1-10 0,-1 3-1 16,-1 0-10-16,4 30-11 0,-4-42 22 0,4 42-34 16,8-23 24-16,-8 23-35 0,0 0-15 0,28-9-12 15,-28 9-42-15,34 0-32 0,-34 0-67 0,35-3-103 16,-7 18-125-16,-28-15 216 0,55 13 241 0</inkml:trace>
  <inkml:trace contextRef="#ctx0" brushRef="#br3" timeOffset="202304.8472">16028 13098 593 0,'0'0'257'0,"0"0"-15"0,0 0-41 0,0 0-25 16,0 0-55-16,0 0-53 0,-32-16-23 0,32 16-16 16,-37-17-11-16,37 17-3 0,-40-9-4 0,40 9-15 15,-45-7 14-15,20 7 2 0,2 3 1 0,-1 1 16 16,24-4-11-16,-46 19-4 0,46-19 2 0,-45 41-6 15,24-13 4-15,0 4-2 0,3 3 6 16,-1 0-4-16,4 2 2 0,5-2-9 0,6-5 2 16,2 2-8-16,10-7 3 0,-8-25-4 0,21 37 2 15,-21-37-4-15,41 24 1 0,-15-17 0 0,6-7 0 16,5-3 1-16,6-8-1 0,1-5-7 16,6-7-3-16,3-1 1 0,-4-6-8 0,-1-4 6 15,-4-1-7-15,-3 0 2 0,-9-2-4 0,-4 4 8 16,-6-1-4-16,-8 1 9 0,-4 1-3 15,-8 4-5-15,-4 3 30 0,2 25-27 0,-17-40 32 16,17 40-17-16,-36-32-3 0,36 32 3 0,-40-20-1 16,40 20 2-16,-41 0 1 0,41 0 5 0,-37 13 2 15,37-13 2-15,-27 19 0 0,27-19-4 0,0 0-4 16,-11 30-3-16,11-30-20 0,0 0 18 0,22 28-16 16,-22-28 30-16,33 11-10 0,-33-11 2 0,46 3 4 15,-21-6-9-15,5 3 13 0,2-5 0 16,0 3-2-16,-2 0 0 0,2 2-3 15,-4 4-3-15,1 1-2 0,-29-5 8 0,40 25-9 16,-40-25 9-16,22 42-9 0,-13-14-5 0,-6 4 5 16,-1-1-6-16,-4 1 3 0,-3 0-10 0,-2-2 0 15,-4 0-2-15,2-6 5 0,-1 4 2 0,-3-3 5 16,13-25-3-16,-23 41-3 0,23-41-1 16,-14 24 3-16,14-24 0 0,0 0 3 0,0 0 1 15,0 0-1-15,0 0 4 0,0 0 4 0,0 0 7 16,0 0 2-16,7-42 1 0,-7 42-5 0,18-46-2 15,-8 16-6-15,1 0 1 0,1-5-4 0,1 0 3 16,1 0-4-16,0 1 2 0,-1-1-4 16,1 2 3-16,0-1-3 0,2 2-9 0,2 6 19 15,3 1-30-15,-21 25 16 0,49-38-29 16,-49 38-15-16,55-32-24 0,-32 5-44 0,25 31-92 16,-35-38-187-16,24 19-169 0,2 6 29 0,-18-21 537 15</inkml:trace>
  <inkml:trace contextRef="#ctx0" brushRef="#br3" timeOffset="202554.8532">17114 12344 1509 0,'0'0'257'0,"-30"-3"-209"15,30 3-14-15,0 0 3 0,-27-12-6 0,27 12-12 16,0 0-3-16,0 0-7 0,0 0-2 0,-28 37-4 15,23-9 1-15,-2 14-6 0,1 9 7 16,-1 11-6-16,2 5 6 0,-2 1-7 0,1 1 6 16,3 0-9-16,1-2 7 0,0-2-13 0,1-4-14 15,1-2 12-15,0-5-32 0,3-3 10 0,-5-14-25 16,17 9-41-16,-15-46-47 0,30 58-129 0,-30-58-285 16,0 0 23-16,53 32 376 0</inkml:trace>
  <inkml:trace contextRef="#ctx0" brushRef="#br3" timeOffset="202813.5161">17318 12749 1094 0,'0'0'295'0,"-36"0"-156"0,3 0-59 16,33 0-24-16,-48 23-22 0,48-23-9 0,-50 30-5 16,50-30 4-16,-46 43 4 0,28-19 4 15,18-24-4-15,-31 42 2 0,31-42-4 16,-24 45 2-16,24-45-1 0,-12 33-2 0,12-33-4 15,2 25-19-15,-2-25 10 0,0 0-15 0,26 24 12 16,-26-24-1-16,31 7-2 0,-31-7-5 0,39 4-1 16,-39-4 0-16,46-4 0 0,-22 4 0 0,1 0 0 15,2 0-6 1,-1 0-4-16,4 0-8 0,6 4 4 0,-1-4-16 16,6 3-3-16,0-3-27 0,10 13-40 15,-14-26-52-15,31 36-196 0,-15-23-234 0,-6-5 12 16,8 16 447-16</inkml:trace>
  <inkml:trace contextRef="#ctx0" brushRef="#br3" timeOffset="203411.8086">18177 12360 843 0,'0'0'165'0,"0"0"-53"0,-4-26-15 0,4 26-6 16,0 0-7-16,0 0-11 0,0 0-6 0,7 37 3 15,-7-37-16-15,-5 49-3 0,0-19-14 0,1 11-3 16,-5 4-8-16,4 10 7 0,-8 3-8 0,5 4 6 15,-7-2-12-15,-1 1 3 0,-1-1-13 0,-3 2-12 16,3-4 17-16,-1-4-23 0,2-4 20 16,0-6-5-16,5-7-8 0,1-7 4 15,3-6-4-15,7-24 2 0,-6 29-2 0,6-29 1 0,0 0-2 0,0 0-1 16,0 0 1-16,0 0 0 0,0 0 2 0,30-27 0 16,-30 27 2-16,31-46-4 0,-14 16 4 0,1 0-4 15,1-1 3-15,-3 1-2 0,-1-4-7 0,0 8 22 16,-2-4-21-16,1 2 23 0,-2 1-14 15,4 3-1-15,-16 24 2 0,32-39-5 0,-32 39 3 16,32-23-3-16,-32 23 1 0,28-9 0 0,-28 9 1 16,32 7 1-1,-32-7-2-15,34 21 3 0,-34-21-3 0,30 34 1 16,-30-34-4-16,30 48 3 0,-17-24-4 0,-3 3-13 16,-3-3 27-16,-1 1-26 0,-6-25 27 0,1 46-8 15,-1-46-1-15,-10 40 2 0,10-40 0 0,-29 37 6 16,5-19 1-16,-5-1 5 0,-6-1 0 0,-6 0 1 15,-3-4-3-15,-4-1-1 0,-2-4-4 16,1-3 0-16,1-1-4 0,0-6-1 0,6-1-2 16,3-5-6-16,5 0-6 0,6-6-11 0,28 15-12 15,-36-36-20-15,36 36-24 0,-3-52-59 0,33 43-106 0,-21-19-252 16,28-4-68-16,13 12 208 0</inkml:trace>
  <inkml:trace contextRef="#ctx0" brushRef="#br3" timeOffset="204213.6453">19239 12882 1072 0,'36'22'205'0,"-36"-22"-95"0,0 0-21 16,-30-8-12-16,30 8-15 0,-29-4-13 16,29 4-4-16,-39-9 0 0,39 9-6 0,-48-10-10 0,24 4-6 15,-5-1-1-15,5 2 0 0,-5-2 6 16,1 5-4-16,1-1 0 0,-1 3-4 0,3 3-3 15,-1 6-3-15,-5 3-2 0,3 4-1 0,0 2-5 16,-1 7-4-16,1 3-2 0,2 2 0 0,-5 7 0 16,3 5 0-16,3 2 0 0,2 2 0 15,6-2 0-15,6-2 0 0,7-8 0 0,10-5 0 16,6-4 0-16,-12-25 0 0,48 28 0 0,-14-19 0 16,6-7 0-16,5-6 0 0,6-6 0 0,2-4 0 15,7-9 0-15,-1-5 0 0,3-2 0 0,0-6 0 16,-6-2 0-16,-2-1 0 0,-12-3 0 0,-5 3 0 15,-8 0 0-15,-8 2 0 16,-9 4 0-16,-6 1 0 0,-10 4 0 0,-3 0 0 16,-7-2 0-16,-6 5 0 0,-6 0 0 0,-6 4 0 0,-2 2 0 15,-3 3 0-15,-2 2 0 0,2 7 0 0,3 5 0 16,2 6 0-16,4 5 0 0,3 1 0 16,25-10 0-16,-37 30 0 0,37-30 0 0,-16 41 0 0,16-41 0 15,5 42 0-15,-5-42-2 0,30 40 2 0,-30-40-2 16,50 28 0-16,-18-19 1 0,3-2 3 15,6-1 0-15,7-5 1 0,5-1-3 16,4 0 0-16,5-1 0 0,1-5 0 0,3 1 0 16,-2-4 0-16,1 0 0 0,-6-1 0 0,-1-2 0 15,-7-1 0-15,-1 1 0 0,-7-2 0 0,-8 0 0 16,-5 5 0-16,-30 9 0 0,34-16 0 0,-34 16 0 16,0 0 0-16,0 0 0 0,0 0 0 15,0 0 0-15,-41-19 0 0,13 20 0 0,-2 5 0 16,-4 6 0-16,-5 4 0 0,0 7 0 0,-2 3 0 15,-1 2 0-15,1 9 0 0,-3 2 0 0,5 3 0 16,2-1 0-16,6 6 0 0,7-4 0 0,6-8 0 16,11-2 0-16,9-4 0 0,7-5 0 15,-9-24 0-15,35 39 0 0,-7-27 0 0,6-5 0 16,5-7 0-16,10-5 0 0,1-7 0 16,7-9 0-16,-2-1 0 0,1-6 0 0,-1-9 0 15,-3 2 0-15,-1-5 0 0,-9-3 0 0,1-1 0 16,-11-2 0-16,-7 2 0 0,-9 4 0 0,-9 3 0 15,-6 2 0-15,-6 1 0 0,-4 3 0 0,-3-1 0 16,-4 0 0-16,-4 2 0 0,-3 2 0 0,23 28 0 16,-47-44 0-16,22 33 0 0,25 11 0 0,-44 0 0 15,44 0 0-15,-32 27 0 0,32-27 0 16,-27 46 0-16,20-20 0 0,7-26 0 0,0 48-29 16,0-48-25-16,21 33-26 0,-21-33-26 15,45 25-43-15,-45-25-69 0,65-4-159 0,-28-1-167 16,-5-16 67-16,19 19 465 0</inkml:trace>
  <inkml:trace contextRef="#ctx0" brushRef="#br3" timeOffset="204463.6293">20676 11871 1555 0,'-39'-6'157'0,"39"6"-69"0,-41 28-31 15,21-3-14-15,-6 5-16 0,1 9-5 0,-2 8-7 16,4 12-10-16,-1 2 20 0,4 8-21 0,4 7 14 15,4-1-5-15,1 5-13 16,1-1 7-16,1 5-11 0,2-1 7 0,1-2-11 16,1-10-2-16,3-3-26 0,-3-8-16 0,8 2-6 15,-8-22-74-15,21 13-33 0,-16-53-153 0,-2 41-275 16,2-41 81-16,0 0 362 0</inkml:trace>
  <inkml:trace contextRef="#ctx0" brushRef="#br3" timeOffset="204729.2733">20815 12468 1589 0,'-56'23'97'0,"56"-23"-43"0,-50 31-23 16,24-10-11-16,-3 2-15 0,1 5 4 0,-2-1 5 16,7 5 11-16,-2-11 4 0,6 7 3 15,19-28-5-15,-32 39 2 0,32-39-4 0,-20 28 3 16,20-28-4-16,0 0-15 0,-7 30-9 0,7-30 0 15,0 0 0-15,0 0 0 0,7 30 0 0,-7-30 0 16,0 0 0-16,0 0 0 0,29 24 0 0,-29-24 0 16,0 0 0-16,28 20 0 0,-28-20 0 0,25 21 0 15,-25-21 0-15,30 30 0 0,-30-30 0 0,35 39 0 16,-35-39 0-16,41 42 0 0,-14-19 0 16,-1-6 0-16,9 1 0 0,-3-6-9 15,11 2-48-15,-4-15-45 0,19 16-67 0,-26-39-173 16,20 22-279-16,1-7 65 0,-14-14 366 0</inkml:trace>
  <inkml:trace contextRef="#ctx0" brushRef="#br3" timeOffset="204854.2807">21299 13072 1979 0,'0'0'68'0,"-39"7"-68"0,39-7 0 0,0 0 0 15,0 0 0-15,-4-44 0 0,17 7 0 0,13 3-59 16,-8-29-136-16,16 22-461 0,-1-8-5 0,3 3 186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32:48.14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9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33:41.575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5700 2055 572 0,'23'-30'38'0,"-23"30"-33"16,-11-42-4-16,11 42-3 0,-21-39 3 0,21 39 6 16,-34-33 2-16,9 17 0 0,-1 4-1 0,-6 1-1 0,-5 2 5 15,-2 2 10-15,-6 4 17 0,-4-4 14 0,-1 10 8 16,-12-6-2-16,9 3-2 0,-12 0-13 0,8 3 1 31,-5-6-11-31,3 6-4 0,-3-3-11 16,0 4-10-16,4-1-5 0,-2 3-4 0,1-1-2 15,1 2 1-15,1 3-1 0,-1 3 2 0,3 1-1 16,0 0 2-16,0 5 4 0,4 4 5 0,-6 0 21 0,9 7-6 16,-7 2 11-16,6 5-33 0,1 0 5 0,-3 7-17 15,3 0 6-15,-2 5 7 0,1 2-8 0,2 0 7 16,1 2-8-16,6-4 7 0,4 4-7 16,3 0 6-16,6-2-7 0,0 0 8 0,6 0-9 15,0 2 10-15,5 2-10 0,0-1 8 0,2 5 10 16,0-3-28-16,0 2 29 0,1 4-26 0,1-1 9 15,1 1 10-15,2 1-9 0,0 1 9 0,2-1-10 16,4-1 10-16,-1 3-10 0,4-3 10 0,2-1-9 16,3-1 10-16,4-2 9 0,2 4-28 0,3-4 28 15,4-2-28-15,3-5 9 0,2-1 8 16,2-3-8-16,3-1 8 0,0 0-7 0,4-4 5 16,2 4-6-16,0-4 6 0,3-1-6 0,0-1 7 15,4-3-6-15,1 0 5 0,3-2-5 0,-1-1 5 16,0-1-6-16,4-3 6 15,0 4-5-15,0-6 3 0,1 0 15 0,1-1-15 16,-1-5 16-16,1 1-14 0,1-2-3 0,2-3-15 16,1-6 14-16,0-1-15 0,1-2 17 15,2-2 1-15,0-5 1 0,3-2-1 0,0-4 0 16,2-3-1-16,0-4 1 0,0 1 18 0,4-8-16 16,-1 1 15-16,4-6-32 0,-1 3 13 0,1-4-14 15,1-4 15-15,-2-1 3 0,-3-4-4 0,1-1 6 16,-2-1-6-16,-4-2 5 0,0 0-4 15,-5-5 8-15,2 0-4 0,-6-2 11 0,4-2-5 16,-6 0 8-16,3 0-9 0,-3-1 6 0,-1 1-10 16,-4-3 6-16,3-2-10 0,-5-2 5 0,1 0 12 15,-3-3-29-15,-1-3 27 0,-2 0-27 0,-1 2 8 16,1-3 10-16,-5 2-10 0,0 0 10 0,0-4-10 0,-6 3 10 16,-1-3-10-16,-4 6 10 0,1-1-9 0,-10 1 9 0,0-2-7 15,-3 1 19-15,-2 6 16 0,-5-5-24 0,2 8 31 16,-8-6-36-16,1 4 5 0,-6-1 7 15,0 4-10-15,-4-1 6 0,-4 4-8 0,-1-2 4 32,-3-1-10-32,-2 1 6 0,-4 0-7 0,-1 0 8 15,-4 4-6-15,-2-2 6 0,-1 4-7 0,-4 1 5 16,-4-2-7-16,-4 3 5 0,-5 2 13 0,-3-4-31 16,-5 6 31-16,-2-4-32 0,-3 3 13 0,-3-2 5 0,-1 5-4 15,0 0 6-15,0 2-6 0,-2 4 4 16,-1 3-5-16,-1 7-1 0,-1 4-13 0,3 13-18 15,-14-1-31-15,7 30-61 0,-27-12-75 0,15 35-161 16,-11 12-129-16,-25 0 222 0</inkml:trace>
  <inkml:trace contextRef="#ctx0" brushRef="#br0" timeOffset="1281.3638">4626 3119 706 0,'0'0'69'0,"0"0"-42"0,0 0-19 16,0 0-3-16,-28 30 7 0,28-30 8 0,0 0 6 15,-20 37 12-15,20-37 6 0,-17 41 8 0,10-10 9 16,-8-8-8-16,8 14-2 0,-9-5-15 0,6 7-3 16,-6-2-13-16,3 5 3 0,-1-5-13 15,2 7 5-15,0-5-1 0,1-2 7 16,-2-9-3-16,6 0 3 0,7-28-15 0,-10 25-6 16,10-25-6-16,0 0-1 0,0 0 3 0,0 0 3 15,0 0 7-15,30-23 0 0,-30 23 3 0,25-39-1 16,-9 9 3-16,3-3-5 0,-1-6 3 0,1-7-8 15,3-2 6-15,-3-1-10 0,-1 0 9 16,-1 3-8-16,-2 7 6 0,-3 2-5 0,-1 7 4 16,-3 6-5-16,-8 24 5 0,16-32-4 0,-16 32 2 15,0 0 1-15,0 0 1 0,0 0 1 0,0 0 2 16,0 0 0-16,0 0-1 0,0 0 1 0,11 37-3 16,-11-37 2-16,7 44-5 0,-3-19 3 0,-4-25-3 15,12 44 6-15,-12-44 0 0,16 40 4 16,-16-40-1-16,28 28 1 0,-28-28-3 15,45 23 4-15,-17-17-2 0,6-1 0 0,1-7 0 16,2 0 1-16,0-6 2 0,2-1 2 0,-1-11 6 16,1 1-4-16,-2-9 6 0,3-6-8 0,-2-4 0 15,2-3-8-15,-4-3 4 0,-1 2-8 0,-5 5 6 16,-3 2-7-16,-6 6 7 0,-21 29 13 0,29-37-32 16,-29 37 33-16,0 0-33 0,0 0 0 0,0 0 34 15,0 0-35-15,0 0 30 0,10 51-14 16,-8-10-6-16,0 15 7 0,-2 6-9 0,0 3 8 15,-4 4-10-15,1 1 9 0,1-1-17 0,2-9-1 16,9 1-38-16,-4-20-35 0,27 12-87 16,-32-53-128-16,51 26-240 0,6-10 16 0,-8-39 475 15</inkml:trace>
  <inkml:trace contextRef="#ctx0" brushRef="#br0" timeOffset="1843.9719">6822 2672 566 0,'0'0'110'0,"0"0"-38"0,0 0-12 0,0 0-9 16,0 0 5-16,0 0 13 0,0 0 15 0,0 0 12 16,38 7 6-16,-38-7-10 0,53-16-11 0,-18-3-13 15,20 4-13-15,2-11-8 0,17 0-14 0,4-10-5 16,12-1-14-16,8-3 2 0,8-1-11 15,2 1 5-15,2-1-7 0,0-1 3 0,-4-2-8 16,5-3 6-16,1 1-6 0,1-2-11 16,6 1 26-16,-4-4-27 0,0 1 28 0,0-3-9 15,-3-1-9-15,1 1 4 0,-1-2-13 0,-4 4-1 16,-4-2-16-16,-3 8-2 0,-16-8-20 0,2 19-11 16,-25-11-33-16,2 31-56 0,-32-25-82 0,0 14-266 15,-8 23 42-15,-24 2 378 0</inkml:trace>
  <inkml:trace contextRef="#ctx0" brushRef="#br0" timeOffset="2312.732">7669 2015 374 0,'-39'23'121'0,"-5"3"15"16,-6 1 11-16,8 10-16 0,-13-9 5 0,12 18-27 16,-12-17-11-16,13 23-11 0,-11-14-22 15,10 13-9-15,-6-3-16 0,13 3 3 0,-1-7-15 16,12 0 2-16,2-9-14 0,7-5 0 0,16-30-10 16,-18 41-1-16,18-41-5 0,0 0 0 0,6 24-1 15,-6-24 2-15,0 0 1 0,30 18 5 0,-30-18 2 16,37 9 3-16,-10-9 0 0,8 2-4 0,6-4-2 15,8-2-5-15,3-1 0 0,3 1-2 16,1 1-1-16,1-1-4 0,3 8-11 16,-3-2-10-16,7 10-36 0,-9-10 5 0,12 15-5 15,-12-11-8-15,12 13-6 0,-14-14-54 0,23 18-68 16,-19-16-131-16,1-10-96 0,27 20 196 0,-28-38 230 16</inkml:trace>
  <inkml:trace contextRef="#ctx0" brushRef="#br0" timeOffset="2750.2275">6543 2017 430 0,'0'0'58'0,"-29"5"-44"0,29-5-33 16,0 0-18-16,-30-18-22 0,30 18-40 0,-14-35-62 15,14 35 35-15,0-40 126 0</inkml:trace>
  <inkml:trace contextRef="#ctx0" brushRef="#br0" timeOffset="3062.7457">6247 1884 793 0,'-9'25'79'16,"9"-25"-22"-16,0 0 2 0,-28 30 1 0,28-30 5 15,0 0-10-15,0 0-9 0,0 0-12 16,0 0-2-16,0 0 3 0,0 0 12 0,26-2 8 16,-26 2 4-16,37-38 2 0,-7 8-13 0,-3-20-3 15,14-3-17-15,-1-19 4 0,14-7-18 0,4-13 8 16,6-6-20-16,1-4 10 0,3-2-1 15,-3-2-21-15,-5 0 19 0,-5 6-18 0,-3 3 3 16,-6 4 14-16,-7 10-14 0,-2 7 11 0,-5 9-11 16,-4 13 7-16,-3 6-18 0,-2 15-10 0,-11-2-26 15,-12 35-20-15,13-37-29 0,-13 37-59 0,0 0-72 16,-25-4-278-16,9 32 56 0,-25-17 351 0</inkml:trace>
  <inkml:trace contextRef="#ctx0" brushRef="#br0" timeOffset="3484.6981">6238 1485 767 0,'12'-46'14'16,"8"18"-2"-16,1-2 19 0,7 2 10 0,-3-2 9 16,4 3-9-16,-8 3-7 0,-21 24-6 0,39-37 11 15,-39 37 2-15,25-20 2 0,-25 20-7 0,0 0 1 16,0 0 2-16,0 0 9 0,0 0 0 0,0 0-9 15,14 39-6-15,-21-13-18 0,0 6-3 0,-6 3-2 16,1 9 7-16,-6 2-4 0,2 12 7 16,-5 0-6-16,3 15 14 0,-5-6 0 15,5 8 21-15,-6-11-10 0,8 1 7 0,-2-18-16 0,13-4-4 16,3-19-14-16,2-24-5 0,26 18-4 16,5-23 3-16,13-15 6 0,16-13-4 0,16-24 4 15,14-13-14-15,13-20-4 0,7-16-37 0,14 8-43 16,-20-32-109-16,31 29-282 0,-23-3-104 0,-20-1 144 15</inkml:trace>
  <inkml:trace contextRef="#ctx0" brushRef="#br0" timeOffset="4147.7425">4633 2011 867 0,'6'-38'86'15,"-15"2"-34"-15,5 8 7 0,-6-12 10 0,10 6-2 0,-11-10-8 16,6 5-22-16,-6-5-11 0,0-1-14 16,-3-3 4-16,2-1-4 0,-6-4 12 15,6 4-8-15,-6-10 12 0,6 7-5 0,-6-8 7 16,6 0 6-16,-4-5-34 0,3 0 17 0,1-8-28 16,-1 1 5-16,5-4 13 0,-3 1-15 0,2-1 13 15,0 7-15-15,2 4 6 0,2 3-14 0,0 10 1 16,-3 0-16-16,7 14 0 0,-8-3-15 0,11 17-3 0,-11-6-9 15,9 30-10-15,-6-32-2 0,6 32-54 16,0 0-42-16,0 0-165 0,25 0-60 0,-25 0 261 16</inkml:trace>
  <inkml:trace contextRef="#ctx0" brushRef="#br0" timeOffset="4540.5289">4118 1698 404 0,'12'-46'117'0,"-15"16"-17"16,1 2-9-16,-3-2-5 0,5 30-9 0,-9-51-6 15,9 51-7-15,-7-35 2 0,7 35 1 0,0 0 1 16,0 0-11-16,0 0-15 0,0 0-17 0,0 0-11 16,0 0 0-16,0 0 0 0,23 38 5 0,-7-11 0 0,7 13 8 15,0-4-5-15,5 9 10 0,-3-8-15 0,5 0-1 16,-2-5-10-16,4 0 9 0,-2-8-1 16,9-1 7-16,-1-10 0 0,4-5 1 0,-1-9 4 15,3-3 0-15,-5-12 2 0,3 0-11 0,-3-10-4 31,-1-4-9-31,-1-7 1 0,-4-9-6 0,-1-5 6 16,-3-5-9-16,-3-6 0 0,-6-3-24 0,1 7-12 16,-14-7-29-16,5 12-10 0,-17-18-17 0,10 22-50 15,-26-23-35-15,21 23-113 0,-3 1-171 16,-22-19 121-16,28 37 344 0</inkml:trace>
  <inkml:trace contextRef="#ctx0" brushRef="#br0" timeOffset="5228.0818">3422 2860 500 0,'-27'-21'153'16,"27"21"-61"-16,0 0 3 0,-28-12-18 16,28 12-2-16,-32-14 8 0,6 0-2 0,26 14-8 15,-50-18-16-15,25 9-12 0,-12-8-8 0,5 6-8 16,-7-8-2-16,4 3-6 0,-4-7-3 0,0 2-6 15,-4-6 0-15,1-4-7 0,-4-1 10 0,0-5-5 16,-2-4 6-16,0-1-9 0,-3 0 0 16,-2-4-10-16,-6-1 8 0,4-3-8 0,-5-1 10 15,3 0-3-15,-5 2 14 0,4 3 15 16,-1 2-27-16,3 9 26 0,-3 1-36 0,3 6 10 16,1 5 0-16,0 6-4 0,5 2 1 0,1 7-6 15,4 4-12-15,3-1-10 0,6 8-18 0,-2-6-26 16,38 3-35-16,-54 0-63 0,54 0-124 0,4 26-219 15,-4-26 79-15,0 0 431 0</inkml:trace>
  <inkml:trace contextRef="#ctx0" brushRef="#br0" timeOffset="5743.7714">2889 2300 608 0,'0'0'112'0,"-43"-19"-15"16,43 19-9-16,-33-18 7 0,33 18-3 0,0 0-4 15,-25-9-15-15,25 9-19 0,0 0-16 0,0 0-14 16,0 0-13-16,0 0-11 0,0 0-3 0,0 0 4 16,0 0 7-16,19 27 7 0,-19-27 4 0,43 30-4 15,-15-13-1-15,6-3-10 0,3 2 1 16,4-2-4-16,1 4 2 0,-3 0-2 0,2-3 0 15,1 1-2-15,-1 0 3 0,0 0-2 16,-4 0 3-16,-5 1-3 0,-5-1 2 0,-27-16-3 0,31 44 5 16,-31-44-2-16,4 51 6 0,-13-17-5 15,-9 3 7-15,-10 3 1 0,-4 6 13 0,-12-2-2 16,0 4 11-16,-11-6 7 0,2 0-33 16,-4-8 25-16,2-4-35 0,0-7 8 0,4-8 1 15,7-8-8-15,3-7-7 0,9-7-7 0,0-5-20 16,32 12-31-16,-51-40-26 0,51 40-83 0,-32-53-57 15,39 18-177-15,5 10-68 0,-8-26 326 0</inkml:trace>
  <inkml:trace contextRef="#ctx0" brushRef="#br0" timeOffset="6790.7987">1940 4558 890 0,'0'0'93'0,"0"0"-22"0,-29-12-4 0,29 12 2 16,0 0-2-16,0 0-9 0,0 0-15 0,0 0-10 16,-25-11-8-16,25 11-8 0,0 0-8 0,0 0-7 15,0 0-6-15,0 0-1 0,0 0 1 0,0 0 5 16,31 2 8-16,-31-2 5 16,54-5 4-16,-13 1-1 0,3-5-2 0,11-1-3 15,2-4-1-15,7-2-4 0,3-2 2 0,6-1-6 16,6-4 2-16,5 0-6 0,4-2 2 0,1-1-3 15,-1-2 4-15,1 0-5 0,-2 1 3 0,-6 1-3 16,-5 1 5-16,-7 4-4 0,-5 2 3 0,-9 3-2 16,-11 3 1-16,-7 1 0 0,-12 5 0 0,-25 7 0 15,27-9 2-15,-27 9 3 0,0 0 2 16,0 0-1-16,0 0-1 0,0 0-3 0,-34 28-3 16,34-28 3-16,-46 23-3 0,20-12 4 0,-5-1 1 15,5 4 5-15,-1-5 0 0,27-9 3 0,-44 13-2 16,44-13-1-16,-34 3-2 0,34-3-1 15,0 0-3-15,0 0-1 0,-26-3-2 0,26 3-2 16,0 0 0-16,0 0-1 0,0 0 2 0,0 0 0 16,0 0 2-16,-9-30-1 0,9 30 2 15,0 0 0-15,0 0 5 0,-27-27 5 0,27 27 6 16,-35-12 4-16,8 7 1 0,-3 5-1 0,-7 0-3 16,-4 5 2-16,-5 0-2 0,4 4-1 0,-6 0-3 15,5 7-1-15,1-6-5 0,7 4 0 0,4-5-5 16,31-9-1-16,-37 14-3 0,37-14-4 0,0 0-8 15,0 0-9-15,0 0 1 0,0 0 0 16,25-12 9-16,3 1 8 0,13-5 2 0,5-5-2 16,7-2 2-16,6-6-7 0,5-1 4 15,1-4-4-15,1 2 6 0,-3 6-2 0,-2 1 5 16,-7 4-4-16,-4 5 3 0,-6 8-2 0,-10 4 0 16,-6 4 1-16,-28 0 0 0,30 16 2 0,-30-16-2 15,11 35 4-15,-13-8-6 0,-5 8 7 0,-5 7-7 16,-6 4 7-16,-5 5-7 0,-5 3 8 15,-8 3-5-15,-4 4 7 0,-5-2-4 0,-3 2 10 16,2-6-7-16,4-6 8 0,1-3-11 0,6-9 4 16,5-5-10-16,5-9-1 0,25-23-16 0,-37 31-22 15,37-31-49-15,-25 9-104 0,25-9-255 0,0 0-139 16,0 0 176-16</inkml:trace>
  <inkml:trace contextRef="#ctx0" brushRef="#br0" timeOffset="7368.9788">4345 5143 499 0,'0'0'158'0,"0"0"-81"0,7-27-7 16,-7 27 0-16,0 0-1 0,0 0-9 0,21-28-8 15,-21 28-11-15,0 0-5 0,0 0-5 16,0 0-1-16,0 0 2 0,0 0 4 0,0 0 1 16,0 0-3-16,0 0-6 0,0 0-9 0,5 42 0 15,-10-5-3-15,1 18 9 0,-10 8-12 0,4 13 11 16,-13 5-10-16,1 9 17 0,-8 2 9 0,0 4-20 16,-9-4 13-16,4 0-24 0,-6-10-1 15,4-6 9-15,5-7-15 0,5-9 4 0,6-11-19 16,2-14-13-16,13-3-43 0,6-32-54 15,-1 32-103-15,1-32-165 0,0 0-113 0,0 0 201 16</inkml:trace>
  <inkml:trace contextRef="#ctx0" brushRef="#br0" timeOffset="7790.9778">4396 5160 1037 0,'0'0'28'0,"-30"-3"-12"15,30 3-2-15,0 0 4 0,-27-7 1 0,27 7-1 16,0 0-8-16,0 0-5 0,-32-7 0 16,32 7 3-16,0 0 4 0,-31 17 7 0,31-17 8 15,-31 36 10-15,31-36 1 0,-40 54 5 0,13-22-5 16,8 12 5-16,-11-7-9 0,7 5 5 0,-6-3-14 15,8 3 2-15,-4-7-10 0,6 2 2 0,-1-8-9 16,6-5 3-16,14-24-8 0,-21 35 0 0,21-35-7 16,0 0-3-16,0 0-2 0,0 0 1 15,0 0 4-15,33-21 3 0,-11-3 10 16,6-6-1-16,4-14 10 0,5 0-6 0,2-11 5 16,5 2-13-16,1-1 8 0,-1-1-12 0,-2 7 5 15,-1 4-7-15,-4 9 3 0,-1 7-5 0,-6 5 5 16,-4 11-3-16,-1 5 1 0,-25 7-1 0,36-2-1 15,-36 2 2-15,26 18-2 0,-26-18 2 0,27 35-7 16,-13-10-5-16,2 6-15 0,-2-1-11 16,9 12-23-16,-9-12-17 0,18 16-28 0,-16-19-31 15,27 18-68-15,-17-15-193 0,10-17-61 0,24 18 260 16</inkml:trace>
  <inkml:trace contextRef="#ctx0" brushRef="#br0" timeOffset="8341.459">6032 4984 483 0,'0'0'64'0,"15"-26"-4"0,-15 26-8 16,0 0 11-16,0 0 2 0,0 0 4 16,0 0-11-16,0 0-5 0,0 0-10 0,0 0-8 15,0 0-8-15,0 0-7 0,0 0-5 0,0 0 7 16,0 0 15-16,0 0 12 0,0 0 7 0,0 0-3 15,37 16-16-15,-37-16-15 0,41 31-7 0,-15-2-10 16,4 6 2-16,2 5-7 0,2 8 9 0,-1 8-12 16,-1 6 11-16,-2 7-13 0,-3 4 11 0,0 7-13 15,-4 1 14-15,-2 3 4 0,0 6-22 16,-3-4 22-16,-2 4-27 0,-2-3-3 0,-3-12 5 16,6 1-23-16,-4-18-10 0,13 0-48 0,-8-23-32 15,17 2-135-15,13-8-200 0,-21-33 106 0,31 18 356 16</inkml:trace>
  <inkml:trace contextRef="#ctx0" brushRef="#br0" timeOffset="8906.1214">6107 5111 673 0,'0'0'99'0,"-36"26"-12"16,36-26-19-16,-30 16-11 0,30-16-9 15,0 0-10-15,-24 14-13 0,24-14-10 0,0 0-9 0,0 0-4 16,0 0-1-16,0 0 0 0,0 0 1 0,-4 32 3 16,4-32 5-16,2 28 9 0,-2-28 4 0,3 37 5 15,-3-37-3-15,2 41-1 0,-2-41-6 0,-2 42-1 16,2-42 10-16,-5 34 11 0,5-34 2 0,0 0 8 15,-12 26-15-15,12-26-6 0,0 0-4 0,0 0-6 16,0 0-4-16,0 0-8 0,0 0-3 0,0 0-2 16,-2-30 2-16,2 30-2 0,5-46 4 0,2 14-6 15,2-6 6-15,2-3-7 0,3 1 7 16,0 3-7 0,-2 3 6-16,1 6-5 0,-13 28 4 0,21-40-2 15,-21 40 2-15,0 0 0 0,0 0 1 16,0 0 2-16,25-11 0 0,-25 11 0 0,0 0-2 0,21 30 1 15,-21-30-5-15,21 32 2 0,-21-32-3 0,32 28-7 16,-7-14-17-16,-25-14-14 0,62 11-22 0,-27-22-19 16,27 7-48-16,-10-27-79 0,26-10-292 15,10 15 35-15,-15-32 386 0</inkml:trace>
  <inkml:trace contextRef="#ctx0" brushRef="#br0" timeOffset="9471.087">6849 3949 577 0,'0'0'148'0,"0"0"-66"0,-34-2 11 0,34 2-12 15,0 0 21-15,0 0-10 0,-26 0-14 0,26 0-22 16,0 0-18-16,0 0-13 0,0 0-9 0,0 0-5 16,0 0-5-1,0 0 5-15,0 0 8 0,0 0 8 0,0 0 6 16,35-9-3-16,-35 9-8 0,36-2-8 0,-36 2-6 15,46 11-4-15,-22-2-3 0,5 5 2 0,-1 2-3 16,2 5 2-16,2 0-3 0,2 5 4 0,5 4-4 16,0 0 4-16,1 5-5 0,3-5 4 0,1 4-5 15,2-4 5-15,4 0-6 0,-2-4-13 0,8 6-8 16,1-9 5-16,7 3-4 0,-2-6 19 0,3-3-15 0,-3-8-8 16,11 3-16-16,-9-10-18 0,14 12-38 0,-18-14-1 15,14 16-40-15,-21-13-62 0,-5-6-201 0,12 28 21 16,-60-25 383-16</inkml:trace>
  <inkml:trace contextRef="#ctx0" brushRef="#br0" timeOffset="10023.7323">7775 4005 437 0,'-33'11'198'15,"-1"1"-86"-15,-5-9-13 0,2 10-13 0,-8-13 6 0,10 9-7 16,-13-13-8-16,11 11-11 0,-9-12-8 0,7 8-4 16,-7-8 0-16,9 7-7 0,-4-7-11 0,6 3-11 15,-1-4-9-15,3 3-7 0,-1-4-4 16,6 3-2-16,-3 3 0 0,7-1 0 0,-1 0-1 15,25 2-1-15,-43-2 2 0,43 2 1 0,-37 4 1 16,37-4 2-16,-30 7-1 0,30-7 2 0,0 0 1 16,-32 16 1-16,32-16-1 0,0 0-3 15,0 0-3-15,0 0-4 0,0 0-2 0,0 0 2 16,-9 26-2-16,9-26 3 0,0 0-1 16,23 28 2-16,-23-28-2 0,23 27 2 0,-23-27-2 15,29 33 2-15,-29-33-3 0,30 44 4 0,-14-17-4 16,0-1 4-16,-2 9-5 0,-2 2 5 0,1 4-16 15,-6-6-10-15,5 9-28 0,-8-16-18 0,17 15-35 16,-21-43-32-16,32 58-69 0,-22-32-225 0,-10-26-12 16,59 25 297-16</inkml:trace>
  <inkml:trace contextRef="#ctx0" brushRef="#br0" timeOffset="11758.3354">10324 2445 303 0,'0'0'118'0,"3"-25"-48"0,-3 25 1 16,0 0 7-16,-3-28 17 0,3 28 9 0,0 0 1 16,0 0-19-16,0 0-24 0,0 0-23 0,0 0-14 15,-4 37 5-15,4-14 6 0,6 19 9 0,-6-2-13 16,7 13-4-16,-4-2-16 0,4 6 3 0,-5-1-9 16,0 6 9-16,-6-1 1 0,1 1-30 15,-4 0 26-15,-2-3-28 0,-2 5 5 0,-5-10 3 16,4-1-21-16,-6-12-7 0,11-2-26 0,7-39-22 15,-11 49-52-15,11-49-71 0,0 0-211 16,0 0 37-16,0 0 381 0</inkml:trace>
  <inkml:trace contextRef="#ctx0" brushRef="#br0" timeOffset="12274.1253">10021 2573 1220 0,'-53'-7'143'0,"28"19"-53"0,-9-10-25 0,34-2 0 15,-32 9-5-15,32-9-13 0,0 0-22 0,0 0-18 16,0 0-8-16,0 0-1 0,29 7 7 0,-3-7 6 16,8-2 5-16,10-1 2 0,4-8-3 15,9-1-7-15,3-8 0 0,5-4-7 16,3-1 2-16,3-3-5 0,3 2 3 0,-3 1-3 16,-6 4 4-16,-3-2-3 0,-8 9 3 0,-10 1-2 15,-7 5 1-15,-7 4 0 0,-30 4 1 0,37 5 2 16,-37-5 0-16,0 0 4 0,22 27-1 0,-22-27 2 15,3 44-3-15,-6-12 2 0,-5 3-7 0,-4 4 4 16,-6 3-6-16,-5 0 3 0,2-1-6 16,-4 1 5-16,6 4-3 0,-1 1 6 0,1-3-2 15,3 2 7-15,2-5-5 0,3-1-11 0,6-8 24 16,1 1-28-16,6-6 25 0,3-3-12 0,-5-24-3 16,20 39 1-16,-20-39-1 0,30 25 1 0,-30-25-1 15,35 12 1-15,-35-12 0 0,39 0 2 16,-39 0 1-16,45-12 0 0,-45 12 2 0,44-25-3 15,-44 25 3-15,42-32-2 0,-42 32 3 16,36-37-1-16,-36 37-13 0,30-40 10 0,-30 40-12 16,28-37 26-16,-28 37-14 0,23-27 14 0,-23 27-15 15,0 0-2-15,0 0 2 0,0 0-1 0,0 0-1 16,0 0 1-16,0 0-1 0,0 0 0 0,0 0 0 16,23 25-12-16,-21 0 24 0,2 3-25 0,-3 2 20 15,1 0-15-15,2 0-8 0,-3-4-6 0,5 1-8 16,-6-27-5-16,14 44-13 0,-14-44-13 15,23 30-22-15,-23-30-25 0,35 12-46 0,-35-12-37 16,46-14-77-16,-17 7-183 0,-8-30 25 16,30 23 417-16</inkml:trace>
  <inkml:trace contextRef="#ctx0" brushRef="#br0" timeOffset="12446.0778">11578 2751 1172 0,'0'0'191'0,"-13"26"-139"0,13-26-20 16,-23 27-6-16,11-4 4 0,-6 3-1 0,4 6 3 15,-4 0 10-15,2 6-36 0,-1-1 27 0,4 4-36 16,1-2 6-16,3-1 3 0,4-1-7 0,1-3 4 16,2-3-6-16,1-6 3 0,1-25-11 0,3 37-12 15,-3-37-24-15,12 28-3 0,-12-28-35 16,0 0-49-16,38 23-69 0,-38-23-159 16,10-33-116-16,20 26 222 0</inkml:trace>
  <inkml:trace contextRef="#ctx0" brushRef="#br0" timeOffset="12602.2513">11546 2524 1318 0,'-9'30'127'0,"9"-30"-119"16,0 0-23-16,-21 24-18 0,21-24-30 0,0 0-42 16,0 0-25-16,40 37-42 0,-40-37-66 0,25-1-162 15,21 22 104-15,-46-21 296 0</inkml:trace>
  <inkml:trace contextRef="#ctx0" brushRef="#br0" timeOffset="12883.5174">12270 2735 1049 0,'-25'42'183'0,"-14"-36"-94"0,11 15-16 0,-16-11-12 16,10 15 9-16,-14-9-15 0,11 10-2 0,-11-8-4 15,11 10-14-15,-4-8-14 0,11 1-22 0,4-4 27 16,26-17-36-16,-27 27 29 0,27-27-19 0,0 0-5 15,0 0-1-15,18 28 0 16,-18-28 1-16,41 7 1 0,-13-7 1 0,6-2 2 16,1 0 1-16,4 1-3 0,0-1 0 0,-4 4 0 15,-1-1 1-15,-9 3 3 0,-25-4 1 0,30 14 0 16,-30-14 2-16,0 0 0 0,14 35 5 0,-14-35-1 16,-7 34 1-16,7-34-5 0,-28 40 0 0,28-40-6 15,-39 48 5-15,16-24-9 0,23-24-4 0,-43 46-18 16,43-46-22-16,-32 39-32 0,32-39-37 15,-16 33-90-15,16-33-151 0,0 0-159 0,0 0 124 16,0 0 395-16</inkml:trace>
  <inkml:trace contextRef="#ctx0" brushRef="#br0" timeOffset="14916.913">13343 2955 353 0,'0'0'162'0,"0"0"-24"0,0 0-15 0,0 0-10 16,0 0-8-16,0 0-13 0,0 0-14 15,0 0-26-15,0 0 3 0,16-24-29 0,-16 24 8 16,0 0-11-16,0 0-5 0,0 0-7 0,0 0-3 16,0 0-3-16,0 0-2 0,0 0 0 0,0 0 1 15,0 0 0-15,0 0-1 0,0 0 1 0,0 0-1 16,0 0-1-16,0 0 1 0,0 0 0 0,0 0 0 15,0 0 0-15,0 0 0 0,0 0 0 0,0 0 2 16,0 0 1-16,0 0 3 0,0 0 0 16,0 0 2-16,0 0 3 0,0 0 1 0,0 0 2 15,0 0-1-15,0 0 0 0,0 0-3 0,0 0-1 16,0 0-5-16,0 0-2 0,0 0-3 16,0 0-1-16,0 0-1 0,0 0 0 0,0 0 0 15,0 0 0-15,0 0 0 0,0 0 0 0,0 0 0 16,0 0 0-16,0 0 0 0,0 0 1 15,0 0 0-15,0 0 1 0,0 0 0 0,0 0 1 16,0 0 2-16,0 0 3 0,0 0 3 0,0 0 4 16,0 0 0-16,0 0-2 0,0 0-3 0,0 0-1 15,0 0-3-15,0 0-3 0,0 0-1 0,0 0-1 16,0 0-2-16,0 0 1 0,0 0 0 0,0 0-1 16,0 0 2-16,0 0-1 0,0 0-1 0,0 0 1 15,0 0 0-15,0 0 1 16,0 0-1-16,0 0 0 0,0 0 0 0,0 0 0 15,0 0 1-15,0 0 0 0,0 0 0 0,0 0 0 16,0 0 0-16,0 0 0 0,0 0 0 0,0 0-1 16,0 0-1-16,0 0 1 0,0 0-2 0,0 0-14 15,0 0-21-15,0 0-45 0,0 0-70 0,0 0-257 16,0 0-149-16,0 0 105 0</inkml:trace>
  <inkml:trace contextRef="#ctx0" brushRef="#br0" timeOffset="15682.623">13350 3010 45 0,'0'0'11'16,"0"0"12"-16,0-25 16 0,0 25 19 0,0 0 16 15,0 0 7-15,-12-28 6 0,12 28-2 0,0 0 1 16,0 0-6-16,0 0-4 15,0 0-5-15,-11-26 0 0,11 26-4 0,0 0-13 16,0 0 16-16,0 0-18 0,0 0 15 0,4-29-8 16,-4 29-6-16,0 0-12 0,0 0-10 0,0 0-6 15,0 0-4-15,0 0-4 0,0 0-3 0,0 0-5 16,0 0-2-16,0 0-1 0,4 27 3 0,-4-27 19 16,-2 30-15-16,2-30 17 0,-6 44-34 0,6-44 16 15,-7 44-15-15,7-44 15 0,-3 46 4 16,3-46-6-16,-2 40 2 0,2-40-7 0,-2 39-2 15,2-39-3-15,4 30 0 0,-4-30-1 0,5 28 3 16,-5-28-2-16,0 0 1 0,0 0-2 16,0 0 1-16,0 0 0 0,0 0 1 0,0 0 3 15,0 0 7-15,0 0 5 0,0 0 6 0,0 0 2 16,0 0-5-16,0 0-1 0,21-42-6 0,-15 14-1 16,1-2-6-16,0-4 3 0,2-1-6 15,1 3-13-15,1 1 30 0,0 2-31 0,-3 1 30 16,-8 28-15-16,16-46-4 0,-16 46 2 0,16-31-3 15,-16 31 1-15,0 0-1 0,0 0-1 0,25-18 0 16,-25 18-1-16,0 0 1 0,27 9-2 0,-27-9-2 16,30 7-8-16,-30-7-5 0,42 7-14 0,-42-7-15 15,59 2-28-15,-34-15-34 0,19 22-67 16,-44-9-107-16,41-30-202 0,-2 36 9 0,-39-6 449 16</inkml:trace>
  <inkml:trace contextRef="#ctx0" brushRef="#br0" timeOffset="16589.1811">13912 2968 1121 0,'0'0'330'0,"0"0"-298"0,0 0-29 16,0 0 4-16,30-4-1 0,-30 4 25 0,34-5-19 15,-34 5 15-15,42-9-14 0,-42 9-8 16,44-12-2-16,-19 1-3 0,0 2 1 0,-25 9-1 15,46-21 1-15,-46 21-2 0,46-21 2 0,-46 21-1 16,39-23 2-16,-39 23-1 0,28-23 2 16,-28 23-1-16,0 0 4 0,0 0 8 0,22-24 15 15,-22 24 4-15,0 0 4 0,0 0-10 0,0 0-10 16,-23-25-8-16,23 25-3 0,-30-7-2 0,30 7-2 16,-34 0 1-16,34 0-1 0,-39 10 0 0,39-10-1 15,-43 25 2-15,43-25-2 0,-47 37 5 0,22-12 1 16,2 1 4-16,-2 1-2 0,4-1-15 15,3-1 25-15,2 1-32 0,16-26 27 0,-12 42-14 16,12-42-3-16,1 34 1 0,-1-34-3 0,20 28 1 16,-20-28-7-16,39 21-4 0,-11-14-8 15,1-3-11-15,10 5-18 0,-8-18-19 0,19 16-24 16,-13-25-21-16,23 18-14 0,-15-23-13 0,18 16-23 16,-13-19 1-16,8 10-23 0,-8-3 25 0,0-3 34 15,-6 5 46-15,-7-8 53 0,-5 8 50 16,-4 1 43-16,-28 16 30 0,36-32 27 0,-36 32 17 15,14-25-4-15,-14 25 10 0,0 0-20 0,0 0-18 16,-16-35-29-16,16 35-22 0,-25-16-8 0,25 16 1 16,-30-7 1-16,30 7 0 0,-32 7-5 0,32-7-6 15,-33 18-7-15,33-18 0 0,-32 33-6 0,19-8 0 16,-3 0-7-16,6 10-18 0,-1 2 26 16,4 5-28-16,0 2 30 0,2 0-9 15,-2-2-8-15,1-1 3 0,1-4-12 0,1-2 4 16,3-5-7-16,-3-3 4 0,4-27-4 0,0 37 2 15,0-37-2-15,0 0 0 0,0 0-2 0,0 0 1 16,0 0 1-16,0 0 1 0,27 10 3 0,-27-10-1 16,19-32 4-16,-5 9-4 0,0-10 4 0,2-9-7 15,2-4 6-15,0 0-6 0,-4-1 7 16,2 1-5-16,-4 2-10 0,1-4 29 0,-3 2-27 16,1 2 26-16,0-1-11 0,-1 4-8 0,4 6 5 15,-1 5-6-15,-13 30 3 0,26-39-3 0,-26 39 0 16,0 0-1-16,30-10 1 0,-30 10 0 0,0 0 1 15,31 28 2-15,-31-28-1 0,31 32 2 16,-31-32-4-16,34 44 4 0,-34-44-4 0,34 42 4 16,-34-42-4-16,28 44 3 0,-28-44-3 15,25 42 4-15,-25-42-4 0,14 39-13 0,-14-39 31 16,5 37-30-16,-5-37 31 0,-7 33-14 0,7-33-2 16,-21 32 2-16,21-32-3 0,-39 30 2 0,14-16-3 15,-3-3 4-15,0 3-3 0,-4-4 2 0,0 1-2 16,2-2 2-16,-2-2-1 0,3-2 2 0,3 2-1 15,26-7 1-15,-44 12 3 0,44-12 1 16,-34 18 0-16,34-18 0 0,-25 28-7 0,25-28 3 16,-23 49-4-16,11-15 3 0,-2 5-4 0,-1 6 5 15,1 5-7-15,-3-3 7 0,-1 8-8 16,0-4 7-16,2-2-15 0,0-5-4 0,7 2-30 16,-5-19-29-16,18 13-51 0,-4-40-85 0,10 34-130 15,-10-34-205-15,29-4 83 0,3 11 464 0</inkml:trace>
  <inkml:trace contextRef="#ctx0" brushRef="#br0" timeOffset="16964.4954">15180 2945 1109 0,'0'-32'382'0,"0"32"-251"16,0 0-44-16,0 0-26 0,0 0-19 15,0 0-20-15,0 0-15 0,-30 28-4 16,30-28-4-16,-25 37-14 0,25-37 31 0,-23 51-28 15,12-26 27-15,1 7-12 0,1-1-4 0,-2 1 4 16,1 3-5-16,1 0 6 0,-2-1-6 0,2-2 5 16,0-4-5-16,2 0 4 0,4-3-4 0,3-25 3 15,-4 40-4-15,4-40 3 0,0 0-5 0,6 23 2 16,-6-23-1-16,0 0 2 0,0 0 1 16,28-12 1-16,-28 12 2 0,27-35-2 0,-13 6 4 15,2-6-6-15,0-5 6 0,1 1-7 0,-1-2 7 16,0 1-6-16,-3-1 6 0,-5 3-6 0,1-1-10 15,-5 2 27-15,1 2-28 0,-3 3 28 16,0 6-11-16,-2 26-5 0,5-36 3 0,-5 36-2 16,0 0 0-16,14-26 0 0,-14 26 0 0,0 0-1 15,36-11 0-15,-36 11 1 0,46-3-2 16,-18-1-5-16,7 4-10 0,-1-7-12 0,7 7-17 16,-4-7-13-16,14 12-32 0,-15-20-36 0,20 25-74 15,-29-27-108-15,7 10-182 0,8 15 23 0,-42-8 463 16</inkml:trace>
  <inkml:trace contextRef="#ctx0" brushRef="#br0" timeOffset="17292.6537">15564 2910 1444 0,'-37'5'125'0,"37"-5"-53"0,-30 26-17 16,30-26-11-16,-9 25-17 0,9-25-23 0,0 0 30 15,21 35-32-15,-21-35 30 0,38 14-18 0,-10-12-6 16,7-2-2-16,4-5-1 0,6-6-3 0,2-1-16 15,3-6 28-15,-2 4-28 0,-4-2 29 16,-5 0-13-16,-7 1-2 0,-6-1 3 0,-26 16-3 16,32-29 3-16,-32 29-1 0,0 0 3 0,15-31-2 15,-15 31 3-15,0 0-4 0,0 0 0 0,-31-30-6 16,31 30-2-16,-39-5-3 0,15 10 0 0,-5 2 4 16,-4 9 0-16,-1 3 4 0,-7 8-1 0,-1 2 4 15,-4 12 16-15,1 1-22 0,1 2 28 16,3 2-22-16,4-4 5 0,7 1 4 15,9-8-10-15,9-5 1 0,8-6-7 0,4-24 2 16,19 32-5-16,-19-32 0 0,54 18-8 0,-14-22-11 16,13-1-20-16,-1-21-44 0,24 15-40 0,-25-37-65 15,34 34-72-15,-32-35-32 0,20 12-88 0,7 11-3 16,-29-34 346-16</inkml:trace>
  <inkml:trace contextRef="#ctx0" brushRef="#br0" timeOffset="17589.545">16414 2693 1220 0,'-37'25'195'0,"-5"-24"-97"0,15 17-17 16,-15-8-13-16,12 13-13 0,-11-5-15 0,7 7-8 16,-1-4-5-16,5 3-1 0,0-1-7 0,5 2 0 15,25-25-7-15,-37 41-15 0,37-41 10 0,-25 31-14 16,25-31 25-16,-9 28-16 0,9-28 11 16,0 0-14-16,9 29-2 0,-9-29 1 0,0 0 0 15,40 12 0-15,-40-12 2 0,48-2-1 0,-18-5 2 16,4 0-1-16,1 0 1 0,-1 0-1 0,-2 2 0 15,-4 3-1-15,-28 2 0 0,41 3 2 0,-41-3-5 16,27 15 2-16,-27-15-1 0,12 26 1 0,-12-26 3 16,-4 37 1-16,4-37-2 0,-21 46 2 0,9-20-13 15,-8 1 1-15,1-1-4 16,-1-1 1-16,20-25-1 0,-42 37-7 0,42-37-16 16,-32 30-20-16,32-30-35 0,0 0-54 0,-5 42-130 15,5-42-273-15,0 0 27 0,0 0 379 0</inkml:trace>
  <inkml:trace contextRef="#ctx0" brushRef="#br0" timeOffset="18223.9769">16625 3036 1353 0,'0'0'152'0,"0"0"-96"15,0 0-19-15,0 0 3 0,-2-26 1 0,2 26 4 16,36-19-29-16,-11 6 21 0,1-4-44 0,3-1 25 15,2-1-16-15,-1-3-2 16,1 5 1-16,-5-1-2 0,-26 18 2 0,39-30-1 16,-39 30 4-16,0 0 5 0,23-30 14 0,-23 30 5 15,0 0 7-15,0 0-5 0,-14-28-7 0,14 28-9 16,-25-12-4-16,25 12-5 0,-37-4-2 16,37 4-1-16,-44 7-1 0,19 0 0 0,-2 6-2 15,-1-1 2-15,1 6-3 0,3 5 4 0,-1-1-5 16,2 5 5-16,0 3-4 0,5-2-9 15,0 0 23-15,4 2-24 0,4-2 24 0,4-3-11 16,6-25-4-16,0 39 2 0,0-39-2 0,16 26 0 16,-16-26-1-16,30 11 1 0,-30-11 1 0,45-11 0 15,-15 1 3-15,5-8-2 0,6-7 3 0,3-5-5 0,6 0-10 0,1-5 24 16,0 4-24-16,-1-1 25 0,-4 0-9 0,-5 0-5 16,-6 8 5-16,-5 1-5 0,-30 23 3 15,43-28 0-15,-43 28 0 0,0 0 0 0,26-18 3 0,-26 18-1 16,0 0 2-16,0 0-2 0,-16 34-2 0,16-34 0 15,-31 49-2-15,9-16 3 0,-1 6-4 0,0 2-9 16,-1-3 22-16,4 1-22 0,1-5 22 0,6-5-10 16,4-4-3-16,9-25-4 0,2 32-4 0,-2-32 0 31,0 0-1-31,34 10 6 0,-34-10 5 16,44-24-1-16,-14-3 4 0,4-4-4 0,5-8-7 15,5-2 27-15,4-4-21 0,0-3 24 0,-1 0-8 0,1 3-8 16,-3 1 8-16,-3 3-7 0,-3 4 2 0,-4 4-6 15,-3 4 0-15,-5 7-4 0,-27 22 3 0,32-16 0 16,-32 16 4-16,0 0 2 0,0 0 0 0,-7 28-6 16,-6-2-2-16,-6 8 0 0,-4 8 0 0,-2 4 0 15,0 0 0-15,0-4 0 0,6-3 0 0,7-4-7 16,4-7-7-16,7-3-13 0,1-25 15 0,24 33-17 16,3-20 9-16,7-13-21 0,13 1-16 0,1-22-54 15,32 12-18-15,-14-35-81 0,43-1-315 0,-8 9 4 16,0-20 178-16</inkml:trace>
  <inkml:trace contextRef="#ctx0" brushRef="#br0" timeOffset="18408.8544">18733 2235 1767 0,'-57'58'130'0,"-14"-2"-74"16,7 10-4-16,1-1-25 0,6 3-12 15,6 1-15-15,3-4 0 0,7-3 0 0,7-2 0 16,6-4 0-16,9-6 0 0,4-3 0 0,8-6 0 31,9-3-29-31,2-8-15 0,10 4-17 0,-14-34-20 16,30 51-21-16,-30-51-46 0,37 37-159 0,-37-37-46 0,0 0-179 0,27 5 143 15,-27-5 389-15</inkml:trace>
  <inkml:trace contextRef="#ctx0" brushRef="#br0" timeOffset="18954.9829">18242 2797 1574 0,'0'0'140'0,"0"0"-72"0,0 0-28 16,0 0-16-16,0 0-7 0,0 0-2 0,36 16 1 16,-36-16 0-16,35 0-4 0,-8-4-5 0,3-1-3 15,3-4-3-15,4 0-6 0,4 2-6 0,-2-2-7 16,5 2-1-16,1-1 1 0,4 0 8 0,3 1 3 16,1 0 1-16,0-1-2 0,0 1-5 15,0 0-3-15,0 3-5 0,-3-5-10 0,1 6-6 0,-6-6-6 16,-5 5 5-16,-10 1 8 0,-3-1 10 0,-27 4 8 15,25 0 6 1,-25 0 12-16,0 0 14 0,0 0 11 0,0 0 13 0,0 0 1 16,-41 0-2-16,41 0-4 0,-46 7-7 0,18 2-4 15,-6-4-2-15,2 4-1 0,-5 0-2 0,2 5 0 16,-4 2-3-16,0 3 1 0,-2 2-1 0,4 4 2 16,-1 0-8-16,8 1-14 0,4 2 0 0,5-3 0 15,6 0 0-15,15-25 0 0,-14 40 0 0,14-40 0 16,11 35 0-16,-11-35 0 0,32 20 0 0,-7-13 0 15,5-5 0-15,5-6 0 0,4-3 0 0,5-5 0 16,4-4 0-16,3-5 0 0,1 0 0 0,-1-2 0 16,-5-5 0-16,-3 3 0 0,-3-3 0 15,-1-2 0 1,-5 3 0-16,-2 1 0 0,-4-2 0 0,-5 3 0 16,-23 25 0-16,36-46 0 0,-36 46 0 15,21-31 0-15,-21 31 0 0,0 0 0 0,11-27 0 16,-11 27 0-16,0 0 0 0,0 0 0 0,0 0 0 15,-34 39 0-15,16-16 0 0,-3 10 0 0,-4 2 0 0,-1 4 0 16,-1 5 0-16,1-1 0 0,6-3 0 16,2-5 0-16,11-5 0 0,5-5-42 0,2-25 17 15,27 37-13-15,0-23 5 0,4-11 0 0,14-3-5 16,-1-10-19-16,20 5-30 0,-20-34-182 0,45 30-92 16,-17-21-203-16,4-12 65 0,18 19 499 0</inkml:trace>
  <inkml:trace contextRef="#ctx0" brushRef="#br0" timeOffset="19142.4967">20318 2179 1746 0,'-44'42'121'0,"-13"2"-65"0,5 5-2 16,1 2-24-16,2 4-6 0,1 3-15 0,5 2-2 16,4-2-7-16,4 4 0 0,7-4 0 0,3-4 0 15,7-3 0-15,4-7 0 0,9 1-24 16,1-12-32-16,8 2 3 0,-4-8-37 0,14 8 0 15,-14-35-137-15,17 44-23 0,-17-44-79 0,0 0-215 16,13 32 163-16,-13-32 379 0</inkml:trace>
  <inkml:trace contextRef="#ctx0" brushRef="#br0" timeOffset="19439.4654">19783 2659 1581 0,'0'0'133'0,"0"0"-67"15,0 0-16-15,0 0-11 0,0 0-11 0,32 20-7 16,-32-20-2-16,41 3-2 0,-13-6-5 0,7-4-5 16,4 0-5-16,6-4 1 0,4-1-2 0,3-1 2 15,1 1-1-15,-2-2 0 0,-3 4-1 16,-6 1 0-16,-4 0-1 0,-8 4 1 16,-4 1-1-16,-26 4 0 0,34-2-1 0,-34 2 1 15,0 0 0-15,0 0 2 0,18 25 1 0,-18-25-2 16,-18 32 2-16,18-32-3 0,-34 47 2 0,13-17-3 15,-4 4 4-15,-1 3-5 0,-1 1 3 0,-1 5-5 16,-1-3 1-16,3-3-14 0,3-2-13 0,7-3 13 16,3-4-34-16,10 0 16 0,3-28-40 15,9 43-41-15,-9-43-59 0,32 17-123 0,-32-17-237 16,39-16 17-16,1 13 393 0</inkml:trace>
  <inkml:trace contextRef="#ctx0" brushRef="#br0" timeOffset="19580.1675">20582 2221 1410 0,'-46'-42'245'0,"46"42"-97"16,-48-23-71-16,48 23-28 0,-50-7-21 0,50 7-12 15,-37 10-14-15,37-10-12 0,0 0-18 0,-30 23-33 16,30-23-39-16,-4 25-36 0,29 10-64 0,-25-35-89 16,39 26-138-16,2 3-61 0,-15-22 253 0</inkml:trace>
  <inkml:trace contextRef="#ctx0" brushRef="#br0" timeOffset="20252.0108">20838 2621 1382 0,'0'0'207'0,"-37"5"-96"0,37-5-37 0,-24 3-31 15,24-3-22-15,0 0-12 0,0 0 2 0,-32 23 6 16,32-23 6-16,-22 30 3 0,10-5 5 0,-4 0-1 16,0 6 1-16,-3 1-5 0,1 3-21 0,0-1-5 15,2-3 0-15,4-2 0 0,5-3 0 0,7-26 0 16,-7 35 0-16,7-35 0 0,0 0 0 16,19 34 0-16,-19-34 0 0,30 5 0 15,-5-10 0-15,3-6 0 0,6-6 0 0,5-6 0 16,2-6 0-16,5-4-13 0,-2-6-10 0,2-1 2 15,-3 3 3-15,-4-2 10 0,-6 4-1 0,-8 1 9 16,-5 6-4-16,-8 0 4 0,-3 2-6 0,-6 1 3 16,-3 25-2-16,-1-35 4 0,1 35 1 0,0 0 5 15,-29-16 2-15,29 16 4 0,-25 10 2 0,25-10 2 16,-26 27 2-16,26-27-1 0,-23 35 0 16,23-35-6-16,-7 33-9 0,7-33-1 0,10 27 0 15,-10-27 0-15,34 23 0 0,-9-16 0 16,5 0 0-16,7-4 0 0,2-1 0 0,0-2 0 15,2-2 0-15,-2 1 0 0,0-3 0 0,-4 2 0 16,-7-1 0-16,-28 3 0 0,34 0 0 0,-34 0 0 16,0 0 0-16,0 0 0 0,0 0 0 15,0 0 0-15,4 32 0 0,-4-32 0 0,-27 29 0 16,2-7 0-16,-1 1 0 0,-3-1 0 0,1 1 0 16,1 2 0-16,27-25 0 0,-40 37 0 0,40-37 0 15,-20 26 0-15,20-26 0 0,0 0 0 0,0 0 0 16,0 0 0-16,30 13 0 0,-30-13 0 0,43-16 0 15,-15 0 0-15,4-3 0 0,0-6 0 0,3 0 0 16,1-1 0-16,-4 3 0 16,0 0 0-16,-4 4 0 0,-3 1 0 0,0 1 0 15,-25 17 0-15,37-25 0 0,-37 25 0 0,0 0 0 16,0 0 0-16,0 0 0 0,0 0 0 0,16 26 0 16,-27 2 0-16,-1 9 0 0,-6 9 0 0,-2-2 0 15,4 2 0-15,2-4-14 0,14 4-39 0,0-14-56 16,29 21-66-16,-20-27-449 0,22-1 2 0,7-2 173 15</inkml:trace>
  <inkml:trace contextRef="#ctx0" brushRef="#br0" timeOffset="21205.3158">10230 4104 1075 0,'30'-7'214'0,"-30"7"-130"15,0 0-14-15,0 0 6 16,0 0 3-16,0 0-16 0,0 0-22 0,-28-2-23 15,28 2-8-15,-39 16-6 0,14 1 2 0,-2 4-3 16,-3 2 2-16,-3 5-2 0,-1 4 6 0,-2 2-3 16,3 3 7-16,-1-2-6 0,1-2 3 0,4-4-4 15,6-3 2-15,23-26-6 0,-26 25-1 0,26-25-5 16,0 0-1-16,0 0 1 0,0 0 2 0,31 3 4 16,-6-8 1-16,5-6 1 0,8-1-2 15,1-4 0-15,5 4-3 0,4-1 2 0,-2 3-2 16,-4 5 1-16,-5 3 0 0,-8 4-1 0,-29-2 2 15,35 15 0-15,-35-15 4 0,16 25 2 0,-16-25 4 16,0 46-4-16,-7-20 2 0,-5 8-7 0,-4-1 2 16,-9 1-4-16,0-4 4 0,-3-2-6 15,1-4 5-15,2-4-4 0,25-20 0 0,-35 24-14 16,35-24-18-16,0 0-48 0,0 0-58 16,0 0-142-16,23-47-320 0,-2 1 64 0,18 6 366 15</inkml:trace>
  <inkml:trace contextRef="#ctx0" brushRef="#br0" timeOffset="21595.9436">10984 3552 1592 0,'0'0'209'16,"0"0"-169"-16,0 0-17 0,0 0-2 0,-24 21 1 16,24-21-9-16,-20 29-5 0,2-5-6 0,-1 6 2 15,-4 7-3-15,0 6 5 0,-2 6-5 0,0 5-6 16,0 6 20-16,-1 4-19 0,-1 4 23 0,4 1-7 15,-3 0-7-15,1-4 7 0,4-3-10 0,1-3 8 16,2-7-5-16,4-7 4 0,4-8-6 16,1-7 1-16,9-30-5 0,-2 39 1 0,2-39-3 15,0 0 2-15,0 0-2 0,34 26 1 0,-34-26 1 16,40-14 0-16,-13-2 2 0,5-6-2 0,5-8 3 16,2-7-4-16,2-6 4 0,1 1-4 0,-5 0 4 15,-1 5-4-15,-6 3 3 0,-3 8-2 0,-27 26 2 16,39-37-1-16,-39 37 1 0,0 0-2 15,26-18 0-15,-26 18-2 0,0 0 1 16,0 0 1-16,0 37-1 0,-2-12 3 0,-1 1-5 16,-1 6-1-16,2 0-8 0,-1-6-3 0,5 2-9 15,-2-28-3-15,9 44-10 0,-9-44 1 0,26 36-4 16,-26-36 1-16,46 17-12 0,-46-17-17 0,64 7-31 16,-38-24-40-16,28 24-69 0,-26-32-92 0,6 4-186 15,17 17 83-15,-30-29 404 0</inkml:trace>
  <inkml:trace contextRef="#ctx0" brushRef="#br0" timeOffset="22334.3334">11590 4123 783 0,'-7'-32'363'0,"7"32"-171"0,-28-24-47 15,28 24-37-15,-30-6-25 0,30 6-20 0,-41 9-24 16,16 5-6-16,-5 2-8 0,2 9 2 0,-4-1-7 16,2 6 2-16,-4 7-9 0,2 2 3 15,-2 7-7-15,4 3 5 0,2-1-6 0,5-2 4 16,5-8-8-16,9-2 3 0,8-5-6 0,8-4 2 15,-7-27-4-15,40 44 2 0,-8-30-3 0,5 0 2 16,8-7 0-16,-1-7-1 0,6-9-1 0,1-3-9 16,2-6 2-16,0-5-1 0,0-1 2 0,-5-6 2 15,-2-6 1-15,-5-2-6 0,-6-5 3 16,-3-1-5-16,-3 0 6 0,-8 0-4 16,-5 4 7-16,-6-1-4 0,-6 6 6 0,-4 2-6 15,-5-1 4-15,-6 8-5 0,11 26 2 0,-30-46-3 16,30 46 3-16,-36-28 0 0,36 28 4 0,-33-7 2 15,33 7 2-15,-30 16 5 0,30-16 1 0,-22 26 4 16,22-26-1-16,-1 35 3 0,1-35-5 0,17 37 4 16,-17-37-5-16,41 30 3 0,-14-18-1 15,3-3 1-15,0-2 1 0,2-3 1 0,-2-1-2 16,-2-3-1-16,-3 0-4 0,-25 0-1 0,39 0-2 16,-39 0 0-16,0 0 0 0,30 0 3 0,-30 0 4 15,0 0 2-15,0 0 2 0,0 0-1 0,0 0-3 16,0 0-3-16,0 0-4 0,0 0-1 15,0 0-1-15,0 0-2 0,0 0 0 0,0 0-1 16,0 0 1-16,-12 36 2 0,12-36-2 16,-16 47 3-16,3-13-3 0,3-3 3 0,-3 6-3 15,1-3 5-15,0-1-5 0,1-5 4 0,4-5-4 16,7-23 2-16,-7 39-1 0,7-39 1 0,0 0-2 16,14 30 3-16,-14-30-3 0,0 0 2 0,39 3-1 15,-39-3-1-15,44-19 3 0,-14 0-2 0,4-4 2 16,5-4-3-16,2-3 3 0,-1 1-6 15,3-5 4-15,-9-1-4 0,-1 5 3 0,-4 0-2 16,-3 4 4-16,-1 3 0 0,-25 23 0 16,32-34-1-16,-32 34 2 0,0 0-2 0,0 0 2 15,0 0 0-15,0 0-2 0,0 0-2 0,0 0-3 16,0 0 2-16,-20 34 0 0,6-11 3 0,0 5-1 16,0 3 4-16,3 1-5 0,2 0 4 0,2 0-3 15,4-8 4-15,3 1-3 0,0-25 1 16,9 33 0-16,-9-33 0 0,0 0 1 0,35 25 4 15,-35-25-2-15,41 2 1 0,-17-8 0 0,3-4-1 16,1-8 0-16,-1-5-2 0,-1-5 1 0,-1-3-2 16,-2-5 2-16,0-1-2 0,-3 2 4 0,-2-2-5 15,-3 4 4-15,-4-3-9 0,-2 6-1 0,-2-3-13 0,2 3-10 16,-6-2-18-16,8 6-12 0,-11-4-40 16,0 30-48-16,12-49-102 0,15 26-304 15,-27 23 21-15,21-25 268 0</inkml:trace>
  <inkml:trace contextRef="#ctx0" brushRef="#br0" timeOffset="22679.6835">13287 3940 1431 0,'-16'-25'103'0,"16"25"-30"0,-30-7-11 0,30 7-28 15,-45 4 1-15,21 4-25 0,-8 0 12 0,3 7 2 16,-3 1-1-16,2 9 5 0,-1-2-4 0,0 5 5 15,5 0-7-15,3 2 1 0,7-4-10 0,3-1-3 16,13-25-9-16,-8 39 1 0,8-39-3 16,8 33 1-16,-8-33-1 0,29 25 1 15,-29-25-1-15,46 14 1 0,-20-10 0 0,5-4-1 16,0-4 1-16,0 4-1 0,-1-3-1 0,-2-1-2 16,-28 4 0-16,42 0-1 0,-42 0 1 0,0 0 1 15,29 14 1-15,-29-14 1 0,0 0-1 0,3 39 4 16,-3-39-4-16,-14 44 1 0,0-18-1 0,-2 3 4 15,-2-1-2-15,-1-4 4 0,19-24-5 16,-36 41 1-16,36-41-5 0,-24 28-8 0,24-28-19 16,0 0-16-16,0 30-38 0,0-30-37 0,0 0-70 15,0 0-122-15,30-28-231 0,3 21 29 0,-15-30 457 16</inkml:trace>
  <inkml:trace contextRef="#ctx0" brushRef="#br0" timeOffset="22853.3888">13712 3883 1677 0,'0'0'123'0,"0"0"-80"0,0 0-12 0,0 0-3 16,0 0-12-16,0 0-7 0,0 0-10 0,0 0-8 16,-25-19-14-16,25 19-23 0,0 0-25 0,0 0-45 15,0 0-134-15,0 0-324 0,0 0-13 16,0 0 338-16</inkml:trace>
  <inkml:trace contextRef="#ctx0" brushRef="#br0" timeOffset="22986.456">13733 4267 1779 0,'0'0'74'15,"-25"20"-32"-15,25-20-14 0,0 0-4 0,0 0-28 16,0 0-26-16,0 0-42 0,-37 5-95 0,37-5-369 15,0 0-81-15,0 0 97 0</inkml:trace>
  <inkml:trace contextRef="#ctx0" brushRef="#br0" timeOffset="26754.545">8136 5712 1112 0,'2'-29'295'0,"-2"29"-229"16,0 0-45-16,0 0-17 0,0 0-7 0,0 0 1 16,0 0-1-16,0 0 1 0,0 0 1 0,0 0 2 15,0 0 22-15,18 39-30 0,-14-14 41 0,3 7-28 16,-7 3 9-16,5 7 4 0,-5 6-5 16,5 6 5-16,-5 3-8 0,4 4 7 0,-2 1-19 15,1-4 7-15,2-3-11 0,1-10-9 16,6 1-34-16,-8-19-34 0,22 25-130 0,-26-52-111 15,7 41-191-15,18-9 68 0,-25-32 446 0</inkml:trace>
  <inkml:trace contextRef="#ctx0" brushRef="#br0" timeOffset="27210.8356">8356 5294 1130 0,'-32'-10'24'16,"6"1"3"-16,-1-5 4 0,27 14 4 0,-50-18 6 16,50 18-13-16,-53-3-5 0,29 11 4 0,-10 1 2 0,6 12 2 15,-11 2-1-15,7 14 4 0,-11 2-6 0,4 10 10 16,-5 4-7-16,7 11 11 0,-6-3-12 15,10 11-10-15,3-3 20 0,8 5-30 0,6-3 19 16,6-1-13-16,6-3-16 0,11 0 7 0,6-2-10 16,10 2 8-16,10-4-9 0,6 2 9 0,13-5-10 31,6-5 10-31,8-8-8 0,6-2 6 0,8-8-5 16,7-6-12-16,1-8 29 0,6-11-32 0,2-5 32 0,-1-14-16 0,3-12-14 15,-6-9 29-15,-4-11-26 0,-6-5 27 16,-13-5-10-16,-12-6-7 0,-15-3 8 15,-10-7-10-15,-12-7 11 0,-6-8-12 0,-9-6 11 16,-5 0-18-16,-7 5 5 0,-11-2-7 0,-5 7-33 16,-12-1 25-16,-4 8-23 0,-11 0 10 0,-3 8 4 15,-9-4-22-15,5 14-5 0,-13-11-21 0,13 23 2 16,-12-3-19-16,21 33-8 0,-10 0 1 0,19 30 10 0,-7 4 11 0,14 19-21 16,0 12-103-16,-11-11-153 15,42 34 191-15,-31-37 168 0</inkml:trace>
  <inkml:trace contextRef="#ctx0" brushRef="#br0" timeOffset="27672.285">9700 5565 1166 0,'-23'6'70'0,"23"-6"-25"0,0 0-19 15,-28 40 0-15,28-40-7 0,-16 51-3 0,5-15 9 16,4 9-30-16,-5 3 39 0,5 12-25 0,-6-4 12 15,3 8 5-15,-1-5-19 0,6 3 5 0,0-2-14 16,3-2 7-16,4-7-10 0,-1-7 4 0,5-3-24 16,-3-18-18-16,13 14-65 0,-16-37-104 0,30 31-26 15,-30-31-143-15,0 0-34 0,59 11 344 0</inkml:trace>
  <inkml:trace contextRef="#ctx0" brushRef="#br0" timeOffset="28145.3294">9238 5585 1551 0,'-23'26'67'0,"23"-26"-38"0,0 0-21 0,0 0 5 16,27 11 10-16,-3-13 12 0,14 2 4 0,2-12 3 16,10 5-7-16,7-11-1 0,5 0-12 15,5-4-6-15,2-1-11 0,0-2 0 0,2 2-5 16,-2 4 3-16,-5 3-3 0,-8 5 1 0,1 2-2 15,-9 6 2-15,-7 1-1 0,-6 4 1 0,-8 1 0 16,-27-3 0-16,35 16 0 0,-35-16 0 0,21 27 1 16,-21-27-1-16,14 44 2 0,-10-16-2 0,-2 4 3 0,-8 5-4 15,-1 1 4-15,-2 6 8 0,-3 4-21 16,0-2 21-16,-4 0-21 0,0-1 6 16,-4 1 6-16,4 0-7 0,0-4 8 0,4-3-5 15,1-6 4-15,3-3-4 0,2-5 2 0,6-25-4 16,2 33 3-16,-2-33-2 0,0 0-1 0,0 0-1 15,32 23 2-15,-32-23 1 0,30-12 0 0,-30 12 2 16,44-32-1 0,-17 9 2-16,1-3-2 0,-1-4 3 0,-2 0-5 15,-4 2 5-15,-2 3-5 0,-19 25 5 0,29-42-2 16,-29 42 0-16,19-30 0 0,-19 30 0 0,0 0 0 16,0 0 1-16,0 0 0 0,0 0-1 0,0 0 1 15,0 0-3-15,4 42 2 0,-4-17-1 0,0 5 1 16,0 0-5-16,0 2-3 0,1-2-14 15,1-2-9-15,9 3-20 0,-11-31-13 0,28 52-41 16,-28-52-42-16,46 37-108 0,-46-37-214 16,36 8-57-16,3 3 237 0</inkml:trace>
  <inkml:trace contextRef="#ctx0" brushRef="#br0" timeOffset="28495.4262">10853 5914 1627 0,'0'0'105'0,"0"0"-83"0,0 0-17 16,6 25 0-16,-6-25 3 0,0 0 2 0,30 19 3 0,-30-19-2 15,33 11-1-15,-33-11-3 0,46 5-2 0,-15-7-2 32,2-1 2-32,3-3 4 0,4-2 1 0,-1-1-2 15,4-2-3-15,-2 1-3 0,-4-4-2 0,-4 1 2 16,-4-3-1-16,-29 16 4 0,40-29 2 15,-40 29 5-15,22-29 0 0,-22 29 5 0,5-28-4 16,-5 28-1-16,-9-30-4 0,9 30-17 0,-25-28 9 16,25 28-15-16,-44-18 11 0,12 18-3 0,-3 2 0 15,-4 11 15-15,-5 4-11 0,-1 11 15 0,-1 6-10 16,-2 8-1-16,2 6 9 0,0 1-1 0,7 4 8 16,4-4-9-16,10 0 4 0,6-12-12 15,13 0 3-15,12-8-7 0,-6-29 1 0,42 37-3 16,-10-29-8-16,14-4-19 0,2-15-29 0,19 10-62 15,-12-36-86-15,42 14-284 0,-11-11-99 0,6-12 141 16</inkml:trace>
  <inkml:trace contextRef="#ctx0" brushRef="#br0" timeOffset="28979.8176">13207 5351 832 0,'0'0'170'0,"-51"-39"-55"0,51 39-16 15,-53-30-22-15,26 25-11 0,-10-4-17 16,8 11-7-16,-13-4 9 0,12 14 3 0,-11-3-2 15,9 10-2-15,-7 1-7 0,4 10-2 16,-1-4-12-16,3 9-2 0,-3 2-14 0,4 9 3 16,2 7-10-16,6 3 8 0,1 8 9 0,5 1-23 15,2-2 20-15,5 1-27 0,4-5 4 0,4-6 7 16,6 0-10-16,2-7 2 0,10-6-16 0,1-3-5 16,8 0-24-16,-24-37-16 0,54 57-31 0,-54-57-25 15,58 37-43-15,-58-37-45 0,51 16 7 0,-51-16 8 16,38 0 21-16,-38 0 12 0,0 0-69 15,38-13 67-15,-59-13 163 0</inkml:trace>
  <inkml:trace contextRef="#ctx0" brushRef="#br0" timeOffset="29308.0919">12600 5969 563 0,'-20'-28'168'0,"20"28"-7"0,-23-44 11 0,23 44-21 16,0 0-14-16,0 0-31 0,0 0-33 15,0 0-13-15,0 0-12 0,0 0-2 0,0 0-2 16,35 28-6-16,-35-28-14 0,39 24-4 0,-39-24-8 15,48 23 0-15,-21-12-4 0,3-4 0 0,-2 0-4 16,2-4-2-16,6-1-1 0,-3 0-1 0,3-4 0 16,1-1 0-16,2-6 0 0,2 2 0 0,1-2 2 15,-1-3-3-15,-2-1 1 0,-2-1-1 0,-3 2 1 16,-4 0-1-16,-4 1 2 16,-26 11-1-16,41-19 1 0,-41 19-1 0,27-13 0 15,-27 13-3-15,0 0-3 0,0 0 0 0,0 0-3 16,0 0 0-16,0 0-3 0,-13 29 0 0,13-29-1 15,-33 51 6-15,13-20 0 0,-3 6 8 0,0 2-5 16,-2 3-1-16,6 2-7 0,1 0 7 0,6-7-7 16,1-7 6-16,9-5-24 0,2-25-22 0,13 26-34 15,-13-26-33-15,37 7-77 0,-37-7-124 16,30-40-181-16,9 29 74 0,-23-31 427 0</inkml:trace>
  <inkml:trace contextRef="#ctx0" brushRef="#br0" timeOffset="29448.7999">13195 5553 1444 0,'0'0'118'0,"-64"7"-44"0,39-2-28 15,25-5-19-15,-37 7-12 0,37-7-14 0,0 0-20 16,0 0-28-16,0 0-33 0,0 0-48 0,0 0-60 16,42 18-69-16,-42-18-216 0,41-9 29 0,9 23 356 15</inkml:trace>
  <inkml:trace contextRef="#ctx0" brushRef="#br0" timeOffset="29823.7171">13554 5925 1444 0,'-3'24'111'16,"3"-24"-57"-16,0 0-11 0,0 0-14 0,-9 25-13 15,9-25-6-15,30 4 0 0,-30-4 2 0,55-2-1 16,-23-5-2-16,5 0-6 0,2-4-1 15,2 1-2-15,-4-3 1 0,0 3-2 0,-2-4 2 16,1 5 5-16,-4-7 4 0,-2 2-1 0,-30 14 2 16,39-34-9-16,-39 34 8 0,12-26 2 0,-12 26 3 15,-7-33-3-15,7 33-21 0,-19-37 24 16,19 37-30-16,-38-32 29 0,38 32-13 0,-47-25-1 16,18 20 1-16,1 3-2 0,-4 7 0 15,0 6 2-15,-3 7 0 0,1 6-5 0,-3 6 34 16,1 9-20-16,-1 1 29 0,2 8-9 0,3-2-11 15,5 0 1-15,8-4-10 0,6-7-2 0,6-1-6 16,7-8-1-16,0-26-3 0,29 32 2 0,-3-25-2 16,11-7-1-16,10-7-9 0,7-13-13 0,12-3-16 15,-1-15-24-15,17 6-33 0,-11-26-48 0,28 24-27 16,-26-41-89-16,33 9-197 0,-7 7-35 16,-14-22 263-16</inkml:trace>
  <inkml:trace contextRef="#ctx0" brushRef="#br0" timeOffset="29995.594">14771 4963 1380 0,'-13'30'246'0,"-40"-21"-128"16,20 23-30-16,-15-1-30 0,9 12-9 0,-4 2-21 15,3 13-4-15,-1 4-11 0,2 9 4 16,2 4-10-16,3 3 6 0,4 3-12 0,3-2-4 16,8-3 11-16,5-6-12 0,7-5 8 0,3-7-18 15,8-1-25-15,1-11-26 0,11 3-8 0,-2-16-10 16,18 10-31-16,-32-43-16 0,62 53-146 0,-25-38-287 15,-1-13 44-15,19 14 349 0</inkml:trace>
  <inkml:trace contextRef="#ctx0" brushRef="#br0" timeOffset="30339.3991">15022 5641 1420 0,'-47'-14'156'0,"22"18"-70"0,-9-6-26 0,6 12-14 16,-4 1-10-16,2 8-3 0,0 2-3 0,5 11-11 15,-3 2 24-15,3 8-27 0,-2-5 21 16,4 9-12-16,4-2-9 0,4-2 4 0,3-5-16 16,5-7-4-16,7-30 0 0,2 39 0 0,-2-39 0 15,26 16 0-15,-26-16 0 0,46-6 0 0,-14-8 0 16,2-9 0-16,7-8 0 0,5-12 0 16,3-4 0-16,6-10 0 0,4-3 0 0,-4-3 0 15,-1-2 0-15,-2 3 0 0,-3-1 0 0,-6 1 0 16,-2-1 0-16,-4 1 0 0,-5-3 0 15,0 2 0-15,-9 12 0 0,-2 5 0 0,-9 16 0 16,-12 30 0-16,0 0 0 0,0 0 0 0,0 0 0 16,-33 33 0-16,10 11 0 0,-6 14 0 0,-3 9 0 15,-1 6 0-15,-1 6 0 0,2-3 0 0,4-4 0 16,5-4-27-16,9 1-14 0,1-20-51 0,26 11-36 16,-13-60-98-16,33 69-195 0,-4-41-156 15,1-17 43-15,25 19 534 0</inkml:trace>
  <inkml:trace contextRef="#ctx0" brushRef="#br0" timeOffset="30605.1033">16315 5736 1335 0,'0'0'142'0,"0"0"-69"0,0 0 17 16,-21-28-26-16,21 28-5 0,0 0-13 0,0 0-10 16,0 0-4-16,0 0-21 0,0 0 25 15,-5 37-32-15,5-37 25 0,-20 53-10 16,8-23-5-16,-1 10 4 0,-1-4-11 0,0 2 0 16,2-2-7-16,3-5 0 0,5-4-7 0,4-27-6 15,2 42-19-15,-2-42-17 0,0 0-25 0,0 0-37 16,55 30-62-16,-52-58-118 0,-3 28-288 0,54-39 51 15,-33-9 364-15</inkml:trace>
  <inkml:trace contextRef="#ctx0" brushRef="#br0" timeOffset="30761.4605">16321 5305 1109 0,'-16'30'225'15,"-22"-25"-98"-15,38-5-44 0,-28 33-34 0,28-33-19 16,-2 30-21-16,2-30-9 0,27 27-23 0,-27-27-24 15,57 19-40-15,-31-28-68 0,34 25-93 16,-12-9-266-16,-2-19 48 0,23 24 375 0</inkml:trace>
  <inkml:trace contextRef="#ctx0" brushRef="#br0" timeOffset="31074.0035">17265 5557 1272 0,'-25'42'233'0,"-18"-44"-108"0,18 16-30 16,-19-10-25-16,5 8-23 0,-7-7-14 15,4 4-10-15,-1-2-7 0,4 0-7 0,4 0-6 16,3 2-2-16,4 0-1 0,28-9 4 0,-45 26 0 16,45-26-10-16,-32 37 28 0,32-37-27 0,-17 46 24 15,17-46-14-15,0 46-6 0,0-46 2 0,17 40-2 16,-17-40 1-16,39 29 0 0,-12-19 2 0,3-6-3 16,4-1 2-16,3-6 0 0,4-4-2 15,-1 0 2-15,3-4-1 0,-2 0 1 0,-4 1-1 16,-7 5 2-16,-30 5-2 0,41-6 0 0,-41 6 0 15,0 0 1-15,0 0 2 0,0 0 1 0,10 27 1 16,-10-27-4-16,-26 47 2 0,3-15-9 0,-6 5 0 16,-1 3-11-16,-5-1 1 0,5 4-7 0,-2-5 3 15,11 1-11-15,-1-11-4 0,17 0-35 16,5-28-42-16,0 34-84 0,0-34-128 16,0 0-226-16,0 0 39 0,9-28 437 0</inkml:trace>
  <inkml:trace contextRef="#ctx0" brushRef="#br0" timeOffset="31639.7652">18731 5823 1100 0,'0'0'126'0,"-41"-48"-67"16,41 48-1-16,-25-49-40 0,18 22 2 15,-2-3-24-15,4 4 21 0,-5-6 16 16,10 32 24-16,-16-53 8 0,16 53-9 0,-23-35 4 16,23 35-17-16,-29-14 5 0,29 14-2 0,-32 7-12 15,32-7-10-15,-42 27-6 0,15-1 3 0,-5 6-1 16,1 6 4-16,-3 3-2 0,2 5-9 0,0 0 19 16,4 3-23-16,-2-5 16 0,7-2-22 0,1-3-3 15,12-7 0-15,8-8 0 0,2-24 0 16,16 30 0-16,-16-30 0 0,46 18 0 0,-12-18 0 15,10-6 0-15,4-4 0 0,7-9 0 0,7-6 0 16,1-5 0-16,3-4 0 0,-1-1 0 0,-6-2 0 16,-4 0 0-16,-7 0 0 0,-8 2 0 0,-4 3 0 15,-10 2 0-15,-3 8 0 0,-23 22 0 16,25-32 0-16,-25 32 0 0,0 0 0 0,0 0 0 16,0 0 0-16,0 0 0 0,-37 14 0 15,37-14 0-15,-34 44 0 0,17-11 0 0,-3 3 0 16,2 6 0-16,2-5 0 0,6 3 0 0,3-4 0 15,9-3 0-15,1-8 0 0,15-1-51 0,-18-24-21 16,55 36-49-16,-31-42-59 0,44 27-109 0,-27-22-291 16,24-12 39-16,20 12 329 0</inkml:trace>
  <inkml:trace contextRef="#ctx0" brushRef="#br0" timeOffset="32150.8513">20043 5578 1411 0,'-30'-6'135'0,"30"6"-38"16,0 0-22-16,0 0-22 16,0 0-25-16,-25 16-14 0,25-16-7 0,0 0 0 15,-24 39-1-15,24-39 2 0,-20 44-1 0,13-12-11 16,-2 0 29-16,4 5-26 0,-2 3 29 0,1 1-11 16,-1 3-9-16,2-2 5 0,-2-2-9 0,3 1 5 15,3-9-8-15,1-4 4 0,3-4-6 0,-3-24 1 16,13 30 0-16,-13-30 2 0,0 0 1 15,0 0 3-15,0 0 3 0,24 4 4 0,-24-4 0 0,16-28-2 16,-5 1-2-16,1-6-8 0,4-9 2 0,4-6-2 16,-1-1 4-16,3 3-4 0,-3 0 4 0,-1 2 4 15,-4 2-20-15,0-1 21 0,-3 8-22 0,-1 0 11 16,1 2 4-16,0 3-4 0,-1 5 3 0,-10 25-3 16,20-33 1-16,-20 33-1 0,0 0 0 0,0 0 0 31,26-4-1-31,-26 4 0 0,0 0-2 0,32 25-6 0,-32-25-13 0,36 23-11 0,-10-9-19 0,-1-9-13 15,14 14-31-15,-11-20-21 0,29 23-55 0,-25-32-66 16,30 19-128-16,-9-2-135 0,-14-16 164 16,25 25 338-16</inkml:trace>
  <inkml:trace contextRef="#ctx0" brushRef="#br0" timeOffset="33035.8796">20753 5720 1613 0,'-38'15'136'0,"38"-15"-89"0,-32 35 13 0,32-35-24 16,-13 31-17-16,13-31-7 0,0 0-3 0,11 34 2 15,-11-34-4-15,25 14 0 0,-25-14 1 0,44 4-1 16,-14-8 1-16,5-3 1 0,4-7-1 16,2 0-2-16,-2-6 1 0,4-4-7 0,-4-1-13 15,-2-1 24-15,-4-3-25 0,-4 3 26 0,-6-2-10 16,-2 0-2-16,-7 3 5 0,-5 0-2 0,-5-1 7 15,-4 26-1-15,-7-39 2 0,7 39-10 0,-31-37-1 16,31 37 0-16,-47-23 0 0,20 18 0 0,-3 5 0 16,-4 7 0-16,1 5 0 15,-5 8 0-15,1 3 0 0,0 7 0 0,2 1 0 0,1 5 0 16,2 2 0-16,9 3 0 0,5-4 0 0,6-2 0 16,8-7 0-16,4 2 0 0,11-5 0 0,-11-25 0 15,39 39 0-15,-11-24 0 0,10 0 0 0,1-8 0 16,7 0-5-16,0-7-52 0,7 3 2 0,2-3-1 15,8 4-2-15,-4-11-8 0,15 7-9 0,-12-13-7 16,14 10 8-16,-12-15 8 0,9 9 18 16,-9-10 12-16,1 1 20 0,-7-3 9 0,-1 0 8 15,-9-2 16-15,-6 2-15 0,-8-2 16 0,-34 23-25 0,41-37 33 16,-41 37 5-16,2-30 29 0,-2 30 4 0,-34-30-10 16,6 11-7-16,1 8-8 0,-10-5 5 0,5 8-4 15,-9-8 2-15,6 7-4 0,-8-3 1 0,6 3-4 16,0 0-1-1,3 6-4-15,-1 1-2 0,5 5-9 16,-2 3-19-16,4 2 0 0,-1 6 0 0,3 6 0 16,-1 5 0-16,1 6 0 0,3 6 0 0,3 2 0 15,2 7 0-15,2 0 0 0,6-1 0 0,-1-2 0 16,8-6 0-16,4-6 0 0,6-6 0 0,-7-25 0 16,29 33 0-16,-29-33 0 0,44 22 0 0,-16-19 0 15,3-5 0-15,0-5 0 0,5-9 0 0,1-3 0 16,2-7 0-16,0-8 0 0,2-3 0 0,-2-5 0 15,-2 3 0-15,-2-1 0 0,-5 3 0 0,-1-2 0 16,-6 4 0-16,-4-2 0 0,-1 5 0 0,-6 2 0 16,-12 30 0-16,14-37 0 0,-14 37 0 0,0 0 0 15,0 0 0-15,0 0 0 0,-28 19 0 16,10 6 0-16,-6 16 0 0,-5 8 0 0,-4 14 0 16,-3 11 0-16,-3 11 0 0,-5 8 0 0,0 15 0 0,-2 3 0 15,-2 5 0-15,-2 5 0 0,1-3 0 0,1-3 0 16,7-8 0-16,4-10 0 0,5-12 0 0,4-11 0 15,6-13-6-15,6-13-10 0,8-8-7 0,-1-15 14 16,9-25 0-16,-9 28 5 0,9-28 5 0,0 0 2 31,0 0 1-31,-7-28 2 0,7 0 5 0,2-9-2 16,1-9 8-16,6-3-7 0,2-8-4 16,5 1-6-16,0-7 0 0,3-8 0 0,4-3 0 0,0-5 0 15,2-7 0-15,5-1 0 0,0-6 0 0,5 1 0 16,6 4 0-16,0 6 0 0,0 13 0 0,-4 13 0 15,-3 15 0-15,-4 8 0 0,0 10-16 0,-5 2-25 16,3 6-14-16,-28 15-20 0,57-19-58 0,-52-13-146 0,25 24-331 16,-5-5 46-16,-25 13 291 0</inkml:trace>
  <inkml:trace contextRef="#ctx0" brushRef="#br0" timeOffset="33254.7403">22331 5446 1528 0,'-54'35'117'0,"41"-7"-44"0,-10-5-21 0,7 12-8 15,-7-1-19-15,0 4 3 0,0 3 13 0,4 3-23 16,-4-2 21-16,3 8-32 0,-1-8 1 0,0 0 1 16,5-1-9-16,2-6 3 0,5-5-5 0,5-4-2 15,4-26-8-15,-2 37-9 0,2-37-19 0,0 0-15 16,31 35-28-16,-31-35-41 0,47-1-80 15,-40-28-133-15,22 8-216 0,8 5 57 16,-19-24 436-16</inkml:trace>
  <inkml:trace contextRef="#ctx0" brushRef="#br0" timeOffset="33442.3076">22395 5189 993 0,'-16'33'197'0,"16"-33"-122"0,0 0-25 0,-26 26-1 15,26-26 0-15,0 0-3 0,-2 36-2 0,2-36-11 16,0 0-12-16,0 0-13 0,0 0-7 0,7 24-3 16,-7-24-1-16,0 0-10 0,28 0-16 15,-28 0-28-15,38-12-68 0,2 19-67 0,-40-7-44 16,66-28-165-16,-15 37-9 0,-24-29 313 16</inkml:trace>
  <inkml:trace contextRef="#ctx0" brushRef="#br0" timeOffset="34020.367">22900 5349 1111 0,'-51'58'366'0,"6"-53"-243"16,45-5-38-16,-55 27-20 0,55-27-18 0,-46 24-13 16,46-24-3-16,-46 27-1 0,46-27 1 0,-40 31-5 15,40-31-4-15,-36 37-6 0,36-37 0 16,-32 50-3-16,16-19-1 0,2 5-4 0,2-1-9 16,5 4 13-16,1-1-12 0,6-4 0 15,2-1 0-15,4-5 0 0,-6-28 0 0,28 44 0 16,-28-44 0-16,48 27 0 0,-22-20 0 0,4-7 0 15,4-5 0-15,1-4 0 0,3-5 0 0,2-7-7 16,-1-4-8-16,2-7 2 0,-4-3-6 0,-3-4-12 16,-2-1 25-16,-4-1-22 0,-3 3 28 15,-6-1-8-15,-6-2 0 0,-4 3 6 0,-4-5-4 16,-2 3 8-16,-1-3-8 0,-2 3 6 0,0 3-5 16,-2 2 5-16,1 12 0 0,1 23 11 0,-6-25 7 15,6 25 8-15,0 0 2 0,0 0-7 0,0 0-6 16,0 0-7-16,-7 28 0 0,7-28-1 15,9 34 2-15,-9-34-8 0,21 32-1 16,-21-32 0-16,36 24 0 0,-36-24 0 0,48 16 0 16,-20-5 0-16,4-4 0 0,-2 1 0 0,-2 0 0 15,-1 0 0-15,-27-8 0 0,42 20 0 0,-42-20 0 16,31 31 0-16,-31-31 0 0,17 41 0 0,-13-15 0 16,-2 4 0-16,-8 4 0 0,-1 3 0 0,-3 1 0 15,-6 1 0-15,-4 4 0 0,-3-5 0 0,-4-1 0 16,1-2 0-16,1-6 0 0,4-3 0 15,21-26 0-15,-25 28 0 0,25-28 0 0,0 0 0 16,0 0 0-16,0 0 0 0,32-31 0 0,-7 1 0 16,7-6 0-16,5-6 0 0,0-2 0 15,0 0 0-15,2 0 0 0,-2 2 0 0,1 1 0 16,-1 4 0-16,-7 6 0 0,-5 6 0 0,-25 25 0 16,40-27 0-16,-40 27 0 0,0 0 0 0,29 9 0 15,-29-9 0-15,7 39 0 0,-9-9 0 16,-3 9 0-16,1 1 0 0,1 2 0 0,6 3 0 15,6-8 0-15,9-1 0 0,-1-9 0 0,14 3-73 16,-31-30-89-16,72 46-221 0,-42-39-241 0,4 3 11 16,-2 8 422-16</inkml:trace>
  <inkml:trace contextRef="#ctx0" brushRef="#br0" timeOffset="34739.1349">9406 6703 1128 0,'-33'-5'39'0,"8"3"-7"0,-7-3-1 15,5 8 12-15,-10-4 12 0,2 15-18 0,-15-4 12 16,4 20 7-16,-14-2 2 0,10 20 9 0,-12-6-11 16,13 16-3-16,-6 0-22 0,5 8 4 0,-3 6-14 15,9 9 11-15,0-2-8 0,8 2 7 0,6-2-11 16,9-3-8-16,10-9 12 16,9-7-26-16,11-13 16 0,11-4-13 0,13-8-10 0,12-9-10 15,17-4-17-15,7-17-14 0,21 0-46 0,-12-33-104 16,42 5-348-16,-12-5-41 0,4-11 190 15</inkml:trace>
  <inkml:trace contextRef="#ctx0" brushRef="#br0" timeOffset="35364.1523">9676 7246 851 0,'26'-27'77'15,"-26"27"-9"-15,0 0 10 0,11-31 5 0,-11 31-5 16,0 0-7-16,0 0-1 0,0 0 0 0,0 0-8 16,0 0-22-16,0 0-16 0,-27 31-6 0,27-31 7 15,-23 37 5-15,13-7 4 0,-6 2-5 0,3 10-1 16,-1 2-9-16,3 5 4 0,-3-1 12 0,4 0-27 15,-1-6 21-15,2-2-28 0,2-8 2 16,2-7 2-16,5-25-6 0,1 30 0 0,-1-30-2 16,0 0 1-16,0 0 1 0,0 0-1 0,27 3 4 15,-27-3-2-15,18-23 2 0,-18 23-2 0,26-53 3 16,-12 22-5-16,1-4-12 0,-1-2 26 16,-2-2-27-16,-1 4 27 0,-2-2-9 0,1 1-3 15,1 3 3-15,-2-2-2 0,3 1 3 0,1-3-4 16,3 2 4-16,1-2-6 0,5 5 4 15,-3 2-5-15,-19 30 4 0,41-33-2 0,-41 33 2 16,40-11-2-16,-40 11 0 0,36 4 0 0,-36-4 0 16,30 21 1-16,-30-21-2 0,27 37 2 0,-19-12-2 15,-1 1 3-15,1 4-5 0,-7-2 3 0,-1 4-5 16,-1-2 5-16,-7-2-3 0,1 2 5 0,-1-4-3 16,-5 1 5-16,13-27-3 0,-33 46 3 15,33-46-5-15,-43 38 4 0,43-38-2 0,-43 28 2 16,43-28-1-16,-38 15-13 0,38-15 12 15,-41 10-13-15,41-10 13 0,-41 4 0 0,41-4 0 16,-32 7 0-16,32-7 17 0,-32 19-18 0,32-19 17 16,-37 46-15-16,16-11-2 0,-2 9 6 0,0 5-6 15,2 8 8-15,-6 6-8 0,0 2 7 0,-1 8-9 16,-2-8 8-16,2 0-10 0,1-10 8 16,8-10-11-16,3-11 1 0,10-10-17 0,6-24-15 15,0 0-31-15,0 0-30 0,46 0-40 0,-30-49-82 16,41-13-282-16,0 4-20 0,-10-33 293 0</inkml:trace>
  <inkml:trace contextRef="#ctx0" brushRef="#br0" timeOffset="35551.6579">10540 6578 1660 0,'-44'32'101'0,"13"10"-64"0,-2 2 14 0,3 9-37 16,0 0-4-16,-1 7 0 0,3 5-13 0,2 0 7 15,3 4-9-15,3-2 9 0,6-4-9 0,1 2 8 16,8-1-12-16,2-10-1 0,4 1-20 16,3-9-7-16,12-1-14 0,-9-15-58 0,23 14-10 15,-30-44-90-15,51 51-85 0,-26-22-196 0,2-28 8 16,22 24 442-16</inkml:trace>
  <inkml:trace contextRef="#ctx0" brushRef="#br0" timeOffset="35926.9272">10986 7147 1226 0,'0'0'110'0,"-30"-11"-52"15,30 11 8-15,-35-7 5 0,35 7-8 0,-38 0-11 16,38 0-10-16,-46 9-6 0,46-9 0 0,-51 21-1 16,26-3 1-16,-7 0 1 0,4 6 1 0,-2 3-5 15,2 3-1-15,-1 0-10 0,6-1-3 0,4 1-5 16,5-5-2-16,14-25-6 0,-13 41-3 15,13-41-3-15,7 28 0 0,-7-28 0 16,0 0 0-16,43 24 0 0,-43-24 0 0,46 0 0 16,-16-5-1-16,4-9 2 0,3-4-1 0,2-3 0 15,1-3 0-15,-2-3 0 0,-1-1 0 0,-4 0 0 16,-2 0 0-16,-5 1 0 0,-1 4 0 0,-25 23 0 16,35-42 0-16,-35 42 0 0,25-39 0 15,-25 39 0-15,0 0 0 0,0 0 0 0,0 0 0 16,0 0 0-16,0 0 0 0,0 0 0 0,-32 16 0 15,15 9-7-15,-1 1-2 0,0 8-8 0,0-1-1 16,6 2-14-16,-2-1-4 0,9 1-19 0,5-35-7 16,-2 56-39-16,2-56-29 0,16 41-36 15,-16-41-61-15,33 21-36 0,-33-21-222 0,41 0 61 16,9 9 410-16</inkml:trace>
  <inkml:trace contextRef="#ctx0" brushRef="#br0" timeOffset="36176.9546">11588 7175 941 0,'0'0'277'16,"-39"-14"-121"-16,39 14-33 0,0 0-20 0,0 0-23 15,-39-25-20-15,39 25-14 0,0 0-10 16,-35-7-4-16,35 7-3 0,-27 4-3 0,27-4-4 16,-24 16-3-16,24-16-6 0,-25 33 0 15,25-33-3-15,-29 51 0 0,15-21-3 0,0 7 3 16,0-2-6-16,3 6 2 0,2-6-5 0,4-3 1 15,3-2-4-15,2-6-1 0,0-24-8 0,13 39-16 16,-13-39-1-16,0 0-17 0,40 27-1 16,-40-27 5-16,43 3-10 0,-43-3-31 0,60-12-33 15,-39-20-91-15,40 27-122 0,-12-15-217 0,-8-15 62 16,28 26 471-16</inkml:trace>
  <inkml:trace contextRef="#ctx0" brushRef="#br0" timeOffset="36578.6225">12015 7284 1106 0,'-55'39'287'0,"23"-41"-200"16,32 2-21-16,-35 9-10 0,35-9-17 0,0 0-13 16,0 0-9-16,0 0-9 0,0 0-5 15,0 0-2-15,0 0 3 0,0 0 7 0,0 0 7 0,30 5 4 16,-30-5 0-16,48 0 1 0,-20-3-2 15,2-2 3-15,4-1-2 0,1-4-3 0,3 1-6 0,-1-2 1 16,2 3-3-16,1-5 1 0,-2-1-2 0,-1 0-4 16,-4-5-6-16,-1-1 1 0,-3-1-4 0,-5 2 2 15,-24 19-4-15,38-39 3 0,-38 39-2 0,21-33 5 16,-21 33 1-16,0 0 3 16,-7-30-2-16,7 30 0 0,-30-14-2 0,5 10-1 15,-3 8 1-15,-8 6 2 0,-1 3 2 16,-4 6 3-16,-1 4 3 0,-8 10-1 0,4 2 9 15,-2 2 0-15,4 6 3 0,5-1-22 0,7-1 0 16,7-1 0-16,9-8 0 0,8-2 0 0,8-6 0 16,0-24 0-16,19 34 0 0,-19-34 0 0,46 19 0 15,-12-15 0-15,6-10-1 0,12 1-48 0,-3-13-20 16,20 11-45-16,-15-28-80 0,38 23-231 16,-20-20-194-16,8-3 68 0,14 17 527 0</inkml:trace>
  <inkml:trace contextRef="#ctx0" brushRef="#br0" timeOffset="36881.0833">12927 6673 1404 0,'67'-24'139'0,"-54"-3"-91"0,21 11 13 15,-10-10 4-15,14 10-19 0,-12 2-16 16,-26 14-10-16,37-2 6 0,-37 2 5 0,25 30 6 16,-11 0-16-16,-3 7 18 0,-2 12-30 15,-6 6 17-15,-5 8-9 0,-3 3-12 0,-4 2 6 16,-3 4-10-16,-2-3 5 0,-2 2-8 0,-4-10 5 16,-1-1-8-16,0-7 4 0,3-7-7 0,-1-6-1 15,3-3-12-15,-2-9-6 0,4 4-14 0,14-32-16 16,-29 37 18-16,29-37-41 0,0 0-41 0,-24 2-130 15,24-2-336-15,0 0 15 0,23-41 349 0</inkml:trace>
  <inkml:trace contextRef="#ctx0" brushRef="#br0" timeOffset="37229.1455">14355 7003 1482 0,'-29'-7'143'0,"29"7"-67"0,0 0-28 0,0 0-15 0,-12 26-17 16,12-26-3-16,-14 51-4 0,3-12 9 0,-3 7-4 31,-2 1 3-31,-3 4-11 0,-1-1 0 0,-1-1-9 0,1-3 5 0,3-4-16 0,1-10-6 31,9-2-28-31,7-30-31 0,-6 38-32 0,6-38-76 16,0 0-98-16,0 0-269 0,32-1 63 0,0-5 401 15</inkml:trace>
  <inkml:trace contextRef="#ctx0" brushRef="#br0" timeOffset="37646.9049">14362 6809 1624 0,'0'0'145'0,"0"0"-97"0,0 0-22 0,0 0-11 16,0 0-9-16,0 0-6 0,2 26-1 0,-2-26 0 15,33 7 2-15,-33-7-1 0,46 7 0 0,-19-3 1 16,1 3 0-16,0 0 0 0,4 4 1 0,-3-1-2 16,-3 6 2-16,-1 2-2 0,-25-18 5 0,41 38 2 0,-25-13 7 15,-6 3 2-15,-1 2 5 0,-7 2-9 0,-2 5 3 16,-7-2-1-16,-2 2 2 0,-7-2 0 16,-2 0 2-16,1-1-10 0,-3-1 3 0,2-4-7 15,3-5-4-15,15-24 0 16,-24 28 0-16,24-28 0 0,0 0 0 0,0 0 0 15,0 0 0-15,0 0 0 0,0 0 0 16,29-31 0-16,-29 31 0 0,53-55 0 0,-19 18 0 16,5-3 0-16,3-1 0 0,-1 2 0 15,1 4 0-15,-3 2 0 0,-3 3 0 0,-4 2 0 0,-6 8 0 16,-26 20 0-16,37-24 0 0,-37 24 0 16,0 0 0-16,0 0 0 0,0 0 0 0,0 0 0 15,0 0 0-15,6 35 0 0,-6-35 0 0,-13 49 0 0,4-21-4 0,2 6-26 16,-2-3-6-16,4 5-20 0,-2-8-11 15,18 9-43-15,-11-37-36 0,19 61-87 0,-19-61-134 16,16 27-160-16,20 1 57 0,-36-28 470 0</inkml:trace>
  <inkml:trace contextRef="#ctx0" brushRef="#br0" timeOffset="38099.0456">16430 6948 1201 0,'0'0'217'0,"-26"-12"-118"0,26 12-22 15,-27-4-4-15,27 4-21 0,-33 2-18 0,33-2-13 16,-38 12-7-16,38-12-3 0,-37 21-1 0,37-21-5 16,-37 32 2-16,37-32-2 0,-32 34 2 15,32-34-2-15,-14 28 0 0,14-28-3 16,0 0-1-16,7 28-2 0,-7-28 0 0,0 0 1 16,37 14 1-16,-37-14-1 0,36 2 3 0,-36-2-2 15,46-4 1-15,-22 2 0 0,3 1 0 0,-2-1 1 16,0 4 1-16,-1-1 3 0,-24-1 0 0,41 9 2 15,-41-9 0-15,30 23 1 0,-30-23 4 0,22 30 1 16,-22-30 3-16,8 34-1 0,-8-34 0 16,-1 42-6-16,1-42 0 0,-16 39-6 0,16-39 0 15,-22 37-4-15,22-37 2 0,-24 30-4 0,24-30 2 16,0 0-4-16,-34 26-2 0,34-26-5 0,0 0-9 16,0 0-15-16,0 0-15 0,0 0-25 0,0 0-29 15,0 0-48-15,16-46-94 0,23 14-281 16,-5 11-16-16,-11-16 283 0</inkml:trace>
  <inkml:trace contextRef="#ctx0" brushRef="#br0" timeOffset="38677.2045">16940 6989 1381 0,'0'0'165'0,"0"0"-72"15,0 0-24-15,0 0-19 0,0 0-21 16,0 0-8-16,-26 28-2 0,26-28 4 0,-9 45-1 15,5-13 3-15,-6 3-9 0,3 6 0 16,-6 3-9-16,-1 2 11 0,-2 3-6 0,2-3 6 16,-4-4-9-16,1-1-3 0,4-6-7 0,1-5 2 15,12-30-1-15,-14 37-11 0,14-37 9 0,0 0-12 16,0 0 11-16,0 0 12 0,0 0-10 0,0 0 12 16,32-30-9-16,-13 3-3 0,1-3 4 15,1-5-5-15,0-4 5 0,2-1-4 0,-2 1 5 16,1-1-6-16,-1 1 5 0,-3 2-4 0,-1 0 3 15,-1 2-3-15,0 0 3 0,-2-2-3 0,2 7 4 16,-2-2-4-16,-1 6 4 0,-13 26-3 0,25-37 1 16,-25 37-1-16,0 0 1 0,26-20 0 0,-26 20 0 15,0 0 1-15,32 5-2 0,-32-5 1 16,27 9-1-16,-27-9 0 0,33 14-1 16,-33-14 3-16,39 16-2 0,-39-16 0 0,34 18-1 15,-34-18 1-15,26 24-2 0,-26-24 1 0,22 30-4 16,-22-30 1-16,7 32-4 0,-7-32 1 0,-7 35-3 15,7-35 0-15,-22 41-2 0,22-41 4 0,-42 47-3 16,15-22 8-16,-3 0-2 0,-2-1 5 0,-3-1-1 16,0 4 3-16,-3-6-2 0,3 0 6 15,-1 0-1-15,5-5 4 0,4-4-2 0,27-12 0 16,-37 16-5-16,37-16 0 0,0 0-3 0,-29 11 0 16,29-11 1-16,0 0 0 0,0 0-1 0,0 0 2 15,-30 30-1-15,30-30 3 0,-21 37 2 16,21-37 3-16,-35 51-4 0,13-20-9 0,-4 6 21 15,-2 7-23-15,-1 4 23 0,-3 5-7 0,-1 1-5 16,3-3 6-16,-1-3-7 0,5-2 0 16,6-7-12-16,4-8-9 0,13-1-31 0,3-30-40 15,7 39-117-15,-7-39-359 0,0 0-47 0,0 0 131 16</inkml:trace>
  <inkml:trace contextRef="#ctx0" brushRef="#br0" timeOffset="39255.4644">17854 7061 1295 0,'0'0'99'15,"0"0"-60"-15,-25-21-17 0,25 21-2 0,-24-11-15 16,24 11-8-16,-36-11 0 0,36 11-2 0,-48-3 3 15,24 6 6-15,-5 3 10 0,5 6 15 0,-8-5 16 16,32-7 9-16,-52 32 1 0,33-8 0 0,-8-8-8 16,8 12-3-16,-4-3-7 0,5 5-3 0,0-2-10 15,6 2-1-15,1 0-10 0,4-2-1 0,4 1-6 16,1-1 1-16,2-28-6 0,11 40 2 16,-11-40-4-16,28 28 1 0,-28-28-1 0,48 9 0 15,-18-14 0-15,3-6 0 0,1-6 2 16,5-4-1-16,2-6 2 0,-1-8-3 0,1 1 4 15,-2-4-5-15,-2-3 5 0,-5-1-5 0,0 1 6 16,-4 3-7-16,-3 2 6 0,-3 5-4 0,-5 3 3 16,-4 3-3-16,-13 25 3 0,14-30-1 15,-14 30 1-15,0 0 0 0,0 0-2 0,0 0-3 16,0 0-3-16,-32 19 1 0,16 8-3 0,-2 3 6 16,-1 3-1-16,1 4 3 0,2 2-7 0,2 0-2 15,7 1-17-15,2-8-8 0,12 1-27 0,-7-33-27 16,28 50-40-16,-28-50-38 0,55 30-44 0,-55-30-44 15,67-14-199-15,-8 28 12 0,-24-36 362 0</inkml:trace>
  <inkml:trace contextRef="#ctx0" brushRef="#br0" timeOffset="39521.1015">18577 7094 1027 0,'0'0'183'16,"-46"-5"-95"-16,46 5-19 0,-25-18-7 0,25 18-15 15,0 0-7-15,-21-24-1 0,21 24 6 16,0 0 0-16,-21-27 1 0,21 27-7 0,0 0-4 16,0 0-4-16,-31-5-7 0,31 5-2 0,-30 10-4 15,30-10 1-15,-42 29 1 0,17-5 6 0,-7 5-1 16,2 6 5-16,-7 0-7 0,3 7 1 16,2-1-9-16,6-1-10 0,4-5-5 0,7 1 0 15,9-10 0-15,6-26 0 0,13 39 0 16,-13-39-6-16,47 23-14 0,-11-23-6 0,10 0-16 15,3-14-13-15,13 7-32 0,-10-20-40 0,29 22-37 16,-29-34-51-16,36 30-43 0,-22-19-123 0,-2-9-57 16,22 25 211-16</inkml:trace>
  <inkml:trace contextRef="#ctx0" brushRef="#br0" timeOffset="39880.4722">19013 7073 1472 0,'0'0'146'0,"-48"28"-60"0,48-28-16 0,-34 23-23 16,34-23-17-16,0 0-14 0,-12 28-3 0,12-28-8 16,0 0 1-16,26 21-2 0,-26-21 2 0,41 6 4 15,-14-6 2-15,1-2 1 0,0 2 2 0,2-4 1 16,0-1-4-16,1 0 2 0,0-2-5 16,-2-2-2-16,-3 0-3 0,-26 9-1 0,45-26-3 15,-45 26 1-15,33-34-2 0,-33 34 3 0,23-38-3 16,-23 38 2-16,20-46-3 0,-20 46 3 0,12-42-3 15,-12 42 2-15,4-37-3 0,-4 37 3 0,-6-30-2 16,6 30 3-16,0 0-2 0,-26-20 0 16,26 20 1-16,-41 20 0 0,11 1 4 15,-5 7 0-15,-4 9 6 0,-2 3-3 0,-2 6 6 16,1 2-13-16,3-1 0 0,3-4 0 0,6 1 0 16,11-13 0-16,8 1 0 0,11-32 0 0,9 41 0 15,-9-41 0-15,43 24 0 0,-10-19 0 0,8-5 0 16,10-5 0-16,4-7-30 0,13 0-35 0,-3-17-43 15,25 26-124-15,-33-18-395 0,28-6 28 0,2 4 214 16</inkml:trace>
  <inkml:trace contextRef="#ctx0" brushRef="#br0" timeOffset="40818.0112">1066 8531 1261 0,'0'0'153'0,"0"0"-79"0,0 0-30 16,-14-26-12-16,14 26-1 0,0 0 17 15,14-34-38-15,-14 34 25 0,29-24-41 0,-29 24 11 16,39-25-1-16,-14 13-1 0,3-2 3 0,7 3 0 15,1-1 4-15,4 1-2 0,-2 1 4 16,-1 1-2-16,-2 2 4 0,-1 2 0 0,-6 1 2 16,-1 4-1-16,-27 0 1 0,35 0-2 0,-35 0-1 15,0 0-2-15,0 0-1 0,0 0-3 0,7 26-3 16,-7-26-1-16,-26 43-6 0,-1-6-16 0,-8 1 23 16,-8 10-24-16,-5 0 26 0,-1-3-4 0,-3 5-5 15,3-3 7-15,3 3-7 0,2-5 9 16,6-2-6-16,8-5 6 0,9-4-3 0,7-3 3 15,14-31-5-15,-7 37 2 0,7-37-2 0,0 0 1 16,40 30 0-16,-9-26 2 0,8-6-2 16,8-5-3-16,10-7 0 0,5 0-5 0,7-4-11 15,-3-8-19-15,3 5-30 0,-18-16-54 0,22 24-65 16,-38-32-95-16,27 13-263 0,-9 14 30 0,-23-19 395 16</inkml:trace>
  <inkml:trace contextRef="#ctx0" brushRef="#br0" timeOffset="41241.1464">1723 8033 1222 0,'-56'5'187'0,"-1"-14"-161"0,9 1-5 16,-7-5 20-16,11 8 7 0,-11-9 1 0,6 9-10 15,-8-2-16-15,0 1-6 0,1 1 3 0,1 7 1 16,2 0-3-16,5 10-2 0,3 4-4 0,3 7 2 15,3 7-3-15,5 5 5 0,1 9-5 0,4 9 7 16,-1 8-11-16,2 11 7 0,0 17 3 0,-1 4-19 0,4 4 19 16,2 3-17-16,6 1 3 0,1 2 13 31,5-4-15-31,6 3 11 0,10-8-13 0,6-12-8 16,12-4 17-16,9-11-18 0,12-13 19 0,14-8-6 15,13-7-5-15,13-13 3 0,11-8-3 0,4-13 2 16,9-10-1-16,2-9-2 0,2-11 4 0,-2-5-4 15,1-5 4-15,2-9-3 0,-6-4-10 0,-5-4 15 16,-8-7-25-16,-14 3 20 0,-7-7-5 16,-15-2-3-16,-8-2 12 0,-11-4-8 0,-13 1 8 15,-8-1-7-15,-11 4 10 0,-12-1-9 0,-11 1 9 16,-9-4-13-16,-12 3-8 0,-9 1 17 0,-6 5-25 0,-6 4 21 16,-4 9-13-16,-5-1-8 0,-1 8 2 0,-4 3-15 15,8 13-10-15,-7-8-22 0,20 22-13 0,-11-11-14 16,26 25-25-16,-8-18-61 0,44 16-228 0,0 0-71 15,-25 21 265-15</inkml:trace>
  <inkml:trace contextRef="#ctx0" brushRef="#br0" timeOffset="41623.9415">3142 8086 1053 0,'20'-32'221'0,"-20"32"-167"15,17-26-6-15,-17 26 4 0,0 0 15 0,0 0 8 16,0 0-11-16,0 0-14 0,4 30-21 0,-4-30-7 16,-11 52-12-16,1-16 1 0,-1 4-8 0,-1 2 6 15,-3 6-8-15,1 0 7 0,-2 3-10 16,0 3-10-16,2 3 22 0,0-3-24 0,3 1 24 16,3-8-10-16,4-1-14 0,0-7-4 0,12 1-33 15,-7-15-15 1,19 8-36-16,-20-33-34 0,42 34-58 0,-42-34-119 15,48-19-188-15,3 15 128 0,-17-36 373 0</inkml:trace>
  <inkml:trace contextRef="#ctx0" brushRef="#br0" timeOffset="41834.9433">3959 7772 1377 0,'0'0'72'0,"-34"0"-22"0,34 0-13 16,-28 14 1-16,28-14-3 0,-39 48-4 0,14-13-10 15,2 18 6-15,-4 5-9 0,8 7 7 0,-3 2-14 16,7 2 4-16,-1 1-14 0,1-1 9 16,1 3 3-16,0 0-24 0,2-1 21 0,-1-4-23 15,3-7-3-15,1-8 5 0,7-2-8 0,0-6-3 16,8-5-15-16,-6-11-25 0,19 12-79 0,-19-40-48 16,25 39-69-16,-25-39-210 0,0 0 14 0,44 9 365 15</inkml:trace>
  <inkml:trace contextRef="#ctx0" brushRef="#br0" timeOffset="41989.8265">3466 8410 1512 0,'0'0'129'0,"0"0"-49"0,0 0-35 0,0 0-15 0,0 0-7 16,0 0-4-16,0 0-5 0,30-11-2 16,-1 11-7-16,6 6-4 0,8-5-3 0,6 5-15 15,1-5-16-15,12 10-43 0,-14-22-74 16,33 36-203-16,-15-27-262 0,1-1 69 0,14 15 469 15</inkml:trace>
  <inkml:trace contextRef="#ctx0" brushRef="#br0" timeOffset="42574.9166">5177 7968 605 0,'0'0'121'0,"14"-30"1"16,-12 5-3-16,-2 25-10 0,19-33-7 16,-19 33-24-16,23-25-28 0,-23 25-19 15,0 0-6-15,0 0 5 0,0 0 10 0,0 0 8 16,0 0-3-16,11 48-4 0,-18-17-17 0,2 13-1 31,-8 6-8-31,3 4 7 0,-8 3-3 0,2 4 10 16,-5 1-9-16,1 3 9 0,-3 0 4 0,4 4-25 0,-4-7 23 15,3-1-26-15,3-10 6 0,2 0 5 0,5-8-10 16,3-5 5-16,3-8-8 16,4-30 4-16,2 35-6 0,-2-35 0 0,0 0-2 15,27 18 0-15,-27-18 0 0,28-7 1 0,-28 7-1 16,39-25 1-16,-39 25 2 0,46-51-2 0,-20 20 3 16,1-6-5-16,1 0 5 0,1-2-4 0,-5 2 5 15,1 2-5-15,-3 3-8 0,-3 4 8 0,-19 28-9 16,32-42 25-16,-32 42-13 0,0 0 13 0,32-18-15 15,-32 18 1-15,0 0-2 0,0 0-15 16,25 23 29-16,-25-23-29 0,14 51 25 0,-7-19-14 16,0 10-13-16,-2-5-4 0,2 5-11 0,-3-5 0 15,6 7-8-15,-4-12 1 0,10 7-14 0,-16-39-8 16,37 54-19-16,-37-54-8 0,53 39-29 0,-53-39-35 16,69 9-54-16,-37-20-76 0,-2-19-151 15,30 25 222-15,-33-43 212 0</inkml:trace>
  <inkml:trace contextRef="#ctx0" brushRef="#br0" timeOffset="42950.0098">6063 8406 1133 0,'-34'-17'117'0,"34"17"-21"15,-53-11-13-15,53 11-7 0,-48 0-9 0,48 0-13 16,-48 11-10-16,48-11-6 0,-49 26-6 0,49-26-20 16,-50 37 27-16,27-9-31 0,-2-1 27 15,2 6-12-15,4-3-5 0,1 4 4 16,0-3-8-16,6 1 2 0,1-4-10 0,4 0 1 15,7-28-6-15,0 41 1 0,0-41-1 0,16 33 1 16,-16-33-3-16,34 20 1 0,-8-17-1 0,4-1 1 16,4-6 0-16,0-3-1 0,-2-3 2 0,-2-6-2 15,0-5 3-15,0 1-3 0,0-6 4 0,0 0-3 16,0-6 2-16,-3 0-3 0,-1 0 4 16,-1-1-6-16,-2-2-6 0,-2 1 21 0,-3-1-22 15,-2 5 23-15,-4 4-11 0,-12 26-1 0,20-39 0 16,-20 39 0-16,0 0-1 0,0 0 0 0,0 0-3 15,0 0-3-15,0 0-6 0,-7 32-5 0,-2 3 11 16,-3 5-27-16,-1 6 28 0,-3 2-24 0,4-1 7 16,-4-1 2-16,5 2-10 0,-1-6 3 15,10-2-16-15,-5-11-15 0,19 8-33 16,-12-37-19-16,32 45-29 0,-32-45-18 0,53 20-20 16,-28-27-44-16,11-14-188 0,22 26 66 0,-26-40 343 15</inkml:trace>
  <inkml:trace contextRef="#ctx0" brushRef="#br0" timeOffset="43262.642">6757 8352 1060 0,'-32'-14'177'0,"32"14"-66"16,-39-4-21-16,39 4-11 0,-41 7-11 0,41-7-13 16,-42 19-15-16,42-19-5 0,-41 32-7 15,41-32-1-15,-39 39-4 0,39-39-17 0,-32 44 26 16,32-44-32-16,-18 37 25 0,18-37-17 0,0 0-4 15,0 0 0-15,6 28-4 0,-6-28 1 16,0 0 1-16,37 12-2 0,-37-12 4 0,41-5-1 16,-41 5 1-16,46-7 0 0,-46 7-2 0,48-3-1 15,-48 3-1-15,37 3 2 0,-37-3-1 0,26 14 0 16,-26-14-1-16,20 25-1 0,-20-25-1 0,12 32 3 16,-12-32-2-16,2 40 5 0,-2-40-3 0,-12 44 1 15,12-44-3-15,-18 39 2 0,18-39-6 16,-23 33 0-16,23-33-7 0,-23 27-5 0,23-27-9 15,0 0-9-15,-29 30-17 0,29-30-20 16,0 0-40-16,-31 5-48 0,31-5-122 0,0 0-260 16,0 0 37-16,0 0 430 0</inkml:trace>
  <inkml:trace contextRef="#ctx0" brushRef="#br0" timeOffset="43997.1162">8200 8679 748 0,'-7'-28'199'0,"7"28"-36"0,0 0-27 0,0 0-33 16,-46-39-26-16,46 39-18 0,-39-24-10 0,39 24-10 15,-53-28-3-15,26 15-6 0,-8-1-2 0,7 5-2 16,-6-1-5-16,2 4-3 0,-1 5-2 15,1 4-2-15,0 4 0 0,5 6 2 16,2 1-5-16,25-14 1 0,-42 42-6 0,24-16 4 16,2 6-3-16,4 3 6 0,3 0-3 0,4 2 6 15,1-1-8-15,6-5 2 0,3-2-6 0,6-3 2 16,-11-26-3-16,28 39 2 0,-28-39-3 0,43 19 3 16,-15-19-2-16,4-9 1 0,3-3 1 0,4-9-5 15,0-7 4-15,2-4-4 0,-2-3 3 16,0-8-2-16,0 1 4 0,0-4-5 0,-4-1 5 15,-1 1-8-15,-2-3-5 0,-6-1 20 0,-1 1-21 16,-4 3 23-16,-5 8-9 0,-3 1-5 0,-4 7 3 16,-6 3-1-16,-3 27 6 0,-2-28 0 0,2 28 4 15,0 0-1-15,0 0-5 0,-24 7-2 16,24-7-4-16,-29 37-1 0,10-2-2 0,-1 8 5 16,-1 4-5-16,2 17-7 0,-1-1 17 15,6 2-19-15,1-3 15 0,6-9-13 0,7-1-17 16,4-11-10-16,14-1-20 0,-4-15-17 0,23 14-46 15,-37-39-44-15,78 33-96 0,-51-40-133 0,15-2-125 16,16 13 181-16,-24-36 337 0</inkml:trace>
  <inkml:trace contextRef="#ctx0" brushRef="#br0" timeOffset="44215.8404">8818 8468 1019 0,'0'0'212'0,"-44"-39"-136"0,44 39 1 0,-28-24-16 16,28 24 14-16,-27 0-8 0,27 0-18 0,-26 14-16 15,26-14-5-15,-29 33 11 0,19-3-31 0,-5 2 32 16,5 8-28-16,-3-3 12 0,5 7 5 0,-5-1-12 16,6-1 1-16,0-2-13 0,2 1 1 15,3-6-9-15,0-3 2 0,4-4-12 0,1-5-5 16,-3-23-13-16,16 35-21 0,-16-35-14 0,31 19-1 16,-7-10-26-16,-24-9-17 0,43-19-80 0,-34-18-126 15,10-2-193-15,15 13 84 0,-22-34 425 0</inkml:trace>
  <inkml:trace contextRef="#ctx0" brushRef="#br0" timeOffset="44637.7265">8848 8260 1273 0,'-46'-26'159'0,"46"26"-48"0,-55-27-22 0,55 27-23 16,-40-10-20-16,40 10-18 0,0 0-13 0,-27-7-10 16,27 7-7-16,0 0-9 0,0 0-13 0,0 0-12 15,0 0-27-15,34-11-21 0,-6 20-34 0,-28-9-42 16,52 2-26-16,-52-2-11 0,51 10 17 0,-51-10 14 15,49 27 42-15,-49-27 29 0,47 44 42 16,-28-18 52-16,1 6 49 0,-8-2 31 0,-1 0 32 16,-1 3 16-16,-8-6 6 0,9 4 12 0,-11-31-6 15,8 51-22-15,-8-51 7 0,0 41-29 16,0-41-5-16,-1 28-9 0,1-28-19 0,0 0-10 16,-6 28-13-16,6-28-5 0,0 25-8 0,0-25 0 15,-5 32-7-15,5-32 4 0,-7 42-12 16,3-18 0-16,-3-1-4 0,2 6 3 0,5-29-4 15,-14 44 5-15,14-44-9 0,-7 33 1 0,7-33-4 16,0 0 0-16,0 0 1 0,9 25-1 0,-9-25 3 16,0 0-1-16,0 0 2 0,23-27 1 0,-23 27 4 15,21-44-3-15,-11 16 3 0,3-4-6 0,-1 1 2 16,1-1-6-16,-3 2 4 0,-1 0-4 0,-2 2 4 16,-1 3-4-16,-6 25 3 15,7-44-2-15,-7 44 2 0,1-35-1 0,-1 35-14 16,-1-33 9-16,1 33-13 0,0 0 7 0,0 0-4 15,5-25 8-15,-5 25-29 0,0 0 5 0,25 0-29 16,-25 0-45-16,44 0-39 0,-44 0-107 0,60-30-185 16,-19 26-93-16,-9-24 236 0</inkml:trace>
  <inkml:trace contextRef="#ctx0" brushRef="#br0" timeOffset="45012.7488">9479 8579 1344 0,'0'0'103'0,"0"0"-22"0,-25 25-16 16,25-25-17-16,0 0-16 0,25 31-3 15,-25-31-7-15,37 18 2 0,-37-18-4 0,48 9-1 16,-21-8-4-16,1-1-1 0,2-3-4 0,2-1-2 16,-4-1-1-16,2-2-3 0,0 0 2 0,-3-2-2 15,-27 9 2-15,35-16 2 0,-35 16 5 0,0 0 1 16,16-24-2-16,-16 24-5 0,0 0-1 0,-5-41-5 15,5 41 2-15,-14-32-1 0,14 32-12 0,-23-35 26 16,23 35-26-16,-27-33 26 0,27 33-14 16,-33-25 0-16,33 25 3 0,-39-9 0 15,39 9 2-15,-43 9-1 0,18 5-4 0,-1 9-11 16,-3 7 22-16,1 5-22 0,-2 6 22 0,0-1-7 16,2 4-6-16,5-5 4 0,1 3-4 0,6-8 2 15,7-1-5-15,8-5 1 0,6-3-6 0,-5-25-1 16,30 34-6-16,-30-34-2 0,55 12-9 0,-20-17-11 15,11-1-21-15,-5-18-48 0,25 18-77 16,-31-39-122-16,29 16-275 0,0 5 57 0,-13-20 408 16</inkml:trace>
  <inkml:trace contextRef="#ctx0" brushRef="#br0" timeOffset="45231.6317">10265 8457 1315 0,'0'0'149'0,"-46"18"-93"0,46-18-16 0,-51 14 12 15,51-14-29-15,-48 23 10 0,48-23 4 0,-46 23-4 16,46-23 7-16,-32 28-4 0,32-28 1 0,-23 32-6 16,23-32-1-16,-14 37-6 0,14-37-1 0,-9 40-7 15,9-40 1-15,-3 39-8 0,3-39 0 0,1 35-6 16,-1-35-1-16,13 25-4 0,-13-25 1 0,0 0-5 16,33 21-5-16,-33-21-6 0,38 0-10 15,-10-4-10-15,-3-10-14 0,10 4-18 0,-10-15-38 16,23 16-52-16,-27-35-92 0,36 18-211 0,-11-2-54 15,-11-22 218-15</inkml:trace>
  <inkml:trace contextRef="#ctx0" brushRef="#br0" timeOffset="45434.8275">10774 8021 1390 0,'-50'14'151'0,"41"10"-59"15,9-24-26-15,-34 43-22 0,15-17-23 0,5 6-2 16,-2 3-9-16,4 4 4 0,-1 3-1 0,2 6 6 15,-1-1-6-15,1 4-11 0,1-2 20 0,-1 3-29 16,2-5 20-16,2-5-32 0,4 1-5 0,-3-6 5 16,6-4-14-16,0-33 8 0,0 46-31 15,0-46-32-15,4 32-44 0,-4-32-83 16,0 0-181-16,0 0-116 0,0 0 150 0,28-9 362 16</inkml:trace>
  <inkml:trace contextRef="#ctx0" brushRef="#br0" timeOffset="45733.3083">10391 8422 1660 0,'0'0'105'0,"-23"32"-55"0,23-32-12 15,0 0-24-15,0 0 10 0,25 24-19 0,-25-24 13 16,37 4 0-16,-37-4-1 0,51-2-1 0,-21-3-6 16,2-2 9-16,2 0-15 0,1-5 9 0,1-1-13 15,1-3-1-15,-2 2 2 0,3 0 0 16,-3 4 1-16,0-1-2 0,-3 2 2 0,-2 2-3 15,-1 4 0-15,-29 3-1 0,44-2-2 16,-44 2-2-16,30 9 1 0,-30-9-1 0,0 0 1 16,23 37 2-16,-23-37 1 0,-2 44-8 0,-1-16 24 15,-2 4-24-15,-4 1 23 0,0 2-8 0,-4 2-9 16,1 2 5-16,-2 0-4 0,2-4 3 0,-1-5-3 16,2-4-1-16,11-26-18 0,-10 41-7 0,10-41-18 15,-2 25-9-15,2-25-22 0,0 0-40 16,27 28-83-16,-27-28-127 0,5-36-231 0,-5 36 55 15,32-45 467-15</inkml:trace>
  <inkml:trace contextRef="#ctx0" brushRef="#br0" timeOffset="45889.5534">11082 8193 1813 0,'0'0'49'0,"0"0"-29"0,0 0-12 0,0 0-11 16,0 0-14-16,0 0-15 0,0 0-37 0,-11-35-69 15,38 42-149-15,-27-7-312 0,0 0 41 0,33-16 372 16</inkml:trace>
  <inkml:trace contextRef="#ctx0" brushRef="#br0" timeOffset="46611.7313">11631 8405 901 0,'0'0'214'0,"-43"-32"-78"0,43 32-12 0,-40-11-27 15,40 11-24-15,-50-3-18 0,23 8-12 0,-6-1-7 16,6 10-2-16,-5 0-6 0,4 7-3 16,-2 4 9-16,3 4-29 0,-1 5 30 15,5 5-25-15,0-6 9 0,7 2 2 0,4 2-11 16,6-3 1-16,6-4-7 0,7-6 3 0,-7-24-7 16,30 34 3-16,-5-22-3 0,5-5 2 0,4-7 2 15,1-3-2-15,4-4 0 0,2-9-2 0,2 0 2 16,1-7-4-16,0-3 1 0,-3-4-5 15,-2-2 0-15,-5-1-5 0,-3 1 5 0,-4-3-4 16,-4-1-11-16,-4 3 26 0,-3 3-27 0,-5 0 28 16,-7 5-11-16,-4 25 0 0,-4-42 2 0,4 42-3 15,-16-32 2-15,16 32-1 0,0 0 3 0,0 0 2 16,-26-19 4-16,26 19 2 0,0 0-1 0,0 0 0 16,0 0 2-16,0 0 4 0,0 0 4 0,33 26-1 0,-33-26-1 15,37 13-4-15,-37-13-2 0,48 9 1 16,-21-6 2-16,1 2 2 0,-3 1 3 0,1-1-1 15,-26-5-4-15,38 14-3 0,-38-14-3 0,0 0 0 16,28 37-1-16,-28-37 2 0,4 37-4 0,-8-14-9 16,-1 7 21-16,-4-2-24 0,-2 6 23 0,-3-5-10 15,-4 1-3-15,1 6 4 0,-3-3-4 0,2-1 4 16,2-4-4 0,16-28 2-16,-23 40-2 0,23-40 1 15,0 0-1-15,0 0 0 0,0 0 0 0,0 0 0 16,34 2 3-16,-34-2-2 0,53-47 2 0,-17 10-4 15,3-7 5-15,3-2-7 0,4-2-5 0,-2 3 20 16,1 2-21-16,-3 5 22 0,-6 1-8 0,-4 8-3 16,-6 5 4-16,1 4-3 0,-27 20-1 0,40-19-1 15,-40 19 0-15,0 0 0 0,29 21 0 16,-29-21 0-16,1 51 0 0,-6-9-5 0,-2 2 10 16,-4 8-10-16,1-5 10 0,3-5-10 0,3 1-18 15,4-13-21-15,13 1-34 0,-13-31-60 0,40 48-135 16,-40-48-338-16,29 17 12 0,3-6 324 0</inkml:trace>
  <inkml:trace contextRef="#ctx0" brushRef="#br0" timeOffset="47638.9006">1097 10518 1585 0,'0'0'51'0,"0"0"-32"0,0 0-17 15,0 0 3-15,37-23 8 0,-4 13 2 0,8-8 0 16,7 2-6-16,9-5-4 0,3-4-5 0,7 2 1 15,0-1-3-15,2 3 0 0,-3 5 10 0,-6 5-35 16,-5 2 33-16,-7 6-32 0,-9 3 20 16,-11 3 20-16,-28-3-34 0,32 11 36 0,-32-11-32 15,0 0 17-15,0 42 4 0,-10-14-5 0,-8 1 4 16,-9 0-5-16,-5 3 4 0,-3-2-4 16,-6 2 5-16,2 0-4 0,-2-4 4 0,3-2-1 0,4-3 5 15,4-5-4-15,30-18 4 0,-34 23-5 16,34-23-2-16,0 0-3 0,0 0-1 15,0 0 1-15,27 5 1 0,-3-5 2 0,10-2 1 16,2-3 1-16,6-1 0 0,2 1 2 0,6 3 1 16,-2 1 3-16,0 4 0 0,-4 2 0 0,-5 4 0 15,-9 2-2-15,-5 5 4 0,-25-16 1 0,23 38 8 16,-23-38-2-16,0 52 1 0,-14-21-8 0,-6 6 1 16,-12 4-8-16,-3-3 5 0,-8 5-5 0,-3-3 2 15,0-5-5-15,0-5 3 0,4-3-4 16,3-10 1-16,5-6-11 0,4-7-10 0,30-4-18 15,-34-13-15-15,34 13-30 0,-9-46-44 16,9 46-80-16,18-79-162 0,7 23-170 0,12 8 88 16,-14-22 451-16</inkml:trace>
  <inkml:trace contextRef="#ctx0" brushRef="#br0" timeOffset="48029.5372">1966 9949 1080 0,'-28'-10'113'16,"-9"-1"-103"-16,1 2-8 0,-1-1 4 16,0 1 8-16,0 5 6 0,-9-3 28 0,1 11 0 15,-11-1-3-15,4 11 8 0,-12-5-11 16,11 14 18-16,-14-2 2 0,9 14-4 0,-10 4-11 16,8 14-6-16,-5 9-6 0,4 12-7 0,-1 7 17 15,2 16-23-15,5 1 10 0,9 13-4 0,5-2-21 16,13 4 7-16,9-6-17 0,10-6 10 0,14-10 3 15,11-10-16-15,16-10 17 0,14-9-18 0,12-10 4 16,15-9 6-16,14-13-3 0,8-11 2 0,12-14-2 16,4-10 0-16,8-18 2 0,3-14-4 15,6-14 5-15,6-12-5 0,1-10-9 0,-2-8 19 16,-4-8-15-16,-16-3 17 0,-14-3-1 0,-15 1-12 16,-24 6 8-16,-14 4-9 0,-19 1 9 0,-15 6-8 15,-14 6-3-15,-10 1 14 0,-13 1-16 16,-12 6 16-16,-13-3-10 0,-8 10-11 0,-11 7-3 15,-11 3-16-15,-5 11-6 0,-9 5-9 0,-3 16-9 16,-17-4-51-16,19 36-105 0,-36-25-172 16,24 30-200-16,6 19 90 0,-12-9 494 0</inkml:trace>
  <inkml:trace contextRef="#ctx1" brushRef="#br0">11586 16602 0,'0'0'0,"0"0"0,0 0 0,0 0 0,0 0 0,325-176 0</inkml:trace>
  <inkml:trace contextRef="#ctx0" brushRef="#br0" timeOffset="53956.1396">3461 10044 1051 0,'0'0'87'16,"0"0"-33"-16,-25 35-25 0,25-35 1 0,-18 48-5 15,13-15 8-15,-7 3-8 0,6 13 11 0,-4-1 10 16,6 10-26-16,-5 2 22 0,6 6-33 0,-6 1 2 16,0 4 2-16,-2-1-13 0,1-1 7 0,-1-6-10 15,-1-6 8-15,3-3-10 0,2-15-1 0,10-7-31 16,-3-32-25-16,29 23-50 0,-29-23-64 0,56-25-75 16,-22 6-193-16,0-36 18 0,29 22 426 0</inkml:trace>
  <inkml:trace contextRef="#ctx0" brushRef="#br0" timeOffset="54174.9082">3962 9847 1290 0,'0'0'129'16,"0"0"-89"-16,0 0-29 0,7 25-10 0,-7-25 7 15,5 28 10-15,-1 0 8 0,-4 2 0 0,2 9 4 16,-8 3-11-16,5 9 4 0,-6 4-10 0,0 6 4 15,-4 1 6-15,-1 7-27 0,-3-2 21 0,-2 3-25 16,-1-1 5-16,-2-2 8 0,5-6-10 0,-3-6 1 16,9-2-27-16,-5-18-24 0,16 9-59 15,-2-44-62-15,1 47-82 0,-1-47-180 0,0 0-29 16,6 29 335-16</inkml:trace>
  <inkml:trace contextRef="#ctx0" brushRef="#br0" timeOffset="54331.1524">3792 10455 1277 0,'0'0'156'0,"-50"-25"-48"16,50 25-19-16,0 0-18 0,0 0-13 0,0 0-23 16,0 0-16-16,0 0-14 0,0 0-7 0,0 0 0 15,0 0 1-15,41 5 0 0,0-10 0 0,9-6-14 16,3-6-23-16,14 3-51 0,-12-27-81 0,35 32-220 16,-17-19-196-16,1-4 64 0,11 22 522 15</inkml:trace>
  <inkml:trace contextRef="#ctx0" brushRef="#br0" timeOffset="54867.3321">5195 9968 818 0,'0'0'305'0,"21"-37"-230"15,-21 37-25-15,28-28-15 0,-28 28-5 0,0 0 0 16,29-14-9-16,-29 14-4 0,0 0 2 0,0 0 0 15,-9 48 4-15,0-22-8 0,0 9 2 0,-5 2-6 16,-2 9 11-16,-5 0-4 0,1 7 10 0,-3-6 13 16,4 8-28-16,-4-4 27 0,5 7-28 0,-1 0 2 15,4 4 11-15,-2-6-10 0,4 1 9 16,-1-10-7-16,7-6 2 0,2-11-10 0,5-30 0 16,1 33-7-16,-1-33-2 0,0 0-3 0,0 0 2 15,39 14-1-15,-39-14 2 0,39-17 0 0,-39 17-1 16,48-43 4-16,-23 13-5 0,5-5 5 0,-3-2-5 15,1-2 4-15,-1 2-4 0,-4 4 5 0,0 1-4 16,-4 6 5-16,-19 26-5 0,30-41 3 0,-30 41-3 16,21-24 2-16,-21 24-2 0,0 0 1 0,0 0-3 15,0 0 2-15,0 0-2 0,0 0-4 0,27 19-2 16,-27-19-11-16,12 41-7 0,-1-8-14 0,-9-3-6 0,10 10-12 16,-10-10 0-16,12 13-13 0,-10-15 5 0,15 11-13 15,-12-15-10-15,20 8-21 0,-27-32-15 0,49 37-30 16,-24-34-23-16,11-3-64 0,10 11-90 15,-21-39 273-15</inkml:trace>
  <inkml:trace contextRef="#ctx0" brushRef="#br0" timeOffset="55220.3447">6144 10287 1007 0,'-44'-16'107'16,"44"16"-27"-16,-43-7-24 0,43 7 19 0,-48 4-21 15,48-4 12-15,-54 19 8 0,54-19-43 0,-57 30 30 16,34-7-38-16,-7 2 5 0,5 6 1 31,0-1-10-31,4 6 1 0,0-6-5 0,3 8 4 16,0-2-7-16,8-3 1 0,-1-1-7 0,4-4 2 15,7-3-6-15,0-25 3 0,7 31-5 0,-7-31 2 16,0 0-2-16,37 23 2 0,-37-23 1 0,43-2-2 16,-15-8 1-16,2-1-2 0,0-6 2 0,4-6-1 0,1-5 3 15,-1-2-5-15,0-4 2 0,-3-1-4 16,-2 1 4-16,-4 1-4 0,-6 5 3 0,-1 1-4 15,-18 27 4-15,21-33-1 0,-21 33 2 0,0 0 1 0,0 0 1 16,0 0 0-16,0 0-3 0,0 0-3 0,0 0-9 16,0 0-6-16,-21 30-4 0,21-30 3 0,-21 46 0 15,21-46 1 1,-18 49-9-16,18-49-11 0,-5 48-28 0,5-48-20 0,7 40-33 16,-7-40-37-16,21 34-34 0,-21-34-28 15,35 10-86-15,2 13-87 0,-37-23 272 0</inkml:trace>
  <inkml:trace contextRef="#ctx0" brushRef="#br0" timeOffset="55552.678">6728 10162 1053 0,'-33'-10'223'0,"33"10"-91"0,-46 19-45 15,46-19-16-15,-53 32-19 0,28-4-10 0,-7-2-12 16,4 6-18-16,-2-2 26 0,1 5-31 0,3-3 27 15,4 1-13-15,3-3-10 0,19-30 2 0,-18 41-8 16,18-41-1-16,0 0-4 0,13 30-1 0,-13-30 1 16,31 9 0-16,-4-13 1 0,3-5 0 15,4-5 1-15,7 0-2 0,1-4 3 0,1 1-4 16,-1-1 1-16,-3 2-1 16,-7 6-2-16,-7 3-3 0,-25 7 0 0,30 0 1 15,-30 0 1-15,0 0 3 0,5 33-2 0,-10-8-1 16,-8 7-14-16,-10 8 0 0,0 2-4 0,-7 4 9 15,-2-2 5-15,-1-2 11 0,-1-3-6 0,4-2 5 16,3-7-5-16,8-2 3 0,19-28-13 0,-23 27-17 16,23-27-38-16,0 0-27 0,25 7-24 0,-16-32-35 15,31 16-69-15,-13-8-270 0,1-31 24 0,25 23 407 0</inkml:trace>
  <inkml:trace contextRef="#ctx0" brushRef="#br0" timeOffset="56044.1665">8007 9868 734 0,'36'-32'71'0,"-36"32"-2"0,28-24-7 16,-28 24 2-16,0 0 9 0,0 0-1 0,32 16 6 16,-32-16 0-16,3 56 0 0,-10-23-14 0,11 18-1 15,-13-3-17-15,5 12-3 0,-10-4-13 0,4 8-2 16,-6-3 4-16,3 4-25 0,-4-3 19 0,4 2-24 15,-3-3 3-15,2-3 1 0,0-7-10 0,3-5 7 16,8-5-14-16,1-11 0 0,9-2-17 0,-7-28-20 16,21 31-30-16,-21-31-31 0,41 11-62 15,-41-11-77-15,41-39-254 0,-2 31 30 0,-22-35 421 16</inkml:trace>
  <inkml:trace contextRef="#ctx0" brushRef="#br0" timeOffset="56231.6696">8528 10148 1073 0,'-34'18'378'0,"34"-18"-308"0,-33 42-40 16,17-12-4-16,-7 0 17 0,7 7-26 0,-6-2 28 15,6 9-31-15,-3-2 5 0,5 6 4 0,0-2-15 16,5-4 3-16,2-3-12 0,3-6 3 0,4-5-5 16,0-28-8-16,11 41-18 0,-11-41-19 0,30 19-29 15,-30-19-25-15,51 0-55 0,-37-28-84 0,24-2-266 16,4 13 24-16,-19-29 384 0</inkml:trace>
  <inkml:trace contextRef="#ctx0" brushRef="#br0" timeOffset="56653.5724">8654 10051 1554 0,'0'0'70'0,"-16"27"-46"0,16-27-5 16,0 0 4-16,0 0 7 0,0 0 8 0,39 12-1 15,-39-12-5-15,32 7-7 0,-32-7-7 0,31 9-8 16,-31-9-5-16,27 17 0 0,-27-17 0 0,19 34 4 16,-19-34-4-16,16 46 5 0,-12-18-7 0,-2 4-12 15,-2 1 24-15,-4 4-26 0,-1 5 24 16,-2 2-9-16,-4 7-6 0,-1-5 6 0,-4 0-5 16,0-2 3-16,-2-7-3 0,4 0 3 15,2-9-5-15,12-28 5 0,-11 35-5 0,11-35-1 16,0 0 0-16,0 0-1 0,0 0 2 0,0 0 1 15,39-44 3-15,-16 7-3 0,4-7 5 0,1-7-7 16,6 0 7-16,-3-5-6 0,5 1 7 0,-1 4 10 16,-3 2-21-16,-2 7 23 0,-1 3-22 0,-5 4 8 15,1 5 4-15,-5 5-6 0,-20 25 3 16,28-25-3-16,-28 25 2 0,0 0 1 0,0 0 0 16,0 0 1-16,11 37-3 0,-13-8 2 0,0 9-5 15,-3 5-7-15,-1 2 20 0,-1 5-22 16,2-1 22-16,0 2-8 0,3-3-7 0,2-3 2 15,5-2-13-15,2-6-5 0,8 0-17 0,-3-9-7 16,13 2-21-16,-25-30-24 0,55 49-51 0,-55-49-70 16,60 26-118-16,-25-11-205 0,-35-15 59 15,69 7 471-15</inkml:trace>
  <inkml:trace contextRef="#ctx0" brushRef="#br0" timeOffset="57012.9596">9426 10370 1313 0,'-11'28'99'0,"11"-28"-39"0,-12 41 2 0,12-41-10 15,3 42-5-15,-3-42-14 0,20 41-3 0,-20-41-7 16,33 33 3-16,-33-33-4 0,50 16-1 0,-22-16-5 16,4 0-3-16,2-7-1 0,3-2-2 0,2-3 1 15,-2-4-4-15,-1-2-1 0,-4 1-5 0,-6-1 1 16,-26 18-3-16,39-34 4 0,-39 34 1 15,23-35 4-15,-23 35 1 0,14-40 1 0,-14 40-5 16,-3-37-13-16,3 37 23 0,-23-34-28 0,23 34 25 16,-36-33-13-16,36 33-4 0,-42-27 1 15,42 27-2-15,-46-8 0 0,21 11 1 0,-2 8 2 16,1 6 2-16,-6 8 14 0,0 7-26 0,0 5 28 16,2 10-22-16,-4 3 11 0,6 4 9 0,3-3-8 15,6-1 3-15,5-6-8 0,3-4 2 16,13-5-7-16,10-10 0 0,-12-25-9 0,50 33-7 15,-9-24-11-15,-1-11-7 0,15-1-17 0,-5-18-27 16,21 12-35-16,-17-33-67 0,37 28-87 0,-29-25-145 16,9-5-45-16,17 16 253 0</inkml:trace>
  <inkml:trace contextRef="#ctx0" brushRef="#br0" timeOffset="57294.2484">10494 10108 1109 0,'-23'26'234'0,"-30"-21"-117"0,15 22-14 15,-15-11-18-15,14 15-19 0,-10-3-18 0,6 6-23 16,2-6 20-16,8 4-29 0,4-6 19 0,12 2-16 16,17-28-12-16,-18 37-2 0,18-37-5 0,0 0 0 15,32 32-1-15,-7-27 4 0,3-5 0 16,8-3 2-16,1-4 3 0,5-2-5 0,2-5 1 16,1 7-3-16,-1-4-1 0,-7 6 0 0,-7 3 1 15,-30 2 0-15,39 9 0 0,-39-9 1 0,22 26 0 16,-22-26 5-16,5 50-2 0,-12-18 4 0,-6 3-5 15,-4 3 0-15,-5 1-6 0,-4 0 4 16,-4 0-7-16,-2-4 2 0,-2 0-10 0,-1-7-6 16,1 4-17-16,0-13-15 0,11 10-48 15,-15-28-72-15,32 31-203 0,-20-21-226 0,-3-10 59 16,29-1 478-16</inkml:trace>
  <inkml:trace contextRef="#ctx0" brushRef="#br0" timeOffset="57934.8406">1497 12269 1119 0,'0'0'177'0,"-4"-30"-86"16,4 30-26-16,-7-28-10 0,7 28-6 0,0 0-9 15,-18-25-14-15,18 25-8 0,0 0-10 16,-35 19-2-16,35-19-2 0,-34 43 8 0,13-14-1 16,2 10 12-16,-1 2-4 0,2 6 10 0,3-1-4 15,4 2 5-15,-3-3-7 0,8 3 2 0,1-9-12 16,7-4 0-16,3-9-8 0,-5-26 0 0,27 37-3 15,-27-37 1-15,53 21-1 0,-16-17-2 0,9-8 1 16,4-8-3-16,10-7-6 0,2-8-23 0,7 1-8 16,0-13-22-16,2 11-21 0,-13-11-15 15,11 20-28-15,-28-20-73 0,25 32-66 16,-31-21-56-16,-1 1-148 0,14 24 265 0,-38-34 203 16</inkml:trace>
  <inkml:trace contextRef="#ctx0" brushRef="#br0" timeOffset="58153.6194">1975 12068 1317 0,'-44'30'164'0,"24"19"-112"0,-10 2 3 0,7 9-36 16,-3-2 9-16,4 7 9 0,-3 4-12 0,4 7 9 16,0 0-12-16,5-1 10 0,0-3-15 0,9-8 3 15,2-11-15-15,8-8 1 0,8-9-12 16,3-10-4-16,11-3-19 0,3-12-20 15,13-1-5-15,-4-17-7 0,20 2-22 0,-15-27-31 16,29 20-182-16,-9-22-255 0,-7-15 54 0,11 10 415 16</inkml:trace>
  <inkml:trace contextRef="#ctx0" brushRef="#br0" timeOffset="58481.7476">1617 11724 1435 0,'-72'34'103'16,"-12"-9"-25"-16,22 24-16 0,0 0-21 0,11 13-2 16,3 10-23-16,7 7-13 0,4 6 18 0,5 6-17 15,9-1 21-15,11 11-2 0,8-1-14 0,15 2 8 16,9-1-15-16,10-10 8 0,10-5-1 16,6-8-19-16,16-15 17 0,8-13-20 0,9-13 10 15,10-14 6-15,6-18-1 0,8-14 0 0,2-17 1 16,4-15-7-16,-2-14-7 0,-5-8 23 0,-4-11-18 15,-11-2 25-15,-11-8 0 0,-9-4-10 0,-14 0 10 16,-10 0-15-16,-13 1 4 0,-14 8-10 0,-15 2 8 16,-11 1 6-16,-17 7-19 0,-8 2 18 0,-13 7-25 15,-12 0-3-15,-6 13-9 16,-13-4-22-16,-5 10-4 0,-11 4 2 0,-1 14 1 16,-12-5-17-16,11 25-21 0,-15-13-43 0,31 35-56 15,-17-15-32-15,38 38-51 0,7 9-186 0,2-12 146 16,38 31 309-16</inkml:trace>
  <inkml:trace contextRef="#ctx0" brushRef="#br0" timeOffset="59231.8489">3565 11858 1089 0,'0'-24'137'0,"0"24"-35"0,0 0-39 0,0 0-14 16,0 0-9-16,-3 24-6 0,3-24-10 0,-23 48 0 16,5-13-6-16,4 11 4 0,-7 8 11 15,1 10-32-15,-1 5 24 0,3 6-25 0,1 1 2 16,2 1 14-16,1 3-12 0,4-5 7 0,1-4-12 16,5-11 5-16,8-9-14 0,3-14-6 0,11 2-37 15,-18-39-32-15,53 51-68 0,-53-51-88 0,58 0-271 16,-14 5 10-16,-12-30 378 0</inkml:trace>
  <inkml:trace contextRef="#ctx0" brushRef="#br0" timeOffset="59647.4236">4559 11742 677 0,'0'0'105'15,"-5"-46"-37"-15,1 22-10 0,6-1-9 0,-7-5 2 16,5 30-3-16,-6-48 7 0,6 48 6 0,-12-37 10 16,12 37-2-16,0 0-1 0,-23-26-11 15,23 26-10-15,-39-5-13 0,11 7-11 0,1 10-4 16,-5 2-4-16,2 9 5 0,-5 7-1 0,4 5 9 16,-4 9-7-16,5 5 7 0,-4 2-10 15,4 8 6-15,-2 0-11 0,6 7 6 0,-1 0-13 16,4 5-10-16,5 1 20 0,1 0-25 0,4 1 20 0,1-3-8 15,5-5-19-15,0-8-5 0,8 2-38 0,-8-18-31 16,23 14-74-16,-16-55-80 0,16 51-156 0,-16-51-106 16,0 0 219-16</inkml:trace>
  <inkml:trace contextRef="#ctx0" brushRef="#br0" timeOffset="59820.1153">4123 12299 895 0,'-23'-25'278'0,"-2"-3"-163"16,25 28-27-16,-30-32-2 0,30 32 1 0,0 0-3 15,0 0-13-15,-28-23-17 0,28 23-14 0,0 0-19 16,0 0-11-16,0 0-9 0,0 0-2 0,18 27-2 16,-18-27 3-16,35 28-8 0,-10-19-6 15,10 1-18-15,1-15-30 0,19 10-49 0,-18-30-91 16,39 18-277-16,-12-7-57 0,-8-10 155 16</inkml:trace>
  <inkml:trace contextRef="#ctx0" brushRef="#br0" timeOffset="60213.2973">5717 11591 1278 0,'0'0'96'15,"0"0"-40"-15,0 0-16 0,0 0-3 16,0 0-1-16,0 0-8 0,0 0-9 0,2 33-14 15,-2-33-2-15,-16 56-5 0,5-15 6 16,-1 3-5-16,1 5 10 0,-5 2-4 0,2 4 13 16,-3 5-5-16,2 5-10 0,-1 0 21 0,2 2-29 15,-2-2 22-15,4-5-9 0,1-4-12 0,2-6 9 16,4-8-17-16,2-8-7 0,8 1-32 16,-5-35-30-16,12 46-49 0,-12-46-50 0,0 0-65 0,27 15-167 15,-20-43-35-15,23 25 333 0</inkml:trace>
  <inkml:trace contextRef="#ctx0" brushRef="#br0" timeOffset="60417.6515">5572 12100 1148 0,'-32'7'262'16,"6"-23"-163"-16,26 16-3 16,0 0-16-16,0 0-21 0,0 0-22 0,0 0-20 15,0 0-12-15,0 0-4 0,0 0-3 0,0 0 1 16,0 0 2-16,35 24-1 0,-8-25-1 0,4-8 0 15,7-3-1-15,6-13-8 0,7 4-7 0,1-13-18 16,10 3-23-16,-9-21-29 0,18 19-28 0,-20-25-44 16,25 24-25-16,-30-24-33 0,21 25-15 15,-15-8-69-15,-19-15-58 0,29 35 336 0</inkml:trace>
  <inkml:trace contextRef="#ctx0" brushRef="#br0" timeOffset="60762.4498">6411 11388 1081 0,'-26'60'248'0,"-8"-48"-128"0,24 20-25 0,-15-13-21 15,14 15-11-15,-8-4-21 0,6 8-5 16,-4 3-12-16,4 5 1 0,-4 0-7 0,4 1 5 16,-1 2-9-16,0 4 5 0,1-2-10 0,3 2 3 15,-3 4-6-15,3-3-8 0,-1-1 21 0,2-2-25 16,2-7 18-16,2-7-11 0,1-2-4 0,4-7 4 16,0-28-5-16,6 36 1 0,-6-36-3 0,0 0 0 15,24 12-1-15,-24-12-2 0,27-11 4 0,-27 11 0 16,37-35 3-16,-16 7-1 0,-1-9 4 15,1 2-5-15,0-6 6 0,1 1-6 16,-3-1-8-16,1 4 27 0,-4 4-26 0,0 6 26 16,-16 27-11-16,24-35-5 0,-24 35 3 0,0 0-4 15,0 0 0-15,0 0 2 0,0 0-2 0,27 21 4 16,-20 6-4-16,-2 10-14 0,-1 9 23 0,-1 3-25 16,-1 5 18-16,-2-4-10 0,7 1-13 0,-1-7-2 15,8-2-13-15,0-12-3 0,11 7-16 0,-25-37-10 16,62 46-23-16,-39-43-21 0,30 19-56 0,-25-37-74 31,20-6-257-31,7 18 21 0,-21-34 406 0</inkml:trace>
  <inkml:trace contextRef="#ctx0" brushRef="#br0" timeOffset="61106.2453">6840 12144 1496 0,'-26'40'76'0,"26"-40"-27"0,-20 35-4 0,20-35-16 16,7 27-4-16,-7-27-6 0,27 19 2 16,-27-19-3-16,51 5 2 0,-19-8-2 0,5-2-5 15,0-8-3-15,2 1-7 0,-2-2-1 0,-1 0-2 16,-6 1 1-16,-2-1-1 0,-28 14 1 16,39-24-2-16,-39 24-12 0,0 0 14 0,27-36-10 15,-27 36 30-15,0 0-16 0,-2-40 14 0,2 40-20 16,-16-28-4-16,16 28-2 0,-32-27-3 0,32 27-2 15,-42-24 0-15,42 24 2 0,-48-14 2 0,48 14 3 16,-50-7 3-16,26 8 4 0,-1 6 3 0,25-7 4 16,-45 27 6-16,45-27 2 0,-38 44 4 15,22-16-2-15,3 5-13 0,3-1 21 0,4 5-28 16,4-5 18-16,4 0-12 0,4-4-6 16,-6-28 0-16,26 40-6 0,-26-40-6 0,44 27-15 15,-17-27-14-15,10 7-30 0,-10-23-52 0,28 19-33 16,-25-33-77-16,41 6-308 0,-6 8 38 0,-14-25 291 15</inkml:trace>
  <inkml:trace contextRef="#ctx0" brushRef="#br0" timeOffset="61496.9776">8190 11679 1426 0,'35'1'206'0,"-35"-1"-171"16,0 0-25-16,0 0-10 0,0 0 1 16,0 0 1-16,0 0 0 0,0 0-1 0,0 0 2 15,-12 43 2-15,6-17 7 0,1 4 3 0,0 12 9 16,-6-1-4-16,4 6 4 0,-5 1-9 0,3 5 4 16,-2-2 0-16,2 0-29 0,4-5 22 15,3-1-28-15,4-9 11 0,3-5-4 0,6-2-19 16,-11-29-19-16,30 44-49 0,-30-44-53 0,44 24-121 15,-44-24-280-15,37-5 21 0,2 5 388 0</inkml:trace>
  <inkml:trace contextRef="#ctx0" brushRef="#br0" timeOffset="61684.4895">8629 11911 1572 0,'0'0'139'0,"0"0"-97"0,0 0-17 0,0 0-8 16,-27 32-7-16,27-32-5 0,-14 33 0 0,7-6-7 15,0 3 6-15,3 3-6 0,-1 4-16 0,3 0 29 16,2 4-37-16,2-4 28 0,0-4-11 0,3-1-20 16,-5-32-10-16,14 51-42 0,-14-51-34 15,18 33-36-15,-18-33-45 0,0 0-102 0,44 14-173 16,-44-14 77-16,36-17 394 0</inkml:trace>
  <inkml:trace contextRef="#ctx0" brushRef="#br0" timeOffset="62075.1404">8859 11802 1370 0,'-37'16'67'0,"37"-16"-24"15,0 0 2-15,-7 24-5 0,7-24-7 0,0 0-1 16,5 29-2-16,-5-29 4 0,0 0 4 0,20 38 2 16,-20-38-1-16,0 0-1 0,16 34-5 0,-16-34-2 15,10 28-8-15,-10-28-3 0,4 35-9 0,-4-35 0 16,-4 44-4-16,-1-19-14 0,-2 5 22 15,-2-2-24-15,0-3 21 0,0 1-9 0,9-26-3 16,-12 42 1-16,12-42-2 0,-7 27 0 0,7-27 0 16,0 0-1-16,0 0 0 0,0 0 1 15,0 0 1-15,33-30-1 0,-13 0-8 0,-1-9 23 16,4-5-23-16,2-2 25 0,-2 1-11 0,2-1-4 16,0 3 4-16,-2 5-8 0,0 4 5 0,-4 4-4 15,-19 30 4-15,34-40-3 0,-34 40 2 16,0 0-2-16,28-27 0 0,-28 27 0 0,0 0 1 15,0 0 0-15,16 30 0 0,-16-30 1 0,7 50-3 16,-3-17 3-16,1 6-4 0,-1 1 5 0,1 3-10 16,-1 1 7-16,1 1 2 0,2-2-24 0,5-6 18 15,-1-6-35-15,10-4 2 0,-21-27-10 0,44 39-12 16,-44-39-20-16,59 17-26 0,-59-17-30 16,69 4-55-16,-69-4-46 0,66-30-204 15,-22 25-7-15,-26-27 301 0</inkml:trace>
  <inkml:trace contextRef="#ctx0" brushRef="#br0" timeOffset="62419.045">9493 11946 1227 0,'0'0'157'0,"-5"29"-67"0,5-29-11 16,0 31-24-16,0-31-13 0,7 37-12 0,-7-37-2 15,16 35-6-15,-16-35 1 0,26 29-2 0,-26-29-20 16,32 22 32-16,-32-22-34 0,45 6 18 0,-21-10-6 15,5-5-9-15,-5-3 26 0,-24 12-19 16,47-28 16-16,-47 28-23 0,33-32-2 0,-33 32 3 16,23-35-3-16,-23 35 2 0,14-37-1 15,-14 37 0-15,4-39-1 0,-4 39 2 0,-4-42-6 16,4 42 2-16,-14-39-3 0,14 39 0 0,-26-28-1 16,26 28 1-16,-36-14 0 0,36 14 3 0,-37-2 2 15,37 2 1-15,-39 16 1 0,39-16-1 0,-41 39 2 16,22-15-1-16,3 6 5 0,2 4-6 0,3-2 5 15,2 1-5-15,4 1 2 0,5-5-6 0,2 0-15 16,5-3 18-16,-7-26-39 0,23 42 13 16,-23-42-35-16,39 29-40 0,-39-29-44 15,49 19-71-15,-49-19-29 0,50-7-193 0,-8 17-11 16,-42-10 288-16</inkml:trace>
  <inkml:trace contextRef="#ctx0" brushRef="#br0" timeOffset="62841.048">10561 11696 807 0,'0'0'330'0,"-11"-33"-198"15,11 33-21-15,0 0-14 0,-21-25-19 0,21 25-17 16,-33-7-23-16,33 7-17 0,-45 21-1 0,19-5-1 16,26-16 3-16,-52 44-3 0,31-19 2 0,-4 1-2 15,6 2 5-15,-1-3-3 0,8 1 1 0,12-26-10 16,-11 46-1-16,11-46-8 0,4 32 0 0,-4-32-2 16,0 0 1-16,33 23 2 0,-33-23 2 15,39 5 1-15,-39-5 2 0,41 0 1 0,-41 0-2 16,39-3 1-16,-39 3-2 0,28 1 0 0,-28-1 0 15,0 0-1-15,0 0 0 0,25 23 0 16,-25-23-5-16,4 27 1 0,-4-27 1 0,-4 37-5 16,4-37 8-16,-16 42-6 0,16-42-13 0,-19 47 24 15,19-47-25-15,-18 41 22 0,18-41-13 16,-14 28-6-16,14-28-8 0,0 0-7 0,-20 28-10 16,20-28-9-16,0 0-20 0,0 0-46 0,0 0-69 15,11 27-141-15,-11-27-232 0,0 0 26 0,36 2 439 16</inkml:trace>
  <inkml:trace contextRef="#ctx0" brushRef="#br0" timeOffset="63731.8303">12187 11728 674 0,'-25'-21'159'0,"25"21"-23"16,-26-11-7-16,26 11-11 0,-34-7-13 0,34 7-26 16,-39-2-24-16,39 2-9 0,-44 2-12 0,44-2-7 15,-52 11-5-15,26 1-2 0,-6 0-3 0,3 6 2 16,-2 0 0-16,2 5 7 0,-4-1-2 0,4 7 3 15,-3-5-4-15,8 8 2 0,-1-4-4 0,9 2 4 16,3-5-6-16,6 1 0 0,7-26-9 0,2 41-1 16,-2-41-7-16,27 38 2 0,-27-38-2 15,49 34-10-15,-17-22 14 0,5-5-15 0,2 0 14 16,0-8-3-16,4-10-1 0,1-3 15 0,0-5-14 16,1-6 12-16,-1 2-11 0,-2-3-3 0,-3-3 2 15,-3 1-2-15,-8 0 3 0,-1 2-5 16,-8-1 6-16,-3 1-5 0,-16 26 4 0,23-44-2 15,-23 44 2-15,13-36-2 0,-13 36 3 0,5-28-2 16,-5 28 2-16,0 0-2 0,-2-24 1 16,2 24-1-16,0 0-2 0,0 0 0 0,0 0 0 15,0 0-3-15,0 0-2 0,0 0-1 0,0 42-4 16,2-17 3-16,-2 5-6 0,0 1 2 0,2 8-10 16,-4-2 1-16,5 2-10 0,1-9-2 0,7 5-21 15,-11-35-15-15,30 47-18 0,-30-47-46 0,51 27-39 16,-51-27-81-16,53-27-185 0,-10 31-26 15,-26-30 326-15</inkml:trace>
  <inkml:trace contextRef="#ctx0" brushRef="#br0" timeOffset="64074.095">12832 11735 1094 0,'-22'32'104'16,"22"-32"-49"-16,-19 40-12 0,19-40-9 0,-14 48 0 15,5-22-2-15,5 6 9 0,-3-7-3 0,4 6 6 16,-6-4-6-16,7 3 2 0,-5-6-4 0,7 4-1 16,0-28 4-16,-4 46-40 0,4-46 24 0,0 30-38 15,0-30 18-15,0 0-1 0,0 0-1 16,0 0-2-16,0 0 4 0,0 0 3 0,0 0-12 16,32-37 34-16,-23 13-33 0,2-3 29 15,-1-1-17-15,1 0-6 0,0-4 6 0,1 2-4 16,-3 0 3-16,1 2-3 0,-1 2 4 0,0 1-5 15,-2 0 3-15,-7 25-3 0,14-42 1 0,-14 42-1 16,18-33 2-16,-18 33-4 0,18-32 2 0,-18 32-4 16,18-23 2-16,-18 23-2 0,0 0-4 0,37-27-7 15,-37 27-12-15,30-12-18 0,-30 12-25 16,28 0-24-16,1 16-36 0,-29-16-50 0,39 14-69 16,-39-14-181-16,0 0-23 0,54 44 312 15</inkml:trace>
  <inkml:trace contextRef="#ctx0" brushRef="#br0" timeOffset="64453.8236">13375 11805 1032 0,'-39'7'230'0,"39"-7"-121"0,-19 29-40 0,19-29-4 15,-13 24-15-15,13-24-7 0,0 0-11 0,0 36-10 0,0-36-7 16,0 0-4-16,0 0-5 0,32 22 2 15,-32-22 0-15,34-5 3 0,-34 5 3 0,50-17-2 16,-22 1-1-16,7-2-6 0,-1-1 1 16,3-4-6-16,0 2 4 0,-1-4-5 0,-4 2 3 15,-6 0-3-15,-26 23 4 0,41-40-2 0,-41 40 5 16,23-37 2-16,-23 37 9 0,9-32 3 0,-9 32 3 16,-9-25-5-16,9 25-6 0,-23-26-8 0,23 26-1 0,-41-25-2 15,15 20 1-15,-3 1 1 0,-3 6 1 0,-1 5 2 16,-3 6 1-16,4 4 7 0,-1 8-1 15,3 7 10-15,-2 3-2 16,7 7 4-16,-3 0-6 0,8 1 1 0,3-1-10 0,2-2-9 16,8-3-1-16,5-5 0 0,6-4 0 0,-4-28 0 15,28 37-4-15,-28-37-6 0,50 18-10 0,-20-16-4 16,7-2-11-16,2-9-5 0,11 4-12 0,-1-15-23 16,17 15-55-16,-20-34-95 0,35 22-248 0,-15-5-100 15,-4-13 188-15</inkml:trace>
  <inkml:trace contextRef="#ctx0" brushRef="#br0" timeOffset="65612.5967">15431 11052 1007 0,'-19'-37'152'0,"15"8"-78"0,-13-11-21 15,10 10-16-15,-11-5-11 0,4 3-14 0,-2 2-3 16,-5 2-7-16,-2 3 15 0,23 25 12 0,-52-31 1 15,26 25-4-15,-4 6-8 0,1 7-6 0,-1 4 7 16,4 12 9-16,-5 1 0 0,3 10 5 0,-6 1-6 16,4 11 6-16,-5-2-6 0,5 9 5 0,-2 3-12 15,5 4-13-15,3 5 22 0,2 4-29 0,5 3 19 16,-1 7-8-16,7 1-15 0,2 2 9 0,4 3-11 16,3-4 9-16,2-4-18 0,4-10-2 0,6-3-25 15,-2-17-10-15,16 10-51 0,-24-57-91 0,48 63-99 16,-48-63-248-16,43 16 38 0,1-2 449 15</inkml:trace>
  <inkml:trace contextRef="#ctx0" brushRef="#br0" timeOffset="65815.7301">14656 11592 1232 0,'-13'39'345'0,"13"-39"-300"0,0 0-26 15,0 0-7-15,34 9 0 0,-4-9 0 0,9-2-7 16,2-5-3-16,3 4-3 0,6-8-9 0,-3 0-13 16,14 4-23-16,-12-12-28 0,17 15-33 0,-20-24-49 15,23 28-56-15,-23-16-80 0,-2-3-163 0,24 26 148 16,-33-30 307-16</inkml:trace>
  <inkml:trace contextRef="#ctx0" brushRef="#br0" timeOffset="66534.6002">15764 11589 751 0,'0'0'103'0,"0"0"-43"0,15-30-5 15,-15 30 17-15,1-34-2 0,-1 34-3 16,-3-33-7-16,3 33-1 0,-14-25-5 0,14 25 5 16,-27-21-6-16,27 21-2 0,-41-10-8 0,13 8-8 15,1 11-1-15,-6-2-5 0,1 12 4 0,-9-3-1 16,6 12 4-16,-8-2-3 0,4 10 2 0,-1-1-10 15,4 5 4-15,1-4-8 0,5 1 2 16,5-4-4-16,9-3-2 0,16-30-8 16,-18 42-2-16,18-42-7 0,7 27 2 0,-7-27-3 15,32 23 2-15,-7-18 0 0,5-2-1 0,4-6 0 16,5-4 0-16,3-4 1 0,2-6-3 0,2 1 2 16,2-5-3-16,-2-2 2 0,-3-2-4 0,-4 1 3 15,-4-1-4-15,-5-2 5 0,-3 1-3 0,-6 1 6 16,-21 25-3-16,34-42 2 0,-34 42-1 0,16-33 1 15,-16 33-1-15,3-25 1 0,-3 25-1 16,0 0 2-16,-10-26-1 0,10 26 0 0,0 0 0 16,0 0 0-16,-29-11-1 0,29 11 0 0,0 0-2 15,0 0 0-15,-28 28 1 0,28-28-1 16,-11 34 3-16,11-34-3 0,-5 45 4 0,3-20-3 16,1 3 3-16,2 0-4 0,3 1 3 0,3-1-2 15,2-4 2-15,-9-24-3 0,25 43 2 0,-25-43-1 16,31 30 1-16,-31-30-2 0,43 17 2 15,-18-13-1-15,0-2 0 0,-1-4 1 0,1-5 0 16,0 3 0-16,-25 4 0 0,46-19 0 0,-46 19 0 16,39-21 0-16,-39 21-2 0,30-25 2 0,-30 25-1 15,0 0 2-15,28-30-1 0,-28 30 1 0,0 0 1 16,0 0-1-16,0 0 0 0,0 0 2 0,0 0-3 16,0 0 1-16,0 0 0 15,0 0-2-15,0 0 2 0,-5 42-2 0,5-42 2 16,-9 39-2-16,9-39 3 0,-10 42-3 0,10-42 1 15,-8 36-1-15,8-36 1 0,0 0 0 0,0 24 0 16,0-24 1-16,0 0 1 0,0 0 3 0,0 0 2 16,27-23 1-16,-27 23-1 0,27-37 2 0,-27 37-4 15,31-49 4-15,-16 23-6 0,-3-3 4 0,0 5-5 16,-12 24 4-16,18-44 1 0,-18 44 2 16,9-35-7-16,-9 35-2 0,2-29 0 0,-2 29 0 15,0 0 0-15,-2-28 0 0,2 28 0 0,0 0 0 16,16-33 0-16,-16 33 0 0,30-34 0 0,-5 20 0 15,7-5-15-15,5 1-16 0,5-3-13 16,12 3-7-16,0-4-18 0,19 11-31 0,-11-22-64 16,34 34-148-16,-17-17-260 0,1-1 22 0,10 17 412 15</inkml:trace>
  <inkml:trace contextRef="#ctx0" brushRef="#br0" timeOffset="67128.3521">17737 11576 784 0,'23'-28'111'0,"-23"28"-19"16,0 0-1-16,32-24-7 0,-32 24-17 0,13-27-22 16,-13 27-6-16,1-24-1 0,-1 24 5 15,0 0-2-15,-21-32 1 0,21 32-3 0,-28-16 1 16,28 16 2-16,-39-5-1 0,39 5 1 15,-44 12-4-15,44-12-2 0,-46 28-5 0,46-28 0 16,-48 41-6-16,25-17 2 0,1-1-7 0,5 7 2 16,-1 0-7-16,4 2 0 0,1 0-6 0,3-1 1 15,3 3-6-15,3-6 2 0,2-2-5 0,2-26 2 16,11 39-3-16,-11-39 0 0,28 21-1 0,-28-21 1 16,45 7 0-16,-17-10-1 0,4-8 2 15,7 1-3-15,0-12 3 0,2-2-2 0,1-4 0 16,-5-6-3-16,0 1 2 0,-3-3-4 0,-2 3 5 15,-4 0-1-15,-3 4 4 0,-2 3-4 16,-23 26 5-16,34-39-4 0,-34 39 3 0,0 0-2 16,23-28 1-16,-23 28 0 0,0 0 1 0,0 0-1 15,0 0-3-15,0 0-2 0,-14 34-5 0,14-34 2 16,-20 42-3-16,10-11 5 0,-5 1-2 16,3 2 3-16,1-1-7 0,3-5-1 0,6 6-11 15,2-34-1-15,5 46-13 0,-5-46-8 0,25 35-23 16,-25-35-20-16,41 17-30 0,-41-17-39 0,54 7-40 15,-54-7-69-15,43-24-194 0,-1 33 51 0,-22-34 409 16</inkml:trace>
  <inkml:trace contextRef="#ctx0" brushRef="#br0" timeOffset="67690.8681">18414 11612 1125 0,'0'0'158'0,"-25"-27"-73"15,25 27-26-15,0 0-4 0,-30-14-6 0,30 14-7 16,0 0-4-16,-35 4-1 0,35-4-3 0,0 0-5 15,-27 38 1-15,27-38-9 0,-19 44 2 0,6-19-4 16,6 5 1-16,-4-2-4 0,3 0 5 16,-5 1-4-16,3-3 3 0,-1-1-5 0,11-25-1 15,-18 42-5-15,18-42-3 0,-9 30-3 0,9-30-2 16,0 0-3-16,0 0 0 0,0 0-1 0,0 0 0 16,0 0 1-16,27-7 1 0,-27 7 2 0,23-34-2 15,-23 34 3-15,27-47-3 0,-15 22 3 16,0-3-4-16,1 0 5 0,-3 0-4 0,3-4 3 15,1 2-4-15,0-3 4 0,2 3-4 16,4 1 3-16,1-1-4 0,4 1 3 0,-2-1-6 16,3 1 4-16,1 1-6 0,-1 5 4 0,1 2-4 15,-1 7 4-15,-26 14-1 0,46-17 1 0,-46 17 1 16,39-2-1-16,-39 2 1 0,29 9-1 0,-29-9-1 16,0 0-1-16,23 31 1 0,-23-31-2 0,3 35 4 15,-3-35-3-15,-12 48 3 0,0-22-2 16,-4 3 5-16,-2-1-4 0,-5 7 5 0,-2-1-4 15,-3 2 5-15,-2 3-5 0,-2-2 6 16,2-2-4-16,-2-3 6 0,3-4-2 0,3-1 5 16,-1-8-3-16,27-19 2 0,-39 27 0 0,39-27-1 15,-24 8 1-15,24-8 0 0,0 0-2 0,-25-10-1 16,25 10-2-16,0 0-2 0,-22-27 1 0,22 27-2 16,-14-24 2-16,14 24 0 0,0 0 3 15,-26-30 2-15,26 30 5 0,0 0 2 0,-36-14 2 16,36 14-3-16,0 0-4 0,-35 17-3 0,35-17-2 15,-28 44 1-15,12-10-2 0,1 10 6 0,1 7-9 16,0 7-12-16,0 5 20 0,2 3-22 0,-1-3 16 16,3-5-14-16,1 0-23 0,-6-10-9 0,8 1-26 15,-9-19-37-15,22 21-94 0,-6-51-170 16,-25 35-207-16,27-6 46 0,-2-29 521 16</inkml:trace>
  <inkml:trace contextRef="#ctx0" brushRef="#br0" timeOffset="68659.6826">19067 11552 110 0,'0'0'18'16,"46"-30"-9"-16,-46 30 21 0,38-27 31 0,-38 27 31 16,0 0 45-16,30-22 32 0,-30 22 23 0,0 0-10 15,0 0-21-15,0 0-53 0,-32-9-34 0,32 9-21 16,-39 2-7-16,39-2 0 0,-48 3 2 0,48-3-3 16,-55 16-4-16,29-4-2 0,-6-1-5 0,5 6 1 15,-6 1-6-15,4 8-1 0,-3 1-5 16,6 5 5-16,-1 1-5 0,4 2 3 0,2-1-8 15,3-3 0-15,4-2-8 0,5-1 0 0,6-4-8 16,3-24 2-16,7 41-6 0,-7-41 3 0,28 28-3 16,-28-28 2-16,48 7-2 0,-16-12 2 0,1-6 0 15,5-3-2-15,2-5 3 0,-2-6-3 16,1 1 2-16,-2-5-2 0,-2-2 4 0,-3 1-4 16,-2-4 5-16,0 3-4 0,-3-3 4 15,-4 4-4-15,-4 2 4 0,-3 0-5 0,0 3 4 16,-16 25-2-16,21-44 2 0,-21 44-2 0,11-30 2 15,-11 30-2-15,0 0 1 0,0 0 1 0,0 0 1 16,0 0-1-16,0 0-1 0,0 0 1 0,-11 30-3 16,4-3 2-16,-2 2-1 0,1 5 5 0,-1 1-3 15,3 4 8-15,3-2-4 0,1-2 3 0,6-3-4 16,1-8-1-16,-5-24-5 0,25 32 1 16,-25-32-1-16,46 12 2 0,-16-13-2 0,2-5 1 15,1-4 1-15,3-2-3 0,-2-4 2 16,-1-4-1-16,1 1 1 0,-6-2-2 0,-3 5 3 15,-25 16-3-15,39-34 3 0,-39 34-1 0,0 0 0 16,23-26 2-16,-23 26 1 0,0 0 1 0,0 0 0 16,0 0-1-16,0 0-2 0,0 0-1 15,-23 30-2-15,23-30 1 0,-21 35-1 0,7-8 1 16,1-3-1-16,1 1 3 0,1 1-3 0,11-26 3 16,-19 41-3-16,19-41 2 0,-7 28-1 0,7-28 1 15,0 0-2-15,0 0 1 0,0 0 0 0,0 0 0 16,30 11 2-16,-30-11-1 0,26-23 3 0,-26 23-2 15,30-41 3-15,-16 15-1 0,1-4 3 16,-3 0-3-16,-1-7 3 0,-2 2-3 16,-1 0 4-16,-2 5-3 0,-3 1 2 0,-1 3-3 15,-2 26-3-15,-2-39 0 0,2 39 0 0,0 0 0 16,-9-28 0-16,9 28 0 0,0 0 0 0,0 0 0 16,0 0 0-16,0 0 0 0,4 34 0 0,-4-34 0 15,19 35 0-15,-19-35 0 0,34 35-3 0,-34-35-10 16,48 19-5-16,-20-17-6 0,6-4-3 0,0-5-3 15,8-3 0-15,4-10-3 0,7 3-13 16,-7-17-38-16,16 15-37 0,-25-30-58 0,27 26-56 16,-30-28-68-16,7 3-186 0,13 18 82 0,-27-24 403 15</inkml:trace>
  <inkml:trace contextRef="#ctx0" brushRef="#br0" timeOffset="68822.4151">20415 10979 1159 0,'-26'27'318'0,"10"31"-217"15,-14-7-30-15,12 14-35 0,-7-3 13 0,4 8-41 16,-2 3-2-16,0 0 9 0,2 1-13 0,1-3 8 16,4-4-24-16,-3-18-68 0,19 7-15 0,-15-27-25 15,31 18-102-15,-16-47-176 0,-7 39-87 0,7-39 139 16</inkml:trace>
  <inkml:trace contextRef="#ctx0" brushRef="#br0" timeOffset="68994.6299">20185 11381 1329 0,'-28'-37'168'0,"28"37"-60"0,-20-30-19 16,20 30-9-16,0 0-26 0,0 0-21 0,0 0-17 15,0 0-9-15,0 0-10 0,0 0-2 16,0 0-5-16,34 28-5 0,-9-19-11 0,1-5-13 16,10 8-29-16,-12-16-36 0,22 22-67 15,-46-18-85-15,62-7-224 0,-23 21-3 0,-14-17 260 16</inkml:trace>
  <inkml:trace contextRef="#ctx0" brushRef="#br0" timeOffset="69166.5107">20766 11650 1369 0,'-39'20'138'0,"21"22"-50"0,-14-8-25 0,11 10-10 16,-9 0-27-16,3 0-8 0,-1-2-15 0,3-3-1 15,6-4-21-15,-2-10-17 0,15 4-37 0,6-29-27 16,-9 39-49-16,9-39-89 0,0 0-214 0,0 0-46 15,27-12 304-15</inkml:trace>
  <inkml:trace contextRef="#ctx0" brushRef="#br0" timeOffset="69560.0285">21705 10863 1168 0,'-22'-35'356'15,"22"35"-289"-15,-37-23-15 0,37 23-6 0,0 0-5 16,0 0-14-16,0 0-11 0,0 0-3 31,0 0-2-31,0 0 2 0,-19 46 2 0,20-6 6 16,-2 10-5-16,1 10 9 0,-2 5-12 0,-2 7-8 15,1 2 20-15,-3 3-23 0,-1-1 17 0,2-2-9 16,0-5-13-16,-1-8 6 0,5-6-10 0,-1-6 0 16,4-6-21-16,1-10-3 0,6-3-16 15,-9-30-26-15,23 41-46 0,-23-41-78 0,25 14-134 0,-25-14-220 16,26-18 64-16,-26 18 405 0</inkml:trace>
  <inkml:trace contextRef="#ctx0" brushRef="#br0" timeOffset="69748.8581">21480 11344 1759 0,'0'0'99'0,"-32"18"-42"15,32-18-20-15,0 0-8 0,0 0-14 16,0 0-7-16,30 28-6 0,-30-28 0 0,46 3-2 16,-18-3 0-16,6-1-4 0,1-8-8 0,8 0-8 15,-1-7-18-15,8 0-7 0,-2-12-20 0,14 9-25 16,-16-20-30-16,28 25-97 0,-37-35-95 0,18 12-213 15,4 10 35-15,-24-19 421 0</inkml:trace>
  <inkml:trace contextRef="#ctx0" brushRef="#br0" timeOffset="70111.1886">22287 10867 1669 0,'-33'19'86'0,"13"9"-35"0,-3-3-7 0,7 7-3 16,-2-4-14-16,2 7-3 0,-1 0-4 0,1 0 2 15,0 6-5-15,0-2-10 0,-2 1 20 16,1 4-22-16,-3 0 2 0,2 4-7 0,-1 1 0 16,1-3 0-16,-1 0 0 0,4-4 0 0,5-3 0 0,3-4 0 15,3-2 0-15,6-6 0 0,-2-27 0 16,11 33 0-16,-11-33 0 0,26 14 0 0,-26-14 0 16,41-3 0-16,-14-11 0 0,4-4 0 0,1-8 0 15,0-6 0-15,-2 4 0 0,-1-6 0 16,-5 4 0-16,1 2 0 0,-2 2 0 0,-23 26 0 15,37-39 0 1,-37 39 0-16,0 0 0 0,25-26 0 0,-25 26 0 16,0 0 0-16,0 0 0 0,0 0 0 0,4 24 0 15,-4-24 0-15,0 48 0 0,-2-18 0 0,2 3 0 16,-2 1 0-16,4-2 0 0,3-1-18 0,8-1-15 16,-13-30-5-16,35 46-13 0,-35-46-7 15,48 33-26-15,-48-33-21 0,55 25-45 0,-55-25-58 16,55 5-100-16,-20-3-199 0,-35-2 61 0,67-10 406 15</inkml:trace>
  <inkml:trace contextRef="#ctx0" brushRef="#br0" timeOffset="70454.6431">22719 11421 1261 0,'-47'-21'169'0,"47"21"-77"0,0 0-23 0,0 0-12 15,0 0-24-15,-11 37-8 0,11-37 3 0,16 36 6 16,-16-36-1-16,28 37 0 0,-28-37-9 0,37 35 1 15,-37-35-4-15,45 30-1 0,-45-30-6 0,51 16-4 16,-24-16-4-16,-1 0-1 0,2-6-2 16,1-1 0-16,-1-5-1 0,0-6-2 15,1 2 2-15,-29 16-3 0,44-45 1 0,-28 20-4 16,0-5 3-16,-4-2-5 0,-1 4 5 0,-4 0-4 16,-5 2 5-16,-2 26-2 0,-14-44 2 0,14 44-1 15,-32-29 1-15,7 24-3 0,-5 7 3 0,-9 8 4 16,-2 12 6-16,-3 6 12 0,-7 5 1 0,5 9 9 15,-2 2-21-15,3 8-11 0,5 0 0 0,4 3 0 16,6-4 0-16,9-2 0 0,10-8 0 16,8-9 0-16,10-10 0 0,-7-22 0 0,33 34 0 15,-4-27 0-15,10-7 0 0,5-9 0 16,13-3 0-16,3-15-67 0,16 13-70 0,-19-40-167 16,26 24-331-16,-5-9 23 0,0-10 321 0</inkml:trace>
  <inkml:trace contextRef="#ctx0" brushRef="#br0" timeOffset="71360.8995">3643 13480 639 0,'13'-37'163'0,"-13"37"-33"0,21-28-3 15,-21 28-5-15,14-35-2 0,-14 35-20 0,7-32-19 16,-7 32-14-16,-9-33-6 0,9 33-9 0,-21-39-5 16,21 39-9-16,-34-40-9 0,34 40-8 0,-40-39-2 15,40 39-5-15,-45-37-3 0,45 37-2 16,-40-35-2-16,40 35-1 0,-41-34-12 15,41 34 18-15,-34-21-11 0,34 21 12 0,-24-4 1 16,24 4-6-16,-25 15 10 0,25-15-15 0,-32 54 8 16,12-5-9-16,-3 17-6 0,0 16 10 0,-5 14-10 15,-2 11 11-15,-4 9-13 0,-3 4-2 0,-2 1 14 16,2-4-14-16,1-10 15 0,6-8 0 0,6-11-20 16,4-12 2-16,8-9-22 0,5-16-7 15,10-6-22-15,-3-18-19 0,20 6-45 0,-20-33-59 16,39 23-98-16,-39-23-262 0,42-21 59 0,1 9 410 15</inkml:trace>
  <inkml:trace contextRef="#ctx0" brushRef="#br0" timeOffset="71689.1106">2986 13966 1727 0,'-25'30'71'0,"25"-30"-32"0,0 0-15 16,0 0-10-16,2 25 2 0,-2-25-1 0,37 2 0 15,-10-2-5-15,5-2-4 0,3-3-2 0,4-6-4 16,6 1 0-16,-1-4-2 0,4 1-12 0,-1-1 25 16,3 0-29-16,0 0 24 0,1 2-16 15,-3-1-2-15,0 4 2 0,-2-1 0 0,-7 10 2 16,-6 0 1-16,-4 3 0 0,-5 4 2 0,-24-7-3 16,39 18-4-16,-39-18 0 0,29 23-13 0,-29-23 33 15,12 25-22-15,-12-25 28 0,-2 40-13 16,2-40-3-16,-10 51 2 0,1-23-1 0,0 1 4 15,0 1-2-15,0-1 8 0,0 1-7 0,1 2 6 16,0-5-6-16,1 2 2 0,2-4-2 16,5-25 0-16,-5 39-6 0,5-39-4 0,3 25-20 15,-3-25-29-15,0 0-49 0,0 0-49 0,27 15-71 16,-32-43-93-16,10-2-189 0,20 11 83 0,-22-37 425 16</inkml:trace>
  <inkml:trace contextRef="#ctx0" brushRef="#br0" timeOffset="71876.5877">3714 13669 888 0,'-53'-21'231'0,"21"21"-136"0,-12-9-6 16,19 18-5-16,-9-11-5 0,34 2-10 0,-33 12-24 15,33-12-17-15,0 0-20 0,0 0-9 0,0 0-7 16,0 0-3-16,28 16-5 0,-3-19-14 0,12 4-25 16,-9-15-45-16,24 23-83 0,-26-25-151 0,12 7-160 15,11 18 111-15,-24-25 383 0</inkml:trace>
  <inkml:trace contextRef="#ctx0" brushRef="#br0" timeOffset="72189.1244">4113 13981 1230 0,'0'0'292'0,"-6"26"-255"0,6-26-10 15,0 0 11-15,25 19 9 0,-25-19-2 0,30 7-3 16,-30-7-12-16,46-7-7 0,-16-3-5 0,4-3-8 15,1-4-18-15,3-1 28 0,-1-1-28 0,4-2 30 16,-4-4-10-16,-2 0-5 0,-8 2 3 0,-27 23-7 16,40-42 3-16,-40 42-4 0,25-35 4 0,-25 35-1 15,7-28 5-15,-7 28-2 0,-8-27 2 16,8 27-2-16,0 0-2 0,-41-24-3 0,41 24-1 16,-39-6-2-16,39 6 0 0,-44 13 0 0,19 1-2 15,0 3 3-15,0 13-5 0,-1 2 6 16,-1 10-2-16,2 2-4 0,0 0 26 0,4 8-20 15,0-7 18-15,7 5-9 0,3-6-10 0,8-9 2 16,4-9-4-16,-1-26-1 0,25 41-1 0,-25-41-2 16,52 14-4-16,-19-16-3 0,11-8-7 15,4-13-15-15,9-7-13 0,1-16-27 0,15 4-38 16,-16-31-69-16,33 29-138 0,-24-21-253 0,1-12 43 16,13 17 434-16</inkml:trace>
  <inkml:trace contextRef="#ctx0" brushRef="#br0" timeOffset="72376.5984">5129 13059 1332 0,'-19'46'165'0,"-24"-19"-54"0,18 24-22 0,-8-5-43 15,8 8-7-15,0 10-24 0,6 2 1 0,1 5-13 16,6 3 8-16,3 0-12 0,3 0 10 0,3 2-12 16,5-8-9-16,3-1 16 0,0-5-32 0,9-4 10 15,-3-5-26-15,10 3-31 0,-8-21-16 0,24 16-78 16,-37-51 8-16,58 51-28 0,-58-51-36 15,64 4-80-15,-7 5-95 0,-25-34 282 0</inkml:trace>
  <inkml:trace contextRef="#ctx0" brushRef="#br0" timeOffset="72720.3593">5576 13704 1103 0,'-39'-9'196'0,"39"9"-62"16,-50 25-24-16,32 1-15 0,-17-3-23 0,10 11-10 15,-7 4-15-15,6 3-16 0,-4-1 18 0,3 6-28 16,2 0 14-16,7 2-10 0,4-4-13 0,7-2 4 16,4-12-7-16,3-30-1 0,8 37-4 0,-8-37-2 15,31 9-1-15,-7-13 2 0,7-12 0 0,4-7-1 16,7-12 4-16,4-12-6 0,2-8-8 0,2-5 16 16,-1-10-16-16,1-1 15 15,-4-5-5-15,-2 4-4 0,-1 5 4 0,-8 2-2 16,-1 2 0-16,-9 3 0 0,-6 2 0 0,-3 0 0 15,-7 5 0-15,-4 5 0 0,-5 6 0 0,-1 12 0 16,1 30 0-16,-13-32 0 0,13 32 0 0,0 0 0 16,-32 27 0-16,16 3 0 0,-5 15 0 0,2 10 0 15,-4 14 0-15,1 5 0 0,1 7 0 16,-2 5-1-16,4 6-14 0,1-6 5 0,4-2-22 16,3-17-24-16,13-1-19 0,-4-24-73 0,32 19-65 15,-28-36-167-15,28 9-215 0,9 1 76 0,-11-32 517 16</inkml:trace>
  <inkml:trace contextRef="#ctx0" brushRef="#br0" timeOffset="73048.5823">6960 13627 1298 0,'0'0'351'0,"0"0"-257"16,0 0-42-16,0 0-17 0,0 0-11 0,0 0-10 15,0 0 0-15,-26 28-6 0,15-4-1 0,-5 10 0 16,0 5 0-16,-3 6-6 0,-1 5 6 15,1-1-10-15,1-3-8 0,2-6 22 0,6-3-27 16,1-7 20-16,4-5-20 0,5-25-10 0,3 32-8 16,-3-32-5-16,0 0-8 0,44 12-12 0,-44-12-27 15,61-34-47-15,-40-17-88 0,32 11-248 0,-7 1-55 16,-14-24 275-16</inkml:trace>
  <inkml:trace contextRef="#ctx0" brushRef="#br0" timeOffset="73236.0002">6966 13376 1263 0,'-50'-5'161'0,"50"5"-55"0,-51 18-33 0,51-18-28 16,0 0-24-16,0 0-14 0,0 0-12 0,0 0-4 15,0 0-9-15,32 10-16 0,3-6-32 0,-8-18-36 16,24 21-56-16,-23-23-41 0,33 23-55 0,-19-7-108 16,-5-14-49-16,27 32 354 0</inkml:trace>
  <inkml:trace contextRef="#ctx0" brushRef="#br0" timeOffset="73501.7423">7538 13468 921 0,'-18'26'197'0,"25"-1"-27"0,-7-25-35 16,0 0-31-16,-44 25-28 0,44-25-18 16,-37 28-16-16,37-28-7 0,-43 25-8 0,43-25 0 15,-42 21-6-15,42-21 1 0,-37 21-1 16,37-21-1-16,-32 23 0 0,32-23-1 0,-20 26-2 16,20-26-1-16,-7 30-5 0,7-30-2 0,4 28-6 15,-4-28 0-15,21 25-3 0,-21-25 0 0,39 19 0 16,-39-19 3-16,48 9-2 0,-24-5 0 0,1 3-1 15,-25-7 1-15,45 10-1 0,-45-10 2 0,37 14-1 16,-37-14 0-16,26 21 1 0,-26-21 0 0,0 0-1 16,22 36 3-16,-22-36-1 0,3 24 1 15,-3-24-1-15,-7 25-14 0,7-25 11 16,-16 25-12-16,16-25 20 0,-21 24-12 0,21-24 3 16,-23 25-19-16,23-25-9 0,0 0-8 0,-27 37-7 15,27-37-10-15,0 0-18 0,0 0-37 0,-9 30-63 16,9-30-104-16,0 0-294 0,0 0 65 0,-5-34 411 15</inkml:trace>
  <inkml:trace contextRef="#ctx0" brushRef="#br0" timeOffset="74207.7557">8808 13463 1126 0,'26'-6'144'0,"-26"6"-45"16,0 0-23-16,0 0-17 0,0 0-12 15,0 0-11-15,0 0-11 0,0 0-10 0,0 0-5 16,0 0-6-16,-28 22 0 0,28-22-2 15,-16 35 5-15,16-35 1 0,-19 51 7 0,8-21-1 0,2 5 5 16,-2-3-7-16,4 8 5 0,0-1-8 0,4 2 5 16,1-3-5-16,4-1 6 0,1-9-7 0,6 1 2 15,-9-29-7-15,27 31-1 0,-27-31-2 16,40 9 2-16,-15-12-1 0,4-4 2 0,-1-11 2 16,2-1-1-16,-2-10 5 0,4-1-7 0,-3-5 4 15,2-2-7-15,0-5 4 0,-3 3-5 0,-3-1 6 16,-1 3-7-16,-4-2 5 0,-1 7-3 0,-1 4 2 0,-5 3-2 15,-13 25 3-15,17-33-3 0,-17 33 4 0,0 0-1 16,0 0 5-16,0 0 2 0,0 0 0 0,0 0-2 16,0 0-5-16,0 0-1 0,-12 37-3 0,7-12 4 31,1 5-4-31,0 3 5 0,3 0-5 0,2-1 3 0,1 5-3 0,2-3 6 0,1 1-3 0,2-3 5 16,2-4 0-16,3-4 2 0,-12-24-2 0,34 32 0 15,-34-32-1-15,46 12 2 0,-21-12 1 0,3-7-1 16,1-3-1-16,1-8-2 0,-2-5 2 0,0-5-4 15,-1-5 4-15,-4-3-6 16,-4-2 3 0,-1-3-6-16,-4 4 4 0,-1-2-4 15,-3 1 2-15,-1 1-7 0,-2 3 1 0,-3 3-9 0,1 2-3 16,-5 3-9-16,0 26-3 0,0-39-12 0,0 39-10 16,-3-24-26-16,3 24-33 0,0 0-63 0,0 0-125 0,0 0-228 0,0 0 24 15,24 24 441-15</inkml:trace>
  <inkml:trace contextRef="#ctx0" brushRef="#br0" timeOffset="74600.5201">9861 13565 1332 0,'-28'18'91'15,"28"-18"-42"-15,0 0-20 0,2 28-8 16,-2-28-4-1,0 0-7-15,30 10 6 0,-30-10 3 0,41-7 4 16,-9 2 11-16,-4-9 3 0,9 2-2 0,-1-6-3 16,4-1-10-16,-1-4-6 0,2 0-9 0,-4-2-1 15,-1 0-5-15,-3-1 2 0,-4 0-5 0,-6 1 6 16,-23 25-4-16,32-42 4 0,-32 42 0 0,12-36 2 16,-12 36-3-16,-9-30 1 0,9 30-2 15,-21-24-1-15,21 24 0 0,-36-18-1 0,36 18-2 16,-44-5 2-16,19 7-1 0,25-2 1 0,-47 16 4 15,22-2 3-15,0 9 8 0,-3 1 7 0,3 10 8 0,-2-1-3 16,4 4 4-16,0 2-12 0,4 0 0 0,5-2-13 16,5-4 1-16,7-7-8 0,7 1 2 0,-5-27-6 15,29 35-1-15,-29-35-8 0,49 14-8 16,-13-10-14-16,-3-11-12 0,10 7-20 0,-6-14-18 16,16 10-8-16,-9-19-16 0,24 20-45 0,-22-29-60 15,26 18-153-15,-3 0-123 0,-12-23 199 0</inkml:trace>
  <inkml:trace contextRef="#ctx0" brushRef="#br0" timeOffset="75001.5407">11048 13376 744 0,'-37'9'222'16,"10"-25"-120"-16,27 16-24 0,-32-31-13 0,32 31-32 15,-19-39-16-15,19 39-7 0,-18-44 7 0,18 44 7 16,-14-35 14-16,14 35 7 0,0 0 8 15,0 0-2-15,-39-25-4 0,39 25-6 16,-32 16-7-16,32-16-1 0,-44 39 1 0,21-9 10 16,-7 3-1-16,7 9 14 0,-7-3-8 0,7 5 1 15,0-2-17-15,3 1-3 0,6-5-16 0,3-4-2 16,8-6-8-16,3-28-1 0,5 39-4 0,-5-39 1 16,25 17 1-16,-25-17-2 0,42 0 2 0,-11-7-1 15,2-10 0-15,6-3 4 0,2-10 2 0,3-3-4 31,0-6 1-31,1-1-9 0,-5 1 3 0,-2 0-3 16,-3 4 5-16,-7 3-3 0,-1 2 5 16,-8 6-3-16,-19 24 3 0,31-37-1 0,-31 37 1 0,0 0 1 15,0 0 2-15,0 0-1 0,0 0-1 0,0 0-1 16,0 0-3-16,-27 35 2 0,15-9-1 0,-1 4 2 16,1 2-3-16,1 1 3 0,2 3-4 0,2-3 1 15,2-5-8-15,0 0-3 0,5-3-13 16,0-25-8-16,12 32-15 0,-12-32-12 0,30 16-31 15,-30-16-37-15,50-4-98 0,-50 4-215 0,42-47-99 16,1 31 139-16</inkml:trace>
  <inkml:trace contextRef="#ctx0" brushRef="#br0" timeOffset="75235.9371">11618 12547 1243 0,'-40'-32'224'0,"40"32"-111"0,-29 0-32 15,29 0-24-15,-16 25-29 0,9 3-7 0,-2 6-7 16,6 13 3-16,-1 2-7 0,4 6 6 0,0 8-12 16,0 8 9-16,0 8 7 0,-1 4-22 0,-5 0 18 15,1 5-28-15,0-7 1 0,-1-6 9 16,3-4-15-16,-1-11 13 0,6 0-41 16,-2-18 1-16,11 0-39 0,-11-42-40 0,23 58-63 0,-23-58-97 15,0 0-206-15,46 11 4 0,-46-11 395 0</inkml:trace>
  <inkml:trace contextRef="#ctx0" brushRef="#br0" timeOffset="75517.2328">11829 13038 1386 0,'-9'37'135'15,"-21"-14"-73"-15,11 7-23 0,-11-5 0 0,8 5-5 16,-4-6-6-16,8 3 4 0,18-27-4 0,-34 46 5 15,34-46-5-15,-28 37 2 0,28-37-4 16,-21 31 2-16,21-31-4 0,0 0-2 0,0 0-6 16,-16 28-5-16,16-28-6 0,0 0-2 0,0 0-2 15,0 0 1-15,0 0 0 0,30 2 1 16,-30-2 1-16,28-9-3 0,-28 9 1 0,36-10-3 16,-36 10 1-16,42-11 2 0,-42 11-3 0,48-1 0 15,-23 2-3-15,-25-1-7 0,42 11-7 0,-42-11-10 16,41 16-13-16,-41-16-12 0,36 23-21 15,-36-23-21-15,35 24-37 0,-35-24-57 0,32 21-63 16,-32-21-120-16,0 0-109 0,46 20 209 0,-46-20 272 16</inkml:trace>
  <inkml:trace contextRef="#ctx0" brushRef="#br0" timeOffset="76220.4322">12013 13267 1094 0,'0'0'414'15,"0"0"-308"-15,0 0-45 0,0 0-4 0,6-26-13 16,-6 26-11-16,0 0-8 0,28 3-6 16,-28-3-5-16,25 13-1 0,-25-13-4 0,32 19 0 15,-32-19-2-15,32 28 4 0,-32-28 1 0,38 23 5 16,-38-23-1-16,50 12-2 0,-22-12-3 0,-3 0-5 15,-25 0 0-15,44-10-1 0,-44 10-1 16,48-28-2-16,-23 7 1 0,3-4-3 0,1-3 3 16,-3-4-5-16,-1 2 3 0,-2-3-6 0,-5 3-11 15,-6 0 22-15,-3 2-25 0,-7-1 24 16,-2 29-13-16,-13-45-3 0,13 45-1 0,-33-37-5 16,33 37 1-16,-48-20 1 0,20 20 5 0,-4 7 6 15,0 7 6-15,-2 8 7 0,1 6 3 0,1 5-7 16,-4 2 26-16,6 8-24 0,-2-3 21 0,6 6-10 15,5-2-8-15,5-2 7 0,7-3-8 0,7-6-2 16,7-4-7-16,6-5 0 0,-11-24 0 0,46 30 0 16,-14-24 0-16,3-3 0 0,10-6 0 15,-3-8 0-15,6-3 0 0,5-6 0 0,4-4 0 16,6-1 0-16,1-5 0 0,3-1 0 16,-5 1 0-16,-3-2 0 0,-1 7 0 0,-5-1 0 15,-1 1 0-15,-8 4 0 0,-3 0 0 0,-4 5 0 16,-12 2-11-16,-25 14 10 0,30-18-2 0,-30 18 1 15,0 0-1-15,0 0 1 0,0 0 10 16,-23 43-9-16,2-15 9 0,-8 3-8 0,3 3-2 16,-3 5 5-16,1 1-5 0,0 1 4 0,3 1-9 15,4-2 2-15,1-3 1 0,6-1 3 0,7-10 2 16,7-26 6-16,0 35-11 0,0-35 3 0,0 0 1 16,27 11 0-16,-27-11 6 0,28-14-2 0,-28 14 1 15,32-37-2-15,-16 9-1 0,1-4-2 16,-1 2 0-16,-1-5 0 0,-5 3 0 15,-1-1 0-15,-4-1 0 0,1 4 0 0,-3 2 0 16,-1 2 0-16,0-3 0 0,1 1 0 0,-1 2 0 16,3-1 0-16,2 3 0 0,2-1 0 0,-9 25 0 15,25-42 0-15,-25 42 0 0,30-32 0 0,-30 32 0 16,39-19 0-16,-39 19 0 0,41-13-41 0,-16 13-36 16,-25 0-28-16,58 13-74 0,-58-13-118 0,48-9-285 15,-16 20 8-15,-32-11 383 0</inkml:trace>
  <inkml:trace contextRef="#ctx0" brushRef="#br0" timeOffset="76423.55">13784 13255 1665 0,'-16'51'248'0,"16"-51"-156"16,-33 30-50-16,33-30-42 0,-36 16 0 16,36-16 0-16,-35 0 0 0,35 0 0 0,-27-21 0 15,27 21 0-15,-24-44-15 0,24 44-95 0,-31-69-135 16,26 43-426-16,-4-6 49 0,4-3 239 0</inkml:trace>
  <inkml:trace contextRef="#ctx0" brushRef="#br1" timeOffset="80397.4458">15384 12630 635 0,'0'0'111'0,"-30"-28"-24"0,30 28-4 15,-29-20 3-15,29 20-4 0,-28-21-6 0,28 21-10 16,-28-25-11-16,28 25-6 0,-32-23-2 16,32 23-8-16,-30-17-5 0,30 17-12 0,-38-9-5 15,38 9 1-15,-40 5 6 0,40-5 7 0,-45 27-2 16,22-3 0-16,-7 8-9 0,-2 7 1 0,-3 5-9 15,-1 7 6-15,1 0-7 0,0 9 7 16,-3 2-9-16,1 3 12 0,0 0 10 0,3 4-21 16,3-8 27-16,6-3-27 0,7-7 4 0,7-7 2 15,8-8-13-15,6-8 1 0,8-4-6 16,-11-24 4-16,43 39-3 0,-12-26 2 0,7-1-1 16,8-5 1-16,5-7 0 0,6-4 0 0,3-4 0 15,2-6-2-15,-4-4 2 0,-1-3-3 0,-4-2 4 16,-3-2-4-16,-6-1 4 0,-3-2-3 0,-6 1 2 15,-7-1-5-15,-3 0 1 0,-5 5-8 0,-20 23 2 16,28-42-2-16,-28 42 4 0,9-32 4 0,-9 32 3 16,0 0-1-16,-14-26 5 0,14 26-3 15,0 0-2-15,-34 1-1 0,34-1-5 16,0 0 3-16,-35 43 0 0,22-17 5 0,-1 4-3 16,2 5 4-16,1 4-5 0,1 1 6 0,1 1-6 15,3-2 4-15,8-6-13 0,2-6-7 0,12-3-21 16,-16-24-18-16,44 25-23 0,-19-34-11 0,22 11-27 15,-15-29-37-15,30 19-52 0,-23-22-130 16,4-9-116-16,21 21 216 0,-33-33 238 0</inkml:trace>
  <inkml:trace contextRef="#ctx0" brushRef="#br1" timeOffset="80709.9445">15963 13014 583 0,'-27'30'222'0,"27"-30"-106"0,-35 21-19 0,35-21-3 16,-34 30-23-16,34-30 11 0,-32 40-29 15,32-40 6-15,-32 57-3 0,13-33-14 0,10 8-8 16,-2-4-15-16,8 9 11 0,-4-7-7 0,5 3 6 16,-3-8-3-16,3 2-4 0,2-27-11 0,-4 42 4 15,4-42-11-15,4 30-1 0,-4-30-3 0,0 0 0 16,0 0-1-16,0 0 0 0,0 0 0 0,0 0 1 16,27 3 2-16,-27-3 1 0,17-26 4 0,-17 26-3 15,23-49 4-15,-9 22-4 16,1-5 5-16,-3 1-4 0,0-1 5 0,1 2-5 0,-3 0 2 15,1 2-6-15,-2 0 2 0,-2 1-5 0,2-1 3 16,0 2-5-16,-9 26 0 0,24-43 12 16,-24 43-42-16,31-28 18 0,-31 28-36 0,33-14-15 15,-6 21-10-15,-27-7-39 0,49 7-47 0,-49-7-48 16,50 14-81-16,-22 8-131 0,-28-22 120 16,59 26 303-16</inkml:trace>
  <inkml:trace contextRef="#ctx0" brushRef="#br1" timeOffset="81397.4601">16526 13056 681 0,'0'0'193'15,"-34"-14"-48"-15,8 0-31 0,26 14-18 16,-43-6-20-16,43 6-17 0,-49 4-6 16,49-4 1-16,-53 12 0 0,53-12-20 0,-52 25 16 15,52-25-24-15,-55 42 11 0,29-15 1 0,-4 1-12 16,7 2 3-16,-2 0-7 0,7 1 2 0,2-2-8 15,7-3-2-15,9-26-9 0,-3 42-1 0,3-42-3 16,17 27-1-16,-17-27 0 0,36 16 1 0,-11-13-2 16,1-6 1-16,6-3 0 0,5-4-1 15,-1-6 1-15,1 0-4 0,-2-5 0 0,1-2-6 16,-3 0 2-16,-1-3-3 0,-3 1 7 0,-3 0-3 16,-1-1 5-16,-4-1-3 0,-3 1 5 15,-2 1-2-15,-2 1-11 0,-14 24 31 0,16-41-30 16,-16 41 29-16,7-33-14 0,-7 33-2 0,0 0 2 15,-2-28 0-15,2 28 0 0,0 0 0 16,0 0-3-16,0 0-1 0,0 0-3 0,0 0 2 16,-9 38-1-16,9-38-16 0,-1 48 31 0,-3-20-32 15,4 6 27-15,-3-1-12 0,3 4-9 0,-4-2-1 16,8 4-12-16,-6-6-3 0,7 3-13 0,-3-12-2 16,9 8-13-16,-11-32-3 0,26 41-9 0,-26-41-5 15,37 21-12-15,-37-21-6 0,43-2-3 0,-43 2 4 16,46-23 7-16,-46 23 0 0,48-39 1 15,-25 13 3-15,0 1 10 0,-4-7 21 0,-1 3 19 16,0-3 16-16,-4-2 10 0,-2 4 3 16,-1 0 0-16,-2 2 2 0,-4 0-2 0,0 3 4 15,-5 25 10-15,6-42 20 0,-6 42 34 0,5-30 31 16,-5 30 15-16,0 0 20 0,0 0-22 0,0 0-6 16,0 0-23-16,0 0-16 0,0 0-1 0,0 0-23 15,5 32 10-15,-5-32-36 0,4 42 20 16,-1-12-16-16,-6-7 12 0,6 11-2 0,-3-5-19 15,2 3 5-15,-2-2-3 0,4 0 5 0,-4-5-1 16,0-25-1-16,8 38-9 0,-8-38 8 0,13 27-1 16,-13-27 1-16,0 0 1 0,25 14-3 0,-25-14-2 15,0 0 0-15,33-21 6 0,-33 21-3 16,34-34 1-16,-16 8-2 0,3-8-2 16,-2-1-8-16,3-3 4 0,-3 1-7 0,-1 0 5 15,-2 1 12-15,-4 3-26 0,1 5 26 0,-5-1-30 16,0 3 6-16,-8 26-4 0,8-44-13 0,-8 44-16 15,2-32-23-15,-2 32-20 0,0 0-26 0,0 0-69 16,0 0-102-16,0 0-219 0,0 0 6 0,-28 23 467 16</inkml:trace>
  <inkml:trace contextRef="#ctx0" brushRef="#br1" timeOffset="81600.5833">17585 13005 1356 0,'0'0'173'0,"0"0"-83"0,0 0-26 0,-25-11-17 16,25 11-18-16,-25 14-8 0,25-14-26 0,-28 27 31 16,28-27-34-16,-30 47 26 0,16-19-11 15,1 4-9-15,3 3 6 0,-1-1-8 0,1 5 6 16,3-2-22-16,-1-4 3 0,7-1-12 0,1-32-16 16,-2 53-25-16,2-53-40 0,14 33-70 0,-14-33-59 15,0 0-127-15,43 0-115 0,-36-30 221 0,30 28 260 16</inkml:trace>
  <inkml:trace contextRef="#ctx0" brushRef="#br1" timeOffset="81819.3313">17486 12609 1361 0,'-46'-11'111'0,"21"15"-46"0,-3-12-15 0,28 8 2 15,-27 8-17-15,27-8-16 0,0 0-22 0,0 0-14 16,0 0-32-16,0 0-43 0,28 10-77 15,-28-10-157-15,0 0-210 0,47-14 42 0,-47 14 488 16</inkml:trace>
  <inkml:trace contextRef="#ctx0" brushRef="#br1" timeOffset="82131.8371">18159 12447 1093 0,'18'-34'127'0,"-18"34"-32"0,0 0-19 16,0 0-6-16,0 0-17 0,0 0-19 0,-2 37-17 16,0-11-2-16,-7 6-4 0,6 9 10 0,-6 1-6 15,2 9 7-15,-2 4-13 0,2 1 7 16,-4 6-14-16,2 1 6 0,-1 4 4 0,-3 0-28 16,3-4 26-16,-3-3-26 0,4-3 9 0,-1-10-8 15,6 1-20-15,-3-17-11 0,16 10-37 0,-9-41-36 16,12 47-62-16,-12-47-35 0,0 0-98 0,29 29-117 15,-29-29 205-15,0 0 226 0</inkml:trace>
  <inkml:trace contextRef="#ctx0" brushRef="#br1" timeOffset="82631.8533">17941 12973 852 0,'0'0'164'0,"-28"-33"-35"0,28 33 5 15,0 0-25-15,0 0-37 0,0 0-27 0,0 0-11 16,0 0-4-16,0 0-1 0,37 8-9 0,-37-8-8 15,51 11-10-15,-19-7-2 0,5-3-8 16,2-4-14-16,11 5-23 0,-6-13-23 0,15 13-22 16,-12-16-20-16,17 15-15 0,-16-18-19 15,18 17-11-15,-17-13-15 0,6 10 31 0,-11-4 24 16,-5 7 62-16,-2 0 40 0,-8 0 37 0,-29 0 21 16,37 7 22-16,-37-7 28 0,0 0-1 0,0 0 5 15,0 0-26-15,0 0-19 0,-27 12-11 0,27-12 12 16,-37-3 11-16,37 3 14 0,-44-4-4 15,44 4-8-15,-48-5-12 0,48 5-4 0,-51-4 3 16,51 4 2-16,-55 9-1 0,55-9-3 0,-51 21-9 16,51-21-5-16,-54 36-7 0,30-14-1 0,-5 3 10 15,4 7-31-15,2 0 26 0,6 1-32 0,1-3 9 16,5-4 0-16,11-26-9 0,-5 41 2 0,5-41-7 16,14 28 2-16,-14-28 0 0,32 14 0 15,-32-14 1-15,49-2 1 0,-17-5-1 16,2-5 0-16,3-6-1 0,2-3-1 0,2-5 1 15,0-2-4-15,-2-1 3 0,-4 1-6 0,-3 2-7 16,-6 1 26-16,-26 25-24 0,38-33 28 0,-38 33-15 16,0 0 0-16,0 0 0 0,0 0 0 0,0 0 0 15,0 0-2-15,0 0-4 0,0 0-3 0,0 0-10 16,-2 30-15-16,2-30 25 0,-16 47-27 16,9-20 29-16,2-4-13 0,5 3-4 0,0-26-5 15,5 35-12-15,-5-35-18 0,0 0-21 0,32 14-17 16,1-7-27-16,-33-7-42 0,62-26-76 0,-30 12-175 15,4-32-47-15,20 25 372 0</inkml:trace>
  <inkml:trace contextRef="#ctx0" brushRef="#br1" timeOffset="82839.2122">19370 12309 1075 0,'-17'32'217'15,"-14"-25"-90"-15,21 23-32 0,-18-7-19 0,17 19-10 16,-10-1-29-16,8 15-3 0,-3 2-15 0,4 12 4 15,-2 1-13-15,0-4 6 0,-1 3-17 0,1-3 7 16,4-2 4-16,-1-5-36 0,6-3 13 16,-2-8-27-16,7 0-11 0,-9-14-15 0,14 6-13 15,-5-41-62 1,0 53 1-16,0-53-25 0,11 26-128 0,-11-26-134 16,0 0 59-16,35 2 368 0</inkml:trace>
  <inkml:trace contextRef="#ctx0" brushRef="#br1" timeOffset="83120.4814">19027 12785 1200 0,'-36'10'236'0,"42"15"-123"16,-6-25-44-16,3 35-10 0,-3-35-17 0,28 28-11 16,-28-28-2-16,57 14 5 0,-18-14 5 0,11 0-3 15,3-10-1-15,5-1-9 0,-1-6-2 0,1-3-8 16,-1 3-2-16,-2-3-5 0,-4 6-3 15,-3 0-3-15,-7 5 1 0,-7 0-3 16,-8 6 1-16,-1 3 1 0,-25 0 0 0,30 0 0 16,-30 0 0-16,0 0 1 0,0 0-1 0,7 35-3 15,-7-35 0-15,-14 44 0 0,2-12 0 0,-4-2 0 16,-2 3-4-16,-2 4 2 0,1 2-11 0,-1 3-9 16,3-1 16-16,-3-6-30 0,6 4 14 0,-2-13-26 15,11 6-26-15,5-32-38 0,-7 49-66 16,7-49-111-16,0 0-292 0,0 0 61 0,0 0 381 15</inkml:trace>
  <inkml:trace contextRef="#ctx0" brushRef="#br1" timeOffset="83323.5998">19758 12594 1086 0,'-14'-24'112'16,"-16"-6"-75"-16,30 30-20 0,-43-35 10 15,43 35 6-15,-30-4 4 0,30 4 2 0,0 0-9 16,0 0-8-16,-19 32-15 0,19-32-17 0,17 28-28 15,-17-28-25-15,31 30-71 0,-31-30-275 0,0 0-67 16,40 46 160-16</inkml:trace>
  <inkml:trace contextRef="#ctx0" brushRef="#br1" timeOffset="83974.4219">20215 12889 1269 0,'0'0'149'0,"0"0"-79"0,-11-25-14 0,11 25-1 15,0 0-13-15,-37-19-19 0,37 19-9 0,-35 7 0 16,35-7 4-16,-46 22 3 0,21-2 0 15,-3-1-3-15,1 9 4 0,1-3-1 0,4 5-12 16,1-2 27-16,7 0-30 0,0 1 23 16,7-3-12-16,3-1-10 0,4-25 2 0,9 37-6 15,-9-37 0-15,30 24-3 0,-30-24 1 0,46 11-1 16,-16-11 5-16,2-4-3 0,7-1 1 0,0-9-1 16,2-2-10-16,1-3 1 0,-1-6-8 0,0 2-10 15,-6-3 26-15,1-2-24 0,-8 1 29 0,-2-1-11 16,-3 2-2-16,-5 1 7 0,-18 25-2 15,23-44 5-15,-23 44-2 0,2-37 7 0,-2 37-1 16,-16-32 3-16,16 32-4 0,-23-23-1 0,23 23-3 16,-27-19 0-16,27 19-1 0,0 0 3 0,-26-11 2 15,26 11 3-15,0 0-2 0,0 0-4 0,0 0-2 0,0 0-1 16,0 0 2-16,25 11 2 0,-25-11 2 0,44 10 0 16,-17-2 1-16,1-3 2 0,0 2 2 15,2 0 1-15,-3 2 0 0,-27-9-4 0,42 21-2 16,-42-21-3-16,25 26 0 0,-25-26-3 0,13 28 3 15,-13-28-2-15,0 36 2 0,0-36-2 0,-9 33 2 16,9-33-3-16,-16 30 2 0,16-30-3 0,-16 28-11 16,16-28 11-1,-20 28-13-15,20-28 26 0,-16 25-12 0,16-25 10 16,0 0-10-16,-12 28-2 0,12-28 1 0,0 0-1 16,0 0 1-16,0 0-2 0,0 0 1 15,32 16 0-15,-32-16-1 0,28-12 2 0,-28 12 0 16,37-23-12-16,-37 23 12 0,38-37-9 0,-38 37 22 15,40-41-10-15,-40 41 12 0,39-42-12 0,-39 42-2 16,37-42 2-16,-37 42-3 0,32-35 4 0,-32 35-3 0,25-22 1 16,-25 22 0-16,0 0-2 0,0 0 1 0,0 0-2 15,0 0 0-15,0 0 1 0,25 15-1 16,-25-15-7-16,2 38-2 0,-2-9-13 0,-4-1-2 16,4 3-4-16,-5-2-33 0,7 8 3 0,-2-37-59 15,1 63-27-15,-1-63-63 0,9 49-91 0,-2-24-198 16,-7-25 28-16,38 33 419 0</inkml:trace>
  <inkml:trace contextRef="#ctx0" brushRef="#br1" timeOffset="84448.1168">21706 12859 618 0,'27'-23'139'16,"-27"23"-24"-16,5-23 24 0,-5 23-2 0,-7-25-14 15,7 25-19-15,0 0-22 0,-44-35-12 0,44 35-11 16,-39 0-8-16,39 0-7 0,-53 12-4 16,24 4-2-16,-6 2-5 0,3 8 2 0,-7 4-5 0,2 7 3 15,-6 0-4-15,4 5 2 0,2-3 8 16,5 0-27-16,9-6 17 0,7-5-30 0,16-28 4 15,-7 36 1-15,7-36-5 0,0 0 1 0,25 19 0 16,-25-19 1-16,43-3 0 0,-17-6 0 0,6-4 1 16,4-6-3-16,4-6-10 0,-1-3 20 0,2-3-20 15,-2-1 19-15,0-2-10 0,-5 3-3 16,-6-1 2-16,-3 7 1 0,-25 25 3 0,33-44-1 16,-33 44 3-16,18-31-3 0,-18 31 3 15,0 0-1-15,0 0 2 0,0 0-1 0,0 0-1 16,0 0-2-16,0 0-1 0,-30 10 0 0,30-10-1 15,-21 41 3-15,12-15-4 0,0 2 3 0,2 0-4 16,2 1-1-16,3-1-6 0,2-28-18 0,7 42 15 16,-7-42-36-16,0 0 16 0,34 25-22 0,-8-22-5 15,-1-12 22-15,14 6-25 0,-7-18-11 0,30 15-113 16,-32-39-134-16,16 13-208 0,11 4 25 16,-20-27 459-16</inkml:trace>
  <inkml:trace contextRef="#ctx0" brushRef="#br1" timeOffset="84666.8633">22468 12242 1481 0,'-44'-28'166'16,"44"28"-74"-16,-27 28-37 0,11-1-11 15,-5 3-20-15,1 14-3 0,-3 1-11 0,2 8 3 16,-2 11-11-16,-2 4 6 0,-3 8-12 0,0-2 5 16,1 0-21-16,-1-11-9 0,12 6-60 0,-13-30-76 15,42 12-382-15,-20-11-48 0,3-3 128 0</inkml:trace>
  <inkml:trace contextRef="#ctx0" brushRef="#br1" timeOffset="85385.659">3847 14761 1010 0,'27'-27'228'0,"-50"-6"-79"0,23 33-36 15,-24-34-25-15,24 34-23 0,-35-35-13 0,35 35-20 16,-46-28-10-16,21 16-7 0,-3 1 0 0,0 2-4 15,-1 1 0-15,3 4-2 0,1-3 0 0,25 7 0 16,-39 3 1-16,39-3 0 0,-32 15-1 16,32-15 1-16,-27 35-4 0,13-9 3 0,-3 11-7 15,2 5 6-15,-2 10-7 0,3 6-2 16,-2 7 21-16,1 2-23 0,-1 3 20 0,1-3-12 16,0-5-8-16,3-1 6 0,1-4-8 0,4-8 2 15,4-3-12-15,1-11-4 0,5-1-17 0,-3-34-5 16,9 44-24-16,-9-44-21 0,13 28-33 0,-13-28-41 15,0 0-52-15,0 0-87 0,0 0-175 16,0 0 68-16,7-57 406 0</inkml:trace>
  <inkml:trace contextRef="#ctx0" brushRef="#br1" timeOffset="85620.0135">3268 15201 1027 0,'-37'-21'255'16,"37"21"-116"-16,-39-11-34 0,39 11-13 0,-25-7-14 15,25 7-11-15,0 0-17 16,0 0-13-16,0 0-12 0,0 0-11 0,0 0-8 15,0 0-5-15,0 0 1 0,0 0 1 0,44-7 1 16,-19 4 0-16,3-4-2 0,-1 1-7 0,3 3-8 16,-2-2-10-16,2 6-9 0,-3-2-6 0,7 6-9 15,-8-5-16-15,11 14-18 0,-37-14-22 0,66 26-49 16,-66-26-56-16,62 18-193 0,-21 1-76 0,-41-19 210 16</inkml:trace>
  <inkml:trace contextRef="#ctx0" brushRef="#br1" timeOffset="85823.1407">4056 15011 1314 0,'0'0'96'0,"0"0"-63"15,-37 14-17-15,37-14-4 0,-34 21 8 16,34-21 3-16,-39 41 8 0,14-13-3 0,6 9 5 16,-4 0-10-16,3 5 5 0,1 6-12 0,5 1 0 15,1-3-13-15,6-1 2 0,2-13-8 0,3 0 3 16,2-32-15-16,5 32-13 0,-5-32-16 0,0 0-10 15,48 15-15-15,-48-15 7 0,53-15-38 0,-35-21-95 16,10-4-291-16,10 1-7 0,-17-28 346 16</inkml:trace>
  <inkml:trace contextRef="#ctx0" brushRef="#br1" timeOffset="85932.5399">3998 14548 1481 0,'-47'-6'78'0,"14"10"-33"0,3-2-20 0,30-2-10 15,-34 5-4-15,34-5-7 0,0 0-21 0,0 0-24 16,0 0-36-16,0 0-45 0,50 33-44 16,-50-33-242-16,42-1-83 0,6 11 155 0</inkml:trace>
  <inkml:trace contextRef="#ctx0" brushRef="#br1" timeOffset="86323.1924">4249 14988 1173 0,'-5'40'165'0,"5"-40"-98"16,0 0-25-16,0 0-6 0,21 36 3 0,-21-36 0 16,46 16 4-16,-18-9-7 0,11-4-7 0,2-3-7 15,7 0-6-15,-4-3-6 0,2-4-3 16,0 3-2-16,-3-5-6 0,-4 2 3 0,-4 0-2 15,-5-2 5-15,-5 2 2 0,-25 7 3 0,34-16 3 16,-34 16 0-16,0 0-3 0,24-35-3 16,-24 35-4-16,2-33 1 0,-2 33-3 0,-14-39-19 15,14 39 30-15,-28-39-31 0,28 39 30 0,-39-31-10 16,39 31-3-16,-46-22 1 0,21 19-2 0,25 3 1 16,-50 5 0-16,24 7 1 0,-3 8-9 15,1 8 33-15,2 6-25 0,-3 2 32 0,6 7-9 16,0 1-5-16,5 2 5 0,4-2-9 0,7 0 0 15,5-6-12-15,6-2 3 0,5-6-7 0,7-6 1 16,9-1-12-16,1-9-6 0,13-3-13 0,-4-17-20 16,19 5-41-16,-15-36-61 0,37 26-133 0,-20-28-277 15,6-12 35-15,13 14 395 16</inkml:trace>
  <inkml:trace contextRef="#ctx0" brushRef="#br1" timeOffset="86541.9142">5475 14396 967 0,'-32'-28'227'15,"3"5"-154"-15,29 23-36 0,-46-21 2 0,46 21 5 16,-39 12 6-16,23 13 4 0,-10 1-11 0,8 17 3 16,-8 1-10-16,10 17 1 0,-7 4-19 15,3 9 1-15,-1 7 2 0,1 4-23 0,1-2 22 16,1 1-23-16,2-8 1 0,4 0 9 0,3-8-25 16,-2-6-32-16,17 2-29 0,-13-22-25 0,24 12-78 15,-17-54-56-15,0 43-270 0,25-12 18 16,-25-31 429-16</inkml:trace>
  <inkml:trace contextRef="#ctx0" brushRef="#br1" timeOffset="86870.0773">5508 15023 1029 0,'-28'5'132'16,"28"-5"-42"-16,-41 32-16 0,27-9-8 15,14-23-3-15,-35 51 5 0,35-51-5 16,-31 58-2-16,16-31-15 0,7 6-2 0,0-3-17 16,6 2-1-16,0-2-11 0,6-6-1 0,-4-24-6 15,12 32-2-15,-12-32-4 0,0 0-1 0,41 0-1 16,-41 0-2-16,44-32 4 0,-19 4-4 0,1-5 4 16,1-8-5-16,1-1 5 0,2-7-6 0,2-2 7 15,0-2-7-15,0-4 8 0,2 1 3 16,-1-4-23-16,-1-2 22 0,-2-1-21 0,-1 1 12 15,-6 6 9-15,-6 3-4 0,-2 0 10 0,-5 9-7 16,-5 6 8-16,-3 9-4 0,-2 29 8 0,0 0 1 16,0 0-2-16,0 0-4 0,-30 20-11 0,14 15 2 15,-3 13-6-15,-3 6 7 0,-2 13-8 16,-1 7 7-16,-2 4 10 0,1 4-22 0,1-1 13 16,0-7-30-16,11-3-18 0,-4-15-21 15,20 11-78-15,-20-40-113 0,31 15-345 0,-3-5 27 16,-10-37 350-16</inkml:trace>
  <inkml:trace contextRef="#ctx0" brushRef="#br1" timeOffset="87291.9319">6403 14784 898 0,'-11'-30'202'0,"11"30"-71"0,0 0-34 16,0 0-15-16,-37 7-19 0,37-7-9 0,-39 30-7 16,18-4-2-16,-10 1 14 0,5 8-34 0,-8-2 26 15,8 4-29-15,-3-7 5 0,10-2 0 0,19-28-11 16,-20 36-4-16,20-36-9 0,0 0-3 15,0 0-1-15,27 21-1 0,-27-21 1 0,42-7-1 16,-13-4 2-16,4-1-2 0,-1-4 4 16,4-2-3-16,-3 6 2 0,-2 0-2 0,-5 5 2 15,-26 7-1-15,41-2 3 0,-41 2 3 0,25 14 3 16,-25-14 5-16,8 33-3 0,-9-6 4 0,-6 3-11 16,-2 5 1-16,-7 0-5 0,-2 4 2 0,-3-2-1 15,-4 0 3-15,0 2-6 0,0-1 4 0,2-2-4 16,2-5 5-16,3-4-7 0,18-27-3 15,-24 33-12-15,24-33-16 0,0 0-20 0,0 0-26 16,0 0-45-16,0 0-64 0,32-21-188 0,-32 21-180 16,39-60 82-16,-1 41 476 0</inkml:trace>
  <inkml:trace contextRef="#ctx0" brushRef="#br1" timeOffset="87919.2821">8429 14625 811 0,'7'-28'157'0,"-25"-5"-48"0,18 33-11 16,-28-53-15-16,17 26-22 0,-12-4-5 16,9 6-9-16,-13-7 1 0,27 32-9 0,-42-49 0 15,42 49-8-15,-44-42-3 0,44 42-8 0,-39-23 1 0,39 23-3 16,-34-2 0-16,34 2 3 0,-34 28-5 0,18 4 4 16,-3 8-7-16,1 11 7 0,-1 6-8 0,3 8 8 15,0 4-6-15,3 5 9 0,-1 1-13 0,0 3-3 16,3-4 13-16,1-4-23 0,1-5 19 15,4-6-14 1,3-5-12-16,0-6-2 0,7-6-17 0,-1-7-7 16,12 4-27-16,-16-39-26 0,30 55-41 0,-30-55-56 15,39 29-85-15,-39-29-231 0,0 0 29 0,42 22 380 16</inkml:trace>
  <inkml:trace contextRef="#ctx0" brushRef="#br1" timeOffset="88122.9755">7717 14983 1549 0,'0'0'121'0,"0"0"-56"0,0 0-25 0,0 0-16 15,0 0-1-15,25 5-3 0,-25-5-2 0,40 2-8 16,-13-6-6-16,5 1-4 0,1-3-2 16,8-1-2-16,0-3-11 0,5 1-11 15,-2-7-18-15,9 13-25 0,-8-17-17 0,18 22-42 16,-22-25-37-16,28 30-66 0,-32-19-113 0,4 3-139 15,17 23 207-15,-33-28 276 0</inkml:trace>
  <inkml:trace contextRef="#ctx0" brushRef="#br1" timeOffset="88519.7784">8767 14960 779 0,'0'0'159'0,"0"0"-51"0,-11-42-21 0,11 42-2 15,-12-29-3-15,12 29-9 0,-27-23-27 0,27 23 14 16,-39-15-23-16,39 15 17 0,-44-11-3 0,44 11-10 16,-53 2-3-16,26 7-3 0,-6-1-1 15,4 10-11-15,-2 1 28 0,0 8-29 16,3 1 20-16,2 5-19 0,1 1-11 0,4 1 2 16,1 2-7-16,8-3 1 0,1-3-5 0,7-4 0 15,4-3-4-15,0-24 3 0,15 32-4 0,-15-32 3 0,28 25-1 16,-28-25 1-16,46 9-1 0,-19-11 0 0,3-5 1 15,2-4 0-15,1-6 0 0,3-5-1 0,3-2 2 16,0-6-3-16,0-4 3 0,-2-1-4 16,-2 2 3-16,-3-1-6 0,-2 2 3 0,-5 6-4 15,-25 26 5-15,39-39-1 0,-39 39 2 0,0 0-2 16,28-21 0-16,-28 21-5 0,0 0-3 0,0 0-5 16,0 0-4-16,-2 23-4 0,2-23-3 0,-7 44 0 15,2-16-4-15,-4-1 0 0,6 4-8 0,-4-6-10 16,12 10-27-16,-5-35-21 0,14 53-46 15,-14-53-40-15,32 39-61 0,-32-39-129 0,30 14-61 16,16 9 286-16</inkml:trace>
  <inkml:trace contextRef="#ctx0" brushRef="#br1" timeOffset="88902.1708">9486 14947 1104 0,'-28'-19'106'15,"28"19"-24"-15,-46-21-12 0,46 21-20 0,-50-5 13 16,50 5-16-16,-51 14 11 0,51-14-2 0,-52 35-10 16,29-9-1-16,-5-3-12 0,7 11 3 0,-4-4-11 15,7 5 4-15,2-5-10 0,6 0 0 0,3-2-9 16,7-28 0-16,3 40-6 0,-3-40 0 16,25 29-2-16,-25-29 1 0,49 8-2 15,-18-11 0-15,6-8 0 0,0-4-1 0,5-8 2 16,3-7-4-16,1-7 3 0,-2-6-7 0,-1-6 6 15,-4-4-7-15,-4 2-11 0,-3-2 23 0,-4 1-20 16,-3 0 23-16,-7 5-3 0,-2-2-6 0,-6 3 5 16,-1 0-5-16,-4-2 5 0,-1 4-7 0,-2-1 4 15,-4 2-5-15,-2 6 4 0,-1 6-4 16,5 31 4-16,-11-30-1 0,11 30 2 0,0 0-1 16,0 0-2-16,-23 46 3 0,13-9-4 0,1 12 7 15,-3 9-7-15,-3 7 8 0,-1 6-9 0,1 3 8 16,0 3 5-16,-1-1-24 0,6-2 6 0,-3-9-42 15,13 0-46-15,-12-26-76 0,35 21-215 0,-18-23-191 16,6-14 38 0,12 19 491-16</inkml:trace>
  <inkml:trace contextRef="#ctx0" brushRef="#br1" timeOffset="89292.7767">9932 15007 1209 0,'13'27'125'16,"-13"-27"-39"-16,0 0-10 0,0 0-12 0,42 16-7 16,-42-16-7-16,34-9-6 0,-34 9-3 0,39-18-6 15,-39 18-5-15,44-23-7 0,-44 23-3 0,44-23-4 16,-44 23-3-16,41-26-5 0,-41 26-2 0,39-26-5 15,-39 26 0-15,28-25-4 0,-28 25-16 16,15-25 27-16,-15 25-29 0,5-24 29 0,-5 24-10 16,-7-25 0-16,7 25 2 0,-14-28-1 0,14 28 0 15,-25-34-3-15,25 34-2 0,-28-37-4 0,28 37 1 16,-32-38-1-16,32 38 4 0,-36-27 3 16,36 27 7-16,-42-2 4 0,42 2 6 0,-45 30 6 15,21-2-1-15,2 9 9 0,-2 8-1 0,2 6-6 16,3 3 15-16,3 4-26 0,4-1 12 15,3-1-15-15,5-5-7 0,6-7 1 0,3-9-10 16,6-6-5-16,8-5-16 0,-19-24-10 0,52 27-13 16,-20-24-7-16,17 1-21 0,-10-22-43 0,34 22-129 15,-17-27-326-15,8-9 20 0,11 6 321 0</inkml:trace>
  <inkml:trace contextRef="#ctx0" brushRef="#br1" timeOffset="90027.1908">11487 14671 1468 0,'0'0'83'0,"0"0"-37"0,0 0-3 0,0 0-5 15,-32 5-6-15,32-5-9 0,-26 25-6 16,26-25-3-16,-32 42 2 0,13-15-5 0,-1 4 6 16,1 4 16-16,1 1-24 0,-2-3 31 0,4 4-26 15,2-5 4-15,5-2 0 0,2-6-12 0,7-24 0 16,4 34-5-16,-4-34 0 0,0 0-2 0,34 25 0 15,-34-25-2-15,38 0 3 0,-13-4 0 16,-25 4 0-16,48-21 2 0,-23 7-3 0,1-2 2 16,-1-5-3-16,0 3 4 0,-25 18-4 0,44-46 3 15,-44 46-3-15,37-47-15 0,-37 47 27 0,31-48-26 16,-31 48 26-16,23-40-8 0,-23 40-2 0,16-32 2 16,-16 32-1-16,0 0 0 0,0 0 1 0,0 0 0 15,0 0-1-15,0 0 0 0,0 0 0 16,0 0 0-16,0 0-1 0,0 0 0 15,21 37 1-15,-21-37-3 0,5 46-7 0,-3-20 25 16,1 4-25-16,1 0 24 0,0-2-13 0,1-1-2 16,4-1 2-16,-9-26-2 0,21 37 1 0,-21-37-1 15,28 20 2-15,-28-20-1 0,36 10 2 0,-36-10 2 16,33-7-1-16,-33 7 3 0,36-25-2 0,-36 25 1 16,35-38-3-16,-19 11 2 0,0-3-2 15,-2-1-13-15,-1-5 10 0,-3 1-11 0,-3 2 21 16,0 1-8-16,-1 0 8 0,-1 4-13 0,-1 0-10 15,-4 28-8-15,8-48-14 0,-8 48-11 16,9-35-16-16,-9 35-31 0,0 0-35 0,29-10-73 16,-29 10-95-16,0 0-228 0,0 0 26 0,24-20 408 15</inkml:trace>
  <inkml:trace contextRef="#ctx0" brushRef="#br1" timeOffset="90245.9466">12552 14595 690 0,'-7'-28'211'0,"7"28"-36"16,0 0-23-16,0 0-15 0,0 0-46 0,-7 26-25 16,7-26-13-16,-15 27-3 0,15-27-8 15,-14 39-2-15,14-39-10 0,-14 49-2 16,7-17-7-16,2 1-5 0,-2 2-9 0,1 6-9 16,1-4 23-16,1 2-26 0,-1-8 28 0,2-1-28 15,3-5-16-15,0-25 2 0,3 42-18 0,-3-42-10 16,7 27-22-16,-7-27-43 0,0 0-69 0,0 0-93 15,0 0-258-15,37-27 59 0,-37-15 398 0</inkml:trace>
  <inkml:trace contextRef="#ctx0" brushRef="#br1" timeOffset="90495.9377">12557 14254 1543 0,'-32'-4'87'0,"32"4"-45"0,-35 14-19 16,35-14-12-16,0 0-23 0,-29 11-22 15,29-11-44-15,0 0-61 0,0 0-117 16,0 0-51-16,0 0-198 0,38 5 131 0,-38-31 374 16</inkml:trace>
  <inkml:trace contextRef="#ctx0" brushRef="#br1" timeOffset="90714.6967">13168 14206 981 0,'-11'-28'159'0,"11"28"-63"15,6-30-9-15,-6 30-9 0,0 0-9 0,0 0-7 16,0 0-3-16,0 0-2 0,0 0-7 0,0 0-6 15,16 49-12-15,-16-10-2 0,-4 7-12 0,-1 8 3 16,-6 8-13-16,1 7 4 0,-5 3-13 0,1 0 7 16,-3 2-12-16,1-7 1 0,3-2-3 0,-1-12-38 15,10-2 2-15,-6-19-55 0,19 6-25 0,-9-38-58 16,12 41-103-16,-12-41-220 16,0 0 17-16,27 21 413 0</inkml:trace>
  <inkml:trace contextRef="#ctx0" brushRef="#br1" timeOffset="90933.4454">12961 14659 1395 0,'0'0'227'0,"-30"12"-118"15,30-12-40-15,0 0-26 0,0 0-15 0,0 0-10 16,2 25 0-16,-2-25-3 0,24 5 0 0,-24-5-4 16,45-5-5-16,-15-2-2 0,3-4-6 0,5-1-5 15,-1-4-14-15,5 2-16 0,-6-9-23 0,10 12-47 16,-20-24-65-16,31 32-135 0,-27-17-275 15,5-5 59-15,15 17 384 0</inkml:trace>
  <inkml:trace contextRef="#ctx0" brushRef="#br1" timeOffset="91277.2364">13636 14121 526 0,'5'-28'91'0,"2"-5"37"0,-7 33 17 0,23-46 29 15,2 41-35-15,-25 5-7 0,0 0-21 0,0 0-15 16,0 0-8-16,0 0-21 0,19 37-13 0,-24-7-19 16,1 12 1-16,-6 4-8 0,1 5 5 0,-5 3-9 15,1 6 3-15,-6 2-8 0,1 1 0 16,-1-1-7-16,-1-2 4 0,4-4-13 0,0-3 7 15,6-7-11-15,3-6 4 0,3-8-6 0,4-4-10 16,0-28 5-16,11 35-11 0,-11-35 9 0,0 0-2 16,35 13 7-16,-35-13-4 0,43-23 2 0,-43 23 15 15,49-42-13-15,-26 12 14 0,2 1-8 16,-2-4-3-16,-3 3 7 0,1 0-1 0,-3 4 8 16,-1 1-1-16,-17 25 2 0,29-39-4 15,-29 39-1-15,19-24-5 0,-19 24 0 0,0 0-3 16,0 0 0-16,0 0 0 0,0 0 0 0,0 0-2 15,23 30-7-15,-23-30-2 0,5 51-14 0,-3-20-4 16,3 5-23-16,-5-8-20 0,15 16-66 0,-15-44-82 16,17 58-216-16,-4-25-129 0,-13-33 117 0,46 66 448 15</inkml:trace>
  <inkml:trace contextRef="#ctx0" brushRef="#br1" timeOffset="91902.3184">15417 14472 735 0,'-25'9'282'0,"25"-9"-185"16,0 0-18-16,-42-21-1 0,42 21-5 0,-28-11-8 15,28 11-8-15,-38-12 0 0,38 12-2 16,-47-6-3-16,22 12-4 0,-11-5-8 0,6 12-5 16,-5-3-6-16,5 10-1 0,-4 1-6 0,2 4 2 15,0 1-7-15,8 4 4 0,-1 0-4 0,5 3 4 16,4-1-5-16,4-2-2 0,5-2-6 16,5-1-2-16,2-27-5 0,13 38 2 0,-13-38-4 15,31 25 2-15,-6-22-2 0,4-3 2 16,8-8 0-16,2-8-1 0,7-9 2 0,3-5-4 15,4-9 3-15,4-5-4 0,5-7 6 0,0-9-9 16,0 1 4-16,0-7-10 0,-5 1 6 0,-4 4-6 16,-7 2 11-16,-5 1-6 0,-9 9 11 0,-6 1-7 15,-6 6 8-15,-8 3-4 0,-5 8-9 0,-3 3 24 16,-4 28-25-16,-13-32 25 0,13 32-12 0,0 0 1 16,-39-7-4-16,39 7-12 0,-32 35 23 15,15-3-24-15,-3 10 24 0,2 11-9 0,1 9-7 16,-1 6 9-16,2 6-10 0,0 2 10 15,4 3-9-15,1-5 7 0,6-3-13 0,5-13-3 16,9-5-31-16,0-15-16 0,17 6-64 0,-26-44-64 16,59 53-175-16,-33-37-235 0,1-14 89 0,12 12 447 15</inkml:trace>
  <inkml:trace contextRef="#ctx0" brushRef="#br1" timeOffset="92136.6611">16034 14289 1444 0,'0'0'87'0,"-15"26"-44"0,10-1-7 16,-2-1-16-16,2 8-8 0,1 3-10 15,1 6 4-15,-1-1-9 0,-1 4 7 0,1 2-8 16,-1-2 6-16,1 2-16 0,-3-9-9 0,9 4-39 16,-2-41-42-16,9 56-95 0,-9-56-241 0,0 0-53 15,5 30 180-15</inkml:trace>
  <inkml:trace contextRef="#ctx0" brushRef="#br1" timeOffset="92249.4402">16115 14062 1530 0,'0'0'111'0,"-44"-4"-61"0,44 4-19 16,-36 9-16-16,36-9-16 0,0 0-21 0,0 0-22 15,-12 39-44-15,12-39-59 0,25 26-149 0,-25-26-240 16,39 14 16-16,-9 5 438 0</inkml:trace>
  <inkml:trace contextRef="#ctx0" brushRef="#br1" timeOffset="92631.5461">16731 14401 1018 0,'-39'-5'74'0,"6"0"-37"0,6 3-6 15,-5-5-8-15,4 2-14 0,-4-2 1 0,2 1 11 16,-4-2 20-16,6 8 14 0,-11-11 13 0,14 16 2 16,-15-10 1-16,15 14-1 0,-7-7-10 0,32-2-10 15,-43 17-14-15,43-17-10 0,-26 23-10 0,26-23-6 16,0 0-6-16,-4 27-1 0,4-27-2 16,25 19 4-16,-25-19 1 0,43 14 5 0,-17-9-2 15,6-1-2-15,-2-2-3 0,7-1-2 0,-3-1 1 16,1 0 1-16,-1 0-2 0,-4 2 2 0,-5 2-2 15,-25-4 1-15,34 10 2 0,-34-10 4 0,0 0 0 16,19 34 3-16,-19-34-1 0,0 28-2 0,0-28-4 16,-11 32 0-16,11-32-3 0,-23 38 2 0,23-38-2 15,-31 48 1-15,13-20-4 0,-5-2 3 16,0 4-3-16,0-1 2 0,-2 2-6 0,2-3-11 16,2-1 19-16,21-27-29 0,-34 40 17 0,34-40-29 15,0 0-23-15,0 0-43 0,-4 25-69 0,-6-53-131 16,10 28-265-16,35-34 38 0,-21-10 422 15</inkml:trace>
  <inkml:trace contextRef="#ctx0" brushRef="#br1" timeOffset="92875.8535">17195 13753 1312 0,'0'0'399'0,"0"0"-318"0,-35 21-39 0,35-21-6 16,-30 50-13-16,16-19-8 0,0 6-9 0,-1 0-10 15,1 7 22-15,0 6-22 0,-2 1 19 16,-2 11-7-16,1 3-10 0,-5 5 7 0,1 4-8 16,0 4 6-16,0-1-23 0,-1-1 9 0,3-4-10 15,1-9 3-15,6-1-11 0,3-16-19 0,14 7-39 16,-12-27-42-16,25 15-24 0,-18-41-140 0,0 0-248 16,0 0 46-1,0 0 391-15</inkml:trace>
  <inkml:trace contextRef="#ctx0" brushRef="#br1" timeOffset="93106.8786">16836 14310 1550 0,'0'0'99'16,"0"0"-43"-16,0 0-17 0,0 0-12 0,0 0-6 15,0 0-2-15,30 16-4 0,-30-16-2 0,44 3-7 0,-44-3-4 16,50 0-7-16,-25 4-8 0,3-1-11 0,-28-3-16 15,55 7-23-15,-30-10-12 0,15 13-24 0,-9-24-39 16,31 30-76-16,-27-32-123 0,9 6-165 0,20 13 166 16,-25-26 336-16</inkml:trace>
  <inkml:trace contextRef="#ctx0" brushRef="#br1" timeOffset="93848.1387">17838 14442 1007 0,'0'0'173'0,"-12"-30"-80"16,12 30-24-16,-9-32-7 0,9 32-6 0,-11-30-11 16,11 30-4-16,-17-24-3 0,17 24 1 0,-34-20-2 15,9 12-4-15,25 8-4 0,-55-2-4 0,25 9 3 16,-7 0-1-16,3 9 4 0,-5 1-1 0,2 6 1 15,0 4-7-15,2 3 0 0,-1 1-9 16,4 3-1-16,6-3-6 0,3-1-2 0,5-1-7 16,6-3 3-16,12-26-6 0,-4 44 4 15,4-44 0-15,21 34-1 0,-21-34 1 0,45 19 0 16,-15-16-1-16,5-3 1 0,6-5-1 0,1-4 0 16,4-7 0-16,2-1 1 0,2-4 1 0,-1-6-2 0,-1 3 2 15,-5-5-2-15,-6 3 2 0,-3 0-3 0,-6-1 3 16,-5-1-2-16,-4 3 3 0,-19 25-3 15,29-44 3-15,-29 44-3 0,14-40 4 0,-14 40-4 16,5-34 3-16,-5 34-3 0,0 0 2 0,-3-28 0 16,3 28-1-16,0 0 0 0,0 0 0 0,0 0-1 15,0 0-1-15,-4 30 0 0,4-30-4 0,-5 51 0 16,3-19-6-16,-1 3 1 0,1 4-7 0,-3 1 2 16,-1 3-10-16,-1-5 2 0,4 1-13 0,-5-4-1 15,12 1-26-15,-4-36-20 0,9 51-33 0,-9-51-19 16,19 30-1-16,-19-30 29 0,34 14 36 15,-34-14 20 1,50-4 8-16,-24-8-18 0,10 0-5 0,-6-10-3 16,10-1 20-16,-1-5 12 0,4-2 18 0,-2-1 9 15,-2-3 14-15,0 3 13 0,-6-1 19 0,-1 4 14 16,-9-2 15-16,2 7 11 0,-13-7 17 0,-12 30 9 16,18-35 2-16,-18 35-9 0,0 0-17 0,0 0-16 15,2-27-12-15,-2 27-11 0,0 0-14 16,0 0-7-16,-25 30-6 0,25-30 3 0,-19 35 1 15,10-10 6-15,-2 0-3 0,0 5 4 0,-1-4-8 0,1 4 3 16,-3 0-5-16,5 2 5 0,-3-4-2 0,5 0 4 0,7-28-5 16,-14 46-1-16,14-46-7 0,-4 26-2 0,4-26-6 15,0 0 1-15,0 0-1 0,27 5 0 0,-27-5 3 16,28-22-2-16,-28 22 1 16,37-44-1-16,-15 15 3 0,-1-2-5 0,2-3 9 15,3-1 2-15,1 2 14 0,3 1 0 0,-2-3 6 16,2 1-14-16,-5 2-1 0,-2 2-8 0,-1 2 4 15,-3 5-1-15,-19 23 1 0,32-37-4 0,-32 37 0 16,0 0-4-16,26-22-1 0,-26 22 0 0,0 0 0 16,0 0 3-16,2 40-2 0,-7-14 1 0,-2 6-5 15,0 3 1-15,0 2-10 0,-2 0-2 16,4 2-14-16,-3-7-6 0,8 5-18 0,-1-13-7 16,11 12-36-16,-10-36-28 0,25 53-72 0,-25-53-76 15,25 3-224-15,3 16 3 0,-28-19 434 0</inkml:trace>
  <inkml:trace contextRef="#ctx0" brushRef="#br1" timeOffset="94145.0214">19485 14379 978 0,'-31'-22'164'0,"31"22"-60"0,0 0-17 0,0 0-7 16,-9-31-3-16,9 31-2 0,0 0-5 0,0 0-9 15,0 0-11-15,0 0-11 0,0 0-9 16,0 0-5-16,-30-14-2 0,30 14 0 16,-27 17-1-16,27-17 0 0,-37 39-2 0,16-14 0 15,-4 1-4-15,0 4 1 0,-2 2-6 0,3 1 2 16,-1 1-7-16,5-3 2 0,6-4-8 0,14-27 2 16,-14 42-4-16,14-42-1 0,5 30-5 0,-5-30-2 15,0 0-6-15,39 23-4 0,-39-23-11 0,41 0-13 16,-13 0-21-16,-28 0-21 0,57-12-22 15,-36-13-24-15,27 27-79 0,-28-32-124 0,10 5-180 16,12 16 59-16,-24-26 456 0</inkml:trace>
  <inkml:trace contextRef="#ctx0" brushRef="#br1" timeOffset="94535.6589">19671 14437 1044 0,'-30'0'172'15,"30"0"-51"-15,0 0-33 0,18 24-18 0,-18-24-15 16,0 0-9-16,0 0-2 0,34 16 0 0,-34-16-1 16,0 0-4-16,24 4-3 0,-24-4 1 0,0 0-3 15,39 0-3-15,-39 0-2 0,34-4-9 0,-34 4-3 16,43-12-5-16,-43 12-5 0,39-21-6 16,-39 21 2-16,31-25-3 0,-31 25 1 0,29-30-2 15,-29 30 2-15,23-33-2 0,-23 33 1 0,17-34-1 16,-17 34 2-16,11-30-3 0,-11 30 3 15,4-28-2-15,-4 28 2 0,0 0-1 0,-18-32 1 16,18 32 0-16,-28-21-1 0,28 21 0 0,-43-23 1 16,18 9-1-16,-5 7 2 0,-3 2-1 0,1 3 4 15,-4 11 1-15,1 3 2 0,-2 11 5 16,-2 4-2-16,0 3-5 0,1 7-6 0,7 1 0 16,2 3 0-16,4 1 0 0,8-3 0 0,4 0 0 15,8-4 0-15,7-7 0 0,10-3 0 0,-12-25 0 16,46 35 0-16,-12-26 0 0,3-2 0 0,0-4-1 15,6-3-36-15,-6-7-12 0,7 4-19 0,-7-11-24 16,20 14-59-16,-25-37-114 0,25 19-324 16,-6 0 19-16,-8-12 346 0</inkml:trace>
  <inkml:trace contextRef="#ctx0" brushRef="#br1" timeOffset="94770.0434">20389 14514 1304 0,'0'0'459'0,"0"0"-329"0,-38 27-56 0,38-27-22 15,0 0-24-15,-24 30-28 0,24-30 0 16,0 0 0-16,0 0-59 0,0 0-41 0,0 0-148 16,0 0-405-16,30-32 33 0,-30 32 254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32:00.5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32:08.311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4346 1613 806 0,'-19'-28'54'0,"19"28"-38"16,-28-23-31-16,28 23-10 0,-38-23-5 0,38 23 7 15,-47-12 9-15,18 8 8 0,-1 3 3 0,-4 1 2 16,-1 1 0-16,0 1 1 0,-6 2-1 16,0-1 4-16,-1 3 5 0,-3-1 8 0,-2-2 14 15,2 4 12-15,-6-3 10 0,7 8 7 0,-9-8-2 16,5 6 0-16,-5-4-11 0,5 4-10 0,-7-1-11 15,5 5-8-15,-5 2-8 0,4 3 2 16,-4 2-7-16,-2 6 1 0,-1 3-5 0,-2 5 4 16,-2 4-6-16,2 1 10 0,-2 8-8 0,3-1 8 15,1 3 10-15,1 3-32 0,4-1 29 0,-2 5-28 16,4 3 8-16,3 1 11 0,2 1-11 0,5 0 10 16,2-1-9-16,4-3 8 0,5 2-8 0,3-2 8 15,7-3-9-15,6-2 9 0,4 1-9 16,4-1 7-16,6 0 11 0,2 5-27 0,5-2 27 15,0 6-27-15,4 0 10 0,0 3 9 16,3 0-10-16,3 6 10 0,1-1-10 0,2 0 10 16,1 1-11-16,2-1 11 0,3 3-13 0,3-5 13 15,3 4 7-15,0-1-25 0,5-4 27 0,2 0-25 16,7-7 10-16,2-2 11 0,-1-2-8 0,8 0 10 16,4-3-10-16,1 2 9 0,4-6-7 15,3 2 8-15,-1-5-7 0,4 2 8 0,-1-4-11 16,6 0 8-16,1-2-7 0,4-2 5 0,1-4 12 15,6 2-33-15,0-4 30 0,3-2-31 0,0-6 13 16,4-1 4-16,5-4-4 0,1-5 3 0,4-4 0 16,2-5 0-16,2-7 0 0,6-5-1 0,-1-6 0 15,4-5-1-15,3-8 6 0,1-4 1 16,3-11 9-16,2-2 14 0,-4-10-31 16,4 2 24-16,-6-11-31 0,0 0 9 0,-1-7 9 15,0-3-9-15,-4-2 10 0,0-4-14 0,-7-2 13 16,-2 1-15-16,-5-2 12 0,-5-4 8 0,-6 0-26 15,-8 0 26-15,-6 0-23 0,-7 2 4 0,-5-1 15 16,-6-5-14-16,-7 1 14 0,-5 1-15 0,-7-3 14 16,-7 2-15-16,-5 0-2 0,-8 0 25 15,-10-3-13-15,-2 7 28 0,-16-5 4 0,-1 10-13 16,-15-8 10-16,0 6-17 0,-14-4 6 0,-1 6-15 16,-10-1 9-16,-3 4-14 0,-9 2-6 15,-4 2 21-15,-10 1-25 0,-4 2 23 0,-8 0-9 16,-4 2-10-16,-6 7 9 0,-8 0-9 0,-4 1 8 15,-3 3-8-15,-7 10 7 0,-3 5-6 0,-4 7 7 16,-2 9-4-16,-4 9 2 0,-11 9-5 16,-5 9-3-16,-5 8 2 0,-5 11-5 0,-4 5 4 15,-2 11-9-15,-6 7-1 0,2 6-11 0,3 1 2 16,8 5-27-16,2-15-10 0,27 9-45 0,-13-30-55 16,49 16-100-16,-1-11-266 0,10-31 57 0,42 20 443 15</inkml:trace>
  <inkml:trace contextRef="#ctx0" brushRef="#br0" timeOffset="825.4869">4022 2830 1485 0,'-23'-30'36'0,"23"30"-15"0,0 0-19 0,-3-31-6 15,3 31 2-15,0 0-1 0,0 0 3 0,0 0-2 16,0 0 1-16,0 0 0 0,0 0-1 0,0 0 2 15,0 0-3-15,-4 31 5 0,-1 6-6 0,-2 7 8 16,0 11 9-16,-6 5-26 0,-1 1 28 0,0 12-26 0,-2-6 14 16,2 3 17-16,0-7-8 0,3-1 13 15,0-13-11-15,4-6-1 0,4-12-10 0,3-31 1 16,5 37-6-16,-5-37 2 0,0 0-2 0,27 21 2 16,-27-21-1-16,26 0 2 0,-26 0 0 0,32-15-1 15,-32 15 3-15,37-37-2 0,-17 7 5 0,1-6-6 16,0-6 5-16,-1-4-7 0,-1-1 7 0,-1-4-7 15,0-2 7-15,-4 2-7 0,-3-2 10 16,-3 2-8 0,-4 2-6-16,-1 3 29 0,-4 2-27 0,2 5 28 15,-1 6-15-15,2 4-5 0,-2 29 5 0,2-31-1 16,-2 31 6-16,0 0 1 0,0 0-3 0,0 0-3 16,0 0-3-16,0 0-5 0,0 0 0 0,0 0-1 15,9 24-1-15,-9-24 4 0,18 46-5 0,-6-18 5 16,0 2-5-16,4-3-15 0,0-3 31 0,-16-24-31 15,43 43 31-15,-17-26-10 0,3-3-2 0,4-3 2 16,4-4-1-16,4-3-2 0,0-4 1 16,3-4-1-16,1-3 0 0,-1 0 0 0,0-5 1 0,-1-1-2 15,-4-3 2-15,-1-1-2 0,-4-1-14 0,-4 6 31 16,-3 1-31-16,-27 11 31 0,33-14-16 0,-33 14-1 16,0 0 0-16,0 0 0 0,0 0 0 0,0 0-17 15,22 27 31-15,-22-27-28 0,1 56 26 16,1-16-9-16,-2 4-7 0,-3 6 5 0,1 1-21 0,-2 0 3 15,1 0-16-15,-4-12-14 0,10 7-34 0,-3-46-45 16,7 65-100-16,-7-65-98 0,0 0-195 0,18 47 118 16,-18-47 401-16</inkml:trace>
  <inkml:trace contextRef="#ctx0" brushRef="#br0" timeOffset="981.9935">5338 3369 1498 0,'0'0'56'0,"-25"35"-40"16,17-10-18-16,-1 7 4 0,2 1-5 0,-4 1 3 16,4-3-4-16,0-2 1 0,3 4-24 0,4-33-33 15,6 48-84-15,-6-48-131 0,0 0-248 16,0 0 15-16,26-9 486 0</inkml:trace>
  <inkml:trace contextRef="#ctx1" brushRef="#br0">24353 10078 0,'0'0'0,"0"0"0,0 0 0,0 0 0,0 0 0,0 0 0,0 0 0,0 0 15,0 0-15,0 0 0,0 0 16,0 0-16,313 54 15,-193-20-15,-24-14 0,-96-20 16</inkml:trace>
  <inkml:trace contextRef="#ctx0" brushRef="#br0" timeOffset="8405.0125">17512 3042 684 0,'0'0'264'16,"2"-29"-186"-16,-2 29-30 0,0 0-9 15,25-21 1-15,-25 21 6 0,0 0 7 16,0 0 6-16,0 0 0 0,0 0-3 0,0 0-10 16,0 0-11-16,0 0-23 0,0 0 12 0,-9 32-19 15,9-32 11-15,-16 42 5 0,4-17-3 0,-1 5 8 16,-4-4-3-16,1 6 3 0,-2-6-7 0,4 8-2 15,0-6-10-15,3 2 1 0,0-2-7 0,4 0 3 16,2 1-5-16,5-29 3 0,-7 40-4 16,7-40 2-16,0 28-2 0,0-28-1 0,0 0 0 15,0 0-4-15,0 0 0 0,0 0 1 0,27 0 3 16,-27 0 3-16,19-31 4 0,-7 4-4 16,4-12 6-16,4 1-6 0,-1-10 8 0,1 0-6 15,-2 1 7-15,-3 1-6 0,0 2 8 0,-3 5-7 16,-5-1-12-16,2 5 27 0,-4 1-30 0,2 6 27 15,-7 28-12-15,9-35-3 0,-9 35 3 16,0 0 1-16,0 0 1 0,0 0 0 0,0 0-2 16,0 0-2-16,0 0-1 0,0 0-1 0,-5 28 0 15,5-28 2-15,-7 39-3 0,7-39-12 0,-2 37 31 16,2-37-33-16,7 33 32 0,-7-33-16 0,0 0-2 16,41 30 2-16,-16-23-1 0,3-5 1 0,4 1 0 15,5-6 0-15,2-2 1 0,-2-4-2 16,2 0 1-16,-2 0-1 0,-3 0 2 15,-2 1-2-15,-6-1-16 0,-26 9 32 0,39-14-32 16,-39 14 33-16,0 0-16 0,0 0-1 0,25-4 0 16,-25 4-15-16,0 0 15 0,0 0-15 0,0 32 32 15,0-32-14-15,-2 47 13 0,-1-10-17 0,-4 6-7 16,-4 4 5-16,1 4-6 0,-3-5 7 0,3 5-22 16,-3-10-1-16,10 3-26 0,-8-18-28 15,22 15-52-15,-11-41-95 0,19 24-189 0,-19-24-101 16,39 11 184-16</inkml:trace>
  <inkml:trace contextRef="#ctx0" brushRef="#br0" timeOffset="8811.308">18338 3447 974 0,'10'-27'211'0,"-10"27"-140"0,23-26-17 15,-23 26-2-15,38-28 1 0,-12 15-14 0,-26 13-6 16,37-19-8-16,-37 19-2 0,29-14-6 0,-29 14-3 16,0 0-2-16,0 0 2 0,26-4 4 15,-26 4 2-15,0 0 0 0,0 0-2 0,0 0-3 16,0 0-5-16,0 0-2 0,0 0-3 0,2 32-1 15,-2-32-2-15,-12 25 1 0,12-25-4 0,-25 40 4 16,7-13-5-16,-3 1 4 0,-6 2-3 16,1 3 4-16,-3-3-5 0,3-3 10 0,3 1 0 15,23-28 4-15,-34 40-2 0,34-40-3 0,0 0-6 16,-12 27-1-16,12-27-2 0,0 0 2 0,26 1 1 16,-26-1-1-16,39-12 2 0,-9 0-2 0,4-2 2 15,3-6-3-15,4 3-3 0,-2-4-15 0,5 6-19 16,-10-6-26-16,7 14-26 0,-41 7-40 15,56-16-61-15,-56 16-98 0,0 0-193 16,27 0 37-16,-27 0 433 0</inkml:trace>
  <inkml:trace contextRef="#ctx0" brushRef="#br0" timeOffset="9530.1186">18100 2462 760 0,'-58'0'185'16,"-11"-10"-61"-16,18 17-22 0,-17-11-27 0,6 15-22 16,-12-6 3-16,5 11-4 0,-14-4-10 15,8 13-7-15,-6-6-19 0,5 9 5 0,-4-3-2 16,7 8 5-16,-6 3-16 0,6 2 1 0,0 1-6 16,4 3 9-16,4 1-6 0,3 3 11 0,3-1 16 15,11 8-28-15,6-2 29 0,10 6-30 0,9-3 5 16,11 4 5-16,8 2-13 0,15 4 11 0,10 3-11 15,14 5 9-15,11 2-10 0,16 5 9 16,15 2-14-16,6 2 12 0,14 1 8 16,2-1-21-16,9-2 22 0,9-5-25 0,4-6-2 15,6-8 10-15,1-7-9 0,5-13 9 0,3-14-2 16,0-14 4-16,4-17-1 0,2-12 0 0,0-13 3 16,-6-7-4-16,-5-11 5 0,-9-10-8 0,-10-4 11 15,-8-9-10-15,-13-8-7 0,-8-6 23 0,-18-10-23 16,-8-6 20-16,-14-1 1 0,-15-1-17 0,-17 6 15 15,-17 0-13-15,-20 5 15 0,-20 2-6 16,-18-2-1-16,-16 1 26 0,-17-7-18 0,-9 8 17 16,-15 4-5-16,-5 8-15 0,-14 20 3 0,-5 17-10 15,-3 21-1-15,1 24-3 0,3 22-2 16,4 14 1-16,0 16-14 0,0 7 0 0,9 13-32 16,-2-8-24-16,32 20-84 0,-14-39-210 0,41 6-214 15,23-8 30-15,13-37 471 0</inkml:trace>
  <inkml:trace contextRef="#ctx0" brushRef="#br1" timeOffset="17944.5079">4775 5236 315 0,'-30'4'94'0,"30"-4"-14"0,-14 28-5 16,14-28-2-16,-13 47 4 0,4-13-7 0,8 12 8 16,-10-2-4-16,11 14-4 0,-7 3-27 0,7 12-1 15,-4 4-2-15,4 9-20 0,-7-6 22 0,4 2-28 16,-6-11-7-16,2-6 3 0,0-9-13 0,1-6 1 15,10-8-32-15,-8-16-39 0,20 1-71 0,-16-27-95 16,0 0-195-16,36 7 140 0,-34-34 294 16</inkml:trace>
  <inkml:trace contextRef="#ctx0" brushRef="#br1" timeOffset="18901.5815">4171 5971 427 0,'0'0'51'0,"0"0"-23"0,0 0-14 0,0 0 11 16,28-4 8-16,-28 4 13 0,0 0 0 15,29-9-3-15,-29 9-8 0,26-9-8 0,-26 9-9 16,38-8-6-16,-38 8-7 0,46-9-3 0,-22 5-2 15,6-1 0-15,2 0 1 0,4-2-2 0,3 3 2 16,1 1-2-16,7-3-1 0,-1 3 1 16,3 1 0-16,4-1-1 0,2 1 0 0,2 0 1 15,5 2 1-15,0-2-1 0,3 2 1 0,6-2 1 16,0 1-2-16,7-1 2 0,2 0 0 16,3 0-2-16,4-1 3 0,1-1-2 0,4-1 0 15,4-2 1-15,0-2-2 0,6 0 3 0,1-1-3 16,9 1 4-16,-3-2 9 0,3 1-9 0,7-2 15 15,-8-1-6-15,13-1-1 0,-2 4 3 0,4-1-6 16,2-1-5-16,1-1-1 0,0 3-1 0,2-3-2 16,0 6 2-16,-1-1 0 0,4 1 1 15,-3 0 14-15,2 1-3 0,2 3 19 16,-6-3-12-16,6 6 5 0,-4-3-9 0,3 3-2 16,1-5-1-16,1 1 2 0,1-1 1 0,1 0 6 15,3-4-1-15,-2 5 0 0,2-5-3 0,3 2-7 16,-1-3 0-16,6-1-3 0,-7-1 0 0,3 1 1 15,2-1 6-15,2 1 0 0,-1 4 1 0,5-1-5 16,-6 1-5-16,0 0-3 0,0 1 0 16,-2 3-1-16,2 1 0 0,0 2-2 0,-5 2 0 15,-1-1 0-15,1 3 1 0,-4 0 1 0,0 1 0 16,0 0 0-16,-3 0-1 0,0 1 0 0,-3-1-1 16,0-2 3-16,2 1-1 0,-1-1 4 0,-4-3-1 15,6 4 5-15,-9-4 2 0,1 4 4 16,-1-4 4-16,3 0 0 0,-5 0-1 0,7 0-4 15,-2-8-3-15,1 5-3 0,3-2-1 16,-4-1-3-16,2-1 0 0,2 0-1 0,-4 0 0 16,4 0-1-16,-7 0 3 0,-1 0-1 0,3 0 1 15,-2 2-1-15,-4-2-1 0,-4 3-3 0,-2-1 1 16,-3 1 0-16,-5-1-1 0,-4 3 1 0,-4-1 0 16,-6 1-1-16,-4 2 1 0,-3 0 0 0,-4 0 0 15,-3 2 0-15,-8 0-1 0,1-2 1 16,-4 3-1-16,0 1 1 0,-5-3-1 0,-2 3 3 15,-4-2 2-15,2 1 1 0,-1-3 0 0,1 0 0 16,2 0-2-16,0-3-3 0,2-1 1 16,1-1-2-16,-3-2 0 0,2 2-1 0,-4-2 1 15,-1-1-2-15,-4 1 1 0,-6 0-8 0,-6 6-17 16,-11-10-21-16,-1 18-28 0,-31-7-33 0,31-2-19 16,-31 2-3-16,0 0 4 0,0 0-1 15,0 0 1-15,-36 21-45 0,36-21-86 0,0 0 14 16,-51 18 242-16</inkml:trace>
  <inkml:trace contextRef="#ctx0" brushRef="#br1" timeOffset="19535.9653">18201 5213 518 0,'6'-30'63'15,"-6"30"-8"-15,0 0 0 0,12-31 0 0,-12 31-2 16,13-25-5-16,-13 25-6 0,0 0-10 15,21-28-3-15,-21 28 2 0,0 0 17 0,0 0 10 16,0 0 11-16,0 0-2 0,0 0-10 0,0 0-8 16,-6 24-10-16,6-24-3 0,-12 50-8 0,9-8 4 15,-8 2-8-15,6 12 9 0,-4 2-13 0,3 9 3 16,-1 4-18-16,4 3 5 0,3 3 4 0,0-4-25 16,0-10 24-16,2-8-39 0,6-6-14 15,-4-19-23-15,21 12-75 0,-25-42-94 16,44 28-121-16,0-10-113 0,-17-32 190 0,33 23 276 15</inkml:trace>
  <inkml:trace contextRef="#ctx0" brushRef="#br1" timeOffset="19800.2749">18770 5035 693 0,'0'0'46'0,"-28"-10"-29"16,28 10-14-16,0 0 4 0,-34-6 9 0,34 6 14 0,-36-3 40 16,36 3-4-16,-49 12-5 0,21 4-3 15,-10-2-17-15,6 20 22 0,-17-3 16 16,8 24 12-16,-17 0-12 0,6 24-1 0,-13-3-23 16,8 15 4-16,-12-1-28 0,9 7-15 0,-4-7 11 15,2 1-31-15,2-10 18 0,3-9-13 0,11-10-24 16,4-16-14-16,17-2-46 0,-5-37-75 0,30-7-196 15,0 0-178-15,0 0 33 0,37-18 489 0</inkml:trace>
  <inkml:trace contextRef="#ctx0" brushRef="#br1" timeOffset="20562.1341">5150 5754 756 0,'-15'-25'79'0,"15"25"-34"0,0 0-26 0,0 0 5 16,0 0 19-16,0 0 21 0,8-30 16 0,-8 30-8 15,0 0-22-15,0 0-22 0,-28 18-20 0,28-18-4 16,-51 37-4-16,17-5-10 0,-10 8 23 16,-4 18 3-16,-16 0 22 0,0 18 20 0,-13 2-15 15,4 10 5-15,-7-4-27 0,4 1 2 0,5-10-26 16,7-9-11-16,17-10-26 0,-1-28-100 15,35-3-304-15,13-25-106 0,-26 9 220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1T22:34:39.9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1T22:34:41.520"/>
    </inkml:context>
  </inkml:definitions>
  <inkml:trace contextRef="#ctx0" brushRef="#br0">17740 11724 0,'0'0'0,"0"0"0,0 0 0,0 0 0,0 0 0,0 0 0,0 0 0,97-176 16,-61 163-16,12 6 0,0-7 15,-48 14 17</inkml:trace>
  <inkml:trace contextRef="#ctx1" brushRef="#br0">10993 4963 490 0,'0'0'79'0,"0"0"-52"15,2-26 6-15,-2 26 10 0,0 0 21 0,0-23 2 16,0 23 8-16,0 0-15 0,-21-27-4 16,21 27-7-16,-29-17 0 0,29 17 13 0,-37-16-14 15,37 16 14-15,-49-12-16 0,24 12-3 0,-11-9-1 16,10 9-2-16,-10-4-4 0,10 6-22 0,-10 2 16 16,8 6-21-16,-4-1 13 0,2 12 1 0,0 0-6 15,2 9 3-15,-4 4-3 0,5 8 7 0,-3-2-7 16,4 6 6-16,1 3-9 0,3 3 5 0,7-5-11 15,4-1 4-15,6-7-10 0,8-6 4 0,8-6-5 16,-11-27 3-16,46 36-1 0,-11-27 4 0,11-9 0 16,9-9 0-16,9-10 2 0,5-11-6 0,7-12 6 15,4-7-9-15,3-10 7 0,0-6-9 0,-1-3 8 16,-1-1-10-16,-6 0 9 0,-4-3 5 16,-8 3-25-16,-8 2 23 0,-7 2-23 15,-7 5 9-15,-8 4 9 0,-6 1-9 0,-8 3 5 16,-6 1-11-16,-6 3 7 0,-5 2-6 0,-8 2 8 15,-4 7-2-15,-4 4 7 0,-4 3-3 0,-5 5 5 16,-2 7-2-16,-3 10 2 0,-1 4 3 0,-1 15 2 16,2 8 5-16,0 8 0 0,-1 13 6 0,1 11-5 15,3 20 8-15,2 3-8 0,7 12 10 0,0 4-17 16,7-1 8-16,4 1-2 0,5-5-22 16,7-4 19-16,4-5-21 0,6-6 3 0,3-5 6 15,5 0-13-15,-2-7 2 0,3 2-14 0,-3-9 0 16,4 2-29-16,-13-19-32 0,22 22-86 15,-36-56-69-15,38 56-179 0,-15-17-105 0,-23-39 273 16</inkml:trace>
  <inkml:trace contextRef="#ctx0" brushRef="#br0" timeOffset="29424.0266">17897 16494 0,'0'0'0,"0"0"0,0 0 0,0 0 0,0 0 0,0 0 0,0 0 16</inkml:trace>
  <inkml:trace contextRef="#ctx1" brushRef="#br0" timeOffset="28826.5717">7387 3440 855 0,'-26'15'270'0,"26"-15"-181"16,0 0-26-16,0 0-26 0,0 0-5 0,0 0 9 15,0 0 11-15,0 0 6 0,51 4-7 0,-21-8-10 16,20 8-14-16,8-6-10 0,15-1-4 15,10-4-6-15,11-4-3 0,10-3 0 0,12 2-4 16,4-4 2-16,6 0-3 0,1 2 2 0,-3 0-3 16,0 1 3-16,-7 1-2 0,-2 2 4 0,-3-1-4 15,-4 2-2-15,-5-1-5 0,-6 3-3 0,-7-4-3 16,-1 2 4-16,-11-5-2 0,-6 4-2 0,-13-6-3 16,-2 3 1-16,-11-1 1 0,-7 4 8 0,-11 1 2 15,-28 9 5-15,32-12 1 0,-32 12 5 0,0 0 5 16,0 0 6-16,0 0-1 0,0 0-4 0,0 0-6 15,0 0-7-15,0 0-2 0,-32-7-1 0,32 7 0 16,0 0-1-16,-30 8-2 0,30-8-8 0,0 0-9 16,0 0-12-16,-25 13-7 0,25-13-1 15,0 0 7-15,0 0 10 0,0 0 9 0,0 0 7 16,0 0 1-16,0 0 1 0,25 16-1 0,-25-16 2 16,0 0 0-16,28-2 0 0,-28 2 1 0,0 0 1 15,0 0 0-15,28-11 3 0,-28 11 1 0,0 0 2 16,0 0 1-16,0 0 1 0,0 0 0 0,0 0 1 15,0 0 1-15,0 0 0 0,0 0 1 0,0 0 3 16,0 0-2-16,0 0 0 0,0 0-1 0,0 0 3 16,0 0 3-16,-24-12 6 0,24 12 3 0,0 0 1 15,-27-12-2-15,27 12-3 0,-25-20-5 0,25 20 1 16,-32-23-3-16,32 23 4 0,-37-30-3 0,37 30 1 16,-42-35-4-16,42 35 5 0,-46-37 18 15,17 14-31-15,3 9 38 0,-8-3-31 0,2 4 17 16,-7 3 2-16,2 4-5 0,-5-1-3 0,4 7-5 15,1 2-3-15,7 0-4 0,5 3-2 0,25-5-4 16,-32 11-1-16,32-11-1 0,0 0-1 0,0 0 1 16,0 0-1-16,11 30 3 0,-11-30 19 0,50 23-35 15,-11-15 35-15,8-1-35 0,8-1 18 0,2-1 1 16,7 0-2-16,-4 4 1 0,2 2-2 0,0 4 2 16,-2 5-3-16,-1 3 3 0,-10 3-3 0,-5-1 3 15,-8 1-5-15,-11 2 5 0,-8-3-4 0,-6 1 6 16,-9 3-5-16,-9 1 6 0,-11 5-4 15,-10 5 5-15,-11 3-6 0,-13 1 5 0,-11 0-7 16,-8 1 11-16,-7-2-1 0,2 1 13 0,-4-5-4 16,2-3 4-16,4-6-12 0,6-1 0 0,13-8-12 15,9-4-11-15,18-1-40 0,0-16-32 0,28 0-132 16,0 0-368-16,0 0 58 0,26-10 276 0</inkml:trace>
  <inkml:trace contextRef="#ctx1" brushRef="#br0" timeOffset="29295.4213">8354 1832 1134 0,'0'0'121'0,"0"0"-109"0,0 0-18 16,0 0-2-16,0 0 10 0,0 0 16 0,11 24 12 16,-6 3 5-16,-3 3-12 0,2 12-1 0,-3 4 7 15,5 10-27-15,-6-1 31 0,3 5-28 0,-5-4 3 16,2 2 8-16,-3-3-14 15,-1-4 5-15,1-4-11 0,-1-4 6 0,2-5-7 16,2-6 4-16,2-4-25 0,-2-28-18 0,13 41-56 16,-13-41-66-16,0 0-126 0,35 24-184 0,-35-24 104 15,35-10 372-15</inkml:trace>
  <inkml:trace contextRef="#ctx1" brushRef="#br0" timeOffset="29498.5524">8606 1756 1471 0,'-29'-16'38'0,"29"16"-23"0,0 0-15 15,0 0-4-15,0 0 3 0,25 7 3 0,-25-7 1 16,34 7-1-16,-34-7-2 0,51 4-1 0,-15-1-18 16,1-8-21-16,14 10-28 0,-10-15-34 15,23 15-26-15,-22-17-23 0,22 19-23 0,-18-14-18 16,2 5-54-16,10 23-91 0,-58-21 270 0</inkml:trace>
  <inkml:trace contextRef="#ctx1" brushRef="#br0" timeOffset="29654.7398">8632 2084 1106 0,'-53'8'143'0,"53"-8"-67"15,-40 30-14-15,40-30-22 0,0 0-12 0,8 34 2 16,-8-34 4-16,45 16-1 0,-8-13-5 0,14-1-2 15,11-7-11-15,11-4-4 0,12-9-10 0,3-3-23 16,13 10-78-16,-19-29-115 0,17 19-332 0,-5 7 4 16,-18-23 338-16</inkml:trace>
  <inkml:trace contextRef="#ctx1" brushRef="#br0" timeOffset="30759.0979">16220 3174 370 0,'0'0'89'0,"0"0"20"0,0 0 18 16,0 0-14-16,0 0-16 0,0 0-41 15,0 0-13-15,-31-16-5 0,3 12 5 0,-2 8 1 0,-14-4 2 16,-2 7 0-16,-15-7 2 0,-2 9 2 15,-15-8 3-15,-2 10-1 0,-14-9-3 0,4 12-1 16,-11-11-8-16,5 11-2 0,-8-6-7 0,8 0-8 16,-5-2-9-16,2-1-5 0,3-3-4 0,1-1-3 0,1-1 0 15,4 0-2-15,3-1 0 0,7-1 0 0,4-2 0 16,9-1 0-16,3 0 1 0,7-2 0 16,4 0 0-16,5-2 0 0,4 5-1 0,3 1 0 15,4 3 0-15,3 0-1 0,10 3 1 0,24-3-1 16,-27 4-4-16,27-4-19 0,0 0-22 0,0 0-26 15,34 16-51-15,-34-16-68 0,71 3-81 0,-9-1-221 16,-8-27 33-16,35 25 460 0</inkml:trace>
  <inkml:trace contextRef="#ctx1" brushRef="#br0" timeOffset="31312.1948">14514 2850 604 0,'0'0'55'16,"0"0"25"-16,0 0 18 0,0 0 14 16,0 0-25-1,0 0-20-15,-28-16-30 0,28 16-11 0,-36 7-4 16,36-7 7-16,-51 16 0 0,23 0 4 15,-11-4-1-15,0 9 6 0,-9-5-3 0,4 9 6 0,-11-4 16 16,7 7-32-16,-5-5 33 0,7 5-35 0,-2-7 9 16,9 4-2-16,0-6-10 0,7-1 0 0,4-1-7 15,28-17 2-15,-36 25-6 0,36-25-2 0,0 0-4 16,0 0-2-16,0 0-2 0,-9 26 1 0,9-26-1 16,0 0 3-16,27 36-2 15,-27-36 2-15,30 24-3 0,-30-24 2 0,36 23-2 16,-36-23 3-16,46 28-1 0,-22-15 1 0,1-1-2 0,0-3 1 0,-25-9-1 15,48 17 1-15,-22-6-1 0,4-2 1 0,8 0-1 16,4 3 0-16,10-2-1 0,4 1-1 0,8 3-4 16,-2-7-15-16,12 9-39 0,-12-20-42 15,22 27-73-15,-28-30-83 0,22 7-261 16,-2 18 28-16,-23-23 380 0</inkml:trace>
  <inkml:trace contextRef="#ctx1" brushRef="#br0" timeOffset="31936.4588">14282 1455 1010 0,'0'0'74'0,"0"0"-10"16,0 0-9-16,20-25 2 0,-20 25-4 16,0 0-14-16,0 0-9 0,0 0-10 0,0 27-2 15,0-27-3-15,-6 49 0 0,-1-12-13 0,0 7 4 16,0 5-10-16,-4 2 8 0,1 0-9 0,-1-1 8 15,-3 1-7-15,2 0 6 0,-3-2-7 0,5-3 7 16,-1 0 12-16,4-8-44 0,5 5 13 0,-5-15-57 16,18 11-53-16,-11-39-53 0,7 24-252 0,12 1-13 15,-19-25 286-15</inkml:trace>
  <inkml:trace contextRef="#ctx1" brushRef="#br0" timeOffset="32155.2968">14441 1393 1557 0,'-40'5'51'16,"40"-5"-32"-16,0 0-21 0,0 0-2 0,0 0 1 16,0 0 6-16,35 22 7 0,-35-22 3 0,53 3-2 15,-12-5-3-15,5-3-6 0,11-9-7 16,5 5-9-16,1-10-20 0,14 8-18 0,-14-12-21 15,15 18-9-15,-16-14-15 0,11 22-56 16,-24-17-11-16,12 25-52 0,-22-4-106 0,-39-7-49 16,55 17 290-16</inkml:trace>
  <inkml:trace contextRef="#ctx1" brushRef="#br0" timeOffset="32327.1104">14248 1844 1590 0,'0'0'50'0,"-8"25"-40"0,8-25 9 16,63 10 12-16,-10-12 1 0,17 1-3 0,9-6-14 15,17-6-12-15,3 1 0 0,11-6-18 0,7 10-55 16,-16-24-112-16,21 16-406 0,-23 5-8 0,-14-10 266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42:45.1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43:18.248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5859 6539 887 0,'-16'-26'152'16,"16"26"-46"-16,0 0-42 0,0 0-10 0,0 0-1 0,5-25-5 0,-5 25 6 16,9-28-9-16,-9 28-9 0,13-32-12 0,-13 32-10 15,10-28-9-15,-10 28-3 0,0 0-2 0,0 0 2 16,0 0 0-16,0 0-3 0,0 0 3 0,0 0-2 15,0 0 4-15,9 37 8 0,-4-2 9 0,-3 6-3 16,2 5 6-16,-6 5 4 0,2 3-33 0,-2 5 26 16,-3 2-28-16,1-1 5 0,-3 0 10 0,2-4-12 15,-2-3 8-15,3-7-8 0,2-6 5 0,2-3-15 16,0-10-12-16,9 5-36 0,-9-32-35 0,22 44-46 16,-22-44-53-16,26 21-68 0,-26-21-188 0,0 0 39 15,60 7 413-15</inkml:trace>
  <inkml:trace contextRef="#ctx0" brushRef="#br0" timeOffset="234.4572">5905 6458 972 0,'0'0'233'0,"0"0"-143"15,-37-1-34-15,37 1-21 0,0 0-10 0,0 0-7 16,0 0-9-16,0 0-4 0,0 0 2 0,0 0 7 15,25-20 10-15,-25 20 3 0,47-19 0 0,-9 8-8 16,2-1-8-16,6 3-7 0,6 0-1 16,3 1-3-16,0 4 1 0,-1 1-5 0,1 6-23 15,-10-6-13-15,4 10-31 0,-19-14-43 0,16 22-68 16,-46-15-136-16,29-8-163 0,-29 8 139 0,0 0 342 16</inkml:trace>
  <inkml:trace contextRef="#ctx0" brushRef="#br0" timeOffset="390.7115">6055 6779 1727 0,'-53'12'56'15,"53"-12"-22"-15,0 0-21 0,0 0-12 0,0 0-2 16,27 21 4-16,-1-21 0 0,5-3 0 16,2-4 0-16,4-6 0 0,4-4-4 0,7-11-23 15,12 5-33-15,-7-21-61 0,32 28-155 0,-32-11-312 16,22-9 15-16,6 14 354 0</inkml:trace>
  <inkml:trace contextRef="#ctx0" brushRef="#br0" timeOffset="8408.4678">8023 6538 430 0,'-7'-32'25'0,"7"32"-25"0,0 0-2 0,21-32-1 16,-21 32 1-16,0 0 2 0,34-37 1 16,-34 37 1-16,0 0 7 0,28-24 14 0,-28 24 13 15,0 0 18-15,22-25 11 0,-22 25 17 0,0 0 9 16,0 0 15-16,0 0 0 0,0 0-4 0,0 0-12 16,0 0-13-16,0 0-19 0,0 0-12 0,0 0-12 15,0 0-8-15,0 0-4 0,0 0-3 16,0 0-1-16,0 0-2 0,0 0-1 0,0 0-3 15,0 0-3-15,0 0-3 0,0 0 0 0,0 0-3 16,0 0-3-16,0 0 1 0,0 0-1 0,0 0 2 16,7 42-2-16,-14-12 3 0,-2 7-5 0,-5 2 6 15,-8 1 12-15,-1 3-29 0,-9-1 30 0,-3 4-31 16,-6-2 12-16,-3 5 8 0,-6-3 2 0,3 0 18 16,-5-6-2-16,4-1 12 15,-1-7-14-15,4-2-2 0,1-8-9 0,5-6-2 16,6-5-5-16,4-4 0 0,29-7-3 0,-44 3 0 15,44-3-1-15,-28-14-2 0,28 14 1 0,-27-35-2 16,27 35 3-16,-23-35-3 0,23 35 5 0,-21-41-5 16,21 41 4-16,-20-37-3 0,20 37 3 0,-14-42-4 15,14 42 5-15,-9-35-4 0,9 35 2 16,-3-25 1-16,3 25-1 0,0 0 0 0,-4-24 1 16,4 24-3-16,0 0 2 0,0 0-1 0,11-25 0 15,-11 25-1-15,0 0 3 0,39-27 0 0,-39 27 5 16,49-26 0-16,-19 10 5 0,6 0-2 15,1 1-15-15,6-3 28 0,-1 6-33 0,-1 1 30 16,0 2-18-16,-4 2-2 0,-5 5 2 0,-4 2-1 16,-3 6 1-16,-25-6-16 0,46 21 32 15,-46-21-32-15,42 40 31 0,-22-11-13 0,-1-1-3 16,1 3 3-16,-3-1-5 0,1 2 3 0,2-2-3 16,1-5 4-16,-21-25-4 0,48 31 3 0,-18-22-1 15,7-5 0-15,7-8-10 0,8-8-15 0,10 1-38 16,-7-26-58-16,33 25-112 0,-31-16-290 0,19-16-44 15,7 10 294-15</inkml:trace>
  <inkml:trace contextRef="#ctx0" brushRef="#br0" timeOffset="9689.7683">9392 6326 737 0,'-28'7'198'0,"28"-7"-157"0,0 0-8 16,0 0 0-16,0 0 4 0,0 0-1 0,0 0-4 15,-29 25-7-15,22 0 7 0,-7 5 4 16,5 14 8-16,-7 3-14 0,4 10 5 15,-7-1 7-15,3 7-29 0,-4-6 33 0,2 4-28 16,-3-8 2-16,5 0 8 0,-1-11-10 0,4-3 3 16,-1-11-7-16,14-28-1 0,-11 39-10 0,11-39-1 15,0 0-2-15,0 0 2 0,0 0 9 0,0 0 4 16,30-27 2-16,-10 3-5 0,-1-13-3 0,6-7-10 16,2-13 7-16,1-4-10 0,0-4-11 15,3-4 28-15,-1 6-27 0,-2-1 27 0,-5 3-7 16,-2 1-11-16,-5 2 11 0,-3 6-9 0,-3 7 8 15,1 2-8-15,-4 10 6 0,-2 8-4 0,-5 25 3 16,6-26-1-16,-6 26 3 0,0 0 0 16,0 0 3-16,0 0-1 0,0 0-2 0,-4 33 0 15,2-8-4-15,0 5 4 0,1 3-1 16,-1 1 7-16,0-4-2 0,6 0 5 0,-4-30-7 16,14 47 3-16,-14-47-5 0,35 37 3 0,-35-37-3 15,53 30 2-15,-15-21 1 0,2-4 2 0,5-3 0 16,1-4-1-16,2-3-1 0,3-4-1 0,-3-3 1 15,1-2 0-15,-6-2 0 0,-4-2-3 0,-4 2 1 16,-5 2-2-16,-5-1 2 0,-25 15-1 0,41-22 2 16,-41 22-2-16,25-19-1 0,-25 19 0 15,0 0-2-15,0 0 0 0,0 0 0 0,0 0 0 16,0 0-2-16,0 0 2 0,0 0-1 0,14 30 3 16,-16-2-4-16,-2 11 3 0,1 5-6 15,-4 3 6-15,0 6-8 0,-4-2-11 0,4 0 18 16,-4 2-31-16,4-3 15 0,0-8-20 0,13 4-38 15,-10-20-10-15,22 16-41 0,-18-42-61 0,37 41-100 16,-11-24-226-16,-26-17 29 0,71 13 453 16</inkml:trace>
  <inkml:trace contextRef="#ctx0" brushRef="#br0" timeOffset="9830.3727">10729 6765 1362 0,'-21'51'244'15,"-7"-14"-209"-15,6 9-4 0,1-4-1 0,9 2 8 16,-2-5-10-16,5-2-6 0,0-7-21 0,2-6-8 16,7-24-37-16,-4 30-58 0,27 2-149 0,-23-32-343 15,0 0 29-15,38 14 338 0</inkml:trace>
  <inkml:trace contextRef="#ctx1" brushRef="#br0">14693 15396 0,'0'0'0,"0"0"0,0 0 0,0 0 0,0 0 0,0 0 0,0 0 0,0 0 15,0 0-15,0 0 0,0 0 16,0 0-16,0 0 16,0 0-16,0 0 31</inkml:trace>
  <inkml:trace contextRef="#ctx0" brushRef="#br0" timeOffset="33672.4606">5946 7982 872 0,'0'0'111'0,"0"0"-57"0,0 0-26 16,0 0-12-16,0 0 0 0,0 0-1 0,0 0-3 15,0 0-5-15,0 0 0 0,3 32-1 0,1-4 4 16,1 3-2-16,2 13 17 0,-3-1-1 0,5 6 8 16,-8 0-11-16,5 2-3 0,-5 9-1 0,1-3-31 15,-4 4 26-15,1-1-28 0,-1-3 1 0,-5-5-6 16,5-4-30-16,-5-13-25 0,12 7-47 0,-5-42-63 15,-2 50-99-15,26-15-113 0,-24-35 273 0</inkml:trace>
  <inkml:trace contextRef="#ctx0" brushRef="#br0" timeOffset="33889.3835">6052 8093 1198 0,'0'0'117'16,"0"0"-57"-16,0 0-42 0,0 0-17 0,0 0 3 16,0 0 12-16,0 0 11 0,0 0 4 0,37-30-4 15,-9 18-12 1,4-6-5-16,4-5-8 0,5 4 2 0,3-2-4 16,2-1 0-16,2 1-12 0,1 7-5 0,-3-2-10 15,6 11-13-15,-13-9-20 0,8 19-55 0,-47-5-81 0,55-17-266 0,-28 39-9 16,-27-22 342-16</inkml:trace>
  <inkml:trace contextRef="#ctx0" brushRef="#br0" timeOffset="34062.6373">6057 8346 1427 0,'30'-19'55'15,"-30"19"-4"-15,38-21-16 0,-8 3 10 16,12 4-2-16,-3-5-13 0,5 1-12 0,-3 4-13 15,-2-2-13-15,4 7-16 0,-4-5-21 0,10 13-38 16,-17-21-55-16,30 30-117 0,-23-12-289 0,5-10 43 16,20 17 391-16</inkml:trace>
  <inkml:trace contextRef="#ctx0" brushRef="#br0" timeOffset="35070.5002">8234 7818 624 0,'0'0'85'0,"0"0"-24"16,0 0-7-16,0 0 7 0,0 0 8 0,0 0-1 16,0 0-13-16,0 0-17 0,0 0-17 0,0 0-14 15,-28 33-3-15,28-33-2 0,-25 34 3 16,25-34-1-16,-32 48 5 0,12-22-2 0,1 2 8 16,-4-1 0-16,3 8 4 0,-3-7-6 0,4 5 3 15,-6-4-11-15,0 1 5 0,-3 1-2 0,1 1 9 16,-3-4-2-16,4 4 8 0,-6-8-7 0,4 6 4 15,-4-7-4-15,5 0 5 0,-1-5-3 0,3 1 3 16,-3-5 15-16,28-14-17 0,-48 18 16 16,48-18-21-16,-39 3-4 0,39-3-4 15,-39-10-20-15,39 10 15 0,-37-16-16 0,37 16 15 16,-38-16 2-16,38 16-1 0,-37-23 2 0,37 23-1 16,-33-24 5-16,33 24 0 0,-30-27 5 0,30 27-3 15,-23-28 1-15,23 28-4 0,0 0-1 0,-22-30-3 16,22 30 2-16,0 0-5 0,-5-28 2 0,5 28-3 15,0 0 2-15,12-32-1 0,-12 32 2 16,25-28-3-16,-25 28 4 0,37-33-4 0,-37 33 3 16,45-37-1-16,-19 17 1 0,1 1-1 0,1-1 1 15,0 5-2-15,-1-1 4 0,-2 2-6 0,-25 14 4 16,44-22-2-16,-44 22 0 0,35-10 0 0,-35 10 1 16,31-4-1-16,-31 4 0 0,24 2 1 0,-24-2-2 15,25 7 2-15,-25-7 0 0,28 9-1 16,-28-9 1-16,34 14 0 0,-34-14-1 15,34 14 2-15,-34-14-1 0,35 11 1 0,-35-11-1 16,37 12 1-16,-37-12-2 0,34 14 1 0,-34-14-1 16,34 14 0-16,-34-14 0 0,28 23 1 0,-28-23 0 15,27 27 2-15,-27-27-2 0,26 30 2 0,-26-30-5 16,27 40 6-16,-27-40-5 0,26 44 4 0,-26-44-3 16,25 35 3-16,-25-35-3 0,23 28 2 15,-23-28-2-15,32 27 0 0,-32-27 0 0,43 14 2 16,-19-14-2-16,5-2 2 0,4-5-1 0,6-3 0 15,7-8 2-15,2-3-4 0,5-4 4 0,-1-8-24 16,4 12-33-16,-15-20-81 0,21 27-188 16,-21 0-218-16,-16-13 44 0,8 29 478 0</inkml:trace>
  <inkml:trace contextRef="#ctx0" brushRef="#br0" timeOffset="36023.7403">9560 7980 1061 0,'0'0'124'0,"7"-25"-64"16,-7 25-17-16,0 0 2 0,0 0 7 0,0 0-5 16,0 0-12-16,0 0-16 0,-24 4-10 15,24-4-4-15,0 0 0 0,-25 42-3 0,25-42 6 16,-23 48 1-16,12-20 7 0,-3-2-1 0,3 3 2 15,-1-1-9-15,1 0 5 0,-1-3-4 0,5-1 6 16,7-24-4-16,-18 34-2 0,18-34-8 0,0 0-1 16,0 0-3-16,0 0 0 0,0 0 0 0,0 0 1 15,0 0 3-15,0 0 1 0,0 0 1 16,36-9 0-16,-36 9 1 0,26-35-3 16,-10 10 3-16,2-5-4 0,1 4 3 0,1-4-4 15,-2 0 4-15,1-4-5 0,-1 3 5 0,-2-1-5 16,0 4 4-16,0 1-4 0,-16 27 5 0,28-30-4 15,-28 30 2-15,0 0-1 0,0 0 1 0,0 0-1 16,0 0 2-16,0 0 2 0,0 0 1 0,0 0 2 16,25 25-3-16,-25-25 2 0,3 35-4 0,-3-35 2 15,4 42-2-15,-4-42 3 0,3 36-2 16,-3-36 4-16,11 26-2 0,-11-26 2 0,27 14 1 16,-27-14 2-16,42 4 2 0,-14-4-3 0,2-6 0 15,6 1 0-15,1-5 0 0,2-3 0 16,-4-1-1-16,1 0-6 0,-4 0 0 0,-4 3-2 15,-3 3 1-15,-25 8-1 0,37-13 2 0,-37 13-3 16,0 0 2-16,0 0 1 0,0 0 0 16,0 0 2-16,0 0-2 0,0 0 1 0,0 0-2 15,0 0-1-15,0 0 0 0,0 0-1 0,11 30-3 16,-11-30 0-16,-9 41-5 0,9-41 0 0,-11 44-4 16,11-44 4-16,-2 46-13 0,2-46-6 0,11 47-52 15,-11-47-3-15,18 46-24 0,-18-46-46 0,25 40-49 16,-25-40-213-16,8 29-47 0,17 1 244 0</inkml:trace>
  <inkml:trace contextRef="#ctx0" brushRef="#br0" timeOffset="36383.1328">10474 8200 1185 0,'0'0'89'0,"0"0"-48"0,0 0-12 16,0 0 6-16,0 0 19 0,0 0 7 0,25-7-1 15,-25 7-3-15,37-21-18 0,-37 21-10 16,53-21-13-16,-26 12-11 0,0 2-2 0,-27 7 1 16,44-7-3-16,-44 7 0 0,30 2 1 15,-30-2-1-15,0 0 2 0,25 17 0 0,-25-17 2 16,0 0-1-16,5 36 1 0,-5-36-4 0,-11 40 2 15,1-15-3-15,-3 3 4 0,-3-2-2 0,-3 4 9 16,-1-3 3-16,5 3 8 0,15-30 0 0,-27 44 0 16,27-44-8-16,-12 28-21 0,12-28 9 0,0 0-18 15,8 33 32-15,-8-33-13 0,0 0 16 0,41 6-15 16,-16-15-16-16,5 0 29 0,5-5-33 16,6-7 18-16,5 3-38 0,-1-15-44 0,17 26-79 15,-29-30-156-15,20 19-254 0,2 8 11 16,-14-13 417-16</inkml:trace>
  <inkml:trace contextRef="#ctx1" brushRef="#br0" timeOffset="26757.8364">13513 17368 0,'0'0'0,"0"0"0,0 0 0,0 0 0,0 0 0,120-170 0,-120 170 0,0 0 0,0 0 16</inkml:trace>
  <inkml:trace contextRef="#ctx0" brushRef="#br0" timeOffset="61049.1327">13861 6701 1262 0,'0'0'176'0,"0"0"-132"0,-25 4-10 15,25-4-8-15,0 0-3 0,0 0 3 0,0 0-3 16,0 0-3-16,0 0-2 0,0 0-5 0,0 0-2 16,0 0-4-16,0 0-4 0,0 0 0 0,0 0 0 15,0 39 3-15,0-4 0 0,3 14 10 16,-3 8-7-16,-1 6 10 0,-7 4-14 0,0 3 6 16,-3 1-16-16,-3 1 11 0,1-2-12 0,1-4 10 15,5-5-11-15,2-8 10 0,5-7 6 0,3-11-41 16,11-1 7-16,-14-34-70 0,37 40-45 0,-37-40-103 15,47-23-306-15,-12 16 53 0,-10-30 309 0</inkml:trace>
  <inkml:trace contextRef="#ctx0" brushRef="#br0" timeOffset="61246.6096">14057 6589 1630 0,'0'0'61'0,"0"0"-39"0,0 0-17 0,0 0-7 16,0 0 1 0,30-20 7-16,-1 10-2 0,2-3 2 0,5 1-3 15,3-2-1-15,2 3-8 0,5 4-9 0,-4-3-10 16,6 6-11-16,-6-4-23 0,13 15-13 0,-14-14-11 16,14 22-37-16,-23-20-44 0,16 24-66 0,-20-3-182 15,-28-16 0-15,58 32 311 0</inkml:trace>
  <inkml:trace contextRef="#ctx0" brushRef="#br0" timeOffset="61431.9014">13882 7138 1565 0,'-23'28'209'0,"23"-28"-188"0,0 0-10 0,0 0-11 15,48-1 6-15,-6-10 6 0,13-3 1 16,9-7 2-16,3 1-9 0,6-4-2 0,-1-1-21 15,8 6-28-15,-7-13-45 0,19 29-84 0,-30-36-148 16,16 26-254-16,5 8 49 0,-16-11 417 0</inkml:trace>
  <inkml:trace contextRef="#ctx0" brushRef="#br0" timeOffset="62045.8041">16568 6786 834 0,'-37'0'109'16,"37"0"-33"-16,-39 9 0 0,39-9-2 0,-40 17-13 15,40-17-14-15,-45 23-16 0,45-23-4 0,-53 27 2 16,27-8 1-16,-6-8-4 0,5 12-2 0,-8-6-7 15,1 8 3-15,-7-1-5 0,1 8 4 0,-10 2-9 0,-1 8 4 16,-8 2-9-16,-3 3 8 0,-5 3-5 16,0 3 12-16,-6-4-6 0,8 6 10 0,-3-10-11 15,6 1 5-15,7-11-9 0,7-5-13 0,8-10 33 16,13-8-34-16,27-12 34 0,-35 7-23 0,35-7-25 16,0 0 33-16,-9-26-36 0,9 26 34 0,19-48-10 15,1 13-4-15,8-6 6 0,8-3-7 0,4-5 8 16,8 7-8-16,4-2 8 0,1 0-7 15,-2 5 6-15,-3 2-6 0,0 5 6 0,-2 6-6 32,-2 5 4-32,-3 3-2 0,-2 9 1 0,-4 4 0 15,-3 7-1-15,-4 3 2 0,1 6 0 0,-1 4 3 16,-1 5 1-16,3 3 2 0,0 3-3 0,2 2 3 0,1 4-5 0,5-2 3 16,-1 3-5-16,5-1 5 0,4 3-6 15,4 1 4-15,1-3-6 0,2-1 3 16,-1-2-5-16,1-2 1 0,5 0-13 0,-3-9-27 15,12 11 0-15,-8-17-39 0,17 18-47 0,-19-31-116 0,19 4-294 16,4 3 38-16,-8-26 335 0</inkml:trace>
  <inkml:trace contextRef="#ctx0" brushRef="#br0" timeOffset="66028.3882">18276 6451 825 0,'0'0'53'0,"10"-28"-6"16,-10 28 10-16,18-37 2 0,-18 37-3 0,20-39 1 15,-20 39-9-15,14-31-3 0,-14 31-5 0,0 0-6 16,0 0-7-16,10-27-5 0,-10 27-2 0,0 0-3 16,0 0 5-16,0 0 9 0,4 43 7 15,-1-13-4-15,10 22 8 0,-6 6-13 0,5 9 4 0,-5 0 7 16,2 2-35-16,-3-4 16 0,1 0-29 0,-4-3 4 16,1-4 9-16,-1-3-10 0,1-8 7 0,1-3-20 15,-3-10-18-15,10 8-46 0,-12-42-56 0,22 56-103 16,-22-31-221-16,0-25-20 0,26 35 250 0</inkml:trace>
  <inkml:trace contextRef="#ctx0" brushRef="#br0" timeOffset="69326.8262">17373 7837 1100 0,'0'0'52'0,"0"0"-27"15,0 0-8-15,0 0 15 0,0 0 20 0,30 7 24 16,7-1 15-16,-4-17-13 0,24 9-18 0,5-13-10 16,21-1-14-16,13-12-8 0,12-2-5 0,11-11-5 15,14-3-12-15,10-4-15 0,16-1 26 0,6 0-30 16,2 3 25-16,-3 4-8 0,-8 5-6 15,-11 7 0-15,-8 3-8 0,-15 13-7 16,-16-3-13-16,-3 15-14 0,-23-5-17 0,-1 18-27 0,-24-17-43 0,13 27-65 0,-33-21-93 16,-3 2-171-16,12 21 36 0,-44-23 424 15</inkml:trace>
  <inkml:trace contextRef="#ctx0" brushRef="#br0" timeOffset="70045.8578">19131 8396 934 0,'0'0'39'0,"-28"-30"-21"0,28 30-1 15,-25-42 10-15,25 42 7 0,-32-43 4 0,32 43-6 16,-39-44-8-16,14 27-1 0,1 1-5 0,-6 0 2 16,1 7 0-16,-6-1 9 0,5 10 8 0,-8 0 5 15,7 12 3-15,-10-2-3 0,5 10 3 0,-8-3-3 16,9 13 4-16,-10-3-5 0,12 8 2 0,-4 0-9 15,7 6 1-15,-2-3 7 0,9 6-34 16,0-7 25-16,8 0-33 0,7-7 8 16,6-3 2-16,2-27-8 0,18 44 2 0,-18-44-4 0,46 32 3 15,-13-22 0-15,8-6 1 0,7-8 2 16,8-3-2-16,10-9-1 0,1-5-1 0,6-7 1 16,-4-4-2-16,-2-12-11 0,-1 0 26 0,-2-9-25 15,-1-1 25-15,-6 3-10 0,-2-6-9 0,-6 3 7 16,-6-1-9-16,-4-1 9 0,-5-1-7 15,-6-1 6-15,-5 2-6 0,-7 1 6 0,-4 6-6 16,-6 1 7-16,-3 4-7 0,-3 6 8 0,-2 4-6 16,2 34 5-16,-5-33 0 0,5 33 3 0,0 0 0 15,0 0-1-15,-32 28 0 0,20 4-8 0,-4 17 6 16,-2 13-7-16,-3 12 10 0,-6 8-9 0,-1 3 9 16,0 3-12-16,-1-7 10 0,6-4-12 15,6-8-15-15,9-2 5 0,5-12-33 16,15-3 10-16,-1-16-36 0,24 4-65 0,-35-40-78 15,75 37-137-15,-29-26-168 0,-5-24 50 0,26 20 474 16</inkml:trace>
  <inkml:trace contextRef="#ctx0" brushRef="#br0" timeOffset="70452.0996">19841 7822 1138 0,'-10'-39'379'16,"10"39"-331"-16,0 0-17 0,30-20 6 0,-30 20 9 15,51-30-2-15,-21 11-7 0,8 9-7 0,-5-6-4 16,6 5-6-16,-3 1-6 0,3 3-8 0,-6 1-3 15,-1 1-1-15,-5 1-2 0,-27 4 0 0,42 0 1 16,-42 0 0-16,25 7-1 0,-25-7 1 16,0 0 0-16,0 0 1 0,11 30 0 0,-11-30 0 15,-9 29-2-15,9-29 2 0,-25 42-2 16,25-42 3-16,-44 49-3 0,17-21 3 0,-3-1-1 16,2 1 8-16,-1-3 0 0,4-1 6 0,25-24-6 15,-38 44 0-15,38-44-7 0,-18 30 1 0,18-30-4 16,0 0 0-16,10 28-1 0,-10-28 1 0,34 13-1 15,-7-13 0-15,8-2-8 0,4-9-17 16,12 6-40-16,-8-25-64 0,30 30-115 0,-38-33-189 16,25 10-126-16,6 16 90 0,-24-25 470 0</inkml:trace>
  <inkml:trace contextRef="#ctx0" brushRef="#br0" timeOffset="70600.4213">20980 8051 1682 0,'0'0'109'0,"0"0"-21"15,0 0-25-15,0 0-18 0,0 0-14 0,0 0-7 16,0 0-19-16,0 0-5 0,0 0 0 0,0 0 0 16,0 0-10-16,-18-30-23 0,18 30-19 0,-1-27-28 15,1 27-73 1,-14-26-190-16,14 26-262 0,0 0 27 0,-23-34 386 16</inkml:trace>
  <inkml:trace contextRef="#ctx0" brushRef="#br1" timeOffset="77475.5157">2494 9637 641 0,'-18'-24'83'0,"18"24"-82"0,0 0-1 15,0 0 11-15,0 0 17 0,-18 33 14 0,18-33 12 16,-14 55-1-16,5-18-19 0,1 14-1 0,-3 0-4 15,6 12 10-15,-6-1 1 0,6 7 10 0,-6-1-25 16,6 5 2-16,-4-1-5 0,2 0-28 0,-2-3 22 16,2-4-28-16,0-5 9 0,1-6 6 15,5-6-12-15,-1-9-3 0,7-1-43 0,-5-15-19 16,11 7-26-16,-11-30-32 0,19 27-48 0,-19-27-179 16,0 0 71-16,55 0 288 0</inkml:trace>
  <inkml:trace contextRef="#ctx0" brushRef="#br1" timeOffset="77694.369">2508 9648 1331 0,'-39'-4'130'0,"39"4"-80"0,0 0-39 0,0 0-14 15,0 0 12-15,37-8 14 0,-37 8 8 0,53-16 2 16,-22 5-11-16,7-1-10 0,0 3-8 15,2-2-5-15,1 1-5 0,-2-2-16 0,4 6-18 16,-11-10-25-16,12 16-22 0,-16-19-23 16,20 26-44-16,-48-7-44 0,67-10-69 0,-33 24-152 15,-34-14 136-15,60 7 283 0</inkml:trace>
  <inkml:trace contextRef="#ctx0" brushRef="#br1" timeOffset="77881.9644">2515 10030 1466 0,'-65'34'82'0,"65"-34"-40"0,0 0-29 15,0 0-15-15,10 24-3 0,-10-24 6 16,48 9 0-16,-14-7 4 0,6-4 3 0,8-3-2 16,0-2-1-16,5-4-9 0,6 2-23 15,-3-8-37-15,19 17-59 0,-24-27-96 0,31 22-160 16,-10 2-139-16,-15-17 231 0</inkml:trace>
  <inkml:trace contextRef="#ctx0" brushRef="#br1" timeOffset="78553.7782">5018 9791 410 0,'28'-13'44'15,"-28"13"22"-15,0 0 13 0,0 0 15 0,0 0 5 16,0 0-10-16,0 0-25 0,0 0-24 0,0 0-19 16,0 0-12-16,0 0 4 0,-32 20 4 0,32-20 8 15,-25 26 1-15,25-26 2 0,-28 44-9 0,12-19 0 16,-2 1-5-16,-1 8 5 0,-6 1-8 15,0 4 3-15,-7 3-11 0,-3 4 4 0,-6 3-8 16,-7 4 8-16,-5 1 20 0,-2 3-19 0,-8-6 36 16,-1 3-23-16,-9-10 13 0,11 6 10 0,-3-19-4 15,15 1 1-15,2-14-13 0,9-4-7 0,4-9-12 16,5-3-3-16,5-6-4 0,25 4-3 16,-35-21 2-16,35 21-5 0,-18-47 4 0,14 13-4 15,8-4 5-15,3-10-5 0,5 0 8 16,6-3 10-16,5 0-29 0,0 2 30 0,7 0-30 15,0 1 12-15,4 1 8 0,0 1-7 0,-1 9 6 16,1 2-7-16,-2 6 7 0,0 5-6 0,-2 4 5 16,-4 10-3-16,-1 4-1 0,-25 6 1 0,41 6-3 15,-41-6 3-15,37 26-1 0,-37-26 3 0,37 49 0 16,-17-13 6-16,-1 1-3 0,3 7 7 0,-3 2-7 16,4 1 7-16,-2 1-11 0,6-6-12 15,3 4 29-15,2-2-28 0,7-7 30 0,2 1-13 16,5-8-7-16,7-5 3 0,9-4-6 15,5-7-3-15,13-5-28 0,-1-18-41 0,29 13-98 16,-23-39-129-16,22 8-246 0,13 8 62 0,-22-31 486 16</inkml:trace>
  <inkml:trace contextRef="#ctx0" brushRef="#br1" timeOffset="80181.6065">6631 9611 948 0,'0'0'20'0,"0"0"-5"15,9-30-12-15,-9 30 2 0,0 0 3 0,16-32 6 16,-16 32 1-16,0 0 6 0,0 0-1 0,0 0 4 16,0 0 7-16,0 0 4 0,3 34 5 15,-3-34-1-15,-3 56-1 0,-4-19-16 0,3 7-1 16,-3 5-15-16,-2 3 12 0,-1 0-6 15,-1 3 13-15,-5-4-3 0,2 0 4 0,-4-5-9 16,4-2 8-16,-2-4-6 0,4-1 3 0,1-12-7 16,11-27 2-16,-12 35-11 0,12-35-2 0,0 0-4 15,0 0-2-15,0 0-1 0,0 0 1 0,0 0 3 16,0 0 0-16,0 0 5 0,28-25-3 16,-28 25 3-16,28-53-6 0,-10 16 4 0,0-5-7 15,1-4 7-15,3-3-7 0,1-2 8 0,-2-4-8 0,-2 1 9 16,3-1-9-16,-7-1 9 0,3-1-8 0,-2 3 8 15,0 4-9-15,-4 3 8 0,-1 10-8 0,-4 9 5 16,-7 28-3-16,13-32 4 0,-13 32 0 0,0 0 4 16,0 0 0-16,0 0-1 0,0 0 2 15,0 0-4-15,0 0 1 0,-2 42-3 0,2-15 5 16,-2 3-4-16,2 1 5 0,-2-1-3 0,2 2 4 16,0-4-7-16,4-1 4 0,-4-27-6 0,14 45 2 0,-14-45-3 15,30 39 4-15,-30-39-2 0,48 32 2 0,-18-23-1 16,5-2 1-16,4-6-1 0,4-1 4 0,3-3 2 15,4-6 2-15,-3-5 4 0,3 0-7 16,-4-7 1-16,-5 3-6 0,-4-1 2 0,-5-1-2 31,-6 5 1-31,-26 15-1 0,39-29 0 0,-39 29-2 16,0 0 1-16,27-21 1 0,-27 21 0 0,0 0-1 16,0 0-1-16,0 0-1 0,0 0-2 0,-7 32 2 0,7-32-3 15,-13 56 4-15,5-15-14 0,-7 1-2 0,5 6-6 0,-6-1 9 16,5 3-2-16,-1-8-4 15,6 5-12-15,-1-10-11 0,14 7-36 0,-10-17-20 16,26 19-139-16,-23-46-167 0,16 42-80 0,16-5 213 16</inkml:trace>
  <inkml:trace contextRef="#ctx0" brushRef="#br1" timeOffset="80353.4818">8044 10013 1593 0,'0'0'50'0,"-37"45"-44"0,16-13-3 16,0 5-6-16,-4 5 6 0,2 2-7 0,-2 0-10 15,0-1 29-15,2-3-33 0,4 2 10 0,-2-10-49 16,17 16-72-16,4-48-104 0,-12 28-312 16,22-2 38-16,-10-26 356 0</inkml:trace>
  <inkml:trace contextRef="#ctx0" brushRef="#br1" timeOffset="82728.3948">8772 9757 208 0,'0'0'95'0,"0"0"-9"15,-5-25-7-15,5 25-5 0,0 0 2 16,0 0-1-16,-12-24-2 0,12 24-12 0,0 0-8 16,0 0-10-16,-8-32-2 0,8 32 0 0,0 0 2 15,0 0 4-15,0-23 2 0,0 23-4 0,0 0-4 16,0 0-9-16,0 0-4 0,0 0-4 0,0 0-3 15,0 0-6-15,0 0-4 0,0 0-4 16,0 0-6-16,0 0 3 0,-8 30-3 0,8-30 5 16,-9 44-1-16,3-19 8 0,-2 1-1 15,2 4 7-15,-4-5-4 0,4 3 4 0,6-28-5 16,-14 42-1-16,14-42-6 0,-9 34-1 0,9-34-3 16,0 0-1-16,0 24-2 0,0-24-1 0,0 0 0 15,0 0 1-15,0 0 1 0,0 0 0 0,0 0 1 16,32-7 1-16,-32 7 2 0,0 0-3 0,37-40 2 15,-37 40-4-15,27-42 4 0,-13 17-5 0,-14 25 4 16,27-48-3-16,-27 48 1 0,23-44-1 16,-23 44 2-16,19-38-2 0,-19 38 2 0,14-32-3 15,-14 32 2-15,15-26-3 0,-15 26 4 16,0 0-2-16,0 0 0 0,19-25-1 0,-19 25 1 16,0 0 0-16,0 0 1 0,0 0 3 0,0 0 2 15,0 0 3-15,20 25-1 0,-20-25 1 0,0 0-5 16,19 31 1-16,-19-31-2 0,12 25 2 15,-12-25 1-15,20 26 4 0,-20-26-2 0,25 27 2 16,-25-27-4-16,26 17 2 0,-26-17-1 0,30 13 3 16,-30-13 2-16,39 1 2 0,-39-1 2 0,45-10 2 15,-45 10-2-15,49-21-3 0,-24 5 1 0,3 2-4 16,-28 14 2-16,48-32-4 0,-48 32-2 0,44-37-4 16,-44 37 0-16,36-26-2 0,-36 26 1 0,0 0-1 15,32-27 0-15,-32 27 0 16,0 0-1-16,0 0 1 0,0 0-2 0,0 0-2 15,0 0 1-15,0 0 1 0,0 0-2 0,1 41 2 16,-1-41-3-16,-5 44-1 0,3-18-6 0,-5 2 2 16,4 6-8-16,-6-2 3 0,4 1-8 0,-2-3-4 15,5 3-18-15,2-33-16 0,-4 55-35 0,4-55-47 16,6 42-86-16,-6-42-157 0,0 0-83 0,23 34 236 16</inkml:trace>
  <inkml:trace contextRef="#ctx0" brushRef="#br1" timeOffset="83103.3875">9626 9940 624 0,'0'0'107'0,"25"-26"11"0,-25 26 2 0,0 0-2 16,44 2-12-16,-44-2-25 0,35-6-30 0,-35 6-14 16,45-1-2-16,-45 1-10 0,40 0 1 15,-40 0-13-15,25 0-8 0,-25 0-3 16,0 0 0-16,0 0 2 0,0 0 1 0,0 0 1 16,0 0 0-16,6 33-2 0,-6-33 0 0,-15 30-4 15,15-30 4-15,-24 41-5 0,8-17 5 0,-2 1 8 16,2 5 14-16,16-30 5 0,-32 53 9 0,32-53-10 15,-21 40-2-15,21-40-8 0,-7 27-6 0,7-27-6 16,0 0 0-16,0 0-2 0,33 28 4 16,-33-28-2-16,39 1-3 0,-12-2-2 0,0-5-4 15,6 1-17-15,-4-7-32 0,11 14-60 0,-22-29-106 16,26 11-302-16,-17 11-43 0,-27 5 281 0</inkml:trace>
  <inkml:trace contextRef="#ctx0" brushRef="#br1" timeOffset="85311.0524">6449 10831 409 0,'-27'-5'65'0,"27"5"-64"0,0 0-1 0,0 0 8 16,0 0 13-16,0 0 14 0,-25-12 10 0,25 12-2 16,0 0-8-16,0 0-15 0,0 0-9 0,0 0-5 15,0 0-2-15,0 0 13 0,0 0 17 0,0 0 14 16,0 0 12-16,27 5-4 0,-27-5-5 0,37 11-8 16,-10-4-3-16,-1-5-6 0,8 5-5 0,3-6-8 15,7 5-5-15,8-3-7 0,8 2-2 0,7 1-3 0,8 1 1 16,4-4-1-16,8 4 2 15,3-3-2-15,6-1-1 0,3-1-1 0,4-2-1 16,1-3 1-16,6-3-1 0,5-4 2 0,4-4 10 16,9-7 15-16,10 1 6 0,2-12 15 0,15 6-12 15,-2-9-5 1,6 1-14-16,6-4-5 0,0 2-10 0,-3-1 2 16,3 0-5-16,-9 6 3 0,-7-1-4 0,-4 4 5 15,0 5-5-15,-7 5 2 0,-1 2-12 0,-4 11-10 16,-13-4-14-16,2 16-21 0,-17-8-22 0,8 17-35 15,-19-15-12-15,9 20-37 0,-18-12 5 0,1 7-43 16,1 7-29-16,-28-27-24 0,27 36 253 0</inkml:trace>
  <inkml:trace contextRef="#ctx0" brushRef="#br1" timeOffset="86594.4145">8794 11411 506 0,'28'-7'12'0,"-28"7"-10"0,0 0 3 16,2-28 24-16,-2 28 14 0,0 0 15 0,-16-27-4 15,16 27-15-15,0 0-17 0,-39-21-6 16,39 21 1-16,-37-7 11 0,37 7 13 0,-46-3 22 15,46 3 8-15,-54 7 10 0,54-7-5 0,-56 14-11 16,56-14-12-16,-53 21-11 0,53-21-7 16,-50 25-7-16,50-25 0 0,-43 29-5 0,43-29-1 15,-31 37-4-15,31-37 2 0,-25 44-8 0,18-17 3 16,0-1-9-16,5 8 4 0,0-1-6 0,4 4 8 16,1 0-4-16,4-2 6 0,1-3-6 0,6-2 1 15,2-5-7-15,-16-25 3 0,42 37-1 0,-15-23 9 16,-1-11 8-16,6-3 4 0,-2-14 4 15,7 0-2-15,1-16-2 0,4-2-10 16,4-13 2-16,2-8-12 0,3-7 5 0,-3-5-9 16,2 0 8-16,-1-2-11 0,-4 2 10 0,-1 3 3 15,-10 6-26-15,-4 3 25 0,-5 3-26 0,-8 6 14 16,-4 0 7-16,-3 4-7 0,-4 3 6 0,-5 5-5 16,-1 7 4-16,0 25-2 0,-7-31 3 0,7 31 0 15,0 0 0-15,-26 0 0 0,26 0-2 16,-27 24 0-16,27-24-3 0,-30 52 3 0,14-14-5 15,4 5 6-15,-1 2-7 0,6 3 7 0,2 1 11 16,5 6-24-16,5-4 16 0,4-5-38 0,9 8-19 16,-8-17-31-16,22 16-55 0,-32-53-75 0,52 72-177 15,-22-33-128-15,-30-39 101 0,55 70 416 16</inkml:trace>
  <inkml:trace contextRef="#ctx0" brushRef="#br1" timeOffset="87469.581">9640 10881 869 0,'0'0'123'0,"0"0"-34"0,30-7-7 0,-30 7-6 16,0 0-4-16,25-21-10 0,-25 21-13 16,30-11-9-16,-30 11-6 0,34-11-5 15,-34 11-5-15,41-12-3 0,-41 12-5 0,44-14-1 16,-19 7-2-16,-25 7 0 0,46-12-6 0,-46 12-1 15,42-9-3-15,-42 9-2 0,37-5-2 0,-37 5 0 16,25 1-1-16,-25-1 0 0,0 0 0 0,0 0 0 16,0 0 1-16,7 36-3 0,-7-36-3 0,-21 30-5 15,21-30 1-15,-41 38-2 0,15-17 7 16,-3 1 0-16,1-1 5 0,1 2-1 0,1-1 3 16,-1-2 1-16,27-20 7 0,-42 35 1 0,42-35 2 15,-23 25-4-15,23-25-2 0,0 0-5 0,0 0 1 16,2 28 2-16,-2-28 8 0,0 0 4 0,26 26 4 15,-26-26 0-15,30 11-5 0,-30-11-3 16,44 7-6-16,-17-7-1 0,5 0-2 0,3-2-2 16,3-3-2-16,0 1-24 0,-4-8-37 15,12 16-68-15,-26-31-144 0,8 15-273 0,9 7 5 16,-37 5 388-16</inkml:trace>
  <inkml:trace contextRef="#ctx0" brushRef="#br1" timeOffset="103658.1334">2793 12653 871 0,'0'0'242'0,"14"-41"-183"15,-14 41-25-15,13-42-11 0,-13 42-1 0,10-34 12 16,-10 34 5-16,0 0 6 0,0 0-2 0,0 0-4 0,0 0-6 0,0 0-15 15,0 0-4-15,-7 27 4 0,11 8 9 16,-8 5 4-16,6 19 12 0,-7-3-16 0,1 11 7 16,-6 3-15-16,1 6-12 0,-5 3 18 0,-2 8-26 15,-4-1 19-15,-1 6-7 0,-4-3-16 0,0 1 11 16,1-7-12-16,2-7 11 0,1-4-10 0,3-10 9 16,6-10-10-16,7-13 1 0,8-9-19 0,-3-30-18 15,21 34-25-15,-21-34-47 0,50 12-78 16,-39-37-106-16,20 4-213 0,8-4 17 0,-19-27 474 15</inkml:trace>
  <inkml:trace contextRef="#ctx0" brushRef="#br1" timeOffset="103864.3401">2781 12723 1488 0,'0'0'85'16,"0"0"-45"-16,0 0-16 0,0 0 2 0,41-11 6 15,-41 11 5-15,54-28-11 0,-22 14-9 16,9 0-9-16,5-2-3 0,2 0-7 0,3-3 3 16,-1 1-4-16,1 4-6 0,-3 0-10 0,3 9-13 15,-5-2-18 1,6 17-22-16,-15-11-25 0,16 31-101 16,-53-30-65-16,62 26-159 0,-30 9-64 0,-32-35 351 15</inkml:trace>
  <inkml:trace contextRef="#ctx0" brushRef="#br1" timeOffset="104053.149">3011 13031 1627 0,'-46'-2'100'0,"46"2"-46"0,-28 6-29 16,28-6-15-16,0 0-4 0,0 0 1 0,0 0 2 15,32 2 0-15,-32-2 1 0,44 5-5 0,-12-3-4 16,3-1-1-16,8-1-1 0,3 0-3 0,9-1-12 15,3-3-10-15,11 4-20 0,0-11-23 0,18 15-47 16,-16-29-72-16,37 36-154 0,-9-15-220 16,-9-6 85-16,15 22 462 0</inkml:trace>
  <inkml:trace contextRef="#ctx0" brushRef="#br1" timeOffset="104400.7604">4384 13473 1508 0,'-30'-1'127'0,"30"1"-78"0,0 0-23 0,0 0-24 16,0 0 2-16,21-32 5 0,18 7 11 15,17-3 3-15,8-4-2 0,9 4-7 0,5-4-3 16,0 4-11-16,3 2 1 0,-7-1-12 0,-3 8 0 16,-5 1-8-16,-1 8 0 0,-8-1-7 15,3 10-11-15,-8-7-26 0,8 19-33 0,-19-20-39 16,15 30-73-16,-31-22-65 0,5 6-231 0,7 21 92 15,-37-26 412-15</inkml:trace>
  <inkml:trace contextRef="#ctx0" brushRef="#br1" timeOffset="104572.732">4607 13875 1635 0,'-30'30'143'0,"-8"-14"-90"15,38-16-29-15,-24 12-20 0,24-12 0 16,0 0 0-16,32-5 3 0,-2-2 8 0,17-4 1 15,15-10 2-15,16-7-9 0,14-9-3 0,9-7-20 16,16 1-19-16,-2-9-41 0,24 18-71 0,-21-27-100 16,40 34-163-16,-15-10-170 0,3-9 138 15,24 27 440-15</inkml:trace>
  <inkml:trace contextRef="#ctx0" brushRef="#br1" timeOffset="105557.0301">10696 12559 707 0,'0'0'152'16,"0"0"-71"-16,0 0-21 0,0 0 5 0,0 0 8 15,21-33-3-15,-21 33-13 0,30-25-18 0,-30 25-23 16,27-17 0-16,-27 17-11 0,0 0-2 16,0 0 2-16,24-8 11 0,-24 8 14 0,0 0 10 15,11 30 6-15,-11-30-15 0,5 57 3 0,-6-22-10 16,-1 13 7-16,-11-4-7 0,6 8 4 0,-10 1-14 15,4 9 11-15,-6 0-10 0,-4 6-8 16,-4-3 23-16,1 4-25 0,-3-7 24 0,3-4-8 16,1-12-10-16,7-8 4 0,0-11-9 15,18-27 0-15,-14 30-9 0,14-30 1 0,0 0-1 16,0 0-1-16,0 0 5 0,36-27-1 0,-15 1 4 16,4-11-4-16,3-16 5 0,4-9-9 0,5-8-6 15,2-6 25-15,0-1-21 0,0 1 22 0,-5 4-6 16,-4 1-14-16,-5 1 9 0,-2-1-8 0,-6 3 8 15,-3 4-9-15,-3 8 10 0,0 5-10 0,-4 10 7 16,0 6-6-16,-7 35 5 0,7-35-2 16,-7 35 2-16,0 0 0 0,0 0 0 15,0 0 1-15,0 0-2 0,0 0 2 0,-7 40-4 16,3-8 4-16,-1 3-2 0,3 4 8 0,2-2-5 16,2-2 5-16,7-1-6 0,2-1 2 0,6 1-4 15,6-4 4-15,6-6-3 0,6-6 4 0,9-6-3 16,8-6 2-16,3-5-3 0,3-6 0 0,-1-6-1 15,-1-3-1-15,-3-8 2 0,-3 0-3 16,-6-2 5-16,-6-3-4 0,-7 8 3 0,-4-2 0 16,-27 21 3-16,35-35 2 0,-35 35-1 0,22-27 0 15,-22 27-1-15,0 0-4 0,0 0 2 0,0 0-1 16,0 0-3-16,0 0 2 0,0 0-2 0,0 0-2 16,-13 34-2-16,1 4 1 0,-2 12-3 0,-2 6 3 15,-2 7-7-15,2-3 3 16,4-2-15-16,-1-8-3 0,13 4-27 0,-1-13 2 15,15 5-38-15,-9-22-28 0,29 20-68 0,-34-44-136 16,33 34-212-16,8-6 39 0,-41-28 423 0</inkml:trace>
  <inkml:trace contextRef="#ctx0" brushRef="#br1" timeOffset="105838.3579">12074 12876 1468 0,'24'0'81'0,"-24"0"-51"0,0 0-17 0,0 0-11 15,0 0 2-15,0 0 7 0,0 0 8 0,-7 41 3 16,9-11 2-16,-9 3 5 0,0 15-34 0,-4 1 23 15,-1 2-29-15,-4 5 10 0,2-1 6 0,-2-2-11 16,0-9-2-16,7-2-30 0,-7-17-26 0,20 12-62 16,-4-37-76-16,0 0-152 15,23 35-151-15,-23-35 100 0,46-10 405 0</inkml:trace>
  <inkml:trace contextRef="#ctx0" brushRef="#br1" timeOffset="106604.0119">12883 12598 1231 0,'0'0'95'0,"0"0"-35"0,0 0-18 16,0 0-6-16,0 0 7 0,0 0 3 16,0 0-8-16,0 0-7 0,0 0-13 0,0 0-8 15,-28 21-5-15,28-21 3 0,-29 49 2 0,15-17 10 16,-7 0 0-16,3 8 8 0,-1-1-9 0,-1 2 2 16,1 1-9-16,3-3 2 0,0-4-6 15,7-2-1-15,0-6 13 0,9-27-35 0,2 31 27 16,-2-31-29-16,0 0 11 0,32 15 6 0,-32-15 0 15,37-11 0-15,-37 11-15 0,42-26 31 0,-42 26-30 16,46-48 31-16,-23 15-13 0,2-3-5 0,0-4 5 16,0-4-6-16,-2 1 6 0,-2-1-5 0,-1 6 4 15,-1-3-4-15,-3 4 5 0,-4-2-5 16,-1 6 6-16,-2 1-5 0,-4 8 5 16,-5 24-5-16,11-34 3 0,-11 34-2 0,0 0 2 15,0 0-1-15,0 0 1 0,0 0-1 0,0 0 0 16,0 0 1-16,5 39-4 0,-5-9 3 0,0 3-3 15,0 3 7-15,0-3 0 0,4-5 6 0,3-1-4 16,-7-27 1-16,26 38-5 0,-26-38 2 0,45 21-2 16,-13-12 2-16,1-7 1 0,8-5-1 15,5-8 1-15,2-3-3 0,3-5 1 0,-3-4-5 16,0-4 2-16,-2 4-5 0,-4-3 1 0,-3-1-2 16,-9 8 3-16,-5 1 1 0,-25 18 1 15,27-19-1-15,-27 19 3 0,0 0 1 0,0 0 1 16,0 0 1-16,0 0-1 0,0 0-1 0,0 0-3 15,0 0-1-15,-14 44-2 0,1-12-1 0,-1 8-2 16,-2 1 2-16,0 3-6 0,-2 0 6 16,3 2-18-16,-1-4 7 0,7 0-5 0,0-7-4 15,11 1-15-15,-2-36-26 0,21 53-50 0,-21-53-71 16,41 29-121-16,-17-20-245 0,-24-9 38 0,68 4 414 16</inkml:trace>
  <inkml:trace contextRef="#ctx0" brushRef="#br1" timeOffset="106963.3738">14025 12690 1380 0,'0'0'81'0,"0"0"-52"0,0 0-3 0,0 0 12 15,0 0 15-15,37 1 4 0,-37-1-12 16,48-3-13-16,-19-4-6 0,1 7-10 0,2-7-3 15,-2 3-5-15,0 1-5 0,-2-1-3 0,-3 2 1 16,-25 2 0-16,42-1-1 0,-42 1 0 0,31 3 1 16,-31-3 1-16,0 0-1 0,0 0 3 0,0 0-1 15,0 0 2-15,1 30-3 0,-1-30 0 16,-26 30-3-16,26-30 2 0,-46 33-3 0,16-10 4 16,-2 0-4-16,-2 4 4 0,-1 3-4 15,-3 1 5-15,1 1-4 0,2 2 9 0,3-3 3 16,7-3-11-16,6-1 32 0,6-3-32 0,13-24 23 15,-3 32-15-15,3-32-6 0,26 16 2 0,3-12-1 16,10-6 0-16,10-9 1 0,10-5-3 0,10-5-12 16,5-5 19-16,13 1-41 0,0-5 6 0,10 11-66 15,-15-20-69-15,27 36-117 0,-36-15-285 16,17-3 33-16,9 17 296 0</inkml:trace>
  <inkml:trace contextRef="#ctx0" brushRef="#br1" timeOffset="107466.5121">10869 13901 1207 0,'27'-9'124'16,"-27"9"-46"-16,39-7-9 0,3 7 2 15,-3-15-3-15,20 8-10 0,6-13-10 0,15 6-14 16,7-5-2-16,12 5-7 0,9-6-2 0,11 3-8 16,10-5-4-16,9 5-9 0,5 1 0 0,8 0-4 15,5 4 4-15,1 1-6 0,6 1 2 16,6 3-1-16,1-2 0 0,1 4 4 0,1 3-4 15,0 2-1-15,-4 2-1 0,2 3-1 0,-5 0 1 16,-2 2 0-16,0 0-4 0,-2 2 0 0,-3-2-3 16,-4-3-5-16,-5 1-7 0,-11-5-13 0,2 5-30 15,-22-12-26-15,10 18-54 0,-34-31-95 0,10 10-276 0,-19 13 11 16,-30-20 362-16</inkml:trace>
  <inkml:trace contextRef="#ctx0" brushRef="#br1" timeOffset="108109.4438">13584 14364 767 0,'0'0'260'15,"0"0"-215"-15,-30-38-1 0,30 38-1 0,-25-21 12 16,25 21-1-16,-26-20 3 0,26 20-1 16,-37-10-5-16,37 10-3 0,-43 0-2 0,43 0-7 15,-44 8-4-15,44-8-2 0,-46 22-6 0,46-22 1 16,-48 35-5-16,27-9 4 0,-6-1-6 0,4 8 4 16,-3 3-2-16,1 4 4 0,0 2-7 0,4 4 4 15,-1-5-8-15,6 3 0 0,6-6-5 16,3-6 0-16,9-7-5 0,-2-25 0 0,23 37-3 15,-23-37 1-15,51 17-2 0,-16-15 2 16,6-11 2-16,7-6-2 0,7-12 4 16,1-6-5-16,8-10 4 0,0-6-10 0,2-7 6 15,3-8-8-15,-4-4 6 0,1-3-4 0,-6-1 8 16,-2 1-8-16,-6 3 8 0,-4 6-8 0,-6 2-7 16,-7 6 21-16,-6-1-19 0,-8 8 19 0,-5 1-5 15,-5 5-4-15,-6 8 5 0,-5 8-2 0,0 25 3 16,-9-28 1-16,9 28 1 0,0 0-1 0,-28 10-5 15,28-10-3-15,-34 52-2 0,11-12 2 0,0 13-4 16,-4 9-6-16,1 3 17 0,1 7-17 0,2-3 17 16,4 3-6-16,4-5-6 0,7-7-1 0,6-8-18 15,5-6-10-15,13-5-28 0,2-13-14 0,19 5-54 16,-37-33-51-16,75 43-112 0,-51-29-260 0,17-14 45 16,12 9 325-16</inkml:trace>
  <inkml:trace contextRef="#ctx0" brushRef="#br1" timeOffset="108525.4196">14399 13910 1000 0,'0'0'318'15,"0"0"-238"-15,0 0-9 0,0 0 12 0,0 0 16 16,44-21-16-16,-44 21-20 0,53-16-26 0,-53 16-16 16,50-12-9-16,-50 12-8 0,41-4-2 15,-41 4 1 1,28 6 1-16,-28-6 0 0,0 0 2 0,32 15-3 16,-32-15-1-16,0 0-2 0,0 0 1 0,26 25 0 15,-26-25 0-15,0 0 0 0,0 0 0 0,0 0 0 16,13 30 1-16,-13-30-2 0,0 0-14 0,0 0 14 15,-14 32-14-15,14-32 29 0,-25 28-12 0,25-28 11 16,-37 37-11-16,12-12 2 0,-2-1 11 16,3-1-1-16,2 2 7 0,22-25-7 0,-30 42-4 15,30-42-7-15,-12 35 0 0,12-35-5 0,9 25 2 16,-9-25-2-16,32 16-3 0,-4-13-1 0,5-1-5 16,8-4-9-16,4-5-12 0,6 0-20 0,-3-12-33 15,15 15-49-15,-24-29-77 0,38 36-104 0,-33-15-188 16,13-14-6-16,19 20 379 0</inkml:trace>
  <inkml:trace contextRef="#ctx0" brushRef="#br2" timeOffset="113855.6554">9451 12341 760 0,'0'0'65'16,"-31"-21"-26"-16,31 21-8 0,-24-34 5 0,24 34 2 16,-16-38 14-16,16 38-3 0,-13-39-2 15,13 39 12-15,-12-43-20 0,12 43 15 16,-14-37-15-16,14 37-2 0,-16-31-14 0,16 31 15 15,-27-23-16-15,27 23 12 0,-35-16-5 0,35 16-7 16,-50-7-8-16,17 7-5 0,-5 2-1 0,-4 7 1 16,-6-1 3-16,-1 6 4 0,-8 6 14 0,2 4-35 15,-7 1 28-15,0 9-32 0,-2-4 11 0,0 3 8 32,-5 2-7-32,0 4 6 0,-3 2-8 0,1 1 9 15,0 0-3-15,7 4 13 0,-3 5-4 16,7 4 5-16,0 4-10 0,3 1 5 0,4 2-13 0,1 1 10 0,1 6-9 15,5 5-3-15,0 2 27 0,5 3-23 0,4-2 21 16,7-1-10-16,7-5-15 0,7-1 9 0,7-1-11 16,7-4 8-16,8-3-11 0,6-10 7 0,6-4-7 15,7 0 8-15,6-4-8 0,5-2 7 16,6-3-4-16,4-4-14 0,6-4 29 16,3-2-28-16,1-5 26 0,5 3-8 0,-1-8-4 15,3-7 4-15,1-1-2 0,5-7-2 0,0-1 1 16,4-6-1-16,-2-3 1 0,-2-6-1 0,-4-4 3 15,-3-5-4-15,-3-4-12 0,-2-1 27 0,-1-2-28 16,-4 0 29-16,-3-6-9 0,-5-1-7 0,-3 1 6 16,-5-1-6-16,-5 5 4 0,-4 2-3 0,-7 3 2 15,-20 25-3-15,30-42 2 0,-30 42-1 16,16-35 2-16,-16 35-3 0,7-27 3 0,-7 27-2 16,0 0 1-16,1-26-1 0,-1 26 1 15,0 0 0-15,0 0-1 0,0 0 0 0,0 0 0 16,0 0 1-16,-1 44-2 0,2-12 8 0,1 12-2 15,0 5 5-15,0 6-6 0,0 3 4 0,-1-2 7 16,1-3-21-16,0-9 20 0,1-3-23 16,3-10 6-16,3-4-4 0,-9-27-12 0,31 33-15 15,-6-21-28-15,-25-12-58 0,66-1-142 0,-40-20-326 16,10-9 0-16,-1 7 335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50:22.53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12167 8332 102 0,'0'0'28'0,"0"0"-6"0,-16-28-2 15,16 28 6-15,0 0 6 0,0 0 7 0,0 0-2 16,-26-26 3-16,26 26-4 16,0 0 4-16,-28-7-2 0,28 7 4 0,0 0-5 0,-29-2-2 0,29 2-5 15,0 0-1-15,-30 10-2 0,30-10 3 0,0 0-1 16,-26 29 2-16,26-29-3 0,-16 31 3 0,16-31 7 15,-16 46-5-15,7-18 5 0,4 2-9 16,-3-5-11-16,3 8-16 0,2-6 5 0,-1 1-14 16,4-28 9-16,-2 42 2 0,2-42-5 0,9 28 1 15,-9-28-2-15,0 0 1 0,28 23-1 0,-28-23 2 16,36 2 1-16,-36-2-2 0,44-14 2 0,-44 14-2 0,48-26 2 16,-21 8-3-16,-1-1-2 0,2-8 7 0,-1 3-17 15,1-6 8-15,-1 1-11 0,-1 3 1 0,-3-4-3 16,-1 2 7-16,-1-2-11 0,-7 0 0 0,0 4 1 31,-7-3-3-31,-1 1 11 0,-6 4 5 16,0-1 10-16,-6-2 0 0,6 27 11 0,-14-37 8 0,14 37 11 15,0 0 13-15,-33-31 4 0,33 31 3 16,-27 0-1-16,27 0-8 0,-27 9-9 0,27-9-8 16,-30 21-9-16,30-21 2 0,-37 35-4 0,37-35 5 15,-37 48-4-15,19-24 3 0,-1 3-8 0,1-1 2 16,0-1-7-16,2-1 1 0,2 1-3 0,14-25 3 15,-21 39 14-15,21-39-16 0,-12 28 15 16,12-28-18-16,0 0-4 0,0 0 0 0,0 0 1 16,0 0-1-16,0 0 2 0,31 16 2 0,-31-16-2 0,31 0 1 15,-31 0-1-15,40-4-1 0,-40 4 1 16,45-9-1-16,-45 9-21 0,47-17 12 0,-47 17-25 16,45-21 2-16,-45 21 6 0,42-21 0 0,-42 21 14 15,37-30 13-15,-37 30 3 0,23-37-1 0,-23 37 3 16,11-44-3-16,-11 44 6 0,-2-39 2 0,2 39 7 15,-12-30 6-15,12 30 5 0,-20-27 1 0,20 27-3 16,-30-10-6-16,30 10-5 0,-39-2-3 0,39 2-3 16,-40 12 1-16,40-12-3 0,-46 30 2 0,46-30-3 15,-45 46 6-15,22-19-3 0,2 4 9 0,-4-2-5 16,7 6 5-16,1-5 11 0,3 3-15 16,1-3 10-16,4-2-36 0,9-28 12 0,-10 44-16 15,10-44 14 1,-2 27 3-16,2-27-3 0,0 0 1 0,0 0-1 0,37 24 1 15,-37-24 1-15,37 0 0 0,-37 0 1 16,45-5-1-16,-19 2 1 0,-1-1-1 0,2-1 0 16,-3-1-4-16,-24 6-4 0,46-12-7 0,-46 12-3 15,34-9-1-15,-34 9 2 0,25-7 4 0,-25 7 4 16,0 0 23-16,0 0-14 0,0 0 22 0,5-26-16 16,-5 26 3-16,0 0 5 0,-32-30 2 0,32 30 7 0,-35-18-1 0,35 18-15 31,-46-17 18-31,21 6-18 0,0 9 17 0,-1-3-2 15,26 5-3-15,-50-3-4 0,50 3-4 0,-41 1-2 16,41-1-2-16,-28 6-2 0,28-6-1 0,0 0-3 16,0 0 0-16,-27 35 17 0,27-35-37 15,-5 26 36-15,5-26-35 0,5 39 15 0,-5-39 5 0,13 39-3 16,-13-39 3-16,19 35-4 0,-19-35 2 0,25 26-1 16,-25-26-1-16,30 14-1 0,-30-14 2 0,34 4-2 15,-34-4 1-15,33-7 1 0,-33 7 1 0,36-18 1 16,-36 18-2-16,34-30 3 0,-34 30-4 0,35-42 4 15,-19 19 16-15,-4-1-15 0,1-5 15 0,-4 5-35 16,-9 24 12-16,14-48-16 0,-14 48 14 16,2-39 4-16,-2 39 0 0,-6-29 3 0,6 29 0 15,0 0 3-15,-26-27-2 0,26 27 2 0,-30-10-1 16,30 10 3-16,-39-8 1 0,39 8 4 0,-39 2 1 16,39-2 2-16,-41 7 1 0,41-7-1 0,-37 14 0 15,37-14-2-15,-32 18-1 0,32-18-3 0,0 0 0 16,-30 33-5-16,30-33 1 15,-9 27-5-15,9-27 3 0,0 0-3 0,-2 33 2 16,2-33-1-16,11 25 2 0,-11-25 16 0,19 30-36 16,-19-30 37-16,29 28-36 0,-29-28 17 0,35 25 3 15,-35-25-4-15,37 19 2 0,-37-19-4 0,36 14-1 16,-36-14-3-16,33 11-1 0,-33-11 2 0,27 5-2 16,-27-5 1-16,0 0 1 0,30-2 2 0,-30 2 3 15,0 0 4-15,16-24-2 0,-16 24 3 16,9-41 17-16,-8 9-33 0,3 1 33 0,0-13-32 15,-3 1 12-15,3-2 5 0,-2-3-7 0,-1 2 7 16,3 4-7-16,-1 7 7 0,-1 5-7 0,-2 30 5 16,6-39-2-16,-6 39 3 0,0 0 5 15,0 0 4-15,0 0 0 0,0 0-3 0,0 0-4 16,-25 21-7-16,25-21 1 0,-22 46-2 0,10-16 5 16,0 7-5-16,-4 2 7 0,0 5-6 15,0-2 7-15,0 0-6 0,0 2 10 0,0-5 11 16,5-4-30-16,3-7 29 0,8-28-34 0,-2 29 13 15,2-29 0-15,0 0-1 0,0 0 0 0,39 14 0 16,-39-14 0-16,40-14 2 0,-40 14-3 0,45-29 3 16,-20 5 15-16,-1-3-37 0,-1-3 30 0,4-1-34 15,-4 1 10-15,0 0 8 0,-2 0-2 16,-3 7 8-16,-18 23-1 0,27-37 5 0,-27 37-1 16,0 0 4-16,0 0 0 0,0 0 2 15,0 0 1-15,0 0 0 0,-38-9 2 0,38 9-1 16,-35 16 1-16,35-16-1 0,-43 25 2 0,19-11-2 15,24-14 3-15,-45 33-3 0,45-33 1 0,-39 32-4 16,39-32 2-16,-30 25-5 0,30-25 0 0,0 0-2 16,0 0-2-16,0 0 0 0,0 0-2 15,0 0-4-15,0 0-2 0,0 0-1 0,7 26-1 16,-7-26 1-16,0 0 1 0,36 4 0 0,-36-4 2 16,26-7 1-16,-26 7 1 0,30-16 5 0,-30 16-2 15,31-18 2-15,-31 18 0 0,26-25 1 0,-26 25-1 16,20-29 3-16,-20 29-2 0,12-27 3 0,-12 27-2 15,0 0 3-15,-4-32-2 0,4 32 3 16,0 0-1-16,-23-35 3 0,23 35-1 16,0 0 1-16,-35-30-1 0,35 30 0 0,-27-10 1 15,27 10 4-15,-26-2 1 0,26 2 1 0,-27 10-1 16,27-10-6-16,-28 23 0 0,28-23-6 0,-27 44 3 16,13-15-5-16,4 1 6 0,-1 3-7 0,2-1 6 15,0 1 12-15,4-6-32 0,5-27 31 0,0 37-35 16,0-37 3-16,0 0-20 0,34 19-36 15,-34-19-56-15,42-12-191 0,-15-6-208 0,-15-17 30 16,16 19 460-16</inkml:trace>
  <inkml:trace contextRef="#ctx0" brushRef="#br0" timeOffset="4700.137">6950 8970 149 0,'25'-11'58'0,"-25"11"4"0,0 0-1 16,0 0 3-16,28-14-1 0,-28 14-6 0,0 0-7 16,0 0 1-16,32-7-3 0,-32 7-1 0,0 0 0 15,32-2-5-15,-32 2-8 0,28-1-10 0,-28 1-9 16,32 0-8-16,-32 0-3 0,39-2-1 0,-39 2-2 16,46-4 2-16,-19 4-3 0,1-3 0 0,0 3 1 15,1 0-1-15,1 0 0 0,3-4 0 16,1 4 1-16,3-3 2 0,6-1 6 15,1 1 4-15,2-6 4 0,11 0 0 0,-1-8 0 16,8 1-4-16,5-9 2 0,4 6-6 0,8-6 6 16,2-3-6-16,8 0 4 0,3-2-7 0,3-2 3 15,4-1-7-15,2 1 4 0,3-5 12 0,0 2-13 16,4-1 11-16,2-1-27 0,-3 7 11 16,7-1-12-16,-5 4 11 0,3 3 4 0,-1-1-4 15,-5 4 3-15,-4 0-3 0,4 3 5 0,-3 2-3 16,-1 2 2-16,1 2-2 0,-6 0 0 0,2 3-1 15,-4-2 3-15,1 2-1 0,-3-3 5 0,1 5 3 16,0-5 6-16,3 1 1 0,-2-1 1 0,8-1-5 16,-2-1-2-16,3-3-8 0,0 3 0 15,0-4-4-15,6 0 4 0,0-1-3 16,3 3 3-16,2-3-4 0,-2 1-4 0,0-1-9 16,0 5-2-16,-5-4-5 0,5 2 6 0,-4 0 1 15,3 1 8-15,-1-3 0 0,-3 0 4 0,3-1-2 16,-1-2 4-16,-2 3-2 0,1-1 5 0,-1-1-4 15,-2-2 5-15,4-1-4 0,-3 0 2 0,1-4 12 16,4 1-11-16,-5 0 11 0,5-3-28 0,-4 3 14 16,-2-2-14-16,1 1 15 0,-2 1 1 15,-1 1-4-15,-3 1 5 0,-6 2-5 0,-3 1 4 16,-6 2-2-16,-1 3 1 0,-5 4-2 0,-6-1 3 16,-2 3-2-16,-3-1 2 0,-5 1-2 15,-1-1 2-15,-5 2-1 0,-3 1 1 0,0-1 2 16,-6-2 6-16,-1 2 3 0,-6 1 4 0,4 1 0 15,-8-4 1-15,-1 4-3 0,-1-4 3 16,-3 3-3-16,-3-3-2 0,0 4-5 0,-4-2-3 16,-1 2-4-16,-1-2 0 0,-26 9-1 0,45-14-1 15,-45 14-11-15,35-7-13 0,-35 7-18 0,27-3-17 16,-27 3-12-16,0 0-17 0,0 0-15 0,30 8-33 16,-30-8-54-16,0 0-145 0,0 0 133 0,0 0 203 15</inkml:trace>
  <inkml:trace contextRef="#ctx0" brushRef="#br0" timeOffset="5169.8911">16710 7018 331 0,'0'0'73'0,"0"0"-15"0,0 0-9 0,0 0-6 15,0 0-6-15,0 0-3 0,0 0-6 0,0 0-11 16,0 0-7-16,0 0-7 0,0 0-7 16,0 0-25-16,0 0-33 0,0-29-30 0,0 29-49 15,0 0-22-15,2-29-2 0,-2 29 139 0</inkml:trace>
  <inkml:trace contextRef="#ctx0" brushRef="#br0" timeOffset="5404.2729">16719 6911 187 0,'0'0'95'15,"0"0"-11"-15,0 0-3 0,0 0-16 0,0 0-4 16,0 0-10-16,0 0-2 0,0 0-7 0,0 0-1 15,0 0-6-15,0 0-7 0,0 0-7 16,0 0-2-16,0 0-2 0,0 0 0 0,0 0-1 16,0 0-2-16,0 0-4 0,0 0-5 15,0 0 3-15,0 0 13 0,0 0 3 0,0 0 3 16,0 32-3-16,0-32-15 0,9 46-2 0,-6-20-6 16,1 2 3-16,-2 9-5 0,0 2 3 0,-2 3-5 15,-2 2 6-15,-2 0-6 0,-1-2 7 0,-4-1-7 16,4 3 6-16,-2-5-4 0,1-2 8 15,3-6 13-15,3-1-14 0,3-3 12 0,-3-27-18 16,16 46-5-16,-16-46-14 0,29 40-75 0,-29-40-49 16,28 19-173-16,4 8-73 0,-32-27 241 0</inkml:trace>
  <inkml:trace contextRef="#ctx0" brushRef="#br0" timeOffset="6326.2241">16829 7721 417 0,'0'0'81'0,"5"-23"-14"16,-5 23-3-16,0 0-14 0,0 0-6 0,25-17-15 15,-25 17-9-15,0 0-9 0,0 0-3 16,0 0-4-16,0 0-2 0,0 0-1 0,0 0 2 16,0 0-1-16,0 0 0 0,0 0 0 0,7 28-1 15,-7-28 1-15,0 0-1 0,-19 37 3 0,19-37 2 16,0 0 9-16,-36 33 12 0,36-33 8 0,-25 21 5 15,25-21-3-15,-24 16-1 0,24-16-4 0,-25 14 3 16,25-14-1-16,-27 13-5 0,27-13-3 16,-26 8-10-16,26-8-7 0,-31 11-6 0,31-11-1 15,-37 7-4-15,37-7 3 0,-46 14-3 16,21-9 0-16,-3 4 0 0,-2-2 0 0,-5 4-2 16,-4 1 3-16,-2 2-3 0,-3 0 4 0,-2 2-2 15,-4-2 2-15,-5 0-2 0,0 1 3 0,-5 2-3 16,-4 1 4-16,-1-2-3 0,-6 1 3 0,-2-3-1 15,-3 4 2-15,-2-6 5 0,-2 6 7 16,-1-4 1-16,3 4 5 0,-7-3-8 0,7 0 1 16,-3 0-9-16,-4 1 1 0,0 0-5 0,-2 2 0 15,2-1-2-15,-2 1 1 0,2 0-2 0,-4-1 1 16,1 2-3-16,1 1 4 0,-1-1-3 0,-1 4 4 16,-3 0 15-16,-4 0-15 0,1 3 15 15,-6 1-32-15,0-4 14 0,0 5-14 0,-2-5 16 16,4 1 3-16,0 3-3 0,-2-4 4 15,0-4 3-15,0 6 12 0,-2-8 2 0,2 8 5 16,-2-9-7-16,8 9-2 0,-8-6-6 0,7 2 3 16,-1-2-6-16,-6 3 0 0,6 2-5 0,-2-3 1 15,0 6-6-15,-1-1 3 0,1-3-4 0,2 5 3 16,-1-1-4-16,5-1 5 0,-5 0-4 0,3 1 5 16,-3-1-5-16,-1 1 5 0,5-1-5 15,-2 1 3-15,1-1-4 0,4-3 4 0,1 3-4 16,2-3 7-16,-1 0 15 0,0-2-15 0,-1-1 25 15,3 1-30-15,1-5 22 0,1-1-17 16,-4 1 14-16,8-2 0 0,-4-1-6 0,7 3 3 16,-7-6-7-16,-2 4 1 0,-2-1-6 0,-1 1 1 15,0 1-3-15,-1-2-1 0,1 4-2 0,1-2 2 16,1-1-2-16,3 1 4 0,2 0-3 16,-4-1 3-16,4-2-2 0,-1 2 3 0,1 0-4 15,0 0 3-15,1 0-5 0,1 2 2 0,1-2-2 16,4 0 3-16,0 0 0 0,2-3 2 0,1 3-3 15,0-3 2-15,1-3-1 0,1 1 2 0,4-3-1 16,3-3 1-16,4-1-2 0,1-2 0 0,2-2-2 16,8 0-1-16,3-3-1 0,3 0-6 15,8-2-3-15,-1-4-8 0,12 8-13 16,-8-11-22-16,32 14-48 0,-48-18-76 0,48 18-162 16,0 0-133-16,-42-19 189 0,42 19 287 0</inkml:trace>
  <inkml:trace contextRef="#ctx0" brushRef="#br0" timeOffset="6654.3738">7086 9095 535 0,'0'0'178'15,"-39"-41"-84"-15,39 41 13 0,0 0-19 0,-26-21-7 16,26 21-14-16,0 0-13 0,0 0-21 0,0 0-16 16,0 0-10-16,0 0-4 0,-23 25-2 0,23 3 6 15,-2 9 2-15,4 7 15 0,-8 4 0 0,8 3 10 16,-4 2 3-16,4-2-39 15,0 5 23-15,1-1-36 0,5-1 8 0,-1 4 10 16,0-1-11-16,2-3 1 0,-1 4-25 0,-4-10-41 16,14 15-66-16,-20-17-36 0,21 14-93 0,4 2-168 15,-21-36 175-15,37 23 261 0</inkml:trace>
  <inkml:trace contextRef="#ctx0" brushRef="#br0" timeOffset="8740.0842">17456 6527 114 0,'-36'-3'59'16,"36"3"-7"-16,-47-8 9 0,47 8-5 0,-50 0-6 16,25 0-11-16,-1 0 5 0,-3 0 6 0,3-3 13 15,-1-1 0-15,27 4 4 0,-44-3-17 0,44 3 0 16,-44-9-5-16,44 9 3 0,-45-7 0 0,45 7 3 16,-44-3-2-16,44 3 2 0,-42-2-9 0,42 2-5 15,-39 2-14 1,39-2-8-16,-39 7-9 0,39-7-2 0,-41 10-4 15,41-10 1-15,-43 16-2 0,43-16 2 0,-40 19-2 0,40-19 3 16,-39 23-1-16,39-23 3 0,-32 27-1 16,32-27 4-16,-25 28 19 0,25-28-16 0,-18 28 19 15,18-28-18-15,-16 34-4 0,16-34-15 0,-12 38 14 16,12-38-14-16,-9 43 13 0,9-43 3 0,-11 45-7 16,6-18 3-16,-2-1-6 0,0 1 5 0,2 1-5 15,-2 0 5-15,-1-2-6 0,1 3 6 0,0-1-5 16,0 2 4-16,0 0-4 0,0-2 9 0,-4 3 2 15,6-1 10-15,-6-3-1 16,8 3 3-16,3-30-7 0,-7 49 2 0,7-49-5 16,2 44 3-16,-2-44-5 0,7 42 2 0,-7-42-5 15,14 39 3-15,-14-39-5 0,18 37 2 0,-18-37-3 16,23 39 1-16,-23-39-4 0,24 37 2 16,-24-37 19-16,25 37-19 0,-25-37 19 0,23 39-35 15,-23-39 13-15,21 40-13 0,-21-40 13 0,18 44 4 16,-18-44-5-16,16 48 4 0,-9-22-3 15,-3 1 4-15,-1-1-4 0,1 0 5 0,-1-1-5 16,1 0 6-16,-1-1-1 0,5 1 7 0,-8-25-4 16,16 46 4-16,-16-46-8 0,26 42 3 0,-26-42-2 15,37 37 1-15,-37-37-2 0,45 28 3 0,-45-28-4 16,49 27 2-16,-22-17-2 0,1 1 1 0,2-2 0 16,2-1 0-16,0-1-2 0,0 0 0 15,1 1 0-15,-1-1 0 0,2 0-1 0,-2 0 2 16,0 1-1-16,0 1 2 0,-2 0-1 15,2 0 2-15,-2 0-1 0,0 1 2 0,-2-3-1 16,2 0 1-16,-1 0 2 0,1-1 2 0,-2-3 1 0,4 1 2 16,-2-4-3-16,4 1 1 0,-1-4-1 0,3-1-1 15,3-3 0-15,0 0 0 0,-2-3 1 0,2-1-1 0,2-3 0 16,-1 0-3-16,1-2 2 16,3-1-6-16,-1-1 4 0,-2 0-4 0,3-3 3 15,-2 2-2-15,-1-2 3 0,3 0-5 0,-5-4 3 16,0 0-4-16,0 1 3 0,0-3-3 0,-3 3 5 15,-1-1-5-15,0-2 4 0,-1 3-3 0,2-3 3 0,-5 1-3 16,1-2 4 0,-3 0-3-16,-3-2 6 0,-1 0-3 0,-4 0 5 0,0-2-5 15,-3 0-15-15,0-3 30 16,0 2-28-16,-2-3 27 0,1-2-8 0,-1-3-7 16,0-1 4-16,-2 0-6 0,2-4 4 0,0 2-6 15,0-5 5-15,0 6-6 0,-2-4 7 0,0 1-8 16,-3 0 7-16,1 0-7 0,-3 2 6 0,-3 0-6 15,-3 0 5-15,-1 2-5 0,-2 0 7 0,-2 1 7 16,-1-1-27-16,-4 7 28 0,-2-6-27 16,-2 8 13-16,-1-3 5 0,-4 1-5 0,-2 2 6 15,-2-2-5-15,-1 1 5 0,0 2-5 0,-2 2 7 16,-4-1-5-16,1 1 5 0,-3 0-3 0,-1 0 4 16,0 0-5-16,-2 2 4 0,-1 1-5 0,-1 3 2 15,-3-1-3-15,0 7 2 0,-2-1-2 0,2 3 1 16,-4 4-1-16,0-2 0 0,-5 7-1 0,0 2 1 0,-2 3-1 15,-3 4 0-15,-4 3 1 0,-2 5-1 16,-3 3 1-16,-2 3-1 0,-2 5 1 0,-1 2-2 16,-3 5 3-16,-4 0-3 0,-4 5 3 0,1-1-5 15,1 2 6-15,3 1-5 0,0-5 3 0,4-2-4 16,1-5-2-16,4 1-7 0,4-2-4 0,3-1-11 16,4-5-6-16,6 5-23 0,-1-11-12 0,18 18-31 15,-16-20-30-15,33 25-59 0,-24-22-82 16,26 13-204-16,16 20 7 0,-18-14 407 0</inkml:trace>
  <inkml:trace contextRef="#ctx0" brushRef="#br0" timeOffset="10543.1485">6948 8894 302 0,'0'0'110'0,"-25"7"-43"0,25-7-11 0,0 0-7 15,0 0 6-15,0 0 11 0,0 0 1 0,0 0 5 16,0 0 5-16,0 0-1 0,0 0 1 0,-7-40-1 16,7 40-15-16,4-27-9 0,-4 27-14 0,3-24-10 15,-3 24-10-15,0 0-1 0,2-36-4 0,-2 36 2 16,-7-24-2-16,7 24 2 15,-14-25-3-15,14 25 1 0,-21-26-4 0,21 26 3 16,-27-27-1-16,27 27 3 0,-32-24-1 0,32 24 0 16,-32-29-3-16,32 29-1 0,-35-31-3 0,35 31 4 15,-37-36-4-15,37 36 4 0,-36-42 16 0,17 18-35 16,1-1 33-16,-3 0-34 0,21 25 15 0,-37-44 5 16,37 44-4-16,-38-44 4 0,38 44-5 0,-39-42 2 15,39 42-5-15,-39-41 3 0,39 41-5 16,-47-35 3-16,20 19-2 0,-1 2 0 0,-1 2-1 15,-2 1 2-15,-3 3-3 0,-2 0-1 0,1 5 0 16,0-1 0-16,-1 3 0 0,1-1 2 0,-1 2 0 16,1 2-1-16,-2-1 1 0,1 3 0 15,3-1 0-15,-3 1 0 0,1 3 0 0,1 0 0 16,-3 0 0-16,0 4 0 0,0-1 0 0,-1 1 0 16,1 1 2-16,4-1-3 0,-3 3 3 15,1 0-4-15,-1 2 3 0,-1 1-2 0,2 1 3 16,-3 5-4-16,1-2 2 0,0 0-4 0,0 6 4 15,0-1 13-15,1 4-28 0,-1 2 31 0,0 1-32 16,3 1 14-16,-1-3 4 0,1 1-5 0,2 0 5 16,2-2-5-16,0 5 5 0,4-3-4 0,-3-3 5 15,4 3-6-15,4-2 5 0,0 2-5 16,1 1 5-16,4 1-6 0,1-1 6 16,-1 1-5-16,1-1 5 0,3 1-5 0,-2-1 5 15,1 1-6-15,3 3 6 0,-1-2-5 0,4 2 5 16,-2-6-5-16,2 6 6 0,4-3 11 0,-1 1-31 15,1 0 31-15,3 1-31 0,0-1 14 0,1-2 5 16,3-3-5-16,1-2 4 0,2 6-3 0,2-4 4 16,2-2-4-16,-1 2 4 0,6-4-5 15,-2 4 5-15,2-2-5 0,2 1 5 0,2 4-5 16,-1-5 4-16,4 6-3 0,-2-4 3 0,2-4-4 16,0 0 4-16,2-1-4 0,2 0 3 0,-2-1-2 15,1-2 3-15,4-3-3 0,0 2 4 16,2-3-4-16,2-1 3 0,1-1-3 0,3-2 3 15,0 0-2-15,1 0 3 0,0-3-1 0,4 1 1 16,1-1-2-16,0 3 1 0,2-2 17 16,-1 2-36-16,-3-3 36 0,1 0-36 0,-4-1 16 15,0 1 4-15,0 3-3 0,0 0 2 0,-2-2-2 16,-2-1 2-16,-1 1-2 0,0-3 2 0,-1 1-1 16,3-1 0-16,1-2 0 0,2-1 1 0,0-1-2 15,0-2 2-15,1-1 1 0,1 2 0 0,0-4 0 16,1 1-1-16,-3-1-1 0,2-3-1 15,0-1 1-15,-4-1-1 0,2-4 2 0,-2-1 0 16,-1-6 1-16,1 2 0 0,-5-6 8 0,5-1-1 16,-5-3-13-16,1 2 35 0,-2-7-34 15,2 4 31-15,-4-12-10 0,2-2-9 0,1-1 3 16,0-6-8-16,2 0 3 0,-1-1-7 0,1-5 5 16,0 1-8-16,1 0 9 0,-1-2-6 0,-4 2 5 15,0 0-6-15,-3 2 6 0,-3 1-10 16,-2 1 9-16,-3 1-8 0,-3 0-9 0,-4 2 29 15,-1 4-27-15,-2-1 28 0,-4 3-12 0,-3 1-6 16,-2-2 6-16,-2-2-6 0,-1 3 7 0,-3-1-5 16,-1-5 9-16,0 3-6 0,0-8 7 0,-2-2-7 15,0 2 6-15,-1-3-8 0,-3 1 6 0,3 7-7 16,-3-1 10-16,1 2-4 0,0 1 4 16,-3-11 10-16,-4 4-32 0,-1-2 25 15,1 3-27-15,-2 15 9 0,-2 3 7 0,-4 2-7 16,-5 3 5-16,-7 4-3 0,-5 0 3 0,-7 5-4 15,-8 4 3-15,-3 1-1 0,-7 6 0 0,-5-2-1 16,1 3-2 0,-5-3-7-16,6 0-8 0,-5-7-16 0,10 5-29 15,-7-19-34-15,24 17-107 0,-26-13-359 0,28-19 7 16,13 5 254-16</inkml:trace>
  <inkml:trace contextRef="#ctx0" brushRef="#br1" timeOffset="30902.7844">7336 10949 218 0,'0'0'77'0,"0"0"-8"0,0 0-20 15,0 0-7-15,0 0-16 0,0 0-5 16,0 0-4-16,0 0-1 0,0 0-1 0,0 0 3 16,0 0 1-16,0 0 6 0,0 0 7 0,-25 16 8 15,25-16 5-15,0 0 7 0,0 0-3 16,0 0-2-16,-30-3-7 0,30 3-3 0,0 0-3 16,0 0 0-16,0 0 0 0,0 0-1 0,-28-20-4 15,28 20-4-15,0 0-1 0,0 0-2 0,0 0 2 16,-25-28-2-16,25 28-1 0,0 0-3 0,0 0-1 15,-32-24-5-15,32 24-1 0,0 0-4 0,-34-16-2 16,34 16-3-16,-26-7 0 0,26 7-1 0,-37-4-2 16,37 4 1-16,-41 0 0 0,41 0 1 15,-46 2 0-15,46-2 0 0,-48 5 0 16,23-1 1-16,25-4 0 0,-48 3-1 0,24-3 1 16,24 0 0-16,-48 0 0 0,23 0 2 0,0 0 3 15,-1 0 2-15,-1-3 1 0,1 3 2 0,-3 0-1 16,1 0-2-16,-2 0-1 0,1 0-2 0,-2 0-2 15,-1 3-2-15,2 1-2 0,-4 3 1 16,2 0-2-16,-5 0 2 0,0 2-1 0,-1 0 0 16,-1 5 0-16,1-2 0 0,-5 7-4 0,0-3 4 15,1 2-4-15,-1-1 5 0,1 1-1 0,-2 1 3 16,1 1-3-16,1-3 2 0,-1 1-2 0,-1 0 1 16,3-1-1-16,-1 1 3 0,-1-6-3 0,4 6 5 15,-2-6 23-15,3 4-17 0,0-4 20 16,1 2-37-16,0 0 12 0,2 1-14 15,-1-1 13-15,1 1-1 0,-1 0-4 0,3 4 3 16,-1-3-5-16,0 3 4 0,1 1-2 0,-1 1 1 16,0 2-3-16,1 1 5 0,-1 3-5 0,-1-1 4 15,1 2-3-15,0 0 4 0,-1 4-5 0,-2-2 5 16,1 4-4-16,1-3 3 0,-1-3-3 0,1 2 4 16,1-1-5-16,2-1 6 0,2 0-5 0,2-2 4 15,0 1-5-15,1 1 4 0,1-2-4 16,1 1 5-16,0 3-3 0,0 0 3 0,2 5-5 15,0 0 4-15,0 2 14 0,2 2-31 0,-2-4 31 16,3 2-29-16,-1 4 10 0,0 3 6 16,0-2-6-16,1 4 7 0,1-2-7 0,1-2 8 15,-2 5-8-15,5-2 7 0,-1 4-7 0,1-3 6 16,5-6-6-16,-1-3 6 0,4-3-5 16,2-3 4-16,-1-1-5 0,5-2 6 0,-1 4-6 15,2-2 5-15,0 2-4 0,0 1 5 0,2 2 13 16,-2 2-32-16,1-1 32 0,1 6-32 0,0-5 14 15,0 5 6-15,1-1-6 0,-1 1 6 0,2 2-8 16,1 0 8-16,0 0-8 0,1-2 7 0,1 2-7 16,0-1 6-16,2-3-6 0,1 1 6 0,1-1-6 15,1-3 6-15,4 2-7 16,-2 1 7-16,4-1-7 0,2 0 8 0,-3-6 12 16,3 1-31-16,-1-3 32 0,2 3-33 0,2 1 16 15,2-1 7-15,-2 4-7 0,2-4 7 0,2 3-10 16,-1-2 6-16,3-1-6 0,1 1 6 0,0 0-6 15,2-2 5-15,1 1-4 0,1-1 5 0,1 1-6 16,1-2 5-16,5-3-7 0,1 1 7 0,1-1-5 16,-1-1 4-16,1 0-3 0,-3 0 3 15,5-1-4-15,-3-3 5 0,1 1-5 0,1 0 5 16,0 1-4-16,0-3 3 0,4 1 22 0,0 1-35 16,2-4 34-16,1 2-35 0,0-3 12 0,2-3 2 15,4-1-2-15,2 0 3 0,3-4-2 16,1-1 0-16,1-1 0 0,0-1 0 0,1-2-2 15,1-2 2-15,3-3-2 0,0-2 2 16,0-2 0-16,4 1 1 0,-2-5 0 0,1-1-1 16,1-3 2-16,-1-1-2 0,1-1 2 0,1-6-2 15,1 4 3-15,-4-3-3 0,1-3 3 0,-1-1 10 16,2 3-10-16,-2-3 11 0,-1-2-35 0,3 2 22 16,-4-3-21-16,0 4 20 0,0-4 5 0,0 2-4 15,-1-2 4-15,-1-6-4 0,-2 2 4 0,1-6-5 16,-2 3 6-16,3-6-5 0,-1-2 6 15,-1-2-5-15,2-1 7 0,-1-2-3 0,-2-5 8 16,-1 1-6-16,-2-3 9 0,-3 2-12 16,-3 1 8-16,-4-3-9 0,-3 4 7 0,-4 3 8 15,-1-1-30-15,-4 7 29 0,-2-5-31 0,-1 3 14 16,-6-2 5-16,0 3-7 0,-5 2 8 0,-1-2-6 16,-1-1 7-1,0 3-8-15,-1-6 6 0,-1 1-9 16,-2-4 8-16,1 1-8 0,-4-3 9 15,0-1-8-15,0-1 7 0,-2 1-9 0,-2-2 9 16,-1 3-9-16,-2 4-9 0,0 4 32 0,-6-2-26 0,1 1 36 16,-6-5-10-16,0 1-7 0,-5-3 4 0,-2 0-12 15,-1 1 7-15,-5 3-9 0,1-4 6 0,-2-1-5 16,-1 5 4-16,-5-2-6 0,-1 6 5 0,-3-1-7 16,-1 1 6-16,-3-1-9 0,-2 1 5 15,0 1-5-15,-5-2 5 0,2 1 17 0,-3-2-30 16,0-1 31-16,-3-2-31 0,0 2 9 0,0-2 8 15,2-3-8-15,0 0 7 0,0-1-6 0,-1-2 7 16,1 2-7-16,-2-4 9 0,2 0-7 16,0 4 10-16,-2 1-8 0,2-3 9 0,-3 7-9 15,1 0 7-15,-1 2-8 0,-3-1 4 0,-1 5 9 16,-2-1-30-16,2 4 29 0,-5 3-29 16,0 2 16-16,-1 2 3 0,-4 3-4 0,-3 4 4 0,-1 2-4 15,-7 5 3-15,-1 0-2 0,-2 3 1 0,-3 4-1 16,2 0 0-16,-1 0-3 15,2 2-8-15,1-8-11 0,11 4-22 0,-6-10-28 16,25 12-64-16,-17-35-33 0,56 42-152 0,-47-57-201 16,16-13 95-16,31 17 428 0</inkml:trace>
  <inkml:trace contextRef="#ctx0" brushRef="#br1" timeOffset="33338.139">17433 1265 684 0,'0'0'172'0,"-34"-23"-137"0,34 23-16 15,-28-25-19-15,28 25 8 0,-25-25-12 0,25 25-3 16,-30-21 0-16,30 21-3 0,-36-14 0 0,36 14 2 16,-39-5 3-16,39 5 3 0,-44 2 6 15,44-2 3-15,-48 5 7 0,48-5 5 0,-49 9 5 16,24-2 6-16,-3-4 4 0,3 1 9 0,-3-1 10 16,28-3-15-16,-54 6 18 0,54-6-21 15,-49 5 10-15,24 0-6 0,-3-5-6 0,3 4-4 16,-3-6-2-16,3 5-4 0,-4-6-1 0,29 3-3 15,-51 0-5-15,26 2-3 0,-3-2-4 0,0 1-2 16,-1 3-2-16,-1 1-2 0,-2 1-1 16,2-1 1-16,-2 4-1 0,-1-2 1 0,-1 1-1 15,-3 5 0-15,0-3-2 0,-1 3 2 0,-2-1-1 16,-1 2 3-16,-2 0 0 0,3 4 5 0,-3-2-1 16,1 1 6-16,-1-3-1 0,1 4 5 0,-3-4-2 15,5 2 3-15,-1-4-4 0,2 4 1 0,-2-2-6 16,6 0 2-16,-2 2-4 0,3-2 3 0,-1 2-4 15,3 0 1-15,0 3-4 16,0-1 1-16,0 1-3 0,2 1 1 0,2 3-3 16,-3 1 4-16,3-3-5 0,-2 8 5 0,2-3-6 15,-2 2 6-15,-1 4-5 0,1-2 6 0,0 7-6 16,0-2 4-16,2 0-5 0,-2 2 7 0,0 2 14 16,-2 0-31-16,0-1 32 0,2 1-32 0,1 2 12 15,1-3 6-15,1 3-6 0,1-2 4 16,1 1-6-16,0 2 7 0,2 2-6 0,0 0 7 15,0 2-8-15,0 4 8 0,0-5-8 0,0 5 7 16,0 1-8-16,0 2 9 0,-2 5-10 0,1-2 10 16,-5 0 9-16,4 3-28 0,1-3 29 15,1 2-28-15,1 0 11 0,-1-3 7 0,4-2-9 16,-2 1 9-16,5-3-8 0,1-1 8 0,3-1-8 16,1-5 7-16,4-2-7 0,2-1 6 15,2-1-6-15,-1-3 6 0,4 2-5 0,-2 1 5 16,2-1-6-16,0 5-8 0,0-1 28 0,2 1-28 15,0 0 30-15,1-2-14 0,-1 4-7 0,0-2 7 16,0 1-8-16,1 1 8 0,-1 0-8 0,1 2 8 16,-1-1-8-16,2 1 8 0,-1-3-7 0,3-2 6 15,-1 3-7-15,-2-6 7 0,5 6-7 0,-3-2 6 16,4-2-6-16,0-1 7 0,-1-1 11 16,3-3-31-16,0-2 31 0,1 1-30 15,1-3 13-15,-1-1 6 0,0 1-6 0,1-1 5 16,3-2-3-16,-2 0 5 0,4 0-5 0,-3-2 5 15,3-2-6-15,0 4 5 0,1 0-6 0,1 0 6 16,-2 2-6-16,1-2 6 0,1 0-5 0,1 0 5 16,-2-2-5-16,1 2 4 0,-3-4-4 15,1 6 4-15,0-2-5 0,0-2 5 0,-1-2-5 16,3-1 5-16,-1 0-5 0,-19-25 5 0,43 46-5 16,-43-46 4-16,44 40 16 0,-19-22-33 0,-25-18 35 15,49 30-35-15,-49-30 15 0,46 28 3 0,-46-28-3 16,47 24 4-16,-23-13-4 0,3-2 3 0,1 1-2 15,1-3 2-15,1 1-1 0,-2-1 0 16,2-2 0-16,0 0-1 0,0 0 0 16,0 1 1-16,4-1 0 0,-2 2 1 0,3 0-1 15,1 0 2-15,-4 0-4 0,1 4 2 0,3-1-1 16,-4 1 0-16,1-1 0 0,1 1 1 0,0 0-1 16,3-3 2-16,2-1-3 0,-2 0 2 0,5-3-1 15,1 0 0-15,1-4 1 0,4-2-1 0,2-4 1 16,3-1-2-16,2-3 4 0,5-2-3 0,0-4 2 15,4-2-2-15,1-1 2 0,3-2-3 16,-1-1 5-16,2 1-5 0,2-2 5 0,-2 2-5 16,0 0 4-16,0-2-3 0,-3 4-16 15,-3-1 33-15,1 1-33 0,-2 1 34 0,2 1-15 16,1-1-3-16,-3 2 3 0,2 1-4 0,-2-1 3 16,-2 2-2-16,1 0 2 0,1-2-2 0,0-2 2 15,0-1-3-15,-2-2 4 0,-2-2-4 16,2-4 5-16,2 1-5 0,0-2 5 0,2-2-5 15,-4-4 7-15,4 1-6 0,-4-6 6 0,2 2-3 16,-1-3 6-16,2-1-6 0,-1-1 6 0,2-1-7 16,-4-1 6-16,-3 0-8 0,0-1 6 0,-4 1-7 15,-2 0-10-15,-1 1 27 0,-2 1-24 0,-1 2 28 16,-6-3-10-16,2 3-8 0,-6-3 5 0,-4 3-7 16,-1 1 6-16,-2-1-7 0,-3 1 7 15,-2-3-6-15,-4-1 5 0,0 3-4 16,-3-6 7-16,-2 6-9 0,-2-6 8 0,0 0-8 15,-1-5 6-15,-1-4-7 0,2-3-13 0,-1-2 24 16,1-1-24-16,0-3 25 0,-2-1-4 0,1-2-10 16,-1 2 10-16,-1-2-11 0,1 0 11 0,-1-1-9 15,-4 1 9-15,0 1-8 0,-2 3 9 0,-3 0-10 16,-2 1-8-16,-4 6 25 0,-1-4-25 16,-4 5 25-16,-3-1-7 0,-6 3-10 0,-1 4 8 15,-4-1-6-15,-2 3 6 0,-3-1-6 0,-4-1 7 16,0 1-6-16,-2 1 6 0,-1 1-5 0,-2 2 5 15,-2 2-6-15,-2-1 4 0,0-1-5 16,-1 0 5-16,1 0-5 0,0-1-12 0,0 1 26 16,4-2-26-16,-2 3 25 0,0-4-7 15,0-1-8-15,-1 1 7 0,-1 1-8 0,2 2 7 16,-2 0-5-16,-1 0 5 0,-3 2-5 0,1-1 4 16,-2 3-5-16,2 5 5 0,-2-1-5 0,-2 3 5 15,0 1-4-15,-3 2 4 0,-1 2-5 0,-1 2 2 16,-3-1-4-16,-1 3 5 0,-2 1-4 0,1 0 6 15,-2-2-5-15,-2 6-12 0,0-2 29 0,-2 1-28 16,-3 1 32-16,1 1-13 0,1 2-2 16,-3 4 1-16,-1 0-4 0,-3 5-2 15,-4 3 1-15,-6 8-1 0,2 5 0 0,-3 6-4 16,-4 3-2-16,1 8-11 0,-8 1-18 0,2 6 16 16,-6-3-55-16,17 14-9 0,-20-26-86 0,37 29-196 15,-9-22-173-15,-10-21 15 0,27 17 499 0</inkml:trace>
  <inkml:trace contextRef="#ctx0" brushRef="#br1" timeOffset="36832.9736">17794 7214 335 0,'0'0'117'0,"0"0"-15"0,-2-26-8 15,2 26-14-15,0 0-12 0,-1-27-10 0,1 27-9 16,0 0-9-16,0-30-5 0,0 30-1 0,0 0-1 16,-8-35 3-16,8 35-3 0,-7-26 1 0,7 26-4 15,-9-27-1-15,9 27-4 0,-12-26 1 0,12 26-4 16,-12-34-1-16,12 34-5 0,-14-35-3 0,14 35-6 15,-16-41-2-15,16 41-6 0,-13-44 4 0,13 44-3 16,-9-44 5-16,9 44-1 0,-7-30 6 0,7 30 1 16,0 0 2-16,-3-28-2 0,3 28 3 15,0 0 0-15,0 0 3 0,0 0 2 16,0 0 2-16,0 0-2 0,0 0-4 0,0 0-4 0,0 0-6 16,0 0-3-16,0 0-1 0,0 0 0 0,-18-24 0 15,18 24-1-15,0 0 0 0,0 0 0 0,0 0 0 16,-9-25-1-16,9 25 1 0,0 0-2 0,0 0 2 15,0-30-1-15,0 30 2 0,0 0 17 16,5-25-16-16,-5 25 16 0,0 0-16 0,0 0-2 16,6-26 0-16,-6 26 0 0,0 0 0 0,0 0 0 15,0 0 3-15,0 0 4 0,0 0-13 16,0 0 23-16,0 0-18 0,0 0 15 0,0 0-5 16,0 0-4-16,0 0-2 0,0 0-1 0,-23-25 0 15,23 25 0-15,0 0 1 0,0 0 1 0,-25 4-1 16,25-4 1-16,0 0 17 0,0 0-20 15,-20 26 17-15,20-26-36 0,-10 32 16 0,5-6-14 16,-3 4 15-16,5 2 4 0,-4 0-5 0,3-4 6 16,-1 0-5-16,5-28 4 0,-5 41-4 0,5-41 1 15,0 0-3-15,0 0-1 0,0 0-1 0,0 0 0 16,0 0 3-16,0 0 2 0,0 0 4 0,0 0-1 16,28-34 5-16,-17 9-4 0,-1-6 5 0,3-4-7 15,-1-6 6-15,2-3 11 0,0 0-31 16,2 2 30-16,0 3-31 0,0 2 11 15,0 11 5-15,-16 26-5 0,30-34 3 0,-30 34-1 16,0 0-1-16,30 2 3 0,-30-2-2 0,18 37 3 16,-9-9-2-16,0 9 2 0,-2 2 13 0,0 3-30 15,0-3 28-15,-2 0-29 0,1-4 10 0,-1-9-10 16,9 2-28-16,-14-28-24 0,37 32-51 16,-37-32-53-16,57-3-135 0,-20-5-171 0,-8-25 18 15,18 19 426-15</inkml:trace>
  <inkml:trace contextRef="#ctx0" brushRef="#br1" timeOffset="37583.0298">16797 4001 860 0,'0'0'50'0,"0"0"-35"16,0 0-12-16,0 0-1 0,0 0 1 16,0 0 3-16,0 0 4 0,0 0 5 0,0 0 4 15,2 30 3-15,-2-30 3 0,0 0 1 0,10 32 2 16,-10-32 0-16,13 35-3 0,-4-10-2 0,1 3-7 15,4 4-1-15,2 12-11 0,2 3 5 0,2 6-10 16,-1 7 12-16,-3-2-7 0,-2 6 9 0,-3-4-11 16,-1 1 6-16,-1 4 6 0,0-1-28 0,-2-3 27 15,-2-4-27-15,1-4 2 0,-3-13-17 16,3 2-36-16,-6-42-37 0,8 53-73 16,-8-53-78-16,0 0-138 0,9 27 179 0,-9-27 212 15</inkml:trace>
  <inkml:trace contextRef="#ctx0" brushRef="#br1" timeOffset="37864.2468">16756 4717 698 0,'0'0'253'0,"0"0"-145"0,-32-15-27 0,32 15-5 16,0 0-11-16,0 0-13 0,0 0-22 15,0 0-8-15,0 0-1 0,0 0 3 0,0 0 2 16,32 23 1-16,-32-23-7 0,36 23-3 0,-36-23 13 15,46 37-33-15,-46-37 36 0,47 46-31 16,-47-46 21-16,43 44 0 0,-43-44-5 0,37 41 2 16,-37-41-9-16,36 24 2 0,-36-24-3 0,33 11-1 15,-33-11 0-15,36-14-1 0,-36 14 2 0,40-44-3 16,-17 5-15-16,2-7 27 0,0-12-29 0,-2-2 24 16,2-7-7-16,-2 2-17 0,0 5-8 0,-9-2-32 15,7 20-27-15,-21-14-44 0,16 31-23 0,-30-17-72 16,14 16-281-16,0 26 43 0,-16-25 277 15</inkml:trace>
  <inkml:trace contextRef="#ctx0" brushRef="#br1" timeOffset="39208.1576">6335 11744 377 0,'0'0'100'0,"20"-30"-26"0,-20 30 2 15,2-27 7-15,-2 27 2 0,1-28 2 0,-1 28-12 16,7-31-10-16,-7 31-10 0,4-27-4 16,-4 27-6-16,0 0-3 0,0 0-5 0,0 0 0 15,0 0-3-15,0 0-4 0,0 0-4 0,0 0-4 16,0 0-2-16,25 30-6 0,-15-4-1 0,-1 6-11 15,2 3 4-15,-2 6-8 0,0 3 7 16,-1 5-10-16,3 6 9 0,-2 14-9 0,0 3-10 16,0 3 29-16,-4 3-26 0,-2-6 25 0,1-1-5 15,-2-8-13-15,1-7 10 0,-1-8-10 0,3-13 0 16,4-5-31-16,-9-30-31 0,0 0-57 0,25 9-98 16,0-11-72-16,-25 2-144 0,23-42 169 0,7 28 269 15</inkml:trace>
  <inkml:trace contextRef="#ctx0" brushRef="#br1" timeOffset="39614.4514">6357 11469 881 0,'0'0'73'0,"0"0"-41"0,0 0-16 15,0 0 8-15,0 0 4 0,0 0-2 0,0 0-8 16,0 0-14-16,-25 37-5 0,25-37 3 0,-21 46-2 16,8-16 6-16,-1 3 5 0,-2 8 13 15,-5-6 10-15,8 11 16 0,-8-11-5 0,12 7 3 16,-8-8-11-16,9-1 0 0,-2-8-14 16,10-25-4-16,-4 35-12 0,4-35-6 0,0 0-3 15,0 0 1-15,29 19 5 0,-29-19 3 0,42-14 2 16,-15-2 0-16,1-8 3 0,6-6-2 0,-1-11 8 15,6-1-6-15,-2-9 7 0,4-2-9 0,-5-1 5 16,1 1-10-16,-4 2 4 0,-2 5-9 0,-7 5 5 16,-1 1-7-16,-3 10 5 0,-6 4-3 15,-14 26 2-15,20-36-2 0,-20 36 2 0,0 0-3 16,0 0 2-16,0 0-3 0,0 0-2 16,0 0-7-16,17 27-13 0,-17-27-11 0,11 58-25 15,-13-26-12-15,16 19-46 0,-17-16-44 0,24 23-119 16,2-3-179-16,-19-24 99 0,29 24 361 0</inkml:trace>
  <inkml:trace contextRef="#ctx0" brushRef="#br1" timeOffset="40390.3521">5955 9123 497 0,'12'-25'160'0,"-12"25"-96"0,0 0-6 0,0 0-2 16,11-28-4-16,-11 28-4 0,0 0-16 0,0 0-11 0,0 0 1 16,0 0 7-16,0 0 7 0,0 0 4 0,0 0-7 15,26 30-5-15,-26-30-8 0,7 30 0 0,-7-30-8 32,6 46 1-32,-5-16-6 0,5 3 4 0,-1 4 8 15,2 6-10-15,2 4 6 0,0 4-31 0,3 0 12 16,-3 2-12-16,2-2 11 0,-1-1 8 0,-1-6-15 15,-2-6-10-15,6-1-35 0,-13-37-41 0,21 55-78 16,-16-30-200-16,-5-25-48 0,0 0 326 0</inkml:trace>
  <inkml:trace contextRef="#ctx0" brushRef="#br1" timeOffset="40703.9995">5887 9629 858 0,'0'0'131'0,"0"0"-57"16,-37-18-6-16,37 18-7 0,0 0 4 0,0 0-7 16,0 0-15-16,0 0-11 0,0 0-12 0,0 0-7 15,0 0-3-15,0 0 2 0,0 0 6 16,0 0 5-16,0 0-1 0,39 33-1 0,-39-33-7 16,37 29 3-16,-37-29-4 0,44 35 2 15,-44-35-6-15,47 33 7 0,-47-33-2 0,46 28 4 16,-46-28 0-16,40 11-8 0,-40-11-5 0,45 4-3 15,-45-4 0-15,40-6 1 0,-40 6 0 0,38-10-2 16,-38 10 1-16,30-20-2 0,-30 20 0 0,24-28-4 16,-24 28-6-16,22-35-12 0,-22 35-7 0,17-49-16 15,-6 20-2-15,-7-13-17 0,11 9-8 0,-13-20-6 16,18 12-45-16,-20-20-21 0,19 15-69 16,-12 0-175-16,-12-28-8 0,28 37 341 0</inkml:trace>
  <inkml:trace contextRef="#ctx0" brushRef="#br1" timeOffset="151243.7859">1870 1030 992 0,'0'0'77'0,"-3"-24"-23"0,3 24-31 0,0 0-8 15,2-25 4-15,-2 25 5 0,0 0 8 0,0 0-2 16,0 0-3-16,0 0-5 0,0 0-3 0,0 0 3 16,3 46 2-16,6-7 5 0,-4 8 5 0,4 15-29 15,-2-2 25-15,0 7-26 0,-7-4 6 0,2 6 6 16,-4 3-19-16,1 2 10 0,-5 0-12 0,3-4 11 16,-2-5-12-16,-1-5 11 0,3-7-12 0,1-9-6 15,7 0-19-15,-7-17-50 0,20 10-57 0,-18-37-88 16,21 30-74-16,-21-30-149 0,0 0 190 0,59 14 260 15</inkml:trace>
  <inkml:trace contextRef="#ctx0" brushRef="#br1" timeOffset="151421.6331">1947 1606 1253 0,'-30'-14'120'0,"30"14"-23"15,0 0-24-15,0 0-14 0,-29 7-16 0,29-7-17 0,0 0-16 16,0 0-9-16,0 0-2 0,0 0 0 15,29 4 2-15,-29-4 1 0,49-6-1 0,-12-2-1 16,8-10-1-16,2-7-14 0,7 4-17 0,-7-14-28 16,14 10-26-16,-19-20-38 0,22 23-53 0,-31-25-63 15,17 15-150-15,-4 16-46 0,-32-26 314 0</inkml:trace>
  <inkml:trace contextRef="#ctx0" brushRef="#br1" timeOffset="151618.8689">2464 868 752 0,'0'0'202'0,"0"0"-42"0,0 0-37 16,0 0-38-16,0 0-27 0,0 0-23 0,0 0-6 16,0 0-4-16,10 50 10 0,-10-5-4 15,4 15 3-15,-8 5 7 0,1 11-32 0,-10-2 25 16,3 7-25-16,-6-5-3 0,0 3 9 0,-2-3-17 0,4-4 9 16,3-5-13-16,4-9 8 0,7-7-22 0,2-10-5 0,11 3-31 15,-8-20-23-15,23 17-58 0,-28-41-61 0,50 39-90 0,-11-22-225 16,-39-17 146-16,76 4 367 0</inkml:trace>
  <inkml:trace contextRef="#ctx0" brushRef="#br1" timeOffset="151979.7269">2790 1619 1461 0,'-38'29'41'0,"38"-29"-30"0,0 0-15 15,0 0 1-15,-10 27 1 0,10-27 2 0,0 0 2 16,39 7 1-16,-39-7-2 0,48-7 0 0,-18-2 2 16,5-3-3-16,4-4 3 0,2-3-3 0,0 1 3 0,-1-3-3 0,-2-2 3 15,-3 5-4-15,-3-3 5 0,-4 2-4 0,-28 19 3 16,43-37-2-16,-43 37 3 0,19-27 1 0,-19 27 5 0,0 0 0 16,-5-30 3-16,5 30-5 0,-29-22-2 0,29 22-6 15,-46-20-1-15,20 13-3 0,-6 5 1 16,0 1-1-16,-3 6 2 0,-2 2 3 0,-1 3 3 15,3 8 8 1,-1-2 2-16,8 7 7 0,-2-2-3 0,7 7 3 16,2 2-8-16,3 5 3 0,4 4-8 0,5 2 4 0,2-3-10 0,5-1 4 0,4-1-9 0,5-7 3 31,7-4-6-31,-14-25-6 0,43 46-19 16,-19-34-14-16,17 8-30 0,-9-20-19 0,19 12-27 15,-17-24-36-15,23 19-30 0,-20-27-43 0,13 13-19 16,-3 4-60-16,-18-29 109 0,26 32 200 0</inkml:trace>
  <inkml:trace contextRef="#ctx0" brushRef="#br1" timeOffset="152308.2602">3441 1608 666 0,'-26'-5'158'0,"26"5"-21"0,-32 5-18 16,32-5-15-16,-28 21-26 0,28-21-22 0,-29 35-18 16,19-6 0-16,-10-5-5 0,10 8 6 0,-5 0-9 15,8 5-4-15,-3 1-9 0,6 6 12 0,-3-5-6 16,5 0 9-16,-1-9 6 0,3-4-43 0,0-26 25 15,7 34-37-15,-7-34 17 0,0 0 0 0,0 0 0 16,33 12 0-16,-33-12 3 0,32-18 20 16,-32 18-27-16,41-45 36 0,-21 8-29 0,1-4 10 15,-2-5 4-15,4-1-6 0,-3 1 6 0,3 2-8 16,-5 2 4-16,-1 3-11 0,-4 0 3 0,-1 6-6 16,0 3 4-16,-12 30-5 0,20-39 4 15,-20 39-4-15,0 0 1 0,0 0-1 0,0 0-1 16,0 0 1-16,0 0-1 0,0 0 4 0,28 44-2 15,-22-14 3-15,-1 7-9 0,0-2 0 16,1 6-10-16,-3-3 2 0,2 6-3 0,1-1 7 16,1 10-12-16,-4-8-5 0,6 12-3 0,-9-10-36 15,13 6 26-15,-10-11-37 0,15 6-9 0,-18-48-43 16,33 56-87-16,-33-56-118 0,31 0-135 0,13 4 259 16</inkml:trace>
  <inkml:trace contextRef="#ctx0" brushRef="#br1" timeOffset="152823.9295">4150 1731 1081 0,'0'0'138'16,"0"0"-55"-16,0 0-24 0,0 0-8 0,-16-30-2 15,16 30-6-15,0 0-9 0,0 0-8 0,0 0-11 16,0 0-7-16,0 0-6 0,3 32 2 0,-3-32-3 15,2 44 3-15,-4-12-2 0,1 1 6 0,-3 4-1 16,1 4 9-16,-1-1-8 0,-1 1-8 0,-2-4 35 16,1-2-29-16,-1-7 33 0,4 0-20 15,3-28-13-15,-6 37-1 0,6-37-3 0,0 0 3 16,0 0-2-16,0 0-1 0,0 0-2 0,0 0-1 16,0 0 1-16,0 0 1 0,27-17 5 15,-27 17-1-15,30-55-12 0,-14 18 28 0,-2-5-31 16,0-2 27-16,-1 2-13 0,-3 3-5 0,-1-2 6 15,-3 6-7-15,-3-2 6 0,1 4-5 0,-3-3 4 16,1 6-5-16,2-3 4 0,-3 3-5 16,5 4 2-16,-6 26-9 0,10-39-3 0,-10 39-8 15,0 0-6-15,0 0-8 0,34-12-9 0,-34 12-12 16,34 5-12-16,-34-5-21 0,49 14-31 0,-49-14-33 16,57 14-47-16,-30-18-80 0,-27 4-146 0,79-5 168 15,-54-21 258-15</inkml:trace>
  <inkml:trace contextRef="#ctx0" brushRef="#br1" timeOffset="153292.6623">4874 1576 1197 0,'0'39'190'16,"-32"-21"-100"-16,15 19-9 0,-10-16-10 0,13 12-6 16,-7-8-20-16,8 7-6 0,-1-2-9 0,9 3 0 15,-1-1-11-15,6-4 1 0,4-3-9 16,-4-25-1-16,18 40-4 0,-18-40-1 0,32 25-5 15,-32-25 1-15,46 7-1 0,-18-7 0 0,2-7 0 16,-2-7 0-16,1-6 1 0,1-4-2 0,-2-6 3 16,1-2-3-16,-3-3 4 0,-3 1-5 15,-3-1 5-15,-4 5-5 0,-4 2 5 0,-1 1-4 16,-11 27 2-16,15-42-1 0,-15 42 1 0,0 0-2 16,9-30 3-16,-9 30-2 0,0 0-1 15,0 0-1-15,0 0-2 0,0 0-1 0,-1 35 0 16,1-5 3-16,-2 14-4 0,-2 8 9 0,2 11-20 15,-3 4 11-15,0 14 2 0,-2 3-20 0,-2 13 29 16,-3 4-17-16,-6 4 5 0,-2 5 14 0,-4-1-14 16,-5-2 13-16,-3 1 3 0,2-8-11 0,-3-10 21 15,1-7-16-15,0-25 4 0,3-2 4 16,5-17-9-16,6-9 6 0,18-30-1 16,-28 26 2-16,28-26-2 0,0 0-4 0,0 0-4 15,-23-35-3-15,24 1 4 0,3-13-5 0,5-13 8 16,3-9 8-16,8-6-20 0,1-3 20 0,5-3-18 15,1 2 7-15,0-2 15 0,1 0-7 0,-2 3 9 16,5 4-13-16,-5 7 3 0,1 11-13 0,-2 9-3 16,-6 3-18-16,2 10-12 0,-5-5-28 15,13 16-53-15,-21-29-120 0,24 18-363 0,-3-3 18 16,-1-10 312-16</inkml:trace>
  <inkml:trace contextRef="#ctx0" brushRef="#br1" timeOffset="153902.054">6852 1168 1171 0,'-31'-16'116'0,"31"16"-63"0,-41-25-7 16,41 25 3-16,-53-24-17 0,28 16 14 0,-14 0-26 15,5 6 14-15,-6 0 2 0,2 11 4 0,-2-2 3 16,4 16-14-16,-6-2 29 0,6 11-34 0,-6 6 20 16,6 12-17-16,-1 3-11 0,4 6 4 0,-1 8-12 15,4 6 7-15,0 1-15 0,3 1 7 16,6-1-10-16,3-10 7 0,6-6-9 0,6-11 6 16,10-6-14-16,5-9-3 0,10-4-15 0,-19-28-24 15,59 35 20-15,-20-30-22 0,12 2 4 0,-1-14-3 16,13 6-19-16,-6-17-2 0,17 7-17 15,-12-15 6-15,15 10-28 0,-14-16-9 0,15 13-12 16,-16-16-16-16,6 8 23 0,-12-6 9 0,-1 3 28 16,-7 4-13-16,-13-11-55 0,10 22 23 15,-35-29 138-15</inkml:trace>
  <inkml:trace contextRef="#ctx0" brushRef="#br1" timeOffset="154245.8993">7162 1530 730 0,'-35'-15'211'0,"-4"-3"-37"0,39 18-33 15,-57-5-17-15,57 5-19 0,-58 9-17 0,33 8-12 16,-10-8-16-16,8 10-13 0,-5 1-14 0,4 4-6 15,0 3-8-15,5 3 2 0,-6 0-5 0,8-2 3 16,1 2-6-16,3 1 1 0,1-1-6 16,5 2 0-16,1 0-5 0,2 0 3 0,3-3-6 15,5 1 4-15,4-1-4 0,3-5 2 16,-7-24-4-16,28 41-15 0,-28-41 27 0,46 28-27 16,-16-21 28-16,0-3-12 0,1-8-1 0,-3-3-3 15,4-7-12-15,-2-6 27 0,-2-2-28 0,0-8 28 16,-3-4-14-16,2-5-5 0,-2-3 5 15,-2-2-6-15,-4 0 6 0,1 2-5 0,-6 1 6 16,-4 6-2-16,-1 2 5 0,-5 3-2 0,-4 30 4 16,9-41-3-16,-9 41 3 0,0 0-2 0,0 0 1 15,0 0-2-15,0 0-4 0,0 0-2 0,-13 32-6 16,3 0 5-16,3 6-2 0,-2 3 9 0,0 3-6 16,4-4 3-16,-1 1-17 0,3-9-10 15,10 5-35-15,-7-37-20 0,21 49-32 16,-21-49-22-16,44 28-15 0,-44-28-52 0,61-5-82 15,-12 7-151-15,-21-34 185 0,34 28 255 0</inkml:trace>
  <inkml:trace contextRef="#ctx0" brushRef="#br1" timeOffset="154542.7655">7699 1573 1295 0,'0'0'132'15,"-25"19"-61"-15,25-19-4 0,-32 20 0 0,32-20-7 16,-21 24-20-16,21-24-10 0,-18 25-11 15,18-25 0-15,-12 33-4 0,10-6 2 0,0-1-4 16,4 4 5-16,-2 4-5 0,4 1 0 0,1 9-8 16,-1-2 3-16,1 2-8 0,0-3-9 0,-3-4 25 15,2-4-26-15,-1-3 28 0,1-4-8 16,-4-26-3-16,7 32 2 0,-7-32-5 0,0 0-3 16,0 0-1-16,0 0 0 0,26-12 1 0,-26 12 0 15,30-48-10-15,-12 9 24 0,3-10-24 0,1-4 21 16,-1-3-8-16,0-2-7 0,0 5 6 0,-3 4-11 15,-2 3-1-15,-4 0-16 0,1 6-4 0,-4 1-12 16,3 9-7-16,-8 2-22 0,-4 28-22 0,7-30-25 16,-7 30-40-16,0 0-44 15,0 0-141-15,19 35-135 0,-19-35 131 0,2 42 346 16</inkml:trace>
  <inkml:trace contextRef="#ctx0" brushRef="#br1" timeOffset="154886.5422">8218 1761 1374 0,'-35'44'110'0,"8"-30"-55"16,27-14-6-16,-30 30-6 0,30-30-7 0,0 0-15 16,-4 32-7-16,4-32-5 0,25 16 1 15,-25-16 2-15,55 2-1 0,-16-11 3 0,7-5-2 16,7-9 3-16,6 0-2 0,3-4 0 15,1 1-8-15,-4 1 0 0,-6 1-6 0,-11-3 2 16,-6 8-1-16,-10 0 3 0,-26 19-1 0,34-37 9 16,-34 37 1-16,4-29 6 0,-4 29-3 0,-22-28-6 15,22 28-8-15,-51-23-5 0,14 18-3 0,-6 7 2 16,-5 12 2-16,-3 7 2 0,-2 5 5 0,-2 8 0 16,4 5 5-16,3 3 1 0,2 4 10 0,5 3-4 15,7-3 5-15,10-2-11 0,6-5-1 16,11-6-11-16,9-8-13 0,-2-25 5 15,28 40-17-15,-1-29 17 0,6-11-25 0,13-4-14 16,-1-15-20-16,25 10-95 0,-18-31-59 0,36 11-348 16,-6 3 4-16,-8-16 335 0</inkml:trace>
  <inkml:trace contextRef="#ctx0" brushRef="#br1" timeOffset="155430.6898">8941 1789 1577 0,'0'0'60'16,"0"0"-35"-16,0 0-13 0,0 0-1 0,0 0-2 16,0 0 1-16,0 0 2 0,0 0 5 15,-15 27 2-15,15-27 5 0,2 40-2 0,0-8 1 16,-4 0-5-16,2 5 6 0,-2 0-7 0,1 5-13 15,-3-5 23-15,2 0-31 0,-1-7 24 0,3-30-14 16,-2 42-5-16,2-42 1 0,0 0-2 16,0 0 1-16,0 0-2 0,0 0 1 0,0 0 1 15,0 0 0-15,0 0 4 0,32-16 2 0,-32 16 3 16,25-54-3-16,-11 15-12 0,2-3 19 0,0-4-23 16,0 2 21-16,-2 2-8 0,-2 3-6 0,2 5 4 15,-3 3-3-15,1 4 2 0,-12 27-2 0,20-35 2 16,-20 35-4-16,0 0 3 0,0 0-1 15,32-11-2-15,-32 11 1 0,0 0 1 16,33 32 0-16,-17-9-3 0,2 7-3 0,2 3-15 16,-3-1-6-16,8 3-15 0,0-6-3 0,10 6-22 15,-5-16-16-15,23 15-32 0,-21-33-88 0,36 28-130 0,-10-17-188 0,-12-17 33 0,18 17 485 16</inkml:trace>
  <inkml:trace contextRef="#ctx0" brushRef="#br1" timeOffset="155809.6754">10032 1717 1561 0,'-61'-23'98'0,"61"23"-46"0,-55-17-8 16,55 17-2-16,-51-7-3 0,51 7-6 0,-48 7-4 15,48-7 0-15,-49 24-5 0,49-24-1 0,-43 39-7 16,24-13-2-16,1 3-5 16,4 1 2-16,1-2-7 0,5 2 2 0,2-4-5 15,6-3 0 1,0-23-2-16,9 46 2 0,-9-46-2 0,21 35-11 15,-21-35 11-15,32 25-11 0,-32-25 11 0,43 12 0 0,-17-10 1 16,3-7 0-16,2-4 1 0,0-9 11 0,-1-5-10 16,2-7 9-16,-4-5-10 0,-3 2-4 0,-2-6 4 0,-2-2-4 15,0-4 5-15,-1-1-5 0,-1-4 5 16,1-2-7-16,-3 1 6 0,-4-2-7 0,-1 5 6 16,-5 8-4-16,0 1 4 0,-3 11-4 0,-1 3 3 0,-3 25-1 15,6-25 2-15,-6 25 0 0,0 0-3 0,0 0-1 16,0 0-2-16,-2 46 3 0,-2-11 0 0,-1 15 5 15,-2 6-6-15,-4 4 5 0,1 2-10 0,-1-3 0 32,4-2-15-32,0-8-1 0,7-3-18 15,0-9-1-15,12 2-27 0,-12-39-17 0,34 51-29 16,-34-51-25-16,51 30-32 0,-51-30-62 0,62-13-107 16,-14 13-115-16,-21-33 252 0</inkml:trace>
  <inkml:trace contextRef="#ctx0" brushRef="#br1" timeOffset="155997.2379">10639 1448 1202 0,'0'0'170'0,"-32"-4"-64"0,32 4-8 0,-39 23-14 0,21 5-18 15,-6-1-28-15,2 15-6 0,-1 2-12 16,4 9 4-16,-2 3-10 0,5 1 3 0,2-3-14 16,3 1 1-16,6-6-9 0,1-1 1 0,8-6-4 15,-3-9-39-15,14 1 5 0,-15-34-55 0,31 42-8 16,-31-42-31-16,52 18-70 0,-52-18-108 15,39-34-197-15,1 22 109 0,-24-37 402 0</inkml:trace>
  <inkml:trace contextRef="#ctx0" brushRef="#br1" timeOffset="156137.866">10616 1191 1111 0,'-41'40'250'0,"41"-40"-212"0,-26 19-28 16,26-19-14-16,3 30-7 0,-3-30-19 0,29 34-18 15,1-8-37-15,-30-26-36 0,65 32-71 0,-31-21-72 16,3-11-132-16,27 26 139 0,-29-33 257 0</inkml:trace>
  <inkml:trace contextRef="#ctx0" brushRef="#br1" timeOffset="156412.6081">11312 1508 947 0,'0'0'346'15,"-27"14"-208"-15,-6-14-45 0,33 0-7 0,-57 21-14 16,32-2-11-16,-10-6-14 0,5 4-4 0,-4-3-7 15,6 6-1-15,-2-5-6 0,5 5-3 16,25-20-9-16,-37 33-4 0,37-33-8 0,-20 27-3 16,20-27-4-16,0 0-1 0,4 28-2 0,-4-28 3 0,0 0-2 15,42 17 2-15,-42-17-1 16,50 8 1-16,-20-8 0 0,-2 0 1 0,1 0 0 16,-1 0 0-16,-28 0-1 0,44 10 1 0,-44-10 0 15,32 14 1-15,-32-14 1 0,20 25 2 0,-20-25-1 16,1 42 2-16,-8-12-2 0,-3 0 5 0,-5 7-4 15,-6-2-8-15,-2-1 19 0,0-3-24 0,0-6 22 16,23-25-17-16,-35 37-10 0,35-37-11 0,0 0-21 16,-27 9-24-16,27-9-43 0,9-35-54 0,28 21-141 0,-17-34-267 15,19-17 48-15,19 12 391 0</inkml:trace>
  <inkml:trace contextRef="#ctx0" brushRef="#br1" timeOffset="156724.7492">11847 861 1666 0,'-4'53'157'0,"-35"0"-108"0,4 10-14 16,-4 2 21-16,5 11-25 0,-5-4 8 0,7 4-25 15,1-2-14-15,6-2 0 0,5-1 0 0,6-3 0 16,5-4 0-16,2-8 0 0,4-6 0 0,3-5 0 16,5-8 0-16,2-1 0 0,5-8 0 0,-12-28 0 15,38 37 0-15,-38-37 0 0,53 12 0 16,-21-15 0-16,3-12 0 0,2-7 0 0,0-8-1 15,1-6-9 1,-3-1 8-16,-1-1-3 0,-6 2 6 0,-3 6-2 0,-7 6 6 0,-18 24 0 16,19-30 3-16,-19 30-8 0,0 0 0 0,0 0 0 15,0 0 0-15,0 0 0 0,0 0 0 0,-11 30 0 16,1 2 0-16,-3 1 0 0,3 6 0 0,1-4 0 16,7 2-9-16,0-7-45 0,13 10-23 15,0-10-3-15,21 16-50 0,-32-46-125 0,61 39-344 16,-20-22 15-16,4-9 326 0</inkml:trace>
  <inkml:trace contextRef="#ctx0" brushRef="#br1" timeOffset="157209.1611">12771 1402 1279 0,'-32'0'363'0,"32"0"-313"0,-26 7-25 15,26-7-2-15,0 0-3 0,0 0-9 0,0 0-10 16,0 0-4-16,0 0-1 0,0 0 0 16,0 0 2-16,0 0 3 0,-16 30 6 0,16-30 8 15,7 28 5-15,-7-28 6 0,7 42-2 0,-5-15 3 16,-2-27-4-16,2 49 2 0,-4-24-7 0,2-25-1 16,-2 44-6-16,2-44-1 0,-2 37-4 0,2-37 0 15,4 31-3-15,-4-31 0 0,7 29-2 0,-7-29 0 16,11 23-1-16,-11-23 0 0,16 29-2 15,-16-29 3-15,21 32-2 0,-21-32 1 0,21 37-1 16,-21-37 3-16,18 48-6 0,-9-22 3 16,-4 2-4-16,-5-1-9 0,-2 1 12 0,-3-3-9 15,5-25 21-15,-18 35-14 0,18-35 3 0,0 0-28 16,-28 21-12-16,28-21-13 0,-27-11-15 0,4-19-23 16,23 30-94-16,-33-79-110 0,20 21-271 0,17 9 32 15,-15-29 435-15</inkml:trace>
  <inkml:trace contextRef="#ctx0" brushRef="#br1" timeOffset="157349.7941">12658 717 1840 0,'-35'60'30'0,"-1"7"-19"0,6 5-9 0,2 2 11 16,3 0 1-16,-2-7-44 0,10 3-41 15,-17-29-191-15,25 17-377 0,2-7 34 0,2-12 303 16</inkml:trace>
  <inkml:trace contextRef="#ctx0" brushRef="#br1" timeOffset="158287.2967">3224 3403 511 0,'0'0'32'16,"0"0"-38"-16,0 0-24 0,0 0-7 16,0 0-12-16,0 0-1 0,0 0 4 15,0 0 7-15,-16 23 13 0,16-23 13 0,0 0 21 16,0 0 31-16,0 26 35 0,0-26 31 0,0 0 24 15,0 0 1-15,0 0-12 0,0 0-7 0,0 0-19 16,0 0-14-16,0 0-14 0,0 0-13 0,0 0-14 16,0 0-7-16,0 0-5 0,0 0 0 0,0 0 0 15,0 0 3-15,0 0 2 0,0 0 0 0,0 0-2 16,0 0-2-16,0 0-7 0,0 0-5 16,0 0-6-16,0 0-3 0,0 0-2 0,0 0-1 15,0 0-1-15,0 0-1 0,0 0-1 0,0 0 1 16,0 0-2-16,0 0 1 0,0 0-1 0,0 0 1 15,0 0-1-15,0 0 1 0,0 0 1 0,0 0 0 16,0 0-1-16,0 0 1 0,0 0 0 16,0 0 1-16,0 0-1 0,0 0 0 15,0 0 0-15,0 0 2 0,0 0 1 0,0 0 0 16,0 0 6-16,0 0 4 0,0 0 6 0,0 0 3 16,0 0-2-16,0 0-2 0,0 0-6 0,0 0-3 15,0 0-4-15,0 0-3 0,0 0-1 0,0 0-1 16,0 0-1-16,0 0 0 0,0 0 0 0,0 0-1 15,0 0-6-15,0 0-8 0,0 0-17 0,0 0-23 16,0 0-33-16,0 0-55 0,0 0-112 16,0 0-272-16,0 0 34 0,-7 46 414 15</inkml:trace>
  <inkml:trace contextRef="#ctx0" brushRef="#br1" timeOffset="158677.9333">3247 3401 955 0,'0'0'262'0,"0"0"-173"0,0 0-44 0,0 0-15 16,0 0 3-16,0 0 7 0,0 0 1 0,0 0-3 16,0 0-9-16,0 0-10 0,0 0-9 15,-13 28-9-15,6-2 1 0,-2 6-5 0,-1 7 7 16,-1 5-7-16,2 2 8 0,-3 1-9 0,1 1 7 15,0-4-7-15,6-5 6 0,2-6-7 16,1-6 5-16,2-27 2 0,2 29-32 0,-2-29-8 16,0 0-41-16,26 20-32 0,-26-20-46 0,27-27-124 15,1 13-210-15,-19-37 88 0,23 28 403 0</inkml:trace>
  <inkml:trace contextRef="#ctx0" brushRef="#br1" timeOffset="158818.6934">3169 2985 1341 0,'0'0'67'16,"-43"7"-3"-16,43-7-38 0,0 0 2 0,0 0-8 16,0 0-14-16,0 0-15 15,0 0-24-15,0 0 10 0,0 0-35 0,0 0-1 16,34 11-65-16,-34-11-88 0,42-28-251 0,-4 31 0 16,-38-3 356-16</inkml:trace>
  <inkml:trace contextRef="#ctx0" brushRef="#br1" timeOffset="159178.0829">3774 3179 1191 0,'-40'23'83'15,"40"-23"-14"-15,-25 33-20 0,25-33 4 0,-25 37 3 16,25-37 0-16,-27 41-20 0,15-15-14 0,-4-1-12 16,6 3 4-16,-1 2-5 0,6 3 7 0,-1 1-7 15,4 5 5-15,-1-6-1 0,3 6 4 16,0-6-11-16,2 1 6 0,-1-4-3 0,3-6 2 15,-4-24 0-15,7 27-2 0,-7-27-2 16,0 0-3-16,0 0 3 0,0 0 4 0,0 0 7 16,30-16 2-16,-30 16 5 0,21-48-7 0,-5 11-1 15,0-5-11-15,0-4 1 0,2-1-9 0,0-1 6 16,-1 4-6-16,1 2 6 0,0 3-6 0,-4 4 4 16,2 5-4-16,-16 30 3 0,30-42-3 0,-30 42 1 15,27-23-2-15,-27 23 0 0,0 0 1 16,30 18-1-16,-30-18 3 0,21 37-7 0,-10-9-2 15,-1 10-13-15,-3 1-2 0,4 7-13 16,-6-7-2-16,8 5-26 0,-10-11-14 0,15 9-32 16,-18-42-23-16,35 64-37 0,-35-64-43 0,46 33-68 15,-14-10-170-15,-32-23 195 0,64 11 257 0</inkml:trace>
  <inkml:trace contextRef="#ctx0" brushRef="#br1" timeOffset="159459.3393">4532 3218 1065 0,'0'0'138'0,"0"0"-23"0,-28-16-16 0,28 16-23 16,0 0-31-16,-12 30-22 0,12-30-12 15,-15 42 10-15,7-14 4 0,4 9 11 0,-5-2-9 16,7 6 1-16,-5-1-11 0,6 1 1 16,-1-2-6-16,2-2 3 0,2-2-10 0,1-3 4 15,4-4-4-15,0-2 4 0,-7-26-3 0,18 30 1 16,-18-30-7-16,0 0 1 0,35 21 1 0,-35-21 0 15,32-3 2-15,-32 3 0 0,34-25 1 0,-34 25-3 16,35-49 2-16,-17 15-5 0,0-4 4 0,0-6-5 16,1-2 6-16,-3 2-10 0,2 0 2 15,-4-2-14-15,4 4-4 0,-4-6-22 0,7 15-25 16,-16-17-44-16,24 29-67 0,-31-30-95 0,18 21-269 16,-16 30 62-16,25-46 400 0</inkml:trace>
  <inkml:trace contextRef="#ctx0" brushRef="#br1" timeOffset="159803.1105">5051 3454 1042 0,'0'0'319'0,"0"0"-253"0,0 0-20 16,0 0 6-16,0 0 11 0,32 0-5 0,-32 0-20 15,0 0-17-15,30-9-13 0,-30 9-3 0,30-9 1 16,-30 9 0-16,36-7 2 0,-36 7 0 15,42-12 1-15,-15 3 4 0,-2-5 3 16,3-4-1-16,2-1 1 0,2-4-9 0,-4-2 0 16,-3 1-6-16,-25 24 2 0,39-46-2 0,-39 46 2 15,18-44-1-15,-18 44 3 0,0-34-2 0,0 34 3 16,-20-24-1-16,20 24 0 0,-32-11-1 0,32 11-2 16,-46 4 0-16,18 6-2 0,-4 6 2 0,0 7-4 15,0 3 4-15,1 8-4 0,-1 1 4 16,2 4-2-16,3 1 5 0,0 1-7 0,6-2 6 15,3-1-7-15,6-4 4 0,9-6-7 0,3-28-4 16,8 44-14-16,-8-44-7 0,38 19-14 0,-14-20-10 16,19 2-21-16,-9-20-25 0,29 14-43 0,-24-34-65 15,36 21-115-15,-5-8-169 0,-20-22 134 0,28 27 359 16</inkml:trace>
  <inkml:trace contextRef="#ctx0" brushRef="#br1" timeOffset="160090.3262">5942 3149 1003 0,'-37'-32'239'0,"37"32"-133"15,-34 9-36-15,34-9-3 0,-44 20-7 0,44-20-6 16,-50 24-8-16,50-24-3 0,-51 32-7 0,51-32 1 16,-46 40-9-16,46-40 0 0,-39 39-6 0,39-39-1 15,-27 37-7-15,27-37-1 0,-15 32-8 16,15-32-1-16,0 24-3 0,0-24 0 0,0 0 0 16,26 29 0-16,-26-29 0 0,34 10 1 0,-34-10-1 15,49 4 0-15,-20-6 0 0,-1 0-1 16,0-1 1-16,-1-3 0 0,0 3 0 0,-27 3 0 15,38-7 1-15,-38 7-1 0,29 0 3 0,-29 0 7 16,0 0 1-16,0 0 4 0,25 19-2 0,-25-19-6 16,0 0-2-16,-2 32-1 0,2-32-3 15,-9 39 0-15,9-39-2 0,-18 45-1 0,18-45-6 16,-17 37-5-16,17-37-12 0,-11 27-11 0,11-27-20 16,0 0-23-1,14 25-42-15,-14-25-49 0,34-4-122 0,-34 4-278 16,49-51 56-16,-1 25 395 0</inkml:trace>
  <inkml:trace contextRef="#ctx0" brushRef="#br1" timeOffset="160281.6563">6544 2658 1539 0,'-72'31'173'16,"54"1"-99"-16,-10 2-26 0,5 8-5 0,-4 4-14 15,4 6-19-15,0 3 16 0,4 7-21 0,-1-2 18 16,6 1-7-16,0 4-14 0,5 1 4 0,2-3-10 15,1-5 6-15,3-3-12 0,-1-6-13 16,4-1-16-16,0-12 2 0,6 5-15 0,-5-15-2 16,14 10-57-16,-15-36-112 0,17 33-109 0,-17-33-233 15,0 0 63-15,0 0 459 0</inkml:trace>
  <inkml:trace contextRef="#ctx0" brushRef="#br1" timeOffset="160588.536">6119 3228 1627 0,'0'0'100'0,"-14"27"-62"0,14-27-13 0,0 0 10 15,39 19 2-15,-12-15 1 0,-27-4-4 0,56-9-5 16,-24-4-5-16,5-2-7 0,1-5-5 0,2 1-5 0,-1-4-3 16,-3 0-2-16,-3 4 1 0,-4 3-2 15,-29 16 2-15,42-21-2 0,-42 21 3 0,28-11-1 16,-28 11 0-16,0 0-3 0,0 0 0 0,0 0 0 15,0 0 0-15,0 0 0 0,22 37 0 0,-22-37 0 16,-4 53 0-16,1-18 0 0,-4 6 0 0,-4 5 0 16,0 1 0-16,-1 6 0 0,1 0 0 0,1-2 0 15,3-4 0-15,1-6-2 0,6-2-20 16,0-8-6-16,6-1-18 0,-6-30-4 0,17 39-20 0,-17-39-24 16,32 21-53-16,-32-21-82 0,37-17-152 0,-12 4-175 15,-9-26 135-15,25 18 421 0</inkml:trace>
  <inkml:trace contextRef="#ctx0" brushRef="#br1" timeOffset="160729.2416">6624 2874 1683 0,'-43'6'82'0,"43"-6"-42"16,0 0-16-16,0 0-12 0,0 0-14 0,0 0-18 16,0 0-30-16,0 0-45 0,0 0-67 0,0 0-96 15,0 0-292-15,27 10 10 0,-27-10 377 0</inkml:trace>
  <inkml:trace contextRef="#ctx0" brushRef="#br1" timeOffset="161354.0875">7272 3309 928 0,'9'-35'274'0,"-9"35"-145"0,0 0-32 0,0 0-16 16,-12-30-12-16,12 30-14 0,0 0-9 0,-30-17-5 15,30 17-5-15,-39-9-3 0,12 7-5 0,27 2-4 16,-51 7-7-16,24 2-3 0,-3 3-4 0,3 4 0 15,-3 2-1-15,4 12 5 0,-1-1-1 0,4 12 7 16,2 1-6-16,1 6 3 0,1-1-8 0,5 1 1 16,5-6-6-16,5-5 1 0,8-7-6 15,-4-30 2-15,25 42-2 0,-25-42 0 0,48 18 1 16,-18-14 0-16,3-8 1 0,1-5-1 0,1-7 3 16,1-3-3-16,-3-6 4 0,1-5-2 15,-4-1 2-15,0-5-4 16,-3 1 4-16,-2-2-6 0,-4 0 5 0,-3 2-3 15,-4 5 2-15,-4-2-3 0,-1 6 3 0,-3 0-3 16,-6 26 3-16,5-39-5 0,-5 39 2 0,0 0-2 16,0 0-1-16,0 0-1 0,0 0-1 0,0 0 1 15,-18 26-1-15,4 15 6 0,-2 12-4 0,-5 12 7 0,0 9-7 16,-4 10 8-16,-2 10-10 0,-1 8-4 16,-2 5 15-16,-2 2-12 0,4-1 18 0,1-4 0 15,6-9-11-15,3-5 10 0,4-9-12 16,3-13 8-16,2-8-8 0,4-9 5 0,3-10-6 15,2-9-8-15,0-32 10 0,-3 28-7 0,3-28 15 16,0 0 14-16,0 0-12 0,0 0 3 0,0 0-13 16,-6-43-4-16,6 10 4 0,0-13 0 0,0-8 4 0,4-5-6 15,1 1 5-15,1-2-5 0,2-1 2 0,1-6-10 16,0 2 1-16,2-2-15 0,5 5 1 0,-2 1-14 16,7 9 3-16,-3 5-13 0,7 13-14 0,-8 1 6 15,15 19-60-15,-16-16-13 0,34 35-128 0,-25-15-308 16,10-10 69-16,18 20 340 0</inkml:trace>
  <inkml:trace contextRef="#ctx0" brushRef="#br1" timeOffset="161765.6348">8113 3494 1272 0,'-31'-28'233'0,"31"28"-150"0,-32-30-20 16,32 30-9-16,-39-28-11 0,39 28-12 0,-48-23-3 15,48 23-2-15,-50-14 0 0,50 14-1 16,-47-4-4-16,22 8-2 0,-2 5-1 0,1 5 3 16,-3 3-2-16,1 8 2 0,0 2-3 0,3 4 1 15,-4 3-12-15,6 1-7 0,0-2 0 0,4 1 0 16,5-8 0-16,5 1 0 0,9-27 0 0,-4 35 0 16,4-35 0-16,0 0 0 0,23 28 0 0,-23-28 0 15,32 11 0-15,-32-11 0 0,52-9 0 16,-21-3 0-16,5-6 0 0,1-5 0 0,4-5 0 15,-2-2 0-15,2 0 0 0,-6 0 0 0,-1 0 0 16,-4 4 0-16,-5 1 0 0,-25 25 0 0,40-42 0 16,-40 42 0-16,25-25 0 0,-25 25 0 0,0 0 0 15,0 0 0-15,0 0 0 0,0 0 0 0,0 0 0 16,0 0 0-16,-12 30 0 0,12-30 0 0,-18 42 0 16,9-15 0-16,6-3 0 15,3-24 0-15,0 43 0 0,0-43-16 0,8 33-16 16,-8-33-3-16,25 25-10 0,-25-25-3 0,43 16-16 15,-43-16-29-15,63-6-42 0,-41-22-65 0,36 28-107 16,-15-17-235-16,-4-20 62 0,19 21 431 0</inkml:trace>
  <inkml:trace contextRef="#ctx0" brushRef="#br1" timeOffset="161953.1396">8733 2548 1488 0,'-12'41'155'0,"-23"-11"-70"0,10 19-14 15,-9 4-22-15,6 12-3 0,-6 4-16 16,0 7-14-16,1 1 15 0,3 4-22 0,3-5 12 16,4 0-6-16,4-8-16 0,6-3 6 15,4-6-10-15,4-5 0 0,7-4-16 0,1-14-7 16,6 5-23-16,-2-15-6 0,9 6-32 0,-16-32-30 16,27 44-74-16,-27-44-115 0,0 0-238 0,0 0 22 15,9-30 451-15</inkml:trace>
  <inkml:trace contextRef="#ctx0" brushRef="#br1" timeOffset="162265.6621">8299 3137 1221 0,'-12'30'302'0,"12"-30"-248"0,0 0-16 16,27 23 0-16,-3-15 2 0,1-4-5 0,9 3 0 15,-1-7 0-15,10 3 1 0,-1-6-4 0,3 3-5 16,-3-4-5-16,-3 1-5 0,-2-1-1 0,-3 4-4 15,-2-5-3-15,-4 3-3 0,-3-1-2 16,-25 3-2-16,39-7 0 0,-39 7 0 0,27-6-1 16,-27 6-1-16,0 0 1 0,24-3-1 0,-24 3 0 15,0 0-1-15,0 0 0 0,0 0 1 0,27 7-1 16,-27-7 1-16,0 0-2 0,11 33 1 0,-11-33-2 16,1 52 2-16,-6-17-2 0,0 3 3 15,-6 5-4-15,-1 3 4 0,-4 1-5 16,0-3 2-16,2-2-9 0,0-5 2 0,3-1-13 15,0-12-3-15,8 4-14 0,3-28-10 0,3 29-41 16,-3-29-35-16,0 0-84 0,0 0-167 0,32-50-155 16,-2 29 68-16,-14-37 464 0</inkml:trace>
  <inkml:trace contextRef="#ctx0" brushRef="#br1" timeOffset="162421.8849">9109 2834 1764 0,'0'0'55'0,"0"0"-49"0,0 0-9 16,0 0-2-16,0 0-5 0,0 0-9 0,0 0-17 16,0 0-24-16,44 28-39 0,-44-28-38 0,53 18-74 15,-53-18-135-15,44-2-142 0,4 23 78 0,-23-26 410 16</inkml:trace>
  <inkml:trace contextRef="#ctx0" brushRef="#br1" timeOffset="163046.9196">9626 3072 1454 0,'-30'-2'118'0,"1"4"-38"0,29-2-6 0,-37 21-23 0,37-21-9 16,-42 24-12-16,42-24 2 0,-39 32-7 15,39-32 1-15,-36 46-7 0,20-20-1 16,-1 2-6-16,3 1 2 0,-2 4-6 0,0 2 0 16,2 1-6-16,-1-1 1 0,3-2-4 0,3-1 2 15,4-6-4-15,5-26 1 0,3 41-10 0,-3-41-2 16,20 24-6-16,-20-24-2 0,33 15-7 0,-33-15 5 15,45-4 5-15,-15-8 3 0,0-6 11 0,2-8-5 16,2-8 3-16,-3-3-5 0,3-3 7 16,-4-3-5-16,-2 1 5 0,-1 0-6 0,-2 1 5 15,-7 1-5-15,1 3 8 0,-5-2-5 0,0 9 8 16,-3 2-4-16,-11 28 6 0,12-33 3 0,-12 33 11 16,0 0 7-16,0 0 6 0,0 0-2 15,0 0-11-15,0 0-5 0,0 0-9 0,-10 26 2 16,10-26 2-16,-6 32 4 0,6-32-2 0,0 26 3 15,0-26-4-15,0 0 4 0,20 28 1 16,-20-28 4-16,0 0-1 0,39 18 1 0,-39-18-1 16,42 0 1-16,-13-2-5 0,4 0-11 0,-1-1 0 15,2 1 0-15,-6 0 0 0,-3 4 0 0,-25-2 0 16,39 9 0-16,-39-9 0 0,27 19 0 0,-27-19 0 16,16 28 0-16,-16-28 0 0,5 36 0 0,-5-36 0 15,-5 40 0-15,5-40 0 0,-18 42 0 16,18-42 0-16,-20 39 0 0,20-39 0 0,-16 34 0 15,16-34 0-15,-7 23 0 0,7-23 0 16,0 0 0-16,0 0 0 0,0 0 0 0,0 0 0 16,0 0 0-16,30 7 0 0,-30-7 0 0,36-29 0 15,-36 29 0-15,42-45 0 0,-19 18 0 0,2 1 0 16,2-2 0-16,1-1 0 0,0 3 0 0,-1-2 0 16,0 5 0-16,-1 4 0 0,-26 19 0 15,44-30 0-15,-44 30 0 0,25-9 0 0,-25 9 0 16,0 0 0-16,14 26 0 0,-14-26 0 0,4 48 0 15,-4-13 0-15,-5 6 0 0,-1 3 0 0,3-2 0 16,-1 4 0-16,2-6 0 0,4-1 0 0,2-4 0 16,8 0-36-16,1-10-13 0,15 5-27 0,-2-23-31 15,29 18-71-15,-23-11-452 0,30-21 38 16,7 0 214-16</inkml:trace>
  <inkml:trace contextRef="#ctx0" brushRef="#br1" timeOffset="163171.9105">11197 3255 2013 0,'-27'1'29'0,"27"-1"-45"0,-33-7-30 15,33 7-58-15,0 0-212 0,-9-24-331 0,9 24 6 16,0 0 370-16</inkml:trace>
  <inkml:trace contextRef="#ctx0" brushRef="#br1" timeOffset="164834.1366">12444 8922 1061 0,'0'0'334'0,"0"0"-251"0,0 0-36 0,0 0-11 16,0 0-1-16,0 0 0 0,28 37-4 0,-10-10-15 16,3 13-3-16,2 11-14 0,-2 11 6 0,-1 10-11 15,-4 4-9-15,-4 7 19 0,-5 3-23 0,0 2 17 0,-3-3-11 16,1-1-23-16,-3-15-7 0,12 3-35 0,-12-30-32 16,30 18-96-16,-22-16-269 15,-10-44-6-15,62 44 267 0</inkml:trace>
  <inkml:trace contextRef="#ctx0" brushRef="#br1" timeOffset="165745.3408">12773 10440 823 0,'0'0'256'0,"0"0"-201"16,-3-24-16-16,3 24-3 0,0 0 1 16,0 0-3-1,0 0 3-15,0 0-1 0,0 0 1 0,0 0-7 16,0 0-12-16,0 0-7 0,0 0-8 0,-6 37 5 16,6-13 3-16,2 8 11 0,-2 0-4 0,2 5 3 15,-2 2-14-15,2 1 1 0,-6 4-8 0,2 0 13 0,-1-5-2 16,-3 0 11-16,-1-9-7 0,4-2 4 0,3-28-5 15,-9 37 2-15,9-37-5 0,0 0 0 0,0 0-2 16,0 0 0-16,0 0 2 0,0 0-4 0,0 0-1 16,-2-27-4-16,2 27 3 0,5-51-3 0,-1 16 3 15,1 0-6-15,1-6 4 0,1 1-7 0,0-2 7 16,3 3-5-16,1-2 5 0,0 3-5 0,3-3 6 0,0 1-7 16,0-3 7-16,2 3-8 0,2 3-10 15,3 3 28-15,2 8-31 0,-23 26 31 0,48-37-15 16,-48 37-2-16,44-14 0 0,-44 14 0 15,41 2-1-15,-41-2-3 0,39 17-2 0,-39-17 0 16,35 32 12-16,-35-32-34 0,25 40 32 0,-25-40-33 16,14 53 16-16,-8-23 9 0,-3 2 0 0,-3-2 7 15,0 2-3-15,-3 1 6 0,-3-3-4 16,-3 0 4-16,-1-4-3 0,-4 1 5 0,-2-4-2 31,-2 3 7-31,18-26 1 0,-39 39 4 0,39-39-2 16,-44 26-2-16,44-26-4 0,-39 13-2 0,39-13-3 15,-32 5-1-15,32-5 0 0,-27-2 0 0,27 2 1 16,0 0 1-16,-33-5 7 0,33 5 8 0,0 0 3 0,0 0 0 16,0 0-7-16,-25 17-7 0,25-17-6 0,-9 44 1 0,4-8-5 15,-1 6 7-15,-1 9-8 0,0 4 9 0,-5 8-10 16,-2 2-4-16,-2 6 23 0,-4 1-24 0,-1-4 26 16,-4-4-11-16,4-4-8 0,0-13 1 0,7-6-15 31,1-15-12-31,13-26-38 0,0 0-32 0,28 35-73 0,-24-64-75 0,35-7-263 0,5 5 24 0,-10-38 315 15</inkml:trace>
  <inkml:trace contextRef="#ctx0" brushRef="#br1" timeOffset="166028.5402">13728 10442 1073 0,'0'0'295'0,"0"0"-227"0,0 0-28 0,0 0-5 15,0 0-11-15,0 0-11 0,-18-31 3 0,18 31 4 0,0 0 5 16,0 0 4-16,0 0 1 0,0 0 0 16,0 0-1-16,0 0 2 0,0 0-6 0,0 0-2 15,0 0-5-15,0 0-2 0,-2 40-7 0,2-40 1 16,-12 48-9-16,1-17 3 0,-1 3-6 15,-1 1 5-15,-1 2-5 0,0 0 2 0,0 0-13 16,-4-4-7-16,11 6-49 0,7-39-40 0,-12 58-52 16,12-58-92-16,0 0-284 0,-4 30 32 0,4-30 310 15</inkml:trace>
  <inkml:trace contextRef="#ctx0" brushRef="#br1" timeOffset="166186.0667">13676 10034 981 0,'0'0'169'0,"-40"-2"-59"0,13 4-27 16,27-2-26-16,-25 21-31 0,25-21-16 0,-5 26-12 15,5-26-4-15,18 28-11 0,-18-28-14 0,47 25-38 16,-22-28-61-16,25 13-122 0,5-1-232 16,-20-21 56-16,27 24 412 0</inkml:trace>
  <inkml:trace contextRef="#ctx0" brushRef="#br1" timeOffset="166904.8363">14287 10382 1324 0,'-35'-15'102'0,"5"7"-45"0,30 8 4 16,-46-8-4-16,46 8-9 0,-44 0-5 0,44 0-3 15,-48 14-3-15,48-14 3 0,-52 33-7 0,28-8 2 16,-7 7-7-16,5 3 4 0,-1 0-9 0,4 2 1 15,6-4-9-15,2-1-1 0,8-9-9 0,7-23-1 16,-3 39-5-16,3-39 1 0,10 26-2 16,-10-26 2-16,25 20 0 0,-25-20 0 0,41 1 0 15,-15-8-1-15,5-7 2 0,0-3-4 0,3-5 0 16,-4-4-4-16,2 3 1 0,-4-3-6 0,-3-1 4 16,-2 4-2-16,-1-1 5 0,-22 24 0 0,35-42 4 15,-35 42 0-15,23-32 1 0,-23 32 1 0,0 0-1 16,0 0 1-16,0 0 2 0,0 0-2 15,0 0 0-15,0 0-1 0,0 0-3 16,0 0 0-16,0 0-1 0,-12 30 1 0,12-30-1 16,-11 44 3-16,7-18-7 0,4-26-1 0,-7 48-9 15,7-48-5-15,-1 42-10 0,1-42-8 0,7 32-18 16,-7-32-15-16,0 0-12 0,30 17 0 0,-30-17 5 16,37 0-4-16,-9 4-18 0,-28-4-22 0,46-21-16 15,-46 21 1-15,45-35 32 0,-45 35 37 0,42-45 38 16,-42 45 33-16,41-47 23 0,-23 22 17 15,-4-3 30-15,-14 28 14 0,19-51 29 0,-19 51-4 16,14-46 3-16,-14 46-23 0,7-33-18 16,-7 33-21-16,0 0-9 0,6-27-2 0,-6 27 8 15,0 0 3-15,0 0-1 0,0 0-10 0,0 0-20 16,0 0-8-16,-22 44-12 0,15-19 5 0,-1 5-2 16,0 5 8-16,-4 2-1 0,1 2 6 15,-3-2-2-15,5 2 12 0,-3-13-6 0,7 4 3 16,5-30-9-16,-7 35-7 0,7-35-5 0,0 0 0 15,0 0 0-15,0 0 0 0,32 11 2 0,-32-11-1 16,35-27 1-16,-35 27-2 0,44-49 3 0,-19 23-1 16,0-6 6-16,1-2-6 0,-3 1 4 0,2-2-7 15,-2 1 3-15,-3 4-5 0,-3 2 5 0,-2 4-5 16,-15 24 3-16,24-41-3 16,-24 41 2-16,0 0-1 0,22-26-16 0,-22 26 12 15,0 0-5-15,0 0-2 0,0 0 14 0,0 0-17 16,17 26 0-16,-17-26 0 0,7 37-8 0,-7-37-6 15,13 42-16-15,-13-42-11 0,25 43-20 0,-25-43-10 16,33 35-31-16,-33-35-26 0,43 26-51 0,-43-26-55 16,33-3-185-16,8 20 119 0,-41-17 315 0</inkml:trace>
  <inkml:trace contextRef="#ctx0" brushRef="#br1" timeOffset="167201.7483">15263 10240 626 0,'0'0'226'15,"-23"-27"-100"-15,23 27-2 0,0 0-18 0,0 0-10 16,-37 2-27-16,37-2-14 0,-14 28-18 16,9-3-3-16,5-25 16 0,-15 51-30 0,3-23 36 15,7 13-28-15,-8-10 11 0,11 15 5 0,-5-9-13 16,7 0-3-16,-1-5-11 0,6-4 1 0,-5-28-11 16,14 37 3-16,-14-37-5 0,0 0 1 0,39 18-1 15,-39-18 4-15,35-11 3 0,-35 11-4 0,41-32 4 16,-16 9-7-16,-2-8 2 0,0-3-6 0,-2-4 3 15,-1-3-7-15,-4 2 7 0,-2-1-6 16,-7 8-9-16,-2 2 25 0,-6 5-25 0,1 25 24 16,-25-38-11-16,25 38-5 0,-52-23-3 15,22 18-4-15,-2 10-7 0,-5 4-2 0,4 8-7 16,-5 3-15-16,8 6 19 0,-3-5-52 0,11 16-16 16,-15-23-97-16,35 27-247 0,-8-13-103 0,10-28 77 15,5 51 460-15</inkml:trace>
  <inkml:trace contextRef="#ctx0" brushRef="#br1" timeOffset="167904.8971">13058 12040 470 0,'11'-29'90'0,"-11"29"-14"0,19-51 21 0,-19 51 26 16,13-47 6-16,-13 47 5 0,7-39-12 0,-7 39-13 15,5-30-20-15,-5 30-22 0,0 0-11 16,0 0-8-16,0 0-3 0,0 0-4 0,0 0-6 16,0 0-6-16,0 0-11 0,0 0-5 0,0 0-3 15,0 0 1-15,2 42-1 0,-6-17 3 0,1 2-4 16,-1 2 3-16,-1 0-5 0,3 6 7 0,-3-2-6 15,3 4-12-15,0-5 25 0,1-2-30 0,2-5 24 16,-1-25-13-16,13 30-3 16,-13-30 1-16,25 15-1 0,-25-15 0 0,30 6 1 15,-30-6-1-15,35-9 1 0,-35 9 0 0,35-21 2 16,-35 21-2-16,32-37-13 0,-32 37 28 0,29-48-28 16,-13 20 27-16,-2 0-13 0,-2 1-5 0,-12 27 1 15,23-42-2-15,-23 42 1 0,14-24 0 0,-14 24 0 16,0 0 0-16,0 0-1 0,0 0 0 0,0 0 0 15,0 0 2-15,0 0 1 0,25 15 2 16,-25-15-1-16,14 34 2 0,-14-34-2 0,20 40 3 16,-8-15-3-16,1 1-14 0,-13-26 29 0,26 43-29 15,-26-43 32-15,27 30-11 0,-27-30-3 0,28 15 3 16,-28-15-3-16,25 6-3 0,-25-6 3 16,0 0-2-16,32-13 4 0,-32 13-3 0,0 0 1 15,26-33 1-15,-26 33-13 0,15-39 31 0,-15 39-30 16,10-49 26-16,-6 26-17 0,-1-2-2 15,1-3 1-15,-2 4-8 0,3-1-3 0,-2-5-11 16,4 7-10-16,-3-7-15 0,-4 30-20 0,14-49-27 16,-14 49-27-16,23-43-49 0,7 47-66 0,-30-4-198 15,0 0-33-15,46-11 253 0</inkml:trace>
  <inkml:trace contextRef="#ctx0" brushRef="#br1" timeOffset="168123.6688">14064 11802 1179 0,'0'0'268'0,"0"0"-179"16,0 0-38-16,0 0-7 0,0 0-10 0,0 0-13 15,-19 33-8-15,19-33 1 0,-14 43-2 0,8-15 7 16,-1 4-6-16,0 5-1 0,-2-2-2 16,2 2 2-16,-2-2 8 0,0 0-29 0,2-5 22 15,2-5-32-15,5-25 15 0,-4 28 0 0,4-28-7 16,0 0-8-16,0 0-11 0,0 0-18 0,34-5-25 15,-30-32-39-15,33 26-182 0,-9-26-246 0,-10-12 24 16,16 21 372-16</inkml:trace>
  <inkml:trace contextRef="#ctx0" brushRef="#br1" timeOffset="168451.842">14348 11679 1338 0,'14'24'202'0,"-14"-24"-131"15,0 0-19-15,0 0-11 0,-18 39-11 0,18-39-7 16,2 30 0-16,-2-30-3 0,5 39 3 16,-5-39-4-16,2 47 3 0,-2-20-8 0,2 3 1 15,-4-2-1-15,0 0 3 0,-3-3-3 0,-1 1 5 16,6-26-5-16,-12 42 1 0,12-42-2 16,-7 30-16-16,7-30 11 0,0 0-20 0,0 0 17 15,0 0 14-15,0 0-18 0,0 0 15 0,2-28-15 16,-2 28-2-16,17-42 3 0,-4 14-3 0,1-4 4 15,2 2-4-15,0-2 2 0,0-1-3 16,0 3 3-16,0 2-2 0,-2 0 3 0,-3 5-3 16,-11 23 2-16,15-43-1 0,-15 43 2 0,11-31-3 15,-11 31 1-15,0 0-3 0,11-27-4 0,-11 27-9 16,0 0-8-16,0 0-17 0,28-14-18 0,-28 14-34 16,35 0-60-16,-35 0-101 0,45-21-259 0,-17 21-36 15,-3-12 224-15</inkml:trace>
  <inkml:trace contextRef="#ctx0" brushRef="#br1" timeOffset="168811.215">14921 11786 1428 0,'0'0'144'0,"0"0"-89"0,0 0-9 0,29 5-2 16,-29-5-7-16,42-16-8 0,-13 9-10 0,-3-5-4 15,2 0-5-15,1-1 0 0,1 3-1 0,-4-4 2 16,5 3-2-16,-3-5-1 0,-1 2-4 0,-27 14-2 16,44-31-3-16,-44 31 2 0,37-37-2 15,-37 37 1-15,28-36-4 0,-28 36 1 0,13-33-4 16,-13 33 3-16,-2-25 0 0,2 25 4 16,0 0-3-16,-30-19 0 0,30 19-1 0,-37 3-2 15,12 6 2-15,0 5 2 0,-5 9 5 0,-4 2 6 16,2 10 14-16,-3-1 6 0,5 8 12 0,-2-5-4 15,5 5 2-15,3-5-12 0,4-2-23 0,6-5-4 16,7-2 0-16,7-28 0 0,2 41 0 0,-2-41 0 16,0 0 0-16,39 26 0 0,-39-26 0 15,51-5 0-15,-23-6 0 0,11-4-29 0,-5-12-53 16,21 13-83-16,-23-37-210 0,30 19-248 0,1-5 19 16,-1-17 436-16</inkml:trace>
  <inkml:trace contextRef="#ctx0" brushRef="#br1" timeOffset="169719.8762">19345 6885 1402 0,'38'17'120'0,"-38"-17"-28"0,33-17-6 16,-6-5-11-16,17 5-20 0,4-13-17 0,10-5-16 15,10-2-7-15,1-6 3 0,7-1-31 0,2 7 24 16,7 2-28-16,-2 5 6 0,0 7-8 16,-5 0-21-16,0 20-37 0,-16-15-41 0,20 32-97 0,-34-17-272 15,10 6-38-15,2 11 114 0</inkml:trace>
  <inkml:trace contextRef="#ctx0" brushRef="#br1" timeOffset="170815.664">21288 6467 730 0,'0'0'69'0,"-1"-26"-14"0,1 26-6 16,1-32-1-16,-1 32-10 0,2-32-12 15,-2 32-4-15,0 0 1 0,-2-33 7 0,2 33 11 16,0 0 3-16,0 0 1 0,0 0 1 16,-30-4-1-16,30 4-1 0,-33 22 6 0,4-8 4 15,6 12 5-15,-14-7 3 0,9 15 4 0,-15-6-7 16,11 9-2-16,-8-4-16 0,4 6-21 0,3-4 21 16,4 2-32-16,6-7 23 0,7 2-15 0,16-32-10 15,-14 41-3-15,14-41-5 0,11 24 2 0,-11-24-3 16,39 13 2-16,-9-13 3 0,9-9 0 0,7-9 1 15,7-7-2-15,4-6 2 0,1-6 8 0,2-4-25 16,2-1 25-16,-3-2-24 0,-1-4 9 0,-5 3 7 16,-5-3-7-16,-4 1 6 0,-5 3-6 0,-7-2 5 15,-5 3-6-15,-8 1 6 0,-5 3-6 0,-5 2 7 16,-3 2-5-16,-6 5 4 0,-2 2-3 0,-2 3 3 31,4 25-2-31,-14-35 3 0,14 35-1 0,0 0-1 16,0 0 0-16,-27-7-3 0,27 7 2 15,-15 28-3-15,4-1 4 0,0 8-3 0,1 11 4 16,-1 8-5-16,-1 5 6 0,3 2-8 0,-2-1 4 16,6 2-17-16,0-8 0 0,6 4-25 0,-2-10-8 0,9 3-13 15,-8-16-50-15,23 15-11 0,-23-50-79 0,36 61-79 16,-18-31-195-16,-18-30 22 0,51 35 370 0</inkml:trace>
  <inkml:trace contextRef="#ctx0" brushRef="#br1" timeOffset="171190.6902">21970 6270 1271 0,'0'0'178'0,"-32"19"-105"0,32-19-18 16,-46 28-4-16,46-28-6 0,-39 41-14 16,25-13-2-16,-4-3-4 0,6 5 5 0,-4-4-6 15,9 4 0-15,-2-3-6 0,7 1 1 0,2-4-7 16,4 1 0-16,-4-25-7 0,21 42-12 15,-21-42 30-15,39 36-32 0,-12-24 27 0,6-2-16 16,1-4-3-16,5-6 1 0,-4-4 2 0,3-3-1 16,-3-7-1-16,2 0 0 0,-7-2-14 15,-3-2 30-15,-27 18-28 0,42-36 28 0,-42 36-13 16,32-41-2-16,-32 41 3 0,25-41-3 0,-25 41 4 16,14-35-4-16,-14 35 3 0,9-30-3 0,-9 30 0 15,0 0-1-15,4-30 1 0,-4 30-1 0,0 0 1 16,0 0-3-16,0 0-2 0,0 0-2 0,0 0-5 15,-13 30 0-15,13-30-4 0,-16 48 3 0,7-18-8 16,-1-2 2-16,3 4-11 0,-4-8-21 16,9 10 14-16,2-34-47 0,0 51 10 0,0-51-48 15,13 39-42-15,-13-39-37 0,0 0-69 16,37 30-86-16,-37-30-42 0,46 1 313 0</inkml:trace>
  <inkml:trace contextRef="#ctx0" brushRef="#br1" timeOffset="171737.6548">22634 6430 1360 0,'0'0'96'0,"0"0"-48"0,-35-17-14 0,35 17-2 15,0 0-9-15,0 0-3 0,-32 7-1 0,32-7 1 16,0 0-1-16,-30 35 1 0,30-35-2 0,-21 39 5 16,21-39 1-16,-22 45 0 0,10-20-6 15,3 0-1-15,9-25-7 0,-18 45-17 16,18-45 28-16,-12 34-33 0,12-34 30 0,0 0-17 15,0 0-1-15,0 0-1 0,0 0 0 0,0 0 1 16,0 0 1-16,27 11 0 0,-27-11-15 0,24-25 31 16,-24 25-32-16,31-37 30 0,-31 37-13 0,37-48-5 15,-20 22 4-15,1-1-6 0,-18 27 4 0,36-47-5 16,-36 47 4-16,30-39 0 0,-30 39 3 0,23-28-2 16,-23 28 2-16,0 0 0 0,0 0 1 15,0 0 1-15,0 0 1 0,0 0 1 0,0 0-2 16,0 0-1-16,0 0-2 0,0 0 1 15,0 0 0-15,0 0-1 0,3 35 0 0,-3-35 0 16,-3 25-1-16,3-25 2 0,0 0-2 0,1 35 2 16,-1-35-2-16,0 0 1 0,16 28-1 0,-16-28 2 15,0 0-2-15,32 18 2 0,-32-18-1 0,0 0-1 16,30 10 1-16,-30-10 0 0,0 0 0 16,38 0-1-16,-38 0 1 0,30-8-2 0,-30 8 3 15,30-20-1-15,-30 20 3 0,32-31-2 0,-32 31 2 16,30-39-2-16,-30 39 4 0,33-42-5 0,-33 42 3 15,32-37-3-15,-32 37 1 0,27-27-2 0,-27 27 3 16,0 0-3-16,0 0 1 0,25-12-1 0,-25 12 0 16,0 0 0-16,0 0-1 0,-2 25 3 15,2-25-3-15,-12 42 3 0,3-16-5 16,-7 2 3-16,2 2-5 0,-2 2 1 0,0 1-9 16,0-4 0-16,5 2 4 0,11-31-42 0,-16 43 8 15,16-43-52-15,0 26-59 0,0-26-33 0,0 0-101 16,29 2-185-16,-17-29 56 0,29 22 325 0</inkml:trace>
  <inkml:trace contextRef="#ctx0" brushRef="#br1" timeOffset="173316.1413">23368 5690 1314 0,'0'0'94'0,"0"0"-73"0,0 0-12 0,0 0 24 15,0 0-16-15,0 0 31 0,-4 32-9 16,4-32 4-16,0 0-14 0,0 0 8 0,7 28-21 16,-7-28 13-16,0 0 0 0,0 0-8 0,0 27-2 15,0-27-9-15,0 0-1 0,0 0-1 0,-3 26-1 16,3-26 2-16,0 0 4 0,0 0 0 0,0 0 3 16,0 0-4-16,0 0-1 0,0 0-6 0,0 0-1 15,0 0-2-15,0 0-1 0,0 0 0 16,0 0-2-16,0 0 0 0,0 0 1 0,0 0-1 15,0 0 1-15,0 0-1 0,0 0 0 16,0 0 0-16,0 0 1 0,0 0-1 0,0 0 0 16,0 0 1-16,0 0 0 0,0 0-1 0,0 0 1 15,0 0 0-15,0 0 0 0,0 0 0 0,0 0 1 16,0 0-2-16,0 0 1 0,0 0 2 0,0 0-2 16,0 0 2-16,0 0-1 0,0 0 1 15,0 0 0-15,0 0 1 0,0 0 0 0,0 0-1 16,0 0 0-16,0 0-2 0,0 0 1 0,0 0-1 15,0 0 1-15,0 0-1 0,0 0-1 0,0 0 1 16,0 0-1-16,0 0 1 0,0 0-1 0,0 0 0 16,0 0 0-16,0 0 0 0,0 0 2 0,0 0-1 15,0 0 0-15,-8 25 0 0,8-25-2 16,0 0 2-16,0 0 0 0,0 0-1 16,0 0 2-16,0 0-1 0,0 0 0 0,0 0-1 15,0 0 0-15,0 0 1 0,0 0 0 0,0 0 0 16,0 0 0-16,0 0 1 0,0 0 0 0,0 0 0 15,0 0-1-15,0 0 1 0,0 0 1 0,0 0 1 16,0 0 0-16,0 0-1 0,0 0 0 0,0 0-1 16,0 0-1-16,0 0 0 0,0 0 0 15,0 0 0-15,0 0-1 0,0 0-1 0,0 0 1 16,0 0 0-16,0 0 0 0,0 0 1 0,0 0-1 16,0 0 0-16,0 0 1 0,0 0 0 0,0 0 1 15,0 0-1-15,0 0 1 0,0 0-1 0,0 0 0 16,0 0 1-16,0 0-1 0,0 0 1 15,0 0-2-15,0 0 1 0,0 0-1 0,0 0 1 16,0 0 1-16,0 0-1 0,0 0 0 16,0 0 1-16,0 0 0 0,0 0 0 0,2 28 0 15,-2-28-2-15,0 0 1 0,0 0-1 0,-10 26 2 16,10-26-2-16,0 0 3 0,0 0-3 0,-7 32 1 16,7-32-1-16,-6 30 1 0,6-30 0 0,-5 30 1 15,5-30-2-15,-7 34 2 0,7-34-3 0,-5 35 3 16,5-35-2-16,-6 40 2 0,4-15-3 15,-1 1 3-15,1 4-3 0,-1 2 2 0,1 1-2 16,-2-1 3-16,1 0-4 0,-4-4 4 16,1-2-4-16,1-1 5 0,5-25-4 0,-7 41 3 15,7-41-2-15,-5 28 1 0,5-28-2 0,0 0 1 16,-4 26-1-16,4-26 2 0,0 0 0 0,0 0 0 16,0 0 0-16,0 0 0 0,0 0 0 0,0 0 0 15,0 0-1-15,-14 27 1 0,14-27-1 16,0 0 1-16,-7 22-2 0,7-22 2 0,0 0-5 15,-9 34 2-15,9-34-2 0,0 0 0 0,0 0 3 16,0 0 1-16,0 0 0 0,0 0 0 0,0 0 1 16,0 0-1-16,0 0 1 0,0 0 2 0,0 0 1 15,0 0 1-15,0 0 2 0,0 0 1 0,0 0 1 16,0 0-1-16,0 0-1 0,0 0-2 16,0 0-3-16,0 0 1 0,0 0 0 15,0 0-1-15,0 0 2 0,0 0-2 0,0 0 0 16,0 0-1-16,0 0-2 0,0 0 0 0,0 0 0 15,0 0 2-15,0 0-1 0,-7 30 2 0,7-30-2 16,0 0 3-16,-9 30-2 0,9-30 0 0,0 0 0 16,0 0-15-16,-7 24 14 0,7-24-14 0,0 0 14 15,0 0 1-15,0 0 15 0,0 0-15 16,-7 23 15-16,7-23-14 0,0 0-1 0,0 0 0 16,0 0 0-16,0 0 0 0,-9 30-1 0,9-30 1 15,0 0-1-15,0 0 2 0,0 0-2 16,-9 25 2-16,9-25-1 0,0 0 0 0,0 0-1 15,-7 28 1-15,7-28 0 0,0 0 0 0,-3 27-1 16,3-27 1-16,0 0 0 0,0 0 0 0,-8 31 0 16,8-31 0-16,0 0-1 0,-5 25 1 15,5-25-1-15,0 0 2 0,0 0-1 0,0 0 0 16,0 0 0-16,0 0-2 0,0 0 0 0,0 0 1 16,0 0-1-16,0 0 1 0,0 0 1 0,0 0 0 15,0 0 2-15,0 0-1 0,5-26 1 0,-5 26-1 16,6-27 1-16,-6 27 0 0,3-30 1 0,-3 30-2 15,7-26 2-15,-7 26-4 0,6-32 2 16,-6 32-2-16,7-32-12 0,-7 32 27 16,14-31-27-16,-14 31 28 0,12-34-15 0,-12 34-1 15,18-30 2-15,-18 30-3 0,23-26 2 0,-23 26-1 16,25-23 2-16,-25 23-3 0,0 0 3 0,32-25-2 16,-32 25 1-16,0 0-1 0,25-12 1 0,-25 12-1 15,0 0-1-15,0 0 1 0,0 0-2 0,0 0 0 16,24 0-3-16,-24 0-1 0,0 0-3 15,0 0 2-15,0 0 0 0,0 0 0 0,27 21 0 16,-27-21 0-16,0 0 0 0,0 0 3 0,21 26-2 16,-21-26 4-16,0 0-1 0,13 34 4 0,-13-34-3 15,1 26 2-15,-1-26-3 0,-1 30 2 0,1-30 16 16,-9 39-30-16,9-39 31 0,-9 46-31 16,2-21 14-16,0-1 4 0,-2 4-3 0,9-28 2 15,-18 41-2-15,18-41 3 0,-18 33-3 16,18-33 4-16,0 0 2 0,-23 25 3 0,23-25 2 15,0 0 1-15,-24 0-2 0,24 0 0 0,0 0-1 16,-32-14 0-16,32 14 0 0,-27-18-5 0,27 18 0 16,-25-23-3-16,25 23-3 0,-26-23-8 0,26 23-8 15,-18-26-19-15,18 26-35 0,-11-33-53 0,11 33-103 16,0 0-267-16,16-27-61 0,-16 27 190 16</inkml:trace>
  <inkml:trace contextRef="#ctx0" brushRef="#br1" timeOffset="174599.5918">23601 6689 1378 0,'0'0'67'15,"0"0"-27"-15,0 0-10 0,0 0-5 0,0 0-8 0,0 0 7 16,0 0 6-16,0 0 7 0,0 0 1 15,0 0-9-15,39 2-7 0,-39-2-1 16,39-2-1 0,-39 2-1-16,45-7-4 0,-19 2-3 0,1-4-5 15,1-2-2-15,-1 1-18 0,-3-3 31 0,-24 13-32 16,45-28 31-16,-45 28-13 0,35-33-4 0,-35 33 4 16,27-34-4-16,-27 34 4 0,10-30-1 0,-10 30 4 15,-2-24 2-15,2 24 0 0,0 0-4 0,-28-25-1 16,28 25-3-16,-37-3 1 0,37 3-1 15,-46 14-1-15,21 0 3 0,-1 3 1 0,-1 8 6 16,-1 1 2-16,1 3 4 0,1 2 13 0,4 1-27 0,5-2 23 16,4-2-27-16,13-28 5 0,-12 44 2 0,12-44-6 15,5 32 1-15,-5-32-1 0,0 0 1 0,43 26-1 16,-17-22-1-16,6-4-5 0,5-5-8 0,7-4-12 16,1-9-21-16,6 4-28 0,-10-21-49 0,26 26-87 15,-37-39-188-15,20 17-149 0,-2 4 45 0,-18-22 469 16</inkml:trace>
  <inkml:trace contextRef="#ctx0" brushRef="#br1" timeOffset="174802.7126">24343 5960 1447 0,'0'0'148'0,"0"0"-72"16,0 0-18-16,-28 26-11 0,28-26-10 0,-9 30-15 15,6-5-4-15,-3 3-9 0,3 13 2 0,-4 3-6 16,1 5 7-16,-1 4-7 0,0 1 7 0,-2 1-10 15,1 1 5-15,0-1-9 0,0 0 7 0,1-4-9 16,-1-2-10-16,5-5 17 0,-1-5-34 16,8-4 12-16,-4-35-38 0,16 49-38 15,-16-49-45-15,32 25-78 0,-32-25-92 0,21-28-212 16,9 19 73-16,-12-33 387 0</inkml:trace>
  <inkml:trace contextRef="#ctx0" brushRef="#br1" timeOffset="174990.3074">24774 5805 1667 0,'-29'23'82'0,"8"24"-27"15,-7 4-17-15,5 16 3 0,-2 6-23 0,4 8 3 16,-2 0-13-16,0 0 7 0,1-2-13 16,3-7 5-16,1-3-13 0,4-9-18 0,5-4 2 15,0-10-49-15,15 3-20 0,-6-49-90 0,19 58-298 16,-19-58-78-16,23 32 35 0</inkml:trace>
  <inkml:trace contextRef="#ctx0" brushRef="#br1" timeOffset="176778.1386">19905 1465 883 0,'0'0'191'16,"5"-31"-164"-16,-5 31-5 0,9-36 6 0,-9 36 8 15,18-23-3-15,-18 23-1 0,0 0-9 0,0 0 5 16,0 0 1-16,0 0 8 0,0 0 10 0,0 0-2 15,21 41 1-15,-24-11-12 0,3 12-3 0,-6 4-12 16,1 9 7-16,-4-1-14 0,2 4 12 0,-3-3-2 16,2 1 10-16,-6-5-5 0,4 6 6 0,-4-8-19 15,-2 4-10-15,0-6 27 16,3 3-31-16,-1-6 26 0,3-2-13 0,1-5-11 16,1-2 4-16,2-5-7 0,2-2 2 0,5-28-3 15,-6 41 3-15,6-41-4 0,2 30 2 0,-2-30-2 16,0 0 0-16,0 0 2 0,32 16 1 0,-32-16 1 15,28-18 1-15,-28 18 1 0,37-39-3 0,-15 11 5 16,2-5-6-16,1-4 6 0,-2 1-4 0,2-1 6 16,-2 2-5-16,-2 4 7 0,-1 1-6 15,-4 1-13-15,-16 29 28 0,28-40-31 0,-28 40 28 16,0 0-13-16,27-28-2 0,-27 28 0 0,0 0 0 16,0 0 1-16,0 0 0 0,0 0-1 0,19 33-12 15,-19-33 28-15,9 39-27 0,-5-11 27 0,1 2-13 16,-3-2-5-16,-1 6 4 0,-1-3-8 15,2-1-1-15,0 2-13 0,1-6-4 16,5 3-16-16,-8-29-14 0,17 42-28 0,-17-42-23 16,30 33-50-16,-30-33-47 0,34 13-107 0,-6-6-174 15,-28-7 57-15,46-9 426 0</inkml:trace>
  <inkml:trace contextRef="#ctx0" brushRef="#br1" timeOffset="177121.8844">20442 2101 1213 0,'-30'4'80'0,"30"-4"-66"0,0 0 8 16,-9 24 7-16,9-24 4 0,0 0 7 15,14 27 2-15,-14-27 5 0,0 0-2 0,41 31-3 16,-41-31-6-16,40 7-3 0,-40-7-5 0,48 0-6 16,-21-7-8-16,1 0-6 0,2-3-4 0,0-4-2 15,-1-2 0-15,-1-2-3 0,-28 18 3 16,43-35-2-16,-43 35-14 0,26-30 34 0,-26 30-27 15,13-25 38-15,-13 25-12 0,-2-24-3 0,2 24-1 16,0 0-8-16,-25-32-2 0,25 32-5 0,-30-14 1 16,30 14-1-16,-39-4 0 0,39 4 0 0,-44 13 0 15,44-13 1-15,-48 30-2 0,23-11 3 0,0 4 15 16,2 2-30-16,0 1 31 16,5-1-31-16,4-1 10 0,14-24 4 0,-16 46-5 15,16-46 3-15,6 39-3 0,-6-39-3 0,26 40-10 16,-26-40-12-16,45 36-25 0,-45-36-22 0,56 31-36 15,-56-31-56-15,71 21-87 0,-44-8-225 0,6-15-7 16,19 18 323-16</inkml:trace>
  <inkml:trace contextRef="#ctx0" brushRef="#br1" timeOffset="177528.1293">21102 2027 1197 0,'-19'34'187'0,"-29"-22"-97"0,18 21-32 0,-11-11 9 16,18 9-1-16,-7-6-23 0,12 5-4 15,18-30-16-15,-30 46-3 0,30-46-11 0,-12 40-1 16,12-40-5-16,9 28 1 0,-9-28-1 0,28 21 2 16,-28-21-2-16,44 9 3 0,-14-9-2 0,4-2 1 15,2-3-1-15,1-4-2 0,0-1 0 0,0-4-2 16,-1-4 1-16,-5 1-2 0,-2-3 3 0,-4 1-2 15,-25 19 2-15,39-37-2 0,-39 37 3 16,28-35-3-16,-28 35 4 0,16-37-3 16,-16 37 2-16,9-32-2 0,-9 32-17 0,1-27 16 15,-1 27-16-15,0 0 30 0,0 0-12 0,-1-22 13 16,1 22-15-16,0 0-17 0,0 0 13 0,0 0-14 16,0 0 33-16,-13 33-15 0,13-33 18 0,-12 42-16 15,7-15-4-15,-3-3 3 0,3 3-2 0,5-27-1 16,-9 47-7-16,9-47-5 0,0 41-14 15,0-41-14-15,9 33-22 0,-9-33-16 0,0 0-19 16,25 21-7-16,2-6-9 0,-27-15-16 0,40 0-69 16,-40 0-153-16,37-23-74 0,6 24 241 0</inkml:trace>
  <inkml:trace contextRef="#ctx0" brushRef="#br1" timeOffset="177793.7783">21834 2022 1145 0,'-32'-30'101'15,"32"30"-29"-15,0 0-22 0,0 0 3 0,-32 23-15 16,32-23 1-16,-28 33 28 0,19-8-32 0,9-25 32 16,-28 51-39-16,12-26 2 0,7 6 0 0,-2-2-15 15,6 0 5-15,-2 0-5 0,3-3 5 0,4-26-5 16,-3 41-3-16,3-41-6 0,3 28 1 16,-3-28 0-16,0 0-1 0,0 0-3 0,27 14-1 15,-27-14 0-15,0 0 3 0,35-14 0 0,-35 14-1 16,36-35 1-16,-36 35-6 0,40-53 3 15,-20 23-7-15,1 0 1 0,0 0-7 0,1-2 2 16,-1 4-9-16,-3 2-16 0,-3-4 21 0,-15 30-45 16,25-53 10-16,-25 53-47 0,22-51-47 0,2 45-68 15,-33-23-137-15,9 29-133 0,0 0 50 16,0-45 430-16</inkml:trace>
  <inkml:trace contextRef="#ctx0" brushRef="#br1" timeOffset="183634.4786">22126 2228 918 0,'0'0'122'0,"0"0"-32"0,11-28-16 0,-11 28-8 16,0 0-12-16,5-37-8 0,-5 37-10 15,0 0-1-15,0 0-4 0,0 0 1 0,0 0-1 16,0 0 0-16,0 0-3 0,0 0-7 0,0 0-6 0,0 0-9 16,0 0 1-16,0 0 3 0,-12 33 8 0,12-33-1 15,-7 46 6-15,1-20-7 0,4 3 0 0,1 1-7 16,-1 1 2-16,0-3-7 0,2 1 3 0,0 1-6 31,0-2 4-31,2-2-2 0,-2-26 2 16,5 44-3-16,-5-44 3 0,14 25-5 0,-14-25 1 15,0 0 0-15,36 16 1 0,-36-16 2 0,39-11 0 16,-13-3 2-16,6-5 0 0,2-8 1 0,1-3-3 0,2-5 1 16,-1-2-7-16,-1-2 6 0,-1 4-6 0,1-2 5 15,-3 2-5-15,0-2 5 0,-4 7-6 0,-1 2 4 16,-2 1-6-16,-25 27 0 0,41-31-5 15,-41 31 0-15,26-9-3 0,-26 9 2 0,0 0 3 16,18 40 1-16,-16-8 8 0,-2 10-4 0,-4 6 7 16,-1 8-8-16,-6 2 9 0,-1 8-10 0,-4 6 10 15,-4 4-11-15,-4 1 13 0,-8 0-12 0,-4 3 15 16,-3-8 12-16,-3 4-19 0,-6-9 30 16,2 0-20-16,-11-9 5 0,4-2 9 0,-4-8-10 0,4-6 3 15,5-10-9-15,6-6-2 0,7-10-8 0,3-9-6 16,32-7-14-16,-41-7-17 0,41 7-39 0,-34-44-61 15,34 44-119-15,-19-53-258 0,19 9-46 0,7 10 207 16</inkml:trace>
  <inkml:trace contextRef="#ctx0" brushRef="#br1" timeOffset="184393.2954">20344 3688 592 0,'0'0'152'0,"0"0"-103"0,13-28 12 16,-13 28 13-16,0 0 8 0,-7-30-21 0,7 30-14 16,0 0 2-16,-13-28 5 0,13 28 7 0,0 0 3 0,-37-39-1 15,37 39-5-15,-25-16 0 0,25 16-10 0,-26-7-8 16,26 7-8-16,-29-2-11 0,29 2-8 15,-26 6-6 1,26-6-3-16,-30 17-4 0,30-17 4 0,-34 34-3 16,15-10 8-16,-1 3-1 0,1 3 6 0,-4 1-1 15,3 3 5-15,2-6-3 0,4 0 1 0,14-28-5 16,-16 44-1-16,16-44-7 0,-3 25 1 0,3-25-4 16,0 0 2-16,25 10-1 0,-25-10 1 0,37-10 3 15,-7-8-2-15,0-5 3 0,4-7-5 16,5-5 4-16,1-7-7 0,5-2 6 0,1-4-6 15,1-1 5-15,0 3-5 0,-3-3 6 0,0 3-7 16,-7 2 6-16,-3 2-6 0,-8 5 4 0,-4 2-4 16,-6 6 3-16,-6 5-4 0,-10 24 4 0,11-35-3 15,-11 35 4-15,0 0-2 0,0 0 0 0,0 0-1 16,-25 3-3-16,25-3 4 0,-26 44-2 0,11-9 5 16,-1 9-5-16,1 6 7 0,0 1-8 15,3 0 7-15,1-2-9 0,2-5 0 0,8 0-15 16,-3-7-5-16,11 2-25 0,-5-11-7 0,16 6-19 15,-18-34-5-15,35 47-26 0,-35-47-31 0,55 32-41 16,-55-32-91-16,46-4-147 0,-2 20 38 0,-44-16 380 16</inkml:trace>
  <inkml:trace contextRef="#ctx0" brushRef="#br1" timeOffset="184687.3019">21016 3588 711 0,'0'0'210'0,"-29"-7"-90"16,29 7-40-16,-26 12-9 0,26-12-18 15,-30 30-9-15,30-30-14 0,-32 46 4 0,12-22-6 16,6 8 5-16,-4-6-4 0,6 4 4 0,-4-7-5 16,7 7-1-16,9-30 19 0,-12 46-14 15,12-46 15-15,-6 32-34 0,6-32 6 0,0 0-26 16,0 0 10-16,0 0 3 0,27 14 2 0,-27-14 3 16,0 0-22-16,39-32 36 0,-39 32-37 0,32-44 30 15,-14 14-9-15,-1-2-7 0,-1 2 5 0,-2-3-5 16,-1 5 6-16,-3 1-3 0,-3-1 5 0,-7 28-2 15,8-46 1-15,-8 46-6 0,-2-38 1 16,2 38-6-16,-2-32 3 0,2 32-2 16,4-25-6-16,-4 25-9 0,0 0-16 0,7-26-23 15,-7 26-21-15,0 0-22 0,40-4-31 16,-40 4-26-16,36 0-38 0,-36 0-43 16,30-17-169-16,2 36 28 0,-32-19 363 0</inkml:trace>
  <inkml:trace contextRef="#ctx0" brushRef="#br1" timeOffset="185062.4023">21393 3537 1117 0,'-37'3'130'0,"37"-3"-36"0,0 0-15 0,0 0-8 15,-32 14-18-15,32-14-10 0,0 0-6 0,-27 30-3 16,27-30-5-16,-19 32-1 0,19-32-6 0,-20 47 4 16,10-17-5-16,3 2 2 0,-2 1-7 0,3-1 1 15,-1 0-6-15,6 0-12 16,1-6 24-16,1 0-31 0,-1-26 28 0,9 36-18 15,-9-36-1-15,0 0 1 0,28 21-2 0,-28-21 2 16,31-4-1-16,-31 4 0 0,39-26-18 0,-13 3 29 16,2-7-28-16,3 2 27 0,0-4-8 0,-2 0-4 15,-3 1 3-15,-3-1-4 0,-1 4 5 0,-3 1-5 16,-1 3 5-16,-18 24-4 0,30-41 1 0,-30 41 0 16,0 0 0-16,23-28-1 0,-23 28-1 15,0 0-3-15,0 0 0 0,0 0 3 0,0 0-2 16,-14 46 5-16,3-20-4 0,-1 6 4 0,-2 1-4 15,-2 1 4-15,1-1-5 0,1-3 5 0,5 4-9 16,4-8-14-16,3 1 19 0,2-27-45 16,7 38 13-16,-7-38-38 0,23 23-20 0,-23-23-18 15,39 11-31-15,-39-11-20 0,55-14-72 16,-28 3-141-16,3-17-45 0,27 24 283 0</inkml:trace>
  <inkml:trace contextRef="#ctx0" brushRef="#br1" timeOffset="185515.4526">22061 3669 1002 0,'0'0'254'16,"0"0"-146"-16,-48-6-40 0,48 6-1 0,-32 16-8 16,32-16-14-16,-32 27-11 0,32-27-4 15,-32 37-10-15,21-11-3 0,-1 0-13 0,3 4-1 16,0 2 23-16,2 2-31 0,-2-5 32 0,6 3-30 16,3-32 8-16,-4 41 1 0,4-41-1 15,7 24 0-15,-7-24-6 0,0 0 1 0,0 0 0 16,31 6 1-16,-31-6 9 0,0 0 2 0,23-30 3 15,-23 30-2-15,21-41-4 0,-7 15 10 0,2-4-30 16,0-2 29-16,2-1-30 0,-3 1 12 16,3-2 4-16,2 5-6 0,-3-1 5 0,1 1-5 15,-18 29 4-15,32-44-3 0,-32 44 3 0,23-26-3 16,-23 26 2-16,0 0-1 0,0 0 1 0,0 0 3 16,0 0-1-16,23 32 3 0,-23-32-5 0,-2 47 3 15,-1-20-4-15,-1-1 3 0,-1 0-1 0,3-1 4 16,2-25-2-16,-3 37 3 15,3-37-3-15,0 0-1 0,10 28-1 0,-10-28-1 16,0 0 1-16,37-3-1 0,-37 3 1 0,48-27-1 16,-18 3 1-16,6-1-3 0,1-5 3 0,2 0-3 15,0-2 3-15,-6 4-4 0,-1 4 3 0,-3 2-1 16,-29 22 1-16,37-22-1 0,-37 22 1 0,0 0 1 16,0 0 4-16,0 0 1 0,12 35-2 0,-17-5 2 15,-7 12-8-15,-6 7 4 0,-3 8-7 16,-2 1-8-16,-4 0 21 0,0 0-23 0,4-5 17 15,2-6-23-15,9 1-41 0,-6-22-48 0,30 24-82 16,-12-50-254-16,-3 42-133 0,24-17 59 0,-21-25 514 16</inkml:trace>
  <inkml:trace contextRef="#ctx0" brushRef="#br2" timeOffset="190942.0349">10501 12753 893 0,'-2'-23'32'15,"7"-3"-19"-15,-1-4 3 0,3 2 7 0,-3 1 14 16,-4 27 13-16,0-40 15 0,0 40-5 0,0 0-5 15,0 0-11-15,-39-30-8 0,39 30-2 16,-46 10 0-16,15 6 10 0,-13 0 8 0,3 12 10 16,-13-9-4-16,4 13 1 0,-14-5-14 0,7 4-3 15,-6-3-12-15,4 8-1 0,1-3-13 0,6 2 1 16,1 2-9-16,5 2 1 0,2-2-4 0,5 9-11 16,5 3 25-16,2 4-22 0,2 5 22 0,7 6-7 15,4 3-10-15,3 5 8 0,5 0-12 16,6 4 8-16,7-1-10 0,3-1 9 15,9-1-10-15,4-6 8 0,7-4-8 0,5-10-5 16,5-11 21-16,2-5-22 0,4-9 24 0,3-3-12 16,6-8 1-16,3-8 2 0,0-7 0 0,4-7-1 15,-2-11-1-15,0-7-3 0,-2-5-11 0,2-7 25 16,-4-6-23-16,-3-3 23 0,-4-5-9 0,-7-2-6 16,-7 5 6-16,-7 2-6 0,-7 5 5 0,-3 6-4 15,-6 6 5-15,-7 27-4 0,3-31 4 16,-3 31 0-16,0 0-2 0,0 0-1 0,0 0-4 15,0 0-3-15,-21 42-6 0,11-12 1 0,-1 12-8 16,0 4 5-16,1 7-9 0,-3-1 5 16,8 0 4-16,-2-5-31 0,7 1 11 0,-2-17-51 15,18 15-30-15,-16-46-68 0,43 49-153 0,-13-31-184 16,0-20 19-16,21 18 479 0</inkml:trace>
  <inkml:trace contextRef="#ctx0" brushRef="#br2" timeOffset="191301.4482">11023 13406 1379 0,'0'0'63'0,"0"0"-41"0,0 0 1 16,43 4 5-16,-17-8 3 0,12 3-2 0,2-8-11 15,6 0-12-15,2-2-3 0,0-1-6 16,0 0-8-16,-6-2-14 0,8 3-11 0,-9-6-11 16,10 8-2-16,-9-12-13 0,12 17-41 0,-22-15-59 15,21 13-144-15,-6 6-145 0,-47 0 105 0,61-8 346 16</inkml:trace>
  <inkml:trace contextRef="#ctx0" brushRef="#br2" timeOffset="191488.9694">10984 13919 1532 0,'0'0'274'0,"0"0"-249"15,0 0-20-15,25 3-5 0,11-18 6 0,10-7-2 16,7-6 9-16,10-3-5 0,8-6 3 0,5-2-6 16,6-3-2-16,-2-1-14 0,6 6-13 0,-2-5-36 15,10 21-52-15,-22-21-54 0,27 40-66 16,-31-26-89-16,11 10-184 0,19 23 53 0,-27-28 450 15</inkml:trace>
  <inkml:trace contextRef="#ctx0" brushRef="#br2" timeOffset="192098.5239">13329 12642 731 0,'0'0'179'0,"0"0"-129"0,0 0 4 16,-25-23 13-16,25 23 3 0,0 0-13 0,-33-10-19 15,33 10-17-15,-37-4-5 0,37 4 3 0,-45 18 7 16,19-10 7-16,1 17 8 0,-7-7 6 0,9 13 8 15,-12-6-2-15,10 14-1 0,-9-2-13 16,9 10 1-16,-3 1-13 0,3 12-12 0,-1 1 26 16,4 10-28-16,-2-6 23 0,8 6-6 15,0-13-16-15,9 0 7 0,5-7-14 0,4-5 2 16,8-6-9-16,4-5 3 0,6-6-4 0,5-7 3 16,3-4-3-16,4-7 3 0,7-4-2 0,2-7 2 15,3-6-1-15,2-6 0 0,-2-7 2 0,-3-6-4 16,-6-3 4-16,-6-2-3 0,-6 0 3 15,-6-2-3-15,-8 2 2 0,-3 4-3 0,-8 1 3 16,2 25-5-16,-20-42-1 0,20 42-6 0,-42-30-1 16,14 21-3-16,-6 4 3 0,-3 7 0 0,-2 3 1 15,-2 6 2-15,2-1 0 0,5 6 2 0,6-2-3 16,28-14-3-16,-37 26-13 0,37-26-19 16,0 0-38-16,0 0-34 0,0 36-73 0,0-36-101 15,0 0-234-15,62-23 48 0,-36-9 419 16</inkml:trace>
  <inkml:trace contextRef="#ctx0" brushRef="#br2" timeOffset="192239.1213">13691 13251 1626 0,'0'0'41'0,"-43"6"-38"0,43-6-9 15,-25-7-21-15,25 7-36 0,0 0-55 0,-23-39-61 16,23 39-96-16,27 0-211 0,-22-25 20 15,27 27 417-15</inkml:trace>
  <inkml:trace contextRef="#ctx0" brushRef="#br2" timeOffset="192607.1736">14473 12684 1297 0,'0'0'155'15,"-44"11"-70"-15,17-1-11 0,-10-6-4 0,11 10-17 16,-10-2-20-16,3 6-6 0,-3 5-6 16,3 7 3-16,-5 0-1 0,7 10 5 15,-7 1-7-15,6 6 5 0,1 3 6 0,4 2-26 16,4 3 18-16,5 0-22 0,4-6 6 0,5-1 5 16,7-8-7-16,6-5-2 0,5-5-5 0,7-3 2 15,-16-27-2-15,44 38 1 0,-17-25-2 0,1-6 2 16,4-5-2-16,0-6 1 0,0-3-2 0,-2-7-4 15,-2-2-1-15,-3-3-2 0,-25 19 4 16,37-43-3-16,-37 43 2 0,20-47-4 0,-20 47 3 16,-2-48-2-16,2 48 3 0,-20-40-6 0,20 40-2 15,-35-32-9-15,35 32-2 0,-48-23-7 0,21 18-6 0,-4-2-11 16,6 10-9-16,-9-8-12 0,34 5-7 0,-49 9-8 16,49-9-26-16,-31 12-36 0,31-12-55 0,0 0-44 15,0 0-200-15,32 18 159 0,-25-41 288 31</inkml:trace>
  <inkml:trace contextRef="#ctx0" brushRef="#br2" timeOffset="192988.1725">14475 12853 1141 0,'0'0'309'0,"0"0"-215"0,30-24-29 16,-30 24 2-16,41-13-10 0,-7 10-13 0,-10-6-6 16,12 4-9-16,-4-2 1 0,5 0-4 15,0 0-1-15,4 0-7 0,0-4-4 0,1 4-3 16,-3-4-2-16,-2 1-1 0,0-1-3 0,-3 2-3 15,-4 2-1-15,-5 2-2 0,-25 5 3 0,35-2-1 16,-35 2 1-16,0 0 0 0,27 16-1 0,-27-16 1 16,7 25-1-16,-7-25 1 0,0 47-3 0,-7-15 2 15,-4 7-6-15,-5 5 2 0,-7 3-6 16,-1 5-12-16,-5 0 20 0,-3 6-19 0,-3 1 23 16,1 1-4-16,-1-6-8 0,3-1 3 0,4-4-14 15,5-10-2-15,8-2-16 0,1-11-17 0,20 4-47 0,-6-30-50 16,16 34-128-16,-16-34-293 0,0 0 47 0,42 14 362 15</inkml:trace>
  <inkml:trace contextRef="#ctx0" brushRef="#br2" timeOffset="193372.2601">15885 12926 1004 0,'0'0'121'0,"0"0"-20"0,0 0 2 0,0 0-9 16,0 0-22-16,0 0-30 0,0 0-24 0,-25-7-10 16,25 7-5-16,-35 5-2 0,35-5 1 0,-43 19-1 15,43-19 7-15,-48 34 5 0,25-8 8 0,-5 2 16 0,1 9-35 16,-3 4 26-16,2 5-34 0,-2-1 7 0,3 6 8 16,1-1-11-16,-1-4 5 0,2-2-8 15,2-7-9 1,9 0-33-16,14-37-37 0,-16 49-91 0,16-49-112 15,-25-4-240-15,25 4 34 0,0 0 442 0</inkml:trace>
  <inkml:trace contextRef="#ctx0" brushRef="#br2" timeOffset="193572.9641">15516 13024 1226 0,'0'0'190'0,"0"0"-94"0,0 0-8 0,0 0-18 0,0 0-23 16,0 0-13-16,0 0-23 0,0 0 28 15,31 46-33-15,-23-20 23 0,1 6-15 0,-2 2-10 16,-1 1 2-16,1-2-8 0,0 1 5 0,2-3-7 16,3-1-1-16,4-3-12 0,-16-27-9 0,46 47-20 15,-46-47-22-15,60 36-37 0,-60-36-48 16,78 19-102-16,-51-8-260 0,10-20 10 0,18 14 344 16</inkml:trace>
  <inkml:trace contextRef="#ctx0" brushRef="#br2" timeOffset="193760.4933">16439 12897 1400 0,'-42'4'121'0,"42"-4"-76"0,-52 28-17 0,52-28 8 16,-49 39-2-16,27-11-4 0,-4-2 3 0,3 4-36 16,-2 6 24-16,4-3-31 0,3 4 10 0,4-5 4 15,5-1-8-15,4-4-4 0,5 1-15 0,0-28-20 16,12 46-36-16,-12-46-30 0,27 33-61 0,-27-33-53 15,35 7-175-15,-1 4-70 0,-34-11 255 16</inkml:trace>
  <inkml:trace contextRef="#ctx0" brushRef="#br2" timeOffset="194065.273">16653 12882 1129 0,'-17'38'179'0,"-10"-32"-71"15,18 18-18-15,9-24-15 0,-33 42-16 0,33-42-4 16,-30 53-38-16,14-21 27 0,5 3-31 0,-1-5 9 16,6 4 0-16,1-6-9 0,7 0 3 0,-2-28-8 15,14 41 4-15,-14-41-8 0,23 29-1 0,-23-29-1 16,30 18 2-16,-30-18-1 0,36 4-1 0,-36-4-1 31,38-13-1-31,-38 13 1 0,47-31-3 16,-47 31 3-16,40-43-1 0,-22 17 2 0,-4 1-2 15,-3-3 3-15,-6-2-4 0,-3 4 4 0,-4-1-4 16,-5 1-12-16,0 1 25 0,7 25-33 0,-23-47 21 16,23 47-26-16,-32-44-13 0,32 44-17 0,-41-43-29 15,41 43-32-15,-37-37-48 0,37 37-63 0,-26-14-92 16,26 14-150-16,0 0 112 0,-36 4 358 0</inkml:trace>
  <inkml:trace contextRef="#ctx0" brushRef="#br2" timeOffset="194471.5502">16868 12661 1553 0,'0'0'83'16,"0"0"-37"-16,0 0-14 0,0 0-6 0,0 0-3 16,0 0-1-16,14-33 1 0,-14 33-8 0,42-34-4 15,-13 15-8-15,3 3-1 0,3 0-3 0,4-1-5 16,-2 4-8-16,6 3-8 0,-6-4-19 0,9 9-21 16,-12-11-33-16,15 19-36 0,-22-24-48 0,28 25-44 15,-30-20-53-15,6-4-187 0,19 26 138 16,-32-36 325-16</inkml:trace>
  <inkml:trace contextRef="#ctx0" brushRef="#br2" timeOffset="194659.0589">17691 12248 887 0,'-39'-32'213'0,"39"32"-93"0,0 0-18 16,0 0-9-16,-24 7-23 0,24-7-20 0,-15 25-16 16,15-25 1-16,-21 42-3 0,14-11 7 15,-7-2-8-15,3 2 0 0,-1 3-14 0,3-4-3 16,-2-2-12-16,4-2 1 0,0-3-6 0,7-23-2 15,-2 43-10-15,2-43-7 0,11 29-14 0,-11-29-15 16,27 22-22-16,-27-22-25 0,51-7-47 16,-35-22-73-16,30 3-217 0,2 8-44 0,-20-27 287 15</inkml:trace>
  <inkml:trace contextRef="#ctx0" brushRef="#br2" timeOffset="194799.6729">17950 12200 1315 0,'-36'7'120'0,"22"16"-27"0,-14-7-17 0,14 14-8 15,14-30-33-15,-36 51-13 0,22-23-17 0,2-2 0 16,5 1-11-16,7-27-11 0,0 49-36 0,0-49-47 16,16 48-94-16,-16-48-130 0,0 0-221 0,26 38 49 15,-26-38 493-15</inkml:trace>
  <inkml:trace contextRef="#ctx0" brushRef="#br2" timeOffset="195659.1489">18113 12605 1012 0,'0'0'46'0,"0"0"-21"16,0 0-3-16,0 0 12 0,0 0 4 0,-7 32 3 16,7-32-2-16,-14 47 5 0,14-47 3 0,-23 60 4 15,3-26-9-15,9 10 6 0,-10-2-9 16,9 7 7-16,-11-3-9 0,7 3-19 16,-7-5 24-16,7 4-33 0,-4-9 24 0,4-1-13 15,4-11-9-15,12-27 0 0,-16 42-8 0,16-42-1 16,0 0-3-16,0 0-1 0,0 0 1 0,0 0 0 15,0 0 3-15,0 0 0 0,37-39 2 0,-17 9-2 16,1-7 5-16,0-5 13 0,1-7-24 0,1 1 28 16,-2-3-26-16,2 2 7 0,-4 1 7 0,-1 3-8 15,-6 1 5-15,1 3-8 0,-8 2 6 16,2 6-6-16,-3-1 4 0,1 6-4 0,-5 28 2 16,5-35-3-16,-5 35 1 0,0 0 2 0,0 0-1 15,0 0 3-15,0 0 0 0,-1 30 1 0,1 0-2 16,3 9 4-16,-1 6-4 0,1 3 6 15,3 3-6-15,-1 2 7 0,4 1-8 0,3-1-10 16,3 0 21-16,4-4-25 0,2 1 22 16,2-6-8-16,4-4-6 0,1-8 6 0,2-7-5 15,2-8 4-15,2-4-3 0,-2-6 1 0,1-11 1 16,-1-3-1-16,-2-5 3 0,0-8 2 0,-5-4 5 16,-2-6-1-16,-3-7 3 0,-3-4-7 0,-2-6-9 15,-1-3 20-15,-2-1-22 0,-3 0 20 0,-2 2-10 16,0 0-6-16,-5 1 4 0,2 2-7 0,-3-1 0 15,1 1-11-15,2 0-7 0,-4 0-13 16,5 9-7-16,-5 0-22 0,0 37-27 16,9-47-48-16,-9 47-84 0,0 0-154 0,0 0-159 15,32 9 100-15,-32-9 437 0</inkml:trace>
  <inkml:trace contextRef="#ctx0" brushRef="#br2" timeOffset="196940.4409">19018 12947 711 0,'0'0'129'0,"-21"26"-33"0,21-26-8 0,-22 32-14 15,22-32-14-15,-26 35-6 0,26-35-13 0,-27 34-20 16,27-34 15-16,-23 28-24 0,23-28 14 16,-16 23-5-16,16-23-9 0,0 0-2 0,-12 31-6 15,12-31 0-15,0 0-3 0,0 0 0 0,14 25-1 16,-14-25 1-16,0 0-1 0,35 5 1 0,-35-5 0 15,29-5 0-15,-29 5 2 0,33-18-1 0,-33 18 2 16,36-31-3-16,-36 31 4 0,34-39 18 0,-17 12-14 16,-17 27 14-16,37-47-32 0,-19 22 12 15,-2 1-16-15,2-1 17 0,-18 25 4 16,30-44-3-16,-30 44 6 0,19-27 0 0,-19 27 4 16,0 0 1-16,0 0 5 0,0 0 1 0,0 0 2 15,0 0-1-15,0 0-6 0,0 0-3 0,0 0-8 16,0 0-1-16,0 0-4 0,7 30 1 0,-7-30-1 15,-3 34 6-15,3-34 0 0,3 32 4 0,-3-32-1 16,9 24-1-16,-9-24-4 0,0 0 0 16,30 20-2-16,-30-20 1 0,41 1 3 0,-16-2 1 15,0-6 1-15,3-2-2 0,2-2-1 0,0-3-3 16,0 2-1-16,2-2-1 0,-3 0 2 0,-1 0-4 16,-3-1 3-16,-25 15-3 0,39-17 3 15,-39 17-2-15,0 0 2 0,28-9-2 0,-28 9 0 16,0 0 2-16,0 0 2 0,0 0 1 0,11 30-1 15,-11-30 1-15,1 42-5 0,-2-19 3 16,-1 5-5-16,-2-3-15 0,3 1 30 0,-3 1-31 16,4-27 31-16,-2 42-19 0,2-42-16 0,0 0-21 15,16 37-37-15,-16-37-41 0,0 0-99 0,0 0-166 16,29-14-142-16,-29 14 150 0,30-39 378 0</inkml:trace>
  <inkml:trace contextRef="#ctx0" brushRef="#br2" timeOffset="197364.0119">19810 12360 1311 0,'0'0'124'0,"0"0"-79"15,0 0-6-15,24-16 13 0,-24 16 8 0,27-14-3 16,-27 14-15-16,35-10-10 0,-35 10-8 0,32-4-9 16,-32 4-3-16,29 2-3 0,-29-2-1 15,28 5-1-15,-28-5-1 0,0 0-3 0,35 13 3 16,-35-13-3-16,30 8 1 0,-30-8-2 16,27 9-3-16,-27-9 1 0,0 0 0 0,32 11-1 15,-32-11 2-15,0 0-2 0,0 0 1 0,0 0-2 16,0 0-1-16,16 24-1 0,-16-24-1 0,0 0-3 15,-18 29 4-15,18-29 0 0,-28 30 2 0,28-30-3 16,-45 42 3-16,45-42-3 0,-44 44 4 0,21-14-1 16,4-4 5-16,1 1 0 0,18-27 4 15,-30 40-1-15,30-40 2 0,0 0-4 0,-11 32-1 16,11-32-3-16,0 0 2 0,0 0-2 0,34 26 0 16,-34-26 1-16,41 4-2 0,-10-6 4 0,5-2-1 15,5 1-12-15,1-8-19 0,6 11-43 0,-11-17-45 16,20 29-77-16,-31-31-103 0,10 19-230 0,6 14 32 15,-17-21 384-15</inkml:trace>
  <inkml:trace contextRef="#ctx0" brushRef="#br2" timeOffset="197879.641">20589 12378 831 0,'0'0'95'15,"-4"-32"-90"-15,4 32-2 0,4-30 1 0,-4 30 8 16,0 0 16-16,0 0 32 0,0 0 18 0,0 0 11 16,0 0-13-16,0 0-22 0,0 0-11 0,-7 50-9 15,10-12 10-15,-8 3-3 0,8 10 5 0,-6 3-16 16,3 12-3-16,-4-5-19 0,1 8 6 16,-4-4-15-16,1-2 9 0,-2-1-11 0,-1-7-12 15,2-1 27-15,0-4-31 0,7-6 17 0,-2-7-25 16,12-6-30-16,-10-31-20 0,22 46-36 0,-22-46-41 15,32 18-100-15,-32-18-194 0,37-11 16 0,2 13 393 16</inkml:trace>
  <inkml:trace contextRef="#ctx0" brushRef="#br2" timeOffset="198176.545">21016 12594 1116 0,'-43'15'159'0,"18"16"-74"0,-15-13-19 0,13 15 4 16,-12-15-4-16,12 10-6 0,-8-9-12 16,8 8-3-16,-1-8-8 0,28-19-1 0,-46 41-8 15,46-41-2-15,-32 30-6 0,32-30-2 0,0 0-5 16,0 0-5-16,0 0-5 0,-14 24-3 16,14-24 0-16,0 0 1 0,28 7 1 0,-28-7 1 15,38 0 0-15,-38 0 0 0,47 0-2 0,-20 0 1 16,1 4-2-16,1 1 0 0,-3 2-1 0,1 0 0 15,-1 2-1-15,1 2-3 0,-1 3-6 16,1-2-5-16,0 7-15 0,-3-6-5 0,5 8-9 16,-29-21-38-16,48 33-23 0,-48-33-76 0,47 37-89 15,-47-37-180-15,27 25-33 0,3 3 291 0</inkml:trace>
  <inkml:trace contextRef="#ctx0" brushRef="#br2" timeOffset="198660.9159">21653 12973 944 0,'0'0'211'0,"-19"-25"-113"0,19 25-14 0,-25-33-1 16,25 33-18-16,-21-32-22 0,21 32-14 0,-25-38 3 16,25 38 3-16,-28-36 8 0,28 36-3 15,-31-19-1-15,31 19-6 0,-33-5-2 0,33 5-4 16,-37 8-5-16,37-8-1 0,-41 29-5 0,41-29 1 15,-43 44-4-15,22-16 3 0,0 2-4 0,0 3 5 16,1-1-5-16,4 3-12 0,6-3 23 16,-1 1-27-16,6-6 22 0,5-27-12 0,-2 37-6 15,2-37 2-15,0 0-3 0,28 26 1 0,-28-26 0 16,39 0 0-16,-12-9 0 0,3-1-2 16,2-6 3-16,0-3-2 0,-1-1-12 0,-2-4 10 15,-1-1-12-15,-28 25 24 0,44-41-11 0,-44 41 12 16,36-35-11-16,-36 35-2 0,23-26-1 0,-23 26-1 15,0 0-2-15,0 0-1 0,0 0 1 0,0 0-1 16,0 0-3-16,0 0 3 0,0 0-2 0,0 0 4 16,7 42 0-16,-12-12-10 0,-4 3 28 15,-2 8-25-15,2 3 24 0,0 7-14 0,-1 5-7 16,-3 4 6-16,1 2-7 0,-4 0 16 16,0-3-9-16,-2 0 8 0,-1-7-7 0,1-6 7 15,-1 0-7-15,-1-13 6 0,1 1-5 0,-1-8 4 16,20-26-3-16,-39 37 4 0,39-37-3 0,-35 18 0 15,35-18-1-15,-34 0-5 0,34 0-9 0,-26-18-13 16,26 18-19-16,-20-42-25 0,20 42-37 16,-16-65-60-16,16 65-97 0,7-55-267 0,-3 8 45 15,15 15 322-15</inkml:trace>
  <inkml:trace contextRef="#ctx0" brushRef="#br2" timeOffset="198926.6297">21504 12439 1789 0,'0'0'87'0,"0"0"-58"0,0 0-9 16,0 0 5-16,0 0 0 0,0 0-1 0,31 11-8 15,-31-11-11-15,0 0-2 0,26 7-2 0,-26-7-1 16,0 0-1-16,30 12-4 0,-30-12-12 16,27 6-11-16,-27-6-20 0,37 1-19 0,-7 7-29 15,-30-8-30-15,67 0-56 0,-67 0-95 0,55-30-260 16,-9 30 45-16,-14-22 345 0</inkml:trace>
  <inkml:trace contextRef="#ctx0" brushRef="#br2" timeOffset="199817.2075">21999 12181 1516 0,'-34'15'84'0,"34"-15"-41"0,0 0-14 0,0 0 0 16,0 0 3-16,35-17 0 0,-35 17-6 0,41-16-3 15,-14 4-14-15,6-1 9 0,1 3-15 0,5-1 29 16,2 2-19-16,1 2 16 0,-3 2-17 0,-2 0-5 16,-5 5-3-16,-7 0-1 0,-25 0-3 0,34 5 2 15,-34-5 2-15,0 0-13 0,0 0 21 16,0 0-16-16,3 30 15 0,-3-30-2 0,-21 32 3 16,21-32-8-16,-41 35 6 0,15-16-9 0,-6 2-1 15,-4 6 3-15,-1 1 1 0,-2 4 9 16,2-1-2-16,3 3 6 0,4-2-14 0,7-4-3 15,5-4 0-15,18-24 0 0,-14 41 0 0,14-41 0 16,13 33 0-16,-13-33 0 0,42 27 0 0,-10-17 0 16,12-8 0-16,8-7 0 0,4-2 0 15,5-9 0-15,1 5-44 0,-15-10-43 0,14 25-105 16,-61-4-308-16,60-27-122 0,-30 19 39 0</inkml:trace>
  <inkml:trace contextRef="#ctx0" brushRef="#br2" timeOffset="201936.3826">13003 14088 206 0,'0'0'77'0,"18"-26"7"15,-18 26 6-15,0 0 14 0,9-25 2 0,-9 25-7 16,0 0-14-16,0 0-24 0,0 0-17 0,-16-25-13 16,16 25-8-16,0 0-3 0,-25-7 0 0,25 7 8 15,0 0 10-15,-39 2 13 0,39-2-12 0,-32 12 16 16,32-12-23-16,-35 27 9 0,35-27-2 0,-43 42-5 16,22-12 4-16,-9-2-4 0,5 11 6 15,-5 0-7-15,2 13 10 0,-9 1-7 0,8 18 10 16,-8-1-11-16,9 13 6 0,-4 0-21 0,7 8 5 0,2 1-3 15,9 1-27-15,7-5 19 0,7-1-23 0,10-8 2 16,6-7 6-16,14-3-20 0,4-9-5 0,19-2-35 16,-1-21-18-16,22 7-53 0,-16-35-88 0,33 1-309 31,-3 2 4-31,-10-22 307 0</inkml:trace>
  <inkml:trace contextRef="#ctx0" brushRef="#br2" timeOffset="202631.2739">13597 14454 1294 0,'21'23'164'0,"-21"-23"-134"0,0 0-26 16,12-26 2-16,-12 26-1 0,39-42 12 15,-10 17 0-15,2-3 3 0,7-2-10 0,1 3 0 0,1 3-9 16,3-1 3-16,-2 6-5 0,-1 3 3 0,-1 2-1 15,-5 8 1-15,-2 5 1 0,-7 4 1 0,-25-3 3 16,33 23 0-16,-33-23 6 0,16 41-3 0,-16-10 1 16,-9 1-8-16,-3 7 4 0,-9-1-8 0,-6 8 9 15,-7-2-2-15,-1 0 11 0,-4-3 0 16,2-1 9-16,0-4-7 0,7-3 1 0,1-10-9 16,29-23-1-16,-33 39-8 0,33-39-1 0,0 0-4 15,0 0 0-15,0 0 1 0,24 8-1 0,7-18-1 16,6-9-12-16,11-3-16 0,3-15-31 0,18 9-37 15,-14-25-66-15,28 31-90 0,-26-12-230 16,5-12 4-16,12 22 312 0</inkml:trace>
  <inkml:trace contextRef="#ctx0" brushRef="#br2" timeOffset="202834.4074">14806 14160 746 0,'-25'21'172'0,"-5"-7"-88"16,6 16-11-16,-12-5-6 0,10 19 0 0,-15-2-16 15,7 13-1-15,-8 0-17 0,6 6 3 0,-3 3-15 16,6 1 5-16,-1 3-17 0,0 3 7 16,-1-2 5-16,3-1-31 0,0-4 24 15,4-4-39-15,5-9-17 0,-2-11-31 0,20 8-71 16,5-48-71-16,-22 37-259 0,33-7 40 0,-11-30 366 16</inkml:trace>
  <inkml:trace contextRef="#ctx0" brushRef="#br2" timeOffset="203271.9175">14555 14844 1248 0,'0'0'61'15,"0"0"-33"-15,0 0-23 0,0 0 28 16,0 0-15-16,0 0 27 0,30-41 4 0,0 30-11 15,-3-10 0-15,8 5-12 0,0-1-7 0,4 3-11 16,-5 1-4-16,-2 3-4 0,-4 8 0 0,-28 2 0 16,43 2 0-16,-43-2 1 0,26 17 0 0,-26-17 4 15,14 25 2-15,-14-25 2 0,-1 34 1 0,1-34 2 16,-13 35-4-16,13-35 2 0,-28 37 15 0,28-37-37 16,-35 35 33-16,35-35-34 0,-36 34 14 15,36-34 2-15,-28 17-3 0,28-17 1 0,0 0-2 16,0 0-3-16,0 0 0 0,0 0 0 0,0 0 1 15,0 0 3-15,0 0 1 0,28-9-1 16,-28 9 1-16,37-8 0 0,-37 8 0 0,43-4-1 16,-43 4 2-16,42 0-2 0,-42 0 2 0,43 7 1 15,-43-7-2-15,37 14 5 0,-37-14 0 16,0 0 6-16,25 41 0 0,-25-41 5 0,-4 35 0 16,4-35 1-16,-16 39-5 0,16-39 0 0,-30 40-9 15,30-40 1-15,-37 39-5 0,37-39 3 0,-35 33-5 16,35-33 1-16,-34 27-8 0,34-27-5 0,0 0-16 15,-32 21-22-15,32-21-38 0,0 0-38 0,0 0-80 16,0 0-106-16,27-21-198 0,5 17 49 0,-22-29 456 16</inkml:trace>
  <inkml:trace contextRef="#ctx0" brushRef="#br2" timeOffset="203756.4463">15973 14752 755 0,'6'-26'130'0,"-6"26"-24"15,0 0-12-15,0 0 6 0,0-25-10 0,0 25-11 16,0 0-18-16,0 0-11 0,0 0-11 0,-25 3-5 16,25-3-5-16,-27 16-2 0,27-16-3 0,-32 25 1 15,32-25-2-15,-33 39 2 0,33-39-6 0,-27 51-14 16,15-23 26-16,5 5-31 0,0-3 26 0,5 4-16 16,2-6-7-16,5-2 1 0,2-1-5 0,-7-25 4 15,27 35-4-15,-27-35 3 0,35 23 0 16,-35-23 0-16,39 9-1 0,-39-9 1 15,45-2-1-15,-45 2 0 0,40-17 5 0,-40 17-1 16,36-32 3-16,-36 32-3 0,37-51 0 0,-19 17-8 16,-2-4-14-16,-2 2 27 0,-2-4-29 0,-5 5 25 15,0-2-9-15,-5 7-6 0,-4 3 6 0,-3 1-3 16,5 26 2-16,-18-37-2 0,18 37-1 0,-25-28-3 16,25 28-3-16,-24-14-5 0,24 14-3 15,0 0-6-15,0 0-11 0,-32 7-12 0,32-7-16 16,0 0-9-16,5 44-13 0,-5-44-24 0,21 28-41 15,-21-28-92-15,0 0-196 0,62 21 30 0,-62-21 411 16</inkml:trace>
  <inkml:trace contextRef="#ctx0" brushRef="#br2" timeOffset="204006.4744">17094 14206 1179 0,'-31'-28'119'15,"31"28"-85"-15,-50-48-9 0,25 27-5 0,-5 0 7 16,2 9-1-16,-8 1 9 0,3 15 9 0,-6-4 5 16,7 17 3-16,-9-4-9 0,9 16-1 15,-7-2-11-15,11 10 1 0,-4 2-9 0,6 5 2 16,1 1-12-16,5 7 2 0,4 2-14 0,4 1 5 16,3 1-9-16,5-3 6 0,4 0-7 0,2-4 4 15,5-1-14-15,2-8 0 0,5 2-2 16,-3-12-44-16,8 7 3 0,-19-37-54 0,27 53-16 15,-27-53-44-15,21 35-100 0,-21-35-121 0,0 0-75 16,16 23 331-16</inkml:trace>
  <inkml:trace contextRef="#ctx0" brushRef="#br2" timeOffset="204178.3245">16452 14687 1200 0,'-29'-25'188'0,"-4"-1"-66"0,33 26-29 15,-29-21-14-15,29 21-24 0,0 0-19 0,0 0-13 16,0 0-6-16,0 0 0 15,0 0-2-15,41-9-3 0,-13 5-7 0,8 1-4 16,6-3-2-16,3-1-7 0,6 4-14 0,-3-6-18 16,7 11-30-16,-11-11-24 0,23 18-37 0,-24-29-87 15,31 13-263-15,-8 11-48 0,-15-16 261 0</inkml:trace>
  <inkml:trace contextRef="#ctx0" brushRef="#br2" timeOffset="204475.2878">17663 14357 1067 0,'0'0'130'15,"0"0"-29"-15,0 0-18 0,-12 25-20 0,12-25-24 16,-25 34-8-16,25-34-5 0,-29 49 4 0,12-23-5 16,3 8 1-16,-4-3-13 0,4 3-1 0,0-2-10 15,1-1 3-15,4-2-7 0,4-3 3 16,5-1-12-16,0-25-12 0,12 44-25 0,-12-44-21 16,34 35-11-16,-34-35-62 0,51 21-55 0,-51-21-173 15,50-12-95-15,5 20 219 0</inkml:trace>
  <inkml:trace contextRef="#ctx0" brushRef="#br2" timeOffset="204787.8103">18180 14440 1026 0,'0'0'166'16,"-37"-23"-82"-16,37 23-18 0,-34-16-2 0,34 16 0 16,-33 4-8-16,33-4-7 0,-38 23-12 0,38-23-1 15,-35 46-6-15,19-13 2 0,-3 1-8 0,4 8 4 16,1-2-8-16,5 6 5 0,1-4-5 0,4 2 3 15,2-5-8-15,8-4-12 0,1-5 21 16,5-5-28-16,-12-25 22 0,32 35-14 16,-32-35-3-16,42 13 1 0,-42-13-1 0,46-6-1 15,-17-4 1-15,-4-6-1 0,-1-7-14 0,1-2 27 16,-4-8-26-16,1-2 23 0,-5-6-5 0,-1-1-9 16,-3 3 5-16,-4-1-6 0,-4 3 3 0,-2 1-5 15,-3 3 4-15,-3 1-9 0,1 6-3 0,-8-2-11 16,10 28-8-16,-22-43-11 0,22 43-8 15,-28-28-16-15,28 28-12 0,-28 0-13 0,28 0-11 16,-29 18-14-16,29-18-34 0,-17 28-60 0,17-28-241 16,8 30 32-16,-8-30 422 0</inkml:trace>
  <inkml:trace contextRef="#ctx0" brushRef="#br2" timeOffset="205069.0532">18731 14273 1439 0,'0'0'143'0,"-16"-25"-80"16,16 25-23-16,0 0-5 0,11-24-7 0,-11 24-9 15,0 0-7-15,35-30-2 0,-35 30-1 0,37-16-2 16,-37 16-4-16,48-5-2 0,-20 3-3 0,-1 5-6 16,-27-3-9-16,48 7-16 0,-48-7-26 0,49 18-41 15,-49-18-66-15,57 9-142 0,-29-4-229 16,-28-5 24-16,50 7 448 0</inkml:trace>
  <inkml:trace contextRef="#ctx0" brushRef="#br2" timeOffset="205256.5643">19354 13910 1274 0,'0'0'281'0,"-26"19"-174"16,26-19-39-16,-30 29-33 0,30-29 12 0,-27 37-47 16,27-37 22-16,-23 49-18 0,12-23-6 0,3 1 4 15,1 1-8-15,3-3-3 0,4-1-18 0,0-24-17 16,11 48-42-16,-11-48-49 0,26 39-124 0,-26-39-298 15,0 0 21-15,37 33 358 0</inkml:trace>
  <inkml:trace contextRef="#ctx0" brushRef="#br2" timeOffset="205819.1063">19698 14021 620 0,'0'0'142'0,"0"0"-19"16,-2-33-6-16,2 33 3 0,0 0-10 0,0 0-17 15,0 0-25-15,0 0-38 0,0 0 5 0,0 0-22 16,-26 7 19-16,26-7 3 0,-20 24-1 0,20-24 3 15,-21 39-7-15,21-39-1 0,-18 41-7 16,18-41 1-16,-14 37-7 0,14-37 3 0,-5 28-9 16,5-28 1-16,0 0-6 0,0 0-1 0,19 24-1 15,-19-24 0-15,0 0 0 0,37 0 1 16,-37 0 0-16,32-15-2 0,-32 15 2 0,34-25-4 16,-34 25 3-16,32-27-2 0,-32 27 1 0,26-30-2 15,-26 30 2-15,16-28-2 0,-16 28 2 0,4-26-2 16,-4 26 2-16,0 0-2 0,-14-32 0 0,14 32-4 15,0 0 0-15,-38-24-6 0,38 24 1 0,-31-9 1 16,31 9 1-16,-32-4-1 0,32 4-5 0,-29 0-4 16,29 0-8-16,0 0 0 0,0 0-47 15,0 0-11-15,0 0-75 0,0 0-76 16,0 0-261-16,36 14 17 0,-36-14 316 0</inkml:trace>
  <inkml:trace contextRef="#ctx0" brushRef="#br2" timeOffset="206209.7304">20052 13679 1023 0,'25'16'253'0,"-25"-16"-132"16,25 7-10-16,-25-7-14 0,42 25-14 0,-42-25-26 16,57 44-18-16,-25-18-14 0,5 10-3 0,-5-1-10 15,0 2-15-15,-2 5 21 0,-5 4-28 16,-2 5 28-16,-4 4-9 0,-6 8-8 15,-5-1 8-15,-8 3-12 0,-5 3 7 0,-7 5-9 16,-8 1 9-16,-3 1-10 0,-7-1 11 0,-4-1-12 16,-3-1-3-16,-5-7 20 0,-4 4-21 0,0-6 24 15,-2-7-10-15,5-6-10 0,3-10 1 0,4-6-15 16,8-15-11-16,28-19-39 0,-36 14-70 16,36-14-245-16,0 0-203 0,0 0 27 0,29-10 496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55:09.4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56:56.141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6165 1578 626 0,'-40'0'36'0,"2"2"-1"0,-2-2-6 0,4 2 2 15,-5-1 3-15,4 5-1 0,-5-5-7 0,1 3-5 16,-1-1 0 0,-5 3 4-16,0-1 2 0,-3 4 0 0,-3 0-6 0,2 1-6 0,-3 1-9 0,0 3-2 15,-1-2-5-15,0 2-2 16,-4 0-1-16,4 2 2 0,-5 2-2 0,4-1 5 16,-1 5-3-16,-2 0 2 0,1 5-2 0,-4-1 2 15,2 8-3-15,-4-1 4 0,0 4 12 0,0 2-2 16,-1 1 14-16,-2 4-22 0,-1 0 16 0,3 4-15 15,-1-2 9-15,6 5 3 0,-2-2-10 0,4 4 5 16,-4 2-11-16,1 1 7 0,1 4-11 16,2 2 7-16,-1-1-9 0,1 1 9 0,-1 3-10 15,3 2 9-15,3 2 7 0,-2-1-23 0,3 1 23 16,1 3-23-16,0-3 6 0,5 7 11 0,0-4-13 16,3 4 11-16,-1 3-11 0,1 0 12 0,3 4-9 15,1-2 11-15,1 5 5 0,-1 4-20 0,4 0 20 16,-2 0-19-16,5 3 4 0,2-1 14 0,0 1-14 31,3 0 13-31,2-3-13 0,2 3 13 16,4 3 2-16,1-1-19 0,2-4 19 0,4 4-18 15,1-1 3-15,4-1 13 0,4 0-13 0,1-1 12 0,4 0-14 16,1-6 13-16,6 5 4 0,3-4-19 0,3 1 20 16,0 0-20-16,7-4 3 0,1 3 12 0,5-3-12 15,2 1 12-15,2-2-13 0,2-1 12 0,3 1 3 16,2-5-20-16,2-1 22 0,5 1-21 15,0-3 6-15,3 3 10 0,4-4-10 0,1-2 10 0,6-2-11 16,0 1 10-16,5-4-9 0,3-2 8 0,-1 2 11 16,7-2-10-16,1-3 11 0,3-2-24 15,3-4 6-15,2-1-5 0,6-4 5 0,-4-2 7 0,5 0-7 16,1-3 6-16,3 0-5 0,3 0 6 0,0-2-6 16,3 0 6-16,-1-4-7 0,0 1 6 0,4-4-5 15,1-2 4-15,6 0-2 0,0-3 4 0,1 0-3 16,3-4 2-16,1 2 10 0,3-6-11 15,3 1 11-15,3-6-12 0,2-5 1 0,-2-3 1 16,1-4 0-16,3-3 1 0,-4-4-2 0,7 0-1 16,-2-6 21-16,6 1 3 0,-6-9 3 0,6 0-1 15,-4-11-31-15,-2-1 8 0,0-4-12 0,-1 0 10 16,1-5 6-16,0-4-6 0,-1-5 6 16,-1-2-7-16,-6-5 8 0,-3-7-6 0,-4-4 7 31,-3-5-9-31,-1-1 9 0,-4-1-11 0,-1-7 13 15,-4-3 2-15,-4-4-24 0,1-1 23 0,-4-4-23 16,-6-2 5-16,-6-4 14 0,-1-1-13 0,-1 4 13 16,-2-10-14-16,-4 1 13 0,-1-4 3 0,-10-2-20 15,1 4 20-15,-5-2-21 0,-8 0 3 0,-1 0 16 0,-6-1-16 0,-7 1 15 16,-5-2 0-16,-5 2-20 0,-8 0 20 0,-1-1-17 16,-6 1 3-16,-5 2 17 0,-3-2-17 0,-8 2 16 15,-3-2-14-15,-5 0 15 0,-2 0 4 16,-8 0-20-16,-2 2 23 0,-3 0-17 0,-5 3 4 15,0-3 16-15,-3 1-17 0,-4 1 11 0,0-2-1 16,-5 0-22-16,-1 0 20 0,-3-2-19 16,1 3 3-16,-5 1 15 0,-4 1-15 0,-1 1 15 15,-3-3-17 1,-4 3 17-16,6-1 1 0,-8 2-19 0,0 4 22 0,-4 3-22 0,-8 4 4 0,-6 1 13 0,-2 6-14 16,-6 1 12-16,-6 8-12 0,-6 5 11 0,-4 3-12 15,-9 6 9-15,-4 5 7 0,-6 5-29 0,-10 5 31 31,-4 6-30-31,-10 7 15 0,-5 3 5 0,-1 4-1 16,-6 2 5-16,0 1-1 0,-2-1 4 0,0-1-3 0,1-2 0 16,4-1-5-16,1-2 2 0,8 0-7 0,6 4-7 15,7-5-35-15,18 19-86 0,-6-11-167 0,13 9-180 16,22 32 94-16,-20-16 385 0</inkml:trace>
  <inkml:trace contextRef="#ctx0" brushRef="#br0" timeOffset="656.2501">4623 3498 675 0,'-32'17'238'0,"32"-17"-194"16,0 0-18-16,-23 36-12 0,16-10 15 0,-4 4 8 15,4 12 15-15,-7 1-5 0,7 9-1 16,-7 1 0-16,7 9-36 0,-4-1 16 0,2 5-32 16,0-6 6-16,2-2 7 0,-2-2-9 0,4-5 5 15,1-3-10-15,1-4-4 0,6 0-17 0,-3-11-15 16,13 1-51-16,-13-34-47 0,21 35-89 16,-21-35-209-16,28 3 141 0,11 4 298 0</inkml:trace>
  <inkml:trace contextRef="#ctx0" brushRef="#br0" timeOffset="846.9778">4582 3616 1399 0,'0'0'148'0,"0"0"-103"0,0 0-34 0,0 0-15 15,0 0 0-15,28-18 4 0,-28 18-1 0,50-33 4 16,-15 10-4-16,6-2 3 0,3-3-5 0,6 2-19 15,-8-8-38-15,15 16-30 0,-21-15-37 0,20 26-39 16,-26-19-39-16,13 11-147 0,-2 19-79 16,-41-4 290-16</inkml:trace>
  <inkml:trace contextRef="#ctx0" brushRef="#br0" timeOffset="1034.8441">4575 4061 1300 0,'0'0'77'0,"0"0"-50"0,0 0-17 16,0 0-18-16,0 0 1 0,39-12 8 15,-39 12 0-15,51-30 1 0,-21 12-4 0,4-1 3 16,3-7-21-16,7 12-24 0,-8-11-13 0,12 20-65 16,-20-20-21-16,16 25-30 0,-19-14-25 0,7 5-65 15,3 21-70-15,-35-12 285 0</inkml:trace>
  <inkml:trace contextRef="#ctx0" brushRef="#br0" timeOffset="1207.6597">4396 4542 1135 0,'0'0'112'16,"0"0"-79"-16,0 0-32 0,28 16-5 15,1-20 2-15,11-11 3 0,8-6-3 16,9-8 5-16,3-9-6 0,9-3-21 0,0-8-33 15,15 6-24-15,-15-13-52 0,16 17-62 0,-11 11-189 16,-14-28-15-16,25 31 399 0</inkml:trace>
  <inkml:trace contextRef="#ctx0" brushRef="#br0" timeOffset="1638.3838">5510 4012 1107 0,'-25'2'33'0,"25"-2"-23"15,-44 10-6-15,19 1 15 0,-3 0 10 16,1 8 10-16,-6-3 2 0,6 7-1 0,-10 0-6 16,10 6 5-16,-8-6-4 0,10 13 2 0,-5-8-5 15,9 5 2-15,-2-1-8 0,7 3 3 0,2-7-10 16,5 1-1-16,9-29-11 0,-7 33-2 0,7-33-7 15,0 0 1-15,0 0-2 0,39 23 1 0,-39-23 1 16,47-11 0-16,-16-1 3 0,0-7-3 16,3-4 5-16,3-7-4 0,-1-4 3 0,3 3-3 0,-6-3 2 15,-1 6-4-15,-2 2 4 0,-3 1-4 0,-27 25 4 16,39-35-3-16,-39 35 0 0,0 0-4 0,26-25 0 16,-26 25-2-16,0 0 2 0,0 0 1 0,0 0 0 15,0 0 2-15,-12 28-1 0,12-28 4 0,-16 44-4 16,4-16 6-16,1 4-5 0,2-2 4 0,2 2-5 15,3-6 4-15,4-1-6 0,0-25-5 16,13 39-18-16,-13-39-12 0,28 22-16 0,-28-22-6 16,46 4-2-16,-46-4-10 0,64-19-25 0,-36-10-51 15,24 15-45-15,-15-19 16 0,11 5 12 0,0 0 10 16,-11-17 2-16,9 17-2 0,-16-12 157 16</inkml:trace>
  <inkml:trace contextRef="#ctx0" brushRef="#br0" timeOffset="1888.4059">6070 4028 328 0,'0'0'168'16,"14"-28"8"-16,-14 28-24 0,0 0-17 0,0 0-38 15,-32 3-23-15,32-3-23 0,0 0-18 0,-35 35-8 16,35-35-9-16,-32 44 5 0,14-19-3 0,4 9 4 16,0-3-8-16,1 5 1 0,1-1-9 0,5 0 7 15,-2 4-8-15,5 1 8 0,-3-6 8 0,7-1 11 16,0-33 0-16,0 39 1 0,0-39-20 0,0 0-6 16,0 0-4-16,18 23 3 0,-18-23 7 15,0 0 5-15,0 0 7 0,0 0 2 0,30-23-3 16,-30 23-7-16,21-34-4 0,-7 8-8 0,-1-9 2 15,1-2-5-15,2-4 2 0,-4 3-7 16,-1 2 6-16,0 3-6 0,-4 5 6 0,2 1-4 16,-4 3 3-16,0-1-8 0,-5 25-3 0,11-35-12 15,-11 35-16-15,12-25-20 0,-12 25-23 0,0 0-29 16,34-18-53-16,-34-6-44 0,0 24-140 16,49-5-88-16,-43-22 217 0</inkml:trace>
  <inkml:trace contextRef="#ctx0" brushRef="#br0" timeOffset="2107.1435">6663 3464 754 0,'0'0'246'0,"0"0"-104"0,0 0-24 0,0 0-34 16,0 0-27-16,-4 28-29 0,4-28-12 0,-10 45-2 16,6-10 10-16,-5 5-2 0,4 8 6 0,-4 6-18 15,2 5 2-15,-2 2 3 0,2 4-28 0,2-1 26 16,-2-3-29-16,3-3 10 0,1-5 9 0,-1-5-9 15,2-4 3-15,4-2-30 0,-9-15-31 0,18 8-19 16,-11-35-39-16,12 37-72 0,-12-37-78 16,0 0-192-16,0 0 155 0,0 0 309 0</inkml:trace>
  <inkml:trace contextRef="#ctx0" brushRef="#br0" timeOffset="2279.026">6504 4051 1415 0,'0'0'87'15,"-23"26"-27"-15,23-26-18 0,-9 27-6 16,9-27-13-16,0 0-11 0,0 0-10 0,14 26-3 16,-14-26 0-16,37-5 0 0,-9-9 2 0,8-7-5 15,6-6-14-15,-1-17-34 0,16 9-31 0,-11-25-21 16,21 19-56-16,-17-24 13 0,24 16-83 0,-14-4-140 16,-7-19-28-16,20 30 290 0</inkml:trace>
  <inkml:trace contextRef="#ctx0" brushRef="#br0" timeOffset="2575.9379">7258 3429 1193 0,'-37'26'129'0,"17"24"-40"16,-13-11-21-16,11 17 0 0,-8-9-16 0,9 13-4 15,-4-5-21-15,6 5-17 0,-1-9 19 0,8 5-31 16,3-8 23-16,4-2-15 0,3-4-8 0,2-3 5 16,4-1-6-16,1-8 6 0,0-5-6 15,-5-25 3-15,14 30-4 0,-14-30-2 0,0 0 0 16,34 23 0-16,-34-23-1 0,0 0 4 0,34-4 1 15,-34 4 2-15,0 0 2 0,35-24-1 0,-35 24 5 16,0 0 2-16,25-36 7 0,-25 36 1 0,14-33 4 16,-14 33-4-16,18-46 2 0,-18 46-4 0,21-42 2 15,-21 42-4-15,23-34 1 0,-23 34-4 16,25-22-1-16,-25 22-5 0,0 0-1 16,37-16-1-16,-37 16-1 0,25 10 1 0,-25-10-3 15,30 35 1-15,-16-6-9 0,-2 2-6 0,1 8-20 16,-6-4-13-16,5 11-37 0,-12-19-38 0,23 24-74 15,-23-51-132-15,11 35-212 0,17-3 54 0,-28-32 488 16</inkml:trace>
  <inkml:trace contextRef="#ctx0" brushRef="#br0" timeOffset="5835.0716">10267 6696 177 0,'0'0'53'0,"0"0"-27"0,0 0-7 0,0 0 1 15,0 0 5-15,0 0 3 0,5-28 2 16,-5 28-1-16,0 0-3 0,0 0 0 0,0 0-2 15,0 0-3-15,0 0-1 0,0 0-4 0,0 0-2 16,0 0-2-16,0 0 0 0,0 0 2 0,0 0 3 16,0 0 11-16,0 0 7 0,0 0 5 0,0 0 4 15,0 0-8-15,0 0-7 0,16 32-8 0,-16-32-19 16,7 24 5-16,-7-24-10 0,11 34 10 0,-11-34 3 16,11 42 1-16,-2-17 0 15,-9-25 0-15,17 51 1 0,-6-27-4 0,3 6 3 0,0-3-5 16,2 5 2-16,-2-3 2 0,0 0 7 15,-1-5-2-15,-3 1 2 0,-10-25-11 0,22 40-1 16,-22-40-6-16,19 36 3 0,-19-36-2 0,16 30 1 16,-16-30-2-16,0 0 1 0,16 31-1 0,-16-31 2 15,0 0-1-15,0 0 0 0,12 27-1 0,-12-27 1 16,0 0-1-16,0 0 1 0,0 0 0 16,0 0-1-16,0 0 0 0,0 0-1 0,0 0-1 15,0 0 1-15,0 0 1 0,0 0-1 0,0 0 2 16,0 0 0-16,0 0 0 0,0 0 2 0,0 0 0 15,0 0 0-15,-10-25 2 0,10 25 2 0,0 0 2 16,0 0 2-16,0 0 2 0,0 0-2 16,0 0 0-16,-28-18-2 0,28 18 0 15,0 0 6-15,-34-3 11 0,34 3 13 0,-32 0 9 16,32 0 3-16,-39 2-4 0,39-2-7 0,-53 0-5 16,25 3-3-16,-8-5-5 0,6 4-4 0,-7-4-7 15,5 1-5-15,-2-1-5 0,2 0-4 0,6 2 0 16,1 2-2-16,25-2-1 0,-37 3-4 0,37-3-16 15,0 0-24-15,0 0-53 0,-32 15-66 0,32-15-90 16,19 42-225-16,-19-42 71 0,24 33 409 16</inkml:trace>
  <inkml:trace contextRef="#ctx0" brushRef="#br0" timeOffset="6506.964">10618 7281 347 0,'0'0'120'0,"0"0"-42"0,0 0-2 0,0 0-12 16,0 0-2-16,0 0-16 0,0 0-7 0,0 0-5 15,0 0-3-15,0 0 0 0,0 0 0 0,0 0-1 16,0 0 2-16,0 0 2 0,0 0 5 0,0 0 1 16,0 0 0-16,0 0-4 0,0 0-5 15,0 0-7-15,0 0-6 0,0 0-5 16,0 0-8-16,0 0 0 0,0 0 2 0,0 0 2 16,0 0 3-16,0 0-2 0,26 30-1 0,-26-30-5 15,34 17 0-15,-34-17-3 0,41 23 0 0,-41-23-1 16,40 23 1-16,-40-23-1 0,45 23 1 0,-21-12-1 15,-24-11 2-15,47 30-3 0,-23-15 4 0,1 3-5 16,-25-18-14-16,50 34 16 0,-50-34-18 16,48 31 17-16,-48-31-4 0,46 27-18 0,-46-27-26 15,51 19-53-15,-51-19 3 0,50 2-4 0,-50-2-35 16,46-21-74-16,-9 24-172 0,-32-27 168 0,31 27 216 16</inkml:trace>
  <inkml:trace contextRef="#ctx0" brushRef="#br0" timeOffset="6960.2212">11009 7542 565 0,'0'24'79'0,"0"-24"1"16,0 0 7-16,0 0 11 0,-23 30 5 0,23-30-13 16,0 0-12-16,0 0-20 0,0 0-16 0,0 0-7 15,-11-37-3-15,11 37-21 0,4-46 16 16,-4 13-17-16,7 1 10 0,-2-8 1 16,4 4-15-16,-3-4 1 0,-1-1-9 0,-2 3 5 15,1 2-7-15,-4 3 2 0,-2 3-12 0,2 4-9 16,-7-3-19-16,7 29-16 0,-10-38-24 0,10 38-21 15,0 0-18-15,-6-25-23 0,6 25-19 0,0 0-63 16,0 0-91-16,0 0 167 0,0 0 150 0</inkml:trace>
  <inkml:trace contextRef="#ctx0" brushRef="#br0" timeOffset="7350.8935">10921 7596 560 0,'0'0'129'0,"0"0"-39"0,0 0-17 15,0 0-19-15,0 0-3 0,0 0 1 0,0 0-11 16,0 0 27-16,0 0-9 0,-34 19 10 0,34-19-10 16,-30 15-11-16,30-15-11 0,-43 12-5 0,43-12-2 15,-48 9-4-15,48-9-2 0,-47 7-7 16,22-5-6-16,0-2-6 0,25 0-4 0,-42-4-4 15,42 4-10-15,-38-2-10 0,38 2-14 0,-24 2-23 16,24-2-34-16,0 0-84 0,0 0-75 0,0 0-231 16,0 0 94-16,0 0 390 0</inkml:trace>
  <inkml:trace contextRef="#ctx0" brushRef="#br0" timeOffset="8142.1385">11530 7402 658 0,'0'0'71'0,"0"0"-16"0,-30-23-7 0,30 23 8 16,0 0 8-16,0 0 6 0,-37-33-5 0,37 33-7 15,0 0-13-15,-29-14-9 0,29 14-10 0,-26-5-6 16,26 5-3-16,-27 1-1 0,27-1-3 0,-30 7-1 16,30-7-5-16,-34 23 0 0,34-23-1 0,-35 34 7 0,35-34 1 15,-37 44 6-15,17-19-4 0,4 4 5 16,-1 0 15-16,2 2-33 0,-2-4 34 0,6 4-35 0,-1-4 9 15,3 3 1-15,3-4-6 0,5-3 2 0,1 4-7 0,0-27 5 16,12 42-4-16,-12-42 2 0,28 44-2 16,-28-44 4-16,46 39-2 0,-15-24 1 0,2 1-4 15,3-3 2-15,1-5-2 0,2-1 0 0,0-5 0 16,2-5-2-16,-1-4 0 0,1-4 0 16,-2-3 3-16,-4-5-2 0,-3-3 3 0,-2-2-3 15,-5-6 6-15,0-4-3 0,-6-1 8 0,-3-2-5 16,-5-5 3-16,-2 1 9 0,-7-4-32 0,-4 4 28 15,-3 1-30-15,-8 1 13 0,-3 4 4 0,-3 5-7 16,-4 5-1-16,-4 4-9 0,1 9-9 0,-10-4-14 16,6 10-13-16,-9-6-13 0,11 16-10 0,-9-13-12 15,37 9 18-15,-50 3-16 0,50-3-40 16,-30 9-41-16,30-9-166 0,0 0-68 16,0 0 327-16</inkml:trace>
  <inkml:trace contextRef="#ctx0" brushRef="#br0" timeOffset="8969.6727">12134 6349 455 0,'0'0'87'16,"-2"-24"-18"-16,2 24 8 0,0 0-1 0,4-29-4 15,-4 29-8-15,0 0 3 0,0 0 1 0,0 0 4 32,0 0-6-32,0 0-11 0,0 0-21 0,0 0-10 15,0 0-9-15,-27 20 1 0,27-20 1 16,-14 37 6-16,14-37-2 0,-14 51 3 0,5-25-5 15,3 6 2-15,-2-2-7 0,1 3 4 0,-1-3-7 16,3 0 6-16,-2-3 13 0,2-1-33 0,5-26 31 16,-9 44-36-16,9-44 11 0,-5 35 2 0,5-35-5 15,0 23 1-15,0-23-4 0,0 0 2 0,0 0-2 16,0 0 0-16,0 0 0 0,0 0 0 0,0 0 3 16,0 0 1-16,24-3 4 0,-24 3 0 15,13-27 4-15,-13 27 15 0,16-53-32 0,-6 27 31 16,1-9-32-16,1 0 13 0,-1-6 4 0,3 6-5 15,-3 0 6-15,3 3-5 0,-5 4 6 0,-9 28-5 16,17-41 2-16,-17 41-2 0,0 0 0 0,16-24-3 16,-16 24 2-16,0 0-1 0,0 0-1 0,0 0 1 15,0 0-2-15,0 0 1 0,4 28-1 16,-4-28 1-16,4 40-2 0,-4-40 3 0,1 48-3 16,-1-20 5-16,2-2-4 0,0-1 7 0,-2-25-6 15,9 44 3-15,-9-44-4 0,17 28 1 0,-17-28-2 16,27 16 1-16,-27-16-1 0,37 5 0 0,-37-5 1 15,44-7-1-15,-44 7 1 0,48-17-1 0,-23 6 1 16,0 1-1-16,-25 10 1 0,42-25-1 0,-42 25 1 16,36-19-1-16,-36 19 2 0,0 0-2 15,30-18 1-15,-30 18-1 0,0 0 0 0,0 0 1 16,0 0-2-16,0 0 1 0,0 0-3 16,0 0-1-16,-2 35-6 0,2-35-1 0,-7 41-9 0,7-41 0 15,-9 54 9-15,0-29-37 0,6 10 25 0,-6-8-37 16,9 6 3-16,0-33 0 0,-2 53-18 0,2-53-18 15,4 42-34-15,-4-42-21 0,14 27-42 16,-14-27-29-16,0 0-99 0,37 28 105 0,-37-28 213 16</inkml:trace>
  <inkml:trace contextRef="#ctx0" brushRef="#br0" timeOffset="9291.0039">12761 6694 616 0,'0'0'187'0,"0"0"-64"0,-7-33-29 16,7 33-12-16,0 0-12 0,0 0-14 15,0 0-10-15,0 0-6 0,0 0-12 0,0 0-9 16,0 0-12 0,-27 14-22-16,27-14 14 0,-3 26-16 0,3-26 18 15,-4 36 1-15,4-36-2 0,0 37 2 0,0-37 2 0,4 31 5 16,-4-31-1-16,3 30 4 0,-3-30-4 0,0 0 0 16,11 25 2-16,-11-25 1 0,0 0-2 0,0 0 2 15,0 0 1-15,0 0 8 16,0 0 12-16,26-9 5 0,-26 9 2 0,0 0-8 15,7-39-7-15,-7 39-5 0,6-33-1 0,-6 33-2 16,3-39 2-16,-3 39-3 0,0-35-2 0,0 35-3 16,0-32 0-16,0 32-5 0,-2-26-18 0,2 26 31 15,0 0-34-15,-1-30 32 0,1 30-16 0,0 0-3 16,14-32-1-16,-14 32-10 0,0 0-11 16,37-30-20-16,-9 27-33 0,-28 3-35 0,57-14-68 15,-39-11-103-15,8 11-207 0,20 16 13 0,-16-27 441 16</inkml:trace>
  <inkml:trace contextRef="#ctx0" brushRef="#br0" timeOffset="9697.3395">13590 6333 545 0,'5'-33'111'0,"-5"33"-23"0,-9-37 1 0,9 37-2 15,-2-35-5-15,2 35-13 0,2-27 0 16,-2 27-10-16,0 0-8 0,0 0-4 0,0 0-4 16,0 0-8-16,0 0-6 0,0 0-13 0,-2 25-4 15,2-25-8-15,-2 53 3 0,-1-20-4 0,1 6 4 16,-3 3-7-16,0 2 6 0,-1 2-9 0,1 2 7 16,0-3 11-16,-1-1-31 0,1 0 30 15,1-3-31-15,1-6 7 0,-1-1-3 0,8-3-25 16,-4-31-19-16,9 46-42 0,-9-46-33 15,0 0-61-15,0 0-71 0,0 0-149 0,35 18 177 16,-42-45 236-16</inkml:trace>
  <inkml:trace contextRef="#ctx0" brushRef="#br0" timeOffset="9884.8443">13568 6589 1134 0,'0'0'139'15,"0"0"-66"-15,0 0-8 0,0 0-23 16,0 0-15-16,0 0-8 0,0 0 0 0,7 30 20 15,-7-30-21-15,25 15 14 0,-25-15-23 0,34 13-6 16,-34-13-2-16,46 2-1 0,-20-6 0 16,3-3-20-16,4-5 9 0,3-1-42 0,-6-15-18 15,14 16-50-15,-23-27-63 0,27 18-60 0,-16 3-198 16,-11-26 33-16,27 30 345 0</inkml:trace>
  <inkml:trace contextRef="#ctx0" brushRef="#br0" timeOffset="10041.0957">14094 6184 1022 0,'0'0'122'16,"-26"30"-31"-16,26-30-18 0,-27 45-1 15,27-45-13-15,-23 53-7 0,11-25-18 16,6 8-6-16,-2-3-13 0,2 6-2 0,3 0-12 16,-3-2 2-16,5 1-18 0,-1-2 6 0,5-1 0 15,-3-35-60-15,8 54-19 0,-8-54-121 0,14 25-214 16,-14-25-52-16,0 0 188 0</inkml:trace>
  <inkml:trace contextRef="#ctx0" brushRef="#br0" timeOffset="10197.3595">14358 6462 1280 0,'0'0'69'0,"-32"19"-79"16,32-19-34-16,-30 7-76 0,5-17-137 0,25 10-204 15,0 0 5-15,-49-28 456 0</inkml:trace>
  <inkml:trace contextRef="#ctx0" brushRef="#br0" timeOffset="24165.0967">13483 731 705 0,'0'0'53'16,"-5"-39"5"-16,5 39 13 0,0 0 5 0,-12-28-2 16,12 28-6-16,0 0-15 0,-29-23-19 0,29 23-14 15,-30-2-9-15,30 2-5 0,-41 2 0 0,15 9 10 16,-4-1 8-16,1 8 11 0,-8-2 4 0,4 8 1 16,-10 1-6-16,2 8 3 0,-7-3-6 0,8 7 4 15,-6-3-10-15,10 6-1 0,-1-1-15 0,3 3-1 16,3 2-9-16,-1 2-12 0,0 3 29 0,5 6-26 15,-1-6 34-15,3 11-8 0,-1-9-5 0,4 4 10 16,3-2-11-16,6 1 7 0,3-4-9 16,6-1 4-16,6-7-9 0,3-1 3 0,10-6-7 15,4-3 5-15,8-2-5 0,6-6 4 0,6-1-4 16,4-9 2-16,8 0-3 0,2-8 3 0,0-6-1 16,2-7 1-16,2-6 0 0,0-3-1 0,-3-6 3 15,1-5-5-15,-3-1 5 0,-4-4-4 0,-2-5 5 16,-6 4-5-16,-4-2 6 0,-6 3-7 0,-5 4 5 15,-8 3-3-15,-17 25 3 0,22-32-2 0,-22 32 3 16,0 0-1-16,0 0 1 0,0 0 0 0,0 0-2 16,0 0-3-16,0 0-2 0,0 0-2 15,0 0-1-15,0 0 1 0,-27 41-2 0,18-8 7 0,2 6-5 16,2 2 6-16,1 1-5 0,4 2 0 16,6 0-16-16,-1-9-9 0,11 6-31 0,-6-17-15 15,21 15-49-15,-31-39-104 0,56 39-68 0,-19-18-212 16,-10-28 137-16,30 23 371 0</inkml:trace>
  <inkml:trace contextRef="#ctx0" brushRef="#br0" timeOffset="24415.0915">14130 1330 1106 0,'0'0'309'16,"0"0"-270"-16,0 0-32 0,0 0 6 0,26-21 18 16,-26 21 8-16,45-16 3 0,-15 9-12 0,-2-4-13 15,2 4-10-15,-2 4-5 0,1-1-4 0,-1 4 1 16,-1 0-6-16,-2 5-11 0,-25-5-14 0,46 13-20 16,-46-13-18-16,37 19-37 0,-37-19-57 0,30 16-151 15,-30-16-157-15,0 0 71 0,37 46 401 0</inkml:trace>
  <inkml:trace contextRef="#ctx0" brushRef="#br0" timeOffset="24571.4079">14284 1534 1533 0,'-18'48'117'0,"18"-48"-86"0,-34 28-12 0,34-28-2 16,0 0-8-16,0 0-7 0,0 0-4 0,0 0 1 15,0 0 1-15,47 5 0 0,-21-16-1 0,9-4-5 16,4-12-26-16,15 8-46 0,-14-23-69 0,33 29-102 15,-29-17-194-15,11-5-69 0,16 23 256 16</inkml:trace>
  <inkml:trace contextRef="#ctx0" brushRef="#br0" timeOffset="25258.9512">15938 861 819 0,'0'0'172'0,"0"0"-85"0,-30-21-6 0,30 21-4 16,-27-9-8-16,27 9-13 0,-35-3-20 0,35 3-10 15,-44 5-6-15,17 2-1 0,-5 0 0 16,2 7 6-16,-4 4 0 0,3 6 8 0,-5 5-5 16,4 6 1-16,-5 4-11 0,3 6 5 0,-1 3 9 15,3 7-27-15,0-3 27 0,6 10-29 0,1-4 7 16,5 6 5-16,3-3-12 0,2-3 5 0,7-3-10 15,2-4 6-15,5-5-7 0,4-9 5 0,6-4-5 16,2-8 4-16,-11-25-3 0,35 32 2 16,-10-24-1-16,5-4 1 0,4-6 0 0,6-5 0 15,3-7 2-15,1-2-3 0,2-7 4 16,-2-3-4-16,-5-4 4 0,-3 0-4 0,-6-3 4 16,-5 6-4-16,-25 27 3 0,28-42-1 0,-28 42 3 15,5-27-2-15,-5 27 3 0,0 0-4 0,-37-22-1 16,37 22-3-16,-51 0 0 0,17 5 1 0,-5 4-2 15,0 3 3-15,-2 4-1 0,1-2 1 16,6 0-1-16,6-2 3 0,28-12-7 0,-36 13-7 16,36-13-27-16,0 0-25 0,0 0-14 0,0 0-15 15,36-11-4-15,-36 11-16 0,67-32-40 0,-37 4-56 16,22-7-212-16,11 23 11 0,-22-31 347 0</inkml:trace>
  <inkml:trace contextRef="#ctx0" brushRef="#br0" timeOffset="25415.2029">16227 1383 1034 0,'0'0'300'0,"-38"15"-249"0,38-15-14 0,-33 14 3 15,33-14-4-15,0 0-7 0,0 0-20 0,-27-10-15 16,27 10-15-16,0 0-16 0,7-23-13 0,-7 23-10 16,23-39-9-16,-10 8-30 0,20 13-49 15,-13-19-72-15,10-2-199 0,16 22 18 0,-26-29 396 16</inkml:trace>
  <inkml:trace contextRef="#ctx0" brushRef="#br0" timeOffset="25758.9702">16712 990 1183 0,'0'0'98'0,"-43"19"-49"15,43-19 2-15,-44 21-1 0,44-21 0 0,-46 28-10 16,46-28-2-16,-51 41 15 0,28-9-37 0,-4-2 27 15,4 8-39-15,0 5 4 0,2 8 12 0,0 0-8 16,5 3 11-16,-4 5-8 0,6 0 4 0,0 0-9 16,5-5 5-16,4-3-7 0,5-9 3 15,5-10-10-15,4-5 4 0,-9-27-5 16,32 40 1-16,-32-40-2 0,48 18 0 0,-17-18 0 16,3-7 0-16,5-9 2 0,0-7-2 0,2-7 0 15,-2-7-7-15,-2-2 1 0,-3-3-9 0,-1 0 5 16,-10-1-7-16,-3 6 8 0,-8 2-3 0,-7 7 8 15,-5 28-1-15,-8-39 2 0,8 39-6 0,-36-23-4 16,8 18-9-16,-2 7-8 0,-9 1-2 16,2 17 1-16,-8-3 7 0,6 8 7 0,0 0 8 15,6 1-6-15,4-8-13 0,29-18-42 0,-28 17-69 16,28-17-83-16,0 0-95 0,27-3-141 0,13 3 192 16,-20-37 267-16</inkml:trace>
  <inkml:trace contextRef="#ctx0" brushRef="#br0" timeOffset="26087.2038">17167 1034 1241 0,'-48'40'257'16,"22"-34"-211"-16,26-6 0 0,-27 7 4 0,27-7-5 16,0 0-20-16,0 0-18 0,0 0-3 0,0 0 6 15,0 0 7-15,41-14 6 0,-41 14 4 16,55-22-5-16,-23 10-3 0,3 0-8 0,-3 1-2 15,3 6-4-15,-3 0 0 0,-3 5 0 0,-3 0 4 16,-26 0 1-16,39 5 2 0,-39-5 0 16,27 12-3-16,-27-12 1 0,0 0-3 0,17 34 0 15,-17-34-2-15,-1 35-1 0,-3-9-3 0,-5 4-11 16,-5 4 23-16,-2 8-24 0,-5 4 23 0,-4 3-13 16,-1 9-6-16,-1-1 8 0,0 1-8 15,-1-4 9-15,3 4-12 0,4-6 3 0,3-7-15 16,4-4-1-16,9-6-17 0,5-35-8 0,0 48-27 15,0-48-27-15,26 21-46 0,-26-21-61 0,50-16-87 16,-9 0-213-16,-8-28 69 0,29 19 418 0</inkml:trace>
  <inkml:trace contextRef="#ctx0" brushRef="#br0" timeOffset="26277.9265">18210 1020 1015 0,'0'0'353'0,"0"0"-243"16,-12 28-44-16,12-28-23 0,-39 47-2 0,9-15 3 15,3 9-35-15,-10 4 23 0,3 8-24 0,-5-3 4 16,2 2 5-16,0 0-9 0,0-1 1 0,-2 1-12 16,0 7 7-16,-2-1-8 0,-3 0 4 15,1 2-15-15,-3-7 6 0,9-2-13 0,4-9 4 16,9-2-24-16,24-40-28 0,-23 53-59 0,23-53-103 16,0 0-157-16,0 0-127 0,0 0 195 0</inkml:trace>
  <inkml:trace contextRef="#ctx0" brushRef="#br0" timeOffset="26445.0726">17791 1395 1385 0,'-25'-21'231'16,"25"21"-117"-16,0 0-36 0,0 0-15 0,0 0-20 15,-29 3-13-15,29-3-15 0,-16 25-6 0,16-25-7 16,-10 42 0-16,12-19-3 0,-2-23 1 0,21 49-4 16,-21-49-2-16,39 44-13 0,-14-26-10 0,6 1-20 15,0-12-20-15,13 11-34 0,-10-23-27 0,24 24-48 16,-23-36-38-16,31 27-57 0,-2-6-205 0,-18-22 62 15,25 25 416 1</inkml:trace>
  <inkml:trace contextRef="#ctx0" brushRef="#br0" timeOffset="26651.4665">18456 1330 1705 0,'-21'24'66'0,"-9"-1"-37"15,7 5 3-15,-4 1-9 0,4 1-6 16,2 1-13-16,2 3 0 0,5-1-5 0,5-3 2 16,5-3-4-16,4-27-3 0,11 49-15 0,-11-49-9 15,28 37-21-15,-28-37-11 0,50 26-18 0,-50-26-11 16,62 11-17-16,-62-11-20 0,69-7-21 0,-43-11-39 16,22-12-229-16,5 30-5 0,-28-28 299 0</inkml:trace>
  <inkml:trace contextRef="#ctx0" brushRef="#br0" timeOffset="26894.2854">18804 1381 763 0,'-16'-27'271'16,"16"27"-124"-16,0 0-28 0,0 0-17 0,-30 23-21 15,28 2-9-15,2-25-11 0,-16 56 0 0,3-24-15 16,10 8-5-16,-4 1-19 0,7 3 5 16,-4-5-7-16,8-2 3 0,-1-9-4 0,-3-28-6 15,16 42-10-15,-16-42 2 0,30 27-2 0,-30-27 4 16,30 10 1-16,-30-10 2 0,34-7 4 0,-34 7-1 15,39-26-1-15,-39 26-4 0,37-48-2 0,-19 18-6 16,-7-1 3-16,-1-3-4 0,-4 4 4 0,-3 0-4 16,-5 4 0-16,-1 1-11 0,3 25-7 15,-14-44-16-15,14 44-14 0,-20-32-19 0,20 32-29 0,-32-21-36 16,32 21-80-16,-33-2-112 0,33 2-203 0,-31 18 56 16,5-23 444-16</inkml:trace>
  <inkml:trace contextRef="#ctx0" brushRef="#br0" timeOffset="27289.9161">19154 1224 1123 0,'0'0'261'0,"-32"-12"-208"0,32 12-10 0,0 0-1 15,0 0-4-15,0 0-12 0,0 0-13 0,0 0 1 16,0 0 7-16,0 0 6 0,0 0-1 0,29-11-2 31,-29 11-13-31,39-3-5 0,-39 3-3 0,46-2-3 16,-22-2 0-16,3 1-1 0,1-1-6 0,1-6-10 0,3 6-21 16,-8-12-12-16,17 9-45 15,-20-21-21-15,27 19-74 0,-23-26-60 0,14-2-197 16,12 18 6-16,-29-24 363 0</inkml:trace>
  <inkml:trace contextRef="#ctx0" brushRef="#br0" timeOffset="27459.2579">19838 796 1086 0,'0'26'218'0,"0"-26"-141"16,-32 27-13-16,32-27 0 0,-30 40 5 16,30-40-16-16,-32 53-11 0,14-25-14 0,8 4-5 15,-1-4-14-15,2 4 0 0,4-4-11 0,5-1-13 0,2-3 30 0,-2-24-37 16,10 44 22-16,-10-44-33 0,23 36-27 0,-23-36-24 15,46 22-51 1,-46-22-67-16,59-8-187 0,-18 4-84 0,-15-24 132 16</inkml:trace>
  <inkml:trace contextRef="#ctx0" brushRef="#br0" timeOffset="27615.5127">20127 845 1628 0,'-41'30'56'15,"41"-30"-39"-15,-34 43-5 0,24-13 5 0,-3 1-5 16,2 4-1-16,3 1-10 0,1 1 3 16,3-2 7-16,2-5-43 0,8 3 3 0,-6-33-74 15,24 58-96-15,-24-29-320 0,0-29-38 0,46 35 228 16</inkml:trace>
  <inkml:trace contextRef="#ctx0" brushRef="#br0" timeOffset="28771.878">20449 1312 898 0,'9'-30'37'0,"-9"30"-25"0,0 0 6 16,-11-28 20-16,11 28 8 0,0 0 6 0,0 0-11 16,0 0-13-16,0 0-8 0,-30 23-5 0,30-23 3 15,-18 42 2-15,11-12 8 0,-7-2 0 16,7 11 3-16,-5-4-10 0,3 7 1 0,-2 1-11 15,4 4 8-15,-4-4-5 0,4 2 9 0,-2-8-5 16,6 4 3-16,-2-9-10 0,3-1 0 0,2-31-9 16,2 44 1-16,-2-44-5 0,10 25 3 0,-10-25-1 15,0 0 0-15,0 0 2 0,34 5 2 0,-34-5 9 16,0 0 3-16,28-37 8 0,-28 37-3 16,21-49-1-16,-8 17-10 0,-3-6 0 15,3-3-9-15,-3-3 4 0,1-2-8 0,-4-3 7 16,0 7-6-16,0-2 8 0,-5 1-2 0,-2 1 10 15,2 3-3-15,-6-1 6 0,4 5-8 0,-5 1 3 16,5 9-6-16,0 25 3 0,-2-31-4 0,2 31 2 16,0 0-3-16,0 0-3 0,0 0-1 0,0 0-1 15,0 0 1-15,13 42 0 0,-4-12 4 0,3 7-4 16,0 5 5-16,4 0-7 0,0 2 6 16,2-1-7-16,0-1 7 0,3-1-7 0,0-1 7 15,6-5-6-15,3-3 5 0,2-6-4 0,1-4 2 16,3-7-2-16,-1 1 3 0,1-5 1 15,-3-6 3-15,-6-5 0 0,-2-2 1 0,-25 2 1 16,37-10-1-16,-37 10 3 0,25-27-3 0,-25 27 0 16,14-35-3-16,-11 9 0 0,-3-2-4 15,-1-4 2-15,-3-2-8 0,-3 4-2 0,-4-1-11 16,4 4-8-16,-7-6-20 0,14 33-19 0,-21-58-31 16,21 58-33-16,-13-55-46 0,13 55-68 0,0 0-198 15,4-39-4-15,-4 39 335 0</inkml:trace>
  <inkml:trace contextRef="#ctx0" brushRef="#br0" timeOffset="29365.637">21331 1613 1045 0,'-36'-14'84'16,"36"14"-63"-16,0 0-5 0,0 0 5 0,-19 34 7 15,17-8 9-15,2-26 4 0,-10 49 11 0,10-49-3 16,-16 50-5-16,16-50-16 0,-13 49 3 16,13-49-3-16,-9 39 3 0,9-39-2 0,0 0-10 15,-5 28-12-15,5-28-3 0,0 0-2 16,0 0 1-16,0 0-2 0,0 0 3 0,0 0 7 15,27-14 3-15,-27 14 4 0,19-32-4 0,-19 32-4 16,23-47-7-16,-12 22 2 0,1 0-6 0,-1-1 4 16,-11 26-3-16,16-41 6 0,-16 41-1 0,9-35 5 15,-9 35 0-15,0 0 0 0,8-25 2 0,-8 25 2 16,0 0 1-16,0 0-2 0,0 0-3 0,0 0-6 16,0 0-2-16,0 0-2 0,0 0 0 15,-5 37 0-15,5-37 2 0,5 27-3 16,-5-27 3-16,8 25-3 0,-8-25 2 0,0 0-2 15,17 24 0-15,-17-24 0 0,0 0 1 0,30 11-1 16,-30-11 2-16,0 0-1 0,34 0 1 0,-34 0 0 16,27-9 0-16,-27 9 3 0,33-21-2 0,-33 21 3 15,41-34-2-15,-41 34 3 0,46-45-3 0,-23 20 2 16,-23 25-5-16,41-41 3 0,-41 41-2 16,28-28 3-16,-28 28 0 0,0 0 2 0,0 0-2 15,0 0-3-15,0 0-1 0,0 0 1 0,0 0 1 16,0 0 0-16,23 32 2 0,-23-7-4 0,-2 3 3 15,-1 0-5-15,-1 2 4 0,-1-4-7 0,1-1 0 16,4-25-10-16,-3 39-6 0,3-39-17 16,5 28-13-16,-5-28-32 0,0 0-26 15,32 39-59-15,-32-39-66 0,0 0-236 0,34-13-16 16,-34 13 293-16</inkml:trace>
  <inkml:trace contextRef="#ctx0" brushRef="#br0" timeOffset="29740.6226">21820 1122 1509 0,'0'0'58'0,"0"0"-52"0,0 0-7 0,0 0 11 16,0 0 19-16,0 0 10 0,0 0 5 0,30-12-8 15,-30 12-11-15,33-15-11 0,-33 15-3 16,43-8-3-16,-43 8 0 0,39-11-2 0,-39 11-1 16,34-5-4-16,-34 5 1 0,30-2-1 0,-30 2-1 15,30 4 1-15,-30-4-2 0,0 0 1 0,28 7 1 16,-28-7 0-16,0 0-1 0,0 0 2 0,5 26-2 16,-5-26 3-16,-8 28 17 0,8-28-33 0,-22 37 31 15,6-10-32-15,-1-1 13 16,1-3 4-16,2 3-5 0,14-26 6 0,-22 43-6 15,22-43 2-15,-9 37-2 0,9-37 2 0,-1 26-2 16,1-26 0-16,0 0-3 0,17 26-1 0,-17-26-4 16,27 7-5-16,-27-7-9 0,37-7-19 0,-3 11-36 15,-34-4-63-15,62-14-129 0,-62 14-261 0,42-27 15 16,-6 31 337-16</inkml:trace>
  <inkml:trace contextRef="#ctx0" brushRef="#br0" timeOffset="30350.1349">22457 1113 873 0,'0'0'217'16,"0"0"-162"-16,0 0-12 0,-25 30 8 0,25-30 7 16,-7 42-14-16,-1-17 12 0,9 15-13 0,-10-3 7 15,11 13 2-15,-7-6-17 0,7 10 3 16,-4-1-17-16,2 5 1 0,-2-1-18 0,2-3 4 15,0-6-12-15,2-2 7 0,5-2-32 0,-2-9 3 16,6 2-15-16,-11-37-18 0,21 53-24 0,-21-53-56 16,27 28-66-16,-27-28-292 0,0 0 67 15,55 19 271-15</inkml:trace>
  <inkml:trace contextRef="#ctx0" brushRef="#br0" timeOffset="30631.3835">22726 1390 1129 0,'-28'3'335'0,"3"24"-250"0,-12-15-19 0,11 16 4 15,-10-10-9-15,11 6-11 0,-5-3-14 16,5 2-2-16,25-23-7 0,-40 39 0 0,40-39-9 16,-25 27-3-16,25-27-6 0,0 0-3 15,0 0-3-15,0 0-4 0,-9 24 0 0,9-24 0 16,0 0 0-16,34 14 1 0,-34-14 0 0,40 6-1 15,-15-5 1-15,4-1 0 0,1 2-1 0,-2 0-1 16,0 0-5-16,-1-1-5 0,-2 5-5 0,-25-6-4 16,46 15-4-16,-46-15-5 0,42 23-20 15,-42-23-24-15,41 27-40 0,-41-27-48 0,39 26-74 16,-39-26-154-16,0 0-84 0,44 27 124 0,-44-27 350 16</inkml:trace>
  <inkml:trace contextRef="#ctx0" brushRef="#br0" timeOffset="31085.1873">23263 1471 1052 0,'0'0'335'0,"-51"-14"-236"16,51 14-16-16,-45-13-1 0,45 13-12 0,-40-2-25 16,40 2-11-16,-46 7-4 0,46-7-1 0,-50 18-3 15,50-18-2-15,-46 34-4 0,46-34-2 0,-39 40-5 16,39-40-1-16,-30 48-5 0,19-22 1 15,1 0-5-15,3-1 2 0,7-25-4 0,-2 39 1 16,2-39-3-16,9 30 1 0,-9-30-1 0,0 0 1 16,33 26-2-16,-33-26 3 0,30 7-2 0,-30-7 1 15,38-5 0-15,-38 5-1 0,40-16 2 0,-40 16-2 16,39-26 2-16,-39 26-4 0,38-36 2 0,-38 36-5 0,35-42 1 16,-35 42-5-16,34-44-1 0,-34 44-4 0,33-39-1 15,-33 39-2-15,23-24 3 0,-23 24 0 16,0 0 3-16,0 0 1 0,0 0 3 0,0 0 2 15,0 0 3-15,2 44 3 0,-7-14-1 0,-2 5 4 16,-4 5-6-16,-3 3 6 0,1 3-7 0,-1 6 8 16,4 5-10-16,-3 3 11 0,3 1 6 0,1-1-23 15,-2-7 24-15,2-2-23 0,-1-7 11 0,1-2 6 16,0-5-4-16,-2-3 9 0,-1-8 1 16,12-26 9-1,-32 41-1-15,32-41-2 0,-44 28-8 0,17-18-3 16,2-2-3-16,25-8-3 0,-47-6-3 0,47 6-9 15,-45-28-9-15,24 3-13 0,7 1-7 0,-6-13-20 16,19 7-24-16,-12-21-41 0,33 24-81 0,-29-31-212 16,20 7-96-16,13 9 76 0</inkml:trace>
  <inkml:trace contextRef="#ctx0" brushRef="#br0" timeOffset="31436.4985">23355 1257 1823 0,'0'0'61'16,"0"0"-50"-16,0 0-9 0,0 0-1 0,0 0 1 0,0 0 1 16,29-22-2-16,-29 22-2 0,26-14-10 0,-26 14-9 15,37-16-15-15,-10 14-20 0,-27 2-41 0,58-7-91 16,-58 7-157-16,46-34-227 0,-8 31 59 15,-15-24 441-15</inkml:trace>
  <inkml:trace contextRef="#ctx0" brushRef="#br0" timeOffset="31800.479">23759 1006 1226 0,'-43'33'303'0,"43"-33"-276"0,0 0-21 0,0 0 0 16,0 0 10-16,0 0 12 0,0 0 14 0,36-30 12 15,-2 21-7-15,-4-6-8 0,7 4-11 0,-2-3-2 16,2 2-6-16,-5 4-2 16,-2 3-7-16,-30 5-5 0,43-5-4 0,-43 5-1 15,25 0 1-15,-25 0 1 0,0 0 4 0,0 0 2 16,0 0 1-16,-4 28-3 0,4-28-1 0,-23 37-5 15,23-37 1-15,-44 48-4 0,17-20 4 0,-3-4-3 16,-2 6-11-16,4-5 26 0,1 0-27 0,27-25 27 16,-37 44-14-16,37-44-1 0,-14 31 3 0,14-31-4 15,0 0 3-15,21 30-2 0,-21-30 3 16,39 9-1-16,-7-9 1 0,5-5 0 0,9-6-3 16,6-5-10-16,3-5-26 0,10 7-54 0,-19-26-122 15,29 22-412-15,-24-1 29 0,-7-4 210 0</inkml:trace>
  <inkml:trace contextRef="#ctx0" brushRef="#br0" timeOffset="33136.3125">13025 2846 694 0,'0'0'216'16,"0"0"-157"-16,0 0-27 0,0 0-5 15,0 0-3-15,0 0 0 0,0 0-5 0,0 0-1 16,0 0 2-16,-9 25 11 0,9-25 18 16,-9 56-10-16,0-22 9 0,4 11-34 0,-8-1 10 15,4 15-13-15,-5-3 7 0,2 9 8 0,-4-2-15 16,0 1 13-16,0-6 1 0,4-3 11 0,-2-17-8 16,6-1 0-16,8-37-21 0,-5 32-7 0,5-32-5 15,0 0 2-15,0 0 2 0,32 0 2 16,-32 0 4-16,28-26 3 0,-10-1 7 0,2-8-6 15,1-11 4-15,4-5-11 0,-1-5 4 0,1-6-10 16,0 0 10-16,0 1-11 0,-6 1 10 0,1 0 9 16,-4 0-26-16,-4 9 29 0,-3 0-29 0,-4 5 11 15,-1 6 7-15,-4 4-6 0,-2 10 5 0,2 26-2 16,-5-32 4-16,5 32 4 0,0 0 4 16,0 0-1-16,0 0-3 0,0 0-7 15,0 0-4-15,0 0 0 0,0 0-2 0,-6 39 4 16,6-39 2-16,9 44 6 0,-9-44-1 0,20 39 5 15,-20-39-3-15,32 32 2 0,-32-32-1 0,49 22 2 16,-19-18 2-16,6-2 0 0,4-8 1 0,3-2-1 16,1-6 2-16,4-6-3 0,-2-4 2 0,2-3-7 15,-6-3 0-15,1 0-7 0,-8 0 2 16,-1 2-5-16,-7 3 3 0,-27 25-3 0,40-38 1 16,-40 38 0-16,0 0 1 0,0 0 1 0,0 0 1 15,0 0 0-15,0 0-2 0,0 0-1 16,0 0-2-16,4 40 2 0,-17 4-3 0,-1 9 5 0,-3 7-7 15,-5 3 7-15,1 3 4 0,2 2-22 16,3-6 23-16,5-2-22 0,6-7 8 0,1-11-3 16,9 0-22-16,1-8-2 0,10 3-12 15,-2-13-7-15,16 8-30 0,-30-32-35 0,58 44-110 16,-58-44-77-16,36 4-217 0,6 10 42 0,-42-14 463 16</inkml:trace>
  <inkml:trace contextRef="#ctx0" brushRef="#br0" timeOffset="34417.738">14008 3454 697 0,'0'0'104'0,"0"0"-38"0,0 0 2 0,0 0 5 16,0 0-3-16,0 0-12 0,0 0-10 0,0 0-7 15,0 0-7-15,0 0-8 0,0 0-9 0,0 0-9 16,0 0-4-16,0 0-2 0,0 0 1 16,-18 31-2-16,18-31 1 0,-9 44-3 0,5-17 3 15,-1-2-4-15,2 6 4 0,1-1-5 0,-2-2 5 16,2-1-5-16,1-3 3 0,4 1-26 0,-3-25-19 16,7 37-2-16,-7-37-13 0,13 25-21 15,-13-25-23-15,0 0-40 0,0 0-60 0,28-20-107 16,0 24 15-16,-31-43 296 0</inkml:trace>
  <inkml:trace contextRef="#ctx0" brushRef="#br0" timeOffset="34620.9272">14048 3327 1099 0,'0'0'106'15,"0"0"-60"-15,0 0-22 0,0 0-11 16,-7 26-4-16,7-26-5 0,0 0-1 0,0 0-1 15,30 11-1-15,-30-11 0 0,29 0 0 16,-29 0-1-16,37-11-1 0,-37 11-13 0,42-16-27 16,-12 15-37-16,-30 1-39 0,50-20-54 0,-50 20-50 15,34-38-166-15,1 45 109 0,-35-7 278 0</inkml:trace>
  <inkml:trace contextRef="#ctx0" brushRef="#br0" timeOffset="34808.375">14055 3621 1031 0,'0'0'54'0,"0"0"-47"0,0 0 3 0,0 0 13 16,0 0 9-16,30-23-2 0,-30 23-10 16,36-25-11-16,-36 25-6 0,44-22-5 0,-19 15-17 15,-25 7-33-15,50-16-48 0,-50 16-73 0,37-23-142 16,-9 35-92-16,-28-12 257 0</inkml:trace>
  <inkml:trace contextRef="#ctx0" brushRef="#br0" timeOffset="34980.2188">14096 3857 1359 0,'0'0'90'15,"0"0"-62"-15,0 0-24 0,0 0-4 0,0 0 2 16,0 0 1-16,0 0 13 0,32-11 1 0,-32 11-1 15,48-17-3-15,-16 3-21 0,0-7-28 0,12 8-44 16,-14-20-85-16,25 24-94 0,-18-5-244 16,-3-18 54-16,22 27 402 0</inkml:trace>
  <inkml:trace contextRef="#ctx0" brushRef="#br0" timeOffset="35214.5977">15037 3218 1495 0,'0'0'49'16,"0"0"-47"-16,0 0-3 0,0 0 6 0,0 0 6 15,0 0 7-15,37-32-1 0,-37 32-4 0,42-23-7 16,-17 11-3-16,0-2-11 0,3 7-12 15,-28 7-19-15,48-9-28 0,-48 9-25 0,35-4-49 16,-35 4-53-16,0 0-245 0,36 0-7 0,-36 0 275 16</inkml:trace>
  <inkml:trace contextRef="#ctx0" brushRef="#br0" timeOffset="35371.4826">14983 3533 1363 0,'-35'5'131'15,"35"-5"-115"-15,0 0-19 0,0 0 4 0,32-1 8 16,-32 1 7-16,44-22 3 0,-16 5-5 0,4-3-2 16,4-10-30-16,10 11-61 0,-16-27-136 0,7 13-333 15,9 6 17-15,-14-15 345 0</inkml:trace>
  <inkml:trace contextRef="#ctx0" brushRef="#br0" timeOffset="35995.1153">16616 2751 1029 0,'4'-32'127'0,"-4"32"-87"0,0 0-6 0,-36-3 5 16,36 3-2-16,-40 12-9 0,11 4-18 0,-1 3-3 15,-7 6 3-15,2 3 12 0,-6-1 5 0,9 6 15 16,-5-10 3-16,14 12 4 0,-6-12 11 15,12 2-44-15,17-25 20 0,-23 40-43 0,23-40 8 16,-4 25 1-16,4-25-3 0,0 0 1 0,39 33 0 16,-39-33 0-16,50 14 1 0,-18-10 1 0,5-1-1 0,4-1 2 15,3-2-2-15,2 2 0 0,0 0 0 0,-2 1-1 0,0 4 0 16,-3-1 2-16,-4 4-2 0,-6 6 1 0,-7 0-2 16,-24-16 2-16,34 44-1 0,-22-19 8 31,-6 1-3-31,-5 2 5 0,-6 0-7 0,0 4 2 15,-6 0-5-15,-1-1 4 0,-4-1-4 0,0-3 3 16,16-27-5-16,-34 44 3 0,34-44-3 0,-25 28-4 0,25-28-14 16,0 0-27-16,0 0-46 0,0 0-59 0,0 0-87 15,0 0-224-15,-5-55-15 0,30 34 276 0</inkml:trace>
  <inkml:trace contextRef="#ctx0" brushRef="#br0" timeOffset="36176.9465">16607 2811 1513 0,'-49'3'148'16,"49"-3"-101"-16,0 0-29 0,0 0-8 0,0 0 3 15,0 0 2-15,0 0 4 0,35 20 1 16,-35-20-3-16,55-7-5 0,-18 0-5 0,9-6-5 0,4 1-5 0,0-4-13 16,3 4-17-16,-7-11-26 0,12 16-37 0,-14-19-41 15,27 31-82-15,-30-21-180 0,12 7-98 0,6 18 116 16,-26-20 381-16</inkml:trace>
  <inkml:trace contextRef="#ctx0" brushRef="#br0" timeOffset="36348.7524">17351 3175 1363 0,'-30'-10'303'0,"30"10"-268"15,0 0-13-15,0 0 5 0,0 0-3 0,0 0-1 16,0 0-18-16,-19-28-7 0,19 28-10 15,0 0-25-15,24-25-46 0,-22-1-74 0,32 31-150 16,-34-5-235-16,42-30 14 0,-8 34 395 0</inkml:trace>
  <inkml:trace contextRef="#ctx0" brushRef="#br0" timeOffset="36778.8771">18251 2784 1076 0,'-34'8'310'0,"-6"-21"-251"0,13 10-4 0,-10-10 11 15,37 13-1-15,-53-5-10 0,53 5-12 16,-48 9-7-16,48-9-7 0,-43 17-8 0,43-17-5 15,-37 30-6-15,37-30 3 0,-33 44-2 0,18-17 2 16,3-2-4-16,1 4-11 0,2-4 25 0,9-25-30 0,-8 41 25 16,8-41-15-16,12 24-3 0,-12-24 0 0,28 14 0 15,-28-14 2-15,45-1-1 0,-19-6-1 0,3-4 3 16,1-1-3-16,2-6-12 0,1-5 27 0,1 0-27 0,1-3 28 16,1-2-10-16,-1-1-5 0,-1 3 4 0,-6 1-6 15,-28 25 3-15,43-38-2 0,-43 38 2 0,26-25-2 31,-26 25 0-31,0 0 1 0,0 0-1 0,0 0 1 16,0 0-1-16,0 0 1 0,0 0-2 0,0 0 1 16,-2 53-1-16,-10-14-4 0,-4 8-6 0,-3 6-8 15,-4 7 22-15,-4 3-14 0,-3 4 14 16,2-3-21-16,6-1-9 0,3-7-4 0,15 1-31 0,-3-20-23 16,25 12-63-16,-18-49-71 0,30 33-330 0,5-13 33 15,-6-27 261-15</inkml:trace>
  <inkml:trace contextRef="#ctx0" brushRef="#br0" timeOffset="37200.9044">18968 2823 1535 0,'-56'-19'85'16,"56"19"-39"-16,-54-9-2 0,54 9-5 0,-51 0-13 15,26 5-5-15,-5 1 0 0,5 6 2 0,-3-3-2 16,3 10 1-16,0-1-5 0,25-18 2 0,-42 42-4 15,42-42-1-15,-28 44-8 0,28-44-15 16,-9 42 22-16,9-42-26 0,12 39 26 0,-12-39-12 16,34 30-1-16,-9-14 2 0,3-6-1 15,2-4 0-15,2-3-1 0,2-1 0 0,1-2 0 16,0-2 1-16,1 2-1 0,-2 0 1 0,-6 2-1 16,-2 0-1-16,-26-2-2 0,41 16-2 0,-41-16 0 15,25 28 2-15,-25-28 0 0,9 40 4 16,-11-12-2-16,-5 1-8 0,-4 4-3 0,-5 1 3 15,-3 1-4-15,-6-2 15 0,0-3-3 0,1-3 4 16,-3-1-3-16,27-26 2 0,-44 35-1 0,44-35 2 16,-39 18 1-16,39-18 3 0,-30 3 1 0,30-3-2 15,0 0 0-15,-25-37-5 0,23 11 0 0,4-7-4 16,5-8 5-16,4-5-7 0,4-5 2 0,1 0-10 16,4-2 1-16,1-3-8 15,4 0-4-15,0 3 29 0,1 3-26 0,-3 5 17 16,-1 9-31-16,-10-4-35 0,13 19-44 0,-25-22-82 15,26 24-256-15,-26 19-100 0,7-39 125 0</inkml:trace>
  <inkml:trace contextRef="#ctx0" brushRef="#br0" timeOffset="37638.3944">19822 2968 1272 0,'0'0'69'0,"0"0"-55"0,0 0-13 16,0 0 2-16,0 0-1 0,0 0 3 0,-27 35-3 15,10-5-8-15,-6 5 18 0,1 11-7 16,-4-2 14-16,1 3 6 0,-3 4-13 0,1 1 3 16,-5-3-13-16,4-2 4 0,0-3-10 0,3-7 0 15,7-5-23-15,18-32-19 0,-23 42-43 0,23-42-40 16,0 0-46-16,0 0-45 0,0 0-93 0,0 0-50 16,14-51 276-16</inkml:trace>
  <inkml:trace contextRef="#ctx0" brushRef="#br0" timeOffset="37810.2682">19647 3130 1008 0,'-29'-60'184'0,"29"60"-41"16,-19-41-7-16,19 41-19 0,0 0-18 0,0 0-18 16,-25-19-23-16,25 19-19 0,0 0-19 0,0 0-10 15,-16 26-10-15,16-26 1 0,-4 43-3 0,8-15 4 16,5 2-4-16,5-2 4 0,7 0-6 0,6-5 1 16,7 0-14-16,1-9-13 0,13 5-32 15,-6-17-36-15,24 19-44 0,-22-31-59 0,36 29-86 16,-22-12-201-16,1-17 27 0,19 20 359 0</inkml:trace>
  <inkml:trace contextRef="#ctx0" brushRef="#br0" timeOffset="38013.414">20488 2959 1400 0,'-34'-2'86'16,"34"2"-55"-16,-33 18 5 0,33-18-38 0,-36 28 33 15,36-28-42-15,-35 47 10 0,17-17 5 0,0 4-5 16,2 3 5-16,4 0-7 0,1 2 6 16,4-4-7-16,4-4 5 0,4-1-17 15,-1-30-13-15,25 50-28 0,-25-50-23 0,48 33-31 16,-48-33-24-16,67 14-50 0,-33-19-105 0,3-14-118 16,25 20 146-16,-30-32 262 0</inkml:trace>
  <inkml:trace contextRef="#ctx0" brushRef="#br0" timeOffset="38279.0263">20925 2929 1381 0,'0'0'160'0,"0"0"-78"0,-30 5-16 15,30-5-13-15,-25 5-21 0,25-5-12 0,-24 20-21 16,24-20 31-16,-23 40-29 0,14-13 30 16,2 4-10-16,1 6-9 0,8 2 14 0,-2 3-6 15,4-1 4-15,-1-8-6 0,8-1-8 0,5-4-8 16,3-3 2-16,-19-25-4 0,48 33 4 0,-23-27-3 15,1-3-1-15,3-5 1 0,1-5 1 16,-4-3 0-16,-26 10-1 0,41-28 2 0,-41 28-3 16,27-48 2-16,-18 22-5 0,-2-6 2 0,-7-1-10 15,-2 1-1-15,-7 0-15 0,0 4-3 0,-9-5-17 16,18 33-15-16,-39-60-30 0,39 60-87 0,-49-58-133 16,49 58-246-16,-44-37 28 0,10 10 387 0</inkml:trace>
  <inkml:trace contextRef="#ctx0" brushRef="#br0" timeOffset="39497.9813">21271 2462 791 0,'0'0'102'0,"32"2"-16"16,-32-2 6-16,24-19-9 0,-24 19-7 0,41-27-21 15,-41 27-14-15,50-35-16 0,-26 19-11 16,5 2-10-16,-29 14-2 0,44-23-1 16,-44 23 1-16,30-10-1 0,-30 10 2 0,0 0 2 15,0 0 6-15,0 0 3 0,0 0-1 0,0 35 0 16,0-35-9-16,-30 46 2 0,7-15-3 0,-5 3 11 16,-4-1 8-16,0 8 15 0,-5-8 2 0,10 8 5 15,-5-11-12-15,11-2-1 0,21-28-11 0,-30 46-3 16,30-46-11-16,-7 29-3 0,7-29-5 15,0 0 1-15,28 27-1 0,-28-27 2 0,52 3-1 16,-17-6 0-16,7-8-2 0,3-5-16 0,8 2-23 16,-7-12-34-16,16 14-43 0,-23-22-51 0,23 27-68 15,-25-5-213-15,-7-15 17 0,14 26 282 16</inkml:trace>
  <inkml:trace contextRef="#ctx0" brushRef="#br0" timeOffset="39779.2299">21942 2404 845 0,'0'0'107'16,"0"0"-47"-16,0 0 14 0,0 0 11 0,0 0-1 16,0 0-22-16,0 0-26 15,0 0-9-15,-46 14 12 0,46-14 14 0,-44 37 5 16,28-5 8-16,-13-11-11 0,12 9-3 0,17-30-15 15,-34 47-9-15,34-47-13 0,-20 37-4 0,20-37-9 16,0 27 0-16,0-27-3 0,0 0 1 0,34 26 0 16,-34-26 1-16,46 4-2 0,-14-8 1 0,5-3-9 15,6-7-11-15,6 2-18 0,-6-15-28 16,12 12-28-16,-20-24-52 0,22 28-66 0,-34-22-167 16,7-1-99-16,7 22 124 0,-32-30 354 0</inkml:trace>
  <inkml:trace contextRef="#ctx0" brushRef="#br0" timeOffset="39919.9723">22046 2474 1110 0,'0'0'253'0,"-19"64"-205"0,8-27-35 0,9 5 5 16,2-5-6-16,6 0 1 0,1 0-13 0,2-3 3 16,1-1-7-16,5-1 1 0,4-2-26 0,-19-30-39 15,57 45-73-15,-57-45-71 0,65 8-210 0,-15 13-29 16,-25-32 312-16</inkml:trace>
  <inkml:trace contextRef="#ctx0" brushRef="#br0" timeOffset="40216.3458">22604 2740 1110 0,'0'0'334'0,"-37"-28"-263"0,37 28-18 0,0 0 2 16,0 0-3-16,0 0-13 0,0 0-11 0,0 0-10 15,0 0-7-15,0 0-6 0,0 0 1 0,-19 46-1 16,15-12 7-16,-1 1-2 0,3 9 5 0,-5 0-9 0,3 5-13 16,-1 2 23-16,-2 7-26 0,-2-1 23 0,-2 1-8 15,3-7-9-15,-3-5 4 16,6-2-9-16,-2-6 4 0,7 1-18 0,-2-12-15 0,9 3-37 15,-7-30-34-15,26 35-79 0,-26-35-77 0,39 0-92 16,-1 3-123-16,-15-31 187 0,30 23 293 0</inkml:trace>
  <inkml:trace contextRef="#ctx0" brushRef="#br0" timeOffset="40473.5954">23024 2823 1016 0,'-27'34'304'0,"-4"-34"-218"15,31 0-25-15,-48 23-9 0,48-23-1 0,-46 30-11 16,46-30-1-16,-53 35 0 0,53-35-19 0,-48 37 33 16,48-37-38-16,-41 42 28 0,41-42-14 0,-34 41-9 15,34-41 3-15,-23 31-8 0,23-31-2 16,-9 25-8-16,9-25-1 0,0 0-3 0,6 28 0 16,-6-28-1-16,0 0 2 0,32 26-2 0,-32-26 0 15,39 13-1-15,-15-8-1 0,3-1-1 0,1-3-4 0,2 6-7 16,-3-7-5-16,3 9-7 0,-30-9-4 0,51 14-7 15,-26-12-12-15,11 10-22 0,-36-12-18 0,63 11-31 16,-63-11-47-16,68 3-77 0,-42 3-213 0,1-17 1 16,21 20 317-16</inkml:trace>
  <inkml:trace contextRef="#ctx0" brushRef="#br0" timeOffset="40904.1781">23461 3035 1167 0,'-26'19'270'16,"-13"-26"-190"-16,39 7-13 0,-55 3-2 0,55-3-5 16,-51 11-18-16,51-11-2 0,-52 14-3 0,52-14 0 15,-46 21-8-15,46-21-2 0,-33 27-8 0,33-27-2 16,-25 33-7 0,25-33-2-16,-14 39-6 0,14-39 1 0,0 39-3 15,0-39 1-15,19 31-3 0,-19-31 1 0,32 23-1 0,-32-23 1 0,42 11-1 16,-17-11 2-16,0-2-1 0,-25 2 0 15,46-12 1-15,-46 12 0 0,37-16 1 0,-37 16-1 16,32-25 2-16,-32 25-2 0,25-39 3 0,-25 39-3 16,21-38 0-16,-21 38-1 0,23-41 1 0,-23 41-1 15,22-32 2-15,-22 32-4 0,0 0-1 0,23-29-4 16,-23 29-1 0,0 0 1-16,0 0 0 0,0 0 3 0,21 24 2 15,-21-24 4-15,2 53-3 0,-2-14 6 16,-6 5-7-16,-3 9 7 0,-1 5-7 0,-4 5 10 15,-4 1-7-15,0 1 8 0,-1-5-7 0,-1 1 6 16,-1-6-6-16,0-1 7 0,-2-8-7 0,-2 2-11 16,0-8 22-16,0-6-24 0,-1-4 26 0,-3-4-13 15,3-5-5-15,-1-5-2 0,2-4-9 0,1-8-12 16,24-4-12-16,-48 0-25 0,48 0-48 0,-48-23-73 0,48 23-157 16,0 0-203-16,-37-46 22 0,37 46 419 15</inkml:trace>
  <inkml:trace contextRef="#ctx0" brushRef="#br0" timeOffset="42781.5575">6757 5118 187 0,'0'0'66'0,"0"0"-10"0,0 0-7 16,-5-30-8-16,5 30-3 0,0 0-5 0,0 0-8 16,0 0 3-16,0 0 1 0,-2-23 6 0,2 23 4 15,0 0 1-15,0 0-6 0,0 0-4 0,0 0-9 16,0 0-7-16,0 0-7 0,0 0-4 15,0 0-1-15,0 0 0 0,0 0 3 16,0 0 7-16,0 0 5 0,0 0 2 0,12 30 3 16,-12-30-1-16,9 35 6 0,-9-35 6 0,11 53 6 15,-10-21 3-15,8 8 6 0,-5 1-6 0,5 14 7 16,-4-1-12-16,4 11 2 0,-2 0-21 0,4 8 3 16,-4 6-2-16,3-3-24 0,-1 3 26 0,2 5-22 15,-2-2 6-15,-1 4 10 0,0 4-21 16,0 1 14-16,-1 6-16 0,1 2 15 0,-1 6 3 15,0 1-20-15,-2 3 21 0,-1 6-19 0,-3-3 0 16,-2 3 18-16,-5 1-19 0,1-1 19 0,-4-1 2 16,0 1-13-16,0-11 26 0,2-4-14 0,0-10 5 15,5-7 10-15,1-15-19 0,4-10 4 0,3-15-15 16,-1-13-9-16,11-4-37 16,-16-26-29-16,39 25-73 0,-39-25-93 0,0 0-215 15,44-13 26-15,-44 13 434 0</inkml:trace>
  <inkml:trace contextRef="#ctx0" brushRef="#br0" timeOffset="43844.0926">6725 7994 456 0,'0'0'119'16,"0"0"-38"-16,0 0-21 0,0 0-12 0,0 0-3 16,0 0-2-16,0 0-2 0,0 0 0 0,0 0 0 15,0 0-3-15,0 0-5 0,0 0-8 0,0 0-6 16,0 0-5-16,0 0-3 0,0 0 4 0,9 44 5 15,-9-44 7-15,10 48 7 0,-4-24-6 16,4 6 0-16,-1-1-12 0,4 2 2 0,-5-1-8 16,7 2 4-16,-3-4-5 0,4-2 4 0,0-1-6 15,2 0 4-15,-1 1 10 0,-17-26-13 16,38 50 11-16,-21-24-34 0,-17-26 16 0,36 33-17 16,-36-33 19-16,32 18 3 0,-32-18-1 0,24 4-1 15,-24-4 9-15,25-11 14 0,-25 11 10 0,18-34 24 16,-15 5-42-16,4-1 18 0,-1-11-43 15,-4-1 5-15,1-2 4 0,-3-7-27 0,7 8-29 16,-14-18-71-16,23 26-98 0,-25-13-235 0,7-10-38 16,22 23 280-16</inkml:trace>
  <inkml:trace contextRef="#ctx0" brushRef="#br0" timeOffset="45381.5923">13350 4782 271 0,'0'0'106'15,"-14"-30"-10"-15,14 30 7 0,0 0 10 16,-21-30-10-16,21 30 3 0,0 0-18 0,0 0-3 16,-37-34-11-16,37 34-13 0,0 0-19 0,-34-12-12 15,34 12-10-15,-32-7-4 0,32 7-2 0,-32 3 3 16,32-3 0-16,-35 18 3 0,35-18-1 0,-37 30 4 16,37-30-1-16,-36 46 7 0,36-46 19 0,-33 54-32 15,15-27 31-15,9 5-38 0,-1-2 6 16,6 1 2-16,0-3-9 0,6-1 3 0,-2-27-6 15,13 42 2-15,-13-42-6 0,24 28 2 0,-24-28-1 16,39 13 2-16,-14-13 6 0,4-4 5 0,-3-10 5 16,6-4 2-16,-4-8 1 0,2-4-6 0,-1-9 0 15,-1-1-9-15,0-6-12 0,-1-2 22 0,-2-3-27 16,1-2 23-16,-3 2-9 0,-1 0-8 0,-3 6 7 0,-3 6-6 16,-5 2 5-16,-4 10-3 15,-7 27 3-15,3-37-3 0,-3 37 4 0,0 0-2 16,0 0-1-16,0 0 0 0,0 0-4 0,0 0-2 15,0 0-2-15,0 0-2 0,-9 37-5 0,8-3 3 16,1 10-11-16,-2 0 2 0,5 5-14 0,-3-5-2 16,9 4-18-16,-7-11-4 0,16 7-12 0,-18-44-58 31,33 65-29-31,-33-65-96 0,34 28-207 16,0 2 36-16,-34-30 353 0</inkml:trace>
  <inkml:trace contextRef="#ctx0" brushRef="#br0" timeOffset="45573.9549">13898 4674 869 0,'-23'25'291'0,"23"-25"-277"0,0 0-27 15,0 0-1-15,0 0-1 0,26-12-5 16,-26 12-21-16,36-15-19 0,-36 15-32 0,42-21-29 15,-42 21-40-15,41-26-63 0,-9 31-83 0,-25-29 202 16</inkml:trace>
  <inkml:trace contextRef="#ctx0" brushRef="#br0" timeOffset="45780.1363">13903 4965 1304 0,'0'0'165'0,"0"0"-136"0,0 0-24 0,0 0-7 0,0 0-2 16,0 0 3-16,30 2 1 0,-30-2 2 15,27-22-3-15,-27 22 1 0,40-33-21 0,-9 19-28 0,-8-14-30 16,16 19-100-16,-18-21-90 0,2 2-200 0,21 21 39 16,-23-27 430-16</inkml:trace>
  <inkml:trace contextRef="#ctx0" brushRef="#br0" timeOffset="46187.4036">14640 4475 819 0,'-34'-3'165'0,"34"3"-138"0,0 0 2 0,0 0 13 16,-32 3 5-1,32-3-1-15,0 0-17 0,0 0-4 0,0 0-6 16,-14 32 2-16,14-32-1 0,0 28 5 0,0-28 2 16,2 41 8-16,-2-41-5 0,3 51-1 0,-1-16-16 15,3 5 8-15,-1 6 10 0,1 4-29 0,-3-3 36 0,0 4-34 16,-4-7 14-16,2 7 9 0,-3-10-9 16,1 1 5-16,-2-8-11 0,2-5 5 0,2-29-4 0,-1 39 0 15,1-39-5-15,0 0-3 0,0 0-4 0,0 0-1 16,0 0 3-16,0 0 2 0,0 0 5 15,30-42-4-15,-21 8 3 0,3-4-8 0,-1-8 5 16,3 0-9-16,2-3 8 0,0 3 11 0,-2 0-24 16,2 6 31-16,-6-3-24 0,3 6 10 15,-6-1 6-15,2 1-8 0,-2 7 2 0,0 0-6 16,0 3 2-16,-7 27-5 0,11-38 2 0,-11 38-3 16,0 0 0-16,16-30-2 0,-16 30-3 0,0 0-7 15,0 0-13-15,0 0-18 0,40-4-39 0,-40 4-46 16,41 0-95-16,-41 0-192 0,27-16-94 0,10 27 146 15</inkml:trace>
  <inkml:trace contextRef="#ctx0" brushRef="#br0" timeOffset="46656.1932">14966 5019 926 0,'-6'29'148'0,"6"-29"-110"15,0 0-6-15,0 0 12 0,41 10 9 0,-41-10 1 16,43-12-7-16,-43 12-3 0,53-30-8 0,-25 12-6 16,7-1-13-16,-3-2-5 0,0 0-8 0,-3 3-1 15,-29 18-3-15,44-32 2 0,-44 32 0 0,0 0 15 16,30-26 14-16,-30 26 10 0,0 0 1 0,0 0-12 16,0 0-16-16,-35-23-10 0,35 23-3 15,-39-7-1-15,14 7-1 0,0 2 3 0,-2 1-2 16,-1 1 2-16,2 3 4 0,-1-4 0 0,27-3 6 15,-43 23 1-15,43-23 2 0,-33 28-2 16,33-28 3-16,-21 36-7 0,21-36 3 0,-8 42-6 16,8-19 2-16,4 5-5 0,3-2 2 0,4-1-5 15,-11-25 2-15,30 42-5 0,-30-42 3 0,48 34-10 16,-24-27-15-16,12 5-38 0,-36-12-54 16,74 5-115-16,-74-5-209 0,62-28-101 0,-12 28 175 15</inkml:trace>
  <inkml:trace contextRef="#ctx0" brushRef="#br0" timeOffset="46953.0752">15950 4755 1462 0,'-31'14'106'16,"31"-14"-91"-16,0 0-19 0,0 0 1 0,35-23 5 16,-35 23-3-16,48-29 3 0,-22 11-6 15,6 4-22-15,-7-7-32 0,12 14-32 0,-37 7-40 16,57-23-12-16,-57 23-12 0,46-18-29 0,-46 18-141 15,0 0-38-15,49 5 257 0</inkml:trace>
  <inkml:trace contextRef="#ctx0" brushRef="#br0" timeOffset="47093.6849">15950 4968 1228 0,'0'0'320'16,"0"0"-291"-16,0 0-29 0,0 0 6 15,48-3 1-15,-19-17 2 0,8-2-6 0,5-8 1 16,4-6 0-16,9 10-67 0,-12-27-111 0,20 16-368 16,-11 5-15-16,-13-6 284 0</inkml:trace>
  <inkml:trace contextRef="#ctx0" brushRef="#br0" timeOffset="47718.6945">17348 4227 405 0,'0'0'165'0,"0"0"-71"16,-30 12-12-16,30-12-1 0,-36 23-3 0,10-5 8 15,8 10 8-15,-16-9 5 0,15 25 8 0,-18-15-11 16,15 20 0-16,-15-16-15 0,16 18-5 0,-11-8-21 16,11 6-6-16,-6-2-18 0,11 1-2 0,0-6 3 15,7 1-32-15,6-10 21 0,1 1-31 0,9-8 10 16,2-1 1-16,-9-25-2 0,36 38 1 15,-12-24-1-15,3-3 2 0,3-2-1 16,0-2 0-16,4-7 0 0,-1 0-1 0,-2-2 0 16,-1-5 2-16,-4-4 1 0,-1 1-2 0,-25 10 1 15,35-23-3-15,-35 23 0 0,20-32-5 0,-20 32-3 16,3-38-7-16,-3 38-2 0,-8-46 13 0,8 46-30 16,-18-39 35-16,18 39-27 0,-28-32 17 0,28 32 5 15,-34-26-2-15,34 26 2 0,-28-16-1 16,28 16-6-16,0 0-9 0,-27-3-15 0,27 3-14 15,0 0-22-15,0 0-30 0,0 0-57 0,-28 17-128 16,28-17-174-16,1 27 4 0,-1-27 443 0</inkml:trace>
  <inkml:trace contextRef="#ctx0" brushRef="#br0" timeOffset="47890.566">17615 4602 1162 0,'0'0'197'16,"-25"23"-193"-16,25-23-10 0,0 0-8 0,-30 2-20 15,30-2-36-15,0 0-38 0,0 0-32 16,0 0-53-16,14-36-116 0,13 36-71 0,-23-33 272 16</inkml:trace>
  <inkml:trace contextRef="#ctx0" brushRef="#br0" timeOffset="48374.9494">17833 4421 1491 0,'-27'15'63'0,"27"-15"-39"0,0 0-10 16,0 0-1-16,0 0-2 0,0 0 3 0,32-29 4 15,-32 29-4-15,41-29-2 0,-14 12-7 16,1-1-2-16,2 1-3 0,0-1 2 16,-1 6-3-16,-3 1 2 0,1 2-1 0,-27 9 1 15,42-10-1-15,-42 10-1 0,25-4 0 0,-25 4 1 16,0 0 1-16,0 0 2 0,0 0 2 0,9 30-1 16,-9-30 1-16,-11 34-4 0,11-34 2 0,-25 47-3 15,8-20 4-15,-3 1-1 0,-1 2 5 0,0-2-5 16,3 0 7-16,0-2-4 0,6-1 1 15,12-25-2-15,-16 35-2 0,16-35-5 0,0 0 1 16,2 30-2-16,-2-30 1 0,0 0 0 0,28 11 1 16,-28-11 1-16,32-4 0 0,-32 4 1 15,39-14-1-15,-39 14 2 0,44-21-2 0,-44 21 2 16,41-19-1-16,-41 19 6 0,32-11 2 0,-32 11 3 16,0 0 0-16,0 0-1 0,0 0 4 0,0 0 4 15,17 27-2-15,-17-27-2 0,-14 31-5 16,14-31-10-16,-26 46 3 0,26-46-5 0,-30 48 4 15,12-24-4-15,2 1-14 0,16-25 25 0,-30 46-33 16,30-46 24-16,-23 38-21 0,23-38-12 0,-16 36-10 16,16-36-26-16,-9 30-24 0,20-4-48 0,-11-26-72 15,0 0-237-15,0 0-33 0,0 0 184 0</inkml:trace>
  <inkml:trace contextRef="#ctx0" brushRef="#br0" timeOffset="48843.7066">18462 4458 1148 0,'0'0'257'0,"0"0"-229"0,0 0-17 0,0 0 3 15,0 0 3-15,25-22 6 0,-25 22-2 0,47-29 1 16,-15 14-4-16,0-2-3 0,5 1-4 0,0-2 1 15,4 4 2-15,-9 2 3 0,4 3-3 0,-8 4-3 16,-2 1 2-16,-26 4 3 0,46 6 7 16,-46-6 5-16,29 14 0 0,-29-14-3 15,16 24-2-15,-16-24-6 0,5 36 2 0,-7-13-7 16,1 5 0-16,-8 0-6 0,-5 2 0 0,-4 7-6 16,-3-2 4-16,-6 7-7 0,0-1 6 0,-3 3-6 15,0 2 6-15,0-1 9 0,-2 1-24 0,2-4 24 16,5 3-27-16,4-7 2 0,3-4-7 15,9-3-19-15,9-31-21 0,-5 53-37 0,5-53-39 16,23 27-108-16,-23-27-260 0,25 0-11 0,14 0 262 16</inkml:trace>
  <inkml:trace contextRef="#ctx0" brushRef="#br0" timeOffset="49109.42">19501 4526 1006 0,'-28'16'97'0,"28"-16"-38"0,0 0 5 16,-37 9 1-16,37-9-16 0,0 0-14 0,-30 44 0 16,30-44-4-16,-32 49-1 0,9-17-13 15,0 5 0-15,-6 2 14 0,1 7-30 0,-6-2 30 16,4 3-32-16,-2-6 4 0,2 1 1 0,4-5-9 15,3-7 0-15,5-2-20 0,18-28-15 0,-19 35-31 16,19-35-37-16,0 0-65 0,0 0-43 16,0 0-97-16,0 0-74 0,1-37 157 0,29 30 230 15</inkml:trace>
  <inkml:trace contextRef="#ctx0" brushRef="#br0" timeOffset="49271.075">19230 4713 849 0,'0'0'331'0,"-21"-51"-168"0,21 51-23 0,0 0-17 16,0 0-21-16,0 0-30 0,0 0-28 0,-30-7-16 15,30 7-12-15,-9 25-7 0,9-25-1 0,-3 42-5 16,4-16 4-16,3-1-8 0,1 3-12 0,6-2 25 16,-1-3-34-16,8 4 21 15,-18-27-32-15,46 42-42 0,-46-42-48 0,64 30-89 16,-64-30-89-16,55-5-245 0,-14 17 74 0,-15-23 365 16</inkml:trace>
  <inkml:trace contextRef="#ctx0" brushRef="#br0" timeOffset="49505.7319">20054 4554 1427 0,'-39'0'111'0,"39"0"-50"0,-41 16-8 15,41-16-4-15,-33 27-23 0,33-27-11 0,-34 33-3 16,34-33 3-16,-30 48-7 0,17-20 0 15,1 5-9-15,0 1-15 0,1 1 30 0,0 2-30 0,6-2 25 0,-2 1-18 32,9-1-20-32,-2-35-18 0,9 54-29 0,-9-54-27 0,26 43-45 0,-26-43-24 0,36 23-65 15,-36-23-123-15,28-8-62 0,13 19 251 0</inkml:trace>
  <inkml:trace contextRef="#ctx0" brushRef="#br0" timeOffset="49791.6237">20259 4569 1392 0,'0'0'112'0,"-28"8"-46"15,28-8-10-15,-25 23-4 0,25-23-18 0,-23 37-8 16,9-10-6-16,3 4 5 0,-1-1-7 0,5 6-13 16,0-5 27-16,3 4-30 0,1-5 24 15,5 4-14-15,5-8-9 0,-7-26 2 0,19 37-3 0,-19-37 1 16,32 20-3-16,-32-20 1 0,48 5 0 0,-22-10 0 15,-1-6 1-15,2-5-1 0,-27 16 4 0,46-44-3 16,-27 18 4-16,-1-2-4 0,-6-4-13 0,-1 0 29 16,-4-1-27-16,-2 1 27 0,-3 0-10 0,-2 2-6 15,-3-1 3-15,-4 4-5 16,-2 1-4-16,-4-1-8 0,13 27-9 0,-26-35-13 16,26 35-14-16,-30-16-18 0,30 16-30 15,-36 4-37-15,33 26-79 0,-33-25-118 0,36-5-169 0,-33 62 28 16,1-46 455-16</inkml:trace>
  <inkml:trace contextRef="#ctx0" brushRef="#br0" timeOffset="50835.9449">21097 3769 518 0,'0'0'120'0,"0"0"-15"16,-28-9-27-16,28 9-9 0,-29 25-12 0,29-25 12 15,-40 44 29-15,22-9-3 0,-14-7 18 0,14 20-35 16,-15-13-5-16,13 14-16 0,-8-5 0 0,10 9 3 16,-7-9-17-16,11 6 2 0,0-13-18 0,7 7-1 0,2-13-12 0,5 5-3 15,1-10-9-15,-1-26 1 0,15 37-3 0,-15-37 0 16,24 25 0-16,-24-25 1 0,29 15-2 15,-29-15 2-15,28 7 0 0,-28-7-1 0,25-7 1 16,-25 7-1-16,0 0 1 0,30-33-1 0,-30 33 3 16,23-44-3-16,-11 16 2 0,-1-2-3 0,-4 2 2 15,-2-1-5-15,-5 5 2 0,0 24-3 0,-8-39 4 16,8 39-1 0,-25-21 3-16,25 21-3 0,-32-7 0 0,32 7-1 15,-41 12-2-15,16 2 2 0,1 6-2 16,-1 3 4-16,4 8-5 0,-1 3 5 0,8-1-7 15,2-1-2-15,5-4-16 0,7-28-15 0,3 46-31 16,-3-46-35-16,39 26-79 0,-39-26-121 0,51-23-195 16,1 20 29-16,-11-29 420 0</inkml:trace>
  <inkml:trace contextRef="#ctx0" brushRef="#br0" timeOffset="51664.2022">21464 4539 825 0,'0'0'268'0,"21"-25"-211"0,-21 25-14 0,3-25 6 16,-3 25 11-16,0 0 2 0,0-24 2 16,0 24 3-16,0 0-2 0,0 0-10 0,0 0-21 15,0 0-15-15,-12 28-6 0,12-28 4 0,-19 39 3 16,12-9 6-16,-8-1-3 0,5 7 1 16,-3 1-8-16,1 0 3 0,0 0-8 0,3 0-14 15,-4-6 25-15,6-1-29 0,0-5 24 0,7-25-13 16,-5 39-5-16,5-39 1 0,0 0-1 0,9 26 0 15,-9-26 0-15,0 0 2 0,26-2-1 16,-26 2 0-16,0 0 3 0,36-28-2 0,-36 28 1 16,28-39-1-16,-14 15-14 0,2-3 29 0,-2-1-29 15,-1 4 28-15,-1-3-11 0,-3 1-5 0,-2 1 5 16,-7 25-1-16,11-42 3 0,-11 42-2 0,3-30 4 16,-3 30-4-16,2-25 1 0,-2 25-2 0,0 0 1 15,0 0-1-15,0 0 0 16,0 0 0-16,0 0-2 0,0 0-1 0,0 0-1 15,0 0 1-15,0 0-2 0,0 0 2 0,0 0 0 16,25 9 1-16,-25-9 0 0,28 3-1 0,-28-3 1 16,34 0-1-16,-34 0 1 0,39-3 1 0,-39 3 1 15,40-5-1-15,-40 5 1 0,43-9-2 0,-43 9 1 16,37-9-1-16,-37 9 2 0,27-11 0 0,-27 11 1 16,0 0 0-16,0 0 0 0,28-7 0 15,-28 7 2-15,0 0 1 0,0 0-1 0,0 0 0 16,0 0-2-16,0 0-1 0,0 0-2 0,0 0-1 15,0 0 1-15,28 22-1 0,-28-22 0 0,13 37 3 16,-8-13-4-16,-1 8 4 0,-4 0-4 16,1 3 3-16,-2-2-4 0,1 1-10 0,-2-4 23 15,0-6-23-15,2-24 23 0,-2 44-15 0,2-44-9 16,0 0-9-16,14 30-13 0,-14-30-9 16,0 0-16-16,25-8-32 0,-25 8-44 0,18-25-95 15,12 9-346-15,-30 16 63 0,27-49 237 0</inkml:trace>
  <inkml:trace contextRef="#ctx0" brushRef="#br0" timeOffset="54112.9365">13464 4725 255 0,'0'0'76'0,"0"0"-22"15,0 0-22-15,0 0-15 0,0 0-6 16,0 0 5-16,0 0 14 0,0 0 17 0,0 0 9 16,0 0 9-16,0 0-9 0,0 0 4 0,0 0-12 15,0 0 2-15,0 0-6 0,0 0 3 0,0 0 3 16,0 0 5-16,0 0 1 0,0 0-1 0,10-31-10 15,-10 31-9-15,9-27-7 0,-9 27-8 16,13-33-2-16,-13 33-6 0,12-41-1 0,-12 41-7 16,18-44 4-16,-18 44-9 0,19-47 6 0,-19 47-7 15,18-48 3-15,-9 23-2 0,0-1 2 0,-2 0 0 16,0-1 3-16,0 3 3 0,-3-5 7 0,-4 29 0 16,7-47 4-16,-7 47-6 0,3-44 1 0,-3 44-6 15,0-41 3 1,0 41-6-16,-2-42 2 0,2 42-7 0,-5-44 4 0,5 44-5 15,-2-37 3-15,2 37-3 0,2-28 2 0,-2 28-2 16,0 0 1-16,2-28-1 0,-2 28 2 16,0 0-1-16,0 0 3 0,0 0 3 0,0 0 3 15,0 0 2-15,0 0 0 0,0 0 0 0,0 0-1 0,0 0-1 16,-9 30-4-16,5-8 0 0,-3 10-4 0,-3 2 5 16,-4 1 0-16,1 2 8 0,-3 2-3 0,4 5 10 15,-4 0-6-15,3 7 8 0,-2-2-8 0,2 7 7 16,1-1-12-16,1 3 5 0,2 0-14 15,4 4 7-15,1-4 5 0,4-2-26 0,6-5 20 16,-1-5-41-16,11 0-25 0,-12-21-46 0,26 17-119 16,-30-42-178-16,16 26-141 0,10-5 152 0,-26-21 391 15</inkml:trace>
  <inkml:trace contextRef="#ctx0" brushRef="#br0" timeOffset="55279.8703">7292 6354 392 0,'-4'-24'99'0,"4"24"-4"0,0 0-6 0,0 0-1 16,14-30-4-16,-14 30-2 0,0 0-4 15,0 0-1-15,0 0-9 0,0 0-12 0,0 0-19 0,0 0-13 0,0 0-11 16,0 0-4-16,0 0-2 0,0 0 2 0,-5 33 3 16,5-33 6-16,-4 32 0 0,4-32 6 0,0 46-4 15,2-20 5-15,-2 2-3 0,4 2 4 0,-4-5-10 16,3 8 1-16,-1-4 7 0,2 2-36 0,-3-1 30 15,1 2-33-15,-2-2 14 16,0-2 5-16,0 0-4 0,0-28 4 0,-3 44-4 0,3-44 3 16,-2 34-2-16,2-34 9 0,0 0 4 15,0 0 4-15,0 0 0 0,0 0-8 0,0 0-3 0,0 0-4 16,0 0 5 0,7-41-1-16,-2 4 4 0,4-7-6 0,0-9-13 15,5 4 25-15,-1-7-28 0,2 3 28 0,0 0-10 16,-1 2-9-16,-2 3 9 0,1 6-8 15,-3 5 6-15,1 2-6 0,-4 2 3 0,0 10-3 0,-7 23 2 16,11-37-3-16,-11 37 0 0,0 0-6 0,0 0-8 16,0 0-7-16,0 0-6 0,0 0 0 0,0 0-2 15,26 0-3-15,-26 0-11 0,25 12-11 0,0 0-9 16,-25-12-14-16,39 6-17 0,-39-6-22 0,46-4-39 16,-46 4-69-16,33-32-179 0,10 38 153 15,-31-35 252-15</inkml:trace>
  <inkml:trace contextRef="#ctx0" brushRef="#br0" timeOffset="55670.5016">7754 6710 1003 0,'14'34'154'16,"-14"-34"-146"-16,0 0-11 0,0 0 7 0,0 0 12 16,34-7 12-16,-34 7 3 0,30-18-4 15,-30 18-10-15,37-33 0 0,-37 33 14 0,43-43-13 16,-43 43 17-16,40-47-35 0,-40 47 12 0,34-44-15 16,-34 44 13-16,23-36-1 0,-23 36-1 15,0 0 9-15,12-26 11 0,-12 26 10 0,0 0 1 16,0 0-5-16,0 0-13 0,-37-14-9 0,37 14-5 15,-35 5-2-15,35-5 0 0,-41 14 2 0,41-14 7 16,-42 30 3-16,42-30 8 0,-45 48-1 16,26-16-14-16,-4-1 30 0,3 10-30 0,3-2 26 15,1 5-12-15,1-2-11 0,8-5 2 0,0-5-11 16,9-8 0-16,-2-24-6 0,14 35 1 0,-14-35-3 16,36 14 1-16,-12-12-4 0,8-11-14 0,7 1-21 15,-3-26-50-15,24 24-111 0,-28-27-387 0,23-11-9 16,3 6 293-16</inkml:trace>
  <inkml:trace contextRef="#ctx0" brushRef="#br1" timeOffset="63285.6622">10692 7249 209 0,'0'0'91'0,"0"0"-32"16,0 0-11-16,0 0-6 0,0 0-1 16,0 0-4-16,0 0 2 0,0 0 0 0,0 0 2 15,-25-2-7-15,25 2-2 0,0 0-6 16,0 0 0-16,0 0 0 0,0 0-1 0,0 0-1 15,0 0-1-15,0 0-4 0,0 0-4 0,0 0-6 16,0 0-2-16,0 0-2 0,0 0 5 0,0 0 2 16,-23 29 2-16,23-29-1 0,0 0 1 0,-14 28-4 15,14-28 2-15,0 0-2 0,-10 31 4 0,10-31-3 16,0 0 0-16,-4 27-5 0,4-27-3 0,0 0-3 16,0 0 1-16,0 0-2 0,0 0 2 15,0 0 1-15,28 21 0 0,-28-21 1 16,0 0-1-16,0 0 1 0,29-7-1 0,-29 7 0 15,0 0-1-15,0 0 1 0,30-25-2 0,-30 25 0 16,0 0 1-16,0 0 0 0,21-26 2 0,-21 26 1 16,0 0 0-16,0 0 1 0,2-25-1 0,-2 25 1 15,0 0 0-15,0 0 8 0,-18-26 6 0,18 26 5 16,0 0 5-16,0 0-1 0,-25-18-2 16,25 18-3-16,0 0-4 0,0 0-4 0,-25-3-5 15,25 3-4-15,0 0-4 0,0 0-2 0,0 0 0 16,0 0-2-16,-21 30 2 0,21-30-1 0,-7 26 1 15,7-26-1-15,-7 30 2 0,7-30-2 0,-3 33 2 16,3-33-2-16,0 25 1 0,0-25-1 0,0 0 0 16,0 0 0-16,0 0 0 15,15 25-1-15,-15-25 1 0,0 0 1 0,0 0 1 16,27-7 7-16,-27 7 2 0,0 0 5 0,28-27-1 16,-28 27 0-16,18-26-6 0,-18 26 0 0,16-27-5 15,-16 27 0-15,0 0-1 0,16-31 7 0,-16 31 6 16,0 0 13-16,0 0 5 0,0 0-3 0,0 0-8 15,0 0-12-15,0 0-7 0,-28 0-3 0,28 0 0 16,0 0-2-16,-32 26 2 0,32-26-1 16,0 0 1-16,-23 27-1 0,23-27-1 0,0 0-9 15,0 0-19-15,0 0-26 0,0 0-19 0,0 0-32 16,0 0-25-16,24-11-21 0,-24 11-55 16,18-39-90-16,7 36-82 0,-25-34 289 0</inkml:trace>
  <inkml:trace contextRef="#ctx0" brushRef="#br1" timeOffset="64195.6635">10813 7013 281 0,'0'0'116'0,"0"0"-39"15,-32 0 5-15,32 0-1 0,0 0-7 0,-27-3-12 32,27 3-19-32,0 0-10 0,-25-13-3 15,25 13-3-15,0 0-5 0,0 0-7 0,0 0-2 16,-26-12 5-16,26 12 6 0,0 0 5 0,0 0 1 16,-25 2-3-16,25-2-5 0,0 0-2 0,-28 9-3 0,28-9-1 15,0 0 0-15,-36 22 0 0,36-22-2 0,-30 22 4 16,30-22-2-16,-34 22 3 0,34-22-4 0,-33 29 0 15,33-29-5-15,-32 35 2 0,32-35-5 0,-30 39 4 16,30-39-5-16,-27 42 3 0,27-42-4 0,-25 44 4 16,25-44-6-16,-21 47 4 0,21-47-4 0,-18 48 3 15,18-48-5-15,-12 48 4 0,12-48-5 0,-9 45 3 16,9-45-4-16,2 44 4 0,-2-44 17 0,11 43-17 16,-11-43 17-16,19 40-35 0,-19-40 14 0,32 41-14 15,-32-41 14-15,41 38 2 0,-41-38-3 16,44 32 2-16,-19-21-2 0,1-2 2 0,3-4-2 15,1 0 1-15,0-5 1 0,0-5 1 0,-2-6 2 16,-1-6-1-16,-27 17 14 0,49-51 13 0,-24 17-30 16,2-3 38-16,-1-7-40 0,1-3 11 0,-4-8 6 15,0-1-16-15,-5 1 7 0,-1 0-8 0,-4 6 9 16,-4 5-8-16,-8 4 8 0,-2 4-7 0,-6 5 6 16,-4 1-7-16,-3 3-1 0,14 27-6 31,-34-37-7-31,34 37-18 0,-41-14-16 0,15 9-27 15,26 5-27-15,-43 17-16 0,29 6-30 0,-12-7-25 0,26-16-118 16,-20 60-74-16,-10-49 256 0</inkml:trace>
  <inkml:trace contextRef="#ctx0" brushRef="#br1" timeOffset="64533.8419">10481 7397 824 0,'0'0'133'0,"0"0"-48"0,0 0-9 0,0 0-7 16,0 0-16-16,0 0-13 0,0 0-17 0,0 0-10 0,0 0 3 15,0 0 3-15,0 0 4 0,0 0 4 0,29-9-4 16,-29 9-1-16,37-5-2 0,-37 5-4 16,46-11-4-16,-18 3-6 0,1-1-2 0,-1-3-4 15,2 1 1-15,-2 0-4 0,-1 3-11 0,-27 8-22 16,50-15-20-16,-50 15-43 0,44-7-47 0,-44 7-69 16,28-24-216-16,0 38 0 0,-28-14 358 0</inkml:trace>
  <inkml:trace contextRef="#ctx0" brushRef="#br1" timeOffset="64961.4764">10651 7145 355 0,'0'0'125'0,"0"0"-10"0,0 0-20 15,0 0-14-15,0 0-20 0,25-10-13 0,-25 10-1 16,0 0 9-16,0 0 8 0,0 0 5 0,0 0-3 16,0 0-9-16,0 0-11 0,0 0-9 0,0 0-7 15,0 0-3-15,0 0-2 0,0 0-2 0,0 0-4 16,0 0-4-16,0 0-4 0,0 0-4 16,0 0-5-16,-9 42 2 0,9-16-5 0,0 6 4 15,-1 0-6-15,1 5 6 0,0-6-7 16,0 5 5-16,0-3-16 0,-4-6-7 0,6 6-21 0,-2-33-19 15,-2 53-13-15,2-53-56 0,-9 46-38 16,9-46-70-16,-21 33-97 0,24 2-21 0,-27-31 323 16</inkml:trace>
  <inkml:trace contextRef="#ctx0" brushRef="#br1" timeOffset="65695.9975">10788 7431 515 0,'0'0'23'0,"0"0"-18"16,0 0-5-16,0 0 0 0,0 0 2 15,0 0 0-15,0 0 0 0,25 10 4 0,-25-10 10 16,0 0 14-16,0 0 12 0,0 0 16 0,0 0 3 16,0 0 9-16,0 0 3 0,0 0 12 0,0 0-10 15,0 0-8-15,0 0-18 0,0 0-15 0,0 0-9 16,0 0-4-16,0 0-4 0,0 0-5 0,0 0-4 16,-27-9-3-16,27 9-5 0,0 0 1 15,-23 29-3-15,23-29 4 0,-14 29-4 0,14-29 5 16,-16 37 17-16,16-37-17 0,-14 36 17 15,14-36-34-15,-9 31 13 0,9-31-15 0,0 0 15 16,0 0-1-16,0 27-1 0,0-27 0 0,0 0 0 16,0 0 1-16,0 0 2 0,28-13 16 0,-28 13-14 15,0 0 15-15,21-31-14 0,-21 31-2 0,15-28 4 16,-15 28-5-16,14-32-16 0,-14 32 18 16,9-30-18-16,-9 30 22 0,0 0 2 0,7-30 1 15,-7 30 4-15,0 0 0 0,0 0 5 0,0 0 0 16,0 0-4-16,0 0-1 0,0 0-9 0,0 0-2 15,0 0-5-15,0 0 0 0,-27 12 0 0,27-12 3 16,-9 25-1-16,9-25 3 0,-9 32 19 0,9-32-19 16,-8 28 21-16,8-28-19 0,0 0 2 0,-8 32-13 15,8-32 15-15,0 0-18 16,0 0 13-16,0 0-3 0,0 0-1 0,0 0-1 16,0 0 0-16,0 0 18 0,0 0-15 0,25-11 13 15,-25 11-22-15,16-30-19 0,-16 30-31 0,18-35-6 16,-18 35-34-16,16-30 4 0,-16 30-13 0,0 0-24 15,0 0-12-15,0 0-102 0,-7-25-101 0,7 25 165 16,0 0 181-16</inkml:trace>
  <inkml:trace contextRef="#ctx0" brushRef="#br1" timeOffset="66492.9133">10593 7307 376 0,'0'0'86'0,"0"0"-17"0,0 0 7 0,-25-1-5 15,25 1 5-15,0 0-12 0,0 0-1 0,0 0-2 16,0 0 4-16,-25 5-4 0,25-5-5 0,0 0-12 16,0 0-7-16,0 0-7 0,0 0-5 15,0 0-4-15,0 0-5 0,0 0-6 0,0 0-4 16,0 0-3-16,0 0-1 0,-10 24 0 0,10-24 2 15,0 0-1-15,0 0 0 0,-6 29-2 0,6-29-1 16,0 0-1-16,0 0 0 0,0 0-1 0,0 0 0 16,0 0 1-16,0 0 0 0,27 8 0 0,-27-8 0 15,0 0 2-15,27-19-1 0,-27 19 3 16,21-25-2-16,-21 25 1 0,18-30-2 16,-18 30 2-16,15-31-2 0,-15 31 3 0,9-25-1 15,-9 25 1-15,0 0-1 0,2-30 2 0,-2 30-1 16,0 0 1-16,0 0-1 0,0 0-1 0,-28-21 0 15,28 21-2-15,0 0 0 0,-30 0-1 0,30 0 0 16,0 0 0-16,-32 16 2 0,32-16-3 0,0 0 3 16,-34 35-3-16,34-35 4 0,-25 39-1 0,25-39 5 15,-23 42 2-15,14-19 9 0,9-23-1 16,-17 41 1-16,17-41-7 0,-9 28-4 0,9-28-5 16,0 0-1-16,5 28-2 0,-5-28 1 15,0 0 1-15,0 0 0 0,29 9 1 0,-29-9 1 16,0 0 0-16,33-16 0 0,-33 16 1 0,27-21-1 15,-27 21 2-15,25-27-2 0,-25 27 3 0,21-28-3 16,-21 28 2-16,16-30-1 0,-16 30 5 16,9-26 1-16,-9 26 5 0,0 0-1 0,1-37 2 15,-1 37-7-15,0 0-1 0,-3-28-3 0,3 28 0 16,0 0-3-16,-6-29 2 0,6 29 0 0,0 0 3 16,0 0 6-16,0 0 4 0,0 0 4 0,0 0-3 15,-28-15-4-15,28 15-5 0,0 0-4 0,-30 19-2 16,30-19 1-16,-23 30-2 0,23-30 4 0,-27 40-5 15,17-15 4-15,10-25-5 16,-23 44 3-16,23-44-4 0,-14 32 0 0,14-32-4 16,0 0-12-16,0 0-18 0,0 0-15 0,33 23-24 15,-33-23-24-15,45-20-48 0,-31-13-91 0,11-1-233 16,15 11 10-16,-18-26 401 0</inkml:trace>
  <inkml:trace contextRef="#ctx0" brushRef="#br1" timeOffset="68012.6742">6913 4697 255 0,'0'0'31'0,"0"0"-5"16,0 0 4-16,0 0 15 0,0 0 7 0,0 0 13 16,0 0-4-16,0 0 7 0,-27-26-7 0,27 26 2 15,0 0-9-15,0 0 4 0,0 0-2 0,0 0 5 16,0 0-6-16,0 0-3 0,0 0-12 16,0 0-6-16,0 0-8 0,0 0-6 0,0 0-5 15,0 0-3-15,-25-23-1 0,25 23-1 0,0 0 1 16,0 0-3-16,0 0 0 0,0 0 1 0,-21-25 5 15,21 25 6-15,0 0 3 0,0 0 2 16,-26-10-3-16,26 10-2 0,0 0-3 0,-29-4-3 16,29 4-3-16,-28-2-3 0,28 2 0 0,-30 2 2 15,30-2 1-15,-34 5 3 0,34-5 0 16,-34 6-1-16,34-6 1 0,-37 5-2 0,37-5-2 16,-32 5 0-16,32-5-3 0,-30 11-2 0,30-11-2 15,-26 10 1-15,26-10-4 0,-27 14 1 0,27-14-1 16,-26 20 0-16,26-20-2 0,-27 24 4 0,27-24-3 15,-27 36 3-15,27-36-3 0,-31 37 3 0,31-37 16 16,-32 38-31-16,32-38 36 0,-30 41-31 16,30-41 17-16,-31 46 3 0,31-46-5 0,-28 42 2 15,28-42-7-15,-23 44 4 0,23-44-5 0,-19 44 2 16,19-44-2-16,-15 44 2 0,15-44-4 16,-7 37 2-16,7-37-3 0,0 35 3 0,0-35-4 15,6 37 5-15,-6-37-4 0,12 34 3 0,-12-34-3 16,20 37 3-16,-20-37-2 0,21 35 2 0,-21-35-2 15,19 35 3-15,-19-35-4 0,22 32 3 16,-22-32-2-16,17 28 2 0,-17-28-2 0,20 26 2 16,-20-26-3-16,0 0 3 0,35 36-3 0,-35-36 3 15,34 24-2-15,-34-24 2 0,42 23-1 0,-42-23 0 16,50 14 0-16,-20-10 1 0,5-2-1 0,-1-6-1 16,5 1 0-16,2-3 1 0,-2 1 0 0,0 0 0 15,3-2 1-15,-1 0-3 0,0 1 2 16,-1 1-1-16,-1 0 2 0,-3-2-2 15,-1 0 1-15,-5 1-1 0,0 1 2 0,-1-2 0 16,-3-2 1-16,3-3-2 0,-5-4 1 0,-24 16-1 16,46-46 3-16,-24 15-3 0,-1-8 5 0,4-7-7 15,-2-3 7-15,2-4-8 0,-2-3 9 0,0-3-10 16,-2 3 9-16,-3 0-9 0,-4 3-8 0,-4 4 27 0,-4 3-26 16,-6 0 29-16,-6 7-12 15,-4-1-6-15,-4 5 4 0,-6 1-4 0,-3 4 5 0,-2 5-6 16,-7 4 5-16,-1 4-4 15,-6 4 1-15,-4 5 0 0,-4 4-2 0,-5 6 0 16,-1 7-1-16,-2 3 1 0,4 4-1 0,-1 0 2 16,6 0-5-16,4-4-3 0,6 2-6 0,5-7-17 15,31-7-36-15,-47 14-31 0,47-14-65 0,0 0-63 0,0 0-101 16,0 35-153-16,0-35 189 0,0 0 291 16</inkml:trace>
  <inkml:trace contextRef="#ctx0" brushRef="#br1" timeOffset="68380.7594">6805 4634 785 0,'0'0'143'0,"0"0"-56"0,0 0 0 0,-30-18-1 15,30 18 1-15,0 0-18 0,0 0-21 0,0 0-21 16,0 0-15-16,0 0-10 0,0 0 0 0,3 28 7 16,-3-28 11-16,9 39 5 0,-2-9 5 0,-5 0 9 15,1 9-37-15,-1 3 29 0,0 6-31 0,-2 1 10 16,0 7 7-16,-5 1-12 0,1 1 8 15,-5 2-13-15,2-1 7 0,2 1-11 16,-4-3 8-16,2-10-9 0,2-8 7 0,1-6-20 0,4-33-15 0,2 50-35 16,-2-50-28-16,10 30-49 0,-10-30-47 15,0 0-80-15,38 8-206 0,-38-8 141 0,28-8 337 16</inkml:trace>
  <inkml:trace contextRef="#ctx0" brushRef="#br1" timeOffset="68826.4224">6298 5196 934 0,'0'0'61'0,"0"0"-5"0,-25-7 4 0,25 7 1 16,0 0-4-16,0 0-14 0,0 0-13 16,0 0-9-16,0 0-7 0,0 0-5 0,0 0-3 15,0 0-1-15,0 0 0 0,0 0 4 0,0 0 3 16,0 0 2-16,0 0 3 0,39-6 2 0,-39 6 2 15,43-3 3-15,-17-3 3 0,10 6-1 0,-3-7 0 16,12 4-2-16,-3-8-1 0,10 3-5 0,-3-5-4 16,8 1-8-16,0-2-1 0,1 0-5 15,2-2 2-15,-1 0-3 0,-1 0 1 0,-3-1-1 16,-2-1 2-16,2 4-2 0,-4 3-12 0,-1-1-3 16,-2 5-3-16,-9-2-14 0,0 7-3 0,-13-5-18 0,8 14-15 15,-34-7-5-15,46 11-12 0,-46-11-6 0,32 25-19 16,-32-25-6-16,19 31-18 0,-19-31 1 0,7 37-23 15,-3-14-37-15,-4-23-79 0,5 35 240 0</inkml:trace>
  <inkml:trace contextRef="#ctx0" brushRef="#br1" timeOffset="69951.5743">7010 5176 590 0,'0'0'115'16,"-25"0"-47"-16,25 0-17 0,0 0 0 0,-35-5 4 15,35 5-1-15,0 0-1 0,0 0-2 16,-32-4-4-16,32 4-6 0,0 0-11 0,0 0-10 16,0 0-11-16,-28 11-5 0,28-11 0 0,0 0 3 15,-32 23 3-15,32-23 7 0,-27 28 4 0,27-28 9 16,-30 34 6-16,30-34 7 0,-28 35 0 0,28-35 0 31,-25 26-8-31,25-26-9 0,0 0-13 0,0 0-10 16,0 0-9-16,0 0-2 0,0 0 1 0,0 0 2 15,30 11 3-15,-30-11 1 0,43-20 1 0,-17 1-2 16,4-2 4-16,2-4-10 0,2-1-2 0,-4-4-11 16,5 5-3-16,-5-3-5 0,2 5 3 0,-9-3-4 0,-23 26 7 15,36-32 1-15,-36 32 9 0,0 0 9 16,0 0 9-16,0 0 5 0,3-25 4 0,-3 25 0 15,-28 4-3-15,28-4 2 0,-41 14 0 0,41-14 6 16,-48 28 0-16,24-9 6 0,-3-1-1 0,27-18 2 16,-48 42-3-16,29-17 1 0,19-25-8 15,-34 44 0-15,34-44-10 0,-18 37-1 0,18-37-7 16,0 25 0-16,0-25-3 0,0 0 0 0,22 24 0 16,-22-24 2-16,28 6-1 0,-28-6 2 0,34 0 1 15,-34 0 1-15,40-13 0 0,-40 13 0 0,43-17 0 16,-43 17-1-16,39-23 3 0,-39 23-3 0,32-21 2 15,-32 21-2-15,26-20 3 0,-26 20-3 0,0 0 3 16,0 0 0-16,27-30 0 0,-27 30 1 16,0 0 2-16,0 0-2 0,0 0 1 0,-4-26-3 15,4 26 1-15,0 0-2 0,0 0 1 0,-28-18-1 16,28 18-1-16,0 0-1 0,0 0-2 0,-30 4 0 16,30-4 1-16,0 0 1 0,-30 28-1 15,30-28 3-15,-23 33-3 0,23-33 4 0,-25 45-2 16,25-45 3-16,-27 42-3 0,27-42 3 15,-19 44-3-15,19-44 3 0,-9 32-4 0,9-32 2 16,0 0-4-16,0 26 1 0,0-26-3 0,0 0 1 16,28 16-1-16,-28-16 1 0,32 0 1 0,-32 0 0 15,41-11 2-15,-41 11-1 0,46-28 4 0,-21 12-3 16,0-3 5-16,-25 19-4 0,44-44 2 0,-44 44-3 16,32-41 4-16,-32 41-3 0,17-35 3 0,-17 35-1 15,0 0 2-15,8-30 2 0,-8 30 1 16,0 0 0-16,0 0 0 0,-25-14-4 15,25 14-1-15,0 0-2 0,-36 5-1 0,36-5 1 16,-28 16-1-16,28-16 2 0,-34 30-2 0,34-30 2 16,-30 39-2-16,30-39 4 0,-28 44-3 0,28-44 3 15,-27 40-2-15,27-40 5 0,-21 32-1 0,21-32 2 16,0 0-5-16,0 0-2 0,0 0-4 0,0 0 0 16,0 0 1-16,25 16 1 0,-25-16 4 15,37-30-2-15,-10 5 5 0,1-6-5 0,2-6 5 16,6-4-5-16,-5 1 4 0,3-3-5 0,-4 6 6 15,-2 2-7-15,-1 2 7 0,-6 6-7 0,-21 27 6 16,25-33-1-16,-25 33 12 0,0 0 14 16,0 0 7-16,0 0 0 0,0 0-11 0,0 0-15 15,-28 7-9-15,28-7-1 0,-39 35-2 16,39-35 4-16,-46 48-3 0,21-20 4 0,2 0-3 16,0 0 3-16,2-3-3 0,21-25 2 0,-29 35-3 15,29-35-10-15,0 0-23 0,0 0-15 0,0 0-18 16,0 0-8-16,32 7-9 0,-23-32-46 0,25 20-80 15,-20-20-168-15,5-11-93 0,20 20 264 0</inkml:trace>
  <inkml:trace contextRef="#ctx0" brushRef="#br1" timeOffset="71607.9987">6713 5002 588 0,'0'0'92'0,"0"0"-5"0,12-32 16 0,-12 32 2 16,0 0-5-16,0 0-23 0,0 0-34 0,0 0-26 16,-27-2-12-16,27 2-3 0,0 0-2 0,-37 14 1 15,37-14 0-15,-28 18 0 0,28-18 3 16,-30 27 6-16,30-27 4 0,-25 28 9 0,25-28 2 15,-23 30 1-15,23-30-5 0,-18 24-4 0,18-24-9 16,0 0-2-16,-5 25-7 0,5-25-1 16,0 0 0-16,0 0-1 0,0 0 1 0,32 19 0 15,-32-19-1-15,25 0 1 0,-25 0 2 0,30-8-3 16,-30 8 4-16,35-22-1 0,-35 22 2 0,36-35-1 16,-36 35 2-16,30-44-3 0,-16 19 3 15,-14 25-4-15,18-45 4 0,-18 45-2 0,10-37 3 16,-10 37-1-16,-2-27 3 0,2 27 0 0,0 0 3 15,-19-26-2-15,19 26 0 0,0 0-2 0,-37-14-2 16,37 14-1-16,-30 3-1 0,30-3-2 0,-36 13 0 16,36-13 2-16,-37 21 0 0,37-21 5 0,-32 30 1 15,32-30 6-15,-34 37-1 0,34-37 4 16,-28 38-6-16,28-38 1 0,-21 34-7 0,21-34 0 16,-11 26-5-16,11-26 0 0,0 0-3 15,0 0 1-15,0 0-2 0,7 25 0 0,-7-25 1 16,0 0 1-16,29 0 1 0,-29 0 0 0,26-16 2 15,-26 16-1-15,30-26 2 0,-30 26-2 0,34-36 2 16,-34 36-2-16,37-42 2 0,-37 42-3 0,34-44 4 16,-34 44-4-16,25-40 4 0,-25 40-3 15,16-32 4-15,-16 32-2 0,0 0 5 0,5-26 0 16,-5 26 2-16,0 0-2 0,0 0-1 0,-32-15-3 16,32 15-3-16,-30 4 0 0,30-4-1 0,-43 12 2 15,43-12-1-15,-46 25 2 0,22-13-2 0,-1 4 2 16,25-16-2-16,-46 37 4 0,46-37-3 15,-39 35 4-15,39-35-1 0,-30 29 1 0,30-29-2 16,0 0-2-16,-22 29-3 0,22-29 0 16,0 0-2-16,0 0 0 0,0 0 0 0,16 27 1 15,-16-27 0-15,0 0 2 0,37-2 1 0,-37 2-1 16,34-16 2-16,-34 16-1 0,37-26 2 0,-37 26-2 16,39-34 3-16,-39 34-3 0,41-42 3 0,-41 42-4 15,37-42 4-15,-37 42-4 0,29-46 4 0,-29 46 17 16,19-39-35-16,-19 39 36 0,9-33-34 15,-9 33 15-15,0-28 2 0,0 28-1 0,0 0 2 16,-14-32 0-16,14 32 0 0,0 0-3 0,-32-11-1 16,32 11-2-16,-30 7-1 0,30-7 2 15,-30 20-2-15,30-20 4 0,-38 32 15 0,38-32-14 16,-37 40 16-16,37-40-31 0,-35 46 17 0,19-22-12 16,16-24 16-16,-28 43 2 0,28-43-5 0,-18 30-1 15,18-30-6-15,0 0-1 0,0 0-4 16,12 26 0-16,-12-26 1 0,32-5 2 0,-32 5 2 15,46-28-1-15,-16 8 4 0,4-8-4 0,3-4 4 16,0 1 11-16,1-6-32 0,0 3 29 0,-4 3-33 16,-2-3 15-16,-4 8 6 0,-8-1-3 0,-20 27 6 15,28-31-1-15,-28 31 8 0,0 0 3 0,0 0 2 16,0 0-2-16,0 0-7 0,-35-2-2 16,35 2-4-16,-53 26 3 0,21-5-1 15,-4 4 7-15,-4 1 2 0,1 4 8 0,-2-1 22 16,2-1-30-16,0 0 31 0,7 2-36 0,0-9 11 15,7 4 1-15,25-25-9 0,-35 28 0 0,35-28-6 16,0 0-6-16,0 0-3 0,0 0-2 0,0 0 2 16,0 0 2-16,42 3 5 0,-42-3 1 0,47-21 1 15,-21 7-1-15,1-4 2 0,-1 4-3 16,1-3 2-16,-1 1 17 0,-3 2-34 0,-23 14 33 16,41-25-34-16,-41 25 14 0,27-19 4 0,-27 19-1 15,0 0 2-15,0 0 2 0,0 0 2 0,10-28 0 16,-10 28 0-16,0 0-2 0,0 0 0 15,-30-29-2-15,30 29 1 0,-30-3-1 0,30 3-1 16,-35 2 0-16,35-2-1 0,-38 12 1 0,38-12-2 16,-40 26 3-16,40-26-4 0,-41 36-15 15,41-36 34-15,-43 45-31 0,22-18 32 0,0-1-12 16,2 1-6-16,3-1 6 0,1-1-6 0,15-25 4 16,-16 39-5-16,16-39 1 0,0 26-4 0,0-26 0 15,0 0-3-15,27 26 0 0,-27-26 0 0,37 2 0 16,-12-7 3-16,2-6-1 0,3-1 3 0,0-4-1 15,3-3 2-15,1-4-4 0,-2 2 1 16,2-4-3-16,-6 2 4 0,-3 2-1 0,-25 21 5 16,35-33-2-16,-35 33 6 0,0 0 4 15,0 0 8-15,0 0 3 0,0 0-4 0,0 0-4 16,-35-18-8-16,10 27-2 0,-5 1-2 0,-4 8 3 16,1 0-2-16,-3 4 5 0,-1 1-1 0,2 0 7 15,-1 2-3-15,2 0 5 0,4-3-4 0,4 3 2 16,26-25-6-16,-39 37 0 0,39-37-6 15,0 0-1-15,-20 26-7 0,20-26-4 0,0 0-3 16,0 0 2-16,36 15 3 0,-36-15 5 0,42-6 2 16,-42 6 1-16,52-17 2 0,-24 3-2 0,0-1 4 15,-1 0-2-15,-1-3 2 0,-26 18-3 0,46-32 3 16,-46 32-3-16,31-24 4 0,-31 24-2 0,0 0 5 16,0 0 1-16,0 0 2 0,0 0 0 15,0 0-2-15,0 0-3 0,0 0-3 16,-31-20-1-16,31 20-2 0,-40 16-1 0,40-16-6 15,-48 32-2-15,23-7-10 0,-5-1 2 0,3 6-8 16,-4-3-4-16,9 4-27 0,-6-13-35 0,23 21-96 16,-20-25-177-16,25-14-129 0,5 23 170 0</inkml:trace>
  <inkml:trace contextRef="#ctx1" brushRef="#br2">22727 14001 0,'0'0'0,"0"0"0,0 0 0,0 0 0,0 0 0,0 0 0,0 0 0</inkml:trace>
  <inkml:trace contextRef="#ctx0" brushRef="#br2" timeOffset="108294.8008">15300 6164 541 0,'31'-7'98'15,"-31"7"-23"-15,17-26-21 0,-17 26-15 0,0 0-15 16,25-32-9-16,-25 32-5 0,0 0 0 0,0 0 5 16,0 0 12-16,0 0 8 0,0 0 11 0,0 0 2 15,0 0-1-15,0 0 1 0,0 0 0 0,0 0 1 16,9 30 0-16,-4 2 5 15,-8-4-13-15,10 14-2 0,-6-1-12 0,8 10 1 16,-3 2-12-16,1 5 8 0,-4 7-18 0,1 2-13 16,-6 7 22-16,0 2-25 0,-7-3 24 0,1 1-7 15,-7-5-13-15,1 0 11 0,0-11-11 0,0-5 4 16,3-7-20-16,-1-16-11 0,12 3-34 0,0-33-34 16,7 26-42-16,-7-26-40 0,27-8-67 15,1 8-171-15,-16-37 119 0,33 23 302 0</inkml:trace>
  <inkml:trace contextRef="#ctx0" brushRef="#br2" timeOffset="108576.0542">15520 6302 1112 0,'0'0'81'0,"0"0"-31"16,0 0-1-16,0 0-3 0,0 0 2 0,-4-27-2 15,4 27-9-15,0 0-4 16,0 0-1-16,0 0 0 0,27-3-4 0,-27 3-6 16,39-11-7-16,-11 1-5 0,8-1-5 0,3-3-1 15,3-5-4-15,4 1 1 0,4-5-5 0,3-2-10 16,0-1-17-16,7 5-20 0,-10-11-32 0,14 20-50 15,-24-23-73-15,14 10-265 0,-3 18 3 0,-51 7 279 16</inkml:trace>
  <inkml:trace contextRef="#ctx0" brushRef="#br2" timeOffset="108779.241">15361 6784 1258 0,'0'0'276'0,"0"0"-257"0,24-14-6 16,5-7 7-16,11-2-7 0,8-7 4 0,7 2 8 15,2 5-41-15,-2-3 28 0,3 8-52 0,-8-5-8 16,8 16-28-16,-17-12-32 0,17 20-30 0,-19-16-38 16,18 16-81-16,2 8-193 0,-24-23 107 0,23 30 343 15</inkml:trace>
  <inkml:trace contextRef="#ctx0" brushRef="#br2" timeOffset="109451.0374">16313 6930 730 0,'0'0'72'0,"0"0"-30"16,0 0-4-16,20-31 14 0,-20 31 5 0,0 0 4 15,-11-25-3-15,11 25-2 0,-26-16-8 16,26 16-7-16,-39-12-9 0,14 7-4 0,25 5 3 16,-53 5 8-16,53-5 10 0,-55 19 4 0,55-19 4 15,-55 37-6-15,34-10-2 0,-6-6-10 0,8 9-3 16,-1-2-13-16,6 4-3 0,2 1-9 15,6-1 4-15,5-6-7 0,4 1 3 0,-3-27-9 16,20 37-1-16,-20-37-4 0,39 24 3 16,-13-17 0-16,4-5 0 0,6-2 0 0,3-3 0 15,0-6 0-15,1-2 0 0,-2-3 2 0,-3-2-2 16,0-1 4-16,-1-5-4 0,-2 1 3 0,-4 2-4 16,-3-2 3-16,-25 21-4 0,39-35 4 0,-39 35-2 15,25-25 1-15,-25 25-2 0,0 0 1 0,0 0 0 16,0 0 0-16,0 0 0 0,0 0-1 0,0 0 1 15,-2 40-1-15,-7-10 3 0,-1 9-5 16,-3 3 7-16,-3 9-7 0,0 2 7 0,-5 7-8 16,2 0 8-16,-4 3-11 0,1-1-3 15,-1-4 28-15,0-1-20 0,0-8 32 0,-2-2-7 16,-1-6-4-16,1-6 6 0,-5-5-8 0,2-3 1 16,-3-6-9-16,1-4-1 0,0-4-5 0,-2-6-2 15,4-6-9-15,0-6-11 0,28 5-16 0,-50-32-25 16,50 32-44-16,-39-63-66 0,39 63-114 15,-10-58-278-15,6 7 25 0,18 17 346 0</inkml:trace>
  <inkml:trace contextRef="#ctx0" brushRef="#br2" timeOffset="111273.7127">17215 6441 1027 0,'0'0'300'0,"0"0"-261"16,21-27-30-16,-21 27-7 0,25-23 3 0,-25 23-1 16,46-37 3-16,-14 15-2 0,2-1 1 0,5 0-6 15,-1 2 2-15,5 0-9 0,-1 6-12 0,-4-4-17 16,6 14-21-16,-14-11-23 0,11 19-27 0,-16-10-36 16,8 14-63-16,-8 15-147 0,-25-22-10 15,30 22 329-15</inkml:trace>
  <inkml:trace contextRef="#ctx0" brushRef="#br2" timeOffset="111445.5985">17355 6555 1354 0,'-25'4'95'0,"25"-4"-53"0,0 0-24 0,0 0-13 16,0 0-4-16,27 16 3 0,-3-18 2 15,8 0-2-15,4-3-1 0,6-4-4 0,4-2-13 16,2-4-21-16,11 8-32 0,-10-18-55 0,20 23-61 15,-19-15-157-15,1-6-104 0,18 23 119 16,-26-30 325-16</inkml:trace>
  <inkml:trace contextRef="#ctx0" brushRef="#br2" timeOffset="112273.7302">19384 5923 611 0,'0'0'48'15,"0"0"-18"-15,-35-26 15 0,35 26 16 16,-30-18 20-16,30 18 7 0,-43-14 11 0,43 14-7 16,-53-4 3-16,25 13-11 0,-13-11-11 0,9 15-9 15,-14-12-8-15,11 14-2 0,-11-8-10 0,9 10-4 16,-6-3-8-16,6 9-2 0,-4-5-5 0,8 8 2 16,-3-3-6-16,6 5 2 0,2 4-10 15,3 3 2-15,0 4-8 0,7 3 2 0,1 1-5 16,3-5 4-16,5-1-7 0,7-2 5 0,4-3-8 15,5-2 4-15,3-2-4 0,5-3 3 0,-15-25-3 16,38 44 5-16,-38-44-3 0,47 33 1 0,-23-17 0 16,3-3 1-16,1-6-1 0,4 3 2 0,2-4-2 15,3-5 0-15,-2-1 1 0,4-3-1 16,-1-4 0-16,-5-2 0 0,1-3 0 16,-2-3 0-16,-4 0 2 0,2-3-2 0,-3-1 3 15,-2 1-4-15,-25 18 3 0,42-35-4 0,-42 35 3 16,32-30-2-16,-32 30 1 0,0 0-1 0,32-30 0 15,-32 30 0-15,0 0 0 0,0 0 0 0,0 0 0 16,0 0 0-16,2 42-1 0,-6-10 3 0,-3 8-5 16,-2 4 3-16,-2 2 5 0,-1 2-28 0,1-2 18 15,1-8-33-15,8 3-5 0,-2-15-21 16,22 9-43-16,-18-35-59 0,44 36-118 0,-12-31-240 16,6-16 17-16,24 13 350 0</inkml:trace>
  <inkml:trace contextRef="#ctx0" brushRef="#br2" timeOffset="113086.2666">20050 6027 648 0,'0'0'39'15,"11"-37"-12"-15,-11 37 3 0,0 0 3 16,7-23 26-16,-7 23 11 0,0 0 7 0,0 0-2 16,0 0-16-16,-16 46-1 0,16-46 5 15,-16 61 7-15,0-24-4 0,11 14 4 0,-15-6-17 16,12 11 2-16,-12-9-15 0,8 8 3 0,-8-2-15 15,4 1-1-15,-1-2-6 0,1-1 7 0,2-9 11 16,3-2-30-16,0-6 20 0,6-2-38 0,3-6 9 16,2-26 4-16,0 33-5 0,0-33 2 0,0 0-3 15,0 0 1-15,0 0 1 0,0 0 1 0,30-1 3 16,-30 1-1-16,23-41 4 0,-9 13-3 16,-1-9-14-16,3-9 26 0,-2-5-29 15,2-2 25-15,0-7-6 0,-2 2-9 0,0 2 9 16,0-2-7-16,-3 1 9 0,1 1-8 0,-1 2 7 15,0 6-10-15,-1 9 7 0,1 8-6 0,-11 31 6 16,19-34-4-16,-19 34 4 0,0 0 3 0,0 0-1 16,0 0 5-16,0 0 1 0,0 0-2 0,13 41-2 15,-11-15 2-15,-2 2-7 0,-2 9 4 16,-2-2-5-16,2 4 5 0,2-5-5 0,2 1 4 16,2-7-5-16,-4-28 3 0,19 44-4 0,-19-44 3 15,36 28-1-15,-10-19 0 0,4-5 1 0,2-4 1 16,5-8 0-16,2-2 0 0,2-6 2 0,3-5-3 15,2-4 1-15,-3-1-3 0,-2-4 3 0,-6 0-5 16,-3 2 3-16,-2 1-4 16,-3 6 3-16,-27 21-2 0,40-26 3 0,-40 26-1 15,0 0-1-15,0 0-1 0,0 0 0 0,0 0 1 16,0 0 0-16,18 44 1 0,-23-5-5 0,-4 5 2 16,-5 5-9-16,-2 2 5 0,-2 2-7 0,-1-2 4 15,6 0-17-15,1-7 9 0,8 0-9 0,1-9-15 16,5-1 20-16,-2-34-50 0,17 49 3 0,-17-49-39 15,39 37-72-15,-39-37-25 0,53 14-74 16,-26-3-167-16,-27-11 40 0,64 0 340 0</inkml:trace>
  <inkml:trace contextRef="#ctx0" brushRef="#br2" timeOffset="113586.2453">20815 6701 1091 0,'-28'7'94'16,"28"-7"-37"-16,0 0-21 0,0 0-9 0,0 0-2 16,0 0 7-16,0 0 16 0,28 4 9 0,-28-4-3 15,34 0-8-15,-34 0-15 0,44-2-12 0,-19 0-8 16,2 1-4-16,-2-3-1 0,1 1 0 16,-26 3-1-16,46-9-2 0,-46 9 4 0,37-7 1 15,-37 7 4-15,27-13-1 0,-27 13-1 0,0 0-1 16,0 0-1-16,25-26 15 0,-25 26-35 0,0 0 33 15,-6-28-36-15,6 28 17 0,-16-25 1 0,16 25-2 16,-28-23 3-16,28 23-3 0,-37-21 2 16,37 21-1-16,-46-16 5 0,46 16 4 0,-46-3 5 15,46 3 1-15,-41 10-3 0,41-10-1 16,-37 27-6-16,37-27 3 0,-32 40-4 0,20-13-14 16,1-3 30-16,4 5-32 0,5-5 28 0,4-1-15 15,-2-23-6-15,16 44 3 0,-16-44-7 0,34 28-3 16,-8-17-14-16,-1-11-22 0,14 9-37 0,-13-25-46 15,26 30-77-15,-31-39-90 0,11 15-226 0,14 8 69 16,-21-23 354-16</inkml:trace>
  <inkml:trace contextRef="#ctx0" brushRef="#br2" timeOffset="114195.7252">21497 6428 1210 0,'0'0'64'0,"0"0"-32"0,0 0-10 0,0 0 3 16,0 0-5-16,-24 20-2 0,24-20 4 15,0 0 11-15,-13 24 6 0,13-24 5 0,-9 34-2 16,9-9 4-16,0-25-5 0,-14 49-3 0,3-24 7 16,6 3-42-16,-4-4 27 0,2 3-35 0,0-3 9 15,7-24 4-15,-9 32-4 0,9-32 0 0,0 0-3 16,0 0-3-16,0 0 0 0,0 0 1 0,0 0 3 16,22-24-1-16,-10-1-16 0,4-5 31 15,0-9-30-15,5-1 28 0,0-3-10 16,1-1-8-16,-3 0 7 0,1 2-6 0,-5 5 6 0,0 4-6 15,-3 3 6-15,-3 3-5 0,-9 27 5 0,12-40-4 16,-12 40 3-16,0 0-2 0,0 0 1 16,0 0 2-16,0 0 0 0,0 0-1 0,0 0-1 15,-5 40 2-15,-2-10-3 0,0 5 6 0,0 1-1 16,0 1 8-16,1-4-4 0,5 1 3 16,2-12-6-16,-1-22 0 0,22 39-3 0,-22-39 2 15,44 9 1-15,-14-13 1 0,7-8 1 0,6-9-3 16,3-4 3-16,3-5-6 0,4-7 3 0,2-1-5 15,-3-1 3-15,1 0-5 0,-5 2 5 0,-4 2-5 16,-5 0 5-16,-4 5-3 0,-8 3 4 0,-27 27-5 16,34-30 4-16,-34 30 1 0,0 0 7 15,0 0 4-15,0 0-1 0,0 0-4 16,-8 27-9-16,-6-1-1 0,-3 10-4 0,-5 8 5 16,-2 3-6-16,-1 2 8 0,0 2-6 0,2 1 5 15,3-5-12-15,1-3-1 0,8-5-20 0,4-9-26 16,14 5-7-16,-7-35-77 0,30 48-66 0,-30-48-221 15,0 0-133-15,48 31 99 0,-48-31 462 0</inkml:trace>
  <inkml:trace contextRef="#ctx0" brushRef="#br2" timeOffset="114786.5906">18626 7135 774 0,'0'0'132'0,"0"0"-90"0,0 0-24 15,0 0 10-15,-7 24 16 0,7-24 24 0,0 0 15 16,29 13-4-16,-3-1-8 0,-26-12-16 16,45 16-13-16,-21-11-10 0,12 6-4 0,3-6-4 0,10 4 3 15,6-6 0-15,11 4 4 0,8-7-2 0,15 6-3 16,5-10-6-16,12 2-8 0,7-5-4 0,8-1-5 15,11-3-1-15,1-1-1 0,7-2 1 0,7-2-2 0,5-4 3 16,6 1-3-16,5-2 3 0,-4 1-3 0,4-2 3 16,4-1-4-16,-1-4 5 0,4 1-8 15,-1-1-2-15,-10 3-14 0,0 4-8 0,-12-4-14 16,0 10-6-16,-17-6-16 0,-1 17-28 0,-30-17-43 16,7 26-67-16,-37-13-111 0,-10-2-137 0,5 25 135 15,-64-16 315-15</inkml:trace>
  <inkml:trace contextRef="#ctx0" brushRef="#br2" timeOffset="117003.2174">21715 7295 1231 0,'0'0'67'0,"0"0"-26"0,0 0-5 16,9-32 8-16,-9 32 1 0,32-19-9 0,-32 19-15 16,42-27-7-16,-17 15-9 0,-25 12-5 0,44-17-1 15,-44 17 0-15,45-8-1 0,-45 8 3 0,35 2 0 16,-35-2 2-16,25 9 3 0,-25-9 1 15,0 0 4-15,0 0 0 0,25 34 2 0,-25-34-4 16,0 0 1-16,-6 31-2 0,6-31 1 0,-15 30 0 16,15-30 3-16,-25 35-1 0,25-35 7 0,-39 36-1 15,39-36 6-15,-39 35-1 0,39-35 0 0,-32 33-3 16,32-33-2-16,-27 30-6 0,27-30-1 0,0 0-6 16,-26 32 0-16,26-32-2 0,0 0-1 15,0 0-2-15,0 0 2 0,-2 25-1 16,2-25 1-16,0 0-1 0,27 14 1 0,-27-14-1 15,30 10 1-15,-30-10-1 0,40 9-2 0,-40-9-4 16,50 7-2-16,-22-5-5 0,1-2-7 0,1 2-14 16,-4-9-18-16,12 8-1 0,-12-15-39 0,18 16-13 15,-44-2-61-15,71-19-92 0,-39 15-230 0,-5-17 56 16,19 24 332-16</inkml:trace>
  <inkml:trace contextRef="#ctx0" brushRef="#br2" timeOffset="120588.2704">20872 7973 703 0,'0'0'133'0,"0"0"-36"0,0 0-13 31,-26-25-3-31,26 25-10 0,0 0-5 0,-34-17-8 16,34 17-10-16,-34-18-7 0,34 18-4 15,-40-19-1-15,15 5 12 0,25 14 2 0,-46-18 0 0,46 18-8 0,-41-11-12 0,41 11-5 16,-35-3 0-16,35 3 0 0,-31 5-5 15,31-5-7-15,-30 16-7 0,30-16-2 0,-32 41-4 16,13-10 7-16,-6 8-4 0,4 7 9 0,-6 3-5 16,3 2 8-16,-1 0-8 15,2 0 6-15,3-1-7 0,3-4 6 16,6-8-6-16,6-8 4 0,5-30-7 0,8 35 1 16,-8-35-1-16,36 6 0 0,-8-17 7 0,11-5 2 15,7-14 5-15,11-10-6 0,3-15 2 0,6-10-11 16,3-14 6-16,3-6-11 0,4-3 9 0,1-3-10 15,-3 4 10-15,-3 1-12 0,-7 5-5 0,-9 2 19 16,-9 1-19-16,-9 3 20 0,-11 1-3 0,-6 5-9 16,-8 7 9-16,-6 9-8 0,-6 13 7 15,-4 12-4-15,4 28 2 0,0 0-1 0,-34-18-1 16,34 18-1-16,-42 48-2 0,10 1 3 0,-5 21-6 16,-6 17 11-16,-3 15-12 0,0 5 1 0,2 8 15 15,1 1-15-15,6-9 14 0,9-6-5 16,12-15-11-16,11-17 3 0,19-11-24 0,7-18-12 15,23 3-53-15,-5-29-63 0,39 23-212 0,-16-27-227 16,7-8 61-16,7 7 363 0</inkml:trace>
  <inkml:trace contextRef="#ctx0" brushRef="#br2" timeOffset="123369.8902">15104 4289 879 0,'0'0'40'0,"-46"-15"-16"0,46 15 1 16,-46-12 2-16,19 5 2 0,27 7-1 0,-48-10 1 15,24 4-5-15,-5-1-5 0,3 0-6 0,-4 0-8 16,-1-2-5-16,1 2 4 0,-2 0 1 0,-1-2 10 15,3-1 4-15,-2 1 9 0,3 0 0 0,-4-5 1 16,4 5-3-16,-2-7 0 0,4 4-6 0,-5-2 1 16,6 2-3-16,-8-6 2 0,6 6-2 15,-4-4 5-15,3 2-5 0,-4 0-1 0,1 3-6 16,-5-1-4-16,1 5-4 0,-3 0-2 0,-1 0 0 16,-5 3-1-16,-1 4-1 0,-2 4 1 0,1-1 1 15,-5 3-1-15,-1 1 3 0,2 1-2 0,-2 1 1 16,-1 2-1-16,3-1 1 0,-2 1 0 15,3-1 3-15,1 5-2 0,5-3 4 16,-3-2-5-16,7 3 1 0,-1-1-2 0,2-1 1 16,4 1 0-16,-1 0 1 0,1-1-1 0,1 1 3 15,0-1-3-15,-1-1 1 0,1 4-3 0,3 1 1 16,-1-1-2-16,0 0 3 0,2 0-2 0,-2 2 1 16,0 0-1-16,4-1 2 0,1 3-1 0,-1-2 2 15,-1 3-3-15,1 2 2 0,0-1-4 0,-1-1 3 16,1 2-4-16,1 0 5 0,1-1-4 15,1 1 4-15,25-21-4 0,-46 39 3 0,46-39-3 16,-46 44 3-16,46-44-3 0,-41 45 3 0,41-45-3 16,-33 44 4-16,33-44-4 0,-31 44 4 15,31-44-5-15,-23 46 4 0,23-46 17 0,-17 44-17 16,17-44 16-16,-13 44-33 0,13-44 13 0,-3 48-14 16,3-23 14-16,2-1 4 0,-1 3-4 0,5-1 4 15,-1-3-4-15,0 5 5 0,-5-28-4 16,13 48 3-16,-13-48-4 0,16 44 4 0,-16-44-3 15,16 44 3-15,-16-44-3 0,21 40 3 0,-21-40-4 16,26 37 4-16,-26-37-3 0,32 35 3 0,-32-35-2 16,41 30 2-16,-41-30-1 0,46 29 1 0,-46-29-2 15,50 26 2-15,-24-15-2 0,3 4 2 0,-1-2-1 16,2-1 3-16,0 2-4 16,2-3 3-16,0 6-3 0,0-1 3 0,0 0-4 15,-1 0 4-15,3-2-4 0,-4 5 4 0,2 1-4 16,-2-3 4-16,0 3-4 0,0-3 4 0,4 1-4 15,0-2 4-15,-1-2-4 0,3 0 3 0,-1-2-1 16,2 1 2-16,1-3 18 0,1 1-17 0,1-4 22 16,3 3-35-16,1-4 19 0,0 4-17 0,2-3 13 15,2 0 0-15,-2 0-3 0,4 0 1 16,-1 2-3-16,1-2 1 0,0 2-1 0,1 0 1 16,0-2-1-16,1 3 0 0,-3-2-1 0,3 0 2 15,-5-2-1-15,3-1 0 0,0-2 0 0,-3-1 1 16,5 0 0-16,-1-2 0 0,6-2 1 15,0-1-1-15,-1-3 1 0,3-2-2 0,-1-3 2 16,2-3-3-16,2 0 3 0,0-2-4 0,0-2 4 16,-1 1 14-16,0-1-34 0,-7-3 35 15,-1 2-35-15,-5-3 18 0,-1 5 2 0,-2-1-2 16,-5 1 3-16,-2 1-3 0,-3 2 3 0,-3 0-2 16,-6 0 3-16,3-1-1 0,-4 1 0 0,-25 14-1 15,44-26 1-15,-44 26-1 0,39-34 1 0,-39 34-3 16,37-38 3-16,-37 38-2 0,34-44 3 0,-20 19-4 15,-4-5 5-15,1-2-5 0,-4-1 4 16,-2-2-6-16,-1-1 7 0,0 1-2 0,-4 0 10 16,0 0-2-16,-4-2 6 0,2 0-8 15,-3-2 3-15,1 0-8 0,-1 1 3 0,2-1-7 16,-5 2-14-16,1 0 28 0,-3 2-29 0,-1 3 29 16,-1-2-10-16,-4 5-5 0,-2 0 4 0,-5 5-4 15,-2-1 4-15,-5 0-3 0,-3-1 3 0,-6 5-3 16,-4-2 4-16,-3 2-3 0,-2-2 5 15,-3-2-3-15,-2-3 5 0,1 2-6 0,-1-6 7 16,2-2-5-16,-1-1 3 0,-1 0-8 0,7 2-8 16,2-3-21-16,16 10-27 0,-6-13-48 0,34 39-97 15,-35-44-192-15,26 18-160 0,9 26 115 0,-9-41 439 16</inkml:trace>
  <inkml:trace contextRef="#ctx0" brushRef="#br2" timeOffset="124744.0736">13451 9551 1081 0,'-23'26'89'0,"23"-26"-48"16,-44-3-18-16,44 3 0 0,-46-7 1 0,20 0 4 0,26 7-7 15,-52-18-9-15,24 8-4 0,-4-4 2 16,-3 1-1-16,-4-3 12 0,1 4 18 0,-9-13 10 31,6 8 12-31,-7-11-40 0,7 1 9 0,4-4-39 16,5-5 12-16,2-1 5 0,5 0-8 0,4-5 6 15,5-2-8-15,2-4 8 0,2-1-9 0,1-5 9 16,2-1-9-16,5-1 8 0,3 1-9 0,6 11 8 16,6 0-4-16,3 2 11 0,7 6-1 0,0-1 8 15,8 8-7-15,1 0 1 0,2 5-9 0,1 3 1 16,-1 3-5-16,0 4 0 0,0 2 16 0,0 8-17 15,0-3 17-15,-4 12-17 0,-1 6-17 0,-3-1 13 16,-24-10-20-16,38 36 12 0,-38-36 0 16,23 47-2-16,-18-19 7 0,-3 6-2 0,-9 3 9 15,-4 3-3-15,-7 1 9 0,-7 8-6 0,-8 6 9 16,-8 3-3-16,-3 7 19 0,-9 0 0 16,3 7 20-16,-12-1-6 0,5 8-10 0,-3-1 22 15,5 3-25-15,2-7 16 0,11 1-7 0,8-10-21 0,11-8 2 0,11-8-14 16,10-14 2-16,16-6-7 0,13-10 2 15,19-10-1-15,17-8 2 0,19-15-2 0,13-14-10 16,17-11-7 0,1-13-24-16,18-3-31 0,-14-17-41 0,25 24-50 15,-30-35-60-15,28 32-74 0,-16-5-192 16,-18-18 60-16,18 34 428 0</inkml:trace>
  <inkml:trace contextRef="#ctx0" brushRef="#br2" timeOffset="125001.8997">14771 8507 1623 0,'0'0'52'0,"0"0"-39"0,0 0-9 0,0 0 0 16,0 0 7-16,0 0 3 0,0 0-1 0,9 24-3 15,-9-24-9-15,-16 50 2 0,5-12-6 0,-5 15 7 16,-2 7-8-16,-3 4 10 0,-2 6-11 15,0 2 11-15,-2 2-12 0,2 0 11 0,2-7-11 16,2-5 9-16,4-4-11 0,3-9-4 0,10-5-10 16,-1-19-52-16,19 7-10 0,-16-32-72 0,39 19-35 0,-39-19-56 15,56-39-228-15,5 27 42 0,-26-45 388 0</inkml:trace>
  <inkml:trace contextRef="#ctx0" brushRef="#br2" timeOffset="125205.0707">14615 8574 1286 0,'-35'-13'379'0,"35"13"-332"15,-36 27-34-15,36-27-10 0,0 0-1 0,0 0 6 16,48 7 6-16,-11-11 1 0,7-5-3 16,8-5-6-16,4-2-4 0,6-5-18 0,8-2-19 15,-7-7-9-15,13 13-61 0,-19-13 18 0,12 25-52 16,-23-22 1-16,18 27 2 0,-23-14-28 15,12 14-28-15,-7 20-195 0,-46-20 44 0,60 14 343 16</inkml:trace>
  <inkml:trace contextRef="#ctx0" brushRef="#br2" timeOffset="125376.9025">14551 9088 1531 0,'0'0'21'15,"23"25"-21"-15,6-29 13 0,13 0 4 0,6-8 3 16,10-4-3-16,8-1-10 0,3-4-13 0,5 3-23 16,-6-16-56-16,11 33-113 15,-31-29-174-15,9 9-150 0,3 17 109 0,-25-22 413 16</inkml:trace>
  <inkml:trace contextRef="#ctx0" brushRef="#br2" timeOffset="125830.0504">15725 9026 1077 0,'0'0'210'15,"-24"-2"-130"-15,24 2 1 0,-32-10-31 0,32 10-17 16,-39-11-5-16,39 11-3 0,-43-5 0 16,43 5 1-16,-49 12-3 0,22 2 0 0,-1 2-4 15,-2 7 3-15,-2 0-2 0,3 9 1 0,-1 0-3 16,7 8 3-16,-1-1-2 0,6 0 7 15,4-10-9-15,5 3 2 0,9-32-12 0,3 34-21 16,-3-34 14-16,27 19-17 0,-27-19 16 0,46 5 4 16,-18-12 1-16,4-3 18 0,2-6-15 0,3-7 13 15,0-3-15-15,2-6-5 0,-3-2 3 0,-1 1-5 16,-3-1 5-16,-4 1-4 0,-3 3 3 0,-4 2-4 16,-21 28 3-16,36-44-2 0,-36 44 2 0,21-27-2 15,-21 27 0-15,0 0 0 16,0 0-1-16,0 0 0 0,0 0 1 0,0 0 0 15,-2 39-2-15,-3-5 6 0,-4 10-7 0,-2 7 9 16,-1 9-12-16,0 7-11 0,-3 8 21 0,0 8-20 16,-1 2 22-16,-2-1 4 0,-3-1-10 0,-2-6 14 15,-2-4-7-15,2-7 9 0,-2-6-7 0,2-7 7 16,-2-9-7-16,0-5 5 0,-3-4-4 16,3-8 1-16,-1-6-3 0,26-21-1 0,-43 21-5 15,43-21-1-15,-32-7-5 0,32 7-9 0,-28-35-14 16,14-2-19-16,12-2-24 0,-9-23-48 0,29 22-78 15,-29-40-159-15,27 14-214 0,7 0 45 0,-12-23 458 16</inkml:trace>
  <inkml:trace contextRef="#ctx0" brushRef="#br2" timeOffset="126064.4981">16657 8788 1856 0,'0'0'54'0,"0"0"-20"0,0 0-4 16,0 0-5-16,0 0-11 0,0 0-8 15,0 0-7-15,0 0-3 0,0 0-2 0,0 0-5 16,0 0-2-16,12-24-6 0,13 15-9 16,2-5-8-16,8 5-8 0,-1-7-14 0,12 11-17 15,-12-14-25-15,15 19-29 0,-24-20-55 0,25 27-87 16,-24-1-180-16,-26-6-19 0,59 1 352 0</inkml:trace>
  <inkml:trace contextRef="#ctx0" brushRef="#br2" timeOffset="126236.2897">16544 9132 1242 0,'-32'53'379'16,"-2"-34"-285"-16,25 6-15 0,9-25-30 0,0 0-15 15,2 24-8-15,-2-24-6 0,35 4 1 16,-6-8-6-16,6-6-2 0,10-8-7 15,9-5-2-15,8-7-8 0,6 0-10 0,3-1-27 16,6 8-40-16,-11-18-72 0,30 31-125 0,-36-24-253 16,21 3-29-16,8 9 241 0</inkml:trace>
  <inkml:trace contextRef="#ctx0" brushRef="#br2" timeOffset="127142.5544">17870 8589 1235 0,'0'0'41'0,"-3"27"-21"16,3-27 10-16,-18 39 13 0,18-39 1 15,-28 58-1-15,6-27-12 0,3 12 6 16,-9-5-5-16,1 8 5 0,-7-2-11 0,6 7 9 16,-6-8-6-16,10-1 10 0,-1-12-10 0,7-2-2 15,18-28-13-15,-19 33-5 0,19-33-8 0,0 0-2 16,0 0-1-16,0 0 0 0,0 0 4 0,24 8-2 16,-24-8 3-16,34-25-2 0,-34 25 3 0,43-44-4 15,-19 12 3-15,1-3-4 0,2-4 4 0,-1-3-5 16,-3 0 6-16,-3 1-6 0,-3 4 6 15,-2 2-6-15,-3 1 6 0,-1 3-5 0,-3 3 4 16,0 3-4-16,-8 25 3 0,10-34-1 0,-10 34 4 16,0 0 2-16,0 0 4 0,0 0 2 15,0 0 0-15,0 0-1 0,0 0-5 0,0 0-2 16,0 0-3-16,0 0-1 0,0 0-1 0,0 0 1 16,9 36-1-16,-9-36 3 0,12 37 0 0,-12-37 5 15,23 38-4-15,-23-38 1 0,32 41-2 16,-32-41 0-16,41 35-3 0,-16-17 2 0,1-6-2 15,3 0 4-15,-1-6 0 0,0-3 1 0,-3-3 0 16,2-2 0-16,-27 2 2 0,48-15 1 0,-48 15 2 16,44-30-3-16,-44 30 0 0,46-43-5 0,-19 20 0 15,1-5-2-15,0 0 1 0,2-2-2 0,-1 2 3 16,1 2-4-16,-2 3 3 16,-1 2-3-16,-3 5 4 0,3 2-3 0,-27 14 1 15,46-20-1-15,-46 20 0 0,41-5-1 0,-41 5 1 16,32 11-1-16,-32-11 1 0,24 31 2 0,-15-6-3 15,-5 5 3-15,-4 5-7 0,-5 6-3 0,-3 3-9 16,0 1 7-16,-5 6-4 0,-1 2 13 0,-2-2-7 16,0-1 0-16,4-6-9 0,1-9-5 0,11-3-20 15,0-32-28-15,16 49-52 0,-16-49-58 16,43 32-107-16,-10-24-256 0,-1-13 64 0,21 14 343 16</inkml:trace>
  <inkml:trace contextRef="#ctx0" brushRef="#br2" timeOffset="127689.4872">19526 8774 1030 0,'-10'-23'159'0,"10"23"-102"15,-9-42-3-15,9 42 8 0,-11-46 10 0,11 46-12 16,-14-44 1-16,14 44-2 0,-28-40 2 0,28 40-6 15,-36-28-9-15,36 28-7 0,-44-14-5 16,19 14-4-16,-5 3-6 0,0 11-2 16,-4 2-4-16,1 10 5 0,-8 4-4 0,0 9 4 15,-1 3-6-15,-1 2 4 0,4 4-20 0,4 3-1 16,5 0 0-16,8 0 0 0,5-8 0 0,8-6 0 16,5-9 0-16,4-28 0 0,16 42 0 0,-16-42 0 15,39 25 0-15,-11-18 0 0,8-7 0 0,5-4 0 16,3-5 0-16,4-3 0 0,-2-2 0 15,-2-4 0-15,-3-1 0 0,-2 0 0 0,-6-3 0 16,-1 0 0-16,-3 0 0 0,-5-1 0 0,-24 23 0 16,39-45 0-16,-39 45 0 0,27-39 0 0,-27 39 0 15,14-32 0-15,-14 32 0 0,0 0 0 0,0 0 0 16,0 0 0-16,0 0 0 0,0 0 0 16,0 0 0-16,0 0 0 0,-21 25 0 0,7 10 0 15,-4 13 0-15,-2 5 0 0,-1 8 0 16,2 6 0-16,-3 5 0 0,1 4 0 0,0 7 0 15,0-2 0-15,-2-4 0 0,-2-3 0 0,2-9 0 16,0-5 0-16,0-3 0 0,2-8 0 0,-4-5 0 16,0-5 0-16,0-6 0 0,0-6 0 0,25-27 0 15,-46 35 0-15,20-26 0 0,1-4 0 0,25-5 0 16,-46-5 0-16,46 5 0 0,-34-32 0 16,18 6 0-16,2-10 0 0,4-1-22 0,1-8-22 15,10 8-6-15,-2-13-17 0,17 13-26 0,-13-17-45 16,31 26-75-16,-29-32-144 0,20 16-194 0,12 10 68 15,-14-19 455-15</inkml:trace>
  <inkml:trace contextRef="#ctx0" brushRef="#br2" timeOffset="138552.6316">1077 9234 1082 0,'-19'-26'128'0,"19"26"-55"16,0 0-38-16,0 0-16 0,-29-30-7 0,29 30-4 15,0 0-3-15,-32-21-3 0,32 21-3 0,-32 1 0 16,32-1-1-16,-38 18 3 0,38-18 5 0,-45 35 12 16,20-14 8-1,8 6 9-15,17-27-5 0,-36 49-3 0,36-49-14 16,-23 44-4-16,23-44 8 0,-9 35-34 0,9-35 33 0,0 28-35 16,0-28 17-16,0 0 1 0,16 27 0 0,-16-27 1 15,0 0-1-15,32 16 3 0,-32-16-2 0,29 5 2 0,-29-5-1 16,30 2-1-16,-30-2 0 0,30 2 0 0,-30-2 0 15,25 5 2-15,-25-5-3 0,0 0 2 16,0 0 0-16,0 0 0 0,21 32 1 0,-21-32 1 16,-2 33-1-16,2-33 3 0,-11 46-5 0,1-20 4 15,-6 2-4-15,-2 1 3 0,-1 0-4 0,-1-4 4 0,20-25-4 16,-37 44 2-16,37-44-2 0,-25 30-4 0,25-30-24 31,0 0-29-31,-3 23-41 0,3-23-42 0,0 0-34 16,0 0-36-16,42-21-116 0,-3 23-72 0,-25-36 298 15</inkml:trace>
  <inkml:trace contextRef="#ctx0" brushRef="#br2" timeOffset="138839.0461">1499 9442 841 0,'44'-11'129'0,"-44"11"-42"0,14-30-17 16,-14 30-8-16,12-31-9 0,-12 31-22 15,0 0 15-15,-1-27-14 0,1 27 21 0,0 0-7 16,0 0-14-16,-25 13-17 0,25-13-7 0,-27 35 12 15,13-2-33-15,-2 6 40 0,2 12-20 0,-4-2 20 16,6 8 15-16,-6-8-11 0,9 0 2 0,0-8-14 16,6-6 1-16,5-8-13 0,-2-27 1 0,16 40-7 15,-16-40 1-15,37 21-1 0,-9-17-1 0,6-8 2 16,3-5 0-16,2-10 4 0,2-4-3 0,-4-9 4 16,-2-3-7-16,-5-2 5 0,-3-3-5 0,-6-1 5 15,-5 1-6-15,-5 3 5 0,-8 3-7 0,-3 4 0 16,-7 2-9-16,7 28-4 0,-28-47-16 0,28 47-17 15,-51-43-8-15,51 43-52 0,-62-26-35 0,62 26-127 16,-45 19-210-16,15-22-16 0,30 3 402 16</inkml:trace>
  <inkml:trace contextRef="#ctx0" brushRef="#br2" timeOffset="147041.3343">2758 9666 728 0,'0'0'56'0,"0"0"-28"0,0 0 3 0,0 0 21 16,-9 26 16-16,9-26 5 0,-12 40-4 0,-1-15-14 15,10 9-4-15,-10-4-8 0,8 10 0 16,-9-5-8-16,7 9 4 0,-6-8-14 15,8 4 4-15,-4-8-7 0,6 3 5 0,-3-9-5 16,6-26-1-16,0 36-12 0,0-36-4 0,0 0-5 16,0 0-1-16,0 0-1 0,0 0 1 0,30 19 1 15,-30-19 2-15,0 0 2 0,30-30-2 0,-30 30 2 16,31-46-4-16,-14 15 5 0,1-5-8 16,0-4 8-16,-1 1-8 0,-1-3 5 0,2 7-4 15,-2-2 4-15,0 3-4 0,-2 4 5 0,0 2-4 16,-3 3 4-16,-11 25-4 0,19-38 2 0,-19 38-3 15,0 0 2-15,0 0 0 0,0 0 1 0,0 0 0 16,0 0 4-16,25-13 1 0,-25 13 4 0,0 0 4 16,4 32-2-16,-4-32 4 0,3 37-4 0,-3-37 2 15,7 39-4-15,-7-39 0 0,16 30-4 16,-16-30 3-16,34 23 2 0,-8-16 5 0,5-7 2 16,6 0 0-16,5-15-4 0,6 1-5 0,5-5-4 15,4-6-5-15,-2 2 3 0,0-1-3 0,-4 3 4 0,-5 0-3 16,-7 3 3-16,-5 2-5 0,-8 4 2 15,-26 12-1-15,32-9 0 0,-32 9 1 0,0 0 1 16,0 0 0 0,9 30 0-16,-9-30 2 0,-7 47-5 15,-4-13 1-15,-3 6-14 0,-5 4-1 0,1 4-5 16,-5-2 5-16,3-2-6 0,3-9 4 0,4 0-24 16,13-35-16-16,-7 50-37 0,7-50-43 0,16 26-66 15,-16-26-63-15,0 0-210 0,55-7 68 0,-34-19 408 0</inkml:trace>
  <inkml:trace contextRef="#ctx0" brushRef="#br2" timeOffset="147473.9768">4251 9768 992 0,'-25'-20'200'0,"25"20"-71"16,-27-10-35-16,27 10-13 0,-31-11-11 0,31 11-10 15,-39-7-13-15,39 7-10 0,-43-3-5 0,43 3-5 16,-37 1-4-16,37-1-2 0,-37 11-6 15,37-11-1-15,-34 23-4 0,34-23 0 0,-30 39-4 16,16-13 1-16,0 7-2 0,3 6 3 16,0 0-2-16,4 1 4 0,4-4-5 0,3-3 1 15,1-6-5-15,-1-27 3 0,20 38-5 0,-20-38 1 16,27 18 0-16,-27-18 0 0,26 11 2 0,-26-11 0 16,34-4 4-16,-34 4-1 0,33-11 3 0,-33 11-3 15,25-19-1-15,-25 19-2 0,21-28-1 16,-21 28 0-16,25-35-1 0,-25 35-1 0,23-36 3 15,-23 36-4-15,22-26-3 0,-22 26-5 0,0 0-7 16,0 0-5-16,24-11-2 0,-24 11 3 0,0 0 4 16,16 34 6-16,-9-6 2 0,-1 9 6 0,-3 12-3 0,-1 8 8 15,-6 8 5-15,-3 7-22 0,-3 4 26 0,-3 3-17 16,-3-5 15-16,0-2 13 16,-5-8-10-16,3-6 9 0,-1-9-8 0,1-5 3 0,1-5-7 15,-5-4-1-15,1-3-6 0,-2-4 3 0,-4-3-4 16,1-4 4-16,-1-7-3 0,-1-5-3 0,28-9-12 0,-48-4-12 15,48 4-24-15,-35-33-29 0,35 33-60 16,-21-80-98 0,44 31-267-16,-15-5-66 0,7-12 249 0</inkml:trace>
  <inkml:trace contextRef="#ctx0" brushRef="#br2" timeOffset="147708.8547">4773 9926 1711 0,'0'0'79'16,"0"0"-45"-16,0 0-19 0,0 0-1 0,0 0 0 16,18-26-2-16,-18 26-2 0,28-21-7 0,-28 21-3 15,50-34-2-15,-16 17-7 0,-3-1-14 0,5 4-14 16,-4-4-16-16,5 13-9 0,-11-11-14 0,13 20-16 15,-39-4-30-15,57-4-69 0,-57 4-89 16,0 0-227-16,39 0 70 0,-39 0 437 16</inkml:trace>
  <inkml:trace contextRef="#ctx0" brushRef="#br2" timeOffset="147880.7136">4697 10250 1264 0,'2'34'166'0,"-2"-34"-89"16,0 0-23-16,0 0-16 0,0 0-9 15,34 16-7-15,-4-27-10 0,5-10-4 0,11-6-9 16,7-6 3-16,4-9-27 0,12 10-40 0,-11-21-93 16,36 20-261-16,-16-6-151 0,-3-9 137 0</inkml:trace>
  <inkml:trace contextRef="#ctx0" brushRef="#br2" timeOffset="148590.2442">6734 9084 1099 0,'0'0'48'0,"-43"-26"-4"16,17 12 8-16,26 14 9 0,-48-20 6 0,48 20-12 15,-48-3-18-15,22 10-8 0,-8 0-4 16,6 11 1-16,-8-1 1 0,8 10 2 0,-8 3-6 16,6 8 5-16,-7 5-7 0,3 8 9 0,-5 2 8 15,4 8-25-15,-2 4 26 0,5 2-23 0,0-3 8 16,11-4 6-16,3-9-15 0,7-6 0 0,8-4-10 16,6-2 1-16,6-6-4 0,4-1 2 15,6-6-3-15,4-1 4 0,6-6-4 0,4-3 5 0,4-7-4 16,9-2 1-16,2-3 0 0,4-4-4 15,-3-8 2-15,-3 1-1 0,-3-3 1 0,-8-2-1 16,-1-3 2-16,-6 1-2 0,1-3 2 16,-5-3-1-16,-24 20 2 0,46-45-3 0,-26 22 3 15,-20 23-3-15,34-46 2 0,-34 46-3 0,26-41 2 16,-26 41-2-16,14-30 2 0,-14 30-1 0,0 0-1 16,0 0-2-16,0 0-5 0,0 0-6 0,0 0-8 15,0 0-12-15,4 32-11 0,-13 0-3 16,2 24-16-16,-13-3-5 0,8 17-29 0,-20-13-9 15,20 24-39-15,-25-27-15 0,24 22-36 0,-15-12-128 16,-1-22-96-16,31 23 242 0</inkml:trace>
  <inkml:trace contextRef="#ctx0" brushRef="#br2" timeOffset="149699.7817">3679 10354 1036 0,'0'0'107'0,"0"0"-43"16,0 0-32-16,0 0 25 0,0 0-14 0,10-28 19 15,-10 28-8-15,0 0-13 0,25-11 9 0,-25 11-25 16,0 0 11-16,0 0-25 0,30-14-5 16,-30 14-1-16,0 0-1 0,0 0 1 15,29-3 0-15,-29 3-19 0,0 0 18 0,0 0-20 16,0 0 18-16,0 0 20 0,0 0-15 0,0 0 22 16,0 0-36-16,0 0 17 0,0 0-21 0,0 0 13 15,-7 30 1-15,7-30-4 0,-20 30 4 0,20-30-4 16,-19 31 2-16,19-31-1 0,-16 30 1 0,16-30 0 15,-11 27 0-15,11-27-2 0,0 0 2 16,-2 31-2-16,2-31 4 0,0 0-3 0,6 30 3 16,-6-30-1-16,0 0 3 0,0 0 1 0,14 25 1 15,-14-25 0-15,0 0 2 0,0 0-1 0,0 0 0 16,28 5-2-16,-28-5-3 0,0 0-1 16,32-10-1-16,-32 10 0 0,32-13-1 0,-32 13 0 15,39-12-2-15,-39 12-3 0,42-12-11 0,-42 12-20 16,39-9-31-16,-10 18-43 0,-29-9-60 15,42 2-116-15,-42-2-230 0,35-4 19 0,-4 18 454 16</inkml:trace>
  <inkml:trace contextRef="#ctx0" brushRef="#br2" timeOffset="151184.4027">7329 9208 908 0,'2'-27'117'0,"-2"27"-56"0,0 0-21 15,3-26-9-15,-3 26 1 0,0 0 0 0,0 0 2 16,0 0-1-16,0 0 1 0,0 0 4 0,0 0 0 15,0 0 0-15,0 0-4 0,6 35 0 0,-6-35-5 16,-9 56 3-16,0-22-5 0,3 6 4 16,-4 3 6-16,3 6-31 0,-4 0 21 0,1 8-26 15,-3-3 10-15,2 4 7 0,-4-1-6 0,2 1 4 16,-3-4-11-16,2 3 6 0,0-6-10 0,3-4 7 16,1-6-9-16,3-8 6 0,7-33-5 0,-8 37 0 15,8-37-2-15,0 0 0 0,0 0 1 0,0 0 2 16,27-14 4-16,-27 14-1 0,27-44 6 0,-10 9-5 15,1-14 7-15,1-8-10 16,3-8 5-16,1-4-9 0,2-1 6 0,1 1-8 16,-3 6 9-16,-2 0-10 0,-3 3-3 0,-2 3 22 15,-4 4-24-15,-1 4 26 0,-2 3-12 0,-2 6-6 16,0 6 6-16,-2 8-5 0,-5 26 3 0,8-25-1 16,-8 25 0-16,0 0 0 0,0 0 0 0,0 0 3 15,0 0 0-15,7 32 3 0,-7-32-2 0,12 37 1 16,-12-37-1-16,21 42 0 0,-21-42-2 15,32 34 3-15,-32-34 0 0,43 26 4 0,-17-17-1 16,4 2 0-16,0-4-3 0,4-2 0 0,0 0-3 16,1-3 1-16,1 1-2 0,-3 1-1 15,-3-4 0-15,0 3 1 0,-5-3 0 0,-25 0 1 16,41 4-1-16,-41-4 0 0,25 0 0 0,-25 0-1 16,0 0 3-16,30-14 2 0,-30 14 0 15,0 0 1-15,26-32 0 0,-26 32-6 0,22-37 4 16,-22 37-7-16,21-47 4 0,-9 22-3 0,-12 25 2 15,23-41-2-15,-23 41 0 0,0 0 2 0,25-31-2 16,-25 31 0-16,0 0 0 0,0 0 1 0,0 0-1 16,20 39 4-16,-13-13-4 0,-2 11 3 0,-1 5-4 15,-4 8 3-15,-6 4 5 0,-3 4-23 0,1 4 13 16,-7 7-18-16,-1-3 9 0,-1 0 7 16,-1-5-8-16,0-4 0 0,4-6-19 15,2-9-3-15,8 0-18 0,-1-17-21 0,17 10-55 16,-12-35-73-16,18 35-114 0,-18-35-231 0,0 0 67 15,51 30 451-15</inkml:trace>
  <inkml:trace contextRef="#ctx0" brushRef="#br2" timeOffset="151585.2521">8278 9840 925 0,'0'0'323'0,"0"0"-253"0,0 0-48 15,0 0-7-15,0 0 6 0,0 0 12 0,25 28 10 16,-25-28 0-16,0 0-3 0,0 0-7 0,34 32-5 16,-34-32-8-16,26 9-1 0,-26-9-1 0,39 0 3 15,-39 0 4-15,48-13-4 0,-21 3-1 0,3-4-10 16,-4-4-3-16,3-1-5 0,-3-3-1 0,-26 22 0 15,43-44 1-15,-43 44-2 0,26-40 4 16,-26 40-5-16,13-30 6 0,-13 30-3 0,0 0 2 16,-8-26 0-16,8 26-2 0,0 0-3 15,-37-4 0-15,37 4-2 0,-44 16 0 0,17 0 3 16,-1 3 0-16,-2 6 8 0,-4 7 2 0,4 4 9 0,-2 1 1 0,6 2 8 16,1-2-5-16,7-3-1 0,8-8-11 0,10-26-5 15,-6 37-7-15,6-37-1 0,0 0-2 16,45 25 1-16,-13-25-9 0,3-7-14 0,13 0-24 31,-2-20-48-31,23 22-92 0,-30-39-180 0,25 17-214 16,3 5 37-16,-7-19 513 0</inkml:trace>
  <inkml:trace contextRef="#ctx0" brushRef="#br2" timeOffset="152884.2065">9144 9641 743 0,'0'0'117'0,"13"-25"-12"0,-13 25-10 0,0 0-14 16,10-26-16-16,-10 26-21 0,0 0-7 0,0 0 3 0,0 0 9 15,0 0 8-15,0 0-6 0,0 0-14 16,0 0-16-16,-10 40-12 0,3-11-10 0,-2 4 8 16,0 2-1-16,0 4 13 0,0-6-2 0,4 3 7 15,-2-10-6-15,3 0 0 0,4-26-7 0,0 32-1 0,0-32-5 16,0 0-2-16,0 0-3 0,0 0 1 0,0 0 1 15,27 11 1-15,-27-11 2 0,0 0-2 16,39-46 2-16,-20 18-4 0,1-7 3 16,-1-2-6-16,2-6 6 0,1 6-7 0,-3-1 6 15,1 1-5-15,-4 1 4 0,-2 6-5 0,-2 4 6 16,-12 26-3-16,16-41 2 0,-16 41-1 0,0 0 2 16,7-28-1-16,-7 28 4 0,0 0 2 0,0 0-1 15,0 0-1-15,-16 25-5 0,16-25 1 0,-14 40-3 16,3-11 4-16,3-1-3 0,0 0 5 0,3-2-3 15,5-26 7-15,-2 43-3 0,2-43 1 16,11 28-2-16,-11-28 0 0,25 16-3 0,-25-16 2 16,41 5 0-16,-11-9 0 0,0-4 3 0,2-3-2 15,3-5 2-15,-3-1-4 0,2-3 1 0,-3-3-4 16,0 2 2-16,-5-2-2 0,-3 6 2 0,-23 17-2 16,34-28 2-16,-34 28 0 0,0 0 1 0,0 0 2 15,0 0 4-15,0 0 2 0,0 0-1 16,0 0-2-16,0 0-4 0,0 0-3 0,3 37-2 15,-12-11 3-15,-1 4-5 0,-1 2 5 0,-1 1-6 16,3-1 1-16,0-2-7 0,2-2-6 0,7-3-17 16,0-25-9-16,7 45-15 0,-7-45-23 15,20 30-34 1,-20-30-52-16,33 18-85 0,-33-18-153 0,0 0-74 16,48 9 245-16</inkml:trace>
  <inkml:trace contextRef="#ctx1" brushRef="#br2" timeOffset="50160.4156">17656 18045 0,'0'0'0,"0"0"0,0 0 0,0 0 0,0 0 0,638 122 0,-638-122 31,0 0-31</inkml:trace>
  <inkml:trace contextRef="#ctx0" brushRef="#br2" timeOffset="157338.0987">10228 9796 831 0,'0'0'183'0,"0"0"-33"0,12-32-31 15,13 30-25-15,-25 2-27 0,43-30-24 0,-43 30-15 16,53-29-16-16,-27 16-5 0,1 4-5 0,-27 9 0 15,43-12-1-15,-43 12 0 0,26 0 0 0,-26 0 0 16,0 0 2-16,0 0-2 16,0 30 4-16,0-30-4 0,-18 33 1 0,18-33-1 0,-31 48 2 0,8-20-2 15,-4 4 8-15,-3-2 5 16,2 3 16-16,-4-6 5 0,9 1 9 0,23-28-11 0,-32 32-7 16,32-32-12-16,0 0-6 0,0 0-5 0,10 26 1 15,-10-26 3-15,39 9 3 0,-9-7 0 0,11-6-1 16,7-3-4-16,5-5-4 0,7-4-14 15,-1-7-23-15,8 7-40 0,-16-17-52 0,20 29-94 16,-37-19-234-16,8 2-73 0,3 16 169 0</inkml:trace>
  <inkml:trace contextRef="#ctx0" brushRef="#br2" timeOffset="157978.4794">6539 10638 685 0,'-32'-9'54'16,"6"2"-33"-16,1-4-10 0,25 11-11 15,-41-19 1-15,41 19-1 0,-34-18 3 0,34 18 10 16,-26-14 15-16,26 14 8 0,0 0 6 0,0 0-13 16,0 0-12-16,0 0-7 0,0 0 12 0,0 0 14 15,0 0 15-15,30-7 1 0,-30 7-11 0,53 0-12 16,-18 0-13-16,8 2-7 0,8-4-5 0,6 2-1 15,5-3 0-15,9-1 3 0,5-1 6 16,5 0 6-16,10-6 6 0,10 4 0 0,0-5 2 16,10 1-5-16,1 1-2 0,6 2-4 0,1-2-2 15,5 1-5-15,4 0 1 0,-3 4-1 16,5-2-1-16,3 3 0 0,-6 1-4 0,4 3-1 16,-2 0-1-16,1 0 2 0,1 0 0 0,2 0 1 15,-1 0 0-15,5-4 1 0,-4-3 7 0,1 0 1 16,-6-7 9-16,5 2-5 0,-2-6 0 15,3 1 13-15,-8-4-23 0,1 3 13 0,-6-3-37 16,-6-2 14-16,-2 9-25 0,-10-7-2 0,-4 10-25 16,-17-12-41-16,3 20-51 0,-32-17-79 0,4 3-230 15,-6 24-4-15,-51-7 383 0</inkml:trace>
  <inkml:trace contextRef="#ctx0" brushRef="#br2" timeOffset="159541.1252">8037 10946 532 0,'0'0'164'0,"22"-28"-78"0,-22 28-2 0,0 0-13 16,0 0 1-16,0 0-4 0,0 0-3 0,0 0-7 16,0 0-4-16,0 0-8 0,0 0-10 0,0 0-11 15,0 0-8-15,0 0-9 0,0 0 2 16,5 39-1-16,-5-10 6 0,-2 7-1 0,0 6 6 15,-1-2-9-15,1 10 3 0,-2-3 10 0,1 1-28 16,-2-2 35-16,3-4-28 0,-5-7 10 0,7-3 11 16,-2-6-10-16,2-26 5 0,4 32-6 15,-4-32-5-15,0 0 1 0,0 0 3 0,0 0 5 16,31 7 4-16,-31-7-2 0,13-28-5 16,-4 1-1-16,0-10-9 0,1-8 2 0,3-5 6 15,-1-2-27-15,0-5 26 0,-1 6-25 0,-4 0 10 16,-2 2 9-16,-1 1-5 0,-4 4 7 0,0 2-6 15,0 5 5-15,0 3-4 0,2 6 2 0,-2 28-3 16,3-33 1-16,-3 33-3 0,0 0 0 0,0 0 0 16,0 0-1-16,0 0 1 0,0 0 1 0,39-4 0 15,-39 4-1-15,46 11 2 0,-16-6-2 16,2 2 1-16,5-2-3 0,1-3-12 0,4 5-24 16,-5-14-33-16,15 16-44 0,-24-27-56 0,29 29-78 15,-25-8-217-15,5-17-9 0,16 23 337 0</inkml:trace>
  <inkml:trace contextRef="#ctx0" brushRef="#br2" timeOffset="159900.5258">8661 11193 1433 0,'0'0'59'15,"0"0"-49"-15,0 0-8 0,37 22 2 16,-12-22 1-16,3 2 1 0,2-5-3 16,0-3-1-16,2 1-21 0,-2-4 19 0,4-1-17 15,-6-1 17-15,4-1 5 0,-4 0 0 0,-3-4 3 16,0 3 2-16,-25 13 2 0,34-26 0 0,-34 26 9 16,17-25 3-16,-17 25 10 0,0 0 1 0,2-24-1 15,-2 24-7-15,0 0-6 0,0 0-8 0,-35-20-2 16,35 20-3-16,-36 4 0 0,36-4 2 15,-46 16-3-15,21-2 3 0,-5 7-1 0,4 3 6 16,-3 6 1-16,5 2-8 0,1 5 26 0,3 0-27 16,4-3 21-16,7 1-18 0,4-7-9 0,5-2 1 15,0-26-5-15,20 41 1 0,-20-41-4 16,39 23-8-16,-8-13-19 0,-2-11-19 0,17 8-50 16,-14-32-72-16,33 32-190 0,-13-28-206 0,-1-4 25 15,14 15 478-15</inkml:trace>
  <inkml:trace contextRef="#ctx0" brushRef="#br2" timeOffset="160447.5216">9819 10692 1283 0,'0'0'77'0,"0"0"-54"15,0 0-7-15,-2-28 10 0,2 28 10 0,0 0 12 16,43-14-4-16,-43 14-4 0,42-18-6 0,-42 18-6 16,55-21-2-16,-27 9-8 0,1 1-5 0,-1 1-5 15,-3 3-5-15,-25 7 0 0,44-16-3 0,-44 16 0 16,29-9-1-16,-29 9 0 0,0 0 2 0,0 0 0 15,0 0 3-15,0 0 0 0,0 0 0 16,0 0-1-16,0 32 0 0,0-32-3 0,-27 39 3 16,27-39-5-16,-43 49 6 0,20-23-4 0,2 1 6 15,-2-1 1-15,4 1 4 0,19-27-3 16,-34 44 2-16,34-44-8 0,-14 33 1 0,14-33-4 16,0 0 1-16,16 28-2 0,-16-28 2 0,39 9-1 15,-7-11 0-15,7-8 2 0,5-6-12 0,13-2-23 16,-4-17-51-16,21 24-85 0,-30-31-133 15,15 16-262-15,3 8 44 0,-16-17 419 0</inkml:trace>
  <inkml:trace contextRef="#ctx0" brushRef="#br2" timeOffset="160634.9443">10933 10780 1477 0,'0'0'50'0,"0"0"-109"0,-37-24-82 15,37 24-295-15,9-30-85 0,-20 0 152 0</inkml:trace>
  <inkml:trace contextRef="#ctx0" brushRef="#br2" timeOffset="161444.9013">9164 9472 420 0,'0'0'87'0,"0"0"-27"0,0 0-8 16,0 0-16-16,0 0 4 0,0 0-4 0,0 0 3 16,0 0 2-16,0 0 11 0,0 0 6 0,0 0 16 0,-20 24 2 15,20-24 11-15,0 0-6 0,0 0-4 0,0 0-8 16,0 0-10-16,0 0-7 0,0 0-10 0,0 0-9 16,0 0-12-16,0 0-8 0,0 0-7 15,0 0-4-15,0 0 0 0,0 0 0 0,0 0-2 16,0 0 3-16,0 0-4 0,13 29 2 0,-13-29-1 15,0 0 1-15,31 37-2 0,-31-37 1 0,34 23-1 16,-34-23 5-16,50 19 2 0,-17-9 5 0,5-4 3 16,8-1 2-16,3-1 0 0,3 3 0 0,2-4-5 0,3 1-2 15,2 1-5-15,1-2-2 0,7 3 0 0,2-1 2 16,0 2-1-16,4-3-1 0,-4 4-3 16,2-1 1-16,0 0 0 0,1 1 2 0,-1 0-2 15,-2 3 2-15,-2-1-3 0,-1 3 1 0,0-3 0 16,-3 3 0-16,3-3 3 0,-1 1 0 0,-1-2-1 15,0-1 2-15,-4-2-5 0,0-1 2 0,-3-1 1 16,0-4 0-16,-4 0 1 0,0 0-1 0,-4 0-1 16,-4-4-1-16,-5 0 2 0,-2 3-2 15,-8-1 0-15,-4 0-1 0,-26 2 1 0,32-2-1 16,-32 2-1-16,0 0 0 0,0 0-2 16,0 0 0-16,0 0-5 0,0 0-6 0,0 0-14 15,0 0-9-15,-30 27-9 0,30-27-5 0,-37 16-8 0,9-16-12 16,28 0-44-16,-46 9-58 0,46-9-110 0,0 0-188 31,-50 8 90-31,50-8 382 0</inkml:trace>
  <inkml:trace contextRef="#ctx0" brushRef="#br2" timeOffset="162345.7096">3224 9614 1240 0,'0'0'100'15,"0"0"-46"-15,0 0-30 0,0 0-13 0,0 0 1 16,0 0 2-16,0 0 2 0,0 0-1 0,0 0-5 16,0 0-4-16,0 0-4 0,0 0 0 0,0 0 5 15,0 0 9-15,7 41 5 0,14-13 8 0,0 2-12 16,7 2 5-16,1 5-4 0,4-2 3 0,-2 2-2 15,4-2 0-15,-3-1-13 16,3-3 2-16,-3-2-8 0,-2-1 2 0,0-2-5 16,-3-1 6-16,-4 1-3 0,-23-26 4 0,41 46-1 0,-24-20 3 15,-2-1-4-15,-1 2 1 0,-2 1-3 16,1-4 3-16,-13-24 13 0,12 37-29 0,-12-37 29 16,9 30-31-16,-9-30 14 0,0 0 2 0,12 30-2 15,-12-30 0-15,0 0 0 0,0 0 0 0,0 0 1 16,0 0-1-16,0 0 1 0,0 0-4 15,0 0-12-15,25 4-19 0,-25-4-24 0,0 0-28 16,0 0-27-16,0 0-25 0,0 0-82 0,0 0-110 0,5-30-149 0,-5 30 236 0,0 0 244 16</inkml:trace>
  <inkml:trace contextRef="#ctx0" brushRef="#br2" timeOffset="163611.4229">5069 12654 979 0,'0'0'76'0,"0"0"-34"0,-21-35-7 0,21 35 5 16,-6-49 3-16,6 49-6 0,-7-58-2 0,2 31-4 15,-6-4 8-15,6 4 0 0,-11-5 11 16,16 32 0-16,-26-52 4 0,26 52-3 0,-36-44-2 16,36 44-11-16,-44-37-5 0,44 37-10 15,-48-29-5-15,48 29-3 0,-48-10-4 0,48 10 0 16,-44 3-1-16,44-3 0 0,-41 23-4 0,41-23 2 16,-42 39-2-16,20-13 7 0,-1 3 0 0,6 2 7 15,-3 5-5-15,6-3 4 0,2 0-7 0,3 3 0 16,5-6-6-16,4 1 0 0,4-2-7 0,5-5 2 15,-9-24-4-15,30 41 3 0,-30-41-1 0,44 26 0 16,-16-17 1-16,4-4-1 0,2-3 0 16,5-4 1-16,2-1-2 0,-2-6 2 0,0-5 0 15,-4 1-1-15,-1-4 2 0,-2-3-2 16,-1-6 3-16,-2 3-4 0,-1-3 3 0,-3-1-1 16,-2 3 2-16,-2-1-3 0,-21 25 2 0,37-48-3 15,-37 48 3-15,29-37-2 0,-29 37 3 0,19-33-3 16,-19 33 2-16,0 0-2 0,0 0 0 15,0 0-1-15,0 0 0 0,0 0 2 0,0 0-1 16,21 35 3-16,-17 2-4 0,-2 7 5 0,-2 11-6 16,0 14 8-16,-6-1-7 0,1 11 6 0,-4 1-9 15,-1-1 9-15,-3 7 5 0,-1-1-17 0,-2-6 18 16,0-1-16-16,-3-8 3 0,1-5 8 0,-1-5-8 16,1-7 9-16,0-7-7 0,0-6 7 0,-3-6 1 15,3-3 5-15,18-31-1 16,-42 43 2-16,42-43-7 0,-44 21-2 0,44-21-5 15,-46-2-2-15,46 2-7 0,-46-25-9 0,46 25-11 16,-47-53-18-16,33 17-9 0,-5-14-23 0,19 11-18 16,-13-24-32-16,33 26-52 0,-25-39-79 0,28 6-264 15,7 8 56-15,-14-22 368 0</inkml:trace>
  <inkml:trace contextRef="#ctx0" brushRef="#br2" timeOffset="163908.2891">6259 12513 1193 0,'11'-26'368'0,"-11"26"-290"15,0 0-42-15,0 0-17 0,0 0-5 0,0 0-3 16,0 0-1-16,0 0-3 0,0 0-6 0,0 0-2 15,0 0-2-15,0 0 0 0,0 0 1 0,0 0-3 16,0 0-2-16,32 16-3 0,-32-16-2 0,35 2-4 16,-10-1-6-16,1-8-7 15,12 4-10-15,-8-11-11 0,14 7-4 0,-9-11-9 16,15 11-8-16,-16-12-24 0,17 15-50 0,-24-17-69 16,1 5-256-16,7 23 45 0,-35-7 425 0</inkml:trace>
  <inkml:trace contextRef="#ctx0" brushRef="#br2" timeOffset="164080.155">6174 12853 1429 0,'0'0'144'0,"0"0"-99"0,0 0-24 0,0 0-10 16,32-1 0-16,-32 1 7 0,50-27-5 0,-17 8-3 16,6-4-7-16,6-4 0 0,2 5-5 15,3-1-20-15,-8-11-55 0,19 27-92 0,-37-35-129 16,26 23-263-16,3 12 43 0,-17-23 458 15</inkml:trace>
  <inkml:trace contextRef="#ctx0" brushRef="#br2" timeOffset="165017.6616">8971 11834 624 0,'12'-39'36'0,"-12"39"17"0,-14-37 25 15,14 37 11-15,-20-27 6 0,20 27-14 16,-30-19-19-16,30 19-11 0,-44-5-2 0,9 5-6 16,4 12 8-16,-15-5 1 0,7 11 6 0,-15-8 2 15,8 11 4-15,-16-6-6 0,8 6-3 0,-9-5-10 16,6 5-5-16,-3-2-9 0,5 6-1 0,3-2-7 16,5 5 0-16,1 2-10 0,3 3 0 0,1 9-6 15,4 6-13-15,3 3 26 0,3 9-23 16,2 3 22-16,5 3-5 0,4-3-9 0,5 2 7 15,5-3-9-15,6-2 4 0,5-8-8 0,5-6 5 16,10-7-7-16,1-9 4 0,7-5-4 0,5-4 3 16,6-5 0-16,1-6 0 0,6-3 2 0,3-7 0 15,4-3 0-15,5-10 3 0,4-4-2 16,1-6-1-16,4-7 3 0,2-4-6 0,0-8 6 16,-2 0-5-16,-2-2 3 0,-5 3-5 15,-4 6 4-15,-7 7-4 0,-3 5 3 0,-9 9-1 16,-7 7 0-16,-25 7 0 0,32 0 0 0,-32 0 0 15,0 0 0-15,23 28 1 0,-23-28-2 0,8 48 3 16,-8-15-5-16,-1 6 2 0,-5 1-7 0,-1-1 2 16,0 0-9-16,2-9-1 0,5-2-13 0,0-28-8 15,10 44-23-15,-10-44-31 0,39 28-56 16,-39-28-96-16,57-17-316 0,-14 10 16 0,-6-22 320 16</inkml:trace>
  <inkml:trace contextRef="#ctx0" brushRef="#br2" timeOffset="166029.7649">9860 11754 1169 0,'0'0'107'16,"0"0"-59"-16,-25-12-18 0,25 12 1 0,0 0 7 15,0 0 7-15,0 0-5 0,0 0-9 0,0 0-9 16,-21 26-3-16,21-26-4 0,-25 43 7 0,5-13-1 0,4 8 9 0,-7 6-4 0,6 9 7 16,-8-2-8-16,5 9-15 0,-6-3 24 0,5 1-27 15,-2-5 25-15,5-2-7 0,2-6-12 16,5-6 3 0,4-5-10-16,2-8-1 0,5-26-5 0,2 35 0 15,-2-35-4-15,0 0 3 0,0 0-2 0,35 23 2 16,-35-23 1-16,37-9-1 0,-37 9 3 0,43-30-1 15,-43 30 2-15,41-49-3 0,-20 16 2 0,4-6-5 16,-1-7 6-16,1 0-6 0,2-7-6 0,-2 1 27 16,-1-5-24-16,-1 3 23 0,-3 3-10 15,1 0-9-15,-5 3 6 0,-2 2-6 0,-5 2 7 16,0 4-8-16,-4 4 5 0,-1 8-3 0,-4 28 2 0,2-28 0 16,-2 28 0-16,0 0 2 0,0 0 0 0,0 0 0 15,0 0-1-15,-8 35 1 0,3-7-4 0,2 6 3 16,-3 3-3-16,3 2 5 0,1 1-3 0,2-1 8 15,0-4-4-15,7-3 3 0,2-6-5 0,5-1 2 16,-14-25-4-16,46 33 3 0,-14-22-3 16,5-4 0-16,4-7 0 0,3-4-2 0,6-6 3 0,3-6-3 15,0-3 3-15,-2-6-2 0,-3-1 2 0,-2-3-3 32,-5-4 5-32,-4 3-5 0,-1 0 4 0,-6 0-5 15,-5 5 4-15,-25 25-3 0,40-40 3 0,-40 40-2 16,0 0 2-16,29-28-1 0,-29 28 2 0,0 0 2 15,0 0 1-15,0 0-1 0,0 0-2 16,0 0-1-16,-13 39-4 0,4-13 3 0,-1 9-6 0,-3 7 3 16,1 2-7-16,-2 4 1 0,3 1-14 0,1-1-20 15,2-1 23-15,3-3-30 0,9-1 16 0,-6-13-28 16,16 10-46-16,-14-40-39 0,28 57-72 0,-28-57-60 16,0 0-234-16,45 49 65 0,-45-49 385 0</inkml:trace>
  <inkml:trace contextRef="#ctx0" brushRef="#br2" timeOffset="166376.2663">10876 12165 1286 0,'0'0'143'16,"0"0"-87"-16,0 0-28 0,0 0-18 16,0 0 1-16,0 0 10 0,32 24 12 15,-32-24 8-15,30 13-4 0,-30-13-2 0,37 7-2 16,-37-7-7-16,47 2 0 0,-47-2-11 0,47-8-6 15,-22 0-3-15,0-1-3 0,0-3 2 0,0-1-2 16,-25 13-13-16,38-24 31 0,-38 24-30 0,29-32 30 16,-29 32-14-16,16-34 0 0,-16 34 3 0,2-26-3 15,-2 26-1-15,-11-25-3 0,11 25-1 16,0 0-5-16,-41-26-1 0,41 26-4 0,-46 0 1 16,18 9 3-16,-4 5 1 0,-2 5 6 0,-1 8 2 15,-2 4-9-15,1 4 32 0,3 4-21 0,2 0 25 16,8-4-9-16,6-3-10 0,6-7-3 0,11-25-8 15,0 44-2-15,0-44-3 0,30 28 2 0,-1-18-2 16,6-6 2-16,11-8-11 0,5-10-20 16,11 4-32-16,-8-26-81 0,29 36-170 15,-16-22-281-15,-5 2 6 0,-2 15 371 0</inkml:trace>
  <inkml:trace contextRef="#ctx0" brushRef="#br2" timeOffset="166892.8942">8050 13038 1037 0,'0'0'164'0,"0"0"-148"15,35-9-13-15,-35 9-8 0,44-31 26 0,-17 10-7 16,10 10 20-16,-3-8 0 0,10 8-4 16,-5-6 7-16,11 9 6 0,-6-7 11 0,13 11 2 15,-3-6 5-15,17 8-7 0,-2-7-7 0,15 4-13 16,4-2-9-16,13 0-11 0,5-2-4 0,10-2-6 16,2 1-2-16,4 1-1 0,9 0 1 0,-1 0-3 15,3 4 5-15,3 0 0 0,0-1-1 0,4 5 2 16,-3-3-5-16,-3 2-1 0,6 1 4 0,-4-3-1 15,3 1 1-15,-1-5-1 0,-4 1-3 0,-1 2 0 16,-4-5-3-16,-8-1-4 0,-2 2-2 16,-8-7-7-16,-3 6-2 0,-7-8-7 0,-3 6-6 15,-13-9-13-15,0 10-18 0,-20-17-30 16,2 24-54-16,-31-24-71 0,12 11-204 0,-15 17-50 16,-33 0 235-16</inkml:trace>
  <inkml:trace contextRef="#ctx0" brushRef="#br2" timeOffset="167955.5085">9573 13283 654 0,'0'0'136'16,"0"0"-35"-16,0 0-17 0,0 0-9 0,0 0-6 15,-9-28-2-15,9 28-9 0,0 0-11 0,0 0-13 16,0 0-11-16,0 0-7 0,0 0-3 0,0 0-4 15,0 0-1-15,0 0-2 16,0 0-1-16,0 0 2 0,0 0 2 0,0 0 7 16,2 32 4-16,-2-32 7 0,3 40-1 0,1-12 4 15,-8 0-4-15,8 6 2 0,-8-2-9 0,4 6 1 16,-5-1-9-16,3 4 8 0,-3-2-5 0,1-2 7 16,-1-6-7-16,1-1 0 0,4-30-2 0,-5 44 1 15,5-44-4-15,0 0 1 0,0 27-7 0,0-27-1 16,0 0 1-16,0 0 1 0,0 0 1 15,0 0 2-15,0 0 5 0,7-28-1 0,-7 28 1 16,7-39-5-16,-3 11-2 0,-1-6-5 0,3-1 3 16,-3-2-6-16,3 3 7 0,1-1-6 0,-2 4 5 15,2-1-2-15,0-2 4 0,0 4-3 0,0 1 4 16,2 2-5-16,-9 27 1 0,21-40-3 16,-21 40 1-16,0 0-2 0,32-27 1 0,-32 27 0 15,0 0-1-15,30 0-3 0,-30 0-7 16,29 9-9-16,-29-9-15 0,35 11-21 0,-8 8-29 15,-27-19-29-15,51 21-58 0,-51-21-67 0,46-2-203 16,-12 16-20-16,-34-14 259 0</inkml:trace>
  <inkml:trace contextRef="#ctx0" brushRef="#br2" timeOffset="168361.7937">10040 13496 1330 0,'-1'32'150'0,"1"-32"-117"0,0 0-25 16,0 0-11-16,0 0 1 0,0 0 0 0,0 0 3 16,26 12-1-16,-26-12 0 0,32 13 0 0,-32-13 0 15,35 12 0-15,-35-12 0 0,43 5 1 0,-43-5 3 16,42-2 4-16,-42 2 4 0,41-7 4 0,-41 7-1 15,39-14 1-15,-39 14-4 0,29-19-1 0,-29 19-2 16,0 0 4-16,0 0 4 0,19-32 7 16,-19 32-1-16,0 0-3 0,-16-26-7 15,16 26-6-15,0 0-4 0,-37-16-1 0,37 16-1 16,-32 2-1-16,32-2 0 0,-39 19 0 0,39-19 2 16,-44 35 0-16,24-7 7 0,-3 1 0 0,7 2 6 15,-1-1-4-15,4 0 1 0,6-5-7 0,7-25-1 16,2 40-5-16,-2-40 1 0,21 27-4 0,-21-27 3 15,39 7-1-15,-12-11-1 0,6-4-8 16,4-14-17-16,15 8-36 0,-13-24-59 0,25 22-114 16,-31-7-319-16,12-14 26 0,2 14 280 0</inkml:trace>
  <inkml:trace contextRef="#ctx0" brushRef="#br2" timeOffset="168768.0686">10625 13102 1271 0,'-16'23'80'0,"16"-23"-47"15,0 0 2-15,0 0 12 0,30-16 11 0,-30 16 2 16,35-28 6-16,-35 28-51 0,48-36 22 0,-48 36-46 16,48-30 15-16,-48 30 5 0,46-21 0 0,-46 21 6 15,37-17-5-15,-37 17-2 0,27-6-5 0,-27 6-4 16,0 0 0-16,0 0 0 0,25 2 1 16,-25-2 0-16,0 0 2 0,0 0-3 0,-9 30 3 15,9-30-4-15,-20 32-15 0,20-32 32 0,-35 44-31 16,14-20 27-16,-2 5-11 0,23-29 4 0,-45 49 10 15,45-49 5-15,-33 40 6 0,33-40-9 0,-20 34-2 16,20-34-8-16,-3 25-3 0,3-25-6 16,0 0-1-16,30 22-1 0,-30-22 6 0,49 4-5 15,-11-13-14-15,6 2-23 0,-3-18-51 16,19 20-57-16,-27-32-84 0,38 34-129 0,-12-10-158 16,-11-11 35-16,19 24 472 0</inkml:trace>
  <inkml:trace contextRef="#ctx0" brushRef="#br2" timeOffset="168971.1812">11571 13142 1381 0,'0'0'197'16,"0"0"-82"-16,0 0 3 0,0 0-61 16,0 0-22-16,0 0-16 0,0 0-10 0,0 0-7 15,0 0-1-15,0 0-9 0,0 0-12 0,0 0-13 16,0 0-20-16,0 0-39 0,0 0-64 16,0 0-175-16,0 0-229 0,24-10 11 0,-24 10 418 15</inkml:trace>
  <inkml:trace contextRef="#ctx0" brushRef="#br2" timeOffset="170604.1879">5622 15076 761 0,'0'0'168'0,"0"0"-46"16,-8-35-31-16,8 35-25 0,-7-27-9 0,7 27-6 16,-14-31-1-16,14 31-7 0,-23-34 1 0,23 34-3 15,-30-31 2-15,30 31 10 0,-39-25-39 0,39 25 35 16,-48-16-40-16,48 16 17 0,-49-4-1 0,24 6-6 15,-2 5-3-15,-1 0-14 0,1 4 30 0,1 3-32 16,-1 0 32-16,27-14-19 0,-47 49-3 16,25-22 1-16,1 1-6 0,3 2 4 0,2-2-5 31,8-3 2-31,8-25-4 0,-11 37 1 0,11-37-5 0,0 0 3 0,12 31-3 0,-12-31 1 0,27 11 0 31,-27-11 1-31,44 0 1 0,-17-5-3 0,3-2 3 0,3-4-2 0,3-5 2 0,3 6-2 0,-2-6 2 16,-2 0-4-16,-1 2 2 0,-4 2 0 0,-1-1 1 15,-5 3-1-15,-24 10-1 0,38-18-3 16,-38 18 2-16,26-12-3 0,-26 12 5 16,0 0-2-16,34-14 2 0,-34 14 0 0,0 0 0 31,0 0 0-31,28-21 2 0,-28 21-1 0,0 0 0 16,18-25 0-16,-18 25 1 0,0 0-1 0,0 0 0 15,0 0 0-15,0 0 0 0,0 0-1 0,0 0 0 16,0 0 0-16,0 0-1 0,5 33 5 15,-10 8-5-15,-4 8 6 0,-2 9-7 0,-3 4 9 16,-2 5-11-16,-2 2 11 0,1-4-10 0,-1-2 10 0,0-3-8 16,1-9 9-16,-1-3-6 0,0-6 8 0,1-9-4 15,1-1-7-15,0-7 28 0,0 1-26 0,16-26 34 16,-37 39-13-16,37-39 0 0,-48 25 2 16,21-22-10-16,-5-3-2 0,0-3-5 0,-1-5-1 15,-3-9-13-15,3 3 10 0,-1-9-12 16,2 0 20-16,2 0-14 0,2-3 6 0,28 26-13 15,-48-46-5-15,48 46-5 0,-32-35-8 0,32 35-16 16,-16-27-17-16,16 27-36 0,0 0-32 0,28-10-58 16,-28 10-73-16,38-25-165 0,-7 30-78 0,-31-5 276 15</inkml:trace>
  <inkml:trace contextRef="#ctx0" brushRef="#br2" timeOffset="170969.1283">6789 14939 1620 0,'0'0'91'0,"-30"-7"-45"0,30 7-28 0,0 0-12 16,0 0-1-16,0 0 1 0,26-25-17 0,-1 13 35 15,7-8-35-15,9-3 28 0,3 0-12 0,7-1-8 16,2-1-9-16,-5 2-19 0,2 11-25 0,-13-9-32 15,9 21-27-15,-46 0-34 0,62-9-57 16,-62 9-114-16,0 0-151 0,39 18 107 0,-39-18 364 0</inkml:trace>
  <inkml:trace contextRef="#ctx0" brushRef="#br2" timeOffset="171175.8909">6789 15249 1724 0,'28'12'121'0,"-28"-12"-88"0,0 0-21 15,0 0-10-15,55 14 5 0,-7-16 9 16,16-8 0-16,19-18 0 0,19-4-9 0,14-16-3 16,13-6-23-16,9 1-20 0,-7-14-48 0,21 25-107 15,-36-34-222-15,23 18-189 0,-2 7 36 0,-17-20 541 16</inkml:trace>
  <inkml:trace contextRef="#ctx0" brushRef="#br2" timeOffset="519500.9411">9913 14384 990 0,'0'0'176'0,"0"0"-100"0,-23-34-27 0,23 34-17 16,0 0-9-16,-9-30-6 0,9 30-3 0,-11-26-9 0,11 26-2 15,-17-26-3-15,17 26-2 0,-30-30 4 0,30 30 2 16,-48-23 3-16,16 14 2 0,-5 4-1 15,-2 1 3-15,-2 6 7 0,-7 0 9 0,6 10 6 0,-13-1 2 16,9 11 2-16,-13 0-6 0,11 11 5 0,-5-1-6 16,7 8 3-16,0-4-12 0,5 4 1 0,6-5-12 15,5 2 0-15,7-5-8 0,5-6 2 0,4-1-6 16,14-25 4-16,-5 39-3 0,5-39 3 0,17 33-3 16,-17-33 3-16,41 28-2 15,-11-17 1-15,4-2-1 0,7-4 1 0,5-1-2 16,3-3 2-16,6-1 0 0,2 0-2 0,3-5 2 15,-5-4-1-15,3-3 0 0,-3-4-1 0,-2-5 2 16,-1-4-3-16,-1-5 4 0,-3-3 0 0,-4-6 5 16,2-5-7-16,-5-2 9 0,-2-3-11 0,-5 5 6 15,-6 3-5-15,-5 6 5 0,-7 7-1 0,-7 3 10 16,-9 25 2-16,3-31 7 0,-3 31-3 16,0 0-4-16,0 0-6 0,-30-20-6 0,30 20-1 15,-35 32-4-15,8 1 5 0,-5 17-3 0,-7 13 10 16,-3 16-10-16,-6 10 13 0,-5 7-10 0,2 5 11 15,-6 3 6-15,6 0-19 0,1-4 13 16,2-7-17-16,9-10-4 0,6-5 12 0,10-11-19 16,5-13-7-16,12-6-28 0,5-20-30 0,24 9-63 15,-23-37-86-15,60 14-265 0,-16-11-76 16,2-17 192-16</inkml:trace>
  <inkml:trace contextRef="#ctx0" brushRef="#br2" timeOffset="519704.0315">10442 14997 1606 0,'-26'-6'203'0,"26"6"-163"0,-36 8-21 0,36-8-11 16,0 0-5-16,0 0-2 0,0 0-4 0,0 0-11 16,0 0-12-16,-17-41-21 0,17 41-31 0,3-39-39 15,-3 39-81-15,16-38-137 0,-2 9-200 0,15 19 37 16,-17-29 470-16</inkml:trace>
  <inkml:trace contextRef="#ctx0" brushRef="#br2" timeOffset="520188.4415">12196 14225 976 0,'-41'4'128'0,"-21"-15"-10"15,12 24-10-15,-19-13-27 0,11 15-2 0,-18-7-12 16,8 11-14-16,-13-1-20 0,7 8-8 0,-6-1-9 16,7 6 5-16,1-3-3 0,1 8 2 15,2-5-10-15,7 1 1 0,7-4-6 0,14-3 4 16,9-7-1-16,32-18 0 0,-26 22-6 0,26-22-1 15,0 0-4-15,32 18 3 0,-2-14 0 16,12-4 0-16,17-2 1 0,10-7-1 0,10 0 1 16,10-1-3-16,5 1 2 0,5 4 0 0,-2 3 1 15,1 4-2-15,-10 6-5 0,-4 6 0 0,-12 9-4 16,-10 7 5-16,-9 7-1 0,-10 7 7 16,-13 6-5-16,-12 4-8 0,-15 4 28 0,-6 0-25 15,-13-1 26-15,-13 3-7 0,-6-6-6 0,-9 1 11 16,-8-4-3-16,-3 0 12 0,-5-5-3 0,-2-4 6 15,-3-7-8-15,-3-6 0 0,3-10-10 0,3-10-2 16,7-9-4-16,7-11-2 0,11-12 0 0,10-12-4 16,8-9 3-16,8-12-6 0,8-10 8 15,8-6-11-15,9-7 9 0,4-7 0 16,9-6-21-16,3-1 18 0,7-1-23 0,4 5 2 16,13 6 7-16,0 2-24 0,6 17-8 0,-9-1-34 15,9 28-39-15,-24-21-92 0,24 25-265 0,-14 10-38 16,-16-7 188-16</inkml:trace>
  <inkml:trace contextRef="#ctx0" brushRef="#br2" timeOffset="520735.4129">12642 14241 1509 0,'0'0'61'0,"0"0"-42"0,35-5-5 0,-8-6 9 16,19 1 1-16,4-10 12 0,19 3-6 15,3-10-5-15,10 6-10 0,1-3-6 0,0 2-8 16,1 3 1-16,-8 1-3 0,-4 4 2 0,-8 7-2 15,-7 4-2-15,-8 6-1 0,-13 4-1 0,-6 9 3 16,-30-16 0-16,23 50 5 0,-28-10-3 0,-10 6 6 16,-11 10-4-16,-10 6 9 0,-10 1-4 0,-3 8 15 15,-8-1-6-15,-3 2 20 0,-4-1-10 16,0 1 11-16,-5-7-11 0,7 0-10 16,0-5 17-16,7-5-24 0,13-11 17 0,10-5-15 15,9-9-8-15,23-30 1 0,-12 35-5 0,12-35 0 16,0 0-1-16,39 26 1 0,-8-26 0 0,12-5 1 15,12-7 0-15,10-8-1 0,15-8 0 0,9-2-7 16,15-5-13-16,2-6-34 0,15 3-40 0,-8-13-31 16,27 26-124-16,-30-31-163 0,21 19-150 15,0 10 58-15,-18-19 505 0</inkml:trace>
  <inkml:trace contextRef="#ctx0" brushRef="#br2" timeOffset="522381.9421">15125 13982 835 0,'0'0'65'0,"-11"27"-21"15,11-27-18-15,-14 37 23 0,13-6-7 0,-10 1 10 16,7 17-6-16,-6 1-17 0,1 6-2 0,-2 4-16 16,-1 5 4-16,-2 0-12 0,-1 4 12 0,-4-4-3 15,1 2 19-15,-3-7-5 0,3 2 14 0,-3-10 18 16,9 0-30-16,-2-21 33 0,10 1-33 0,4-32 0 15,0 0-7-15,0 0-6 0,0 0-2 0,0 0 8 16,21-34 17-16,-7-4-33 0,8-12 21 16,1-9-35-16,7-8 6 0,2-7 8 0,0-2-10 15,-1 0 10-15,0 2-10 0,-5 0 11 16,-1 2-12-16,-4 0 11 0,-5 3-10 0,-4 9-9 16,-4 4 27-16,0 7-26 0,0 8 28 0,-1 11-12 15,-7 30-3-15,8-28 3 0,-8 28 5 0,0 0 4 16,0 0 0-16,4 30-3 0,0 5-19 0,1 13 25 15,2 12-25-15,0 8 26 0,0 10-6 16,0 3-12-16,2 0 10 0,2 5-12 0,1-7 10 16,6-6-10-16,1-5 12 0,6-11-9 0,5-5 8 15,6-9-6-15,6-10 6 0,4-12 0 0,5-7 9 16,-3-14 5-16,4-1 1 0,-6-17 4 0,-2-5-7 16,-2-10-3-16,-1-11-10 0,0-9 0 0,-2-9-10 15,-4-7 8-15,-3-3-10 16,-5 0 8-16,-6 3-13 0,-3 1 4 0,-8 1-11 15,-4 2 7-15,-8-2-10 0,-2 1-8 0,-6 0 22 16,-1 0-27-16,-1-2 20 0,3 10-12 0,-4-4-14 16,8 14-2-16,-2 3-10 0,9 18-7 0,-7-3-22 15,5 30-44-15,7-30-64 0,17 34-147 0,-24-4-151 16,34-9 149-16,7 25 338 0</inkml:trace>
  <inkml:trace contextRef="#ctx0" brushRef="#br2" timeOffset="522621.2617">17208 13517 1312 0,'0'0'285'0,"-32"29"-258"0,18-3-24 16,-2 7 3-16,-5 10-4 0,-4 15 11 16,-9 14-10-16,-7 13 3 0,-12 6 28 0,-5 18-18 15,-15-5 18-15,-5 12-12 0,-5 1-25 0,-2-3 14 16,-2 1-18-16,2-3 2 0,-2-6 19 0,4-7-20 15,2-13 21-15,8-10-9 0,13-15-16 16,10-11 5-16,22-13-17 0,28-37-24 0,-16 40-41 16,16-40-47-16,41 4-97 0,-41-4-216 0,64-51-65 15,-2 28 219-15</inkml:trace>
  <inkml:trace contextRef="#ctx0" brushRef="#br2" timeOffset="522948.4106">17199 14208 1091 0,'0'0'117'0,"0"0"-33"0,0 0-27 16,0 0-14-16,0 0-14 0,0 0-3 0,0 0 4 16,-12 24 0-16,17 8 10 0,-5 5-7 0,5 12 0 15,-8 6-18-15,1 7 3 0,-3 5-18 0,-3 5 7 16,-4 4-11-16,-2-3 11 0,-2 1 7 16,-2-3-25-16,2-6 18 0,0-3-35 0,8-6-10 15,-5-15-13-15,17 1-35 0,-4-42-33 16,16 54-89-1,-16-54-133-15,0 0-142 0,53 11 172 0,-37-39 311 16</inkml:trace>
  <inkml:trace contextRef="#ctx0" brushRef="#br2" timeOffset="523210.6688">17649 14423 939 0,'-30'-11'283'16,"30"11"-165"-16,-64 25-28 0,34 1-9 0,-16-8-13 15,10 19-11-15,-11-7-19 0,6 7-4 0,-7-2-9 16,9 2 3-16,-3-2-6 0,8 0 3 0,2-5-3 0,9-3 4 16,23-27-3-16,-27 42-4 0,27-42-7 15,2 25-16-15,-2-25 7 0,32 17-12 0,-5-13 10 16,8-3-1-16,6-2 0 0,8-8 11 0,5 5-15 0,2-6 4 16,4 3-23-16,-3-6-8 0,3 6-5 0,-5-3-5 15,7 8-12-15,-10-7-20 0,8 16-31 0,-23-19-36 16,23 30-49-16,-31-25-116 0,1 3-169 0,19 22 36 0,-49-18 438 15</inkml:trace>
  <inkml:trace contextRef="#ctx0" brushRef="#br2" timeOffset="523578.0096">18168 14615 1333 0,'-39'-15'135'0,"39"15"-59"0,-32-5-22 16,32 5-13-16,-27-2-16 0,27 2-12 0,-30 6-9 15,30-6-2-15,-35 16 1 0,35-16 7 16,-44 31 2-16,44-31 7 0,-47 44 0 0,26-19 4 16,-4 3-1-16,8 4 4 0,-3-4-6 0,6 2-13 15,3-4 22-15,6 3-33 0,5-3 24 0,4-1-17 16,6-1-4-16,-10-24 1 0,32 41-2 0,-7-25 3 16,3-6-4-16,8-4-5 0,4-5-2 15,5-4 0-15,3-6 1 0,1-5 6 0,-1-6 2 0,2-4-2 16,-6-1 4-16,-2-5 9 0,-3-1-25 15,-5-1 26-15,-4-3-25 0,-5 1 14 16,-7 4 6-16,-6 4 1 0,-8 1 7 0,-4 25-3 16,-8-44 2-16,8 44-8 0,-33-42-2 0,6 21-6 31,-5 3-4-31,-8-3-10 0,-3 5-7 0,-6 0-6 16,-1 4 0-16,0 5 7 0,6 10 7 0,3 8 6 0,6 8 4 15,5 6 4-15,5 7-9 0,0-1-8 16,13 8-35-16,-6-11-32 0,27 22-83 0,-9-50-132 15,-12 40-221-15,27-8 3 0,-15-32 474 0</inkml:trace>
  <inkml:trace contextRef="#ctx0" brushRef="#br2" timeOffset="524044.0192">18290 14801 1058 0,'0'0'94'16,"-11"-37"-35"-16,11 37-3 0,7-33 7 15,-7 33-6-15,22-39-2 0,-22 39-6 0,32-37-2 16,-32 37-10-16,35-26-8 0,-35 26-8 0,28-13 0 16,-28 13 5-16,0 0 7 0,34 20 4 0,-34-20-2 15,23 42-4-15,-14-9-8 0,3 10 2 0,-5 6 4 16,-1 11-25-16,-5 5 17 0,-4 11-26 15,-4 3 3-15,-7 7 10 0,-8 2-11 0,-4 0 11 0,-8 1-11 16,-1-3 16-16,-8-5-7 16,-1 0-2-16,-6-9 21 0,1-1-19 0,-4-12 18 15,1-4-7-15,1-9-10 0,1-7 3 0,6-10-8 16,2-6 0-16,-1-5-8 0,4-13-8 0,0-3-14 16,-2-13-19-16,11-3-19 0,-7-21-45 0,37 35-78 15,-55-90-133-15,37 36-277 0,15-6 52 0,-6-25 448 16</inkml:trace>
  <inkml:trace contextRef="#ctx0" brushRef="#br2" timeOffset="524731.552">19188 14359 1017 0,'0'-26'302'0,"0"26"-264"0,0 0-25 0,-9-30-2 15,9 30 10-15,0 0 6 0,0 0 4 0,0 0 1 16,0 0-6-16,-25 3-4 0,25-3-8 0,-28 39-1 16,7-11 1-16,3 11 13 0,-9 0 5 15,10 12 12-15,-8-4-9 0,4 6 0 16,-4-2-17-16,4 0 1 0,3-7-13 0,7-5 3 15,6-7-9-15,5-32-12 0,9 40 27 0,-9-40-31 16,30 25 32-16,-5-23-17 0,7-7-19 0,7-10 35 16,7-11-29-16,8-9 27 0,7-9-10 0,1-9-12 15,1 0 3-15,-1-3-7 0,-3 3 10 0,-6 0-5 16,-5 6 10-16,-9 2-5 0,-11 8 8 16,-7 2-5-16,-12 5 6 0,-5 4-3 0,-4 26 4 15,-13-42-2-15,13 42 3 0,-32-27-4 0,32 27 0 16,-51-3-3-16,19 11-2 0,0 7 2 0,-3 4-1 15,0 6 3-15,4 1-3 0,7 0 4 16,4-1-6-16,20-25 4 0,-16 39-5 0,16-39 3 16,20 25-2-16,-20-25 2 0,56 12-1 15,-15-10 2-15,9-4 0 0,6 0 5 0,8-1 5 16,5-1 0-16,4 1 0 0,1 3-3 0,1 0-6 16,-1 3 4-16,-5 2-2 0,-3 4 0 0,-12 3-2 15,-6 4-6-15,-14 4-6 0,-9 4 2 0,-11 5-2 16,-12 0 7-16,-8 8-3 0,-8 2 5 0,-7 5-4 15,-7-2 8-15,-4 4-5 0,0-2-5 0,-4-1 28 16,3-3-26-16,-1-8 26 0,6-4-12 16,28-28-8-16,-34 30-1 0,34-30 1 15,0 0-2-15,0 0 4 0,0 0 9 0,43-32 7 16,-10 6 3-16,3-13-12 0,6-1 23 0,2-10-25 16,1 3 23-16,-5-4-6 0,1 1-11 0,-5 3-14 15,-1-3 0-15,-5 5 0 0,0-3 0 0,-3 1 0 16,-6 1 0-16,0 0 0 0,-1 4 0 0,3 5 0 15,-4 3 0-15,3 8-1 0,-3 3-33 16,-19 23-7-16,44-34-13 0,-17 29-17 0,-27 5-17 16,60-10-44-16,-60 10-123 0,62-23-319 0,-21 24 42 15,1-6 268-15</inkml:trace>
  <inkml:trace contextRef="#ctx0" brushRef="#br2" timeOffset="525356.6601">21758 14033 1416 0,'0'0'117'0,"0"0"-79"15,0 0-16-15,-25 20-7 0,25-20 0 16,-23 30-8-16,10-7 2 0,-6 10-1 0,-2 6 12 16,-8 3-2-16,5 9 9 0,-8-2-7 0,5 4 8 15,-3-5-6-15,3-2 7 0,3-8-10 0,6-4 0 16,18-34-12-16,-20 40-2 0,20-40-5 16,0 0-1-16,9 27-2 0,-9-27 3 0,0 0-1 15,43-4 1-15,-43 4 2 0,51-26-3 0,-21-1 3 16,6-1-4-16,3-9 7 0,-2 0-7 0,2-5 6 15,-2 1-7-15,-2 3 6 0,-3-3-5 0,-5 2 6 16,-1 2-8-16,-6 1 9 0,-1 4-2 0,-4-3 7 16,-5 8 0-16,-4-1 0 0,-6 28-5 15,3-41 4-15,-3 41 4 0,0 0 5 16,0 0 1-16,0 0-6 0,0 0-7 0,0 0-4 16,-34 16-2-16,34-16-1 0,-24 41 4 0,15-17-5 15,-2 5 5-15,9-3-4 0,-1 1 3 0,3-27-4 16,10 42 2-16,-10-42-3 0,27 35 2 0,-27-35-2 15,46 23 3-15,-16-16-2 0,4-2 2 0,-2-5 1 16,5-2-1-16,4-3 1 0,-1-5 2 16,3-4 3-16,-1-4 0 0,-3-5-1 0,0-5-4 15,-3 3 1-15,-6-3-5 0,-4 2 6 0,-26 26-4 16,45-44 3-16,-45 44-2 0,28-32 1 0,-28 32-2 16,0 0 2-16,0 0 0 0,0 0-1 15,0 0 1-15,0 0-2 0,0 0 0 0,0 0-2 16,14 32-1-16,-19 1-5 0,-2 9 2 15,-4 6-8-15,-3-1 4 0,0 8-8 0,-4-6 2 16,4 4-11-16,0-5 2 0,8-1-22 0,-2-12-14 16,18 2-39-16,-10-37-43 0,34 41-136 0,-9-34-268 15,7-12 50-15,15 5 314 0</inkml:trace>
  <inkml:trace contextRef="#ctx0" brushRef="#br2" timeOffset="525669.1943">23063 13929 1471 0,'0'0'147'0,"-35"29"-75"0,35-29-54 15,-52 26 32-15,52-26-37 0,-49 34 5 0,49-34 1 16,-48 38-1-16,48-38 7 0,-43 37-4 0,43-37 1 16,-32 35-10-16,32-35-1 0,-14 30-6 15,14-30-1-15,0 0-3 0,16 30-2 0,-16-30-2 16,36 20 2-16,-36-20-1 0,46 16 2 0,-18-11 1 15,0 0-1-15,2-1 0 0,0 1 0 0,1 0 0 16,-31-5 1-16,42 16 0 0,-42-16 1 0,25 21-2 16,-25-21 3-16,11 35-4 0,-11-35 3 15,-4 50-2-15,-7-20 2 0,-1 1-3 0,-6 3 4 16,-3-1-6-16,-2-3 4 0,-2-2-6 16,0-6-6-16,25-22-12 0,-35 31-10 0,35-31-28 15,0 0-44-15,-9 23-90 0,-9-46-175 0,18 23-184 16,32-30 35-16,-21-14 465 0</inkml:trace>
  <inkml:trace contextRef="#ctx0" brushRef="#br2" timeOffset="525887.9076">23217 13686 1862 0,'0'0'20'0,"-30"6"-21"0,30-6-3 0,0 0-7 15,0 0-18-15,48-23-45 0,-38-5-53 0,29 28-101 16,-33-29-206-16,20 10-99 0,10 9 93 16,-20-19 440-16</inkml:trace>
  <inkml:trace contextRef="#ctx0" brushRef="#br2" timeOffset="526216.0812">23598 13304 1261 0,'0'0'122'0,"33"4"-12"0,3-1-11 15,-8-19-8-15,24 11-21 0,-6-9-24 16,10 5-14-16,-3-1-12 0,-3 1-10 0,-6 2-5 15,-8 3-5-15,-6 6 0 0,-30-2 1 0,37 11-2 16,-37-11 3-16,7 26-1 0,-7-26 3 0,-23 53-5 16,-3-20 5-16,-8 4-6 0,-10 4 9 0,-6 3 4 15,-5 2 15-15,-5-1 3 0,7 3 7 16,0-6-8-16,8-1-1 0,12-10-18 0,11 1-9 16,22-32 0-16,-8 41 0 0,8-41 0 15,37 24 0-15,0-20 0 0,14-6 0 0,13-5 0 16,14-9-14-16,7 0-24 0,5-10-21 0,15 12-52 15,-18-27-90-15,37 27-282 0,-29-9-128 0,6 2 82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3:04:54.19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12536 5391 687 0,'-53'-10'67'0,"7"4"-30"0,-4-4-32 0,0-1-9 16,-1 4-4-16,-6 0 0 0,4 2 2 0,-3 3 5 15,-3-2 1-15,-1 4 2 0,-2 0-2 0,-4 0-1 16,1 2 2 0,-2 2-2-16,-1-1 1 0,3 3 4 15,-4-1 2-15,1 4 10 0,-4-1 4 0,-3 3 11 16,-3 0 4-16,-1 3 5 0,-6 0 0 0,3 3-3 16,-6 1-7-16,-1 5-3 0,-5-2-10 0,8 4 4 0,-10 1-11 15,4 4 2-15,-6 2-8 0,-3 5 4 0,2-2 14 16,-5 7-12-16,1-1 15 0,2 1-28 0,-3-2 10 15,8 5-8-15,-5-3 8 0,0 4 5 16,0-4-7-16,2 4 6 0,2 1-9 0,-1 1 6 16,2-2-10-16,4 5 6 0,0-2-9 0,4-2 9 15,1 8-9-15,-2-4 9 0,3 5 9 0,-5 3-9 0,3 2 9 16,-1 4-27-16,1 2 9 0,1 2-8 0,0-2 9 16,2 0 12-16,0 5-8 0,-2 0 12 0,-1 1-9 15,1 6 15-15,-2 0-14 16,4 6 13-16,2-1 4 0,3 1-25 0,3-4 19 15,6 3-23-15,5-3 3 0,2 2 12 0,6-2-14 16,-1 2 13-16,6-4-14 0,0 2 13 0,5 4 4 16,1-1-23-16,4 2 24 0,1 1-22 0,4-4 5 15,-1-1 15 1,6 8-15-16,-1 0 14 0,4 0-15 0,2 1 12 0,1-1 5 16,2 0-25-16,1 7 23 0,2-2-19 15,3 2 3-15,1 3 17 0,0-1-15 16,2 1 16-16,0 4-17 0,1 0 16 0,0 2 2 15,3 5-19-15,0-2 20 0,3 0-20 0,2-1 1 16,3-1 16-16,4-1-17 0,2-2 17 0,7-4 4 16,1-1-19-16,10-6 20 0,1 4-20 0,7-7 1 15,4-2 12-15,7-2-12 0,4-3 12 0,5-1-12 16,3-2 13-16,4 1-15 0,5-2 15 0,2 7 3 16,0 1-23-16,4-1 25 0,-3 0-24 0,3-1 5 15,5-1 14-15,-2 3-14 0,2-1 14 0,3-5-13 16,4 0 13-16,2 2 6 0,1-1-23 0,2-1 24 15,4-1-23-15,2-6 6 0,3 0 12 0,0-7-11 16,5 0 12-16,4-4-10 0,4-1 15 0,3-4-7 16,5 0 8-16,2-4-11 0,2-1 5 15,2-5-11-15,1-1 8 0,6-4 14 0,1 2-30 16,3-4 30-16,3-1-30 0,-1-1 8 0,5-2 5 16,1-3-6-16,-3-3 9 0,3-2-6 0,0-1 4 15,3-2-4-15,5 2-1 0,-3 0-3 0,-3-1 4 16,4-2 2-16,-6-8 1 0,2 1-2 15,0-2 2-15,-2-6-5 0,-2 4 6 0,2-3 2 0,0-2 6 16,-1-4 1-16,6-2-1 16,-5-3-3-16,6 0-4 0,-1-3-1 0,2-4-4 15,1-7 5-15,2-4-1 0,-1-6 5 0,2-6-4 16,2-6 3-16,-4-6-13 0,1-4 6 0,7-5-7 0,-5-3 7 16,4-4-4-16,0-4 8 0,-3 0 6 0,-1-5-26 15,1-3 25-15,-2-2-25 0,-2-4 9 16,0-3 13-16,-9-2-13 0,3 0 10 0,-4-4-14 15,-6-1 14-15,0-8-12 0,-11-2 4 16,1 2 22-16,-4-8-20 0,-2 5 19 0,-5-8-7 16,-1-5-18-16,-6 1 16 0,2-4-18 0,-8 1 3 15,-5-5 20-15,-3-2-18 0,-8-1 17 0,-1 0-1 16,-4-1-21-16,-7-1 20 0,-2-3-20 0,-6 4 0 16,-5 1 17-16,-8-3-16 0,-4 1 17 0,-6-1 4 15,-7-1-19-15,-2 1 21 0,-6 2-1 16,-5-3-14-16,-6 5 17 0,-3-1-18 0,-6 2-2 15,-3-2 17-15,-7 0-20 0,-3 2 17 16,-5-3 0-16,-4-1-15 0,-2 4 16 0,-4-2-16 16,-2 1-5-16,-5-1 20 0,-5-2-21 0,-3 1 20 15,-6 1-1-15,-4 4-17 0,-3 1 17 0,-4 4-17 16,-3-1-1-16,-6-1 19 0,-1-1-18 0,-4 4 18 16,-5-1-1-16,-5 6-16 0,-3-3 22 15,-2 3-16-15,-5 2 5 0,1-2 17 0,-6 4-18 16,-1 1 13-16,-2 1-15 0,-2 4-4 0,-2 2 20 15,-5 3-19-15,2 6 21 0,-8 3-5 0,-1 5-14 16,-2 0 8-16,0 0-12 0,-3 8 8 0,-2-3-10 16,-4 8 12-16,0-1-12 0,-3 3-10 0,2 3 26 15,-3-2-25-15,3 3 25 0,-3 3-6 16,-1-3-8-16,2 6 8 0,-5 0-8 16,2 2 7-16,-4 5-9 0,0 3 7 0,-4 4-8 15,-5 11 4-15,-6 7-5 0,-5 10-4 0,-3 11-3 16,-4 13-5-16,-11 10-1 0,-8 17-7 0,-9 8-1 15,-1 17-16-15,-6-2-2 0,10 18-37 0,-10-22-30 16,33 22-115-16,-7-21-285 0,17-36 25 0,38-1 383 16</inkml:trace>
  <inkml:trace contextRef="#ctx0" brushRef="#br0" timeOffset="2258.7226">11852 4701 502 0,'0'0'72'0,"11"-29"9"0,-11 29-13 15,0 0-4-15,0 0-13 0,0 0 1 0,12-28 10 16,-12 28 16-16,0 0 0 0,0 0-6 0,0 0-26 16,0 0-13-16,-39 32-8 0,39-32 3 0,-46 48-5 15,18-11 8-15,-11 1 15 0,5 13-31 16,-8 2 30-16,3 9-31 0,-4 0 3 0,6 6 6 15,0-3-17-15,3 2 4 0,8-5-19 0,1-11-12 16,12-3-45-16,13-48-58 0,-8 56-102 0,8-56-184 16,0 0-61-16,33 9 257 0</inkml:trace>
  <inkml:trace contextRef="#ctx0" brushRef="#br0" timeOffset="2790.0121">12015 4768 603 0,'0'0'41'15,"0"0"-16"-15,0 0-18 0,0 0-9 16,0 0 2-16,0 0 6 0,0 0 15 16,0 0 8-16,0 0 6 0,0 0 0 0,0 0-5 15,0 0-4-15,27-23-2 0,-27 23-2 0,0 0-11 16,28-11 13-16,-28 11-10 0,25-3 18 0,-25 3 0 16,32-2 0-16,-32 2-3 0,40-2-7 0,-40 2-9 15,50-2-4-15,-25 1-7 0,8-1-1 0,-2 2-1 16,0 0 0-16,5 0 1 0,-1-2-1 15,4 2 1-15,4-2-1 0,5-3 1 0,1-2-2 16,4-2 3-16,6-1-2 0,1-5 2 0,4 0-2 16,3-1 1-16,4-2-3 0,5-1 3 0,2 1-3 15,2 2-2-15,-1-3-25 0,3 8-26 16,-8-8-48-16,11 12-75 0,-3 14-219 0,-24-26 37 16,25 35 360-16</inkml:trace>
  <inkml:trace contextRef="#ctx0" brushRef="#br0" timeOffset="3222.312">13616 4664 530 0,'0'0'170'16,"0"0"-85"-16,0 0-19 0,0 0-22 16,0 0-1-16,0 0-1 0,0 0 8 15,0 0 4-15,0 0 11 0,0 0-3 0,30 28 1 16,-30-28-23-16,34 42-11 0,-11-8 0 0,3 8-41 0,5 5 29 0,-3 5-30 16,-2 2 10-16,1 4 10 0,-4-3-11 0,-3-2 8 15,3-4-20-15,-7-10-15 0,8 5-48 16,-24-44-55-16,39 51-95 0,-14-21-227 0,-25-30 39 15,46 24 412-15</inkml:trace>
  <inkml:trace contextRef="#ctx0" brushRef="#br0" timeOffset="9229.8205">12302 3711 403 0,'0'0'100'0,"0"0"-19"0,-7-28-2 15,7 28-14-15,0 0-2 0,0 0-15 0,0 0-9 16,-32-27-12-16,32 27-9 0,0 0-5 0,-34 0-5 16,34 0-3-16,-30 14 1 0,30-14 3 0,-33 32 8 15,33-32 2-15,-39 51 11 0,16-17 19 0,5 6-3 16,-7 2 14-16,11 9-30 0,-6-3 3 0,8 7-21 16,-2-6-2-16,5 0 3 15,4-6-14-15,5-8 4 0,3-5-8 0,-3-30-7 16,25 44-26-16,-25-44-29 0,46 31-103 0,-46-31-93 15,43-7-170-15,8 23 137 0,-51-16 296 0</inkml:trace>
  <inkml:trace contextRef="#ctx0" brushRef="#br0" timeOffset="10276.7355">12265 3815 403 0,'0'0'50'16,"-27"0"-4"-16,27 0 2 0,0 0-2 0,0 0-5 15,0 0 5-15,0 0-14 0,0 0 10 0,0 0-7 16,0 0 1-16,0 0-5 0,0 0-1 15,0 0-3-15,0 0 2 0,0 0-1 0,0 0 0 16,0 0-6-16,0 0-4 0,0 0-7 0,0 0-3 16,0 0-4-16,0 0-3 0,0 0-1 0,0 0 0 15,0 0-1-15,0 0 2 0,0 0 3 0,0 0 2 16,0 0 3-16,0 0-2 0,0 0-1 0,30-21-3 16,-30 21-1-16,0 0-1 0,0 0-1 0,27-9 1 15,-27 9 0-15,0 0 0 16,0 0 1-16,0 0 0 0,30-5 1 0,-30 5-1 15,0 0 1-15,0 0 0 0,0 0 0 0,25 10 0 16,-25-10 0-16,0 0 2 0,0 0 0 0,0 0 2 16,26 11 1-16,-26-11 3 0,0 0 0 0,0 0 0 15,30 3-2-15,-30-3 0 0,0 0-2 0,32 0 0 16,-32 0-1-16,0 0-2 0,32-5-2 0,-32 5 0 16,0 0-2-16,34-5 1 0,-34 5 0 15,0 0-1-15,30-2 0 0,-30 2 1 0,0 0-1 16,28 5-1-16,-28-5 1 0,0 0 1 0,0 0-1 15,32 11 1-15,-32-11-1 0,0 0 0 16,25 17 0-16,-25-17 1 0,0 0-1 0,0 0 0 16,32 21 21-16,-32-21-22 0,0 0 21 0,30 8-19 15,-30-8-2-15,25 1 2 0,-25-1-1 16,26 0 0-16,-26 0 1 0,30-1-1 0,-30 1 1 16,31 0 0-16,-31 0-1 0,31 0 0 0,-31 0 0 15,36 1 1-15,-36-1-1 0,35 4 1 0,-35-4-2 16,39 0 1-16,-39 0 0 0,41 5-1 0,-41-5 1 15,44 4-1-15,-19-3 1 0,0 3 0 0,-25-4 0 16,49 3 1-16,-24 1-2 0,0-1 1 0,2-3-1 16,-1 4 2-16,-1-4-1 0,2 0 1 15,1 0-1-15,0 0 1 0,1 0-1 16,2-4 0-16,0 4 1 0,0-7 1 0,3 4 3 16,0-1-1-16,3 1 3 0,-2-1-4 0,1-1-22 15,1 2 21-15,0-5-21 0,-3 5 19 0,1-1 0 16,-1 1 1-16,-4 6-2 0,4-3 2 0,-6 4-1 15,2-1 1-15,-2-1 20 0,1 2-20 0,-3-1 20 16,-1 1-20-16,-25-4-1 0,44 7 0 16,-44-7 0-16,39 7 0 0,-39-7-1 0,36 7 1 15,-36-7 0-15,30 7 1 0,-30-7-1 0,28 7 1 16,-28-7-1-16,0 0 0 0,36 7 0 0,-36-7 1 16,0 0-1-16,28 9 0 0,-28-9 1 0,0 0-1 15,0 0 0-15,27 9 0 0,-27-9 0 16,0 0 0-16,0 0-1 0,0 0-1 15,0 0-5-15,0 0-5 0,0 0-2 0,0 0-4 16,0 0-6-16,0 0-13 0,0 0-23 0,0 0-23 16,0 0-26-16,0 0-18 0,0 0-18 0,0 0-20 15,-32-21-39-15,32 21-25 0,-25-2 151 0</inkml:trace>
  <inkml:trace contextRef="#ctx0" brushRef="#br0" timeOffset="10542.392">14208 3931 200 0,'0'0'86'0,"0"0"-23"0,0 0-14 16,0 0-13-16,0 0-3 0,0 0 2 0,0 0 8 16,0 0 8-16,0 0 4 0,0 0-6 0,0 0-6 15,0 0-7-15,0 0-2 0,0 0 6 0,0 0 1 16,0 0-2-16,0 0-4 0,0 0-12 0,0 0-4 16,0 0-1-16,0 0-2 0,0 0-1 15,0 0 0-15,0 0-3 0,0 0 0 0,0 0-3 16,0 0-10-16,21 37 10 0,-21-37-12 0,2 41 10 15,-2-41 2-15,0 38 4 0,0-38 2 0,0 32-2 16,0-32-2-16,0 0-9 0,0 28-2 0,0-28 0 16,0 0-1-16,0 0-1 0,0 0-4 0,0 0-17 15,0 0-16-15,0 0-30 16,0 0-34-16,0 0-42 0,0 0-41 0,0 0-99 16,0 0-35-16,0 0 318 0</inkml:trace>
  <inkml:trace contextRef="#ctx0" brushRef="#br0" timeOffset="11370.8203">14275 4148 407 0,'0'0'48'15,"0"0"-26"-15,16-25-14 0,-16 25-6 0,0 0-1 16,0 0 1-16,0 0 3 0,0 0 5 0,0 0 3 16,0 0 0-16,0 0-4 0,0 0-2 0,0 0 0 15,0 0 9-15,0 0 7 0,-28 21 10 16,28-21 8-16,0 0 10 0,0 0 6 0,0 0 8 15,-16 27-3-15,16-27-6 0,0 0-12 0,0 0-9 16,0 0-9-16,0 0-3 0,0 0-1 16,0 0 3-16,0 0 0 0,0 0 0 0,0 0-3 15,0 0-5-15,0 0-6 0,0 0-5 0,0 0-1 16,0 0-2-16,0 0 0 0,0 0-1 0,-25-16 0 16,25 16-1-16,0 0 0 0,0 0 0 0,-30 14 0 15,30-14-1-15,0 0 1 0,-34 21-2 0,34-21 2 16,0 0-1-16,-35 19 0 0,35-19 0 15,0 0 1-15,-32 11-1 0,32-11 0 0,0 0 0 16,-37 3 0-16,37-3 0 0,-29-1 1 16,29 1 0-16,-33-2 0 0,33 2 0 0,-36-4-1 15,36 4 1-15,-41 0 0 0,41 0-1 0,-44 2 1 16,19 0-1-16,1 3 1 0,-1-1 0 0,-2 1 0 16,1 0 0-16,-3 2 2 0,1-1-1 0,0 1 3 15,-1 0 2-15,3 1 1 0,-4-2 7 16,30-6 1-16,-50 7 2 0,50-7 1 0,-41 0-4 15,41 0 1-15,-33-5-1 0,33 5-1 0,-29-13-1 16,29 13-3-16,-24-14-2 0,24 14-2 0,0 0 0 16,-32-18-1-16,32 18-1 0,0 0-2 0,-30-21 0 15,30 21-1-15,0 0-1 0,-34-10 0 0,34 10-1 16,0 0 1-16,-39-2 1 0,39 2-1 16,-28 4 0-16,28-4 1 0,-36 10-1 15,36-10 1-15,-39 14-1 0,39-14 2 0,-39 13-1 16,39-13 3-16,-39 10 1 0,39-10 5 0,-37 7 2 15,37-7 1-15,-32 4 0 0,32-4-1 0,-30 0-4 16,30 0-2-16,-28-4-1 0,28 4-3 0,-27-7 1 16,27 7-2-16,-26-3-1 0,26 3 0 0,-30-6 0 15,30 6 0-15,-31-3 0 0,31 3-1 16,-33-2 1-16,33 2-1 0,-30 2 2 0,30-2-1 16,-30 5 0-16,30-5 1 0,-36 7-1 0,36-7 1 15,-35 12-1-15,35-12 0 0,-34 9-1 0,34-9 2 16,-34 7 2-16,34-7 2 0,-26 6 1 15,26-6 2-15,-27 5-1 0,27-5 1 0,0 0-1 16,-33 3-1-16,33-3-3 0,0 0-1 0,-29 0 0 16,29 0-2-16,0 0 0 0,0 0 0 15,-32 0 0-15,32 0 0 0,0 0-1 0,-33 4 1 16,33-4-1-16,-30 12 1 0,30-12-2 0,-39 18 3 16,39-18-2-16,-39 28 3 0,39-28-2 0,-43 30 1 15,43-30-2-15,-44 21 2 0,44-21-2 0,-41 19 2 16,41-19-2-16,-30 9 0 0,30-9-5 0,0 0-14 15,0 0-26-15,-26-5-32 0,26 5-48 16,0 0-51-16,0 0-80 0,30-30-220 0,-25-3 51 16,27 26 405-16</inkml:trace>
  <inkml:trace contextRef="#ctx0" brushRef="#br0" timeOffset="12045.4732">12465 4466 623 0,'0'0'108'0,"0"0"-40"0,-30-15-7 16,30 15 0-16,0 0-9 0,0 0-8 0,0 0-13 15,0 0-8-15,-25-7 1 0,25 7 2 16,0 0-1-16,0 0 1 0,-34 0-4 0,34 0 0 16,0 0-4-16,-28 12 2 0,28-12-2 0,-25 16 4 15,25-16 2-15,-26 23 3 0,26-23-2 0,-29 28 3 16,29-28-2-16,-30 31 2 0,30-31-2 0,-28 37 0 15,28-37-8-15,-21 39 0 0,21-39-7 0,-16 34-1 16,16-34-5-16,-7 33 0 0,7-33-4 0,5 32 0 16,-5-32-3-16,19 26 3 15,-19-26-3-15,32 21 2 0,-32-21 17 0,43 13-18 16,-18-10 18-16,1-1-18 0,4-7-18 0,0 1 17 16,0-5-16-16,-1-5 16 0,-1-2 3 0,1-5-3 15,-5-3 5-15,-2-3-5 0,-5-3 6 0,-3-3-5 16,-6-2 5-16,-1-4-6 0,-6 2 2 0,-4 0-9 15,-2 3 3-15,-6 1-10 0,-2 7 4 16,-4-1-6-16,17 27 2 0,-39-32-4 0,39 32-1 16,-44-15-5-16,44 15-3 0,-41 1-6 0,41-1-13 15,-32 18-17-15,32-18-24 0,-20 33-16 0,20-3-29 16,0-30-23-16,-3 41-87 0,21 1-122 0,-18-42 217 16,19 46 149-16</inkml:trace>
  <inkml:trace contextRef="#ctx0" brushRef="#br0" timeOffset="12591.767">13094 4378 146 0,'0'0'77'16,"0"0"23"-16,0 0 18 0,0 0 5 0,19-26-7 15,-19 26-12-15,0 0-15 0,0 0-14 0,0 0-13 16,0 0-7-16,0 0-9 0,0 0-9 0,-28 14-7 16,28-14-5-16,0 0-3 0,-20 37 5 0,20-37 2 15,-16 33 8-15,16-33-3 0,-14 39 1 16,14-39-11-16,-10 46-4 0,10-46-9 0,-4 44 1 16,4-44-6-1,7 41 2-15,-7-41-7 0,18 31 2 0,-18-31-3 16,33 28 6-16,-33-28 1 0,41 16 1 0,-41-16-1 15,45 0-5-15,-21-7 0 0,3-2 0 0,-27 9 2 16,46-31-2-16,-46 31 4 0,41-37-4 0,-41 37 4 16,28-46-3-16,-28 46 4 0,14-44-5 15,-12 19 3-15,-2 25-6 0,-4-47 3 0,-3 22-9 16,7 25-2-16,-26-46-9 0,26 46-1 16,-36-38-2-16,36 38 1 0,-42-25-1 0,42 25 0 0,-44-14-3 0,44 14-6 15,-39-5-18-15,39 5-27 0,-25 5-34 0,25-5-115 16,5 37-219-16,-5-37 24 0,14 30 384 0</inkml:trace>
  <inkml:trace contextRef="#ctx0" brushRef="#br1" timeOffset="20010.5294">14339 4176 195 0,'0'0'98'16,"0"0"-21"-16,0 0-12 0,0 0-11 0,0 0-10 16,0 0-10-16,0 0-9 0,0 0-5 0,-16 24-4 15,16-24 5-15,0 0 4 0,0 0 7 0,0 0 4 16,0 0 4-16,0 0-2 0,0 0-4 15,0 0-10-15,0 0-8 0,0 0-8 16,0 0-5-16,0 0-1 0,0 0-1 0,0 0-1 16,0 0 1-16,0 0 8 0,0 0 8 0,0 0 5 15,0 0 1-15,0 0-5 0,0 0-7 0,0 0-5 16,0 0-1-16,0 0-2 0,0 0-1 0,0 0-1 16,0 0 1-16,0 0 0 0,0 0 0 0,0 0 1 15,25-17 1-15,-25 17 0 0,0 0-1 0,0 0 0 16,0 0 1-16,0 0 0 0,0 0 0 15,0 0 1-15,24 28-3 0,-24-28 0 0,0 0-1 16,0 0 0-16,0 0 1 0,30 2-1 0,-30-2 0 16,0 0 0-16,0 0 1 0,32-11 0 15,-32 11 0-15,0 0 1 0,29-12 2 0,-29 12 1 16,0 0 0-16,32-11-1 0,-32 11-1 0,0 0-2 16,33-7-1-16,-33 7 0 0,0 0-1 15,36-3 1-15,-36 3-1 0,0 0 1 0,30 7 0 16,-30-7 1-16,0 0-2 0,32 17 2 0,-32-17-2 15,0 0 1-15,30 18-1 0,-30-18 1 0,0 0-1 16,30 12 0-16,-30-12 1 0,0 0-1 0,33 7-1 16,-33-7 2-16,25 4-2 0,-25-4 2 0,29 0 0 15,-29 0-1-15,28 0 1 0,-28 0-1 0,27 0 1 16,-27 0-1-16,30-2 0 0,-30 2 1 16,28 0-1-16,-28 0 1 0,30 0-1 15,-30 0 1-15,27 2-1 0,-27-2 0 0,24 5 1 16,-24-5 0-16,27 7 0 0,-27-7 2 0,0 0-1 15,32 16 2-15,-32-16-1 0,0 0 2 0,28 20-1 16,-28-20 0-16,0 0-2 0,30 17-1 0,-30-17 0 16,0 0-1-16,34 14 0 0,-34-14 1 0,0 0-2 15,32 9 1-15,-32-9 0 0,0 0 1 16,34 9-1-16,-34-9 0 0,24 3 1 0,-24-3 0 16,0 0-1-16,34 7 1 0,-34-7 0 0,0 0-1 15,35 11 0-15,-35-11 1 0,0 0 0 0,34 16 0 16,-34-16 1-16,0 0-1 0,30 23 0 0,-30-23 2 15,0 0-3-15,28 33 3 0,-28-33-1 16,0 0 1-16,29 34-1 0,-29-34 1 0,21 24-2 16,-21-24 0-16,0 0-2 0,30 34 2 0,-30-34-2 15,25 17 3-15,-25-17-3 0,25 13 2 0,-25-13-1 16,26 8 2-16,-26-8 2 0,30 4 1 0,-30-4 1 16,32 4 0-16,-32-4-1 0,32 7 2 15,-32-7-2-15,30 1-1 0,-30-1-1 0,30 4-1 16,-30-4-1-16,29 9 0 0,-29-9 0 0,28 10 1 15,-28-10-2-15,25 14 2 0,-25-14-2 16,25 18 2-16,-25-18-2 0,24 21 2 0,-24-21-3 16,0 0 3-16,34 34-2 0,-34-34 1 0,0 0-1 15,36 29 1-15,-36-29-3 0,26 22 4 0,-26-22 15 16,28 17-16-16,-28-17 18 0,27 14-19 0,-27-14-1 16,28 13 2-16,-28-13-1 0,30 14 0 0,-30-14 0 15,31 12 1-15,-31-12-1 0,28 14 1 16,-28-14-1-16,30 18-17 0,-30-18 16 0,28 17-16 15,-28-17 15-15,27 25 4 0,-27-25-3 16,25 28 3-16,-25-28-3 0,26 30 3 0,-26-30-4 16,25 35 4-16,-25-35-2 0,23 37 1 0,-23-37-1 15,21 39 2-15,-21-39-3 0,20 37 3 0,-20-37-3 16,23 34 1-16,-23-34-1 0,19 30 3 0,-19-30-2 16,23 29 2-16,-23-29-3 0,23 29 3 15,-23-29-3-15,23 26 3 0,-23-26-3 0,23 28 2 16,-23-28-1-16,22 30 1 0,-22-30-2 0,23 32 2 15,-23-32-2-15,21 32 2 0,-21-32-2 0,18 33 3 16,-18-33-4-16,16 37 3 0,-16-37-3 0,14 42 2 16,-7-14-3-16,0-1 3 0,-2 1-4 0,2 0 4 15,-1 2-4-15,-1 2 5 0,2-2 14 16,-2-2-13-16,1-2 14 0,-1 3-31 16,2-5 13-16,-2 1-14 0,-5-25 16 0,13 44 2 15,-13-44-3-15,14 40 3 0,-14-40-4 0,19 41 4 16,-19-41-3-16,20 39 3 0,-20-39-3 0,21 37 2 15,-21-37-2-15,25 42 3 0,-25-42-4 0,23 44 5 16,-11-18-4-16,1-3 3 0,-3 5-4 0,5 1 5 16,-7-3-6-16,7 2 5 0,-7-1-4 15,3 1 3-15,0 0-3 0,-2-2 4 0,-2 4-7 16,0 0 4-16,0 0-6 0,-2 2 6 0,2-2-3 16,-1 0 5-16,-1 0 14 0,2 0-14 0,-2-2 15 15,2 0-32-15,-1 2 14 0,-1-2-13 16,2-1 12-16,0 4 6 0,-2-1-5 0,1 0 5 15,1 0-5-15,-2 0 6 0,2 0-7 0,-1 0 6 16,1 2-5-16,-2-1 4 0,2 1-3 16,-2 2 2-16,1-3-3 0,1 4 3 0,-4-1-7 15,3-1 3-15,-3 3-10 0,-1-3 5 0,0 4-6 16,-2 0 9-16,0 0-2 0,-2 2 7 0,0-2 15 16,-1 0-12-16,-3 0 12 0,1 0-28 0,-2 0 11 15,0-2-13-15,-2 0 13 0,0 2 4 0,0-3-5 16,-1 1-3-16,-1-2-21 0,-3-3-10 0,3 5-25 15,11-35-5-15,-25 53-16 16,25-53-4-16,-26 43 11 0,26-43-5 0,-25 22-60 16,25-22-97-16,-27 11-51 0,27-11 289 0</inkml:trace>
  <inkml:trace contextRef="#ctx0" brushRef="#br1" timeOffset="28724.347">14325 4086 32 0,'0'0'17'16,"0"0"2"-16,-16 25 2 0,16-25-5 0,0 0-1 31,0 0-8-31,0 0-5 0,0 0-2 0,0 0 3 16,0 0 4-16,0 0 9 0,0 0 7 0,0 0 10 0,0 0 8 0,0 0 10 0,0 0 1 16,24-27 5-16,-24 27-7 0,0 0-3 0,0 0-10 15,0 0-4-15,0 0-3 0,0 0 10 16,0 0 8-16,0 0 14 0,0 0-1 0,0 0-4 15,0 0-20-15,0 0-16 0,0 0-11 0,0 0-5 16,0 0 2-16,0 0 3 0,0 0 0 0,0 0 0 16,0 0-4-1,0 0-3-15,0 0-1 0,0 0 0 0,0 0 2 16,0 0 4-16,0 0 2 0,0 0 5 0,0 0 5 16,0 0 4-16,0 0-1 0,0 0-3 15,0 0-7-15,0 0-7 0,7-24-3 0,-7 24-2 16,0 0 1-16,0 0 0 0,0 0 0 0,0 0 0 15,0 0 0-15,0 0 2 0,0 0-1 0,0 0 0 16,0 0-1-16,0 0 0 0,27 5 0 0,-27-5-1 16,0 0 2-16,0 0-3 0,0 0 2 0,0 0-1 0,0 0-1 15,0 0 2-15,28 7 0 0,-28-7 1 16,0 0 1-16,0 0 1 0,25 0 0 0,-25 0 1 16,0 0-2-16,0 0 0 0,27 0 1 0,-27 0-1 15,0 0-1-15,0 0 0 0,32 0-1 16,-32 0 0-16,0 0-1 0,0 0 2 0,26 2-1 15,-26-2-1-15,0 0 1 0,0 0 0 0,29 1 1 0,-29-1 1 16,0 0 0-16,28-1 0 0,-28 1 0 0,0 0 0 16,35-7-1-16,-35 7 2 0,32-11 1 0,-32 11 2 15,32-14-2-15,-32 14 0 0,35-14-4 0,-35 14 1 16,38-16-3-16,-38 16 1 0,35-12-2 0,-35 12 2 16,32-11 0-16,-32 11 0 0,30-5 1 0,-30 5-1 15,28-2 1-15,-28 2 0 0,27 2 0 0,-27-2 0 16,25 5 1-16,-25-5-1 0,25 9 2 15,-25-9 0-15,24 11 3 0,-24-11 1 16,29 10 1 0,-29-10-2-16,26 9-1 0,-26-9-3 15,29 7-2-15,-29-7-1 0,28 9 1 0,-28-9-1 16,28 5 0-16,-28-5 0 0,29 5 0 0,-29-5 0 16,30 7 1-16,-30-7 0 0,28 11 0 0,-28-11 0 0,27 14 0 0,-27-14-1 0,26 18 2 15,-26-18-3-15,27 21 3 0,-27-21-2 0,26 23 3 16,-26-23-3-16,27 24 2 0,-27-24-2 15,25 23 1-15,-25-23-2 0,26 23 2 0,-26-23-2 16,29 19 1-16,-29-19-1 0,33 18 2 0,-33-18-1 16,36 14 1-16,-36-14-2 0,37 11 1 0,-37-11-1 15,37 10 2-15,-37-10 0 0,35 13-1 0,-35-13 0 16,32 14 0-16,-32-14-1 0,32 17 3 0,-32-17-2 16,29 23 2-16,-29-23-1 0,26 28 0 31,-26-28-1-31,27 32 1 0,-27-32-2 0,26 34 4 0,-26-34-4 0,27 31 3 0,-27-31-3 0,30 36 2 15,-30-36-3-15,32 33 4 0,-32-33-3 0,32 32 2 16,-32-32-1-16,33 28 1 0,-33-28-2 0,34 26 2 16,-34-26-2-16,35 25 2 0,-35-25-2 0,32 25 2 15,-32-25-1-15,30 26 2 0,-30-26-3 0,34 26 3 16,-34-26 16-16,32 25-17 16,-32-25 17-16,32 25-16 0,-32-25-3 0,32 26-17 15,-32-26 17-15,33 28-17 0,-33-28 17 0,34 27 2 16,-34-27-1-16,34 26 1 0,-34-26-1 0,28 27 1 15,-28-27-3-15,28 26 4 0,-28-26-3 0,29 26 3 16,-29-26-2-16,28 27 2 0,-28-27-3 0,27 32 3 16,-27-32-3-16,24 31 3 0,-24-31-2 0,27 27 2 15,-27-27-2-15,26 30 2 0,-26-30-4 16,29 26 4-16,-29-26-2 0,30 28 1 0,-30-28-2 16,30 30 3-16,-30-30-4 0,32 30 4 0,-32-30-3 15,30 35 2-15,-30-35-2 0,30 37 2 0,-30-37-2 16,28 39 3-16,-28-39-3 0,31 41 3 15,-31-41-3-15,30 40 3 0,-30-40-4 0,28 39 4 16,-28-39-4-16,27 37 4 0,-27-37-3 16,28 31 2-16,-28-31-2 0,30 29 2 0,-30-29-2 15,28 24 3-15,-28-24-3 0,29 23 2 0,-29-23-2 16,28 28 3-16,-28-28 16 0,30 29-17 0,-30-29 17 16,32 33-16-16,-32-33-3 0,28 34-17 0,-28-34 17 15,25 37-18-15,-25-37 19 0,23 42 2 0,-23-42-3 16,25 47 4-16,-25-47-5 0,25 46 4 0,-13-19-4 15,-12-27 4-15,27 44-3 0,-27-44 3 16,25 42-4-16,-25-42 5 0,26 39-3 0,-26-39 2 16,28 35-2-16,-28-35 1 0,29 35-2 15,-29-35 4-15,30 33-4 0,-30-33 4 0,30 32-4 16,-30-32 2-16,32 35-2 0,-32-35 3 0,30 39-3 16,-30-39 4-16,28 41-5 0,-28-41 5 0,27 44-5 15,-27-44 4-15,25 51-4 0,-13-27 5 0,-1 6-5 16,1 0 4-16,-1-2-5 0,-1 6 5 15,3-2 14-15,-3-1-34 0,3-1 35 0,-3 0-34 16,3-2 15-16,-3-3 5 0,3 0-4 0,-13-25 3 16,25 47-3-16,-25-47 3 0,24 46-4 0,-24-46 4 15,23 44-4-15,-23-44 5 0,23 42-4 0,-23-42 2 16,25 44-2-16,-25-44 4 0,23 46-5 0,-14-23 5 16,4 4-4-16,-13-27 3 15,17 45-4-15,-6-20 4 0,-4 0-3 0,4 1 3 16,-4 0-4-16,1-1 4 0,0 0-4 0,0 1 4 15,0 1-4-15,-1-1 4 0,0-1-5 0,0-1 6 16,0 3-5-16,0-3 4 0,0 3 15 0,0-3-15 16,-7-24 15-16,16 46-35 0,-16-46 16 0,16 44-16 15,-11-19 16-15,-5-25 5 0,13 48-4 0,-13-48 4 16,12 45-4-16,-12-45 4 0,12 48-5 16,-12-48 5-16,11 44-5 0,-11-44 4 0,11 44-3 15,-11-44 3-15,12 46-3 0,-12-46 3 0,13 46-4 16,-8-22 4-16,0 3-3 0,0-3 3 0,3 3-3 15,-3-1 3-15,0-1-5 0,2-1 5 16,-7-24-4-16,13 46 4 0,-13-46-4 0,12 46 4 16,-12-46-3-16,12 42 2 0,-12-42-3 0,13 46 4 15,-13-46-4-15,10 42 4 0,-10-42-5 16,9 43 5-16,-2-19 13 0,-7-24-13 0,11 46 12 16,-6-20-35-16,-5-26 19 0,9 48-18 0,-9-48 19 15,11 49 4-15,-6-24-6 0,0 1 5 0,1 1-4 16,-1 1 5-16,2 2-5 0,0 0 4 0,-1 0-6 15,1 0 5-15,-2 1-5 0,-1-2 4 0,-1 6-6 16,1-5 5-16,-1 7-5 16,-1-6 6-16,0 5-4 0,-2-5 6 0,1 1-5 15,-1-2 5-15,0 4-5 0,2-3 7 0,0 3-7 16,0 1 7-16,-2-2 9 0,2 1-10 0,1 1 9 16,-1 0-34-16,0-1 18 0,1 1-18 0,1-3 19 15,-1 1 6-15,3-1-5 0,-3 0 5 0,1-1-6 16,-1 1 6-16,1-4-4 0,-2 6 3 0,1-3-5 15,-1-1 4-15,0 4-5 0,-2-1 5 16,0 2-5-16,0 1 5 0,-2-1-4 0,0 2 6 16,-1-2-6-16,1 0 6 0,-2 6-6 0,1-2 7 15,-1 1 10-15,1 2-12 0,-3-3 13 0,3 2-33 16,-3-3 15-16,1 1-13 0,0 2 12 0,1-3 8 16,-1 3-7-16,0-4 6 0,-1 0-6 15,-1-2 4-15,0 0-5 0,-2 0 5 0,2 1-8 16,-2 1 3-16,2-2-8 0,-3-2 6 15,-1 4-5-15,0-3 9 0,-1 5-6 0,0-2 10 16,-1 0-8-16,-3-2 8 0,2 5-6 0,-2-5 6 16,0 6 12-16,-2-2-33 0,1-1 34 0,-1 1-32 15,0 2 14-15,-3-4 7 0,0 3-7 0,0-1 6 16,-1 0-7-16,1-2 8 0,0 0-8 0,-2 0 7 16,2 1-6-16,-4-1 5 0,2 2-5 15,-2-2 5-15,0-2-5 0,-3 2 4 0,1-3-4 16,1-1 5-16,-3 1-6 0,1-3 6 0,-2 5-6 15,0-5 6-15,-2 6 9 0,2-3-9 16,-4 1 9-16,2 0-33 0,0-3 19 0,-3 3-20 16,1-3 20-16,2 3 6 0,-1-1-7 0,3 4 9 15,-4-1-9-15,4 0 8 0,-4 2-7 0,2 0 7 16,1 5-7-16,0-4 7 0,0 3-6 16,-1-3 6-16,2-3-7 0,-2-2 5 0,3-3-9 15,-4-7-21-15,6 5-39 0,-12-20-41 0,39-10-68 16,-60 27-125-16,14-36-88 0,46 9 171 0</inkml:trace>
  <inkml:trace contextRef="#ctx0" brushRef="#br2" timeOffset="55585.8376">14472 4165 114 0,'0'0'45'16,"-2"25"-1"-16,2-25-12 0,0 0-11 0,0 0-8 15,3 25-8-15,-3-25-4 0,0 0 1 0,0 0-1 16,0 0 2-16,0 0 2 0,0 0 3 0,0 0 7 15,0 0 8-15,0 0 6 0,25-6 5 0,-25 6-5 16,0 0-2-16,0 0 0 0,0 0 8 0,0 0 5 16,0 0 5-16,0 0-3 0,0 0-6 0,16 25-5 15,-16-25-4-15,0 0-3 0,0 0-4 0,0 0-3 16,0 0-5-16,0 0-2 0,28 21-2 0,-28-21-2 16,0 0-1-16,29 0-3 0,-29 0 1 0,26-10-2 15,-26 10 1-15,32-16 0 0,-32 16-1 0,34-25-1 16,-34 25 1-16,33-25-1 0,-33 25 2 0,34-19-2 15,-34 19 1-15,34-12-1 0,-34 12 0 0,28-7 1 16,-28 7 0-16,27 1 1 0,-27-1 0 0,28 4 0 16,-28-4 0-16,27 9 0 0,-27-9 3 0,26 7 1 15,-26-7 2 1,27 3 0-16,-27-3 1 0,26 0-3 0,-26 0-2 16,30 0-1-16,-30 0-1 0,32-1 0 0,-32 1 0 15,32-4-1-15,-32 4 0 0,32-2 0 0,-32 2 0 16,34 0-1-16,-34 0 0 0,32 4-1 0,-32-4 0 15,28 9 2-15,-28-9-1 0,28 15 1 0,-28-15 0 16,29 22 2-16,-29-22 0 0,28 22 6 0,-28-22 1 16,25 22 4-16,-25-22-1 0,24 22-1 0,-24-22-5 15,0 0-1-15,36 23-3 0,-36-23 0 0,28 11 0 0,-28-11 0 16,29 9-1-16,-29-9 1 0,28 3 0 0,-28-3 0 16,26 2-1-16,-26-2 0 0,27 4 0 0,-27-4-1 15,27 1 0-15,-27-1 0 0,26 7 0 0,-26-7 1 16,27 13-2-16,-27-13 1 0,25 17-1 0,-25-17 2 15,0 0-1-15,33 39 4 0,-33-39-1 0,23 33 6 16,-23-33 2-16,25 34 4 0,-25-34-2 0,25 32 0 16,-25-32-6-1,25 28-2-15,-25-28-3 0,30 21 0 0,-30-21-3 16,33 14 2-16,-33-14-2 0,38 9 1 0,-38-9 0 16,37 3-1-16,-37-3 1 0,39 0-1 0,-39 0 2 15,37 0-1-15,-37 0-1 0,34-1 1 0,-34 1 0 16,33 1 1-16,-33-1-1 0,34 6 0 15,-34-6-2-15,32 10 2 0,-32-10-1 0,32 16 2 16,-32-16-1-16,31 18 1 0,-31-18 0 0,34 26 2 16,-34-26 0-16,32 23 3 0,-32-23-2 0,34 19 1 15,-34-19-5-15,33 11 0 0,-33-11 0 0,36 7-1 16,-36-7 2-16,35 5-1 0,-35-5-1 0,37 2 2 16,-37-2-2-16,38 4 2 0,-38-4-2 0,35 5 0 15,-35-5 17-15,34 10-17 0,-34-10 17 0,35 15-16 0,-35-15-1 16,30 15 1-16,-30-15-1 0,30 20 0 0,-30-20 1 15,29 31-17-15,-29-31 16 0,30 34-13 0,-30-34 13 16,30 39 5-16,-30-39-3 0,26 33 7 0,-26-33-2 16,30 32 2-16,-30-32-3 0,29 21-2 0,-29-21-3 15,30 16 0 1,-30-16-1-16,30 14 1 0,-30-14-1 16,32 14 0-16,-32-14 0 0,32 14 2 0,-32-14-3 15,28 12 3-15,-28-12-2 0,30 18 1 0,-30-18-2 16,29 21 2-16,-29-21-2 0,28 30 3 0,-28-30-3 15,26 34 2-15,-26-34 0 0,29 40 2 0,-17-15-3 16,2-2 4-16,2 5-5 0,-2-2 5 0,1-1-3 0,-1 0 5 16,-14-25-3-16,28 40 5 0,-28-40-3 15,32 35 0-15,-32-35-2 0,32 27-1 16,-32-27-2-16,34 21 1 0,-34-21-2 0,35 19 3 16,-35-19-2-16,39 18 2 0,-39-18-3 0,37 21 2 0,-37-21-1 15,37 21 1-15,-37-21-1 0,39 25 2 0,-39-25-3 16,34 30 2-16,-34-30-2 0,35 33 2 0,-35-33 17 15,34 37-15-15,-34-37 14 0,32 44-14 0,-32-44-4 0,32 44-15 16,-32-44 16-16,30 49-15 0,-12-26 15 16,-2 6 5-16,-1-5-3 0,-15-24 6 15,31 44-5-15,-31-44 3 0,33 35-5 0,-33-35 3 16,32 30-4 0,-32-30 1-16,32 29-2 0,-32-29 3 0,30 24-3 0,-30-24 2 0,32 23-2 0,-32-23 2 0,32 27-1 15,-32-27 1-15,30 30-2 0,-30-30 3 0,30 33-4 16,-30-33 4-16,28 33-2 0,-28-33 2 15,27 39-3-15,-27-39 3 0,25 42-3 16,-25-42 3-16,23 46-4 0,-13-21 6 0,1 0-6 16,-11-25 5-16,20 49-5 0,-8-26 4 0,-1 3-3 15,-11-26 4-15,23 46-3 0,-23-46 2 0,21 39-3 32,-21-39 2-32,19 30 16 0,-19-30-17 0,20 26 19 15,-20-26-18-15,0 0-2 0,30 28 2 0,-30-28-2 16,0 0-17-16,28 28 17 0,-28-28-17 0,0 0 17 0,29 27 2 15,-29-27-1-15,0 0 2 0,31 35-3 0,-31-35 3 16,18 26-4-16,-18-26 3 0,18 30-2 0,-18-30 3 16,19 37-3-16,-19-37 3 0,18 39-3 0,-18-39 4 15,16 41-3-15,-16-41 3 0,18 40-4 0,-18-40 3 0,17 39-4 16,-17-39 4-16,18 33-4 0,-18-33 4 0,16 29-3 16,-16-29 2-1,14 28-2-15,-14-28 2 16,0 0-3-16,25 35 3 0,-25-35-2 0,0 0 2 15,25 33-2-15,-25-33 1 0,16 25 0 0,-16-25 0 16,16 23-1-16,-16-23 3 0,17 28-3 0,-17-28 3 16,18 34-4-16,-18-34 4 0,18 38-4 0,-18-38 4 15,18 46-3-15,-8-21 3 0,1 1-3 0,-1 1 4 16,-1 3-6-16,0 0 6 0,0-4 13 0,0 4-13 16,0-5 14-16,0 1-33 0,-9-26 15 15,19 46-16-15,-19-46 16 0,16 39 3 0,-16-39-3 16,12 37 3-16,-12-37-3 0,16 33 3 0,-16-33-4 15,16 32 5-15,-16-32-5 0,16 31 4 0,-16-31-2 16,18 37 1-16,-18-37-2 0,19 36 3 0,-19-36-4 16,20 40 4-16,-20-40-4 0,18 46 5 0,-10-20-5 15,0 1 4-15,-1-1-3 0,0 1 4 0,-2-3-5 0,0 3 5 0,-5-27-5 16,11 45 5-16,-11-45-5 0,9 43 4 0,-9-43-3 16,5 40 3-16,-5-40-3 0,7 39 2 0,-7-39-2 15,9 33 2-15,-9-33-3 0,9 29 3 0,-9-29-3 16,11 26 4-16,-11-26-4 0,14 28 4 0,-14-28 11 15,12 34-12-15,-12-34 13 0,14 35-36 16,-14-35 21-16,14 39-19 0,-14-39 18 16,18 40 5-16,-18-40-5 0,16 37 4 0,-16-37-2 15,12 39 2-15,-12-39-3 0,11 39 3 0,-11-39-4 16,11 40 4-16,-11-40-4 0,9 44 5 0,-9-44-5 16,8 42 5-16,-8-42-4 0,9 44 4 0,-9-44-5 15,7 43 4-15,-7-43-3 0,9 44 3 0,-9-44-3 16,7 46 3-16,-7-46-3 0,9 45 3 15,-9-45-4-15,9 44 4 0,-9-44-4 0,12 43 4 16,-12-43-4-16,11 42 4 0,-11-42-3 0,12 44 2 16,-12-44-2-16,9 42 3 0,-9-42-4 0,9 44 4 15,-9-44 11-15,5 46-12 0,-1-21 13 16,-2-1-37-16,1 1 22 0,1 1-20 0,-2-1 19 16,1 3 6-16,1-1-6 0,-1-1 6 0,1 1-6 15,1-1 4-15,-1-3-4 0,1 3 5 16,-5-26-4-16,9 46 4 0,-9-46-4 0,9 44 4 15,-9-44-4-15,10 39 4 0,-10-39-5 0,11 44 3 16,-11-44-2-16,12 39 2 0,-12-39-2 0,11 42 3 16,-11-42-3-16,11 42 4 0,-11-42-4 0,8 44 2 15,-8-44-3-15,9 42 5 0,-9-42-5 0,6 43 4 16,-5-17-4-16,-1-26 4 0,6 46-4 0,-5-21 5 16,3-1-5-16,-2 3 4 15,0-1 14-15,-1 0-14 0,1 1 13 0,2 3-32 16,-1-4 15-16,1 1-15 0,-1 4 16 0,1-4 4 15,-2 1-5-15,-1 0 5 0,3-1-4 0,-2-1 3 16,-1-1-4-16,1-1 5 0,0 1-5 0,-2-25 5 16,4 48-4-16,-4-48 3 0,1 44-3 0,-1-44 3 15,0 42-4-15,0-42 3 0,0 46-2 16,0-46 3-16,-1 47-3 0,1-47 3 0,-4 48-3 16,4-20 3-16,-2-2-5 0,0 2 6 0,1 2-6 15,-1 0 5-15,0 0-5 0,0 0 5 0,1-2-5 16,-1 1 6-16,-2-3 13 0,3-1-15 0,1-25 16 15,-8 45-35-15,8-45 17 0,-3 43-16 16,3-43 16-16,-4 42 2 0,4-42-2 0,-5 44 3 16,5-44-4-16,-4 42 5 0,4-42-4 15,-3 43 2-15,3-43-2 0,-2 40 2 0,2-40-3 16,-3 41 4-16,3-41-4 0,-6 38 4 0,6-38-4 16,-3 41 4-16,3-41-4 0,-6 44 3 0,6-44-3 15,-7 42 2-15,7-42-1 0,-8 42 2 0,8-42-2 16,-11 41 2-16,11-41-3 0,-13 37 3 0,13-37-3 15,-14 35 4-15,14-35-5 0,-12 39 5 0,12-39-4 16,-16 40 3-16,16-40-2 0,-14 43 4 16,7-19-5-16,0-1 4 0,0 7 10 0,1-2-10 15,1 4 10-15,0 0-34 0,-1-6 20 16,1 8-19-16,0-4 19 0,-1 0 5 0,1-1-6 16,-2 0 6-16,0 1-7 0,0-2 7 0,0-2-6 15,-2 2 5-15,0-1-3 0,0-1 3 0,0 2-5 16,-3-1 4-16,1 4-3 0,-1-1 2 15,-1 4-3-15,3-1 5 0,-3-3-6 0,3 2 5 16,-4-2-5-16,3-2 6 0,-1 2-5 0,-1-2 5 16,3 0-5-16,-3 1 5 0,1-1-5 0,1-2 5 15,1-1 10-15,-1 1-10 0,0-1 10 0,2 0-34 16,-1 1 19-16,3 0-19 0,7-26 20 0,-20 46 3 16,20-46-4-16,-21 42 4 0,21-42-4 15,-23 41 4-15,23-41-3 0,-25 40 3 16,25-40-3-16,-25 43 4 0,25-43-4 0,-30 40 3 15,30-40-3-15,-30 46 3 0,16-21-3 0,14-25 3 16,-32 46-3-16,14-22 4 0,2 1-4 0,-3-1 4 16,1 1-4-16,18-25 3 0,-37 48-3 0,18-24 4 15,19-24-4-15,-38 46 3 0,21-21-2 0,17-25 2 16,-37 46-4-16,37-46 5 0,-38 45-5 0,21-18 5 16,17-27-5-16,-38 47 5 0,38-47 13 15,-37 48-13-15,37-48 14 0,-39 46-33 0,22-22 15 16,17-24-15-16,-41 44 15 0,41-44 5 0,-43 48-5 15,43-48 4-15,-44 44-5 0,44-44 4 16,-44 44-3-16,44-44 4 0,-44 40-4 0,44-40 4 16,-48 41-3-16,48-41 2 0,-48 41-1 0,21-24 3 15,1 1-4-15,-1 1 3 0,2-1-3 16,-1-1 2-16,1 1-1 0,0 0 1 0,-1-1-1 16,1-1 3-16,-3 2-4 0,-1-1 4 0,3 1-4 15,-1-1 3-15,0-1-3 0,3 2 3 0,-3 0-3 16,2-3 3-16,-1 3-4 0,1-4 4 0,-2 0-4 15,1 2 4-15,-1-2-2 0,1 0 1 0,-3-1-2 16,1-1 1-16,0 2-2 0,-1 0 3 0,1 0-3 16,1-2 4-16,-1 3-3 0,2-1 3 15,-3 2 18-15,1-1-17 0,0-1 17 16,-1 1-17-16,1-3-4 0,0 2-15 0,-1 0 16 16,1-2-16-16,1 2 16 0,-3-3 1 0,2 3-1 15,0-2 1-15,-3 1-1 0,3-1 2 0,-2 0-1 16,0 1 1-16,0-3-2 0,1 4 2 0,-1-1-3 15,0 1 3-15,0-2-3 0,0-1 4 0,-2 1-3 16,2-1 2-16,-2-1-2 0,2-1 2 16,-4 0-2-16,4 1 2 0,-3 1-2 0,1 1 1 15,2-1 0-15,-2-1 1 0,-2 3-2 0,0-1 3 16,3-1-4-16,-1 1 3 0,-2-1-3 0,4-1 2 16,-2 1 0-16,-2-1 3 0,1 1 0 0,-1-2 0 15,0 1-1-15,3-3-1 0,-5 0-2 16,2 4 1-16,3-1-1 0,-5-1 0 15,3 2 0-15,-1-1 2 0,0 1-3 0,-1-1 3 16,1 3-2-16,1-3 2 0,-5 1 0 0,5 1 2 16,-3-1-2-16,3 1-1 0,-1-1-1 0,-1 1 2 15,-1-3-3-15,1 3 3 0,-1-3 0 0,1 0 2 16,-1 0 1-16,3-4 1 0,-3 5-3 0,3-6 0 16,-4 3-3-16,3-3 2 0,-2 1-2 0,3-2 1 15,-1 3-1-15,2-1 1 0,0 2-2 16,-1-2 0-16,1 2 0 0,0 0 2 0,2-1-2 15,-4 1 4-15,2 0-1 0,2-2 1 16,-2-1-1-16,2 1-3 0,2-2 1 0,-4 3-1 16,0-3 1-16,2 2-1 0,-2-1 0 0,0-1 1 15,0 3-2-15,1-3 2 0,-1 1-2 0,-2-1 3 16,4 3-2-16,-6-5 1 0,3 3 0 0,-3-1-2 16,1 1 1-16,1-1 1 0,-1 3-1 15,1-3 2-15,2 3-2 0,-1-1 1 0,-1 0 17 16,2 2-17-16,-1-2 15 0,-3 1-10 0,2-1-6 15,1-1 6-15,-1-3-3 0,2 3-2 0,-1-2 2 16,1 1-2-16,-2 4 0 0,0-3 0 0,3 3-1 16,-3 0 1-16,0-4-2 0,2 3-21 0,-1-1 23 15,-1 0-23-15,0 0 22 16,-1-1 1-16,1 1 0 0,-1 0 0 0,1-1-1 16,1 3 2-16,-3-5-1 0,3 5 0 0,-1-4 0 15,0 3 1-15,2-1-1 0,-3 0 1 0,3 1-2 16,0-1 3-16,0 0-3 0,-1 4 4 0,-1-2 0 15,6 2-2-15,-4 0 3 0,2-2-3 0,0 3 0 16,0 1 0-16,1-2-1 0,-1-1 1 0,2 1-2 16,-1-4 2-16,1 2-2 0,1-3 2 15,-1-2-1-15,0 1 0 0,-2-3 0 0,-2 4 0 16,3-4 0-16,-1 0-1 0,0-4 1 0,2 1-1 16,0 1 2-16,1 0-1 0,0-1 2 0,1-1-2 15,1 2 0-15,-1 1 0 0,1-1 1 16,-2 0 0-16,27 2-1 0,-49 0 0 0,24 2 0 15,-2-2 1-15,1 3 0 0,-1-1 0 0,1 2-1 16,26-4 1-16,-50 5-1 0,25-3 1 16,0 1 0-16,1-3 1 0,24 0 0 0,-50 0 0 15,25 0 0-15,0 0-2 0,1 0 1 0,-1-3-1 16,25 3 1-16,-48-2 0 0,23 0 0 0,-1 0 0 16,1-1 0-16,-4 1-1 0,3 0 0 0,-2 1 0 15,1-3 1-15,0 4-1 0,1-2 2 0,-1 2-2 16,3-1 0-16,-3 1 1 0,0 0-1 15,1-2 1-15,-3 2 0 0,3 0 0 0,-2-2 0 16,-1 2-1-16,1 0 0 0,-2 0-4 16,-2 0 1-16,4 0 0 0,-4 0-1 0,3 0 6 15,1 0-1-15,0 0 0 0,-2 0 1 0,-1 0 1 16,1 0-1-16,0-2 0 0,0 1 0 0,0-3-1 16,-2 2 0-16,2-1-1 0,-2-1 0 0,-1 1 0 15,1 1 0-15,-4 0 0 0,3 0 1 16,1 2 0-16,-2 0-1 0,2 2 0 0,-1-2 0 15,-1 2 0-15,2 1 0 0,-2-1 1 0,1 0 0 16,1 2-1-16,-2-3 1 0,-1 1-5 0,1-2-1 16,0 0 1-16,-1 0 1 0,1-2 3 0,-1-1 1 15,1-1-1-15,-1 1 0 0,1-1 0 16,-1-1 0-16,-1 1 0 0,1-1 1 0,1 2-2 16,-1-4 2-16,-4 7-2 0,4-4 2 15,-1 1-2-15,1 1 1 0,-1 0 1 0,1 0-1 16,-1 2 0-16,3 2 1 0,-3 0-1 0,3 0 0 15,-1-1 0-15,0 1-1 0,1-2-2 0,-3 0 0 16,4-2 0-16,-3 1 0 0,3-5 2 0,-2 3 0 16,1-3 0-16,-1-1 2 0,1 0-2 0,-1 0 1 15,2-2-1-15,-2 1 1 0,1-1-1 16,1 0 3-16,0-2-2 0,-2 1 2 0,2-1 20 16,-1 3-20-16,1-1 19 0,0 2-19 0,0-4-3 15,2 4 1-15,-4-2-1 0,4 0-18 16,-2 2 20-16,4 0-19 0,-2 0 17 0,0 0 1 15,1 0-3-15,1-2 3 0,0-1-1 0,-1 3 1 16,1-2-1-16,0-2 1 0,-1 3-2 0,1-5 3 16,0 3-3-16,-2-4 2 0,1 1-1 15,1 1 1-15,1-2-1 0,1 2 2 0,-2-2-4 16,1-4 3-16,-3 6-2 0,2-3 3 0,-1 0-3 16,1 1 3-16,0-6-4 0,-1 6 4 0,3-2-4 15,-1 0 5-15,0 1-4 0,1 0 1 0,-2 0-1 16,1 0 2-16,-1 1-2 0,-1 0 3 0,1 0-2 15,0 2 1-15,-1 1-1 0,-1-1 2 16,4 1-1-16,-3 1 1 0,5-2-2 16,-5 3 2-16,1-4-2 0,0-1 1 0,-3 2-2 15,3-4 2-15,-2 0-2 0,2 2 4 0,-1-5-4 16,1 1 3-16,1-3-3 0,-3 3 3 0,2-1-3 16,1 0 3-16,-1-1-4 0,1 3 4 0,-1-1-3 15,2 0 3-15,-3-1-2 0,1 2 2 0,0-3 12 16,3 3-11-16,-4-5 12 0,3 3-36 15,1 0 21-15,-3-2-20 0,1 1 20 0,2 3 3 16,-1-1-4-16,-1-1 3 0,2 1-1 0,-1-3 2 16,1 0-2-16,0 0 4 0,-1-2-5 0,3-2 3 15,-4 0-3-15,2 2 3 0,2-1-4 0,-1-1 5 16,-3-1-4-16,2-1 4 0,2 1-6 16,-2 1 6-16,25 25-5 0,-44-46 5 0,44 46-5 15,-44-42 4-15,44 42-4 0,-46-39 5 16,46 39-5-16,-45-38 5 0,45 38-4 0,-44-43 4 15,44 43-4-15,-42-45 3 0,22 20-4 0,20 25 4 16,-39-49-4-16,20 22 4 0,-1 3-4 0,4-3 4 16,-3 2 16-16,1 1-33 0,18 24 33 0,-37-48-34 15,19 22 15-15,-1-2 4 0,-1 1-4 0,3-1 4 16,-1-2-4-16,0 2 3 0,-3 2-3 16,1-3 3-16,1 5-4 0,-1-1 4 0,6 0-4 15,-2-1 6-15,16 26-6 0,-32-48 5 16,32 48-4-16,-33-47 2 0,17 22-2 0,16 25 3 15,-30-46-4-15,14 22 5 0,16 24-5 0,-30-48 4 16,12 24-5-16,18 24 6 0,-32-50-5 0,16 26 4 16,2-5-4-16,-2 5 4 0,2-3-4 0,-2 3 5 15,2-1-5-15,0-1 5 0,-1 1 16 16,1-2-35-16,-2 1 35 0,0 0-35 0,2 3 14 16,2-2 5-16,12 25-6 0,-27-47 6 0,11 22-5 15,2-3 4-15,0 5-2 0,-2-4 2 0,2 1-5 16,0 0 6-16,0-1-5 0,-1 1 4 0,3-4-4 15,0 3 4-15,-1-1-4 0,-1 0 3 0,2 3-3 16,-1-1 4-16,13 26-4 0,-25-44 4 16,25 44-4-16,-24-46 4 0,24 46-4 15,-25-46 3-15,14 22-4 0,-1-3 5 0,1-1-4 16,1 3 4-16,1-1-5 0,-2-2 5 0,0 0-5 16,3 1 5-16,-3-5 13 0,4 3-32 0,-2-3 34 15,0 0-35-15,0 2 16 0,2 4 4 0,-2-2-5 16,1-1 7-16,-1 3-8 0,2-4 6 0,0 2-7 15,-2 0 7-15,3-4-5 0,-1 6 5 16,-2-6-5-16,2-2 4 0,-2-1-5 0,4 0 6 16,-2 0-5-16,0-2 4 0,0 3-5 0,0-1 7 31,-2 0-8-31,2-2 7 0,0 2-6 0,0-2 6 16,0 1-7-16,0-1 8 0,-1 0 10 15,0 0-31-15,1 4 31 0,1-2-33 0,-1 1 17 16,0 1 4-16,4-1-4 0,-5 1 6 0,5-1-5 15,-2 6 4-15,-1 0-5 0,3-2 5 16,-1 2-5-16,1-2 5 0,-1 4-5 0,-1-1 4 16,1-3-4-16,1 6 5 0,-3-3-5 0,3-1 5 15,-2 0-4-15,1 1 4 0,-1-3-5 0,-1 4 5 16,1-4-4-16,1 2 3 0,-1 0-3 0,0-2 4 16,0 0-5-16,-1-2 5 0,1 6 15 0,1-4-14 15,1 3 15-15,-2-1-34 0,1-2 14 0,0 0-14 16,1 2 14-16,1-4 5 0,0 6-6 15,1-2 6-15,-1 0-6 0,0 5 4 0,2-2-3 16,-2 0 4-16,1 1-4 0,-1-1 4 0,2 25-5 16,-4-47 5-16,4 47-4 0,-3-44 4 0,3 44-4 15,-6-44 4-15,6 44-5 0,-5-46 5 0,5 46-4 0,-4-48 4 0,1 20-4 16,1 3 4-16,-3-3-5 0,3-2 5 16,0 2-6-16,1 2 7 0,1-3-6 15,0 3 5-15,-2-2-4 0,2 5 3 0,0-2 19 16,0 25-18-16,0-45 18 0,0 45-36 0,2-41 14 15,-2 41-12-15,1-39 12 0,-1 39 4 0,4-37-3 16,-4 37 2-16,7-37-2 0,-7 37 3 0,5-40-3 16,-5 40 3-16,6-44-4 0,-5 19 4 0,3 0-5 0,-2 1 5 15,1-3-4-15,1-1 4 0,-1-2-4 16,1-3 4-16,1 5-4 0,-1-2 4 0,-1 3-5 16,3-1 6-16,-3 2-6 0,2-3 5 0,1 0-4 31,1-1 4-31,-2-2-5 0,0 0 6 0,2-1-7 15,1-1 6-15,0-4 16 0,0 4-15 0,-1-3 15 16,1 0-31-16,1 5 11 0,-2-5-12 0,2 4 11 16,0 3 6-16,-2-2-6 0,0-1 6 0,0 3-5 15,2-2 5-15,0 0-5 0,-2 1 5 16,2-4-7-16,-2-2 7 0,0 0-6 0,0-2 6 16,0 5-6-16,2 1 5 0,-2-2-6 0,2 1 7 15,0-1-7-15,-2 2 6 0,4-1-4 0,-4 1 4 0,2 1-5 0,1 0 5 16,-1 2 12-16,0 0-32 0,2 0 34 15,-1 0-34-15,1 2 17 0,1-3 4 0,-1 1-5 0,3-2 5 16,-2-2-5-16,3 6 5 0,-1-3-6 16,0 1 5-16,0 0-6 0,2 2 7 15,-2-2-6-15,2 0 6 0,0 1-5 0,0 3 4 16,2 0-5-16,-2 1 5 0,0-1-4 0,1-3 4 16,1 5-4-16,0-3 4 0,1-4-4 0,1 6 5 0,-3-5-6 0,5 2 5 15,-1-2-4-15,-2 2 4 0,4 1-5 31,-1-1 5-31,-1 3 17 0,0-1-17 16,2 0 16-16,-2-1-33 0,3 4 12 0,-24 23-13 0,42-46 14 0,-17 25 3 16,-25 21-3-16,44-42 3 0,-19 19-3 0,-25 23 4 15,46-37-4-15,-46 37 4 0,46-39-4 0,-21 22 4 16,-25 17-3-16,48-41 3 0,-24 18-2 0,3 1 1 16,-4-3-1-16,4-2 2 0,-3 1-5 0,1-2 5 15,2 1-4-15,-1-1 4 0,1 4-4 16,-1 1 3-16,-1 2-4 0,2 1 4 0,-2-3-4 15,1 6 4-15,-1-3-3 0,1 3 2 0,3-1-2 16,-3 2 2-16,1-1-2 0,0 3 2 0,-1-4-2 16,1 2 3-1,-1 0-2-15,1 0 2 0,-1 1-3 0,1-5 4 0,-1 4 16 16,1-1-16-16,0-4 16 0,-3-1-35 16,3 1 16-16,0-3-15 0,1 1 14 15,-2 2 6-15,3-2-4 0,-1-2 4 0,-1 2-4 16,-1 0 2-16,1 0-4 0,-1 2 3 0,1 2-3 15,0 1 3-15,-1 1-3 0,1 3 3 0,-1-2-2 16,-1 3 3-16,0-1-4 0,0 2 3 0,-1-2-3 16,1 0 3-16,-2 3-2 0,4-1 2 0,-2 0-2 15,-25 12 2-15,46-30-2 0,-46 30 2 0,44-27-2 16,-44 27 2-16,44-30-2 0,-44 30 2 16,41-30-2-16,-41 30 2 0,41-28-2 0,-41 28 2 15,40-30-2-15,-40 30 2 0,39-26-3 0,-39 26 3 16,39-28-2-16,-39 28 2 0,39-25-3 15,-39 25 3-15,39-19-3 0,-39 19 3 0,37-18-2 16,-37 18 2-16,43-14-1 0,-43 14 0 0,41-14 1 16,-41 14 0-16,42-18-1 0,-42 18 1 0,43-17-3 15,-43 17 3-15,42-22-2 0,-42 22 2 16,43-22-2-16,-43 22 2 0,42-25-3 0,-42 25 3 16,43-25 19-16,-43 25-19 0,44-23 20 0,-44 23-20 15,46-23-2-15,-46 23-15 0,44-22 15 0,-44 22-16 16,46-20 16-16,-46 20 2 0,45-17-2 0,-45 17 3 15,44-20-3-15,-44 20 2 0,46-19-2 0,-21 8 2 16,0 1-2-16,-1-1 3 0,1-1-3 16,0 1 2-16,0-1-2 0,1 0 2 0,1-1-2 0,-1-1 3 15,1 0-4-15,0 0 4 0,1 0-3 0,0 0 3 16,2 0-3-16,-3 1 2 0,3-1-2 0,0 0 1 16,-2 2-1-16,4-2 3 0,-2 1-3 0,1 1 1 0,-3 2-1 15,4-1 2-15,-2 0-3 0,2 1 3 16,1 1-2-16,-3 0 2 0,2-3-1 15,-2 5 0-15,2-2 0 0,-2 0 1 0,2 0-2 16,0-1 2-16,0 1-1 0,0-2 1 0,0-1-2 16,2 0 2-16,-1-2-2 0,1 0 4 0,-2 0-4 15,1-2 4-15,1 0-4 0,0 2 2 0,1-4-1 16,-1 4 2-16,-1-2-3 0,1 2 3 0,0 2-3 16,-2-2 1-16,1 5-1 0,1-2 1 0,-1 3-1 15,1 0 1-15,0 1-1 0,1 0 1 16,-3 6-1-16,0-5 1 0,0 5 0 0,-2-1 0 15,0-2 1-15,0 4-1 0,0-1 1 16,-1-1 0-16,-1 0-1 16,2 0 0-16,-2 0 0 0,1-1 0 0,1 1 0 15,0-1 3-15,-2-1-1 0,4 1 1 0,-3-1-1 16,1 1-1-16,-2-3-2 0,2 3 1 0,-2-1 0 16,2 1 0-16,-1-1 0 0,-1-3 0 15,1 7 0-15,-1-3 0 0,0 1 0 0,2 0 0 16,-1 0 0-16,-1 1 0 0,2-3 0 15,-2 2 0-15,-1 1 0 0,1-1 0 0,-1 0 0 16,1 0 1-16,-1 1-1 0,1-1 0 0,-1-2 0 16,1 2 0-16,-3 1-1 0,1-3 1 0,1 2 0 15,0-1 0-15,-1-1 0 0,-1 3 0 0,0-1 0 16,-1 0-1-16,-24 2 1 0,48 0 0 16,-23 0-1-16,0 2 1 0,0 0-1 0,-25-2 0 15,46 5 2-15,-21 0-1 0,-25-5 1 0,46 11-1 16,-22-6 1-16,-24-5-1 0,48 14 1 0,-23-7-1 15,2 0 1-15,1 0-1 0,0-1 0 0,1-1 0 16,1-2 1-16,-2 1-2 0,2-2 1 16,-3-1 0-16,1-1 0 0,-1 0-1 0,1 0 1 15,0 0 0-15,1 0 0 0,-1 2-1 16,0 2-4-16,2 3-12 0,-3 0-10 0,7 7-16 16,-8-7-10-16,10 16-11 0,-36-23 4 0,56 42-4 15,-27-21 11-15,4 9 1 0,-3-5 6 0,6 1-10 16,-4-6-9-16,5-1-40 0,-2-10-83 0,-10-34-166 15,33 18 184-15,-33-58 170 0</inkml:trace>
  <inkml:trace contextRef="#ctx0" brushRef="#br2" timeOffset="502202.9011">14985 951 861 0,'0'0'250'16,"0"0"-223"-16,0 0-15 0,-26-7-8 0,26 7 7 16,-25 0 9-16,25 0 8 0,-37 4 8 0,37-4 3 15,-55 14 1-15,23 0 4 0,-11-5-1 0,3 8 4 16,-12-6 4-16,4 12 2 0,-10-9-6 0,8 10-3 15,-6-3-16-15,6 4-22 0,1 0 26 16,2 5-35-16,5 0 28 0,5 3-17 0,3 1-8 16,4 1 4-16,5 0-7 0,4 2 5 0,3 0-5 15,6-2 4-15,5-5-5 0,7 4 4 0,7-6-5 16,5 2 4-16,8-6-4 0,5-2 4 0,5-3-2 16,7-7 3-16,5-6-1 0,4-3 1 0,8-3 0 15,-3-2-1-15,6 1-1 0,-1-1 0 0,-4 0 2 16,-1-2-2-16,-12 4 3 0,-5 0-1 0,-8 2-1 15,-26-2 0-15,28 11-1 0,-28-11 1 0,0 0-1 16,-1 40 3-16,-12-11-3 0,-6 4 5 0,-10 7-7 16,-6 3 7-16,-4 1-7 0,-3 3 8 0,-4-3-7 15,3 0-9-15,2-3 28 0,6-6-29 16,8-5 24-16,27-30-27 0,-33 44-33 0,33-44-33 16,-4 25-40-16,4-25-37 0,0 0-28 0,0 0-20 15,48 14-61-15,-16-4-81 0,-14-36 68 0,38 30 281 16</inkml:trace>
  <inkml:trace contextRef="#ctx0" brushRef="#br2" timeOffset="502577.5222">15304 1719 469 0,'25'-21'111'0,"-25"21"-78"0,25-41 3 0,-25 41 23 16,5-31 23-16,-5 31 17 0,0 0-8 16,0 0-17-16,-32-29-12 0,32 29-12 0,-39 0-9 15,39 0 1-15,-53 13 1 0,25 3 9 0,-10-6 1 0,8 13 1 0,-9-7-6 0,9 14 0 0,-9-5-6 31,6 10 2-31,-12-4-6 0,12 8-3 0,-3 2-16 16,8 4 5-16,1 3-13 0,4 0-9 0,4-4 26 16,5-4-35-16,7-6 24 0,5-6-15 0,2-28-4 15,14 37 2-15,-14-37-2 0,42 17 2 0,-10-17 0 0,7-5-1 0,6-9 3 0,2-9-4 0,7-7 5 16,-1-10 10-16,2-8-28 0,-4-5 27 0,2 2-26 16,-3-2 11-16,-6 2 8 0,-2 4-7 0,-6 3 6 15,-6 5-6-15,-7 5 6 0,-5 5-6 16,-8 2 5-16,-10 27-3 0,9-32 2 0,-9 32-3 15,0 0-1-15,0 0-1 0,0 0-1 0,-39 22 2 16,18 6-3-16,-2 10 6 0,-5 12-5 0,-1 6 7 31,1 2-8-31,1 0 9 0,3-3-8 0,2-6-9 16,12-8 27-16,3-13-37 0,7-28 12 0,17 30-41 16,15-20-31-16,-7-24-16 0,32 11-74 0,-18-39-69 15,28-8-268-15,9 6 18 0,-16-31 394 0</inkml:trace>
  <inkml:trace contextRef="#ctx0" brushRef="#br2" timeOffset="502765.0258">16081 861 1316 0,'-24'55'302'0,"-10"-11"-262"0,9 12-12 0,-1 13 3 0,3 10-23 0,-2 0 24 31,2 15-31-31,-2-3-2 0,0 4 10 0,4-1-16 0,0-3 14 0,3-3-15 0,4-5 13 0,3-4 2 16,2-5-30-16,6-1 10 0,-4-13-43 0,16 3-20 15,-15-17-19-15,24 14-46 0,-22-34-35 0,31 18-70 32,-16-18-143-32,-11-26-47 0,47 15 318 0</inkml:trace>
  <inkml:trace contextRef="#ctx0" brushRef="#br2" timeOffset="502936.904">15594 1664 1405 0,'-24'29'244'0,"-1"-17"-206"0,25-12-24 0,0 0-12 0,-20 30 0 32,20-30-1-32,0 0 1 0,46 17-1 15,-17-15 0-15,8-2-1 0,5-3-1 0,6-3-11 16,2-6-24-16,14 5-28 0,-17-18-41 0,26 29-56 16,-29-32-62-16,25 24-147 0,-7 6-108 0,-21-21 219 0</inkml:trace>
  <inkml:trace contextRef="#ctx0" brushRef="#br2" timeOffset="503278.9013">16264 1884 1455 0,'-53'9'101'0,"53"-9"-81"0,0 0-16 16,0 0 7-16,0 0 8 0,0 0 7 0,26 7 3 15,-26-7-4-15,45-5-5 0,-15-2-9 0,3-4-4 16,8 1-6-16,-2-1 1 0,-2-1-2 15,-1 0 2-15,-6-2-2 0,0-1 1 0,-5 1-1 16,-25 14 2-16,42-26-2 0,-42 26 2 16,32-30-2-16,-32 30 4 0,12-35-3 0,-12 35 4 15,-8-34-3-15,8 34 2 0,-31-35-3 0,31 35 1 16,-47-32-2-16,18 18 3 0,-3 4-3 0,1 3 3 16,-3 5 0-16,0 7 1 0,2 8 4 0,-3 6-1 15,5 6 5-15,-6 8-3 0,5 6 5 16,-5 8-7-16,4 6 7 0,2 2-7 0,5 1 7 0,6-3-9 15,3-7-9-15,7-4 22 0,9-8-29 0,5-6 26 16,-5-28-16-16,36 40-5 0,-8-33-6 0,15-3-10 0,6-18-20 0,17-2-34 16,-6-37-87-16,37 30-157 0,-22-26-221 0,12-11-4 15,10 14 389-15</inkml:trace>
  <inkml:trace contextRef="#ctx0" brushRef="#br2" timeOffset="503489.9161">17031 1069 1639 0,'-46'26'85'0,"17"11"-64"0,1 2 20 0,7 9-25 15,-2-1 28-15,5 6-12 0,-5 0-12 16,4 5 6-16,-3-2-12 0,5 4 4 0,2 0-15 16,5 0 3-16,3-2-10 0,3-5 7 0,6 0-9 0,1-6-6 15,10-3-14-15,1-8-2 0,9-1-21 0,-23-35-17 16,55 44-6-16,-27-44-41 0,22 16-49 0,-22-43-111 15,18 3-256-15,6 4 14 0,-15-32 403 0</inkml:trace>
  <inkml:trace contextRef="#ctx0" brushRef="#br2" timeOffset="503695.8092">17537 863 1455 0,'-21'58'193'16,"-13"-2"-148"-16,1 17-17 0,-6 2 28 0,2 12-20 15,-6-8 18-15,8 4-11 0,-3-8-22 16,8 1 2-16,4-7-18 0,8-4 2 0,4-3-11 16,5-6 6-16,7 0-6 0,2-6 2 0,4-4-13 15,1-6-4-15,9-5-14 0,-1-5-17 0,13-3 14 16,-26-27-56-16,64 35-18 0,-39-42-27 0,30 23-84 16,-27-37-82-16,7-2-177 0,19 10 19 0,-23-34 461 15</inkml:trace>
  <inkml:trace contextRef="#ctx0" brushRef="#br2" timeOffset="503857.992">17826 1573 1320 0,'-48'-16'159'0,"48"16"-85"0,-26 18-24 0,26-18-6 15,-32 40-6-15,17-7-2 0,-8 3-8 0,6 8 1 16,-3-2-13-16,4 7 1 0,0-3-12 0,6 2 2 16,3-4-14-1,3-7 5-15,4 1 10 0,4-8-40 0,5-1 11 0,-9-29-64 0,28 35-18 0,-28-35-23 16,44 10-61-16,-44-10-119 0,36-42-208 0,10 24 67 15,-27-33 447-15</inkml:trace>
  <inkml:trace contextRef="#ctx0" brushRef="#br2" timeOffset="503998.538">17876 935 1489 0,'-34'-3'81'0,"34"3"-52"0,-25 5-24 0,25-5-12 16,0 0-21-16,0 0-16 0,0 0-21 0,0 0-22 15,51 14-51-15,-51-14-76 0,59-25-186 0,-11 31-67 16,-20-27 314-16</inkml:trace>
  <inkml:trace contextRef="#ctx0" brushRef="#br2" timeOffset="504207.9185">18518 757 1335 0,'-10'-30'109'0,"10"30"-28"0,0 0 0 0,0 0-4 16,0 0-16-16,-9 30-10 0,9-30-7 0,-16 62 0 15,4-16-7-15,1 10-1 0,-3 8-16 0,-2 6-10 16,-4 4 10 0,1 7-21-16,-4 0 16 0,2 2-8 15,-1 0-11-15,1-2 9 0,0-2-10 0,1-7 8 16,3-5-12-16,-1-7 1 0,4-7-19 0,1-6-6 16,12-3-23-16,-1-10-1 0,14 4-29 0,-12-38-79 15,23 44-161-15,-23-44-254 0,0 0 27 0,46 8 428 16</inkml:trace>
  <inkml:trace contextRef="#ctx0" brushRef="#br2" timeOffset="504379.7817">18164 1538 1713 0,'0'0'53'0,"0"0"-48"0,0 0 1 0,0 0 4 15,-2 26 7-15,2-26 0 0,34 12-4 0,-34-12-7 16,53 9-3-16,-19-7-5 0,3 0-6 15,2 1-11-15,-4-3-18 0,6 11-26 16,-14-17-29-16,17 22-48 0,-44-16-75 0,71-21-263 16,-25 28-35-16,-16-23 238 0</inkml:trace>
  <inkml:trace contextRef="#ctx0" brushRef="#br2" timeOffset="504736.2012">18841 1636 1593 0,'0'0'50'16,"-41"30"-18"-16,41-30 10 0,-18 25 5 0,18-25-9 16,0 0-15-16,0 0-8 0,6 28-5 0,-6-28 1 15,33 7 1-15,-6-5 0 0,6-6 2 0,5 2-5 16,2-5-2-16,3-3-3 0,3-1-1 16,0-1-2-16,0 0 2 0,-2-2-4 0,-5-1 2 15,-2 3-3-15,-8-2 3 0,-4 2-1 0,-25 12 2 16,28-23-2-16,-28 23 0 0,0 0-2 0,16-37-5 15,-16 37-7-15,-13-28-6 0,13 28-3 0,-38-30 4 16,9 16 5-16,-3 7 10 0,-1 1 3 0,-5 5 7 16,0 2 3-1,-3 8 3-15,-2 5 3 0,1 6-4 16,3 4 2-16,2 4-4 0,5 8 3 0,0-3-3 0,2 9 4 16,3-1-7-16,2-1 4 0,8-1-9 0,6-2 3 15,6-5-11-15,5-2-3 0,10-2-15 0,-10-28-5 16,38 37-20-16,-14-34-18 0,24 12-53 0,-18-35-83 15,39 27-130-15,-10-19-231 0,-6-16 81 16,23 21 430-16</inkml:trace>
  <inkml:trace contextRef="#ctx0" brushRef="#br2" timeOffset="505064.3179">19726 1421 1130 0,'0'0'330'0,"0"0"-254"0,-40-5-14 0,40 5 6 15,-38 21-4-15,38-21-10 0,-40 30-16 16,40-30-7-16,-38 35-11 0,38-35-6 16,-33 39-6-16,33-39 0 0,-29 35-5 0,29-35 2 15,-21 32-4-15,21-32 1 0,-12 28-2 0,12-28 3 16,0 0-3-16,-4 27 2 0,4-27-1 0,0 0-1 16,0 0 1-16,30 17 0 0,-30-17 1 0,27 4-1 15,-27-4 0-15,35 0-1 0,-35 0 0 0,43 0 1 16,-43 0-1-16,44 10 2 0,-44-10-1 15,37 23 3-15,-37-23 2 0,36 30 2 0,-36-30-3 16,25 34 2-16,-25-34-7 0,10 45 4 0,-10-45-7 16,-3 44 2-16,3-44-2 0,-18 41 1 0,18-41 0 15,-32 39 1-15,32-39-6 0,-37 33-2 0,37-33-16 16,-46 25-10-16,46-25-27 0,-57 16-26 0,57-16-38 16,-67-2-114-16,67 2-219 0,-43-5-97 0,8-18 212 15</inkml:trace>
  <inkml:trace contextRef="#ctx0" brushRef="#br2" timeOffset="506227.3368">20970 1590 1385 0,'-38'6'59'0,"14"8"-28"16,-7-5-3-16,31-9 8 0,-53 33 0 0,27-8 2 16,-8-1-12-16,4 10 1 0,-5 1-6 15,4 7 6-15,0-1-5 0,6 8 6 0,0-5-10 16,7-2 3-16,4-3 4 0,5-7-32 0,9-32 26 15,2 42-33-15,-2-42 12 0,27 19 3 16,-27-19-2-16,46 4 2 0,-16-11 1 0,3-5-3 16,5-9-13-16,2-8 28 0,3-9-29 0,1-5 30 15,0-6-11-15,4-2-7 0,-5 0 9 0,-1-2-8 16,-5 9 6-16,-6 3-6 0,-8 4 6 0,-4 8-5 16,-8 6 5-16,-11 23-2 0,10-27 3 0,-10 27 4 15,0 0 2-15,0 0-2 0,0 0-2 16,-25 14-5-16,25-14-3 0,-33 39 3 0,13-5-4 15,-1-1 7-15,0 4-5 0,0 2 7 16,1 1-3-16,2-1 6 0,4-2-7 0,4-4 4 16,6-6-6-16,4-27 1 0,11 35-3 0,-11-35 1 15,39 18-1-15,-11-15 0 0,7-6 1 0,8-6-2 16,7-5 2-16,3-4-5 0,5-3 0 0,1-4-4 16,-3-1 1-16,-4-2-3 0,-6 1 7 15,-9 3-1-15,-7 3 5 0,-5 3-1 0,-25 18 2 16,30-21 0-16,-30 21 2 0,0 0 0 0,0 0 2 15,0 0-1-15,0 0-4 0,0 0-1 0,0 0-4 16,-36 26 3-16,36-26-1 0,-33 48 4 0,15-18-3 16,0 3 4-16,1 2-4 0,1-1 4 15,3-1-5-15,4-1 5 0,9-32-5 0,-7 42-11 16,7-42 29-16,0 0-30 0,18 29 32 16,-18-29-17-16,0 0 0 0,39 3 1 0,-39-3-17 15,34-26 31-15,-34 26-30 0,42-46 28 0,-15 16-9 16,-2 0-6-16,-4-4 6 0,-2 3-5 0,-1-3 8 15,-4 3-1-15,-1 1 7 0,-3 1-4 0,-1 5 2 16,-9 24-7-16,11-44 0 0,-11 44-3 0,9-34 0 16,-9 34-2-16,0 0-1 0,0 0 0 15,0 0-2-15,0 0 0 0,0 0 1 0,0 0 3 16,31 23-2-16,-31-23 1 0,34 35-8 0,-9-20 0 16,7-1-8-16,3-6-8 0,9 1-19 15,-3-11-30-15,14 10-45 0,-18-26-71 0,32 28-114 16,-14-17-234-16,-7-12 58 0,16 17 374 0</inkml:trace>
  <inkml:trace contextRef="#ctx0" brushRef="#br2" timeOffset="506586.7359">22300 1603 1540 0,'-15'30'117'0,"-13"-13"-62"0,16 8-4 16,12-25-2-16,-18 30-8 0,18-30-15 15,-2 28-8-15,2-28-6 0,0 0-3 16,32 32-5-16,-32-32 1 0,48 16-3 0,-16-8 0 16,1-4-1-16,3-2 0 0,1-2 0 0,4 0-1 15,1-2 0-15,1-5-11 0,1 2-7 0,-3-6-1 16,0 6 1-16,-6-6 9 0,-7 1 8 0,-28 10-3 16,41-27 3-16,-41 27-1 0,16-24 4 0,-16 24-2 15,-5-27 0-15,5 27-4 0,-25-26-6 16,25 26-7-16,-53-25 0 0,17 14 0 0,-4 3 8 15,-5 6 7-15,-2 2 11 0,0 10 8 0,-2 5 5 16,5 7 5-16,-8 7-5 0,4 2 4 0,-3 8-3 16,7 2 4-16,8 6-9 0,10 2 1 15,5 3-14-15,8-5 3 0,8-3 5 0,10-5-24 16,9-7 22-16,13-6-25 0,12-8 7 0,10-11-8 16,17-7-8-16,8-11-6 0,20-3-6 15,4-19-45-15,40 18-235 0,-20-27-298 0,6 0 9 16,4 1 327-16</inkml:trace>
  <inkml:trace contextRef="#ctx0" brushRef="#br2" timeOffset="507242.9835">15605 2792 614 0,'5'-45'124'0,"4"17"21"0,-16-16 12 16,12 20-12-16,-24-17-13 0,19 41-26 0,-34-49-16 15,34 49-15-15,-53-37-10 0,23 32-15 0,-9-4-10 16,2 9-10-16,-4 1-7 0,2 8-5 0,-3 9-7 16,1 3-2-16,0 9-3 0,2 5 7 0,0 7-3 15,6 8 10-15,-1 4-6 0,6 6 6 0,-1 2-10 16,6 1-12-16,6-1 18 0,4 3-23 16,6-1 18-16,5-1-7 0,2 0-8 15,4-1 0-15,5-2-12 0,0-6 1 0,5-1-21 16,-2-10-1-16,13-3-30 0,-13-14-22 0,17 11-42 15,-29-37-64-15,40 43-98 0,-40-43-242 0,0 0 65 16,36 30 414-16</inkml:trace>
  <inkml:trace contextRef="#ctx0" brushRef="#br2" timeOffset="507414.9494">14751 3265 1413 0,'0'0'126'0,"0"0"-47"16,0 0-32-16,0 0-20 0,0 0-11 15,0 0 0-15,0 0-3 0,46 9-4 0,-12-5-5 16,5 3-2-16,5-2-4 0,4-2-6 0,7 3-16 16,-5-10-22-16,13 10-35 0,-11-19-31 15,27 22-57-15,-24-32-53 0,29 18-176 0,-3 7-67 16,-21-25 241-16</inkml:trace>
  <inkml:trace contextRef="#ctx0" brushRef="#br2" timeOffset="507789.8871">16002 3216 1171 0,'-32'11'206'15,"4"-24"-118"-15,28 13-14 0,-48-9 1 0,48 9-9 16,-48 0-16-16,23 11-11 0,-5-2-10 0,2 5-4 16,-2 3-7-16,-1 8 2 0,-2 5-2 0,1 7 8 15,-2 2-5-15,4 3 2 0,4-1-11 0,4-3-1 16,5-2-8-16,4-7 1 0,6-2-4 15,7-27 1-15,4 40-4 0,-4-40 2 0,24 23-1 16,-24-23 1-16,45 11 0 0,-15-15 0 0,4-6 0 16,1-1 0-16,6-8 2 0,-1-6-3 0,1-3 1 15,3-4-5-15,-5-5 3 0,-1 6-3 0,-7-5 6 16,-4 3-3-16,-4 3 4 0,-7 2-4 0,-4 3 2 16,-12 25 0-16,9-37 2 0,-9 37 0 15,0 0 1-15,-2-24-2 0,2 24 1 16,0 0-2-16,0 0-2 0,0 0-1 0,0 0-4 15,-26 28 1-15,26-28-3 0,-14 45 3 0,8-15-7 16,-1 2-1-16,4 2-11 0,-4 1-1 0,7 5-14 16,-4-10-6-16,11 9-23 0,-7-39-17 0,14 60-35 15,-14-60-53-15,32 39-74 0,-32-39-190 0,37 7-13 16,11 3 307-16</inkml:trace>
  <inkml:trace contextRef="#ctx0" brushRef="#br2" timeOffset="508007.0151">16744 2607 1429 0,'0'0'117'0,"-27"3"-49"15,27-3-11-15,-37 30-10 0,18-2-11 16,-6 9-16-16,0 13 1 0,-5 6-7 0,2 9-8 16,-3 2 24-16,5 9-21 0,1-1 19 0,2 5-10 15,0-1-16-15,4-3 6 0,3-6-12 0,7-6 3 16,7-8-23-16,4-10-1 0,10-2-20 0,2-16-24 0,16 9-31 15,-30-37-19-15,64 39-82 0,-64-39-85 16,69-21-123 0,-16 12-79-16,-14-34 350 0</inkml:trace>
  <inkml:trace contextRef="#ctx0" brushRef="#br2" timeOffset="508180.4992">17213 2672 846 0,'-19'-28'215'0,"19"28"-19"16,-27-6-26-16,27 6-35 0,-32 37-45 0,15 0-23 15,-10 2-24-15,6 19-5 0,-4 2-16 16,4 7-16-16,-1 3 18 0,3 4-27 16,1 0 18-16,2-1-8 0,6-7-12 0,1-6 8 15,5-2-16-15,1-6-2 0,6-3-26 0,-1-14-16 16,16 13-67-16,-18-48-36 0,33 54-92 0,-33-54-309 16,0 0 77-16,57 37 323 0</inkml:trace>
  <inkml:trace contextRef="#ctx0" brushRef="#br2" timeOffset="508383.7198">17302 3278 1207 0,'-39'17'211'16,"33"25"-107"-16,-15-12-37 0,14 14-3 0,-9-8-27 16,7 2-5-16,-3-4-14 0,5-4-1 0,0-6-9 15,7-24-3-15,-2 37-7 16,2-37-5-16,0 0-9 0,0 0-6 0,25 27-14 15,-25-27-13-15,28-11-25 0,-23-15-60 0,29 21-101 16,-34 5-252-16,25-57-10 0,7 34 287 0</inkml:trace>
  <inkml:trace contextRef="#ctx0" brushRef="#br2" timeOffset="508765.1924">17535 2948 745 0,'16'30'162'0,"-16"-30"-6"0,20 32-26 16,-20-32 7-16,19 28-31 0,-19-28-7 15,18 34-9-15,-18-34-23 0,18 37-13 16,-18-37-19-16,12 44-2 0,-10-18-11 0,0 0 0 16,-8 3-4-16,3-3-1 0,3-26-4 0,-16 48 2 15,5-24-10-15,1 1 2 0,10-25-4 0,-27 47 4 16,27-47-7-16,-23 41 3 0,23-41-5 0,-18 32 2 15,18-32-3-15,0 0-3 0,-7 24-6 0,7-24-5 16,0 0-2-16,0 0-1 0,0 0 3 0,30-12 0 0,-30 12 2 16,32-35-3-16,-32 35 4 0,39-50 1 15,-17 24 8-15,-5 1 0 0,3-1 7 0,-3 0 1 16,-1-1 9-16,-16 27 2 0,30-46 7 0,-30 46-5 16,23-44-4-16,-23 44-8 0,20-35-2 0,-20 35-3 15,0 0 0-15,0 0-5 0,27-19-6 0,-27 19-8 16,0 0-7-16,0 0-3 0,23 40-5 0,-23-40-15 15,23 39-31-15,-23-39-38 16,39 47-74-16,-39-47-64 0,39 18-202 0,-2 9 10 16,-37-27 341-1</inkml:trace>
  <inkml:trace contextRef="#ctx0" brushRef="#br2" timeOffset="509086.7363">18467 3123 1587 0,'-32'-23'100'16,"32"23"-51"-16,-46-30-14 0,20 21-8 0,-5 2-3 15,3 7 2-15,-2 0-2 0,5 12 2 0,-1 2-7 16,1 7 1-16,0 4-4 0,4 10 4 0,1 2-5 16,6 4 2-16,-2 1-10 0,6 2 1 0,3-2-8 15,3-1 3-15,8-4-5 0,3-7 4 16,7-7-3-16,-14-23 1 0,37 37 0 0,-12-28 1 15,0-4 0-15,3-3-2 0,0-6-1 0,-1-1-1 16,-2-4 1-16,-25 9 3 0,40-32 1 0,-40 32-2 0,34-38 2 16,-34 38-2-16,27-48 1 0,-13 22-4 0,-4-3-1 15,-1-1-10-15,2 6-4 0,-6-1-9 0,-5 25-3 16,11-32-8-16,-11 32-4 0,0 0-13 0,0 0-13 16,0 0-14-16,0 0-14 0,0 0-19 15,-9 67-43-15,-23-40-33 0,20 31-70 0,-22-2-79 16,-3-5 22-16,12 22 157 0</inkml:trace>
  <inkml:trace contextRef="#ctx0" brushRef="#br2" timeOffset="509180.4439">18090 4141 358 0,'-18'31'-192'0,"29"20"27"16,-11-51 165-16</inkml:trace>
  <inkml:trace contextRef="#ctx0" brushRef="#br2" timeOffset="509268.9533">18079 4266 711 0,'0'0'280'0,"-14"-30"-73"0,14 30-37 0,-5-37 10 16,5 37-67-16,0-44-32 0,0 44-31 15,1-55-19-15,-1 22-21 0,4-6-3 0,1-3-18 16,4-6-31-16,0-17-9 0,14 9-89 0,-18-33-48 15,38 14-348-15,-15 10-18 16,-5-4 237-16</inkml:trace>
  <inkml:trace contextRef="#ctx0" brushRef="#br2" timeOffset="509940.8619">19941 3408 1008 0,'0'0'200'0,"21"-26"-71"0,-21 26-28 0,16-36-18 16,-16 36-18-16,10-37-15 0,-10 37-10 16,2-35-7-16,-2 35-6 0,-7-32-2 0,7 32-4 15,-16-33-1-15,16 33-2 0,-23-25 0 0,23 25-4 16,-34-14-1-16,34 14-1 0,-44 4-1 0,19 5 3 16,-1 1 0-16,-1 6 3 0,-3 3-1 15,4 2 4-15,-5 4-4 0,3 5 2 0,2 0-4 16,-1 5 2-16,0-1-4 0,6-1-10 0,5 1-2 15,7-6 0-15,9-28 0 0,0 40 0 0,0-40 0 16,23 27 0-16,-23-27 0 0,41 16 0 0,-14-13 0 16,-1-3 0-16,6-3 0 0,4-6 0 0,3-9 0 15,0-1 0-15,3-8 0 0,-3 1 0 16,-4-4 0-16,-3 0 0 0,-3 0 0 0,-3-2 0 16,-3 6 0-16,0-2 0 0,-23 28 0 15,34-44 0-15,-34 44 0 0,16-32 0 0,-16 32 0 16,0 0 0-16,0 0 0 0,0 0 0 0,0 0 0 15,0 0 0-15,0 0 0 0,0 0 0 0,-27 48 0 16,17-15 0-16,-5 2 0 0,5 6 0 0,-3-2 0 16,5 1 0-16,2-5 0 0,4-5 0 15,6-3-19-15,-4-27-4 0,25 33-12 0,-25-33-3 16,49 12-9-16,-20-17-13 0,15 3-31 0,-10-24-41 16,31 19-82-16,-31-41-144 0,23 8-167 0,6 5 43 15,-15-29 460-15</inkml:trace>
  <inkml:trace contextRef="#ctx0" brushRef="#br2" timeOffset="510143.9925">20904 2675 1305 0,'0'0'164'0,"-14"-35"-44"0,14 35-10 15,0 0-14-15,0 0-29 0,-32-5-27 0,32 5-17 16,-28 28-12-16,8 2 2 0,1 12 1 0,-1 11 6 16,1 10-3-16,-1 8-7 0,-1 3 14 0,2 5-22 15,-1 0 9-15,2 2-11 0,2-1 0 0,2-5 0 16,2-2 0-16,3-10-7 0,7-5-17 15,0-10-4-15,11-8-12 0,0-12-5 0,12-3-24 16,-21-25-39-16,55 18-50 0,-39-43-58 0,39 21-95 16,-14-22-209-16,-6-23 71 0,22 13 378 15</inkml:trace>
  <inkml:trace contextRef="#ctx0" brushRef="#br2" timeOffset="510300.2452">21365 2508 1475 0,'-45'-16'180'0,"42"43"-81"0,3-27-37 0,-36 66-8 0,15-18-18 16,2 12-1-16,-4 5-16 0,-1 7 1 0,1 8-1 16,0 1-22-16,0-2 14 0,2 0-21 0,5-3-7 15,2-8-9-15,7 3-39 0,-7-16-48 0,24 20-123 16,-34-24-284-16,24-1-59 0,3 2 139 0</inkml:trace>
  <inkml:trace contextRef="#ctx0" brushRef="#br2" timeOffset="510581.5014">19726 4215 1596 0,'-26'-6'121'16,"26"6"-79"-16,40-17-5 0,-1 4 11 0,7-8 7 16,16-2-9-16,8-8-7 0,11 4-11 15,8-3-5-15,4 0-11 0,-1 2-12 0,2 2 0 16,-5 5-6-16,-11 5 1 0,-11 2-21 0,-10 7 11 16,-6 5-7-16,-7 0-10 0,2 9 5 0,-12-9-46 15,12 22-48-15,-46-20-160 0,48-4-336 0,-20 13 57 16,-28-9 299-16</inkml:trace>
  <inkml:trace contextRef="#ctx0" brushRef="#br2" timeOffset="511097.2701">22771 2744 1478 0,'0'0'85'15,"0"0"-33"-15,-18-37-4 0,18 37-2 0,0 0-4 16,0 0-5-16,0 0-11 0,0 0-9 0,0 0-9 16,-32 40-4-16,18-6-4 0,0 6 8 0,-4 12-4 15,4 6-7-15,-2 5 24 0,0 4-27 16,0-2 20-16,0 6-10 0,4-1-13 0,-4-1 9 16,2-1-15-16,-2-4 0 0,3-1-21 0,-1-10-9 15,11 5-39-15,-13-19-16 0,23 19-59 0,-7-58-53 16,2 60-161-16,5-32-127 0,-7-28 164 0,16 27 336 15</inkml:trace>
  <inkml:trace contextRef="#ctx0" brushRef="#br2" timeOffset="511269.1388">22427 3433 1370 0,'0'0'321'0,"-32"-11"-222"0,32 11-32 15,0 0-19-15,0 0-14 0,0 0-17 0,0 0-8 16,0 0-5-16,0 0-2 0,34-11-1 0,-34 11 0 15,53-12-1-15,-18 2-4 0,8-3-12 0,-1-3-21 16,15 6-41-16,-14-20-64 0,35 30-128 16,-29-27-319-16,15 1 25 0,9 5 292 0</inkml:trace>
  <inkml:trace contextRef="#ctx0" brushRef="#br2" timeOffset="511628.5214">23267 2531 1638 0,'-38'25'41'16,"5"8"-9"-16,-1-1 2 0,8 10 12 0,-5-2-9 15,7 4-2-15,-3 8-14 0,6 4 4 0,-4-5-5 16,7 11-11-16,1-4 21 0,2 2-26 0,3 0 19 16,1-4-9-16,1 2-11 0,4-3 7 0,-1-3-9 15,2 0 5-15,2-8-6 0,3-6 2 16,1-2-3-16,5-10 1 0,-6-26-5 0,16 35 1 15,-16-35-4-15,0 0 1 0,39 21-2 16,-39-21 2-16,35-5-2 0,-35 5 1 0,44-26 3 16,-44 26 0-16,48-46 4 0,-21 16-5 0,-1-2 4 15,1-3-4-15,-1 1 6 0,-1 3-3 0,-2 1 5 16,-23 30-4-16,34-39 3 0,-34 39-1 0,0 0 0 16,25-23 0-16,-25 23-1 0,0 0-2 15,0 0-1-15,0 0 0 0,7 27-5 0,-7-27-3 16,3 45-12-16,-6-15-5 0,3 6-19 0,-7-7-15 15,14 12-36-15,-7-41-37 0,12 62-87 0,-12-62-194 16,4 26-83-16,22-1 127 0</inkml:trace>
  <inkml:trace contextRef="#ctx0" brushRef="#br2" timeOffset="511956.6547">23550 3278 1445 0,'0'0'49'0,"11"30"-13"16,-11-30 9-16,33 24 12 0,-33-24-2 15,46 16-5-15,-46-16-9 0,53 2-7 0,-24-9-8 16,4 1-7-16,-1-6-2 0,-3 2-1 16,-5-4 1-16,-24 14 0 0,41-32-2 0,-41 32-7 15,32-34-1-15,-32 34-6 0,18-37 2 0,-18 37-2 16,0-38 3-16,0 38-4 0,-14-37 3 0,14 37-3 15,-27-29 2-15,27 29-3 0,-46-14-2 0,19 16 1 16,-4 7-1-16,-3 9 4 0,-3 6 5 16,-2 13 10-16,-2 5-1 0,4 6 10 0,1 3-8 15,6 2-9-15,7-2-8 0,6-3 0 0,8-6 0 16,7-7 0-16,9-7 0 0,-7-28 0 0,41 37 0 16,-8-28 0-16,12-4-16 0,2-14-39 0,17 4-53 15,-12-28-96-15,34 13-418 0,-22-4 8 0,0-8 187 16</inkml:trace>
  <inkml:trace contextRef="#ctx0" brushRef="#br2" timeOffset="512441.0904">18688 4738 1410 0,'0'0'122'0,"0"0"-43"16,0 0-17-16,0 0-14 0,0 0-16 0,0 0-10 15,-5 26-9-15,10 6-10 0,-1 12 29 0,1 12-26 16,-3 9 20-16,2 6-12 0,-6 5-16 0,0 5 9 16,0-2-13-16,-3 0 12 0,0-3-12 15,-1-8 8-15,3-1-13 0,-1-7 2 16,6-5 1-16,-4-9-36 0,6-2 13 0,-8-16-51 0,13 7-20 16,-9-35-55-16,9 37-100 0,-9-37-229 0,0 0-16 15,0 0 322-15</inkml:trace>
  <inkml:trace contextRef="#ctx0" brushRef="#br2" timeOffset="512632.2685">18458 5377 1778 0,'0'0'74'0,"-26"28"-37"0,26-28-13 16,0 0-6-16,0 0-7 0,0 0 0 0,35 12 1 15,-35-12 0-15,50-3-3 0,-17-2-3 0,8-6-3 16,2 1-5-16,4-3-8 0,-2-4-16 15,6 4-22-15,-7-10-36 0,15 20-47 0,-24-27-61 16,34 37-102-16,-28-14-255 0,3-9 51 0,16 23 338 0</inkml:trace>
  <inkml:trace contextRef="#ctx0" brushRef="#br2" timeOffset="512808.0358">19365 5153 1538 0,'0'0'118'0,"0"0"-46"0,-32 41-12 0,32-41-19 15,-28 35-14-15,15-10-18 0,1 6-1 0,0-1-3 16,1 9 4-16,-1-5-5 0,3 6 4 0,0-5-10 16,2 4 3-16,1-6-13 0,3-1-7 0,5-2-24 15,-2-30-17-15,14 44-46 0,-14-44-47 16,26 28-81-16,-26-28-216 0,0 0-33 16,31 6 146-16</inkml:trace>
  <inkml:trace contextRef="#ctx0" brushRef="#br2" timeOffset="513379.7201">19542 4861 1378 0,'0'0'127'16,"0"0"-57"-16,-2 26-19 0,2-26 3 16,16 29-11-16,-16-29-4 0,20 29-9 0,-20-29 1 0,19 30-3 15,-19-30 2-15,23 34-5 0,-23-34 2 0,27 39-6 16,-27-39 0-16,25 37-8 0,-25-37 0 0,19 42-9 15,-19-42 2-15,16 44-6 0,-16-44 3 0,5 47-5 32,-5-20 4-32,-3-2-4 0,-1 3 3 15,-1 0-3-15,-4 0 3 0,0-1-2 0,-1 2 3 16,-5-2-4-16,1-1 4 0,14-26-4 0,-25 43 3 0,25-43-2 16,0 0 1-16,-17 22-2 0,17-22-2 15,0 0-2-15,0 0 1 0,0 0 2 0,21-31-1 0,-21 31 4 16,30-51-4-16,-10 19 4 0,-1-5-5 0,1 2 7 15,1-4-5-15,2 0 5 0,-2 2-3 16,2 2 3-16,-3 0-3 0,-3 10 3 16,-17 25-3-16,32-40 2 0,-32 40-1 0,0 0 1 15,27-20 1-15,-27 20 1 0,0 0 3 0,0 0-1 16,0 34 2-16,0-34-5 0,-6 51 1 0,1-21-3 16,0 5 1-16,0 0-2 0,-3 2 3 0,3-2-4 0,0-1 4 15,7-6-4-15,-1-2 3 0,-1-26-3 0,16 34 2 16,-16-34-2-16,32 16 1 0,-32-16 2 15,50-4 0-15,-18-6 4 0,3-6-1 0,-1-7 4 16,5-3-2-16,-2-6 5 0,0-2-6 0,-2-3-5 0,-3 0 0 0,-3 0 0 31,-5 4 0-31,-2 5 0 0,-5 3 0 0,-17 25 0 16,23-37 0-16,-23 37 0 0,0 0 0 16,0 0 0-16,0 0 0 0,0 0 0 0,0 0 0 15,0 0 0-15,0 0 0 0,-26 46 0 0,15-20 0 16,2 6 0-16,-1 0 0 0,4 3 0 0,-1-5 0 15,4 3-29-15,-1-6-5 0,4 5-15 0,0-32-8 16,13 52-32-16,-13-52-41 0,24 43-111 0,-24-43-328 16,9 28 30-16,-9-28 230 0</inkml:trace>
  <inkml:trace contextRef="#ctx0" brushRef="#br2" timeOffset="513778.544">20622 5153 1379 0,'0'0'155'16,"16"27"-80"-16,-16-27-20 0,0 0 0 15,34 31-18-15,-34-31-7 0,32 22-6 16,-32-22 1-16,44 22-6 0,-14-13 4 0,0-5-1 0,4-2-3 16,-2-6 0-16,0 1-9 0,-2-5 0 0,0 0 0 15,-2-6 0-15,1 3-2 0,-5-7-4 0,1 1-5 16,-25 17-2-16,41-42-7 0,-41 42-2 0,28-41-3 15,-28 41 4-15,13-42 1 0,-13 42 3 0,-4-46-7 16,4 46-4-16,-16-46-9 0,16 46-4 16,-37-44-9-16,37 44 7 0,-50-26 5 0,22 20 19 15,-4 10 18-15,-3 7 15 0,1 13 12 0,-8 6-1 16,3 12 4-16,-7 2-10 0,1 7 7 16,3 1-6-16,6 4 6 0,6-3-9 0,11-2-1 0,6-9-26 15,10-8 0-15,10-3 0 0,-7-31 0 0,37 37 0 16,-3-23 0-16,5-10 0 0,10-6 0 0,10-7 0 15,8-7 0-15,11 1 0 0,7-8 0 16,11 2-49-16,-4-11-41 0,18 21-94 0,-34-35-219 16,27 22-216-16,-8 1 35 0,-6-16 467 0</inkml:trace>
  <inkml:trace contextRef="#ctx0" brushRef="#br2" timeOffset="513903.568">21951 5470 2038 0,'0'0'9'0,"-43"9"-9"0,43-9 0 16,0 0 0-16,-21-32 0 0,21 32 0 0,12-56-100 16,17 46-184-16,-19-33-376 0,12 1 23 0,-3 3 272 15</inkml:trace>
  <inkml:trace contextRef="#ctx0" brushRef="#br2" timeOffset="527507.1324">9449 6826 834 0,'0'0'87'0,"16"-44"-52"0,-16 44-23 16,-6-38-9-16,6 38 13 0,-10-37-14 0,10 37 12 16,-27-30-8-16,27 30 11 0,-51-23 35 0,24 25 22 0,-17-9 20 0,10 15 7 15,-19-4-13-15,13 17-24 0,-19-7 11 0,15 18-23 16,-13-8 0-16,9 13-4 0,-3-1-21 0,7 4-2 16,-1 4-12-16,8 0 4 0,5 0-9 0,6-1 4 15,8-6-8-15,7-7 1 0,11-30-6 16,6 38 1-16,-6-38-2 0,37 27 2 0,-5-19 0 15,5-4 0-15,7-8 1 0,4-3-1 0,3-3 3 16,8-6-3-16,1-2 2 0,2-3-3 0,-2-2 4 16,-5-3-5-16,-5-6 5 0,-6 1-5 0,-7-1 3 15,-3 5-2 1,-9 1 3-16,-25 26-2 0,26-40 3 0,-26 40-2 16,7-30 2-16,-7 30-2 0,0 0 0 0,-8-25-5 15,8 25-2-15,0 0-2 0,-29 10-1 0,29-10 2 16,-33 43 1-16,15-12 3 0,2 10-6 0,-2-2 1 15,9 5-16-15,0-9-10 0,15 5-38 0,-6-40-29 16,28 60-68-16,-28-60-78 0,53 16-221 0,-5 0-32 0,-14-25 324 16</inkml:trace>
  <inkml:trace contextRef="#ctx0" brushRef="#br2" timeOffset="527743.4253">10322 6680 1125 0,'0'0'32'0,"-46"-23"-6"16,46 23 21-16,-48-5 20 0,48 5 14 0,-49 9-8 16,24 7-30-16,-12-7 16 0,6 15-16 0,-9-8 11 15,6 14 0-15,-8-5-14 0,3 6-1 0,-2-2-12 16,9 2 1-16,0-3-12 0,9 1-2 0,23-29-11 16,-30 45-1-16,30-45-6 0,-2 39 1 0,2-39-6 15,27 39-3-15,-1-20-12 0,6-8-10 0,12 3-31 0,-5-16-41 31,29 20-88-31,-29-36-129 0,19 11-229 0,9 9 44 16,-19-25 470-16</inkml:trace>
  <inkml:trace contextRef="#ctx0" brushRef="#br2" timeOffset="528027.5702">10873 6693 1154 0,'-39'-13'177'0,"39"13"-119"0,-44 0 0 0,44 0-21 15,-47 6 11-15,47-6-5 0,-46 12-11 0,46-12 1 16,-51 25-2-16,51-25 4 0,-46 38-8 0,46-38-1 16,-44 48-10-16,26-20 3 0,0 0-7 0,4 2 3 15,4-3-6-15,2-1-1 0,8-26-6 0,-5 42 0 16,5-42-4-16,11 32 3 0,-11-32-4 0,23 25 1 15,-23-25-6-15,41 14-6 0,-17-9-14 16,-24-5-17-16,57 2-26 0,-57-2-41 16,71-6-130-16,-53-20-81 0,15 10-214 0,10 13 82 15,-24-31 455-15</inkml:trace>
  <inkml:trace contextRef="#ctx0" brushRef="#br2" timeOffset="528402.5956">10974 6930 1371 0,'-29'2'79'0,"29"-2"-45"0,0 0-8 0,0 0 5 0,0 0 5 15,0 0 5-15,30 2-7 0,-30-2-6 16,41-9-11-16,-14 2-8 0,-1-2-5 0,3 0-5 16,1-3 1-16,2 2 0 0,0 1 1 0,-1-2-1 15,-2 2 1-15,-3 1-1 0,-26 8 0 16,36-15 0-16,-36 15 2 0,0 0 2 0,0 0 2 15,0 0-1-15,0 0-1 0,12-28-3 0,-12 28 0 16,-14-28-3-16,14 28 3 0,-25-30-3 0,25 30 2 16,-35-24 0-16,35 24 1 0,-46-16 2 0,19 14 4 15,27 2 4-15,-48 7 3 0,48-7 4 0,-46 26 1 16,46-26 3-16,-46 46-4 0,23-18 5 16,0 9-9-16,2 2 4 0,1 2-10 0,6 1 3 15,2-3-9-15,7-6 3 0,5-1-7 0,5-6 1 16,-5-26-3-16,32 37 1 0,-6-26-1 15,10-10-2-15,10-6-5 0,7-14-12 0,11-1-14 16,-1-17-27-16,15 8-36 0,-19-26-53 0,28 23-81 16,-36-35-94-16,7 4-196 0,15 17 94 0,-29-30 430 15</inkml:trace>
  <inkml:trace contextRef="#ctx0" brushRef="#br2" timeOffset="528574.4865">11771 6110 1678 0,'-36'28'82'0,"17"12"-30"0,-2 3-14 0,5 8 5 16,-2 0-14-16,2 5-2 0,-2 2-13 16,2 7 2-16,2 1-10 0,3 0-9 15,3 0 16-15,1-5-22 0,1-3 19 0,4-5-16 16,4-3-17-16,2-12-12 0,6 5-28 0,-6-17-35 16,21 18-102-16,-25-44-160 0,0 0-232 0,30 39 42 15,-30-39 482-15</inkml:trace>
  <inkml:trace contextRef="#ctx0" brushRef="#br2" timeOffset="529090.2434">12265 6337 612 0,'3'-39'233'0,"-3"39"-54"0,0 0-12 16,0 0-16-16,0 0-28 0,0 0-30 15,0 0-25-15,0 0-17 0,0 0-16 16,0 0-13-16,0 0-8 0,0 0-4 0,0 0-1 15,0 0 3-15,-23 32 1 0,23-32 1 0,0 0-3 16,-10 35-1-16,10-35-3 0,0 0 0 0,-4 33 2 16,4-33 0-16,0 0 0 0,5 30 0 0,-5-30-4 15,0 0-2-15,0 0-3 0,0 0 1 0,31 20-1 16,-31-20 2-16,0 0 0 0,31-4 0 16,-31 4 0-16,0 0-2 0,34-23 2 0,-34 23-1 15,0 0 2-15,34-38-3 0,-34 38 2 0,25-30-2 16,-25 30 1-16,28-32-2 0,-28 32 2 0,30-39-2 15,-30 39 2-15,35-35-3 0,-35 35 4 0,39-26-4 16,-39 26 4-16,29-14-1 0,-29 14 0 16,0 0 3-16,26 24 0 0,-26-24 5 0,6 44-1 15,-6-14 3-15,-7 5-7 0,-2 2 4 16,-4 2-9-16,-1 0 3 0,2-2-11 0,-1-9-8 16,8 4-27-16,5-32-24 0,7 47-47 0,-7-47-107 15,27 9-257-15,-27-9-110 0,42 0 179 0</inkml:trace>
  <inkml:trace contextRef="#ctx0" brushRef="#br2" timeOffset="529730.8711">13930 6425 335 0,'0'0'167'0,"21"-32"-30"15,-21 32 9-15,19-31-6 0,-19 31-1 0,9-34-24 16,-9 34-20-16,-3-39-11 0,3 39-15 16,-18-38-13-16,18 38-13 0,-28-44-12 0,12 17-10 15,-7-3 5-15,5 6-2 0,-5-5 2 0,23 29-3 16,-41-38 7-16,41 38 1 0,-39-11 0 0,39 11-3 15,-39 14-7-15,39-14-3 0,-46 48-5 0,21-6 3 16,-5 9-5-16,4 9 7 0,-4 7-11 0,0 5 8 16,-6 2-11-16,2 5-6 0,-1-3 19 0,3 1-22 15,2-4 18-15,3-3-8 0,6-6-10 16,4-5 6-16,8-8-17 0,0-5 2 16,11-5-14-16,1-8-7 0,10-1-11 0,-13-32-14 15,33 46-41-15,-33-46-42 0,46 17-48 0,-46-17-59 16,44-24-163-16,-10 22-43 0,-23-32 266 0</inkml:trace>
  <inkml:trace contextRef="#ctx0" brushRef="#br2" timeOffset="530871.6192">13329 6782 1497 0,'0'0'99'0,"0"0"-50"0,0 0-10 0,0 0-6 15,0 0 2-15,30 13 4 0,-5-10 0 16,0-6-3-16,10 1-2 0,1-5-8 0,3 2-5 15,0-4-8-15,0 4-6 0,-4-1-2 16,-1 3-4-16,-6 1 0 0,-28 2-1 0,41 2 1 16,-41-2 1-16,0 0 1 0,28 16 3 0,-28-16-1 15,4 24 3-15,-4-24-5 0,-9 41 1 0,0-17-3 16,-3 5 2-16,-3 2-5 0,-2-1 4 0,-1 2-4 16,0-2 3-16,1-2-3 0,1-1 3 0,3-3-3 15,13-24 4-15,-19 35-4 0,19-35 2 0,0 0-4 16,-9 29-1-16,9-29-2 0,0 0 0 15,0 0 3-15,0 0 1 0,0 0 2 0,32-23 1 16,-32 23 2-16,33-44-3 0,-11 12 4 16,-1-3-6-16,0-4 6 0,0 0-5 0,-3-1 4 15,0 3-3-15,-4-2 4 0,-2 0-5 0,1 6 4 16,-3-1-4-16,-1 4-12 0,-9 30 12 0,18-42-12 16,-18 42 26-16,0 0-12 0,0 0 13 0,0 0-14 15,0 0 1-15,28-16-1 0,-28 16-11 16,0 0 12-16,38 21-12 0,-38-21 27 0,38 22-15 15,-13-14 15-15,2 1-14 0,3-4-1 0,2 1 1 16,1-5-1-16,1-1 0 0,0-1-1 0,1-1 0 16,-1 0 1-16,1-3 0 0,-5 0 0 0,-1-1 0 15,-29 6-1-15,37-8-1 0,-37 8 0 16,0 0 0-16,0 0 2 0,0 0 2 16,0 0-16-16,0 0 15 0,0 0-18 0,-25-18 17 15,25 18 14-15,-49 7-14 0,17 4 14 0,-4 1-12 16,1 5 1-16,-4 5 4 0,2 2 0 0,-1 6 4 15,1-2-4-15,4 8 4 0,3-3-5 0,3-3 3 16,9-2-5-16,6-3 2 0,12-25-6 0,-5 46 2 16,5-46-3-16,19 33 2 0,-19-33-2 0,46 21 3 15,-16-17-2-15,6-4 0 0,4-6 0 16,1-2 0-16,5-10 0 0,-2 0-2 0,2-3-1 16,-1-5-5-16,-5 5 0 0,-2-6-4 0,-6-1 5 15,-4 0 0-15,-7 0 5 0,-3-2-1 0,-6 5 6 16,-3-1-4-16,-4-1 4 0,-3 3-5 15,-5-1-12-15,3 25 25 0,-15-40-28 0,15 40 29 16,-14-29-12-16,14 29-2 0,0 0 3 0,0 0-2 16,-26-10 1-16,26 10-2 0,0 0-1 15,0 0 2-15,0 0-1 0,1 26-11 0,-1-26 14 16,0 0-10-16,34 27 13 0,-34-27 2 0,39 12 14 16,-14-7-14-16,0 1 15 0,1-1-12 0,-1-2-1 15,2 3 1-15,-27-6-4 0,46 8-5 0,-46-8 0 16,33 13 0-16,-33-13 0 0,0 0 0 0,20 23 0 15,-20-23 0-15,0 0 0 0,-2 38 0 16,2-38 0-16,-14 30 0 0,14-30 0 16,-25 34 0-16,25-34 0 0,-28 33 0 0,28-33 0 15,-29 28 0-15,29-28 0 0,0 0 0 0,-26 32 0 16,26-32 0-16,0 0-4 0,0 0-1 0,0 0-1 16,0 0 2-16,0 0 2 0,0 0 1 0,35-10 2 15,-35 10-2-15,36-27 2 0,-36 27-2 0,40-33 3 16,-40 33-3-16,39-37 3 0,-39 37-4 15,39-37 5-15,-39 37-2 0,36-36 4 0,-36 36-2 16,32-33 2-16,-32 33-3 0,0 0 0 0,30-30-2 16,-30 30 0-16,0 0 0 0,0 0 0 0,0 0 0 15,0 0 0-15,0 0 0 0,0 0 0 0,0 0 0 16,-4 27 0-16,4-27 0 0,-23 51 0 16,7-21 0-16,-2-1 0 0,4 1 0 0,2-5 0 15,12-25 0-15,-11 41 0 0,11-41 0 16,0 0 0-16,22 26 0 0,-22-26 0 0,35 4 0 15,-35-4 0-15,50-13 0 0,-22 1 0 0,4-6 0 16,0-6 0-16,-2 1 0 0,2-5 0 0,-2-1 0 16,-2 6 0-16,-1 1 0 0,-27 22 0 0,40-39 0 15,-40 39 0-15,27-25 0 0,-27 25 0 0,0 0 0 16,0 0 0-16,0 0 0 0,0 0 0 16,0 0 0-16,-4 37 0 0,-3-12 0 0,-3 5 0 15,-1-2 0-15,4 4 0 0,0-4-24 0,7 2-28 16,0-30-21-16,9 54-64 0,-9-54-127 15,-13 29-354-15,13-29 29 0,-1 31 300 0</inkml:trace>
  <inkml:trace contextRef="#ctx0" brushRef="#br2" timeOffset="531670.7828">10384 7881 818 0,'0'0'223'0,"14"-26"-103"0,-14 26-19 15,0 0-7-15,0 0-16 0,11-32-21 16,-11 32-15-16,0 0-8 0,-11-26-5 0,11 26 0 0,-25-16-2 16,25 16-3-16,-37-9 2 0,11 7 0 0,1 10 2 15,-5-3-1-15,1 9 0 0,-3 4-3 0,2 3 3 16,-3 5-5-16,-1 6 2 0,2 1-10 0,2 10 1 16,2-3-8-16,5 4 4 0,1-5-5 0,5 1 4 15,4-8-5-15,6-6 1 0,7-26-5 0,2 39 1 16,-2-39-3-16,25 21 3 0,-25-21-2 0,46 9 0 15,-18-14 3-15,2-2-2 0,0-4 1 0,2-5-1 16,0-1 1-16,0-4-3 0,0-4 3 16,2 0-3-16,-3-3 3 0,0 2-3 0,-1-2 3 15,-6 1-4-15,-1 1 4 0,-3-1-6 0,-20 27-1 16,30-40-5-16,-30 40-2 0,0 0-2 16,23-25 3-16,-23 25 2 15,0 0 1-15,0 0 3 0,-3 28 0 0,3-28 3 16,-16 58 0-16,3-15 3 0,-4 6-3 0,-5 4 6 15,-3 3-8-15,-1 4 8 0,-2 7-8 0,-3 2-4 16,3 6 20-16,-2-2-18 0,3 1 23 0,3-7-5 16,-3-8-10-16,6-2 6 0,-2-8-7 15,2 0 4-15,1-8-5 0,4-4 5 0,0-12-2 16,16-25 3-16,-23 31 2 0,23-31 0 0,0 0 0 0,0 0 0 16,-33 6-3-16,33-6-1 0,0 0-2 0,-31-30-3 15,23 5 2-15,-1-7-3 0,5-3 2 0,2-7-2 16,6 1 4-16,3-3-6 0,4-5 7 15,5-2-8-15,1-6 3 0,3-6-11 0,5-2-9 16,3-4 15-16,6 4-21 0,1 2 17 0,6 10-13 16,-2 3-13-16,1 12-4 0,-9-5-42 0,15 22-52 15,-27-21-71-15,34 35-130 0,-21-12-201 0,-7-10 58 16,21 29 440-16</inkml:trace>
  <inkml:trace contextRef="#ctx0" brushRef="#br2" timeOffset="532051.5015">10970 7843 1586 0,'0'0'127'0,"0"0"-56"0,0 0-14 0,0 0-12 15,0 0-6-15,0 0-11 0,0 0-10 16,0 0-9-16,0 0-3 0,-19 33-4 0,19-33 4 16,-27 48-2-16,13-13 4 0,-4 2-3 0,1 2 3 15,1 1-3-15,-2-3 3 0,4-2-7 0,0-3 4 16,3-2-7-16,2-5 3 0,9-25-2 31,-11 38 3-31,11-38-2 0,0 0 0 0,0 0-2 16,0 25 0-16,0-25 0 0,0 0 2 0,0 0-1 15,31-26 2-15,-31 26 2 0,39-51-5 0,-16 15 5 16,1-1-5-16,1-1 6 0,0-3-6 0,-2-1 5 0,-2 1-4 0,-3 1 4 16,-2 5-4-16,-2 3 3 0,-5 4-3 0,-9 28 4 15,14-37-4-15,-14 37 3 16,0 0-1-16,0 0-1 15,0 0 1-15,0 0-2 0,0 0 0 0,0 0-3 0,0 0-4 16,0 0-9-16,35 35-9 0,-35-35-14 0,34 28-5 16,-7-10 1-16,1-9 0 0,11 6-12 0,-2-11-16 15,15 8-28-15,-19-17-20 0,26 17-31 0,-26-24-28 16,24 21-47-16,-18-14-60 0,-4-15-112 0,18 31 170 16,-53-11 228-16</inkml:trace>
  <inkml:trace contextRef="#ctx0" brushRef="#br2" timeOffset="532418.2361">11712 7904 877 0,'0'0'220'0,"0"0"-61"0,-51-23-31 15,51 23-18-15,-32-8-17 0,32 8-14 0,-39-4-15 16,39 4-9-16,-41-3-12 0,41 3-7 0,-39 0-5 16,39 0-4-16,-33 0-3 0,33 0-3 0,-29 7-4 15,29-7-3-15,0 0-3 0,-35 40 1 16,35-40-2-16,-32 49 3 0,16-15-10 0,2 3-3 16,0 3 0-16,1-3 0 0,3-1 0 15,3-5 0-15,1-2 0 0,6-3 0 0,0-26 0 16,11 37 0-16,-11-37 0 0,0 0 0 0,37 23 0 0,-37-23 0 15,36-4 0-15,-36 4 0 0,42-23 0 0,-17 2 0 16,1 0 0-16,-1-5 0 0,4-2 0 0,-5-2 0 16,1-2 0-16,-2 0 0 0,0-3 0 15,0 1 0-15,-3 3 0 0,-3 1 0 0,-17 30 0 16,27-44 0-16,-27 44-1 0,0 0-3 0,0 0 1 0,0 0-1 16,0 0 1-16,0 0-1 0,0 0 0 15,-11 40 2-15,-3-6 0 0,-2 1 4 0,-1 0-4 16,2 0 4-16,1-5-4 0,4-1 3 0,10-29-6 15,-9 40-6-15,9-40-15 0,9 27-9 16,-9-27-11-16,28 12 0 0,-3-10-10 0,-25-2-17 16,62-14-27-16,-36-16-45 0,31 23-81 0,-25-27-139 15,9-1-134-15,15 15 112 0,-26-31 387 0</inkml:trace>
  <inkml:trace contextRef="#ctx0" brushRef="#br2" timeOffset="532668.205">12190 7800 1327 0,'-17'41'180'0,"-12"-34"-73"0,22 18-19 0,7-25-33 16,-30 44-16-16,30-44-17 0,-19 53-2 16,12-25-6-16,5 3 5 0,0-2-4 0,4-1 2 15,1-4-7-15,3 1 2 0,-6-25-2 0,10 44 1 16,-10-44-1-16,16 32 2 0,-16-32-7 0,0 0-1 16,25 26 0-16,-25-26-1 0,0 0 2 15,30 0 1-15,-30 0 3 0,25-16 0 0,-25 16 3 16,30-33-3-16,-30 33-2 0,30-44-5 0,-17 16 0 15,1-2-3-15,-2 0 2 0,-1-2-4 0,1 0-3 16,-3-1-11-16,3 3-8 0,-3-3-21 0,5 6-10 16,-6-12-31-16,-8 39-30 0,28-61-46 0,7 52-78 15,-31-26-105-15,-4 35-176 0,44-23 107 0,-39-4 415 16</inkml:trace>
  <inkml:trace contextRef="#ctx0" brushRef="#br2" timeOffset="532871.3381">12739 7760 800 0,'0'0'326'0,"27"37"-168"0,-27-37-19 16,0 0-8-16,-19 30-30 0,19-30-18 0,-16 35-23 16,16-35-6-16,-23 46-13 0,10-20-3 0,-1-1-12 15,2 1-7-15,12-26-11 0,-20 48-2 16,20-48-7-16,-12 40 3 0,12-40-4 0,-7 32 2 16,7-32-5-16,0 0-6 0,9 32-8 0,-9-32-8 15,0 0-24-15,0 0-1 0,31 10-1 16,-31-10-12-16,0 0-2 0,27-38-32 0,3 32-69 15,-26-36-86-15,24-2-249 0,-1 21 16 0,-17-30 360 16</inkml:trace>
  <inkml:trace contextRef="#ctx0" brushRef="#br2" timeOffset="533152.5919">13141 7343 1633 0,'0'0'80'0,"0"0"-27"0,-30 7 3 0,30-7-11 15,0 0-10-15,0 0-10 16,0 0-10-16,0 0-6 0,0 0-5 0,0 0-1 16,0 0-2-16,27 14-1 0,-27-14 0 0,0 0 0 15,25 28-2-15,-25-28 1 0,14 35-4 0,-9-10 4 16,-1 3-2-16,-2 2-9 0,-1 2 27 0,1 1-26 16,-2 0 26-16,-2 1-13 0,-3 5-3 0,0-6 5 15,-6 6-4-15,0-2 7 0,-1-2-2 0,-2-1 4 16,0 1-6-16,-2 0 3 0,0-3-7 15,2 1 3-15,-1-3-4 0,3-2-6 0,3-1-6 16,9-27-6-16,-9 44-24 0,9-44-11 0,0 35-51 16,0-35-49-16,9 26-104 0,-9-26-203 0,0 0-62 15,0 0 184-15</inkml:trace>
  <inkml:trace contextRef="#ctx0" brushRef="#br2" timeOffset="533730.8221">13016 7815 1200 0,'0'0'216'0,"0"0"-83"0,0 0-36 0,0 0-25 16,0 0-14-16,0 0-11 0,28 7-3 0,-28-7-10 15,25 7-2-15,-25-7-6 0,41 1 0 0,-15-2 1 16,6-1-1-16,2-3-17 0,3-1-9 16,0-3 0-16,4 2 0 0,-2-3 0 15,0 6 0-15,-6-3 0 0,-1 4 0 0,-32 3 0 16,43-6 0-16,-43 6 0 0,0 0 0 0,25 4 0 15,-25-4 0-15,0 0 0 0,0 0 0 0,0 0 0 16,-11 37 0-16,11-37 0 0,-23 35 0 0,5-12 0 16,-1 5 0-16,-3 4 0 0,1 3 0 0,0-1 0 15,3-1 0-15,2-3 0 0,6-5 0 16,10-25 0-16,-11 40 0 0,11-40 0 0,0 0 0 16,14 30 0-16,-14-30 0 0,0 0 0 0,32-3 0 15,-32 3 0-15,37-30 0 0,-12 3 0 0,3 1 0 16,3-8 0-16,0-3 0 0,-2 2 0 0,1 2 0 15,-5 3 0-15,-2 2 0 0,-23 28 0 16,33-44 0-16,-33 44 0 0,18-27 0 16,-18 27 0-16,0 0 0 0,0 0 0 0,0 0 0 15,0 0 0-15,-32 44 0 0,13-10 0 0,-4 8 0 16,-4 7 0-16,-1 6 0 0,-2 5 0 0,-6 3 0 16,1 8 0-16,-4-1-8 0,-2 13-2 0,-1-2-18 15,1 0 28-15,0 0-18 0,4-12 3 0,2-6 12 16,3-5-5-16,3-5 8 0,5-6-3 0,2-6 5 15,5-9-4-15,2-8 4 0,15-24-4 16,-17 25-1-16,17-25-4 0,0 0-2 0,0 0 3 16,0 0 2-16,9-48 13 0,1 20 3 0,1-5 7 15,3-4-1-15,0-2 2 0,4-1-5 0,1-10 5 16,1-1-11-16,1-5-9 0,2-6 0 16,2-3 0-16,1-4 0 0,-1 4-5 0,0 4-6 15,-2 13-33-15,-7 0-39 0,14 27-82 0,-33-25-224 16,3 46-230-16,44-26 23 0,-44 26 462 15</inkml:trace>
  <inkml:trace contextRef="#ctx0" brushRef="#br2" timeOffset="534324.6753">8236 9053 890 0,'0'0'146'16,"23"-30"-25"-16,-23 30-2 0,0 0-15 0,26-20-10 15,-26 20-16-15,0 0-11 0,0 0-7 0,0 0-7 16,0 0-7-16,0 0-9 0,0 0-7 0,0 0-6 15,0 0-3-15,-14 46 1 0,9-21-5 16,1 12 1-16,1-2-9 0,1 7 1 0,0 4-10 16,2 5 5-16,-2 0 4 0,2 6-22 0,0-1 22 15,2-1-22-15,2 1 4 0,1-2 2 16,2 1-15-16,2-6-5 0,7 2-22 0,-5-14-21 0,19 11-51 16,-30-48-57-16,67 62-188 0,-28-38-200 0,0-15 54 15,19 14 477-15</inkml:trace>
  <inkml:trace contextRef="#ctx0" brushRef="#br2" timeOffset="534668.487">9385 8832 1544 0,'-21'-35'75'0,"21"35"-26"0,-25-37 2 16,25 37 6-16,-37-10-1 0,37 10-11 15,-55 21-20-15,20 2-7 0,-6 7-5 0,0 12 3 16,-3 4-4-16,-1 8 6 0,-1 1-6 0,4-2 7 15,1 1-4-15,6-4 2 0,5-3-12 0,7-4-5 16,8-10 0-16,10-1 0 0,7-8 0 0,-2-24 0 16,25 37 0-16,0-24 0 0,12-8 0 15,11-2 0-15,12-8 0 0,14-9 0 0,2 0 0 16,6-5 0-16,-3 6 0 0,-2 3 0 16,-7 3 0-16,-11 3 0 0,-11 4 0 0,-13 5 0 15,-35-5 0-15,39 27 0 0,-39-27 0 0,7 49 0 16,-17-10 0-16,-12 5 0 0,-13 9 0 0,-11 1 0 15,-13 5 0-15,-3-1 0 0,-5 0 0 0,2-5 0 16,4-4-10-16,5-9-4 0,8-3-14 0,4-10-5 16,15-3-18-16,3-16-10 0,26-8-56 15,0 0-82-15,0 0-250 0,32-18-147 0,-4-12 108 16,23 18 488-16</inkml:trace>
  <inkml:trace contextRef="#ctx0" brushRef="#br2" timeOffset="534934.1059">8397 10495 1756 0,'-37'0'127'0,"37"0"-92"0,35-9-7 16,11-3 6-16,18-13 4 0,17-5-9 15,13-7-29-15,5-5 0 0,11-2 0 16,4-2 0-16,-6-1 0 0,-2 4 0 0,-14 6 0 16,-11 6 0-16,-3 8 0 0,-12-2 0 0,-8 13 0 15,-10-6-36-15,-2 11-38 0,-10-10-38 0,11 27-90 16,-47-10-203-16,39-24-196 0,-39 24 31 0,30-11 524 16</inkml:trace>
  <inkml:trace contextRef="#ctx0" brushRef="#br2" timeOffset="535480.9944">11351 8716 1027 0,'0'0'304'15,"0"0"-242"-15,0 0-4 0,0 0-7 0,27-17-4 16,-27 17-2-16,0 0-9 0,0 0-12 16,-2 54-1-16,0-11-15 0,-2 15 6 0,-3 10-13 15,-2 5 9-15,-3 11-13 0,-4-1 9 0,-3 1-12 16,-1 1-5-16,2-6 22 0,3-5-25 0,6-7 19 16,3-12-18-16,10-4-26 0,-4-16-13 0,18 2-30 15,-18-37-31-15,35 44-56 0,-35-44-84 0,0 0-237 16,58 2 47-16,-47-29 400 0</inkml:trace>
  <inkml:trace contextRef="#ctx0" brushRef="#br2" timeOffset="535652.8796">11169 9340 1723 0,'0'0'51'15,"0"0"-28"-15,0 0-7 0,0 0 2 16,54 19-1-16,-13-24-6 0,2-4-8 0,1-3-11 15,4 1-10-15,-4-10-13 0,9 10-24 0,-7-15-30 16,16 15-45-16,-23-31-78 0,32 32-134 0,-13-13-188 16,-15-16 76-16,19 27 454 0</inkml:trace>
  <inkml:trace contextRef="#ctx0" brushRef="#br2" timeOffset="535961.2141">12038 8737 1557 0,'-32'11'93'0,"32"-11"-48"16,-30 42-13-16,20-15 1 0,-5-1-5 0,5 11 0 16,-4 2-8-16,1 5 8 0,-5 0-5 0,2 3 5 15,-3 1-9-15,1 0 1 0,-1 3-7 0,1 1 2 16,0-4-7-16,2 5-6 0,-1-6 16 16,3-3-20-16,3-3 18 0,2-9-14 0,7-4-3 15,2-28 3-15,7 37-4 0,-7-37 3 0,27 17 0 16,-27-17-2-16,39 7 1 0,-39-7-1 15,44-10 0 1,-19-2-1-16,-25 12 2 0,48-30-5 0,-48 30 0 16,41-37-6-16,-41 37 0 0,30-32-2 0,-30 32 2 15,23-27 0-15,-23 27 0 0,0 0-2 0,0 0 2 0,0 0-2 16,0 0 2-16,0 0-1 0,0 0 1 0,0 0-3 16,24 8-5-16,-24-8-6 0,8 33-24 0,-8-33-26 15,16 35-44-15,-16-35-66 0,23 32-117 0,-23-32-214 16,17 23 24-16,12 7 416 0</inkml:trace>
  <inkml:trace contextRef="#ctx0" brushRef="#br2" timeOffset="536327.404">12380 9333 1515 0,'-21'40'79'0,"21"-40"-9"0,-22 41-44 15,22-41 5-15,-5 38 2 0,5-38-13 16,7 30 1-16,-7-30-2 0,25 22 5 0,-25-22 0 16,44 5 4-16,-12-10-4 0,5-6-4 0,6-5-6 15,3-5-7-15,2-4-16 0,1-3 22 0,-4-2-28 16,-3 4 24-16,-10-2-10 0,-2-1-3 0,-9 7 4 16,-21 22-2-16,25-46 3 0,-25 46-4 0,0-39 5 15,0 39-4-15,-28-37 0 0,-1 23 0 16,-6 7-2-16,-4 3 0 0,-9 11 0 15,-5 7 1-15,-2 11 1 0,0 5 7 0,-1 5 3 0,2 9 10 16,5 4 0-16,5 8-4 0,5-1 21 16,5 1-24-16,11-3 4 0,11-7-15 0,12-4 0 15,8-8 0-15,15-10 0 0,11-4 0 0,9-5-8 0,6-11-24 16,15-1-27-16,-6-18-60 0,35 25-155 0,-24-24-353 16,5 2 13-16,-3 3 301 0</inkml:trace>
  <inkml:trace contextRef="#ctx0" brushRef="#br2" timeOffset="536844.7248">7619 11198 1209 0,'0'0'83'0,"13"-37"-45"15,3 12 7-15,-6-10-4 0,10 9-13 0,-8-8-8 16,1 6-7-16,-8-2 15 0,-5 30 10 0,2-48 19 0,-2 48-1 0,-9-28-4 15,9 28-9-15,0 0-10 0,-39-12-9 16,39 12-5-16,-41 12-8 0,15 2-6 16,-5 7 1-16,-2 8-4 0,-1 4 5 0,0 6-3 15,1 1 3-15,1 4-6 0,2-1-10 0,3-1 24 16,2-5-24-16,10-2 23 0,2-8-15 0,10-3-11 16,3-24-9-1,14 34-16-15,-14-34-27 0,41 24-35 0,-41-24-42 0,65 18-95 16,-65-18-167-16,62-14-127 0,-5 17 194 15</inkml:trace>
  <inkml:trace contextRef="#ctx0" brushRef="#br2" timeOffset="537224.9769">7917 11092 1394 0,'-36'5'61'16,"36"-5"-34"-16,0 0-14 0,0 0-4 0,2 29-4 15,-2-29 3-15,30 19 4 0,-5-7 8 0,2-5 8 16,8 2 8-16,-1-5 4 0,8 3-2 0,-5-11-5 16,8 4-6-16,-8-3-7 0,2-1-7 0,-5-5-2 15,-4 1-6-15,-30 8-1 0,39-20 1 0,-39 20 4 16,0 0-1-16,21-32 3 0,-21 32-5 16,-5-33-1-16,5 33-4 0,-20-37 1 0,20 37-3 0,-34-37 3 15,34 37-2-15,-44-33 2 0,19 18-3 0,25 15 1 16,-46-10-1-16,22 10 2 0,24 0 1 0,-47 14-1 15,47-14 1-15,-47 41-5 0,24-17 5 0,-2 11 1 16,4 4 8 0,1 0 1-16,2 0-8 0,6-1 20 0,5-1-27 15,3-5 22-15,6-4-16 0,-2-28-4 16,21 39 0-16,-21-39-2 0,43 18 0 0,-13-17-4 0,4-4-11 16,5-4-11-16,0-11-22 0,10 4-26 0,-10-19-28 15,21 20-67-15,-31-36-62 0,33 33-84 0,-27-17-92 16,-5-10-16-16,22 31 352 0</inkml:trace>
  <inkml:trace contextRef="#ctx0" brushRef="#br2" timeOffset="537537.4816">8608 10995 556 0,'0'0'229'0,"0"0"-26"0,-34-1-39 0,34 1-19 15,-28 21-23-15,28-21-16 0,-32 30-17 0,32-30-15 16,-30 38-17-16,30-38-13 0,-27 43-9 0,27-43-5 16,-19 40-11-16,19-40-11 0,-8 42 7 0,8-42-13 15,2 32 28-15,-2-32-19 0,0 0 11 0,18 32-18 16,-18-32 1-16,0 0-1 0,32 16-1 0,-32-16-2 15,33 0 0-15,-33 0-1 0,45-14 2 16,-45 14-1-16,42-25-16 0,-42 25 16 0,41-28-15 16,-41 28 25-16,30-32-8 0,-30 32 9 0,27-33-6 15,-27 33-3-15,19-36 4 0,-19 36-3 0,14-35 0 16,-14 35-2-16,11-30-1 0,-11 30-1 16,0 0 0-16,9-33-1 0,-9 33 0 0,0 0-2 15,0 0-1-15,0 0 1 0,0 0-1 0,0 0 0 16,30 35-4-16,-30-35-1 0,18 44-9 15,-10-16 3-15,1 2-9 0,-3 0-12 0,3 2 24 16,-2-4-29-16,1 2 23 0,-8-30-25 0,22 42-25 16,-22-42-27-16,30 21-34 0,-30-21-41 0,39-14-58 15,-39 14-135-15,26-53-112 0,17 30 241 0</inkml:trace>
  <inkml:trace contextRef="#ctx0" brushRef="#br2" timeOffset="537725.0349">9444 10252 1653 0,'-18'34'63'0,"-3"-5"-2"0,8 15-36 0,-3 2 20 15,2 14-15-15,-5 5-13 0,-1 8 6 0,-1 4-13 16,0 4 9-16,-2 0-13 0,1-2 5 16,3-1-16-16,1-6 7 0,4-5-17 0,0-11-22 15,7-1 11-15,-4-13-43 0,15 4-7 0,-4-46-60 16,0 63-50-16,0-63-79 0,0 0-283 0,0 0 79 15,0 0 337-15</inkml:trace>
  <inkml:trace contextRef="#ctx0" brushRef="#br2" timeOffset="538162.494">9070 10874 1631 0,'-11'33'74'16,"11"-33"-50"-16,0 0-5 0,0 0 1 0,29 30 3 15,-29-30 4-15,46 0 3 0,-16-7 0 0,9 0 1 16,0-7 0-16,5 0-9 0,0-7 0 16,0 5-9-16,-1-2-3 0,-6 2-3 0,-7 2-2 15,-3 6-3-15,-27 8 0 0,35-8 0 0,-35 8 2 16,0 0 1-16,0 0 0 0,23 27 1 16,-23-27-4-16,0 35-2 0,-5-10 0 0,-2 6 0 15,-4-1 0-15,-1 7 0 0,-2 0 0 0,-2 0 0 16,2 2 0-16,1 0 0 0,1-6 0 0,1-1-3 15,1-6 6-15,10-26-3 0,-11 39 0 16,11-39 0-16,0 0 0 0,2 28 0 0,-2-28 0 16,0 0 0-16,0 0 0 0,0 0 0 0,32-15 0 15,-32 15 0-15,31-39 0 0,-9 11 0 0,-3-6 0 16,1 1 0-16,-3-6 0 0,-1 9 0 0,-3-2 0 16,-1 2 0-16,-3 2 0 0,0 0 0 0,-2 5 0 15,-7 23 0-15,9-37 0 0,-9 37 0 16,0 0 0-16,9-26 0 0,-9 26 0 15,0 0 0-15,0 0 0 0,0 0 0 0,0 0 0 16,0 0-28-16,19 28-11 0,-19-28-8 0,23 17-13 16,-23-17-8-16,44 15-29 0,-44-15-30 0,64 10-71 15,-64-10-86-15,60-26-204 0,-17 27-5 0,-18-22 376 16</inkml:trace>
  <inkml:trace contextRef="#ctx0" brushRef="#br2" timeOffset="538334.4197">10118 10911 1238 0,'-33'0'164'0,"33"0"-72"16,-32 30-20-16,23-6-10 0,9-24-22 0,-28 50-3 16,13-20-12-16,7 5-4 0,-3-2-6 15,2 6 1-15,4-4 12 0,-1 2-32 0,3-5 24 16,1 0-32-16,2-4-2 0,0-28-46 16,7 35-8-16,-7-35-26 0,0 0-39 0,0 0-1 15,46 7-83-15,-46-7-91 0,9-49-163 0,23 38 157 16,-30-38 314-16</inkml:trace>
  <inkml:trace contextRef="#ctx0" brushRef="#br2" timeOffset="538475.002">10127 10544 1584 0,'-32'18'41'0,"32"-18"-53"0,0 0-12 15,0 0-70-15,-32-5-177 0,32 5-285 0,0 0 22 16,0 0 401-16</inkml:trace>
  <inkml:trace contextRef="#ctx0" brushRef="#br2" timeOffset="539162.536">10494 10918 1284 0,'0'0'167'0,"0"0"-81"0,0 0-16 0,0 0-8 15,0 0-16-15,0 0-12 0,0 0-14 0,0 0-10 16,0 0 0-16,-32 35 5 0,32-35 0 16,-23 42 3-16,23-42-6 0,-30 51 3 0,12-21-4 15,2 6 6-15,-5-3-5 0,3-1-8 0,0-2 26 16,4-4-29-16,14-26 24 0,-17 39-19 0,17-39-5 16,0 0 2-16,-6 26-3 0,6-26 0 15,0 0 1-15,0 0-2 0,0 0 4 0,32-7 2 16,-32 7 2-16,28-28-1 0,-28 28-18 0,32-48 22 15,-16 17-25-15,0-3 22 0,0-4-4 0,-2-3-6 16,2-1 6-16,-3 5-5 0,-1 2 5 0,-1-1-5 16,-2 1 4-16,1 0-5 0,1 1 3 0,-1 1-6 15,3 1 4-15,1 6-3 0,-14 26 3 0,30-39 0 16,-30 39 0-16,30-16 0 0,-30 16 0 16,34 2 1-16,-34-2 0 0,39 18 1 15,-39-18 0-15,39 31 2 0,-39-31-3 0,32 50 3 16,-18-24-2-16,-2 6 6 0,-5-2-7 0,0 1 8 15,-7 1-8-15,-1-2 4 0,-5 2-4 0,-4-2 0 16,-3-2-2-16,-1-2 1 0,-4-1 0 0,-1 1 3 16,19-26-2-16,-46 43 2 0,46-43-1 15,-48 30 1-15,48-30-1 0,-42 15-10 0,42-15 8 16,-41 4-3-16,41-4-3 0,-34-4 8 0,34 4-11 16,-28-5 2-16,28 5 2 0,-27-3 4 0,27 3 2 15,-32 5-9-15,32-5 9 0,-39 25-6 0,39-25 30 16,-49 49-12-16,19-12 17 0,-4 7-16 15,-1 7-8-15,-1 7 5 0,1 4-8 0,1 3 9 16,2-2-7-16,4-5 5 0,5-7-10 16,7-10 0-16,9-9-21 0,7-32-17 0,11 44-41 15,-11-44-54-15,47 19-129 0,-47-19-345 0,64-28 42 16,-14 16 285-16</inkml:trace>
  <inkml:trace contextRef="#ctx0" brushRef="#br2" timeOffset="539678.292">10834 11085 1383 0,'0'0'71'0,"0"0"-19"15,30 9 8-15,-5-9 2 0,-25 0-7 0,48-18-19 16,-20 2-13-16,6 2-11 0,1-3-4 0,0 1-7 15,3-2 1-15,-5-1-2 0,4 0 1 0,-1-3-1 16,-1 3 3-16,1-2-4 0,-6-4 5 0,-2 2-4 16,-28 23 4-16,37-45-4 0,-37 45 5 0,16-39-4 15,-16 39 3-15,-7-41-2 0,7 41 3 0,-28-33-1 16,28 33 4-16,-52-25 0 0,19 15 4 16,-3 6 2-16,-3 1 2 0,2 6 6 0,0 6 2 15,3 5 3-15,1 2-2 0,1 5 1 0,2 2-3 16,3 7-3-16,4-2-5 0,4 9-5 15,3 2-10-15,7-1 0 0,4 3 0 0,5 1 0 16,5-5 0-16,5-3 0 0,8-6 0 0,5-3 0 16,7-3-2-16,4-7-11 0,7-7-14 15,1-8-12-15,11-3-16 0,0-17-18 0,15 10-44 16,-20-32-63-16,33 27-131 0,-19-23-271 0,-7-12 69 16,10 17 379-16</inkml:trace>
  <inkml:trace contextRef="#ctx0" brushRef="#br2" timeOffset="539881.4077">11842 10247 1600 0,'-18'58'77'0,"-12"-5"-15"16,8 15-28-16,-6 1-2 0,5 10 4 0,-7 1-17 16,3 1 9-16,1-4-14 0,1-1 6 0,2-4-18 15,4-10 0-15,1-1-13 0,4-10 4 0,5-5 0 16,0-9-34-16,5-2 18 0,4-35-59 0,2 51-29 15,-2-51-63-15,0 0-142 0,21 25-217 16,-21-25 18-16,0 0 410 0</inkml:trace>
  <inkml:trace contextRef="#ctx0" brushRef="#br2" timeOffset="540381.4563">11489 10794 1463 0,'-37'29'193'0,"37"-29"-146"15,11 31-25-15,-11-31-2 0,35 23-5 0,-10-10 1 16,5-6 0-16,3 0 0 0,5-6-4 0,6-1-1 16,2-3-6-16,4-2-2 0,-1-6 0 0,3-1-5 15,-1 1-1-15,-5-1-3 0,0 0 2 0,-5 3 0 16,-6 0 3-16,-3 4 1 0,-7 1 0 0,-25 4 1 16,25-7 4-16,-25 7 9 0,0 0 14 15,0 0 5-15,0 0 0 0,0 0-8 0,-29 11-11 16,29-11-5-16,-40 7-1 0,15-4 0 15,-2 1 0-15,1 1-1 0,-3 0 0 0,-1 1 0 16,0 2 0-16,0 1 2 0,0 5-7 0,3 2-2 16,-1 2 0-16,28-18 0 0,-48 42 0 0,30-14 0 15,2 2 0-15,2 0 0 0,9 2 0 0,-2-1 0 16,9 1 0-16,5-2 0 0,0-5 0 16,-7-25 0-16,35 35 0 0,-10-24 0 0,3-6 0 15,4-7 0-15,2-3 0 0,1-8 0 0,3-2 0 16,-5-3 0-16,-1-7 0 0,-2-1 0 0,-1-8 0 15,-1 1 0-15,-3-2 0 0,-1 0 0 0,-1-1 0 16,-1 3 0-16,-5 1 0 0,-2 2 0 0,-1 0 0 16,0 2 0-16,-2 2 0 15,-12 26 0-15,20-37 0 0,-20 37 0 0,0 0 0 16,0 0 0-16,0 0 0 0,0 0 0 0,0 0 0 16,2 49 0-16,-13-17 0 0,-1 3 0 0,-4 0 0 15,0-1 0-15,5-1 0 0,2-5 0 0,6-5 0 16,3-23-33-16,3 28-27 0,-3-28-5 0,0 0-12 15,41-5-17-15,-4 5-47 0,-21-39-140 0,16 13-280 16,12-4 12-16,-8-18 364 0</inkml:trace>
  <inkml:trace contextRef="#ctx0" brushRef="#br2" timeOffset="540537.7114">12879 10247 1727 0,'-35'14'116'16,"14"12"-70"-16,-13 6 13 0,7 10-36 0,-3 6 11 15,-3 13-9-15,1 6-13 0,0 7-7 16,0 2-5-16,2 0 0 0,3-8 0 0,6-6 0 16,11-6-41-16,-3-11-44 0,24 14-121 0,-31-32-309 15,29 6-96-15,0-3 23 0</inkml:trace>
  <inkml:trace contextRef="#ctx0" brushRef="#br2" timeOffset="541215.9976">13745 10794 863 0,'29'-17'209'0,"-29"17"-87"16,-14-27-17-16,14 27 1 0,-18-28-25 0,18 28-16 15,-27-21-7-15,27 21-6 0,-42-21-5 0,17 10-1 16,25 11-6-1,-50 2-8-15,50-2-3 0,-51 18-5 0,24-2 0 16,1 1-3-16,-1 8 1 0,3 0-6 0,-1 1 1 16,2 7-5-16,3 3 2 0,1-1-4 0,3 2 2 15,3-4-4-15,6 1 2 0,2-8-8 0,5-26-2 16,9 37 0-16,-9-37 0 0,28 23 0 0,-28-23 0 16,46 5 0-16,-16-10 0 0,4-5 0 0,0-6 0 15,1-5 0-15,4-8 0 0,2-2 0 0,0-5 0 16,-1-2 0-16,1 1 0 0,-6-2 0 15,-3 2 0-15,-2 5 0 0,-5 2 0 0,-25 30 0 16,37-42 0-16,-37 42 0 0,0 0 0 0,25-25 0 16,-25 25 0-16,0 0 0 0,0 0 0 0,0 0 0 15,0 0 0-15,-18 44 0 0,6-19 0 0,-2 3 0 16,0 0-8-16,3 4-8 0,1-4-2 0,6 4-14 16,4-32-7-16,7 44-18 0,-7-44-21 0,34 39-48 0,-34-39-66 15,62 19-133-15,-18-17-239 16,-3-14 69-16,17 17 399 0</inkml:trace>
  <inkml:trace contextRef="#ctx0" brushRef="#br2" timeOffset="541437.581">14402 10631 1589 0,'0'0'97'15,"-54"-11"-38"-15,54 11-4 0,-52-3-13 16,52 3-11-16,-49 5-5 0,49-5-2 0,-46 18-4 15,46-18 2-15,-43 36-4 0,43-36-1 0,-41 46-4 16,22-18 2-16,1 2-6 0,4 4 1 0,0-2-10 16,5-4 0-16,5 0 0 0,3-3 0 0,1-25 0 15,14 37-2-15,-14-37-13 0,30 28-9 0,-30-28-17 16,44 12-16-16,-10-5-40 0,-34-7-61 16,78-12-195-16,-41-6-254 0,4-6 58 0,8 13 406 15</inkml:trace>
  <inkml:trace contextRef="#ctx0" brushRef="#br2" timeOffset="541851.4477">14994 10682 1199 0,'0'0'90'0,"0"0"-39"0,0 0 1 15,-39-32-9-15,39 32-11 0,-35-12-1 16,35 12-1-16,-46 2 4 0,46-2 12 0,-57 19 4 0,30 0 3 16,-12-1-5-16,9 8-1 0,-9-1-7 0,6 5 0 15,-5-5-5-15,8 8-1 0,0-3-8 0,7-2-1 16,6-3-8-16,17-25-4 0,-16 40-10 0,16-40-1 16,8 28-3-16,-8-28-1 0,39 18-5 0,-9-14-4 15,8-4-18-15,1-9-19 0,12 7-40 16,-14-21-60-16,32 30-113 0,-37-26-250 0,23-1-46 15,2 17 180-15</inkml:trace>
  <inkml:trace contextRef="#ctx0" brushRef="#br2" timeOffset="542242.078">15093 10831 1246 0,'-39'6'185'0,"39"-6"-123"0,0 0-19 16,4 26 2-16,-4-26-7 0,0 0-1 0,0 0 0 16,39 18-2-16,-39-18-1 0,40 3-5 0,-40-3-5 15,54-7-5-15,-26-3-5 0,2 3-5 16,0-6-3-16,-2-3-4 0,3-1 0 0,-3-3-4 16,-2 1 3-16,-1-2-5 0,-25 21 4 0,39-39-3 15,-39 39 3-15,22-26 0 0,-22 26 1 0,3-25 0 16,-3 25 1-16,0 0-2 0,-16-24 2 0,16 24-2 15,-26-8 0-15,26 8 1 0,-43 8 0 0,18 2 5 16,0 1 4-16,-1 4 8 0,-2 3 3 0,-1 1 4 16,3 4-1-16,1 2-1 0,2 1-7 15,3 1 0-15,4-2-9 0,16-25-2 16,-17 45-4-16,17-45-1 0,0 39-2 0,0-39 2 16,21 34-4-16,-21-34-2 0,39 22-8 0,-39-22-5 15,51 11-9-15,-22-15-6 0,8 1-8 0,-2-11-6 16,13 5-13-16,-7-16-12 0,14 13-35 0,-20-27-80 15,27 25-147-15,-16-12-210 0,-10-16 51 0,15 24 457 16</inkml:trace>
  <inkml:trace contextRef="#ctx0" brushRef="#br2" timeOffset="542460.8095">15995 9986 1410 0,'0'0'354'15,"-34"55"-279"-15,13-8-29 0,5 11 9 0,-7 4-12 16,3 5-14-16,-6 5 6 0,1 7-35 0,-5-3 0 16,2 3 0-16,1-3 0 0,4-7 0 0,3-6 0 15,3-6 0-15,3-12 0 0,5-6 0 0,5-4-42 16,4-35-21-16,5 53-38 0,-5-53-33 0,23 35-87 16,-23-35-385-16,0 0 53 0,52 11 227 0</inkml:trace>
  <inkml:trace contextRef="#ctx0" brushRef="#br2" timeOffset="543070.1926">16475 9935 1041 0,'-4'-39'389'0,"4"39"-286"0,0 0-33 16,0 0-1-16,0 0-11 0,0 0-13 15,0 0-14-15,0 0-8 0,-26-7-6 0,26 7-2 16,0 0-5-16,0 0-1 0,0 0 0 0,0 0 4 15,-8 34 3-15,8-34 2 0,6 24-2 0,-6-24-1 16,7 29-6-16,-7-29 0 0,10 29-3 16,-10-29-2-16,11 27-3 0,-11-27 2 0,0 0-4 15,20 30 1-15,-20-30 1 0,0 0-2 0,0 0 0 16,0 0 2-16,0 0-2 0,0 0 2 0,31 16 2 16,-31-16 2-16,25-18 5 0,-25 18 0 0,37-37 3 15,-12 16-5-15,2-5-8 0,3 3 0 0,-2 0 0 16,2 0 0-16,-1 3 0 0,-1 5 0 15,-3 2 0-15,-25 13 0 0,35-10 0 16,-35 10 0-16,0 0 0 0,25 19 0 0,-25-19 0 16,0 39 0-16,-4-9 0 0,-6 5 0 0,-4 6 0 15,-2 3 0-15,-6 5 0 0,1 0 0 0,0-1 0 16,2-1-26-16,6-4 6 0,-1-6-37 0,12 1 3 16,2-38-59-16,9 67-113 0,-23-35-351 0,14-32-28 15,28 47 237-15</inkml:trace>
  <inkml:trace contextRef="#ctx0" brushRef="#br2" timeOffset="543242.1238">16705 10930 2006 0,'0'0'41'0,"-32"4"-41"0,32-4 0 15,0 0 0-15,0 0 0 0,5-27 0 0,-5 27-8 16,18-33-77-16,-20 3-86 0,34 16-347 0,-32 14-123 15,14-41 41-15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12/05/2015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948340"/>
              </p:ext>
            </p:extLst>
          </p:nvPr>
        </p:nvGraphicFramePr>
        <p:xfrm>
          <a:off x="214283" y="664342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a field is,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field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to a gravitational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gravitational field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makes a gravitational force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gravity force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Henry Cavendish found what G (big G)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numbers are found (&amp; what can mess it up)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g two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 ways to find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HHGTTG to begin satellite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good way to think about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Calculate the speed of the ISS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fast the ISS is going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new HW and a due date plus have some HRT.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446840" y="261720"/>
              <a:ext cx="7187760" cy="5493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4240" y="247320"/>
                <a:ext cx="7202880" cy="551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09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19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663953"/>
              </p:ext>
            </p:extLst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COM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9240" y="155880"/>
              <a:ext cx="8505720" cy="6550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840" y="152640"/>
                <a:ext cx="8534880" cy="656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62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5640" y="95760"/>
              <a:ext cx="8394120" cy="5881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85320"/>
                <a:ext cx="8412480" cy="590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60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98840" y="498960"/>
              <a:ext cx="8159040" cy="316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680" y="484200"/>
                <a:ext cx="8179560" cy="319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49960" y="469800"/>
              <a:ext cx="3819240" cy="54684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37000" y="460440"/>
                <a:ext cx="3841560" cy="548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39160" y="2209680"/>
              <a:ext cx="6714000" cy="4043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8360" y="2195640"/>
                <a:ext cx="6741360" cy="406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328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72120" y="258120"/>
              <a:ext cx="8246880" cy="5335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0960" y="243000"/>
                <a:ext cx="8272080" cy="535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58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7920" y="230040"/>
              <a:ext cx="8561880" cy="631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219240"/>
                <a:ext cx="8577360" cy="633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53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4149</TotalTime>
  <Words>283</Words>
  <Application>Microsoft Office PowerPoint</Application>
  <PresentationFormat>On-screen Show (4:3)</PresentationFormat>
  <Paragraphs>53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190</cp:revision>
  <dcterms:created xsi:type="dcterms:W3CDTF">2006-08-16T00:00:00Z</dcterms:created>
  <dcterms:modified xsi:type="dcterms:W3CDTF">2015-05-12T00:08:42Z</dcterms:modified>
</cp:coreProperties>
</file>