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22" r:id="rId2"/>
    <p:sldId id="257" r:id="rId3"/>
    <p:sldId id="258" r:id="rId4"/>
    <p:sldId id="300" r:id="rId5"/>
    <p:sldId id="498" r:id="rId6"/>
    <p:sldId id="499" r:id="rId7"/>
    <p:sldId id="500" r:id="rId8"/>
    <p:sldId id="501" r:id="rId9"/>
    <p:sldId id="502" r:id="rId10"/>
    <p:sldId id="503" r:id="rId11"/>
    <p:sldId id="504" r:id="rId12"/>
    <p:sldId id="50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22:40.662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2113 1051 354 0,'0'0'132'0,"11"-35"-53"0,-11 35 7 0,0-46 1 15,0 46 9-15,0-45-1 0,0 45-3 0,-2-46-8 16,2 46-7-16,-7-35-10 0,7 35-8 0,-18-27-11 15,18 27-10-15,-32-17-8 0,32 17-10 16,-51 0-6-16,19 8-2 0,-9 5 0 0,-3 10 8 16,-11 5 3-16,2 12 12 0,-11 3-3 0,6 9 9 15,-6-2 5-15,7 6-32 0,-1-1 17 16,7 1-34-16,1 0 4 0,6-3 7 0,10-5-8 16,4-8 8-16,12-6-8 0,9-11 4 0,9-23-8 15,6 42 3-15,-6-42-6 0,39 37-1 0,-7-12-16 16,3-8-12-16,16 6-20 0,-5-19-17 15,20 15-20-15,-15-24-17 0,24 17-32 0,-20-26-11 16,22 17-44-16,-15-18-56 0,-5-14-132 0,26 26 186 16,-35-41 199-16</inkml:trace>
  <inkml:trace contextRef="#ctx0" brushRef="#br0" timeOffset="187.6829">2508 1078 1174 0,'-25'33'177'15,"-3"-6"-121"-15,5 10-53 0,0 5 19 0,3 9-10 16,-3 0 11-16,6 13 14 0,-8-5-17 0,5 10 7 16,-4-4-10-16,4 0-1 0,4-8-17 0,4-6 8 15,6-12-9-15,6-8 3 0,11-4-16 0,-11-27-19 16,41 28-31-16,-41-28-45 0,64-7-83 16,-38-23-185-16,13-14-105 0,18 7 173 0</inkml:trace>
  <inkml:trace contextRef="#ctx0" brushRef="#br0" timeOffset="578.2406">2876 993 1656 0,'-40'27'36'0,"40"-27"-29"16,-25 23-10-16,25-23-1 0,0 0 3 0,0 0 1 15,0 0 1-15,7 28 0 0,-7-28 2 0,0 0 0 16,0 0 3-16,28 32 1 0,-28-32 3 0,29 22 18 15,-29-22-33-15,30 34 30 0,-30-34-33 0,28 47 17 16,-17-15 5-16,-2 3-5 0,-6 8 5 16,-5 2-8-16,-3 5 6 0,-6 1-8 0,-5 2 8 15,-3-2-8-15,0 0 8 0,-1-7-5 16,2-7 5-16,2-5-8 0,16-32 1 0,-19 36-4 16,19-36 1-16,0 0-1 0,0 0-2 0,0 0 0 15,0 0-1-15,0 0 3 0,0 0 0 0,28-49 3 16,-8 10-3-16,1-10 3 0,6-2-6 0,-3 0 7 15,1-2-8-15,-2 7 9 0,-2 1-7 16,-3 1 6-16,0 3-6 0,0 6 5 0,-3 3-5 16,1 7 4-16,-16 25-4 0,29-38 2 0,-29 38-2 15,30-18-15-15,-30 18 14 0,35-9-14 0,-35 9 9 16,45 0 4-16,-21 0-27 0,6 7-8 0,-1-8-44 16,13 15-35-16,-12-23-26 0,29 32-91 0,-29-30-75 15,9 7-198-15,14 19 101 0,-19-31 406 16</inkml:trace>
  <inkml:trace contextRef="#ctx0" brushRef="#br0" timeOffset="797.1308">4061 1106 1387 0,'-42'-3'61'0,"10"11"-25"0,-5-6 19 15,3 12-26-15,-10-3 47 0,8 13-37 0,-10-4 4 16,6 19 1-16,-5-6-14 0,5 11 3 0,1 0-12 15,3 2 1-15,6 0-12 0,5-2 1 0,8-2-11 16,6-2 3-16,6-3-5 0,6-5 3 16,6-2-6-16,-7-30-6 0,34 42-13 0,-9-29-11 15,16 1-24-15,-4-20-25 0,23 14-45 0,-17-37-83 16,36 22-162-16,-10-14-161 0,-7-19 105 16,22 20 430-16</inkml:trace>
  <inkml:trace contextRef="#ctx0" brushRef="#br0" timeOffset="1125.2828">4396 1235 1538 0,'-27'30'65'0,"-13"-4"-46"0,10 9 4 0,-2-1 3 15,5 4 10-15,-1 5-11 16,5 1-1-16,0-2-9 0,7 2 6 0,3-7-10 16,8-4 3-16,5-4-9 0,0-29-1 0,16 38-5 15,-16-38 3-15,37 32-1 0,-12-25 0 0,7-5 0 16,5-7 0-16,6-11 5 0,3-7-3 0,3-7 3 15,6-7-5-15,0-5 3 0,-4-4-5 0,-1 4 4 16,-6 1-5-16,-8 8 4 0,-6 1-5 16,-7 7 6-16,-5 1-4 0,-18 24 4 0,19-37-2 15,-19 37 2-15,0 0-1 0,5-30 1 0,-5 30 0 16,0 0-2-16,0 0-1 0,0 0-2 0,-30 17 1 16,30-17-5-16,-26 51 6 0,12-14-4 0,-1 7 5 15,3 2-4-15,1 3 5 0,2-1-6 0,4-4 3 16,5 0-18-16,2-9 4 0,7-5-9 15,-9-30 0-15,26 39-7 0,-26-39-16 16,53 18-35-16,-26-38-38 0,30 17-96 0,-25-34-201 16,19-13-91-16,13 1 162 0</inkml:trace>
  <inkml:trace contextRef="#ctx0" brushRef="#br0" timeOffset="1312.8646">5432 745 1610 0,'-35'55'79'0,"-8"1"-40"0,4 7 3 0,-3 3-8 16,4 2-6-16,0-1 19 0,4 4-24 16,0-5 12-16,8 0-12 0,4-5-18 0,8-4 1 15,7-6-9-15,5-2 3 0,8-3-15 0,3-7-8 16,6-2-27-16,0-13-22 0,18 10-58 0,-33-34-46 16,76 37-138-16,-29-30-252 0,0-14 67 15,21 8 377-15</inkml:trace>
  <inkml:trace contextRef="#ctx0" brushRef="#br0" timeOffset="1922.074">5924 1268 1451 0,'-60'2'91'0,"25"8"-69"0,-4 1-2 16,3 7 15-16,-10-1 10 16,7 11 6-16,-8-1-10 0,6 10 4 0,-5-6-10 15,9 6 3-15,1-1-11 0,6 2-1 0,5-4-9 0,6 1-1 16,5-5-7-16,3-5 1 0,11-25-7 15,-5 42 1-15,5-42-4 0,10 30 1 0,-10-30-2 16,27 18 1-16,-27-18-1 0,42 10 0 0,-15-13 1 16,5-4-2-16,1-8 1 0,1-4-2 0,3-4-1 15,1-5-6-15,-1-2-1 0,-4-3-7 0,1 1 2 16,-7 0-3-16,-3 2 9 0,-4 0-1 0,-20 30 5 16,30-45 0-1,-30 45 5-15,14-29-1 0,-14 29 4 0,0 0 2 0,0 0 0 0,0 0 2 16,0 0-3-16,0 0-1 0,0 0-3 0,-32 27 2 15,20-4 1-15,-2 10 7 0,-2-1 0 0,5 1 3 16,0-1-7-16,6 0 2 0,3-6-9 0,2-1 5 16,0-25-2-16,13 33 1 0,-13-33 1 15,0 0-1-15,39 28 0 0,-39-28 0 0,44 4-1 16,-17-9 0-16,1-6 1 0,6-3-1 0,-1-7 1 16,1 1-2-1,5-2 2-15,-7-1-4 0,0 2 4 16,-6 1-3-16,-26 20 1 0,44-30 1 0,-44 30-1 15,27-16 1-15,-27 16 1 0,0 0-4 0,0 0 1 16,0 0 2-16,0 0-4 0,-5 46 2 0,-4-19-4 0,-5 8 2 16,0-2-2-16,-2 4 7 0,1-5-3 15,3 0 3-15,7-4-3 0,-1-5 1 0,6-23-1 16,-1 35 1-16,1-35 0 0,0 0 3 0,0 0 3 0,0 0 2 16,0 0 2-16,0 0 0 0,28 5 3 0,-28-5-1 15,23-37 2-15,-4 13-3 0,1-6-3 16,5-2-3-16,-4 0 5 0,-2-1-9 15,-3 3-1-15,0 0 0 0,-3 0 0 0,-4 2 0 16,1 1 0-16,-3 3 0 0,-1-1 0 0,-6 25 0 16,10-44 0-16,-10 44 0 0,9-32-14 0,-9 32-33 0,0 0-29 15,11-42-61-15,17 47-76 0,-26-36-118 16,23 20-259-16,19 4 76 0,-7-18 390 0</inkml:trace>
  <inkml:trace contextRef="#ctx0" brushRef="#br0" timeOffset="2642.0549">7951 1016 1111 0,'0'0'35'0,"0"0"-17"15,28-24-6-15,-28 24 19 0,0 0 12 0,0 0 3 16,0 0-4-16,-18 28-15 0,6-2 6 0,-13 8 22 31,2 11-25-31,-11-2 37 0,6 17-28 0,-11-11 10 16,11 11 8-16,-8-9-18 0,8 7-3 15,1-7-21-15,4 5 5 0,2-5-12 0,3-1 4 16,6-10-7-16,1-3 0 0,6-9-5 0,5-28 4 0,-2 41-4 0,2-41 1 16,9 25-1-16,-9-25 1 0,0 0-1 0,32 0 2 15,-32 0 3-15,32-32-2 0,-13 2 3 0,3-11-5 16,-1-8 4-16,0-5-7 0,-1-8 7 0,-3 4-7 15,-1-2 7-15,-3 4-8 0,-5-1 6 16,0 1-7-16,-5 3-9 0,1 0 25 0,-1 4-24 16,1 8 25-16,-1 10-11 0,-3 31-3 0,6-32 2 0,-6 32-1 15,0 0 3-15,0 0-1 0,0 0 1 0,0 0 1 16,12 33-3-16,-1-8 4 0,1 1-2 0,4 6-12 31,2-2 26-31,3 0-26 0,2-4 26 0,3-1-13 16,3-2-3-16,4-5 1 0,3-3-1 15,3-2 2-15,2-8-2 0,3-5 1 0,2-3 0 16,2-8-2-16,0-5 2 0,-2-3-3 0,0-6 3 16,-2 0-3-16,-5-3-13 0,-5 0 28 0,-6-2-27 0,-7 2 26 15,-5 2-8-15,-4 1-4 0,-12 25 5 0,13-37-3 16,-13 37 3-16,0 0 0 0,-7-25 3 0,7 25-2 16,0 0 1-16,0 0-5 0,-37 20-5 15,37-20 3-15,-36 58-5 0,13-16-7 0,-3 13 23 16,-1 6-21-16,-3 1 19 0,5 1-7 15,2-5-7-15,7 1 0 0,4-5-10 0,3-3 0 16,7-1-17-16,2-8-3 0,13-2-23 0,-13-40-27 16,38 57-45-16,-38-57-66 0,64 31-119 0,-21-25-224 15,-6-20 59-15,20 17 401 0</inkml:trace>
  <inkml:trace contextRef="#ctx0" brushRef="#br0" timeOffset="2953.0443">8999 1340 1703 0,'-34'4'50'16,"8"10"-18"-16,-3-2-8 0,29-12 6 0,-46 41-3 16,22-13 0-16,-3 0-1 0,4 7 1 0,2-1-11 15,5 6 1-15,3-1-7 0,6 2 1 16,6-3-5-16,2-4 2 0,6-4-6 0,2-4 1 16,7-1-3-16,-16-25 3 0,37 40-3 0,-12-26 1 15,2-5-1-15,-1-4 0 0,4-5 0 0,2-5-1 16,0-7-1-16,0-8-4 0,0-2 0 0,-4-7-3 15,-1 1 1-15,-8-5-2 0,-1-1 2 16,-4-1-3-16,-7 2 4 0,-3-3-3 0,-6-1 4 16,-3 6-6-16,-4 1 5 0,-3 0-4 0,12 30 5 15,-29-42-2-15,29 42 5 0,-32-27 1 16,32 27-1-16,-30-9-3 0,30 9-5 0,0 0-7 16,0 0-11-16,0 0-12 0,-16 27-24 0,16-27-23 15,23 28-34-15,-23-28-58 0,52 21-115 0,-13-14-209 16,0-19 29-16,23 15 423 0</inkml:trace>
  <inkml:trace contextRef="#ctx0" brushRef="#br0" timeOffset="3187.4398">9989 872 1403 0,'-37'-4'206'0,"12"-3"-179"0,25 7-2 15,-42-5 10-15,42 5 5 0,-41 16-6 0,16 5-10 16,-2 7-8-16,1 9 4 0,-1 9-7 15,4 8-11-15,0 8 23 0,6 9-26 0,-5 1 17 16,5 4-8-16,2-1-12 0,-1-1 8 0,6-2-10 16,-3-3 5-16,6-4-21 0,0-5 7 0,0-2-12 15,-2-14-4-15,8 4-26 0,-10-23-30 0,20 13-54 16,-9-38-82-16,0 0-168 0,12 30-137 0,-12-30 165 16,0 0 363-16</inkml:trace>
  <inkml:trace contextRef="#ctx0" brushRef="#br0" timeOffset="3374.9845">9396 1499 1474 0,'-39'47'187'0,"39"-47"-152"0,-20 30-11 0,20-30 1 16,11 27 6-16,-11-27 3 0,32 23 2 16,-32-23-3-16,55 7-3 0,-18-14-7 0,9-2-9 15,3-7-5-15,3-5-6 0,3-2 0 0,0-4-4 16,0 1-4-16,-2-4-9 0,0 7-13 0,-2-7-17 15,1 7-17-15,-12-10-35 0,10 21-30 0,-29-24-56 16,22 38-87-16,-43-2-134 0,12-28-89 0,-12 28 252 16</inkml:trace>
  <inkml:trace contextRef="#ctx0" brushRef="#br0" timeOffset="3531.2242">10104 1527 1209 0,'-46'23'205'0,"46"9"-107"0,0-32-12 0,-19 40-5 16,19-40-18-16,-23 44-12 0,23-44-19 0,-25 46-7 15,25-46-12-15,-21 42-3 0,21-42-7 0,-9 39 0 16,9-39-4-16,0 33-3 0,0-33-12 16,0 0-14-16,12 37-32 0,-12-37-39 0,0 0-64 15,0 0-111-15,35-26-268 0,-35 26 19 0,34-51 371 16</inkml:trace>
  <inkml:trace contextRef="#ctx0" brushRef="#br0" timeOffset="3671.9309">10134 970 1419 0,'-25'6'27'0,"25"-6"-39"0,0 0-24 15,-28 19-26-15,28-19-36 0,0 0-23 0,21 46-19 16,-21-46-45-16,27 17-97 0,10 12-106 0,-37-29 267 16</inkml:trace>
  <inkml:trace contextRef="#ctx0" brushRef="#br0" timeOffset="4312.6436">10623 1319 892 0,'-34'11'269'15,"24"15"-146"-15,-20-19-17 0,19 20-5 0,-17-15-18 16,12 16-9-16,-11-7-18 0,4 9-11 0,-2 0-13 16,6 5-1-16,-4-1-12 0,5 5 3 15,0-2-6-15,6 0 3 0,1-2-10 0,6-2 5 16,5-5-14-16,5-3-1 0,-5-25-4 0,23 39 3 15,-23-39-2-15,36 23 0 0,-36-23-10 0,46 7 3 16,-21-7-3-16,0-9 1 0,3-5 2 0,0-9-7 16,6-5 1-16,-6-7-8 0,2 3 5 0,-5-9-5 15,0 8 5-15,-4-9 0 0,-1 5 10 16,-4-2 0-16,-2 0 10 0,0 6-5 16,-4 1 8-16,-1 2-1 0,-3 4 14 0,-6 26 6 15,1-37 12-15,-1 37 5 0,0 0 0 0,0 0-4 16,0 0-6-16,-30-14-3 0,30 14-5 0,-26 15 1 15,26-15-2-15,-25 27 0 0,25-27-7 0,-18 30-3 16,18-30-6-16,-2 24 1 0,2-24-2 0,0 0 2 16,22 36-3-16,-22-36 2 0,28 19-1 15,-28-19 1-15,37 16 0 0,-12-9-4 0,0-2 0 16,5 2 0-16,-2-3 0 0,1 1 0 0,-3-1 0 16,-26-4 0-16,44 8 0 0,-44-8 0 0,36 11 0 15,-36-11 0-15,0 0 0 0,30 12 0 16,-30-12 0-16,0 0 0 0,0 0 0 0,0 0 0 15,0 0 0-15,0 0 0 0,-11 28 0 0,11-28 0 16,-37 32 0-16,37-32 0 0,-46 37 0 16,46-37 0-16,-44 42 0 0,24-17 0 0,3 0 0 15,1 1 0-15,3 1 0 0,13-27 0 0,-14 42 0 16,14-42 0-16,7 30 0 0,-7-30 0 0,27 14 0 16,-27-14 0-16,46-7 0 0,-20-4 0 0,8-8 0 15,0-6 0-15,3-1 0 0,0-6 0 0,-1 6 0 16,-3-3 0-16,-3 5 0 0,-3 1 0 0,-2 2 0 15,-25 21 0-15,39-32 0 16,-39 32 0-16,0 0 0 0,24-12 0 0,-24 12 0 16,0 0 0-16,0 0 0 0,-1 35 0 0,-5-9 0 15,-1 8 0-15,-2 3 0 0,-1-2 0 0,3 4 0 16,0-9 0-16,10 3 0 0,-3-33-60 0,18 53-55 16,-18-53-79-16,41 39-238 0,-41-39-196 0,49 7 73 15,-8 3 493-15</inkml:trace>
  <inkml:trace contextRef="#ctx0" brushRef="#br0" timeOffset="5906.6927">12392 1196 1094 0,'0'0'124'16,"-3"-25"-69"-16,3 25-17 0,2-30-12 0,-2 30 33 15,10-38-11-15,-10 38 15 0,18-34-3 16,-18 34-13-16,14-25-8 0,-14 25-12 0,0 0-8 16,0 0-6-16,0 0-2 0,0 0-2 0,0 0-1 15,0 0 1-15,0 0-2 0,11 32 2 0,-13-2 16 16,0 11-33-16,-3 3 28 0,-2 3-28 0,-6 4 8 15,3 6 9-15,-4-5-6 0,-2 10 10 16,0-2-8-16,-2 2 7 0,0-3-7 0,1-2 7 16,-3-8-7-16,6-5 6 0,1-7-11 0,3-9 4 15,3-1-6-15,7-27 3 0,-4 28-3 0,4-28 0 16,0 0 0-16,0 0-2 0,0 0 1 0,0 0 2 16,0 0 1-16,0 0 2 0,32-46 3 0,-19 16-4 15,1-10 3-15,0-8-6 16,0-5 8-16,-2-3-9 0,1-2 8 0,-1-2-7 15,1 0 7-15,1-2-8 0,2-3 9 0,0 0-12 16,3 2-6-16,4 1 24 0,4 4-25 0,5 3 25 16,1 11-8-16,1 2-7 0,3 10 6 0,2 4-4 15,0 5 3-15,2 7-2 0,-6 8 0 0,2 2-2 16,-1 6-2-16,-6 4-1 0,-4 3-5 0,-26-7 0 16,45 26-5-16,-45-26-1 0,35 41-6 15,-35-41 1-15,18 53-6 0,-18-25 6 0,-4 5 0 16,-8 4 9-16,-6 2 19 0,-7 3-26 0,-5-1 34 15,-5 6-29-15,-8-3 11 0,-3 2 9 0,0 0-5 16,-2 1 6-16,-5 1-5 0,2 1 10 16,-2-1-6-16,5 1 11 0,6-12-3 0,8-7 3 15,9-9-6-15,25-21-2 0,-25 21-6 0,25-21-1 16,0 0-6-16,0 0 3 0,0 0 0 16,0 0-1-16,30 2 3 0,-30-2 1 0,46-2 1 15,-17-1-1-15,4-1 0 0,3 1-2 0,-1 3 1 16,2 3 1-16,1 4-1 0,-5 0 1 0,1 6-1 15,-6 1-1-15,-3 2 0 0,0 5 2 0,-25-21-3 16,46 47 3-16,-25-20-7 0,-21-27-4 0,39 49-18 16,-39-49-19-16,41 48-39 0,-41-48-33 15,46 40-74-15,-46-40-139 0,32-3-158 0,5 10 6 16,-23-32 470-16</inkml:trace>
  <inkml:trace contextRef="#ctx0" brushRef="#br0" timeOffset="6269.5165">13145 1606 1553 0,'0'0'70'0,"0"0"-60"0,0 0-14 16,0 0-3-16,0 0 3 0,0 0 4 0,4 23 8 16,-4-23 8-16,44 4 2 0,-14-8 0 0,9 1-1 15,2-8-2-15,5 2-3 0,0-3-3 16,-2-2-7-16,0 1 0 0,-7-1-2 0,-1-1 3 15,-6 0-2-15,-30 15 2 0,43-30 0 16,-43 30 4-16,14-29 1 0,-14 29 5 0,-4-32-2 16,4 32 3-16,-23-41-6 0,23 41 1 0,-42-44-1 15,15 23 5-15,-1 7 1 0,-6 2 1 0,0 6 1 16,-3 1 1-16,2 9-1 0,-2 1 0 0,1 6 0 16,1 3-5-16,1 10 0 0,2 4-7 0,4 2 2 15,-2 7-6-15,3 2 5 0,4 3-6 16,5 1 5-16,8-1-6 0,5-5 3 0,8-4-4 0,8-6 2 15,8 1-6-15,10-5 1 0,8-5-10 16,7-3-7-16,13-2-15 0,1-12-16 0,18 7-40 16,-10-24-52-16,31 26-107 0,-31-34-157 0,15 11-113 15,10 10 113-15,-28-25 410 0</inkml:trace>
  <inkml:trace contextRef="#ctx0" brushRef="#br0" timeOffset="6520.5731">14426 1455 1592 0,'-31'-4'70'0,"31"4"-43"0,-40-7 1 0,40 7 10 15,-30-9 5-15,30 9-13 0,-32-5-5 16,32 5-4-16,-38 2 0 0,38-2 3 0,-46 12-3 16,22-1-5-16,-3 5-1 0,-1 5-5 0,-2 5 3 15,-6 6-6-15,1 8 5 0,1-1-6 0,2 3 4 16,6-5-7-16,4-7 1 0,10-3-4 0,5-3-1 15,7-24-5-15,3 46-1 0,-3-46-12 0,29 41-4 16,-4-24-16-16,7-6-8 0,14 3-25 0,-4-21-37 16,31 16-74-16,-24-43-119 0,31 13-248 15,1-2 20-15,-8-21 383 0</inkml:trace>
  <inkml:trace contextRef="#ctx0" brushRef="#br0" timeOffset="6906.2695">15012 1455 1437 0,'-27'7'73'16,"-10"-7"-44"-16,7 5 5 0,-7-5 7 16,8 11 4-16,-6-11-5 0,5 14-2 0,-6-5-5 15,6 5-1-15,-2 0-6 0,2 3 0 0,4 3-5 16,1 3 1-16,-2 0-2 0,27-23 2 0,-42 47-4 16,26-22 1-16,16-25-6 0,-27 42 0 0,27-42-7 31,-9 35-1-31,9-35-3 0,8 30-2 0,-8-30 1 15,23 27 1-15,-23-27-2 0,42 17 1 16,-12-13-1-16,6-6 0 0,6-3 0 0,4-6 0 16,6-5 3-16,-1-5-3 0,-2-4 2 0,-1-1-5 15,-3-2 1-15,-5 3-5 0,-4-3 0 0,-10-2-4 16,-1 2 2-16,-2-4-5 0,-3 4 5 0,-4 0-2 16,-16 28 6-16,19-44 0 0,-19 44 5 0,4-27-1 15,-4 27 3-15,0 0-2 0,0 0 1 0,0 0-2 16,-34 4-1-16,34-4 3 0,-27 35-3 15,11-5 4-15,-3 5-4 0,-1 2 4 0,3 2-6 16,-1 0 2-16,4 0-13 0,3-6-6 0,4 0-23 16,2-8-16-16,17 9-38 0,-12-34-25 0,29 45-65 0,-29-45-68 15,54 11-134-15,-9 1-102 0,-10-28 245 0</inkml:trace>
  <inkml:trace contextRef="#ctx0" brushRef="#br0" timeOffset="7455.4884">15734 1395 929 0,'-40'30'285'0,"11"-30"-215"0,29 0-3 0,-40 19 12 15,40-19 5-15,-34 37-16 0,21-7-9 16,-6-3-14-16,10 11-4 0,-3-2-17 16,6 8 6-16,1-6-8 0,5 3 1 0,-2-2-3 15,6 1 2-15,-2-1-7 0,3-2 3 0,-3-6-7 16,3-2-3-16,-5-29-7 0,5 37 4 0,-5-37-5 0,0 0 0 15,0 0 0-15,0 0-1 0,0 0 0 0,0 0 0 16,0 0 3 0,0 0-2-16,29-29 3 0,-20 0-3 0,1-1 3 15,3-7-4-15,-1-2 4 0,2 0-6 16,-1-1 5-16,1 1-5 0,-2-3 7 0,0-2-4 16,3 0 3-16,-1-2-4 0,4 2 3 0,3-4-5 15,2 4 6-15,5 2-5 0,2 1 4 0,0 10-4 16,2 2 3-16,-2 10-2 0,-1 5 0 0,-5 5-1 15,1 4 1-15,-25 5-2 0,46 2 1 0,-46-2 1 16,43 14-2-16,-43-14 3 0,26 28-2 0,-26-28 3 0,9 46-3 0,-12-20 0 16,-6 8-4-16,-4 1 3 0,-4 2-3 0,-8 3 5 15,-2-1-2-15,-3 3 5 0,0-3-3 0,0-2 4 16,-4 0-2-16,4-2 6 0,-3-3-4 16,3-4 4-1,-4-1-5-15,0 1 2 0,2-4-5 0,0-1 5 16,1 2-3-16,1 0 4 0,-2-2-5 0,2-1 4 15,1 1-5-15,1 0 2 0,1 5-2 16,2 2-8-16,2 4 26 0,2 5-20 0,2 3 24 0,1 5-9 16,0 1-3-16,2 3 7 0,0 2-7 0,0 1 3 15,1 1-10-15,-1-2 2 0,0-4-6 0,2-7 5 16,1-6-7-16,4-12-3 0,6 3-15 0,3-27-18 16,3 33-48-16,-3-33-83 0,29 5-268 0,-29-5-183 15,35-33 53-15,0 17 503 0</inkml:trace>
  <inkml:trace contextRef="#ctx0" brushRef="#br0" timeOffset="7658.6222">16191 1856 1800 0,'0'0'57'0,"0"0"-65"0,0-35-11 0,0 35-5 16,6-32 7-16,-6 32 6 0,0 0 5 0,8-28 3 15,-8 28 2-15,0 0-2 0,0 0-2 0,0 0-4 16,0 0-2-16,0 0-5 0,0 0-23 0,11-26-45 16,-11 26-102-16,0 0-194 0,-35 5-161 0,35-5 48 15,-45 2 493-15</inkml:trace>
  <inkml:trace contextRef="#ctx0" brushRef="#br1" timeOffset="11694.3038">2065 2133 426 0,'32'-7'74'0,"-32"7"-10"16,30 0-8-16,-30 0-17 0,37 5-11 0,-37-5 3 16,38 14-17-16,-38-14 0 0,37 21-8 0,-37-21-4 15,41 30 0-15,-41-30-2 0,44 35 2 0,-19-17-3 16,1 0 2-16,1-4 0 0,3 0 6 0,0-2 10 0,5 2 12 16,4-7 11-16,4 4 3 0,3-6-4 0,5 0-8 15,1-3-6-15,6 2-5 0,1-4-1 16,4 1-4-16,1-2-3 0,5 2-1 0,-2-1-6 15,4 2-1-15,0-2-1 0,2 4-1 0,3-2 0 16,0 1 1-16,0 1-1 0,6-3 1 0,3-1 0 0,1 0-1 16,1-1 1-16,5-1-2 0,4-2 2 0,0-1 2 15,1 0 11-15,4-2 1 0,0-2 3 16,3 2 0-16,-1-5 13 0,9 4-3 16,-8-4-2-1,6 7-4-15,-5-2-17 0,-1 0-5 16,2 1 4-16,2 1-3 0,-1 2-2 0,1 1 1 15,-6-2-1-15,3 3-2 0,-2-1 0 0,-3 2 1 16,5 0 0-16,-4 0 1 0,2-2 2 0,3 0-2 16,0 1 0-16,0-3-1 0,6 1 0 0,-2-3 0 0,1-3 2 15,1 2-3-15,1 0 3 0,4-1-1 16,-2-1 3-16,2 0 1 0,0 0 3 16,-2 2 0-16,0 2 1 0,0 0-3 0,2-1-1 0,0 3-2 0,0 3-3 15,0 0-1-15,-2 0 1 0,-2 3 1 0,-1 1-2 16,0 1 2-16,-3 0-2 0,3 1 1 0,-4 1-1 0,4 0 3 15,-1-4-2-15,-1 4 1 0,-4-3-1 0,2 1 0 16,2-1 0-16,2-1 0 0,-1 2 0 0,3-5 0 16,1 4 0-16,-2-4 0 0,0 0 2 31,1 3 3-31,-1-3 2 0,4 0 4 0,0 0-4 16,2 0-3-16,-1 4-2 0,-1-2-3 0,2-1 0 15,-1 1 0-15,1 0 1 0,0 0-1 0,-2 1 0 16,0-1 1-16,1 0-1 0,-1 0 0 0,-2-1 1 0,0-1 2 15,0-1-1-15,1 1 0 0,-3-2-2 0,0 0 1 0,-1 0 1 16,-1 1 0-16,-1-3 1 16,0 2-1-16,0 0 0 0,-2 1 0 0,-2 1 3 0,0 0 1 15,-1 0 3-15,-2 0 0 0,-2 0-3 0,-2 1-1 16,2 3-1-16,0 0-1 0,-2 1 1 0,0 2-2 16,-3 0-1-16,-2 2 2 0,-2 0-3 0,-4 1 2 15,-5-3-1-15,-3 5 0 0,0-3-1 16,-4 2 2-16,-3-1-2 0,1-1 3 15,-5 0-2-15,2 0 3 0,-2-2-2 0,0-4 1 16,2 4-1-16,-2-1 3 0,-4-5 2 0,1 3 4 16,-6-6 1-16,4 2 0 0,-7-3-1 0,1-1-3 15,-7-1-2-15,-1 1-2 0,-7 1-2 0,-5-1-6 16,-2 4-15-16,-10-3-24 0,3 10-41 0,-29-7-60 16,32 3-95-16,-32-3-148 0,0 0-50 0,0 0 267 15</inkml:trace>
  <inkml:trace contextRef="#ctx0" brushRef="#br2" timeOffset="15704.8972">778 3482 1032 0,'-27'-14'122'0,"27"14"-62"0,0 0-14 31,0 0-5-31,0 0 4 0,0 0 5 0,0 0 2 15,0 0-5-15,0-28-11 0,0 28-8 0,0 0-11 16,0 0-7-16,0 0-2 0,0 0-2 0,0 0-1 0,0 0-1 0,27-14-2 16,-27 14-1-16,0 0 0 0,35-4-1 0,-35 4 0 15,30 4 0-15,-30-4 0 0,45 0 0 0,-21 0-1 16,5 0 0-16,1-4-1 0,2-3-12 16,7 5-17-16,-6-12-25 0,19 11-36 0,-19-24-47 15,29 24-65-15,-21-26-106 0,9 0-150 0,17 18 158 16,-28-31 302-16</inkml:trace>
  <inkml:trace contextRef="#ctx0" brushRef="#br2" timeOffset="16440.4482">2492 3050 819 0,'0'0'292'0,"-23"-24"-239"15,23 24-2-15,0 0-17 0,0 0 6 0,-23-28 8 16,23 28-3-16,0 0-13 0,0 0-27 0,-30 21 11 16,30-21-16-16,-32 53 20 0,18-9 10 0,-9 3-5 15,3 13 8-15,-4 2-14 0,1 6 4 16,-2 1-18-16,4 7 11 0,1-6-10 0,4-1 11 16,0-7-9-16,4-4 7 0,1-11-12 0,1 3-10 15,4-10 28-15,1-5-31 0,3-8 30 0,2-27-17 16,4 37-2-16,-4-37-1 0,0 0-1 0,0 0 1 15,0 0 2-15,0 0 1 0,28-23 9 0,-14-4 0 16,-1-15-12-16,3-9 29 0,3-12-31 0,0-3 23 16,1-6-8-16,-1 4-10 0,-3-1 12 0,-1 2-10 15,-5 0 9 1,1 2-10-16,-4 3 10 0,0 2-10 0,0 6 6 16,2 3-9-16,2 8-12 0,-1 6 9 0,1 9-10 15,-11 28 28-15,19-24-16 0,-19 24 15 0,0 0-19 16,0 0 3-16,34 5 0 0,-34-5-13 0,28 33 29 15,-8-3-27-15,1 9 26 0,2 7-9 0,-2 7-9 16,2 1 8-16,0 6-7 0,-5 3 7 0,2 1-7 16,-3 1 7-16,1-2-11 0,0 1 9 0,-1-4-18 15,-1 1 1-15,0-1-18 0,-5-5-15 0,1-1 8 16,-10-15-45-16,12 9-8 0,-14-48-77 0,6 54-54 16,-6-54-49-16,0 0-212 0,0 0 121 0,-29-15 364 15</inkml:trace>
  <inkml:trace contextRef="#ctx0" brushRef="#br2" timeOffset="16596.7755">2430 3679 1143 0,'-39'-16'141'0,"39"16"-48"0,-35-3-23 15,35 3-8-15,0 0-14 0,0 0-17 0,0 0-22 16,0 0-9-16,0 0-4 0,0 0 1 0,23 32 1 16,5-25 2-16,9-6 0 0,8-2-1 0,9-5-8 15,5-10-21-15,17 8-31 0,-12-19-41 0,26 20-49 16,-24-25-54-16,22 22-67 0,-8 1-180 0,-20-16 148 15,23 32 304-15</inkml:trace>
  <inkml:trace contextRef="#ctx0" brushRef="#br2" timeOffset="16862.4815">3594 3494 950 0,'-25'4'176'0,"25"-4"-120"15,-34-16 0-15,34 16 24 0,-30-23 5 16,30 23-9-16,-33-23-7 0,8 9-7 0,25 14-10 15,-36-14-5-15,36 14-15 0,-35-11-7 0,35 11-3 16,-46 2-1-16,46-2-1 0,-50 21-3 0,24-1 1 16,-4 4-3-16,-1 8 3 0,1 5-3 0,-2 3 0 15,4 6-6-15,3-2 1 0,2 6-10 0,4-5 4 16,6-2-7-16,5-3-8 0,4-5 21 16,8-1-25-16,4-4 20 0,8-7-17 0,-16-23-10 15,50 38-11-15,-13-23-14 0,0-14-19 0,20 6-35 16,-11-28-59-16,34 25-78 0,-32-41-108 15,19 7-187-15,11 10 156 0,-27-31 377 0</inkml:trace>
  <inkml:trace contextRef="#ctx0" brushRef="#br2" timeOffset="17128.1039">4033 3552 1120 0,'-34'-3'115'0,"34"3"-22"0,-42 12-5 16,42-12 2-16,-48 16-6 0,48-16-12 16,-57 26-14-16,29-8-8 0,-7-2-10 15,6 3-4-15,1 2-10 0,3 1-6 0,25-22-10 16,-39 37-3-16,39-37-7 0,-21 33 2 0,21-33-5 16,-7 32 4-16,7-32-5 0,5 38 4 0,-5-38-3 15,18 37-11-15,-18-37 27 0,33 37-28 0,-6-21 26 16,1-3-31-16,10 1-9 0,0-11-17 0,10 8-32 15,-10-22-41-15,22 25-98 0,-30-40-167 0,21 14-182 16,2 8 129-16,-17-24 437 0</inkml:trace>
  <inkml:trace contextRef="#ctx0" brushRef="#br2" timeOffset="17503.1223">4327 3637 1180 0,'0'0'60'0,"0"0"-15"0,-32 26 0 0,32-26 1 16,0 0-4-16,5 32-2 0,-5-32-5 0,0 0 2 15,30 23 0-15,-30-23-2 0,47 7-5 0,-17-7-5 16,0-4-6-16,2 1-7 0,1-6-6 0,-1-1-4 16,2-3 1-16,-4-1-4 0,0-2 3 0,-2 0-1 15,-28 16 2-15,45-33-2 0,-45 33 4 16,26-30-3-16,-26 30 3 0,0 0-1 15,6-30 3-15,-6 30-3 0,0 0 1 0,-24-25-4 16,24 25 0-16,-31-10-1 0,31 10 0 0,-41 0 1 16,16 7 1-16,-1 2 3 0,-5 1 5 0,3 6 7 15,-4 2 4-15,6 3 7 0,-3 2-5 0,4 3 2 16,2 2-11-16,6 1-1 0,3-3-10 0,3 4-1 16,7-4-4-16,3 1 2 0,6-3-4 15,4 1-9-15,-9-25 26 0,32 41-30 0,-32-41 23 16,51 31-22-16,-17-17-11 0,3-14-22 0,14 6-17 15,-5-19-16-15,23 10-39 0,-19-32-44 0,31 20-153 16,-8-20-212-16,-4-14 45 0,18 19 459 16</inkml:trace>
  <inkml:trace contextRef="#ctx0" brushRef="#br2" timeOffset="17706.279">5515 2887 1559 0,'-46'23'68'15,"11"17"-44"-15,-6 1 28 0,7 11-24 0,-6-1 21 16,4 9-14-16,-3-2-16 0,6 4 7 0,3 0-9 16,5-1 3-16,5-3-15 0,4-1 1 15,8-4-9-15,4-2 2 0,8-4-10 0,3 1 2 16,7-4-20-16,0-9-3 0,9 4-20 0,-23-39-49 16,55 54-15-16,-55-54-91 0,67 34-155 15,-28-22-154-15,-11-21 48 0,24 20 468 0</inkml:trace>
  <inkml:trace contextRef="#ctx0" brushRef="#br2" timeOffset="18300.2152">5487 3598 1363 0,'-28'35'26'0,"28"-35"-15"0,-16 36 12 15,16-36 4-15,-2 30 7 0,2-30-8 0,11 24-3 16,-11-24-6-16,30 18 3 0,-30-18 4 15,56 2 2-15,-20-13 1 0,6 2-6 16,3-5-5-16,4-3-11 0,-3-3 0 0,2-3-5 16,-4-1 4-16,-3-3-4 0,-4-1 4 0,-7-2-4 15,-7 2 5-15,-23 28 1 0,25-44 11 0,-25 44 1 16,2-39 5-16,-2 39-5 0,-11-33-5 0,11 33-5 16,-25-27-2-16,25 27-2 0,-35-16 1 0,35 16-1 15,-46 4-1-15,21 5 2 0,0 1-4 16,-1 8 2-16,-1 7-2 0,1 3 5 0,-1 5-1 15,4 6 8-15,2-2-3 0,5 3 5 0,4 1-7 16,4-2 4-16,7-4-8 0,4-3 4 0,6-2-6 16,5-6 3-16,-14-24-2 0,41 39 2 15,-13-29 0-15,4-2-1 0,4-8-1 0,3-8-2 16,3-4 1-16,1-4-2 0,1-7 3 0,0-1-3 16,-3-1 2-16,-2-3-3 0,-6 3 3 15,1 4-1-15,-6 2 4 0,-1 1-3 0,-27 18 2 16,34-28-4-16,-34 28 2 0,0 0-1 0,0 0 1 15,0 0 1-15,0 0-1 0,0 0 1 0,0 0-1 16,0 0-1-16,0 0-3 0,0 0 2 0,-6 40-2 16,-4-15 2-16,3 2-2 0,-2-1 4 0,9-26-6 15,-13 44 7-15,13-44-6 0,-5 32 4 16,5-32 1-16,0 0-1 0,0 0 2 0,16 28 2 16,-16-28 4-16,0 0 3 0,0 0 4 15,0 0-3-15,0 0-7 0,32-25-6 0,-32 25 0 16,21-35 0-16,-8 9 0 0,3-3 0 0,1-2 0 15,1 1 0-15,0 3 0 0,-2 3 0 0,-16 24 0 16,24-34 0-16,-24 34 0 0,0 0-1 0,29-30-29 16,-29 30-8-16,0 0-14 0,0 0-11 15,35 2-30-15,-35-2-32 0,30 5-35 0,-30-5-67 16,45-1-84-16,-19 8-170 0,1-21 34 0,28 22 429 16</inkml:trace>
  <inkml:trace contextRef="#ctx0" brushRef="#br2" timeOffset="18706.6145">7173 3529 1030 0,'-28'-8'117'0,"28"8"-11"0,-45 0 2 0,45 0-9 16,-44 3-17-16,44-3-11 0,-48 4-13 0,48-4-9 16,-44 7-10-16,44-7-6 0,-44 10-3 0,44-10 1 15,-46 18 0-15,46-18-2 0,-48 30-3 0,23-7-2 16,-3 0-5-16,1 7 1 0,-1 0-4 15,3-1 1-15,0 3-5 0,4 0-12 0,3-6 0 16,18-26 0-16,-19 43 0 0,19-43 0 0,-5 30 0 16,5-30 0-16,7 26 0 0,-7-26 0 15,0 0 0-15,40 19 0 0,-40-19 0 0,50-5 0 16,-15-6 0-16,4-3 0 0,6-9 0 0,1-3 0 16,0-6 0-16,0-5 0 0,0 4 0 0,-4-4 0 15,-3 3 0-15,-3-1 0 0,-6 4 0 16,-5 4 0-16,-25 27 0 0,31-37 0 0,-31 37 0 15,0 0 0-15,0 0 0 0,0 0 0 0,0 0 0 16,-24-7 0-16,24 7 0 0,-29 34 0 0,13-5 0 16,-1 5 0-16,-1 5 0 0,4-1 0 0,3-4 0 15,6-2 0-15,5-8 0 0,0-24-15 0,12 44 5 16,-12-44-13-16,30 25 7 0,-30-25-6 16,53 7-30-16,-21-21 10 0,14 5-50 15,-12-31-47-15,32 20-108 0,-31-22-291 0,25-14-11 16,11 6 248-16</inkml:trace>
  <inkml:trace contextRef="#ctx0" brushRef="#br2" timeOffset="18894.2114">7846 2816 1663 0,'-55'44'103'0,"21"18"-67"16,-3 5 21-16,5 12-20 0,-3 0 14 0,3 8-9 15,-3-3-18-15,8 2 4 0,4-5-22 0,9-5-6 16,9-5 0-16,5-8 0 0,3-7 0 0,2-6-12 15,8-1 1-15,-1-7-23 0,6-1 9 16,-2-11-18-16,2 0-23 0,-18-30-39 0,37 31-63 16,-37-31-129-16,9-24-301 0,-9 24 65 15,23-53 379-15</inkml:trace>
  <inkml:trace contextRef="#ctx0" brushRef="#br2" timeOffset="19191.0196">7446 3470 1605 0,'0'0'131'0,"-27"19"-103"16,27-19-6-16,0 0 10 0,21 33 6 16,-21-33 2-16,36 20-4 0,-10-11-3 15,5-8-6-15,6-1-7 0,3-5-8 0,3-4-5 16,1-3-3-16,2-6-3 0,-1 1 2 0,-1-1-2 16,-2-1 2-16,-3 1-1 0,-5 2 0 0,-6 2-2 15,-28 14 0-15,41-16 0 0,-41 16 0 0,0 0 0 16,0 0 0-16,0 0 0 0,0 0 0 15,0 0 0-15,11 46 0 0,-22-12 0 0,-1 4 0 16,-4 8 0-16,-2 0 0 0,0 0 0 0,1 0 0 16,2-2 0-16,5-4 0 0,1-5 0 0,5-1 0 15,1-6 0-15,5 0 0 0,-2-28-18 0,10 37-16 16,-10-37-24-16,0 0-28 0,0 0-67 0,59 9-177 16,-36-37-285-16,5-8 36 0,9 5 406 15</inkml:trace>
  <inkml:trace contextRef="#ctx0" brushRef="#br2" timeOffset="20067.1036">8305 3146 1587 0,'0'0'257'0,"-22"26"-240"0,22-26-13 0,0 0 2 16,-12 26 2-16,12-26-1 0,0 0 0 16,4 29-5-16,-4-29 1 0,0 0-2 0,37 26-1 15,-37-26 0-15,42 12 0 0,-13-6 0 0,3-3 2 16,-1 4 0-16,3 4 7 0,-4-2 5 15,0 5 7-15,-5-2 4 0,-25-12 3 0,37 39-3 16,-23-15-3-16,-6 3-22 0,-7 4 0 0,-6 5 0 16,-4 1 0-16,-7 3 0 0,-2 2 0 0,-6 1 0 15,1-3 0-15,-2-5 0 0,4-1 0 16,1-6 0-16,20-28 0 0,-25 42 0 0,25-42 0 16,0 0 0-16,0 0 0 0,0 0 0 0,0 0 0 15,0 0 0-15,0 0 0 0,0 0 0 0,34-28 0 16,-6-2 0-16,4-9 0 0,5 1 0 0,-1-5 0 15,-3 3 0-15,-1-1 0 0,-2 4 0 0,-1 4 0 16,1 1 0-16,-4 4 0 0,1 11 0 0,-27 17 0 16,34-23 0-16,-34 23 0 0,0 0 0 15,0 0 0-15,0 0 0 0,3 30 0 16,-5-6 0-16,1 4 0 0,1 2 0 0,1 2 0 16,7 1 0-16,-1-3 0 0,7 2 0 0,2 0 0 15,5-4-6-15,2-3-7 0,4-1-9 0,1-6-2 16,7 0-9-16,-1-10-1 0,8-1-8 0,-1-8 1 15,5-3-8-15,-3-12-5 0,8 4-1 0,-10-11 3 16,3 4 17-16,-7-6 12 0,-5 0 21 0,-7 1 19 16,-11-6 26-16,-14 30 12 0,9-57 18 15,-7 33-6-15,-15-10-5 0,1 8-15 0,-6-4-5 16,-1 5-12-16,-6 1 1 0,25 24-13 0,-46-36-18 16,46 36 0-16,-50-12 0 0,22 12 0 0,0 2 0 15,-1 12 0-15,1 5 0 0,1 9 0 0,3 6 0 16,2 6 0-16,6 4 0 0,6 0 0 15,3 2 0-15,3-5 0 0,8-1 0 0,1-8 0 16,6 1 0-16,3-4 0 0,-14-29 0 0,39 40 0 16,-39-40 0-16,44 25 0 0,-17-22 0 0,-1-4 0 15,4-8 0-15,8-11 0 0,-1-8 0 0,0-2 0 16,2-3 0-16,-4-2 0 0,-5-2 0 0,-1 0 0 16,-6 0 0-16,-2-2 0 0,-3 2 0 15,-1 3 0-15,-6 6 0 0,-11 28 0 16,12-37 0-16,-12 37 0 0,0 0 0 0,0 0 0 15,0 0 0-15,0 0 0 0,-33 44 0 0,15 0 0 16,-7 16 0-16,-1 12 0 0,-8 11 0 0,0 11 0 31,-1 9 0-31,-4 8 0 0,0 4 0 0,2 1 0 16,7-8 0-16,7-8 0 0,5-12 0 0,7-12 0 0,3-8 0 16,2-6 0-16,3-16 0 0,-1-6 0 15,1-11 0-15,3-29 0 0,-2 28 0 0,2-28 0 0,0 0 0 16,0 0 0-16,-4-35 0 0,3 8 0 0,-1-8 0 15,-2-11 0-15,1-12 0 0,1-4 0 0,0-8 0 16,0-6 0-16,2-5 0 0,0-5 0 0,6 5 0 0,-1 0 0 16,4 12 0-16,-4 15 0 0,2 13 0 0,-5 11 0 15,-2 30 0-15,2-42 0 0,-2 42 0 16,7-35-65-16,-7 35 65 0,21-39-236 0,36 39-61 16,-24-41-187-16,49 10-160 0,12 11 324 0,-11-29 320 15</inkml:trace>
  <inkml:trace contextRef="#ctx0" brushRef="#br2" timeOffset="20750.4088">10106 3732 911 0,'12'-25'193'15,"10"-12"-157"-15,8 2 3 0,-4-7 16 16,11 10 0-16,-14-3 2 0,8 10-16 0,-16 1 0 16,-15 24 3-16,20-25 6 0,-20 25-1 0,0 0-3 15,0 0-9-15,0 0-10 0,0 0-8 0,0 0-8 16,0 0-3-16,0 0-4 0,-12 35 4 0,12-35 1 16,-22 48 10-16,8-20 1 0,4 5 8 0,-5-1-6 0,6 3 1 15,-1-1-6-15,1 1 0 0,4 0-4 16,1-1 2-16,2-8-6 0,2 1-14 0,0-27 6 15,7 33-12-15,-7-33 26 0,0 0-15 0,27 28 15 16,-27-28-15-16,25 0-1 0,-25 0 1 0,35-17-15 16,-35 17 29-16,43-39-28 0,-18 11 26 0,-2-2-12 15,1 0-3-15,-1 2 1 0,-1 3-3 0,-22 25 2 16,32-41-4-16,-32 41 1 0,21-28-5 16,-21 28-3-16,0 0-2 0,0 0 0 0,26-16 0 15,-26 16 3-15,0 0 2 0,0 0 2 0,20 23 5 16,-20-23 0-16,16 36 5 0,-16-36-4 0,17 47 4 15,-8-21-3-15,2 3 4 0,-2-3-4 16,-2 2-11-16,2-3 31 0,1 0-30 0,-10-25 33 16,22 38-14-16,-22-38 0 0,19 27 3 0,-19-27-3 15,0 0 2-15,27 17-2 16,-27-17 0-16,0 0 4 0,33-14 3 16,-33 14 2-16,30-31 0 0,-10 4-16 0,-1-5 23 0,1-3-27 15,-1-2 22-15,-6 0-12 0,-1-2-6 0,-5 6 2 16,-1-6-5-16,-3 9-1 0,-5-3-11 0,4 5-11 15,-7-2-14-15,5 30-14 0,-9-51-31 0,9 51-31 16,-12-39-61-16,12 39-131 0,24-9-232 0,-24 9 40 16,0 0 408-16</inkml:trace>
  <inkml:trace contextRef="#ctx0" brushRef="#br2" timeOffset="21144.6656">11517 3047 1610 0,'-37'3'48'0,"37"-3"-20"0,-33 11 8 15,33-11 5-15,-29 19 2 16,29-19-11-16,-26 34-5 0,26-34-6 0,-27 53-1 16,16-18-7-16,1 5 4 0,1 6-7 0,-2 5 5 0,3 6-10 0,-3 2 6 15,0 3-7-15,1-2 6 0,-1 0-6 16,0-5 5-16,4-4-9 0,2-7 4 15,3-6-5-15,4-2-9 0,2-10 20 0,-4-26-20 0,12 39 20 16,-12-39-11-16,0 0 0 0,28 21-1 0,-28-21 3 16,29-12 0-16,-29 12-13 0,40-41 26 0,-15 9-23 15,2-3 21-15,-2-5-8 0,-1-1-6 0,1 2 5 16,-4 1-3-16,-1 2 3 0,-4 5-3 0,-4 1 2 16,1 5-3-16,-13 25 3 0,15-35-3 0,-15 35 2 15,0 0-1-15,0 0-1 0,0 0-1 16,0 0-4-16,0 0-2 0,0 0-4 0,8 35 0 15,-7-5-6-15,-2 5 0 0,4 2-17 0,-5-5-5 16,9 7-24-16,-5-15-19 0,19 12-31 0,-21-36-16 16,48 49-53-16,-48-49-91 0,53 0-178 0,-8 12-27 15,-21-31 390-15</inkml:trace>
  <inkml:trace contextRef="#ctx0" brushRef="#br2" timeOffset="21347.8135">11997 3498 1222 0,'0'0'252'0,"-37"-2"-167"16,11 2-16-16,26 0 0 0,-36 30-11 0,22-5-10 16,-5 1-9-16,6 7 0 0,-3 3-9 0,7 1-1 15,2 0-13-15,4-2-4 0,3-5-9 16,5 0 1-16,4-4-6 0,2-1-11 0,-11-25 22 16,31 42-31-16,-31-42 17 0,41 25-28 0,-14-16-19 15,-27-9-42-15,58-6-70 0,-45-32-142 0,15 9-277 16,9-2 38-16,-10-22 381 0</inkml:trace>
  <inkml:trace contextRef="#ctx0" brushRef="#br2" timeOffset="21488.5147">12072 2915 1182 0,'-29'-9'129'0,"29"9"-114"0,0 0-25 15,0 0-9-15,0 0-13 0,0 0-13 0,0 0-22 16,0 0-55-16,43-4-108 0,1 12-216 0,-44-8 92 15,73-4 354-15</inkml:trace>
  <inkml:trace contextRef="#ctx0" brushRef="#br2" timeOffset="21660.3979">12582 2964 1244 0,'-2'46'125'0,"-23"-16"-26"15,18 26-6-15,-23-15 8 0,14 20-2 0,-14-6-30 16,5 10-6-16,-5-1-21 0,4 1-1 15,3-4-24-15,1-1-2 0,6-5-14 0,0-4 2 16,2-4-5-16,4-4 2 0,3-6-10 0,1 0-13 16,6-4 11-16,2-8-36 0,7 1 10 0,-9-26-39 15,28 34-57-15,-28-34-121 0,36-18-352 0,-6 8 55 16,-2-19 299-16</inkml:trace>
  <inkml:trace contextRef="#ctx0" brushRef="#br2" timeOffset="22004.2841">12662 3501 1205 0,'-27'7'109'0,"27"-7"-81"15,-20 29 10-15,20-29 18 0,-3 33 8 0,3-33 1 16,19 35-9-16,-19-35-4 0,45 34-7 16,-10-20-5-16,-1-4-4 0,8-1-1 0,1-4-5 15,1 2-2-15,-5-5-6 0,-4-2-5 0,-4-2-2 16,-3 1-4-16,-28 1-1 0,41-13-3 0,-41 13 2 15,26-21-3-15,-26 21 1 0,18-28-4 0,-18 28-1 16,11-44-4-16,-8 19-1 0,-1-5-6 16,1 0 0-16,-6-3-7 0,-1 0 0 0,-8 1-8 15,-2 2-1-15,-6 0-3 0,20 30 8 16,-49-39 6-16,20 32 10 0,-1 11 6 0,-7 8 8 16,0 13 11-16,-4 6 5 0,-1 17 9 0,4 3-7 15,3 7 4-15,0-2-12 0,4 6 1 0,7-7-13 16,9-4 1-16,10-9-9 0,10-7-1 0,11-5-10 15,6-5-16-15,13-2 6 0,4-14-49 0,20-1-10 16,-3-34-92-16,45 8-301 0,-14-13-133 16,5-12 36-16,11 15 564 0</inkml:trace>
  <inkml:trace contextRef="#ctx0" brushRef="#br2" timeOffset="23223.3101">13903 3660 907 0,'0'0'267'15,"0"0"-219"-15,-9-27-25 0,9 27-6 16,0 0 7-16,-2-31 6 0,2 31 9 0,0-25 3 16,0 25 8-16,0 0 0 0,-10-28 3 0,10 28 1 15,0 0-3-15,0 0-6 0,0 0-9 0,0 0-12 16,0 0-9-16,-27 19-4 0,27-19-5 0,-19 32 3 16,5-7-3-16,1 3 4 0,-1 5-4 0,0 2 4 15,0-1-8-15,0-2 4 0,1-1-7 0,2 1-10 16,3-6 28-16,2 1-29 0,6-27 29 15,-1 30-20-15,1-30-2 0,0 0 1 0,0 0-2 16,24 3 1-16,-24-3 5 0,0 0 11 16,36-42-28-16,-20 16 30 0,1-8-30 0,1-3 15 15,2-2 6-15,-3-3-8 0,1 0 9 0,0 1-8 16,-4 1 7-16,0 1-7 0,-3 4 3 0,-2 3-3 16,-4 4 2-16,-5 28-2 0,7-42 3 15,-7 42-2-15,3-25 2 0,-3 25-1 0,0 0 1 16,0 0-1-16,0 0-2 0,0 0-1 0,0 0-1 15,0 0 1-15,0 0 1 0,-5 41 3 0,5-41-1 16,-3 47 4-16,-1-22-5 0,2 1 5 0,1-1-3 16,1-25 6-16,-2 40-4 0,2-40 4 0,9 39-4 15,-9-39 2-15,19 32-1 0,-19-32 1 0,32 19 1 16,-32-19 0-16,46 7 1 0,-16-8 0 16,4-8 0-16,5-2 2 0,1-8 3 15,3 1-5-15,0-3 3 0,-3-2-7 0,-1 4 2 16,-2-2-4-16,-5 1 4 0,-3 1-4 0,-29 19 1 15,39-27-1-15,-39 27 1 0,0 0 0 0,0 0 2 16,0 0 1-16,0 0-2 0,0 0 2 0,0 0-4 16,0 0 0-16,-4 36-1 0,4-36 2 0,-25 52-3 15,11-20 6-15,0 0-6 0,2 0 1 16,1-1-2-16,0-3-4 0,8 1-10 0,-3-5-3 16,10 3-17-16,-4-27-10 0,11 46-32 0,-11-46-24 15,28 37-26-15,-28-37-66 0,48 15-41 0,-48-15-117 16,44-19-81-16,7 26 189 0,-26-39 245 15</inkml:trace>
  <inkml:trace contextRef="#ctx0" brushRef="#br2" timeOffset="23598.4746">14936 3558 949 0,'0'0'150'16,"-32"-30"-90"-16,32 30-10 0,-48-23 9 0,48 23 4 16,-57-7-3-16,32 10-7 0,-10 1-5 0,5 8-3 15,-7-3-4-15,5 10 3 0,-5-3-5 0,8 7 2 16,-6 2-7-16,8 5-2 0,-1 0-10 0,5 3 1 15,0-3-2-15,5 7 4 0,0-5-1 16,6-2 2-16,3-4-12 0,4 0-12 0,5-26 21 16,3 45-29-16,-3-45 25 0,23 31-16 15,-23-31-3-15,36 23 2 0,-10-18 1 0,5-5-1 16,4-5 0-16,4-5-1 0,3-10 2 0,1 1-2 16,3-8-16-16,0-3 25 0,-2 0-24 0,-3-1 24 15,-4-3-7-15,-3 3-3 0,-6-1 1 0,-1 0-3 16,-6 2 3-16,0 4-6 0,-21 26 4 15,23-46-5-15,-23 46 3 0,7-28-2 0,-7 28 3 16,0 0 0-16,0 0 0 0,0 0 1 0,0 0-3 16,0 0 0-16,0 0-2 0,-30 14 2 0,30-14-1 15,-24 49 4-15,11-19-3 0,3 4 4 0,1-1-11 16,0-1 0-16,5 1-12 0,-1-3-2 0,7 2-8 16,-2-7 1-16,10 3 1 15,-10-28-47-15,29 39 7 0,-29-39-50 0,47 17-41 16,-47-17-45-16,62-14-108 0,-14 9-152 0,-14-29 138 15,24 27 329-15</inkml:trace>
  <inkml:trace contextRef="#ctx0" brushRef="#br2" timeOffset="23786.1773">15465 3517 1120 0,'0'0'309'0,"-55"12"-228"0,55-12-23 16,-41 8-4-16,41-8-1 0,-35 22-15 0,35-22-9 15,-37 36-12-15,23-12-6 0,0 4-5 0,1 4 3 16,4 0-4-16,2 3 5 0,4-1-11 15,-1-3 5-15,4 3-6 0,0-3-8 0,2-2 28 16,0-5-34-16,5 3 20 0,-7-27-30 0,23 35-27 16,-23-35-24-16,32 18-32 0,-32-18-55 0,40-6-110 15,-40 6-220-15,43-40 4 0,-2 26 381 16</inkml:trace>
  <inkml:trace contextRef="#ctx0" brushRef="#br2" timeOffset="24211.0688">15499 3202 1617 0,'0'0'59'0,"-36"7"-44"16,36-7-5-16,0 0-2 0,0 0 0 0,0 0-4 15,0 0 1-15,0 0 3 0,6 37 10 16,-6-37 0-16,33 21 4 0,-33-21-5 0,46 21 0 16,-46-21-4-16,46 28 1 0,-46-28-1 0,43 37 2 15,-43-37-4-15,34 44 1 0,-22-19-7 0,-3 5 1 16,-4 2-3-16,-1 1 5 0,-4 1-3 0,-4-1 4 15,-1-1-2-15,-4 1 4 0,-3-3-3 16,1-2 1-16,-1-3-6 0,12-25 4 0,-23 39-3 16,23-39 5-16,0 0-3 0,-20 24-2 0,20-24-2 15,0 0-2-15,0 0-1 0,0 0-2 0,0 0 1 16,0 0 0-16,20-33 1 0,-20 33-2 0,26-44 2 16,-8 18-6-16,3-3 1 0,0 1-3 0,1 2 3 15,-1 1 0-15,-21 25 7 0,41-35-3 16,-41 35 2-16,35-23 0 0,-35 23-2 15,27-11 1-15,-27 11 1 0,0 0 0 0,0 0 0 16,28 20 3-16,-28-20-4 0,10 28 3 0,-10-28-3 16,9 42 2-16,-5-15-3 0,-1-3 3 0,3 6-4 15,-1-5 2-15,2 0-10 0,-7-25-1 0,23 47-13 16,-23-47-5-16,36 35-9 0,-36-35-6 0,47 16-17 16,-47-16-11-16,62-3-24 0,-32-24-26 15,25 22-50-15,-21-36-88 0,21 3-165 0,2 11-32 31,-18-26 336-31</inkml:trace>
  <inkml:trace contextRef="#ctx0" brushRef="#br2" timeOffset="24412.7119">16542 2910 1256 0,'-28'-16'160'0,"-6"3"-77"0,34 13-12 16,-41 4-2-16,41-4-10 0,-32 25-17 15,18 1-10-15,-2 2 8 0,4 13-34 0,-1 1 26 16,5 11-28-16,0 3 4 0,7 2 7 0,2 2-11 15,3 5 4-15,3-1-11 0,0-1 8 0,0-3-10 0,0-2 6 0,0 2-9 0,1-4-1 16,0-1-19-16,-2-9-4 0,3 5 10 0,-6-11-38 16,11 3 12-16,-14-19-60 0,20 15-73 15,-20-39-49-15,0 0-148 0,23 30-86 0,-23-30 146 16,0 0 318-16</inkml:trace>
  <inkml:trace contextRef="#ctx0" brushRef="#br2" timeOffset="24929.6459">16356 3404 1095 0,'-25'-10'357'16,"25"10"-304"-16,0 0-40 0,-5 26 2 0,5-26 8 15,18 28 10-15,-18-28 2 0,37 32 0 0,-12-20-8 16,10 1-4-16,6-6-9 0,5-2-6 0,5-5-4 16,6-5-3-16,5 1 1 0,2-3-2 0,3-2 1 31,-2-3-1-31,-3 0-1 0,-5 1 0 0,-2-1 1 15,-7 0 0-15,-8 5 2 0,-4-2-2 0,-36 9 2 16,41-9-2-16,-41 9 4 0,0 0 13 16,0 0 4-16,0 0 2 0,0 0-1 0,-27-7-10 15,0 5 6-15,1 6 3 0,-9 1 6 0,-3 4 1 0,-2 0-6 0,-3 6 1 16,-1 5-7-16,0 3 1 0,-1 5-2 0,1 2-1 16,1 1-8-16,5 3-6 0,4 1 0 15,9 0 0-15,6 1 0 0,6-6 0 0,10-2 0 0,6-2 0 16,-3-26 0-16,27 44 0 0,-27-44 0 15,55 32 0-15,-16-25 0 0,3-4 0 0,6-10 0 16,0-3 0-16,1-8 0 0,1-6 0 0,0-3 0 16,-1-1 0-1,-3 0 0-15,-3-4 0 0,-8 0 0 0,-1 2 0 16,-8 1 0-16,-3-1 0 0,-7 3 0 0,-5 1 0 16,-6-4 0-16,-5 5 0 0,-3-1 0 0,3 26 0 0,-9-43 0 15,9 43 0-15,0 0 0 0,-29-26 0 0,29 26 0 16,-26 7 0-16,26-7 0 0,-34 34 0 0,17-8 0 15,-3 7 0-15,1 4 0 0,3 0 0 0,0 2-2 16,3 0 3-16,6-2-6 0,4-4-2 0,6 1-13 0,3-8-6 16,8 2-17-16,-14-28 0 0,37 43-11 0,-37-43-1 15,53 28-26-15,-53-28-34 0,71 10-71 0,-48-36-160 16,14 8-164-16,13 4 12 0,-15-26 442 16</inkml:trace>
  <inkml:trace contextRef="#ctx0" brushRef="#br2" timeOffset="25111.201">17780 3387 1624 0,'-34'-9'115'16,"34"9"-54"-16,-42 5-18 0,42-5-8 0,-37 23-9 15,37-23-2-15,-41 48-6 0,23-17 3 16,0 6-10-16,4 2 3 0,4 2-7 0,3 1 2 0,-1 0-6 16,7 0 1-16,-1-1-5 0,4-6 3 0,3 0-8 15,0-3-11-15,6-2 19 0,-11-30-34 0,25 46 13 16,-25-46-26-16,32 21-21 0,-32-21-36 0,44 5-64 15,-41-38-150-15,24 15-262 0,7-6 51 0,-15-22 384 16</inkml:trace>
  <inkml:trace contextRef="#ctx0" brushRef="#br2" timeOffset="25543.3502">17844 3151 1624 0,'0'0'81'16,"0"0"-72"-16,-16 32-2 0,16-32 9 0,0 0 13 15,16 26 7-15,-16-26 6 0,0 0-5 16,39 32-2-16,-39-32-8 0,39 15-1 0,-39-15-5 16,35 16 0-16,-35-16-4 0,34 23 0 15,-34-23-15-15,26 30-2 16,-26-30 0-16,20 35 0 0,-20-35 0 0,10 50 0 16,-6-24 0-16,-4 4 0 0,-5 2 0 0,-4 1 0 15,-2 2 0-15,-5 2 0 0,-2-1 0 0,1-3 0 16,-3-1 0-16,4-4 0 0,16-28 0 0,-30 44 0 0,30-44 0 15,0 0 0-15,-16 25 0 0,16-25 0 0,0 0 0 16,0 0 0-16,0 0 0 0,0 0 0 0,29-32 0 16,-29 32 0-16,44-49 0 0,-18 17 0 0,3 0 0 0,-1-1 0 15,0 1 0-15,1-1 0 0,-3 1 0 16,3 4 0-16,-1 0 0 0,-1 3 0 0,-27 25 0 16,37-34 0-16,-37 34 0 0,0 0 0 15,25-14 0-15,-25 14 0 0,0 0 0 0,0 0 0 16,0 0 0-1,0 32 0-15,0-32 0 0,-2 49 0 0,0-19 0 16,-2 0 0-16,3 4 0 0,-3-3 0 0,6 5 0 16,-2-5-35-16,9 6-25 0,-4-12-3 0,13 12-30 0,-18-37-15 15,42 55-36-15,-42-55-37 0,53 38-22 0,-53-38-67 16,54 7-108-16,-12 11-34 16,-42-18 313-16</inkml:trace>
  <inkml:trace contextRef="#ctx0" brushRef="#br2" timeOffset="25758.1599">18766 3547 1062 0,'-8'-42'135'0,"18"19"-36"16,-13-16 7-16,3 39-8 0,10-47-11 0,-10 47-12 16,6-27-6-16,-6 27-10 0,0 0-11 0,0 0-11 15,0 0-10-15,-8 32-2 0,0-7-2 16,-3 13 4-16,-3 3-3 0,0 6 2 0,-2 4-14 16,2 2-4-16,-1 0-8 0,3 2 0 0,1-4 0 0,2-2 0 0,4-7 0 15,3-3 0-15,4-7 0 0,2-8 0 0,-4-24 0 31,14 34 0-31,-14-34-13 0,32 7-28 0,-4-14-15 16,-5-18-39-16,21 11-55 0,-24-40-94 0,42 27-186 16,-21-15-119-16,-6-13 81 0,20 25 468 15</inkml:trace>
  <inkml:trace contextRef="#ctx0" brushRef="#br2" timeOffset="26617.8053">19225 3198 1358 0,'-11'46'115'15,"11"-46"-58"-15,-23 49 17 0,23-49 12 16,-24 57 3-16,8-29-20 0,7 5-11 16,-5-4-15-16,7 1-3 0,-4-4-9 0,6 2-4 15,-1-1-27-15,1-1 0 0,5-26 0 0,-16 48 0 16,16-48 0-16,-16 45 0 0,7-20 0 0,0 0 0 16,-1-1 0-16,10-24 0 0,-20 44 0 0,20-44 0 15,-14 39 0-15,14-39 0 0,0 0 0 0,-9 27 0 16,9-27 0-16,0 0 0 0,0 0 0 15,0 0 0-15,0 0 0 0,25-36 0 0,-5 10 0 16,3-8 0-16,7-4 0 0,0-1 0 0,2 2 0 16,-2 0 0-16,-4 3 0 0,1 3 0 0,-6 1 0 15,2 5 0-15,-23 25 0 0,37-40 0 0,-37 40 0 16,27-27 0-16,-27 27 0 0,0 0 0 16,0 0 0-16,0 0 0 0,0 0 0 0,7 35 0 15,-11-10 0-15,1 0 0 0,-4 8 0 16,2-3 0-16,1 2 0 0,2 0 0 0,2-1 0 15,4 1 0-15,5-4 0 0,1-3 0 0,12 0 0 16,-22-25 0-16,54 38-36 0,-22-24-8 0,9 2-14 16,-4-12-8-16,9 8-22 0,-10-17-9 0,12 14-17 15,-22-25-9-15,18 14 9 0,-44 2 5 0,62-35 30 16,-62 35 25-16,50-43 39 0,-50 43 46 16,32-52 50-16,-32 52 27 0,14-57 24 0,-14 57-10 15,2-53-11-15,-2 53-22 0,-4-54-17 0,4 27-20 16,-9-6-9-16,1 5-10 0,-5-4 3 15,13 32-7-15,-23-42 0 0,23 42-8 0,-30-30-13 16,30 30-8-16,-35-7 0 0,35 7 0 0,-39 16 0 16,39-16 0-16,-46 42 0 0,23-10 0 0,-1 6 0 15,3 3 0-15,0 1 0 0,7 4 0 16,1-4 0-16,8 2 0 0,3-5 0 0,6-4 0 16,5-5 0-16,5-3 0 0,-14-27 0 0,42 38 0 15,-15-29 0-15,1-4 0 0,6-8 0 0,1-9 0 16,1-6 0-16,1-7 0 0,-2-3 0 0,-1-2 0 15,0-5 0-15,-2 0 0 0,-4-2 0 0,0 0 0 16,-1-2 0-16,-2 2 0 0,-2-2 0 16,-4 6 0-16,-5 5 0 0,-5 1 0 15,-9 27 0-15,9-28 0 0,-9 28 0 0,0 0 0 16,0 0 0-16,0 0 0 0,-41 48 0 0,16-11 0 16,-6 14 0-16,-7 5 0 0,-1 9 0 0,-3 9 0 15,-1 11 0-15,3 6 0 0,-3 10 0 0,2 1 0 16,3 2 0-16,-3 1 0 0,4-6 0 0,-2-6 0 15,3-6 0-15,8-15 0 0,3-10 0 16,7-11 0-16,6-13 0 0,3-6 0 0,9-32 0 16,-9 34 0-16,9-34 0 0,0 0 0 0,0 0 0 15,0 0 0-15,4-41 0 0,1 11 0 0,0-9 0 16,1-3 0-16,-1-6 0 0,0 1 0 0,-5-2 0 16,2-1 0-16,-4-4 0 0,2-4 0 15,4 1 0-15,-1-1 0 0,6 7 0 0,2 3 0 16,5 10 0-16,0 3 0 0,7 6 0 15,2 1 0-15,8 5 0 0,1-1 0 0,7 6 0 16,-4-5-32-16,18 20-131 0,-32-38-146 0,21 32-343 16,-9-7 39-16,-1-3 336 0</inkml:trace>
  <inkml:trace contextRef="#ctx0" brushRef="#br2" timeOffset="27962.0942">2669 5002 1278 0,'-35'-20'82'0,"35"20"-43"0,0 0 3 16,0 0 4-16,-25-28 10 0,25 28 0 15,0 0-9-15,0 0-7 0,-39-24-7 16,39 24-7-16,-32-4-4 0,32 4-2 0,-42 11-2 16,42-11 3-16,-50 30-3 0,24-9 5 0,-3 3-6 15,1 10 2-15,-1-2-8 0,5 5 2 0,-1-2-7 16,5 0 0-16,3-2-4 0,6-3 0 0,2-1-5 16,6-5 3-16,3-24-5 0,9 37 0 0,-9-37-10 15,28 23-3-15,-2-14-12 0,3-9-4 16,13-4-7-16,3-13-9 0,18-1-13 0,-6-21-28 15,23 17-25-15,-17-28-26 0,21 22-11 0,-22-23-5 16,16 18 13-16,-22-15 17 0,6 11 3 0,-12-2 21 16,-9 6 22-16,-6 1 23 0,-8 4 53 0,-27 28 57 15,24-44 68-15,-24 44 56 0,-7-27 31 16,7 27-7-16,-30-8-38 0,30 8-36 16,-39 1-30-16,39-1-32 0,-48 13 7 0,48-13-22 15,-54 24 6-15,29-4-8 0,-7-3-14 0,3 6-5 16,1 0-11-16,2 5 0 0,3 2-6 0,1 4 6 15,3-1-4-15,3-3 7 0,2 2-6 0,5-2-3 16,2 0-6-16,3-2 3 0,4-3-4 0,0-25 5 16,14 42-5-16,-14-42-1 0,29 26-1 0,-29-26 0 15,51 14 1-15,-17-17-1 0,6-6-1 16,5-7-2-16,1-12 2 0,2-4-4 0,1-5 1 16,-3-3-9-16,2-1 1 0,-5-1-7 15,-3 3 7-15,-6-1-3 0,-6 5 7 0,-5 1-2 16,-8 6 8-16,-7 1-2 0,-8 27 5 0,0-33-1 15,0 33-11-15,-14-26 13 0,14 26-14 0,0 0 27 16,-30-20-11-16,30 20 13 0,0 0-12 0,-26-3-1 16,26 3 0-16,0 0 0 0,0 0-6 15,0 0 0-15,0 0-2 0,0 0-1 0,0 0 2 16,0 0-12-16,35 12 15 0,-35-12-15 0,44-5 16 16,-15 1 15-16,-1-3-11 0,6 0 15 0,-3 0-14 15,0 4-3-15,-3 1 1 0,-28 2-3 0,39 7 2 16,-39-7-15-16,25 19 14 0,-25-19-12 0,16 37 23 15,-13-10-8-15,-5 3 6 0,-3 5-7 16,-2 4-5-16,-5 3 4 0,-4 2-6 16,-4-2 7-16,-1 0-4 0,0-1 4 0,-1-8-3 15,5-1 3-15,2-6-3 0,15-26 3 0,-19 32-2 16,19-32 1-16,0 0-4 0,0 0-1 0,0 0 0 16,0 0 0-16,30-33 2 0,-10 6-3 0,8-6 5 15,6-9-7-15,3-2 6 0,0-4-4 0,0 0 3 16,-1 8-2-16,-3 1 3 0,-1 7-2 15,-5 3 3-15,-3 2-5 0,-24 27-8 0,32-30 8 16,-32 30-8-16,0 0 13 0,0 0-3 0,0 0 1 16,0 0 9-16,0 0-11 0,0 39 11 0,-3-11-8 15,1 7-3-15,-5 2 3 0,2 2-3 16,-1 0-3-16,3-2-11 0,1-2-5 0,6-2-16 16,-3-6-5-16,10 3-9 0,-11-30-3 0,34 42-26 15,-34-42-32-15,54 32-73 0,-54-32-93 16,66-20-182-16,-22 12-44 0,-7-24 316 0</inkml:trace>
  <inkml:trace contextRef="#ctx0" brushRef="#br2" timeOffset="28259.0264">4486 4799 1156 0,'-47'-31'299'0,"47"31"-210"0,-54-2-20 16,54 2-4-16,-53 3-8 0,28 4-13 0,-5-1-11 15,2 8-27-15,0-4 24 0,28-10-32 16,-46 32 27-16,46-32-13 0,-29 32-3 0,29-32 2 15,-17 28-7-15,17-28 0 0,-4 28-3 0,4-28 1 16,11 27-2-16,-11-27 1 0,28 19-2 0,-28-19 2 16,46 14-2-16,-18-9 0 0,4-1 2 0,2-2 0 15,0 1 2-15,1 2 0 0,-5-1-2 16,0 3 0-16,-5 2-3 0,-25-9 1 0,41 24 0 16,-41-24 2-16,25 29-1 0,-25-29 4 0,10 31-4 15,-10-31 3-15,-2 37-2 0,2-37 3 0,-10 35-3 16,10-35 1-16,-18 27-1 0,18-27 0 0,0 0-2 15,-28 21-2-15,28-21-6 0,0 0-6 0,0 0-11 16,-25-5-14-16,25 5-22 0,-9-27-41 16,9 27-52-16,-2-47-92 0,29 15-254 15,-9 2-21-15,-4-17 270 0</inkml:trace>
  <inkml:trace contextRef="#ctx0" brushRef="#br2" timeOffset="28477.8423">5140 4287 1654 0,'-25'5'49'0,"25"-5"-26"16,-37 28-2-16,37-28 9 0,-39 48 1 0,16-16 3 15,-2 4-7-15,0 3-1 0,2 5-12 16,4 2-1-16,3 5-11 0,2 2 4 0,3 3-8 16,2 1-10-16,0 3 21 0,0 1-21 0,1 1 21 15,1-2-8-15,3-7-12 0,2 1 4 0,4-5-12 16,2-4-7-16,3-1-13 0,-4-13-12 15,13 8-40-15,-16-39-32 0,27 48-114 0,-27-48-216 16,0 0-76-16,28 10 193 0</inkml:trace>
  <inkml:trace contextRef="#ctx0" brushRef="#br2" timeOffset="29553.4344">4819 4861 1354 0,'-37'-12'252'0,"37"12"-212"15,0 0-40-15,0 0-5 0,0 0-2 0,0 0 4 16,0 0 6-16,39 21 3 0,-14-18 0 0,3 1-1 16,8-6-3-16,1 2-2 0,5-3-5 0,1-5-8 15,8 8-15-15,-3-10-16 0,9 10-9 0,-8-11-6 16,11 11 4-16,-6-8 14 0,6 8-19 16,-12-8 20-16,5 10-11 0,-11-5 16 0,1 1 18 15,-8 0 8-15,-3 0 8 0,-7 2 1 0,-25 0 5 16,25 2 32-16,-25-2 18 0,0 0 9 0,0 0 6 15,0 0-24-15,-39-2-4 0,39 2-15 0,-39 0 28 16,39 0-16-16,-50 6 13 0,25 3-2 0,-8-8-14 16,4 8 0-16,-6 0-5 0,1 1 1 15,-3 6-3-15,2 5 5 0,-2 2-7 16,-1 6 5-16,3-3-8 0,5 7 2 0,1-1-9 16,6 2 0-16,4-1-8 0,5-1-1 0,5-4-5 15,5-2-1-15,4-26-3 0,11 43 2 0,-11-43-3 16,34 33 1-16,-10-22 1 0,3-4-1 0,5-7 2 15,5-4-4-15,4-5-1 0,3-5-4 0,4-2-2 16,-6-3-4-16,3-2-2 0,-6-4-6 16,-4 2 2-16,-3 0-2 0,-2 1 5 0,-5-1-1 15,-25 23 7-15,39-44 0 0,-39 44 6 0,21-46 2 16,-21 46 4-16,9-39-2 0,-9 39 4 0,0-33-2 0,0 33 3 16,-7-27 0-16,7 27 2 0,0 0 5 0,0 0 1 15,0 0 2-15,0 0-4 0,-27-12-4 0,27 12-4 16,0 0 0-16,-14 25-2 0,14-25 2 0,-9 33-1 15,9-33 2-15,-2 37-1 0,2-37 2 0,6 41-4 16,-6-41 3-16,16 40-2 0,-16-40 2 0,23 33-3 16,-23-33 5-16,33 29-4 0,-33-29 1 0,39 21-3 15,-39-21 2-15,45 14-2 0,-45-14 3 0,39 7-1 16,-39-7-1-16,37-4 2 0,-37 4-2 0,39-10 2 16,-39 10-2-16,39-18 1 0,-39 18-2 0,42-31 3 15,-17 8-3-15,0 1 0 0,1 0-3 16,1-7 3-16,-2 8 0 0,-25 21 4 0,46-37-2 31,-46 37 2-31,28-17-2 0,-28 17 5 0,0 0 5 16,0 0 4-16,0 0 0 0,0 0-6 0,0 0-3 15,-26 37-9-15,6-13 3 0,-3 10-2 0,0 1 3 0,0 4-1 16,4 0 3-16,1-4-5 0,5-2 6 0,6-3-7 16,4-3 6-16,3-27-3 0,0 35 1 15,0-35-1-15,0 0 0 0,0 0 1 0,26 16-1 16,-26-16 2-16,27-18-1 0,-27 18 2 0,39-46 0 15,-18 15-1-15,2-3-1 0,0 2-1 0,0 1 0 16,-3 1 0-16,-3 2 0 0,-2 1 0 0,-15 27 0 16,21-42 0-16,-21 42 0 0,0 0 0 0,10-27 0 15,-10 27 0-15,0 0 0 0,0 0 0 0,0 0 0 16,0 0 0-16,-8 37 0 0,8-37 0 16,-7 46 0-16,5-19 0 0,2-27 0 0,0 45 0 15,0-45 0-15,14 41 0 0,-14-41 0 0,26 26 0 16,-26-26 0-16,41 14 0 15,-14-12 0-15,1-4 0 0,6-6 0 0,3-8-3 0,2-4-7 16,3-4-4-16,3-6-10 0,4-2 1 0,-3-7-16 16,2-1 11-16,-7-2 1 0,-2-1 11 15,-2-2 10-15,-5-1-7 0,-4-2 24 0,-5 6-21 16,-1 0 29-16,-8-2-3 0,-2 1 1 0,-5 1 10 16,-3 7-6-16,-4 0-1 0,0 5-7 0,0 30 4 15,-6-37-1-15,6 37 2 0,0 0-4 0,0 0-10 0,0 0-4 16,-33 24 0-16,19-1 0 0,-2 16 0 0,-2 9 0 15,-2 3 0-15,1 5 0 0,1 4 0 0,1-4-14 16,4 2 15-16,1-3-21 0,3-2 13 16,2-2-12-16,5-4-14 0,-1-8-7 0,8 3-39 15,-9-15 3-15,15 12-35 0,-11-39-42 0,12 44-110 16,-12-44-297-16,0 0 33 0,0 0 382 0</inkml:trace>
  <inkml:trace contextRef="#ctx0" brushRef="#br2" timeOffset="29706.973">6741 4738 1910 0,'0'0'96'0,"0"0"-55"0,0 0-41 15,0 0 0-15,0 0 0 0,0 0 0 0,0 0 0 16,0 0 0-16,0 0 0 0,0 0 0 0,35 8 0 16,-35-8-14-1,55-3-51-15,-23-6-10 0,21 13-56 0,-14-33-91 16,46 19-374-16,-12-6-15 0,3-7 279 0</inkml:trace>
  <inkml:trace contextRef="#ctx0" brushRef="#br2" timeOffset="30238.3432">8595 4664 964 0,'0'0'366'0,"-26"-11"-257"0,26 11-32 16,-27-9-4-16,27 9-13 0,-41 0-15 15,15 7-17-15,-11-1-9 0,-2 8 1 16,-4 2 1-16,1 3 6 0,-3 4-1 0,3 3 1 0,-1-3-5 16,8 2-18-16,3-4 20 0,5-2-31 0,27-19 23 15,-37 30-13-15,37-30-4 0,0 0-1 16,0 0 1-16,2 25-1 0,-2-25 2 0,35 9 1 15,-6-9 0-15,3-6-1 0,7-4 2 0,5-2-3 16,2 1 2-16,0 0-2 0,-2 3 2 16,-5 4-2-16,-5 2 2 0,-8 4-1 0,-26-2 0 15,34 9 0-15,-34-9 0 0,0 0 2 0,16 32-1 16,-16-32 3-16,-4 40-4 0,4-40 2 0,-21 51-2 16,7-23 3-16,-5 2-5 0,-3 0 3 0,1-3-4 15,-2 1-1-15,4-3-7 0,19-25-3 0,-34 40-12 16,34-40-4-16,0 0-13 0,-30 23-23 0,30-23-40 15,0 0-36-15,0 0-61 0,0 0-80 0,30-41-224 16,4 31 48-16,-17-34 424 0</inkml:trace>
  <inkml:trace contextRef="#ctx0" brushRef="#br2" timeOffset="30801.0485">8987 4644 1359 0,'-38'-3'147'0,"38"3"-99"0,-30 16-5 15,30-16 9-15,-26 21 0 0,26-21-4 0,-27 31-6 16,27-31-5-16,-25 48-10 0,17-23-19 0,2 3 21 16,1 7-26-16,1-1 27 0,4 6-10 0,-3 2-10 15,3 2 8-15,-2-1-8 0,0-3 4 0,0-5-5 16,1-1-1-16,-1-6-7 0,2 0 3 0,0-28-2 16,0 37 1-16,0-37-2 0,0 0 0 15,0 0-1-15,0 0-1 0,0 0 0 0,0 0-1 16,0 0 0-16,0 0 0 0,28-33 0 0,-14 1-3 15,4-7 1-15,0-1-5 0,1-3 7 16,-3 3-1-16,-2 1 5 0,-3-1-3 0,-2 1 4 0,0-2-5 16,0 1-8-16,1-2 20 0,1 3-20 15,1 2 21-15,1 3-10 0,1 8-3 16,-14 26 2-16,23-28-2 0,-23 28 3 0,0 0-3 16,30-14 1-16,-30 14 0 0,30 5 0 0,-30-5 1 15,41 12-1-15,-16-6 0 0,3 4 0 0,2-3 2 16,0 2-1-16,2 2 1 0,-2-3-2 0,2 5 1 15,-5-3-1-15,-1 4 0 0,-26-14-2 0,34 30 2 16,-34-30-3-16,10 34-11 0,-10-34 25 0,-12 44-26 16,-6-19 26-16,-8 5-9 0,-4-2-4 15,-4-2 6-15,-3 4-3 0,-2-5 5 0,0-1-4 16,0-1 4-16,0-2 0 0,4-3 3 0,-1 0 0 16,6-4 2-16,2 0-1 0,3-2-2 15,25-12-3-15,-41 21-1 0,41-21-3 0,-30 23-1 16,30-23 1-16,-28 35 0 0,10-10-2 0,-1 7 3 15,-3 5-4-15,-1 7 5 0,-2 2-4 0,-1 6 3 16,-2 3-5-16,-1 3 6 0,3-3-7 16,3 1-2-16,3-5 14 0,4-7-22 0,7-3 11 15,2-10-31-15,11 1-25 0,-4-32-37 0,25 41-70 16,-25-41-133-16,0 0-307 0,55-23 56 0,-24-9 367 16</inkml:trace>
  <inkml:trace contextRef="#ctx0" brushRef="#br2" timeOffset="31191.7728">9337 4970 1151 0,'0'0'360'0,"0"0"-280"0,0 0-30 0,0 0-5 15,0 0-1-15,0 0 2 0,27 21-5 16,-27-21-10-16,41-1-6 0,-13-3-12 0,0-1-7 15,4-1-3-15,2-2-3 0,-4-3 2 0,2 0-2 16,0-1 1-16,0 0-2 0,-4 0 2 0,-3-4-3 16,-25 16 4-16,42-32-3 0,-42 32-12 15,36-37 26-15,-36 37-25 0,26-46 27 0,-19 23-10 16,-7 23 1-16,6-46 7 0,-6 46-1 0,-4-47 8 16,4 47-5-16,-11-42 2 0,11 42-4 15,-16-30 1-15,16 30-4 0,0 0-1 0,-37-18-3 16,37 18-3-16,-39 11-1 0,39-11-1 0,-48 40 0 15,20-10-1-15,0 7 0 0,-2 7 0 0,1 4 0 16,3 1 0-16,1 4 0 0,5-4 0 0,5 2 0 16,4-5 0-16,6-4 0 0,3-3 0 0,5-7 0 15,4-2 0-15,4-6 0 0,-11-24 0 16,43 36 0-16,-13-29-32 0,5-11-23 0,13 1-30 16,-6-26-65-16,33 26-128 0,-34-24-279 0,24-2-28 15,4 2 281-15</inkml:trace>
  <inkml:trace contextRef="#ctx0" brushRef="#br2" timeOffset="31566.8813">10074 4875 1081 0,'-25'4'368'16,"15"22"-267"-16,10-26-43 0,0 0-5 0,-27 25-17 15,27-25-8-15,0 0-5 0,0 0 7 0,41 7 4 16,-15-7-1-16,3-11-7 0,4 2-8 0,1-5-9 15,1-3-4-15,3 1-2 0,1-4-4 16,-2 1-11-16,-2 0 26 0,-3-4-26 16,-2 3 26-16,-2-3-13 0,-3 1-5 0,-25 22 2 15,37-43-3-15,-37 43 5 0,22-35-1 0,-22 35 5 16,3-28 0-16,-3 28 2 0,0 0 2 0,-19-32 2 16,19 32-1-16,-27-10 3 0,27 10-3 0,-41 3-4 15,17 4-3-15,-5 4-3 0,-1 5 3 0,-2 1-1 16,-1 4 3-16,1 4-2 0,-2 1 3 15,4 10 2-15,2-1-10 0,3 0 22 0,4 4-21 16,3-4 17-16,6 0-8 0,3-1-7 0,2 1 1 16,7-5-3-16,1 0 2 0,8-2-4 0,-9-28 0 15,29 42-7-15,-29-42-4 0,49 32-9 16,-17-27-9-16,11-1-20 0,-1-11-29 0,18 9-58 16,-19-34-83-16,35 32-138 0,-10-21-193 0,-11-11 51 15,17 18 489-15</inkml:trace>
  <inkml:trace contextRef="#ctx0" brushRef="#br2" timeOffset="31910.6863">11057 4734 1474 0,'-46'0'90'0,"10"14"-39"15,-11-7 2-15,2 14 1 0,-8-5 11 0,7 11-34 16,-3-4 29-16,11 7-28 0,3-6 5 16,8 6 1-16,3-2-12 0,6 2-2 0,2-2-12 15,7 2-12-15,4-1 0 0,5-5 0 16,0-24 0-16,10 41 0 0,-10-41 0 0,29 31 0 15,-29-31 0-15,44 22 0 0,-16-21 0 0,6-4 0 16,3-6 0-16,6-9 0 0,-1-1 0 0,1-7 0 16,-3-8 0-16,1-6 0 0,-2-6 0 0,0-2 0 15,-3 1 0-15,-5-3 0 0,0-1 0 16,-3 0 0-16,-5 0 0 0,-2-2 0 0,-3 2 0 16,0-3 0-16,-2 1 0 0,-4 2 0 0,0 5 0 15,-3 9 0-15,-5 12 0 0,-4 25 0 0,0 0 0 16,0 0 0-16,0 0 0 0,-20 28 0 0,3 9 0 15,-5 9 0-15,-3 14 0 0,-1 4 0 0,-4 11 0 16,0 1 0-16,3 0 0 0,1-1 0 16,6 1-10-16,1-14-63 0,17 8-76 15,-14-38-107-15,46 10-383 0,-11-7 37 0,8-13 285 16</inkml:trace>
  <inkml:trace contextRef="#ctx0" brushRef="#br2" timeOffset="32051.4111">11539 5100 1805 0,'-45'-5'229'0,"10"2"-216"16,-4-1-13-16,4 1 0 0,-1-6 0 0,-1-2 0 15,5-1 0-15,-3-4-46 0,8 7-43 16,-12-19-94-16,39 28-227 0,-28-3-207 0,28 3 19 16,-37-7 495-16</inkml:trace>
  <inkml:trace contextRef="#ctx0" brushRef="#br2" timeOffset="32676.384">950 6657 1604 0,'-38'18'90'0,"38"-18"-31"0,0 0-25 15,0 0-5-15,0 0-1 0,0 0 4 16,0 0-12-16,0 0 13 0,16-25-21 0,-16 25 18 16,34-24-21-16,-9 8 4 0,8-2-14 0,6 2-11 15,7 6-14-15,2-4-23 0,12 15-49 0,-12-20-80 16,41 37-231-16,-25-17-212 0,8 8 73 0,6 14 498 16</inkml:trace>
  <inkml:trace contextRef="#ctx0" brushRef="#br2" timeOffset="33254.6452">3349 6509 884 0,'0'0'251'0,"-33"-38"-114"0,33 38-19 0,-32-34-14 16,32 34-17-16,-43-35-12 0,43 35-22 0,-56-37-10 15,24 26-9-15,-5-3-1 0,-1 9-3 0,-4 0-3 16,-1 8-5-16,-4 3-4 0,0 6-5 0,1 6-5 16,-1 6 1-16,1 6-2 0,3 7 4 0,-1 7-2 15,3 4-8-15,2 5 19 0,4 6-18 16,3-4 17-16,7 8-5 0,7-6-8 16,6-4 4-16,8-4-8 0,8-9-2 0,10-6 0 15,9-9 0-15,11-3 0 0,10-6 0 0,9-7 0 16,7-7 0-16,9-11 0 0,6-9 0 0,4-11 0 15,-1-7 0-15,-1-9 0 0,-7-5 0 0,-4-4 0 16,-8 1 0-16,-6 2 0 0,-10 1 0 0,-8 8 0 16,-8 5 0-16,-8 0 0 0,-4 7 0 15,-8 2 0-15,-6 28 0 0,0-39 0 0,0 39 0 16,-11-28 0-16,11 28 0 0,0 0 0 0,0 0 0 16,-25-9 0-16,25 9 0 0,0 0 0 0,-32 39 0 15,16-6 0-15,2 12 0 0,0 4 0 16,0 5 0-16,5 1 0 0,2-4-11 0,9 4-33 15,1-9-16-15,13 5-26 0,-7-16-39 16,27 19-66-16,-36-54-104 0,49 50-279 0,-10-17 47 16,-7-19 394-16</inkml:trace>
  <inkml:trace contextRef="#ctx0" brushRef="#br2" timeOffset="33489.148">4017 6971 1331 0,'-34'-4'36'0,"8"4"-13"16,-8 0 17-16,34 0 18 0,-58 22 13 0,33 4 3 15,-11-8-8-15,13 17-5 0,-5-7-16 0,9 5-4 16,3-1-16-16,3-2-3 0,6-4-11 0,5-1-4 16,2-25-5-16,16 39-1 0,-16-39-2 0,38 30 0 15,-10-20-10-15,6-6-12 0,13-2-27 16,-2-20-43-16,27 23-140 0,-29-40-185 0,28 12-164 15,-1 2 81-15,-11-26 501 0</inkml:trace>
  <inkml:trace contextRef="#ctx0" brushRef="#br2" timeOffset="33683.6013">4768 6737 1514 0,'0'0'44'0,"0"0"-58"0,0 0-3 0,0 0 3 32,0 0 19-32,0 0 17 0,28-11 8 0,1 11 1 15,1-5-7-15,9-2-12 0,1 0-16 0,1-6-22 16,5 12-30-16,-14-15-31 0,21 25-107 16,-53-9-116-16,53-30-217 0,-12 31 95 0,-41-1 432 15</inkml:trace>
  <inkml:trace contextRef="#ctx0" brushRef="#br2" timeOffset="33831.6075">4722 7188 1831 0,'-34'14'73'0,"34"-14"-50"16,0 0-19-16,0 0-5 0,0 0-2 0,0 0 0 16,0 0 1-16,0 0 0 0,27-22 3 0,8 3-10 15,15-4-15-15,3-7-31 0,18 16-78 16,-27-37-187-16,25 30-296 0,-7-5 26 0,-5-10 417 0</inkml:trace>
  <inkml:trace contextRef="#ctx0" brushRef="#br2" timeOffset="34382.4379">6038 6930 1488 0,'0'-49'15'0,"12"14"-13"0,9-6-7 15,11-4 10-15,4 2 18 0,1-1-17 0,4 11 45 16,-8-9-20-16,10 12 13 0,-10-7 2 15,6 7-15-15,-5 0-1 0,1 9-8 0,-8 1 1 16,-2 8-6-16,-25 12-2 0,28-12-4 0,-28 12-3 16,0 0-2-16,0 0-2 0,0 0 1 0,0 0-2 15,2 35 0-15,-2-35 0 0,-5 49 0 0,-2-14-3 16,-2 4 3-16,0 7 11 0,2 1-22 16,-2 3 23-16,4 4-20 0,1 1 10 0,1 3 8 15,1 0-4 1,4-1 6-16,1-6-10 0,4-2 4 15,4-7-9-15,3-3 3 0,4-7-3 0,3-8 4 0,4-6-3 16,7-6 4-16,1-8 1 0,8-4 4 16,3-13 4-16,1-4-3 0,2-11 5 0,-1-8-4 15,-3-8-12-15,-1-7 0 0,-1-3 0 0,-5-3 0 16,-5-3 0-16,-4 4 0 0,-8 0 0 0,-3 1 0 16,-7 8 0-16,-3 1 0 0,-6 5 0 0,-6 6 0 15,-1 0 0-15,-3 1 0 0,-1 8 0 0,0 1 0 0,11 25 0 0,-17-30 0 16,17 30-8-16,0 0-17 0,0 0-18 15,0 0-7-15,0 0-12 0,0 0-11 0,39 20-31 16,-39-20-57-16,69 16-160 0,-25-16-257 0,-3-9 63 16,19 12 409-16</inkml:trace>
  <inkml:trace contextRef="#ctx0" brushRef="#br2" timeOffset="34741.944">7481 6062 1464 0,'0'0'111'0,"0"0"-95"0,0 0-6 16,0 0 8-16,0 0 11 0,0 0 14 0,0 0 10 15,34-7 0-15,-8 7-11 0,5-5-11 0,4 1-10 16,0-1-4-16,1 3-2 0,-3-1-5 15,-1 3-2-15,-5 1-4 0,-2 5-3 0,-25-6-1 16,32 12 1-16,-32-12-3 0,0 0 2 16,19 30-2-16,-19-30 0 0,-9 37-4 0,-1-12 3 0,-10 3-4 0,-3 2 5 15,-7 1 0-15,-4 1 5 0,1 0 1 0,-3 0 6 16,-1-6 2-16,7 4 7 0,2-9-2 0,28-21 1 16,-34 32-7-16,34-32-4 0,0 0-5 0,0 0-2 15,12 31 0-15,-12-31 0 0,55 9 0 16,-14-9-1-1,7-5-7-15,7-6-13 0,10 3-26 0,-3-12-27 0,18 20-66 0,-31-28-102 0,36 25-269 0,-24-3-83 16,-10-1 209-16</inkml:trace>
  <inkml:trace contextRef="#ctx0" brushRef="#br2" timeOffset="35031.3004">6429 7566 1618 0,'25'0'111'0,"-25"0"-86"0,57-19 35 0,-11-2-5 16,14 1-13-16,7-6-4 0,8-2-17 0,6-2-2 15,4 0-9-15,5 2-1 0,8-1-7 0,-1 3 0 0,1 1-3 16,-8 1-3-16,-3 6-8 0,-6 4-13 0,-12 0-13 16,-1 9-21-16,-19-9-33 0,10 22-41 15,-31-23-73-15,25 36-157 0,-23-13-196 0,-30-8 58 16,39 37 483-16</inkml:trace>
  <inkml:trace contextRef="#ctx0" brushRef="#br2" timeOffset="35437.6381">6838 7985 1064 0,'0'0'143'15,"0"0"-38"-15,0 0-10 0,-5 32-7 0,5-32-6 16,0 30-7-16,0-30-20 0,-4 49-9 15,-1-21-13-15,3 8 2 0,-3-1-3 0,2 4 3 16,-5-2-7-16,5 1 0 0,-2-2-15 0,1 1 2 16,2-6-7-16,-1 3-14 0,3-34 22 0,0 40-26 15,0-40 22-15,3 28-11 0,-3-28 1 0,0 0-1 16,0 0 0-16,0 0 2 0,0 0-1 0,0 0 1 16,0 0-11-16,20-28 10 0,-13 2-10 0,2-4 21 15,-2-5-10-15,2-4 10 16,-4 2-6-16,-2 2-3 0,-4 1 7 0,-3 1-6 15,-1 1-5-15,-2 2 0 0,-2-2 0 0,4 4 0 16,-1 2 0-16,3-1 0 0,3 27 0 0,0-42 0 16,0 42 0-16,10-35 0 0,-10 35 0 0,29-28 0 15,-3 10 0-15,10 1 0 0,10-1 0 0,3-5 0 16,12 7 0-16,-1-5-11 0,5 9-58 16,-5-15-47-16,17 27-101 0,-35-28-229 0,25 14-171 15,-3 3 64-15,-16-15 536 0</inkml:trace>
  <inkml:trace contextRef="#ctx0" brushRef="#br2" timeOffset="38047.5257">10203 7346 709 0,'0'0'226'0,"0"0"-164"16,-33-23-25-16,33 23-3 0,0 0 4 15,-32-23 0-15,32 23-6 0,-36-24-6 0,12 4 0 16,-1 6-3-16,-5-5 2 0,5-1-5 0,-2-4 2 16,3 1-3-16,-3-9 2 0,7 0-9 0,-4-6 9 15,6-1-4-15,-3-5 8 0,5 0-3 0,-4-5 2 16,6-1-10-16,-4-3 2 0,6 2 9 0,-4-5-30 16,5 8 26-16,1-3-30 0,1 2 11 15,2 3 9-15,3-1-6 0,1 3 7 0,1 0-8 16,4 1 7-16,5 1-8 0,0 2 5 0,5 3-8 15,6-2 3-15,5 7-5 0,7 2 4 16,2 2-5-16,3 5 6 0,1 4-5 0,-2 6 3 16,-4 6-3-16,-6 7-2 0,-24 0-1 0,36 14-3 15,-36-14 4-15,18 43-2 0,-17-12 6 0,-4 10-4 16,-8 8 5-16,-8 8-10 0,-10 4 9 16,-10 11-11-16,-5 4 14 0,-9 3 16 0,2 4-17 15,-6 0 29-15,4 7-13 0,-4-7 5 0,4 5 12 16,0-13-12-16,7 1 6 0,3-12-15 0,10-8 5 15,6-10-13-15,11-8 3 0,9-8-9 0,7-30 1 16,21 43-3-16,8-33 0 0,15-6-2 0,7-10-6 16,20-11-10-16,5-15-20 0,22-5-21 15,1-24-39-15,28 13-48 0,-19-33-83 16,34 12-194-16,-11 6-56 0,-17-13 227 0</inkml:trace>
  <inkml:trace contextRef="#ctx0" brushRef="#br2" timeOffset="38323.826">11142 6238 1246 0,'0'0'85'16,"0"0"-41"-16,0 0-1 0,0 0 5 0,0 0 3 15,0 0-11-15,0 0-14 0,-23 25-13 16,16-2-5-16,-2 10-7 0,-2 6 11 0,1 7-3 16,-1 1 8-16,0 3-9 0,1 1 2 0,3-2 6 15,1 0-31-15,5-1 19 0,-3-6-43 0,11 6-13 16,-10-17-19-16,17 15-47 0,-14-46-48 16,23 55-114-16,-7-27-193 0,-16-28 28 0,51 23 424 15</inkml:trace>
  <inkml:trace contextRef="#ctx0" brushRef="#br2" timeOffset="38517.8846">11099 6258 1527 0,'0'0'55'15,"0"0"-30"-15,0 0-14 0,0 0-4 16,0 0-1-16,0 0 6 0,0 0 5 0,36-25 4 15,-8 20-3-15,6-6-5 0,7 4-8 0,3 0-5 16,2-5-11-16,2 8-25 0,-11-10-33 0,16 19-43 0,-23-22-65 16,25 31-113-16,-12-9-216 0,-19-7 40 0,17 27 417 15</inkml:trace>
  <inkml:trace contextRef="#ctx0" brushRef="#br2" timeOffset="38708.5608">11029 6634 1735 0,'0'0'66'0,"0"0"-49"0,0 0-12 0,0 0-2 15,28-35 10-15,-28 35 4 0,42-23 7 16,-13 13-5-16,1-3-2 0,9 1-9 0,5 0-6 16,8-4-3-16,4 4-6 0,1-2-19 0,5 7-35 0,-9-15-52 15,25 31-88-15,-32-39-139 0,21 27-216 0,6 3 27 16,-18-13 438-16</inkml:trace>
  <inkml:trace contextRef="#ctx0" brushRef="#br2" timeOffset="38927.8962">12109 6559 1522 0,'0'0'57'0,"0"0"-24"0,-27-13-6 16,27 13-3-16,0 0-3 0,0 0-6 0,0 0-1 16,31-15-4-16,-31 15-4 0,49-15-5 0,-15 12-6 15,1-4-15-15,9 5-24 0,-10-8-30 16,16 18-45-16,-26-25-74 0,31 26-144 0,-12-8-180 16,-15-13 97-16,18 28 420 0</inkml:trace>
  <inkml:trace contextRef="#ctx0" brushRef="#br2" timeOffset="39103.5747">11914 6937 1411 0,'-32'-8'312'0,"32"8"-286"0,0 0-27 16,-25 3 0-16,25-3-1 0,0 0 1 0,27-16 8 16,-27 16 2-16,53-28 1 0,-12 11-4 15,10-8-1-15,8-2-9 0,8 3-6 16,0-6-28-1,15 14-50-15,-24-25-67 0,34 34-155 0,-24-14-245 16,2-9 53-16,14 23 384 0</inkml:trace>
  <inkml:trace contextRef="#ctx0" brushRef="#br2" timeOffset="39656.8038">13104 6450 1177 0,'0'0'204'0,"-44"21"-148"0,44-21 3 0,-41 9 10 0,41-9 0 16,-39 24-12-16,39-24-8 0,-47 44-7 16,22-14-3-16,-7 0-7 0,7 7-12 0,-3-3 22 15,3 4-33-15,2 1 25 0,3-2-17 16,1-4-7-16,5-1 5 0,14-32-11 16,-20 42-1-16,20-42-5 0,0 0 0 0,0 0 1 15,0 0-1-15,0 0-1 0,0 0 1 0,0 0-1 16,0 0 2-16,29-1 1 0,-29 1 1 0,30-43 0 0,-14 12-5 15,3-1 3-15,4-3-5 0,-3 1 5 0,-1 1-5 16,-3-1-9-16,-2 3 24 0,-1-3-23 16,-5 6 27-16,1-2-11 0,-3 2-2 0,-3 3 2 15,-3 25-3-15,6-44 3 0,-6 44-4 0,3-24 3 0,-3 24-2 16,0 0-1-16,0 0 2 0,0 0 0 16,0 0 1-16,0 0 1 0,32 21 1 0,-32-21-1 15,25 24 2-15,-25-24-3 0,32 27 1 0,-32-27-3 0,39 21 2 16,-15-11-1-16,1 1 1 0,3-6-1 0,1-1 1 15,1-2 0-15,-4-1 0 0,1-2-1 16,-2-3 2-16,-25 4 1 0,48-9 0 0,-48 9 4 16,40-16-2-16,-40 16 4 0,38-17-3 0,-38 17 1 15,37-21-1-15,-37 21-1 0,37-27-1 0,-37 27-2 16,37-28-2-16,-37 28 0 0,37-25 0 0,-37 25 0 16,34-17 0-16,-34 17 0 0,0 0 0 0,27 0 0 31,-27 0-2-31,0 0-1 0,10 37-1 15,-10-11-5-15,-3 6 3 0,-3 5-5 0,-2 2 1 16,-3 1-10-16,2 1-9 0,4-3 8 0,-1-1-33 16,13 2 9-16,-7-12-42 0,22 11-30 0,-22-38-29 0,40 53-67 0,-40-53-68 15,43 11-222-15,5 5 59 0,-16-30 403 0</inkml:trace>
  <inkml:trace contextRef="#ctx0" brushRef="#br2" timeOffset="40016.3265">14303 6536 1417 0,'0'0'255'16,"-55"-16"-205"-16,29 5-18 0,-4-3 7 0,5 7-1 15,-7-1 8-15,4 8-3 0,-8-2 3 0,4 7-7 16,-3 4-9-16,3 3-18 0,0 4-12 16,0 5 0-16,4 7 0 0,3 4 0 0,0 3 0 15,4 4 0-15,0 3 0 0,5 2 0 0,7-3 0 16,9-4 0-16,5-4 0 0,8-10 0 0,6 4 0 15,-19-27 0-15,53 35 0 0,-21-25 0 16,4-1 0-16,1-7 0 0,0-6 0 0,0-6 0 16,1-4 0-16,-3-7 0 0,4-8 0 0,-2-2 0 15,0-6 0-15,0-2 0 0,1-2 0 16,-3-1 0-16,-3 0 0 0,-2 5 0 0,-3-2 0 16,-3 4 0-16,-4-2 0 0,-4 11 0 0,-16 26 0 15,18-37 0-15,-18 37 0 0,0 0 0 0,0 0 0 16,0 0 0-16,0 0 0 0,-16 30 0 0,3-1 0 15,-4 10 0-15,-3 7 0 0,1-2 0 0,3 4 0 16,-2-8-17-16,11 9-57 0,-9-19-76 16,34 30-163-16,-22-30-308 0,13 4 20 0,5-3 331 15</inkml:trace>
  <inkml:trace contextRef="#ctx0" brushRef="#br2" timeOffset="40594.6145">16533 6369 1092 0,'-37'-34'243'0,"37"34"-148"16,-41-2-26-16,41 2-4 0,-53 7-5 0,23 6-8 16,-13-4-11-16,6 10-3 0,-11 0-7 0,2 8-5 15,0-1-9-15,4 2 2 0,3 0-4 0,3 2 5 16,6-3-4-16,5-1 1 0,25-26-7 16,-33 39-17-16,33-39 10 0,0 0-14 0,-4 30 27 15,4-30-11-15,32 10 15 0,-7-10-12 0,9-3-15 16,5-4 14-16,8-4-13 0,7 1 26 0,6-3-11 15,0 5 11-15,-3-1-13 0,-6 5-2 0,-8 3-2 16,-12 4 0-16,-31-3 1 0,36 16-8 0,-36-16 13 16,7 32-8-16,-7-32 15 0,-13 51-16 15,-2-18 0-15,-8 4 0 0,-9-2 0 16,-4 2 0-16,-3-1 0 0,0-5 0 0,0-1 0 16,4-5 0-16,5 1 0 0,1-1 0 0,29-25 0 15,-40 37-17-15,40-37-30 0,-23 25-23 0,23-25-66 16,0 0-102-16,0 0-321 0,37-2-30 0,-37 2 199 15</inkml:trace>
  <inkml:trace contextRef="#ctx0" brushRef="#br2" timeOffset="40954.1268">17277 6448 1476 0,'-28'-34'94'0,"28"34"-37"16,-18-30 3-16,18 30-3 0,0 0-9 0,-41-19-15 16,16 16-5-16,-1 10 1 0,-4 1-2 0,0 10 0 15,-6 1-3-15,4 8 1 0,-3 3 1 0,3 8 3 16,0 8-22-16,4 4-7 0,-2 2 0 0,7 3 0 16,3-6 0-16,8-1 0 0,8-4 0 0,9-9 0 15,11-7 0-15,9-3 0 0,12-9 0 16,8-9 0-16,6-7 0 0,9-7 0 15,4-13 0-15,7-10 0 0,1-10 0 0,3-11 0 0,-3-5 0 16,-2-4 0-16,-8 0 0 0,-8 2 0 16,-13 5 0-16,-7 0 0 0,-16 7 0 0,-8 0 0 15,-13 6 0-15,-12 1 0 0,-6 6 0 0,-12 5 0 16,-10 8 0-16,-10 10 0 0,-9 10 0 0,-9 8 0 16,-2 14-29-16,-8 2-20 0,5 15-24 15,-13-9-40-15,22 30-91 0,-30-36-93 0,24 24-270 16,6 7 23-16,-8-20 374 0</inkml:trace>
  <inkml:trace contextRef="#ctx0" brushRef="#br2" timeOffset="41626.2646">1086 9884 1497 0,'-28'-5'124'0,"28"5"-48"16,0 0-26-16,0 0-13 0,0 0-8 15,0 0-5-15,0 0-10 0,0 0-6 0,0 0-6 16,0 0-3-16,30 14-1 0,-6-14-8 0,14 3-16 15,1-6-18-15,16 6-42 0,-8-20-49 0,37 24-94 16,-30-37-141-16,33 9-166 0,14 10 115 0,-12-29 421 16</inkml:trace>
  <inkml:trace contextRef="#ctx0" brushRef="#br2" timeOffset="42314.0379">3071 9305 513 0,'0'0'152'0,"0"0"-77"0,0 0 0 0,-21-36-6 15,21 36 12-15,0 0-5 0,0 0-3 0,-23-31-4 16,23 31-9-16,0 0-12 0,0 0-9 0,0 0-3 16,0 0 2-16,0 0 5 0,0 0 3 15,0 0 0-15,0 0-4 0,0 0-6 0,0 0-8 16,0 0-4-16,0 0-1 0,0 0 1 0,-9 47 3 15,9-8-8-15,0 10-21 0,-2 6 25 16,-1 3-28-16,-4 5 22 0,-2 4-5 0,-4 2-13 16,1 3 7-16,-2-1-9 0,-2 1 10 0,-2 0-12 15,1-3 9-15,2-6-14 0,3-7 0 0,5-3-20 16,0-16-17-16,14 2-18 0,-7-39-47 16,19 48-61-16,-19-48-105 0,0 0-261 0,48-6 33 15,-34-25 462-15</inkml:trace>
  <inkml:trace contextRef="#ctx0" brushRef="#br2" timeOffset="42532.8649">3045 9243 1647 0,'-25'5'45'0,"25"-5"-27"15,0 0-18-15,0 0-3 0,0 0 3 0,0 0 3 16,0 0 5-16,34 9 4 0,-34-9-2 0,49 3-1 15,-13-4-3-15,6-3-5 0,4 2 0 0,4-3-4 16,3-2-7-16,0 0-11 0,7 2-26 16,-7-13-29-16,9 22-33 0,-19-25-56 0,22 29-103 15,-19-8-258-15,-12-10 57 0,14 26 407 0</inkml:trace>
  <inkml:trace contextRef="#ctx0" brushRef="#br2" timeOffset="42720.2936">3004 9810 1731 0,'-30'14'37'0,"30"-14"-16"0,0 0-18 15,-25 18-4-15,25-18 1 0,0 0 1 0,0 0 6 16,39-4 4-16,-39 4 0 0,55-17-3 0,-16 4-3 16,5-4-6-16,8-1-8 0,1-3-13 0,9 7-20 15,-7-11-39-15,19 20-44 0,-21-30-83 16,30 35-193-16,-12-7-130 0,-9-8 118 15,16 30 413-15</inkml:trace>
  <inkml:trace contextRef="#ctx0" brushRef="#br2" timeOffset="43003.9146">4130 9840 1243 0,'-40'7'110'16,"2"-12"-32"-16,38 5 6 0,-60 17 1 15,34 6-3-15,-13-9-15 0,3 20-9 0,-6-6-12 16,5 9-5-16,-1 0-18 0,8 3-5 16,2 1-12-16,7-1-1 0,3-4-6 0,6 2 3 15,8-6-5-15,6-5-10 0,-2-27 22 0,26 40-24 16,1-26 23-16,10-3-17 0,11-8-8 0,7-10-17 15,14-2-17-15,-5-15-29 0,24 11-101 0,-28-38-95 16,25 18-307-16,4-2 26 0,-13-15 413 0</inkml:trace>
  <inkml:trace contextRef="#ctx0" brushRef="#br2" timeOffset="43196.751">4897 9669 1173 0,'-19'28'313'0,"19"-28"-288"0,0 0-25 16,0 0 6-16,0 0 9 0,0 0 15 0,0 0 10 15,37 4-5-15,-12-2-6 0,0-6-11 0,5 2-10 16,3-1-6-16,1-3-12 0,3 6-21 0,-7-8-32 16,13 15-51-1,-43-7-82-15,63-14-187 0,-31 14-131 0,-32 0 132 16,59 3 382-16</inkml:trace>
  <inkml:trace contextRef="#ctx0" brushRef="#br2" timeOffset="43379.3318">4745 10138 1708 0,'0'0'123'0,"0"0"-106"0,0 0-17 0,0 0-5 15,0 0-1-15,0 0 5 0,0 0 0 16,28 10 2-16,-3-17 0 0,7-3-4 0,5-6-11 15,9 0-15-15,-2-12-43 0,20 21-83 0,-27-36-193 16,25 22-235-16,0 2 21 0,-9-15 492 0</inkml:trace>
  <inkml:trace contextRef="#ctx0" brushRef="#br2" timeOffset="44085.6289">6867 9576 1166 0,'-45'-37'99'0,"45"37"-13"31,0 0-4-31,0 0-1 0,-28-27-1 0,28 27-13 16,0 0-20-16,0 0-12 0,0 0-13 0,0 0-6 15,-30 39-6-15,21-14 2 0,-3 5 0 16,-3 8 7-16,0 5-4 0,-1 4 5 0,-4 4-11 16,1 4 5-16,-4 1-10 0,1 1 9 0,1-3-5 0,-2-3 6 15,0-3-6-15,4-4 2 0,-1-9-6 0,6-5 3 16,14-30-3-16,-16 32-2 0,16-32-1 0,0 0-1 15,0 0 0-15,0 0-1 0,0 0 0 0,0 0 1 16,11-41 1-16,1 10-2 0,4-8 4 16,3-9-8-16,6-5 5 0,0-3-7 0,2 1 7 15,-1-3-3-15,-3 4 6 0,-2 1-6 0,-3 5 7 0,-4 3-7 16,-5 6 7-16,0 2-4 0,-4 3 5 0,-1 3-3 16,-2 8 5-16,-2 23-1 0,-2-32 1 0,2 32 1 15,0 0-1-15,0 0-2 0,0 0 0 16,0 0-4-16,0 0-2 0,0 0 2 15,0 0-3-15,0 0 3 0,19 30-2 0,-19-30 3 16,27 32-3-16,-27-32 2 0,32 30-1 0,-32-30 2 0,46 21-2 31,-18-14 0-31,4-4 0 0,2-6 0 0,5-1 1 16,1-5 3-16,5-6 0 0,1-3-1 0,0-5 3 16,0-2-5-16,-4-3 4 0,-3 2 0 0,-5 5-8 15,-6 0 9-15,-28 21-8 0,39-30 6 0,-39 30-4 16,0 0 0-16,0 0 0 0,25-16 0 15,-25 16 0-15,0 0 0 0,0 0 0 0,0 0 0 16,0 0 0-16,-2 35 0 0,1-9 0 0,1 8 0 16,-4 8 0-16,0 4 0 0,-3 2 0 0,0 1 0 15,-2 2 0-15,1 2 0 0,-5 0 0 0,4-2 0 16,2-6 0-16,2-2 0 0,5-5-15 0,2-2-7 0,7-3-16 0,-2-6-10 16,10-1-26-16,-17-26-38 0,45 33-79 15,-45-33-152-15,42-17-231 0,-1 13 27 0,-8-27 465 16</inkml:trace>
  <inkml:trace contextRef="#ctx0" brushRef="#br2" timeOffset="44534.245">8020 9486 1507 0,'0'0'46'0,"0"0"-41"0,0 0 9 15,0 0 14-15,0 0 17 0,0 0 8 0,39-28-2 16,-39 28-7-16,40-20-10 0,-40 20-7 0,50-17-4 0,-24 8-1 16,1 5-1-16,-27 4-16 0,44-1 10 15,-44 1-4-15,34 8-2 0,-34-8 10 0,25 22-10 0,-25-22-4 16,16 33 1-16,-11-8-3 0,0 1 1 0,-5 9-2 16,-1 2 5-16,-1 4-6 0,-4-2 4 0,1 6-5 15,0-1 4-15,0 0-6 0,1 2 7 0,2-5-8 16,4-1 5-16,2-5-4 0,3-1 4 0,1-6-4 15,5-3 3-15,-13-25-2 0,32 31 0 0,-32-31 1 16,42 11 1-16,-13-14 0 0,1-8-1 16,2-5 2-16,3-10-3 0,-1-1 3 0,-3-8-2 15,0-5 3-15,-5-3-4 0,-1 1 5 0,-4-2-7 16,-1 0 6-16,-4 0-5 0,-4 2 5 0,-3 1-4 16,-4 2 4-16,-1 8-2 0,-6 1 4 15,2 5-4-15,0 25 1 0,-7-44-2 0,7 44 0 16,-2-32 0-16,2 32 0 0,0 0 0 15,0 0 0-15,7-26 0 0,-7 26 0 0,0 0-3 16,0 0-9-16,27 3-10 0,-27-3-13 0,30 4-19 16,-5 3-14-16,-25-7-32 0,69 5-115 0,-50-29-205 15,24 13-161-15,1 4 45 0,-9-25 536 0</inkml:trace>
  <inkml:trace contextRef="#ctx0" brushRef="#br2" timeOffset="44924.8864">9213 8952 1677 0,'0'0'92'0,"0"0"-81"0,-32 14 2 16,32-14 8-16,0 0 4 0,0 0-1 15,0 0-3-15,0 0-4 0,0 0-4 0,0 0-2 16,34-1 0-16,-34 1 1 0,50-9-2 0,-22 2-1 15,2 0-4-15,-2 0-1 0,3 3 2 0,-3-1-2 16,-3 5 0-16,-25 0-2 0,39 5-1 0,-39-5 0 16,0 0 1-16,30 19 1 0,-30-19 0 0,0 0-1 15,7 29 0-15,-7-29-1 16,-14 28 1-16,14-28-2 0,-32 32 2 0,7-13-3 16,-2 0 3-16,-3 4-3 0,-2 0 3 0,2 0-2 15,0 3 2-15,30-26-2 0,-44 46 2 0,44-46-1 16,-28 37 2-16,28-37-2 0,-13 32 0 0,13-32-1 15,2 33 3-15,-2-33-4 0,23 32-8 0,-23-32 8 16,50 30-12-16,-17-21 11 0,6 1-1 0,7-6-8 16,2-2-8-16,3-2-3 0,-3-7-33 15,7 7-20-15,-14-23-52 0,23 32-131 0,-31-25-263 16,19 0-37-16,1 9 208 0</inkml:trace>
  <inkml:trace contextRef="#ctx0" brushRef="#br2" timeOffset="45284.2732">6840 10571 1325 0,'0'0'324'0,"0"0"-275"0,0 0-16 16,43-30 9-16,4 9 3 0,8-13-4 0,14 4-9 16,9-7-2-16,14 4-8 0,4-2-10 0,16 5 17 15,1-4-26-15,6 3 19 0,3-3-11 16,0 1-5-16,2 4 1 0,5 0-4 0,1 0 1 15,1 3-5-15,-4 1 3 0,-6 2-8 0,-8 6-7 16,-10-3-12-16,-8 12-17 0,-13-7-16 0,-8 19-31 16,-23-16-54-16,13 31-100 0,-64-19-187 0,36 2-126 15,-36-2 121-15,1 26 435 0</inkml:trace>
  <inkml:trace contextRef="#ctx0" brushRef="#br2" timeOffset="45737.4475">7876 10729 907 0,'0'0'270'0,"0"0"-216"0,0 0-5 0,0 0 17 15,0 0 13-15,-16 27 3 0,18-3 3 0,-2-24-15 16,-25 51-10-16,9-21-16 0,2 7-6 0,-2-1-11 16,2 4 1-16,0 1-6 0,0 1 2 15,1-2-5-15,3 4 0 0,1-5 6 0,3 5-23 16,3-9 18-16,1 1-24 0,2-10 6 0,2 1 1 16,-2-27-4-16,16 33 2 0,-16-33-1 0,0 0 0 15,33 16 2-15,-33-16 1 0,0 0 4 0,36-20-1 16,-36 20 2-16,19-38-6 0,-10 8 3 0,0-5-6 15,0-4-11-15,-2 0 19 0,-3-1-18 16,-3 3 19-16,-2-2-3 0,-1 4-2 16,-5-1 6-16,1 1-1 0,-1 0-1 0,6 0-7 15,1-2 0-15,5 1 0 0,7-1 0 0,4 6 0 16,9 1 0-16,3 3 0 0,8 6 0 0,4 4 0 16,5 3 0-16,6 3 0 0,0 8 0 0,10-1 0 15,-1 2 0-15,2 0 0 0,2 1 0 0,-1-1 0 16,3 0 0-16,-2-3 0 0,8 1 0 15,-6-10-41-15,15 16-103 0,-28-41-212 0,25 25-306 16,-5-9 45-16,-11-12 391 0</inkml:trace>
  <inkml:trace contextRef="#ctx0" brushRef="#br2" timeOffset="62041.2448">1598 13079 1127 0,'-52'-5'88'0,"26"5"-55"16,-1-2-16-16,27 2-2 0,-44-6 8 0,44 6 15 15,-43-10 19-15,43 10 7 0,-40-4-13 0,40 4 17 16,-29-3-24-16,29 3 7 0,0 0-10 0,0 0-16 15,0 0-12-15,0 0-11 0,0 0-4 0,0 0 0 16,0 0 1-16,32-16 1 0,-2 9 0 0,9-4-1 16,9-1 1-16,11-4-4 0,10-1-13 0,3-6-23 15,15 9-40 1,-14-22-62-16,29 36-110 0,-27-14-295 0,6-3 49 16,4 13 328-16</inkml:trace>
  <inkml:trace contextRef="#ctx0" brushRef="#br2" timeOffset="62686.6198">3847 12505 870 0,'-7'-41'287'0,"-11"8"-224"0,11 6-13 15,-9-6 1-15,6 8 2 0,-12-8 13 0,22 33-3 16,-39-51-4-16,39 51-18 0,-56-43-11 0,18 33-10 16,-9 4 2-16,-3 10 5 0,-7 5 4 0,1 12 3 15,-10 2-7-15,1 10 3 0,-6 4-7 0,2 7 4 16,-2 6-10-16,4 2 4 0,1 5-10 15,4 4 3-15,5 8-13 0,6-4 7 16,7 0-10-16,8-3 7 0,12-4-8 0,9-3 6 16,10-8-7-16,12-3-8 0,9-1 22 0,12-1-23 15,10-5 16-15,4-7-18 0,9 0-14 0,4-13-9 16,13 1-16-16,-3-18-26 0,20 11-28 0,-16-31-43 16,34 24-74-16,-32-31-139 0,14 1-142 0,5 12 144 15,-30-27 362-15</inkml:trace>
  <inkml:trace contextRef="#ctx0" brushRef="#br2" timeOffset="63077.2541">3670 13098 1387 0,'-46'-2'74'0,"46"2"-72"16,0 0-15-16,0 0 17 0,0 0-15 15,0 0 28-15,37-14-12 0,-10 9 4 0,3-7 4 16,9 3 0-16,5-5-20 0,6 1 13 0,1 1-22 15,0-2 16-15,-5 2 3 0,0 1 2 0,-7 4 6 16,-3 0 0-16,-8 2-1 0,-3 1-6 0,-25 4-1 16,25-7 0-16,-25 7 2 0,0 0 9 0,0 0 4 15,0 0-2-15,1-24-1 0,-1 24-10 0,-14-32-3 16,14 32-1-16,-26-34 3 16,26 34 3-16,-41-31 10 0,41 31 2 0,-50-25 6 15,26 18-2-15,-10 0 3 0,7 5-2 0,-6 2 2 16,3 9-2-16,-4 3-3 0,2 4-1 0,-2 11-9 15,1 3 2-15,4 5-10 0,5 4 2 0,2-1-5 16,8 3-14-16,5-4 28 0,6 0-29 0,6-4 25 16,8-1-11-16,7-6-5 0,6 1 4 0,10-10-9 15,7-6-5-15,14-4-13 0,1-14-17 16,15 3-15-16,-5-17-21 0,15 11-23 0,-19-27-37 16,25 24-34-16,-28-29-36 0,17 21-92 0,-13 3-114 15,-20-26 158-15,19 34 260 0</inkml:trace>
  <inkml:trace contextRef="#ctx0" brushRef="#br2" timeOffset="63389.7768">4683 12892 1279 0,'-36'-5'129'0,"36"5"-48"16,-47 17-26-16,47-17-7 0,-50 27-3 0,50-27-4 15,-44 35-9-15,44-35-2 0,-43 42-8 0,43-42-17 16,-40 44 26-16,24-17-34 0,16-27 23 0,-25 42-14 16,25-42-7-16,-18 39 3 0,18-39 0 0,-3 28 0 15,3-28-3-15,0 0 4 0,17 23-1 0,-17-23-2 16,0 0 4-16,37 5-3 0,-37-5 0 0,43-19-1 15,-16-1 3-15,4-4-3 0,3-8-14 16,0-3 28-16,1-7-28 0,-3-1 27 0,0 1-9 16,0-2-7-16,-4 0 7 0,-3 2-5 15,-2 8 8-15,-4 3-4 0,-4 4 5 0,-15 27-3 16,23-35 1-16,-23 35-4 0,0 0 2 0,0 0-3 16,0 0 1-16,0 0-1 0,0 0 0 0,14 28 2 15,-14 2-3-15,0 12 3 0,0 6-7 0,-2 6 7 16,2 1-9-16,0-2-11 0,5 0 18 15,2-6-31-15,8-3 20 0,4-8-21 0,11-1-22 16,-3-18-20-16,21 8-33 0,-15-30-43 0,36 17-79 16,-21-26-177-16,16-16-98 0,16 5 227 0</inkml:trace>
  <inkml:trace contextRef="#ctx0" brushRef="#br2" timeOffset="63592.9122">5822 12011 1701 0,'-39'25'56'0,"5"10"-37"0,0 9 4 16,6 7-24-16,2 1 28 0,4 6-20 0,-1 0 7 15,4 7 9-15,1 4-12 0,4 6 5 0,3 8-15 16,4 2 5-16,5-1-12 0,2-6 10 16,-1-4-9-16,1-6-10 0,1 1 0 0,-1-2-25 15,2-2 11-15,-7-10-29 0,7 5-30 0,-18-32-52 16,25 25-111-16,-29-22-300 0,20-31 31 15,0 50 332-15</inkml:trace>
  <inkml:trace contextRef="#ctx0" brushRef="#br2" timeOffset="64092.9442">5319 12749 1364 0,'-13'29'244'0,"13"-29"-232"0,0 0-11 15,2 30 10-15,-2-30 16 0,30 21 11 0,-5-9 7 16,-25-12-3-16,53 11-8 0,-19-11-5 16,7 0-8-16,5-6-6 0,3-1-4 15,3-3 0-15,2 1-1 0,0-2-1 0,-5 3-2 16,-5 2-2-16,-8 3-4 0,-6 3 0 0,-30 0 0 16,39 9 0-16,-39-9 2 0,0 0-1 0,23 31 4 15,-23-31-4-15,-4 41 3 0,-3-13-4 0,-5 4 2 16,-2 5-4-16,-4 0-9 0,-1 1 22 0,-3 5-22 15,1-6 22-15,2 5-10 0,1-5-5 16,4-2 5-16,3-1-4 0,4-5 4 0,7-29-3 16,-9 43 2-16,9-43-3 0,0 24 2 0,0-24-2 15,0 0 1-15,0 0 0 0,0 0 0 0,34 11 1 16,-34-11 1-16,32-25 1 0,-13-1-1 0,6-6 2 16,-2-7-4-16,-2-5 8 0,0 0-1 15,-3-1-7-15,-2-1 24 0,-7-2-21 0,0 1 18 16,-4 1-6-16,0 2-9 0,-3 5 1 15,-2 4-6-15,-2 7 0 0,2 28 0 0,-5-39 0 16,5 39 0-16,0 0 0 0,0 0 0 0,0 0 0 16,0 0 0-16,0 0 0 0,0 0 0 0,0 0 0 15,0 0 0-15,28 16 0 0,-28-16 0 0,38 23 0 16,-38-23 0-16,49 21-12 0,-17-14-12 0,11-2-15 16,1-5-13-16,11 4-24 0,-6-15-31 15,22 15-48-15,-25-29-77 0,38 29-129 0,-15-15-182 16,-16-10 98-16,18 21 445 0</inkml:trace>
  <inkml:trace contextRef="#ctx0" brushRef="#br2" timeOffset="64264.8304">6879 12711 1460 0,'-57'10'146'0,"57"-10"-86"0,-35 25-14 16,35-25-2-16,-37 47-2 0,19-11 4 16,-7-1-5-16,4 9-1 0,-4 0-10 0,7 2-15 15,-1 0 12-15,7 1-27 0,3 2 16 0,2-3-10 16,7-2-7-16,0-5 5 0,1-7-6 0,5-6-2 15,8-1-11-15,-14-25-23 0,41 37-11 0,-41-37-16 16,62 21-40-16,-62-21-63 0,81-11-231 0,-45-8-188 16,2-13 33-16,9 13 519 0</inkml:trace>
  <inkml:trace contextRef="#ctx0" brushRef="#br2" timeOffset="64421.0914">6819 12346 1693 0,'-32'-2'64'0,"-2"-1"-41"0,34 3-11 16,-39 0-6-16,39 0-5 0,0 0-12 16,0 0-11-16,0 0-18 0,0 0-24 0,0 0-23 15,36 21-27-15,12-2-52 0,-18-26-61 0,32 14-179 16,1 7-53-16,-15-21 257 0</inkml:trace>
  <inkml:trace contextRef="#ctx0" brushRef="#br2" timeOffset="64905.4965">7363 12774 1119 0,'-29'27'168'0,"24"18"-50"0,-20-17-30 16,18 15-17-16,-14-15-12 0,10 11-1 0,-7-9-13 16,8 5-13-16,-4-10 16 0,3 1-44 0,4-1 21 15,7-25-19-15,-5 37-5 0,5-37 2 0,1 24-3 16,-1-24 0-16,0 0 0 0,0 0 0 0,0 0-1 16,0 0 0-16,0 0-4 0,0 0 0 0,29 2 2 15,-29-2-1-15,19-39 5 0,-8 8-5 16,1-3-13-16,1-1 28 0,-5 0-25 15,1-2 28-15,-5 3-11 0,-1-5-4 0,1 4 4 16,1-5-5-16,2-3 4 0,4-2-5 0,3-3 7 16,4-3-8-16,5 0 8 0,2 7-6 0,1 7 4 15,3 12-3-15,-3 8 3 0,1 6 0 0,-3 8 2 16,1 6-2-16,2 4-1 0,-1 2 2 0,1 5-3 16,0 2 2-16,1 1-2 0,-2 3 0 15,-26-20-1-15,46 40 4 0,-46-40-4 0,36 44 2 16,-36-44-1-16,19 44 1 0,-19-44-4 0,-7 46 1 15,-7-21-3-15,14-25 3 0,-46 49-3 0,16-24 6 16,-2 1-2-16,-5-1 2 0,-2-2-2 0,-2-2 3 16,-1 4-4-16,-1-2 4 0,1-2-1 15,3 0 5-15,2-4-2 0,5-1-8 0,5-3 14 16,27-13-13-16,-39 19 27 0,39-19-16 16,0 0 13-16,-30 32-13 0,30-32 2 0,-14 26 3 15,14-26-1-15,-14 39 4 0,7-11-9 0,-2 5 4 16,-2 6-5-16,-3 9 2 0,-4 6-3 0,-5 8 5 15,-3 7-8-15,-4 5 6 0,-2 3-10 0,-2 2 7 16,0-5-10-16,4-8 3 0,9-8-2 0,3-14-31 16,13-2-9-16,0-12-51 0,21 10-28 15,-16-40-74-15,39 32-193 0,-15-35-169 0,6-17 17 16,17 6 527-16</inkml:trace>
  <inkml:trace contextRef="#ctx0" brushRef="#br2" timeOffset="65311.7727">7954 12788 1116 0,'-16'44'384'0,"16"-44"-307"15,0 0-16-15,0 0-1 0,41 20-9 0,-41-20-13 16,46-4-8-16,-20-5-7 0,10 2-8 15,3-7-3-15,2 0-8 0,3-2-1 16,-3 0-4-16,-2-3 3 0,-6 1-6 0,-3 1 1 16,-30 17-4-16,45-41 3 0,-45 41-2 0,35-46 3 15,-23 17-4-15,-3 2 4 0,-9 1-3 0,0 26 3 16,-14-44 0-16,14 44 4 0,-34-36-1 0,34 36 3 16,-46-22-1-16,20 14 6 0,-1 8 3 0,-5 4 5 15,1 7 3-15,-5 6 2 0,-3 10 4 16,-2 4-3-16,2 12 6 0,-3 2-7 0,7 8 2 15,1-2-9-15,9 4-7 0,4-6-7 0,7 4 0 16,8-5 0-16,6-4 0 0,9-7 0 0,9-4 0 16,7-8 0-16,7-4 0 0,12-9 0 15,5-8 0-15,15-6-9 0,5-12-31 0,13-4-31 16,-1-15 3-16,15 10-72 0,-22-33-44 0,34 31-140 16,-14-24-266-16,-11-11 76 0,9 17 408 15</inkml:trace>
  <inkml:trace contextRef="#ctx0" brushRef="#br2" timeOffset="65499.2843">9208 12024 1722 0,'-35'58'71'0,"-8"0"-7"0,9 9-21 16,-1-2 16-16,7 4-11 0,-4-4-21 0,3 7-14 15,5-1-13-15,4-3 0 0,6-1 0 0,7-2 0 16,5-3 0-16,4-7 0 0,5-6 0 0,0-10-23 15,7-1-48-15,-7-11-26 0,16 13-26 0,-23-40-116 16,32 18-309-16,-32-18-18 0,0 0 187 0</inkml:trace>
  <inkml:trace contextRef="#ctx0" brushRef="#br2" timeOffset="66030.5866">8771 12526 1652 0,'0'0'60'16,"0"0"-26"-16,5 40 10 0,-5-40-2 16,51 32 1-16,-19-14-7 0,11-6-1 0,1 2-8 15,11-5-7-15,3-2-9 0,6 0-8 0,3-4-2 16,2 3-1-16,2-6 0 0,0 0 0 0,0 0 1 16,-4-4-1-16,-5 2 0 0,-3-3 0 0,-6-2-1 15,-4 0 1-15,-8 0 1 0,-6 0 3 0,-10 0 2 16,-25 7-1-16,30-16 4 0,-30 16-1 0,0 0-2 15,0-25-6-15,0 25 0 0,-30-26 0 16,4 17 0-16,-6-1 0 0,-5 4 0 0,-4 3 0 16,-3 8 0-16,-1 2 0 0,-1 4 0 15,2 6 0-15,-4 8 0 0,4 3 0 0,-2 4 0 16,2 1 0-16,5 1 0 0,5 1 0 0,6 2 0 16,8-2 0-16,8 0 0 0,6-5 0 0,6-1 0 15,9-3 0-15,-9-26 0 0,34 39 0 16,-9-27 0-16,5-3 0 0,5-7 0 0,2-4 0 15,10-9 0-15,-3-6 0 0,4-8 0 0,-1-3 0 16,-1-6 0-16,-3-1 0 0,-6-2 0 0,-3 2 0 16,-6-2 0-16,-5 2 0 0,-3-2 0 0,-4 7 0 15,-2-2 0-15,-4 4 0 0,-10 28 0 0,9-37 0 16,-9 37 0-16,0 0 0 0,0 0 0 16,0 0 0-16,0 0 0 0,0 0 0 15,-35 51 0-15,22-18 0 0,-2 6 0 0,2-4 0 16,1 2 0-16,1 0 0 0,6-3 0 0,3-2 0 15,7-6 0-15,-5-26 0 0,23 41 0 0,-23-41 0 16,43 21 0-16,-18-21 0 0,8-2-8 0,-1-16-51 16,14 2-34-16,-10-24-61 0,33 22-120 0,-34-38-185 15,24 7-107-15,3 6 133 0,-16-29 433 0</inkml:trace>
  <inkml:trace contextRef="#ctx0" brushRef="#br2" timeOffset="66202.454">10658 11712 1856 0,'-19'28'104'16,"-11"4"-52"-16,5 14-17 0,-5 1-35 0,3 6 0 16,1 5 0-16,-1 6 0 0,4-1 0 15,6 6 0-15,1-2 0 0,7-4 0 0,2 1 0 16,3-5 0-16,2-2 0 0,1-1 0 0,2-1 0 16,1-6 0-16,3 0 0 0,-1-15 0 0,7 1 0 15,-6-9-33-15,13 13-130 0,-18-39-184 0,-6 30-289 16,6-30 11-16,0 0 383 0</inkml:trace>
  <inkml:trace contextRef="#ctx0" brushRef="#br2" timeOffset="66514.9878">8287 13655 1787 0,'0'0'79'15,"30"-20"-30"-15,11 19-1 0,12-12-5 0,16 3-6 16,11-8-33-16,10 0-4 0,16-3 0 0,11-3 0 16,16-3 0-16,12-1 0 0,4-4 0 15,3 2 0-15,-3 0 0 0,-12 2 0 16,-5 2 0-16,-6 1 0 0,-14 1 0 0,-8 4 0 15,-15 4 0-15,-17 1 0 0,-13 6 0 0,-18 0 0 16,-11 5 0-16,-30 4 0 0,28-3 0 0,-28 3-61 16,0 0-39-16,0 0-91 0,0 0-278 0,-48 3-137 15,13 1 18-15,3 12 557 0</inkml:trace>
  <inkml:trace contextRef="#ctx0" brushRef="#br2" timeOffset="67392.5292">11817 12439 1502 0,'0'0'34'0,"0"0"-43"16,0 0-1-16,-32 18-2 0,32-18 1 0,-32 27 8 16,32-27 2-16,-44 42 4 0,22-12 14 0,-8 3 0 15,9 9 18-15,-5-6-1 0,6 9 13 0,-1-8-7 16,5 7 1-16,-2-8-14 0,8 6-2 0,-3-9-11 16,8 3 1-16,1-10-9 0,4-26 1 15,7 37-6-15,-7-37 2 0,0 0-3 16,30 25 2-16,-30-25 1 0,38-7 1 0,-38 7 5 15,49-34-2-15,-20 6 5 0,4-5-2 0,-1-8 3 16,4-3-8-16,-1-4 5 0,-3-1-12 0,-4 0 8 16,-1 0-9-16,-4-3 8 0,-4 8-6 0,-1 2 5 15,-2 5-4-15,-4 5 5 0,-1 8-4 16,-11 24 3-16,12-28-2 0,-12 28 2 0,0 0 0 16,0 0 0-16,0 0 1 0,0 0 0 0,4 24 1 15,-4 1-3-15,0 5 3 0,-2 5-7 0,0 6 4 16,2-1-6-16,0 2 5 0,4-1-10 0,3-8-1 15,5 1-18-15,2-10-6 0,11 6-27 0,-25-30-16 16,64 43-32-16,-37-40-29 0,29 22-44 16,-22-34-49-16,26 16-82 0,-1 0-144 15,-26-24 138-15,26 24 318 0</inkml:trace>
  <inkml:trace contextRef="#ctx0" brushRef="#br2" timeOffset="67736.2884">12493 12605 1465 0,'0'0'78'0,"-42"-7"-28"0,42 7-7 15,-39-4 4-15,39 4 0 0,-29 8-5 0,29-8-5 16,0 0-7-16,-28 15-5 0,28-15-7 16,0 0-1-16,-16 27-1 0,16-27 3 0,-7 30-2 15,7-30 5-15,-5 44-4 0,5-18 3 16,-2 2-3-16,4 4-1 0,1 0-17 0,4 3 0 16,2-2 0-16,5-4 0 0,2-3 0 0,6-1 0 15,4-4 0-15,3-5 0 0,4-6 0 0,1-6 0 16,1-6 0-16,1-3 0 0,-4-6 0 15,-1-3 0-15,-2-9 0 0,-4-3 0 0,-8-4 0 16,-1-5 0-16,-9-1 0 0,-1-4 0 0,-6-1 0 16,-4-1 0-16,-5 0 0 0,-3 1 0 0,-8-1 0 15,1 3 0-15,-4 2 0 0,-4 6 0 0,2 6 0 16,-3 6 0-16,2 3 0 0,1 5 0 0,25 11 0 16,-37-7 0-16,37 7 0 0,0 0-21 0,-25 16-10 15,25-16-13-15,5 30-15 16,-5-30-26-16,32 40-43 0,-32-40-60 0,66 34-142 15,-15-22-216-15,-5-12 44 0,21 14 390 0</inkml:trace>
  <inkml:trace contextRef="#ctx0" brushRef="#br2" timeOffset="67955.0664">13606 11689 1569 0,'0'0'24'0,"-43"-30"-17"0,43 30 1 15,-35-3 7-15,35 3 10 0,-45 37 8 0,22 1 10 16,-7 6-3-16,4 16 4 0,-3 4-16 16,4 8 1-16,2 5 2 0,6 6-23 0,-1-2 15 15,4 2-26-15,1-4 1 0,3-3 9 16,-1 7-15-16,1-7 9 0,2-4-21 0,0-4 5 16,4-6-20-16,-1-14-12 0,10 8-54 0,-17-31-83 15,36 26-241-15,-18-20-156 0,-6-31 68 0,23 43 513 16</inkml:trace>
  <inkml:trace contextRef="#ctx0" brushRef="#br2" timeOffset="68126.9472">13076 12323 1598 0,'0'0'304'16,"-28"-3"-255"-16,28 3-25 0,0 0-13 0,0 0-5 15,0 0-4-15,0 0-2 0,24-6 1 0,8 6 0 16,13 0-1-16,8 0-5 0,14-1-13 0,7-6-21 15,17 7-34-15,-6-13-58 0,26 29-88 0,-26-32-75 16,36 22-215-16,-11 4 13 0,-15-13 285 16</inkml:trace>
  <inkml:trace contextRef="#ctx0" brushRef="#br2" timeOffset="68361.3228">14994 12251 1432 0,'-66'-7'96'0,"17"14"-33"0,-13-9 6 16,12 16 9-16,-10-7-7 0,9 13-4 0,-9-4-12 15,8 12-2-15,1-5-15 0,8 5-13 0,6-3-25 16,7 1 0-16,30-26 0 0,-37 46 0 0,37-46 0 16,-6 47 0-16,14-22 0 0,6 3 0 0,11-1 0 15,5-5 0-15,12 1 0 0,10-10 0 16,11-3-30-16,6-6-27 0,13 5-28 0,-11-18-46 15,24 30-112-15,-38-28-240 0,19 7-86 0,-3 5 121 16</inkml:trace>
  <inkml:trace contextRef="#ctx0" brushRef="#br2" timeOffset="69064.4925">15258 12425 1376 0,'-36'6'105'0,"36"-6"-49"0,-30 23-2 0,30-23 7 16,-5 24-6-16,5-24-3 0,0 0-10 0,44 34-1 16,-14-31-8-16,11-1-5 0,9-7-9 15,10-6-11-15,2-3-4 0,7-2-4 16,-3-1-1-16,-4 1 0 0,-6-2 3 0,-4 0-4 16,-6-3 3-16,-7 4-4 0,-2-4 1 0,-9-1-4 15,-28 22 4-15,34-37-2 0,-34 37 5 0,7-38-1 16,-7 38 2-16,-13-41-3 0,13 41 4 0,-31-40-3 15,31 40-9-15,-50-34 9 0,20 25-8 0,-4 1 29 16,-1 4-17-16,-4 8 2 0,-2 3 11 0,0 9-25 16,-3 5 28-16,0 9-3 0,-2 1 1 15,3 6 9-15,3 2-6 0,4 5-21 0,10-5 0 16,6 5 0-16,9-4 0 0,8-3 0 0,10-3 0 16,5 3 0-16,8-5 0 0,8-6 0 0,6-3 0 15,12-9 0-15,5-5 0 0,9-2 0 16,2-11 0-16,2-3 0 0,2-5 0 0,-4-4 0 15,3-7 0-15,-3-2 0 0,-3 1 0 0,-4-4 0 16,-6 3 0-16,-8 0 0 0,-4 4 0 16,-10 0 0-16,-27 21 0 0,33-37 0 0,-33 37 0 15,16-39 0-15,-16 39 0 0,6-31 0 0,-6 31 0 16,-2-25 0-16,2 25 0 0,0 0 0 0,0 0 0 16,0 0 0-16,-34 2 0 0,34-2 0 0,-33 35 0 15,13-9 0-15,-7 6 0 0,3 2 0 0,-1 3 0 16,-2 1 0-16,4 3 0 0,6-2 0 15,4-4 0-15,4-5 0 0,8-4 0 0,1-26 0 16,7 39 0-16,-7-39 0 0,28 28 0 16,-28-28 0-16,39 9 0 0,-14-13 0 0,0-8 0 15,3-2 0-15,6-7 0 0,-3-7 0 0,1-6 0 16,0-1 0-16,-5-2 0 0,-1-2 0 0,-4 4 0 16,-3-2 0-16,-3 0 0 0,-4 0 0 0,1 2 0 15,-1 0 0-15,1 5 0 0,-5 3 0 16,-8 27 0-16,15-35 0 0,-15 35 0 0,0 0 0 15,0 0 0-15,0 0 0 0,0 0 0 0,0 0 0 16,10 25 0-16,-10-25 0 0,4 47 0 0,-1-15 0 16,1 1 0-16,3-1 0 0,4 1 0 0,1-3-16 15,9 0-16-15,-1-7-11 0,12 4-18 16,-2-15-17-16,17 14-41 0,-15-34-62 0,34 31-142 16,-15-23-242-16,-6-18 47 0,9 16 408 15</inkml:trace>
  <inkml:trace contextRef="#ctx0" brushRef="#br2" timeOffset="69267.6452">17380 11531 1691 0,'0'0'102'0,"-45"45"-53"16,24-9-2-16,-4 2-8 0,2 8 0 0,-3 5-9 15,1 6 3-15,0 4-16 0,6 1-17 16,-1 5 0-16,2 3 0 0,6-1 0 0,0 0 0 15,5-4 0-15,-1-5 0 0,5-2-11 0,-1-9-20 16,6 2-26-16,-9-16-20 0,12 18-69 0,-5-53-141 16,-7 60-171-16,0-28-118 0,7-32 173 15,-2 49 403-15</inkml:trace>
  <inkml:trace contextRef="#ctx0" brushRef="#br2" timeOffset="69736.4108">16898 12137 1388 0,'0'0'215'0,"0"0"-200"0,0 0 15 15,0 0-8-15,25 29 32 0,-25-29 7 0,44 25-10 16,-12-13 0-16,0-4-10 0,7 0-6 0,1-1-13 16,3 4-4-16,-2-2-6 0,1-2 0 0,-6 0-4 15,-3-2 0-15,-1 2-4 0,-7 0-4 0,-25-7 0 16,37 16 0-16,-37-16 0 0,0 0 0 15,18 30 0-15,-18-30 0 0,-5 32 0 0,5-32 0 16,-16 38 0-16,16-38 0 0,-29 41 0 0,29-41 0 16,-30 42 0-16,30-42 0 0,-28 44 0 0,14-19 0 15,14-25 0-15,-25 47-2 0,14-22-12 16,11-25 2-16,-14 39 11 0,14-39-2 0,-5 26-1 16,5-26-5-16,0 0-5 0,16 27 3 0,-16-27 2 15,0 0 9-15,0 0 6 0,33-9 1 16,-33 9 4-16,30-32-1 0,-14 6 3 0,0-2-3 15,0-8 2-15,-2 1-5 0,1-2-4 0,-1-2-3 16,-2 1 0-16,1-5 0 0,-1 3 0 0,2-2 0 16,-3 6 0-16,-2 3 0 0,-2 7 0 0,-7 26 0 15,9-39 0-15,-9 39 0 0,0 0 0 0,0 0 0 16,0 0 0-16,0 0 0 0,0 0-21 16,0 0-9-16,0 0-5 0,0 0-10 0,0 0-3 15,17 28-12-15,-17-28-23 0,25 16-11 16,2 1-9-16,-27-17-18 0,49 15-35 0,-49-15-42 15,59 3-85-15,-33-6-9 0,6-5-25 0,18 21 157 16,-50-13 160-16</inkml:trace>
  <inkml:trace contextRef="#ctx0" brushRef="#br2" timeOffset="69908.2963">17953 12205 532 0,'0'0'203'16,"-23"34"-41"-16,23-34 1 0,-30 42-19 0,2-28-17 15,21 27-10-15,-20-19-18 0,17 21-7 0,-13-13-23 16,12 10-4-16,-7-6-18 0,9 6-2 0,-1-6-13 15,3 1-2-15,3-5-12 0,4-6-5 0,0-24-9 16,11 37-2-16,-11-37-7 0,0 0-7 16,34 23-14-16,-34-23-13 0,40-12-27 15,-24-16-61-15,30 24-165 0,-14-24-311 0,0-5 28 16,5 4 357-16</inkml:trace>
  <inkml:trace contextRef="#ctx0" brushRef="#br2" timeOffset="70048.9312">18173 11628 1868 0,'-41'-15'84'0,"41"15"-52"16,-33-12-19-16,33 12-6 0,0 0-8 0,0 0-6 15,0 0-7-15,0 0-18 0,0 0-26 16,35-30-48-16,9 48-75 0,-44-18-118 0,73-7-281 16,-22 24 47-16,-5-13 341 0</inkml:trace>
  <inkml:trace contextRef="#ctx0" brushRef="#br2" timeOffset="70314.5875">19167 11524 1443 0,'1'-32'77'16,"-13"-5"-58"-16,3 2-14 0,0-4 5 0,-3 0-10 16,-6 2 12-16,0 7 12 0,-6-3-1 0,24 33 44 15,-46-25-35-15,21 25 7 16,-9 4 10-16,2 10-36 0,-5 3 33 0,0 19-10 15,-9 1-4-15,3 12 5 0,-3 4-12 0,7 10 3 16,0 8-15-16,6 3 4 0,4 3-17 0,5 1 0 16,2 3 0-16,3-2 0 0,3-2 0 0,0 3 0 15,5-5 0-15,4-4-21 0,2 5-7 0,-2-15-16 16,9 3-31-16,-11-24-69 0,28 16-69 16,-19-56-76-16,14 44-287 0,-3-10 73 0,-11-34 350 15</inkml:trace>
  <inkml:trace contextRef="#ctx0" brushRef="#br2" timeOffset="70816.0596">18318 12040 1101 0,'-25'-9'185'0,"25"9"-98"0,0 0-35 16,0 0-5-16,13 25-11 0,-13-25-6 0,30 19-5 15,-5-7 0-15,3-5-5 0,9 4-4 0,6-8 6 16,5 3-18-16,1-3 12 0,6-3-15 0,-2 0 1 15,0-2-1-15,-3 1-15 0,-2-3 19 0,-7 1-8 16,-2 1 21-16,-11-3 12 0,2 6 3 0,-30-1 7 16,34-3 0-16,-34 3 4 0,0 0-2 15,0 0 1-15,0 0-8 0,0 0-5 16,0 0-10-16,0 0-6 0,0 0-14 0,0 0 0 16,0 0 0-16,0 0 0 0,0 0 0 0,-31 26 0 15,31-26 0-15,-30 42 0 0,30-42 0 0,-31 52 0 16,13-26 0-16,2 2 0 0,3 2 0 0,3-3 0 15,5-1 0-15,3-3 0 0,2-23 0 16,9 40 0-16,-9-40 0 0,23 29 0 0,-23-29 0 16,39 21 0-16,-39-21 0 0,47 3 0 0,-16-8 0 15,2-4 0-15,1-5 0 0,1-4 0 0,2-3 0 16,1-2 0-16,-3-1 0 0,0-3 0 0,-1-1 0 16,-2 0 0-16,-2-2 0 0,0 0 0 0,-1-2 0 15,1 1 0-15,-4 1 0 0,1 0 0 16,-4 3 0-16,-23 27 0 0,35-38 0 15,-35 38 0-15,0 0 0 0,29-16 0 0,-29 16 0 16,0 0 0-16,-8 31 0 0,8-31 0 0,-24 55 0 16,4-18 0-16,-3 0-13 0,0 2 1 0,0-6-15 15,5 6-14-15,1-7-8 0,11 5-9 0,-2-13-8 16,16 13-21-16,-8-37-23 0,29 51-63 0,-29-51-76 16,40 13-274-16,-2 6 36 0,-14-28 336 0</inkml:trace>
  <inkml:trace contextRef="#ctx0" brushRef="#br2" timeOffset="71255.8603">20192 12087 1559 0,'-71'-46'155'0,"71"46"-78"0,-51-26-18 16,23 21-12-16,-10-6-8 0,1 11-5 16,-7 0 3-16,3 7-7 0,-3 2-20 15,3 5-10-15,6 2 0 0,1 2 0 0,4 1 0 16,3 6 0-16,27-25 0 0,-37 47 0 0,37-47 0 15,-12 44 0-15,12-44 0 0,9 42 0 0,-9-42 0 16,23 39 0-16,-23-39 0 0,39 30 0 0,-39-30 0 16,51 18 0-16,-19-13 0 0,2-3 0 0,1-2 0 15,-3-5 0-15,1-4 0 0,-2-2 0 16,-3-3 0-16,2 0 0 0,-5-4 0 0,1-1 0 16,-1-6 0-16,-25 25 0 0,44-45 0 0,-28 15 0 15,0 7 0-15,-3-2-11 0,-13 25-18 0,23-32 13 16,-23 32-17-16,0 0 1 0,25-17-4 15,-25 17 5-15,0 0 5 0,0 0 12 0,-27 42 21 16,6-14-21-16,-4 6 35 0,-2 6-22 0,-8 2 18 16,1 9 15-16,-6 1 0 0,2 6 3 15,-1 2-11-15,0 12 7 0,2-4-21 0,4 6 8 16,-1-3-13-16,4-2-3 0,5-1-9 0,-2-1-9 16,1-3 14-16,1-5-17 0,-3-4 17 0,-4 5-5 15,2-11-7-15,0-6 4 0,3-6-2 0,1-16 2 16,26-21 0-16,-48 28 3 0,48-28-7 0,-48 9-14 15,48-9-16-15,-37-20-32 0,37 20-37 16,-23-46-35-16,23 46-40 0,-6-61-41 0,19 27-143 16,-1 11-75-16,-17-36 185 0</inkml:trace>
  <inkml:trace contextRef="#ctx0" brushRef="#br2" timeOffset="71974.6569">20815 12138 1089 0,'0'0'55'0,"-5"-38"-15"16,5 38 6-16,-19-29-10 0,19 29 9 15,-32-14-18-15,32 14 18 0,-50-7 7 0,50 7 2 16,-58 4-6-16,31 8-1 0,-10-7-2 0,5 11 1 15,-9-7 0-15,8 14-19 0,-10-4 35 0,10 8-32 16,-6-4 28-16,7 5-9 0,0-5-15 16,7 1-3-16,25-24-12 0,-41 43-5 0,41-43-12 15,-14 33-2-15,14-33 0 0,11 27 0 0,-11-27 0 16,39 21 0-16,-9-14 0 0,7-4 0 0,7-3 0 16,8-3 0-16,4-4 0 0,-1-6 0 0,-3 1 0 15,-3-6 0-15,-3 3 0 0,-5-5 0 0,-6 3 0 16,-4-3 0-16,-7 3 0 0,-24 17 0 0,36-36 0 15,-36 36 0-15,17-33-1 16,-17 33-1-16,2-28-11 0,-2 28 9 0,0 0-9 16,0 0 10-16,0 0-1 0,0 0 1 0,-28-11 11 15,28 11-10-15,-28 41 11 0,12-13-9 0,-2 2-2 16,4 1 2-16,3 1-7 0,4 2-3 0,5-3-13 16,6-6-6-16,8 0-14 0,-12-25-9 0,48 26-17 15,-20-26-20-15,25 11-43 0,-19-34-70 0,35 23-156 16,-12-16-154-16,-9-19 38 0,19 15 458 15</inkml:trace>
  <inkml:trace contextRef="#ctx0" brushRef="#br2" timeOffset="72146.5431">21703 11267 1477 0,'-25'28'289'15,"-3"-11"-243"-15,5 15-15 0,-6 9-5 0,4 11 14 16,-3 6-5-16,5 11 12 0,-5-2-11 0,5 9-16 15,-2 0-20-15,4-1 0 0,5-3 0 0,3-3 0 16,12 0 0-16,1-9 0 0,10-2-30 0,-3-14-66 16,20 10-47-16,-27-54-100 0,42 59-368 0,-24-28 40 15,-18-31 219-15</inkml:trace>
  <inkml:trace contextRef="#ctx0" brushRef="#br2" timeOffset="72662.2028">23061 11325 1262 0,'-32'-44'69'0,"6"8"-9"15,-4-4-46-15,5 12 43 0,-11-6-28 16,12 18 26-16,-14-7 18 0,10 23-5 0,-13 0-14 16,6 18-16-16,-8 1-13 0,6 10-2 0,-7 8 12 15,1 8-29-15,-3 14 26 0,0 11-23 0,-5 7 4 16,1 10 14-16,-3 3-14 0,5-1 9 15,2 1-16-15,7-3 7 0,9-6-14 0,9-2-10 16,9-3 13-16,6-4-23 0,8-7 12 0,5-7-16 16,9-5-17-16,2-13-8 0,12 4-33 0,-30-44-25 15,66 67-58-15,-66-67-55 0,65 37-102 0,-28-21-169 16,-37-16 62-16,64 0 408 0</inkml:trace>
  <inkml:trace contextRef="#ctx0" brushRef="#br2" timeOffset="73474.7536">22149 11927 1540 0,'0'0'303'0,"-28"-11"-270"0,28 11-31 0,0 0-2 16,0 0-1-16,0 0 3 0,0 0 8 16,25 11 6-16,-25-11 2 0,35 0 0 0,-8 0-6 15,6-4-8-15,8 1 1 0,5-2-3 0,2 3 0 16,-2 0 0-16,2 2 0 0,-2 4 0 0,-4-3-2 15,-3 3 1-15,-5 3-1 0,-6-4 0 16,-28-3 0-16,39 16 1 0,-39-16-2 0,0 0 3 16,0 0-1-16,23 27 2 0,-23-27 0 0,0 0 0 15,-12 26-2-15,12-26 1 0,-27 28-2 16,27-28 2-16,-37 30-1 0,37-30 4 0,-44 39-1 16,22-13-13-16,-1-1 24 0,2 5-23 0,2-2 22 15,-1-3-7-15,20-25-5 0,-19 46 1 0,19-46-3 16,0 40 2-16,0-40-3 0,21 32 1 0,-21-32-1 15,44 23 2-15,-12-16-2 0,5-7 0 0,6-4-2 16,-2-3-2-16,3-3-2 0,-3-6-4 16,-2-2 0-16,0-3-4 0,-6 0 4 0,-3-4-2 15,-1-1 7-15,-8-2-4 0,-3-4-5 16,-3 0 27-16,-4-1-25 0,-4-1 27 0,-3 6-12 16,-2-2-4-16,-2 0 4 0,-2 0-4 0,2 4 5 15,2 0-5-15,-2 26 4 0,3-37 0 0,-3 37 8 16,0 0 4-16,0 0 4 0,0 0 0 0,0 0-3 15,0 0-5-15,0 0-4 0,0 0 0 16,0 0-1-16,0 0 3 0,0 0-5 0,0 0-3 16,28 26 0-16,-28-26 0 0,0 0 0 0,16 33 0 15,-16-33 0-15,18 25 0 0,-18-25 0 0,21 30 0 16,-21-30 0-16,27 28 0 0,-27-28 0 0,32 30 0 16,-32-30 0-16,32 28 0 0,-32-28 0 15,33 25 0-15,-33-25 0 0,30 30 0 0,-30-30 0 16,22 25 0-16,-22-25 0 0,0 0 0 15,23 38 0-15,-23-38 0 0,0 0 0 0,0 0 0 16,7 30 0-16,-7-30 0 0,0 0 0 0,-11 25 0 16,11-25 0-16,0 0 0 0,-30 26 0 0,30-26 0 15,-28 21 0-15,28-21 0 0,-32 22 0 0,32-22 0 16,-30 23 0-16,30-23 0 0,0 0 0 0,0 0 0 16,0 0 0-16,0 0 0 0,0 0 0 15,0 0 0-15,0 0 0 0,0 0 0 0,40-23 0 16,-13 5 0-16,3-7 0 0,2-5 0 0,-4 0 0 15,1 1 0-15,-5-5 0 0,-2 1 0 16,-6 1 0-16,-2-5 0 0,-4 5 0 0,-4 1 0 16,-6-1 0-16,0 5 0 0,-4 3 0 0,4 24 0 15,-3-34 0-15,3 34 0 0,0 0 0 0,0 0 0 16,0 0 0-16,0 0 0 0,0 0 0 16,0 0 0-16,0 0 0 0,39 7 0 0,-15 4-33 15,1-6-19-15,9 9-22 0,-9-10-21 0,19 15-42 16,-44-19-59-16,71 16-131 0,-34-5-215 0,-9-10 69 15,15 17 356-15</inkml:trace>
  <inkml:trace contextRef="#ctx0" brushRef="#br2" timeOffset="73740.4146">24103 11902 1200 0,'-45'-40'160'0,"45"40"-94"0,0 0-17 15,0 0 8-15,-33-25 3 0,33 25-1 0,-30-2-1 16,30 2-6-16,-41 7-5 0,41-7-5 16,-52 16-2-16,26 2-1 0,-8-2-2 0,1 5-2 15,-5 2-9-15,-1 5-6 0,0 0-20 0,4 4 0 16,0 0 0-16,6 3 0 0,6-9 0 0,6 4 0 16,9-2 0-16,8-28 0 0,6 48 0 15,-6-48 0-15,39 40-13 0,-9-27-32 0,12 1-22 16,-3-16-48-16,25 20-84 0,-27-38-161 0,25 20-234 15,-3-2 68-15,-13-19 399 0</inkml:trace>
  <inkml:trace contextRef="#ctx0" brushRef="#br2" timeOffset="74084.1864">24175 12029 1623 0,'-42'19'70'15,"42"-19"-27"-15,0 0-3 0,-11 27-3 16,11-27-5-16,0 0-2 0,46 19-1 0,-14-15-3 16,7-4-5-16,7-4-10 0,4-5-6 0,1 2-5 15,0-5 1-15,-1 2-1 0,-6-5 0 0,-1 1 1 16,-6-2 0-16,-2 1-2 0,-5-1 2 0,-5-2-4 16,-25 18 2-16,29-32-1 0,-29 32 4 15,3-33-2-15,-3 33 2 0,-12-33-1 0,12 33 2 16,-29-27 0-16,29 27 2 0,-40-16 3 0,13 13 5 15,0 6 3-15,-3 3 2 0,-2 6-6 0,-5 4-12 16,0 10 0-16,-4 2 0 0,1 6 0 0,1 1 0 16,5 6 0-16,4-1 0 0,3 2 0 0,8-3 0 15,6-4 0-15,8-5 0 0,9-5 0 16,-4-25 0-16,23 46 0 0,-23-46 0 16,46 30 0-16,-11-16 0 0,4-11 0 0,12 3 0 15,-3-17-101-15,21 27-115 0,-39-30-282 0,25 15-132 16,-12-1 63-16,-9-12 533 0</inkml:trace>
  <inkml:trace contextRef="#ctx0" brushRef="#br2" timeOffset="74209.1762">25082 12503 1521 0,'-25'-42'485'0,"25"42"-444"0,-28-7-41 0,28 7 0 16,0 0 0-16,-29-29 0 0,29 29 0 15,-19-31-36-15,19 31-72 0,-25-46-151 0,25 46-387 16,-16-34 32-16,16 34 231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26:13.9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2896 1080 573 0,'12'-30'112'0,"-12"30"-21"16,0-27-19-16,0 27 1 0,6-31 2 0,-6 31 2 15,3-32-8-15,-3 32-13 0,-3-27-8 0,3 27-7 16,0 0-1-16,-27-28 1 0,27 28-1 15,-41-12-4-15,11 8-3 0,2 10-3 0,-11-5 1 16,0 12-1-16,-11-3 1 0,1 10 3 0,-13-1-4 16,3 9 2-16,-8 2-5 0,5 9 3 0,-3-2 9 15,4 9-29-15,5-6 22 0,4 6-32 0,4 0 4 16,4 1 2-16,5 4-8 0,2 2 5 16,5 0-7-16,6 7 7 0,6-2-7 0,6 0 8 15,5-3-10-15,6-1 8 0,8-4-9 16,5-3 7-16,12-1-13 0,4-5 2 0,13-3-14 15,6-8-2-15,11 0-1 0,-1-16-42 0,20 4 17 16,-10-18-27-16,24 7-16 0,-15-25-7 0,27 11-50 16,-21-26-35-16,22 12-35 0,-18-13-17 0,-3-4-24 15,11 22 7-15,-33-35 257 0</inkml:trace>
  <inkml:trace contextRef="#ctx0" brushRef="#br0" timeOffset="656.4161">3332 1492 1016 0,'0'0'140'0,"-36"-2"-51"0,36 2-28 0,-42 5-15 16,42-5-4-16,-48 20-4 0,23-5-3 0,-5 1-6 15,2 9 1-15,-4 0-5 0,3 8 1 16,-2 4-6-16,4 5 5 0,-3-1-7 0,3 8 3 16,4-1-15-16,6 3 5 0,2-2-14 0,7-3 7 15,4-9 12-15,6-7-32 0,7-5 29 0,-9-25-31 16,40 38 15-16,-10-24 2 0,6-7 0 0,1-5-1 15,4-9 1-15,5-7-3 0,2-7 4 0,1-9 14 16,4-5-36-16,-1-9 22 0,1-4-36 16,-7-6 6-16,2 4 9 0,-9-1-2 15,-6 7 14-15,-8 2-2 0,-7 7 11 0,-9-2-3 16,-6 7 7-16,-6 2-3 0,-4 3 5 0,7 25-4 16,-25-41 4-16,25 41 3 0,-36-24 8 0,36 24 6 15,-39-7 4-15,39 7-2 0,-37 10-5 0,37-10-5 16,0 0-7-16,-26 20-4 0,26-20-2 0,0 0-1 15,0 0 0-15,48 21 3 0,-17-20-1 16,10-2 0-16,9-10 3 0,6-3 2 0,6-5 4 16,4 1-3-16,-1 0 2 0,-1 4-7 0,-4 4 0 15,-5 3-4-15,-5 1 0 0,-9 5 0 0,-8 1 0 16,-6 5 1-16,-27-5-1 0,28 19 2 16,-28-19-1-16,6 43 2 0,-12-10-3 0,-6 9 4 15,-8 6-6-15,-6 7 5 0,-8 3-7 0,-7-2 9 16,-5 4-5-16,2-4 13 0,-2-6-5 15,5-5 5-15,9-9-9 0,9-10-15 0,23-26 25 16,-16 25-33-16,16-25 32 0,0 0-18 0,34 1-14 16,-7-9 32-16,8-10-28 0,6-8 30 0,3-11-11 15,7-6-4-15,4-6 5 0,0-2-8 0,4 0 8 16,-6-2-7-16,-4 5 10 0,-3 1-6 0,-7 5 5 16,-5 3-6-16,-9 5 3 0,-6 8-4 0,-19 26 3 15,20-32-2-15,-20 32 4 0,0 0 2 16,0 0 0-16,0 0-2 0,0 0-4 15,0 0-3-15,-25 13-4 0,25-13 0 0,-32 45-3 16,13-11 1-16,-1 5-6 0,1-2 1 0,3 3-16 16,2-12-5-16,10 11-26 0,4-39-19 0,7 60-16 15,-7-60-13-15,30 49-14 0,-30-49-16 0,53 44-39 16,-26-37-50-16,10-5-100 0,20 17-53 16,-29-34 362-16</inkml:trace>
  <inkml:trace contextRef="#ctx0" brushRef="#br0" timeOffset="859.553">5188 1367 1512 0,'-25'42'43'0,"0"6"-34"0,2 6 14 16,4 4-9-16,3 6 10 0,-4-6-7 0,6 2 5 15,0-8-9-15,3-2 6 0,6-4-19 0,5-6 1 16,5-5-7-16,4-8-1 0,9 1-27 0,-18-28-19 15,39 35-9-15,-39-35-45 0,56 5-43 0,-38-31-115 16,19-4-215-16,2 7 7 0,-16-30 414 0</inkml:trace>
  <inkml:trace contextRef="#ctx0" brushRef="#br0" timeOffset="1000.1832">5333 1078 1382 0,'-43'-20'123'0,"43"20"-43"16,-55-5-24-16,55 5-23 0,-42 11-17 0,42-11-11 15,-34 19-18-15,34-19-15 0,-17 28-13 16,17-28-50-16,10 36-27 0,-10-36-72 0,45 35-101 16,-7-9-182-16,-2-17 33 0,26 24 431 0</inkml:trace>
  <inkml:trace contextRef="#ctx0" brushRef="#br0" timeOffset="1258.4563">6133 1506 1536 0,'-37'-18'38'0,"11"4"-9"0,-8-3 13 15,7 9 2-15,-10-4 3 0,4 9-7 0,-8-1-6 16,2 8-1-16,-4 1-2 0,3 7 0 0,-6 2-8 16,7 7-2-16,0 2-8 0,3 6-3 0,6 2-6 15,4 3 0-15,4 3-6 0,8 0 3 16,2-2-6-16,8-3 5 0,8-2-6 0,3 1 1 15,12-1-10-15,6-5-2 0,12-1-16 0,6-8-7 16,17 0-24-16,-5-18-27 0,25 13-42 0,-24-34-166 16,40 30-69-16,-11-14-168 0,-5-12 170 0,15 24 366 0</inkml:trace>
  <inkml:trace contextRef="#ctx0" brushRef="#br0" timeOffset="1609.0191">6725 1453 1216 0,'-34'25'375'0,"-10"-29"-322"0,7 11-12 16,-4-3 0-16,6 10-2 0,-8 0-11 0,2 7-2 16,-3 2 0-16,3 10 6 0,-3-1-2 15,9 3 3-15,-1-3-12 0,8 0-3 0,7-4-9 16,5-3-2-16,16-25-5 0,-13 47 0 0,13-47-2 16,15 41 3-16,-15-41-3 0,39 37 1 15,-13-22-1 1,4-8-1-16,6 1-2 0,1-8 1 0,4-4-6 15,-1-1-1-15,5-4 2 0,-3-2-1 0,-5-3 4 16,-1-2-2-16,-6-1-1 0,-2-3-3 0,0-1 0 16,-28 21-4-16,43-46-1 0,-43 46-1 15,32-44 6-15,-32 44 2 0,21-38 8 0,-21 38 1 16,5-32 2-16,-5 32 0 0,0 0 1 0,-7-30 0 16,7 30 5-16,0 0 0 0,0 0 0 0,0 0-2 15,0 0-8-15,-28 11-1 0,28-11-4 16,-11 44 3-16,8-13-3 0,-3 3-2 0,6 1-14 15,2-3-7-15,9 1-26 0,-11-33-17 0,35 46-33 16,-35-46-22-16,66 21-46 0,-38-42-55 0,29 3-255 16,3 4 10-16,-14-28 353 0</inkml:trace>
  <inkml:trace contextRef="#ctx0" brushRef="#br0" timeOffset="1767.3574">7488 1099 1290 0,'0'-35'85'0,"-10"-9"-38"0,10 44 29 0,-15-39 13 16,15 39-6-16,0 0-17 0,-35 12-21 15,35-12-18-15,-44 60-2 0,14-10 12 0,1 15-21 16,-1 7 20-16,2 5-24 0,3 1-3 0,0-20-9 16,13-14 0-16,5 34-71 0,16 1-41 0,0 7-45 15,22 34-68-15,-20-83-4 0,39 5-268 0,-8 6-33 16,-15-24 409-16</inkml:trace>
  <inkml:trace contextRef="#ctx0" brushRef="#br0" timeOffset="2621.1293">8971 1254 1032 0,'0'0'108'16,"0"0"-72"-16,0 0-17 0,0 0 5 0,0 0 8 15,0 0 9-15,0 0-5 0,0 0-14 0,0 0-4 16,-15 40-2-16,10-4 11 0,-11 9 1 0,6 15 12 16,-8 2-9-16,4 10 1 0,-6-1-18 0,4 4 13 15,-1-6-15-15,4-4 10 0,-3-10-6 0,7-6 0 16,2-8-9-16,2-8-12 0,3-8 26 15,2-25-30-15,4 32 32 0,-4-32-14 0,0 0 1 0,0 0 0 16,0 0 4-16,0 0 4 0,17-25-17 0,-9-5 30 16,0-18-34-16,3-8 20 0,1-7-10 0,3-8-11 31,-5 1 11-31,1-4-10 0,-4 2 11 0,-4-2-11 0,-1-2 11 0,-2-2-12 0,2 1-7 0,0-1 20 16,3 4-20-16,0 6 21 0,3 6-3 15,0 9-9-15,5 11 8 0,-1 8-2 0,-12 34 6 16,32-37-2-16,-32 37 0 0,37-22-4 0,-12 15 2 15,9 1-2-15,5 1-1 0,7 1 0 0,2 4-2 16,3 4-1-16,2 5 0 0,-2 0 0 0,1 6-1 31,-6 3 2-31,-7 1-2 0,-4 1 4 0,-7 3-3 16,-6 1 3-16,-8 1-2 0,-5 1 2 0,-7 4-3 0,-10 4 4 16,-7 5-5-16,-12 3-9 0,-10 2 24 0,-9 5-24 15,-9-3 23-15,-7 7-8 0,-2-2-9 0,-3-4 6 16,-1 5-5-16,5-8 3 0,2-4-11 0,10-3-3 15,10-5-19-15,6-13-21 0,23 8-51 0,-13-36-78 16,25 9-132 0,0 0-238-16,0 0 50 0,56 10 388 0</inkml:trace>
  <inkml:trace contextRef="#ctx0" brushRef="#br0" timeOffset="3324.5343">9435 1691 1388 0,'-38'14'34'16,"38"-14"-14"-16,-33 25-10 0,33-25 2 15,0 0 0-15,0 0-2 0,0 0 4 0,0 0 6 16,39 7 9-16,-2-11-2 0,2-10-5 0,14-4-11 16,4-6-6-16,1-5-6 0,2-2 4 0,-1 1-5 15,-6 0 6-15,-5 3-4 0,-9 3 4 0,-6-1-3 16,-33 25 5-16,41-30 2 0,-41 30 10 0,0 0 4 15,9-30 4-15,-9 30-6 0,0 0-7 16,-35-19-8-16,10 15-5 0,-2 4 0 0,-6 0 2 16,-3 11 5-16,-5 1 5 0,2 8 5 0,-5 3-1 15,5 3 4-15,-2 2-7 0,4 4 3 0,2 5-8 16,5-2 2-16,1 2-7 0,8-3 4 0,7-5-6 16,5 1 2-16,6-5-4 0,3-25 2 15,12 49-3-15,-12-49 3 0,39 43-4 0,-11-24 0 16,8-3-5-16,3-6 0 0,9-3-6 15,-1-3-3-15,10-4-14 0,-4-5-3 0,7-1-5 16,-5-8-5-16,5 6 0 0,-10-10-8 0,7 6-5 16,-13-15-9-16,9 10-4 0,-14-15-20 0,14 12-25 15,-19-18-29-15,12 15-24 0,-18-14-17 0,4 9 17 16,-7-4 29-16,-6 2 54 0,-1 5 55 0,-18 25 76 16,23-40 58-16,-23 40 69 0,0 0 30 0,0 0-1 15,0 0-40-15,0 0-55 0,-30 0-38 16,30 0-29-16,-35 30-1 0,8-9 1 0,6 11 6 15,-11-6-4-15,7 11 2 0,-7-7-8 16,9 7 1-16,-5-4-10 0,7 4-1 0,-1-1-11 16,3-3 0-16,5-3-10 0,3-4 2 0,11-26-6 15,-7 41 1-15,7-41-4 0,0 0 2 0,21 28-4 16,-21-28 3-16,36 7-1 0,-36-7 0 16,48-10 3-16,-20-4-2 0,2-8 2 0,2-4-1 15,3-7 5-15,1-10-7 0,1 1 6 0,-2-4-6 16,-1 0 4-16,-2 1-5 0,-4-3 7 0,-1 8-6 15,-6-1 8-15,-2 4-5 0,-4 4 5 0,-1 6-3 16,-14 27 4-16,16-39 0 0,-16 39 5 0,0 0 4 16,0 0-1-16,0 0-2 0,0 0-8 15,0 0-2-15,-6 37-5 0,3-8 4 16,-1 9-5-16,-1 6 7 0,3 2-11 0,0-2 4 16,10 0-14-16,4-7-4 0,11 4-21 0,0-13-10 15,18 9-25-15,-6-18-13 0,24 16-37 0,-17-29-47 16,33 20-75-16,-19-13-201 0,4-21 25 0,27 19 320 15</inkml:trace>
  <inkml:trace contextRef="#ctx0" brushRef="#br0" timeOffset="3683.9503">11501 1520 1435 0,'-51'-9'204'0,"5"16"-151"15,-7 2-19-15,5 7 5 0,-3 7-3 0,1 8 0 16,-1 1-8-16,3 9 2 0,0-3-7 0,9 8 2 15,4-4-8-15,8-3-1 0,10-2-8 16,8-3-1-16,7-8-6 0,7 4 1 0,-5-30-4 16,34 42 3-16,-4-22-3 0,9-6-10 0,9-11 11 15,7-6 1-15,5-13 1 0,9-12 10 0,0-11-9 16,4-9-5-16,-1-6 6 0,1-4-6 0,-6-6 7 16,-3 1-7-16,-9-2 9 0,-7 0-8 0,-9-2 7 15,-6 1-8-15,-6 3 6 0,-2-2-6 0,-8 3-7 16,-3 6 19-16,-6 3-20 0,-7 16 21 15,-4 7-7-15,3 30-1 0,-25-30 4 16,25 30 0-16,-37-3-2 0,37 3 0 0,-46 30-6 16,21 0 2-16,-5 14 8 0,0 10-19 0,0 8 19 15,3 1-22-15,8 1-1 0,4-8 0 0,12 2-16 16,3 2-1-16,12 0-14 0,2-7 0 0,13 1-23 16,-6-11-11-16,20 11-39 0,-41-54-114 0,80 78-36 15,-45-54-105-15,11-4-95 0,25 13 260 16,-30-43 209-16</inkml:trace>
  <inkml:trace contextRef="#ctx0" brushRef="#br0" timeOffset="4043.4295">12499 1464 1527 0,'-68'-2'102'0,"68"2"-64"15,-42 12-6-15,42-12 3 0,-32 27-3 0,32-27-1 16,-28 42-4-16,15-9 3 0,-3-1-5 0,7 3-1 15,1 0-11-15,6-1 0 0,4-1-8 0,3-1 1 16,4-2-5-16,3 0 2 0,4-4-4 0,-16-26 3 16,43 43-2-16,-17-28 0 0,6 1-1 0,2-7 2 15,1-5-1-15,4-6 1 0,-2-7 0 16,2-5 0-16,-3-5 3 0,1-8-3 16,-4-3 3-16,-1-1-6 0,-5-3 5 0,-2 1-3 15,-2-3 3-15,-2 3-4 0,-5-1 5 0,-4 5-5 16,-1 2 3-16,-11 27-3 0,11-39 3 0,-11 39-1 15,0 0 3-15,0 0-1 0,0 0-3 0,0 0-1 16,0 0-4-16,-23 29 1 0,10 6 0 0,1 9 4 16,-1 3-4-16,4-1 2 0,9 0-17 15,4-9-7-15,12 2-20 0,0-9-2 0,16 3-13 16,-2-17-8-16,27 14-98 0,-20-37-7 0,41 19-111 16,-9-22-265-16,-9-27 130 0,21 15 332 0</inkml:trace>
  <inkml:trace contextRef="#ctx0" brushRef="#br0" timeOffset="4230.983">13710 872 1837 0,'-50'21'44'16,"6"11"-15"-16,3 5-2 0,8 10 4 0,-3 6-8 16,3 10-8-16,-3 6 17 0,6 3-23 0,4-1-9 15,4-3 0-15,10 1 0 0,5 3 0 0,9-1 0 16,5-4 0-16,5-2-7 15,2-11-20-15,9-1-25 0,-3-5-4 0,13 8-40 0,-13-28-83 16,33 29-65-16,-53-57-170 0,64 31-144 0,-11-2 145 16,-23-40 413-16</inkml:trace>
  <inkml:trace contextRef="#ctx0" brushRef="#br0" timeOffset="4590.549">14151 1442 1523 0,'-25'-8'80'0,"25"8"-54"0,-35 1 1 16,35-1 5-16,-36 23 7 0,36-23 0 0,-40 46 3 16,17-16-6-16,5 7 0 0,-2 4-13 0,6 1-2 15,2-2-13-15,1 6 2 0,4-2-6 0,2-2 5 16,3-3-6-16,6 0 3 0,1-2-7 16,6-4 2-16,1-3-4 0,-12-30-10 15,30 41 11-15,-30-41-11 0,39 21 10 0,-39-21 1 16,51 3 0-16,-21-11 6 0,8-10-11 0,2-7 12 15,5-8-14-15,-1-8 0 0,0-1 3 0,0-7-6 16,-1 5 10-16,-6-2-3 0,-3 0 8 0,-4 0-7 16,0 1 5-16,2 1-5 0,-4 5 5 0,-5 5-3 15,-23 34 6-15,23-38 5 0,-23 38 10 16,0 0 2-16,0 0-3 0,-26 3-6 0,26-3-11 16,-36 39-1-16,13-6-2 0,-1 6 4 0,-1 2-4 15,2-1-2-15,5 2-19 0,2-6-6 0,9 1-20 16,-4-6-5-16,15 6-26 0,-4-37-21 0,12 55-57 15,-12-55-90-15,25 12-204 0,2 1-69 0,-27-13 279 16</inkml:trace>
  <inkml:trace contextRef="#ctx0" brushRef="#br0" timeOffset="5137.5825">14950 1509 1196 0,'0'0'299'0,"-34"9"-200"0,6 0-32 15,10 17-4-15,-12-6-12 0,9 10-5 16,-4-4-13-16,4 6-5 0,-1 0-7 0,6-1-4 16,-1-3-6-16,3 1 6 0,3-1-12 0,4-2 2 15,2-1-5-15,5-25 0 0,-4 37-2 16,4-37-1-16,4 28-1 0,-4-28 2 0,0 0-3 16,0 0-1-16,0 0 0 0,26 7-2 0,-26-7 0 15,28-28-1-15,-8 3-2 0,-1-5-6 0,4-5 1 16,0-2-2-16,0-3 6 0,0-4-2 15,1-4 9-15,-1-1-7 0,1-1 6 0,-2-3-7 16,1 4 8-16,0 0-5 0,-2 5 10 0,-2 2-4 16,-3 6 9-16,0 6-2 0,-16 30 12 0,14-28 4 15,-14 28 3-15,0 0 2 0,0 0-9 0,0 0-4 16,0 0-8-16,-16 32-3 0,6-6-2 0,-3 8 6 16,-2 3-2-16,0-2 6 0,3 0-4 15,3 0 3-15,7-6-6 0,2 1 4 16,7-6-5-16,-7-24 5 0,27 41-2 0,-27-41 3 15,44 28 1-15,-14-19 3 0,2-6-6 0,2-3-6 16,1-5 0-16,1-6 0 0,-1-3 0 0,2-3 0 16,1-3 0-16,-3-3 0 0,0 1 0 0,-1-1 0 15,-4 0 0-15,0 0 0 0,-1 0 0 0,-1 0 0 16,-2 4 0-16,1 1 0 0,-2 4 0 16,-25 14 0-16,41-12 0 0,-41 12 0 0,0 0 0 15,28 21 0-15,-28-21 0 0,7 49 0 0,-9-10 0 16,-7 7 0-16,-1 10 0 0,-8 2 0 0,-1 0 0 15,1-3 0-15,-2 1 0 0,6-6 0 0,5-1-4 16,2-3-33-16,7-2-21 0,0-9 12 16,9 2-11-16,-9-37-46 0,34 54-58 0,-34-54-170 15,0 0-263-15,56 16 58 0,-29-35 417 16</inkml:trace>
  <inkml:trace contextRef="#ctx0" brushRef="#br0" timeOffset="5278.3018">16019 1973 1963 0,'-35'1'84'16,"10"3"-84"-16,25-4 0 0,-37-7 0 16,37 7 0-16,-30-11 0 0,30 11 0 15,0 0 0-15,-12-31 0 0,12 4-113 0,33 31-230 0,-13-29-334 16,15 4 46-16,8 7 349 0</inkml:trace>
  <inkml:trace contextRef="#ctx0" brushRef="#br1" timeOffset="11143.8097">2053 2534 501 0,'0'0'98'0,"0"0"-27"0,0 0-5 15,0 0-2-15,0 0 0 0,0 0-3 0,0 0-7 16,0 0-4-16,0 0-4 0,0 0-4 0,0 0-5 16,16-26-7-16,-16 26-6 0,0 0-3 0,0 0-6 15,26-12-1-15,-26 12-2 0,0 0 0 0,27-4 1 16,-27 4-1-16,0 0 0 0,35-2-4 0,-35 2-3 16,34 2-3-16,-34-2-1 0,41 4-1 15,-41-4 1-15,46 3-1 0,-21-3 0 0,1 4 0 16,3-4 1-16,2 1 2 0,3 1 6 0,3-4 2 15,4 2-1-15,1-5 0 0,5 3-5 0,4-5 0 16,2 4 0-16,2-6 3 0,5 2 0 0,2-2 1 16,4 2-2-16,-1-3 1 0,4 3-5 15,-1-2 0-15,2 2-2 0,1 1 1 0,2 1-2 16,-1 3 2-16,3-1-1 0,-3 3 1 16,3 2 0-16,-1 1-1 0,2 1 0 0,-1 1-1 15,-1 0 1-15,1 2-1 0,1 0 1 0,-2-1-2 16,0 4 3-16,4-6-1 0,2 3 1 0,-2-2-1 15,5-2 1-15,-3 1-1 0,5-2 1 0,-2 0-1 16,2-1 0-16,-2-1 0 0,-1 0 1 0,3 0 5 16,0-1 6-16,0-1 0 0,2 0-2 15,-6 2-4-15,1 2-6 0,1 0-1 0,-3-1 1 0,-2 1-1 16,-2 0 0-16,-4 1 0 0,1-1-1 0,0 3 2 16,-3 1-1-16,1-1 1 0,0 0 0 0,-2-1-2 31,2-1 2-31,2 1-2 0,-3-4 1 0,3 0 0 15,-2 0 0-15,3-4 1 0,-3 4-2 0,3-5 2 16,-1 0-2-16,5-1 3 0,-2-1-1 16,-1 2 1-16,1-2-1 0,-2 0 0 0,1 2-2 0,1-1 1 0,0 1-1 15,-2-2 1-15,-3 4 1 0,3-1 1 0,-1 1-1 16,1 3 1-16,3 0-1 0,-3 0-1 0,0 0 0 16,-1 3-1-16,0 1 1 0,1 3-1 0,2-2 1 15,-2 2-1-15,-1-2 1 0,0 2-1 0,-2 0 2 16,5-1-1-16,2-3 1 0,0 1-2 15,3-1 1-15,-1-1 0 0,5 0 1 16,2 1 0-16,-1-3 0 0,5 0 0 0,-5 0 0 16,1-3 0-16,4 1 0 0,-1-3-1 0,4 1 0 15,0-1 1-15,1 0 0 0,1-1 0 0,-2 1-1 16,1 0 0-16,1 1 0 0,-2-1 1 0,1 0-2 16,1 1 2-16,0 1-1 0,-2-1-2 0,0 1 0 15,-2 1 2-15,-2 2-1 16,-2-2 0-16,-3 0 1 0,2 2-1 0,2 0 1 15,-2 0-1-15,5-1 1 0,-2-3 0 0,2 0 0 16,4 3 0-16,-2-5 0 0,3 3 2 16,-1-2-1-16,-1-1 2 0,4 1-1 0,-3-2 6 15,3 2 1-15,-7-1 3 0,6 3 0 0,-3-4-4 0,1 3-4 16,-2-1-2-16,-4 2-2 0,2-1 1 0,0 0-1 16,-1 3 0-16,-3-3 0 0,-1 4-1 0,-2-2 1 15,0 2 0-15,-2 0-1 0,-3 0 2 0,-2 0-2 16,0 0 1-16,-5 2 0 0,4-2 1 0,0-2 1 15,-1 2 1-15,5-1-1 0,-3-3 0 0,0 2-1 16,-2-1 0-16,2 1 1 0,-5-1-1 0,-2-1 1 16,-2 2-1-16,-2-1 0 0,0 1 2 0,-3-1 0 15,-4 1 1-15,2-2 0 0,-5 2-1 32,-2 2-2-32,-2 0 1 0,-2 0-2 0,-1 0 0 15,-4 2 1-15,-2 0-2 0,-3 0 0 0,-6 1 1 0,-3 1 0 16,-2-1 0-16,-5 1 1 0,-25-4-1 15,39 5 1-15,-39-5 0 0,0 0-1 0,27 5 0 16,-27-5 1-16,0 0-1 0,0 0 1 0,0 0-6 0,0 0-14 16,0 0-31-16,0 0-49 0,0 0-89 15,-37 2-131-15,37-2-185 0,-32 9 53 0,-4-25 446 0</inkml:trace>
  <inkml:trace contextRef="#ctx0" brushRef="#br1" timeOffset="17612.4466">10754 3315 755 0,'0'0'207'0,"0"0"-162"0,0 0-29 0,0 0-12 16,2-27 0-16,-2 27 6 0,0 0 0 16,18-28 1-16,-18 28-5 0,0 0-4 0,0 0-3 15,0 0 0-15,0 0-1 0,0 0-2 0,0 0 1 16,0 0 0-16,0 0 2 0,0 0-2 15,-23 25 5-15,23-25-3 0,-32 42 10 0,32-42 11 16,-38 49 12-16,14-24 5 0,2 7 4 0,-2-2-13 16,-1 5-3-16,0 0-15 0,2 5 2 0,-4 3-13 15,1 4 5-15,-2 4-9 0,-4 6 8 16,0 6 10-16,-5 8-26 0,-2 6 26 0,-6 9-23 16,-1 2 2-16,-3 8 16 0,-8 9-17 0,-1 6 17 15,-8 5-14-15,-3 6 4 0,-9 10 21 0,0 4-15 16,-9 6 11-16,2 6 0 0,-12 7-27 0,-4 2 8 15,-3 5 15-15,-6 4-4 0,-4 3 15 0,-3 7 6 16,-5 3-11-16,4 8 0 0,-12-2 15 0,3 9 3 16,-10-8-8-16,5 5 1 15,-8-5 2-15,9 6-4 0,-6-10 8 0,4 6 15 16,-3-3-19-16,0 0-14 0,-1-4-2 0,6-1-14 16,0 0-12-16,4-6 5 0,-4-1 9 0,5-1-9 15,0-3 9-15,2-1 9 0,6-6-30 0,4-7-2 16,8 0 0-16,5-14-30 0,18 0-7 0,-9-16-13 15,23 8-42-15,-11-29-11 0,32 16-45 16,-14-32-67-16,23-14-178 0,20 14 11 0,-20-44 393 16</inkml:trace>
  <inkml:trace contextRef="#ctx0" brushRef="#br1" timeOffset="18768.8505">5336 11393 594 0,'0'0'100'0,"0"0"-60"0,0 0-2 15,-17-30-2-15,17 30 8 0,0 0-1 0,-16-38 2 16,16 38 5-16,-4-29-15 0,4 29 2 0,-7-28-19 16,7 28-7-16,-9-26 2 0,9 26 3 0,0 0 6 15,-19-30 4-15,19 30 0 0,-25-9-4 0,25 9-6 16,-35-2-3-16,35 2-2 15,-45 7 1-15,17-1 2 0,0 4 2 0,-6-1 2 16,2 3-10-16,-2 4 15 0,1 2-12 0,-6-4 14 16,3 5 2-16,-1-6-4 0,2 6 2 0,-4-5-8 15,3 2-3-15,1-4-6 0,1 2 0 0,2 4-5 16,1-2 1-16,-3 0-4 0,2 1 2 0,0 1-2 16,2 3 3-16,0 0-4 0,2 0 4 0,-2 7-7 15,3 2 5-15,0 2-4 0,3 2 3 16,1 1-2-16,0 2 4 0,3-2-4 0,1 0 5 15,1 2-6-15,4 2 7 0,1-2-6 0,3 0 5 16,4-2-5-16,3 2 5 0,5 2 13 0,1 0-14 16,8-2 13-16,1 0-31 0,8-2 12 15,4 2-11-15,7 2 11 0,2 1 7 0,8-1-5 16,3 0 7-16,2-2-6 0,6 1 5 16,1 3-9-16,3 3 7 0,3-7-6 0,1-2 6 15,-1-14-5-15,-1-1 2 0,-1-6-1 0,3-7 1 16,-2-6 1-16,3-8 0 0,1-7 2 0,-2-9-3 15,5-7 5-15,3-10-6 0,-3-6 7 0,4-5-7 16,-5-3 12-16,0 2-6 0,-4-2 11 0,-2-3-8 16,-6 3 4-16,-6-1 9 0,-7-1-27 0,-6 5 30 15,-10 3-22-15,-3 6 16 0,-9-2 11 16,-3 7-5-16,-8-2 3 0,-5 6-9 0,-7-4 2 16,-3 2-8-16,-4-4 3 0,0 2-7 15,-8-2 2-15,-5 2-8 0,-3 4 4 0,-6-1-5 16,-3 3 4-16,-2-3-4 0,0 4 2 0,-2 0-3 15,-2 0 4-15,1 0-6 0,-1 2 2 0,-1 5-9 16,3 4-8-16,0-1-18 0,7 17-15 0,-8-8-14 16,15 31-73-16,-26-20-94 0,26 42-103 15,-10 0-171-15,-16-5 119 0,21 35 387 0</inkml:trace>
  <inkml:trace contextRef="#ctx0" brushRef="#br1" timeOffset="19815.8867">4685 11786 366 0,'0'0'112'0,"24"-18"-36"0,-24 18 4 15,0 0 5-15,0 0 8 0,4-24 4 0,-4 24 1 16,0 0-4-16,0 0-10 0,0 0-20 0,0 0-19 16,0 0-17-16,0 0-9 0,0 0-3 15,0 0-6-15,0 0-5 0,0 0-1 0,0 0-2 16,0 0 3-16,-9 31 2 0,9-31 6 0,-2 37 0 16,2-37 4-16,-5 39-2 0,5-39 4 0,-7 44-4 15,3-19 3-15,4-25-6 0,-8 46 1 0,8-46-7 16,-11 45 3-16,11-45-7 0,-9 46 2 0,9-46-1 15,-7 34 1-15,7-34-3 0,0 0 1 16,2 28-4-16,-2-28 4 0,0 0-1 0,0 0 1 16,0 0 2-16,33-14-1 0,-33 14 4 15,25-30-2-15,-25 30 2 0,30-46-5 0,-14 16 3 16,2 0-7-16,0 0 5 0,-2-1-4 0,-4 2 6 16,0 1-1-16,-12 28 9 0,13-40 1 0,-13 40 6 15,5-32-2-15,-5 32-1 0,0 0-1 0,-2-26-3 16,2 26-2-16,0 0 0 0,0 0-4 15,0 0-2-15,0 0-3 0,0 0-3 0,0 0-1 16,0 0-1-16,0 0 2 0,-12 30-1 0,12-30 3 16,-7 33-2-16,7-33 2 0,-2 35-4 0,2-35 4 15,7 34-3-15,-7-34 1 0,0 0-1 0,37 28 2 16,-37-28-1-16,39 5 2 0,-39-5 1 0,45-7-1 16,-45 7 1-16,49-21 0 0,-20 3 1 15,2-3 0-15,1-3 2 0,2-1-4 16,-4-2 7-16,0 3-5 0,-3-1 3 0,-27 25-2 15,37-39 1-15,-37 39 1 0,0 0 2 0,0 0 0 16,23-24 2-16,-23 24-3 0,0 0-2 0,0 0 0 16,-4 30-3-16,4-30 3 0,-5 60-4 0,2-15 5 15,-4 8-8-15,-2 4 6 0,-6-5-8 0,1-1 8 16,2-5-11-16,0-3-14 0,6-6 15 16,3-9-47-16,12 3-8 0,-9-31-57 0,35 34-96 15,-35-34-194-15,34-4-139 0,5 4 140 0,-16-31 407 16</inkml:trace>
  <inkml:trace contextRef="#ctx0" brushRef="#br1" timeOffset="23791.2288">3183 11372 373 0,'0'0'132'0,"0"0"-58"15,0 0-28-15,-14-28 2 0,14 28-5 0,0 0 4 16,0 0-4-16,-36-32 9 0,36 32 0 0,0 0 3 15,-32-10-10-15,32 10-5 0,0 0-7 0,-35-13 4 16,35 13 2-16,-27-3-1 0,27 3-5 0,-31-2-5 16,31 2-4-16,-43 5 1 0,43-5 1 0,-53 13-2 15,25-3-1-15,-6-1-8 0,-2 12-3 16,1 0-9-16,-2 4 4 0,0 7-7 0,1 1 8 16,1 4-5-16,-2 4 5 0,3-1-5 0,6 2 5 15,1 1-3-15,9 1 9 0,1-2-6 0,6 4 7 16,2-4-8-16,7 2 7 0,4 0-7 0,5 0 6 15,6-3-10-15,4 1 6 0,8 0 11 0,7-1-31 16,7-3 30-16,11 3-33 0,1-9 12 16,6-4 3-16,-1-5-2 0,5-7 3 15,0 1-5-15,1-8 5 0,0-5-3 0,-3-6 1 16,1-9 1-16,-1-6-2 0,-3-8 7 0,1-8 2 16,-6-15-2-16,-1-1 35 0,-9-9-28 0,-4-4 18 15,-5-5-17-15,-4-4-17 0,-5-1 10 0,-3-3-13 16,-6 1 12-16,-7 1-10 0,-7 8 11 0,-7 7-8 15,-7 9 7-15,-8 3-6 0,-6 4 8 0,-6 5-8 16,-3 3-17-16,0 6 29 0,0 9-37 16,1 3 27-16,8 9-17 0,-4 3-7 0,7 8-8 15,-3-2-14-15,28-2-8 0,-43 22-56 16,38 12-4-16,5-34-78 0,-23 53-161 0,23-11-87 16,0-42 136-16</inkml:trace>
  <inkml:trace contextRef="#ctx0" brushRef="#br1" timeOffset="23978.7846">3243 11878 1649 0,'-53'0'114'0,"53"0"-73"0,-43-7-16 15,43 7-8-15,0 0-3 16,0 0-6-16,0 0-8 0,-16-27-14 0,16 27-18 15,0 0-37-15,25-16-75 0,-27-15-142 0,2 31-291 16,39-22 18-16,-39 22 373 0</inkml:trace>
  <inkml:trace contextRef="#ctx0" brushRef="#br1" timeOffset="25124.115">10782 3389 1188 0,'0'0'102'0,"0"0"-61"0,0 0-31 0,0 0-12 16,0 0 0-16,0 0-1 0,0 0-3 0,38 3-22 15,-38-3-35 1,28 5-54-16,-28-5-56 0,30 6-106 0,0 13-134 16,-30-19 159-16,34 25 254 0</inkml:trace>
  <inkml:trace contextRef="#ctx0" brushRef="#br1" timeOffset="25280.5355">11358 4225 964 0,'16'34'36'16,"7"3"-11"-16,0 1-21 0,2 6 1 16,1-3-7-16,1 3 7 0,3-2-6 0,-3 2 3 15,-1 4-17-15,1-8-20 0,5 15-42 0,-8-11-79 16,10-2-138-16,10 22-70 0,-26-34 268 0</inkml:trace>
  <inkml:trace contextRef="#ctx0" brushRef="#br1" timeOffset="25452.3341">12842 6203 881 0,'43'72'85'0,"-15"-8"-50"0,7 6 0 16,1-5-18-16,1 0 15 0,2-3 9 0,5 1-33 16,-5-3 18-16,6 2-34 0,-5-4 1 0,3 0-3 15,3 0-24-15,-4-5-6 0,10 4-25 16,-8-8-10-16,11 5-43 0,-11-4-58 0,-1-17-174 15,20 32 74-15,-31-29 276 0</inkml:trace>
  <inkml:trace contextRef="#ctx0" brushRef="#br1" timeOffset="25631.388">14661 8905 1200 0,'34'47'65'0,"-10"-12"-17"15,10 13 2-15,-9-13-24 0,7 6 0 0,-6-6-12 16,1 6-4-16,-2-3-14 0,-2 1-3 0,2 3-18 16,-11-8-53-16,18 15-81 0,-22-15-157 0,4-5-162 15,18 17 107-15,-32-46 371 0</inkml:trace>
  <inkml:trace contextRef="#ctx0" brushRef="#br1" timeOffset="25804.8234">15917 10212 1463 0,'7'33'30'0,"0"-7"9"0,0 4-50 15,5-1 29-15,-3-5-40 0,4 8 2 0,-13-32-15 16,28 53-41-16,-28-53-57 0,30 42-115 0,-16-17-219 16,-14-25 9-16,39 31 379 0</inkml:trace>
  <inkml:trace contextRef="#ctx0" brushRef="#br1" timeOffset="25962.095">16848 10912 1490 0,'-21'45'177'0,"21"-45"-162"0,-27 22-24 15,27-22-39-15,0 0-32 0,2 29-50 0,-2-29-63 16,0 0-95-16,27 5-203 0,-27-5 69 15,0 0 402-15</inkml:trace>
  <inkml:trace contextRef="#ctx0" brushRef="#br1" timeOffset="27618.8349">16443 10990 744 0,'0'0'41'16,"3"-28"-33"-16,-3 28-6 0,0 0 0 0,6-25 1 15,-6 25 6-15,0 0 11 0,1-25 7 16,-1 25 5-16,0 0-3 0,0 0-4 16,0 0-2-16,-10-24 7 0,10 24 5 0,0 0 7 15,-27-18 6-15,27 18 0 0,0 0-1 0,-32-3-4 16,32 3-8-16,-35-2-3 0,35 2-4 0,-37 0-2 15,37 0-1-15,-38 2-4 0,38-2-3 0,-33 0-4 16,33 0-5-16,-37 0-3 0,37 0-6 16,-43 3 0-16,43-3-1 0,-49 14 2 0,22-5-2 15,2 3 2-15,-3 1-2 0,0-1 2 0,-3 4-3 16,-2 0 5-16,1 0-5 0,-4 1 5 0,3 3-4 16,-3-1 3-16,1 0-2 0,0 1 4 0,-3 1 0 15,3 2 6-15,-2-2-1 0,3 2 6 0,-1-4 15 16,5 2-16-16,-1-3 17 0,3 3-36 15,3-2 14-15,25-19-16 0,-40 39 12 16,40-39 1-16,-27 37-6 0,27-37 2 0,-19 35-2 16,19-35 1-16,-13 34-3 0,13-34 4 0,-5 40-4 15,5-40 3-15,-4 39-3 0,4-39 3 0,-1 39-3 16,1-39 4-16,-2 40-4 0,2-40 5 0,2 44-5 16,-4-19 4-16,0 0-3 0,0 1 2 0,2-26-2 15,-5 46 2-15,5-46-3 0,2 44 4 0,-2-44-4 16,7 42 3-16,-7-42-2 0,16 37 3 15,-16-37-2-15,23 37 3 0,-23-37-4 0,24 39 4 16,-24-39-5-16,31 39 4 0,-31-39-4 16,37 40 2-16,-37-40-2 0,39 41 3 0,-39-41-3 15,40 42 3-15,-40-42 13 0,39 40-35 0,-39-40 35 16,39 43-35-16,-39-43 18 0,38 39 5 0,-38-39-4 16,35 29 4-16,-35-29-2 0,34 30 1 15,-34-30-1-15,40 22 1 0,-40-22-1 0,48 14 3 16,-19-11 0-16,-3 4 2 0,6-5 0 0,2 0-2 15,-1-2 1-15,5-2 0 0,-1-2-1 0,2-1-1 16,1 2 1-16,3-4-3 0,-1 0 1 0,4-2-3 16,-1-2 2-16,-1 1-2 0,-3-1 1 0,1-3 0 15,-5 0 2-15,1 0-1 0,-1 0 2 16,-2-7-4-16,-3-2 6 0,0 3 22 16,-5-6-28-16,-1 3 36 0,-3-3-32 0,0-1 8 15,0-6 3-15,2 1-8 0,0-9 5 0,0 3-8 16,-1-3 5-16,3-1-6 0,-2 0 3 0,0-2-6 15,-4 0 6-15,-2 0-7 0,-1 1 6 0,-2 3-6 16,-4 5 7-16,-5-2-8 0,-3 1 7 0,-4 3-6 16,-5-1 5-16,-4 3-4 0,-5 1 4 0,-2 0-4 15,-4 0-14-15,-1 2 31 0,-4-2-29 16,-1 0 29-16,-6-4-12 0,-2 1-4 0,-5-1 8 16,2 3-4-16,-4-3 6 0,2 4-5 0,-2 4 4 15,-1 3-4-15,-1 4 0 0,-1 3-4 0,-2 2 2 16,-5 8-3-16,1 3-2 0,-3 3-6 15,2 7-14-15,-6-5-21 0,7 15-20 0,-12-11-28 16,18 22-60-16,-28-28-94 0,27 10-250 16,-1 11 5-16,-9-17 334 0</inkml:trace>
  <inkml:trace contextRef="#ctx0" brushRef="#br1" timeOffset="28306.6824">15899 11450 1066 0,'0'0'69'0,"0"-30"-13"0,0 30-7 16,0 0 5-16,0 0 0 0,-5-30 0 0,5 30-9 15,0 0-15-15,0 0-12 0,0 0-14 0,0 0-4 16,-23 28-2-16,23-28 3 0,-22 39-2 16,22-39 4-16,-26 49-3 0,10-21 7 15,-2-1-1-15,4-1 9 0,14-26-1 0,-23 41 2 16,23-41-8-16,-11 26-2 0,11-26-6 0,0 0 1 15,0 0-2-15,13 26 1 0,-13-26-1 0,0 0 0 16,0 0 1-16,33 0 0 0,-33 0 0 0,0 0 1 16,38-26 1-16,-38 26-3 0,30-33 3 0,-30 33-3 15,32-36 3-15,-32 36-3 0,32-46 4 0,-32 46-4 16,31-49 5-16,-15 25-5 0,-2-3 6 16,-14 27-3-16,25-46 9 0,-25 46 3 0,16-35 9 15,-16 35 3-15,0 0 5 0,0 0-3 0,9-26-4 16,-9 26-4-16,0 0-9 0,0 0-4 0,0 0-5 15,0 0-3-15,0 0 0 0,0 0 1 16,0 0-1-16,-5 33 2 0,5-33-2 0,0 28 2 16,0-28-2-16,7 28 2 0,-7-28-2 0,0 0 3 15,25 32-2-15,-25-32 1 0,32 13-1 16,-32-13 0-16,38 7 1 0,-38-7 1 0,38-4 1 16,-38 4 2-16,37-3 3 0,-37 3 1 0,35-9 3 15,-35 9 0-15,25-13 0 0,-25 13 0 0,0 0 0 16,28-24-1-16,-28 24-2 0,0 0-3 0,23-27-1 15,-23 27-1-15,0 0-3 0,0 0 0 0,0 0-2 16,32-23-2-16,-32 23 2 0,0 0-3 16,0 0 1-16,34 11 2 0,-34-11-4 15,25 28 5-15,-25-28-8 0,23 46-3 0,-13-18-10 16,-2 0-5-16,0 6-18 0,-4-6-16 0,10 12-33 16,-14-40-31-16,27 64-78 0,-27-64-100 0,23 26-196 15,14-3 37-15,-12-33 422 0</inkml:trace>
  <inkml:trace contextRef="#ctx0" brushRef="#br1" timeOffset="29365.8272">18182 11170 534 0,'0'0'141'0,"0"0"-56"0,0 0-15 0,0 0-4 15,-28-7 2-15,28 7 3 0,0 0-17 0,0 0 19 16,0 0-23 0,0 0 9-16,0 0-13 0,0 0-11 0,-29 10-10 15,29-10-1-15,0 0 17 0,-28 35-18 0,28-35 19 16,-41 48-34-16,13-11 7 0,-6 9-15 0,-8 7 5 16,-3 5 5-16,-6 5-8 0,-2 4 11 15,-6 0-11-15,-1 0 9 0,5-6-13 0,4-2 8 16,5-10-11-16,7-9 7 0,7 1-13 0,6-15-7 15,11 1-25-15,15-27-26 0,-10 26-49 0,10-26-31 0,0 0-15 0,0 0-34 16,25-33 4-16,-25 33-89 0,26-65-25 0,15 43 290 16</inkml:trace>
  <inkml:trace contextRef="#ctx0" brushRef="#br1" timeOffset="29547.2585">17729 11332 915 0,'-38'-39'184'0,"38"39"-39"0,0 0-16 16,0 0-27-16,-37-4-28 0,37 4-18 0,0 0-19 15,-9 39-4-15,9-39-10 0,6 46 0 0,1-23-8 16,5 9 0-16,6-6-8 0,3 2 0 16,9-3-5-16,0-1 1 0,4-1-5 0,1 0 5 31,6-2-7-31,0-5-7 0,5 5-23 0,-4-10-24 16,13 15-40-16,-21-22-49 0,26 29-103 0,-16-13-266 0,-10-10 38 15,14 18 304-15</inkml:trace>
  <inkml:trace contextRef="#ctx0" brushRef="#br1" timeOffset="30147.8751">18138 10870 857 0,'-43'-7'89'0,"-12"-5"-12"0,9 7-9 15,-10-4-22-15,8 11 1 0,-5-6 1 0,3 9-4 16,-3-1-7-16,1 8 0 0,-2-1-8 16,6 13-4-16,-4 1-9 0,5 5-2 0,-1 9-3 15,3 5 11-15,-1 2-3 0,7 10 12 0,1 0 13 16,7 9-27-16,7 1 23 0,11 6-31 0,4 0 0 15,13 2 8 1,5 2-17-16,10-4 7 0,13-2-12 0,11-3 9 16,12-7-9-16,10-11 8 0,8-1-8 0,10-13 7 15,11-7-5-15,5-8 4 0,5-13-3 0,-1-4 2 16,5-11 2-16,0-10-2 0,-2-8 7 16,-1-6-6-16,-9-9 7 0,-6 1 2 0,-12-11 11 15,-9 5-4-15,-16-9 8 0,-9 1-15 0,-12-3 1 16,-9 1-10-16,-10-2 4 0,-8-2-12 0,-10 2 4 15,-15-4-22-15,-6 9-7 0,-19-5-9 0,-1 14-37 16,-25-7 29-16,1 9-14 0,-21-2 30 0,3 5 12 16,-8 6-13-16,6 8-15 0,-6-3-26 0,15 17-5 0,-1-1-9 15,18 24-14-15,-3-3-37 0,21 14-129 0,16 19-114 16,-13-24 190-16</inkml:trace>
  <inkml:trace contextRef="#ctx0" brushRef="#br1" timeOffset="31699.3174">5995 12255 1348 0,'0'0'103'0,"0"0"-72"16,0 0-32-16,0 0-14 0,0 0-16 16,32 14-19-16,-32-14-21 0,0 0-61 0,0 0-56 15,36 17-154-15,-36-17-90 0,0 0 213 0</inkml:trace>
  <inkml:trace contextRef="#ctx0" brushRef="#br1" timeOffset="31887.0209">6700 12765 767 0,'27'28'8'0,"5"-1"-3"0,3 1-7 15,2-3 2-15,6-1-9 0,-3-2-9 0,5 2-13 16,-1-4-10-16,6 1 9 0,-8 0 3 15,9-2 20-15,-4 2 5 0,2 0 4 16,1-1 2-16,1-1-1 0,0 1-3 0,1 1 3 16,3 0-19-16,-2-2-46 0,7 13-128 0,-23-30-117 15,36 33 286-15</inkml:trace>
  <inkml:trace contextRef="#ctx0" brushRef="#br1" timeOffset="32043.3514">9114 13797 1496 0,'27'23'26'0,"5"5"-11"16,-1-1-8-16,5-1 2 0,1-5-5 0,4-1-1 15,3-4-2-15,-3-6-47 0,14 10-46 16,-22-26-113-16,29 13-251 0,-7-1-34 0,-16-19 219 16</inkml:trace>
  <inkml:trace contextRef="#ctx0" brushRef="#br1" timeOffset="32199.5231">11225 13982 1565 0,'34'11'21'16,"7"-1"-26"-16,-4-1 3 0,5-2-3 0,6 0-25 16,-2-14-16-16,18 11-96 0,-18-27-94 15,16 4-262-15,11 8 6 0,-19-28 363 0</inkml:trace>
  <inkml:trace contextRef="#ctx0" brushRef="#br1" timeOffset="32340.2014">13802 13352 1483 0,'37'-11'32'0,"8"4"-8"0,-6-5-18 15,3-4-10-15,4 0-18 0,-3-12-39 0,15 14-88 31,-24-34-145-31,13 11-225 0,10 6 56 0,-20-29 431 0</inkml:trace>
  <inkml:trace contextRef="#ctx0" brushRef="#br1" timeOffset="32480.841">15534 12211 784 0,'-30'-4'-210'15,"4"-19"-184"-15,26 23 215 0</inkml:trace>
  <inkml:trace contextRef="#ctx0" brushRef="#br1" timeOffset="33199.8224">13894 12908 956 0,'0'0'294'0,"0"0"-258"0,0 0-29 16,0 0-7-16,0 0 1 0,39 3 2 15,-12-6-1-15,5-4 0 0,5 0 0 0,2 0 0 16,7-2-2-16,5 0 2 0,2-3-2 0,8 0 2 31,0-4-1-31,3 5-2 0,-2 1 1 0,0-1-1 16,-3 4-1-16,-8 3 3 0,-5 1-4 0,-11 5 4 15,-8 1-2-15,-27-3 0 0,25 16 3 16,-25-16-2-16,-11 46 3 0,-10-9-6 0,-13 9 5 16,-8 10 10-16,-13 4-24 0,-9 9 37 0,-1 5-15 15,-13-4 17-15,7 7 12 0,-7-3-14 0,4 6 15 16,-4-8-16-16,7 2 14 0,-4-9-21 0,12-5-1 16,6-11-17-16,11-10 4 0,12-9-8 0,9-12-16 15,25-18-28-15,0 0-25 0,0 0-59 0,34-27-94 16,9-8-243-16,15 0-9 15,-12-27 368-15</inkml:trace>
  <inkml:trace contextRef="#ctx0" brushRef="#br1" timeOffset="33753.6697">14992 11194 1483 0,'-39'-21'88'0,"39"21"-81"16,-23-32-29-16,13 4-27 0,10 28-44 0,-6-63-56 0,22 38-52 0,-26-19-100 16,-1-2-133-16,11 46 106 0,-18-68 328 0</inkml:trace>
  <inkml:trace contextRef="#ctx0" brushRef="#br1" timeOffset="33894.3061">14263 10384 1312 0,'-41'-9'140'0,"0"-12"-106"0,6 4-9 16,1-3-28-16,-3 1-4 0,8 3-68 0,-13-14-33 15,17 23-96-15,-21-16-196 0,0-10-49 0,18 22 185 16</inkml:trace>
  <inkml:trace contextRef="#ctx0" brushRef="#br1" timeOffset="34055.7853">12630 9942 1526 0,'-64'-9'45'0,"13"0"-27"0,-3-1-7 15,5-1-5-15,3-3-3 0,0 4-12 16,3-1-16-16,-10-8-31 0,14 15-60 16,-23-28-101-16,27 15-245 0,-8 10-33 0,-15-21 267 15</inkml:trace>
  <inkml:trace contextRef="#ctx0" brushRef="#br1" timeOffset="34196.087">10662 9759 1375 0,'-50'5'55'0,"-4"-8"-29"0,4 4-12 0,-1-1-9 16,1-1-17-16,2 8-34 0,-14-13-43 0,20 22-88 15,-27-19-134-15,3 1-169 0,18 21 121 0,-30-29 359 16</inkml:trace>
  <inkml:trace contextRef="#ctx0" brushRef="#br1" timeOffset="34336.8048">8287 10477 1311 0,'-67'30'1'15,"1"-3"-34"-15,11 5-40 0,-7-17-51 0,20 17-119 16,5-2-204-16,-24-19 56 0,26 24 391 15</inkml:trace>
  <inkml:trace contextRef="#ctx0" brushRef="#br1" timeOffset="34493.1321">6688 11187 1410 0,'-46'27'39'0,"-4"-4"-5"0,6-1-58 15,3 8-12-15,-3-12-27 0,17 17-68 0,-22-24-54 16,24 15-148-16,2 2-116 0,-21-26 188 0,31 30 261 16</inkml:trace>
  <inkml:trace contextRef="#ctx0" brushRef="#br1" timeOffset="34619.4918">6158 11529 1520 0,'-35'30'61'0,"35"-30"-37"15,-34 39-22-15,34-39 0 0,-25 37-6 0,25-37-10 16,-10 31-33-16,10-31-47 0,-2 30-124 0,2-30-259 16,0 0-39-16,-11 35 278 0</inkml:trace>
  <inkml:trace contextRef="#ctx0" brushRef="#br1" timeOffset="35158.2815">8133 10231 874 0,'0'0'44'0,"0"0"-14"0,0 0 1 16,0 0 13-16,0 0 6 0,0 0 2 0,0 0-17 0,0 0-4 0,-18 30 13 16,2-4-13-16,-9-5 22 0,2 9-31 0,-8-1 16 15,6 6-8-15,-12-7 10 0,6 11 8 0,-9-9-8 16,6 10 6-16,-7-8-8 0,9 3-1 0,-3-5-12 0,7 3-2 16,3-3-11-16,5-7-1 0,20-23-6 0,-24 44 1 15,24-44-7-15,-2 36 3 0,2-36-4 31,21 37 3-31,-21-37-3 0,43 31 2 0,-15-20-2 16,6-2 0-16,6-6-7 0,3-6-1 0,8-3 1 16,-1-8-3-16,7 2 0 0,1-9-8 0,2 1-3 15,2-6-19-15,4 8-17 0,-11-13-35 0,19 18-56 0,-24-22-57 16,24 9-219-16,-3 17-42 0,-23-21 276 0</inkml:trace>
  <inkml:trace contextRef="#ctx0" brushRef="#br1" timeOffset="35314.5353">9325 11073 1796 0,'0'0'48'0,"0"0"-24"16,0 0-10-16,0 0-18 0,0 0-10 16,0 0-13-16,0 0-22 0,-18-28-43 0,18 28-92 15,-16-41-183-15,16 41-200 0,-7-39 24 0,-14 4 509 16</inkml:trace>
  <inkml:trace contextRef="#ctx0" brushRef="#br1" timeOffset="40442.5965">13915 3336 418 0,'0'0'137'15,"0"0"-72"-15,0 0-11 0,0 0-3 0,0 0 4 16,0 0 0-16,0 0-8 0,0 0-7 0,0 0-10 15,0 0-3-15,-5 33 5 0,5-33 0 16,4 51 6-16,-6-19-8 0,7 10 0 0,-7 2-3 16,6 9 6-16,-6 2-13 0,4 5 7 15,-6 5-2-15,3-2-16 0,-3 4 7 0,1-2-26 16,1-7 5-16,-2 2-12 0,4-10-10 0,-2-12-25 16,10 5-22-16,-8-17-19 0,14 7-49 0,-14-33-38 15,0 0-137-15,35 46-42 0,-35-46 338 0</inkml:trace>
  <inkml:trace contextRef="#ctx0" brushRef="#br1" timeOffset="40676.9209">13329 3526 1536 0,'-39'-5'72'0,"39"5"-27"0,-35-2-26 15,35 2-18-15,0 0-5 0,0 0-1 0,0 0 5 16,26-30 2-16,-1 14 3 0,7-3-4 0,11-2 3 16,6 1-7-16,10-1 4 0,4-2-4 0,6 4-6 15,2-1-12-15,4 8-17 0,-10-5-21 0,10 13-20 16,-17-12-29-16,13 25-23 0,-23-21-26 16,14 22-58-16,-22-5-80 0,-9-10-103 0,16 32 238 15</inkml:trace>
  <inkml:trace contextRef="#ctx0" brushRef="#br1" timeOffset="41442.8642">14433 3746 1077 0,'0'0'7'0,"0"0"-5"0,0 0-2 0,0 0 2 16,1 28 0-16,-1-28 17 0,2 27 12 0,-2-27 8 15,-3 40 16-15,3-13-31 0,-7 1 15 0,3 2-29 16,-3-7 17-16,0 7-10 0,7-30-2 16,-14 45 3-16,14-45 1 0,-13 44 6 15,13-44 1-15,-12 36-1 0,12-36-14 0,-9 24-1 16,9-24-6-16,0 0-1 0,0 0-2 0,0 0-2 16,0 0-1-16,0 0 0 0,0 0 1 0,0 0 3 15,0 0 12-15,0 0 4 0,12-31 5 0,-12 31-5 16,16-53-4-16,-7 18-10 0,-2-1 2 0,2-4 9 15,-2-2-32-15,2 1 31 0,-2-5-31 16,2 9 16-16,-2-5 4 0,2 7-5 0,3 1 5 16,-1 4-6-16,-11 30 5 0,28-42-5 0,-28 42 3 15,25-21-3-15,-25 21 1 0,0 0 0 0,37-11-1 16,-37 11-3-16,32 2-5 0,-32-2-4 0,41 9-7 16,-41-9-4-16,49 10-5 0,-24-6-3 15,9 7-3-15,-8-6 1 0,10 9-2 0,-6-7 4 16,7 5-3-16,-5-3 0 0,7 3 0 15,-4-6-2-15,1 4-4 0,-2-4-5 0,1 1-2 16,-5-6 3-16,4 1 6 0,-9-4-5 0,1 2 6 16,-26 0 1-16,36-7 12 0,-36 7 15 0,0 0 25 15,0 0 15-15,0 0 14 0,0 0 12 0,0 0 0 16,0 0 2-16,-38-28 2 0,38 28 3 0,-44-5-2 16,44 5-4-16,-55 2-7 0,29 3-3 0,-10-3-5 15,6 8 1-15,-9-3-2 0,5 11 1 16,-5-4-2-16,6 11 5 0,-10-4-3 0,11 9 0 15,-5-4-7-15,7 6-2 0,-2-2-11 16,9 2-14-16,4-4 24 0,5 0-34 0,14-28 26 16,-8 44-19-16,8-44-5 0,13 33 3 0,-13-33-3 15,34 25 2-15,-34-25-1 0,51 12 0 0,-19-12 2 16,5-7-3-16,7-5 3 0,2-6-3 16,2-3 3-16,2-5-2 0,-6-2-18 0,-5-4 30 15,0 2-30-15,-7 2 30 0,-4-2-8 0,-1 5-5 16,-8 1 4-16,-19 24-4 0,29-37 4 0,-29 37-3 15,0 0 2-15,8-30 0 0,-8 30 0 0,0 0-1 16,0 0-2-16,0 0 0 0,-28-2-2 0,28 2 1 16,0 0 1-16,-35 39 1 0,35-39-2 15,-27 47 5-15,16-20-6 0,11-27 4 16,-16 49 8-16,16-49-44 0,0 49 11 0,0-49-54 16,16 46-14-16,-16-46-27 0,32 35-39 0,-32-35-28 15,45 21-69-15,-45-21-91 0,42 0-47 0,4 14 333 16</inkml:trace>
  <inkml:trace contextRef="#ctx0" brushRef="#br1" timeOffset="41739.8706">15717 3646 1102 0,'0'0'130'0,"-34"-11"-115"16,34 11-7-16,0 0 6 0,-28 5 5 15,28-5 9-15,0 0 4 0,-36 36 1 0,26-8 5 16,-6-4-8-16,7 10 4 0,-5-2-7 0,7 5 6 15,-4-2 16-15,6 5-35 0,-1-3 25 16,4 4-37-16,2-9 12 0,4-1 6 0,-4-31-6 16,14 46 6-16,-14-46-12 0,25 30 1 0,-25-30-2 15,35 16 0-15,-35-16-2 0,45-2-1 0,-21-7 0 16,5-5-4-16,-1-7 3 0,6-4-4 0,-2-5 4 16,3-5-5-16,-5-5-16 0,0-1 28 0,-1-5-29 15,-6 6 27-15,-4-4-10 0,-3 3-10 0,-5 6-10 16,-9-7-21-16,5 12-24 0,-16-14-31 15,9 44-31-15,-9-58-29 0,9 58-11 16,-7-37-12-16,7 37-9 0,0 0-58 0,0 0-85 16,0 0 243-16</inkml:trace>
  <inkml:trace contextRef="#ctx0" brushRef="#br1" timeOffset="42146.2928">16266 3838 953 0,'-32'33'227'15,"32"-33"-157"-15,0 0-15 0,0 0-7 16,0 0-8-16,0 0-25 0,0 0 27 16,0 0-16-16,0 0 21 0,9-25-10 0,-9 25-17 15,37-28-6-15,-37 28-11 0,49-38 1 0,-20 16-5 16,3 0 3-16,-2-3-3 0,0 2 4 0,-4-2-4 15,-26 25 4-15,41-38-2 0,-41 38 6 0,23-30 9 16,-23 30 13-16,0 0 3 0,-10-30 1 0,10 30-11 16,-25-9-9-16,25 9-8 0,-43-2-2 0,18 6-2 15,-3 3-1-15,-2 1 2 0,-2 7-1 16,-2 2 5-16,1 4 2 0,1 2 6 0,0 7 1 16,0 2 4-16,4-2 0 0,7 5 2 0,-1-3-6 15,6 6-13-15,6-4 19 0,3-1-28 16,7-1 23-16,5-4-14 0,7-1-5 0,-12-27 3 15,41 42-2-15,-13-26-7 0,6 1-6 0,5-4 2 16,7-4-9-16,2-9-4 0,5 1-25 0,-2-18-33 16,15 13-31-16,-18-29-57 0,30 24-77 15,-27-25-96-15,9-4-149 0,16 10 173 0,-28-34 321 16</inkml:trace>
  <inkml:trace contextRef="#ctx0" brushRef="#br1" timeOffset="42365.059">17211 2927 1529 0,'-24'-2'86'16,"24"2"-34"-16,-32 22-9 0,19 2-16 0,-6 3 24 15,3 11-33-15,-5 5 23 0,-1 8-14 0,-1 5-12 16,0 2 2-16,0 2-9 0,4 2 5 0,1 1-9 16,4-1 5-16,0-2-11 0,3-4 6 0,4 0-13 15,4 1 9-15,4-6-9 0,3-11 2 0,3 1-13 16,2-13-16-16,7 0 18 0,-16-28-65 15,46 39 28-15,-21-39-40 0,21 12-59 0,-20-36-73 16,24-1-299-16,1-2 17 0,-8-20 316 0</inkml:trace>
  <inkml:trace contextRef="#ctx0" brushRef="#br1" timeOffset="42583.8252">17755 2910 1643 0,'0'0'102'0,"-26"35"-77"0,-1-9-19 15,-3 6 33-15,2 12-28 0,-6 5 24 0,0 11-9 16,-3 2-8-16,2 8 9 0,1 2-14 0,2 1 2 16,6 2-14-16,2 1 7 0,7-4-14 0,4 0 2 15,8 8 7-15,3-8-20 0,6-5 21 0,1-11-22 16,8-8-16-16,-3-9-5 0,13 1-4 16,-2-14-4-16,11 4-15 0,-32-30-22 0,64 29-44 15,-64-29-35-15,64 0-53 0,-64 0-88 16,55-46-153-16,-6 35 104 0,-27-33 353 0</inkml:trace>
  <inkml:trace contextRef="#ctx0" brushRef="#br1" timeOffset="42755.7967">17992 3700 957 0,'9'-26'327'15,"-25"-1"-182"-15,16 27-41 0,0 0-12 16,0 0-19-16,0 0-18 0,-24-15-14 0,24 15-14 16,-22 28-2-16,8-2-3 0,2 8 1 0,-4 1-9 15,3 4 2-15,1 5-11 0,0 1-9 0,3 5 19 16,2 1-27-16,0 0 24 0,1-4-13 0,1-2-7 15,1-7-1-15,3-1-11 0,-1-5-3 16,7 1-17-16,-5-33-18 0,13 59-58 0,-13-59-81 16,19 31-52-16,-19-31-108 0,0 0-133 15,46-23 122-15,-37-15 368 0</inkml:trace>
  <inkml:trace contextRef="#ctx0" brushRef="#br1" timeOffset="43196.3088">18363 3544 1636 0,'0'0'127'16,"0"0"-99"-16,-15 26-9 0,15-26 3 0,0 0 3 15,0 0 2-15,0 0 0 0,0 0 0 16,0 0-1-16,-12 33-5 0,12-33-1 0,2 32-1 16,-2-32 1-16,2 49-17 0,-2-17-3 0,-4 2 0 15,-1 3 0-15,-4 3 0 0,0 4 0 0,-5-2 0 16,0 1 0-16,-2-1 0 0,2-5 0 15,1 2 0-15,1-6 0 0,1-5 0 0,11-28 0 0,-16 32 0 16,16-32 0-16,0 0 0 0,0 0 0 0,0 0 0 16,0 0 0-16,0 0 0 0,39-33 0 0,-12-1 0 15,3 1 0 1,0-6 0-16,4-3 0 0,-1-1 0 16,-4 1 0-16,1 0 0 0,-6 3 0 0,-1 4 0 0,2 1 0 15,-5 4 0-15,1 4 0 0,-21 26 0 16,32-42 0-16,-32 42 0 0,0 0 0 0,0 0 0 15,0 0 0-15,0 0 0 0,0 0 0 0,0 0 0 16,21 44 0-16,-17-18 0 0,-3 2 0 0,3 2 0 16,1 0 0-16,6 4-13 0,0-3-12 0,6 5 18 0,1-5-27 15,7 1 18-15,-4-6-20 0,7 1-6 0,-3-6-9 16,11 5-20-16,-8-15-16 0,22 10-29 16,-24-24-40-16,34 24-46 0,-28-35-41 0,23 10-77 15,-5 4-65-15,-24-32 143 0,29 27 242 0</inkml:trace>
  <inkml:trace contextRef="#ctx0" brushRef="#br1" timeOffset="43628.5559">19280 3841 897 0,'-23'-40'196'16,"23"40"-21"-16,-28-53-25 0,28 53-36 0,-36-41-24 16,36 41-23-16,-42-33-8 0,42 33-10 0,-45-21-3 15,45 21-8-15,-49-4-2 0,49 4-7 16,-48 18-5-16,48-18-3 0,-44 39-5 0,26-13-1 16,0 0-4-16,8 4 0 0,1 0-8 0,4 2-4 15,5-2 2-15,7 0-1 0,-7-30 0 0,21 42 0 16,-21-42 0-16,44 27 0 0,-16-19 0 0,1-4 0 15,1-4 0 1,2-4 0-16,0-1 0 0,1-7 0 0,-1-6 0 16,-2 2 0-16,-3-8 0 0,-1 3 0 15,-3-4 0-15,0 0 0 0,-5 1 0 0,-18 24 0 16,29-44 0-16,-29 44 0 0,15-32-11 0,-15 32-2 16,0 0 1-16,0 0 0 0,0 0 0 0,0 0 1 15,0 0-2-15,-33 33 5 0,10 4-2 0,-2 11-4 16,-5 12 23-16,-4 7-17 0,1 10 20 0,-3 9-9 15,3 8-10-15,1 4 10 0,3 3-11 16,1-1 16-16,3-5-10 0,0-7 3 0,-1-8 17 16,5-8-18-16,-1-12 22 0,6-6-10 15,2-10-6-15,2-7 4 0,-1-10-6 0,13-27 6 16,-19 26 0-16,19-26 1 0,0 0-9 0,0 0-2 16,-18-30 0-16,13 2 0 0,3-11 0 0,2-5 0 15,4-3 0-15,-3-4 0 0,5 0 0 0,1-6 0 16,2-1 0-16,1-4 0 0,4-3 0 15,4-7 0-15,5 0 0 0,2 0 0 0,7 3-12 16,-2 4-33-16,11 14-17 0,-11-7-57 0,19 35-97 16,-36-20-253-16,22 13-131 0,-5 13 77 0,-12-18 523 15</inkml:trace>
  <inkml:trace contextRef="#ctx0" brushRef="#br1" timeOffset="44028.2874">20548 3693 1448 0,'0'0'76'0,"0"0"-43"0,0 0-10 0,25-30-1 16,-25 30-5-16,0 0-2 0,0 0 3 0,0 0 6 15,0 0 2-15,7 39-5 0,-9-16-3 0,-3 5-10 16,-4 2 1-16,-2 4-5 0,1 3-8 0,-4 1 28 15,1 1-30-15,-1 0 29 0,0-4-19 0,3-2-7 16,-1-3 1-16,6-1-15 0,6-29-6 16,-1 47-20-16,1-47-14 0,14 30-24 0,-14-30-23 0,25 16-44 15,-25-16-57 1,33-25-218-16,-1 18-26 0,-18-26 202 0</inkml:trace>
  <inkml:trace contextRef="#ctx0" brushRef="#br1" timeOffset="44424.3878">20886 3475 1373 0,'0'0'302'0,"0"0"-277"0,0 0-22 16,0 0 6-16,0 0 9 0,20 26 11 0,-20-26 4 16,0 0-1-16,23 25 1 0,-23-25-6 0,16 28 0 0,-16-28-5 0,17 41-1 15,-9-17-3-15,-5 6 1 0,-5 5-7 0,1 6 6 16,-7-1-8-16,1 6-4 0,-3 0 4 15,-4 0-10-15,-1-4 0 0,1-3 0 0,0-4 0 16,2-1 0-16,3-6 0 0,0-2 0 0,9-26 0 16,-11 41 0-16,11-41 0 0,0 0 0 0,0 24 0 15,0-24 0-15,0 0 0 0,0 0 0 0,32-5 0 16,-32 5 0-16,36-28 0 0,-36 28 0 0,49-44 0 16,-19 16 0-16,0-1 0 0,-1-2 0 15,-3-1 0-15,4-1 0 0,-3-3 0 0,3 1 0 16,0 0 0-16,-1 3 0 0,-1 6 0 0,-3 5 0 15,-25 21 0 1,37-29 0-16,-37 29 0 0,0 0 0 0,25-8 0 16,-25 8 0-16,0 0 0 0,0 0 0 0,12 35 0 15,-12-35 0-15,5 46-24 0,-5-18-10 0,8 7-3 0,-10-5-39 16,14 12-5-16,-14-19-68 0,29 28-75 16,-27-51-132-16,16 48-188 0,14-11 69 0,-30-37 429 15</inkml:trace>
  <inkml:trace contextRef="#ctx0" brushRef="#br1" timeOffset="44940.0696">22659 3739 989 0,'0'0'200'0,"-34"-37"-112"0,34 37-11 0,-40-14 0 15,40 14-10-15,-46 0-13 0,21 9-4 0,-11-6-1 16,8 13-2-16,-7-4-4 0,3 8-2 0,-7-3-5 15,5 10 3-15,-1-1-4 0,3 8-14 16,0-6 25-16,7 7-34 0,2-5 21 0,4 2-12 16,8-4-11-16,4-2 2 0,5-1-12 15,2-25 0-15,13 42 0 0,-13-42 0 0,33 30 0 16,-6-23 0-16,7-3 0 0,3-6 0 0,7-5 0 16,0-5 0-16,4-6 0 0,-2 0 0 0,-3-4 0 15,-3-7 0-15,-1 3 0 0,-1-6 0 0,-5 1 0 16,-3-3 0-16,-3 2 0 0,-6 8 0 15,-21 24 0-15,28-41 0 0,-28 41 0 0,0 0 0 16,0 0 0-16,16-23 0 0,-16 23 0 0,0 0 0 16,0 0 0-16,0 0 0 0,-16 41 0 0,6-11 0 15,-6 5 0-15,-2 7 0 0,0 2 0 0,3-3 0 16,2-1 0-16,3-3 0 0,8 2-38 0,-2-9-33 16,17 11-55-16,-13-41-76 0,23 54-184 15,-23-54-194-15,14 42 48 0,4-8 421 16</inkml:trace>
  <inkml:trace contextRef="#ctx0" brushRef="#br1" timeOffset="45565.213">14999 5218 786 0,'0'0'128'0,"-37"-22"-52"16,37 22 6-16,-35-15 5 0,8 7-3 0,27 8-15 16,-46 3-14-16,46-3-5 0,-55 20-1 15,55-20 3-15,-55 37-3 0,30-11 4 0,-5-1-5 16,7 6 1-16,-5 1-12 0,5 5 1 15,-2 0-13-15,4 2 1 0,0 0-9 0,7-3 0 16,1 0-9-16,8-5 1 0,3-4-9 0,2-27 2 16,16 42-4-16,-16-42 2 0,48 30-5 0,-15-19-2 15,8-6-9-15,0-7-6 0,10 0-11 0,1-8-11 16,11 3-23-16,-6-16-23 0,17 14-31 0,-20-28-54 16,25 25-49-16,-27-23-85 0,8-6-123 15,7 27 84-15,-33-32 348 0</inkml:trace>
  <inkml:trace contextRef="#ctx0" brushRef="#br1" timeOffset="45737.1079">15520 5266 635 0,'0'0'195'0,"-14"-30"-34"0,14 30-16 16,0 0-12-16,-25-10-17 0,25 10-21 0,0 0-10 15,-37-4-12-15,37 4-11 0,0 0-15 0,-30 42-9 16,30-42-13-16,-22 51 1 0,14-17-6 16,2 5 4-16,1 3-9 0,1 5 2 0,1-1-11 15,1 2 1-15,2-4-7 0,4 2-12 0,3-4 23 16,0-5-24-16,5-4 18 0,1-6-19 0,-13-27-15 15,35 35-14-15,-7-16-28 0,-28-19-20 0,55 14-50 16,-42-40-104-16,26 8-311 0,0-1 47 0,-13-27 293 16</inkml:trace>
  <inkml:trace contextRef="#ctx0" brushRef="#br1" timeOffset="46127.8622">15819 5035 1571 0,'0'0'242'0,"-44"23"-209"0,44-23-16 0,0 0-6 16,0 0-4-16,0 0-5 0,0 0-2 16,0 0 5-16,0 0 6 0,0 0-2 0,7 30 2 15,-7-30-5-15,34 30 0 0,-34-30 0 0,42 39 4 16,-17-9-2-16,-2 5 3 0,-2 4-4 0,-1 5 3 16,-6 2-5-16,-2 1 6 0,-5 2-3 15,-3 3 4-15,-4-1-5 0,-4 0 2 0,-3-2-6 16,2-1-4-16,-2-10 11 0,0-2-10 0,0-12 0 15,7-24 0-15,-13 32 0 0,13-32 0 16,0 0 0-16,0 0 0 0,0 0 0 0,0 0 0 16,0 0 0-16,6-32 0 0,3 2 0 0,5-9 0 15,2-5 0-15,3 0 0 0,1-1 0 0,-1-1 0 16,1 2 0-16,-4-4 0 0,0 6 0 0,-4-4 0 16,2-3 0-16,-2 0 0 0,1 1 0 0,-1 4 0 15,-1 11 0-15,0 4 0 0,-11 29 0 0,10-24 0 16,-10 24 0-16,0 0 0 0,0 0 0 15,0 0-24-15,0 0-11 0,39 7-9 16,-14 3-14-16,-25-10-12 0,57 28-24 0,-33-22-21 16,24 24-43-16,-23-29-42 0,33 31-60 0,-19-18-123 15,2-8-50-15,28 20 261 0</inkml:trace>
  <inkml:trace contextRef="#ctx0" brushRef="#br1" timeOffset="46346.6687">17082 5229 1217 0,'0'0'219'0,"-41"-14"-148"0,9 3-11 16,32 11 11-16,-54-3-4 0,27 8-13 0,-8-1-9 16,4 6-3-16,-6-1-5 0,5 9-1 0,-3-1-5 15,3 6-3-15,-2 2-5 0,3 7 2 16,0 1-8-16,7 2-13 0,-1 0-4 16,7 4 0-16,4-2 0 0,5 0 0 0,6-5 0 15,4-2 0-15,-1-30 0 0,29 42 0 0,-4-26 0 16,5-6-2-16,10-4-34 0,5-15-15 0,13 5-31 15,-7-22-43-15,26 19-79 0,-31-39-113 0,24 14-239 16,1-1 26-16,-12-18 387 0</inkml:trace>
  <inkml:trace contextRef="#ctx0" brushRef="#br1" timeOffset="46549.8087">17654 4574 1726 0,'-57'28'95'0,"33"-5"-49"0,-5 3-9 15,8 10 1-15,-5 6-13 0,2 7-13 0,-4 9 19 16,3 6-19-16,-1 1 13 0,3 4-25 16,2-1 0-16,6 3 0 0,1-4 0 0,4-2 0 15,4 2 0-15,1-7-18 0,5-1-12 0,0-7 1 16,9-3-17-16,-4-10 3 0,13 3-24 0,-18-42-42 16,39 63-50-16,-39-63-134 0,33 13-272 0,1-6 53 15,-34-7 337-15</inkml:trace>
  <inkml:trace contextRef="#ctx0" brushRef="#br1" timeOffset="46924.9646">17582 5278 1571 0,'-52'7'126'0,"52"-7"-101"16,0 0-5-16,-19 27 5 0,19-27 1 0,0 0 1 15,19 28 0-15,-19-28 3 0,43 14 3 0,-8-10-4 16,4-8-4-16,11-1-4 0,3-4-2 15,0-2-6-15,4-3-2 0,-3 2-6 0,1-6 0 16,-3 1-4-16,-3-4 1 0,-6 0-2 0,-8-1 0 16,-3 3-1-16,-32 19 3 0,41-37-1 0,-41 37 1 15,14-30-1-15,-14 30 0 0,-14-26-1 16,14 26 0-16,-36-23-1 0,36 23 0 0,-53-9 0 16,20 11 2-16,-3 3-1 0,-4 6 2 15,1 3-2-15,-4 5 0 0,2 7 0 0,-1 4 0 16,1 7 0-16,0 4 0 0,6 3 0 0,-1 0 0 15,12 0 0-15,6-2 0 0,7-1 0 0,8-2 0 16,6-3 0-16,6 0 0 0,9-5 0 0,5-4 0 16,7-6 0-16,5-3 0 0,4-10 0 0,9-1 0 15,2-7 0-15,10 0-5 0,-3-10-74 0,17 8-48 16,-15-28-61-16,31 34-129 0,-30-24-285 16,9-4 74-16,7 15 328 0</inkml:trace>
  <inkml:trace contextRef="#ctx0" brushRef="#br1" timeOffset="47034.4239">18866 5521 1849 0,'0'0'198'0,"-39"32"-198"0,39-32 0 0,-41 14 0 15,41-14 0-15,-36 4 0 0,36-4 0 16,-31 0-83-16,6-18-98 0,25 18-458 0,0 0-10 16,0 0 155-16</inkml:trace>
  <inkml:trace contextRef="#ctx0" brushRef="#br1" timeOffset="50086.5274">18053 12630 826 0,'1'-36'152'15,"-1"36"-62"-15,0 0-9 0,0 0 2 16,0-22 1-16,0 22-2 0,0 0-16 16,0 0-13-16,0 0-17 0,0 0-17 0,0 0-15 15,0 0-5-15,-1 26-1 0,1-26 2 0,-4 53-2 16,2-20 4-16,-5 3-5 0,2-3 5 0,-2 4-6 16,2-2 6-16,-3 4-6 0,3-2 5 0,0 0-14 15,-2-7-16-15,7 3-2 0,0-33-33 0,0 55-37 16,0-55-63-16,7 39-118 0,-7-39-183 15,0 0 48-15,28 26 417 0</inkml:trace>
  <inkml:trace contextRef="#ctx0" brushRef="#br1" timeOffset="50586.5397">18081 12388 1271 0,'-44'-14'97'0,"19"7"-69"0,0 2-18 0,25 5-1 15,-34-7 1-15,34 7 2 0,0 0-5 0,0 0-7 16,0 0-15-16,0 0-9 0,0 0-13 0,0 0-11 16,31-9-9-16,-31 9-14 0,60 0-27 0,-32-5-26 15,18 15-32-15,-12-6-7 0,10 7-2 0,-7 1 41 16,-3-2 36-16,1 8 41 0,-6-2 38 16,-29-16 35-16,44 35 40 0,-44-35 29 0,23 35 26 15,-23-35 0-15,7 34-5 0,-7-34-7 0,-5 35-17 16,5-35-7-16,-14 33-6 0,10-6-7 15,4-27-9-15,-19 37-10 0,19-37-15 0,-20 35-5 16,20-35-9-16,-14 35-1 0,14-35-12 0,-5 37 0 16,5-37-4-16,0 36 2 0,0-36-6 0,7 28-2 15,-7-28-2-15,0 0 2 0,26 33-2 16,-26-33 1-16,29 9-1 0,-29-9 2 0,28 0-1 16,-28 0 3-16,30-9-1 0,-30 9-1 0,30-19 3 15,-30 19-3-15,32-32 3 0,-32 32-3 0,32-37 4 16,-32 37-4-16,30-44 6 0,-30 44-4 0,28-49 8 15,-28 49 0-15,22-48 8 0,-10 24-1 0,-7-5 5 16,-5 29-7-16,14-44-1 0,-14 44-6 16,8-28-1-16,-8 28-5 0,0 0-2 15,0 0-1-15,0 0-1 0,0 0 1 0,0 0-1 16,0 0 2-16,7 28-2 0,-6 2 3 0,1 6-6 16,0 6 5-16,0 2-6 0,1-4 6 0,1 3-9 15,3-5 0-15,4 3-25 0,-1-9-14 0,15 6-40 16,-25-38-39-16,62 50-127 0,-34-40-161 0,9-6-24 15,18 8 219-15</inkml:trace>
  <inkml:trace contextRef="#ctx0" brushRef="#br1" timeOffset="50820.9319">19340 11927 1421 0,'0'0'60'0,"-41"-7"-35"0,41 7-7 15,-35 10 0-15,35-10 3 0,-23 29-3 0,14-3-2 16,-3 4-4-16,3 11 3 0,-4 6 5 0,5 4-32 16,1 6 27-16,3 1-30 0,0 0 10 0,4 0 8 15,0 2-10-15,0 3 2 0,4 2-12 0,-6-1 3 16,6 1-24-16,-8-14 5 0,8 7-19 16,-13-14-3-16,14 9-64 0,-19-23-17 0,25 12-27 15,-11-42-88-15,0 0-116 0,10 42-3 0,-10-42 368 16</inkml:trace>
  <inkml:trace contextRef="#ctx0" brushRef="#br1" timeOffset="51258.5803">19108 12478 1280 0,'0'0'99'0,"0"0"-53"0,0 0-16 0,-25 0-11 15,25 0-5-15,0 0-2 0,0 0 4 0,27 6 10 16,-27-6 4-16,42-2-2 0,-10 0-2 0,0-3-6 15,7 1-2-15,-2-1-5 0,6 3-3 0,-4-1-2 16,0 3-3-16,-6 0 1 0,1 1 0 16,-6 1-1-16,-1 3 0 0,-27-5-1 0,37 11 1 15,-37-11-1-15,0 0-1 0,30 21 1 16,-30-21 2-16,0 0-2 0,9 32 4 0,-9-32-5 16,-5 26 2-16,5-26-1 0,-14 39 1 0,14-39 1 15,-23 42 3-15,23-42-1 0,-27 44 5 0,27-44-2 16,-30 50 3-16,18-24-4 0,-3 2 1 0,7 4-6 15,-1 0 7-15,2-2-5 0,5-4 4 0,2-26-4 16,5 39-6-16,-5-39-4 0,27 30 5 16,-27-30-2-16,46 17 6 0,-21-17 1 0,3-10-1 15,4-4 3-15,1-6-4 0,3-8 1 0,1-2-4 16,2-7 2-16,-4-2-5 0,-3 1 5 16,-7-3-5-16,-5 4 6 0,-8 2-7 0,-5 0 6 15,-7-1-4-15,-7 5 2 0,-2 1-4 0,-7 7-2 16,16 23-9-16,-35-41-3 0,35 41-5 0,-45-26 2 15,45 26-2-15,-40-11 3 0,40 11-5 16,-30 6-15-16,30-6-24 0,0 0-37 0,0 0-56 16,7 40-90-16,-7-40-209 0,28 14-36 0,13-1 214 15</inkml:trace>
  <inkml:trace contextRef="#ctx0" brushRef="#br1" timeOffset="55588.7544">20752 12605 978 0,'0'0'179'0,"1"-26"-132"0,-1 26-14 16,0 0 8-16,0-30 15 0,0 30 11 0,0 0 0 15,0 0-6-15,0 0-13 0,0 0-15 16,0 0-16-16,0 0-9 0,0 0-2 0,-7 24 4 16,7-24 3-16,-8 43 8 0,-3-19 0 0,4 4 7 15,-2-3-6-15,2 2 0 0,-2-3-7 0,2 4 0 16,-2 2-6-16,4 0 2 0,-4 7-4 0,2-5 2 16,0 3-5-16,0-3 3 0,0-2-8 0,0-6 2 15,7-24-2-15,-9 34-18 0,9-34 34 16,0 0-33-16,0 0 31 0,0 0-15 0,0 0-17 15,0 0 18-15,0 0-13 0,0 0 32 0,26-42-14 16,-13 8 12-16,-1-1-13 0,2-2-6 16,0 0 7-16,-3 2-5 0,-2 1 7 0,0 3-2 15,-2-5 6-15,2 3-5 0,-2-8 5 0,2 1-8 16,-1-2 4-16,3-1-7 0,0 8 4 0,1 3-5 16,2 8 3-16,-14 24-2 0,30-37 3 15,-30 37-4-15,32-18 2 0,-32 18-2 0,30-9 0 16,-30 9 2-16,38 9-2 0,-38-9 3 0,44 20-2 15,-44-20 1-15,46 31-2 0,-46-31 2 0,41 46-2 16,-22-20 2-16,-3 3-4 0,-2 2 4 0,-1 1-4 16,-3 1 3-16,-3-1-5 0,-1-2 6 0,-6-2-4 15,-2-3 5-15,-3 5-4 0,-6-4 3 16,-3 1-3-16,-8-1 2 0,22-26-2 16,-51 42 4-16,19-22-3 0,0-6 3 0,2-2-4 15,0-1 3-15,2-4-1 0,-1-2 1 0,3-1 1 16,-2-4 0-16,1 0-2 0,27 0 2 0,-46-4 1 15,46 4 1-15,-35-7 3 0,35 7-1 0,0 0 4 16,-29-10 0-16,29 10 2 0,0 0 1 0,0 0-5 16,0 0-2-16,0 0-5 0,-28 28-1 15,19-2 0-15,-3 9-11 0,-3 6 25 0,-1 5-23 16,-5 6 22-16,-2 3-8 0,-2 1-8 0,-1 1 8 16,-1-3-9-16,2-4 5 0,4-3-13 0,4-8-5 15,8 2-19-15,-4-12-19 0,17 7-34 0,-4-36-30 16,12 51-63-16,-12-51-65 0,25 0-223 15,7 3-6-15,-32-3 269 0</inkml:trace>
  <inkml:trace contextRef="#ctx0" brushRef="#br1" timeOffset="56041.912">21676 12533 1353 0,'-26'-27'43'0,"26"27"-23"16,0 0 10-16,-27-26 11 0,27 26 17 0,0 0 2 15,-41-19-6-15,41 19-7 0,-30 5-13 0,30-5-9 16,-37 19-5-16,37-19 3 0,-48 34-3 0,22-8 4 16,-4 1-6-16,3 3 3 0,-3 5-3 0,5-2 3 15,-1 1-6-15,2-1 0 0,3-5-5 16,4-1 2-16,17-27-5 0,-20 40 2 0,20-40-5 15,4 32-1-15,-4-32-2 0,0 0 0 0,40 19 0 16,-13-19 0-16,7-5 0 0,6-7 0 0,8-9 0 16,0-4-1-16,1-5 3 0,-1 0-5 0,-2 2 5 15,-1-2-5-15,-6-2 4 0,-4 2-5 0,-3-1 5 16,-7 4-3-16,-25 27 2 0,37-46-3 16,-37 46 3-16,16-24-3 0,-16 24 2 15,0 0-1-15,0 0 0 0,0 0 0 0,0 0 1 16,0 0-2-16,-30-4-1 0,30 4 2 0,-27 34-2 15,9-8 2-15,1 0-3 0,-1 4-2 0,6-1-8 16,12-29-4-16,-15 49-12 0,15-49-5 0,4 42-17 16,-4-42-15-16,21 37-28 0,-21-37-19 0,43 35-42 15,-43-35-42-15,58 27-60 0,-31-10-180 0,6-18 43 16,22 18 277-16</inkml:trace>
  <inkml:trace contextRef="#ctx0" brushRef="#br1" timeOffset="56495.282">22441 12522 1219 0,'-40'-30'158'0,"40"30"-92"0,-55-30-17 16,28 22 2-16,-8-3 5 0,5 11-2 15,-9-5-4-15,7 12-4 0,-11-2-5 0,6 9-5 16,0 2-10-16,1 7 0 0,5 0-5 0,-1 10 2 16,0-1-4-16,5 3 3 0,4-1-5 0,9-6 0 15,7-2-9-15,7-26-1 0,2 42-5 0,-2-42-2 16,28 34-1-16,-28-34 3 0,53 23-3 0,-19-16 3 15,1-7 0-15,6-4-1 0,1-3 1 0,5-7-2 16,-1-2 2-16,-2-3-3 0,-2 0 1 16,-1-2-1-16,-5-2 1 0,-6 0-3 15,-4-5 5-15,-26 28-4 0,39-52 5 0,-26 30-4 16,-13 22 2-16,14-43-1 0,-14 43 2 0,5-33-2 16,-5 33 1-16,0 0-2 0,0 0 1 0,0 0-2 15,0 0 0-15,-28-5 0 0,28 5-2 0,-23 47 4 16,7-3-3-16,-4 7 5 0,-1 11-5 0,0 3 3 15,1 7-9-15,-1 7 10 0,2 8 2 16,-3 1-12-16,1 0 18 0,0 0-18 0,-4-7 8 16,4 0 8-16,-1-7-9 0,3-5 9 0,0-9-6 15,-1-8 7-15,1-8-5 0,1-7 3 0,4-10-5 16,14-27 4-16,-23 33 1 0,23-33 0 16,0 0-2-16,-30 0-3 0,30 0-1 0,-31-38 0 15,14 4 0-15,1-6-4 0,0-6 0 16,3-4-11-16,3-1-2 0,-1-7-13 0,8 4-1 15,-3-12-18-15,13 3-9 0,-3-14-37 0,19 15-21 16,-18-26-50-16,34 35-97 0,-28-14-169 0,17 7-46 16,13 21 190-16</inkml:trace>
  <inkml:trace contextRef="#ctx0" brushRef="#br1" timeOffset="56854.8718">22707 12753 1650 0,'0'0'55'15,"0"0"-33"-15,0 0 4 0,0 0 2 0,0 0 3 16,0 0 3-16,30-26-3 0,-30 26-11 16,51-36-6-16,-13 13-11 0,4-5-2 0,4 0-2 15,-2 0 3-15,-1 1-4 0,-2 3 4 0,-6 6-3 16,-1-1 3-16,-8-1-3 0,-26 20 2 0,41-29-2 15,-41 29 5-15,0 0 5 0,18-34 8 0,-18 34 1 16,0 0-1-16,-23-25-4 0,23 25-4 0,-37-7 0 16,12 11 0-16,-2 3 2 0,-5 7 0 15,-3 4-7-15,-8 8-4 0,1 8 0 16,-4 1 0-16,3 11 0 0,4-2 0 0,4 0 0 16,14-7 0-16,7-9 0 0,10-4 0 0,4-24 0 15,11 34 0-15,-11-34 0 0,35 23 0 0,-3-18 0 16,10-7 0-16,13-8 0 0,13-3 0 0,6-13-47 15,18 15-83-15,-16-34-117 0,31 25-370 0,-21-11 12 16,1-3 205-16</inkml:trace>
  <inkml:trace contextRef="#ctx0" brushRef="#br1" timeOffset="58191.7739">923 12959 827 0,'0'0'228'0,"0"0"-184"16,0 0-33-16,9-32-4 0,-9 32 7 0,0 0 14 15,7-26 15-15,-7 26 13 0,0 0 3 0,0 0-5 16,0 0-8-16,-30-9-9 0,30 9-5 0,0 0-2 31,-34 23 0-31,34-23 0 0,-34 33 4 16,34-33-1-16,-35 43 0 0,35-43-2 0,-35 47-22 0,17-20 25 16,6 1-33-16,-3-2 23 0,5 2-14 0,10-28-7 15,-11 39 2-15,11-39-4 0,5 25 0 0,-5-25 0 16,25 21 0-16,-25-21 0 0,50 11 0 0,-17-11-2 15,8-4 0-15,5-5 1 0,4-5-3 0,3-5 1 16,-3-8-6-16,1-3 3 0,-9-3 8 16,-3 0-25-16,-10 4 31 0,-10 5-28 15,-19 24 16-15,18-37 4 0,-18 37-3 0,-5-34 2 16,5 34-2-16,-27-31 0 0,27 31-2 0,-42-25 3 0,15 18 0 0,-1 3 1 16,-1 1 1-16,1 3 2 0,3 2 2 0,0-2 3 15,25 0 5-15,-32 5 1 0,32-5-3 0,0 0-1 16,0 0-7-16,0 0-5 0,0 0-1 15,0 0 2 1,0 0 2-16,36-9 5 0,-36 9 1 0,50-12 0 16,-19 3-2-16,1-2-1 0,0 1-1 15,0 3 0-15,-4-2 1 0,-3 4 1 0,-25 5 0 0,44-6 0 16,-44 6-1-16,31 2-2 0,-31-2 0 0,0 0 0 16,26 14 0-16,-26-14-1 0,0 0 3 0,14 30-2 15,-14-30 0-15,4 32 0 0,-4-32-2 16,2 46 0-16,-2-18 3 0,0 2-4 0,0 3-11 15,0 2 24-15,3 2-24 0,-1-1 26 0,5-3-8 0,2-8-5 16,-9-25 3-16,25 35-6 0,-25-35 4 0,37 21-3 16,-37-21 0-16,51 9 1 0,-22-13-1 0,2-4 4 15,5-8-1-15,-1-7 3 0,4-2-4 0,2-8 4 16,-4-3-6-16,-3 0-8 0,-2 0 22 0,-8 3-26 16,-1 1 28-16,-5 6-7 0,-4-1-4 15,-5 3 6-15,-9 24-5 0,9-39-1 0,-9 39-3 0,-2-25 3 16,2 25 1-16,0 0 0 0,0 0 1 0,0 0-2 15,0 0-2-15,0 0-2 0,-21 27 0 0,21-27-3 32,-16 49 3-32,5-14-4 0,3 2 6 0,2 0-6 15,1-2-8-15,5-1 19 0,5-6-27 0,6-2 17 16,-11-26-22-16,34 34-7 0,-34-34-4 16,51 9-3-16,-21-18-11 0,16-2-20 0,-5-27-22 15,26 15-78-15,-23-41-67 0,33 13-199 0,-10-2-63 0,-10-17 256 16</inkml:trace>
  <inkml:trace contextRef="#ctx0" brushRef="#br1" timeOffset="58365.6757">2572 12270 1373 0,'-41'43'50'0,"16"13"-14"16,-3 2-17-16,7 7 8 0,-2 0-10 0,7 8 16 15,-4-10-6-15,11 4 7 0,2-9-18 0,7 0-1 16,4 0-19-16,5-8 1 0,3-1-5 0,-1-17-65 15,15 12-11-15,-26-44-46 0,52 60-46 0,-52-60-72 16,0 0-217-16,53 17 40 0,-53-17 395 16</inkml:trace>
  <inkml:trace contextRef="#ctx0" brushRef="#br1" timeOffset="58537.5318">2216 12728 1566 0,'0'0'129'0,"-36"11"-71"15,36-11-19-15,-28 7-11 0,28-7-9 0,0 0-10 16,0 0-9-16,0 0-3 0,0 0 1 0,44 21-1 16,-15-16-3-16,11 1-16 0,3-10-24 0,15 9-36 15,-10-15-36-15,27 26-77 0,-33-30-141 0,17 19-179 16,3 12 22-16,-25-13 467 0</inkml:trace>
  <inkml:trace contextRef="#ctx0" brushRef="#br1" timeOffset="58990.6691">1495 13905 1329 0,'0'0'40'0,"-9"-34"-37"0,9 34 4 0,2-26 6 16,-2 26 15-16,0 0 11 0,0 0 7 16,0 0-3-16,0 0-12 0,0 0-14 0,0 0-8 15,0 0-2-15,0 0 4 0,-14 37 14 16,14-37 1-16,-14 51-10 0,3-26 28 0,4 10-36 16,-2-2 27-16,4 6-14 0,-1-2-10 0,5-2 3 15,1-5-9-15,3-2 2 0,-3-28-8 0,18 41 5 16,-18-41-4-16,34 21 1 0,-34-21 0 0,40 7 0 15,-40-7 0-15,48-3 0 0,-21-4 1 16,-1-8-2-16,-1-7 0 0,-2-7-2 0,0 1 4 0,-5-5-7 16,-2 1 5-16,-6-1-7 0,-4 1 4 15,-5 2-2-15,-2 5-10 0,-6 1 28 16,7 24-27-16,-25-37 30 0,25 37-15 0,-39-36-4 16,39 36 2-16,-43-19-4 0,43 19 2 0,-39-11-2 15,39 11 0-15,-28 2-2 0,28-2-7 0,0 0-6 16,0 0-12-16,0 0-10 0,2 35-11 0,-2-35-9 15,32 25-21-15,-32-25-39 0,56 9-74 0,-31-21-157 16,16-1-111-16,19 10 109 0,-19-25 355 16</inkml:trace>
  <inkml:trace contextRef="#ctx0" brushRef="#br1" timeOffset="59225.1819">2464 13364 1107 0,'-30'-32'303'0,"0"25"-268"0,-2-5 8 16,32 12 16-16,-55-2 9 0,55 2-6 0,-52 16-17 16,26 2-11-16,-2 1-12 0,5 11-1 0,-2 4-11 15,5 10 5-15,1 7-7 0,3 1 9 0,2 8-8 16,3 2 3-16,6-4-9 0,1 0 4 0,8 2-11 16,3-9-10-16,7-2 22 0,2-3-27 0,3-5 15 15,-1-6-24-15,5 2-30 0,-23-37-10 16,46 53-42-16,-46-53-66 0,48 23-147 0,-23-25-206 15,-25 2 26-15,44-18 452 0</inkml:trace>
  <inkml:trace contextRef="#ctx0" brushRef="#br1" timeOffset="59365.8928">2049 13746 1638 0,'0'0'101'15,"-24"2"-67"-15,24-2-23 0,0 0-14 0,0 0 0 16,40 5 1-16,-10-1 2 0,8-4-2 0,6-5-12 15,14 3-25-15,-1-18-34 0,23 20-62 0,-22-29-105 16,38 9-287-16,-11 11 0 0,-6-12 309 0</inkml:trace>
  <inkml:trace contextRef="#ctx0" brushRef="#br1" timeOffset="60084.6416">2042 14592 1381 0,'0'0'49'0,"0"0"-32"0,0 0 2 16,0 0 6-16,0 0 5 0,0 0 0 0,0 0-6 16,0 0-3-16,0 0-3 0,-7 40 2 0,4-12-2 15,1 9 6-15,-5 2-2 0,0 5 6 0,-4 2 14 16,2 5-28-16,-1-3 21 0,1 1-28 15,0-5 2-15,2 2 3 0,0-6-9 0,1-6 4 16,3-6-8-16,3-28 5 0,0 42-4 16,0-42 1-16,3 23-1 0,-3-23-1 0,0 0 2 15,0 0-2-15,0 0 2 0,0 0-3 0,0 0 3 16,0 0-1-16,15-35 2 0,-15 35-1 0,10-58 1 16,-3 19-5-16,2-3 5 0,-2 3-6 0,2 2 6 15,-2 0-5-15,-2-2-14 0,-1 0 25 16,0-1-25-16,1-2 23 0,0 1-6 0,2-1-8 15,4 1 7-15,1 4-5 0,4 4 4 0,2 7-1 16,-18 26 3-16,41-39-4 0,-41 39 3 0,46-27-2 16,-21 20 1-16,-25 7 0 0,46-7 1 0,-46 7 0 15,46 0-1-15,-46 0 1 0,37 14-5 16,-37-14 4-16,30 18-1 0,-30-18 3 0,0 0 1 16,30 37 1-16,-30-37-4 0,5 30 3 15,-5-30-3-15,-10 40-1 0,10-40-2 0,-25 46 3 16,5-21-3-16,-1-1 6 0,21-24-2 0,-48 48 3 15,24-27-3-15,-3 4 3 0,2-2-3 0,25-23-10 16,-46 42 29-16,46-42-27 0,-44 41 32 0,44-41-16 16,-41 44-5-16,22-18 5 0,-1 6-5 0,1 5 5 15,-3 1-6-15,-1 10 6 0,2 3-6 16,-2 9 8-16,-2 3-6 0,2 6 8 0,-1 3-11 16,-1-3 7-16,0-2-12 0,2-6 6 0,5-6-9 15,2-7-18-15,7-1 12 0,2-15-57 16,16 8-16-16,-9-40-74 0,34 39-133 0,-34-39-237 15,49-10 10-15,-3 8 378 0</inkml:trace>
  <inkml:trace contextRef="#ctx0" brushRef="#br1" timeOffset="60553.3902">3082 14342 1396 0,'-28'-6'30'0,"1"6"-14"0,-1 4 9 16,-1 6 9-16,-4-3 6 0,4 13 3 0,-10 1-3 15,7 9 3-15,-5-2-6 0,4 9-1 0,-1-3-12 16,6 3 4-16,-1-4-5 0,6 2 3 15,2-3-6-15,7 3 0 0,-2-3-8 0,9-4 0 16,7-28-5-16,-7 42-1 0,7-42-6 0,14 28 1 16,-14-28-3-16,34 22 2 0,-34-22 1 0,44 1-1 15,-16-6 4-15,4-6-4 0,5-4 3 16,2-6-5-16,0-8 0 0,4-1 0 0,-4 0 3 16,0-1-3-16,-4 3 2 0,-7-2-4 0,-3 5 4 15,-25 25-1-15,36-37 2 0,-36 37-1 16,0 0 1-16,21-26-3 0,-21 26 3 0,0 0 1 15,0 0 1-15,0 0 2 0,0 0-4 0,0 0-3 16,0 0-5-16,0 0-5 0,-18 30-5 0,18-30 0 16,-10 35-5-16,10-35 3 0,-6 49-8 0,6-49-2 15,6 51-25-15,-6-51-18 0,15 49-32 0,-15-49-32 16,34 43-47-16,-34-43-64 0,48 12-79 16,-7 4-121-16,-17-30 244 0,30 28 203 0</inkml:trace>
  <inkml:trace contextRef="#ctx0" brushRef="#br1" timeOffset="61053.5888">3650 14345 1193 0,'0'0'121'0,"-58"-3"-58"0,31 8 1 0,-12-3 3 16,11 12-3-16,-13-4-7 0,9 15-6 0,-5-7-9 15,11 10-1-15,-3-4-13 0,8 6-2 0,3-1-9 16,6 0 0-16,7-4-5 0,1 0 3 0,4-25-7 15,11 39 2-15,-11-39-5 0,25 26-1 0,-25-26-3 16,40 19 1-16,-40-19 0 0,53 2 3 16,-24-5-1-16,4-8-2 0,3-5 3 15,-2-1-6-15,-1-6 4 0,-1 0-4 0,-5 2 1 16,-3-1-2-16,-24 22 1 0,38-38-1 0,-38 38 1 16,23-37-1-16,-23 37 2 0,7-28-3 0,-7 28 1 15,0 0 0-15,0 0 0 0,0 0 0 0,0 0 0 16,0 0-2-16,0 0-4 0,0 0-5 0,0 0-5 15,-29 24 6-15,17 8-2 0,-6 7 9 16,-1 8 1-16,-4 4 6 0,3 7-6 0,-1 4 8 16,2 5 13-16,-1 3-23 0,2 4 23 0,4 6-21 15,-4-5-2-15,3 1 10 0,-3-4-10 16,0-8 14-16,2-8-3 0,0-7 8 0,4-10-4 16,3-7 0-16,-2-7-1 0,11-25 5 0,-16 28 6 15,16-28-3-15,0 0-1 0,0 0-2 0,-26-11-9 16,26 11 2-16,-25-35 1 0,9 7-8 15,0-9 6-15,4 2-5 0,1-13 0 0,6 2-4 16,3-3 4-16,4-4-6 0,7 5 8 0,1-4-7 16,6 1 4-16,5-4-7 0,6-1-15 0,3-1 14 15,4 1-29-15,1 8 12 0,8 6-20 0,-6 0-25 16,9 19-28-16,-14-18-37 0,25 33-85 0,-33-19-225 16,19 4-59-16,5 13 153 0</inkml:trace>
  <inkml:trace contextRef="#ctx0" brushRef="#br1" timeOffset="61413.0346">3934 14560 1497 0,'-30'21'76'0,"30"-21"-46"15,0 0-5-15,0 0-1 0,0 0 6 0,26 0 14 16,-1-3 0-16,2-11-8 0,8-4-11 0,8-10-9 15,4-2-11-15,3-4-2 0,1 1-4 0,2-1 2 16,1 3 0-16,-8 1 4 0,-4 3-4 16,-8 6 2-16,-9 0-4 0,-25 21 6 0,28-23 2 15,-28 23 12-15,0 0 2 0,0 0 2 16,-27-30-7-16,27 30-5 0,-40-16-3 0,11 13-2 16,1 6 4-16,-4 6 1 0,0 3-1 0,-2 6 3 15,3 3 0-15,1 6-3 0,-1 6-10 0,1 6 0 16,5 3 0-16,1 0 0 0,2 1 0 0,10-5 0 15,5-1 0-15,5 2 0 0,8-2 0 0,2-3 0 16,8-8 0-16,-16-26 0 0,43 41 0 0,-11-27 0 16,5-7-12-16,11-2-25 0,1-10-17 15,17-1-35-15,-10-24-62 0,33 27-116 0,-32-32-203 16,21 10-86-16,5 6 146 0</inkml:trace>
  <inkml:trace contextRef="#ctx0" brushRef="#br1" timeOffset="61538.0063">5181 14516 1550 0,'-23'33'343'0,"-6"-22"-287"0,29-11-22 16,-41 14-16-16,41-14-9 0,-26 7-10 0,26-7-10 15,0 0-15-15,-27-9-28 0,27 9-61 0,0 0-125 16,0 0-380-16,2-26 9 0,-2 26 280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28:55.38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2101 858 702 0,'0'0'49'0,"0"0"-13"15,0 0-25-15,0 0-17 0,0 0-1 0,0 0 4 16,0 0 2-16,1 40 5 0,-2-6 0 16,-6 10-3-16,-2 7 7 0,-5 10 9 0,-4 5-8 15,-5 1 21-15,2 3-3 0,-8-5 17 0,6 6 17 16,-7-10 5-16,9 4 7 0,-7-8-15 0,8 1-3 16,-5-18-17-16,8 4-1 0,-3-15-12 15,9-3-2-15,11-26-12 0,-17 30-3 0,17-30-6 16,0 0-1-16,0 0 0 0,0 0 1 0,0 0-1 15,0 0 0-15,0 0 3 0,0 0 1 16,16-42 14-16,-2 10 2 0,2-23 8 0,5-6-11 16,0-15 4-16,6-5-17 0,-1-7 12 0,3 5-15 15,-3-3-6-15,3 0 20 0,-3 1-23 0,-1 6 23 16,0 5-5-16,-2 9-11 0,-2 6 12 0,0 14-7 16,-5 6 9-16,0 13-6 0,-16 26 1 0,18-27-3 15,-18 27-3-15,0 0-1 0,0 0-2 16,0 0 1-16,0 0 0 0,14 28 1 0,-14-28-1 15,21 48 2-15,-6-13-6 0,2 6 6 16,3 4-8-16,-3 8 9 0,3 4-10 0,-1 1 10 16,1 5 9-16,-1 4-28 0,3 0 26 0,1 3-25 15,-2-1 7-15,0 2 11 0,-3-3-10 0,-2 1 10 16,-4 3-14-16,-3-7 6 0,-2 0-14 0,-5-10 2 16,-2-2-16-16,-5-13-2 0,3 4-27 15,-11-19-20-15,15 10-43 0,-2-35-86 0,0 0-169 16,0 0-93-16,-33-7 298 0</inkml:trace>
  <inkml:trace contextRef="#ctx0" brushRef="#br0" timeOffset="187.5637">2113 1421 1472 0,'-25'4'133'15,"25"-4"-80"-15,-26 9-37 0,26-9-18 0,0 0-5 16,0 0 0-16,0 0 2 0,0 0 2 0,40 1 3 15,-13-2 0-15,1-3-1 0,6-6-8 0,9 2-23 16,-3-18-40-16,24 14-65 0,-21-36-84 0,31 25-126 16,0-10-133-16,-15-20 130 0,28 27 350 15</inkml:trace>
  <inkml:trace contextRef="#ctx0" brushRef="#br0" timeOffset="406.2458">3293 673 1279 0,'-34'14'43'0,"9"12"-24"16,-1 1 0-16,6 11 15 0,-5 1-1 0,9 11 6 15,-5-1-22-15,7 12-4 0,0 8 4 0,1 3-30 16,1 4 25-16,0 3-25 0,3-1 6 0,0 3 13 16,2 3-14-16,0-3 12 0,0-3-18 0,0-8 7 15,5-3-23-15,-3-12-1 0,8-1-20 0,-6-15-14 16,15 2-35-16,-12-41-84 0,16 35-130 15,-16-35-149-15,25-5 229 0</inkml:trace>
  <inkml:trace contextRef="#ctx0" brushRef="#br0" timeOffset="562.4843">2871 1381 1310 0,'-28'-13'263'0,"28"13"-227"0,-39 15-24 16,39-15-12-16,0 0-6 0,0 0 0 0,0 0-2 15,0 0 4-15,30 28-1 0,-3-23-9 0,8 2-18 16,2-10-25-16,22 10-49 0,-15-29-80 0,34 15-186 16,-4 0-117-16,-5-21 154 0</inkml:trace>
  <inkml:trace contextRef="#ctx0" brushRef="#br0" timeOffset="1062.4957">4532 1663 1011 0,'7'-25'94'0,"-7"25"-64"0,-21-48-11 15,12 20 18-15,9 28 10 0,-12-47 12 16,12 47-10-16,-18-34-11 0,18 34-11 0,-28-23 1 15,28 23 1-15,-36-12 2 0,36 12-7 0,-42 0-6 16,42 0-4-16,-48 14-6 0,23 0 6 0,-1 2 1 16,-1 7 4-16,-3 0-1 0,5 5 5 15,-1 0-5-15,5 2 4 0,-1 0-8 0,5 0 1 16,1-4-9-16,3 4 3 0,4-3-8 0,4-1 4 16,3 1-5-16,4-1 2 0,3-1-3 0,-5-25 2 15,23 42-5-15,-23-42 4 0,39 30-1 0,-14-21 2 16,7-6 0-16,5-6 0 0,4-8 1 0,0-7 0 15,1-3 4-15,1-7-5 0,-3-4 6 16,-1-3-9-16,-1-2 6 0,-5 0-5 16,-4-1 5-16,-3 1-6 0,-5-2 6 0,-3 4-6 15,-6-1 5-15,-3 12-4 0,-9 24 4 0,11-41-3 16,-11 41 3-16,0 0-1 0,0 0 1 0,0 0 1 16,0 0-1-16,0 0 0 0,0 0-3 0,0 0 1 15,-25 32-4-15,15-2 4 0,-1 9-4 0,0 1 4 16,1 2-5-16,1-5 5 0,2-1-4 0,3-5 1 15,4 1-12-15,0-32-8 0,14 49-29 16,-14-49-20-16,32 39-38 0,-32-39-52 0,53 18-79 16,-53-18-155-16,57-23-65 0,0 19 207 0</inkml:trace>
  <inkml:trace contextRef="#ctx0" brushRef="#br0" timeOffset="1406.2569">5126 1592 1307 0,'-29'27'145'0,"-1"-3"-128"0,30-24-13 0,-39 48 0 16,25-22 8-16,14-26-3 0,-23 42 7 0,23-42 0 15,-18 37 2-15,18-37-3 0,-10 29-3 0,10-29-8 16,0 0-1-16,0 0-2 0,0 0 2 0,0 0-1 16,28 17 3-16,-28-17 5 15,28-7 3-15,-28 7 5 0,32-17-2 0,-32 17-1 16,34-27-5-16,-34 27 2 0,35-35-5 0,-35 35 2 15,38-48-5-15,-17 22 2 0,-2 0-5 0,3-4 4 16,-3 0-3-16,2 1 7 0,1 5-4 0,-22 24 4 16,39-42-4-16,-39 42 0 0,33-30-3 0,-33 30 0 15,0 0 1-15,30-7-2 0,-30 7 3 0,0 0 1 16,0 0 4-16,14 33-1 0,-14-33 2 16,11 49-7-16,-6-15 1 0,-1 3-7 0,-1 3 2 15,3 1-16-15,-4-8-7 0,8 6-30 0,-5-9-15 16,20 10-34-16,-25-40-12 0,53 52 10 0,-17-45-17 15,29 10-70-15,-4-13-173 0,8-22-63 16,25 15 222-16</inkml:trace>
  <inkml:trace contextRef="#ctx0" brushRef="#br0" timeOffset="1718.8041">6672 1495 909 0,'0'0'95'0,"26"-24"-20"0,-26 24-8 15,25-16-6-15,-25 16-12 0,0 0-15 0,0 0-2 16,0 0 4-16,20 31 9 0,-20-31 0 0,7 46-5 15,-5-14-18-15,1 8-4 0,-5 1-14 16,1 1 4-16,-3-3-10 0,0 0 5 0,-1-1-6 16,0-4 4-16,1-1-10 0,-1-4-6 0,7-3-17 15,-2-26-13-15,1 42-32 0,-1-42-30 0,9 25-54 16,-9-25-102-16,0 0-163 0,0 0 23 0,20-51 403 16</inkml:trace>
  <inkml:trace contextRef="#ctx0" brushRef="#br0" timeOffset="2140.6825">6934 1226 1421 0,'0'0'20'0,"0"0"-23"0,0 0 1 16,0 0 17-16,19 24 11 0,-19-24 13 15,0 0 6-15,27 29 0 0,-27-29-5 0,16 24-2 16,-16-24-7-16,16 34-2 0,-16-34-8 0,14 46-2 15,-10-20-9-15,-3 4 0 0,1 2-8 16,-4 3 3-16,-3 0-6 0,0 6 5 0,-4-1-5 16,0 4 6-16,-3-5-3 0,-3-4 6 0,3-5-6 15,1-5 4-15,11-25-5 0,-12 35 0 0,12-35-4 16,0 0 1-16,0 0-3 0,0 0 0 16,0 0 0-16,0 0-2 0,37 12 1 0,-37-12 0 15,43-33 3-15,-17 5-1 0,8-6 4 0,3-8-5 16,4-2 5-16,1-4-5 0,1 4 7 0,-4 2-5 15,-6 3 6-15,-1 8-6 0,-5 2 6 0,-27 29-5 16,37-35 4-16,-37 35-3 0,0 0 1 0,0 0 1 16,0 0 0-16,0 0 2 15,0 0-1-15,0 0 1 0,9 42-5 0,-13-13 4 16,-3 2-6-16,-2 4 0 0,1 4-13 0,-1-5-7 16,7 6-27-16,-7-15-14 0,18 8-29 0,-9-33-22 15,19 50-29-15,-19-50-23 0,43 30-42 0,-43-30-81 16,48 3-97-16,5 11 173 0,-28-38 215 0</inkml:trace>
  <inkml:trace contextRef="#ctx0" brushRef="#br0" timeOffset="2457.9921">8002 1339 1346 0,'-39'0'92'0,"39"0"-21"16,-55 21-4-16,55-21-6 0,-53 35-13 0,28-12-7 15,-3-6-9-15,3 5-1 0,0-5-10 16,25-17 0-16,-32 34-8 0,32-34-4 0,0 0-7 16,-16 26-2-16,16-26-4 0,0 0 2 0,0 0-1 15,27 23 1-15,-27-23 0 0,37 9 2 0,-10-6-1 16,1-1 2-16,4-2-1 0,0 0-1 0,0 4 1 16,1-1 0-16,-3 4-2 0,1 5 2 0,-31-12-3 31,42 32 4-31,-42-32-1 0,19 28 0 15,-19-28 0-15,2 27-79 0,0-3-4 0,-6 5 5 0,1 4-5 16,3-33 85-16,-21 42-3 0,21-42-1 0,-25 34-4 16,25-34 3-16,0 0-9 0,-27 26-10 15,27-26-40-15,0 0-55 0,0 0-72 0,-1-35-87 16,22 5-120-16,7 4-33 0,-15-33 429 0</inkml:trace>
  <inkml:trace contextRef="#ctx0" brushRef="#br0" timeOffset="3952.06">7889 1395 862 0,'37'-18'67'0,"-37"18"-5"0,30-24-7 16,-30 24 6-16,39-18 0 0,-39 18 0 0,41-12-10 15,-41 12-14-15,37 0-14 0,-37 0-11 0,33 10-6 16,-33-10-5-16,43 16-1 0,-15-5-9 0,1-6-16 16,11 5-43-16,-4-11-50 0,22 13-96 15,-12-3-172-15,6-23-41 0,25 19 316 0</inkml:trace>
  <inkml:trace contextRef="#ctx0" brushRef="#br0" timeOffset="4811.3681">8599 1062 506 0,'0'0'99'16,"-7"-39"-80"-16,7 39 22 0,-13-33 29 16,13 33 17-16,0 0 21 0,-21-27-6 15,21 27 1-15,0 0-18 0,0 0-10 0,0 0-19 16,0 0-14-16,0 0-13 0,0 0-4 0,-25 32-5 16,22-7 7-16,-4 5-1 0,3 8 6 0,-7 3 12 15,4 8-38-15,-7 4 27 0,0 7-29 0,-7-2 6 16,-1 5 11-16,-4-4-8 0,1 6 7 15,-1-7-10-15,1-4 5 0,2-4-12 0,7-13-1 16,5-2-22-16,11-35-17 0,5 48-38 0,-5-48-37 16,47 28-77-16,-47-28-133 0,65-21-173 0,-1 14 18 15,-18-34 472-15</inkml:trace>
  <inkml:trace contextRef="#ctx0" brushRef="#br0" timeOffset="5467.682">8949 1596 554 0,'0'0'76'0,"-10"-32"8"0,10 32 12 0,-25-14 5 16,25 14 1-16,-28-7-15 0,28 7-14 0,-34 0-11 16,34 0-9-16,-43 10-7 15,43-10-1-15,-44 18-1 0,44-18 1 0,-44 21-2 16,44-21-3-16,-44 30-6 0,44-30-1 0,-41 30-4 16,41-30 1-16,-36 30-7 0,36-30-6 0,-30 33-8 15,30-33-3-15,-17 29-6 0,17-29 1 0,-4 24-4 16,4-24 2-16,9 27-2 0,-9-27 2 0,23 30-1 15,-23-30 1-15,34 21 0 0,-34-21 2 0,40 17-3 16,-15-13 3-16,2-4-2 0,1-2 1 16,0-7 1-16,1 2-1 0,-1-5 1 0,0-4-2 15,1-2 3-15,-3-1-2 0,-26 19 3 0,38-40-3 16,-38 40 3-16,28-39-4 0,-28 39 6 0,21-32-2 16,-21 32 5-16,11-26 0 0,-11 26 2 15,0 0-3-15,2-25-3 0,-2 25-1 0,0 0-1 16,0 0-1-16,0 0 0 0,0 0-3 15,0 0-2-15,0 0-3 0,-16 25-4 0,16-25 1 16,-16 37-3-16,7-13 3 0,2 6-8 0,7-30-3 16,-7 53-18-16,7-53-11 0,7 49-25 0,-7-49-15 15,23 37-35-15,-23-37-33 0,40 20-41 0,-40-20-80 16,41-21-118-16,12 24 126 0,-31-36 271 0</inkml:trace>
  <inkml:trace contextRef="#ctx0" brushRef="#br0" timeOffset="5842.7233">9451 1550 1229 0,'0'0'82'16,"-36"-20"-34"-16,36 20-13 0,0 0-1 0,-26-5-1 15,26 5-8-15,0 0-4 0,0 0-4 0,-25 0-1 16,25 0-2-16,0 0-2 0,0 0-2 0,-25 28 2 16,25-28 1-16,-12 29 3 0,12-29-2 15,-9 33 3-15,9-33-4 0,-4 28 1 0,4-28-4 16,0 0-2-16,6 27-3 0,-6-27 0 0,0 0 0 15,0 0 0-15,0 0-1 0,0 0 0 0,26 14 1 16,-26-14 0-16,0 0 0 0,0 0 2 0,27-13 3 16,-27 13 1-16,0 0 2 0,33-24-4 15,-33 24 0-15,32-35-6 0,-32 35 1 16,32-43-2-16,-32 43 0 0,32-40-2 0,-32 40 3 16,30-36-3-16,-30 36 1 0,0 0-1 0,32-28 1 15,-32 28 0-15,0 0 1 0,0 0-1 0,0 0-1 16,0 0 0-16,0 0-1 0,9 25 2 0,-9-25-1 15,5 39 1-15,-3-15-3 0,1 5 4 0,-3 1-5 16,2-2 6-16,0 0-6 0,-2-28-1 0,7 46-12 16,-7-46-5-16,20 31-19 0,-20-31-13 15,35 16-20-15,-35-16-20 0,46-2-37 0,-46 2-40 16,62-28-63-16,-34 9-194 0,4-29 3 0,25 17 296 16</inkml:trace>
  <inkml:trace contextRef="#ctx0" brushRef="#br0" timeOffset="6030.2554">10111 937 1329 0,'-26'-2'83'0,"26"2"-39"0,-36 16-13 0,36-16-1 15,-32 35-3-15,20-8 0 0,-2 3-14 0,1 5-1 16,1 4 10-16,3 5-33 0,2-2 30 0,4 2-30 16,3 3 7-16,0 1 7 0,3-2-8 0,1-2 4 15,1-2-15-15,0-3-21 0,11 12-36 0,-12-18-4 16,17 15-32-16,-19-23-22 0,21 10-98 15,-23-35-80-15,9 30-105 0,12 1 202 16,-21-31 212-16</inkml:trace>
  <inkml:trace contextRef="#ctx0" brushRef="#br0" timeOffset="6186.4813">9849 1453 1361 0,'-19'-30'86'15,"19"30"-39"-15,-20-35-14 0,20 35-5 16,0-25-5-16,0 25-9 0,0 0-9 0,0 0-4 15,36-23-3-15,-36 23-7 0,44-3-16 0,-5 8-31 16,-6-17-51-16,28 29-90 0,-22-22-151 16,12 0-149-16,20 19 141 0,-27-25 356 0</inkml:trace>
  <inkml:trace contextRef="#ctx0" brushRef="#br0" timeOffset="6655.3412">11424 1386 1017 0,'-32'-19'128'0,"32"19"-118"15,-11-25-12-15,11 25 7 0,0 0 14 0,0-32 22 16,0 32 11-16,0 0 10 0,0 0-5 0,0 0-14 16,0 0-12-16,0 0-15 0,0 0-4 15,-19 30-2-15,19-30 8 0,-22 37 5 0,13-12 10 16,-6 1-2-16,4 4 4 0,-5-3-9 0,5 4-2 16,-1-1-10-16,5 0 0 0,0-3-9 0,7-27 2 15,0 40-5-15,0-40-1 0,14 25-1 0,-14-25 1 16,28 16-1-16,-28-16 1 0,41 5-1 15,-16-7 1-15,3-3 0 0,4-6 0 0,3-4 0 16,1-3-2-16,1-5 2 0,-2-3-4 16,-3 1 4-16,-7-1-2 0,-25 26 4 0,34-43-3 15,-34 43 3-15,9-37-1 0,-9 37 0 0,-9-30-2 16,9 30 2-16,-21-26-5 0,21 26 1 0,-32-18-4 16,32 18 1-16,-39-9-2 0,39 9 1 0,-37 4-1 15,37-4-6-15,-32 9-8 0,32-9-16 0,0 0-20 16,0 0-32-16,-27 14-35 0,27-14-54 15,0 0-48-15,43 21-136 0,-8-9-60 0,-35-12 239 16</inkml:trace>
  <inkml:trace contextRef="#ctx0" brushRef="#br0" timeOffset="6889.7435">12396 822 1430 0,'-30'-15'9'15,"-2"-3"-8"-15,5 2 21 0,27 16 13 0,-46-16 13 16,46 16-1-16,-48 4-16 0,22 5-9 0,-4 5-7 16,1 5-1-16,-2 11-6 0,2 5 4 0,3 11-8 15,-1 5 7-15,4 4-10 0,2 3-11 0,1 2 25 16,4 0-27-16,2-4 25 0,5 2-8 16,2-3-13-16,6-6 3 0,2 2-18 0,-1-12-29 15,14 12-15-15,-8-18-1 0,13 15-39 16,-19-48-32-16,34 56-61 0,-34-56-64 0,0 0-176 15,55 46 93-15,-55-46 347 0</inkml:trace>
  <inkml:trace contextRef="#ctx0" brushRef="#br0" timeOffset="7030.3518">11932 1557 1306 0,'-27'-4'142'16,"1"-11"-68"-16,26 15-15 0,0 0-12 0,0 0-11 15,0 0-17-15,0 0-14 0,0 0-7 0,0 0-3 16,14-30-11-16,-14 30-22 0,69-30-33 15,-27-2-60-15,38 23-109 0,-18-14-277 0,13-14 10 16,17 21 347-16</inkml:trace>
  <inkml:trace contextRef="#ctx0" brushRef="#br0" timeOffset="7388.8257">13731 914 1115 0,'29'-42'102'0,"-33"19"-58"0,4 23-3 16,11-35-1-16,-11 35 0 0,0 0-5 0,0 0-10 0,0 0-12 16,0 0-5-16,0 0 3 0,14 24 6 0,-12 5 2 15,1 13 8-15,-6 4-9 0,3 12 6 0,-7 2 4 16,1 3-29-16,-3-1 22 0,2 5-28 0,-2-2 5 16,2-2 8-16,2-1-12 0,1-6 9 0,6 2-28 15,-4-12-7-15,10 5-29 0,-10-19-24 16,18 17-64-16,-16-49-37 0,16 56-82 0,-2-26-198 0,-14-30 118 15,25 23 348-15</inkml:trace>
  <inkml:trace contextRef="#ctx0" brushRef="#br0" timeOffset="7716.6668">13575 1395 1077 0,'-40'-5'324'15,"11"-13"-213"-15,29 18-23 0,0 0-21 16,0 0-17-16,0 0-16 0,0 0-15 0,0 0-11 15,0 0-3-15,0 0-2 0,0 0-1 0,16-26 1 16,-16 26-2-16,37-7 3 0,-8 3-2 0,-1-1 0 16,8 1 0-16,-5 4-1 0,3-3-1 0,0 3 1 15,-2 0 0-15,-2 3 0 0,-2 1-2 16,-3 1 0-16,-25-5 1 0,44 14-2 0,-44-14 2 16,37 18-2-16,-37-18 2 0,32 21-2 0,-32-21 3 15,27 23-3 1,-27-23 2-16,21 28-2 0,-21-28 3 0,16 35-3 15,-16-35 3-15,5 46-3 0,-5-23 5 0,-2 7-4 0,1-2 3 0,-3 0-4 16,-1-1 3-16,5-27-4 0,-9 42 2 0,9-42-9 16,-2 24-3-16,2-24-10 0,0 0-11 15,0 0-22-15,0 0-26 0,20 25-36 0,-20-25-49 16,0 0-87-16,0 0-247 0,23-53 47 0,5 43 375 16</inkml:trace>
  <inkml:trace contextRef="#ctx0" brushRef="#br0" timeOffset="7894.817">14139 1014 1305 0,'0'0'150'0,"0"0"-116"0,0 0-21 0,0 0-6 16,0 0 3-16,0 0 0 0,0 0-2 0,0 0-4 15,0 0-16 1,0 0-27-16,0 0-46 0,0 0-42 0,0 0-43 15,0 0-71-15,0 0-176 0,0 0 0 0,0 0 385 16</inkml:trace>
  <inkml:trace contextRef="#ctx0" brushRef="#br0" timeOffset="8470.5219">14495 1370 1282 0,'0'0'62'15,"-29"14"-28"-15,29-14 10 0,0 0 6 0,-25 18 1 16,25-18-6-16,0 0-13 0,-19 35-4 0,19-35-9 16,-16 30-3-16,16-30-8 0,-11 35-1 0,11-35-3 15,-8 37 4-15,8-37-3 0,-6 30 1 0,6-30-4 16,0 0 0-16,2 32-1 0,-2-32 1 0,0 0-2 16,0 0 0-16,0 0 0 0,0 0-1 15,0 0 0-15,0 0 1 0,0 0 1 0,28 11 1 16,-28-11 1-16,0 0-1 0,23-36 3 0,-23 36-3 15,23-44 3-15,-12 16-3 0,0-2 4 0,-1 2-6 0,1-2 6 16,-2 0-5-16,0 0 6 0,-4 0-3 0,0 4 4 16,-5 26-4-16,11-43 4 0,-11 43-2 0,0 0 1 15,0 0-2-15,0 0-1 0,0 0-2 16,0 0-1-16,0 0-1 0,0 0-1 0,26 9 2 16,-26-9-1-16,16 34 2 0,-16-34-3 15,20 39 4-15,-20-39-4 0,18 45 4 0,-18-45-4 16,21 44 4-16,-21-44-3 0,28 37 2 0,-28-37-2 0,36 30 2 15,-36-30-2-15,42 20 1 0,-42-20 1 0,50 7 0 16,-24-7 0-16,1-6-1 0,-1-1 1 0,1-3-2 16,-27 10 3-16,44-25-1 15,-44 25 4 1,34-26-1-16,-34 26 3 0,26-30-4 0,-26 30 1 16,22-32-2-16,-22 32 3 0,14-26-2 0,-14 26 4 15,0 0 3-15,0 0 3 0,0 0 1 0,0 0-1 16,0 0-3-16,0 0-3 0,0 0-2 0,0 0-3 15,-4 33 3-15,3-6-3 0,-5 6 3 0,-1 4-5 16,0 0 2-16,0 3-4 0,0 1 4 16,0-2-8-16,3-2 5 0,2-4-6 0,2-5-3 15,4 1-8-15,-4-29-8 0,16 42-19 0,-16-42-7 16,32 33-36-16,-32-33-35 0,51 18-86 0,-51-18-152 16,46-37-168-16,0 26 25 0,-16-31 493 15</inkml:trace>
  <inkml:trace contextRef="#ctx0" brushRef="#br0" timeOffset="8783.1331">15338 1474 1387 0,'-46'37'127'16,"46"-37"-124"-16,-27 16-7 0,27-16-2 0,0 0 1 16,0 0 1-16,23 30 4 0,-23-30 3 0,43 7 5 15,-12-11 1-15,12-3 0 0,3-3-2 16,7-4-2-16,0-2 2 0,2 2 6 15,-4-4 7-15,1 4-2 0,-11-2 3 0,-2 0-9 16,-11 2 1-16,-28 14 4 0,30-26 14 0,-30 26 5 16,0 0-1-16,-14-27-8 0,14 27-15 0,-50-22-11 15,17 13-1-15,-10 2-3 0,-5 7 3 0,-3 7 1 16,-8 2 6-16,-3 8 9 0,-1 4 8 0,2 9 11 16,-2 2-3-16,10 7 0 0,3-1-16 15,7 1-3-15,15-2-11 0,9-7 0 0,13 4-7 16,10-4 2-16,8-1-8 0,11-2-4 0,15-2-12 15,8-10-10-15,17 3-22 0,1-18-33 0,26 18-56 16,-15-31-61-16,40 31-180 0,-12-8-153 0,-8-11 101 16,13 27 441-16</inkml:trace>
  <inkml:trace contextRef="#ctx0" brushRef="#br0" timeOffset="13718.4756">11567 2566 112 0,'0'0'40'0,"0"0"-15"16,-14-25-9-16,14 25-6 0,0 0-2 0,0 0-5 15,0 0-8-15,0 0-5 0,0 0-11 0,0 0-16 16,0 0-40-16,0 0 14 16,0 0 63-16</inkml:trace>
  <inkml:trace contextRef="#ctx0" brushRef="#br0" timeOffset="15484.5312">1994 2830 576 0,'0'0'113'16,"-33"-12"-58"-16,33 12-18 0,0 0-10 0,-21-25 9 15,21 25 6-15,0 0 6 0,0 0-13 0,-16-26-11 16,16 26-11-16,0 0-9 0,0 0-3 16,0 0-3-16,0 0 1 0,0 0 0 0,0 0-1 15,0 0 0-15,0 0 2 0,0 0-1 16,0 0 3-16,0 0 4 0,0 0 8 0,28-16 8 15,-28 16 3-15,0 0 5 0,0 0-1 0,0 0 2 16,27 18 0-16,-27-18-2 0,0 0-5 0,0 0-2 16,26 28-6-16,-26-28-2 0,0 0-7 0,23 30-1 15,-23-30-5-15,18 30 2 0,-18-30-4 0,23 33 2 16,-23-33 16-16,25 37-17 0,-25-37 16 0,24 39-15 16,-24-39-3-16,27 42-15 0,-27-42 16 15,28 42-16-15,-28-42 16 0,29 44 4 0,-29-44-4 16,30 43 3-16,-30-43-4 0,39 40 4 0,-39-40-4 15,40 39 3-15,-40-39-2 0,47 37 3 16,-21-19-3-16,-1 1 3 0,0 0-4 0,3 2 4 16,-1 2-4-16,-1 0 4 0,2 4-4 0,1-4 3 15,-3 5-3-15,4 0 4 0,-1-2-4 0,-3 6 4 16,1-2-5-16,0 0 6 0,-1 2-6 16,1-4 6-16,-1 5-6 0,1-3 5 0,-1 0-5 15,3 0 6-15,-1-2 14 0,2 4-15 0,0-2 14 16,2 0-32-16,0-4 15 0,2 1-14 0,-4 1 16 15,3 0 6-15,-1-2-4 0,2 3 5 0,0-1-5 16,1 2 4-16,0 0-6 0,1-2 3 0,-1 2-5 16,1 2 5-16,-1 1-6 0,1-1 5 15,-3 3-6-15,1 0 6 0,3-1-5 16,-3 4 4-16,1-4-5 0,-1 3 6 0,-1-2-6 16,3 2 5-16,-1-2-5 0,2 4 6 0,1-6-6 15,1 4 6-15,-2 0 12 0,4 0-31 0,-1-1 32 16,1-1-32-16,1 0 14 0,1 0 8 0,1 2-7 15,1 0 7-15,2-2-5 0,-1 2 7 0,2-1-6 16,4 1 4-16,-1 0-7 0,2 1 5 16,0 3-6-16,0-2 5 0,-3-1-7 0,1 1 8 15,1 0-8-15,-1 1 7 0,-1 1-6 0,-1 1 6 16,1-1-6-16,-1 1 7 0,3-2 12 0,-1 5-31 16,2-5 32-16,-1 4-30 0,-1-3 11 15,-1 1 7-15,-3 0-8 0,3 0 7 0,-4 1-7 16,0-3 6-16,0 8-6 0,0-4 7 0,2 2-7 15,0-1 6-15,-2-4-5 0,0 3 8 16,-4-4 0-16,4 4 10 0,-1-3-6 0,4 3 5 16,-3 0-13-16,0-2 5 0,2-1 13 0,2 1-32 15,-1-1 31-15,3 1-32 0,-1-2 10 0,2 3 7 16,-1-3-7-16,1 2 6 0,2-1-6 0,-2-1 6 16,2 3-7-16,-2-3 8 0,2 2-8 0,-4 1 8 15,-3-1-7-15,1 0 7 0,-1 2-7 16,-2-1 6-16,2 4-7 0,-2-3 8 0,-2 4 15 15,3-1-30-15,-5 1 30 0,1 1-25 16,-4-3 12-16,1 0 9 0,-1 1-9 0,0 1 3 16,0-2-11-16,2 3 7 0,-4 0-7 0,0-3 6 15,-3-2-7-15,-2-5 5 0,0-6-7 0,-2-3 7 16,2-2-29-16,-8-12-23 0,15 12-72 0,-39-28-113 16,50 4-259-16,-15 8 3 0,-35-12 385 15</inkml:trace>
  <inkml:trace contextRef="#ctx0" brushRef="#br0" timeOffset="16455.3448">8282 8021 329 0,'0'0'78'0,"0"0"-3"0,0 0 3 0,-29-29 2 15,29 29 4-15,0 0-3 0,-32-31-5 0,32 31-6 16,-24-27-6-16,24 27-7 0,-29-23-3 0,29 23-6 16,-26-26-2-16,26 26-5 0,-30-23-2 0,30 23-4 15,-32-21 3-15,32 21-6 0,-36-18 2 16,36 18-4-16,-31-14-2 0,31 14-3 0,-36-5-5 15,36 5-4-15,-42 2-5 0,42-2-2 0,-46 10-3 16,46-10 2-16,-50 25 0 0,22-9 4 0,-3 0-1 16,1 8 4-16,-3 1-1 0,3 5 3 0,-6 2-5 15,1 1 3-15,-4 2-8 0,3 2 5 16,1-3-7-16,3-1 5 0,6 1-5 0,3-4 1 16,1-2-6-16,6 0 4 0,16-28-5 15,-24 48 3-15,15-20-3 0,2-2 1 0,3 6-2 16,-1 0-16-16,1 1 30 0,2 0-29 0,2-1 29 15,2 0-10-15,2-2-5 0,3 0 5 0,0 1-5 16,2-2 5-16,0 2-4 0,-1-3 4 0,3 2-5 16,1 0 5-16,1 2-6 0,3 2 6 0,2 1-4 31,1 2 4-31,2 0-6 0,4-2 7 16,2-5-6-16,1-7 5 0,4 1-4 0,2-1 2 15,1-5-1-15,4 1 2 0,2-3 0 0,1-3 1 0,4-3-4 16,4-1 3-16,-1-4-3 0,3-1 3 0,-1-4 2 15,6-4-2-15,-2-1 2 0,3-4-3 0,-3-5 2 16,0-4-2-16,0-1 2 0,-4-4-4 0,1-3 4 16,-5-4-3-16,-4-2 5 0,-4-5-6 0,-7-3 8 15,0-6-9-15,-4 0 7 0,-2-2-8 16,1 1 7-16,-6-4-7 0,-1 0 8 0,-4-2-7 16,-6 2 7-16,-1-2 12 0,-7 0-26 0,-6 4 27 15,-6-4-27-15,-6 5 10 0,-4 3 6 0,-6-1-8 0,-3 0 6 16,-2 2-5-16,-3 2 5 0,-3 5-5 0,-2 2 5 15,-5 5-5-15,-3 3 4 0,-2 8-5 0,-4 5 2 16,0 3-4 0,-2 6-6-16,-2 0-7 0,4 8-14 15,-4-6-23-15,16 13-35 0,-12-19-53 0,53 9-108 16,-65 27-205-16,36-29-45 0,29 2 281 0</inkml:trace>
  <inkml:trace contextRef="#ctx0" brushRef="#br0" timeOffset="17111.6216">7919 8313 1162 0,'0'0'50'0,"0"0"-33"0,0 0-3 16,0 0 8-16,0 0 5 0,0 0-4 15,0 0-8-15,0 0-11 0,0 0-2 0,-30 26 2 16,30-26 9-16,-16 46 3 0,7-12 11 0,-2 1 14 0,2 9-31 16,-1-5 29-16,1 10-29 0,-2-16 10 15,6 8 3-15,-2-13-11 0,7-2 0 16,0-26-8-16,0 32 1 0,0-32-5 0,0 0 2 15,0 0-3-15,0 0 2 0,25 14 1 0,-25-14 1 16,0 0 2-16,26-19 1 0,-26 19 5 0,21-42-6 16,-8 12 5-16,1-4-8 0,-3-1 4 0,1-2-4 15,-3 0 9-15,0 2 19 0,-4 0-27 0,0 6 32 16,-3-2-32-16,-2 31 7 0,-2-41 0 16,2 41-5-16,-3-31 0 0,3 31-4 0,0 0 1 15,0 0-1-15,0 0 1 0,0 0-1 0,0 0-1 16,0 0 0-16,0 0-4 0,0 0 2 0,0 0 0 15,0 0 2-15,0 0-1 0,0 0 2 16,23 29-2-16,-23-29 2 0,28 23 0 0,-28-23 0 16,37 13 0-16,-12-6 3 0,0-4-4 0,5 3 6 0,-3-5-2 15,3-1 1-15,-2-3 1 0,0-1-2 0,2-3 4 16,-1-2-1-16,-3-1 4 0,-1-3-1 0,-25 13 3 16,43-28-2-16,-43 28 1 0,30-26-1 0,-30 26 1 15,0 0-3-15,26-34 2 0,-26 34-3 0,0 0 2 16,0 0-1-16,0 0 2 0,0 0-2 0,0 0-3 15,0 0-2-15,0 0-4 0,0 0 0 0,0 0-1 16,-3 48 3-16,-1-11-5 0,-1 5-10 16,-2 6 24-16,2-1-24 0,-1-1 19 0,3-2-9 15,4-5-18 1,-1-6-6-16,8-3-18 0,-8-30-24 0,24 43-35 0,-24-43-30 0,41 26-76 0,-41-26-101 0,32-19-208 31,5 17 53-31,-19-28 446 0</inkml:trace>
  <inkml:trace contextRef="#ctx0" brushRef="#br0" timeOffset="17255.3042">8799 8653 1422 0,'-52'7'319'16,"28"0"-276"-16,24-7-18 0,-41 2-6 0,41-2-4 16,0 0-5-16,-25-9-10 0,25 9-12 0,0 0-9 0,-16-27-30 15,16 27-41-15,-7-28-53 0,7 28-96 0,0 0-167 16,13-40-123-16,-13 40 180 0,17-35 351 15</inkml:trace>
  <inkml:trace contextRef="#ctx0" brushRef="#br1" timeOffset="66039.1005">8043 9688 10 0,'-4'-26'9'0,"4"26"6"0,0 0 8 0,0 0 5 16,0 0 5-16,0 0-1 0,0 0 4 0,-14-26 0 15,14 26 1-15,0 0-1 0,0 0 5 0,0 0-1 16,-4-27 5-16,4 27 1 0,0 0 5 0,0 0-4 15,0 0 0-15,0 0-8 0,-7-24-2 0,7 24-6 16,0 0 2-16,0 0-4 0,0 0-2 0,0 0-2 16,-1-30 0-16,1 30-3 0,0 0 3 15,0 0-3-15,3-30 3 0,-3 30-2 0,0 0 1 16,0 0-2-16,0 0 3 0,0 0-1 0,2-25 7 16,-2 25-1-16,0 0 0 0,0 0-5 15,0 0-8-15,0 0-4 0,0 0-6 0,0 0-1 16,0 0-2-16,0 0-1 0,-7 33 0 0,7-33 7 15,-6 34-1-15,6-34 10 0,-1 42-3 16,2-17 3-16,-2 0-6 0,2 4 3 0,-1 0-5 16,4 6 5-16,0 2-6 0,3 2 5 0,1 8-8 15,0 2 4-15,2 3-8 0,-1 2 7 0,0-1-10 16,1 3 10-16,-4-3 6 0,1 5-28 0,-2 0 27 16,-3 2-28-16,0 2 8 0,-2 0 12 0,-2-3-10 15,-2 1 11-15,1 0-10 0,-2 4 17 0,-3-5-2 16,5 8 10-16,-6-5-8 0,6 3 7 15,-5-5-18-15,5-4 14 0,-2-4 7 16,6-1-32-16,5-9 29 0,1-3-31 0,2-2 10 16,1-6 3-16,3 3-5 0,1 3 3 0,4 0-5 15,-3 0 7-15,1 0-6 0,-1 1 6 0,-5-1-7 16,1 4 7-16,-2 1-9 0,-4 2 7 0,0 2-6 16,-1 2 7-16,-4-3-6 0,-4-1 6 0,-1 4-6 15,-4-2 6-15,-3 5 9 0,-1 0-30 16,-1-4 30-16,0-2-31 0,2-12 15 0,-1-8 0 15,13-25-21-15,0 0-38 0,-9 24-47 0,-1-48-59 16,10 24-117-16,33-39-175 0,-27-25 33 0,24 19 400 16</inkml:trace>
  <inkml:trace contextRef="#ctx0" brushRef="#br1" timeOffset="66632.9297">7796 11617 448 0,'0'0'163'15,"0"0"-127"-15,-26-19-4 0,26 19 1 0,0 0 9 16,0 0 10-16,0 0 5 0,0 0-3 0,-16-30-2 15,16 30-4-15,0 0-2 16,0 0-8-16,2-37-2 0,-2 37-7 0,0 0-4 16,12-30-7-16,-12 30-3 0,0 0-4 0,0 0-3 15,0 0 1-15,0 0 11 0,0 0 8 0,0 0 5 16,0 0 6-16,25 42-8 0,-14-7-1 0,-4 8-9 16,3 13 5-16,-3 2-11 0,6 11 12 0,-6 1-11 15,3 6 10-15,1 5-1 0,1 0-29 0,-1-5 22 16,3-4-25-16,0-14 10 0,4-7 10 15,3-10-12-15,6-8 5 0,1-12-8 0,6-10 4 16,3-10-2-16,6-9 1 0,3-13 3 0,5-11-4 16,0-12 10-16,3-11-3 0,-5-12 11 15,1-10 11-15,-4-10-24 0,-4-2 17 0,-3 1-24 16,-5 5-2-16,-6 4 10 0,-5 3-11 0,-7 11 9 16,-5 5-12-16,-6 12-2 0,-8 1-20 0,1 11-17 15,-12-11-36-15,14 47-41 0,-23-69-73 16,23 69-156-16,5-35-140 0,-16 3 125 0,11 32 368 15</inkml:trace>
  <inkml:trace contextRef="#ctx0" brushRef="#br1" timeOffset="67530.394">9288 10939 458 0,'0'0'109'0,"7"-34"-36"0,-7 34 4 0,-4-24-6 16,4 24 4-16,0 0 0 0,2-30-9 15,-2 30-10-15,0 0-9 0,-4-30-6 0,4 30-5 16,0 0-3-16,0 0-3 0,0 0-2 0,0 0-3 16,0 0-3-16,0 0-1 0,0 0-6 0,0 0 0 15,-7 25-1-15,6 3 5 0,-8 7-1 0,5 13 9 16,-8 3-6-16,3 8 9 0,-7 1 11 0,4 4-27 16,-3-10 26-16,5 6-30 0,-1-14 5 15,8-4 4-15,-1-15-10 0,4-27 0 0,11 33-6 16,-11-33-2-16,25 13 0 0,-25-13 1 0,33-6 0 15,-33 6 2-15,43-30 0 0,-15 4-1 0,2-4 3 16,2-7-7-16,5-5-16 0,-1-4 28 0,-1-2-28 0,0 3 29 16,-3-1-9-16,-5 3-7 0,1 5 5 0,-5 3-8 15,0 8 5-15,-23 27-4 0,30-37 3 0,-30 37-5 16,0 0-2-16,0 0-1 0,0 0 1 31,0 0 4-31,0 0 4 0,25 37 3 0,-27-5-3 16,2 5 4-16,-3 3-5 0,-1 4 7 0,1 2 15 15,-3-2-29-15,5-5 30 0,-1-2-29 0,4-9 10 16,3-3 4-16,-5-25-3 0,18 30 2 0,-18-30-1 0,30 16 3 16,-30-16 2-16,30 1 0 0,-30-1 3 0,34-9 1 15,-34 9 5-15,33-22-1 0,-33 22 3 16,34-43-2-16,-18 17-3 0,2-1 5 0,-3-1-34 16,-2 0 27-16,-2-5-31 0,-3 4 17 0,1-4 3 15,-3 1-10-15,1 2-7 0,-7-3-21 0,0 33-16 16,1-60-23-16,-1 60-16 0,0-51-30 0,0 51-37 15,0-39-53-15,0 39-65 0,0 0-150 0,0 0 139 16,30-3 288-16</inkml:trace>
  <inkml:trace contextRef="#ctx0" brushRef="#br1" timeOffset="67910.0454">10166 11170 949 0,'-26'-6'105'0,"26"6"-90"0,0 0-9 16,0 0 15-16,0 0 16 0,26 21 13 0,-26-21-12 15,0 0 23-15,28-1-32 0,-28 1 10 0,36-4-6 16,-11 1-7-16,-25 3-1 0,49-25-1 0,-49 25-5 16,46-39-9-1,-26 15 4-15,-20 24-5 0,32-44 4 0,-32 44-4 0,17-39 1 0,-17 39-3 0,2-37 2 31,-2 37-1-31,-12-32 3 0,12 32-4 0,-29-19 0 16,29 19-3-16,-40-9 2 0,15 11 0 0,-2 1 3 16,-3 11 5-16,0 0 0 0,2 15 6 0,-2 1-3 15,3 7 5-15,-1 3-5 0,3 6 4 0,2 0 14 0,7 5-30 0,4-4 24 0,5-3-32 16,5-5 3-16,7-4 3 0,6-7-6 0,-11-28 4 16,40 43-4-16,-11-31 2 0,6-5-11 15,4-7-7-15,9 0-5 0,-2-9-18 0,12-3-11 16,-12-18-27-16,16 9-32 0,-21-27-31 0,27 24-77 31,-26-26-38-31,18 10-54 0,0 5-90 0,-22-29 276 16,20 34 126-16</inkml:trace>
  <inkml:trace contextRef="#ctx0" brushRef="#br1" timeOffset="68088.3503">10871 10837 894 0,'-46'47'250'15,"12"-33"-182"-15,17 15-11 0,-8-7-16 0,11 14 6 16,-6-5-8-16,8 10 0 0,-4-4-10 0,5 7 3 15,-1-5 11-15,6 3-38 0,1-5 24 0,5 2-35 16,2-6 6-16,3-3 4 0,4 0-7 0,0-4 5 16,-9-26-8-16,25 41-2 0,-25-41-20 0,26 18-15 15,-26-18-21-15,29-4-26 0,-3 8-43 0,-19-31-80 16,16-8-234-16,11 12 31 0,-23-33 295 0</inkml:trace>
  <inkml:trace contextRef="#ctx0" brushRef="#br1" timeOffset="68245.8678">10754 10661 1178 0,'-28'-7'257'0,"1"21"-208"0,2-7-17 0,25-7-10 15,-24 14-7-15,24-14-4 0,0 0-10 0,0 0-5 0,0 0-8 16,0 0-10-16,26 24-14 0,-26-24-13 16,39 6-17-16,-39-6-15 0,62 3-32 0,-37-13-48 15,25 17-56-15,-13-7-54 0,0-4-25 0,14 18 66 16,-21-24 224-16</inkml:trace>
  <inkml:trace contextRef="#ctx0" brushRef="#br1" timeOffset="68748.8353">11231 10898 811 0,'0'0'144'15,"-36"34"-28"-15,10-24-25 0,11 15-8 0,-11-13-13 16,12 13-7-16,-15-11-11 0,13 13 1 0,-10-10-10 16,8 10 2-16,-7-6-9 0,11 7 1 0,14-28-3 15,-30 42-1-15,30-42-9 0,-16 35-15 0,16-35 26 16,-3 27-38-16,3-27 28 0,5 26-22 0,-5-26-4 31,0 0 1-31,33 28 0 0,-33-28 2 0,38 9-2 16,-38-9 2-16,44-9 0 0,-44 9-2 0,44-28 1 15,-44 28 11-15,43-42-30 0,-22 17 28 0,0-3-29 0,-3 0 16 16,1-2 5-16,-3-2-6 0,-1 2 3 16,-3 2-4-16,-3 2 4 0,-2 1-4 0,-7 25 2 15,7-39-4-15,-7 39 0 0,0 0-2 0,0 0-1 16,0 0-3-16,0 0 0 0,0 0 2 0,0 0 0 0,4 32 8 15,-4 2-2-15,-4 8 7 0,2 9-7 0,-3 2 8 16,0 8 15-16,-3 5-26 0,1 2 25 16,0 8-24-16,0 1 2 0,0 6 11 0,2-4-12 15,-2-1 12-15,0-6-13 0,0-8 12 0,-2-8-6 16,2 0 16-16,-4-10-6 0,4-4 9 0,-2-6 7 16,2-8-32-16,7-28 32 0,-12 31-31 0,12-31 15 15,0 0-2-15,0 0-4 0,0 0-2 0,-25-22-16 16,25 22 30-16,-16-57-29 0,7 17 28 0,2-4-10 15,3 0-8-15,3-6 9 0,1-1-8 0,0 2 8 16,3-4-7-16,-1 0 7 0,3 0-5 16,2 2 6-16,0 4-8 0,4 6 6 15,1 3-6-15,1 6 4 0,5 4-4 0,-3 0 3 16,3 3-11-16,-18 25-7 0,41-51-29 0,-11 31-18 16,-10-17-21-16,20 20-55 0,-20-31-49 0,26 27-115 15,-11-12-191-15,-5-18 58 0,20 24 405 0</inkml:trace>
  <inkml:trace contextRef="#ctx0" brushRef="#br1" timeOffset="69139.4705">11842 10196 1415 0,'-25'0'43'16,"25"0"-10"-16,-30 14 2 0,30-14 4 0,0 0 1 15,-30 37-4-15,30-37-4 0,-25 40-15 0,12-15 32 16,8 7-32-16,-4 3 28 0,7 9-14 0,-3-2-8 15,5 7 3-15,-3 1-11 0,3 6 6 16,-4-1-8-16,2 5 5 0,-1-4-11 0,-3 6 5 16,-1-1-10-16,0-3 6 0,-2-1-6 0,-1 3 7 15,1-9-7-15,0-7-4 0,4-9 21 0,1-5-25 16,4-30 23-16,4 32-17 0,-4-32-1 0,0 0 1 16,0 0 0-16,24 5 0 0,-24-5 3 0,22-27-3 15,-22 27-15-15,30-49 23 16,-14 16-22-16,3-3 23 0,3-4-3 0,-1 5-5 15,-4 1 3-15,1 1-5 0,-5 5 3 0,-1 3-3 16,-12 25 3-16,19-32-3 0,-19 32 1 0,0 0 1 16,0 0-1-16,0 0 2 0,0 0 0 0,0 0-1 15,16 35 0-15,-12-6 0 0,-2 4-3 0,-1 1 3 16,-1 1-8-16,0-3 0 0,0-3-12 0,0-29-4 16,11 46-10-16,-11-46-4 0,20 28 8 15,-20-28-35-15,35 16 2 0,-35-16-40 0,43-1-43 16,-33-26-62-16,31 22-99 0,-41 5-143 0,44-55 12 15,0 41 338-15</inkml:trace>
  <inkml:trace contextRef="#ctx0" brushRef="#br1" timeOffset="69326.964">12283 10514 1320 0,'-62'20'121'15,"62"-20"-76"-15,-32 37-14 0,21-7 0 0,-3-4-5 16,5 11 2-16,-2-2-10 0,4 9 5 0,-3-1-9 15,6 2 3-15,-1 1-15 0,1 0 5 0,3 0-11 16,1 0 7-16,0-2-11 0,0-6-3 0,5 5-30 16,-7-10-10-16,13 4 2 0,-11-37-54 15,16 55-23-15,-16-55-116 0,0 0-204 16,23 35 11-16,-23-35 266 0</inkml:trace>
  <inkml:trace contextRef="#ctx0" brushRef="#br1" timeOffset="69467.6709">12160 10839 1510 0,'0'0'59'0,"6"-30"-24"16,-6 30-6-16,21-27-8 0,-21 27-5 0,32-21-12 15,-32 21-11-15,37-12-26 0,-12 21-52 0,-25-9-94 16,42 7-212-16,-42-7-136 0,27 22 76 0,-4 17 451 16</inkml:trace>
  <inkml:trace contextRef="#ctx0" brushRef="#br1" timeOffset="69920.7687">10170 12027 892 0,'0'0'134'0,"0"-52"-49"0,0 52-12 0,-15-55-7 15,10 30-7-15,-13-12 1 0,3 13-17 0,-9-6-7 16,24 30-8-16,-47-41-1 0,47 41 1 0,-50-17 6 16,25 17-3-16,-5 3-4 0,4 9-3 0,-6-1 0 15,3 15 6-15,-2-1-6 0,4 14 6 16,-3 3-10-16,3 11 1 0,2 7-12 16,2 1-12-16,6 8 19 0,1 2-24 0,2-3 20 15,5-1-4-15,2-3-11 0,1-3 8 0,6 1-9 16,4-4 7-16,1-2-13 0,4-6-1 0,4-8-19 15,-1-5-16-15,7 2-33 0,-19-39-24 0,41 54-58 16,-41-54-66-16,43 18-113 0,-17-11-149 0,-26-7 155 16,43-11 334-16</inkml:trace>
  <inkml:trace contextRef="#ctx0" brushRef="#br1" timeOffset="70733.3692">9472 12570 1339 0,'-27'3'251'16,"27"-3"-222"-16,0 0-19 0,0 0-14 16,0 0 3-16,0 0 6 0,36-17 8 0,-36 17 2 15,46-18 3-15,-21 9-4 0,5-3-5 0,2-2-6 16,1 0-3-16,1 0-4 0,-1 3-5 0,1-3-12 16,3 7-8-16,-5-5-8 0,5 6 3 0,-5-1-5 15,4 7-3-15,-8-5-7 0,4 10-9 0,-32-5 2 16,48 9 8-16,-48-9 10 0,37 16 12 15,-37-16 10-15,0 0 7 0,30 25 6 0,-30-25 3 16,0 0 3-16,5 24 11 0,-5-24 14 16,0 0 14-16,-10 27 12 0,10-27-1 0,0 0-2 15,-41 23-7-15,41-23-3 0,-30 24-5 0,30-24-2 16,-32 32-8-16,32-32-1 0,-30 32-7 0,30-32-3 16,-25 33-4-16,25-33 0 0,-19 37-3 0,19-37 5 15,-13 41-4-15,13-41 3 0,-3 37-7 16,3-37 0-16,10 37-4 0,-10-37 2 0,22 33-3 15,-22-33 1-15,33 23 0 0,-33-23 2 0,43 11-3 16,-17-13 1-16,-1-4-1 0,3-2-2 0,1-6 4 16,-3-6-4-16,1-1 4 0,-4-5-4 0,2-3 0 15,-2-6-8-15,3-2 2 0,-3-7-14 0,4 2 0 16,-6-6-10-16,2 10 2 0,-12 1-2 0,-1 7 15 16,-8 2 3-16,-2 28 12 15,-9-46 0-15,9 46 4 0,-21-28-1 0,21 28 1 16,-28-16 2-16,28 16 5 0,-30-4 5 0,30 4 2 15,-32 9 3-15,32-9-2 0,-32 19 2 0,32-19-2 16,-28 27 4-16,28-27-6 0,-20 32 0 0,20-32-6 16,0 0-2-16,-11 29-5 0,11-29 0 0,0 0-1 15,0 0-1-15,36 18 1 0,-36-18 0 16,44-3-1-16,-14-4 3 0,4 1 0 0,1-3-1 16,1 1 3-16,-3 1-3 0,-3 1 3 0,-1 1 0 15,-4 1-2-15,-25 4 0 0,42 4-2 0,-42-4 1 16,28 11-1-16,-28-11 3 0,0 0-1 15,23 40 1-15,-23-40-3 0,6 53 5 0,-10-20-7 16,-1 4 5-16,-4 0-6 0,0 2 5 0,-1-2-4 16,-1-5 4-16,2-4-5 0,0 0 5 15,9-28-4-15,-12 41 3 0,12-41-1 0,0 0 0 16,-2 26-1-16,2-26 0 0,0 0 2 0,0 0 1 16,0 0 6-16,27-19 5 0,-27 19 5 0,24-46-2 15,-9 9 3-15,1 2-9 0,1-11 2 0,1 2-6 16,-4-2 1-16,0 0-7 0,-3 11 4 0,-2-2-6 15,-2 7 4-15,-2 4-4 0,1-1 2 0,-6 27-6 16,7-37 0-16,-7 37-8 16,0 0-2-16,0 0-9 0,0 0-6 0,0 0-11 15,0 0-10-15,0 0-14 0,0 0-16 0,28-3-25 16,0 22-36-16,-28-19-36 0,45 11-44 0,-45-11-37 16,40-9-152-16,8 25 116 0,-48-16 295 0</inkml:trace>
  <inkml:trace contextRef="#ctx0" brushRef="#br1" timeOffset="70967.736">11294 12306 902 0,'-28'-7'146'16,"28"7"-25"-16,-50 3 5 0,50-3-8 0,-46 11-22 16,46-11-18-16,-44 19-15 0,44-19-6 15,-42 28-12-15,42-28-4 0,-41 34-10 16,41-34 0-16,-39 42-6 0,23-16 1 0,-2 3-8 15,6 0 1-15,1 5-10 0,2-1 0 0,6-1-7 16,3-2 0-16,5-5-5 0,-5-25 3 0,25 38-7 16,-25-38-5-16,49 23-15 0,-20-23-15 0,13 4-35 15,-8-23-48-15,28 20-100 0,-30-41-148 0,23 17-166 16,5 2 42-16,-23-25 460 0</inkml:trace>
  <inkml:trace contextRef="#ctx0" brushRef="#br1" timeOffset="71311.5911">11526 12471 1247 0,'-37'7'63'0,"37"-7"-49"16,0 0 3-16,0 0 7 0,0 0 11 0,0 0 11 16,34 11 6-16,-34-11 3 0,42-7-4 0,-12 0-11 15,-1-11-9-15,6 6-10 0,-5-8-2 0,4 5-5 16,-6-5-3-16,1 1-6 0,-5-1 5 0,-24 20-4 15,38-35 4-15,-38 35 1 0,17-30 5 0,-17 30 1 16,2-24 6-16,-2 24-2 0,-11-25-2 16,11 25-5-16,-24-21-3 0,24 21-4 15,-43-13-4-15,18 12 0 0,0 2-1 0,-3 7 3 16,2 0 3-16,1 6 1 0,-2 4 2 0,27-18 4 16,-44 44-4-16,23-12 5 0,3 1-7 0,2 2 4 15,4 2-5-15,3 0 2 0,5-3-5 0,6 1 1 16,5-7-7-16,4-3 1 0,-11-25-2 0,40 37 1 15,-9-27-5-15,2-10-4 0,10-1-17 0,5-15-17 16,10 4-28-16,-7-22-58 0,31 31-143 16,-29-27-323-16,9 3 21 0,0 13 269 0</inkml:trace>
  <inkml:trace contextRef="#ctx0" brushRef="#br1" timeOffset="72039.0318">9826 13723 938 0,'-34'-22'103'0,"34"22"-8"15,0 0 0-15,-28-16-5 0,28 16-14 0,-32-7-13 16,32 7-16-16,-37 7-4 0,37-7-9 0,-41 17-5 15,41-17-2-15,-44 32-1 0,19-13-2 0,6 6 2 16,19-25-3 0,-43 53-1-16,20-23-4 0,5 3 0 0,3 1-7 0,2-4-11 0,4 0 25 15,4-4-29-15,5-26 28 0,2 37-15 0,-2-37-5 16,26 26 3-16,-26-26-4 0,52 7 2 0,-20-14 0 16,7-10-2-16,5-10 2 0,2-4 10 0,5-10-26 15,-3-5 26-15,3-5-19 0,-1-7 10 0,-8 0 5 16,3 0-8-16,-12-2 3 0,-1 2-9 0,-5 5 8 15,-8 6-8-15,-5 6 8 0,-5 9-6 16,-5 2 5-16,-6 6-5 0,2 24 5 0,-14-37-4 16,14 37 2-16,0 0 3 0,-35-18-5 0,35 18 1 15,-27 11 0-15,27-11-1 0,-32 38-1 0,14-4 4 16,1 8-6-16,-3 11 6 0,-1 3-10 0,3 3 10 31,4 2-12-31,3-1 12 0,8-5-9 0,1-4 3 16,9 0-17-16,2-11-10 0,12 1-5 15,-3-15-55-15,16 8 5 0,-34-34-54 0,71 38-23 16,-47-41-31-16,33 19-73 0,-18-14-109 0,0-20-47 0,26 21 303 16</inkml:trace>
  <inkml:trace contextRef="#ctx0" brushRef="#br1" timeOffset="72889.033">10520 13718 1152 0,'-28'5'168'16,"-2"-12"-102"-16,30 7-4 0,-48 0 2 0,48 0-2 15,-46 11-8-15,46-11-7 0,-48 19-9 0,48-19-5 16,-42 30-11-16,42-30-3 0,-36 34-5 0,36-34 2 16,-25 44 0-16,25-44 1 0,-12 44-4 0,10-20 4 15,2-24-8-15,9 39-12 0,-9-39 28 0,21 35-32 0,-21-35 27 16,36 27-14-16,-36-27-4 0,48 17 1 0,-20-11-3 16,-1-5 0-16,1-4 1 0,0-8-5 15,1-6 8-15,-1-3-6 0,-3-1-14 0,-1-3 30 16,0-5-33-16,-5-1 25 0,-1-5-9 0,-4 2-5 15,-3-1 8-15,-4 4-3 0,-7 4 5 0,-2 1-3 0,-3 1 4 16,5 24-4-16,-18-37 3 0,18 37-4 16,-25-30 0-1,25 30-1-15,-30-25 2 0,30 25 0 0,-27-14 2 16,27 14-3-16,-24 0 1 0,24 0-2 0,0 0-2 16,0 0-1-16,-25 26-9 0,25-26 1 0,0 25-9 15,0-25-5-15,0 0-10 0,19 28-9 0,-19-28-10 16,32 9-7-16,-5-2-14 0,-27-7-21 0,55-7-31 0,-55 7-36 15,60-16 0-15,-35-1 31 0,15 10 43 0,-8-9 4 16,5 3 13-16,-3-2-13 0,-6 4 15 0,-1 0 45 16,-27 11 39-16,39-15 34 0,-39 15 29 15,25-6 26-15,-25 6 38 0,0 0 20 0,0 0-10 16,0 0-11-16,0 0-41 0,0 0-29 0,-20 25-7 16,20-25 0-16,-19 26-3 0,19-26 2 0,-23 36-9 15,14-12-4 1,9-24-10-16,-23 44-3 0,23-44-6 15,-20 51 1-15,11-24-5 0,6-1 3 0,-6 1-13 0,7-3 5 16,2-24-7-16,-5 44 4 0,5-44 1 16,9 35-6-16,-9-35-2 0,0 0-21 0,25 29 11 0,-25-29-14 15,24 3 15-15,-24-3 18 0,36-7-15 0,-36 7 13 16,44-28-15-16,-44 28-7 0,46-51 5 16,-21 24-5-16,0-4 5 0,-2 1-3 0,0-4 3 0,-2 1-4 15,-3 3 3-15,0 2-3 0,-6 3 5 0,-12 25-4 16,18-42 4-16,-18 42-2 0,7-27 5 15,-7 27-1-15,0 0 1 0,0 0 1 0,0 0-2 16,0 0 2-16,0 0-2 0,0 0 0 0,0 0-1 16,-6 30 0-16,5-5-2 0,-3 0 4 0,-1 3-3 15,1 4 4-15,-1-3-3 0,3 5 5 0,2-6-6 16,0 2 7-16,4-4-5 0,1 1 4 0,-5-27 0 16,18 37 0-16,-18-37-5 0,30 23-11 0,-30-23 11 15,41 9 1-15,-41-9 0 0,44-4 12 16,-44 4-11-16,44-25-2 0,-44 25 2 0,44-40-3 15,-22 13 2 1,-5 1-5-16,-2 0 6 0,-1-3-2 0,-4 3 2 0,-1-2-3 16,-2 3 4-16,-3 1-4 0,-4 24 4 0,0-44-2 15,0 44 1-15,-9-44-4 0,9 44 4 0,-11-34-4 16,11 34 3-16,-14-30-2 0,14 30-4 16,0 0-8-16,0 0-9 0,-14-28-12 15,14 28-20-15,0 0-33 0,0 0-30 0,0 0-42 16,28 9-75-16,-28-9-102 0,0 0-149 0,25 0 74 15,-25 0 411-15</inkml:trace>
  <inkml:trace contextRef="#ctx0" brushRef="#br1" timeOffset="73262.8742">11723 13530 1228 0,'0'0'108'0,"0"0"-30"15,-39 1 2-15,39-1-7 0,0 0-15 0,0 0-8 16,0 0-11-1,-16 27-6-15,16-27-6 0,0 0-6 0,-11 40-3 16,11-40 2-16,-7 50-2 0,5-20 4 0,-3 1-8 16,2 5 1-16,-1-1-8 0,1 4 6 0,-1-6-4 15,0-3 10-15,4-30-4 0,-3 40-3 0,3-40-2 0,0 0-18 16,5 25 13-16,-5-25-16 0,0 0 14 0,0 0 13 16,27-12-12-16,-27 12 14 0,32-41-12 0,-9 10-1 15,0-8 4-15,5-3-5 0,-3-3 4 0,0 7-7 16,-2-3-1-16,-4 6 0 0,-1-2 0 15,-2 9 0-15,-4 1 0 0,-12 27 0 0,21-35 0 16,-21 35 0-16,0 0 0 0,0 0 0 16,0 0 0-16,0 0 0 0,0 0 0 0,0 0 0 15,16 30 0-15,-16 4 0 0,-1 6 0 0,-3 4 0 16,-1 5 0-16,1 1 0 0,1 1 0 0,3-4 0 0,5-3 0 16,4-5 0-16,5-5-1 0,-2-6-66 0,15 4-9 15,-27-32-68-15,53 49-115 0,-53-49-266 0,43 21-58 16,-4-16 192-16</inkml:trace>
  <inkml:trace contextRef="#ctx0" brushRef="#br1" timeOffset="73403.5275">12566 13745 1829 0,'-37'-4'92'16,"37"4"-53"-16,-43-7-6 0,43 7-11 0,-26-11-10 15,26 11-6-15,0 0-8 0,-36-15-5 16,36 15-14-16,0 0-16 0,0 0-27 0,0 0-41 15,0 0-69-15,-32-32-149 0,32 32-248 0,0 0 25 16,0 0 364-16</inkml:trace>
  <inkml:trace contextRef="#ctx0" brushRef="#br2" timeOffset="82941.1867">7887 7818 188 0,'0'0'38'0,"-13"-28"-14"0,13 28-11 15,0 0-2-15,0 0 5 0,0 0 12 16,0 0 26-16,0 0 10 0,0 0 3 0,0 0-11 15,0 0-17-15,0 0-13 0,0 0 3 0,0 0 0 16,0 0 3-16,-26-7 1 0,26 7 2 0,0 0-3 16,0 0 2-16,0 0-6 0,0 0-6 0,0 0-7 15,0 0-9-15,0 0-4 0,-25 3-1 16,25-3-1-16,0 0 2 0,0 0-3 0,-11-26 3 16,11 26-1-16,0 0-1 0,-8-27 0 0,8 27 2 15,0 0-1-15,-11-24 2 0,11 24-1 0,0 0 3 16,0 0 2-16,-21-25 5 0,21 25 3 0,0 0 4 15,0 0-2-15,-29-16 2 0,29 16-3 0,0 0 1 16,-24-12-4-16,24 12 1 0,0 0-5 16,-25-18-1-16,25 18-2 0,0 0-1 15,-25-23-2-15,25 23 1 0,-20-26 12 0,20 26-13 0,-21-33 14 0,21 33-15 16,-19-39-2-16,19 39-16 0,-20-37 16 0,20 37-14 16,-19-37 16-16,19 37 3 0,-18-32-3 0,18 32 3 15,-19-24-4-15,19 24 2 0,0 0-2 16,-27-34 1-16,27 34-1 0,0 0 2 0,-27-25-3 15,27 25 4-15,0 0-3 0,-28-19 1 0,28 19 2 16,0 0-1-16,-26-18 0 0,26 18 0 0,0 0-1 31,-32-24 0-31,32 24 0 0,0 0 2 0,-30-28-2 16,30 28 2-16,0 0-1 0,-31-34 1 0,31 34-3 16,0 0 2-16,-28-32-2 0,28 32 1 0,0 0-1 15,-30-31 2-15,30 31-3 0,0 0 3 0,-30-23-2 16,30 23 1-16,0 0 0 0,-32-21 0 15,32 21 0-15,0 0 1 0,-35-20-3 0,35 20 4 16,0 0-3-16,-36-23 2 0,36 23 0 0,-26-19 1 16,26 19 0-16,-29-19 0 0,29 19-1 0,-28-25 0 15,28 25 0-15,-28-28 1 0,28 28-2 0,-31-30 1 16,31 30-2-16,-31-32 2 0,31 32-3 16,-34-33 3-16,34 33-3 0,-34-32 5 0,34 32-3 15,-35-32 3-15,35 32-2 0,-34-26 2 16,34 26-4-16,-33-28 3 0,33 28-4 0,-34-27 2 0,34 27-2 15,-34-26 3-15,34 26-3 0,-37-27 3 0,37 27 17 16,-37-28-19-16,37 28 18 0,-41-28-18 0,41 28-2 16,-39-30-15-16,39 30 14 0,-39-30-14 0,39 30 14 0,-37-30 3 0,37 30-2 15,-39-33 3-15,39 33-3 0,-37-37 4 0,37 37-4 16,-39-39 3-16,39 39-4 16,-37-42 4-16,37 42-3 15,-34-41 2-15,34 41-2 0,-35-40 3 0,35 40-6 16,-36-39 5-16,36 39-4 0,-35-37 5 15,35 37-4-15,-34-30 2 0,34 30 0 0,-34-30 0 0,34 30-1 16,-33-26 3-16,33 26-3 0,-34-25 2 0,34 25-2 0,-37-23 2 16,37 23-2-16,-35-21 2 0,35 21-1 15,-34-18 1-15,34 18-2 0,-34-21 2 16,34 21-2-16,-33-26 2 0,33 26-1 0,-32-26 3 16,32 26-1-16,-32-30 2 0,32 30-1 0,-34-30 3 15,34 30-3-15,-30-27 3 0,30 27-3 0,-32-28 1 16,32 28-2-16,-30-28 2 0,30 28-4 0,-30-27 2 15,30 27-2-15,-32-24 1 0,32 24-2 0,-32-23 2 0,32 23-2 16,-30-21 3-16,30 21 19 0,-33-23-19 16,33 23 20-1,-34-23-18-15,34 23-2 0,-36-23-14 0,36 23 16 0,-35-25-18 16,35 25 16-16,-34-24 2 0,34 24-3 0,-33-23 4 16,33 23-4-16,-34-25 1 0,34 25-2 0,-34-28 2 15,34 28-3-15,-31-30 3 0,31 30-2 0,-31-30 0 16,31 30-1-16,-30-30 2 0,30 30-1 0,-30-30 3 15,30 30-2-15,-30-28 3 0,30 28-2 16,-32-30 3-16,32 30-4 0,-33-30 2 0,33 30-2 16,-32-28 1-16,32 28-3 0,-34-28 3 0,34 28-3 15,-35-23 3-15,35 23-3 0,-34-23 2 0,34 23-1 0,-32-19 1 16,32 19-2-16,-34-21 2 0,34 21-1 0,-33-20 0 16,33 20-1-16,-34-19 2 0,34 19-2 0,-34-20 1 15,34 20 0-15,-33-17 0 0,33 17 0 16,-32-21 1-16,32 21-2 0,-30-20 2 0,30 20-3 15,-30-21 3-15,30 21-3 0,-25-21 2 0,25 21 0 16,-27-21 1-16,27 21-2 0,-28-21 2 0,28 21-2 16,-27-18 3-1,27 18-3-15,-28-17 2 0,28 17-2 0,-28-16 1 16,28 16-2-16,-27-16 3 0,27 16-1 0,-26-14 2 16,26 14-3-16,-29-18 2 0,29 18-3 0,-28-17 4 15,28 17-4-15,-27-22 3 0,27 22-2 16,-26-17 0-16,26 17 0 0,-25-21 1 0,25 21 20 15,-25-23-19-15,25 23 21 0,0 0-21 0,-33-28-1 16,33 28-15-16,0 0 15 0,-30-27-15 0,30 27 15 16,0 0 1-16,-31-28-2 0,31 28 2 0,0 0-2 15,-30-21 2-15,30 21-2 0,0 0 1 0,-28-23 0 16,28 23 1-16,0 0-1 0,-28-16 1 0,28 16-1 16,0 0 1-16,-25-16-1 0,25 16 0 0,0 0 0 15,-27-12 0-15,27 12 0 0,0 0 0 0,0 0-1 16,-28-19 1-16,28 19 0 0,0 0 1 0,0 0-2 0,-27-22 2 15,27 22-2-15,0 0 1 0,0 0 0 0,0 0 1 16,-24-26-2-16,24 26 1 0,0 0-1 0,0 0 1 16,0 0-1-16,0 0 1 0,-16-25 0 31,16 25 1-31,0 0-1 0,0 0 0 0,0 0 1 16,0 0-1-16,0 0 1 0,0 0-1 0,0 0-1 15,0 0 2-15,0 0-2 0,0 0 1 0,0 0 0 16,0 0 0-16,0 0 1 0,0 0-1 0,0 0 0 15,0 0 0-15,-18-26 0 0,18 26 0 0,0 0 0 0,0 0 1 16,0 0-1-16,0 0 0 0,-20-25 0 16,20 25 0-16,0 0-1 0,0 0 2 0,0 0-1 0,0 0 1 15,0 0-1-15,0 0 1 0,-26-21 0 16,26 21-1-16,0 0 0 0,0 0 0 0,0 0 0 0,0 0-1 16,0 0 0-16,0 0 1 0,0 0 0 0,0 0 0 15,0 0-1-15,-25-23 1 0,25 23-1 0,0 0 2 16,0 0-1-16,0 0 0 0,0 0 1 0,-14-28-1 15,14 28 0-15,0 0 1 0,0 0-1 16,0 0 0-16,0 0 1 0,0 0 0 0,0 0-1 0,0 0 2 16,0 0-1-16,0 0 1 0,0 0 1 0,-25-14 2 15,25 14 1-15,0 0 2 0,0 0 1 16,0 0-1-16,0 0 0 0,0 0-3 0,0 0-1 16,0 0-1-1,0 0-2-15,0 0-1 0,0 0-1 0,0 0 1 16,0 0 0-16,0 0 0 0,0 0 1 15,0 0-1-15,0 0 0 0,0 0 0 0,0 0 0 16,0 0 0-16,0 0 0 0,0 0 0 16,0 0 0-16,0 0 2 0,0 0-1 0,0 0 2 15,0 0 3-15,0 0 3 0,0 0 3 0,0 0 0 16,0 0-4-16,0 0-3 0,0 0-2 0,-16 42-5 16,16-42 4-16,9 48-5 0,-4-17 6 0,2 5-5 15,1 1 5-15,0 3-5 0,1 1 6 16,0 1 8-16,0 2-28 0,0-2 29 0,1 2-31 15,-2-3 16-15,-3-2 6 0,0-6-7 0,0-1 7 16,-5-32-4-16,6 40 3 0,-6-40-3 0,0 0 1 16,0 0-2-16,0 0-3 0,0 0 1 0,0 0-1 15,0 0 3-15,0 0 0 0,-7-28 4 0,0 2-5 16,0-8 6-16,-6-3-8 16,4-5 8-16,-3-2 14 0,1-2-30 0,2 2 30 15,-1 0-30-15,1 5 9 0,-2 2 7 0,4 6-6 16,-2 1 6-16,4 5-5 0,5 25 4 0,-12-39-3 15,12 39 2-15,0 0-2 0,-6-24 1 0,6 24-1 16,0 0 0-16,0 0 0 0,0 0-1 0,0 0 0 16,0 0 2-16,0 0 0 0,27-4 2 0,-27 4 0 15,28-2-1-15,-28 2-1 0,37-1 0 16,-37 1-1-16,41-2 0 0,-41 2 0 0,44-2 1 16,-44 2-1-16,46-2 1 0,-17 2-1 0,-3 2 1 15,3 0 0-15,-1 3-1 0,0 0 2 0,-1 2-1 16,0 4 1-16,-1 1-2 0,1 4 2 15,-1 0-3-15,-1 0 3 0,2 1-4 0,-3 1 3 16,1-2-10-16,-25-16-4 0,44 30-11 0,-44-30-12 16,38 19-18-16,-38-19-25 0,32 11-44 15,-32-11-58-15,0 0-68 0,31-4-209 0,-31 4 81 16,0 0 377-16</inkml:trace>
  <inkml:trace contextRef="#ctx0" brushRef="#br2" timeOffset="84300.9775">5505 4739 681 0,'0'-37'162'0,"0"37"-99"15,1-24-32-15,-1 24-10 0,4-28 2 0,-4 28 8 16,9-29 10-16,-9 29 6 0,9-28 3 0,-9 28 0 16,0 0-2-16,0 0 1 0,0 0 2 15,0 0 1-15,0 0-4 0,0 0-4 0,0 0-14 16,0 0-8-16,9 32-9 0,-8 3-3 0,-2 7-10 16,-1 6-13-16,-4 7 27 0,-1 1-29 0,-1 2 27 15,-5 4-11-15,1-4-13 0,-1 0 6 16,4-2-14-16,-1-5 3 0,6 0-15 0,-3-8 2 15,11 1-15-15,-6-14-3 0,13 3-23 0,-11-33-21 16,19 37-34-16,-19-37-41 0,0 0-45 16,37 7-136-16,-35-39 9 0,32 24 339 0</inkml:trace>
  <inkml:trace contextRef="#ctx0" brushRef="#br2" timeOffset="84504.1754">5273 4764 1311 0,'-27'21'129'0,"2"-21"-67"0,25 0-23 0,0 0-19 16,0 0-10-16,0 0-5 0,0 0-3 0,0 0 5 15,0 0 3-15,46-31 3 0,-14 13-3 0,4-5 1 16,6 0-7-16,6-5 3 0,2 0-8 0,4 0 1 16,0-1-14-16,4 6-9 0,-8 1-19 0,8 13-21 15,-15-11-26-15,10 26-45 0,-25-22-70 16,18 25-117-16,-7 7-148 0,-39-16 190 0,55 24 279 15</inkml:trace>
  <inkml:trace contextRef="#ctx0" brushRef="#br2" timeOffset="84879.1686">5746 5157 972 0,'0'0'227'15,"0"0"-222"-15,0 0-16 0,0 0 0 0,0 0 12 16,0 0 17-16,28-4 8 0,-28 4 6 0,42-23-2 16,-42 23-3-16,50-33-7 0,-22 12 1 0,4-2-9 15,-2-2 4-15,-1-1-8 0,-3 3-1 0,-26 23-4 16,39-46 2-16,-39 46-2 0,25-35 7 16,-25 35-1-16,11-26 10 0,-11 26 2 0,0 0 2 15,0 0 0-15,-20-30-3 0,20 30-6 16,-26-6-6-16,26 6-2 0,-34 7-3 0,34-7 3 15,-39 21 0-15,39-21 4 0,-44 43 2 0,22-17 7 16,-1 6-3-16,4 3 7 0,-2-1-8 0,5 1 2 16,2-4-8-16,3 1 0 0,6-4-8 15,1 2 3-15,6-5-5 0,-2-25 1 0,18 40-3 16,-18-40 3-16,33 32-4 0,-33-32 0 0,50 21-16 16,-24-17-13-16,13-1-12 0,-7-15-20 0,20 10-21 15,-21-26-43-15,30 25-78 0,-28-31-32 0,22 16-33 16,-9 6-87-16,-21-34 113 0,30 38 246 0</inkml:trace>
  <inkml:trace contextRef="#ctx0" brushRef="#br2" timeOffset="85207.4195">6481 4970 886 0,'-48'9'196'0,"48"-9"-128"0,-27 37-18 16,27-37 2-16,-25 40-4 0,18-15-6 0,7-25-14 15,-21 48-2-15,21-48-5 0,-16 49 5 0,16-49-6 16,-12 46 4-16,12-46-7 0,-6 35 2 0,6-35-6 15,0 25-1-15,0-25-5 0,0 0-3 16,0 0-1-16,0 0 0 0,15 24 0 0,-15-24 1 16,0 0-1-16,0 0 1 0,0 0 1 0,0 0 3 15,23-24 3-15,-23 24 1 0,17-36 4 16,-17 36-5-16,23-49 1 0,-9 23-5 0,-1-2 2 16,-1 1-4-16,-1 1 5 0,-11 26-4 0,19-46 2 15,-19 46-3-15,15-37 1 0,-15 37-4 16,0 0 1-16,17-25-3 0,-17 25 1 0,0 0-1 15,0 0 0-15,0 0 1 0,0 0-1 0,22 32 2 16,-22-32-3-16,10 47 3 0,-6-15-8 0,-3 2 0 16,3 4-15-16,-2-4-9 0,7 10-24 0,-8-18-15 15,21 15-36-15,-22-41-30 0,37 46-51 0,-37-46-61 16,46 7-130-16,-2 9-39 0,-44-16 349 0</inkml:trace>
  <inkml:trace contextRef="#ctx0" brushRef="#br2" timeOffset="85551.1838">7017 4988 1104 0,'-35'-11'154'0,"35"11"-113"15,-41 2-3-15,41-2 9 0,-41 11 4 0,41-11-2 16,-39 22-12-16,39-22-2 0,-39 37-5 16,39-37 2-16,-35 39-7 0,35-39-3 0,-27 39-9 15,27-39-3-15,-10 30-9 0,10-30 1 0,0 28-3 16,0-28 2-16,0 0-2 0,19 32 2 0,-19-32-2 15,0 0 2-15,37 12-1 0,-37-12 0 16,38 0 0-16,-38 0 0 0,44-7 1 0,-44 7-1 16,42-9 1-16,-42 9 0 0,36-5-1 15,-36 5 0-15,0 0 0 0,30 0 0 0,-30 0 1 16,0 0 0-16,0 0 1 0,0 0-1 0,0 0-1 16,5 35 1-16,-5-35-2 0,-5 37 1 0,-2-12-3 15,-6-1 1-15,3 6-14 0,-4-1 5 0,3 0-5 16,-1-2 6-16,1-1-6 0,11-26-9 0,-16 43-20 15,16-43-18-15,-3 22-26 0,3-22-22 0,0 0-17 16,0 0-14-16,26-3-18 0,-26 3-70 16,12-53-149-16,22 37 127 0,-25-38 252 0</inkml:trace>
  <inkml:trace contextRef="#ctx0" brushRef="#br2" timeOffset="85736.2818">7380 4903 1071 0,'-30'0'190'0,"30"0"-108"0,-26 34-20 15,17-6-6-15,9-28-11 0,-32 51-4 16,14-19-12-16,6 1 0 0,-2-1-12 0,3 3-1 16,0 0-13-16,6 0 5 0,0-1-6 0,3-2 6 15,0-8-7-15,2-24 1 0,4 43-7 0,-4-43-9 16,0 0-22-16,0 0-21 0,32 24-29 0,-32-24-37 16,28-12-58-16,-26-15-110 0,8-4-183 15,19 15 80-15,-28-33 394 0</inkml:trace>
  <inkml:trace contextRef="#ctx0" brushRef="#br2" timeOffset="85869.4203">7316 4778 809 0,'0'0'232'0,"-15"34"-232"0,15-34-23 16,0 0-11-16,5 28-17 0,-5-28-16 31,0 0-20-31,0 0-20 0,32 28-27 0,-32-28-26 16,25-4-103-16,12 20 149 0,-37-16 114 0</inkml:trace>
  <inkml:trace contextRef="#ctx0" brushRef="#br2" timeOffset="86484.1665">7639 4997 535 0,'0'0'135'0,"-18"35"-16"0,18-35 3 0,-23 35-10 0,23-35-11 16,-25 42-9-16,25-42-14 0,-25 44-4 0,25-44-14 15,-21 46-5-15,21-46-11 0,-14 48-3 16,14-48-17-16,-7 45-5 0,7-45-9 0,0 39 0 15,0-39-2-15,7 25-1 0,-7-25-4 0,0 0 0 16,30 21-4-16,-30-21 0 0,36-2-2 0,-36 2-2 16,44-23-1-16,-44 23-8 0,48-44-3 15,-31 16-7-15,5 0 4 0,-8-4 0 0,2 4 9 16,-4 0-1-16,-1 5 8 0,-11 23 0 0,7-42 4 16,-7 42-1-16,-2-36 4 0,2 36-2 0,-12-29 3 15,12 29-1-15,0 0 2 0,-25-25 0 0,25 25 7 16,0 0 1-16,0 0 3 0,0 0-1 0,-27-4-4 15,27 4-4-15,0 0-4 0,0 0-1 16,0 0-3-16,0 0 4 0,15 29-2 0,-15-29 4 16,0 0 0-16,24 19 2 0,-24-19 0 0,27 5-1 15,-27-5 2-15,32 4 8 0,-32-4 1 0,33 0 3 16,-33 0-4-16,29-2-7 0,-29 2 0 0,0 0-1 16,26 2 1-16,-26-2 0 0,0 0-3 0,0 0-1 15,0 0-2-15,0 0 0 0,0 0 1 0,25 26 0 16,-25-26-2-16,0 0 2 0,-7 37-6 15,7-37 4-15,-12 44-4 0,3-17 4 0,0 1-4 16,0 0 3-16,2 0-3 0,7-28 4 0,-7 41-4 16,7-41 3-16,0 0-3 0,0 0 1 0,0 0-2 15,0 0 1-15,0 0 2 0,26 10 0 0,-26-10 7 16,25-40-1-16,-9 8 3 0,4-5-3 0,1-2 2 16,0-1-6-16,0-1 7 0,1 2-4 15,-3 4 6-15,2 4-4 0,-3 4 3 0,-18 27-3 16,28-37 0-16,-28 37-1 0,0 0 2 0,0 0 0 31,0 0 1-31,0 0 3 0,0 0-3 0,0 0 0 16,22 41-5-16,-24-10 1 0,0 1-5 0,-1 2 2 0,-1-1-8 0,1-1-2 15,3 1-11-15,1 1-5 0,6-1-17 0,-1-6-10 16,11 9-43-16,-17-36-48 0,32 55-115 16,-30-28-276-16,-2-27 5 0,50 36 282 0</inkml:trace>
  <inkml:trace contextRef="#ctx0" brushRef="#br2" timeOffset="87028.0495">9224 4634 897 0,'-23'-30'164'0,"23"30"-77"0,-32-50-8 15,32 50-8-15,-28-44-5 0,28 44-13 0,-27-37-3 16,27 37-4-16,0 0 4 0,-30-21-5 0,30 21-9 16,0 0-10-16,-32 11-12 0,32-11-5 0,-23 30-6 15,11-4 4-15,-1 9-6 0,-1 10 7 0,-4 7-10 0,2 3 6 16,2 8 9-16,0 1-26 0,4 1 26 0,1 2-25 16,0 0 6-16,2-2 6 0,3-2-15 0,1-6 1 15,6 1-22-15,-3-12-1 0,11 1-20 16,-8-17-5-16,17 9-24 0,-20-39-30 0,28 46-52 15,-28-46-55-15,25 10-65 0,3 1-130 0,-28-36 230 16,32 29 188-16</inkml:trace>
  <inkml:trace contextRef="#ctx0" brushRef="#br2" timeOffset="87773.2561">8854 5037 1178 0,'0'0'166'0,"-36"2"-86"0,36-2-24 16,0 0-20-16,0 0-14 0,0 0-16 0,0 0-5 15,0 0 3-15,0 0 6 0,32 3 5 0,-32-3 6 32,48-8-2-32,-16 2-2 0,2-6-4 0,5 1-4 15,-1 3 0-15,3-1-6 0,-4 0 4 0,-1 2-4 16,-3 2-1-16,-2-1 0 0,-7 5-1 0,-24 1 0 16,39 3 1-16,-39-3 1 0,0 0 1 0,29 16 4 15,-29-16 3-15,0 0 3 0,0 23-2 0,0-23 0 16,-16 33-5-16,16-33 0 0,-25 37-3 0,25-37 4 15,-30 41-4-15,30-41 4 0,-34 47-4 0,18-22 2 16,0 0-4-16,4-2 2 0,12-23-2 0,-20 47 2 16,20-47-3-16,-5 39 1 0,5-39-4 15,9 28 2-15,-9-28-2 0,0 0 1 0,37 25 1 16,-37-25-2-16,37 1 0 0,-37-1-1 0,46-15 0 16,-19 1-1-16,1-8-1 0,-1-6-7 0,1 0 2 15,-3-5-5-15,0 1 5 0,-4-2-1 16,-3 4 7-16,-4 1-1 0,-3-1 7 0,-4 3-4 15,-2 1 4-15,-3 1-4 0,-2 25 5 0,-6-40-4 16,6 40 5-16,-12-30 0 0,12 30 5 16,0 0 2-16,-27-20 2 0,27 20-1 0,0 0-3 15,-26 6-3-15,26-6-3 0,0 0 0 0,-27 24-3 16,27-24 2-16,0 0-2 0,-9 35 1 0,9-35-1 16,0 0 1-16,16 27-1 0,-16-27 0 0,0 0 0 15,38 21 1-15,-38-21-1 0,31 5 2 0,-31-5-2 16,39-1 0-16,-39 1 0 0,36-4 0 15,-36 4-1-15,32-4 1 0,-32 4 1 16,26 0-1-16,-26 0 0 0,0 0 1 0,27 15 0 16,-27-15 1-16,0 0-2 0,12 33 2 0,-12-33-4 15,4 35 4-15,-4-35-3 0,-4 48 1 0,-1-22-4 16,0 1 2-16,-1-1-3 0,1 4 4 0,1-4-4 16,1-3 0-16,3-23-8 0,-2 43 3 0,2-43-1 15,2 26 7-15,-2-26 4 0,0 0 1 16,0 0-1-16,0 0 1 0,0 0 5 0,0 0 4 15,0 0 8-15,25-23 3 0,-25 23 5 0,16-49-3 16,-11 19 4-16,4-5-4 0,-6 1 2 0,1 1-6 16,-1-1-1-16,1 4-6 0,0-1-2 0,-3 6-7 15,3 0 1-15,-4 25-4 0,3-35 2 0,-3 35-3 16,0 0 1-16,6-25-2 0,-6 25-6 16,0 0-7-16,0 0-7 0,0 0-10 15,25-7-5-15,-25 7-8 0,31 2-13 0,-31-2-26 16,45 2-21-16,-45-2-6 0,58 5-22 0,-58-5-35 15,71-5-95-15,-32 7-197 0,-11-20 15 0,25 29 439 16</inkml:trace>
  <inkml:trace contextRef="#ctx0" brushRef="#br2" timeOffset="88007.7287">10294 4894 980 0,'0'0'373'0,"-25"-3"-251"15,-4-1-24-15,29 4-5 0,-35 14-23 0,35-14-16 16,-37 22-18-16,37-22-3 0,-41 26-6 0,41-26 1 16,-35 32-6-16,35-32-2 0,-30 42-7 15,15-17-1-15,5 1-6 0,-1 2 1 0,2-1-6 16,4-3 2-16,5-24-4 0,0 46 1 0,0-46-4 16,16 41 0-16,-16-41-8 0,30 30-5 0,-30-30-13 15,46 15-9-15,-12-9-14 0,-8-15-25 0,19 12-41 16,-22-29-50-16,32 31-107 0,-20-19-270 0,-3-9 45 15,14 18 353-15</inkml:trace>
  <inkml:trace contextRef="#ctx0" brushRef="#br2" timeOffset="88351.6817">10485 5078 1079 0,'-37'3'147'0,"37"-3"-77"0,0 0-8 16,-2 28-7-16,2-28-20 0,0 0-6 15,0 0 0-15,0 0 7 0,27 18 7 0,-27-18 2 16,35-4-4-16,-35 4-13 0,48-14-7 0,-22 4-5 16,3-4-3-16,1 0 0 0,2-6-1 0,-2-3-8 15,0 0 0-15,-5 2-3 0,-25 21 1 0,37-44 0 16,-37 44 7-16,21-33 1 0,-21 33 7 16,5-30 1-16,-5 30 0 0,-8-27-3 0,8 27-2 15,0 0-5-15,-38-23 1 0,38 23-2 16,-42 6-2-16,42-6 2 0,-50 24-4 0,24 1 3 15,-4 3-2-15,3 2 4 0,0 7-4 0,3 2 5 16,4-2-6-16,6-2 4 0,5-1-7 0,6-4 2 16,3-4-5-16,5-1 2 0,-5-25-5 0,21 40-2 15,-21-40-6-15,36 21-6 0,-10-14-14 0,-1-14-20 16,16 7-45-16,-15-31-57 0,36 31-98 16,-32-15-275-16,18-14-4 0,11 13 276 0</inkml:trace>
  <inkml:trace contextRef="#ctx0" brushRef="#br2" timeOffset="89054.8721">7022 6069 838 0,'0'0'292'0,"0"0"-219"16,0 0-39-16,0 0-10 0,-10 30 7 0,10-30 4 15,-7 35 1-15,1-8-8 0,3 4 0 0,-6-1-11 16,2 6-1-16,-2-5-12 0,0 8 3 0,0-2-9 15,1 4 6-15,-1-6-7 0,0 2 5 0,4-6-8 16,5-31-7-16,-4 50-30 0,4-50-42 0,0 0-55 16,0 0-102-16,32-11-178 0,-6 6-27 15,-17-37 380-15</inkml:trace>
  <inkml:trace contextRef="#ctx0" brushRef="#br2" timeOffset="89492.4399">6962 5907 1233 0,'-37'11'108'16,"37"-11"-101"-16,0 0-21 0,0 0 1 15,0 0 10-15,28-4 14 0,-28 4 13 0,36-10 11 16,-36 10 8-16,44-14 1 0,-44 14 3 0,53-16 0 16,-53 16-1-16,53-11-2 0,-53 11-8 15,50-3-10-15,-50 3-8 0,42 7-1 0,-42-7-3 16,38 17 1-16,-38-17-3 0,26 30 1 0,-26-30-5 15,21 49 1-15,-13-22-5 0,-3 5 3 16,-5 1-5-16,0 4 3 0,-4 0-5 0,-1 0 5 16,0-2-2-16,-1-3 4 0,1-6-4 0,5-26 3 15,-3 34-6-15,3-34 1 0,0 0-3 0,0 0 0 16,0 0-2-16,0 0 0 0,30 19 0 0,-30-19 1 16,28-23 3-16,-28 23-2 0,39-45 4 0,-20 11-5 15,4 2 4-15,-1-5-3 0,-1 6 5 0,0 1-5 16,-3 2 4-16,-18 28-4 0,32-43 4 15,-32 43-4-15,21-26 3 0,-21 26 0 16,0 0-1-16,0 0 0 0,0 0 0 0,0 0 0 16,0 0-1-16,0 0 2 0,25 37-2 0,-22-9 3 15,-1 5-7-15,2 6 2 0,-1 5-10 0,-1-1-2 16,5 8-18-16,-5-11-9 0,10 6-33 0,-6-18-18 16,22 14-44-16,-28-42-56 0,57 41-108 0,-11-24-206 15,-11-22 74-15,25 19 433 0</inkml:trace>
  <inkml:trace contextRef="#ctx0" brushRef="#br2" timeOffset="89867.4315">8413 6008 1146 0,'0'0'86'15,"-25"-4"-15"-15,25 4 8 0,0 0 1 0,-37-7-10 16,37 7-9-16,0 0-12 0,-29 11-7 0,29-11-8 16,0 0-2-16,-37 19-7 0,37-19-2 0,-25 23-5 15,25-23 0-15,-17 31-9 0,17-31-1 16,-9 27-5-16,9-27-2 0,0 0-2 0,5 26 0 16,-5-26-1-16,0 0 0 0,27 18 0 15,-27-18 1-15,30 7 0 0,-30-7-1 0,39-2 2 16,-39 2-1-16,46-3 2 0,-21 1-1 0,-25 2-1 15,42 0 2-15,-42 0-2 0,30 5 2 0,-30-5-1 16,0 0 2-16,25 21-1 0,-25-21 2 0,11 25-4 16,-11-25 3-16,-2 35-1 0,2-35 3 15,-16 44-2-15,5-16 1 0,-5-3-4 0,0-2 3 16,2 3-5-16,14-26 4 0,-26 39-8 0,26-39-6 16,0 0-26-16,0 0-22 0,-2 27-32 0,2-27-19 15,30-16-31-15,-21-20-72 0,35 10-157 0,1-6-123 16,-14-26 187-16</inkml:trace>
  <inkml:trace contextRef="#ctx0" brushRef="#br2" timeOffset="90070.6452">8935 5564 1359 0,'-28'5'107'0,"28"-5"-80"0,-27 35-5 0,17-8 9 15,-4-3-3-15,5 11-20 0,-4 4 28 0,3 7-30 16,-1-2 28-16,4 5-13 0,0-3-13 15,3 3 2-15,3 1-10 0,2-4 5 0,3 3-10 16,-1-2 6-16,4-1-11 0,-1-5-4 0,3-4-26 16,-9-37-39-16,17 60-30 0,-17-60-25 0,23 45-94 15,-23-45-196-15,0 0-34 0,22 34 257 16</inkml:trace>
  <inkml:trace contextRef="#ctx0" brushRef="#br2" timeOffset="90517.685">8788 6080 1385 0,'0'0'44'0,"0"0"-41"0,0 0 9 16,0 0 19-16,0 0 20 0,36-14 7 16,-36 14-1-16,35-23-10 0,-35 23-10 15,41-21-9-15,-41 21-5 0,41-18-2 0,-41 18-1 16,37-14-5-16,-37 14-4 0,26-4-4 0,-26 4-1 15,0 0 0-15,0 0-1 0,30 14 2 0,-30-14-5 16,11 29 3-16,-11-29-3 0,2 45 1 0,-4-15-3 16,-3 4 3-16,-2 1-5 0,-4 2 6 0,0-2-5 15,1-1 7-15,-1-3-6 0,2-6 4 16,9-25-5-16,-12 41 1 0,12-41-1 0,0 24 2 16,0-24-2-16,0 0 2 0,0 0-5 0,0 0 1 15,0 0 1-15,25 4-2 0,-25-4 4 0,24-30-1 0,-24 30 2 16,34-51-2-16,-14 21 3 0,-4 0-4 0,-2-2 5 15,-4 2-4-15,-3-1 6 0,-1 2-1 0,-3 6 4 16,-3 23 0-16,4-42 5 0,-4 42-3 16,0-30 4-16,0 30 1 0,0 0-1 0,0 0-2 0,0 0-4 15,0 0-2-15,0 0-4 0,0 0-2 0,0 0-2 16,0 0-3-16,0 0-2 0,0 0-4 16,0 0-6-16,30 4-6 0,-30-4-5 0,39 3-10 15,-13-1-9-15,-26-2-24 0,61-7-31 0,-61 7-39 16,72-9-72-16,-52-15-77 0,26 2-215 0,-2 22 50 15,-21-26 405-15</inkml:trace>
  <inkml:trace contextRef="#ctx0" brushRef="#br2" timeOffset="90708.4281">9635 5955 1179 0,'-50'23'139'16,"43"5"-70"-16,7-28-5 0,-25 56 7 0,8-26-14 15,10 12-1-15,-9-6-9 16,7 8 1-16,-2-9-13 0,6-2-5 0,-1-5-15 15,6-1-5 1,0-27-8-16,4 40 1 0,-4-40-5 0,12 30 1 16,-12-30-9-16,0 0-5 0,0 0-13 0,32 14-18 15,-32-14-32-15,0 0-44 0,57-23-113 0,-57 23-290 16,27-54 7-16,4 27 274 0</inkml:trace>
  <inkml:trace contextRef="#ctx0" brushRef="#br2" timeOffset="91109.3928">9860 5879 1529 0,'0'0'49'0,"0"0"-7"0,0 0 8 0,0 0 1 16,0 0-9-16,0 0-6 0,0 0-8 16,0 0-6-16,0 0-6 0,0 0 1 0,-18 25-2 15,18-25 3-15,2 31-4 0,-2-31-2 0,-2 44-6 16,-3-15 1-16,-2-1-3 0,-2-2 7 0,-2 4-4 15,1-2 7-15,1-3-4 0,3 0 1 0,6-25-4 16,-5 33-2-16,5-33-4 0,0 0 1 0,0 0-3 16,0 0 0-16,0 0-1 0,0 0 0 0,0 0 1 15,32-2-1-15,-32 2 2 0,32-40 0 16,-13 13 0-16,1-1 0 0,3 0 1 0,-2 0-3 16,2 1 4-16,-23 27-4 0,43-45 1 0,-43 45-2 15,30-34 2-15,-30 34-1 0,0 0 3 0,0 0 0 16,0 0-1-16,0 0 0 0,0 0 0 0,0 0 1 15,21 30-2-15,-21-30 2 0,-2 46-3 0,2-46 2 0,4 46-5 16,-4-46 1-16,10 42-3 16,-10-42-3-16,29 37-5 0,-29-37-2 0,44 35-8 15,-18-23-3-15,6 3-8 0,0-12-7 0,11 11-16 16,-8-16-18-16,13 11-26 0,-20-23-27 0,20 26-41 0,-48-12-41 16,62-19-57-16,-37 14-112 0,-14-22-10 0,24 31 365 15</inkml:trace>
  <inkml:trace contextRef="#ctx0" brushRef="#br2" timeOffset="91591.572">10566 5979 913 0,'-30'-3'309'0,"2"-17"-169"0,28 20-33 0,-34-10-18 16,34 10-18-16,-30 2-17 0,30-2-8 0,-32 17-10 31,32-17-1-31,-32 28-5 0,32-28 2 0,-24 48-7 16,15-20 2-16,-2 2-5 0,6 5-1 0,1-3-6 15,6 0-2-15,2-6-6 0,3-1 0 0,-7-25-4 16,21 33 0-16,-21-33-3 0,25 23 2 15,-25-23-1-15,26 9 1 0,-26-9 1 0,29-7-1 16,-29 7 0-16,30-25-2 0,-30 25 2 0,35-44-3 16,-21 16 3-16,0-2-3 0,-1-2 2 0,-2 2-2 15,-1 4 2-15,-1 0-3 0,-9 26 0 0,12-39-3 16,-12 39-2-16,6-25-3 0,-6 25 2 0,0 0-1 16,0 0 1-16,0 0-1 0,0 0-1 0,0 0-2 15,0 0 0-15,-11 48 3 0,4-13-1 16,0 9 8-16,-4 11-3 0,1 3 9 0,-1 7-9 15,-1 2-4-15,3 7-9 0,-2-2 11 0,2 6 3 16,0-5-7-16,-1-4 21 0,1 0-22 0,0-7 9 0,0-4 8 16,0-7-6-16,2-4 6 0,-2-10-5 0,2-7 8 15,0-5-5-15,7-25 3 16,-9 24 2-16,9-24-2 0,0 0 1 16,0 0-1-16,0 0-3 0,-17-28-4 0,17 28 2 0,-13-45-4 15,8 15 5-15,0 1 0 0,1-1 9 0,2-3 1 16,1-4 7-16,1-3-6 0,0-5 2 0,3-2-9 15,4-4-9-15,2 2 19 0,3-3-22 0,3 7 21 16,1 8-10-16,1 1-4 0,1 5 1 0,2-3-4 16,1 6-2-16,4-2-13 0,5 6-14 0,-4-6-25 15,13 12-38-15,-16-17-58 0,30 31-127 16,-53 4-317-16,59-44 41 0,-17 30 334 0</inkml:trace>
  <inkml:trace contextRef="#ctx0" brushRef="#br2" timeOffset="91732.1984">11087 6316 1841 0,'-50'23'119'0,"50"-23"-70"0,0 0-13 0,0 0-34 15,0 0-2-15,-28-9 0 0,28 9 0 0,0 0-14 16,0 0-37-16,-21-28-42 0,21 28-126 0,0 0-354 16,0 0-46-16,0 0 142 0</inkml:trace>
  <inkml:trace contextRef="#ctx0" brushRef="#br3" timeOffset="144432.1036">13019 2700 841 0,'22'-30'72'0,"-22"30"-15"0,0 0-7 16,0 0 0-16,0 0 5 0,0 0 4 15,0 0-3-15,0 0-7 0,0 0-11 0,0 0-2 16,0 0-3-16,5 51 3 0,-10-14-10 0,5 9 1 16,-4 1-19-16,4 4 2 0,-2 9 6 15,0 2-30-15,1 1 28 0,-3 3-28 0,1-7 9 16,-3 1 10-16,1-3-11 0,-2-3 3 0,2-1-15 15,-4-5-2-15,5 1-23 0,-5-14-10 0,11 6-40 16,-2-41-27-16,-3 47-43 0,3-47-48 0,0 0-52 16,14 37-122-16,-14-37 259 0,0 0 126 0</inkml:trace>
  <inkml:trace contextRef="#ctx0" brushRef="#br3" timeOffset="144932.1205">12530 2830 1370 0,'-30'-16'84'16,"30"16"-20"-16,0 0-27 0,0 0-20 0,0 0-9 16,0 0 0-16,11-35 6 0,-11 35 3 0,50-47 8 15,-8 18-3-15,6-4 4 0,10 1-8 16,3-3 2-16,9 0-8 0,1 1 3 0,4 3-9 16,-1 4 1-16,-1 6-4 0,-6 4 0 0,-3 8-2 15,-4 3 0-15,-7 8-1 0,-3 3 0 16,-8 6 0-16,-6 3-1 0,-6 2 2 0,-4 7-3 15,-3 2 5-15,-3 1-4 0,-4 4 5 0,-6-2-6 16,-4 9 5-16,-3 2-6 0,-5 3 7 16,-1 4-3-16,-4 1 7 0,-2 3-6 0,-3 1-10 15,-1 2 23-15,1 1-25 0,-2-4 27 0,3-1-9 16,-1-3-7-16,3-4 8 0,0-3-8 0,3-6 5 16,3-6-6-16,3-27 1 0,2 38-2 0,-2-38 0 15,0 0-1-15,17 28 2 0,-17-28-1 0,0 0 3 16,34-3 1-16,-34 3 0 0,43-23 4 0,-19 2-1 15,1-4 2-15,4-3-3 0,-1-5 3 16,0-3-6-16,-1-1 4 0,-1-1-4 0,-1 4 5 16,-2-1-6-16,0 0-13 0,-3 3 25 0,-1 4-28 15,-19 28 28-15,28-37-11 0,-28 37-3 16,0 0 1-16,31-27-2 0,-31 27-1 0,0 0 3 16,0 0-1-16,19 27 2 0,-19-27 0 0,14 46-14 15,-7-9 27-15,-1 5-26 0,-1 5 24 0,0 3-11 16,-3 1-12-16,0-2 1 0,0 4-16 15,-4-7-1-15,4 7-14 0,-4-11-4 0,11 5-20 16,-9-15-6-16,16 9-28 0,-16-41-24 0,30 49-46 16,-30-49-66-16,37 4-184 0,-2 8-21 0,-35-12 334 15</inkml:trace>
  <inkml:trace contextRef="#ctx0" brushRef="#br3" timeOffset="145291.6343">14385 3209 1381 0,'0'0'73'0,"-27"14"-51"16,27-14-9-16,-30 21 2 0,30-21 7 0,0 0 4 16,-25 34 0-16,25-34-8 0,0 0-3 0,-5 24-8 15,5-24 3-15,0 0 2 0,37 30 2 0,-12-26 2 16,7-3 0-16,5-4-6 0,6-4-2 16,3-4-5-16,3 1-3 0,1-3 2 0,-1 1-2 15,-4-2 2-15,-5-2-2 0,-4 0 2 0,-10-1-2 16,-26 17 2-16,39-34 0 0,-39 34 4 0,16-33-2 15,-16 33 6-15,-5-37-4 0,5 37 3 16,-27-35-3-16,27 35 3 0,-44-32-2 0,14 20 4 16,-2 6 1-16,-3 3 1 0,-1 6 0 0,-3 6 0 15,2 3 3-15,-2 11-5 0,2 7 4 16,2 4-10-16,-1 6 4 0,4 4-9 0,2 2 4 16,5 2-7-16,6-3 6 0,8 1-7 0,4-7 4 15,11-2-9-15,5-7 1 0,8-2-13 0,8-9-4 16,12-1-13-16,2-11-13 0,20 4-31 0,-6-25-32 15,30 17-57-15,-19-31-53 0,37 19-63 0,-13-3-171 16,-6-31 55-16,29 26 403 0</inkml:trace>
  <inkml:trace contextRef="#ctx0" brushRef="#br3" timeOffset="145604.146">15605 3012 1319 0,'-48'-7'252'0,"2"19"-247"0,-5 4 1 0,5 1 10 15,-2 3 6-15,7 3 13 0,-5-4 0 16,9 6 4-16,-6-1-6 0,10 1 0 0,3-6-11 16,30-19-3-16,-37 34-8 0,37-34-4 0,0 0-6 15,-11 26-2-15,11-26-2 0,0 0 0 0,32 27 1 16,-32-27 0-16,44 14-1 0,-14-11 3 0,6-1 0 16,3-2 0-16,3-2-1 0,1 1 0 0,1-3 0 15,-3 2 0-15,-4 2 1 0,-5 2-3 16,-8 3-1-16,-24-5 0 0,29 20-2 15,-29-20 4-15,5 31-1 0,-5-31 3 0,-16 53-2 16,-2-19-3-16,-5 4-4 0,-5 1 5 0,-4-2-5 16,-1 0 12-16,-3-5-6 0,4-6 3 0,6 2-10 15,26-28-7-15,-36 32-26 0,36-32-35 0,0 0-48 16,0 0-46-16,0 0-65 0,0 0-82 0,30-46-129 16,15 32 113-16,-24-33 335 0</inkml:trace>
  <inkml:trace contextRef="#ctx0" brushRef="#br3" timeOffset="145927.7971">15915 3306 1305 0,'0'0'51'0,"-7"28"-62"16,7-28-1-16,0 0 5 0,0 0 18 16,34 16 22-16,-34-16 12 0,37 0 4 0,-9 0-8 15,0-7-1-15,11 1-7 0,-1-8-1 0,6 4-1 16,-3-8-16-16,3 1-9 0,-3-1 1 0,-2-1-4 15,-6-3 4-15,-1 1-2 0,-32 21 4 0,43-40 1 16,-43 40 8-16,19-35 0 0,-19 35 4 0,0-36-5 16,0 36-5-16,-16-37-7 0,16 37 0 15,-34-26-3-15,10 17 2 0,-5 6 3 16,-4 4 3-16,-3 10 6 0,-4 3 5 0,-3 9 7 16,-5 5-3-16,4 9 8 0,0 0-8 0,3 2 2 15,2 5-10-15,5 0 0 0,6 0-11 0,5-2 1 16,9-3-6-16,8-4 0 0,12-3-5 0,6-6 2 15,13-3-6-15,9-7-5 0,17-4-15 0,6-10-18 16,22-2-26-16,3-23-62 0,36 25-128 16,-22-41-161-16,33 15-156 15,8 1 104-15,-13-28 475 0</inkml:trace>
  <inkml:trace contextRef="#ctx0" brushRef="#br3" timeOffset="146391.6672">18132 2260 1389 0,'0'0'35'0,"0"0"-25"0,16-25-10 0,-16 25-4 15,0 0 8-15,0 0 13 0,4 35 11 0,-8-8 5 16,4 20 5-16,-7 6-13 0,2 12 6 0,-6 0-13 16,2 8 11-16,-5-1-17 0,2-2 10 0,-2-1-10 0,3 1 8 15,-3-1 9-15,1 1-28 0,1-8 20 0,0 3-28 16,3-10 4-16,2-1 7 0,1-2-8 16,5-10 0-16,2 4-25 0,3-13 0 0,8 6-24 15,-12-39-20-15,27 47-35 0,-27-47-60 0,44 20-87 0,-44-20-227 16,41-6 38-16,0 6 330 0</inkml:trace>
  <inkml:trace contextRef="#ctx0" brushRef="#br3" timeOffset="146610.7456">17941 2996 1583 0,'-41'2'105'0,"41"-2"-82"15,-39 15-3-15,39-15-4 0,0 0-3 0,0 0-4 16,0 0-2-16,0 0 4 0,0 0 5 0,30-1 1 15,-5-5-20-15,7-1 27 0,7-3-37 0,5-4 29 16,2-2-15-16,6 0-4 0,1 0-4 16,0-1-10-16,5 6-9 0,-4-5-14 0,2 9-13 15,-8-5-13-15,7 15-15 0,-18-12-15 0,16 22-26 16,-23-19-29-16,16 26-46 0,-46-20-90 16,41 7-106-16,-7 19 88 0,-34-26 305 0</inkml:trace>
  <inkml:trace contextRef="#ctx0" brushRef="#br3" timeOffset="147152.4093">18809 3031 1147 0,'-25'-37'62'15,"25"37"-25"-15,-3-26-4 0,3 26 31 0,1-29-16 16,-1 29 11-16,0 0-7 0,7-26-8 0,-7 26 4 16,0 0 1-16,0 0 3 0,0 0-6 0,0 0-11 31,0 0-14-31,0 0-14 0,-24 18-2 15,24-18-3-15,-25 44-10 0,7-11 35 0,0 2-25 16,-1 4 31-16,1 2-9 0,-1-1-8 0,3-1 6 16,-2 3-9-16,4-5 2 0,1 4-8 0,5-6 3 15,2 4-7-15,3-6 1 0,8-1-6 0,4-4 4 0,-9-28-3 16,35 40 3-16,-8-29-3 0,5-6 1 0,5-6-1 16,4-6 1-16,5-6 0 0,2-6 0 0,3-4 1 15,-3-5-2-15,-2-4 2 0,0-3-3 0,-5 1 3 16,-4-3-4-16,-4 6 5 0,-4-3-7 0,-6 2 5 15,-4 3-4-15,-6-1 3 0,-3 0-3 0,-4 7 4 16,-6 23-2-16,3-41 3 0,-3 41-2 0,0 0 2 16,-9-28-2-16,9 28 0 0,0 0 0 0,0 0-2 15,0 0 1-15,0 0-2 0,-24 37 3 16,13-9-1-16,-2 6 4 0,1 3-5 0,1 1 5 16,1 1-5-16,-1 0 6 0,6 1-5 0,0 1 4 15,3-2-5-15,5-4 5 0,1-5-4 0,5-7 4 16,-9-23-3-16,30 39 2 0,-30-39-1 15,44 19 1 1,-16-19 1-16,4-5 1 0,2-9 1 0,5-6-2 16,2-8 2-16,1-7-4 0,1-4 3 0,-3-5-5 15,-1 0 5-15,-5-2-5 0,-6 4 6 16,-6 0-6-16,-6 1 7 0,-6 1-7 0,-3 3 4 0,-5 1-5 16,-2 3-13-16,0 1 18 0,-2 8-32 0,2 24 21 15,-9-39-20-15,9 39-3 0,0 0-4 0,-14-27-13 16,14 27-33-16,0 0-29 0,9 25-51 0,-9-25-51 15,4 28-65-15,-3-1-208 0,-1-27 72 0,22 44 391 0</inkml:trace>
  <inkml:trace contextRef="#ctx0" brushRef="#br3" timeOffset="147421.3905">20169 3098 1348 0,'0'0'117'0,"-27"-18"-50"0,27 18 0 0,-30-8-1 15,30 8-9-15,-37 3-9 0,37-3-4 16,-53 23-5-16,26-4 2 0,-4 1-9 0,6 10-1 16,-2 1-14-16,4 5 3 0,6 1-3 0,2 0 2 15,6-4-4-15,4-3-13 0,9-4-2 0,5-1 0 16,7 1 0-16,5-1 0 0,4-7 0 0,3-4 0 16,2-7 0-16,5 0 0 0,6-9 0 0,2-3 0 15,1-6 0-15,0-3 0 0,-5-3 0 16,-5-5 0-16,-4-4-7 0,-9 1-9 0,-3-1-1 15,-4-4-8-15,-3 2-5 0,-8-4-15 0,1 6-14 16,-15-15-38-16,11 41-51 0,-21-68-101 0,24 31-312 16,-15 7 46-16,-9-13 238 0</inkml:trace>
  <inkml:trace contextRef="#ctx0" brushRef="#br3" timeOffset="148015.1676">21248 2975 903 0,'0'0'303'16,"0"0"-292"-16,-4-28-3 0,4 28-10 16,0 0 32-16,0 0 18 0,0 0 12 0,-9-29 2 15,9 29-7-15,0 0-14 0,0 0-11 0,0 0-12 16,-16 29 1-16,16-29 22 0,-14 45-26 0,2-17 40 16,6 13-30-16,-8-2 8 0,9 8 4 15,-4-1-16-15,4 2 0 0,-1-4-13 0,3 0 3 16,3-2-8-16,3-5 5 0,3-5-7 15,1-4 3-15,-7-28-4 0,25 40 3 0,-25-40-1 16,35 21 2-16,-35-21 0 0,48 0 1 0,-22-8 2 16,8-8-2-16,-2-7 1 0,0-5-5 0,0-7 4 15,-2-2-6-15,-4-4 4 0,-4-1-5 0,-3 1 4 16,-3-1-8-16,-4 1 2 0,-4-4-11 0,-1 9-3 16,-7-4-14-16,3 6-27 0,-6-4 11 0,3 38-52 15,1-62 9-15,-1 62-57 0,9-47-63 16,-9 47-91-16,37-16-180 0,-37 16 86 15,29-13 396-15</inkml:trace>
  <inkml:trace contextRef="#ctx0" brushRef="#br3" timeOffset="148405.9624">21945 3161 1229 0,'0'0'51'0,"-5"30"-10"0,5-30 8 0,0 0 12 16,0 0 0-16,32 18-9 0,-32-18-2 0,0 0-7 16,35 0-8-16,-35 0-4 0,39-11-6 15,-10 3-5-15,-5-5-5 0,7-1-6 16,-1-3-3-16,-2 1-5 0,0 0 2 0,-1-2-5 16,-27 18 5-16,46-39-3 0,-46 39 2 0,37-35-1 15,-37 35-16-15,23-33 35 0,-23 33-25 0,9-28 36 16,-9 28-10-16,-5-25-5 0,5 25-3 0,0 0-5 15,-41-34-1-15,41 34-1 0,-41-3-1 0,16 6 1 16,-1 5-1-16,-4 6 0 0,-2 3 0 0,0 8-10 16,-5 1 28-16,0 6-23 0,-2-2 25 15,3 7-11-15,-1-2-8 0,7 2 4 0,2-2-9 16,5-5 2-16,10-2-3 0,13-28-2 0,-12 45 0 16,12-45 1-16,12 35-3 0,-12-35 3 0,45 30-9 15,-12-23-7-15,10 0-12 0,1-9-18 16,14 6-26-16,-6-19-34 0,24 24-58 0,-27-35-85 15,36 26-147-15,-15-7-100 0,-14-18 109 0,20 29 388 16</inkml:trace>
  <inkml:trace contextRef="#ctx0" brushRef="#br3" timeOffset="148640.4192">22916 3015 1390 0,'-27'-17'89'0,"27"17"-39"0,-40-16-13 16,40 16 26-16,-45-7-19 15,45 7-7-15,-49 7 30 0,24 7-42 0,-7-2 22 16,4 9-15-16,-4 0-9 0,0 6 5 0,0 1-8 16,4 4 2-16,-1 5-7 0,6-2 3 0,2 4-8 15,5-6 2-15,7 1-7 0,6-4 0 0,5-6-6 16,-2-24-1-16,24 39-2 0,-24-39 2 0,59 21-5 16,-17-21-6-16,15-7-13 0,3-12-18 0,11-4-19 15,2-16-32-15,17 11-19 0,-14-25-31 16,27 27-47-16,-32-34-42 0,24 23-76 0,-8-2-125 15,-23-24 84-15,19 27 351 0</inkml:trace>
  <inkml:trace contextRef="#ctx0" brushRef="#br3" timeOffset="148828.1345">23497 2496 1713 0,'-43'10'61'16,"11"11"-25"-16,1 6-9 0,8 1-2 15,-2 0-11-15,2 6 0 0,1 1-8 0,1 5 6 16,2 6-7-16,5 3 5 0,1 1-9 0,4 3-10 15,2-2 20-15,2 3-27 0,1 1 24 0,3-2-9 16,8-2-15-16,-6-9-6 0,8 0-24 0,-9-14-55 16,18 16-10-16,-18-44-11 0,25 69-64 0,-25-69-56 15,9 27-242-15,-9-27 21 0,0 0 340 16</inkml:trace>
  <inkml:trace contextRef="#ctx0" brushRef="#br3" timeOffset="149531.3146">23189 2978 1427 0,'-34'-12'149'15,"34"12"-120"-15,0 0-18 0,0 0 2 0,0 0 15 16,0 0 10-16,0 0 10 0,44 2 1 0,-17-8-7 16,7 3-12-16,6-4-9 0,3 0-8 0,-1 0-6 15,4 0-3-15,-3 1-3 0,-4 1-1 0,-2 3 2 16,-7 2-3-16,-2 2 2 0,-28-2 0 0,41 7-2 15,-41-7 2-15,0 0 0 0,27 20 2 16,-27-20 0-16,0 0 3 0,-2 24-3 16,2-24-16-16,-16 28 29 0,16-28-28 0,-34 39 29 15,34-39-10-15,-47 46-2 0,22-21 4 0,-4-1-3 16,5 3 5-16,-1-1-4 0,2 2 5 0,3-1-5 16,4-1-1-16,6 0-6 0,4-1 2 0,6-25-4 15,0 42 3-15,0-42-3 0,15 34 2 0,-15-34-3 16,35 21 2-16,-10-17 2 0,3-6-11 15,8-4 0-15,-1-4-2 0,4-4-4 0,0-7-3 16,-2-2-2-16,-3-7-4 0,-1-2 8 0,-4 4 4 16,-6-2 9-16,-6 0-2 0,-4-2 6 0,-6 4-4 15,-5-4 6-15,-6 3-6 0,-1-3-12 0,-6 2 30 16,-1 2-30-16,12 28 32 0,-28-41-10 16,28 41 2-16,-25-23 8 0,25 23 2 0,0 0 3 15,0 0-3-15,-27-12-3 0,27 12-8 16,0 0-3-16,0 0-3 0,0 0 1 0,0 0 2 15,0 0 3-15,29 32 1 0,-29-32 1 0,31 14 1 16,-31-14-1-16,43 12-13 0,-43-12 15 0,41 11-15 16,-41-11 13-16,37 16-2 0,-37-16 10 0,32 21-13 15,-32-21-2-15,21 31-2 0,-21-31 0 0,12 44 0 16,-12-19 0-16,-3 0 0 0,-6 6 0 16,-2-1 0-16,-3 6 0 0,-4-5 0 0,1-1 0 15,-3 0 0-15,4-5 0 0,2 3 0 0,14-28 0 16,-21 42 0-16,21-42 0 0,0 0 0 15,-11 28 0-15,11-28 0 0,0 0 0 0,0 0 0 16,0 0 0-16,0 0 0 0,0 0 0 0,32-26 0 16,-32 26 0-16,30-39 0 0,-14 13 0 0,0-4 0 15,0 0 0-15,-2-2 0 0,-1-1 0 16,-1-1 0-16,-1 3 0 0,-1-3 0 0,1 6 0 16,-2 0 0-16,0 1 0 0,-9 27 0 0,16-31 0 15,-16 31-5-15,0 0-46 0,23-34 8 0,-23 34-40 16,26-17-21-16,8 27-76 0,-34-10-130 0,55-21-203 15,-18 25-16-15,-3-15 301 0</inkml:trace>
  <inkml:trace contextRef="#ctx0" brushRef="#br3" timeOffset="149812.5942">24660 2894 1581 0,'0'0'124'0,"-72"3"-66"0,31 2-4 0,-5-1-2 16,4 3-13-16,-5 0-7 0,3 5-2 0,0-1-1 15,5 5-17-15,5-4 9 0,8 6-17 16,26-18 7-16,-37 35-11 0,37-35 0 0,-15 33 0 16,15-33 0-16,9 39 0 0,-9-39 0 0,30 37 0 15,-30-37 0-15,46 34 0 0,-15-20 0 16,-3 0 0-16,4-4 0 0,0 4 0 0,-1-3 0 16,-2 0 0-16,-4-1 0 0,-25-10 0 0,35 20 0 15,-35-20 0-15,0 0 0 0,21 38 0 0,-21-38 0 16,-1 37 0-16,1-37 0 0,-20 46 0 15,20-46 0-15,-37 48 0 0,37-48 0 0,-52 45 0 16,28-22-12-16,-8-3-34 0,7 6-38 0,-12-15-53 16,23 29-126-16,-36-22-344 0,22-1 45 0,-1 3 227 15</inkml:trace>
  <inkml:trace contextRef="#ctx0" brushRef="#br3" timeOffset="150614.9783">13474 4741 1013 0,'0'0'67'0,"-21"-35"1"15,21 35-2-15,-28-23-5 0,28 23-12 0,-39-14-18 16,14 10-12-16,0 10 2 0,-5-1 0 0,2 7 5 16,-4 1 0-16,4 3 3 0,-4-1 0 0,5 7 5 15,-6-7 3-15,6 10-15 0,-5-6 33 16,7 10-37-16,-1-7 29 0,6 7-17 15,20-29-12-15,-28 40 0 0,28-40-11 0,-9 34-2 16,9-34-4-16,14 26-1 0,-14-26 0 0,37 26 1 16,-6-17 0-16,4-2 1 0,6-7 0 0,5-5-1 15,3-4 1-15,1-7-1 0,3 1 0 0,-2-7-1 16,1-1 2-16,-4-3-4 0,-4 0 6 0,-3-3-4 16,-8 8-13-16,-4-2 29 0,-29 23-29 0,37-38 30 15,-37 38-14-15,21-28-2 0,-21 28 1 16,0 0-2-16,4-30 4 0,-4 30 0 0,0 0 0 15,0 0-1-15,0 0 0 0,-29-22-3 0,29 22 0 16,0 0 1-16,0 0-4 0,-25 22 1 0,25-22-4 16,-10 40 2-16,6-10 11 0,1 5-33 15,1 4 23-15,0 0-34 0,8 5 0 0,-3-9-14 16,15 9-26-16,-8-18-22 0,28 15-47 16,-38-41-30-16,72 40-49 0,-35-38-30 0,15-2-88 15,17 14-18 1,-25-37 341-16</inkml:trace>
  <inkml:trace contextRef="#ctx0" brushRef="#br3" timeOffset="150996.5451">14546 4695 1177 0,'0'0'101'0,"-44"-30"-56"0,44 30 5 16,-52-14 12-16,52 14 6 0,-56 4-6 0,27 8-5 15,-11-1-3-15,4 13-5 0,-6 1-10 0,3 9-22 16,0-1 26-16,3 8-31 0,3-4 24 0,6 3-12 0,2-3-11 15,9-4 3-15,6-6-10 0,6-1 1 0,4-26-6 16,16 36 3-16,-16-36-2 0,48 17 2 0,-13-20-1 31,10-4 0-31,8-9 1 0,5-12-2 0,8-8 5 16,1-9-6-16,2-7-7 0,4-4 21 0,-2-4-19 16,-2 0 22-16,-7-1-8 0,-4 4-9 0,-12 1 7 15,-5 7-8-15,-8-1 8 0,-9 1-4 0,-7 3 4 16,-4 2-6-16,-10 7 4 0,-3 6-3 0,-7 6 2 15,7 25-5-15,-19-27 0 0,19 27 0 0,-34-7 0 16,34 7 0-16,-48 20 0 0,20 3 0 16,-2 10 0-16,0 16 0 0,-4 6 0 0,4 5 0 15,0 3 0-15,5-3 0 0,9 2-7 0,4-6-18 16,13 1-19-16,5-8-16 0,13 0 12 0,1-10-40 16,19 7 10-16,-9-20-30 0,26 18-29 0,-20-31-26 0,35 22-55 15,-15-12-264-15,3-20 22 0,20 20 332 0</inkml:trace>
  <inkml:trace contextRef="#ctx0" brushRef="#br3" timeOffset="151347.7696">15646 4681 1252 0,'-50'-19'120'0,"20"17"-47"0,-16-8 4 16,14 17 3-16,-12-6-12 0,8 13-15 0,-6-1-12 15,3 8-2-15,-2 2-5 0,4 7-1 16,0-4 10-16,7 11-31 0,1-5 20 0,8 3-28 15,5-3 6-15,9-4 3 0,7-3-5 0,0-25 2 16,21 35-5-16,-21-35 1 0,50 28-4 0,-13-23 1 16,9-6-1-16,4-10-1 0,8-10 2 0,6-6-3 15,-2-4 3-15,4-6-4 0,-8-5-9 0,0-3 19 16,-4-4-19-16,-3 0 20 0,-7-2-5 16,-8 0-6-16,-5 1 8 0,-6 1-6 0,-5 0 7 15,-6-1-6-15,-5-1-2 0,-4 0 0 0,-3 4 0 16,-4 3 0-16,-3 10 0 0,-2 8 0 0,7 26 0 15,-22-23 0 1,22 23 0-16,-24 5 0 0,24-5 0 0,-41 42 0 16,16-3 0-16,-5 12 0 0,0 9 0 0,0 4 0 15,1 1 0-15,5 2 0 0,8 0 0 0,3-4-11 16,10 0-43-16,1-10-25 0,18 5-32 16,-14-22-96-16,42 27-100 0,-28-24-265 0,19-11 30 15,18 14 379-15</inkml:trace>
  <inkml:trace contextRef="#ctx0" brushRef="#br3" timeOffset="151950.9894">17070 4678 1111 0,'9'-41'82'0,"-9"41"-15"0,10-26 4 0,-10 26-6 16,0 0-10-16,23-28-12 0,-23 28 4 0,0 0 4 15,0 0 4-15,0 0-5 0,0 0-17 0,0 0-12 16,0 0-13-16,0 0-2 0,-35 40 3 16,24-12 8-16,-3 4 2 0,2 7 5 0,-1-4-4 0,3 2-15 15,2-4 25-15,5-3-29 0,5 0 24 16,3-3-14-16,-5-27-7 0,19 39 1 0,-19-39-4 15,36 26 3-15,-11-17-2 0,3-6 1 0,4-4 0 0,3-7 1 16,4-2-1-16,4-8-1 0,-1-3 1 0,1-3-4 16,-2-3 4-16,-4-1-4 0,-4 0-11 15,-2 1 25-15,-5-3-26 0,-3 4 27 0,-2-4-11 0,1 5-5 16,-22 25 4-16,30-44-4 0,-30 44 4 16,16-26-1-16,-16 26 1 0,0 0 0 15,0 0-1-15,0 0 0 0,0 0-1 0,0 0 0 16,0 0-1-16,0 0 1 0,-18 42-3 0,4-14 3 31,1 6-8-31,-1-1 2 0,4 1 3 0,1-1-33 16,5-5 19-16,2-1-34 0,13 3-4 0,-11-30-19 15,34 42-28-15,-34-42-33 0,53 28-50 0,-53-28-53 0,64-7-168 16,-17 12-25-16,-18-26 210 0</inkml:trace>
  <inkml:trace contextRef="#ctx0" brushRef="#br3" timeOffset="152482.3735">18170 4662 1055 0,'-31'-9'261'0,"31"9"-209"0,-24-16-12 0,24 16 9 16,0 0 4-16,-30-10-7 0,30 10-7 15,0 0-2-15,-29 23 0 0,29-23-7 0,-25 35-1 16,25-35-6-16,-23 56 3 0,13-22 14 0,1 8-29 16,0-2 25-16,4 8-29 0,-1-4 3 15,3 4 9-15,1-6-6 0,2-3 3 0,-2-8-4 16,6-3-6-16,-2-5-7 0,-2-23 3 0,8 44-3 15,-8-44 3-15,0 0-3 0,13 25-1 16,-13-25 0-16,0 0 2 0,0 0 0 0,0 0 0 16,25-33 2-16,-25 33-2 0,17-53 2 0,-6 19-5 15,0-1 4-15,-4-2-7 0,-2 0 8 0,0-3-6 16,-3 1 7-16,3-2-6 0,-3-4-9 0,4-1 23 16,1-2-24-16,0 1 23 0,5 1-10 0,0 5-4 15,3 10 5-15,-1 6-4 0,-14 25 4 0,25-26-2 16,-25 26 0-16,0 0 0 0,40-9 0 15,-40 9 2-15,39 7-1 0,-39-7 0 16,45 17-2-16,-45-17 1 0,42 29-1 0,-42-29 2 16,41 40-1-16,-41-40 2 0,32 48-4 0,-20-22 4 15,-1 0-5-15,-4 4 4 0,-4 0-7 0,-4-1-11 16,-8-1 23-16,-4 0-26 0,-6 4 28 0,-6-2-12 16,-3-1 0-16,-6 0 3 0,-1-5-1 0,-6-1 5 15,0-2-4-15,0-3 4 0,2-4-2 16,4 0 4-16,0-3 1 0,3 1 4 0,2-1-2 15,3-1 3-15,27-10-4 0,-44 25 0 0,44-25-4 16,-36 35 0-16,22-9-4 0,2 6 4 0,1 7-4 16,2 7 6-16,-1 7-5 0,-1 6 7 0,-3 12-10 15,0 5 8-15,-4 8 4 0,-1 4-33 0,-3 2 17 16,-3-11-34-16,15 1-52 16,-11-40-90-16,44-1-388 0,-13-9-13 0,-10-30 162 15</inkml:trace>
  <inkml:trace contextRef="#ctx0" brushRef="#br3" timeOffset="152935.4792">19907 4075 859 0,'16'-29'186'0,"-16"29"-89"0,0 0-6 0,0 0-8 16,0 0-17-16,-5 35-20 0,5-35-13 0,-16 63 5 16,1-21-4-16,7 18 10 0,-8 0-12 0,3 11 9 15,-3-4-14-15,6 5 6 0,-3-7-19 0,4-2 3 16,1-5-17-16,4-1-12 0,2-6 22 15,2-7-35-15,7 0 20 0,-1-9-22 0,8 4-14 16,-5-14-7-16,14 8-30 0,-23-33-59 0,44 37-50 16,-44-37-62-16,34-5-227 0,-2 15 83 0,-32-10 321 15</inkml:trace>
  <inkml:trace contextRef="#ctx0" brushRef="#br3" timeOffset="153404.2404">19597 4604 1652 0,'-48'-2'71'0,"48"2"-46"0,0 0-20 16,0 0-1-16,0 0-3 0,0 0-1 0,0 0 5 15,48-18 2-15,-16 11 6 0,7 0 3 0,5-5 2 16,9 3-4-16,6-3 1 0,3 3-5 16,5 0 3-16,4 4-3 0,-6 0-2 0,1 3-1 15,-8 0-3-15,-5 4-2 0,-7 1-1 16,-8 1 1-16,-8 1 0 0,-30-5 3 0,39 13 0 15,-39-13 4-15,0 0 0 0,0 0 4 0,21 26 1 16,-21-26-1-16,0 0 0 0,-12 30-3 0,12-30-1 16,-23 30 1-16,23-30-3 0,-34 37 3 0,34-37-4 15,-39 44 2-15,19-19-7 0,1 1-1 16,0 0 0-16,1 3 0 0,4-3 0 0,5 0 0 16,9-26 0-16,-6 48 0 0,6-48 0 0,11 35 0 15,-11-35 0-15,32 28 0 0,-7-19 0 0,3-4 0 16,9-5 0-16,6-3 0 0,8-9 0 0,2-8 0 15,2-6 0-15,0-6 0 0,-4-7 0 0,-3 4 0 16,-7-4 0-16,-7 4 0 0,-13 0 0 16,-5 5 0-16,-9 0 0 0,-9 4 0 15,-5-3 0-15,-7 3 0 0,-4 1 0 0,18 25 0 16,-48-40 0-16,15 22 0 0,-1 9-6 0,-3 6-10 16,0 5 2-16,0 5 4 0,-2 7-5 0,1 2-1 15,5 7-10-15,1-4-4 0,12 11-15 0,20-30-19 16,-21 53-43-16,21-53-49 0,9 49-117 0,-9-49-283 15,18 30 66-15,17-9 268 0</inkml:trace>
  <inkml:trace contextRef="#ctx0" brushRef="#br3" timeOffset="153669.8827">21439 4359 1946 0,'0'0'59'0,"-32"-5"-52"0,32 5-11 0,-27 0-8 15,27 0-8-15,0 0-12 0,0 0-16 0,-28-6-28 16,28 6-41-16,0 0-92 0,-30-14-126 0,30 14-213 16,0 0 48-16,0 0 390 0</inkml:trace>
  <inkml:trace contextRef="#ctx0" brushRef="#br3" timeOffset="153810.5872">21519 4761 1760 0,'-36'24'160'15,"36"-24"-116"-15,-37 13-17 0,37-13 1 0,0 0-13 16,0 0-20-16,-25-6-19 0,25 6-35 16,0 0-48-16,0 0-141 0,-41-14-385 0,41 14 54 15,-26-3 201-15</inkml:trace>
  <inkml:trace contextRef="#ctx0" brushRef="#br3" timeOffset="154310.605">12401 6469 1693 0,'-42'7'88'0,"42"-7"-67"16,0 0-17-16,30-5 1 0,-4-2 3 0,12 0 2 15,6-9-1-15,4 0-6 0,7-3 3 0,7-1-6 16,1-1-2-16,6-2-12 0,8 7-18 16,-10-10-42-16,18 22-67 0,-30-27-127 0,19 24-301 15,-5 8 26-15,-17-8 340 0</inkml:trace>
  <inkml:trace contextRef="#ctx0" brushRef="#br3" timeOffset="155060.7019">13953 6087 1446 0,'0'0'77'0,"0"0"-36"0,0 0-24 16,0 0-15-16,0 0 0 0,0 0 6 0,12-25 11 16,13 18 6-16,3-5 5 0,9-1-5 15,4-2-5-15,5 2-10 0,7-3-1 0,2 2-5 16,2 2-1-16,0 1-1 0,1 6 0 0,-1 5-1 15,-6 2 1-15,-1 5-1 0,-8 2-1 0,-5 1 1 16,-7 4-2-16,-5 4 4 0,-25-18-3 0,27 42 5 16,-27-14-5-16,-9 8 4 0,-12 6-5 15,-9 5 5-15,-9 5-7 0,-7 2 10 0,-8-1 0 0,-2 3 14 16,-6 2-2-16,0 2 11 16,-2-3 7-16,4 3-23 0,1-8 24 0,6 3-23 15,5-7 5-15,9-4 6 0,9-11-14 0,13-5-3 16,17-28-8-16,-7 30-2 0,7-30-2 0,35 16 1 15,-1-14 0-15,8-9 1 0,17-9-1 0,4-9-8 16,17-8-9-16,1-8-24 0,15 1-18 0,-7-15-53 16,15 27-65-16,-31-32-105 0,22 23-285 0,-15 11 41 15,-21-11 333-15</inkml:trace>
  <inkml:trace contextRef="#ctx0" brushRef="#br3" timeOffset="156003.7811">14900 6585 1427 0,'-26'7'44'0,"26"-7"-34"0,0 0 5 16,30-10 8-16,-30 10 17 0,44-20 8 0,-44 20 3 16,57-21-9-16,-29 7-9 0,4 0-17 0,-2 2-4 15,4-4-4-15,-1-2 2 0,3 1-2 0,-3-5 0 16,3 0-7-16,-1-3 4 0,-1 2-7 0,-2-2 5 15,-4 2-2-15,-3-1 1 0,-25 24-1 16,37-46 2-16,-37 46-3 0,18-41 6 16,-18 41-2-16,-6-35 3 0,6 35-1 0,-26-30-2 15,26 30-1-15,-46-17 0 0,19 15-2 0,-5 4 4 0,0 7 2 16,-1 3 2-16,-3 11 4 0,-3 3-2 0,2 9 7 16,-3 6-1-16,1 3 8 0,0 2-7 0,3 3 4 15,1 0-11-15,8-1 1 0,8-6-10 16,6-5 1-16,10-3-5 0,8-6-9 0,-5-28 24 15,41 46-26-15,-6-31 25 0,6-8-15 0,9-8-7 16,6-12-7-16,12-1-23 0,1-10 17 0,10-1-36 31,-3-7 17-31,6 6-16 0,-9-11-6 0,1 10-2 16,-14-8-5-16,7 14-4 0,-17-12-3 0,3 13 10 16,-14-6 2-16,-3 10 16 0,-12-3 9 0,-24 19 23 15,27-18 31-15,-27 18 27 0,0 0 15 0,0 0 8 16,-28 7-5-16,28-7-7 0,-41 19-1 0,11-8 0 15,30-11 1-15,-57 46-5 0,32-16-1 0,-7-4-11 16,9 6-3-16,0 1-10 0,4 3-1 0,3-1-9 16,4 2-16-16,3-2 27 0,5 0-26 0,1-5 30 0,3-3-13 15,0-27-5-15,5 33-1 0,-5-33-3 0,0 0 5 16,0 0 0-16,23 23 0 0,-23-23 3 16,0 0 2-16,0 0 0 0,30-34-1 0,-14 6-4 15,3-7-9-15,3-7-11 0,1-4 22 0,-2 0-21 16,0 0 22-16,-1 1-8 0,-3-1-6 0,-2 2 7 15,-3 2-6 1,0 3 5-16,-1-2-5 0,0 8 4 0,-3 1-5 16,0 6 4-16,-8 26-3 0,8-36 0 0,-8 36 0 15,0 0 0-15,0 0-1 0,0 0 0 16,0 0 1-16,0 0-2 0,38 29-1 0,-38-29-5 16,37 30-2-16,-37-30-6 0,44 30 3 0,-17-16-2 15,1-4 5-15,6-1 1 0,5-4 3 0,5-1-3 16,2-4-4-16,0-4-3 0,0-5-1 0,-3 2 5 15,-3-3 4-15,-3-1 5 0,-3-1 1 0,-6 1 4 16,-28 11-1-16,38-21 3 0,-38 21 4 0,0 0 9 16,0 0 2-16,0 0 3 0,0 0-6 0,0 0-3 15,-39-3 4-15,12 15 1 0,-3 6 6 0,-7 3-1 16,0 5 2-16,-2 4-3 0,0 5 3 0,0 2-4 16,2 6-13-16,-1 1-7 0,8 1 0 0,2 3 0 15,5-4 0-15,9-7 0 0,7-2 0 0,8-5 0 16,8 0 0-16,11-3 0 0,-20-27 0 15,53 37 0-15,-18-29 0 16,4-8 0-16,9-7 0 0,3-5 0 0,6-11 0 0,2-7 0 0,-1-3 0 0,-5-6 0 16,-2 4 0-16,-8-6 0 0,-9 4 0 0,-6-2 0 31,-10 2 0-31,-9-1 0 0,-9 4 0 0,-4 3 0 16,-10-3 0-16,-6 6-20 0,-6-2-34 0,-1 7-14 15,-12-9-25-15,14 24-24 0,-21-21-30 0,46 29-58 16,-67-12-86-16,35 10-214 0,32 2 39 15,-53 7 386-15</inkml:trace>
  <inkml:trace contextRef="#ctx0" brushRef="#br3" timeOffset="156659.4996">17408 6546 1591 0,'0'0'87'0,"0"0"-43"16,0 0-21-16,0 0-14 0,0 0 1 0,0 0 3 16,0 0 3-16,35-1-1 0,-35 1-6 0,52-13-6 15,-22 1-12-15,7 1-10 0,0-3-17 0,9 6-16 16,-5-14-16-16,14 15-17 0,-14-17-22 0,19 20-32 0,-21-22-50 0,25 19-72 0,-8 0-189 15,-13-21 62-15,22 31 372 0</inkml:trace>
  <inkml:trace contextRef="#ctx0" brushRef="#br3" timeOffset="157018.8926">18357 6207 1105 0,'0'0'154'16,"0"0"-80"-16,-12-23-7 0,12 23 9 0,0 0-1 16,-25-29-8-16,25 29-10 0,0 0-9 0,0 0-11 15,0 0-16-15,0 0-8 0,0 0-7 16,-28 41 4-16,28-41 2 0,-9 51 6 16,4-19-2-16,3-1 5 0,0-1-7 0,4 2 2 15,0-4-4-15,5-1 2 0,0 1-4 0,3-3 3 16,-10-25-6-16,25 40 1 0,-25-40-4 0,36 28 2 15,-36-28-3-15,42 16 2 0,-17-16-2 0,1-2 0 16,3-7 1-16,3-5-2 0,-2-5 1 0,3-2-4 16,1-7 4-16,-4-2-7 0,-2-2 7 15,-3-1-5-15,-3-1 4 0,-5 1-5 0,-3 3 1 16,-5 0-9-16,-2-2-3 0,-3 0-10 0,1 2-6 16,-5 1-13-16,0 29-10 0,2-46-24 0,-2 46-18 15,0-30-24-15,0 30-37 0,0 0-39 0,25 0-69 16,-25 0-130-16,0 0-17 0,19 28 298 15</inkml:trace>
  <inkml:trace contextRef="#ctx0" brushRef="#br3" timeOffset="157690.847">19064 6310 1033 0,'0'0'190'0,"-28"22"-148"16,28-22-10-16,0 0 10 0,0 0 4 16,3 22 4-16,-3-22-5 0,0 0-1 0,28-1-3 15,-28 1-9-15,45-14-7 0,-15 1-6 0,3-4-4 16,5-3-8-16,-3 1-2 0,1-4-6 0,-5 2 4 16,-2 0-2-16,-29 21 7 0,35-39 4 0,-35 39 11 15,14-28 4-15,-14 28 1 0,-1-25-5 16,1 25-8-16,0 0-8 0,-36-26-3 0,36 26-3 15,-44-4 1-15,17 10 4 0,-5 1 2 0,1 8 5 16,-3 1 1-16,-2 9 4 0,3-2-2 0,1 5 2 16,0-2-3-16,9 3 3 0,0-1-6 0,5-2 0 15,8-1-6-15,10-25-1 0,-6 44-4 0,6-44 1 16,20 39-2-16,-20-39 1 0,44 24 1 0,-12-15 2 16,5-9-2-16,7-3 2 15,6-6-3-15,5-2-1 0,0-3 1 0,0-2-3 16,1 0 4-16,1 1-4 0,-2-1 4 0,-4 2-3 15,-3 0 1-15,-12 3 0 0,-8 2 1 0,-28 9-1 16,37-12 1-16,-37 12-2 0,0 0 2 0,0 0 0 16,0 0 0-16,0 0 1 0,0 0-2 0,0 0 2 15,0 0-2-15,-12 39 1 0,12-39-1 16,-32 45 1-16,12-16-3 0,-1 2 2 0,2 3-1 16,-1-1 2-16,1 2-4 0,3-3 4 0,3-4-5 15,13-28-7-15,-10 39 9 0,10-39-8 0,0 0 24 16,10 30-15-16,-10-30 16 0,0 0-16 15,30 5-13-15,-30-5 17 0,38-26-14 0,-38 26 26 16,47-51-9-16,-22 17 9 0,-3-1-6 0,1-2-5 16,-6 0 8-16,1 2-9 0,-4 1-3 15,-5 4 0-15,-2 1 0 0,-2 0 0 0,-3 3 0 16,-2 1 0-16,0 25 0 0,-2-38 0 0,2 38 0 16,0 0 0-16,-5-25 0 0,5 25 0 0,0 0 0 15,0 0 0-15,0 0 0 0,0 0 0 0,0 0 0 16,30 9 0-16,-30-9 0 0,43 1 0 0,-17 1-2 15,1-5-46-15,12 4-10 0,-2-15-25 0,16 16-44 16,-17-34-73-16,31 38-136 0,-19-26-213 16,-1-3 47-16,12 15 361 0</inkml:trace>
  <inkml:trace contextRef="#ctx0" brushRef="#br3" timeOffset="157894.0291">20537 5743 1229 0,'-19'-30'325'16,"19"30"-236"-16,-28-1-18 0,28 1-8 15,0 0-13-15,-34 26-35 0,34-26 25 0,-30 39-32 16,14-13 29-16,0 6-16 0,2 7-9 0,1 5 5 16,-1 1-7-16,2 7 5 0,1-1-9 0,1 9 5 15,1 3-11-15,0 0 7 0,-2 4-11 0,1-2 3 16,-1 2-10-16,2-2 8 0,2-5-17 16,0-9-15-16,5-3 6 0,-5-13-77 0,18 11 20 15,-11-46-28-15,17 63-60 0,-17-63-44 16,0 0-225-16,29 23-40 0,-29-23 185 0</inkml:trace>
  <inkml:trace contextRef="#ctx0" brushRef="#br3" timeOffset="158237.8731">20105 6111 1551 0,'-26'-10'86'0,"26"10"-22"0,0 0-2 15,0 0-13-15,0 0-19 0,0 0-15 0,0 0-8 16,0 0 0-16,0 0-1 0,26 5 0 16,4-5-1-16,11-3-3 0,5-3-2 15,4-1-10-15,6 0-12 0,-2-7-23 0,8 11-28 16,-11-13-22-16,9 19-20 0,-21-17-16 0,16 23-15 16,-23-20-18-16,16 20-39 0,-18-11-25 0,0-6-100 15,14 22-1-15,-44-14 329 0</inkml:trace>
  <inkml:trace contextRef="#ctx0" brushRef="#br3" timeOffset="158425.2955">20945 6043 818 0,'-30'1'168'0,"30"-1"-54"16,0 0-7-16,0 0 4 0,-32 11-11 0,32-11-18 15,0 0-19-15,-21 44-7 0,21-44-13 0,-22 46-1 16,10-16-11-16,3 9 3 0,-7-2-7 0,4 5 4 16,-2-2-9-16,-1 6 3 0,-1-4-10 15,2 2 3-15,2-3-9 0,1-4 2 0,6-2-18 16,1-7-16-16,4-28 12 0,2 39-17 15,-2-39 23-15,0 0-31 0,30 26-19 0,-30-26-48 16,37-7-128-16,-37 7-271 0,29-42-35 0,3 18 149 16</inkml:trace>
  <inkml:trace contextRef="#ctx0" brushRef="#br3" timeOffset="158566.0064">20909 5819 1551 0,'0'0'142'15,"0"0"-104"-15,0 0-24 0,0 0-15 0,0 0-14 16,0 0-14-16,0 0-23 0,46 0-53 0,-46 0-109 16,41-11-339-16,-5 20 47 0,-12-10 237 0</inkml:trace>
  <inkml:trace contextRef="#ctx0" brushRef="#br3" timeOffset="158831.6881">21705 6076 1241 0,'-31'-17'86'0,"31"17"-18"15,-51-18 17-15,51 18 11 0,-57-4-11 16,31 15-7-16,-17-7-3 0,10 17-4 0,-15-2-14 16,9 11-7-16,-7 3-15 0,3 6-15 0,3 0-20 15,4 1 0-15,4-3 0 0,11-3 0 0,7-2 0 31,9-2 0-31,6-6 0 0,8 1 0 0,-9-25 0 16,43 37 0-16,-8-27 0 0,8-6 0 0,12-4 0 16,5-9-32-16,11 2-39 0,-8-16-32 0,19 16-48 0,-31-32-72 0,32 36-91 0,-28-17-233 15,2-9 71-15,12 14 347 0</inkml:trace>
  <inkml:trace contextRef="#ctx0" brushRef="#br3" timeOffset="159175.4358">22252 6115 1333 0,'-71'-12'160'15,"71"12"-95"-15,-46 5-3 0,46-5 9 0,-57 14-11 16,27 2-6-16,-11-7-4 0,8 10 1 16,-8-5-4-16,4 7-7 0,0-1-9 0,1 3-8 31,1-1-23-31,3 1 0 0,4 2 0 0,3-2 0 16,25-23 0-16,-27 35 0 0,27-35 0 0,-5 25 0 15,5-25 0-15,0 0 0 0,34 28 0 0,-34-28 0 16,49 3 0-16,-15-8 0 0,5-7 0 0,5-4 0 0,2-3 0 0,2-3 0 15,-2-2 0-15,-2-1 0 0,-3-1 0 0,-2 1 0 16,-4-1 0-16,-5-1 0 0,-1 1 0 0,-4 1 0 16,-25 25 0-16,30-35 0 0,-30 35 0 0,0 0 0 15,0 0 0-15,0 0 0 0,0 0 0 0,0 0 0 16,0 0 0-16,0 0 0 0,-39 23 0 0,21 5 0 16,-3 4 0-16,0 1 0 0,-1 4 0 0,1-3 0 15,5-1 0-15,4 1 0 0,6-5 0 16,5-2 0-16,9-1 0 0,-8-26-38 0,29 36-16 15,-29-36-3-15,49 26-91 0,-49-26 3 0,73 3-43 16,-48-31-118-16,14 4-168 0,19 4-13 0,-17-22 338 16</inkml:trace>
  <inkml:trace contextRef="#ctx0" brushRef="#br3" timeOffset="159378.6306">22918 5527 1458 0,'0'0'176'0,"-30"30"-90"15,10-2-13-15,-14-2-8 0,10 18-13 0,-8 0 6 32,5 13-27-32,-1-1 16 0,1 9-46 0,1-1-1 15,6 1 0-15,3-2 0 0,4 2 0 0,4-3 0 16,4-6 0-16,5-1 0 0,4-8 0 16,4-6 0-16,3-9 0 0,9-6-5 0,-20-26-41 0,49 34-25 0,-24-33-6 0,16 10-57 15,-22-38-78-15,36 19-197 0,-18-22-166 0,-1-14 76 16,19 12 481-16</inkml:trace>
  <inkml:trace contextRef="#ctx0" brushRef="#br3" timeOffset="159581.8111">23456 5301 1796 0,'-35'48'53'0,"1"15"-6"0,-7 4 1 0,6 9 8 16,-9-2-17-16,3 9-31 0,0-2-8 0,6 3 0 15,6-5 0-15,1-1 0 0,9-6 0 16,3-5 0-16,5-4 0 0,6-6 0 0,5-4 0 16,1-8 0-16,12-2 0 0,1-8 0 15,7-3-26-15,-21-32-15 0,55 33-26 0,-26-40-41 16,24 16-80-16,-32-46-146 0,23 14-233 0,4-5 21 16,-11-18 377-16</inkml:trace>
  <inkml:trace contextRef="#ctx0" brushRef="#br3" timeOffset="160005.3759">23591 6046 1532 0,'0'0'169'0,"0"0"-93"0,-25 28-12 0,25-28-16 16,-32 34-8-16,32-34-12 0,-34 46-2 0,34-46-7 15,-24 42-4-15,24-42-7 0,-11 37 1 0,11-37-4 16,2 30 1-16,-2-30-5 0,0 0-1 16,17 30 0-16,-17-30-2 0,0 0 2 0,36 7-2 15,-36-7 1-15,39-18-1 0,-39 18 0 0,51-28 0 16,-22 7 2-16,1-2-3 0,-2 2 2 15,2-4-1-15,-3-1 3 0,1 5-2 0,-1 0 4 16,-27 21-4-16,40-30 2 0,-40 30-1 0,0 0 1 16,27-18 3-16,-27 18 1 0,0 0 0 0,0 0-5 15,-9 41 0-15,-5-10 0 0,-6 13 0 0,-6 9 0 16,-10 9 0-16,-3 12 0 0,-7 7 0 0,-5 9 0 16,-4 6 0-16,-5 0 0 0,0 0 0 15,1 3 0-15,4-7 0 0,4-8 0 16,7-8 0-16,6-11 0 0,5-9 0 0,10-8 0 15,5-9 0-15,9-11 0 0,9-28 0 0,-9 26 0 16,9-26 0-16,0 0 0 0,0 0 0 0,13-33 0 16,-3 1 0-16,5-3 0 0,-1-6 0 0,-4-1 0 0,-1 0 0 0,0-6 0 0,0-5 0 15,3-3 0-15,3 0 0 0,2-2 0 16,6 1 0-16,0 4 0 0,0 9-6 0,-1 9-4 16,-7 5-12-16,-15 30-11 0,27-42-30 0,-27 42-61 15,12-34-113 1,13 31-368-16,-25 3 14 0,0 0 236 0</inkml:trace>
  <inkml:trace contextRef="#ctx0" brushRef="#br3" timeOffset="160944.1229">14068 7415 1187 0,'0'0'65'0,"-13"-27"-45"16,13 27-15-16,0 0-2 0,0 0 11 0,0 0 13 15,0 0 15-15,0 0 7 0,0 0-7 0,0 0-11 0,0 0-13 16,0 0-3-16,-14 46 7 0,12-12 11 0,-5-5 0 15,7 14-8-15,-5-4 25 0,9 8-33 16,-6-1 24-16,7 7-17 0,-1-2-14 0,1 0 4 16,2 0-11-16,2-2 5 0,-2 1-9 0,2-6 5 0,0 0-6 15,0-7 6-15,-1-7-4 0,3-4 3 0,-11-26-4 16,21 33 3-16,-21-33-3 0,0 0 1 16,0 0-1-16,30 23 2 0,-30-23 0 0,0 0 0 15,0 0 2 1,15-24 0-16,-15 24 0 0,8-41-1 0,-6 13 3 0,0-7-6 0,0 1 4 0,-1-1-5 15,1 0 8-15,0 1-3 0,0 3 6 0,1-1-5 16,4 2 1-16,4 2-4 0,5 1 0 0,2 3-2 16,-18 24 3-16,44-39-5 0,-17 23 3 0,-3 9-2 15,3 4 1-15,-2 6 0 0,-25-3 0 0,44 21 3 16,-44-21-2-16,35 39 4 0,-22-13-5 16,-1 3 4-16,-5 4-6 0,-7 1 7 15,-3 3-5-15,-10 1 6 0,-1 1-5 0,-7 2 2 16,-6-6-3-16,-5 2 4 0,-3-7-5 0,-4-2 5 31,0-3-5-31,0-3 3 0,4-2-6 0,-1-8-2 16,8-1-13-16,3-10-12 0,25-1-33 0,-32-10-37 0,32 10-64 15,-3-28-97-15,24-2-241 0,-21 30-2 0,39-62 314 16</inkml:trace>
  <inkml:trace contextRef="#ctx0" brushRef="#br3" timeOffset="161295.3403">14769 7998 1247 0,'-21'31'48'16,"21"-31"-21"-16,-9 39 11 0,9-39 9 0,0 0 7 16,25 21 0-16,0-17 1 0,-25-4 0 0,60-14-9 15,-21-7-8-15,10-1-13 0,4-9-6 0,1-3-8 0,-3-3-1 16,-1 4-9-16,-6-2 7 0,-5 5 0 0,-11-4 10 15,-3 6 2-15,-13 0 9 0,-3 3-1 0,-11 1 0 16,2 24-3-16,-17-41-3 0,17 41-9 0,-37-35-5 16,12 22-3-16,-4 6-3 0,-1 2 0 15,-2 7 0-15,2 3 1 0,0 7 1 0,-2 4 3 16,-1 7-5-16,-3 5 5 0,3 4-5 0,-1 7 6 16,2 1-4-16,4 3 5 0,1 1-5 0,8 0 0 15,6-2-4-15,6-3 0 0,7-6 0 0,5-5-2 16,10-5-9-16,-15-23-2 0,51 37-13 0,-14-28-11 15,15-2-17-15,-3-12-21 0,22 8-44 16,-16-26-60-16,37 27-129 0,-23-18-254 16,9-13 54-16,14 19 356 0</inkml:trace>
  <inkml:trace contextRef="#ctx0" brushRef="#br3" timeOffset="161623.7017">16069 7677 846 0,'0'0'210'16,"0"0"-50"-16,0 0-21 0,0 0-30 15,-32-21-29-15,32 21-13 0,-30 5-7 16,30-5-3-16,-42 16-8 0,17 0-6 0,-7-4-10 15,0 11 1-15,-3 0-8 0,-1 5 1 0,-1 4-11 16,0 1 4-16,0 1-10 0,3-1 4 0,2-3-7 16,7 4-1-16,6-8-4 0,6 1 0 0,13-27-3 15,-3 42 1-15,3-42-2 0,26 35 1 0,1-21-5 16,5-3-3-16,9-2-14 16,5-9-17-16,16 1-28 0,-9-17-49 0,32 25-104 0,-32-35-192 15,21 12-157-15,-1 7 45 0,-18-20 505 0</inkml:trace>
  <inkml:trace contextRef="#ctx0" brushRef="#br3" timeOffset="162029.9909">16542 7742 1120 0,'-30'-21'76'0,"30"21"-19"15,-44-19 12-15,44 19 2 0,-36-9-10 0,36 9-6 16,-39 4 6-16,39-4 5 0,-41 21-7 0,41-21 0 15,-42 33-15-15,22-8 1 0,-6-4-6 0,5 11 1 16,-2-4-8-16,0 3 2 0,1 3-8 16,5 3 2-16,1-4-23 0,7-1-5 15,2-4 0-15,7-28 0 0,5 37 0 0,-5-37 0 16,25 23 0-16,-25-23 0 0,46 5 0 0,-14-8 0 16,3-8 0-16,6-6 0 0,0-3 0 0,5-6 0 15,0-4 0-15,0-2 0 0,-2-1-4 0,-7 1-6 16,-5 4 4-16,-5 2-3 0,-27 26 8 0,37-43-3 15,-37 43 2-15,18-33 3 0,-18 33 0 16,0-23 1-16,0 23 4 0,0 0-2 0,-13-27 4 16,13 27-2-16,0 0 1 0,0 0-6 0,0 0-1 15,0 0 0-15,-28 11 0 0,28-11 0 0,-16 39 0 16,9-11 0-16,-2 4 0 0,2-2 0 0,2 7-10 16,-1-2-7-16,8 5-12 0,0-8-1 15,5 3-13-15,-7-35-4 0,25 50-15 0,-25-50-12 16,40 31-15-16,-40-31-19 0,61 16-51 15,-61-16-78-15,56-32-262 0,-15 25 16 0,-18-24 324 16</inkml:trace>
  <inkml:trace contextRef="#ctx0" brushRef="#br3" timeOffset="162389.6365">17250 7529 1567 0,'-39'-7'71'0,"39"7"-27"16,-26 14 1-16,26-14-14 0,-30 39 30 0,12-9-29 15,-3 0 28-15,3 7-16 0,0-2-17 16,8 4-2-16,-1-6-11 0,6 3 4 0,3-7-10 16,2 0-8-16,4-1 0 0,-4-28 0 0,15 40 0 15,-15-40 0-15,25 34 0 0,-25-34 0 0,34 19 0 16,-34-19 0-16,44 5 0 0,-44-5 0 16,43-10 0-16,-43 10 0 0,46-30 0 0,-21 9 0 15,-1 0 0-15,1-4 0 0,-25 25-1 0,46-48-12 16,-23 22 8-16,-3-2-4 0,1 3 2 0,-2-3-3 15,-1 2 2-15,-18 26-1 0,28-43 5 0,-28 43-1 16,22-33 4-16,-22 33-2 0,0 0 4 0,0 0-1 16,0 0-1-16,0 0 2 0,0 0-3 0,0 33 2 15,-11-3-5-15,-1 7 4 16,-4 2-5-16,-2 0 0 0,6-1-10 0,-3-2-5 16,8 2-16-16,0-6-10 0,14 9-30 0,-7-41-18 15,20 56-30-15,-20-56-32 0,37 32-45 0,-37-32-82 16,32-11-178-16,14 18 44 0,-21-33 407 0</inkml:trace>
  <inkml:trace contextRef="#ctx0" brushRef="#br3" timeOffset="162686.6238">17992 7538 1517 0,'0'0'121'0,"-44"5"-79"15,44-5-23-15,-49 14 37 0,24 2-37 16,-4 0 28-16,5 5-15 0,-5 2-6 0,6 4-3 15,23-27-12-15,-39 49-2 0,39-49-7 16,-17 46 2-16,17-46-2 0,7 35 1 0,-7-35-3 16,28 26 2-16,-28-26-3 0,44 14 1 0,-15-12 0 15,2-2-1-15,1-2 1 0,2-3-1 0,-2 2 2 16,-2-1-2-16,-3 1 1 0,-27 3-1 0,35 1 0 16,-35-1 1-16,0 0 0 0,0 0 2 0,21 28-2 15,-21-28 3-15,-12 41 0 0,-2-11 6 0,-6 3-10 16,-6 8 12-16,-4-2-2 0,-2-1 3 15,0-4 0-15,2-6-2 0,3-3-10 0,27-25-2 16,-35 35-12-16,35-35-14 0,0 0-28 16,0 0-32-16,0 0-58 0,0 0-117 0,32-23-312 15,3 4 18-15,-1-22 287 0</inkml:trace>
  <inkml:trace contextRef="#ctx0" brushRef="#br3" timeOffset="163014.7878">18384 7783 1449 0,'-37'30'83'0,"37"-30"-24"15,0 0 5-15,14 33-2 0,-14-33-12 0,39 2-9 16,-13-11-8-16,13 0-8 16,0-6-9-16,7-3-8 0,2-3-1 0,-2 0-4 15,-2-1 2-15,-6 0-4 0,-6 4 1 0,-8-1-3 16,-24 19 8-16,29-32 3 0,-29 32 9 0,1-27 3 15,-1 27-4-15,0 0-5 0,-37-29-20 0,37 29 13 16,-55-2 3-16,15 11 4 0,-5 3 17 0,-3 9-30 16,-3 2 0-16,5 5 0 0,-4 2 0 0,10 4 0 15,3-3 0-15,8-1 0 0,10 0 0 16,6-3 0-16,8 1 0 0,5 0 0 0,7-5 0 16,4 3 0-16,-11-26 0 0,42 34 0 0,-10-22 0 15,0-5 0-15,9 2-80 0,-8-21-60 16,33 31-124-16,-36-17-328 0,34-4 3 0,3 2 208 15</inkml:trace>
  <inkml:trace contextRef="#ctx0" brushRef="#br3" timeOffset="163577.2737">19918 7119 1242 0,'0'-34'348'0,"0"34"-317"16,0 0-28-16,0 0-6 0,0 0 0 16,0 0 3-16,0 0 2 0,0 0 5 15,-29 48 2-15,17-8 9 0,-6 8-2 0,4 8 12 16,-2 2-8-16,2 8 7 0,0-1-15 0,3 5-11 15,0-3 18-15,3-2-27 0,2 0 24 0,1-8-13 16,5-1-12-16,2-5 0 0,3 0-17 0,-1-8-3 16,6-1-20-16,-6-14-14 0,15 4-38 0,-19-32-45 15,27 37-73-15,-27-37-114 0,0 0-116 16,32 7 95-16,-36-34 354 0</inkml:trace>
  <inkml:trace contextRef="#ctx0" brushRef="#br3" timeOffset="164140.1061">19632 7677 1613 0,'0'0'109'0,"-37"5"-48"0,37-5-16 0,0 0-14 15,0 0-13-15,0 0-12 0,0 0-1 0,0 0 1 16,0 0 4-16,48 2 1 0,-18-7-1 0,9-7-2 16,7-3-7-16,4-4-5 0,3-2-11 0,5 0-26 15,-3-4 23-15,4 6-39 0,-6-8 20 0,5 10-23 16,-12-13-14-16,7 14-7 0,-15-12-10 0,11 14-10 15,-22-14-19-15,17 17-20 0,-24-15-31 16,11 11-10-16,-31 15-27 0,34-44 11 0,-34 44 28 16,25-37 85-16,-25 37 98 0,14-38 91 0,-19 13 56 15,5 25 14-15,-4-37-14 0,4 37-12 0,-14-35-15 16,14 35-11-16,0 0-6 0,-30-34-8 16,30 34-7-16,0 0-14 0,0 0-16 0,-30 7-13 15,30-7-8-15,-25 23-9 0,25-23-3 0,-30 36-9 16,12-12 0-16,-1 1-6 0,-1 7 1 15,-1 3-6-15,0 5 3 0,-4 3-3 0,2 6 6 16,-2 0-5-16,2 6-8 0,2-1 18 0,3 4-25 16,0-3-5-16,6 3 0 0,1-7 0 0,3-1 0 15,4-6 0-15,6-2 0 0,3-9 0 0,4 3 0 16,2-12 0-16,-11-24 0 0,28 30 0 0,-28-30 0 16,35 7 0-16,-35-7 0 0,46-12 0 15,-17-4 0-15,-3-3 0 0,1-8 0 0,1-3 0 16,0 0 0-16,-1 2 0 0,-4 0 0 15,-3 2 0-15,-20 26 0 0,31-43 0 0,-31 43 0 16,16-26 0-16,-16 26 0 0,0 0 0 0,0 0 0 16,0 0 0-16,0 0 0 0,0 0 0 0,0 0 0 15,0 0 0-15,7 26 0 0,-7 3 0 0,-1-1 0 16,1 2 0-16,0-2 0 0,3 0 0 16,3-3-13-16,8 3-33 0,-14-28-14 0,44 44-32 15,-44-44-36-15,69 26-68 0,-69-26-98 0,64-23-244 16,-16 18 40-16,-13-21 317 0</inkml:trace>
  <inkml:trace contextRef="#ctx0" brushRef="#br3" timeOffset="164468.3136">20796 7709 1511 0,'0'0'45'0,"0"0"-23"0,-30 12 5 16,30-12 11-16,0 0 8 0,12 30 4 0,-12-30-3 15,0 0-2-15,41 21-12 0,-13-15-5 0,4-10-5 16,7-1-3-16,4-6-2 0,3-1-9 16,-2-4-5-16,0 0-4 0,-3-1 2 0,-6-1-3 15,-4 0 4-15,-7-1-3 0,-24 19 1 0,29-30-1 16,-29 30-10-16,10-28 18 0,-10 28-14 16,-7-28 26-16,7 28-13 0,-25-27 7 0,25 27-13 15,-42-16 0-15,12 13 0 0,0 5-1 0,-4 3 2 16,-1 5 2-16,1 5 2 0,-3 6-8 0,1 3 26 15,1 6-19-15,0 4-4 0,4 3-1 16,1 1 0-16,6 1 0 0,2 0 0 0,6-2 0 16,9-2 0-16,5-5 0 0,13-5 0 0,-11-25 0 15,46 39 0-15,-10-31 0 0,15-1-19 0,6-12-44 16,17 10-60-16,-16-33-117 0,33 19-376 0,-15-12 22 16,2-3 203-16</inkml:trace>
  <inkml:trace contextRef="#ctx0" brushRef="#br3" timeOffset="165214.1218">22388 6983 1096 0,'0'0'98'0,"0"0"-40"0,0 0-4 16,0 0 5-16,0 0 1 0,0 0-7 0,0 0-4 15,-30 7-2-15,30-7 1 0,-23 35-5 0,16-6-1 16,-7-3-7-16,7 13 5 0,-6 0-10 0,4 8 3 16,-1 1-11-16,3 5 0 0,-2-1-6 15,4 5 6-15,-3-1-11 0,3-1-8 0,0-1 19 16,-2-3-27-16,-2-3 22 0,2-2-11 0,0-6-5 16,1-8 5-16,3-2-5 0,3-30 4 0,0 35-5 15,0-35-1-15,0 0 1 0,9 30-2 0,-9-30 0 16,0 0-1-16,0 0 1 0,26-4 0 0,-26 4 2 15,27-19 0-15,-27 19 0 0,32-28-2 16,-32 28 2-16,33-37-6 0,-33 37 5 0,31-37-2 16,-31 37 2-16,24-32 0 0,-24 32 2 0,22-26-2 15,-22 26 2-15,0 0-2 0,35-28 1 0,-35 28-2 16,0 0 0-16,30-9-2 0,-30 9 0 16,0 0 1-16,0 0 0 0,32 23 3 0,-32-23-2 15,12 26 3-15,-12-26-3 0,7 37 3 0,-7-37-3 16,-3 39 3-16,3-39-1 0,-12 37 1 15,12-37-1-15,-20 39 3 0,20-39-2 0,-32 40 2 16,32-40-3-16,-48 42 2 0,18-19-4 0,-2 2 3 0,-3 0-5 16,-2-2 1-16,1-2-9 0,1-7-5 0,3 5-10 15,0-10-5-15,32-9-20 0,-48 9-22 0,48-9-49 16,-26-9-68-16,26 9-101 0,0 0-226 0,17-28 54 16,12 14 318-16</inkml:trace>
  <inkml:trace contextRef="#ctx0" brushRef="#br3" timeOffset="165647.8202">22808 7642 1267 0,'-57'10'153'0,"57"-10"-93"15,-28 23-18-15,28-23 8 0,-23 25-2 0,23-25-1 16,-21 32-5-16,21-32 1 0,-22 40-9 0,17-15-1 0,5-25-11 15,-14 47 1 1,14-47-3-16,-4 46 1 0,4-21-5 0,6-2 0 16,-6-23-8-16,16 47 2 0,-16-47-6 0,30 36 0 15,-30-36-3-15,42 14 1 0,-15-13-1 0,1-4 0 16,0-6-1-16,4-5-1 0,-2-2 2 0,-1-5 0 16,-1-4 2-16,0-1-4 0,-1 0 3 0,0-4-4 15,-4 1 4-15,-2-1-4 0,-3 1 5 0,-1 0-5 0,-3 1 4 16,-1 4-2-16,-13 24 4 0,18-45-5 0,-18 45 1 15,10-31-1-15,-10 31 1 0,0 0 0 0,0 0 2 16,0 0-2-16,0 0 1 0,0 0-2 16,0 0 1-16,0 0 2 0,0 0-1 0,0 31 2 15,-5-6-3-15,-2 3 2 0,-2 2-4 0,-2 2 4 16,1 1-7-16,1-3 0 0,4-1-10 0,1-1-4 16,8-2-15-1,-4-26-10-15,17 42-27 0,-17-42-16 0,36 32-21 16,-36-32-27-16,49 16-29 0,-49-16-49 0,59-12-128 15,-20 12-91-15,-16-27 120 0,24 27 312 16</inkml:trace>
  <inkml:trace contextRef="#ctx0" brushRef="#br3" timeOffset="166042.1125">23584 7679 878 0,'0'0'330'0,"-25"-37"-201"0,25 37-29 16,-16-25-2-16,16 25-15 0,0 0-19 0,0 0-13 15,-32-26-7-15,32 26-7 0,0 0-12 0,0 0-6 16,-32 7-8-16,32-7 0 0,0 0-2 15,-25 37 2-15,25-37 0 0,-17 46 4 0,6-18-5 16,2 4 6-16,2 1-7 0,2 0 5 0,-1-1-2 16,1-2 2-16,-2 2-7 0,4 0 1 0,-1-6-5 15,2-1 2-15,2-25-2 0,0 33 2 0,0-33-4 16,0 0 0-16,0 0-1 0,0 0-2 0,0 0 3 16,29 7-2-16,-29-7 2 0,28-32-1 15,-28 32 0-15,39-47-1 16,-16 19 2-16,-2-2-3 0,0 0 5 0,2 0-5 0,-1-4 4 15,-1 6-3-15,2-4 2 0,-4 3-4 0,1 0 4 16,-4 5-3-16,0-1 4 0,-16 25-3 16,28-35-15-16,-28 35 15 0,0 0-16 0,28-21 16 0,-28 21 0 15,0 0 0-15,0 0 15 0,0 0-15 0,9 42 16 16,-7-19-15-16,-2 7-3 0,-2 0 1 16,-1 0-5-16,1 1 1 0,2-1-7 0,2 0-1 15,5 0-12-15,2-7-2 0,5 5-13 0,-14-28-3 16,42 41-8-16,-17-31-13 0,14 8-19 0,-11-22-21 15,24 19-34-15,-24-30-30 0,29 23-25 0,-25-24-43 16,10-5-132-16,13 19 14 0,-30-32 287 0</inkml:trace>
  <inkml:trace contextRef="#ctx0" brushRef="#br3" timeOffset="166510.9906">24312 7770 1012 0,'-20'-29'141'0,"-8"2"-26"16,28 27-11-16,-46-32-2 0,46 32-18 0,-53-26-5 15,53 26-5-15,-55-18-10 0,30 18-11 0,-2-3-17 16,27 3-7-16,-42 3-8 0,42-3-1 0,-34 16-2 15,34-16 1-15,-26 28-2 0,26-28 0 0,-20 39-5 16,15-11 2-16,-1 1-7 16,6-1 2-16,2 0-9 0,7-3 0 0,-9-25 0 15,23 44 0-15,-23-44 0 0,36 31 0 0,-12-24 0 16,3 0 0-16,3-7 0 0,2-3 0 0,0-4 0 16,-2-2 0-16,0-5 0 0,-3-2 0 0,-3-2 0 15,-24 18 0-15,41-37 0 0,-41 37 0 0,25-38 0 16,-25 38 0-16,16-39 0 0,-16 39 0 0,10-34 0 15,-10 34 0-15,0 0 0 0,8-31 0 16,-8 31 0-16,0 0 0 0,0 0 0 0,0 0 0 16,0 0 0-16,-22 30 0 0,12-2 0 0,-5 5 0 15,0 10 0-15,0 2 0 0,-4 8 0 0,1 9 0 16,-3 3 0-16,-2 4 0 0,0 1 0 16,0 2-4-16,0-1-9 0,-2 1 4 0,0-5 19 15,4-9-20-15,0-2 21 0,3-11-6 0,6-8-8 16,-3-8 5-16,15-29-4 0,-21 37 5 15,21-37 0-15,0 0-1 0,0 0 1 0,0 0-1 16,-26-3-2-16,26 3 0 0,-11-37 0 0,9 9 0 16,2-4 0-16,6-7 0 0,6-6 0 0,0-3 0 15,6-3 0-15,5-2 0 0,4 0 0 0,3-3 0 16,5-2 0-16,-1 3 0 0,3-1 0 0,-2 3 0 16,-1 4 0-16,-6 3 0 0,-3 9-7 15,-7 5-27-15,-18 32-16 0,30-44-37 0,-30 44-62 16,18-30-141-16,-18 30-307 0,28-7 43 15,-28 7 276-15</inkml:trace>
  <inkml:trace contextRef="#ctx0" brushRef="#br3" timeOffset="167245.4889">14266 9044 1345 0,'0'0'142'0,"0"0"-83"0,0 0-20 0,0 0-14 16,0 0-5-16,-32 35-6 0,32-35 4 0,-21 46-6 16,10-16 4-16,-1 2-7 0,3-1 0 15,0 1-8-15,4 0 5 0,1-2-7 0,1 1 2 16,5-4 6-16,-2-1-39 0,5-1 19 16,-5-25-49-16,11 31-8 0,-11-31-26 0,28 23-58 15,-28-23-63-15,34-23-244 0,-4 20 15 0,-16-29 276 16</inkml:trace>
  <inkml:trace contextRef="#ctx0" brushRef="#br3" timeOffset="167401.7794">14146 8783 1413 0,'0'0'113'16,"-43"7"-78"-16,43-7-15 0,-37 6-14 15,37-6-6-15,0 0-14 0,0 0-19 0,0 0-10 16,0 0-9-16,0 0-16 0,27-15-26 0,8 15-63 15,-8-24-90-15,8-1-212 0,22 18 51 0,-20-30 397 16</inkml:trace>
  <inkml:trace contextRef="#ctx0" brushRef="#br3" timeOffset="167776.9503">14891 8945 1241 0,'-33'25'71'0,"6"-23"-33"15,27-2-6-15,-41 1-3 0,41-1 1 16,-39 0-2-16,39 0-3 0,-42-1 4 0,42 1-4 16,-41 1-4-16,41-1-1 0,-32 7-5 0,32-7-2 15,-26 18-3-15,26-18 2 0,-22 32 4 0,22-32 9 16,-16 40 1-16,16-40 4 0,-7 43-10 0,7-43-5 16,7 33-6-16,-7-33-3 0,24 25-5 0,-24-25 1 15,38 16-3-15,-38-16 1 0,52 5 1 16,-24-7 0-16,2 0-1 0,0-1 1 0,-1-1-1 15,-1 1 1-15,-3 1 0 0,1 0 0 0,-26 2 1 16,41 4 1-16,-41-4 1 0,27 12 4 0,-27-12 0 16,0 0 4-16,17 35-3 0,-17-35 4 15,0 34-4-15,0-34 1 0,-14 38-1 0,14-38-1 16,-26 41-3-16,26-41-14 0,-39 35 13 0,39-35-16 16,-46 32 28-16,46-32-14 0,-41 25 9 15,41-25-18-15,-28 15-8 0,28-15-12 0,0 0-13 16,0 0-29-16,0 0-39 0,0 0-59 0,0 0-191 15,19-31-186-15,-6 4 45 0,20 17 428 0</inkml:trace>
  <inkml:trace contextRef="#ctx0" brushRef="#br3" timeOffset="169922.7125">15832 9035 601 0,'0'0'152'0,"0"0"-75"16,0 0-14-16,-2-25 9 0,2 25 10 15,0 0 2-15,0 0-1 0,7-24-11 0,-7 24-13 16,0 0-16-16,0 0-15 0,0 0-10 0,0 0-1 15,0 0-5-15,0 0 1 0,0 0-2 0,0 0-2 16,0 0 0-16,-2 33 2 0,2-33-1 0,-7 41 8 16,7-41-2-16,-14 45 9 0,14-45 1 0,-14 48 3 15,14-48-5-15,-14 49 1 0,14-49-8 16,-11 43-2-16,11-43-6 0,-7 38-1 0,7-38-7 16,-2 32 1-16,2-32-3 0,0 0 1 0,0 0 1 15,18 25-1-15,-18-25-1 0,0 0 2 0,26-6 0 16,-26 6 0-1,31-22 2-15,-31 22-2 0,33-43 1 0,-13 17-3 0,-1-2 4 16,1 0-4-16,-1-2 6 0,1-2-6 0,-3 2 4 16,1 2-4-16,-4 3 7 0,-3 0-4 15,-11 25 7-15,19-35-2 0,-19 35 0 0,0 0 1 16,0 0 0-16,0 0 0 0,0 0-1 0,0 0-1 16,0 0-3-16,0 0-1 0,0 0-3 0,18 30 2 15,-16-5-3-15,-2 1 0 0,0 4-9 0,0-2-2 16,5 1-12-16,0-1-5 0,8 0-19 0,-13-28-4 0,30 46-17 15,-30-46-5-15,46 35-15 0,-46-35-21 0,64 18-19 16,-39-26-38-16,22 12-38 0,-13-8-92 16,-9-18-56-16,28 22 213 0</inkml:trace>
  <inkml:trace contextRef="#ctx0" brushRef="#br3" timeOffset="170254.2739">16595 8998 1042 0,'0'0'129'0,"-27"-23"-60"0,27 23-14 16,-26-17 0-16,26 17 2 0,-25-9-7 15,25 9-7-15,-25 1-8 0,25-1-8 0,-26 15-7 16,26-15-3-16,-27 26-2 0,27-26 6 0,-25 41 0 16,17-15 4-16,-5-1-2 0,6 5 0 0,-2-4-5 15,7 6 2-15,-1-4-7 0,3-2 4 16,0-26-6 0,9 43 1-16,-9-43-4 0,23 29-1 0,-23-29-3 15,37 22 0-15,-37-22 0 0,50 0 0 0,-24-6 1 0,4-6-2 16,2-4 3-16,0-5-4 0,-2-4 2 0,0-3-4 15,0 0 5-15,-3-2-5 0,-4 2 3 0,-4 1-4 16,-19 27 3-16,22-42-2 0,-22 42 3 0,-2-32-2 16,2 32 1-16,0 0-5 0,-37-26 0 0,37 26-5 15,-39-3-1-15,14 6-2 0,25-3-1 0,-46 18 1 16,46-18-3-16,-36 23 0 0,36-23-12 0,-24 19-17 31,24-19-35-31,0 0-35 0,14 25-53 0,-14-25-54 16,39-16-101-16,-2 12-149 0,-10-26 109 0,31 21 361 15</inkml:trace>
  <inkml:trace contextRef="#ctx0" brushRef="#br3" timeOffset="170471.9193">17321 8399 1328 0,'-41'-3'176'15,"41"3"-153"-15,-46 16-8 0,46-16 13 0,-39 38 24 16,20-2-29-16,-6-1 28 0,6 12-34 15,-6-4 4-15,7 8 2 0,0-2-19 0,6 4 4 16,0 0-10-16,3 3 8 0,0 2-9 0,4-2 6 0,-1 1-11 0,3-8 3 0,3-3-16 16,-2-7-12-16,9 1-18 0,-5-12-3 15,12 6-30-15,-14-34-21 0,25 37-70 0,-25-37-101 16,0 0-184-16,33 2 8 0,-33-27 404 0</inkml:trace>
  <inkml:trace contextRef="#ctx0" brushRef="#br3" timeOffset="170598.8159">16997 8910 1270 0,'-21'-32'326'0,"21"32"-234"0,0 0-35 15,0 0-15-15,-20-24-19 0,20 24-13 0,0 0-5 16,41-29-5-16,-13 17-4 0,8-2-15 0,15 2-28 16,-5-15-51-16,32 26-112 0,-30-12-316 0,19-6-31 15,8 8 194-15</inkml:trace>
  <inkml:trace contextRef="#ctx0" brushRef="#br3" timeOffset="171223.8369">18221 8903 674 0,'0'0'98'0,"18"-30"0"0,-18 30 0 16,17-30 3-16,-17 30-11 0,0 0-4 0,0 0-4 15,4-35-4-15,-4 35-10 0,0 0-11 0,-27-14-9 16,27 14-2-16,-33-2-4 0,8 2-5 16,25 0-2-16,-44 19-4 0,44-19 0 0,-52 36-3 15,27-6 1-15,-5-1-3 0,4 7 3 0,-4 2-7 16,5 1 2-16,0-2-8 0,4-2 0 0,5-3-5 15,3-2-1-15,13-30-6 0,-12 44 0 0,12-44-4 16,0 25 2-16,0-25-4 0,0 0 3 0,27 26 0 16,-27-26 0-16,39 0 1 0,-13-9 0 15,8-8 0-15,3-4-2 0,5-11 4 0,1-3-4 16,7-6 2-16,-1-1-3 0,-5-2 5 0,2 2-6 16,-8 3 5-16,-5 2-4 0,-6 9 2 15,-27 28-1-15,37-41 1 0,-37 41 0 0,0 0 1 16,0 0 0-16,0 0 1 0,0 0-3 0,0 0 0 15,0 0 0-15,0 0-1 0,-32 16 0 0,13 10-3 16,-4 10 3-16,0 4-3 0,0 2 4 16,3 1-3-16,1-5 3 0,6 1-11 0,3-4-2 15,4 1-13-15,5-6-7 0,9 0-13 0,-8-30-9 16,38 45-35-16,-38-45-19 0,65 30-50 0,-40-42-60 16,37 26-76-16,-11-16-207 0,-5-19 84 0,25 21 362 15</inkml:trace>
  <inkml:trace contextRef="#ctx0" brushRef="#br3" timeOffset="171458.2321">19041 8864 1349 0,'-28'-21'92'0,"28"21"-32"16,-39-16 1-16,39 16-6 0,-41-9-9 0,41 9-5 16,-44-1-2-16,44 1-2 0,-48 8-4 0,23 3-5 15,0 0-2-15,25-11 4 0,-49 30 0 16,24-4 0-16,-4 0-6 0,5 6 0 0,-5 2-6 15,5-3 3-15,2 1-18 0,5 1-3 0,4-1 0 16,6-2 0-16,4-4 0 0,6-1 0 16,8 0 0-16,-11-25 0 0,39 37-12 0,-13-25-16 15,10-3-18-15,-1-6-6 0,11 4-32 0,-9-21-36 16,27 21-83-16,-32-35-154 0,23 14-175 0,2 2 15 16,-15-18 422-16</inkml:trace>
  <inkml:trace contextRef="#ctx0" brushRef="#br3" timeOffset="171723.8499">19402 8942 867 0,'-9'-34'146'0,"9"34"-115"0,-3-30-3 16,3 30 22-16,3-28 13 0,-3 28 15 16,0 0 2-16,-10-33 0 0,10 33-7 0,0 0-11 15,0 0-9-15,-34 0-8 0,34 0 2 0,-34 15-3 16,34-15 2-16,-44 30-4 0,44-30 2 0,-53 44-7 15,25-14 2-15,-4 2-11 0,-2 3-2 0,2 1-9 16,4-5-1-16,1 3-11 0,8-4-5 0,5-4 0 16,3 1 0-16,11-27 0 0,-2 38 0 15,2-38 0-15,16 34-7 0,-16-34-12 0,34 23-5 16,-9-15-13-16,-1-8-6 0,12 4-24 0,-2-18-33 16,22 19-70-16,-26-37-122 0,16 18-257 0,6 0 13 15,-15-14 334-15</inkml:trace>
  <inkml:trace contextRef="#ctx0" brushRef="#br3" timeOffset="172114.5957">19487 9024 1112 0,'0'0'245'0,"0"0"-169"0,-32 0-32 0,32 0-2 16,0 0-9-16,0 0-6 0,0 0 4 0,0 0 5 15,23 25 2-15,-23-25-3 0,43 2-8 16,-13-4-6-16,2-7-3 0,3 2-6 16,1-5-3-16,-4 0-6 0,-1-2 1 0,1-1-3 15,-2-2 1-15,-3 1-3 0,-27 16 2 0,41-35-1 16,-41 35 2-16,23-23 1 0,-23 23 4 0,0 0 1 16,7-32 4-16,-7 32-1 0,0 0-2 0,-25-23-3 15,25 23-4-15,-34-9-1 0,34 9 1 16,-42-3 2-16,17 5 4 0,25-2 1 0,-48 10 4 15,48-10 2-15,-46 20 0 0,21-6 2 0,-3 3-3 16,3 10 4-16,-3 3-3 0,5 3 2 0,2 1-5 16,1-4-2-16,8-2-9 0,5 0-1 0,7-28 0 15,1 40 0-15,-1-40-8 0,25 30-1 0,-25-30-6 16,46 18-4-16,-12-18-8 0,0-11-11 16,12-1-28-16,-9-20-49 0,27 20-100 15,-33-41-184-15,26 20-162 0,0-6 43 0,-13-17 462 16</inkml:trace>
  <inkml:trace contextRef="#ctx0" brushRef="#br3" timeOffset="172302.1863">20344 8313 1484 0,'-35'11'235'0,"35"-11"-185"16,-39 17-15-16,39-17 1 0,-37 32-2 16,14-9-7-16,3 8-15 0,-3 3 25 0,0 12-28 15,0-2 17-15,4 3-12 0,-1-1-11 0,6-2 3 16,2 5-7-16,3-3 4 0,0-2-9 0,4 2 6 15,1 0-13-15,1-4 0 0,4 0-18 16,-1-10-5-16,7 3-25 0,-7-35-34 0,25 60-42 16,-25-60-65-16,36 35-173 0,-36-35-155 15,30 13 66-15,0 1 418 0</inkml:trace>
  <inkml:trace contextRef="#ctx0" brushRef="#br3" timeOffset="173318.1576">20263 8815 1060 0,'-28'35'319'0,"28"-35"-286"0,0 0-12 15,0 0 8-15,14 27 11 0,-14-27 1 0,0 0 1 16,32 14-5-16,-32-14-6 0,35 1-11 0,-35-1-9 16,43-7-1-16,-17 4-2 0,-1-4 2 0,1 0-4 15,1 0 4-15,1 0-1 0,-28 7-1 0,46-18 0 16,-46 18-5-16,36-18-2 0,-36 18 2 0,25-19 0 15,-25 19 3-15,0 0 0 0,16-32 0 16,-16 32 1-16,-6-24 3 0,6 24 1 0,0 0 2 16,-23-34 0-16,23 34 3 0,-28-17 0 0,28 17 6 15,-32-9 4-15,32 9-2 0,-39 5 1 0,39-5-3 16,-46 18-3-16,46-18-4 0,-44 28 0 16,44-28-5-16,-36 40-8 0,36-40-2 0,-30 50 0 15,21-24 0-15,2 1 0 0,4-3 0 16,3 1 0-16,5 1 0 0,-5-26 0 0,20 43 0 15,-20-43 0-15,38 24-5 0,-38-24-4 0,54 18-1 16,-24-16-3-16,7-1-6 0,-3-6-8 0,3 0-8 16,-4-4-4-16,8 2-9 0,-7-9-7 0,8 9-11 15,-10-12-16-15,11 17-15 0,-19-23-26 0,19 27-22 16,-43-2-19-16,55-21 12 0,-55 21 30 0,39-11 41 16,-39 11 39-16,0 0 27 0,25 4 32 15,-25-4 48-15,0 0 42 0,0 0 35 0,-16 49 8 16,16-49-15-16,-23 35-18 0,23-35-26 0,-25 39-8 15,25-39-20-15,-27 44-9 0,27-44-20 16,-21 48-4-16,21-48-9 0,-18 45-2 0,18-45-3 16,-7 36-7-16,7-36-8 0,4 30 1 0,-4-30-2 15,0 0-1-15,0 0-1 0,30 26 3 0,-30-26-2 16,0 0 3-16,30-14 0 0,-30 14-3 16,23-32 4-16,-23 32-4 0,25-42 5 0,-13 17-5 15,1 1 4-15,-5-3-5 0,1-1 5 0,-3 0-5 16,1 0 5-16,-2 0-4 0,0-2 3 0,-1 0-3 15,1 1 2-15,-1 3-2 0,-4 26 2 0,9-44-2 16,-9 44 2-16,12-30-2 0,-12 30 1 0,0 0-1 16,0 0 2-16,0 0-1 15,28-14 2-15,-28 14 0 0,0 0 0 0,32 21 2 16,-32-21-3-16,32 19 1 0,-32-19-2 0,44 18 2 16,-17-13-3-16,1-1 2 0,1-2-2 0,3-2 0 15,-1 0-3-15,1-4-1 0,0 2-4 0,-2-3-3 16,2 2 0-16,-2-4-3 0,-1 3 0 0,-5-3 1 15,-24 7 5-15,38-11 1 0,-38 11 9 0,0 0 10 16,0 0 10-16,0 0 6 0,0 0-1 16,0 0-5-16,0 0-6 0,0 0 3 0,-39 2 0 15,39-2-2-15,-43 16-3 0,18-2-3 0,-1-2-5 16,1 6 5-16,-3 0-2 0,1 3 3 0,-1 7-3 16,3 0 4-16,0 2-2 0,4 0 2 0,3-2-12 15,4-1 0-15,5-3 0 0,9-24 0 16,-9 46 0-16,9-46 0 0,7 37 0 0,-7-37 0 15,0 0 0-15,34 25 0 0,-34-25 0 16,39 0 0-16,-12-11 0 0,3-1 0 0,2-6 0 16,1-5 0-16,-1 0 0 0,-2-1 0 0,-2-3 0 15,-1 3 0-15,-4-3 0 0,0 3 0 0,-5-1 0 16,-18 25 0-16,32-41 0 0,-32 41 0 0,16-28 0 16,-16 28 0-16,0 0 0 0,0 0 0 0,0 0 0 15,0 0 0-15,0 0 0 0,-9 37 0 16,0-10 0-16,-2-1 0 0,2 1 0 0,2-1 0 15,2-1 0-15,5-25-4 0,-2 42-17 0,2-42-4 16,14 35-7-16,-14-35 0 0,29 23-7 16,-29-23-8-16,46 7-32 0,-46-7-36 0,71-12-98 15,-52-20-211-15,24 7-103 0,8 1 39 0,-14-26 488 16</inkml:trace>
  <inkml:trace contextRef="#ctx0" brushRef="#br3" timeOffset="173505.8066">22427 8408 1449 0,'-62'11'119'0,"62"-11"-62"0,-55 42 33 0,34-7-37 16,-11-3 10-16,7 10-21 0,-3-3-16 15,3 5 1-15,4 2-15 0,3-1-2 0,2 3-10 16,4 0 5-16,-1 3-9 0,5-4 5 16,2-1-12-16,1-7-19 0,9 1-11 0,-6-10 4 15,11 4-20-15,-9-34-4 0,10 47-32 0,-10-47-38 16,11 30-63-16,-11-30-112 0,0 0-170 0,0 0 15 15,-14-25 410-15</inkml:trace>
  <inkml:trace contextRef="#ctx0" brushRef="#br3" timeOffset="173818.5267">22050 8759 1323 0,'-30'-15'179'15,"30"15"-108"-15,0 0-18 0,0 0 0 0,0 0-1 16,37 20-3-16,-37-20-8 0,37 7-3 15,-37-7-7-15,53 0-1 0,-23-4-3 0,2 4-3 16,-3-3 0-16,1 3-2 0,-2 0-4 16,-1 0-6-16,-3-4-12 0,-24 4 0 0,39 0 0 15,-39 0 0-15,27 0 0 0,-27 0 0 0,0 0 0 16,0 0 0-16,0 0 0 0,0 0 0 0,25 11 0 16,-25-11 0-16,0 0 0 0,0 0 0 0,5 33 0 15,-5-33 0-15,-5 43 0 0,-1-13 0 0,-2 3 0 16,-3 4 0-16,-1 3 0 0,-3-3 0 15,1 2 0-15,2-5 0 0,3-1 0 0,2-5 0 16,2 1 0-16,5-29 0 0,0 44 0 0,0-44 0 16,5 26-41-16,-5-26-8 0,0 0-33 15,26-14-45-15,12 12-139 0,-28-31-343 0,24-4 47 16,1 3 252-16</inkml:trace>
  <inkml:trace contextRef="#ctx0" brushRef="#br3" timeOffset="174217.1575">22794 8526 1683 0,'-18'30'79'0,"18"-30"-37"0,-12 35 14 15,12-35 0-15,-9 32-3 0,9-32-11 0,-6 37-6 16,6-37-36-16,2 35 0 0,-2-35 0 0,9 39 0 16,-9-39 0-16,7 37 0 0,-7-37 0 15,-2 39 0-15,2-39 0 0,-5 40 0 0,5-40 0 16,-16 51 0-16,4-26 0 0,-2 5 0 0,-4-2 0 15,18-28 0-15,-30 42 0 0,30-42 0 0,-18 28 0 16,18-28 0-16,0 0 0 0,0 0 0 0,0 0 0 0,0 0 0 16,0 0 0-16,0 0 0 0,28-24 0 0,-5-3 0 15,8-6 0-15,0-2 0 0,3-2 0 16,1 0 0-16,-3 3 0 0,0 1 0 0,-2-1 0 16,-1 3 0-16,-3 1 0 0,-1 5 0 0,-25 25 0 0,35-35 0 15,-35 35 0-15,0 0 0 0,0 0 0 0,0 0 0 16,0 0 0-16,0 0 0 0,-1 40 0 15,-12-12 0 1,-1 4 0-16,-4-4 0 0,8 8 0 0,-3-5-11 0,10 4-19 16,-2-1 0-16,6 3-7 0,3-7 4 15,6 2-7-15,-10-32 2 0,36 49-13 0,-36-49-16 0,51 33-31 16,-51-33-35-16,69 18-67 0,-69-18-59 0,69-28-200 16,-15 28 10-16,-23-25 338 0</inkml:trace>
  <inkml:trace contextRef="#ctx0" brushRef="#br3" timeOffset="174681.454">23527 8792 1399 0,'-11'-28'147'0,"11"28"-91"0,-39-30-11 16,13 12 6-16,26 18-7 0,-46-17-4 15,46 17-3-15,-53 0-1 0,26 7 0 0,-3-2-5 16,5 9 0-16,-1-2-3 0,1 8-1 0,25-20-4 16,-48 46-7-16,27-22-16 0,5 6 0 0,0-2 0 15,7 2 0-15,5-3 0 0,8-3 0 0,-4-24 0 16,23 39 0-16,-23-39 0 0,43 27 0 15,-17-20 0-15,4-4 0 0,0-1 0 0,2-6 0 16,-2-3 0-16,-1-5 0 0,-5-2 0 0,3-6 0 16,-27 20 0-1,48-45 0-15,-25 18 0 0,-5 1 0 0,-18 26 0 0,31-46 0 0,-31 46 0 16,25-37 0-16,-25 37 0 0,0 0 0 0,20-26 0 16,-20 26 0-16,0 0 0 0,0 0 0 0,0 0-1 15,-13 37-5-15,1-7 0 0,-4 12 2 0,-5 9-4 16,-4 4 8-16,-2 10-8 0,-3 3 5 15,0 5 1-15,0 2-5 0,0 3 16 0,-2 10-1 16,0-12 8-16,4-1-7 0,-1-13-6 0,5-18-3 16,4-2 0-1,-1-1 0-15,3-10 0 0,2-6 0 0,16-25 0 0,0 0 0 0,-28 25 0 0,28-25 0 0,0 0 0 16,-18-39 0-16,16 16 0 0,1-7 0 16,4-3 0-16,3-2 0 0,-1-2 0 0,2 1 0 15,2-4 0-15,1 1 0 0,3-5 0 0,3-2 0 31,0-3 0-31,5 0 0 0,4 3 0 0,5 5 0 16,4 3 0-16,-3 1 0 0,5 5-10 0,-8-2-35 16,8 13-38-16,-15-16-76 0,30 34-240 0,-26-22-219 0,3 6 45 15,1 8 414-15</inkml:trace>
  <inkml:trace contextRef="#ctx0" brushRef="#br3" timeOffset="182675.2057">14539 10123 960 0,'-11'-35'91'0,"11"35"-37"16,0 0-8-16,-3-24-4 0,3 24 6 0,0 0-2 15,-6-27-8-15,6 27-5 0,0 0-8 0,0 0-7 16,0 0-11-16,0 0-4 0,0 0-2 0,0 0 0 15,-19 32 2-15,19-32 7 0,-18 40 4 0,13-11 13 16,-6-3 3-16,8 6 7 0,-4-6-6 0,3 6 2 16,-1-8 12-16,7 8-35 0,-4-7 28 0,5 3-37 15,3-3 6-15,-6-25-1 0,19 42-6 16,-19-42 1-16,34 33-3 0,-34-33 3 0,49 18-3 16,-20-13 1-16,1-3 0 0,0-5 1 0,0-5 1 15,2-2-1-15,-4-4 2 0,2-4-3 16,-3-5 3-16,-1-3-3 0,3-6-15 0,-1 2 31 15,0-3-30-15,-1-1 30 0,1-1-10 0,-6 0-6 16,-3 3 5-16,-3 4-4 0,-5 3 4 0,-11 25-3 16,12-35 3-16,-12 35 2 0,0 0 5 15,0 0 2-15,0 0 1 0,0 0-4 0,0 0-6 16,0 0-2-16,0 0-2 0,-12 32 1 0,6-8-3 16,-3 5 3-16,4 4-3 0,-2 1 4 0,4-3-4 15,1-3-13-15,4-1 29 0,-2-27-33 0,15 39 27 16,-15-39-26-16,29 30-18 0,-29-30-20 0,42 15-19 15,-42-15-18-15,53 4-25 0,-53-4-18 16,54-12-65-16,-54 12-49 0,42-48-184 16,-1 46 86-16,-32-29 348 0</inkml:trace>
  <inkml:trace contextRef="#ctx0" brushRef="#br3" timeOffset="183197.2994">15472 10069 995 0,'-23'-28'95'0,"23"28"-32"0,0 0-11 16,0 0-3-16,0 0-11 0,-25-2-14 15,25 2-6-15,0 0 3 0,-32 30-5 0,32-30 3 16,-17 47-7-16,10-13 7 0,-2-1-1 0,4 8 10 16,-1-6 15-16,6 7-32 0,-3-5 32 0,6 6-36 15,-5-8 11-15,6 5 7 0,-2-10-11 16,3 0 8-16,-5-30-10 0,9 44 0 0,-9-44-5 16,11 32 3-16,-11-32-5 0,0 0 2 0,0 0-2 15,0 0 0-15,0 0 3 0,0 0 0 16,0 0 0-16,17-34-5 0,-10 5 0 0,0-8-5 15,2-6 5-15,2-1-5 0,1 0-12 0,1 2 28 16,-3-2-27-16,1 3 26 0,0-4-9 0,-3 4-6 16,1-1 5-16,2 1-5 0,1 3 6 0,1 2-6 15,1 5 5-15,0 2-5 0,-14 29 3 0,30-42-4 16,-30 42 3-16,36-24-2 0,-36 24 3 16,37-11-2-16,-37 11 0 0,33 2 0 0,-33-2-1 15,36 12 1-15,-36-12-1 0,30 21 2 16,-30-21-3-16,23 35 3 0,-23-35-5 0,16 41 0 15,-11-15-8-15,-5-26 0 0,0 50-8 0,-5-20 2 16,-2 1-6-16,-7-1 7 0,-2 2 2 0,-2-4 10 16,-3-1 0-16,21-27 8 0,-41 42-3 0,41-42 4 15,-42 30 17-15,42-30-17 0,-43 19 18 16,43-19-20-16,-41 7 2 0,41-7-15 0,-37 2 21 16,37-2-15-16,-34-2 20 0,34 2 0 0,-26 5-4 15,26-5-2-15,-28 18-5 0,28-18 0 0,-29 44-5 16,19-12 8-16,-3 8-6 0,3 6 8 0,-5 5-9 15,3 2 7-15,-2 3-9 0,-2-3 7 0,2 5-8 32,1-7 3-32,3-5-19 0,1-7-16 15,12 5-48-15,-3-44-67 0,15 62-110 0,-12-36-269 0,-3-26 55 16,32 37 338-16</inkml:trace>
  <inkml:trace contextRef="#ctx0" brushRef="#br3" timeOffset="184067.0481">16986 9991 517 0,'0'0'98'0,"0"0"-31"15,0 0 7-15,0 0 9 0,0 0 10 0,-42-8-4 16,42 8 3-16,-35 14-4 0,35-14 0 0,-43 24-13 16,43-24-7-16,-48 34-9 0,48-34 0 15,-51 40-10-15,30-15-2 0,-8-2-11 0,12 5-6 16,-6-3-9-16,8 3-4 0,1-3-7 0,5-3-2 15,9-22 11-15,0 36-34 0,0-36 31 0,0 0-32 16,36 30 15-16,-36-30 3 0,46 7-2 0,-14-11 2 16,1-1 0-16,6-6-3 0,6-5-14 0,-3-3 31 15,6-6-31-15,-4-5 28 0,0-5-12 16,-1 5-9-16,-6-1 7 0,-5-1-6 0,-7 4 5 0,-6 1-3 16,-19 27 3-16,18-42 0 0,-18 42 5 0,-2-33-3 0,2 33 2 15,-17-25-2-15,17 25 0 0,-31-16-1 0,31 16 1 16,-40-5-1-16,40 5 1 0,-41 3 1 15,41-3-1-15,-35 14 4 0,35-14 2 0,-27 16 3 16,27-16-2 0,0 0-1-16,0 0-4 0,-11 25-1 15,11-25 0-15,0 0-1 0,34 17 1 0,-34-17-2 16,46 6 1-16,-19-6 2 0,3-2-2 0,2 4 1 16,-4 0 0-16,0 1-1 0,-3 6-2 0,-25-9 4 15,43 26-3-15,-43-26 4 0,26 46-2 0,-19-20 1 16,-3 8-2-16,-2-2 3 0,-6 3-4 0,-1 0-14 15,-2 0 28-15,-1-3-27 0,0-4 28 0,-3 0-10 16,11-28-4-16,-19 44 3 0,19-44 0 16,0 0 0-16,-16 27 0 0,16-27-2 0,0 0-2 0,0 0 3 15,0 0 3-15,23-27 1 0,-23 27 9 0,39-42 0 0,-16 12-11 16,3 0 30-16,-1-5-30 0,-2 2 25 0,-2-4-8 16,0 1-6-16,-3 3 2 0,-2-1-8 0,0 8-1 15,-5 0-6-15,-11 26 2 0,19-43-4 16,-19 43 1-16,14-26-4 0,-14 26-4 15,0 0-8-15,30-30-12 0,-30 30-13 0,36-11-14 16,-36 11-23-16,57-3-39 0,-57 3-50 0,81-2-73 16,-49-8-157-16,14 1-98 0,18 16 124 0,-22-28 370 15</inkml:trace>
  <inkml:trace contextRef="#ctx0" brushRef="#br3" timeOffset="184677.4266">19067 10067 480 0,'16'-32'96'0,"-16"32"11"0,13-30 4 16,-13 30 9-16,0 0-1 0,9-24-1 15,-9 24-11-15,0 0-12 0,-36-20-24 0,36 20-13 0,-30 2-12 16,30-2-4-16,-39 13-5 0,39-13-4 15,-46 19-4-15,46-19 1 0,-46 30-3 0,46-30 2 16,-48 42-6-16,27-15 1 0,-2-1-4 0,7 6 4 16,0-1-5-16,4 3-1 0,-2-1-6 15,6 1-15-15,5-6 22 0,1-3-26 0,2-25 24 16,14 40-13-16,-14-40-4 0,27 30 3 0,-27-30-3 16,37 12 3-16,-12-15 0 0,1-4 3 0,5-7 1 0,-7-7-1 0,8-6-13 15,0-1 24-15,2-13-25 0,1-3 23 16,1-8-9-16,3-7-7 0,-4 5 6 0,2-1-7 15,-7 4 6-15,-3 4-6 0,-4 3 6 16,-2 3-5-16,-5 4 5 0,-2 2-6 0,0 5 4 16,-3 4-3-1,-11 26 1-15,12-37 1 0,-12 37 0 0,0 0 1 0,0 0 2 0,0 0-3 0,0 0 0 0,-14 24-1 16,-2 8-3-16,-1 8 5 0,-5 10-6 0,-4 6 6 31,1 4-6-31,0-2 6 0,2 4-7 0,2-6 3 16,7 0-12-16,3-8 1 0,9-2-15 0,6-11-13 15,12-3 17-15,-16-32-36 0,46 46 16 16,-18-38-26-16,15 10-12 0,-10-22-13 0,22 11-24 16,-18-26-21-16,25 14-67 0,-21-23-35 0,14-1-94 15,7 14-43-15,-27-29 290 0</inkml:trace>
  <inkml:trace contextRef="#ctx0" brushRef="#br3" timeOffset="185489.99">19909 10005 717 0,'-13'-24'185'15,"13"24"-10"-15,-28-28-22 0,28 28-24 16,-37-18-30-16,37 18-24 0,-43-7-14 15,43 7-10-15,-42 3-8 0,42-3-9 0,-39 15-9 16,39-15-3-16,-41 26-6 0,41-26 1 0,-37 39-2 16,19-13 2-16,-1 1-1 0,5 4 5 0,-1 1-5 15,5 1 5-15,1-1-4 0,4 3 2 0,-1-1-4 16,10-6-12-16,-1-2 21 0,-3-26-28 0,22 39 22 16,-22-39-14-16,33 25-2 0,-33-25 1 15,50 9-2-15,-22-13 0 0,4-6 0 0,0-6-2 16,5-4-11-16,-1-4 22 0,1-6-24 0,-2 0 21 15,-3-5-11-15,-2-1-4 0,-5 1 4 0,-6 2-3 16,-4 1 5-16,-3 0-2 0,-7 8 5 0,-5 24-1 16,7-46 2-16,-7 46-2 0,-7-37 2 15,7 37-2-15,0 0 1 0,-26-30 0 0,26 30 0 16,0 0-2-16,-29-5 0 0,29 5-1 16,0 0 1-16,-26 17 2 0,26-17-1 0,0 0 2 15,-14 35-2-15,14-35 1 0,0 0-1 0,5 32 1 16,-5-32-2-16,0 0 2 0,34 21 0 0,-34-21 0 15,33 4 2-15,-8-6 1 0,2-1 2 0,3-5 1 16,2 1 1-16,1-3-1 0,-3 1-3 0,0-2-1 16,-1 3-1-16,-29 8 0 0,42-13 0 15,-42 13-2-15,0 0 1 0,25-1-2 0,-25 1 2 16,0 0 1-16,0 0 0 0,0 0 1 0,0 0-2 16,0 0 1-16,-14 38-1 0,14-38 0 15,-20 37-1-15,20-37 1 0,-26 46-2 0,13-21 2 16,3-1-2-16,1 3 4 0,2-1-3 0,3-3 0 15,1 4 0-15,3-27 0 0,5 42 0 0,-5-42-12 16,13 28 12-16,-13-28-11 0,24 18 13 16,-24-18-2-16,38 5 1 0,-38-5 0 0,44-11 0 15,-18 1 11-15,3-6-11 0,3-2 4 0,-4-3-5 16,0-2 0-16,-1-1 0 0,-27 24 0 0,39-41 0 16,-39 41 0-16,28-39 0 0,-28 39 0 0,18-33 0 15,-18 33 0-15,0 0 0 0,10-32 0 0,-10 32 0 16,0 0 0-16,0 0 0 0,0 0 0 15,0 0 0-15,0 0 0 0,0 0-1 16,0 0-2-16,0 0 1 0,-3 34 2 0,3-34-1 16,2 38 2-16,-2-38-3 0,5 44 4 0,-5-44-3 15,11 43 2-15,-4-17-3 0,0-1 4 0,-7-25-4 16,25 40-9-16,-25-40 23 0,30 30-23 0,-30-30 23 16,39 23-11-16,-39-23-2 0,40 12 2 0,-40-12-1 15,32-5 0-15,-32 5 2 0,27-10 0 16,-27 10-12-16,0 0 14 0,25-32-9 0,-25 32 17 15,12-44-12-15,-8 21 0 0,-1-5 0 0,1-2 0 16,-1 0 0-16,3 0 0 0,-1-2 0 0,2-1 0 16,0 3 0-16,4 2 0 0,-1 0 0 15,3 3 0-15,-13 25 0 0,23-42 0 0,-23 42 0 16,21-27-3-16,-21 27-27 0,0 0-11 0,26-9-11 16,-26 9-16-16,0 0-35 0,0 0-37 15,25 39-84-15,-25-39-148 0,0 0-141 0,0 35 40 16,0-35 446-16</inkml:trace>
  <inkml:trace contextRef="#ctx0" brushRef="#br3" timeOffset="185849.6364">21357 9968 1362 0,'-56'-3'128'16,"56"3"-78"-16,0 0 2 0,0 0 9 15,0 0-3-15,0 0-9 0,-27 21-7 0,27-21-2 16,-12 27-5-16,12-27-5 0,-13 38-5 0,8-13 2 15,-2 1-3-15,2 3 0 0,-2-1-6 0,0 2 0 16,-2 0-14-16,3 0-4 0,-1-4 0 0,7-26 0 16,-5 37 0-16,5-37 0 0,0 0 0 15,0 0 0-15,0 0 0 0,0 0 0 0,0 0 0 16,25 16 0-16,-25-16 0 0,28-25 0 0,-7-3 0 16,2 2 0-16,6-10 0 0,4-1 0 0,-1 0 0 15,0 2 0-15,-2 0 0 0,-3 3 0 0,-2 2 0 16,-4 6 0-16,-21 24 0 0,32-39 0 0,-32 39 0 15,0 0 0-15,0 0 0 0,0 0 0 16,0 0 0-16,0 0 0 0,0 0 0 16,12 24 0-16,-15 1 0 0,-1 3 0 0,-3 2 0 15,0 0 0-15,2 2 0 0,-1-4 0 0,4 2 0 16,2-2 0-16,6 2-10 0,-1-5-46 0,9 7-18 16,-14-32-63-16,37 52-68 0,-37-52-183 0,32 20-190 15,0-1 72-15,-32-19 414 0</inkml:trace>
  <inkml:trace contextRef="#ctx0" brushRef="#br3" timeOffset="185990.3165">22034 10409 1815 0,'0'0'150'0,"-28"-7"-77"0,28 7-64 0,0 0-9 15,-38-14 0-15,38 14 0 0,-35-16 0 16,35 16 0-16,-39-18 0 0,39 18 0 0,-28-14-14 16,28 14-59-16,0 0-55 0,-50-23-134 0,50 23-371 15,-39 16 51-15,13-9 228 0</inkml:trace>
  <inkml:trace contextRef="#ctx0" brushRef="#br4" timeOffset="192122.2826">12812 12144 590 0,'0'0'119'0,"0"0"-9"0,0 0-12 16,0 0-8-16,0 0-5 0,0 0 0 16,0 0 2-16,0 0 2 0,0 0-3 0,0 0-5 15,0 0-6-15,0 0-28 0,0 0-14 0,0 0-9 16,0 0 2-16,0 0-8 0,0 0 11 0,0 0-26 15,0 0-17-15,0 0 19 0,0 0 2 0,27 19 2 16,-1-16 16-16,8 1-21 0,5 1-3 0,3-3 0 16,8 0-1-16,3-6-1 0,4 1 0 0,-2-4-4 15,3 0-20-15,-1 0 29 0,1-4-41 16,-1-3 29-16,1 3-22 0,-5-6-7 16,8 10-9-16,-14-13-16 0,10 17-24 0,-23-20-39 15,17 25-62-15,-51-2-135 0,43-36-126 0,-10 42 52 16,-33-6 396-16</inkml:trace>
  <inkml:trace contextRef="#ctx0" brushRef="#br4" timeOffset="205698.8602">14985 11318 810 0,'0'0'140'16,"0"0"-125"-16,0 0-15 0,0 0 2 0,-39-6 6 16,39 6 18-16,-44 16 19 0,8-7 25 0,8 12 12 15,-13-10 4-15,10 13-6 0,-16-10-8 16,14 11-4-16,-10-7-8 0,11 8-1 0,-7-7-8 15,13 10-2-15,-4-8-11 0,12 3-4 0,18-24-16 16,-23 43-6-16,23-43-9 0,-2 37-1 16,2-37-4-16,27 31 1 0,-2-18-1 0,7-3 1 15,3-1-1-15,6-2 2 0,3-3-2 0,0 1 3 16,1-2-2-16,-1 3 1 0,-5 3-1 0,-6-1 1 16,-2 5-1-16,-31-13 2 0,31 30-1 0,-31-30 2 15,6 37-2-15,-13-13 4 0,-9 8-6 0,-7 1 5 16,-9 4-6-16,-7-1 6 0,-2-1-6 15,-3-2 6-15,1-4-5 0,4 2-15 0,0-4 29 16,4-3-31-16,5-3 31 0,2-8-20 0,28-13-12 16,-31 7-43-16,31-7-45 0,0 0-50 15,36 0-82-15,-31-27-77 0,23 4-182 0,20 8 101 16,-16-29 398-16</inkml:trace>
  <inkml:trace contextRef="#ctx0" brushRef="#br4" timeOffset="206535.1369">15343 11731 1294 0,'0'0'101'0,"0"0"-71"0,0 0-11 0,-27-14-4 16,27 14 5-16,-32 13 6 0,32-13 11 0,-40 26 6 15,40-26 4-15,-46 41-10 0,24-15-4 0,-2-5-6 16,4 13 1-16,-3-4-9 0,5 7 7 16,-1-4-5-16,3 2 5 0,0-3-1 15,7-2-25-15,4-2 27 0,5-2-33 0,0-26 26 16,14 43-11-16,-14-43-9 0,35 24 1 0,-6-18-2 15,3-5 2-15,5-4 0 0,4-6-2 0,1-8-11 16,1-6 24-16,3-4-31 0,-2-4 22 0,2 1-18 16,-5-2-1-16,-4 0 3 0,-7-1-1 0,-5 3 8 15,-7-2-3-15,-6 4 8 0,-7-4-2 16,-1 8 5-16,-4-3-3 0,-6 2 4 0,-1 1-3 16,7 24 3-16,-21-44-4 0,21 44 6 0,-23-34 0 15,23 34 6-15,0 0 3 0,-28-26 3 0,28 26-3 16,0 0-2-16,0 0-3 0,0 0-4 15,0 0 0-15,-20 35 1 0,20-35 1 0,6 35-1 16,-6-35 1-16,16 34-4 0,-16-34 1 0,24 24 0 16,-24-24 1-16,32 27 0 0,-32-27 0 15,34 17-3-15,-34-17 3 0,30 16-4 0,-30-16 2 16,25 13-1-16,-25-13-2 0,0 0 1 0,0 0 0 16,26 28-1-16,-26-28 3 0,0 0-1 0,7 28 0 15,-7-28 1-15,0 0 0 0,-1 33-1 0,1-33 0 16,-7 25-2-16,7-25 1 0,0 0-1 0,-11 27 1 15,11-27 0-15,0 0-1 0,0 0-1 0,0 0 0 16,0 0-1-16,0 0 0 0,0 0 2 16,0 0 0-16,0 0 1 0,0 0 0 15,32-37-1-15,-32 37 0 0,37-41 2 0,-37 41-4 16,46-46 4-16,-25 22-4 0,-21 24 4 0,43-46-4 16,-43 46 4-16,39-44-2 0,-39 44 2 0,28-37-2 15,-28 37 1-15,18-25-2 0,-18 25 2 0,0 0-1 16,0 0 1-16,0 0 0 0,0 0-1 15,0 0 0-15,0 0 0 0,0 0 0 0,0 0-2 16,0 0 3-16,0 0-2 0,0 34 2 0,0-34-2 16,-5 42 2-16,5-42-2 0,-4 40 3 0,4-40-3 15,5 37 1-15,-5-37-1 0,9 29 2 0,-9-29-1 16,0 0 1-16,23 29 2 0,-23-29 2 16,27 11-1-16,-27-11 0 0,32 4-1 0,-32-4-1 15,46-13-1-15,-18 3-1 0,2-3 0 16,2-4 0-16,-2 3 0 0,2-6 0 0,-4-1 0 15,-1 0 0-15,-2 2 0 0,-25 19 0 0,42-41 0 16,-42 41 0-16,30-28 0 0,-30 28 0 0,0 0 0 16,0 0 0-16,0 0 0 0,0 0 0 0,0 0 0 15,0 0 0-15,0 0 0 0,0 0 0 0,0 0 0 16,0 0 0-16,-10 46 0 0,-3-16 0 0,1 3 0 16,-6 1 0-16,8-1 0 0,-3 1-6 15,8-5-22-15,1 1-2 0,10 0-16 0,-6-30-6 16,14 53-25-16,-14-53-17 0,32 48-21 0,-32-48-41 15,49 31-24-15,-49-31-57 0,55 4-133 0,-16 8-74 16,-39-12 233-16</inkml:trace>
  <inkml:trace contextRef="#ctx0" brushRef="#br4" timeOffset="206912.1754">16652 11721 1187 0,'-30'12'124'0,"30"-12"-50"16,0 0-14-16,0 39 1 0,0-39-1 0,7 30-1 16,-7-30-5-16,16 26-5 0,-16-26-14 15,28 20-8-15,-28-20-11 0,42 16-1 0,-42-16 0 16,50 3-1-16,-22-5 2 0,6-1-5 0,-2-4-3 16,2-4-5-16,-4 4-1 0,-4-3-2 0,-26 10 0 0,45-23 1 0,-45 23 0 15,26-25 1-15,-26 25 3 0,12-26-4 0,-12 26 3 16,-3-32-5-16,3 32 4 0,-14-37-3 0,14 37 2 15,-25-35-2-15,25 35 1 0,-35-25 0 16,35 25 1-16,-39-12 1 0,39 12 4 0,-43 5 3 0,18 2 3 16,25-7 3-16,-49 37-2 0,49-37 1 0,-45 51-7 15,24-21 1-15,3 3-7 0,4 1 1 0,5-1-4 16,4 1 3-16,7-6-4 0,7-2 2 16,-9-26-3-16,37 41-1 0,-5-29-9 0,3-5-4 15,11-3-13-15,0-9-11 0,15 1-30 0,-5-14-17 16,20 13-48-16,-19-34-91 0,32 17-187 31,-17-10-130-31,-8-14 122 0,16 20 422 0</inkml:trace>
  <inkml:trace contextRef="#ctx0" brushRef="#br4" timeOffset="207101.4546">17691 11149 1365 0,'-35'-11'111'0,"35"11"-36"16,-41 12-6-16,41-12-12 0,-35 30-15 0,21-3-21 15,-6-1 25-15,4 9-34 0,0 2 20 0,6 7-17 16,-1 0-11-16,4 7 8 0,2-3-7 0,3 3 5 16,-2-2-10-16,4 2 5 0,0 2-13 0,0-3 7 15,2-3-7-15,0-5-3 0,0-1-14 0,-4-11-28 16,9 10-38-16,-7-40-21 0,3 67-101 0,-3-67-149 16,-23 28-139-16,23-28 6 0,0 0 495 15</inkml:trace>
  <inkml:trace contextRef="#ctx0" brushRef="#br4" timeOffset="207258.4039">17325 11716 1470 0,'0'0'66'16,"0"0"-53"-16,0 0-4 0,0 0 0 16,0 0 3-16,0 0 12 0,46-9 2 0,-21-5-1 15,10 1-9-15,6-4-18 0,5-8-23 0,10 8-30 16,-10-17-58-16,27 23-99 0,-30-24-153 0,8 5-143 15,9 13 119-15,-23-27 389 0</inkml:trace>
  <inkml:trace contextRef="#ctx0" brushRef="#br4" timeOffset="207633.0218">18201 11069 1316 0,'-26'28'124'0,"-1"-17"-66"15,27-11 8-15,-40 35 4 0,24-8-4 0,-13-1 11 16,10 9-36-16,-6-3 23 0,5 7-34 0,3-1-1 15,1 5 1-15,0-3-9 0,4 3 2 16,-4-5-7-16,3 3 0 0,1-2-16 0,3 1 0 16,0-3 0-16,2-2 0 0,0-1 0 0,3-6 0 15,4-28 0-15,2 40 0 0,-2-40 0 0,14 27 0 16,-14-27 0-16,0 0 0 0,34 12 0 0,-34-12 0 16,35-17 0-16,-35 17 0 0,50-41 0 0,-23 16 0 15,1-6 0-15,2-1 0 0,-3 0 0 0,-4 1 0 16,-2 6 0-16,-21 25 0 0,33-41 0 15,-33 41 0-15,0 0 0 0,23-26 0 0,-23 26 0 16,0 0 0-16,0 0 0 0,0 0 0 0,-1 32 0 16,-1-8 0-16,-2 5 0 0,-3 4 0 0,2 0 0 15,0-1 0-15,3 2 0 0,0-8-9 0,7 0-17 32,-5-26-9-32,18 43-12 0,-18-43-4 0,32 30-12 15,-32-30-13-15,41 19-33 0,-41-19-40 16,56-2-74-16,-56 2-122 0,43-40-140 0,-2 33 57 0,-27-27 428 15</inkml:trace>
  <inkml:trace contextRef="#ctx0" brushRef="#br4" timeOffset="207804.9608">18635 11548 1109 0,'-14'-38'405'0,"14"38"-299"0,0 0-35 16,0 0-4-16,-25-6-19 0,25 6-14 16,0 0-7-16,-30 30 2 0,30-30-5 15,-23 42 0-15,13-15-12 0,1 5-2 0,2-1-7 16,1 3 2-16,3 5-6 0,-1-6 3 0,2 0-4 15,1-6 2-15,1-4-8 0,0-23-5 0,7 46-16 16,-7-46-9-16,14 33-21 0,-14-33-30 0,23 26-63 16,-23-26-126-16,0 0-278 0,0 0 12 0,32-49 338 15</inkml:trace>
  <inkml:trace contextRef="#ctx0" brushRef="#br4" timeOffset="208246.8272">18866 11397 1640 0,'0'0'76'0,"0"0"-51"16,0 0 4-16,0 0 12 0,0 0 11 15,0 0 7-15,0 0-6 0,0 0-6 0,0 0-22 16,-2 33-25-16,2-33 0 0,12 25 0 0,-12-25 0 16,11 32 0-16,-11-32 0 0,5 38 0 0,-5-38 0 15,0 44 0-15,0-44 0 0,-5 48 0 0,-2-23 0 16,1-1 0-16,6-24 0 0,-16 46 0 0,16-46 0 15,-12 34 0-15,12-34 0 0,0 0 0 16,0 0 0-16,0 0 0 0,0 0 0 16,0 0 0-16,0 0 0 0,0 0 0 0,0 0 0 15,0 0 0-15,37-34 0 0,-15 8 0 0,2-4 0 16,1 2 0-16,2-2 0 0,-3 1 0 0,-1 3 0 16,1 1 0-16,-24 25 0 0,42-38 0 0,-42 38 0 15,32-27 0-15,-32 27 0 0,0 0 0 0,30-14 0 16,-30 14 0-16,0 0 0 0,0 0 0 15,0 0 0-15,7 30 0 0,-7-30 0 0,4 41 0 16,-1-13 0-16,1-2-10 0,3 6-12 0,0-4 0 16,5 9-5-16,-1-5 4 0,5 1-5 0,0-3 4 15,3-3-6-15,-19-27 3 0,46 47-8 0,-21-33-2 16,5 4-13-16,-30-18-8 0,57 14-15 0,-57-14-12 16,65-2-33-16,-65 2-48 0,64-30-70 15,-64 30-134-15,44-56-45 0,-3 40 225 16</inkml:trace>
  <inkml:trace contextRef="#ctx0" brushRef="#br4" timeOffset="208684.3845">19684 11538 975 0,'-29'-37'296'0,"29"37"-128"0,-31-28-45 0,31 28-24 16,-38-22-23-16,38 22-17 0,-40-7-16 0,40 7-7 15,-45 9-6-15,45-9-2 0,-42 23-6 0,42-23 0 16,-37 44-5-16,19-16 1 0,2 2-5 16,4 7 4-16,-1-2-12 0,4 2-5 0,4-3 0 15,3-2 0-15,6-6 0 0,3 0 0 0,-7-26 0 16,25 39 0-16,-25-39 0 0,32 27 0 15,-32-27 0-15,33 5 0 0,-33-5 0 0,37-11 0 16,-37 11 0-16,41-28 0 0,-41 28 0 0,43-42 0 16,-22 15 0-16,-3-1 0 0,1 2 0 0,-3-1 0 15,-16 27 0-15,27-44 0 0,-27 44-3 16,16-28-9-16,-16 28 3 0,0 0 0 0,0 0 2 16,0 0 2-16,0 0 0 0,-13 39 3 0,-1-6 0 15,-4 8 3-15,-3 6-4 0,-6 10 6 0,3 6-6 16,-1 6 7-16,-2 14 2 0,2 5-15 0,-3 3 18 15,2 3-17-15,-3-6 8 0,3 0 9 0,-1-7-9 16,2-7 9-16,4-11-7 0,3-12 6 0,4-12-6 16,2-11 2-16,12-28-4 15,-18 39 0-15,18-39 0 0,0 0 5 0,0 0-1 16,0 0-4-16,-19-25 1 0,13-3-7 0,1-5 3 16,1-6-2-16,1-3 5 0,-1 1-4 0,-1-8 6 15,0 0-4-15,1-3 4 0,1 0-8 0,6-3 4 16,8-3-10-16,5 0 6 0,5-2-10 0,7 2-4 15,4 3 20-15,2 9-23 0,0 8 18 16,1 8-26-16,-5 2-28 0,13 17-78 0,-31-33-171 16,25 28-278-16,-3-5 3 0,-9-11 357 0</inkml:trace>
  <inkml:trace contextRef="#ctx0" brushRef="#br4" timeOffset="209450.1558">20592 10934 1405 0,'27'-20'75'0,"-27"20"-62"0,0 0-18 0,0 0-1 16,0 0-3-16,0 0 1 0,0 0 4 0,0 0 6 16,0 0 7-16,0 0 3 0,0 0 10 15,-36 28 8-15,28 1 13 0,-12-5 8 0,11 13 6 16,-10 0-7-16,6 11 0 0,-4-1 5 0,1 10-35 16,-4-3 18-16,6 6-29 0,-2-2 3 15,2 2 6-15,0-3-12 0,1-5 5 0,3-2-11 16,1-3 5-16,2-6-6 0,2-4 4 0,3-7-5 15,4-6 4-15,-2-24-2 0,10 32 2 16,-10-32-1-16,0 0 4 0,37 16 0 0,-37-16 4 16,34-9 3-16,-34 9-2 0,44-28 3 0,-19 5-6 15,-2-5 1-15,0-2-5 0,-2-2 0 0,-1 0-1 16,-1-1 1-16,-4 1-5 0,-1 4 5 0,-4 3-5 16,-10 25 4-16,20-36-3 0,-20 36 1 0,0 0 0 15,0 0 0-15,0 0 0 0,0 0-1 0,0 0 0 16,0 0 1-16,0 0 0 15,21 33-1-15,-19-5 3 0,3 2-8 0,-1 4 1 16,1-1-10-16,2-3-4 0,2 0-12 0,0-5-5 16,5 1-15-16,-14-26-9 0,37 46-22 0,-37-46-13 15,53 30-35-15,-53-30-48 0,71 16-104 0,-35-11-218 16,-5-16 56-16,19 17 334 0</inkml:trace>
  <inkml:trace contextRef="#ctx0" brushRef="#br4" timeOffset="210169.011">21132 11575 1473 0,'0'0'90'0,"-46"-20"-37"0,46 20-5 0,-42-14-3 16,42 14-11-16,-35-9-3 0,35 9-1 0,-31-1-2 15,31 1-4-15,-24 5-6 0,24-5-5 16,0 0-2-16,0 0 3 0,-29 35-1 16,29-35 5-16,-10 41-1 0,10-17 4 0,-2 3-5 15,4 1 1-15,-1 0-8 0,5 0 2 0,1-3-8 16,3 1 1-16,-10-26-4 0,34 39 2 0,-34-39-3 15,48 25 1-15,-22-16 0 0,3-2 0 0,1-4-2 16,-2-3 1-16,1-5-2 0,-3-6-2 0,1-3 0 16,-27 14-4-16,49-37 1 0,-26 13-5 0,2-3 2 15,-4-3-5-15,1-3 7 0,-5 3-2 16,-4-4 6-16,-3 3-2 0,-4-1 5 0,-5 2-2 16,-4 0 6-16,-4 4-4 0,-4-1 4 0,11 27-3 15,-28-40 3-15,28 40-1 0,-39-27 4 16,39 27 1-16,-39-10 3 0,39 10 0 0,-35 3-1 15,35-3 0-15,-32 14-3 0,32-14 0 0,-27 27-3 16,27-27 0-16,-18 28-3 0,18-28 0 0,-1 25-2 16,1-25 1-16,0 0-2 0,31 30-4 15,-31-30-4-15,45 8-9 0,-15-8-8 0,0-3-10 16,7 3-9-16,-3-9-10 0,8 9-3 0,-10-11-1 16,11 10 11-16,-11-6 14 0,7 3 5 0,-9-6-1 15,2 10 0-15,-32 0-2 0,44-7 15 0,-44 7 9 16,26 1 6-16,-26-1 8 0,0 0 12 15,0 0 10-15,0 0 12 0,0 0 7 16,-19 25-3-16,19-25 4 0,-25 21-1 0,25-21-2 16,-26 23-5-16,26-23-5 0,-25 30-7 0,25-30-2 15,-22 35-7-15,22-35 1 0,-14 41-6 0,14-41 2 16,-9 42-2-16,9-42 2 0,-5 39-3 0,5-39 6 16,-2 33-2-16,2-33 3 0,0 32-3 0,0-32-1 15,0 24-2-15,0-24-1 0,0 0 0 0,0 0-2 16,0 0-2-16,0 0-2 0,0 0-2 15,0 0-2-15,0 0 1 0,0 0 0 0,0 0 0 16,0 0 1-16,36-21 0 0,-36 21-3 0,33-45 4 16,-13 16-4-16,-1-1 3 0,-3 0-3 0,0 1 3 15,-5 0-3-15,-2-1 4 0,-2 2-4 16,-5 0 3-16,1 2-4 0,-3-1 4 0,0 27-2 16,2-40 2-16,-2 40-3 0,0 0 1 0,2-27-3 15,-2 27-1-15,0 0-4 0,0 0-5 16,0 0-7-16,30 7-12 0,-30-7-8 0,42 14-14 15,-42-14-25-15,59 11-17 0,-33-18-6 0,22 19-10 16,-14-22-32-16,21 22-66 0,-20-15-156 0,4-8-99 16,14 20 182-16</inkml:trace>
  <inkml:trace contextRef="#ctx0" brushRef="#br4" timeOffset="210387.766">22250 11423 1402 0,'-32'2'93'15,"32"-2"-39"-15,-33 26 2 0,25-1 11 0,8-25-8 16,-28 39-1-16,28-39-10 0,-28 49-2 0,28-49-13 16,-23 51-6-16,16-26-11 0,3 1 0 0,2 1-5 15,2-1 1-15,0 1-6 0,0-27-1 16,0 47-4-16,0-47 1 0,0 42-5 0,0-42-3 16,2 37-12-16,-2-37-9 0,11 29-16 0,-11-29-10 15,0 0-29-15,0 0-23 0,49 19-44 0,-47-42-61 16,39 21-123-16,-15-14-171 0,-3-19 66 15,20 18 398-15</inkml:trace>
  <inkml:trace contextRef="#ctx0" brushRef="#br4" timeOffset="210544.0071">22271 11159 795 0,'0'0'326'0,"-30"-18"-171"0,0 6-45 0,30 12-26 15,0 0-33-15,-26 4-25 0,26-4-17 0,0 0-10 16,0 0-10-16,0 0-10 0,0 0-16 0,0 0-26 15,40 19-46-15,-40-19-78 0,43-7-178 16,-13 16-104-16,-30-9 177 0</inkml:trace>
  <inkml:trace contextRef="#ctx0" brushRef="#br4" timeOffset="210887.7747">22548 11325 1335 0,'-39'-9'164'15,"39"9"-102"-15,0 0-10 0,0 0 11 0,-27 2-8 16,27-2-12-16,0 0-11 0,0 0-9 0,0 0-4 16,0 0-1-16,0 0 2 0,41-6 4 0,-41 6-4 15,46-1-3-15,-18-1-5 0,2 2 0 0,0 0 1 16,2 2 3-16,-2-1-3 0,0 1-2 0,-30-2-4 16,47 7-4-16,-47-7-2 0,35 7 0 15,-35-7-1-15,0 0 1 0,27 20 0 16,-27-20 1-16,0 0-1 0,-6 26 2 0,6-26-3 15,-26 26 2-15,26-26-3 0,-41 39 2 0,41-39-3 16,-48 41 3-16,22-17-3 0,-1-1 4 0,2 2-3 16,-1 1 2-16,-1 2-2 0,2 1 4 0,0-3-3 15,1 2 0-15,4-1 0 0,20-27 0 0,-26 42 0 16,26-42 0-16,-11 33 0 0,11-33 0 16,0 0-2-16,9 30-16 0,-9-30-12 0,25 2-7 15,-1-2-14-15,1-14-18 0,21 7-41 0,-17-28-63 16,38 28-103-16,-30-18-276 0,14-7 46 0,10 13 284 15</inkml:trace>
  <inkml:trace contextRef="#ctx0" brushRef="#br4" timeOffset="211442.6728">23072 11455 1297 0,'-34'-4'283'0,"34"4"-188"16,-58 36-36-16,58-36-1 0,-53 42-17 0,26-16-2 15,0-1-4-15,4 3 4 0,2-5-9 0,7 7-4 16,14-30-14-16,-14 46-1 0,14-46-4 0,7 44 0 15,-7-44 0-15,23 44-6 0,-23-44-1 0,32 30 0 16,-32-30 0-16,41 12 0 0,-17-8 0 16,1-6 0-16,5 0-9 0,0-1-7 0,-3-4-2 15,-27 7 2-15,42-20-6 0,-42 20-7 16,36-35-2-16,-36 35-1 0,26-39 5 0,-26 39-1 0,13-44 9 16,-13 44 6-16,-2-40 8 0,2 40 2 0,-12-39 3 15,12 39-2-15,-15-39 3 0,15 39-2 0,-10-40 3 16,10 40-4-16,-2-39 3 0,2 39-2 0,12-37 4 15,-12 37 1-15,27-34 8 0,-27 34 3 16,35-24 8-16,-35 24 3 0,48-18 2 0,-23 13 0 16,-25 5-1-16,44-9 2 0,-44 9-2 0,36 2 0 15,-36-2-7 1,25 9-19-16,-25-9-1 0,0 0 0 16,14 28 0-16,-14-28 0 0,-2 37 0 0,2-37 0 15,-18 46 0-15,4-20 0 0,-4 0 0 0,-1 4 0 16,-2-1 0-16,-1 1 0 0,1-1 0 0,2 0 0 0,1-5 0 15,18-24 0-15,-27 34 0 0,27-34 0 0,0 0 0 16,0 0 0-16,0 0 0 0,0 0 0 0,0 0 0 16,0 0 0-16,38 0 0 0,-38 0 0 0,47-44 0 15,-18 17 0-15,-1-1 0 0,0-2 0 0,-1 2 0 16,-4 2 0-16,-23 26 0 0,42-46 0 0,-42 46 0 16,32-32 0-16,-32 32 0 0,0 0 0 0,0 0 0 15,0 0 0-15,0 0 0 0,0 0 0 0,0 0 0 16,0 0 0-16,-10 34 0 0,-3-10 0 0,1 3 0 15,1-1 0-15,6 1 0 0,5-27 0 16,0 45 0 0,0-45 0-16,9 37-22 0,-9-37-33 0,25 25-26 15,-25-25-37-15,51 12-89 0,-40-36-197 0,28 11-162 16,1 1 43-16,-6-25 453 0</inkml:trace>
  <inkml:trace contextRef="#ctx0" brushRef="#br4" timeOffset="211644.4184">24069 10930 1399 0,'-30'16'305'16,"0"-9"-225"-16,30-7-23 0,-45 46-7 0,22-16-9 15,-3 7-10-15,3 5-1 0,-2 4-8 16,6 3-10-16,-1 0 8 0,6 8-20 16,1-4 0-16,3-1 0 0,3 1-4 0,0-5-12 15,5-2-13-15,0-8-3 0,7 3-14 0,-5-11-12 16,11 7-38-16,-11-37-37 0,18 54-172 0,-18-54-268 15,7 29 46-15,-7-29 300 0</inkml:trace>
  <inkml:trace contextRef="#ctx0" brushRef="#br4" timeOffset="212127.0515">23637 11289 1176 0,'0'0'311'15,"0"0"-276"-15,-9 27-18 0,9-27 7 0,0 0 9 16,30 24 3-16,-5-13-2 0,1-4-11 0,10 2-7 15,6-4-18-15,4-5-15 0,6 2-15 32,-4-7-17-32,8 8-15 0,-12-12-11 0,11 15-12 15,-16-19-17-15,13 19-20 0,-20-17 2 0,7 13 16 16,-39-2 38-16,40-4 57 0,-40 4 63 0,0 0 55 16,0 0 24-16,0 0 17 0,0 0-26 0,0 0-21 15,-37 30-13-15,7-30-12 0,30 0-4 0,-53 18-9 16,28-6-7-16,-9-1-11 0,8 6-4 15,-6-1-8-15,4 4 0 0,-1 2-8 0,29-22-15 0,-46 48-10 0,29-22 0 0,1 1 0 32,3-2 0-32,4 1 0 0,9-26 0 0,-1 44 0 15,1-44 0-15,14 30 0 0,-14-30 0 0,26 19 0 16,-26-19 0-16,43 2 0 0,-17-9 0 0,6-7 0 16,5-4 0-16,-1-5 0 0,-1-1 0 0,1-1 0 0,-8 0 0 15,-1 1 0-15,-27 24 0 0,37-41 0 16,-37 41 0-16,19-28 0 0,-19 28 0 0,0 0 0 15,-3-26 0-15,3 26 0 0,0 0 0 0,0 0 0 16,-27-11 0-16,27 11 0 0,0 0 0 0,-33 28 0 16,33-28 0-16,-27 34 0 0,27-34 0 0,-23 46 0 15,11-18 0-15,3 0 0 0,2 4 0 0,1-4 0 16,6-28 0-16,0 47 0 0,0-47-31 16,14 32-22-16,-14-32-6 0,27 23-18 0,-27-23-21 0,41 2-46 15,-36-31-77-15,38 26-145 0,-15-15-155 0,-3-19 62 16,19 13 442-16</inkml:trace>
  <inkml:trace contextRef="#ctx0" brushRef="#br4" timeOffset="212331.3756">24784 10849 1446 0,'-62'18'247'0,"32"29"-150"16,-12 1-40-16,5 12-2 0,-6 7-11 0,4 5-4 15,-2-3 19-15,6 3-57 0,7-7-2 0,6-2 0 16,6-6 0-16,8-6 0 0,6-2 0 0,2-5 0 15,7 0 0-15,0-9 0 0,7-6 0 16,-14-29 0-16,32 29 0 0,-32-29-40 0,50 7-39 16,-50-7-56-16,69-26-87 0,-59-23-142 0,29 15-207 15,-2-1 59-15,-12-20 389 0</inkml:trace>
  <inkml:trace contextRef="#ctx0" brushRef="#br4" timeOffset="212519.8598">24815 10823 1752 0,'-13'35'124'0,"-15"0"-79"16,3 13-4-16,0 1-9 0,2 9 0 0,-2-2-11 16,2 6-21-16,2 0 0 0,3-1 0 0,8-6 0 15,1-2 0-15,5 0 0 0,4-6 0 0,2-3 0 16,-2-3 0-16,2-6 0 0,0 2 0 0,3-5 0 16,-5-32-26-16,12 47-42 0,-12-47-29 0,20 30-54 15,-20-30-79-15,26 4-161 0,-26-4-159 16,25-23 66-16,2 19 435 0</inkml:trace>
  <inkml:trace contextRef="#ctx0" brushRef="#br4" timeOffset="212957.3744">24889 11432 1420 0,'-23'-28'189'0,"23"28"-89"0,0 0-23 16,0 0-7-16,0 0-21 0,-28-11-8 0,28 11-8 15,-29 20-4-15,29-20-6 0,-26 33-7 16,26-33-16-16,-25 49 0 0,11-17 0 0,5 3 0 15,-2 2 0-15,4 4 0 0,4-4 0 0,4-2 0 16,5-1 0-16,3-8 0 0,-9-26 0 0,30 40 0 16,-30-40 0-16,39 18 0 0,-39-18 0 0,42 2 0 15,-42-2 0-15,48-18 0 0,-23 1 0 0,1-5 0 16,-1-2 0-16,3-4 0 0,-3-4 0 16,0 2 0-16,-4 0 0 0,-1 4 0 15,-4 1 0-15,-16 25 0 0,21-37 0 0,-21 37 0 16,0 0 0-16,0 0 0 0,0 0 0 0,0 0 0 15,-28 21 0-15,8 11 0 0,-6 12 0 0,-3 9 0 16,-4 7 0-16,-5 7 0 0,-2 5 0 0,-5 14 0 16,-1 4 0-16,-5 14 0 0,-4 0 0 0,-2-6 0 15,2-4 0-15,4-8 0 0,5-7 0 16,4-10 0-16,4-11 0 0,3-5 0 0,5-11 0 16,3-8 0-16,27-34 0 0,-28 35 0 0,28-35 0 15,0 0 0-15,0 0 0 0,-5-41 0 0,13 8 0 16,1-6 0-16,5-3 0 0,1-2 0 15,-1-7 0-15,0 3 0 0,0-1 0 0,2-2 0 16,0 9 0-16,0-1 0 0,7 1 0 0,0 3 0 16,5 2 0-16,2 4 0 0,2 1 0 15,-2 0 0-15,8 11-45 0,-8-16-36 0,12 30-138 16,-28-21-415-16,22 3 25 0,-8-1 151 0</inkml:trace>
  <inkml:trace contextRef="#ctx0" brushRef="#br4" timeOffset="213973.1907">14567 12586 1058 0,'18'-25'109'0,"-18"25"-56"16,-7-25-4-16,7 25 3 0,0 0 3 15,0 0-4-15,0 0-6 0,-32 0-12 0,32 0 0 16,-25 34-3-16,16-6-1 0,-7 5 1 0,9 6 2 16,-3 0-5-16,4 5 4 0,-1 0-8 0,4 7 6 15,-6 2-10-15,5 7 9 0,-1-4 4 0,1 6-24 16,-1-9 22-16,3 5-24 0,-1-11 5 0,-1-4 3 16,3-3-9-16,2-8 1 15,1-8-5-15,-2-24 1 0,9 34-3 0,-9-34 3 16,0 0-1-16,0 0-1 0,25 12 0 0,-25-12 1 15,0 0 0-15,30-39-1 0,-14 11 3 0,7-2-9 16,0-5 5-16,2-4-4 0,-1-1 4 0,-2 3-2 16,-3 2 6-16,-1-1-5 0,-2 5-8 0,0 3 24 15,-16 28-25-15,28-44 26 0,-28 44-14 0,27-30-1 16,-27 30 1-16,0 0-1 0,30-18-1 16,-30 18 1-16,0 0 1 0,25 16 0 0,-25-16-2 15,12 30 4-15,-12-30-5 0,5 47-11 0,-7-15 29 16,-1 1-26-16,-4-1 26 0,-2 3-8 0,-2-5-7 15,-5 6 4-15,-5-6-6 0,-2 1 4 16,-5-1-3-16,-4-5 2 0,0-1-3 0,-3-2 2 16,-1-5 0-16,-1-1 0 0,2-4-10 0,1-3-2 15,2-2-14-15,0-7-3 0,32 0-4 16,-48-10-13-16,48 10-29 0,-26-28-42 0,26 28-77 16,-6-37-105-16,6 37-238 0,25-43 50 0,-16 6 377 15</inkml:trace>
  <inkml:trace contextRef="#ctx0" brushRef="#br4" timeOffset="214348.2697">15198 13257 784 0,'0'0'196'16,"0"0"-95"-16,0 0-7 0,0 0 1 0,0 0-4 15,44 3-11-15,-44-3-9 0,51-30-7 16,-22 4-12-16,8 6-17 0,-4-8-15 0,5-3-15 16,-3-3-16-16,1 2 30 0,-5 1-29 0,0 1 31 15,-8 2-13-15,-2 1-2 0,-21 27 8 0,23-42 1 16,-23 42 9-16,2-32-2 0,-2 32 6 0,-20-24-5 16,20 24-6-16,-35-16-6 0,10 16-3 15,0 3 0-15,-3 4 3 0,-2 2 4 0,-2 5-3 16,2 6 3-16,-2-1-2 0,3 11 2 15,-2 0-1-15,2 3-11 0,3 4 21 0,3 0-23 16,3-2 17-16,8 2-11 0,3-5-8 0,7-4 2 16,7-3-3-16,-5-25 2 0,23 42-4 0,-23-42 0 15,47 32-5-15,-14-23-6 0,11-2-12 0,4-12-20 16,14 3-17-16,-2-12-35 0,20 15-39 0,-20-25-64 16,36 33-96-16,-30-13-216 0,4-12 14 15,17 20 385-15</inkml:trace>
  <inkml:trace contextRef="#ctx0" brushRef="#br4" timeOffset="214613.9305">16567 12897 942 0,'0'0'342'0,"-25"-24"-227"0,-5 6-28 15,30 18 0-15,-44-12-7 0,44 12-20 0,-55-7-10 16,25 14-8-16,-6-2 1 0,2 9-3 0,-3 0-6 15,4 7-4-15,-6 1-8 0,5 6-2 0,0-2-5 16,4 6-16-16,4-2 17 0,3 3-21 0,7-6 18 16,3-1-7-16,10 0-5 0,3-26-2 15,10 39 1-15,-10-39-1 0,41 30-1 16,-11-19-6-16,11-6-9 0,3-5-13 0,16 0-19 16,1-14-24-16,15 10-46 0,-12-26-71 0,31 34-141 15,-19-22-234-15,-1-3 27 0,6 18 424 0</inkml:trace>
  <inkml:trace contextRef="#ctx0" brushRef="#br4" timeOffset="214988.9234">17100 12864 1473 0,'0'0'63'0,"-48"0"-45"0,48 0-2 16,-50 0 3-16,50 0 4 0,-47 3 13 0,47-3 5 15,-54 16 5-15,54-16-4 0,-51 21-9 16,26-1-2-16,0-3-1 0,25-17 1 0,-47 46-1 15,24-18-14-15,1-3 20 0,5 9-26 16,1-6 16-16,7-2-12 0,5 1-10 0,4-27 0 16,7 38-4-16,-7-38 1 0,29 27-1 0,-29-27 2 15,48 10-3-15,-20-10 0 0,7-3-1 0,1-6-2 16,6-5 0-16,-1-2-2 0,2-3 1 0,-3-6-5 16,-3-3 3-16,-1-2-5 0,-1 0-6 0,-5 0 22 15,-1 4-21-15,-6-3 24 0,-23 29-11 16,32-42 3-16,-32 42 2 0,12-32 0 15,-12 32 6-15,0 0-1 0,-4-23 4 0,4 23-1 16,0 0-3-16,0 0-3 0,-30 18-2 0,30-18-1 16,-28 41-2-16,12-11 4 0,-2 5-5 0,2 0-10 15,2 2 20-15,2-2-27 0,5-1 16 0,1-4-17 16,10-2-11-16,-4-28-7 0,20 49-13 0,-20-49-15 16,38 34-33-16,-38-34-31 0,61 21-83 15,-61-21-140-15,51-21-174 0,-3 17 92 0,-20-31 436 16</inkml:trace>
  <inkml:trace contextRef="#ctx0" brushRef="#br4" timeOffset="215348.3518">17789 12705 1308 0,'0'0'226'0,"-25"11"-174"16,25-11-8-16,-32 12 6 0,32-12-3 0,-32 28-3 15,16-1 3-15,-3-2-6 0,1 3 0 0,2 5-12 16,2 2-4-16,2 1-9 0,3 1 3 0,-2-4-7 15,6 1-15-15,1-3 20 0,6-3-23 0,2-3 19 16,3 2-7-16,-7-27-3 0,23 33-1 0,-23-33-4 16,35 16 2-16,-10-9-3 0,1-7 3 15,5-4 1-15,-1-6-1 0,-2-4 1 0,2-7-4 16,-2-9 0-16,3 0-4 0,-1-4-9 0,0-1 20 16,2-2-22-16,-4 0 22 0,0 2-11 0,-3 1-1 15,0 3 7-15,-2 1-3 0,-2 3 5 16,-21 27-2-16,30-38 2 0,-30 38-1 0,0 0 2 15,0 0 0-15,0 0 3 0,0 0-2 0,0 0-1 16,0 0 0-16,2 29-3 0,-14 0 4 16,-3 8-6-16,3-2 4 0,-2 4-5 0,2-2 0 15,3 0 2-15,0 0-29 0,9-2 14 0,0-4-31 16,10 1 5-16,-10-32-8 0,29 48-22 0,-29-48-29 16,46 35-57-16,-46-35-86 0,53-11-257 0,-14 13 6 15,-39-2 286-15</inkml:trace>
  <inkml:trace contextRef="#ctx0" brushRef="#br4" timeOffset="215660.8553">18657 12605 1421 0,'0'0'99'0,"-31"18"-43"0,31-18 3 16,-39 28-6-16,39-28-6 0,-44 40-4 0,25-15-1 15,19-25-8-15,-37 51-5 0,37-51-11 16,-23 48-3-16,23-48-4 0,-8 42 0 0,8-42-7 15,9 32 0-15,-9-32-2 0,0 0 2 0,37 26 2 16,-37-26-1-16,45 0 0 0,-17-4-1 0,0-6 0 16,3 5-3-16,-3-4 1 0,-28 9-2 0,42-14 1 15,-42 14-1-15,0 0 1 0,25-7-1 16,-25 7 3-16,0 0 1 0,0 0 0 0,-12 42 1 16,-2-12-6-16,-6 5 4 0,-6 2 6 15,-5 5-19-15,0 4 20 0,0-2-25 0,3 2 11 16,3-5 3-16,4-6-3 0,5-4 5 0,7-6-9 15,9-25-6-15,-1 32-16 0,1-32-17 0,0 0-25 16,26-5-45-16,13 6-98 0,-27-29-221 0,29 0-145 16,5 1 117-16,-14-24 464 0</inkml:trace>
  <inkml:trace contextRef="#ctx0" brushRef="#br4" timeOffset="216001.5904">19052 12869 1007 0,'-27'42'396'0,"27"-42"-266"0,0 0-34 0,0 0-13 16,0 0-20-16,0 0-14 0,39 4-11 15,-39-4-4-15,42-14-6 0,-15 7-8 0,5-2-7 16,-2-2-4-16,0 3-5 0,-2-3 0 0,1 2-3 16,1-1 0-16,-5-1-3 0,-25 11-3 0,40-21-4 15,-40 21 0-15,29-18 0 0,-29 18 6 0,0 0-2 16,10-26 5-16,-10 26-2 0,-19-25 2 0,19 25 0 15,-39-26 1-15,14 12 2 0,-3 0 4 0,-1 3 3 16,-2 4 6-16,0 4 4 0,1 3 4 0,0 8-1 0,0 5-12 16,4 8-11-16,-3 4 0 0,6 4 0 0,-2 10 0 15,6 2 0-15,3 1 0 0,5 2 0 0,10-2 0 16,4-5 0-16,10-3 0 0,2-4 0 16,12-6 0-16,1-6 0 0,10 0-4 0,4-15-39 0,9 9-20 15,-3-24-59-15,28 30-157 0,-19-32-334 0,10-2-6 16,2 3 316-16</inkml:trace>
  <inkml:trace contextRef="#ctx0" brushRef="#br4" timeOffset="216532.0151">20583 12279 1404 0,'31'-5'188'0,"-31"5"-118"16,0 0-33-16,0 0-13 0,0 0-6 0,0 0-1 16,-29 47 8-16,17-17 0 0,3 7 7 15,-2 2-14-15,3 5 0 0,-3 2-12 16,2 7 2-16,0 3-9 0,0-1 6 0,0 6-8 16,-1-2 8-16,-1-1-10 0,-3 0 6 0,3-2-13 0,1-3-15 15,4-5 17-15,-1-8-34 0,7 1 14 0,-5-15-29 0,12 7-23 16,-7-33-19-16,13 39-47 0,-13-39-46 0,0 0-125 15,31 14-143-15,-31-14 59 0,25-24 403 16</inkml:trace>
  <inkml:trace contextRef="#ctx0" brushRef="#br4" timeOffset="216719.5108">20304 12792 1381 0,'0'0'174'0,"-30"3"-85"0,30-3-34 0,0 0-21 16,0 0-16-16,0 0-10 0,0 0 0 15,0 0 4-15,17 27-1 0,-17-27 0 0,48 0-5 16,-11-7-3-16,9-4-2 0,6-1-3 0,3-6-7 16,5 0-10-16,-4-6-19 0,10 3-11 0,-9-13-17 15,12 13-11-15,-14-21-19 0,15 17-22 0,-23-22-41 16,20 22-54-16,-26-12-97 0,-8-7-101 0,17 23 168 16,-36-28 243-16</inkml:trace>
  <inkml:trace contextRef="#ctx0" brushRef="#br4" timeOffset="217060.5537">21209 12151 1234 0,'-34'-9'175'0,"34"9"-67"16,-37 23-11-16,24 1-34 0,-13-8-3 0,6 12-6 16,-6 2-17-16,5 6 0 0,-6 6-12 0,4 2 3 15,0 3-10-15,2 8 5 0,-1 0-7 0,3 5 5 16,-2-2-7-16,-1 0 6 0,3-5-8 16,1-2-7-16,2-2-5 0,2-5 0 0,5-7 0 15,4-5 0 1,5-6 0-16,0-26 0 0,9 35 0 15,-9-35 0-15,0 0 0 0,33 21 0 0,-33-21 0 16,38-10 0-16,-38 10 0 0,46-30 0 0,-20 5 0 16,1 1 0-16,1-5 0 0,1 0 0 0,-3 0 0 0,-3 1 0 15,-3 2 0-15,-20 26 0 0,31-39 0 16,-31 39 0-16,18-26 0 0,-18 26 0 16,0 0 0-16,0 0 0 0,0 0 0 0,0 0 0 0,0 0 0 15,4 26 0-15,-4-26 0 0,-4 49 0 0,2-19 0 16,4-2 0-16,2 2 0 0,1-3 0 0,7-1-31 15,-12-26-12-15,38 46-1 0,-38-46-34 0,51 41-5 0,-51-41-69 16,64 35-96-16,-64-35-177 0,44 1-118 0,-5 8 144 16,-39-9 399-16</inkml:trace>
  <inkml:trace contextRef="#ctx0" brushRef="#br4" timeOffset="217370.6706">21409 12829 1349 0,'-37'-7'131'0,"37"7"-92"0,0 0-3 16,0 0 12-16,0 0 7 16,24 26 7-16,-24-26-6 0,39 12-7 0,-10-10-12 0,6-2-10 15,4-3-10-15,4-3-4 0,3-1-4 0,0-3-5 16,0 3 0-16,-6-2-3 0,-2 0 1 0,-8-1-2 16,-5 1 0-16,-25 9-1 0,31-14 2 0,-31 14 0 15,0 0 4-15,9-25-3 0,-9 25 1 0,0 0-1 16,-35-28-1-16,35 28 0 0,-50-11 0 15,22 9 2-15,-4 4 7 0,0 2 4 0,0-1 4 16,2 8 0-16,-3 1-3 0,2 4-1 0,0 3-14 16,0 4 0-16,5-3 0 0,26-20 0 0,-41 45 0 15,41-45 0-15,-18 37 0 0,18-37 0 0,4 39 0 16,-4-39 0-16,25 30 0 0,-25-30-8 16,49 23-32-16,-19-21-17 0,18 7-53 0,-14-29-86 15,37 29-231-15,-18-18-180 0,7-1 81 16,11 10 451-16</inkml:trace>
  <inkml:trace contextRef="#ctx0" brushRef="#br4" timeOffset="218042.6783">22882 12262 694 0,'0'0'190'15,"6"-50"-20"-15,-6 50-24 0,1-26-8 0,-1 26-20 16,0 0-23-16,0 0-19 0,0 0-21 0,-28 0-11 16,28 0-14-16,-30 25-2 0,30-25-6 0,-35 52 4 15,15-20-3-15,6 14 9 0,-4 0-10 0,6 5 8 16,-4-2-10-16,2 7 3 0,-1-1-9 0,1 0 2 15,2-4-8-15,1-6 4 0,1-1-8 16,1-5 5-16,2-2-7 0,3-5-2 0,2 0 0 16,1-8 0-16,1-24 0 0,5 35 0 0,-5-35 0 15,0 0 0-15,25 25 0 0,-25-25 0 0,26 2 0 16,-26-2 0-16,32-11 0 0,-32 11 0 16,32-24 0-16,-32 24 0 0,30-32 0 0,-30 32-1 15,29-39 1-15,-29 39-2 0,21-35 3 0,-21 35-1 16,17-42 2-16,-17 42-2 0,16-37 0 15,-16 37 0-15,18-34 0 0,-18 34 0 0,0 0 0 16,25-28 0-16,-25 28 0 0,0 0 0 0,26-5-1 16,-26 5 0-16,0 0 0 0,0 0 1 0,31 17-1 15,-31-17 1-15,0 0-1 0,5 30 2 0,-5-30 0 16,-7 30-1-16,7-30 0 0,-21 36 0 0,21-36-1 16,-38 38 1-16,14-17-4 0,-1-3 1 0,0-2-4 15,-2 0-1-15,27-16-8 0,-44 19-3 16,44-19-14-16,-37 7-7 0,37-7-17 15,-27 0-22-15,27 0-27 0,0 0-28 0,0 0-61 16,-26-21-88-16,26 21-198 0,0 0 7 0,10-40 371 16</inkml:trace>
  <inkml:trace contextRef="#ctx0" brushRef="#br4" timeOffset="218448.9952">23215 12721 638 0,'0'0'67'0,"2"28"9"0,-2-28 19 0,0 0 18 16,-18 25-3-16,18-25 8 0,0 0-4 0,-23 41-4 16,23-41-16-16,-28 17-13 0,28-17-12 15,-27 23-9-15,27-23-11 0,-26 19-10 16,26-19-6-16,0 0-3 0,-29 34-3 0,29-34-1 16,-12 32-6-16,12-32-2 0,-5 28-6 0,5-28-2 15,0 0-4-15,12 28 0 0,-12-28-1 0,0 0 2 16,41 16-2-16,-41-16-1 0,46-5-1 0,-18-2-2 15,6-6 0-15,0-1-2 0,1-5 2 0,-1-2-3 16,-1-4 4-16,-3 4-3 0,-1-4 2 0,-3-1-1 16,-1 5 0-16,-4-4-2 0,-21 25 3 15,27-41-2-15,-27 41 3 0,11-31-2 0,-11 31 0 16,0 0 0-16,-2-34 0 0,2 34 0 16,0 0 0-16,0 0 0 0,0 0 0 0,-32-7 0 15,32 7 0-15,0 0 0 0,-30 43 0 0,30-43 0 16,-29 49-1-16,17-21 2 0,-2 4-8 0,2-4 1 15,4 4-9-15,1-8-5 0,7 1-16 16,0-25-5-16,9 39-16 0,-9-39-7 0,21 30-20 16,-21-30-10-16,39 17-12 0,-39-17-42 0,50 2-28 15,-50-2-72-15,57-25-90 0,-13 24-82 0,-23-29 234 16</inkml:trace>
  <inkml:trace contextRef="#ctx0" brushRef="#br4" timeOffset="218792.7178">23793 12737 1138 0,'0'0'150'15,"0"0"-70"-15,0 0-17 0,-29-14-11 16,29 14-12-16,0 0-8 0,-25 11-1 0,25-11 2 16,0 0 5-16,-38 30 1 0,38-30 3 0,-27 40-2 15,16-15-2-15,-5 1-8 0,6 2-3 0,-3-3-6 16,5 3 1-16,8-28-4 0,-13 44 0 0,13-44-7 16,-3 34 0-16,3-34-6 0,0 0-13 0,5 24 14 15,-5-24-14-15,0 0 16 0,0 0 14 16,35-3-16-16,-35 3 14 0,32-25-15 0,-32 25-5 15,43-42 2-15,-17 15-3 0,-3 1 2 0,4-2-2 16,-6 0 3-16,0 1-3 0,-1 1 3 0,-2 1-3 16,-18 25 2-16,31-42-1 0,-31 42-1 15,23-28-2-15,-23 28 0 0,0 0-5 0,0 0-1 16,0 0-3-16,25-16-3 0,-25 16 1 16,0 0 0-16,9 33 0 0,-9-33-8 0,5 44 1 15,-3-17-10-15,-2-4 3 0,5 10-4 0,-1-5 12 16,7 2 0-16,-1-3-3 0,10 1-23 0,-20-28-15 15,44 42-13-15,-44-42-28 0,58 30-28 0,-58-30-59 16,66 12-54-16,-36-15-67 0,0-15-50 0,16 24 132 16,-24-33 228-16</inkml:trace>
  <inkml:trace contextRef="#ctx0" brushRef="#br4" timeOffset="219214.6679">24416 12934 573 0,'7'-26'255'0,"-26"0"-54"0,19 26-29 0,-34-34-45 16,34 34-26-16,-41-28-15 0,41 28-10 15,-46-27-5-15,46 27-12 0,-49-15-8 0,24 11-12 16,0 1-5-16,25 3-5 0,-46 1-3 0,46-1-3 15,-41 14-2-15,41-14-3 0,-30 30-2 0,30-30 0 16,-19 48-3-16,12-20 2 0,3 2-3 0,6 2 1 16,1-2-13-16,4 1 0 0,8-4 0 15,1-3 0-15,-16-24 0 0,47 34 0 0,-18-24 0 16,-1-2 0-16,2-5 0 0,-2-3 0 0,3-5 0 16,-5-4 0-16,1-3 0 0,-27 12-1 0,46-32-14 15,-46 32 22-15,37-42-12 0,-37 42 12 0,27-48-11 16,-19 22-3-16,-2 1 1 0,-3 0-2 0,-3 25 1 15,4-42-1-15,-4 42 4 16,-4-35-2-16,4 35 4 0,0 0 0 0,0 0 1 16,0 0 0-16,-26 0-2 0,26 0 3 0,-34 46-2 15,11-11 3-15,-2 7-3 0,-1 4-11 0,-4 10 22 16,-1 6-19-16,-2 3 22 0,3 7-4 0,1 2-12 16,1 0 8-16,3-5-2 0,4-7 10 0,1-13-1 15,6-5 2-15,2-12-3 0,3-8 0 0,9-24-5 16,0 0-5-16,0 0 0 0,0 0 0 15,0 0 0-15,0 0 0 0,0 0 0 0,-11-54 0 16,15 15 0-16,1-3 0 0,6-4 0 0,1-3 0 16,1 1-3-16,-1-1-13 0,2 3 2 0,0-2-13 15,4 1-5-15,-5-1-22 0,8 8-7 16,-11-10-16-16,17 22-66 0,-27-26-52 0,30 31-270 16,-30 23-85-16,7-41 141 0</inkml:trace>
  <inkml:trace contextRef="#ctx0" brushRef="#br4" timeOffset="219808.6613">14626 14003 1372 0,'0'0'126'0,"0"0"-111"0,0 0-14 0,0 0 1 16,-27 27 2-16,15-1-3 0,-3 8 12 0,-6 4-4 15,4 8 12-15,-6 4-7 0,7 4 3 0,1 1-11 16,1-1 6-16,2 1-11 0,-1-9 6 15,6-2-11-15,2-12-2 0,9-1-20 0,-4-31-16 16,17 37-31-16,-17-37-32 0,41 16-57 0,-41-16-80 16,35-33-223-16,8 24 20 0,-24-37 395 0</inkml:trace>
  <inkml:trace contextRef="#ctx0" brushRef="#br4" timeOffset="219964.8574">14679 13579 1320 0,'-29'12'177'16,"-11"-5"-146"-16,8 2-9 0,5 0-3 0,27-9-6 16,-32 19-23-16,32-19-31 0,0 0-48 0,0 0-61 15,25 32-104-15,-25-32-247 0,44 0 48 0,8 9 370 16</inkml:trace>
  <inkml:trace contextRef="#ctx0" brushRef="#br4" timeOffset="220277.4691">15299 13861 1041 0,'-46'37'149'15,"8"-34"-79"-15,10 11-4 0,-9-12-8 16,12 12-6-16,-9-10 18 0,10 12-16 0,-8-9 23 16,32-7-37-16,-50 26 6 0,50-26-23 0,-25 25 0 15,25-25-4-15,0 0-10 0,0 28-1 0,0-28 2 16,34 16 0-16,-7-9 1 0,4-2-2 0,5-3-2 15,6 0 0-15,1-2-5 0,1 1 0 0,-1 5-2 16,-3 1 1-16,-6 3-1 0,-4 3 3 16,-5 2 1-16,-25-15 3 0,34 36 0 0,-34-36 1 15,17 45-2-15,-17-45-1 0,0 48-3 16,0-48 4-16,-17 44-7 0,17-44 5 0,-32 46-5 16,10-22 2-16,-4 3-3 0,-4-6 1 0,0 4-6 15,-2-6-5-15,5-1-13 0,-1-8-10 0,28-10-23 16,-46 16-22-16,46-16-31 0,-27 2-44 0,27-2-79 15,0 0-155-15,0 0-96 0,0 0 165 16</inkml:trace>
  <inkml:trace contextRef="#ctx0" brushRef="#br4" timeOffset="221013.4513">16785 13993 777 0,'0'0'142'16,"0"0"-81"-16,-25-28 4 0,25 28 14 16,0 0 8-16,-30-11-5 0,30 11-11 0,-34-3-4 15,7 1-1-15,27 2-23 0,-39 12 11 0,39-12-20 16,-49 25 11-16,49-25-1 0,-55 37-9 0,28-7 2 15,-4-2-7-15,2 4 4 0,-1 1-9 0,5 2 2 16,2 2-10-16,4-1 2 0,6-7-7 16,5-2-1-16,8-27-8 0,0 37 1 0,0-37-4 15,24 25 1-15,-24-25-3 0,48 12 4 0,-16-14 1 16,5-5 1-16,4-7 4 0,5-5-4 0,4-6 1 16,3-5-4-16,2-3 1 0,0 1-4 0,-4-5 6 15,-7 3-6-15,-3-1 4 0,-9 3-4 0,-6 6 1 16,-3 1 1-16,-23 25 3 0,23-33-3 15,-23 33 8 1,0 0-3-16,0 0-13 0,0 0 16 0,-3-27-17 16,3 27 12-16,0 0 0 0,-25 13-4 0,25-13 11 15,-27 30-8-15,12-6 7 0,0 8-4 0,-1 5-6 16,4 2 2-16,1 1-3 0,3-1 3 0,4-2-10 16,2 2-1-16,8-6-15 0,-1-3-8 0,11-2-16 15,-16-28-13-15,46 43-35 0,-46-43-37 0,67 23-77 16,-42-41-101-16,19 9-224 0,13 9 43 15,-13-33 430-15</inkml:trace>
  <inkml:trace contextRef="#ctx0" brushRef="#br4" timeOffset="221239.1792">17704 13965 1354 0,'0'0'110'0,"-32"-16"-77"15,32 16 8-15,-37-14-22 0,37 14 14 0,-39-9 5 16,39 9 2-16,-39-2 3 0,39 2-3 0,-36 9-4 0,36-9-20 15,-40 18 15-15,40-18-15 0,-43 26 25 0,43-26-15 16,-44 39 8-16,23-13-13 0,-1 1-6 0,3 1 1 16,-1-2-9-16,6 2 1 0,4-1-8 0,10-27 2 15,-6 47-5-15,6-47 1 0,16 39-9 0,-16-39-6 16,36 37-14-16,-36-37-19 0,54 28-26 16,-29-31-54-16,32 26-106 0,-30-36-222 0,24 10-117 31,6-1 145-31</inkml:trace>
  <inkml:trace contextRef="#ctx0" brushRef="#br4" timeOffset="221520.4661">18246 13958 1015 0,'-34'-32'126'0,"34"32"-71"0,0 0-21 0,0 0 30 16,-23-35 3-16,23 35-2 0,0 0-1 0,0 0-1 15,-37-16-3-15,37 16-8 0,-25 7-4 16,25-7-6-16,-39 18 1 0,39-18 0 0,-50 33-2 16,26-12-14-16,-6 4 21 0,3 5-30 15,-1-2 15-15,-1 11-14 0,1-2-10 0,5 0 2 16,2 1-11-16,7-4 0 0,5-2 0 0,5-6 0 16,4-26 0-16,14 44 0 0,-14-44 0 0,34 32-12 15,-9-18-9-15,0-9-7 0,8 0-15 0,1-10-19 16,12 7-36-16,-14-27-57 0,32 30-118 0,-33-19-303 15,17-14 21-15,7 12 332 0</inkml:trace>
  <inkml:trace contextRef="#ctx0" brushRef="#br4" timeOffset="221904.0939">18476 14077 885 0,'-16'32'199'0,"16"-32"-91"0,0 0-21 16,0 0-4-16,0 0-11 0,0 0-5 0,32 18-6 16,-32-18-6-16,39-11-4 0,-39 11-7 0,51-19-8 15,-24 5-7-15,5 1-5 0,-4-1-6 0,4 0-8 16,-4-2-1-16,-1 0-4 0,-2 1-1 0,-25 15-3 16,35-27-14-16,-35 27 28 0,19-24-30 15,-19 24 32-15,0 0-13 0,16-36 0 16,-16 36 2-16,-7-26-3 0,7 26 1 0,0 0-4 15,-26-30 3-15,26 30-3 0,-30-12 1 0,30 12 3 0,-38-2 2 16,38 2 3-16,-42 12 5 0,42-12 1 0,-50 32-2 16,26-9 2-16,-5 3-5 0,-1 1-9 0,4 6 21 15,-1 2-22-15,4 2 21 0,5-1-13 0,2 2-3 16,4-6 2-16,7-2-6 0,5-4 3 16,0-26-6-16,16 39 1 0,-16-39-3 0,38 23 0 15,-11-16-5-15,5-9-7 0,9-3-10 0,-1-11-18 16,14 2-24-16,-8-23-56 0,24 23-101 0,-31-37-188 15,27 12-180-15,-2 2 91 0,-11-23 502 0</inkml:trace>
  <inkml:trace contextRef="#ctx0" brushRef="#br4" timeOffset="222107.2078">19434 13419 1585 0,'0'0'164'0,"-28"35"-112"0,28-35-7 16,-52 40-3-16,31-15-6 0,-4 3-8 0,2 8 0 15,4-1-8-15,3 2-1 0,5 3-12 0,6-1-1 16,0 5-5-16,3 4 3 0,0 1-5 16,4 0-8-16,3 2 18 0,-3-3-21 0,3-2 12 15,-5-2-12-15,2 3-17 0,-6-6-13 0,8 3-5 16,-6-9-12-16,9 7-41 0,-7-42-39 0,13 64-125 16,-13-64-228-16,-14 33-46 0,14-33 237 15</inkml:trace>
  <inkml:trace contextRef="#ctx0" brushRef="#br4" timeOffset="222747.8686">19427 14026 961 0,'0'0'364'0,"-14"37"-246"0,14-37-41 15,2 32-2-15,-2-32-17 0,0 0-9 16,31 28-11-16,-31-28-3 0,45 9-6 0,-15-9-5 15,2-7-6-15,5-2-6 0,2-1-3 16,-2-3-4-16,-2-1-2 0,-3-2-4 0,-2 2 4 16,-1-2-4-16,-4 2 2 0,-25 14 0 0,33-28 0 15,-33 28-1-15,14-25-15 0,-14 25 30 0,0-24-29 16,0 24 30-16,-14-27-13 0,14 27 0 0,-28-26 1 16,28 26-2-16,-36-26 3 0,36 26-1 15,-40-20 4-15,40 20 1 0,-41-7 5 0,41 7 1 16,-42 5 3-16,42-5 1 0,-45 25 0 0,45-25-2 15,-44 41-4-15,44-41-13 0,-35 44 13 0,19-14-13 16,5-4 0-16,6 0 0 0,3 3 0 0,5-3 0 16,-3-26 0-16,20 44 0 0,-20-44 0 15,39 37 0-15,-13-25 0 0,5-5 0 0,2-1 0 16,1-8 0-16,3-2 0 0,0-6 0 16,2 1 0-16,2-7 0 0,1 2 0 0,-3-2 0 15,-1 2 0-15,-5 4 0 0,-3 1 0 0,-1 0 0 16,-29 9 0-16,33-7 0 0,-33 7 0 0,0 0 0 15,0 0 0-15,0 0 0 0,6 25 0 0,-6-25 0 16,-18 38 0-16,18-38 0 0,-30 48 0 0,14-18 0 16,2-2-5-16,0 2 1 0,1-4 3 15,4-1 3-15,9-25-4 0,-12 39 2 0,12-39-2 16,-2 30 3-16,2-30-2 0,0 0 2 0,0 0 0 16,0 0 1-16,0 0 1 0,0 0-1 15,28-23 0-15,-28 23-1 0,29-50-1 0,-10 19 0 16,1-1 0-16,-3 0 0 0,3 1 0 0,-4-1 0 15,-2 2 0-15,-3 0-4 0,-11 30 0 0,19-44-2 16,-19 44 2-16,14-32-3 0,-14 32 3 16,0 0-2-16,0 0 5 0,0 0-1 0,0 0 2 15,0 0-5-15,27-10-8 0,-27 10-7 0,0 0-9 16,0 0-7-16,34 10-5 0,-34-10-13 0,31 0-19 16,-31 0-37-16,48-3-78 0,-48 3-133 0,30-32-234 15,2 29 72-15,-14-24 403 0</inkml:trace>
  <inkml:trace contextRef="#ctx0" brushRef="#br4" timeOffset="223279.1389">20823 14005 1195 0,'0'0'107'0,"0"0"-98"0,-36-5 9 15,36 5-16-15,-30-2 8 0,30 2 16 0,-37 9-3 16,10-4 30-16,27-5 2 0,-48 32-5 0,27-7 5 16,-11-6 2-16,8 13 12 0,-10-9-12 0,9 5-5 15,0-7-19-15,25-21-12 0,-26 32-10 0,26-32-6 16,0 0-4-16,0 24 4 16,0-24 1-16,0 0 5 0,46 0-2 0,-20-7 0 15,8-3-2-15,1-6-7 0,6-5 3 0,0-2-5 16,0 2 3-16,-2-1-2 0,-2 0 2 0,-5 4-2 15,-6 0 2-15,-1 3-2 0,-25 15 1 0,32-25-1 16,-32 25 1-16,0 0 1 0,0 0 4 0,0 0 3 16,0 0-3-16,0 0 3 0,0 0-2 15,0 0 2-15,-25 37 1 0,25-37 1 0,-26 49-4 16,13-19 2-16,2 2-7 0,3-1 5 0,2 1-9 16,3-2 0-16,5-2-2 0,3-3 0 0,-5-25-3 15,23 37 1-15,-23-37-6 0,39 14-6 0,-9-10-14 16,-2-17-23-16,13 8-46 0,-13-30-74 0,18 15-435 15,-8-10 29-15,1-7 169 0</inkml:trace>
  <inkml:trace contextRef="#ctx0" brushRef="#br4" timeOffset="223482.3073">21651 13475 1453 0,'-33'-14'403'16,"33"14"-357"-16,-46 42-23 0,26-12 7 0,-3 2-2 15,4 5 0-15,-6 3-4 0,4 4-12 16,3-3-12-16,4 5 0 0,3 0 0 0,4-2 0 16,2 0 0-16,3-4 0 0,2-3 0 0,0-2 0 15,4-1 0-15,-1-4-21 0,2 0-18 16,-5-30-11-16,7 49-13 0,-7-49-17 0,11 40-31 16,-11-40-47-16,11 29-102 0,-11-29-193 0,0 0-65 15,0 0 225-15</inkml:trace>
  <inkml:trace contextRef="#ctx0" brushRef="#br4" timeOffset="223669.8148">21393 13892 1738 0,'-46'-26'138'0,"46"26"-62"0,0 0-21 0,0 0-23 16,0 0-24-16,0 0-8 0,0 0 0 0,0 0 0 16,0 0 0-16,0 0 0 0,39 5 0 15,-13-6 0-15,6-5 0 0,2-3 0 16,5-1 0-16,0-4 0 0,3-2 0 0,-1-3 0 15,2-1 0-15,-6-3-25 0,5 13-84 0,-21-24-86 16,36 29-293-16,-32-9-141 0,3 5 64 0,8 14 530 16</inkml:trace>
  <inkml:trace contextRef="#ctx0" brushRef="#br4" timeOffset="224122.9862">22013 13766 1473 0,'0'0'105'15,"0"0"-52"-15,0 0-19 0,0 0-1 16,0 0-9-16,0 0-3 0,0 0-4 0,-30 24-3 16,30-24 1-16,-32 41 3 0,14-15-6 0,2 6 2 15,-5 0 12-15,1 1-30 0,1 6 24 0,-1-2-28 16,4 3 5-16,0-4 0 0,6-3-14 0,10-33-13 16,-9 49-36-16,9-49-37 0,14 32-70 15,-14-32-95-15,0 0-276 0,32-9 52 16,-18-17 325-16</inkml:trace>
  <inkml:trace contextRef="#ctx0" brushRef="#br4" timeOffset="224529.2218">22271 13567 1596 0,'0'0'116'15,"0"0"-77"-15,0 0-22 0,0 0 2 0,0 0 8 16,0 0 8-16,0 0 7 0,0 0 0 0,0 0-7 15,0 0-9-15,0 0-7 0,27 26-3 16,-27-26 0-16,9 30-14 0,-9-30-2 0,-2 46 0 16,-3-16 0-16,-2 1 0 0,-6 6 0 0,-1-1 0 15,-2 4 0-15,0-1 0 0,-2-2 0 0,2-7 0 16,4-6 0-16,12-24 0 0,-16 41 0 16,16-41 0-16,-9 32 0 0,9-32 0 0,0 0 0 15,0 0 0-15,0 0 0 0,0 0 0 0,0 0 0 16,41-23 0-16,-41 23 0 0,50-42 0 0,-20 15 0 15,2-3 0-15,-1-2 0 0,0-1 0 16,-1 1 0-16,-4 1 0 0,1-1 0 0,-2 5 0 0,-4 3 0 16,-21 24 0-16,35-30 0 15,-35 30 0-15,0 0 0 0,0 0 0 0,0 0 0 16,0 0 0-16,0 0 0 0,0 0 0 0,14 40 0 16,-14-11 0-16,-1 1 0 0,-3 1 0 0,6 1 0 15,0-2 0-15,5 3-27 0,2-6-18 0,8-1 11 16,-17-26-37-16,46 44 5 0,-46-44-42 0,66 42-37 15,-41-47-65-15,35 30-144 0,-12-16-147 0,-8-18 23 16,17 23 471-16</inkml:trace>
  <inkml:trace contextRef="#ctx0" brushRef="#br4" timeOffset="224998.036">23151 13796 1341 0,'-46'-27'193'15,"46"27"-103"-15,-51-23-21 0,51 23-5 0,-58-12-11 16,29 12-10-16,-4 0-4 0,6 9-5 0,2-2-5 15,25-7-5-15,-42 28-5 0,42-28-1 16,-34 42-2-16,20-14-1 0,3 2-15 0,4-1 0 16,2-1 0-16,5-2 0 0,0-26 0 0,14 41 0 15,-14-41 0-15,32 24 0 0,-32-24 0 0,50 11 0 16,-22-8 0-16,0-6 0 0,2-8 0 0,0 1 0 16,2-6 0-16,-2-5 0 0,1 0 0 0,-3 0 0 15,2-8 0-15,-3 3 0 0,-1-4 0 16,2 0 0-16,-3 0 0 0,-5 2 0 0,-1 1 0 15,-5 1 0-15,-14 26-14 0,23-33-1 16,-23 33 3-16,0 0 2 0,0 0 2 0,0 0 0 16,0 0-6-16,-12 37 3 0,-6 0-3 0,-5 10 8 15,-1 15-1-15,-7 3 0 0,-2 9 21 0,-1 9-16 16,-3 5 18-16,-2 9-1 0,-2 1-10 0,0 1 13 16,3-4-12-16,0-3 11 0,6-11-13 15,6-7-4-15,3-13 16 0,7-3-25 0,2-12 21 16,0-7-11-16,6-11-1 0,8-28 4 0,-15 30-4 15,15-30 1-15,0 0-1 0,0 0-1 0,0 0-1 16,-15-35-2-16,15 5 5 0,0-2-4 0,0-5-10 16,2-3 23-16,2-3-20 0,-1-2 20 0,1-7-6 15,3-2-4-15,2-1 4 0,3-8-7 16,4-2 4-16,7-4-6 0,4 2 4 16,1 4-8-16,4 8 1 0,-2 9-13 0,4 9-11 15,-8 4-30-15,13 19-58 0,-32-27-128 0,27 29-374 16,-34 12 42-16,28-32 256 0</inkml:trace>
  <inkml:trace contextRef="#ctx0" brushRef="#br4" timeOffset="225849.4161">14493 14866 792 0,'21'-26'322'16,"-21"-6"-210"-16,0 32 2 0,27-42-14 16,-3 31-24-16,-24 11-12 0,0 0-21 0,25-22-5 15,-25 22-4-15,0 0 0 0,0 24-4 0,0-24-12 16,-12 46-4-16,1-9 12 0,-3 9-30 16,-2 3 27-16,0 7-21 0,-2 1 10 0,2-1 11 0,1-5-9 15,0 4 6-15,3-8-13 0,1-1 5 0,4-4-7 16,2-8 4-16,3-4-7 0,2-30 4 0,2 32-4 15,-2-32 1-15,0 0 1 0,0 0-3 0,0 0 2 16,0 0-1-16,28 7 0 0,-28-7 3 0,23-27 2 16,-23 27-3-16,34-53 1 0,-13 22-6 0,0-5-2 15,2-1-1-15,2 4 3 0,-3 0 0 0,-5 1 4 16,1 5-4-16,-6 1 6 0,-12 26-5 0,22-42 4 16,-22 42-1-16,12-25 1 0,-12 25 0 0,0 0 0 15,0 0 0-15,0 0 1 0,0 0-2 16,0 0-2-16,0 0 0 0,0 0-2 0,5 37 2 15,-5-11-3-15,0 3 2 0,0 2-9 0,-1 1-2 32,4 2-12-32,-1-1-6 0,8 6-12 0,-1-6-3 15,11 2-21-15,-8-10-3 0,15 3-20 0,-27-28-4 16,49 37-14-16,-49-37-12 0,57 25-17 0,-57-25-29 16,62 3-38-16,-35-4-87 0,-27 1-81 0,63-13 211 15</inkml:trace>
  <inkml:trace contextRef="#ctx0" brushRef="#br4" timeOffset="226445.9777">15199 15046 944 0,'-44'12'270'15,"11"-17"-188"-15,8 17-15 0,-9-10 3 0,34-2 2 16,-58 27-5-16,58-27-4 0,-59 38-10 0,36-11-4 16,-3-8-14-16,4 8-5 0,1-5-10 0,7 7 5 0,2-5-5 15,6 6 5-15,1-5-7 0,7 1 0 16,-2-26-5-16,14 43-1 0,-14-43-1 0,39 26 1 15,-11-19-4-15,6-3 0 0,1-4-4 0,9-4-2 16,1-6-1-16,-1-3-1 0,4-6 1 0,-4-2-3 16,0-4 2-16,-6-3-5 0,-3 3 4 0,-5-1-6 15,-5 1 2-15,-7 0-3 0,-18 25 4 0,23-45-2 16,-23 45 4-16,5-43-4 0,-5 43 5 16,-11-37-6-16,11 37 2 0,-23-28 1 0,23 28 1 15,-33-23 0-15,33 23 5 0,-36-10-2 0,36 10 0 16,-32-2 1-16,32 2 1 0,0 0 2 15,-31 5 1 1,31-5 5-16,0 0-4 0,0 0 1 0,0 0-2 0,0 0 2 16,3 25-2-16,-3-25 6 0,27 12 0 0,-27-12 0 15,37 9 0-15,-37-9-2 0,44 12-4 0,-44-12-1 0,39 13-4 16,-39-13 0-16,34 21 0 0,-34-21 0 0,30 26 0 16,-30-26 0-16,23 39-2 0,-23-39 4 0,14 48-5 15,-10-18 5-15,-3-1-3 0,-1 3 1 0,-3 3-2 31,-3-1 3-31,1 1-4 0,-4-7 4 0,0 2-1 16,1-3 1-16,8-27-1 0,-15 37 2 0,15-37-2 16,0 0 1-16,0 0-1 0,0 0-2 0,0 0 3 15,0 0 0-15,0 0 0 0,0 0-1 16,9-32 0-16,-9 32 0 0,25-55 0 0,-7 24 0 16,-2-6 0-16,1 1 0 0,-1 1 0 0,0 0 0 15,-3 1 0-15,1 1 0 0,-4 7 0 0,1 1 0 0,-11 25 0 16,14-35 0-16,-14 35 0 0,0 0 0 15,13-27 0-15,-13 27 0 0,0 0 0 0,0 0 0 16,0 0-7-16,24-3-17 0,-24 3-10 16,32 2-15-16,-5 1-20 0,-27-3-30 0,58 0-36 15,-58 0-53-15,73-11-88 0,-48-1-132 0,12-2-86 16,16 14 231-16</inkml:trace>
  <inkml:trace contextRef="#ctx0" brushRef="#br4" timeOffset="226639.7784">16354 14932 1253 0,'0'0'164'0,"-30"26"-102"16,30-26-6-16,-34 30 4 0,22-4 0 0,12-26-7 16,-35 57 7-16,13-26-9 0,5 8 0 0,-1-2-15 15,6 4-4-15,1-3-11 0,6 5 0 0,-2-3-10 16,5-1-1-16,2-6-9 0,3-4-1 0,4-5-5 16,-7-24-4-16,23 35-13 0,-23-35-8 0,36 15-18 15,-36-15-11-15,49 0-39 0,-31-27-71 16,32 27-198-16,-22-23-218 0,2-7 56 0,9 11 449 15</inkml:trace>
  <inkml:trace contextRef="#ctx0" brushRef="#br4" timeOffset="226780.3951">16361 14812 1578 0,'0'0'108'0,"-53"-7"-61"0,53 7-20 15,-41-5-10-15,41 5-12 0,0 0-10 0,0 0-14 16,0 0-34-16,-12-25-48 0,40 34-99 0,-26-34-201 15,26 9-128-15,11 9 56 0,-14-25 473 0</inkml:trace>
  <inkml:trace contextRef="#ctx0" brushRef="#br4" timeOffset="227155.3958">16822 14824 1166 0,'-22'35'414'15,"-4"-35"-337"-15,26 0-28 0,0 0 0 0,0 0-5 16,-25 0-4-16,25 0-8 0,0 0-1 0,0 0-4 16,0 0-2-16,43-10-5 0,-19 3-4 15,7 1-8-15,0 3-1 0,0 1-6 0,-1 4 0 16,-4 1 0-16,-1 3-2 0,-25-6 1 0,44 10 0 16,-44-10-10-16,34 23 10 0,-34-23-9 15,25 27 22-15,-25-27-12 0,14 26 13 0,-14-26-14 16,5 28-1-16,-5-28 0 0,-5 28-2 0,5-28 1 15,-18 27-7-15,18-27 0 0,-33 28-5 0,8-14-1 16,0 4-1-16,-5 1 3 0,-4 4 3 16,-3 2 7-16,-4 3 6 0,-1 2 8 0,-1-2 0 15,4 5 8-15,2-1-6 0,5 0 1 0,7 0-6 16,4-6 0-16,21-26-6 0,-19 42 1 0,19-42-2 16,12 27-3-16,-12-27 2 0,46 14 0 0,-9-14-1 15,11-7-1-15,7-4-6 0,2-6-7 0,5-3-9 16,0-8-14-16,7 7-22 0,-9-14-45 15,18 22-76-15,-36-33-145 0,19 24-260 0,-3 0 48 16,-17-15 412-16</inkml:trace>
  <inkml:trace contextRef="#ctx0" brushRef="#br4" timeOffset="227342.9428">16974 15117 1428 0,'-39'-16'295'0,"39"16"-245"0,-44-4-25 0,44 4-1 15,0 0 4-15,-27-17 2 0,27 17 0 0,0 0-3 16,6-27-6-16,-6 27-8 0,35-25-7 0,-8 11-5 16,4 0 0-16,5 0-9 0,3 5-15 0,-6-3-27 15,12 14-35-15,-17-18-57 0,29 35-97 16,-57-19-223-16,64 2-112 0,-18 12 179 0</inkml:trace>
  <inkml:trace contextRef="#ctx0" brushRef="#br4" timeOffset="227999.1784">17661 14990 1273 0,'0'0'110'0,"-32"-7"-57"16,32 7-1-16,-33-9-3 0,33 9 0 15,-30-4 1-15,30 4-2 0,-27 6-8 0,27-6-1 16,-25 14-11-16,25-14 4 0,-25 24 1 0,25-24 6 15,-26 36-1-15,26-36 1 0,-28 47-10 0,13-20 1 16,1 1-14-16,2 0-16 0,3-2 0 0,4-1 0 16,5-25 0-16,3 44 0 0,-3-44 0 15,18 32 0-15,-18-32 0 0,35 19 0 0,-10-12 0 16,3-7-10-16,6-3-10 0,0-8-6 0,3-5-6 16,-3-1-12-16,5 1-3 0,-9-12-5 0,7 8 6 15,-11-10 1-15,3 7 13 0,-8-5 4 0,-2 2 14 16,-6-2 3-16,-3 1 13 0,-10 27 2 0,8-46 9 15,-8 46 1-15,-4-42 1 0,4 42-5 16,-5-40-1-16,5 40-7 0,-6-34-11 16,6 34 34-16,0 0-26 0,4-26 38 0,-4 26-14 15,0 0 0-15,0 0 3 0,27-13-2 0,-27 13 5 16,0 0-16-16,31 4 11 0,-31-4-12 0,27 12 7 16,-27-12-1-16,30 13-5 0,-30-13-1 0,35 14 10 15,-35-14-15-15,34 12 13 0,-34-12-19 0,34 11-1 16,-34-11 0-16,30 10 0 0,-30-10 0 15,0 0 0-15,21 30 0 0,-21-30 0 0,-2 26 0 16,2-26 0-16,-14 41 0 0,0-15 0 0,-2-1 0 16,-2 5 0-16,-3-2 0 0,2 0 0 0,1-1 0 15,2-3 0-15,16-24 0 0,-21 41 0 16,21-41 0-16,-11 25 0 0,11-25 0 0,0 0 0 16,0 0 0-16,0 0 0 0,30-7 0 0,-30 7 0 15,43-41 0-15,-13 11 0 0,2-3 0 16,3-3 0-16,-1 1 0 0,-1 3 0 0,-1-1 0 15,-3 5 0-15,-1 3 0 0,-3 1 0 0,-25 24 0 16,39-34 0-16,-39 34 0 0,0 0 0 0,25-10 0 16,-25 10 0-16,0 0 0 0,0 28 0 0,0-28 0 15,-4 44 0-15,-1-16 0 0,3 2 0 0,-2 2 0 16,4-1 0-16,2-4-6 0,5 1-27 16,-7-28-15-16,22 46-21 0,-22-46-29 15,38 37-45-15,-38-37-64 0,55 17-133 0,-21-13-210 16,-4-18 47-16,20 15 454 0</inkml:trace>
  <inkml:trace contextRef="#ctx0" brushRef="#br4" timeOffset="228217.9949">19090 14419 714 0,'-14'-33'154'16,"14"33"24"-16,-28-25 16 0,28 25-24 0,-37 23-43 15,24 9-24-15,-17-6-27 0,13 16-15 0,-8 2-27 16,4 7-3-16,-3 6-11 0,3 6 7 0,2 2-6 15,1 0-8-15,4-1 15 0,0-3-24 0,5-4 12 16,4-4-15-16,3-6-11 0,2-6 0 16,7-4-12-16,-4-7-25 0,8 3-2 15,-11-33 2-15,21 51-28 0,-21-51-21 0,25 28-86 16,-25-28-111-16,4-28-259 0,-4 28 50 0,14-35 416 16</inkml:trace>
  <inkml:trace contextRef="#ctx0" brushRef="#br4" timeOffset="228733.5586">18733 14868 1524 0,'-34'-2'71'0,"34"2"-43"0,0 0 14 0,0 0-30 15,0 0 40-15,30 34-31 0,-30-34 7 0,39 23-3 16,-12-14-12-16,10-2-5 0,2 0-6 16,5 0 2-16,0-4 2 0,1 1 3 0,4-2 1 15,3-2-1-15,-3-2-1 0,3-2-4 0,-8 1-3 16,-5 1-2-16,-6-2-1 0,-6 3 0 15,-27 1 0-15,35-4 0 0,-35 4 3 0,0 0 0 16,0 0 0-16,0 0 2 0,0 0-1 0,0 0-2 16,0 0 0-16,-31-7-1 0,31 7 1 0,-45 4 0 15,19 3 2-15,-3 0 4 0,-1 0 2 0,-3 7 12 16,-5-2 0-16,1 6 11 0,-2 1-4 0,4 4 3 16,-2 0-4-16,5 2-24 0,3-1-2 0,6 1 0 15,23-25 0-15,-33 44 0 16,33-44 0-16,-11 37 0 0,11-37 0 0,14 37 0 15,-14-37 0-15,34 37 0 0,-34-37 0 0,46 26 0 16,-18-17 0-16,4-7 0 0,4-2 0 0,1-4 0 16,0-4 0-16,-2-5 0 0,-1 3 0 0,-6-6 0 15,1-2 0-15,-4-1 0 0,-25 19 0 0,40-41 0 16,-40 41 0-16,29-37 0 0,-29 37 0 16,17-40 0-16,-17 40 0 0,9-42 0 0,-9 42 0 15,4-37 0-15,-4 37 0 0,0-25 0 0,0 25 0 16,0 0 0-16,0 0 0 0,0 0 0 0,0 0 0 15,0 0 0-15,-18 39 0 0,7-13 0 16,1 4 0-16,-1 2 0 0,1-1 0 0,2 1 0 16,1-2 0-16,2-2 0 0,5-3 0 0,0-25 0 15,9 42-1-15,-9-42-15 0,23 28-8 16,-23-28-14-16,41 2-24 0,-17-19-31 0,23 11-75 16,-24-40-141-16,28 18-287 0,0-3 37 0,-5-15 379 15</inkml:trace>
  <inkml:trace contextRef="#ctx0" brushRef="#br4" timeOffset="228936.6891">20079 14440 1455 0,'0'0'285'15,"-34"21"-225"-15,34-21-11 0,-48 32 4 0,23-4-1 16,-3 4-8-16,2 5-6 0,-3 2-27 16,8 6-11-16,3 3 0 0,4 1 0 0,3 6 0 15,3 1 0-15,1 1 0 0,-2 8 0 0,2-5 0 16,-1-2 0-16,3-7 0 0,3-4 0 0,4-3 0 15,-2-5-19-15,7 2-18 0,-1-15-9 16,-6-26-11-16,16 28-27 0,-16-28-64 0,24-8-122 16,6-3-320-16,-1-10 23 0,-1-23 339 0</inkml:trace>
  <inkml:trace contextRef="#ctx0" brushRef="#br4" timeOffset="229139.8163">20463 14423 1750 0,'-34'23'89'0,"11"15"-34"16,-9 3-9-16,4 8-1 0,-6 2-13 0,3 4-2 16,1-1-30-16,5-1 0 0,5 2 0 0,3-2 0 15,4-2 0-15,1 0 0 0,1-5 0 0,0-2 0 16,4-4 0-16,0-8 0 0,6-2-4 0,1-30-24 16,8 38-15-16,-8-38-13 0,25 22-19 0,-25-22-32 15,48-7-49-15,-36-27-82 0,42 24-162 16,-14-12-123-16,-8-16 107 0,21 24 416 0</inkml:trace>
  <inkml:trace contextRef="#ctx0" brushRef="#br4" timeOffset="229717.9278">20651 14877 1582 0,'-32'-18'187'0,"32"18"-116"16,0 0-16-16,0 0-29 0,-25 18 2 16,25-18 0-16,0 0-4 0,0 0-3 0,0 0-5 15,0 0-7-15,0 0-9 0,0 0 0 0,0 0 0 16,-2 28 0-16,2-28 0 0,0 0 0 0,0 0 0 15,29 21 0-15,-29-21 0 0,0 0 0 0,0 0 0 16,16 34 0-16,-16-34 0 0,0 0 0 0,7 33 0 16,-7-33 0-16,0 0 0 0,3 27 0 0,-3-27 0 15,0 0 0-15,0 0 0 16,0 0 0-16,0 0 0 0,29 3 0 0,-29-3 0 16,0 0 0-16,35-24 0 0,-35 24 0 0,37-25 0 15,-37 25 0-15,44-35 0 0,-44 35 0 0,48-30 0 16,-48 30 0-16,39-20 0 0,-39 20 0 0,0 0 0 15,25-10 0-15,-25 10 0 0,0 0 0 0,0 0 0 16,0 0 0-16,-27 39 0 0,10-15 0 0,-6 6 0 16,-2 2 0-16,-3 10 0 0,-3 2 0 15,-2 12 0-15,-4 10 0 0,-4 11 0 0,-3 9 0 16,-6 11 0-16,-1 7 0 0,-8 9 0 0,1 10 0 16,5-7 0-16,5-10 0 0,9-16 0 0,9-18 0 15,9-7 0-15,1-10 0 0,9-15 0 16,3-6 0-16,8-34-7 0,3 30-5 0,-3-30-1 15,25-14 12-15,-6-13 4 0,10-10-4 16,3-14 3-16,3 2-2 0,0-4 10 0,-1 0-1 16,-2 0 1-16,2-1-10 0,-3-6 0 0,5-5 0 15,-1-6 0-15,3-1 0 0,0-7 0 0,5 7 0 16,0-4 0-16,3 7 0 0,0 8 0 0,-2 10 0 16,-3 12 0-16,-8 14 0 0,-8 11 0 0,-25 14 0 15,35-12 0-15,-35 12 0 0,0 0 0 0,32 7 0 16,-32-7 0-16,0 0 0 0,22 30 0 15,-22-30 0-15,0 0 0 0,0 0 0 16,28 28 0-16,-28-28 0 0,0 0 0 0,0 0 0 16,0 0 0-16,0 0 0 0,0 0 0 0,0 0 0 15,0 0-15-15,0 0-68 0,0 0-61 0,-48-46-130 16,48 46-349-16,-44-7 25 0,12-2 289 0</inkml:trace>
  <inkml:trace contextRef="#ctx0" brushRef="#br4" timeOffset="230394.8574">21473 15094 2047 0,'0'0'0'0,"-34"-4"0"0,34 4 0 31,0 0 0-31,0 0 0 0,-21-33-23 0,21 33-28 15,-18-27-18-15,18 27-61 0,-41-30-157 0,41 30-338 16,-33 4 41-16,33-4 307 0</inkml:trace>
  <inkml:trace contextRef="#ctx0" brushRef="#br5" timeOffset="355637.5583">1118 7924 512 0,'0'0'49'0,"0"0"-27"0,0 0-10 16,0 0 16-16,0 0 17 0,0 0 21 0,0 0 6 16,0 0-9-16,23-28-15 0,-23 28-8 0,30-34-8 15,-30 34 4-15,42-42-2 0,-20 15 7 16,8 4-5-16,-4-8 4 0,6 1-8 0,-3-5 3 16,4 3 2-1,-4 0-13-15,1 6 5 0,-6-2-38 0,1 5 16 16,-25 23-23-16,36-43 18 0,-36 43 2 0,19-22-3 15,-19 22 3-15,0 0 1 0,0 0 2 0,0 0 0 16,0 0-4-16,0 0-2 0,0 0-3 0,-26-16-2 16,26 16 0-16,-32 12 0 0,32-12-1 15,-45 26 4-15,19-6-1 0,-4 1 5 0,-2 2 19 16,-4 5-32-16,-3 2 35 0,2 3-27 0,-5 4 14 0,1 2 11 16,-5 2-3-16,4-1 6 0,-3-1-10 0,8 0 4 15,0-4-11-15,5-2 4 0,2 1-7 0,7-6 2 16,23-28-6-16,-29 42 2 0,29-42-6 0,0 0 0 15,-3 27-2-15,3-27-1 0,0 0 2 16,27 10-1-16,-27-10 2 0,42 0 1 0,-14-3-1 16,2-3 3-16,4-1 0 0,2-1-2 0,3 1 2 15,-2-2-3-15,0 3 2 0,-3 1-1 0,-6 2 1 0,-3-1-1 16,-25 4-4-16,28 2-5 0,-28-2-2 0,0 0 2 31,0 0 3-31,0 0 6 0,-5 32 1 0,5-32 2 16,-39 45-4-16,10-13 4 0,-6 7-8 0,-8 0 8 15,-1 1-1-15,-2 2 11 0,-2-3-2 16,2 2 9-16,-2-1 10 0,6-1-31 0,1 0 30 16,8-4-33-16,4-9 14 0,4 1 0 0,25-27-6 15,-30 31 1-15,30-31-6 0,0 0 0 0,-1 29 0 16,1-29-1-16,0 0 0 0,40 21 1 0,-40-21-1 16,52 1 0-16,-15-6-1 0,7-9-11 0,11 0-14 15,-4-14-27-15,20 10-30 0,-16-26-31 0,25 27-93 0,-22-26-100 16,1-2-135-16,17 23 171 0,-32-30 274 15</inkml:trace>
  <inkml:trace contextRef="#ctx0" brushRef="#br5" timeOffset="355897.0451">1748 7765 828 0,'-9'-24'240'15,"9"24"-215"-15,0 0-19 0,-7-36 20 0,7 36 17 16,0 0 13-16,0 0 5 0,0 0-14 0,0 0-17 16,0 0-13-16,0 0-10 0,0 0-6 0,0 0 5 15,6 25 9-15,-3 0 8 0,-3 3-1 16,2 16 2-16,-7 2-18 0,-1 8 5 0,-1 4-15 16,-2 2 7-16,-3 0-8 0,-2-4 9 0,0 1-12 15,1-6 4 1,3 0-24-16,-3-5-8 0,13 3-20 0,-12-19-51 15,24 12-38-15,-12-42-104 0,-5 25-219 0,31 3 78 16,-26-28 390-16</inkml:trace>
  <inkml:trace contextRef="#ctx0" brushRef="#br5" timeOffset="356121.2896">1764 7711 1355 0,'-35'-4'66'0,"35"4"-31"0,-30 4-26 16,30-4-11-16,0 0-3 16,0 0-2-16,0 0 4 0,0 0 2 0,28-18 6 15,-28 18-1-15,53-23 3 0,-16 7-4 0,8-3 1 16,4-1 11-16,3 1-15 0,2 3 13 0,1 2-26 16,-5 0-19-16,1 11-27 0,-19-10-40 0,11 22-35 15,-43-9-38-15,53 5-72 0,-53-5-189 0,0 0 122 0,39 55 311 16</inkml:trace>
  <inkml:trace contextRef="#ctx0" brushRef="#br5" timeOffset="356293.1655">1642 8186 1399 0,'0'0'36'0,"0"0"-30"0,0 0-10 15,28-21 6-15,1 2 13 0,8-3 1 16,2-2 6-16,5-1-6 0,0 1-5 0,2-1-9 15,0 4-10-15,-3-2-24 0,8 12-34 16,-17-15-69-16,17 36-110 0,-19-4-242 0,-5-15 16 16,15 28 395-16</inkml:trace>
  <inkml:trace contextRef="#ctx0" brushRef="#br5" timeOffset="356949.51">3002 8068 1155 0,'16'-25'172'0,"-16"25"-125"16,0 0-26-16,28-19 2 0,-28 19 8 0,34-23 2 15,-34 23-8-15,36-19-15 0,-36 19-6 0,33-12-4 16,-33 12-3-16,34-6-10 0,-34 6-20 0,32 0-23 16,-32 0-42-16,28 4-47 0,-1 10-97 15,-27-14-228-15,0 0 35 0,37 26 410 0</inkml:trace>
  <inkml:trace contextRef="#ctx0" brushRef="#br5" timeOffset="357137.0104">2977 8225 1112 0,'0'0'91'15,"0"0"-81"-15,0 0-21 0,0 0 0 16,0 0 2-16,0 0 7 0,0 0 14 0,0 0 6 16,32 0 1-16,-32 0-2 0,39-14-12 15,-12 3-8-15,3-5-26 0,11 4-32 0,-8-13-36 16,20 15-22-16,-10-17-6 0,19 10-7 0,-4-1-103 15,-10-19-102-15,28 28 225 0</inkml:trace>
  <inkml:trace contextRef="#ctx0" brushRef="#br5" timeOffset="357465.1274">3852 7862 929 0,'0'0'330'16,"-32"-7"-268"-16,4 11-18 0,28-4 7 15,-50 21 3-15,50-21 6 0,-51 30-8 16,28-6-4-16,-11-1-8 0,10 9-2 0,-3 0-12 16,6 5-4-16,3-2-14 0,6 4 3 0,1-2-7 15,8-2 8-15,1-5-4 0,5 0 0 0,6-6-8 16,5 1 3-16,-14-25-3 0,48 42 8 0,-16-28-1 16,3-5 1-16,4-9 0 0,6-3-7 0,4-8 1 15,4-1-1-15,4-6 3 0,-2-3-2 0,-5-5 2 16,-3-4-3-16,-6 0 3 0,-7 0-5 15,-6 2 7-15,-8 3-6 0,-6-2 5 0,-5 3-3 16,-9-1-1-16,-4 0-10 0,-7-1-7 0,-6-2-12 16,17 28-7-16,-55-48-6 0,23 36-6 15,-11-7-9-15,8 15-8 0,-15-10-19 0,19 19-30 16,-23-15-32-16,30 27-71 0,-19-8-140 0,4-7-90 16,29 24 229-16</inkml:trace>
  <inkml:trace contextRef="#ctx0" brushRef="#br5" timeOffset="358514.5518">1206 9924 967 0,'0'0'177'15,"0"0"-121"-15,0 0-37 0,0 0-12 16,-9-35 7-16,9 35 7 0,16-24 7 0,-16 24-3 15,25-37-1-15,-25 37-8 0,32-44-1 0,-32 44-4 16,39-48 4-16,-39 48-2 0,43-46 3 0,-43 46-4 16,39-35-1-16,-39 35-7 0,30-25 0 0,-30 25-3 15,0 0 0-15,0 0 1 0,0 0 2 0,0 0 5 16,0 0 5-16,0 0 1 0,0 0-2 16,0 0-6-16,0 0-8 0,0 0-3 0,-36 36-3 15,8-17 5-15,-4 6-2 0,-3-1 7 0,-6 4-3 16,0 2 6-16,0-1-4 0,1 4 7 0,1-1-3 15,1-1 7-15,1-2 0 0,7 1 6 16,0-6-4-16,7 1 0 0,23-25-7 0,-37 39 1 16,37-39-6-16,-16 24-1 0,16-24-4 0,0 0-1 15,0 0 0-15,25 20 1 0,-25-20 2 16,42-4 0-16,-12-5 2 0,8-5 0 0,0-2 1 16,5-1-2-16,-2 3 1 0,-1 0-3 0,-1 1 2 15,-5 3-2-15,-6 3 0 0,-28 7 0 0,36-4-2 16,-36 4 0-16,0 0-1 0,0 0 2 0,5 25 0 15,-5-25 4-15,-30 44-3 0,5-13 4 0,-7 6-5 16,-5 4 9-16,-5 1-3 16,-1 2 12-16,-3-3 15 0,5-1-25 15,4-3 26-15,7-1-31 0,5-7 6 16,9-4-1-16,16-25-7 0,-10 37 1 0,10-37-5 16,17 27 2-16,-17-27-3 0,46 14 0 0,-7-11-19 15,0-10-8-15,15 2-16 0,-7-16-29 0,15 7-22 16,-17-23-69-16,29 24-104 0,-26-10-149 0,0-15-48 15,12 25 390-15</inkml:trace>
  <inkml:trace contextRef="#ctx0" brushRef="#br5" timeOffset="358801.4198">1917 9701 1351 0,'0'0'58'0,"0"0"-40"0,0 0-2 0,0 0 10 15,0 0 11-15,0 0 8 0,0 0-8 0,0 0-11 16,0 0-13-16,-16 28-7 0,7 2-7 0,-2 7 5 16,0 9-3-16,-3 1 9 0,0 4-9 0,-4 4 7 15,2-2-11-15,1 3 7 0,2-1-8 16,3-4 8-16,-1-5 10 0,4-6-33 0,3-3 25 15,-1-5-57-15,9 5 8 0,-8-9-4 0,15 5-29 16,-11-33-11-16,17 39-66 0,-17-39-72 0,0 0-177 16,36 16-32-16,-36-16 295 0</inkml:trace>
  <inkml:trace contextRef="#ctx0" brushRef="#br5" timeOffset="359011.134">1819 9879 1299 0,'0'0'136'0,"0"0"-109"16,0 0-24-16,0 0-6 0,0 0 2 0,4-30 10 15,-4 30 6-15,33-25 10 0,-4 11 0 16,-3-4-2-16,10 1-10 0,1-3-6 0,4 3-7 16,-1-1 1-16,1 2-3 0,-2 4-6 15,-5 0-18-15,3 5-28 0,-37 7-50 0,62-7-92 16,-62 7-130-16,0 0-175 0,44 0 140 0,-44 0 361 15</inkml:trace>
  <inkml:trace contextRef="#ctx0" brushRef="#br5" timeOffset="359186.2217">1784 10192 1414 0,'0'0'30'0,"0"0"-29"0,0 0 4 0,24 0 14 16,-24 0 10-16,47-17 3 0,-47 17-5 0,51-27-12 15,-21 13-7-15,4-4-8 0,3 8-8 16,0-10-20-16,7 12-28 0,-12-15-49 0,16 28-83 16,-48-5-131-16,48-26-164 0,-13 36 91 0,-35-10 392 15</inkml:trace>
  <inkml:trace contextRef="#ctx0" brushRef="#br5" timeOffset="359439.3805">2489 10192 1144 0,'-22'-35'107'15,"22"35"-42"-15,0 0-13 0,0 0-7 0,0 0-10 16,0 0-13-16,0 0-13 0,-32 32-2 0,32-32-2 16,-24 47 5-16,9-20 12 15,5 3-32-15,-3 3 27 0,5 0-30 0,-1 1 10 16,2-1 6-16,1-1-4 0,1-2 4 0,1-2-6 0,3-1 3 15,2-3-10-15,-1-24-8 0,11 46-26 0,-11-46-25 16,20 37-45-16,-20-37-132 0,0 0-46 16,37 37-163-16,-37-37 188 0,35 12 267 0</inkml:trace>
  <inkml:trace contextRef="#ctx0" brushRef="#br5" timeOffset="359615.883">2437 10430 1271 0,'-44'-14'181'0,"44"14"-135"0,0 0-30 16,0 0-8-16,0 0-2 0,0 0-2 0,0 0 1 15,0 0 2-15,0 0 1 0,0 0 2 16,0 0-3-16,39 14-4 0,-39-14-2 0,44-16-6 16,-12 6-13-16,-4-13-28 0,17 9-43 0,-13-22-53 15,24 20-102-15,-26-21-83 0,11-1-121 0,16 22 195 16,-29-28 253-16</inkml:trace>
  <inkml:trace contextRef="#ctx0" brushRef="#br5" timeOffset="359774.9877">2938 10072 1202 0,'-37'25'99'0,"5"-7"-42"16,13 10-5-16,-8-5-9 0,13 7 1 0,-5-2-16 16,4 4-5-16,0-4 7 0,0 0-37 0,5-2 28 15,4 3-34-15,5-3 8 0,1-26-2 0,7 46-18 16,-7-46-19-16,23 38-39 0,-23-38-53 0,37 32-87 15,-37-32-105-15,25 11-148 0,10 13 225 16,-35-24 251-16</inkml:trace>
  <inkml:trace contextRef="#ctx0" brushRef="#br5" timeOffset="360157.5994">3142 10213 976 0,'0'0'285'0,"-25"2"-213"16,25-2-20-16,0 0-11 0,0 0 1 0,0 0 0 16,0 0 5-16,27-7 8 0,-1-5 2 0,17 3-12 15,3-9-10-15,12 1-14 0,6-8-2 0,3 4-7 16,-1-4 0-16,-2 2-6 0,-6 4-2 16,-6 3-3-16,-6 6 0 0,-6 1-2 0,-4 2 1 15,-6 0-2-15,0 3-7 0,-30 4-8 0,48-3-14 16,-48 3-20-16,39 1-28 0,-39-1-36 0,30 7-59 15,-30-7-69-15,0 0-161 0,0 0-83 0,0 0 276 16</inkml:trace>
  <inkml:trace contextRef="#ctx0" brushRef="#br5" timeOffset="360413.2823">3206 10507 961 0,'0'0'86'0,"-34"16"-35"0,34-16-1 16,0 0 8-16,0 0 12 0,0 0 13 15,32 14 5-15,-32-14 1 0,57-14-11 0,-17-7-19 16,15 7-15-16,4-12-13 0,8-1-10 0,0-6-3 16,4 1-10-16,0 2-16 0,-5 4 23 0,-4 3-30 15,-7 3 29-15,-4-1-17 0,-9 0-9 0,-1 5-3 16,-5-5-11-16,-3 14-16 0,-8-9-24 0,10 16-33 15,-35 0-41-15,52-9-62 16,-52 9-103-16,16-28-172 0,10 35 64 0,-26-7 413 16</inkml:trace>
  <inkml:trace contextRef="#ctx0" brushRef="#br5" timeOffset="360696.5075">3613 9669 1501 0,'0'0'67'0,"0"0"-34"0,0 0-14 16,-3 32 3-16,3-32 7 0,10 54 8 0,-6-20-5 15,3 8 4-15,-4 2-14 0,3 7 4 16,-4 4-17-16,-1 5 3 0,1 7-7 0,-4 0 7 15,-1-1 7-15,-3 5-21 0,-4-4 16 0,-3 3-21 16,-1-3 5-16,-2-5 6 0,0-8-9 0,2-8 1 16,4-2-25-16,3-8-1 0,7 0-23 0,0-36-35 15,12 57-58-15,-12-57-129 0,0 0-292 0,41 14 27 16,-41-14 390-16</inkml:trace>
  <inkml:trace contextRef="#ctx0" brushRef="#br5" timeOffset="364773.1323">4876 9924 576 0,'0'0'108'16,"0"0"-12"-16,-2-24-17 0,2 24 2 0,0 0 8 15,0 0 1-15,0 0-7 0,0 0-9 16,-3-34-15-16,3 34-9 0,0 0-10 0,0 0-7 31,-27-28-1-31,27 28-3 0,-25-7-1 0,25 7-2 16,-32-3-4-16,32 3-4 0,-39 8-3 0,39-8 0 15,-51 22-4-15,25-5 3 0,-3 4-3 0,4 9 4 16,-3 4-4-16,1 8 6 0,1 4-7 0,1 7 5 16,2 5-9-16,5 2-11 0,2-1 22 15,6 7-22-15,6-10 24 0,6-3-7 0,7-11-9 16,9-7 3-16,8-8-5 0,11-10 2 0,8-6-1 15,6-11 0-15,11-11 1 0,7-10-3 0,5-12 3 16,6-13-4-16,0-9 6 0,0-5 7 0,-3-6-23 16,-7 0 22-16,-12-2-22 0,-7 3 8 0,-13 3 10 15,-14 6-9-15,-15 8 10 0,-12 6-7 0,-15 3 3 16,-10 4-9-16,-11 3-1 0,-11 0-8 16,-8 13 2-16,-10 1-3 0,-6 11 2 0,-6 9 1 15,-1 12-4-15,-4 7 0 0,5 18-9 16,2-6-9-16,18 20-39 0,-4-19-38 0,36 24-121 15,-13-11-280-15,27-17 0 0,25 11 287 0</inkml:trace>
  <inkml:trace contextRef="#ctx0" brushRef="#br5" timeOffset="365703.9747">1451 11413 474 0,'0'0'105'0,"0"0"-12"16,0 0 4-16,35-27-11 0,-35 27-2 0,25-23-14 0,-25 23-1 15,25-26-8-15,-25 26-3 0,25-25-6 0,-25 25-4 16,24-30-8-16,-24 30-2 0,22-30 6 16,-22 30-16-16,0 0 12 0,14-35-32 0,-14 35 27 0,0 0-21 15,0 0 18-15,-16-24-5 0,16 24-10 0,-25-13-5 16,25 13-5-16,-37 0-4 0,10 5-1 0,-1 1-1 0,-4 4 2 15,-3 6 20-15,-4 4-29 0,0 2 35 0,0 5-30 16,-4 1 10-16,6 2 5 0,-4-2-5 0,8 0 4 16,-1-3-4-16,7-2 1 0,27-23-6 15,-33 35 1-15,33-35-7 0,-18 25 2 16,18-25-3-16,0 0 2 0,4 28 0 0,-4-28-1 16,0 0 0-16,32 19 1 0,-32-19 0 0,46 9 0 15,-16-9 1-15,3-2-1 0,3-1 0 0,1-4 2 16,5 0 0-16,-3 1-2 0,0 1 3 0,-1 0-4 15,-5 1 2-15,-4 3 0 0,-29 1-2 0,40-4 1 16,-40 4-1-16,0 0-2 0,0 0 2 16,0 0 2-16,0 0 1 0,0 0 0 0,0 0 0 15,-2 25 1-15,2-25-2 0,-38 33 2 0,13-12-3 16,-5 4 3-16,-4 1-2 0,0 4 5 0,-1-3-2 16,-1 5 5-16,1-4-2 0,3 2 5 0,2 0-3 15,2-2 5-15,3 3-5 0,7-4 0 0,18-27-5 16,-25 40-1-16,25-40-5 15,0 32 4-15,0-32-3 0,18 26 2 0,-18-26-2 16,34 15 0-16,-9-14-2 0,3-4-3 0,6-4-8 16,1-11-13-16,13 4-21 0,-9-16-33 0,17 13-34 15,-18-24-54-15,27 30-76 0,-31-20-169 0,5 1-50 16,12 16 248-16</inkml:trace>
  <inkml:trace contextRef="#ctx0" brushRef="#br5" timeOffset="365953.9589">1950 11349 1252 0,'0'0'84'0,"0"0"-30"0,0 0 4 0,0 0 11 16,0 0 4-16,0 0-12 0,0 0-21 0,0 0-19 16,0 0-10-16,0 0-8 0,-23 27 2 15,21-3 0-15,1 12 5 0,-3 4-7 0,2 4 7 16,-3 2-9-16,0 3 8 0,-1-3-9 0,1 0 4 15,0 1-9-15,1-6 5 0,-1-1-7 0,1-1 3 16,1-2-16-16,-4-7-9 0,8 4-33 0,-1-34-25 16,6 45-46-16,-6-45-65 0,0 0-158 0,35 23-150 15,-35-23 141-15,43-10 365 0</inkml:trace>
  <inkml:trace contextRef="#ctx0" brushRef="#br5" timeOffset="366141.468">1987 11321 1578 0,'0'0'66'0,"-30"0"-34"0,30 0-26 15,0 0-6-15,0 0-3 0,0 0 0 0,0 0 1 16,0 0 0-16,25-7 3 0,-25 7-3 0,48-18-3 16,-16 3-12-16,7 2-15 0,-4-10-8 0,11 13-31 15,-12-15-11-15,15 22-44 0,-17-20-23 0,18 24-35 16,-20-16-60-16,-2 4-166 0,17 25 100 15,-45-14 310-15</inkml:trace>
  <inkml:trace contextRef="#ctx0" brushRef="#br5" timeOffset="366329.0079">1971 11700 1328 0,'-30'0'49'0,"30"0"-27"0,0 0-1 0,0 0 0 16,0 0 1-16,0 0-1 0,0 0-2 15,0 0-1-15,0 0 0 0,25 3-4 0,2-13-8 16,3-4-3-16,5-8-11 0,8 3-17 0,-6-6-26 16,11 11-28-16,-16-14-26 0,19 19-31 15,-16-17-25-15,19 19-82 0,-5 7-179 0,-21-19 91 16,18 33 331-16</inkml:trace>
  <inkml:trace contextRef="#ctx0" brushRef="#br5" timeOffset="366578.9652">2604 11731 1134 0,'-37'-15'100'0,"37"15"-53"15,0 0-3-15,0 0 8 0,0 0 5 0,0 0-3 16,0 0-9-16,0 0-6 0,-18 37-14 16,12-15-4-16,-6 5 5 0,5 6 1 15,-5-3-4-15,3 6 7 0,-2-1-22 0,2 0 0 16,-1 0-9-16,3-1 4 0,1-6-5 0,1 2 5 15,1-6 10-15,4-24-39 0,0 43 24 0,0-43-44 16,9 24-5-16,-9-24-16 0,0 0-29 0,0 0-20 16,46 6-73-16,-42-33-73 0,-4 27-202 0,49-33 28 15,-40-9 436-15</inkml:trace>
  <inkml:trace contextRef="#ctx0" brushRef="#br5" timeOffset="366719.5969">2588 11893 1230 0,'0'0'99'0,"0"0"-63"0,0 0-18 15,0 0-9-15,0 0-3 0,-21 27-1 0,21-27-3 16,0 0-1-16,0 0 0 0,37 10-1 0,-37-10-2 16,49-12-12-16,-20-5-23 0,11 4-36 15,-11-13-46-15,20 15-24 0,-17-17-52 0,16 7-82 16,5 10-108-16,-26-26 224 0</inkml:trace>
  <inkml:trace contextRef="#ctx0" brushRef="#br5" timeOffset="366875.8451">3008 11628 897 0,'-32'35'137'0,"0"-18"-33"0,14 20-4 16,-14-12-15-16,16 16-5 0,-14-10-16 0,16 13-3 16,-9-9-17-16,11 2-6 0,-1-3-20 15,8-4-7-15,3-5-11 0,2-25-1 0,9 42-8 16,-9-42-30-16,25 32-22 0,-25-32-1 0,42 26-20 16,-42-26-62-16,55 7-144 0,-21-5-225 0,-8-23 74 15,17 24 439-15</inkml:trace>
  <inkml:trace contextRef="#ctx0" brushRef="#br5" timeOffset="367079.0552">3323 11631 1579 0,'0'0'33'15,"0"0"-35"-15,0 0-6 0,0 0 2 0,19-30 5 16,-19 30 2-16,46-26-2 0,-17 12 4 0,2-2-10 16,8 3-23-16,-8-4-27 0,13 12-32 0,-18-18-43 15,20 24-46-15,-46-1-63 0,48-30-225 0,-12 41 69 16,-36-11 397-16</inkml:trace>
  <inkml:trace contextRef="#ctx0" brushRef="#br5" timeOffset="367266.483">3309 11869 1553 0,'0'0'64'0,"-25"5"-45"0,25-5-15 15,0 0-2-15,0 0 7 0,0 0 10 16,30-3 6-16,-30 3 2 0,39-16-10 0,-9 5-7 16,5 1-11-16,8-3-18 0,-1-10-46 0,17 20-94 15,-27-32-205-15,19 17-207 0,2 7 32 0,-16-17 509 16</inkml:trace>
  <inkml:trace contextRef="#ctx0" brushRef="#br5" timeOffset="368126.1435">4493 11513 1113 0,'0'0'80'16,"0"0"-48"-16,0 0-18 0,0 0 2 0,0 0 9 16,-3-25 9-16,3 25 1 0,0 0-1 0,0 0-6 15,0 0-6-15,0 0-2 0,-30 16-1 0,30-16 6 16,-21 32 5-16,13-7 7 0,-9-1-5 16,6 8 3-16,-5 0-11 0,4 1 1 0,-2-3-9 15,3-3-2-15,11-27-7 0,-12 36-2 0,12-36-4 16,0 0 0-16,-2 30-2 0,2-30 0 0,0 0-1 15,0 0 1-15,0 0-1 0,0 0 2 0,26 0 0 16,-26 0-1-16,30-22 2 0,-30 22-8 0,41-43-1 16,-20 17-5-16,2-4 3 0,-3 0-1 15,-2 0 10-15,-4 5-1 0,-14 25 4 16,16-44-2-16,-16 44 4 0,5-30-5 0,-5 30 5 16,0 0-2-16,-2-28 2 0,2 28 4 0,0 0 2 15,0 0 2-15,0 0-1 0,0 0-4 0,0 0-4 16,-28 11-3-16,28-11 0 0,0 0 2 0,-21 35 1 15,21-35 3-15,-6 26-1 0,6-26 1 0,0 0-2 16,6 30 0-16,-6-30-3 0,0 0 2 0,39 22 1 16,-39-22 1-16,46 3 2 0,-18-3-1 15,4-7 2-15,0-2-2 0,1-1 2 0,5-1 0 16,-6-5 2-16,-1 0-4 0,0 2 2 16,-5 0-3-16,-26 14 0 0,41-28 0 0,-41 28 0 15,30-26-1-15,-30 26 1 0,0 0-2 0,28-34 1 16,-28 34-3-16,0 0 1 0,18-26-1 0,-18 26 0 15,0 0 0-15,0 0-1 0,0 0 0 16,0 0-1-16,0 0-1 0,0 0 0 0,0 0-2 16,0 0 0-16,0 0 1 0,0 0 1 0,2 35 2 15,-2-35-3-15,-2 47 3 0,-2-15-12 0,-1-4-1 16,2 9-12-16,-6-8-5 0,7 7-18 0,-5-11-20 16,14 10-35-16,-7-35-35 0,14 43-74 0,-14-43-85 15,0 0-190-15,25 31 59 0,-25-31 428 0</inkml:trace>
  <inkml:trace contextRef="#ctx0" brushRef="#br5" timeOffset="368563.6763">5225 11515 1285 0,'0'0'62'0,"0"0"-63"0,0 0-11 0,25-2 8 15,-25 2 17-15,0 0 20 0,39-16 14 0,-39 16 11 16,37-21-1-16,-37 21-11 0,51-23-13 0,-24 7-9 16,1 6-9-16,-28 10-3 0,41-18-5 15,-41 18 0-15,25-5 0 0,-25 5 3 0,0 0 0 16,0 0-2-16,0 0-1 0,0 0-2 16,0 0 3-16,1 30-1 0,-1-30 3 0,-12 39-5 15,1-15 0-15,1 6-4 0,-3-2 2 0,3 9-5 16,-1-1 7-16,2-1-7 0,4-2 5 0,1-1-5 15,3-6 3-15,2-1-2 0,-1-25 2 0,11 37-1 16,-11-37 2-16,19 25-1 0,-19-25 4 0,29 14-2 16,-29-14 7-16,35 7 5 0,-35-7 1 0,45-14 3 15,-19 0-6-15,1-6-3 0,3-6-3 16,2-6 3-16,1-1-6 0,-1-4 4 16,-5-2-6-16,-4 0 2 0,-4 4-5 0,-5 1 6 15,-3 5-6-15,-2 2 5 0,-4 2-4 0,-5 25 3 16,6-38-3-16,-6 38 1 0,-4-27-1 0,4 27 1 15,0 0-5-15,0 0-7 0,0 0-13 0,0 0-16 16,0 0-20-16,0 0-39 0,-27-26-52 0,27 26-78 16,0 0-73-16,0 0-221 0,39-12 76 15,-35-15 426-15</inkml:trace>
  <inkml:trace contextRef="#ctx0" brushRef="#br5" timeOffset="368950.5095">5958 11050 1243 0,'0'0'204'16,"-26"9"-171"-16,26-9-25 0,0 0-9 0,0 0 8 15,0 0 15-15,31-13 11 0,-31 13 10 0,31-5-6 16,-31 5-7-16,42-7-10 0,-42 7-5 15,51-9-5-15,-22 9-3 0,-3-3-2 0,-26 3-4 32,41 0 2-32,-41 0-1 0,32 7-1 0,-32-7 0 15,0 0-1-15,0 0-1 0,0 0 1 0,23 28 0 16,-23-28 2-16,0 0-1 0,-14 35 2 0,14-35-5 16,-29 35 3-16,29-35-3 0,-40 39 6 0,40-39 3 15,-46 41-3-15,46-41 34 0,-41 31-31 16,41-31 27-16,-25 25-24 0,25-25-8 0,0 0-2 0,0 0-3 15,0 0 3-15,16 26 0 0,-16-26 1 0,43 2 0 16,-12-7-2-16,10-2-7 0,7-7-12 0,5 1-15 16,-3-6-15-16,13 16-47 0,-24-22-41 0,30 34-151 0,-35-13-270 15,0-6 48-15,8 18 389 0</inkml:trace>
  <inkml:trace contextRef="#ctx0" brushRef="#br5" timeOffset="369285.3611">4596 12189 1205 0,'0'0'108'0,"-25"-1"-41"0,25 1-16 16,0 0-8-16,0 0 4 0,0 0 4 0,29-6 1 15,-29 6-4-15,39-8-9 0,-9-1-25 16,12 5 14-16,6-10-24 0,12 2 32 0,8-4-17 16,4 2 6-16,6 0-15 0,2 1-8 0,7-2 1 15,1-1-3-15,2 0 0 0,-1 2-2 0,-4 0-1 0,-2 0-6 0,-1 1-5 16,-6-1-10-16,-3 5-11 0,-10-3-18 0,5 12-38 15,-21-18-46-15,19 33-107 0,-38-12-268 16,4-8 8-16,4 19 281 0</inkml:trace>
  <inkml:trace contextRef="#ctx0" brushRef="#br5" timeOffset="369811.8485">5035 12568 682 0,'0'0'108'0,"0"0"-17"0,-17 25 2 15,17-25 5-15,-6 31-3 0,10-2-7 0,-4-29-21 16,-9 52-8-16,0-27-10 0,9 10-2 0,-7-5-13 16,7 7 0-16,-5-5-12 0,1 1-2 15,1-1-6-15,1-2 4 0,0-5-5 0,2-25 5 16,0 38-8-16,0-38-5 0,0 0-3 0,9 27-2 15,-9-27 0-15,0 0 1 0,0 0 2 0,0 0-2 16,0 0 4-16,0 0 0 0,0 0 2 0,18-30 0 16,-13 5 0-16,2-5-4 0,0-3 3 0,-1-1 0 15,-3-3 11-15,1 2-3 0,-6 2 11 16,0-3-5-16,-1 3 2 0,-1 1-6 0,0-1 1 16,4 1-9-16,-1 0 5 0,4 10-2 0,-3 22 3 15,6-36 0-15,-6 36-3 0,0 0-2 0,0 0-3 16,26-28-3-16,-26 28-1 0,32-14-4 0,-7 5 3 15,7 0-4-15,5 1-3 0,4-3-11 0,6 1-17 16,-1-5-19-16,11 12-38 0,-16-22-57 0,28 32-133 16,-30-19-292-16,9-2 22 0,3 14 370 15</inkml:trace>
  <inkml:trace contextRef="#ctx0" brushRef="#br5" timeOffset="527457.103">2149 8271 1213 0,'0'0'70'0,"0"0"-36"0,-29 12-4 31,29-12 6-31,0 0 3 0,0 0-6 0,0 0-12 0,0 0-6 16,0 0-5-16,0 0 1 0,0 0 0 0,-10 33 5 15,10-33 0-15,0 34 6 0,0-34 2 16,1 53 6-16,-1-20 13 0,2 9-32 0,-4-1 25 16,1 5-33-16,-1-6 7 0,0 1 4 0,-2-1-10 15,3-3 5-15,-1-5-7 0,4-4 4 0,-2-28-5 16,5 39 1-16,-5-39 0 0,0 0 0 0,0 0 4 0,34 21 7 16,-34-21 6-16,30-21 4 0,-30 21 0 0,42-55-8 15,-17 13-1-15,7-9-14 0,3-7 6 16,3-7 5-16,1 3-22 0,-2 2 23 0,-2 6-21 15,-3 6 8-15,-7 4 5 0,-2 5-4 0,-9 8 2 16,-2 4-7-16,-12 27-1 0,13-37-8 0,-13 37-8 16,0 0-10-16,0 0-11 0,-5-25-18 0,5 25-39 15,0 0-49 1,0 0-114-16,0 0-222 0,-22 27-19 0,22-27 286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37:27.44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1688 1164 841 0,'-39'39'149'0,"14"-29"-96"15,25-10-16-15,-24 13 4 0,24-13 5 16,0 0 3-16,0 0-3 0,0 0-10 16,0 0-7-16,0 0 1 0,0 0 2 0,0 0 3 15,0 0 0-15,0 0 0 0,0 0-3 0,0 0-6 16,0 0-8-16,0 0-4 0,0 0-8 0,0 0-3 16,0 0-1-16,0 0-2 0,5 28 6 0,-2 4-1 15,1 15 8-15,-8 8-5 0,-1 8 10 0,-6 6-13 16,-3 5 9-16,-5 0-14 0,-2 2 10 0,-3-11-12 15,3-5 8-15,2-8-10 0,5-6 5 16,5-12-6-16,9-34-35 0,3 54-27 0,-3-54-65 16,25 25-75-16,-25-25-103 0,23-32-173 0,16 20 53 15,-18-44 430-15</inkml:trace>
  <inkml:trace contextRef="#ctx0" brushRef="#br0" timeOffset="218.8507">1732 903 1231 0,'-30'37'333'16,"-2"-35"-288"-16,32-2-31 0,0 0-16 0,0 0-4 15,0 0 1-15,0 0 2 0,0 0 4 0,34 6 2 16,-2-10 0-16,7-3-1 0,5-4 0 0,9-6-5 16,6-3-4-16,-1-2-22 0,8 4-20 15,-11-10-26-15,12 15-13 0,-19-17-13 16,12 22-3-16,-18-17-4 0,8 20-17 0,-15-15-42 15,8 10-65-15,8 12-141 0,-33-31 217 0,25 42 156 16</inkml:trace>
  <inkml:trace contextRef="#ctx0" brushRef="#br0" timeOffset="406.3562">1676 1409 1313 0,'-29'-11'255'0,"29"11"-216"15,0 0-43-15,0 0-9 0,0 0 0 0,0 0 4 16,25 7 7-16,7-10 2 0,9-4 0 0,7-2-1 16,10-7 2-16,8-1-4 0,8-3-11 0,2-3-24 15,11 7-22-15,-13-13-32 0,18 18-32 16,-24-17-27-16,18 23-78 0,-22-11-85 0,-12-7-105 16,17 35 298-16</inkml:trace>
  <inkml:trace contextRef="#ctx0" brushRef="#br0" timeOffset="599.4404">1543 2004 1450 0,'-46'39'204'15,"7"-21"-148"-15,39-18-67 0,-25 15 5 16,25-15 0-16,0 0 1 0,50 4 4 0,-8-15-17 16,11-6 33-16,13-13-30 15,15-9 28-15,13-12-9 0,12-4-10 0,8-3-1 0,-1-7-41 0,13 12-42 0,-23-22-43 16,29 29-29-16,-25-30-39 0,24 23-36 0,-11 4-152 15,-19-18-16-15,21 39 404 0</inkml:trace>
  <inkml:trace contextRef="#ctx0" brushRef="#br0" timeOffset="802.6224">3452 1268 1382 0,'-37'14'19'0,"5"4"-12"16,-2 8-11-16,1 8 9 0,-8 4-3 0,-3 10 7 15,-9 8-8-15,-8 9 8 0,-4 9-11 0,-4 7 14 16,-2 4-14-16,0 3 17 0,4-5 4 0,3-2-24 16,9-14 25-16,5-9-30 0,15-11 7 15,8-8 3-15,12-12-11 0,15-27-18 0,-8 26-27 16,8-26-23-16,0 0-35 0,29-35-33 0,4 14-81 16,1-11-161-16,-9-40-28 0,32 22 414 15</inkml:trace>
  <inkml:trace contextRef="#ctx0" brushRef="#br0" timeOffset="951.5999">2885 1398 1157 0,'0'0'204'0,"0"0"-84"0,-26 22-45 16,26-22-26-16,-20 35-7 0,8-9-10 0,8 15-3 15,-3 1-15-15,5 4 0 0,4 0-12 16,7-4 3-16,5 0-8 0,11-5 4 0,7 0-4 16,10-7-5-16,12 0-28 0,0-14-27 15,24 10-50 1,-12-29-44-16,37 19-56 0,-22-31-91 0,8-2-158 15,22 13 81-15,-26-33 381 0</inkml:trace>
  <inkml:trace contextRef="#ctx0" brushRef="#br0" timeOffset="1319.0443">4226 1427 1521 0,'-60'15'63'0,"-6"-4"-23"15,6 14 3-15,-9-2 4 0,12 10 7 0,-12 0-12 16,5 8-3-16,-1 1-14 0,3 1 2 0,5-3-10 15,8 1 0-15,6-3-7 0,11-4 1 0,9-1-8 16,9-5 2-16,11-3-7 0,4 0 3 16,-1-25-3-16,30 44 2 0,-5-25-1 0,5-3-13 15,9-5 11-15,9-6-11 0,7-9 13 0,3-5 11 16,10-8-14 0,-1-8 5-16,2-3-13 0,-5-9-8 0,-2 0 1 15,-7-9-6-15,0 2 1 0,-6-9-7 0,-1 2 9 16,-7 0-4-16,-2 0 16 0,-7 2-1 0,-9 10 10 0,-4 6 0 0,-8 8 5 15,-11 25 1-15,5-26 10 0,-5 26 2 16,0 0 1-16,0 0-2 0,0 0-10 0,-34 26-3 16,17-1-8-16,-6 13 4 0,-6 8-5 0,-1 4 6 15,0 2-3-15,2-2 7 0,1 1-9 0,4-4 7 0,7-6-11 16,6-2-2-16,10-2-23 0,0-37-19 0,23 56-42 16,-23-56-33-16,63 33-68 0,-32-47-112 0,25 4-172 15,15 3 7-15,-14-32 458 0</inkml:trace>
  <inkml:trace contextRef="#ctx0" brushRef="#br0" timeOffset="1812.7858">5154 1536 1364 0,'-67'-9'115'0,"67"9"-75"32,-37-2-1-32,37 2 6 0,-31 13 2 0,31-13-6 15,-37 33-13-15,18-7-1 0,-6-1-8 16,2 9 2-16,-2-1-10 0,4 0 0 0,0 1-7 15,5-1 4-15,3-1-7 0,3 0 4 0,3-4-7 16,1-3 4-16,6-25-4 0,4 37 2 0,-4-37-2 16,0 0 1-16,0 0-2 0,25 23 1 15,-25-23 2-15,0 0-1 0,35-25 2 0,-35 25-1 16,41-49 0-16,-16 10-6 0,1 0 1 16,-1-5-7-16,0 5 7 0,0-1-5 0,-4-1 8 0,-2 1-4 15,-1 1 6-15,-2 0-6 0,0 8 6 0,-2 4-4 16,-14 27 4-16,14-32-89 0,-14 32 10 0,0 0-6 15,0 0 12-15,0 0 79 0,0 0 0 0,0 0-1 16,0 0 0-16,0 0 4 0,4 39-3 0,-4-39 4 16,1 42-8-16,-1-42 1 0,6 46-4 0,1-21 2 15,-7-25-4-15,23 42 5 16,-23-42-4-16,35 34 2 0,-35-34 0 0,48 23 2 16,-23-15-1-16,0-1 2 0,0-7-4 0,-25 0 1 0,46-3 1 15,-46 3-2-15,42-14 2 0,-42 14-3 0,41-28 1 16,-41 28-4-16,42-41 1 0,-20 15-6 15,2-1 3-15,-1-4-5 0,6 1 1 0,-3 0-6 0,1 5 4 16,-27 25-2-16,37-35 9 0,-37 35 2 16,0 0 3-16,0 0 0 0,0 0-2 0,0 0-2 15,0 0-8-15,-12 42-8 0,-3-3-15 0,-13 0-3 16,3 15-21-16,-8-10-2 0,11 9-22 0,-6-14-15 16,21 7-32-16,-9-15-32 0,21 6-36 0,-1-2-65 15,-4-35 64-15,25 44 200 0</inkml:trace>
  <inkml:trace contextRef="#ctx0" brushRef="#br0" timeOffset="3938.04">6087 1992 716 0,'-24'-21'107'0,"24"21"-36"0,0 0-6 16,0 0 8-16,-38-7 3 0,38 7 7 0,0 0-12 15,0 0-9-15,0 0-17 0,0 0-13 0,0 0-12 16,0 0-3-16,0 0 3 0,-1 37 5 16,1-37 16-16,-2 54-36 0,0-18 29 15,-1 6-35-15,-5 0 12 0,-2 7 5 0,-8 4-11 16,-1 9 6-16,-6 5-15 0,-5 5 10 0,0 0-12 16,-2-3 10-16,5-9-10 0,2-11-4 0,13-3-36 15,12-46-43-15,7 56-108 0,-7-56-209 0,27 4-88 16,20-4 138-16</inkml:trace>
  <inkml:trace contextRef="#ctx0" brushRef="#br0" timeOffset="4359.8722">6939 1011 850 0,'7'-30'249'0,"-7"30"-200"0,-5-33-8 15,5 33 4-15,0 0 14 0,-12-25 11 0,12 25-2 16,0 0-22-16,0 0-16 0,-16 28-17 16,7-2-4-16,-2 13-3 0,-3 14 11 0,-5 9 15 15,1 6-28-15,-3 1 22 0,3 3-31 0,-2-7 2 16,3 4 8-16,1-4-12 0,2-3 2 0,5 0-21 15,-2-11-5-15,13 3-32 0,-9-19-20 0,21 15-55 16,-14-50-66-16,23 53-100 0,9-23-154 16,-32-30 167-16,60 31 291 0</inkml:trace>
  <inkml:trace contextRef="#ctx0" brushRef="#br0" timeOffset="4719.2691">7122 1497 1430 0,'-38'12'37'0,"38"-12"-25"0,-21 29-16 16,21-29 5-16,-12 29-3 0,12-29 2 15,3 29-2-15,-3-29 3 0,16 30-2 0,-16-30 3 16,34 24-1-16,-34-24 2 0,53 9 2 16,-19-9 1-16,1-5 1 0,4-2-3 0,0-7 0 15,2 0-3-15,-6-4 3 0,-1-1-4 0,-6-3 4 16,-3 5 0-16,-25 17 11 0,34-34 8 0,-34 34 17 15,9-31 6-15,-9 31 1 0,-13-25-11 16,13 25-10-16,-26-23-11 0,26 23-4 0,-39-16-3 16,14 13-3-16,25 3-1 0,-50 1 0 0,22 5 1 15,0 4-2-15,1 8 3 0,0 3-1 0,1 9 4 16,-1 2-4-16,4 5 4 0,2 1-7 0,2 1 5 16,6 0-8-16,4-7 3 0,6-2-5 0,6-4-1 15,8-1-9-15,-11-25-1 0,37 42-14 0,-12-30-7 16,12 8-22-16,-5-20-18 15,23 10-35-15,-13-33-62 0,36 29-103 0,-12-22-241 16,6-16 56-16,21 20 374 0</inkml:trace>
  <inkml:trace contextRef="#ctx0" brushRef="#br0" timeOffset="5031.8804">8170 1344 1513 0,'-46'-4'41'0,"4"11"-10"0,-6-3 4 15,5 8 11-15,-5-5 0 0,9 7-8 0,-3 0-16 16,5 4-7-16,3-4-5 0,8 2 0 16,26-16-6-16,-32 25 0 0,32-25-5 0,0 0-1 15,-4 26-1-15,4-26 0 0,0 0 1 0,32 30 1 16,-32-30-1-16,41 14 1 0,-41-14 0 16,48 12 0-16,-24-5 0 0,1 0 1 0,0 2-1 15,-25-9 1-15,41 23-1 0,-41-23 1 0,26 23-1 16,-26-23 2-16,14 28-2 0,-14-28 2 0,6 34-3 15,-6-34 3-15,-7 38-3 0,7-38 2 0,-23 43-2 16,5-19 3-16,-5 1-2 0,-4 0 3 0,-5 1-3 16,1-1 2-16,-3-2-6 0,0 0-1 0,6-2-16 15,-2-7-16-15,30-14-37 0,-50 19-42 16,50-19-110-16,-33 32-314 0,33-32 40 0,0 0 242 16</inkml:trace>
  <inkml:trace contextRef="#ctx0" brushRef="#br0" timeOffset="5525.5683">6181 1608 782 0,'-2'-39'256'0,"2"39"-194"16,0 0-29-16,-14-33-7 0,14 33 8 16,0 0 10-1,-17-28 8-15,17 28-1 0,0 0-5 16,0 0-10-16,0 0-15 0,0 0-7 0,-13 35-5 15,10-3 8-15,-4 10-2 0,3 11 9 0,-3 1-12 16,2 6 6-16,-1-2-16 0,1 2 8 0,-2 2 3 16,2-2-28-16,-1 0 24 0,-1-6-39 0,7 1-8 15,-9-17-10-15,13 14-37 0,-13-24-17 0,18 14-49 16,-9-42-66-16,-5 23-225 0,19 3 32 0,-14-26 363 16</inkml:trace>
  <inkml:trace contextRef="#ctx0" brushRef="#br0" timeOffset="5879.4757">6015 1652 1206 0,'0'0'70'0,"0"0"-45"0,3-35-21 16,-3 35 12-16,9-28 6 0,-9 28 8 0,16-25-1 15,-16 25-3-15,0 0-7 0,32-35-1 0,-32 35-2 16,35-16 2-16,-35 16-1 0,48-12 3 0,-21 10-3 16,-1 0-2-16,6 6-4 0,-5 1-5 15,3 2-3-15,-2 5-3 0,-1 1 2 0,-2 6-3 16,-25-19 1-16,40 42-2 0,-24-15 4 0,-5 1-4 16,-6 2 6-16,-5 0-4 0,-5 1 5 15,-6 1-3-15,-5 5 15 0,-7-5 4 0,0 8 13 0,-9-6-3 16,2 3 2-16,-7-4-12 0,0 1-18 0,0-10 25 0,5 1-35 15,2-6 26-15,30-19-15 0,-43 23-5 16,43-23-7-16,-25 7-15 0,25-7-32 0,0 0-49 16,-24-30-77-16,24 30-214 0,24-30-144 0,-15-14 48 15,20 18 487-15</inkml:trace>
  <inkml:trace contextRef="#ctx0" brushRef="#br0" timeOffset="6591.4956">9502 1580 1001 0,'0'0'160'0,"0"0"-78"16,2-27-25-16,-2 27-4 0,-11-24-3 0,11 24-6 15,0 0-12-15,-21-32-9 0,21 32-7 0,0 0-5 0,-30-9-3 16,30 9-1-16,-32 4 1 0,32-4 3 16,-44 21 6-16,19-7 5 0,25-14 7 0,-52 46-2 15,29-15 3-15,-3-2-7 0,5 8-1 0,-2-6-9 16,5 5 2-16,2-7-9 0,5 0 3 0,4-5-8 16,7-24 2-16,2 44-3 0,-2-44 1 0,25 41-1 15,-25-41 2 1,44 32-2-16,-16-18 2 0,8-7-2 0,3-4 1 15,3-5 0-15,8-5 1 0,-1-5 2 0,3-6-4 16,-4-4 5-16,-4-3-5 16,-7-5 6-16,-3 2-5 0,-11-2 8 0,-6 0-4 15,-6 0 5-15,-6-2-4 0,-8 4 2 0,-4-5-6 0,-7 4 3 16,-4 0-6-16,-7 4 2 0,-7 5-6 0,-1 6 3 16,-3 4-4-16,1 6 1 0,-2 3 0 0,3 6-1 15,4 2 2-15,3 7-4 0,27-14-6 0,-33 37-15 0,33-37-19 16,-4 48-27-16,4-48-21 15,30 51-39-15,-30-51-41 0,73 30-88 0,-24-15-217 16,6-25 50-16,30 20 372 0</inkml:trace>
  <inkml:trace contextRef="#ctx0" brushRef="#br0" timeOffset="6841.5548">10754 1027 1572 0,'-41'-21'39'15,"8"3"-29"-15,-3 0 3 0,4 8 6 0,-1-6 12 16,3 12 1-16,-4-1-1 0,4 5-4 16,-4 4-2-16,6 5-3 0,-2 5-5 0,0 3-1 0,0 6-6 15,-1 9 3-15,1 3-6 0,2 9-9 16,1 4 23-16,3 6-25 0,1 4 21 16,3 6-11-16,1-3-9 0,1 6 6 0,2 2-7 15,0-4 7-15,5 0-9 0,3-5 1 0,2-7-19 16,3-4-7-16,10 1-33 0,-9-22-28 0,25 16-61 15,-23-44-67-15,30 40-102 0,-30-40-209 0,32 6 90 16,7 4 410-16</inkml:trace>
  <inkml:trace contextRef="#ctx0" brushRef="#br0" timeOffset="6997.7349">10026 1536 1604 0,'0'0'167'0,"-32"-2"-80"0,32 2-25 0,-26 4-17 16,26-4-12-16,0 0-14 0,0 0-13 0,0 0-6 15,0 0-2-15,25 19-2 0,-25-19-1 0,60 19-8 16,-16-17-13-16,22-2-26 0,3-21-46 0,33 21-119 16,-20-18-392-16,33-5 4 0,0 4 214 15</inkml:trace>
  <inkml:trace contextRef="#ctx0" brushRef="#br0" timeOffset="29274.6588">11857 1585 726 0,'-12'-42'196'0,"12"42"-134"0,0 0-21 0,0 0-12 15,-9-30 6-15,9 30 5 0,0 0-1 0,-26-14-8 16,26 14-9-16,-34 2-9 0,34-2-6 16,-48 15 4-16,16-2 9 0,2 8 12 0,-7-4 9 0,9 13 10 15,-10-8-3-15,12 9 5 0,-8-10-11 16,9 6-4-16,1-4-15 0,24-23-7 0,-36 42-12 0,36-42-1 31,-17 33-5-31,17-33 1 0,-4 29-7 0,4-29-4 16,4 28-12-16,-4-28-8 0,14 35-17 0,-14-35-8 15,26 26-16-15,-26-26-15 0,48 15-21 16,-23-23-27-16,24 8-24 0,-8-17-43 0,12-8-44 16,20 15-104-16,-31-36 281 0</inkml:trace>
  <inkml:trace contextRef="#ctx0" brushRef="#br0" timeOffset="29921.859">12313 1460 511 0,'0'0'62'0,"0"0"-43"16,0 0-6-16,-38 28 19 0,38-28 26 15,-47 37 27-15,22-9 15 0,-9 1 4 0,9 11-2 16,-12-6-12-16,14 11-6 0,-12-6-18 0,15 7-3 16,-6-7-16-16,8 3-7 0,0-9-16 15,8 3 3-15,3-12-12 0,5 1 4 0,2-25-7 16,5 33-6-16,-5-33-5 0,0 0 1 0,34 25 0 0,-34-25 0 0,42 0 0 0,-15-9-1 15,6-7 1-15,3-8-3 0,1-6 4 16,4-5-7-16,-2-2 5 0,0-6-10 0,-6 1 6 31,-2 1-6-31,-7 3 9 0,-4 1-4 0,-4 5 9 16,-4-1-5-16,-7 8 5 0,-1 0-3 0,-4 25 2 16,-7-40-1-16,7 40 8 0,-13-25 2 0,13 25 8 15,0 0 3-15,0 0 1 0,-28-12-2 0,28 12-6 16,0 0-5-16,0 0-5 0,0 0-4 0,0 0-2 15,0 0-1-15,0 0-3 0,-2 33 3 0,2-33-3 16,0 0 3-16,36 34-2 0,-36-34 3 0,37 21-2 16,-37-21 2-16,46 16-1 0,-46-16 1 0,48 16-1 15,-48-16 1-15,44 10-1 0,-44-10 1 0,32 16-1 16,-32-16 1-16,25 16-1 0,-25-16 3 0,0 0-2 0,26 30 2 16,-26-30-2-16,0 0 0 15,7 31-2-15,-7-31 2 0,-1 27-2 0,1-27 2 0,-11 25-4 16,11-25 4-16,-19 35-3 0,19-35 4 0,-22 33-2 15,22-33 3-15,0 0-3 0,-26 28 1 0,26-28-1 16,0 0 0-16,0 0-2 0,0 0-1 0,0 0-2 16,0 0-1-16,0 0 5 0,16-24-1 0,-16 24 4 15,37-43-2-15,-14 14 3 0,5 2-4 0,-1-1 4 16,-1 2-5-16,-3 3 5 0,-23 23-4 16,45-41 3-16,-45 41-2 0,32-23 1 0,-32 23-2 15,0 0 1-15,28-12-1 0,-28 12 0 0,0 0 0 31,0 0 2-31,0 0 1 0,0 0-2 0,12 25 2 16,-12-25-1-16,0 0 0 0,4 38-2 0,-4-38 2 16,-2 37-3-16,2-37 3 0,-5 37-5 0,5-37 1 0,0 39-6 0,0-39-4 15,5 41-16-15,-5-41-10 0,11 42-25 16,-11-42-15-16,19 39-35 0,-19-39-40 0,27 28-53 16,-27-28-91-16,0 0-126 0,48 16 120 0,-48-16 304 15</inkml:trace>
  <inkml:trace contextRef="#ctx0" brushRef="#br0" timeOffset="30124.9361">13409 1525 1398 0,'-32'-7'81'16,"32"7"-64"-16,-25 14-15 0,25-14 1 0,-30 34 4 16,14-10 7-16,-3 3-1 0,3 4 5 0,-2 3-8 15,4 1 0-15,0 0-9 0,3-1 3 0,2 1-6 16,2 0-1-16,4-1-5 0,3-4 4 0,3-4-11 15,-3-26-3-15,16 44-25 0,-16-44-22 16,27 28-23-16,-27-28-51 0,40 4-109 0,-40-4-157 16,36-28-20-16,5 26 311 0</inkml:trace>
  <inkml:trace contextRef="#ctx0" brushRef="#br0" timeOffset="30265.75">13471 1233 1050 0,'-34'-12'326'15,"6"-3"-251"-15,28 15-32 0,-34-3-17 0,34 3-8 16,-25 5-8-16,25-5-14 0,0 0-28 0,0 0-31 16,-15 32-55-16,15-32-33 0,0 0-44 0,0 0-16 15,37 32-44-15,-5-6-84 0,-32-26 160 0,81 9 179 16</inkml:trace>
  <inkml:trace contextRef="#ctx0" brushRef="#br0" timeOffset="30515.7942">14183 1509 1328 0,'-39'-10'70'0,"9"10"-15"16,-9-11 11-16,10 16 9 0,-15-10-6 16,12 12-8-16,-10-5-16 0,5 9-7 0,-4-3-7 15,7 12-2-15,-3-3-7 0,7 12-2 0,0 1-12 16,5 1 0-16,2 3-9 0,4 1 3 0,4 0-4 15,7-1 3-15,4-3-6 0,6-3 1 0,7 1-12 16,5-5-4-16,11-1-14 0,3-10-6 0,14 6-22 16,-1-21-17-16,19 11-34 0,-14-27-43 15,31 24-59-15,-26-31-79 0,14-1-147 0,10 20 6 16,-29-31 425-16</inkml:trace>
  <inkml:trace contextRef="#ctx0" brushRef="#br0" timeOffset="30906.5544">14592 1638 1314 0,'-28'-12'104'0,"28"12"-49"0,-45-9 1 0,45 9 4 15,-44-2 0-15,44 2-10 0,-48 11-13 0,22-1-5 16,-6 1-8-16,3 5-1 0,-2-1-4 0,4 5 0 16,-3 3-3-16,3 1 2 0,4 1-4 0,2 1 1 15,5 1-7-15,4-1-1 0,12-26-5 16,-18 46 2-16,18-46-4 0,-5 37 2 0,5-37-2 15,10 34 0-15,-10-34-2 0,23 26 2 16,-23-26-2-16,39 16 1 0,-39-16 1 0,52 0-1 16,-22-4 0-16,3-6-4 0,5-3 1 0,-1-6-3 15,0-2 4-15,-2-4-3 0,-1-1 1 0,-2-2-3 16,-4-1 2-16,-5 3 1 0,-1 0 5 0,-22 26-3 16,28-39 4-16,-28 39-2 0,12-27 3 0,-12 27 1 15,0 0 2-15,0 0 2 0,0 0 0 16,0 0 0-16,0 0-5 0,0 0-1 0,-19 30-3 15,6-5 1-15,1 5-3 0,0 3 5 0,1-1-7 16,0-4-2-16,10-1-12 0,1-27-7 0,5 38-14 16,-5-38-4-16,25 27-17 0,-25-27-5 15,46 9-23-15,-46-9-39 0,74-20-82 0,-44-11-174 16,15-8-96-16,20 12 146 0,-26-32 335 0</inkml:trace>
  <inkml:trace contextRef="#ctx0" brushRef="#br0" timeOffset="31078.5018">15362 1041 1537 0,'-51'17'150'16,"51"-17"-111"-16,-46 45-5 0,23-7-29 0,-2-1 35 15,2 13-27-15,-3-1 7 0,1 9 9 0,-2-2-14 16,4 4 3-16,2-3-14 16,7-3 2-16,1-3-11 0,3-1-18 0,10-5-10 15,-2-2-10-15,13 4-54 0,-11-47-36 0,24 71-140 16,-24-40-307-16,0-31 57 0,45 43 324 0</inkml:trace>
  <inkml:trace contextRef="#ctx0" brushRef="#br0" timeOffset="31875.364">16117 1615 940 0,'0'0'65'16,"0"0"-46"-16,0 0 4 0,7-30 17 0,-7 30 17 16,0 0 9-16,0 0 2 0,0 0-3 0,0 0-15 15,0 0-14-15,0 0-8 0,0 0-4 16,-18 41 11-16,18-41 7 0,-14 44 9 0,14-44-6 15,-19 56 0-15,6-26-14 0,6 5-2 0,-4-3-11 16,3 1-1-16,1-1-10 0,1-2 3 0,3-4-8 16,3-26 2-16,-6 41-5 0,6-41 2 0,0 30-4 15,0-30 3-15,0 0-3 0,0 0 0 0,0 0-1 16,0 0 0-16,0 0 2 0,0 0 1 16,0 0 3-16,0 0 0 0,22-34 3 15,-17 10-4-15,0-4 3 0,2-1-3 0,-1-2 6 16,-3-3-3-16,1 1 4 0,-1-3-5 0,3 0 2 15,-1-3-6-15,4-4 5 0,1 1-8 0,5 0 7 16,0 5-6-16,3 7 5 0,0 4-4 0,-18 26 3 16,32-30-3-16,-32 30 2 0,32-14-3 0,-32 14 3 15,30-2-2-15,-30 2 2 0,30 9-1 0,-30-9-1 16,30 19 0-16,-30-19-3 0,28 33 2 16,-28-33-4-16,23 43 2 0,-14-19-3 0,-2 3 5 15,-1 1-4-15,-5-3 7 0,1 1-4 0,-4 0 3 16,2-26-1-16,-5 45 2 0,5-45-2 0,-16 38 5 15,16-38-4-15,-21 34 4 0,21-34-4 16,-32 28 2-16,32-28-2 0,-37 23 1 0,37-23 1 16,-44 19 0-16,15-12-2 0,4 2 2 15,-3-2-2-15,3-2 1 0,-1 1 1 0,-1-1 2 16,27-5 1-16,-46 14 3 0,46-14 0 0,-37 25-1 16,37-25-3-16,-39 44 1 0,19-14 14 0,3 3-27 15,1 4 28-15,2 5-27 0,1 1 7 0,-1 2 6 16,0 3-9-16,3-2 8 0,-5 3-10 0,2-1 2 15,2-1-14-15,-2-5-5 0,7 2-31 0,-6-17-23 16,18 13-50-16,-5-40-60 0,9 41-86 16,-9-41-184-16,0 0-7 0,41 30 311 0</inkml:trace>
  <inkml:trace contextRef="#ctx0" brushRef="#br0" timeOffset="32312.8663">16537 1596 1203 0,'23'37'156'0,"-23"-37"-131"0,-15 28-2 0,15-28 9 16,-3 28 9-16,3-28-3 0,0 0-7 0,7 30-8 15,-7-30-4-15,0 0-2 16,34 28 3-16,-34-28 3 0,39 7 0 0,-15-9-2 15,7 1-7-15,0-6-7 0,3-2-5 0,0-4 1 16,-2-1-4-16,-1 0 2 0,0 0-1 0,-7-2 2 16,-24 16-2-16,39-35 2 0,-39 35-1 0,22-30 2 15,-22 30-2-15,8-30 2 0,-8 30-2 0,2-33 2 16,-2 33-2-16,-7-37 1 0,7 37-3 0,-12-41 3 16,12 41-3-16,-27-35 3 0,27 35 0 15,-39-25 8-15,39 25 8 0,-49-7 7 0,24 14 5 16,-7 0-1-16,4 8-2 0,-3 2-5 0,3 8-1 15,2 1-9-15,-1 8 0 0,6 1-8 16,0 5 1-16,1 3-7 0,4-3 5 0,4 1-6 16,3-4 5-16,7-4-7 0,4-3 4 0,7-2-8 15,3-3-1-15,-12-25-10 0,39 40-3 0,-9-22-9 16,0-9-4-16,11-2-13 0,-6-12-16 16,17 6-25-16,-13-20-23 0,21 15-38 0,-23-25-38 15,25 21-37-15,-23-20-74 0,-2-9-99 0,20 27 159 16,-30-34 240-16</inkml:trace>
  <inkml:trace contextRef="#ctx0" brushRef="#br0" timeOffset="32640.9931">17371 1449 1097 0,'-43'18'273'0,"43"-18"-207"0,-37 11-17 16,37-11 0-16,-35 30 0 0,10-9-7 0,9 12 3 16,-11-3-5-16,8 11 5 0,-6-4-13 0,4 1-3 15,0 1-10-15,5 0 4 0,0-6-9 0,5-3 1 16,2-2-9-16,9-28-2 0,-7 39-4 0,7-39 2 15,0 0-4-15,7 30 2 0,-7-30-2 0,0 0-1 16,0 0 1-16,29 2 0 0,-29-2 2 16,31-28 1-16,-31 28 2 0,43-50-3 0,-20 19 3 15,0-3-5-15,-2-1 5 0,0 0-4 0,-1 1 4 16,-2 3-4-16,-4 1 4 0,0 2-3 0,-2-1 2 16,-12 29-2-16,18-40 1 0,-18 40-2 15,0 0 2-15,14-27-1 0,-14 27 0 0,0 0-1 16,0 0-1-16,0 0 0 0,4 25 0 0,-4-25 1 15,0 49-3-15,2-17-1 0,-2 7-10 16,1-2 1-16,3 2-9 0,3-2 5 0,5 3-12 16,1-8-4-16,12 8-29 0,-9-15-13 0,19 15-30 15,-35-40-23-15,65 53-38 0,-65-53-105 0,62 21-199 16,-12 1 22-16,-20-33 431 0</inkml:trace>
  <inkml:trace contextRef="#ctx0" brushRef="#br0" timeOffset="33031.6317">17959 1643 1509 0,'-29'7'75'0,"-11"-5"-28"15,10 10 3-15,-11-3-5 0,9 11-6 0,-7-5-10 16,2 10 1-16,0-4-3 0,7 2 1 0,3 2-8 16,27-25-4-16,-34 44-8 0,34-44-3 15,-12 33-4-15,12-33-2 0,11 28 0 0,-11-28 1 16,31 22-2-16,-31-22 3 0,55 12-2 0,-19-16 0 15,8-8 0-15,-1-2 0 0,4-5-4 0,-1-8-2 16,4-3 4-16,-4-5-6 0,-2 0 11 0,-5-2-4 16,-2-2 4-16,-6-2-4 0,-1 1 5 15,-2-2-4-15,-5-2 6 0,2 0-6 0,-6 3 7 16,-3-1-8-16,-3 1 5 0,-6 3-6 16,-4 1 7-16,-1 5-4 0,-2 32 6 0,-5-30 4 15,5 30 4-15,0 0 2 0,-32 4-4 0,32-4-4 16,-43 36-10-16,15 1 3 0,-2 6-4 0,0 4 6 15,1 4-5-15,3 2 6 0,3-2-7 0,2 2 6 16,5-4-6-16,5-5 4 0,6-1-10 0,3-6 0 16,5 0-12-16,5-7-6 0,6 0-13 15,-14-30-6-15,39 52-29 0,-39-52-18 0,53 41-41 16,-53-41-54-16,62 21-74 0,-37-7-255 0,3-24 71 16,22 17 337-16</inkml:trace>
  <inkml:trace contextRef="#ctx0" brushRef="#br0" timeOffset="33415.9693">18598 1511 1332 0,'-32'2'95'0,"32"-2"-31"0,-42 33 8 16,28-1 7-16,-17-6-17 0,14 11-10 0,-10-5-13 16,9 7 0-16,-1-4-12 0,5 2 3 0,3-5-10 15,6-2-1-15,3-2-6 0,2-28-2 0,7 44-6 16,-7-44 0-16,14 32-4 0,-14-32 0 15,0 0-3-15,38 26 1 0,-38-26 0 16,33 2 1-16,-33-2 0 0,41-16 1 0,-16-2-1 16,0-1-1-16,-1-6 2 0,6-3-3 0,-1-2 4 0,-3-1-6 15,-1-3 5-15,-5 6-3 0,-3-2 3 0,-1 0-1 16,-3-2 3-16,-3 4-5 0,-1 3 4 0,-9 25-3 16,13-35 3-16,-13 35 0 0,0 0 2 0,0 0 2 15,0 0 2-15,0 0 0 0,0 0 0 16,0 0-4-16,0 0-1 0,0 0-2 15,-15 35-2-15,7-6 4 0,-5 4-6 0,2-1 4 16,3 1-10 0,1-3 0-16,1 0-13 0,3-3-5 0,6 1-11 0,-3-28-2 15,18 46-13-15,-18-46-13 0,32 29-29 16,-32-29-29-16,51 16-60 0,-51-16-78 0,55-37-212 16,-11 29-4-16,-17-28 353 0</inkml:trace>
  <inkml:trace contextRef="#ctx0" brushRef="#br0" timeOffset="33622.5991">19466 951 1559 0,'-16'32'95'0,"-16"-6"-40"16,7 18 5-16,-12-5 11 16,5 14-34-16,-7-6 15 0,2 8-30 0,0 0-3 0,5-1 0 15,2 2-15-15,5 3 3 0,4-5-11 0,3 3 6 16,6-6-8-16,3-2-2 0,7-3-17 0,0-4-36 15,15 4-5-15,-3-16-6 0,19 16-48 16,-29-46-25-16,60 54-112 0,-60-54-127 0,51 9-104 16,4 7 123-16,-26-36 365 0</inkml:trace>
  <inkml:trace contextRef="#ctx0" brushRef="#br0" timeOffset="33935.3249">19668 1525 1474 0,'-48'4'41'0,"48"-4"-14"0,-42 0 11 0,42 0 8 16,-48 14 0-16,23 7 0 0,-9-3-1 16,9 8 3-16,-3-1-10 0,5 5-3 0,2-2-10 15,5 3-2-15,0 1-5 0,5 0 0 16,4-6-5-16,4 1-1 0,3-27-7 0,12 37-1 16,-12-37-5-16,30 24 1 0,-30-24-1 0,43 7 1 15,-43-7 1-15,49-10-2 0,-24-3 2 0,3-2-2 16,3-8 3-16,-3-5-3 0,2-4 3 0,2-2-3 15,-2-4 4-15,-2 1-6 0,2-7 5 0,-3 5-4 16,-2-2 4-16,-2 1-4 0,0 1 4 0,-5 6-7 16,1 3 5-16,-5 5-5 0,-14 25 3 0,18-26 1 15,-18 26 1-15,0 0 2 0,0 0-2 0,-11 30 3 16,-3-2-4-16,-4 11 3 0,-5 5-7 0,-5 1-4 16,3 6-26-1,-1-8-20-15,13 10-76 0,-17-34-120 0,35 20-349 16,-8-9 6-16,3-30 278 0</inkml:trace>
  <inkml:trace contextRef="#ctx0" brushRef="#br0" timeOffset="34484.5982">20777 1633 1378 0,'-6'-29'121'0,"6"29"-81"0,0 0-23 16,0 0 2-16,0 0 8 0,0 0 3 0,0 0-2 16,0 0-5-16,0 0-10 0,-10 29-3 0,-1-3-3 0,-1 9 8 15,-8 4-1-15,2 5 9 0,-5 2-10 0,2 0 5 16,0-1-12-16,1-2 2 0,1-6-10 0,5 0-18 15,5-11 17-15,9-26-55 0,-4 41-7 16,4-41-52-16,0 0-104 0,0 0-167 0,29-7-138 0,1-4 117 16,-13-33 409-16</inkml:trace>
  <inkml:trace contextRef="#ctx0" brushRef="#br0" timeOffset="34922.2009">20858 1314 1489 0,'-25'16'307'16,"25"-16"-289"-16,0 0-21 0,0 0-2 0,0 0-1 16,0 0 4-16,0 0 4 0,0 0 7 0,0 0 5 15,0 0 2-15,9 31 1 0,-9-31-4 0,25 34 0 16,-25-34-5-16,25 44 2 0,-15-18-3 0,-1 6 2 16,-2 1-6-16,-3 8 6 0,-2 0-6 15,-4 1 6-15,-2-2-4 0,-1-1 5 0,-2-2-3 16,1 2 6-16,-1-6-5 0,0 2 1 0,-2-6-6 15,2-3 1-15,7-26-3 0,-8 44 0 16,8-44-2-16,-4 28 2 0,4-28-4 0,0 0 1 16,0 0-1-16,0 0-1 0,0 0-2 0,25 13 4 15,-25-13-1-15,26-20 3 0,-26 20 2 16,45-39-2-16,-19 10 3 0,3 0-5 0,1-2 4 16,-2-5-3-16,0 3 3 0,-3-2-4 0,0 0 6 15,-2-1-6-15,-2 1 5 0,-1 5-5 0,-3 7 4 16,-17 23-3-16,22-26 2 0,-22 26 0 0,0 0 1 15,0 0 0-15,0 0-1 0,0 0-1 0,0 0-2 16,1 35 0-16,-1-9-5 0,-3 4-1 0,1 7-10 16,-3 0-6-16,5 4-15 15,-4-8-1-15,13 4-19 0,-4-9-8 0,20 8-26 16,-25-36-16-16,60 54-45 0,-35-47-51 0,35 16-80 16,-12-7-195-16,-5-25 88 0,24 23 384 0</inkml:trace>
  <inkml:trace contextRef="#ctx0" brushRef="#br0" timeOffset="35125.3324">21876 1650 1549 0,'-42'-10'95'0,"17"13"-34"0,-12-6-4 0,10 11 1 16,-6 0-11-16,3 6-8 0,-6 0-9 0,2 3-3 16,3 4-8-16,2-3 0 0,4 1-6 15,25-19-1-15,-33 34-6 0,33-34-2 0,-16 33-4 16,16-33 0-16,2 36-3 0,-2-36 0 15,23 37-7-15,-23-37 0 0,44 30-9 0,-10-18-5 16,8-3-16-16,6-11-7 0,12 5-25 0,-3-22-26 16,19 19-41-16,-21-30-65 0,28 27-87 0,-26-12-228 15,-4-16 71-15,14 17 340 0</inkml:trace>
  <inkml:trace contextRef="#ctx0" brushRef="#br0" timeOffset="35344.0559">22560 995 1173 0,'-25'-40'181'0,"25"40"-52"0,0 0-38 0,-10 26-20 16,10-26-20-16,-29 56 2 0,4-17-9 0,8 10-18 15,-8 4 18-15,4 4-31 0,-4 1 21 0,0 5-16 16,2 1-13-16,0 1 4 0,2-4-12 0,0-1 6 16,5-2-9-16,0-5 5 0,7-4-14 15,3-3 1-15,8-5-16 0,4-8-4 0,9 2-23 16,-15-35-18-16,41 52-35 0,-41-52-36 0,57 28-67 15,-57-28-144-15,44-14-109 0,0 17 49 0,-22-36 417 16</inkml:trace>
  <inkml:trace contextRef="#ctx0" brushRef="#br0" timeOffset="35719.0544">22797 1481 1545 0,'-37'16'199'0,"12"-9"-169"16,25-7-14-16,-32 19 2 0,32-19 5 0,-31 34-3 15,15-9 4-15,16-25-4 0,-34 51 2 0,22-25-5 16,-1 0 0-16,6 1-3 0,2-2 0 0,5-25-3 16,-6 44-1-16,6-44-4 0,4 40 0 15,-4-40-3-15,14 32 1 0,-14-32-1 0,25 23-2 16,-25-23-1-16,32 16 0 0,-32-16-2 0,39 1 2 16,-39-1 0-16,48-14 1 0,-22 0 1 15,3-5-2-15,-3-2 2 0,4-2-3 0,-1-2 5 16,-3-1-5-16,1-1 3 0,-3 1-3 0,-1-2 3 15,-1 1-2-15,1 1 2 0,-23 26-2 0,33-44 1 16,-33 44-1-16,23-34 2 0,-23 34-3 16,0 0 2-16,0 0-2 0,0 0 2 0,0 0 1 15,0 0-3-15,0 0 0 0,0 0-3 0,0 0 2 16,-3 48-1-16,-10-16 3 0,-1 5-3 0,-2-2 1 16,0 0-6-16,2-2-1 0,4-1-12 0,1-5-4 15,7-1-12-15,2-26-5 0,11 40-19 0,-11-40-16 16,28 30-33-16,-28-30-39 15,41 15-68-15,-41-15-121 0,32-18-137 0,5 21 25 16,-20-29 448-16</inkml:trace>
  <inkml:trace contextRef="#ctx0" brushRef="#br0" timeOffset="39078.4489">23555 1756 1102 0,'0'0'56'0,"-24"-14"-28"15,24 14-2-15,0 0 9 0,0 0 12 0,-4-28 6 16,4 28 2-16,0 0-2 0,9-30-10 0,-9 30-3 16,2-27-7-16,-2 27 2 0,0 0 0 0,-4-31 4 15,4 31-2-15,0 0-4 16,0 0-5-16,0 0-9 0,-25-14-6 0,25 14-7 16,-28 3-3-16,28-3-2 0,-46 18 2 0,18 1 3 15,-3 4 7-15,-6 0 0 0,-2 10 8 0,-5-1-1 16,0 3 4-16,-2 0-3 0,8-1 1 0,10-6-9 15,28-28-4-15,-30 37-6 0,30-37-3 0,2 26-3 16,-2-26 3-16,30 30-4 0,-4-17 4 0,10-6-2 16,6-7 1-16,12-4 2 0,0-6-1 15,7-8 2-15,1-8-4 0,3-4 4 0,-1-6-3 16,-2-2 5-16,0-6-6 0,-7-6 5 0,-2-1-10 16,-9 0 6-16,-5-2-6 0,-9 2 4 0,-8 6-4 15,-7 4 5-15,-4 2-4 0,-6 6 7 16,-5 3-5-16,-1-2 5 0,-5 9-3 0,6 23 3 31,-14-38-2-31,14 38 1 0,0 0-1 0,-37-18-1 16,37 18 2-16,-37 25-5 0,37-25 4 15,-41 51-2-15,20-9 3 0,1 5-4 0,1 5 6 16,1 2-9-16,6-1-1 0,5 2-15 0,3-6-2 16,11 2-20-16,-2-12-5 0,13 5-23 0,-7-14-12 15,21 14-36-15,-32-44-31 0,58 61-41 0,-58-61-50 16,62 34-100-16,-18-8-62 0,-44-26 245 0</inkml:trace>
  <inkml:trace contextRef="#ctx0" brushRef="#br0" timeOffset="39437.8782">24219 1701 1554 0,'-30'11'71'0,"30"-11"-43"15,-35 9-12-15,35-9-3 0,0 0 2 16,-30 19-7-16,30-19 2 0,0 0-2 0,0 0 1 15,2 28-3-15,-2-28 2 0,24 13 1 16,-24-13 3-16,48 8 1 0,-14-6-2 0,1-5-3 16,4-4-5-16,0 3 0 0,2-3-1 0,-4-2 2 15,-3 2 1-15,-8-2 9 0,-26 9 3 0,34-14 8 16,-34 14 2-16,0 0 0 0,0 0-1 0,19-26-3 16,-19 26-5-16,0 0-6 0,-14-30-6 15,14 30-2-15,-24-27-3 0,24 27 0 0,-32-26 0 16,32 26 1-16,-36-16 2 0,36 16 1 0,-39-5 2 15,39 5 0-15,-40 9-3 0,40-9-4 0,-45 28 0 16,20-5 0-16,2 3 0 0,-1 8 0 0,-1 1 0 16,4 2 0-16,3-2 0 0,4 0 0 0,7-6 0 15,7-1 0-15,5-4 0 0,-5-24-14 16,32 43-16-16,-6-26-17 0,4-4-2 16,11-1-20-16,-4-17-26 0,22 13-34 0,-22-32-92 15,37 24-131-15,-17-16-175 0,-4-12 73 0,15 21 395 16</inkml:trace>
  <inkml:trace contextRef="#ctx0" brushRef="#br0" timeOffset="39625.4145">24958 1441 1832 0,'-30'7'46'0,"30"-7"-34"16,0 0-9-16,0 0-2 0,0 0 2 0,0 0 0 15,0 0 1-15,-25-6-4 0,25 6-8 0,0 0-14 16,0 0-25-16,0 0-35 0,0 0-45 16,0 0-71-16,0 0-96 0,-2 29-173 0,2-29-2 15,14 31 280-15</inkml:trace>
  <inkml:trace contextRef="#ctx0" brushRef="#br0" timeOffset="39765.9868">24986 1796 1266 0,'-23'60'376'0,"-7"-51"-256"16,30-9-37-16,-35 30-30 0,35-30-5 15,-41 19-4-15,41-19-11 0,-42 7-9 16,42-7-24-16,-43 4 0 0,43-4 0 0,-30-5 0 16,30 5 0-16,0 0-54 0,-25-27-47 0,25 27-146 15,0 0-384-15,9-28 39 0,-9 28 171 0</inkml:trace>
  <inkml:trace contextRef="#ctx0" brushRef="#br0" timeOffset="40578.5436">712 3410 1548 0,'0'0'79'0,"0"0"-33"0,0 0-15 15,0 0-14-15,0 0 2 0,0 0-1 0,0 0-4 16,0 0-1-16,0 0-4 0,25 12-1 0,3-12-7 16,6 0-3-16,8 0-8 0,3-5-16 15,10 7-35-15,-9-18-46 0,25 26-81 0,-29-34-111 16,17 13-242-16,8 11 44 0,-16-25 426 0</inkml:trace>
  <inkml:trace contextRef="#ctx0" brushRef="#br0" timeOffset="41109.8817">2308 3147 888 0,'0'0'142'0,"0"0"-39"16,0 0-24-16,0 0-17 0,-35-24-13 15,35 24-11-15,-45 10-4 0,19 3 3 0,-13-1 5 16,2 11 7-16,-13-2-3 0,6 11 1 0,-9-6-10 16,6 7-1-16,1-3-12 0,9 0 0 15,5 0-10-15,8-5 0 0,24-25-8 0,-31 37-1 16,31-37-5-16,0 25 0 0,0-25-2 0,31 19 1 15,-5-12-1-15,8-2 1 0,7-5 0 0,5 0 0 16,7-3 1-16,2-3-1 0,1 1 2 0,-3 2-2 16,-1 1 1-16,-6 5-1 0,-5 6 0 0,-10-2 2 15,-6 11-2-15,-25-18 3 0,25 33-3 16,-25-33 4-16,5 44-2 0,-10-15 4 0,-6 2-5 16,-6 3 4-16,-5-1-4 0,-4-1 4 15,-2-2-4-15,-3-4 3 0,3-3-4 0,2-3 4 16,1-5-5-16,25-15-17 0,-32 14 19 0,32-14-35 15,0 0-35-15,0 0-46 0,0 0-88 0,3-24-80 16,27 1-155-16,2 9-43 0,-9-28 346 0</inkml:trace>
  <inkml:trace contextRef="#ctx0" brushRef="#br0" timeOffset="41578.846">3041 3285 1177 0,'0'0'69'15,"0"0"-46"-15,-33-18 0 0,33 18 9 16,0 0 5-16,-32 7 2 0,32-7-5 16,-41 27 4-16,13-6 2 0,5 14 10 0,-9 0-4 15,9 9 2-15,-7-3-9 0,6 4-1 0,0-4-13 16,6 3 1-16,0-7-12 0,9-2-2 0,2-5-6 16,7-3 0-16,0-27-3 0,13 38 2 0,-13-38-3 15,26 25 1-15,-26-25 2 0,45 9 0 0,-19-13 1 16,8 1-2-16,1-10 1 0,4-4-5 15,4-6 3-15,1-4-6 0,-2-1 6 0,-3-5-5 16,-1 3 4-16,-5-2-3 0,-3 0 4 0,0 3-5 16,-5-3 4-16,-3 7-4 0,-22 25 3 0,33-44-4 15,-33 44-3-15,0 0-3 0,27-26-3 16,-27 26 0-16,0 0 1 0,0 0 1 0,0 0 4 16,-6 37 4-16,5-11 0 0,-6 9 6 0,-1 6-7 15,0 3 7-15,1 2-6 0,-1-2 7 16,5-2-5-16,3 0 6 0,3-8-6 0,5-4 5 15,0-6-6-15,-8-24-12 0,29 37 32 0,-29-37-30 16,39 14 33-16,-39-14-13 0,42-10-15 0,-15-6 32 16,-2 0-27-16,8-12 27 0,-6-4-10 0,3-3-8 15,-2-6 3-15,-3-1-8 0,0-2 4 0,-2 0-7 16,-4 0 5-16,-3-2-5 0,-3 4 1 16,-3-4-11-16,-1 8-7 0,-4-3-16 0,3 11-7 15,-8-3-17-15,0 33-10 0,0-43-31 16,0 43-43-16,8-37-65 0,19 41-101 0,-27-4-195 15,0 0 50-15,44-4 452 0</inkml:trace>
  <inkml:trace contextRef="#ctx0" brushRef="#br0" timeOffset="41781.9665">4141 3260 922 0,'0'0'103'0,"0"0"-28"0,0 0-2 15,0 0-1-15,0 0-5 0,0 0-7 0,0 0-4 16,-18 30 2-16,18-30-2 0,-17 44 3 0,2-18-14 15,8 11-2-15,-5-1-19 0,3 11-3 16,-3-3-5-16,1 4 3 0,-3-4-6 0,1-4 6 16,1 3-18-16,0-3-1 0,3-5-6 15,0-5 4-15,5-2-11 0,4-28-3 0,-1 36-7 16,1-36-52-16,0 0-44 0,0 0-133 0,35-16-303 16,-10 0 4-16,-2-26 362 0</inkml:trace>
  <inkml:trace contextRef="#ctx0" brushRef="#br0" timeOffset="42219.6378">4623 3235 1375 0,'0'0'221'0,"-29"27"-190"16,29-27-5-16,0 0 10 0,0 0 9 0,-24 19-1 15,24-19-4-15,0 0-11 0,-11 25-4 0,11-25-8 16,-9 26-3-16,9-26-3 0,-11 35 2 15,11-35-3-15,-17 48 0 0,6-20-6 0,-1 0 3 16,-1 2-4-16,1-2 4 0,-2 2-4 0,1-5 1 16,3 3-4-16,10-28 2 0,-14 37-3 0,14-37 2 15,0 0-1-15,-6 27-2 0,6-27 0 0,0 0-2 16,0 0-1-16,0 0 1 0,0 0 0 0,27-20 0 16,-27 20 4-16,28-33-1 0,-28 33 2 0,39-50-2 15,-19 22 3-15,1 0-4 16,-3 0 5-16,-1 2-4 0,-3-1 3 0,-1 4-3 15,-13 23 3-15,25-42-3 0,-25 42 2 0,21-35-3 16,-21 35 2-16,0 0-1 0,28-27-2 0,-28 27-5 16,0 0 0-16,0 0-1 0,30 21 1 0,-30-21 4 15,20 41-6-15,-10-15-4 0,3 6-12 0,-1-2-3 16,6 5-11-16,-2-7 0 0,7 8-12 16,-23-36-1-16,42 54-7 0,-42-54 6 0,52 48 0 15,-27-32 2-15,12 5-12 0,-11-14-18 0,19 10-39 16,-17-22-33-16,22 10-29 0,-19-17-37 0,8-7-38 15,15 15-83-15,-37-36 336 0</inkml:trace>
  <inkml:trace contextRef="#ctx0" brushRef="#br0" timeOffset="42633.1272">5384 3350 1016 0,'-32'-21'197'16,"32"21"-50"-16,-49-18-35 0,49 18-25 0,-55-5-20 16,30 10-17-16,-9-1-12 0,8 8-4 0,-4 0-5 15,5 6 0-15,0 3-4 0,6 5 1 0,-1-1-8 16,6 7-1-16,2-2-7 0,3-2 0 0,5 0-3 15,4-28 1 1,7 44-4-16,-7-44 0 0,23 34-3 0,-23-34 1 16,38 24-2-16,-38-24 1 0,47 14 1 15,-22-10-2-15,-25-4 1 0,46-7 0 0,-46 7-1 16,44-23 1-16,-44 23 2 0,48-34-3 0,-48 34 3 16,46-42-4-16,-23 18 2 0,-1-1-2 0,-22 25-1 15,33-48-4-15,-33 48-1 0,25-42-5 0,-25 42 1 16,16-30 0-16,-16 30 3 0,0 0 1 0,0 0 3 0,0 0-1 0,0 0-1 0,0 0 1 15,-5 25-1-15,-4 5 5 0,-4 12-1 16,-2 11 8-16,-3 12-9 0,-3 7 11 0,-1 9 3 16,-2 9-21-16,0 9 0 0,-4 10-15 0,2 4 6 15,-5-1 15-15,1-8 5 0,0-9 19 16,0-12-12-16,4-14 11 0,3-9-4 0,3-9-15 16,4-14 19-16,4-6-24 0,12-31 21 0,-22 32-14 15,22-32 3 1,0 0 2-16,0 0-5 0,0 0-2 0,-28-23-24 15,19-3 15-15,4-11-31 0,0-13 18 16,6 1-13-16,-2-9-6 0,6 5 10 0,-5-7-4 16,5 7 4-16,-5-10-16 0,6 5-11 0,-10-20-36 15,16 17-36-15,-19-31-83 0,25 6-249 0,-6 12-24 16,-17-18 326-16</inkml:trace>
  <inkml:trace contextRef="#ctx0" brushRef="#br0" timeOffset="42808.4656">4219 3019 1947 0,'-43'-6'14'0,"15"1"-17"0,28 5-9 0,0 0-23 16,-23-26-2-16,23 26-34 0,0-35-5 15,0 35-75-15,9-55-106 0,17 28-310 0,10 1 3 16,1-18 377-16</inkml:trace>
  <inkml:trace contextRef="#ctx0" brushRef="#br0" timeOffset="43517.5564">6920 2742 1253 0,'0'0'123'0,"2"-24"-59"16,-2 24-16-16,0 0 2 0,0 0 1 16,-15-27-3-16,15 27-9 0,0 0-3 0,0 0-5 15,0 0-6-15,0 0-8 0,0 0-9 0,0 0-4 16,-26 42-2-16,17-10 9 0,-3 10 2 15,-1 8 9-15,-1-1 11 0,2 7-26 0,1-3 21 0,0 4-26 0,2-3 3 16,2-1 7-16,0 0-9 0,0 0 4 0,-3-4-7 16,3-1 4-16,1-4-7 0,1-4 6 0,3-8-6 15,0-2 4-15,2-30-3 0,4 40 1 0,-4-40-1 16,0 0 1-16,12 25 0 0,-12-25 0 0,0 0 0 16,0 0-1-16,0 0 1 0,0 0 1 15,27-21 2-15,-27 21-2 0,16-30 3 16,-16 30-3-16,23-50 2 0,-11 22-3 0,2 0 4 15,-1 2-4 1,1-1 2-16,0 1-2 0,-14 26 2 0,28-42-2 16,-28 42 2-16,32-34-3 0,-32 34 2 0,36-19-2 15,-36 19 0-15,35-6 0 0,-35 6 0 0,37 6 0 16,-37-6-2-16,36 16 1 0,-36-16-2 0,32 30 2 16,-32-30-1-16,28 37 0 0,-28-37-1 15,21 45 3-15,-15-20-1 0,-6 3 4 0,-4 0-4 16,-5 2 6-16,-5 0-6 0,-4 0 5 0,-5-3-4 0,-3 1 4 0,-4-2-3 15,-1-5 3-15,1 2-4 0,-2-7 0 0,6-4-8 16,-1-5-6-16,27-7-13 0,-42 4-5 0,42-4-12 16,-27-14-16-16,27 14-29 0,-10-35-34 0,10 35-52 15,16-53-56-15,15 32-63 0,-4-4-168 16,-7-14 155-16,29 27 309 0</inkml:trace>
  <inkml:trace contextRef="#ctx0" brushRef="#br0" timeOffset="43989.0306">7742 3378 618 0,'0'0'139'0,"0"0"-39"16,0 0-6-16,1-30 4 0,-1 30-9 0,0 0-11 16,-24-19-9-16,24 19-3 0,-32-13-3 0,7 3 1 15,25 10-5-15,-43-5 0 0,43 5-4 0,-49 1-6 31,24 6-6-31,-5-3-11 0,5 8-4 0,-3-1-9 16,3 6 1-16,0 1-7 0,25-18 3 16,-44 44-4-16,24-19 3 0,1-1-6 0,3 3 2 15,2-1-6-15,5 1 0 0,2-3-3 0,5 1 1 0,2-25-3 0,4 44 3 0,-4-44-4 16,19 40 2-16,-19-40-2 0,36 37 1 0,-36-37-1 16,47 22 2-16,-18-14-3 0,1-6 2 0,5-5 0 15,2-4-1-15,1-6 2 0,1-3-2 0,-2-8 4 16,-2-6-4-16,-3 2 4 0,-2-4-2 15,-5 2 3-15,-2 0-3 0,-4-2 8 0,-3 8-2 16,-3-5 7-16,-3 3-3 0,-3 3-2 0,-7 23-5 16,6-39 0-16,-6 39-3 0,2-26 4 0,-2 26-1 15,0 0 3-15,0 0-1 0,0 0 1 16,0 0-2-16,0 0-4 0,0 0-1 0,0 0-3 16,-18 33 1-16,11-6 0 0,0 5 3 15,0 1-4-15,0-1 2 0,1-2-10 0,4-6-3 16,6 1-14-16,-4-25-4 0,16 39-16 0,-16-39-5 15,30 30-18-15,-30-30-19 0,46 14-34 0,-46-14-60 16,73-18-106-16,-33 2-240 0,3-22 54 0,19 18 401 16</inkml:trace>
  <inkml:trace contextRef="#ctx0" brushRef="#br0" timeOffset="44223.4046">8648 2490 1436 0,'0'0'68'0,"0"0"-30"0,-35 30-2 16,35-30-5-16,-36 58 7 0,10-14-6 0,1 13 5 16,-7 8-7-16,4 7 6 0,-4 6 1 0,5 3-22 15,1 1 15-15,3 5-22 0,3-8-2 16,4 0 6-16,6-3-15 0,3-6 5 0,5-6-10 16,4-10 8-16,7-8-13 0,1-9 0 0,6-5-14 15,-16-32-13-15,48 39-3 0,-21-36-2 0,15-1-19 16,-7-20-16-16,19 4-41 0,-19-33-60 0,29 17-63 15,-22-21-148-15,3-16-52 0,20 21 271 0</inkml:trace>
  <inkml:trace contextRef="#ctx0" brushRef="#br0" timeOffset="44379.6589">9167 2663 1269 0,'0'0'242'16,"0"0"-72"-16,-37-4-62 0,37 4-40 0,-28 48-24 15,6-8-5-15,-2 13-13 0,-1 7-4 0,-3 4 0 16,1 4-24-16,6-3 14 0,1 4-20 0,6-4 5 15,5-5 6-15,2-3-9 0,5-8-4 16,8-2-22-16,-1-6-15 0,13 1-35 0,-9-17-38 16,31 19-77-16,-40-44-151 0,48 28-219 0,-5-7 34 15,-17-23 464-15</inkml:trace>
  <inkml:trace contextRef="#ctx0" brushRef="#br0" timeOffset="45926.5921">11493 2811 642 0,'0'0'108'16,"0"0"-40"-16,1 33-6 0,-1-33-11 15,0 51 13-15,-1-10 19 0,8 22-28 0,-11-1 24 16,9 28-28-16,-6-2-11 0,1 18 9 0,-7 6-30 15,3 12 10-15,-7 9-4 0,1 10-17 0,-6 1 16 16,4 6-6-16,-10-7-11 0,3-1 8 0,-1-2-11 16,-1-10-24-16,7-3 6 0,0-9-22 0,14 0-55 15,-9-23-21-15,23 7-16 0,-14-28-4 0,19 0 7 16,-6-18-15-16,6-8-77 16,10 8-129-16,-29-56 207 0,42 57 139 0</inkml:trace>
  <inkml:trace contextRef="#ctx0" brushRef="#br0" timeOffset="46645.5336">11615 2985 465 0,'0'0'95'16,"0"0"-53"-16,0 0-21 0,0 0-12 16,0 0-4-16,0 0-2 0,0 0-4 15,0 0 0-15,0 0 1 0,0 0 2 0,0 0 0 16,0 0 0-16,0 0-1 0,7 30 0 0,-7-30-1 15,0 0 2-15,30 32 3 0,-30-32-1 0,28 30 12 16,-28-30 2-16,34 40 12 0,-15-15 3 0,-19-25 2 16,45 51-2-16,-22-26-2 0,5 8-3 0,-1-3-5 15,3 7-3-15,-2-2-10 0,4 4-1 0,-2-2-7 16,2 5 4-16,2-8-5 0,1 6 6 16,2-4-4-16,2 1 8 0,0-2-6 0,5 0 4 15,1-2-6-15,-1 3 2 0,2-1 10 0,2 0-10 16,1 0 12-16,3-1-11 0,-1-1-1 15,-1 1-10-15,3 1 8 0,-2-2-11 0,-1 3 7 16,-1-5 3-16,-4 3-5 0,-3-2 1 0,-3-1-15 16,-3-4-9-16,1 3-28 0,-9-9-21 15,4 9-42-15,-7-13-38 0,-25-17-130 0,62 39-14 16,-62-39 299-16</inkml:trace>
  <inkml:trace contextRef="#ctx0" brushRef="#br0" timeOffset="47281.4944">13595 4280 552 0,'-16'-30'48'15,"16"30"-11"1,0 0 7-16,-28-34 5 0,28 34 6 0,-27-21-4 16,27 21-1-16,-35-19 1 0,10 8 6 0,25 11 8 15,-50-12 7-15,50 12 0 0,-51-7 0 0,51 7-11 0,-53 5-10 16,53-5-6-16,-55 16-10 0,55-16-1 0,-50 26-7 16,25-4-1-16,-3-1-7 0,2 5 0 0,-3 6-4 15,3 5 8-15,-3 0-3 0,6 5 7 0,-2-1-9 16,6 1 4-16,-2 2-13 0,7-2 3 0,3 0-10 15,4 1 5-15,5-5-8 0,6-1 6 0,1-5 11 16,6-2-31-16,6-5 32 0,-17-25-32 0,52 44 14 16,-17-27 3-16,6-4 0 0,7-4 2 0,-1-6-1 15,8-5 0-15,2-5-1 0,1-5-1 0,6-6 1 32,-2-5-2-32,2 0-13 0,-4-3 30 0,-7-4-29 15,-3 0 29-15,-13-2-13 0,-5 1-5 0,-9 1 6 16,-7 0-6-16,-9-2 5 0,-7-3-4 0,-5 5 5 15,-8-2-6-15,-6 1 4 0,-6 2-6 0,-3 0 2 16,-6 4-4-16,-3 4 3 0,-6-2-8 0,1 3-1 16,-2 1-10-16,3 7-9 0,0-6-11 0,11 15-9 15,-4-11-15-15,34 14-17 0,-39-11-39 16,39 11-110-16,0 0-225 0,0 0-29 0,23 28 301 0</inkml:trace>
  <inkml:trace contextRef="#ctx0" brushRef="#br0" timeOffset="49058.9393">705 7263 770 0,'-25'0'130'0,"25"0"-9"0,0 0-12 0,0 0-8 15,0 0-15-15,0 0-15 0,0 0-17 0,0 0-16 16,0 0-15-16,0 0-10 0,0 0-6 0,0 0 1 16,0 0-1-16,43 13 3 0,-15-13-3 0,8-6-4 15,10-1 1-15,5-2-5 0,6-5 2 0,5-1-3 16,5-3 1-16,0-1-8 0,4 4-12 16,-4-6-21-16,10 14-24 0,-15-12-31 15,21 22-62-15,-28-20-111 0,7 10-207 0,10 17 60 16,-31-18 417-16</inkml:trace>
  <inkml:trace contextRef="#ctx0" brushRef="#br0" timeOffset="51674.8221">2699 7108 117 0,'0'0'70'0,"0"0"3"15,0 0 5-15,7-23 10 0,-7 23 7 0,0 0 9 16,0 0-5-16,0 0-7 0,0 0-8 0,-14-24-6 16,14 24-1-16,0 0-1 0,0 0-9 0,0 0-8 15,0 0-8-15,-32-18-6 0,32 18 0 0,0 0 1 16,-26-7-3-16,26 7-1 0,-32 0-3 16,32 0-6-16,-41 0-4 0,16 0-4 0,25 0-3 15,-49 11-3-15,24-1 1 0,-5-1-2 0,3 7 0 16,-3-2-4-16,4 5 0 0,-1 2-3 0,1 2 1 15,1 2-5-15,3 1 1 0,3-1-6 0,3 3 3 16,4-1-6-16,5-1 2 0,1 1-2 16,6-3 1-16,4 1-2 0,1-2 1 15,-5-23-10-15,27 46 0 0,-27-46-11 0,44 33-2 0,-10-15-8 16,1-11-14-16,15 7-12 0,-11-20-47 0,28 19-33 16,-23-31-79-16,32 25-95 0,-10-9-181 0,-17-17 142 15,28 28 351-15</inkml:trace>
  <inkml:trace contextRef="#ctx0" brushRef="#br0" timeOffset="52154.0414">3450 7173 1181 0,'-26'-1'48'0,"26"1"-14"0,-45 0 8 0,45 0 12 15,-47 0 7-15,47 0-3 0,-52 3-7 16,52-3-4-16,-53 7-6 0,28-1-5 0,-3 1-7 16,3 0-4-16,0 1-4 0,25-8 0 0,-42 22-4 0,42-22 0 0,-39 28-4 15,39-28 0-15,-32 49-7 0,18-23 1 0,5 6-5 16,2-2 2-16,3 0-6 0,6-4 3 0,-2-26-4 16,11 44 2-16,-11-44-2 0,25 30 2 0,-25-30-1 15,39 20-14-15,-39-20 15 0,46 3-14 16,-22-4 15-16,3-5 14 0,0-3-14 0,1-6 14 15,4-7-12-15,-2 0-2 0,2-8 3 0,-2 0-4 0,2-4 5 16,-6-4-6-16,1 6 4 0,-2-3-4 0,-4 1 5 16,2 2-4-16,-7 6 5 0,-16 26-3 0,18-44 1 15,-18 44-1-15,3-28 3 0,-3 28-2 0,0 0 4 32,0 0-2-32,0 0 2 0,0 0 0 15,0 0-2-15,0 0-2 0,0 0-3 0,-32 40 0 16,20-10-1-16,1 2 3 0,-1 3-5 0,1 0 7 15,8-1-9-15,1-6 5 0,5-2-8 0,-3-26-4 0,22 36-9 16,-22-36-5-16,39 23-8 0,-39-23-4 0,51 8-14 16,-24-18-13-16,17 10-16 0,-14-23-16 0,20 16-23 15,-20-27-28-15,19 22-7 0,-19-18-23 0,15 13 20 16,-14-5-1-16,1 1-1 0,2 9-12 16,-15-13 24-16,10 22 149 0</inkml:trace>
  <inkml:trace contextRef="#ctx0" brushRef="#br0" timeOffset="52381.4069">4031 7203 391 0,'0'0'184'0,"0"43"-19"0,0-43-21 0,-23 40-7 15,23-40-27-15,-25 46-13 0,25-46-24 0,-28 44-12 16,28-44-17-16,-19 32-8 0,19-32-12 0,0 0-4 16,0 0-3-16,0 0 2 0,0 0 2 15,0 0-1-15,0 0-4 0,0 0-5 16,0 0-4-16,0 0 0 0,0 0 7 0,0 0 0 16,8-25 7-16,-8 25-6 0,20-40-3 0,-20 40-7 0,23-48 0 15,-12 23-5 1,-11 25 3-16,21-47-4 0,-9 22 3 0,-3 0-3 15,0-1 3-15,0 1-3 0,-9 25 4 0,16-44-5 16,-16 44-1-16,14-35-7 0,-14 35-7 16,0 0-16-16,0 0-25 0,0 0-24 0,30-3-36 15,-30 3-46-15,0 0-62 0,0 0-95 0,0 0-127 16,32 40 234-16,-32-40 214 0</inkml:trace>
  <inkml:trace contextRef="#ctx0" brushRef="#br0" timeOffset="52739.3456">4810 6950 609 0,'-37'39'233'0,"9"-34"-140"0,28-5 14 16,-46 24 10-16,33 1-2 0,-20-16-19 0,17 17-11 16,-14-12-15-16,9 9-8 0,-6-2-15 0,7 4-6 15,20-25-11-15,-33 39-3 0,33-39-9 16,-21 30-5-16,21-30-9 0,0 0-2 0,1 33-5 15,-1-33 2-15,0 0-2 0,36 18 3 0,-36-18-1 16,53-4-1-16,-19-3 2 0,1-3-1 0,4 1 3 16,-2-3-2-16,2-1 1 0,-2 1-1 0,-3 1 0 15,-6 6-1-15,-28 5 1 0,39-3 0 0,-39 3 0 0,0 0 1 16,0 0 0-16,21 33 3 0,-21-33 0 0,-14 51 2 16,-2-14-4-16,-7 9 7 15,-9 3-7-15,-5 2 9 0,-3-3 10 0,1-1-26 0,1-6 23 16,6-1-27-16,6-4 6 0,3-10 2 0,23-26-7 15,-30 39-8-15,30-39-26 0,0 0-43 0,0 28-55 16,0-28-90-16,25-26-244 0,-1 13-43 0,-8-22 209 0</inkml:trace>
  <inkml:trace contextRef="#ctx0" brushRef="#br0" timeOffset="53634.0928">6312 7663 602 0,'-32'-21'163'0,"32"21"-34"0,-30-14-1 15,30 14-24-15,-30-20-6 0,30 20-18 0,-33-22-10 16,33 22 9-16,-39-29-47 0,39 29 31 0,-48-38-45 16,48 38 7-16,-53-51 0 0,26 21-12 0,-5-9 0 15,0-2-8-15,0-3 2 0,1-3-8 0,-1-4 8 16,-2-4-10-16,-1-3 8 0,-1-5-9 16,1-1 8-16,1-5-7 0,2 3 8 0,4 0-10 15,3 5-9-15,4 4 27 0,3 1-27 16,4 5 27-16,3 2-8 0,4 3-9 0,5 7 7 15,6 6-5-15,1 3 8 0,6 3-4 0,3 1 5 16,6 1-3-16,4 1 2 0,7-1-3 0,2 2 3 16,1 4-4-16,-1 5 3 0,-2 6-4 15,-5 7 0-15,-1 6-2 0,-25-5 1 0,41 30 3 16,-25-4-3-16,-4 6 5 0,-5 7-6 0,-3 10 5 16,-10 7-7-16,-4 6 7 0,-10 7-10 0,-6 5-2 15,-10 3 21-15,-5 8-20 0,-3-4 24 0,0 2-2 16,1-9-8-16,6-4 15 0,5-8-13 0,8-9 5 15,8-4-12-15,7-7 2 0,5-7-8 16,8-6 5-16,-4-29-7 0,35 40 5 16,-1-31-4-16,8-11-6 0,17-7-11 0,5-17-26 15,19 3-36-15,-11-30-53 0,36 23-105 0,-26-17-311 16,14-15 40-16,10 16 344 0</inkml:trace>
  <inkml:trace contextRef="#ctx0" brushRef="#br0" timeOffset="54385.1207">6728 6275 468 0,'0'0'72'16,"0"0"-12"-16,6-30 11 0,-6 30 4 0,0 0-1 15,0 0-20-15,0 0-20 0,0 0-17 0,0 0 1 16,-30 20 7-16,30-20 11 0,0 0 7 16,-20 24 3-16,20-24-5 0,0 0-6 0,0 0-8 15,0 0-2-15,0 0-3 0,0 0 1 0,0 0-3 16,0 0-1-16,0 0-5 0,0 0-3 0,0 0-4 16,0 0-2-16,0 0-3 0,0 0-1 15,0 0-1-15,0 0 0 0,0 0 1 0,0 0-1 16,0 0 1-16,0 0-1 0,0 0 0 0,0 0-2 15,0 0-3-15,0 0-5 0,-9 28-10 16,9-28-12-16,0 0-20 0,0 0-18 0,0 0-19 16,0 0-18-16,11 30-17 0,-11-30-19 0,0 0-21 15,-2 25-52-15,2-25-18 0,0 0 156 0</inkml:trace>
  <inkml:trace contextRef="#ctx0" brushRef="#br0" timeOffset="54572.5544">6691 6398 263 0,'0'0'93'0,"0"0"-5"0,0 0-7 0,0 0 2 15,0 0-7-15,0 0-1 0,0 0-17 16,0 0-14-16,0 0-19 0,0 0-13 0,0 0-10 16,0 0-2-16,0 0 0 0,0 0 0 0,0 0-2 15,0 0-7-15,0 0-6 0,22-24-5 0,-22 24 2 16,0 0 2-16,0 0 7 0,0 0 4 0,0 0 4 16,0 0 1-16,0 0 0 0,0 0 0 15,0 0-2-15,0 0-16 0,24-16-38 0,-24 16-52 16,0 0-155-16,0 0-79 0,0 0 327 0</inkml:trace>
  <inkml:trace contextRef="#ctx0" brushRef="#br0" timeOffset="55369.5769">6806 6198 852 0,'0'0'78'16,"-28"-27"-45"-16,28 27-15 0,0 0 1 0,-18-30 12 15,18 30 13-15,0 0 9 0,-8-26 2 0,8 26-2 16,0 0-11-16,-16-28-5 0,16 28-4 15,0 0 5-15,0 0 5 0,0 0 0 0,0 0-6 16,0 0-11-16,0 0-10 0,0 0-6 16,0 0 2-16,-8 33 1 0,16-3 10 0,-7 9-3 15,6 10 7-15,-5 2-8 0,0 4 4 0,-2 1-13 16,0 4 5-16,-2 0-12 0,0 5-9 0,-1 0 24 16,-2 4-23-16,-3 0 23 0,0 3-7 0,-3-3-10 15,2-2 10-15,0-8-10 0,2-6 7 16,2-3-8-16,3-13 6 0,2-4-7 0,0-7 3 15,0-26-3-15,9 37 1 0,-9-37-2 0,0 0 3 16,0 0-3-16,0 0 1 0,0 0 0 0,0 0 1 16,25 18 1-16,-25-18 0 0,0 0 3 0,0 0-1 15,9-39 2-15,-9 39-3 0,3-42 2 0,-1 16-4 16,0-3 5-16,1-2-5 0,-1 1 2 16,0 2-4-16,1-4 4 0,1 0-5 15,3-3 6-15,4 0-4 0,3 1 3 0,2 3-4 16,3 1 3-16,2 5-6 0,4 4 5 0,2 9-3 15,-1 3 2-15,-1 3-1 0,-25 6 0 0,46 4 0 16,-46-4-1-16,41 16-1 0,-41-16-4 0,39 32 1 16,-39-32-2-16,30 44 4 0,-19-18-2 0,-4 2 5 15,-2 0-5-15,-5 6 7 0,-2 3-5 16,-7 0 6-16,-3 0-5 0,-6 3 6 0,-5-1-5 16,-2-2 8-16,-5-2-3 0,0-3 5 0,0-2-5 15,0-5 3-15,0-3-5 0,5-4 2 16,25-18-4-16,-44 23-1 0,44-23-9 0,-32 2-9 15,32-2-18-15,0 0-21 0,0 0-29 0,-28-50-28 16,28 50-42-16,10-61-44 0,15 31-60 0,-4 5-191 16,-10-29 119-16,30 32 335 0</inkml:trace>
  <inkml:trace contextRef="#ctx0" brushRef="#br0" timeOffset="55603.9122">7417 6858 1214 0,'0'0'110'0,"0"0"-46"0,0 0-12 15,0 0-2-15,0 0-5 0,0 0-5 0,0 0-12 16,-19 44-2-16,19-44-6 0,-14 55 0 0,3-18-9 16,2 2 5-16,-3 3-9 0,1-2 6 0,-3 3-9 15,3-6 3-15,1 1-8 0,3-4 3 0,0 3-6 16,1-9-1-16,6 4-14 0,0-32-9 15,4 44-25-15,-4-44-17 0,14 31-57 0,-14-31-57 16,0 0-20-16,0 0-76 0,37-31-146 0,-3 24 99 16,-27-41 327-16</inkml:trace>
  <inkml:trace contextRef="#ctx0" brushRef="#br0" timeOffset="55760.2494">7451 6634 1120 0,'0'0'104'0,"-26"-7"-34"0,26 7-39 0,0 0-16 16,0 0-11-16,0 0-5 0,0 0 0 0,0 0 1 16,15 34-11-16,-15-34-13 0,45 19-32 0,-45-19-41 15,63 13-65-15,-34-15-99 0,-3-5-177 0,29 24 146 16,-30-31 292-16</inkml:trace>
  <inkml:trace contextRef="#ctx0" brushRef="#br0" timeOffset="56010.1855">8071 6835 952 0,'-39'21'189'15,"9"-24"-124"-15,30 3-7 0,-46 3 2 16,46-3 5-16,-43 15-3 0,43-15-4 0,-44 28-6 16,44-28-1-16,-42 40-14 0,22-15-4 0,-1 5-12 15,7 5 2-15,-1-3-7 0,5 3 5 0,3 0-8 16,3-3 2-16,4 0-12 0,4-4 1 0,-4-28-8 15,17 40 3-15,-17-40-8 0,39 30-1 16,-10-19-10-16,-1-11-14 0,13 2-24 0,-8-20-34 16,22 13-46-16,-19-32-66 0,33 24-91 15,-12-10-204-15,-10-17 66 0,22 24 433 0</inkml:trace>
  <inkml:trace contextRef="#ctx0" brushRef="#br0" timeOffset="56516.271">8489 6846 1119 0,'-53'49'272'0,"21"-40"-216"0,32-9-5 16,-46 33 2-16,46-33 0 0,-36 41-12 0,22-16-1 15,14-25-10-15,-30 49 2 0,30-49-9 0,-18 39-5 16,18-39-7-16,-1 33 1 0,1-33-5 16,12 30 2-16,-12-30-5 0,25 19-1 0,-25-19-1 15,32 11 1-15,-32-11-2 0,40 0 1 0,-40 0-1 16,48-12-1-16,-21-1 2 0,-1-4-1 15,3-3 0-15,-1-1-3 0,-1-5 3 0,-1-2-3 16,-3-1 4-16,0 0-3 0,-1 0 3 0,-3 1-4 16,-1 0 4-16,-4 0-3 0,-2 1 3 0,-3 1-2 15,-9 26 2-15,14-37-2 0,-14 37 2 0,0 0-4 16,0 0 1-16,0 0-3 0,0 0-2 0,0 0 0 0,0 0-2 16,-21 30 6-16,5 9-4 0,-2 6 8 0,-3 12-5 15,0 8 7-15,-4 5-7 0,0 10 10 16,1 4-12-16,-3 11 14 0,2 4 1 0,2-2-14 15,0-6 25 1,2-3-20-16,0-12 5 0,3-5 6 0,0-6-12 16,4-7 9-16,2-9-6 0,1-8 6 0,2-10-5 15,9-31 5-15,-9 36 2 0,9-36 3 0,0 0-3 16,0 0-2-16,0 0-6 0,0 0 0 0,-7-37-3 16,7 7-2-16,0-11 2 0,2-6-6 15,3-6 9-15,1 2-8 0,2 0 8 0,0-2-4 16,0-2 4-16,-1-3-9 0,1-2-6 0,2 0 19 15,3-3-21-15,1 7 20 0,3 3-8 0,-2 3-7 0,1 15 5 16,-4 2-3-16,-12 33 1 0,25-35-7 0,-25 35-11 16,0 0-14-16,33-23-28 0,-33 23-42 0,31-6-58 0,-31 6-103 15,28-30-281-15,-2 30 33 0,-26 0 362 16</inkml:trace>
  <inkml:trace contextRef="#ctx0" brushRef="#br0" timeOffset="58421.9159">9242 6936 523 0,'14'-29'197'16,"-14"29"-117"-16,0 0-10 0,0 0-6 0,5-26 15 15,-5 26 3-15,0 0 3 0,0 0-6 0,5-35-10 16,-5 35-11-16,0 0-9 0,-5-27-7 16,5 27-3-16,0 0-4 0,-26-24-6 0,26 24-3 15,-27-2-7-15,27 2 0 0,-46 16-3 0,18 3 5 16,-6 4 0-16,0 7 5 0,-8 5-5 0,3 6 2 15,-5 6-6-15,1 3 7 0,2-1-7 16,4 0 7-16,7-6-13 0,5-5 2 0,9-4-12 0,6-8 3 16,10-26-8-16,3 37 3 0,-3-37-5 15,36 23-4-15,-6-18-4 0,7-8-10 16,14-6-10-16,4-10-19 0,16 3-36 0,-9-25-45 16,28 24-78-16,-31-34-96 0,22 8-199 0,2 17 41 15,-24-25 446-15</inkml:trace>
  <inkml:trace contextRef="#ctx0" brushRef="#br0" timeOffset="58640.8976">9814 6268 1275 0,'-34'-21'143'0,"34"21"-104"0,-35-14-8 16,35 14-3-16,0 0-3 0,-34 9-7 0,34-9-5 15,-28 37-3-15,12-2 8 0,-7 5-5 0,1 13 5 16,-1 5-10-16,2 9 10 0,0 4 10 0,0 8-26 15,-2 2 22-15,0 5-26 0,-2 2 0 16,4 0 12-16,-3-1-15 0,1-4 10 0,8-8-14 16,0-10 5-16,10 1-24 0,0-17-10 0,17 6-56 15,-12-29-50-15,32 20-64 0,-32-46-166 0,27 14-109 16,15-2 149-16,-26-36 334 0</inkml:trace>
  <inkml:trace contextRef="#ctx0" brushRef="#br0" timeOffset="59015.9663">9775 7073 1304 0,'0'0'30'0,"0"0"-26"16,-16 32 6-16,16-32 7 0,0 0 11 0,0 0 5 16,10 33 3-16,-10-33-4 0,0 0-4 15,34 7-3-15,-34-7 0 0,43-5 1 0,-15-2 1 16,-2-7-1-16,8 2-7 0,-4-3-4 0,4 0-7 15,-4-3-2-15,-2-1-4 0,-3 3 2 0,-25 16-3 16,39-34 3-16,-39 34-1 0,20-30 6 0,-20 30 3 16,0 0 4-16,1-28 1 0,-1 28-2 15,0 0-6-15,-32-25-3 0,32 25-4 0,-35-12-2 16,35 12 0-16,-41 4 1 0,41-4-1 16,-42 12 0-16,42-12 1 0,-46 28-2 0,19-7 5 15,1 8-3-15,-1 4 7 0,0 2-1 0,4 4 7 16,0 3-6-16,4-1 2 0,3-1-10 0,5-5 3 15,8-1-7-15,3-6 0 0,7-1-12 0,-7-27-5 16,30 44-10-16,-30-44-4 0,50 28-13 0,-22-28-9 16,18 7-29-16,-11-23-36 0,33 14-66 15,-26-31-87-15,27 1-142 0,4 13-39 0,-20-31 362 16</inkml:trace>
  <inkml:trace contextRef="#ctx0" brushRef="#br0" timeOffset="59312.9074">10722 6858 1006 0,'-32'-24'212'0,"32"24"-73"0,-44-11-28 0,44 11-19 16,-55 11-20-16,29 4-13 0,-10-2-16 16,6 6-7-16,-4 0-14 0,4 4-2 0,-2-2-9 15,4 2 3-15,2 2 0 0,6 0 1 0,20-25-5 16,-30 38 0-16,30-38-8 0,-7 29 2 0,7-29-4 16,0 0 2-16,30 31 0 0,-30-31 0 0,42 25 0 15,-15-16 2-15,3 0-1 0,0-4 0 0,-1 2-1 16,-3-2 0-16,-26-5-2 0,46 16 3 15,-46-16-4-15,32 21 1 0,-32-21 2 16,0 0 1-16,25 30 0 0,-25-30 3 0,2 25-4 16,-2-25 2-16,-16 37-4 0,16-37 2 0,-37 46-2 15,12-24 1-15,-2 1-6 0,1 0-1 0,1-3-11 16,-2-1-5-16,27-19-14 0,-42 26-9 0,42-26-33 16,-29 11-34-16,29-11-67 0,0 0-161 0,0 0-187 15,0 0 11-15,-16-28 461 0</inkml:trace>
  <inkml:trace contextRef="#ctx0" brushRef="#br0" timeOffset="60203.7813">11811 6913 668 0,'0'0'131'0,"0"0"-9"0,0 0-4 0,4-28 0 16,-4 28-17-16,0 0-21 0,0 0-17 0,-25-20-9 16,25 20-4-16,-26-9-5 0,26 9-8 0,-36-1-5 15,36 1-7-15,-39 5-5 0,39-5-2 0,-39 14-5 16,39-14 3-16,-40 25-2 0,40-25 4 0,-41 35-5 15,23-12 1-15,0 3-5 0,2 2 1 16,2 1-3-16,4 2 3 0,1-3-5 16,5 1 3-16,1-3-7 0,4-1 3 0,-1-25-5 15,15 38 3-15,-15-38-1 0,30 27-1 0,-30-27 1 16,40 16 0-16,-15-16-1 0,2 0 1 0,1-4-1 16,-1-5-1-16,1-5 2 0,2-2-1 0,0-6 1 15,2-3-4-15,0-2 2 0,-4-4-7 0,2 1 0 16,-5-2-4-16,0 0 6 0,-4 4-3 0,-5 2 10 15,-16 26-2-15,16-41 4 0,-16 41-2 16,0-42 0-16,0 42 0 0,-9-32 1 0,9 32-1 16,-14-24 3-16,14 24 0 0,0 0 4 0,0 0 2 15,-28-20 1-15,28 20 2 0,0 0-4 0,0 0-3 16,0 0-5-16,0 0-4 0,0 0 0 16,0 0 1-16,0 0 0 0,0 0 5 0,42 14-1 15,-42-14 2-15,48 6 1 0,-18-6 1 16,2 0 2-16,2 0-1 0,-2 1 0 0,-2 3-2 15,-4 1-3-15,-26-5-1 0,38 18-1 0,-38-18 2 16,28 28-1-16,-28-28 6 0,14 48-3 0,-10-20 4 16,-6 2-6-16,-3 3 4 0,-4-1-4 0,-4 1 3 15,-3 1-4-15,0-2 3 0,-3 1-2 0,3-5 3 16,16-28-2-16,-32 41 3 0,32-41-6 0,0 0 1 16,-18 24-2-16,18-24-2 0,0 0 0 15,0 0 1-15,0 0 0 0,32-21 2 0,-32 21 5 16,50-42-6-16,-17 8 6 0,1-3-7 15,2-1 5-15,-1 1 1 0,-3 2 6 0,0 3 1 16,-4 2 4-16,-1 5-2 0,-27 25-2 0,40-35-5 16,-40 35-1-16,25-19-5 0,-25 19 2 0,0 0-2 15,0 0 2-15,0 0 0 0,0 0-3 0,9 33 4 16,-11-8-6-16,-1 3-1 0,-1 5-7 16,-1-1-6-16,5 2-13 0,-4-4-10 0,11 3-19 15,-7-33-20-15,25 55-49 0,-25-55-48 0,50 45-87 16,-50-45-198-16,51 14-33 0,1 2 221 0</inkml:trace>
  <inkml:trace contextRef="#ctx0" brushRef="#br0" timeOffset="60922.6604">13802 6247 715 0,'0'0'141'16,"9"-33"-46"-16,-9 33 2 0,0 0-9 0,0 0-3 16,0 0-12-16,0 0-18 0,0 0-12 0,-25 3-7 15,25-3-5-15,-16 39 4 0,6-13 0 16,6 13 9-16,-8-2-4 0,8 16 4 15,-5-2-14-15,4 7 2 0,-4-2 5 0,4 4-30 16,-6-2 24-16,4 4-29 0,-5-2 5 0,-1 2 9 16,1-6-10-16,-1-3 8 0,-1-7-8 0,4 1 5 15,1-8-8-15,2 0 4 0,1-9-7 0,3-6 5 16,3-24-5-16,-2 32 1 0,2-32-2 0,0 0 1 16,0 0 1-16,0 0 1 0,0 0 0 15,0 0 0-15,0 0 2 0,36-16-3 0,-36 16 4 16,30-44-7-16,-13 14 4 0,-1 0-3 0,2-2 3 15,-2 1-3-15,0-1 4 0,0 0-4 0,2 2 3 16,-3 6-2-16,3-3 1 0,-18 27-2 16,34-38 2-16,-34 38-2 0,28-25 0 0,-28 25-2 15,27-9 2-15,-27 9 0 0,30 4-1 0,-30-4 2 16,35 12-2-16,-35-12 1 0,34 25 0 16,-34-25 0-16,34 31-3 0,-34-31 4 0,30 41-3 15,-20-17 4-15,1 3-1 0,-2 1 1 0,-4-2-3 16,-1 1 4-16,-6-1-4 0,-3 1 4 0,-4-3-2 15,-4 1 2-15,13-25-3 0,-40 42 3 0,13-24-4 16,-3-2 4-16,0-2-5 0,-4-4-1 0,0-1-2 16,1-5-1-16,1-4-2 0,2-4-2 15,3-3-7-15,2-5-7 0,25 12-11 0,-31-32-21 16,31 32-19-16,-16-39-24 0,16 39-28 16,5-44-37-16,20 36-41 0,-18-22-67 0,11-2-155 15,21 28 104-15,-25-27 324 0</inkml:trace>
  <inkml:trace contextRef="#ctx0" brushRef="#br0" timeOffset="61407.2776">14541 6899 982 0,'-29'-4'199'16,"1"-6"-100"-16,28 10-17 0,-41-7-4 15,41 7-5-15,-42 0-12 0,42 0-3 0,-50 7-4 16,50-7-2-16,-51 24-10 0,26-6-4 0,-3-4-7 16,1 9-1-16,0 0-5 0,4 7 1 0,-1 0-9 15,2 3 3-15,3-1-9 0,3 5 2 0,2-6-8 16,5-1 1-16,4-5-6 0,5-25 2 0,5 35-3 16,-5-35 1-16,23 25-1 0,-23-25 0 0,43 12 2 15,-17-13-1-15,6-5 1 0,2-4-1 16,5-10-1-16,1 1-2 0,1-7 1 0,2-4-4 31,-4-2 0-31,-2-3-2 0,-2 1 4 0,-3-1-3 16,-5 1 7-16,-3 3-4 0,-4 1 5 0,-6 3-3 15,-14 27 4-15,18-45-3 0,-18 45 3 0,3-36-2 0,-3 36 3 16,0 0-2-16,0 0 1 0,0 0 1 0,0 0-1 16,0 0 0-16,0 0-3 0,-32 18 3 15,20 8-5-15,0 11 4 0,-4 4-1 0,0 1 4 16,2 2-6-16,-1-1 5 0,5-3-7 0,3-3 5 15,5-2-4-15,4-7 4 0,3-5-5 0,-5-23-2 16,25 37-7-16,-25-37-6 0,37 21-7 0,-37-21-1 16,51 4-8-16,-22-15-8 0,11 3-23 0,-6-19-26 0,17 11-25 15,-19-22-35-15,25 22-16 0,-27-27-24 16,23 21-15-16,-19-14-19 0,-2 1-32 0,7 16-4 16,-27-22 200-16</inkml:trace>
  <inkml:trace contextRef="#ctx0" brushRef="#br0" timeOffset="61708.3747">15113 6944 562 0,'3'-33'248'16,"-3"33"-46"-16,0 0-40 0,-26 5-37 0,26-5-25 15,-34 16-18-15,34-16-10 0,-37 35-3 0,12-15-13 16,7 10-7-16,-6-4-14 0,4 8-4 0,1-4-11 16,3 3 2-16,0-5-7 0,3 2 2 15,3-3-5-15,10-27-1 0,-15 38-4 0,15-38 0 16,-1 28-4 0,1-28 1-16,0 0-1 0,0 0 0 0,0 0 2 0,30 9 0 0,-30-9 2 0,35-24-3 0,-10 2 1 31,3-4-4-31,4-4 1 0,0-3-4 0,-2-3 3 15,0 3-1-15,-3-1 2 0,-4 5-3 0,-2-1 6 16,-1-2-6-16,-3 9 3 0,-17 23-2 16,25-41 0-16,-25 41 0 0,0 0 0 0,16-26 1 15,-16 26 2-15,0 0-1 0,0 0 1 0,0 0-1 0,-3 25-4 0,3-25 5 16,-11 38-5-16,4-11 4 0,0 1-5 0,0 2-1 16,3-2-6-16,2-1-1 0,6 1-6 0,-4-28-3 15,19 44-11-15,-19-44-5 0,32 39-23 0,-32-39-21 16,50 28-43-1,-50-28-71-15,65 10-133 0,-27-6-203 0,-7-16 57 0,19 17 428 0</inkml:trace>
  <inkml:trace contextRef="#ctx0" brushRef="#br0" timeOffset="61964.7886">15800 6242 1118 0,'-11'-28'301'0,"11"28"-197"31,0 0-21-31,0 0-9 0,-33 15-20 0,33-15-14 16,-15 43-11-16,10-12 1 0,-2 5-9 0,3 6 2 15,-3 5-11-15,2 6 5 0,0 7-7 0,-2 4-8 0,0 4 18 16,-2 3-24-16,-2 1 16 0,-1 0-7 16,1 0-20-16,0-5 9 0,3-3-9 15,-3-4 10-15,2-8-4 0,0-4-2 0,4-4-18 16,0-12-22-16,12 6-43 0,-7-38-23 0,19 46-88 0,-19-46-108 15,0 0-194-15,30-10 5 0,-17-22 431 0</inkml:trace>
  <inkml:trace contextRef="#ctx0" brushRef="#br0" timeOffset="62242.7255">16018 6758 1585 0,'0'0'103'16,"-39"37"-72"-16,14-20 2 0,-3-1 1 0,3 5-4 15,-7-5-5-15,5 4 4 0,-3-6-3 0,4 2 4 16,1-2-8-16,25-14-4 0,-39 19-5 0,39-19 2 0,-27 16-3 16,27-16 0-16,0 0-6 0,0 0-2 15,0 0-3-15,-14 25 0 0,14-25-2 0,0 0 2 16,18 26-1-16,-18-26 0 0,26 18 0 0,-26-18-1 16,41 17 0-16,-16-8 2 0,-25-9-3 0,50 18-4 15,-26-8-5-15,-24-10-4 0,48 21-9 0,-48-21-3 0,43 23-9 16,-43-23-6-16,44 20-14 0,-44-20-19 15,44 15-31 1,-44-15-36-16,43 11-71 0,-43-11-104 0,0 0-179 0,46-14 42 0,-46 14 448 0</inkml:trace>
  <inkml:trace contextRef="#ctx0" brushRef="#br0" timeOffset="62617.6868">16225 6932 1471 0,'-32'35'93'0,"32"-35"-33"0,-23 32 6 0,23-32-10 15,0 0-17-15,-7 28-14 0,7-28 0 16,0 0-1-16,39 25 2 0,-13-25-4 0,6 0-4 16,0-9-1-16,7 2-3 0,2-4-2 0,1 1-3 15,-1-4-2-15,0 0-6 0,-2-2 0 0,-6 0-1 16,1 0 0-16,-7 0-2 0,-27 16 5 15,40-31-5-15,-40 31 1 0,23-29-1 0,-23 29 1 16,0 0 1-16,-1-31 1 0,1 31-1 0,0 0-1 16,-34-23-3-16,34 23 0 0,-39 0 2 0,13 3 2 15,-1 4 5-15,-3 8 4 0,0 0 4 0,-2 5 0 16,0-1 5-16,-2 6-6 0,4 1-6 0,2-1-6 16,1 1 0-16,27-26 0 0,-37 43 0 15,37-43 0-15,-19 40 0 0,19-40 0 16,0 32 0-16,0-32 0 0,19 28 0 0,-19-28 0 15,43 21 0-15,-10-12-23 0,6-6-11 0,6 4-15 16,-1-5-7-16,11 7-13 0,-11-13-25 0,23 19-38 16,-24-28-55-16,31 26-56 0,-28-26-59 0,9-1-154 15,11 19 55-15,-31-31 401 0</inkml:trace>
  <inkml:trace contextRef="#ctx0" brushRef="#br0" timeOffset="62977.094">17146 6874 844 0,'-43'-26'272'0,"11"-6"-154"0,32 32-16 15,-46-34-4-15,46 34-26 0,-49-15-7 0,49 15-2 16,-57 7 0-16,31 8-1 0,-6-2-16 16,7 10-6-16,-5-2-11 0,5 9 3 0,0-2-4 15,4 4 5-15,5-1-8 0,4 1 0 16,6-6-10-16,6-1-4 0,0-25-7 0,22 35-4 16,-22-35 0-16,47 20 0 0,-18-17 0 0,4-4 0 15,1-5 0-15,1-4 0 0,3-8 0 0,-1-5 0 16,4-5 0-16,-2-5 0 0,3-4 0 0,-1-2 0 15,-1-3 0-15,-1-3 0 0,-3-2 0 0,-2-2-4 16,-4 1-12-16,-2-5 15 0,-1-1-23 16,-6-5 19-16,0 0-3 0,-1 2-2 0,-6 8 11 15,-5 10-3-15,-8 9 12 0,-1 30 1 0,0 0 6 16,-32-16 4-16,32 16-11 0,-46 39-10 16,16-4 0-16,0 15 0 0,-3 4 0 0,1 15 0 15,-4 3 0-15,1 4 0 0,3-4 0 0,2 0 0 16,10-8 0-16,6-6 0 0,11-4 0 0,1-13-38 15,16 7-57-15,-14-48-72 0,39 68-170 16,-39-68-277-16,48 39 39 0,-15-16 355 0</inkml:trace>
  <inkml:trace contextRef="#ctx0" brushRef="#br0" timeOffset="63539.5853">18366 6199 1482 0,'-28'-24'115'0,"28"24"-77"16,0 0-17-16,0 0-4 0,0 0-1 0,0 0-3 15,0 0-3-15,-18 39 9 0,6-9 2 0,1 8 6 16,-1-1-7-16,1 9 2 0,-1 2-10 0,1 3 4 15,2 1-12-15,0 7-9 0,2-3 22 0,0 0-26 16,0-3 22-16,3 4-8 0,-1-5-11 16,2-2 5-16,-1-3-10 0,1-6 1 0,3-1-13 15,-4-10-6-15,13 5-23 0,-9-35-21 0,18 50-37 16,-18-50-51-16,21 31-73 0,-21-31-138 0,0 0-95 16,25 6 143-16,-25-6 324 0</inkml:trace>
  <inkml:trace contextRef="#ctx0" brushRef="#br0" timeOffset="64352.1587">18044 6758 1483 0,'0'0'134'0,"-34"-7"-51"15,34 7-23-15,0 0-18 0,-26 0-16 0,26 0-15 16,0 0-7-16,0 0-6 0,0 0 0 0,0 0 3 16,0 0 3-16,37 0 3 0,-37 0 1 0,49-7 0 15,-15 0-3-15,1-2 0 0,6-2-2 16,2 1-2-16,3 1 0 0,-2 0 0 0,2 0 0 15,-5 2 3-15,-1 2-1 0,-6 1-14 0,-4 4 16 16,-1 0 1-16,-29 0 0 0,39 13 16 16,-39-13-14-16,0 0-1 0,24 28 3 0,-24-28-3 15,0 35 0-15,0-35-7 0,-14 49 4 0,2-22-5 16,-2 6 3-16,-2-3-3 0,-2 2 4 0,0 0-5 16,1-1 7-16,1-1-1 0,1 2 4 15,5-4-3-15,3-1 2 0,7-27-3 0,-9 38 0 16,9-38-3-16,2 25 2 0,-2-25-4 0,0 0 2 15,0 0 0-15,33 19 0 0,-33-19 2 0,30-12-1 16,-30 12 3-16,43-33-4 0,-20 8 1 0,3-3-3 16,-1-4 2-16,-2 0-3 0,-1-3 5 0,-7 0-5 15,1-4 4-15,-5 0-3 0,0 2 5 0,1-1-4 16,-1 2 3-16,-1 5-4 16,3 1-13-16,-3 3 12 0,-10 27-12 0,23-30 23 15,-23 30-10-15,0 0 10 0,0 0-8 0,29-15 1 16,-29 15 0-16,0 0 2 0,26 7 0 0,-26-7-10 15,30 16 10-15,-30-16-10 0,41 15 22 0,-41-15-13 16,48 20 8-16,-20-11-11 0,2-1 0 0,-1 1 0 16,1-2 0-16,-2-1 0 0,2-1 0 15,0-2 0-15,-1 1 0 0,-3-2 0 0,-1 1-3 16,-25-3-2-16,36 0 0 0,-36 0 0 0,0 0 0 16,0 0 0-16,0 0 1 0,0 0 2 0,0 0 1 15,0 0-2-15,0 0-1 0,-27 19 0 0,27-19 2 16,-50 15 1-16,20-7 0 0,2 3 2 15,-2 1 0-15,0 2 3 0,1 0 1 0,-1 4 3 16,0 0-1-16,2 1 4 0,1 0-3 16,27-19-3-16,-40 43-5 0,40-43 0 0,-29 46 0 15,29-46 0-15,-10 44 0 0,10-44 0 0,7 42 0 16,-7-42 0-16,24 30 0 0,-24-30 0 0,39 17 0 16,-10-11 0-16,3-8 0 0,3-5 0 0,0-4 0 15,4-3 0-15,-1-5 0 0,1-2 0 0,-2-6 0 16,0-3 0-16,-5 0 0 0,-2 4 0 0,-5-2 0 15,-4 3 0-15,-5-1 0 0,-5 1 0 16,-11 25 0-16,10-42 0 0,-10 42 0 16,4-35 0-16,-4 35 0 0,0 0 0 0,-4-30 0 15,4 30 0-15,0 0 0 0,0 0 0 0,0 0 0 16,0 0 0-16,-18 35 0 0,8-11 0 0,-4 6 0 16,-1 6 0-16,0-3 0 0,0 2 0 0,7-1 0 15,-1 1 0-15,9-5-1 0,3-5-18 16,6-1-7-16,-9-24-1 0,30 37-8 0,-30-37 1 15,41 32-8-15,-41-32-7 0,60 16-26 0,-32-27-33 16,31 20-64-16,-27-37-76 0,37 14-169 0,-11 1-70 16,-12-22 181-16</inkml:trace>
  <inkml:trace contextRef="#ctx0" brushRef="#br0" timeOffset="64555.2863">20125 6744 1368 0,'-55'-32'187'0,"55"32"-95"16,-41-12-22-16,41 12-5 0,-44 0-18 0,44 0-8 15,-53 14-9-15,24 3 3 0,-1 3-6 0,2 4 0 16,-2 6-8-16,0 6 1 0,3 1-5 0,2 3-7 16,8-1-8-16,2-6 0 0,7-1 0 0,6-4 0 15,2-28 0-15,10 44 0 0,-10-44 0 0,34 30 0 16,-7-23 0-16,3-3-17 0,7-4-14 16,2-11-12-16,11 2-14 0,-6-17-26 0,16 14-42 15,-21-32-82-15,34 29-152 0,-20-16-183 0,-5-10 43 16,10 18 416-16</inkml:trace>
  <inkml:trace contextRef="#ctx0" brushRef="#br0" timeOffset="64774.1196">20539 6224 1692 0,'-12'30'112'0,"-17"-5"-65"0,8 10-3 0,-7 0-7 15,7 9-1-15,-2 0-8 0,1 9 3 0,-1 0-11 16,4 5-20-16,1-2 0 0,2 4 0 0,2-3 0 15,3-3 0-15,3-1 0 0,2-4 0 0,1-3 0 16,5-4 0-16,3-1 0 0,-1-9-16 16,11 1-31-16,-13-33-9 0,26 49-26 15,-26-49-22-15,37 36-41 0,-37-36-74 0,46 5-153 16,-46-5-152-16,41-23 59 0,-2 23 449 0</inkml:trace>
  <inkml:trace contextRef="#ctx0" brushRef="#br0" timeOffset="64992.8692">20642 6740 1300 0,'-44'-23'375'0,"44"23"-304"0,-50 14-30 0,50-14 2 15,-53 18-7-15,26-6 0 0,-3 1-4 0,5 2 6 16,25-15-8-16,-39 27-1 0,39-27-13 0,-21 32-16 16,21-32 0-16,-7 33 0 0,7-33 0 15,11 32 0-15,-11-32 0 0,32 26 0 16,-32-26 0-16,46 21 0 0,-20-14 0 0,4 2 0 15,0-4 0-15,-3-1 0 0,3 0 0 0,-3-6 0 16,1 4 0-16,0-6-26 0,6 4-25 0,-6-9-19 16,15 11-43-16,-22-27-74 0,32 32-189 0,-21-17-197 15,0-6 40-15,5 14 416 0</inkml:trace>
  <inkml:trace contextRef="#ctx0" brushRef="#br0" timeOffset="65336.8351">21104 6650 1429 0,'-32'-10'103'0,"32"10"-22"15,-49 2 2-15,49-2-30 0,-53 14-4 0,26-2-22 16,-7-3 10-16,10 7 2 0,-7-2-7 16,5 5 0-16,26-19-9 0,-43 35 1 0,43-35-7 15,-28 36-2-15,28-36-12 0,-7 33-3 0,7-33 0 16,18 26 0-16,-18-26 0 0,42 23 0 0,-12-14 0 15,4-5 0-15,3 3 0 0,4-6 0 0,0 3 0 16,-1-2-3-16,-4 3-2 0,-4 0 2 16,-32-5 1-16,42 20 2 0,-42-20-1 15,21 24 1-15,-21-24 0 0,-1 39 3 0,1-39 0 16,-20 44 5-16,2-17-8 0,-3-3 0 0,-4 1 0 16,-1-2 0-16,-1-6 0 0,2 1 0 0,1-4 0 15,24-14 0-15,-38 19 0 0,38-19 0 0,0 0-12 16,-26 6-48-16,26-6-36 0,0 0-61 0,0 0-153 15,37-28-290-15,-37 28 42 0,48-32 305 0</inkml:trace>
  <inkml:trace contextRef="#ctx0" brushRef="#br0" timeOffset="67466.4214">24375 5870 527 0,'-101'78'187'0,"-1"6"-103"0,-10 15-1 16,-12 3-18-16,-3 14 7 0,-13-1 0 0,3 10-21 16,-11-2 5-16,1 6-29 0,-6-6-12 0,-1 7 11 15,4-3-28-15,3-2 16 0,-2 2-7 0,2-6-21 16,0 3 9-16,-9-5-18 0,7 1-1 0,0-4 23 16,1-3-10-16,4-5 22 0,4-6 3 0,4-7-17 15,8-16 23-15,19-8-27 0,15-24 7 0,19-8 1 16,22-15-27-16,11-18-42 15,42-6-89-15,0 0-148 0,-14-39-120 0,53 20 165 16</inkml:trace>
  <inkml:trace contextRef="#ctx0" brushRef="#br0" timeOffset="70264.0407">21565 7475 836 0,'0'0'59'0,"0"0"-35"16,-6-25-10-16,6 25 14 0,0 0 11 0,0 0 17 15,27 30 15-15,-9-2-19 0,-2-3 8 0,7 12-35 16,-4-2 12-16,4 5-15 0,-5-4 5 0,3-3 2 15,-5-1-16-15,2-8-2 0,-18-24-11 0,30 27-3 16,-30-27-17-16,26 5-22 0,-26-5-33 16,27-12-31-16,-2 8-55 0,-25 4-65 0,7-40-178 15,-7 40 50-15,14-35 343 0</inkml:trace>
  <inkml:trace contextRef="#ctx0" brushRef="#br0" timeOffset="70595.7313">21581 7487 369 0,'0'0'111'0,"0"0"-19"0,0 0-8 0,0 0-5 15,0 0-8-15,0 0-13 0,0 0-6 16,0 0-6-16,0 0 1 0,0 0 3 0,0 0 1 16,0 0-1-16,33-5-16 0,-33 5 18 15,34-43-15-15,-8 12 14 0,-4-17 1 0,10-5-14 16,-1-19-3-16,7-4-24 0,2-10-2 0,1-7-41 15,10 13-42-15,-17-16-74 0,23 29-174 0,-11 7-151 0,-14-7 52 16,17 39 413-16</inkml:trace>
  <inkml:trace contextRef="#ctx0" brushRef="#br0" timeOffset="71208.1844">22002 7052 435 0,'0'0'48'0,"0"0"-9"16,4-30 6-16,-4 30 6 0,0 0 4 0,-4-30 2 15,4 30-12-15,0 0-11 0,0 0-10 0,0 0 1 16,0 0 12-16,0 0 16 0,23-12 5 0,-23 12-4 0,25 28-10 0,-25-28-9 16,34 53 1-16,-19-25-1 0,7 11 7 0,-10-6-10 15,6 6 2-15,-6-4-12 0,2 0 0 0,-3-3-12 16,0-2 2-16,-2-5-8 0,-9-25 0 0,19 38-6 16,-19-38 1-16,19 23-16 15,-19-23-21-15,27 11-34 0,-27-11-41 0,32-11-59 16,-32 11-162-16,18-47-55 0,12 29 136 0</inkml:trace>
  <inkml:trace contextRef="#ctx0" brushRef="#br0" timeOffset="72256.9927">23812 5701 848 0,'0'0'80'0,"0"0"-5"16,-32-21 5-16,32 21 2 0,0 0 3 0,0 0-9 15,0 0-16-15,0 0-21 0,0 0-21 0,0 0-10 16,0 0-6-16,0 0 1 0,9 26 1 0,-9-26-16 16,23 30 15-16,-23-30-17 0,32 36 15 0,-32-36 1 15,34 31-1-15,-34-31 1 0,35 32-4 16,-35-32 0-16,39 35-8 0,-39-35-4 0,41 37-17 15,-41-37-9-15,39 44-24 0,-39-44-9 16,37 42-12-16,-37-42 5 0,34 46 0 0,-34-46 10 16,26 39-3-16,-26-39-6 0,21 26-38 0,-21-26-76 15,0 0-106-15,0 0 169 0,-1-28 130 0</inkml:trace>
  <inkml:trace contextRef="#ctx0" brushRef="#br0" timeOffset="72506.9667">23830 5618 1252 0,'0'0'49'16,"0"0"-43"-16,0 0-12 0,0 0-1 15,0 0 9-15,30-7 18 0,-30 7 8 0,35-35 11 16,-35 35-6-16,45-48-8 0,-17 20-12 0,0-5-1 15,4 1-8-15,2 0 2 0,-2-1-9 0,1 3 2 16,-3-2-10-16,1 4 0 0,-5 2-10 0,1 5-11 16,-27 21-25-16,40-29-34 0,-40 29-55 0,32-17-108 15,-32 17-169-15,0 0 29 0,30 19 363 16</inkml:trace>
  <inkml:trace contextRef="#ctx0" brushRef="#br0" timeOffset="72741.4267">24299 5220 676 0,'0'0'17'0,"0"0"-13"15,0 0 15-15,0 0 17 0,0 0 18 16,0 0 27-16,25 13 10 0,-25-13 5 0,11 44 4 16,-11-44-18-16,24 58-3 0,-9-34-15 0,11 15-1 15,-6-11-10-15,11 6-5 0,-8-6-14 0,6 0-6 16,-29-28-12-16,48 41-5 0,-48-41-8 15,40 23-2-15,-40-23-3 0,38 12-8 0,-38-12-15 16,35 3-16-16,-35-3-26 0,27-5-33 16,-27 5-42-16,0 0-72 0,35-21-205 0,-35 21-25 15,0 0 253-15</inkml:trace>
  <inkml:trace contextRef="#ctx0" brushRef="#br0" timeOffset="73663.2542">22316 7084 134 0,'0'0'24'0,"0"0"-15"0,0 0-1 15,0 0 3-15,0 0 8 0,-2 24 20 0,2-24 12 16,0 0 12-16,0 0 1 0,0 0-5 0,-14 30-3 15,14-30-2-15,0 0-4 0,0 0 1 16,0 0-1-16,0 0 0 0,0 0-3 0,0 0-8 16,0 0-9-16,0 0-11 0,0 0-5 0,0 0-5 15,0 0-2-15,0 0-3 0,0 0-1 16,0 0 0-16,0 0 1 0,0 0 3 0,-25 0 2 16,25 0 2-16,0 0 1 0,0 0 0 0,0 0 5 15,0 0 7-15,0 0 4 0,0 0 5 0,-2 28 2 16,2-28-2-16,0 0 4 0,34-10 0 15,-34 10-5-15,49-27-4 0,-15 6-13 0,1-9-5 16,8-8-10-16,3-5 4 0,9-6-9 0,5-4 9 16,2-5-9-16,5-2 9 0,1-5 10 0,1-2-27 15,5 0 27-15,-1-2-27 0,-1 4 1 0,3 2 5 16,-3-2-24-16,4 10-14 0,-8-7-32 0,8 22-39 16,-18-8-67-16,10 3-199 0,4 31 0 15,-26-20 263-15</inkml:trace>
  <inkml:trace contextRef="#ctx0" brushRef="#br0" timeOffset="74840.1795">22275 7107 801 0,'0'0'31'0,"-2"-37"-22"16,6 10 0-16,-1-5 8 0,4-8 1 0,2-2 6 15,3-8-12-15,-1-3 3 0,1-3 3 16,4-4-12-16,2 2 7 0,-2 2-27 0,4 1-10 15,-3 9-38-15,-1 1-39 0,2 8-77 0,-18 37-144 16,23-55 51-16,4 59 271 0</inkml:trace>
  <inkml:trace contextRef="#ctx0" brushRef="#br0" timeOffset="75172.0809">22459 6501 1033 0,'0'0'36'15,"0"0"-22"-15,0 0 0 0,0 0 9 0,16-25 15 16,-16 25 12-16,27-26-1 0,-27 26-3 16,44-37-12-16,-18 14-8 0,10-2-11 15,1-5-1-15,4-2-10 0,5-6 2 0,3-6-9 16,3-4 1-16,1-5-25 0,4 2-19 0,-10-10-46 16,15 15-46-16,-21-18-50 0,16 13-111 0,5 12-72 0,-30-22 136 15,24 34 235-15</inkml:trace>
  <inkml:trace contextRef="#ctx0" brushRef="#br0" timeOffset="75734.8304">22935 6154 651 0,'11'-36'186'0,"-11"36"-110"16,0 0-5-16,30-26-2 0,-30 26 10 0,32-18-2 16,-32 18-9-16,43-15-15 0,-43 15-18 0,53-7-14 15,-20 5-9-15,5 4-5 0,4-2-5 0,1 0 0 16,-3 0-5-16,3-2-8 0,1 2-14 0,-7-6-19 15,9 6-26-15,-10-15-22 0,12 13-41 0,-15-17-54 0,6-10-211 16,9 26 32-16,-27-27 287 0</inkml:trace>
  <inkml:trace contextRef="#ctx0" brushRef="#br0" timeOffset="75891.091">23837 5983 1598 0,'0'0'146'0,"-30"21"-134"0,30-21-13 16,-32 5-3-16,32-5 1 0,-25-3-9 0,25 3-15 16,-26-4-35-16,26 4-58 0,0 0-109 0,-45-3-224 15,45 3-57-15,0 0 176 0</inkml:trace>
  <inkml:trace contextRef="#ctx0" brushRef="#br0" timeOffset="76895.8541">22452 6450 344 0,'0'0'119'0,"0"0"-20"0,0 0 2 0,0 0-7 15,-16 26 5-15,16-26-13 0,0 0-3 0,0 0-18 16,0 0-11-16,0 0-10 0,0 0-5 0,-19-32 0 16,19 32-2-16,0 0-2 0,-11-33-7 15,11 33-3-15,-9-34-7 0,9 34-3 0,-11-38-7 16,11 38-1-16,-12-41-6 0,12 41 3 0,-11-44-6 15,11 44 5-15,-8-47-5 0,4 20 4 0,0-1-4 16,3 0 4-16,1 0-4 0,1 1 4 0,3-1-5 16,0 3 6-16,3-1-3 0,-7 26 5 0,16-46-3 15,-16 46 3-15,19-33-5 0,-19 33 2 0,0 0-4 16,30-25 2-16,-30 25 1 16,25 2 1-16,-25-2 0 0,26 14-1 0,-26-14 2 15,29 24-3-15,-29-24 4 0,32 34-4 0,-32-34 4 16,33 39-5-16,-33-39 4 0,36 35-4 0,-36-35 3 15,41 28-2-15,-41-28 2 0,49 25-2 0,-22-16 1 16,-1-2-3-16,1 0 0 0,-1-4-9 0,-26-3-15 16,52 5-28-16,-52-5-35 0,51 0-40 0,-51 0-65 15,39-28-230-15,-12 34 21 0,-27-6 258 16</inkml:trace>
  <inkml:trace contextRef="#ctx0" brushRef="#br0" timeOffset="77020.8431">22881 6002 846 0,'0'0'-10'0,"-27"18"-209"0,27-18-135 0,0 0 92 16,-16 32 262-16</inkml:trace>
  <inkml:trace contextRef="#ctx0" brushRef="#br0" timeOffset="77802.2656">21882 6043 635 0,'3'23'109'0,"-3"-23"-54"15,0 0 7-15,0 0 9 0,0 0-2 0,0 0 1 16,0 0-2-16,-25 3-3 0,25-3-5 0,0 0-9 15,0 0-12-15,0 0-7 0,0 0-8 16,0 0 2-16,0 0 4 0,0 0 7 16,0 0 1-16,16-30-3 0,-16 30-4 0,23-28-5 15,-23 28-4-15,34-40 0 0,-13 15-10 0,4-7 1 16,2 2-11-16,3-3 2 0,5-4-7 0,2 0 7 16,1-2 11-16,1 0-29 0,-1 4 29 0,3-2-36 15,2 4 12-15,-1 3 2 0,-3 1-6 0,-2 7 4 16,-5-3-3-16,0 9-1 0,-5 0-5 0,1 6 0 15,-28 10-3-15,44-11 4 0,-44 11 2 16,32-2 0-16,-32 2 3 0,0 0-3 0,0 0-1 16,27 6 0-16,-27-6 0 0,0 0 5 0,0 0 3 15,0 0 3-15,0 0 0 0,0 0-5 0,0 0-10 16,0 0-17-16,-29 8-28 0,29-8-30 16,0 0-45-16,0 0-77 0,-26 29-195 0,26-29 38 15,0 0 312-15</inkml:trace>
  <inkml:trace contextRef="#ctx0" brushRef="#br0" timeOffset="78677.2553">22471 5683 779 0,'0'0'183'0,"-24"0"-109"16,24 0-22-16,0 0-12 0,0 0 1 0,0 0 2 16,-25 4-3-16,25-4-5 0,0 0-9 15,0 0-10-15,0 0-5 0,0 0-2 0,0 0 2 16,0 0 6-16,0 0 5 0,19 30-13 0,-19-30 16 15,27 39-19-15,-11-15 10 0,3 8 5 0,4-2-5 16,2 10 5-16,-4 1-9 0,4 1 0 16,-2-3-10-16,-2 0 2 0,2-6-8 0,-1-6-3 15,-1-1-18-15,-21-26-12 0,39 32-25 0,-39-32-16 16,35 7-26-16,-35-7-32 0,30-18-61 16,-30 18-138-16,8-40-52 0,-8 40 217 0</inkml:trace>
  <inkml:trace contextRef="#ctx0" brushRef="#br0" timeOffset="79130.3908">21933 6052 750 0,'0'0'36'0,"0"0"-30"0,0 0-3 15,0 0 4-15,0 0 8 0,0 0 11 0,0 0 11 16,0 0 17-16,0 0 6 0,0 0 8 0,0 0 1 16,32 24-3-16,-32-24-8 0,39 37-8 0,-14-9-7 15,-2-1-12-15,3 6 1 0,-5 1-12 16,4 4 1-16,-5-2-13 0,-1 2 1 0,-1 3-9 15,-2 1 5-15,0 2-8 0,-2-2 7 16,2 4 6-16,-4-9-39 0,3 0 15 0,-15-37-56 16,26 50-30-16,-26-50-51 0,27 3-208 0,-27-3-62 15,26-28 81-15</inkml:trace>
  <inkml:trace contextRef="#ctx0" brushRef="#br0" timeOffset="79255.4468">22602 6254 1574 0,'0'0'20'0,"-17"28"-33"16,17-28-7-16,0 0-20 0,0 0-25 0,0 0-62 16,-30 4-105-16,30-4-247 0,0 0 16 0,-16-30 309 15</inkml:trace>
  <inkml:trace contextRef="#ctx0" brushRef="#br0" timeOffset="82074.6727">21846 7029 421 0,'0'0'83'16,"0"0"-27"-16,0 0-1 0,0 0 10 16,0 0 10-16,0 0 8 0,0 0-7 0,0 0-12 15,0 0-17-15,0 0-18 0,0 0-11 0,0 0-4 16,0 0 2-16,0 0-1 0,0 0 1 0,0 0 1 15,0 0 1-15,0 0-2 0,0 0-1 0,4 28-5 16,-4-28-5-16,-18 30-3 0,18-30 0 0,-28 37-2 16,28-37 2-16,-43 42-3 0,17-20 6 15,-4 4-6-15,-1 2 5 0,-4-3-4 0,1 5 6 16,-1-4 4-16,3 6 11 0,-2-6-4 0,3 1 3 16,2 1-14-16,3-3-3 0,26-25-9 0,-34 36-9 15,34-36-11-15,-9 27-50 0,9-27-31 16,0 0-69-16,43 12-122 0,-8-5-88 0,-35-7 167 15</inkml:trace>
  <inkml:trace contextRef="#ctx0" brushRef="#br0" timeOffset="82293.4365">22052 7124 897 0,'-6'-37'83'0,"6"37"-26"0,0 0-8 0,0 0-6 15,-8-25-8-15,8 25-11 0,-25 6-17 0,25-6-4 16,-43 23-3-16,15-7 3 0,-6 6-4 15,-5 5 5-15,-3-1-3 0,1 6 3 0,-7 0 8 16,4 1 16-16,-4-1 7 0,9 3 12 0,-5-9-10 16,10 6-5-16,-1-7-18 0,5-2-4 15,30-23-10-15,-38 35-2 0,38-35-16 0,0 0-18 16,0 30-24-16,0-30-23 0,34 2-8 0,-34-2-73 16,59-25-124-16,-13 21-120 0,-14-24 135 0</inkml:trace>
  <inkml:trace contextRef="#ctx0" brushRef="#br0" timeOffset="83793.9142">682 9886 70 0,'0'0'36'0,"0"0"-7"16,0 0-2-16,-26-9-1 0,26 9-2 0,0 0-3 15,0 0-5-15,0 0-3 0,0 0-5 16,0 0-2-16,0 0-2 0,0 0 1 0,0 0 4 15,0 0 12-15,0 0 13 0,0 0 14 16,0 0 9-16,0 0-4 0,0 0-6 0,0 0-9 16,0 0-7-16,0 0-4 0,0 0-1 0,0 0 3 15,0 0 6-15,0 0 7 0,0 0 8 0,0 0 6 16,-25-9 3-16,25 9 8 0,0 0 0 16,0 0-1-16,0 0-1 0,0 0-8 0,0 0-5 15,0 0-4-15,0 0-8 0,0 0-6 0,0 0-9 16,0 0-6-16,0 0-4 0,26-3-5 0,-26 3-1 15,0 0 1-15,32-2 1 0,-32 2 0 0,48 7-3 16,-14-2-2-16,5 4-6 0,7 0 0 0,5-2-2 16,6 3 2-16,1-1-2 0,4-2 0 0,2 4-9 15,-4-6-9-15,6 4-16 16,-10-7-13-16,6 8-18 0,-16-13-33 0,15 15-63 16,-28-19-65-16,15 0-206 0,2 21-2 0,-50-14 420 15</inkml:trace>
  <inkml:trace contextRef="#ctx0" brushRef="#br0" timeOffset="86482.6695">5145 5870 610 0,'0'0'187'0,"0"0"-160"0,0 28-22 0,0-28 3 15,-12 34 12-15,12-34 8 0,-20 40 14 0,20-40 6 16,-26 48 4-16,26-48 0 0,-29 46 2 16,29-46-7-16,-24 42-1 0,24-42-10 0,-16 23-7 15,16-23-11-15,0 0-8 0,0 0-8 0,0 0-4 16,0 0-2-16,0 0 2 0,0 0 2 16,0 0 2-16,33-7 2 0,-33 7-3 0,34-32 2 15,-34 32-3-15,42-44 4 0,-42 44-6 0,47-48 5 16,-24 24-4-16,-23 24 4 0,40-46-4 0,-40 46 5 15,34-40-5-15,-34 40 2 0,26-25 0 16,-26 25 0-16,0 0 0 0,0 0 1 0,0 0-1 16,0 0 0-16,25-16 0 0,-25 16 3 0,0 0 1 15,0 0 0-15,0 0-2 0,0 0-2 0,0 0 0 16,0 0 3-16,0 0 3 0,0 0 0 0,13 26 3 16,-13-26-3-16,0 0 2 0,0 0 0 0,28 27 3 15,-28-27 1-15,0 0 2 16,34 23-5-16,-34-23 1 0,35 17-5 0,-35-17-2 15,41 11 0-15,-41-11-2 0,48 0 0 0,-24-4 3 16,1-3 1-16,2-1 2 0,1-8 3 0,0 2-5 16,-3-2 3-16,0-2-6 0,-25 18 2 0,41-35-3 15,-41 35 3-15,30-23-2 0,-30 23 3 0,0 0-2 16,0 0 2-16,0 0 0 0,0 0 0 0,0 0-1 16,0 0-2-16,0 0-1 0,0 0-4 15,0 0-5-15,0 0-10 0,-5 35-4 0,-4-3-12 16,-5-7 0-16,5 12-10 0,-9-11-5 0,14 7-18 15,4-33-16-15,-10 52-30 0,10-52-28 0,7 37-45 16,-7-37-45-16,0 0-150 0,46 22 187 16,-46-22 193-16</inkml:trace>
  <inkml:trace contextRef="#ctx0" brushRef="#br0" timeOffset="86795.2911">6087 5821 849 0,'-24'7'112'0,"24"-7"-41"0,-43 23 1 16,43-23 4-16,-41 31-1 0,41-31-7 0,-30 36-16 16,30-36-7-16,-23 44-12 0,23-44-6 15,-12 40-12-15,12-40 0 0,-2 35-8 0,2-35 1 16,9 25-4-16,-9-25 1 0,0 0 0 16,34 23 3-16,-34-23-1 0,31 4 2 0,-31-4 1 15,38-11-2-15,-38 11-1 0,39-25-3 0,-39 25 0 16,39-37-4-16,-39 37 4 0,35-45-5 0,-35 45 4 15,25-46-4-15,-25 46 4 0,10-43-3 0,-10 43 1 16,2-35-7-16,-2 35-2 0,-7-26-8 16,7 26-6-16,0 0-6 0,0 0-3 0,-23-27-3 15,23 27-1-15,0 0-1 0,0 0-8 0,0 0-10 16,0 0-21-16,0 0-14 0,-11 41-28 0,11-41-21 16,0 0-44-16,0 0-33 0,27 7-144 0,8 9 244 15,-35-16 115-15</inkml:trace>
  <inkml:trace contextRef="#ctx0" brushRef="#br0" timeOffset="87014.1267">6672 5363 934 0,'0'0'107'16,"0"0"-47"-16,0 0-11 0,0 0-7 0,0 0-7 16,-30-9-16-16,30 9-10 0,-27 27-5 0,27-27 6 15,-32 52-4-15,16-15 8 0,-3 6-4 16,3 6 8-16,0 4 14 0,4 5-30 0,-3 0 26 15,5 2-31-15,-3-6 4 0,1-1 7 0,3-3-12 16,0-8 7-16,6-2-9 0,-1-8 0 16,6 3-16-16,-2-35-14 0,7 51-35 0,-7-51-28 15,12 29-44-15,-12-29-50 0,0 0-111 0,41-6-86 16,-44-27 277-16</inkml:trace>
  <inkml:trace contextRef="#ctx0" brushRef="#br0" timeOffset="87733.1155">6436 5766 1232 0,'0'0'34'0,"0"0"-30"0,0 0-8 0,0 0 3 15,0 0 8-15,37 7 8 0,-37-7 7 16,47-10 4-16,-19 3 15 0,0-4-18 16,6 2 16-16,-2-7-35 0,7 8 20 0,-7-5-22 15,3 4 13-15,-3 2-1 0,-4 4-6 0,-28 3 1 16,44-4-2-16,-44 4-2 0,31 4 0 0,-31-4-1 15,0 0 2-15,0 0 6 0,0 0 5 0,14 32 19 16,-14-32-34-16,-9 28 28 0,9-28-38 0,-21 37 11 16,21-37 5-16,-32 44 1 0,16-18 6 15,16-26 0-15,-29 48 4 0,29-48-6 0,-19 39 1 16,19-39-5-16,-12 31-3 0,12-31-5 0,0 0 0 16,3 25-3-16,-3-25 1 0,0 0 0 0,0 0 0 15,30 14 0-15,-30-14 0 0,32-11 1 0,-32 11 0 16,46-26 2-16,-17 3-9 0,2-3-2 15,-2-2-12-15,3 1-2 0,-6-5-5 0,3 6 12 16,-6-4 16-16,-6 4-27 0,-17 26 35 16,21-44-30-16,-21 44 17 0,6-30 8 0,-6 30-1 15,-9-25 6-15,9 25 3 0,0 0 6 0,0 0 0 16,-35-19-1-16,35 19-3 0,-25 1-3 0,25-1-2 16,0 0-3-16,-32 13-1 0,32-13-3 0,0 0-1 15,0 0-1-15,0 0-1 0,0 0 0 0,-11 28 0 16,11-28-1-16,0 0 1 0,0 0-1 15,36 14 2-15,-36-14 0 0,33 0 1 0,-33 0 4 16,45-4 4-16,-45 4 6 0,49-5-1 0,-49 5-1 16,41-3-6-16,-41 3-5 0,30 1 0 15,-30-1 1-15,0 0 1 0,0 0 1 0,25 25 3 16,-25-25 15-16,5 34-31 0,-5-34 29 0,-5 52-30 16,-2-20 11-16,-2 2 2 0,-5-1-4 0,1 4 4 15,-3-4-6-15,4 1 6 0,0-4-5 16,12-30 2-16,-16 39-1 0,16-39 2 0,0 0-4 15,0 0 2-15,-4 26-3 0,4-26 1 0,0 0 2 16,0 0 1-16,0 0 6 0,28-30 0 0,-28 30 6 16,31-40-3-16,-14 8 5 0,3 4-3 0,-4-6 6 15,0 4-3-15,-4 0 3 0,-1 4-5 0,-3-2-1 16,0 3-5-16,-8 25-18 0,5-37 12 0,-5 37-14 16,0 0 13-16,-2-25 3 15,2 25-2-15,0 0-3 0,0 0-6 0,0 0-14 16,0 0 0-16,0 0-33 0,0 0 4 0,0 0-13 15,0 0-33-15,53 4-12 0,-53-4-69 0,60-19-75 16,-35 1-153-16,5-8-40 0,23 20 288 0</inkml:trace>
  <inkml:trace contextRef="#ctx0" brushRef="#br0" timeOffset="88200.0343">7889 5102 1186 0,'-38'9'78'0,"38"-9"-20"0,-26 35-2 16,19-5 2-16,-11-5-6 0,11 14-1 0,-11-1-8 16,11 13 5-16,-9-3-12 0,7 7 1 15,-1-1-12-15,3 3 1 0,-2-3-9 0,5 4-10 16,-3-5 22-16,5 2-27 0,-1-4 20 0,1-4-8 16,0-4-9-16,2-5 5 0,-2-9-5 0,2-29-2 15,0 38-5-15,0-38 3 0,0 0-2 0,0 0 0 16,6 25-1-16,-6-25-2 0,0 0-1 0,0 0 2 15,0 0 4-15,18-37-2 0,-18 37 4 0,21-53-5 16,-9 20 3-16,4-3-2 0,-2 3 5 16,0-1-6-16,1 1-12 0,-3 1 26 15,0 1-28-15,1 2 28 0,1 7-9 0,-14 22-4 16,28-34 1-16,-28 34-2 0,29-19 1 0,-29 19-2 16,24-6 2-16,-24 6-1 0,25 9 2 0,-25-9 0 15,25 23-1-15,-25-23 2 16,0 0-3-16,28 39 2 0,-28-39-3 0,16 30-12 15,-16-30 28-15,7 35-29 0,-7-35 25 16,-5 39-18-16,5-39-4 0,-19 44 1 0,6-20-1 16,-6 1 5-16,19-25 1 0,-45 44 7 0,19-17-3 15,-1-6 6-15,1-4-4 0,-1 1 4 0,1-4-4 16,1-3 1-16,25-11-5 0,-41 14-3 0,41-14-11 16,0 0-22-16,-25 1-27 0,25-1-30 15,0 0-41-15,-12-37-38 0,12 37-56 0,21-28-67 16,-14-3-140-16,25 25 203 0,-25-31 237 15</inkml:trace>
  <inkml:trace contextRef="#ctx0" brushRef="#br0" timeOffset="88399.043">8158 5752 1178 0,'25'7'155'0,"-25"-7"-80"16,0 0-31-16,0 0 17 0,-9 34-11 15,9-34 12-15,-13 35-6 0,13-35-18 0,-16 46-6 16,16-46-16-16,-17 51-3 0,10-23-9 15,-1-2 1-15,3 3-5 0,0-5 1 0,5-24-4 16,-7 46 4-16,7-46-4 0,-2 33-1 0,2-33-12 16,0 0-11-16,16 34-25 0,-16-34-19 0,0 0-24 15,0 0-35-15,50-21-71 0,-47-6-162 0,13-11-133 16,16 13 167-16,-25-31 329 0</inkml:trace>
  <inkml:trace contextRef="#ctx0" brushRef="#br0" timeOffset="88556.6395">8367 5338 1386 0,'-16'25'73'0,"16"-25"-71"15,0 0-8-15,0 0-2 0,0 0-2 16,0 0-2-16,0 0-7 0,0 0-9 0,0 0-22 16,0 0-39-16,0 0-33 0,25 2-54 0,-25-2-76 15,10-29-146-15,19 38 108 0,-29-9 290 0</inkml:trace>
  <inkml:trace contextRef="#ctx0" brushRef="#br0" timeOffset="88737.4302">8606 5384 899 0,'0'0'218'0,"-6"33"-91"0,6-33-33 15,-1 39-18-15,1-39-20 0,-2 44-3 0,2-44-4 16,-2 50 1-16,-3-26-10 0,7 6-5 0,-4 0-13 16,4 0-3-16,-1-4 6 0,3 6-39 15,1 0 28-15,-1-2-31 0,-1-2 11 0,-3-28 4 16,7 44-14-16,-7-44-8 0,6 39-19 0,-6-39-15 15,7 31-21-15,-7-31-26 0,0 0-45 16,0 0-61-16,0 0-166 0,26 29-72 0,-26-29 224 16</inkml:trace>
  <inkml:trace contextRef="#ctx0" brushRef="#br0" timeOffset="89016.5576">8870 5601 1045 0,'-53'-9'147'16,"53"9"-98"-16,-31 2 4 0,31-2 12 0,-28 5-3 16,28-5-4-16,-28 5-3 0,28-5 0 0,-27 11-4 15,27-11-6-15,0 0-12 0,-30 19-7 0,30-19-4 16,0 0-3-16,0 0-2 0,-28 34 0 0,28-34-1 16,0 0 0-16,-13 33-3 0,13-33-12 15,2 26 12-15,-2-26-13 0,7 29 27 0,-7-29-16 16,11 24 9-16,-11-24-15 0,0 0-5 0,28 34 2 15,-28-34-3-15,25 14 0 0,-25-14 0 0,27 14-4 0,-27-14-5 0,26 9-9 16,-26-9-9-16,0 0-7 0,36 16-7 16,-36-16-12-16,0 0-23 0,0 0-28 0,42 28-50 15,-42-28-74-15,0 0-218 0,0 0-38 0,0 0 237 16</inkml:trace>
  <inkml:trace contextRef="#ctx0" brushRef="#br0" timeOffset="89380.3868">8958 5703 1366 0,'0'0'67'0,"0"0"-35"16,-14 28 4-16,14-28-9 0,0 0-5 0,0 0-11 16,0 0-20-16,0 0 18 0,12 25-15 0,-12-25 22 15,27 3 6-15,-27-3 4 0,41 0 2 0,-41 0-4 16,48-10-7-16,-48 10-25 0,44-18 29 0,-44 18-36 15,41-19 33-15,-41 19-16 0,37-22 3 16,-37 22 2-16,0 0 0 0,26-29 5 0,-26 29-5 16,0 0 0-16,4-30-4 0,-4 30-2 15,0 0-3-15,-9-30 0 0,9 30-4 0,0 0-2 16,0 0-5-16,-27-16-1 0,27 16 2 0,0 0 2 16,-35 14 5-16,35-14 3 0,-28 30 6 0,28-30 1 0,-34 47 8 15,16-20 18-15,4 3-28 0,-2-4 28 0,6 2-32 16,10-28 6-16,-15 44 0 0,15-44-5 15,0 39 1-15,0-39-3 0,11 27 0 0,-11-27-3 16,0 0-5-16,39 17-14 0,-39-17-23 0,55-7-29 16,-28-19-43-16,29 19-91 0,-24-32-143 0,16 4-178 15,9 12 133-15,-24-28 398 0</inkml:trace>
  <inkml:trace contextRef="#ctx0" brushRef="#br0" timeOffset="89667.2846">9521 5449 1489 0,'0'0'155'16,"-39"30"-126"-16,39-30-4 0,-44 30 0 15,44-30-4-15,-42 37-5 0,42-37 2 0,-41 44-1 16,27-19 3-16,14-25-9 0,-16 40-3 0,16-40-6 16,3 35 0-16,-3-35-1 0,22 32-13 15,-22-32 30-15,33 28-30 0,-33-28 32 0,43 16-16 0,-43-16-1 16,48 9-2-16,-24-5 1 0,-24-4-2 0,46 7 0 0,-46-7 2 15,34 7-2-15,-34-7 4 0,0 0 1 0,30 19 5 16,-30-19 1-16,0 0 3 0,7 30-5 0,-7-30 1 16,-10 42-6-16,-4-15 0 15,-2 4-8-15,-6 1-1 0,-2 2-15 0,-8-3-6 16,3 4-22-16,-8-8-25 0,12 19-60 16,-28-32-77-16,37 35-174 0,-19-14-173 0,-8-15 82 15,22 24 475-15</inkml:trace>
  <inkml:trace contextRef="#ctx0" brushRef="#br0" timeOffset="93015.731">2379 9470 710 0,'0'0'105'0,"0"0"-24"16,0 0-20-16,0 0-12 0,0 0-6 0,0 0-11 15,-4 28-8-15,4-28-7 0,-10 34-5 0,3-10-4 16,-1 10 9-16,-2-2 5 0,1 8 13 0,-5-5 0 16,5 9 9-16,-5-7-7 0,5 2 3 0,-5-4-13 15,7-3-1-15,-2-7-12 0,9-25-4 0,-4 33-10 16,4-33-1-16,0 0-3 0,0 0 1 16,0 0 2-16,25 5 2 0,-25-5 4 0,23-24 0 15,-23 24 4-15,30-44-6 0,-12 14 2 0,1-2-6 16,1-1 5-16,-2-3-6 0,1 1 7 0,-1 2-5 15,-2-1 6-15,-4 4-4 0,-1 0 7 16,-1 6-4-16,-10 24 7 0,13-44-3 0,-13 44-1 16,9-32-3-16,-9 32 0 0,0 0-3 0,8-30 0 15,-8 30 0-15,0 0 2 0,0 0 1 16,0 0 0-16,0 0 2 0,0 0-4 0,0 0 0 16,0 0 1-16,8 28 6 0,-8-28 1 0,8 34 5 15,-8-34-6-15,11 49 1 0,-6-26-8 0,2 5 4 16,-7-28-5-16,16 42 3 0,-16-42-4 0,23 27 2 15,-23-27-3-15,36 16 2 0,-36-16 0 0,44 0 3 16,-17-8 3-16,1-2 0 0,2-9 4 16,4-1-5-16,-1-6 0 0,1-4-5 0,-2-2 2 15,0-1-3-15,-4 1 6 0,0 4-2 16,-4 0 3-16,-24 28-5 0,37-41-13 0,-37 41 30 16,0 0-32-16,26-30 31 0,-26 30-18 0,0 0-1 15,0 0-1-15,0 0 1 0,0 0 14 0,4 27-32 16,-4-27 33-16,-7 49-32 0,0-10 16 0,0 1 5 15,-4 4-6-15,-1 0 6 0,-1-2-11 16,3-5-2-16,1 2-14 0,0-11-9 0,11 4-22 16,-2-32-11-16,5 46-27 0,-5-46-25 0,19 32-44 15,-19-32-61-15,30 0-134 0,2 10-83 0,-32-10 269 16</inkml:trace>
  <inkml:trace contextRef="#ctx0" brushRef="#br0" timeOffset="93374.4024">3521 9445 1073 0,'0'0'99'0,"-37"-15"-53"0,37 15-23 0,-37 0 31 15,37 0-18-15,-34 12 10 0,34-12-5 0,-39 25-7 16,39-25 3-16,-37 37-5 0,21-13 3 0,16-24-8 16,-30 48 5-16,19-24-8 0,4 3 0 15,4-3-10-15,4 1 0 0,-1-25-8 0,11 42 1 16,-11-42-4-16,27 34 0 0,-27-34-1 0,44 23 2 15,-16-18-1-15,2-1 3 0,2-4 0 0,0-6-2 16,0-1 1-16,-2-3-5 0,0-6 1 0,-3 2 0 16,-27 14 1-1,42-39-2-15,-42 39 4 0,27-44-4 0,-20 19 3 16,-4-1-4-16,-3 1 3 0,-3 1-4 0,-4-3 6 16,7 27-6-16,-21-42 5 0,21 42-5 15,-29-37 1-15,29 37-5 0,-30-27 0 0,30 27-1 16,-32-17-1-16,32 17 0 0,0 0-1 0,-32-7-6 15,32 7-11-15,0 0-12 0,0 0-8 0,0 0-4 16,6 32 1-16,-6-32-3 0,0 0-15 0,32 19-27 16,-2-9-43-16,-30-10-33 0,49-7-106 0,-15 14-122 15,-15-31 109-15,31 24 289 0</inkml:trace>
  <inkml:trace contextRef="#ctx0" brushRef="#br0" timeOffset="93594.4712">4169 9003 863 0,'0'0'182'0,"0"0"-90"0,0 0-19 0,0 0-10 16,0 0-5-16,0 0-12 0,-26-8-9 0,26 8-8 16,-18 24-3-16,18-24-4 0,-18 58 4 15,6-17-5-15,5 8 8 0,-4 2-12 0,4 11 6 16,-2-4 3-16,4 7-29 0,-2-3 24 0,2 1-33 16,1-3 7-16,2-4 8 0,0-3-10 0,2-12 11 15,-1-4-8-15,1-6 5 0,1-2-9 0,-1-29-7 16,6 44-22-16,-6-44-24 0,0 0-39 0,0 0-43 15,26 17-51-15,-26-17-85 0,-5-42-176 16,5 42 117-16,11-51 338 0</inkml:trace>
  <inkml:trace contextRef="#ctx0" brushRef="#br0" timeOffset="94359.0587">3849 9430 1055 0,'0'0'269'15,"-27"-13"-182"-15,27 13-15 0,-25 2-14 0,25-2-19 16,0 0-12-16,0 0-19 0,0 0-7 15,0 0-1-15,0 0 5 0,0 0 9 0,46 0 5 16,-19-7 3-16,8 0-4 0,4-5-22 0,2 1 28 16,5-1-36-16,-2-1 30 0,2 1-16 0,-1 0-3 15,1 3 1-15,-2 0-1 0,0 4 1 0,-1 1 0 16,-4 3 2-16,0 1-1 0,-7 0 0 0,-2 5-1 16,-30-5-1-16,42 9 0 0,-42-9 0 15,0 0 2-15,25 15 1 0,-25-15 2 0,0 0 0 16,0 0 0-16,-11 27-1 0,11-27-17 0,-28 25 32 15,28-25-27-15,-35 35 34 0,35-35-9 0,-41 42-4 16,41-42 1-16,-41 48-8 0,24-24 2 16,2 4-4-16,3-1 3 0,5 3-3 0,3-2 4 15,4-3-8-15,0-25 3 0,11 44-5 0,-11-44 3 16,27 31-3-16,-27-31 3 0,40 23-2 16,-40-23 1-16,46 9 2 0,-46-9-3 0,52-3 1 15,-22-3-1-15,-2-4 2 0,-1-3 0 0,-27 13 2 0,40-37-1 31,-40 37 1-31,31-49-2 0,-19 19 3 0,0-2-4 16,-5 1 6-16,-1-5-6 0,-3 1 5 16,-5-2-5-16,-3 0-9 0,0 2 24 0,-2 0-24 15,-2 1 26-15,0 1-14 0,-2 8-3 0,11 25 2 16,-17-33-1-16,17 33 2 0,0 0 0 0,0 0-3 16,-29-7 1-16,29 7-1 0,0 0 1 0,0 0 0 0,-17 35 1 15,17-35-1-15,-2 33 2 0,2-33 0 0,7 39 1 16,-7-39-1-16,18 30 1 0,-18-30-3 0,26 18-15 15,-26-18 16-15,48 7-12 0,-18-9 20 16,9-3 15-16,0-6-16 0,4 1 12 0,-3-5-13 16,-1 0-5-16,-1 2 5 0,-5 1-2 0,-3 5-1 15,-3 0-1-15,-27 7-1 0,37-2-2 0,-37 2 0 16,0 0 2-16,28 16 0 0,-28-16 2 0,7 32-3 0,-7-32-13 16,2 51 23-16,-7-16-22 0,-4-2 22 0,-3 10-6 15,-3-6-7-15,3 1 6 0,-2-1-5 16,0-1 3-16,3-3-3 0,1-3 3 0,2-5-3 15,8-25 3 1,-3 31-2-16,3-31 1 0,0 0-4 16,0 0 2-16,0 0 0 0,0 0 1 0,0 0 5 15,0 0 1-15,0 0 7 0,32-37 0 0,-22 13 0 16,3-4-4-16,1-6 1 0,0-1-2 0,0 0 5 0,-1-2-4 16,-3 0-1-16,3 1-8 0,-3 3 0 0,1 1 0 15,0 4 0-15,-11 28 0 0,21-42 0 0,-21 42 0 16,0 0 0-16,26-30 0 15,-26 30 0-15,0 0-16 0,27-4-21 0,-27 4-11 16,35 0-25-16,-35 0-31 0,68 7-65 0,-68-7-106 0,79-24-291 0,-31 24 6 16,-7-13 362-16</inkml:trace>
  <inkml:trace contextRef="#ctx0" brushRef="#br0" timeOffset="94894.4823">6079 9317 892 0,'-22'-30'94'0,"22"30"-12"16,0 0-9-16,0 0-3 0,-39-23-7 0,39 23-6 15,-26-2-9-15,26 2-3 0,-32 4-4 0,32-4-5 16,-36 14-6-16,36-14 1 0,-40 25 4 0,40-25 3 16,-46 40 2-16,23-12-17 0,-7-1 27 0,1 6-31 15,-1 1 23-15,4-1-15 0,2-1-12 0,7-4-3 16,17-28-9-16,-16 44-1 0,16-44-6 0,5 35 3 15,-5-35-4-15,27 27-1 0,-27-27-6 16,44 17-6-16,-12-12-11 0,2-8-13 0,12 5-24 16,-7-20-27-16,19 18-34 0,-19-28-55 15,35 26-57-15,-29-26-71 0,1-2-156 0,21 21 199 16,-32-31 267-16</inkml:trace>
  <inkml:trace contextRef="#ctx0" brushRef="#br0" timeOffset="95410.3882">6450 9253 1104 0,'0'0'141'0,"0"0"-62"16,0 0-9-16,-37 15-12 0,37-15-8 0,0 0-10 15,-25 29-3-15,25-29-4 0,-23 36 3 0,23-36 7 16,-21 44-35-16,12-20 28 0,2 6-32 0,-3-5 16 16,6 5 4-16,4-30-8 15,-5 46 0-15,5-46-7 0,3 33-2 0,-3-33-5 16,0 0-1-16,25 28-2 0,-25-28 1 0,28 4 0 15,-28-4 1-15,36-7 0 0,-36 7 0 0,46-23 1 16,-21 7-2-16,1-5 2 0,1-4-4 0,-1-3 4 16,3 0-5-16,-6-2-9 0,2 2 26 0,-2 0-28 15,0-1 26-15,-2 1-14 0,-21 28-2 0,35-42 2 16,-35 42-2-16,27-25-2 0,-27 25-2 16,0 0-2-16,0 0-1 0,0 0 1 0,0 0 4 15,0 0 0-15,5 29 5 0,-14-3-1 0,0 11-15 16,-3 9 27-16,-4 5-24 0,0 5 24 0,-3 8-4 15,-3-1-9-15,1 2 9 0,-2 4-6 16,4 3 11-16,-3-5-6 0,5-4 10 0,1-8-8 16,3-6 6-16,3-5-10 0,3-3-1 15,1-4-3-15,5-7 5 0,-1-4-3 0,2-26 9 16,-6 28-6-16,6-28 3 0,0 0 4 0,0 0 2 16,0 0 3-16,0 0-6 0,-8-24-2 0,8 24-7 15,-4-48 0-15,4 13-3 0,0-6 3 0,4-3-4 16,1-1 7-16,2-3-7 0,0 2 7 0,2-3-7 15,0 0 6-15,-2 1-7 0,4 2 6 0,-1 0-5 16,3 4-1-16,-1 2-9 0,4 6-1 16,-4 4-12-16,-12 30 0 0,30-38-9 0,-30 38-9 15,29-27-27-15,-29 27-33 0,28-19-53 0,7 31-97 16,-35-12-122-16,31-25-131 0,6 29 239 16</inkml:trace>
  <inkml:trace contextRef="#ctx0" brushRef="#br0" timeOffset="95785.4146">7368 9248 672 0,'10'-33'170'16,"-10"33"-46"-16,0 0-4 0,0 0-5 0,-8-23-16 15,8 23-13-15,0 0-21 0,0 0-10 0,-30-2-11 16,30 2-8-16,-27 14-9 0,27-14-3 0,-34 21-1 16,34-21-1-16,-37 37-4 0,18-12 2 15,-4 0-6-15,0 4-12 0,-2 0 29 0,4 4-27 16,-3-3 31-16,7 2-10 0,1-4-6 0,5 0-2 15,11-28-10-15,-16 42-2 0,16-42-5 16,0 30-1-16,0-30-2 0,0 0 0 0,27 30-1 16,-27-30 1-16,37 4-9 0,-10-11-9 0,6-2-12 15,-1-16-31-15,16 11-36 0,-16-30-63 0,32 28-105 16,-31-22-178-16,10-8-58 0,12 19 251 16</inkml:trace>
  <inkml:trace contextRef="#ctx0" brushRef="#br0" timeOffset="96004.203">7800 8584 1109 0,'-28'11'117'15,"28"-11"-29"-15,0 0-17 0,-29 35-10 16,29-35-8-16,-26 53 1 0,6-20-5 0,8 15 3 16,-9-1-14-16,5 11 1 0,-2 2-20 0,0 2 3 15,1 3-15-15,2-5 6 0,-1-2-12 0,4 2 6 16,3-4-10-16,2-1-10 0,2-6 24 0,1-5-26 15,6-1 21-15,2-10-16 0,4 1-17 0,-8-34-20 16,29 42-34-16,-29-42-36 0,46 24-70 16,-46-24-67-16,48-28-223 0,-11 23 12 0,-18-27 345 15</inkml:trace>
  <inkml:trace contextRef="#ctx0" brushRef="#br0" timeOffset="96348.0413">7855 9305 1259 0,'-16'24'224'0,"16"-24"-184"16,-28 27-7-16,28-27 14 0,-18 26-40 0,18-26 28 16,0 0-38-16,-13 32 12 0,13-32 2 0,0 0-3 15,0 0 1-15,36 24 3 0,-36-24 4 0,35-1-1 16,-35 1-1-16,41-16-3 0,-41 16-4 0,43-23-14 16,-43 23 32-16,39-28-34 0,-39 28 31 0,33-27-17 15,-33 27-2-15,20-30 7 0,-20 30 1 16,10-26 1-16,-10 26 0 0,0 0-3 0,4-35-6 15,-4 35 1-15,-9-27-5 0,9 27 2 0,0 0-2 16,-21-30 3-16,21 30-3 0,0 0 1 16,-25-12 1-16,25 12 1 0,0 0 1 0,-30 16 0 15,30-16 4-15,-29 33-4 0,14-6 6 0,-3 1-2 16,2 4 1-16,4-2-3 0,-1-2-15 0,6 0 22 16,2-2-25-16,5-26 24 0,0 41-12 15,0-41-6-15,12 30-3 0,-12-30-9 0,0 0-12 16,44 30-14-16,-44-30-34 0,61-4-38 0,-35-24-60 15,38 28-92-15,-29-28-121 0,13-7-116 0,18 19 256 16</inkml:trace>
  <inkml:trace contextRef="#ctx0" brushRef="#br0" timeOffset="96644.9629">8585 9063 1641 0,'0'0'82'15,"-29"4"-37"-15,29-4-11 0,-33 12-11 0,33-12-5 16,-43 19-6-16,18-3 2 0,-1 4-2 0,-1 4 3 15,2 1-6-15,4 0-1 0,2 1-5 0,3 0 1 16,3-1-3-16,13-25 2 0,-10 42-4 0,10-42 3 16,7 29-2-16,-7-29-15 0,25 17 15 15,-25-17-16-15,38 11 16 0,-9-13-1 0,1-3 3 16,2-2 14-16,3-4-14 0,-3 1 14 0,-4-1-15 16,-3 4-1-16,-25 7 2 0,36-7-2 0,-36 7 0 15,0 0 1-15,0 0 4 0,0 0 5 16,0 0 1-16,12 30-17 0,-12-30 21 0,-23 53-25 15,2-22 20-15,-6 10-5 0,-3-6-4 0,0 2 2 16,-2-3-6-16,2-5 1 0,2 1-10 16,3-8-7-16,25-22-12 0,-39 38-11 0,39-38-22 15,-25 18-38-15,25-18-94 0,0 0-157 0,0 0-228 16,0 0 53-16,2-34 485 0</inkml:trace>
  <inkml:trace contextRef="#ctx0" brushRef="#br0" timeOffset="97473.3659">9633 9676 952 0,'0'0'76'0,"0"0"-16"0,0 0 5 16,0 0-5-16,0 0-11 0,0 0-11 15,0 0-8-15,-18-28 3 0,18 28 0 0,0 0-3 16,-35-19-4-16,35 19 2 0,-39-18 1 0,14 4 6 16,25 14 0-16,-49-25 1 0,49 25-5 0,-54-30-2 15,28 13-6-15,-1-6-6 0,2-2-8 0,4-7-1 16,2-3 8-16,1-5-29 0,4-1 27 0,0-5-27 15,3-3 10-15,2-4 8 0,2 0-9 0,2-1 8 16,0 1-6-16,1 0 4 0,2 0-6 16,0 9 8-16,4-2-7 0,-2 11 8 15,4 0-6-15,-1 3 4 0,4 4-4 0,0 5 5 16,-7 23-4-16,20-35 2 0,-20 35-1 0,28-26 0 16,-28 26-2-16,37-20 2 0,-37 20-2 0,38-5 2 15,-38 5 0-15,33 7 0 0,-33-7 2 0,0 0-3 16,34 39 4-16,-34-39-3 0,11 51 2 15,-13-18-4-15,-4 4 3 0,-4 6-6 0,-10 1 10 16,-1 8-8-16,-4 3 8 0,-3 0-6 0,-2-1 13 16,0-3-1-16,3 2 12 0,-3-5-4 0,7-1 3 15,0-8-11-15,5 1-14 0,6-4 21 0,3-1-30 16,6-7 25-16,3-2-14 0,0-26-3 16,14 36 1-16,-14-36-2 0,30 23 1 0,-5-16-4 15,3-4-2-15,7-6-10 0,4-8-10 16,13-3-10-16,-1-14-26 0,18 8-25 0,-12-25-31 15,24 22-101-15,-28-32-95 0,13 6-189 0,10 14 50 16,-21-27 456-16</inkml:trace>
  <inkml:trace contextRef="#ctx0" brushRef="#br0" timeOffset="98012.2951">10187 8567 1248 0,'0'0'108'0,"0"0"-22"15,-24-2-13-15,24 2-12 0,0 0-17 16,-8 26-5-16,8-26-8 0,-17 44 3 0,4-14-7 16,6 7-1-16,-3 4-10 0,1 3 5 0,-2 5-6 15,4 6 7-15,-2 1-10 0,4 2 7 0,-2-3-11 16,3-1 6-16,-1-1-10 0,1-5 4 0,3 3-9 15,-1-7 4-15,0-4 9 0,2 1-25 0,2-8 26 16,0-5-27-16,-1-3 12 0,-1-25 4 0,8 34-4 16,-8-34 2-16,0 0-1 15,0 0-2-15,0 0 1 0,0 0 0 0,0 0 1 16,0 0 1-16,30-16 2 0,-30 16-3 0,21-50-10 16,-10 22 25-16,-3-3-26 0,1 1 26 0,-2 0-11 15,-3-2-3-15,-1 6 2 0,-1-4-4 0,-2 3 4 16,0 4-4-16,0 23 4 0,2-38-2 0,-2 38 0 15,0 0 0-15,5-23-2 0,-5 23-2 0,0 0-2 16,0 0-1-16,0 0-1 0,29 3 1 16,-29-3 2-16,30 16 0 0,-30-16-1 0,33 23 3 31,-33-23-3-31,34 26 5 0,-34-26-2 0,28 30 2 16,-28-30-2-16,22 39 3 0,-22-39-3 0,12 37 3 15,-12-37-2-15,2 39 3 0,-2-39-3 0,-9 37-12 16,9-37 28-16,-27 38-29 0,27-38 29 0,-46 37-11 0,20-19-5 15,-4-2 5-15,-2 0-5 0,0-4-2 16,4-1-6-16,-1-3-10 0,29-8-13 0,-41 2-24 16,41-2-27-16,0 0-36 0,0 0-65 0,-23-30-63 15,23 30-191-15,39-26-16 0,-30-11 267 0</inkml:trace>
  <inkml:trace contextRef="#ctx0" brushRef="#br0" timeOffset="98204.441">10609 9100 1139 0,'0'0'288'0,"0"0"-227"0,0 0-35 0,-5 27-3 16,5-27-5-16,-11 49 9 0,-1-21 4 0,4 13 9 15,-7-4-4-15,4 5-2 0,-2 0-1 0,6 2-34 16,2-9 22-16,3 4-33 0,4-9 11 0,3 0 2 16,2-5-5-16,-7-25 3 0,22 37-11 15,-22-37-10-15,28 21-19 0,-28-21-21 0,37-2-27 16,-26-26-53-16,28 21-108 0,-23-18-256 0,7-19 4 15,12 12 370-15</inkml:trace>
  <inkml:trace contextRef="#ctx0" brushRef="#br0" timeOffset="98344.1931">10729 8774 1383 0,'0'0'71'0,"-32"13"-37"15,32-13-21-15,0 0-17 0,-16 31-27 0,16-31-20 16,9 29-50-16,-9-29-52 0,29 28-96 0,-29-28-202 15,37 23 30-15,7 1 382 0</inkml:trace>
  <inkml:trace contextRef="#ctx0" brushRef="#br0" timeOffset="98567.7812">11284 9070 889 0,'-25'-3'197'0,"25"3"-91"0,-37 7-19 16,37-7-9-16,-38 9-15 0,38-9-10 0,-40 12-2 15,40-12 5-15,-43 21 0 0,43-21-1 0,-39 37-4 16,23-9-3-16,-7-3-5 0,6 5-1 16,-1-2-8-16,5 5-6 0,3-1-9 0,1 2-20 15,5-6 18-15,6 0-25 0,2-5 20 0,-4-23-11 16,21 40-3-16,-21-40-2 0,39 23-10 0,-11-19-12 16,8-2-20-16,-1-17-35 0,18 14-57 15,-23-36-112-15,38 9-302 0,-19 6-7 0,-8-13 255 0</inkml:trace>
  <inkml:trace contextRef="#ctx0" brushRef="#br0" timeOffset="99786.7544">11762 9225 660 0,'5'-33'73'15,"-5"33"-3"-15,0 0 6 0,5-28 9 0,-5 28 5 16,0 0 4-16,0 0-2 0,0 0-4 0,-26-18-17 16,26 18-17-16,0 0-13 0,-28 26-1 0,28-26 1 15,-31 34 4-15,31-34-2 0,-35 44-2 0,35-44-10 16,-34 47-1-16,34-47-9 0,-24 44-3 16,24-44-6-16,-11 32-2 0,11-32-4 0,0 0-18 15,7 27 30-15,-7-27-30 0,0 0 33 16,37 14-13-16,-37-14-16 0,41-2 17 0,-14-5-18 15,3-2 29-15,0-1-16 0,5-6 14 0,-5 3-15 16,2-3-5-16,-4 1 4 0,-1-3-4 0,-2 0 2 16,-25 18 0-16,42-35-1 0,-42 35-2 0,36-40 0 15,-36 40-4-15,30-48 6 0,-16 23-5 16,-14 25 6-16,21-49-2 0,-21 49 3 0,13-39-1 16,-13 39 2-16,5-26-2 0,-5 26 1 0,0 0-2 15,0 0 1-15,0 0-1 0,0 0-1 0,-16 28 2 16,5-1-2-16,-3 11 4 0,-3 10-5 0,-3 8 7 15,-3 9-8-15,2 6-7 0,-2 5 22 0,2 5-20 16,1 1 20-16,2 3-4 0,1-2-13 16,-1-8 12-16,4-1-11 0,1-10 10 15,3-10-4-15,3-6 9 0,1-11-4 0,3-2 6 16,-1-8-7-16,2-3 3 0,2-24-1 0,-7 30 5 16,7-30 3-16,0 0 0 0,0 0 1 0,0 0-7 15,0 0-5-15,-33-21-3 0,33 21-1 0,-23-44-2 16,12 16 5-16,0-6-6 0,1-1 5 0,3-4-6 15,-2 1 5-15,4-5-3 0,1-2 1 16,2-5-8-16,4-1 0 0,2-5-13 0,6 3 3 16,4-2-8-16,8 4 9 0,1 6-9 0,5 6 4 15,0 0-17-15,8 11-20 0,-11-11-20 0,21 22-68 16,-25-26-27-16,34 33-96 0,-23-13-162 16,1-5-7-16,24 26 254 0</inkml:trace>
  <inkml:trace contextRef="#ctx0" brushRef="#br0" timeOffset="100052.3925">12504 9120 1387 0,'-34'-30'82'16,"34"30"-22"-16,0 0 7 0,-25-27-6 0,25 27-10 16,0 0-12-16,-33-19-8 0,33 19-6 0,0 0-4 15,-32 7-5-15,32-7-5 16,-25 19 3-16,25-19 2 0,-26 39 4 0,8-14-1 15,4 5 1-15,-4 3-5 0,4 1-1 0,1-1-6 16,5 0 1-16,4 1-6 0,4-6-12 0,5-3 22 16,-5-25-25-16,25 39 24 0,-25-39-12 0,41 26-6 15,-16-23-5-15,7-3-9 0,1-7-14 0,10-3-11 16,-4-15-9-16,16 6-66 0,-15-23-11 16,29 20-98-16,-35-30-67 0,26 9-122 0,-8 10-53 15,-22-27 314-15</inkml:trace>
  <inkml:trace contextRef="#ctx0" brushRef="#br0" timeOffset="100239.91">12998 8642 938 0,'0'0'211'0,"0"0"-61"16,-48-19-29-16,48 19-31 0,-28 28-28 15,14-1-7-15,-11-1-11 0,4 13-2 16,-8 1-18-16,8 6-5 0,-5 7-17 0,4 5 6 16,-1 0-9-16,2 0 7 0,0 0-8 0,1-3 6 15,3 1-10-15,2 1 5 0,7-6 0 0,-3-7-39 16,11 2 14-16,-4-17-46 0,17 10-5 0,-13-39-18 15,32 48-54-15,-32-48-47 0,39 16-135 0,-8-4-119 16,-31-12 122-16,59-11 328 0</inkml:trace>
  <inkml:trace contextRef="#ctx0" brushRef="#br0" timeOffset="100599.2985">13002 9153 1357 0,'-38'7'83'0,"38"-7"-50"15,0 0 5-15,-10 32 5 0,10-32-7 16,0 0-3-16,-2 26-7 0,2-26 1 0,0 0-4 16,30 25-2-16,-30-25-1 0,36 3 0 0,-36-3 0 15,42-3-3-15,-42 3-3 0,44-9-2 0,-44 9 1 16,41-16-3-16,-41 16 1 0,34-16-5 0,-34 16 1 16,28-23-4-16,-28 23 0 0,19-29-2 0,-19 29 0 15,13-29-1-15,-13 29 1 0,5-30-1 16,-5 30 3-16,0-31-4 0,0 31 4 15,-5-30-2-15,5 30 2 0,0 0 0 0,-20-28 2 16,20 28 2-16,0 0-1 0,-30 3 1 0,30-3-2 16,-30 25 0-16,30-25-2 0,-41 47 2 0,15-15-1 15,-2 1 5-15,-3 8-5 0,3-2 5 0,2 3-3 16,3-5 2-16,5-2-6 0,5-5-11 0,5-3 20 16,8-27-24-16,0 38 22 0,0-38-16 0,16 25-9 15,-16-25-8-15,37 3-12 0,-11-13-14 16,17-1-26-16,-11-19-35 0,30 18-88 0,-29-37-51 15,36 24-145-15,-7-3-105 0,-16-18 191 0,23 27 309 16</inkml:trace>
  <inkml:trace contextRef="#ctx0" brushRef="#br0" timeOffset="100880.5846">13703 8850 1542 0,'0'0'115'0,"-48"21"-43"0,23-5-10 15,-7 0-23-15,2 7-11 0,-5 3-9 0,-1 4 2 16,-1 2-5-16,4-2 0 0,1-4-7 0,3 4 0 15,6-5-4-15,23-25 4 0,-26 42-3 0,26-42-1 16,-4 32-3-16,4-32 1 0,0 0-2 0,32 30 3 16,-32-30 1-16,44 3 1 0,-17-6 0 0,3-4-2 15,2 0 1-15,0 0-3 0,0-4 0 16,-2 2-1-16,-2 0 0 0,-3 2-1 16,-25 7 1-16,32-5-2 0,-32 5 1 0,0 0 1 15,0 0 1-15,3 25 2 0,-3-25-2 0,-23 46 1 16,0-15-4-16,-5 5 3 0,-4-1-4 0,0 2-10 15,0-2 22-15,2-5-27 0,5 2 17 0,-1-8-17 16,10-1-12-16,16-23-10 0,-23 37-15 0,23-37-35 16,-4 27-71-16,4-27-131 0,0 0-304 15,0 0 58-15,-7-34 342 0</inkml:trace>
  <inkml:trace contextRef="#ctx0" brushRef="#br0" timeOffset="101443.1088">14638 8464 1409 0,'0'0'27'16,"0"0"-25"-16,-25-7 0 0,25 7-2 0,0 0 5 15,-28 30 5-15,14 2-6 0,-9-4 29 0,5 23-8 16,-10-5 17-16,12 12 7 0,-6-1-14 0,8 6 5 16,0 0-21-16,4 4-1 0,-1 0-18 0,4-2 7 15,0-3-12-15,1-7 7 0,3-1-19 16,-1-8-2-16,8 2-9 0,-4-15-43 0,12 8 9 16,-12-41-61-16,29 51-43 0,-29-51-73 0,26 7-255 15,6 8 65-15,-32-15 354 0</inkml:trace>
  <inkml:trace contextRef="#ctx0" brushRef="#br0" timeOffset="101802.6228">14682 9111 1565 0,'-26'10'37'0,"26"-10"-39"15,0 0 0-15,0 0 3 0,0 0 8 0,28 18 11 16,-28-18 7-16,44 0 2 0,-10 0-3 0,1-7-6 15,10 0-6-15,3-5-2 16,3 1-5-16,0-1 1 0,-3-1-8 0,-2-1 3 16,-5 0-4-16,-4 0 2 0,-5 2-2 0,-7 1 2 15,-25 11 0-15,26-21 3 0,-26 21 1 0,0 0 5 16,0 0-1-16,-3-28 2 0,3 28-3 0,-30-18 0 16,30 18 0-16,-48-7 1 0,19 9 0 0,-2 3 1 15,-1 2 3-15,-2 4-1 0,0 1 3 0,-5 0 0 16,6 10 0-16,-3-1 0 0,4 2 1 15,2 1-5-15,4 3 3 0,5-1-8 0,1 4 1 16,8-2-5-16,3-1 0 0,5-1-4 0,4-26 2 16,11 46-3-16,-11-46 1 0,32 40-5 0,-7-24 0 15,5-2-12-15,3-8-7 0,10 1-15 0,-2-7-12 16,13 0-32-16,-11-14-29 0,23 17-47 16,-26-33-64-16,33 32-68 0,-25-14-156 0,-4-13 31 15,18 25 315-15</inkml:trace>
  <inkml:trace contextRef="#ctx0" brushRef="#br0" timeOffset="102162.2727">15655 9104 996 0,'-27'-20'265'16,"27"20"-166"-16,-32-23-29 0,32 23-5 0,-32-21-8 15,32 21-10-15,-30-16-5 0,30 16-2 0,-32-7-3 16,32 7-5-16,-33 6-7 0,33-6-6 16,-38 19 0-16,38-19-1 0,-44 37 3 0,44-37 0 15,-44 48 2-15,19-20-1 0,2 4 3 0,0-1-5 16,2 4 3-16,0-1-5 0,3-1 0 15,2-4-4-15,5-5-16 0,11-24 15 0,-7 37-19 16,7-37 12-16,0 0-6 0,21 28 0 0,-21-28 0 16,39 4 0-16,-10-11 0 0,6-7-10 0,8-7 19 15,4-9-24-15,5-4 21 0,1-5-13 16,0 2-3-16,-2-1 3 0,-6 3-1 0,-6 1 5 16,-6 2-4-16,-4 8 8 0,-4 1-4 0,-25 23 4 15,24-30 0-15,-24 30 2 0,0 0-1 0,0 0 1 16,0 0-1-16,0 0-1 0,-40 2-1 0,40-2-1 15,-39 37 2-15,16-11-3 0,0 4 4 0,1 0-4 16,1 2 4-16,3-1-4 0,4-1 1 16,5-2-8-16,4-1-6 0,9 1-15 15,-4-28-22-15,14 41 16 0,-14-41-34 0,33 35 13 16,-33-35-33-16,55 24-44 0,-55-24-61 0,69-7-224 16,-28 7-78-16,-6-23 99 0</inkml:trace>
  <inkml:trace contextRef="#ctx0" brushRef="#br0" timeOffset="102553.244">16271 9005 1343 0,'-51'-25'129'0,"51"25"-76"0,-27 4-6 0,27-4 5 16,0 0-6-16,-34 32-1 0,34-32-1 16,-33 42 1-16,33-42-6 0,-36 51-2 0,19-23-9 15,2 4 0-15,1 1-5 0,4 1 0 0,-3-1-6 16,6-1-1-16,-2-6-5 0,9-26-15 15,-7 39 10-15,7-39-14 0,2 27 11 0,-2-27-2 16,0 0-1-16,0 0 0 0,0 0 0 0,32 7 0 16,-32-7 2-16,32-27 12 0,-32 27-12 0,48-47 3 15,-20 18-5-15,0 0 0 0,-1 0 0 0,1 1 0 16,-3 0 0-16,-2 2 0 0,-2 1 0 0,-21 25 0 16,37-41 0-16,-37 41 0 0,27-28 0 15,-27 28 0-15,0 0 0 0,0 0 0 0,0 0 0 16,0 0 0-16,0 0 0 0,0 0 0 15,0 0 0-15,25 39 0 0,-25-39 0 0,-2 48 0 16,-3-17 0 0,1 3 0-16,-5-1 0 0,4 1 0 15,0-3 0-15,3-1-7 0,7-3-6 0,0-1-30 16,8 1 16-16,-13-27-24 0,30 42-16 0,-30-42-31 16,44 21-32-16,-44-21-45 0,60-4-86 15,-60 4-104-15,55-45-133 0,-3 36 187 0,-26-39 311 16</inkml:trace>
  <inkml:trace contextRef="#ctx0" brushRef="#br0" timeOffset="102740.9344">16942 9005 1428 0,'-35'-35'151'15,"35"35"-68"-15,0 0-15 0,-27 3-12 0,27-3-22 16,0 0-10-16,-39 32-1 0,25-7 4 16,-4-1-3-16,4 6 0 0,-2 4-9 15,2 3 2-15,0 2-6 0,3 5 3 0,-1-2-8 16,1 0-15-16,2-3 19 0,1 0-24 0,2-6 21 15,4-1-10-15,4-6-11 0,-2-26-3 0,9 39-18 16,-9-39-14-16,0 0-29 0,27 12-49 0,6-1-95 16,-33-11-261-16,27-39-84 0,8 18 164 15</inkml:trace>
  <inkml:trace contextRef="#ctx0" brushRef="#br0" timeOffset="103913.2128">17132 8836 1714 0,'-23'26'94'0,"23"-26"-80"0,-27 29 3 0,27-29 3 0,-12 28 8 16,12-28 3-16,-9 37 4 0,9-37-2 15,-2 31-4-15,2-31-11 0,7 36-4 0,-7-36-14 16,13 33 0-16,-13-33 0 0,8 34 0 0,-8-34 0 16,6 40 0-16,-6-40 0 0,-4 48 0 0,-3-22 0 15,0-1 0-15,-4-1 0 0,1 1 0 0,10-25 0 16,-22 37 0-16,22-37 0 0,0 0 0 15,-12 26 0-15,12-26 0 0,0 0 0 0,0 0 0 16,0 0 0-16,0 0 0 0,25-28 0 0,-25 28 0 16,42-51 0-16,-13 20 0 0,1-3 0 0,2 1 0 15,-2 4 0-15,-4 1 0 0,1 4 0 0,-27 24 0 16,44-43 0-16,-44 43 0 0,36-31 0 0,-36 31 0 16,0 0 0-16,28-23 0 0,-28 23 0 0,0 0 0 15,0 0 0-15,0 0 0 0,-2 31 0 16,2-31 0-16,-9 46 0 0,1-21 0 0,2 5 0 15,1-6 0-15,5 10 0 0,2-6 0 0,3 4-27 16,2-6-4-16,5-1-9 0,-12-25 1 0,34 47-9 16,-34-47-3-16,50 36-6 0,-50-36-21 0,63 19-1 15,-38-26-23-15,21 14-13 0,-46-7-16 16,68-16-12-16,-68 16-7 0,56-32 13 0,-29 10 24 16,-27 22 37-16,42-43 32 0,-42 43 47 15,22-45 41-15,-19 18 40 0,-3 27 40 0,4-54 16 0,-4 54 1 16,0-50-23-16,0 50-29 0,1-51-25 0,-1 51-19 15,4-51-1-15,-4 51 0 0,4-39 8 0,-4 39 4 16,0 0 3-16,0 0-1 0,0 0-9 0,0 0-10 16,0 0-11-16,0 0-1 0,-36 23-1 0,36-23 4 15,-30 46 0-15,16-18-2 0,-6-3-7 16,6 3-3-16,-2-3-18 0,6-1 0 0,1 1 0 16,9-25 0-1,-11 42 0-15,11-42 0 0,-3 35 0 0,3-35 0 16,0 0 0-16,8 27 0 0,-8-27 0 15,0 0 0-15,31 3 0 0,-31-3 0 0,39-15 0 16,-39 15 0-16,46-36 0 0,-22 15 0 0,-24 21 0 0,46-44 0 0,-46 44 0 0,41-44 0 16,-41 44 0-16,32-37 0 0,-32 37 0 15,23-30 0-15,-23 30 0 0,0 0 0 0,23-26 0 16,-23 26 0-16,0 0 0 0,0 0 0 0,0 0 0 16,0 0 0-16,0 0 0 0,0 0 0 0,0 0 0 15,-25 14 0-15,25-14-19 0,0 0-3 0,0 0-4 16,0 0 4-1,-21 23 4-15,21-23 5 0,0 0 3 16,0 0 4-16,0 0 2 0,0 0 1 16,0 0 3-16,0 0-3 0,0 0 4 0,0 0-2 15,0 0 1-15,27-25-3 0,-27 25-1 0,0 0-7 0,0 0-7 0,0 0-7 16,0 0-12-16,0 0-18 0,0 0-25 0,0 0-34 16,0 0-57-16,-2-25-52 0,2 25-40 0,0 0-29 15,0 0-8-15,0 0 51 0,-27 11 194 0,27-11 55 16,0 0 130-16,0 0 117 0,0 0-1 15,-26-3-21-15,26 3-32 0,0 0-17 0,0 0-25 16,0 0-19-16,-27-20-25 0,27 20-18 0,0 0-23 16,0 0-18-16,0 0-15 0,0 0-10 0,0 0-4 0,0 0-4 15,0 0-2-15,0 0-1 0,4-26 2 0,-4 26 0 16,0 0 1-16,0 0 3 0,0 0-1 16,0 0 0-1,0 0-2-15,0 0-4 0,0 0-11 16,0 0 0-16,0 0 0 0,0 0 0 0,0 0 0 15,0 0 0-15,0 0 0 0,0 0 0 0,-11 30 0 16,11-30 0-16,0 0 0 0,0 0 0 0,0 28 0 16,0-28 0-16,0 0 0 0,9 23 0 0,-9-23 0 15,0 0 0-15,21 28 0 0,-21-28 0 0,0 0 0 16,30 26 0-16,-30-26 0 0,0 0 0 0,23 34 0 16,-23-34 0-16,9 32 0 0,-9-32 0 15,-2 42 0-15,-3-12 0 0,-6 1 0 0,-3 13 0 16,-5 2 0-16,-4 4 0 0,-4 2 0 0,-1 1 0 15,-4 5 0-15,2 2 0 0,-6 5 0 16,3 1 0-16,-3-5 0 0,3-6 0 0,3-6 0 16,3-8 0-16,2-6 0 0,6-5 0 0,-1-6 0 15,20-24 0-15,-32 37 0 0,32-37 0 0,-24 7-7 16,24-7-47-16,0 0-37 0,-34-58-59 16,34 58-139-16,-4-49-322 0,1 9 39 0,1 10 300 15</inkml:trace>
  <inkml:trace contextRef="#ctx0" brushRef="#br0" timeOffset="104538.3665">18623 8973 1059 0,'0'0'337'16,"0"0"-234"-16,0 0-31 0,-28-21-3 0,28 21-6 15,0 0-12-15,0 0-11 0,0 0-15 0,0 0-9 16,-13 30-9-16,13-30-2 0,-18 51-3 0,4-14 4 16,-2 4-3-16,-1 1 6 0,-1 0-9 15,-2 2 6-15,6-3-10 0,0-4 2 0,3-4-2 16,3-6-40-16,8 3-3 0,0-30-55 16,5 38-26-16,-5-38-58 0,0 0-138 0,37 30-172 15,-37-30 17-15,43-8 423 0</inkml:trace>
  <inkml:trace contextRef="#ctx0" brushRef="#br0" timeOffset="104944.6417">18887 8940 1446 0,'-32'35'327'0,"32"-35"-296"0,-32 9-24 0,32-9-1 15,0 0 3-15,0 0 1 0,0 0 2 16,0 0 4-16,-19 26 1 0,19-26-2 0,0 0-2 15,-2 27-2-15,2-27 3 0,3 30-2 0,-3-30 4 16,2 42-6-16,0-14 1 0,-6 0 0 16,1 4 0-16,-3 2-4 0,-1-1 5 0,-1 0-7 15,-1-1-12-15,0-4 11 0,9-28-17 0,-11 37 23 16,11-37-9-16,0 0 5 0,-2 25-6 0,2-25-1 16,0 0 1-16,0 0 0 0,0 0 0 0,25-16-7 15,-25 16 22-15,27-37-21 0,-8 14 22 0,3-5-16 16,2-2 0-16,1 2 0 0,-5 0 0 15,-1 1 0-15,-19 27 0 0,30-44 0 0,-30 44 0 16,29-31 0-16,-29 31 0 0,0 0 0 16,28-20 0-16,-28 20 0 0,0 0 0 0,0 0 0 15,0 0 0-15,21 35 0 0,-21-35 0 0,2 50 0 16,-2-20 0-16,-4 1-9 0,1 3-2 0,3 1-12 16,-4-7-20-16,11 2 14 0,-7-30-33 0,22 50 8 15,-22-50-43-15,51 33-40 0,-51-33-71 16,71 0-138-16,-27-7-154 0,-9-16 21 0,19 20 431 15</inkml:trace>
  <inkml:trace contextRef="#ctx0" brushRef="#br0" timeOffset="105163.4207">19652 8669 1390 0,'-16'-32'77'0,"16"32"-44"15,-12-35 10-15,12 35 13 0,0 0 6 0,0 0-7 16,0 0-15-16,-18 26-9 0,18-26-13 0,-20 57 4 15,8-19-8-15,3 6 8 0,-3 4-9 0,3 5 5 16,-4 1-13-16,3 3 3 0,1-3-10 0,0-1 4 16,0-2-11-16,2-3 4 0,4-1-11 0,-3-1 4 15,5-4-9-15,-1-5-19 0,7 2 2 16,-5-39-60-16,14 60-22 0,-14-60-83 0,22 35-147 16,-22-35-146-16,0 0 24 0,44 27 446 0</inkml:trace>
  <inkml:trace contextRef="#ctx0" brushRef="#br0" timeOffset="105632.3167">19425 9054 1522 0,'0'0'104'0,"0"0"-84"0,0 0-17 0,0 0 1 16,0 0 1-16,0 0 11 0,0 0 14 0,0 0 6 15,37 29 1-15,-37-29-12 0,45 12-10 0,-17-9-6 16,4 4 0-16,-2-1-3 0,4-1 0 0,-4 0-4 15,-2 1 2-15,-1-1-1 0,-3-2 1 16,1 1 0-16,0-1 0 0,-25-3-1 16,37 8 2-16,-37-8 1 0,27 7 2 0,-27-7 0 15,0 0 0-15,0 0-1 0,25 3-1 0,-25-3 2 16,0 0-3-16,0 0 2 0,0 0-1 0,0 0 0 16,0 0 0-16,0 0-2 0,0 0-1 0,0 0-2 15,0 0-1-15,0 0 0 0,0 0 1 0,-4 28 2 16,4-28 3-16,-7 30 2 0,7-30 5 15,-11 37 1-15,11-37 1 0,-12 35-2 16,12-35-4-16,-5 37-9 0,5-37 0 0,1 27 0 0,-1-27 0 16,0 0 0-16,23 23 0 0,-23-23 0 15,36 3 0-15,-11-10 0 0,1-3 0 0,8-4 0 16,3-6 0-16,4-1 0 0,1-4 0 0,-5 1 0 16,-3 1 0-16,-6 2 0 0,-3 1 0 0,-25 20 0 15,29-37 0-15,-29 37 0 0,0-33 0 16,0 33 0-16,-27-28 0 0,27 28 0 0,-51-30 0 15,19 17 0-15,-4 3 0 0,1 3-4 0,-2 2-7 16,1 5-3-16,4 0-5 0,4 7-8 0,2-4-10 16,26-3-20-16,-43 19-30 0,41 8-62 0,-23-32-132 15,25 5-286-15,6 28 18 0,-6-28 305 0</inkml:trace>
  <inkml:trace contextRef="#ctx0" brushRef="#br0" timeOffset="106179.3475">21724 9044 1307 0,'0'0'117'0,"0"0"-85"15,-35-30-9-15,35 30 9 0,-36-16 7 0,36 16 3 16,-42-7-5-16,15 7-1 0,27 0-5 15,-51 16-5-15,26 0 1 0,-5-2-3 0,3 5 2 16,-5 2-4-16,6 2-2 0,-2 0-7 0,4 4 2 16,1-1-7-16,8 0 3 0,0-3-7 0,15-23-1 15,-9 44-6-15,9-44 3 0,16 37-4 0,-16-37-2 16,45 32-9-16,-15-23-11 0,11 1-30 0,-4-11-24 16,19 11-32-16,-20-26-76 0,35 29-116 0,-16-17-223 15,-1-12 67-15,14 18 347 0</inkml:trace>
  <inkml:trace contextRef="#ctx0" brushRef="#br0" timeOffset="106851.3436">22076 9074 1443 0,'0'0'162'16,"-37"-4"-105"-16,37 4-17 0,-44-3 0 0,44 3-8 16,-39 3-9-16,39-3-4 0,-41 18-2 15,41-18 1-15,-42 30-2 0,42-30-1 0,-39 42 1 16,23-15 2-16,0-3-2 0,5 6 3 0,1-2-8 15,4-3 3-15,3 1-4 0,3-26 1 0,7 43-5 16,-7-43-18-16,26 37 23 0,-26-37-26 16,47 24 25-16,-19-13-8 0,6-8-2 0,3-4 0 15,3-5 0-15,-2-6-2 0,1 0-11 16,0-6 26-16,-4-1-28 0,-1-1 24 0,-2-4-14 16,-6-5-5-16,-1 5 4 0,-6-3-2 0,-3 3 6 15,-3-1-2-15,-8 0 6 0,-3-1-4 0,-2 26 5 16,-13-44-4-16,13 44 2 0,-26-44-1 0,26 44 1 15,-34-35-2-15,34 35 6 0,-30-21-1 0,30 21 4 16,-25-11 0-16,25 11-1 0,0 0-2 0,0 0-1 16,0 0-2-16,0 0-3 0,0 0 1 15,0 0-2-15,0 0 3 0,6 35-2 0,-6-35 2 16,26 20-1-16,-26-20 1 0,32 17 1 16,-32-17-1-16,37 20 2 0,-37-20 2 0,39 17 0 15,-39-17 2-15,37 16-1 0,-37-16-1 0,29 19-2 16,-29-19 2-16,21 25-3 0,-21-25 0 0,16 25-2 15,-16-25 0-15,11 33 0 0,-11-33 0 0,3 42 0 16,-3-42 0-16,-3 48 0 0,-3-22-5 16,1 1 3-16,-4-1-12 0,9-26 21 0,-16 46-6 15,16-46 7-15,-16 37-6 0,16-37-2 0,-12 25 0 16,12-25 0-16,0 0-2 0,0 0 1 0,0 0-1 16,0 0 1-16,0 0 0 0,0 0 1 0,0 0 0 15,28-39 2-15,-12 14-2 0,4-1-6 0,-3-2 20 16,3-2-14-16,-1 0 0 15,-1-2 0-15,0-1 0 0,-2-1 0 0,0 4 0 16,-4-1 0-16,0 2 0 0,-3 1 0 0,0 2 0 16,-9 26 0-16,12-35 0 0,-12 35 0 0,0 0 0 15,9-25 0-15,-9 25 0 0,0 0 0 0,0 0 0 16,0 0 0-16,0 0 0 0,0 0 0 0,0 0 0 16,30 12 0-16,-30-12 0 0,29 6 0 0,-29-6 0 15,32 8-30-15,-32-8-13 0,39 9-12 16,-39-9-13-16,51 5-24 0,-51-5-20 0,71-3-37 15,-45-18-34-15,33 28-42 0,-26-27-64 0,15 1-135 16,9 19 48-16,-25-25 376 0</inkml:trace>
  <inkml:trace contextRef="#ctx0" brushRef="#br0" timeOffset="107204.6471">23323 8931 897 0,'0'0'286'16,"0"0"-128"-16,0 0-50 0,-28-9-29 0,28 9-16 16,-27 4-11-16,27-4-4 0,-31 12-4 15,31-12-7-15,-34 20-8 0,34-20-5 0,-34 26-6 16,34-26 0-16,-32 39-3 0,16-15 2 0,-1 3-2 15,1 3 4-15,-2 1-6 0,2 5 7 0,-2-1-7 16,1 0 5-16,-1 0-6 0,4-1 2 0,5-8-5 16,9-26-14-16,-9 37 10 0,9-37-15 0,-2 27 23 15,2-27-12-15,0 0 11 0,0 0-12 16,0 0 1-16,0 0 0 0,34 1-11 16,-34-1 23-16,39-35-19 0,-16 10 12 0,2-4-6 15,1-1 0-15,1 0 0 0,-1 0 0 0,-3 0 0 16,4 2 0-16,-7 1 0 0,-1 3 0 0,-1-1 0 15,-1 0 0-15,-17 25 0 0,32-44 0 0,-32 44 0 16,23-28 0-16,-23 28 0 0,0 0 0 0,0 0 0 16,0 0 0-16,0 0 0 0,0 0 0 15,16 28 0-15,-16-28 0 0,-2 44 0 0,-1-12 0 16,-2 0 0-16,-4-1 0 0,2 3 0 0,1-4 0 16,1 3 0-16,2-5 0 0,3 2-17 0,0-5-18 0,7 0-13 0,-7-25-16 15,19 44 5-15,-19-44-52 0,36 30-12 0,-36-30-74 16,49 1-177-16,-22-4-123 0,-1-17 16 0,15 20 441 15</inkml:trace>
  <inkml:trace contextRef="#ctx0" brushRef="#br0" timeOffset="108156.2508">23538 9032 1493 0,'-31'15'72'16,"31"-15"-42"-16,0 0 3 0,-30 30 6 15,30-30 3-15,-3 28 2 0,3-28-1 0,12 30-8 16,-12-30-5-16,32 25-8 0,-32-25-2 0,50 19-2 16,-22-13-3-16,2-4-5 0,-2-4-3 0,-1 0-4 0,1-2-2 15,-3-1-1-15,2 0-1 0,-27 5 2 0,40-19 0 16,-40 19 1-16,25-16 0 0,-25 16 1 0,0 0-2 16,14-30 2-16,-14 30-2 0,0 0 1 15,-8-34-2-15,8 34 1 0,-13-26-2 16,13 26 1-16,-14-27-2 0,14 27 2 0,0 0-2 15,-30-30 3-15,30 30 0 0,-25-5 2 0,25 5-1 0,-32 9 2 0,32-9 1 16,-35 25-2-16,35-25 5 0,-34 37-5 0,34-37 4 16,-26 44-2-16,13-20 5 0,6 1-4 0,2 1 3 15,5-1-4-15,0-25-1 0,10 41-2 0,-10-41-1 16,27 31-1-16,-27-31 0 0,37 18 0 16,-37-18 0-16,50 3 0 0,-22-6 0 15,0-1 0 1,3-4 0-16,0-3 0 0,3-3 0 0,2-4 0 15,-1 1 0-15,-1-4 0 0,-1 3 0 0,-3-1 0 0,-3 1 0 16,-27 18 0-16,44-23 0 0,-44 23 0 0,34-14 0 16,-34 14 0-16,0 0 0 0,25-7 0 0,-25 7 0 15,0 0 0-15,0 0 0 0,0 0 0 16,-11 33 0-16,11-33 0 0,-21 44 0 0,5-17 0 16,2-1 0-16,-2 2 0 0,0-3 0 0,3 2 0 15,3-3 0-15,10-24 0 0,-14 41-5 0,14-41 2 16,-4 30-10-16,4-30 23 0,0 0-9 0,0 0 9 0,0 0-10 15,0 0-1-15,0 0 2 0,30-2-2 0,-30 2 2 16,25-35-1-16,-25 35 0 0,32-50 0 16,-16 24 0-16,-2-2 0 0,0 0 0 0,-2-2 0 15,-1 0 0-15,0-2 0 0,-4 6 0 0,2-3 0 16,-2 3 0-16,3 1 0 0,-10 25 0 0,20-42 0 16,-20 42 0-16,18-25 0 0,-18 25 0 0,0 0 0 31,0 0 0-31,26-14 0 0,-26 14 0 0,0 0 0 15,32 6 0-15,-32-6-6 0,37 8-19 0,-12-1 0 16,-25-7-2-16,55 7-2 0,-23-5 4 16,7 0-2-16,0-4 5 0,5-1 9 0,0-1 4 15,-3-3 6-15,0 2 2 0,-8-2 1 0,-1 0 1 0,-32 7 5 0,41-13 5 16,-41 13 11-16,0 0 9 0,0 0 5 0,16-24-2 16,-16 24-9-16,0 0-8 0,-34-20-9 0,34 20-2 15,-37-5-1-15,37 5-3 0,-46 2 4 0,19 1-4 16,-3 4-2-16,0 6 0 0,2-3 0 15,1 8 0-15,3-2 0 0,24-16 0 0,-39 35 0 16,39-35 0-16,-23 35 0 0,23-35 0 0,-6 34 0 16,6-34 0-16,13 26 0 0,-13-26 0 0,33 18 0 15,-33-18 0-15,48 12 0 0,-20-8 0 0,1-3 0 16,3-1 0-16,-2 0 0 0,-4 2 0 0,-26-2 0 16,43 2 0-16,-43-2 0 0,25 5 0 15,-25-5 0-15,0 0 0 0,0 0 0 0,0 0 0 16,-4 34 0-16,4-34 0 0,-23 37 0 0,23-37 0 15,-46 44 0-15,14-20 0 0,0 1 0 0,-1 1 0 16,-1-1 0 0,4 0 0-16,2-4 0 0,3 0 0 0,0 0 0 0,25-21 0 15,-35 30 0-15,35-30 0 0,0 0-11 0,0 0-104 16,10 30-93-16,-15-55-185 0,33 24-227 16,-1-8 72-16,-4-16 397 0</inkml:trace>
  <inkml:trace contextRef="#ctx0" brushRef="#br0" timeOffset="108314.2446">24938 9313 2010 0,'0'0'37'0,"-31"20"-37"0,31-20 0 15,0 0 0-15,-32-11 0 0,32 11 0 0,0 0 0 16,-27-12 0-16,27 12 0 0,0 0 0 16,0 0 0-16,0 0 0 0,0 0-48 0,-18-27-46 15,18 27-90-15,0 0-208 0,0 0-196 0,0 0 7 16,-35-12 422-16</inkml:trace>
  <inkml:trace contextRef="#ctx0" brushRef="#br0" timeOffset="114844.3774">8951 10957 182 0,'0'0'65'15,"-26"-20"-8"-15,26 20-19 0,0 0-7 16,0 0 4-16,-20 37 5 0,20-37-9 0,-25 55-1 16,1-13-13-16,-1 7 5 0,-12 8 14 0,-4 8 6 15,-7-2 25-15,-3 4-2 0,-4-5 8 0,0 5 3 16,-4-9-7-16,6 4 1 0,-5-6-22 16,6-2-9-16,3-10-25 0,5-3-6 0,6-9-11 15,8-4 2-15,30-28-13 0,-40 37-18 0,40-37-29 16,0 0-40-16,-15 30-42 0,15-30-60 0,0 0-143 15,0 0 96-15,0 0 250 0</inkml:trace>
  <inkml:trace contextRef="#ctx0" brushRef="#br0" timeOffset="115657.2515">9199 11173 212 0,'-21'-24'19'0,"21"24"-12"0,0 0-2 16,0 0-2-16,0 0-2 0,0 0-4 15,0 0-4-15,0 0-4 0,0 0-11 0,0 0-4 16,0 0-6-16,0 0 8 0,0 0 3 0,0 0 9 15,0 0 0-15,0 0 1 0,0 0 0 0,0 0 6 16,0 0 4-16,0 0 2 0,0 0 3 0,0 0 0 16,0 0 2-16,0 0-1 0,0 0-1 15,0 0-1-15,0 0 0 0,0 0 1 0,0 0 3 16,0 0 2-16,0 0 3 0,0 0-2 16,0 0 1-16,0 0-6 0,0 0-1 0,0 0-4 15,0 0-1-15,-14-25 1 0,14 25 0 0,0 0 0 16,0 0 1-16,0 0-1 0,0 0 1 0,0 0 3 15,0 0 5-15,0 0 8 0,0 0 10 0,0 0 3 16,0 0 1-16,0 0-10 0,0 0-8 0,0 0-11 16,0 0-1-16,0 0 1 0,0 0 5 0,0 0 3 15,0 0 1-15,0 0-2 0,-30 5-1 16,30-5 2-16,0 0 14 0,-36 27 21 0,36-27 14 16,-32 33 0-16,32-33-16 0,-49 51-15 0,15-17-12 15,-5 4 5-15,0 5 9 0,-9-1 5 16,2 11 7-16,-5-6 0 0,1 4 5 0,-3-1-4 15,4-1 0-15,-1-3-12 0,2-2-6 0,4-9-15 16,3 0-2-16,6-8-8 0,5-6 0 16,30-21-7-16,-41 26-10 0,41-26-14 0,0 0-16 15,0 0-21-15,-25 7-21 0,25-7-8 0,0 0-29 16,18-30-37-16,-18 30-104 0,23-31 175 0,14 24 92 16</inkml:trace>
  <inkml:trace contextRef="#ctx0" brushRef="#br0" timeOffset="116094.7779">8264 11828 584 0,'0'0'125'0,"0"0"-80"0,0 0-16 0,-11-24-13 16,11 24-4-16,0 0-1 0,0 0-1 16,0 0-6-16,0 0 0 0,-12 24-2 15,12-24 1-15,0 0-2 0,-7 27 1 0,7-27-3 0,0 0-1 16,0 0-1-16,0 0-4 0,28 14-20 15,-28-14-32-15,45-18-54 0,-15 11-136 0,-11-21-72 16,32 24 256-16</inkml:trace>
  <inkml:trace contextRef="#ctx0" brushRef="#br0" timeOffset="116459.5441">8933 11041 530 0,'0'0'92'16,"0"0"-20"-16,-1 26-1 0,1-26-13 0,0 0-3 16,0 0-19-16,-2 34-8 0,2-34-12 0,0 0-6 15,0 0-9-15,16 32 0 0,-16-32-3 0,0 0-19 16,0 0-19-16,28 26-63 0,-28-26-64 0,23 35-192 15,-23-35 82-15,0 0 277 0</inkml:trace>
  <inkml:trace contextRef="#ctx0" brushRef="#br0" timeOffset="116922.3369">8636 11214 293 0,'0'0'82'0,"0"0"-15"0,0 0-10 15,0 0-4-15,0 0 3 0,-25-7 4 0,25 7 2 16,0 0-2-16,0 0-6 0,0 0-13 16,-25 5-13-16,25-5-8 0,0 0-10 0,0 0-5 15,0 0-5-15,0 0 0 0,0 0 0 0,2 30-1 16,-2-30-3-16,0 0-16 0,27 32-38 0,-27-32-43 16,26 21-88-16,-1 5-158 0,-25-26 120 0,37 30 227 15</inkml:trace>
  <inkml:trace contextRef="#ctx0" brushRef="#br0" timeOffset="117225.7652">8779 11515 948 0,'0'0'34'0,"0"0"-18"0,0 0-11 16,0 0-4-16,0 0-1 0,0 0 0 15,0 0-1-15,0 0 1 0,0 0-1 0,0 0 1 16,30 12-14-16,-30-12-15 0,31 12-31 0,-31-12-38 15,37 6-53 1,-37-6-107-16,30-7-78 0,7 17 281 0</inkml:trace>
  <inkml:trace contextRef="#ctx0" brushRef="#br0" timeOffset="117657.9068">8608 11263 328 0,'0'0'86'0,"0"0"-9"0,0 0-5 15,0 0-4-15,0 0 0 0,-13-25-2 0,13 25-1 16,9-30-5-16,-9 30-17 0,25-44-28 0,-7 20 6 15,3-8-19-15,5 2 13 0,3-3 2 16,4-3-5-16,3 1 2 0,5 0-5 0,-1 0 6 16,-1-2-7-16,2 5 4 0,-2 2-7 0,-4 2-1 15,-1 5-10-15,-2 5-21 0,-7-3-22 0,1 12-33 16,-26 9-35-16,37-24-56 0,-37 24-136 0,0 0-9 16,55-13 318-16</inkml:trace>
  <inkml:trace contextRef="#ctx0" brushRef="#br0" timeOffset="119112.8657">9212 10654 184 0,'0'0'46'0,"0"0"-22"0,0 0-14 0,0 0-8 16,0 0-3-16,0 0-3 0,0-25-11 0,0 25-6 16,0 0-4-16,21-26 6 0,-21 26 8 15,19-25 11-15,-19 25 12 0,27-28 13 0,-27 28 20 16,32-34 9-16,-32 34 7 0,37-40-5 0,-37 40 3 15,41-50-4-15,-20 26-10 0,-21 24-11 0,37-51-32 16,-37 51-76-16,27-60-191 0,1 56-13 0,-33-27 278 16</inkml:trace>
  <inkml:trace contextRef="#ctx0" brushRef="#br0" timeOffset="119675.4554">9458 10314 154 0,'0'0'54'16,"0"0"-30"-16,0 0-13 0,0 0 7 15,0 0 10-15,0 0 9 0,0 0 2 0,0 0-9 16,0 0-8-16,0 0-3 0,0 0 0 16,0 0 9-16,0 0 14 0,0 0 22 0,0 0 24 15,0 0-3-15,0 0-16 0,0 0-23 0,0 0-20 16,0 0 4-16,0 0 3 0,-30-21 6 0,30 21-1 16,0 0-15-16,-13-34 19 0,13 34-13 0,-12-35 18 15,1 10-1-15,11 25-7 0,-10-40-3 16,10 40-10-16,-11-43-3 0,11 43-5 0,-12-38 4 15,12 38-4-15,-13-37 1 0,13 37-6 0,-11-23-5 16,11 23-5-16,0 0-1 0,0 0-2 0,-33-20-2 16,33 20 0-16,0 0-1 0,-32 7-4 0,32-7-8 15,0 0-8-15,-28 23-18 0,28-23-19 0,0 0-31 16,0 0-38-16,-7 30-66 0,7-30-175 16,0 0-20-16,35 7 262 0</inkml:trace>
  <inkml:trace contextRef="#ctx0" brushRef="#br0" timeOffset="120394.564">9714 10479 187 0,'0'0'6'0,"0"0"-8"16,0 0-1-16,0 0 1 0,0 0 2 0,0 0 4 15,0 0 8-15,0 0 6 0,0 0 0 0,0 0 1 16,0 0-7-16,0 0-5 0,0 0-3 16,0 0-1-16,29 0-1 0,-29 0 3 0,0 0 4 15,0 0 3-15,0 0 0 0,0 0-2 16,0 0-3-16,0 0 1 0,0 0 5 0,0 0 10 15,0 0 4-15,0 0 6 0,0 0-7 0,0 0-7 16,0 0-8-16,0 0-6 0,0 0-2 0,0 0 3 16,0 0 0-16,0 0 2 0,0 0-2 0,0 0-2 15,0 0-1-15,0 0 1 0,0 0 4 0,0 0 3 16,25-16 3-16,-25 16 5 0,0 0 1 0,0 0 5 16,0 0 2-16,0 0 9 0,0 0-1 15,0 0 4-15,0 0-7 0,0 0-8 0,0 0 1 16,0 0 4-16,0 0 3 0,0 0 1 0,17 25-7 15,-17-25-12-15,15 26-3 0,-15-26-4 16,23 29-2-16,-23-29-1 0,33 28-3 0,-33-28-3 16,44 23 4-16,-17-16-4 0,1-4-10 0,2 3-34 15,-5-8-40-15,9 7-69 0,-6 6-145 16,-28-11-56-16,53 10 292 0</inkml:trace>
  <inkml:trace contextRef="#ctx0" brushRef="#br0" timeOffset="120769.7096">9766 10592 442 0,'0'0'9'0,"0"0"-25"0,0 0-7 0,-13 28-12 15,13-28-19-15,-30 27-56 0,20 8-89 0,-27-23 186 16</inkml:trace>
  <inkml:trace contextRef="#ctx0" brushRef="#br0" timeOffset="120879.0047">9220 11119 474 0,'-60'47'64'0,"3"-1"-32"16,8-9-21-16,6-4-30 0,12-8-33 0,31-25-24 15,-39 28-79-15,39-28-63 0,0 0 158 0</inkml:trace>
  <inkml:trace contextRef="#ctx0" brushRef="#br0" timeOffset="120988.3852">9536 10957 911 0,'-46'14'39'0,"5"5"-35"0,4 2-18 0,-8-3-22 15,6 8-44-15,-3-6-47 0,5-1-50 0,10 16-165 16,-15-35 165-16,38 25 177 0</inkml:trace>
  <inkml:trace contextRef="#ctx0" brushRef="#br0" timeOffset="121927.915">10318 9983 170 0,'0'0'61'15,"0"0"-22"-15,-1-27-2 0,1 27-1 0,0 0-3 16,0 0-1-16,0 0-1 0,0 0-4 0,0 0-4 16,0 0-11-16,0 0-6 0,-27-21-5 0,27 21-2 15,0 0-1-15,0 0-1 0,0 0-2 0,0 0-2 16,0 0-2-16,0 0 0 0,0 0 2 0,0 0 3 15,0 0 3-15,0 0 3 0,0 0 7 0,0 0 11 32,0 0 12-32,0 0 9 0,0 0 2 0,0 0-1 0,0 0-4 0,0 0-3 0,0 0-5 0,0 0-7 15,0 0-10-15,-23-25-6 0,23 25-4 0,0 0-2 16,0 0-2-16,0 0-9 0,0 0-30 0,0 0-36 16,0 0-38-16,0 0-84 0,0 0-96 15,0 0 229-15</inkml:trace>
  <inkml:trace contextRef="#ctx0" brushRef="#br0" timeOffset="122551.477">10481 9893 386 0,'0'0'64'16,"0"0"1"-16,-21-27 4 0,21 27 3 0,0 0 0 16,0 0-6-16,0 0-9 0,-25-16-6 15,25 16-7-15,0 0-4 0,-26-14 0 0,26 14-2 16,0 0 2-16,-34-15-3 0,34 15 2 0,-26-8-2 0,26 8 1 15,-29-5-3-15,29 5-5 0,-28-3-5 0,28 3-5 16,-28-4-4-16,28 4-2 0,-29 4-1 0,29-4-4 16,-32 8-1-16,32-8-3 0,-33 20 0 0,33-20-2 15,-39 28 3-15,14-10 0 0,25-18 7 16,-50 37 1-16,50-37 8 0,-48 37-3 0,48-37 4 16,-42 31-2-16,42-31 2 0,-35 27-4 0,35-27-1 15,0 0-8-15,-32 30-4 0,32-30-3 0,0 0-4 0,-11 31 0 16,11-31 2-16,5 30-1 0,-5-30 3 0,18 37-5 15,-18-37 5-15,30 39-6 0,-30-39 4 0,39 39-3 32,-14-23 3-32,0-2-3 0,1-4 2 0,4 1-1 15,-1-8 0-15,1 1 0 0,2-4 2 16,-2-4-1-16,0 1 1 0,4-9 1 0,-1-4-3 16,3-4 4-16,-1-1-5 0,-1-5 6 0,-1-2-6 15,-1-2 6-15,-3 0-6 0,-3 0 4 0,-3 2-4 16,-5 3 3-16,-18 25-4 0,19-42 3 0,-19 42-1 15,-1-37 2-15,1 37-2 0,-20-30 3 0,20 30-3 16,-34-27 2-16,34 27-1 0,-42-17 0 16,15 13-1-16,-3 1 1 0,-2 3-1 0,-3 1 2 15,-2 1-1-15,-2 0-1 0,2 1 0 0,-1 5-7 0,5-5-11 16,4 8-15-16,-2-10-17 0,31-1-22 16,-43 13-31-16,43-13-61 0,-25 14-92 0,25-14-206 15,0 0 31-15,0 0 399 0</inkml:trace>
  <inkml:trace contextRef="#ctx0" brushRef="#br0" timeOffset="123489.048">9883 10079 180 0,'0'0'18'0,"0"0"-13"0,0 0-7 0,0 0-13 16,0 0-1-16,0 0 0 0,0 0 5 0,0 0 12 15,0 0 0-15,0 0 1 0,0 0 2 0,0 0 4 16,0 0 12-16,0 0 16 0,0 0 13 0,0 0 10 16,0 0-2-16,0 0 0 0,0 0-13 0,0 0-8 15,0 0-14-15,0 0-8 0,26-24-4 0,-26 24 2 16,0 0 2-16,0 0 2 15,0 0 3-15,0 0 3 0,0 0 3 0,25-25 6 16,-25 25 2-16,0 0 1 0,0 0-5 0,0 0-4 16,0 0-9-16,0 0-1 0,0 0-4 0,0 0-3 15,-14 27-2-15,14-27-4 0,-21 35-3 0,21-35 4 16,-32 47-5-16,12-18 5 0,-4-1-2 0,2 3 15 16,-8-4 23-16,7 6 5 0,-9-8 24 0,7 3-22 15,-1-5 15-15,26-23-16 0,-44 37 5 16,44-37-9-16,-30 23-13 0,30-23-8 0,0 0-5 15,0 0-1-15,0 0 0 0,0 0 1 0,0 0-1 16,0 0-4-16,0 0-4 0,0 0-3 16,-18-25 0-16,18 25-3 0,7-31 3 0,-7 31 17 15,11-34-17-15,-11 34 17 0,10-30-36 0,-10 30 17 16,7-25-18-16,-7 25 17 0,0 0 1 16,6-24-1-16,-6 24 0 0,0 0-1 0,0 0-8 15,0 0-6-15,0 0-11 0,0 0-11 0,0 0-15 16,0 0-12-16,0 0 3 0,0 0-31 0,0 0 6 15,0 0-34-15,-8 37-7 0,8-37 1 0,0 0 4 16,-15 35 1-16,15-35-62 0,1 25-26 0,-1-25 209 16</inkml:trace>
  <inkml:trace contextRef="#ctx0" brushRef="#br0" timeOffset="123801.6319">9557 10381 782 0,'0'0'106'0,"-36"0"-54"0,36 0-5 16,0 0-25-16,-12-34-9 0,12 34-3 0,2-33 1 16,-2 33-8-16,9-39 19 0,-9 39-7 0,12-44 16 15,-12 44 4-15,14-42 1 0,-14 42 5 0,14-34-4 16,-14 34-3-16,6-28-6 0,-6 28-5 15,0 0-6-15,0 0-4 0,0 0-4 16,-27-25-4-16,27 25-1 0,0 0-3 0,-39 6 0 16,39-6-2-16,-28 8 1 0,28-8-1 0,-27 11 1 15,27-11-1-15,0 0-5 0,-25 16-18 0,25-16-24 16,0 0-28-16,0 0-18 0,0 0-15 0,0 0-40 16,0 0-60-16,47 3-188 0,-47-3 115 0,37-8 282 15</inkml:trace>
  <inkml:trace contextRef="#ctx0" brushRef="#br0" timeOffset="123957.903">9532 10148 1336 0,'0'0'81'16,"-55"9"-33"-16,55-9-17 0,-32-2-14 0,32 2-7 16,0 0-12-16,0 0-25 0,0 0-34 0,-7-44-62 15,41 42-105-15,-8-13-276 0,12-14 46 16,24 19 339-16</inkml:trace>
  <inkml:trace contextRef="#ctx0" brushRef="#br0" timeOffset="124708.0773">10216 10227 479 0,'0'0'49'16,"26"-21"-9"-16,-26 21-4 0,0 0-6 0,0 0 6 16,7-24 1-16,-7 24 10 0,0 0-1 0,0 0 0 15,0 0-14-15,-26 0-7 0,26 0-7 0,0 0 1 16,-29 21-1-16,29-21 6 0,-23 31-3 15,23-31 3-15,-26 37 16 0,15-5-7 0,-6-7 18 16,6 8-24-16,-3-3 13 0,5 9-15 0,-5-4 6 16,7 9-1-16,-8-3-15 0,7-1-1 0,-3-1-12 15,0-2 3-15,2-4-6 0,2-3 3 0,2-5-4 16,5-25 3-16,-2 30-3 0,2-30 2 0,0 0-2 16,0 0 0-16,0 0-1 0,0 0 0 15,0 0 2-15,0 0 0 0,0 0 3 16,0 0-1-16,25-7 2 0,-25 7-1 0,2-28 3 15,-2 28 4-15,-4-30 12 0,4 30 4 0,-7-27 9 16,7 27-1-16,-10-26 0 0,10 26-3 0,-16-26 0 16,16 26-5-16,-20-23 0 0,20 23-6 0,0 0-4 15,-32-32-7-15,32 32-3 0,0 0-4 0,-32-35 0 16,32 35-5-16,-24-25 2 0,24 25-7 16,-27-19-8-16,27 19-15 0,0 0-23 0,-34-32-34 15,34 32-71-15,0 0-61 0,0 0-21 0,25 0-202 16,-25 0 67-16,41-2 377 0</inkml:trace>
  <inkml:trace contextRef="#ctx0" brushRef="#br0" timeOffset="125301.8787">9247 10560 65 0,'26'-24'3'16,"-26"24"-20"-16,0 0-6 0,0 0-4 0</inkml:trace>
  <inkml:trace contextRef="#ctx0" brushRef="#br0" timeOffset="125426.8701">9295 10509 36 0,'0'0'7'0,"0"0"-4"0,0 0-2 16,-25-17-4-16,25 17 0 0,0 0-9 0,0 0-16 16,0 0 28-16</inkml:trace>
  <inkml:trace contextRef="#ctx0" brushRef="#br0" timeOffset="125802.3409">9341 10511 508 0,'0'0'92'0,"0"0"-34"0,0 0-14 16,0 0 0-16,0 0-6 0,0 0 3 0,0 0-8 15,0 0-2-15,0 0-6 0,0 0-10 16,0 0-8-16,0 0-5 0,0 0-2 0,0 0 0 16,0 0-1-16,0 0 0 0,0 0 1 0,0 0-1 15,0 0 1-15,0 0 0 0,0 0 1 0,0 0 1 16,0 0 7-16,0 0 11 0,0 0 11 0,0 0 18 16,0 0 4-16,0 0-8 0,0 0-13 0,0 0-14 15,0 0-10-15,0 0 5 0,0 0 2 0,-34-4-1 16,34 4-3-16,0 0-5 15,-39 15-4-15,39-15-1 0,-46 19 0 0,14-5-2 16,-5 5 2-16,-9 4-3 0,-5 5 3 0,-8 1-2 16,-1 2 6-16,-2-1-4 0,5-2 6 0,4-6-5 15,7-5 0-15,9-5-4 0,10-8-6 0,27-4-31 16,-26-4-38-16,26 4-42 0,0 0-43 0,32-26-14 16,-32 26-5-16,48-49-34 0,-6 45-63 15,-21-29 255-15</inkml:trace>
  <inkml:trace contextRef="#ctx0" brushRef="#br0" timeOffset="126195.6738">8935 10631 379 0,'0'0'142'16,"0"0"-114"-16,0 0-9 0,0 0 2 0,-19-30 18 15,19 30 18-15,0 0 20 0,0 0 3 0,5-30 0 0,-5 30-12 0,0 0-5 16,0 0-10-16,12-25-2 0,-12 25-7 0,0 0-7 15,0 0-8-15,0 0-10 0,0 0-7 0,0 0-7 16,0 0 0-16,-5 28-3 0,5-28 4 0,-16 51-5 16,2-17 6-16,-4 3-2 0,-3 5 9 15,-7 0-3-15,1 6 11 0,-5-6-5 0,2 8 6 16,-2-6-10-16,6-2 1 0,-1-2-13 0,6-4 4 16,5-6-10-16,4-4 3 0,12-26-22 0,-8 28-21 0,8-28-31 15,0 0-93-15,45 11-160 0,-13-8-149 0,-11-29 158 31,25 22 320-31</inkml:trace>
  <inkml:trace contextRef="#ctx0" brushRef="#br0" timeOffset="126336.3086">9020 11029 1440 0,'-40'17'131'15,"-5"-4"-124"-15,15-5-9 0,30-8-17 0,-34 8-26 16,34-8-56-16,0 0-90 0,0 0-143 15,0 0-173-15,25-22 129 0,7 22 378 16</inkml:trace>
  <inkml:trace contextRef="#ctx0" brushRef="#br0" timeOffset="126920.0116">9961 10814 476 0,'0'0'139'0,"0"0"-58"0,0 0-10 0,0 0 4 0,0 0 3 31,0 0-3-31,0 0-3 0,0 0-11 0,0 0-12 0,0 0-17 0,0 0-13 0,0 0-13 16,0 0-6-16,0 0-2 0,-32 25 0 0,32-25 0 31,-30 28 1-31,30-28 0 0,-39 37 3 16,39-37-5-16,-46 42 6 0,46-42-6 0,-43 44 4 15,43-44-3-15,-35 35 3 0,35-35-3 0,-27 32 2 0,27-32-6 0,-16 25-21 16,16-25-42-16,0 0-63 0,0 37-93 16,0-37-206-16,0 0 99 0,21 31 332 0</inkml:trace>
  <inkml:trace contextRef="#ctx0" brushRef="#br0" timeOffset="127273.8212">9748 11062 503 0,'0'0'97'0,"0"0"-17"0,0 0-19 0,0 0-7 16,-26 20-21-16,26-20-12 0,0 0-14 15,-29 28-4-15,29-28-2 0,-28 26 2 0,28-26 18 16,-34 28-5-16,34-28 28 0,-44 36-2 16,17-22 11-16,3 7 5 0,-8-11-4 0,32-10-16 15,-52 30 4-15,52-30-20 0,-49 21 6 0,49-21-2 0,-44 13-3 16,44-13 1-16,-38 3-2 0,38-3-2 0,-37 0-3 31,37 0-5-31,-32-3-4 0,32 3-4 0,0 0-3 16,-32-14-9-16,32 14-19 0,0 0-17 0,0 0-56 15,-5-39-37-15,5 39-93 0,32-14-143 16,-23-11-27-16,28 27 282 0</inkml:trace>
  <inkml:trace contextRef="#ctx0" brushRef="#br0" timeOffset="127414.4686">9548 11312 1145 0,'0'0'189'0,"-46"20"-134"0,46-20-12 15,-32 12-3-15,32-12-1 0,-28 7-9 0,28-7-15 16,-25 2-12-16,25-2-6 0,0 0-18 0,-34-9-28 16,34 9-50-16,0 0-62 0,0 0-98 0,0 0-182 15,11-44-6-15,19 42 369 0</inkml:trace>
  <inkml:trace contextRef="#ctx0" brushRef="#br0" timeOffset="130055.7662">797 13010 937 0,'0'0'86'16,"0"0"7"-16,-32 2-19 0,32-2-4 0,0 0-14 15,0 0-15-15,0 0-20 0,0 0-11 16,0 0-8-16,0 0-1 0,-10 25-1 0,10-25 0 16,0 0 17-16,37 22-16 0,-37-22 16 0,49 13-16 15,-17-15-3-15,9 0 3 0,9-10-19 0,6 1 17 16,12-6-14-16,6-10 12 0,6-3 6 0,3-3-14 16,4-1-8-16,-8-1-27 0,15 12-40 0,-19-17-102 15,19 24-79-15,-8 2-184 0,-25-13 128 16,17 31 323-16</inkml:trace>
  <inkml:trace contextRef="#ctx0" brushRef="#br0" timeOffset="130932.0602">2540 12068 1108 0,'0'0'127'0,"0"0"-85"15,-28-14-30-15,28 14-9 0,0 0-1 0,0 0-2 16,0 0 0-16,0 0-1 0,0 0 1 0,0 0 3 31,-23 40 17-31,23-40-14 0,-8 48 17 0,7-16-30 16,-1-1 15-16,2 10-15 0,0 1 13 0,2 4 10 15,-2 1-7-15,0 6 12 0,-4 4-7 0,2 4 5 16,1 3-13-16,-1 1 14 0,-2-7-9 0,1-2 10 0,-3-6-11 16,6-3 2-16,-1-5-15 0,4-3 7 0,1-9-6 15,-1-5 3-15,-3-25 15 0,14 31-32 0,-14-31 35 16,0 0-20-16,0 0 2 0,27 20 17 15,-27-20-16-15,0 0 4 0,0 0-16 0,23-27 15 16,-23 27-16-16,16-28 15 0,-16 28 1 0,18-40-4 16,-18 40 3-16,16-46-4 0,-16 46 3 0,12-48-5 15,-5 24 4-15,-2-1-4 0,8 0 3 0,-13 25-4 0,23-45 5 16,-23 45-5-16,37-34 2 0,-37 34-1 0,48-21 0 16,-20 17-1-16,1 4 0 0,-1 8 2 15,0 0-4-15,-1 5 3 0,1 2-4 0,-28-15-3 16,44 39-4-16,-44-39 2 0,36 48-5 0,-24-22 7 15,-1 2-1-15,-8 1 7 0,-1 2-2 0,-5-1 6 16,-6 0 18-16,-4-2-14 0,-4 2 16 0,-5 0-33 16,-4-3 14-16,-2-3-14 0,-3-3 13 0,0-3 4 15,0-6-6-15,1-5 3 0,4-3-3 16,-1-6-12-16,27 2-12 0,-48-19-14 16,48 19-15-16,-32-28-23 0,32 28-54 0,-14-44-80 15,20 10-228 1,-6 34 14-16,16-58 366 0</inkml:trace>
  <inkml:trace contextRef="#ctx0" brushRef="#br0" timeOffset="131433.2054">3448 12822 841 0,'-24'-29'89'0,"24"29"-36"16,0 0-3-16,0 0 4 0,-39-33-1 16,39 33 0-16,-29-11-11 0,29 11-3 15,-35 0-3-15,35 0-1 0,-44 7-1 0,44-7 4 0,-53 22 3 16,28-3 8-16,-11-3-2 0,8 12 0 0,-9-3-4 16,8 6-4-16,-4-1-10 0,6 4-2 0,1-6-9 15,6 2-2-15,3-5 10 0,17-25-34 0,-22 40 26 16,22-40-32-16,2 32 9 0,-2-32 5 0,0 0-3 15,34 31 3-15,-34-31-1 0,44 6 1 16,-16-10 3-16,2-5-2 0,4-6 1 16,3-1-1-16,0-7-18 0,2 0 31 0,-1-3-28 0,-5-1 26 0,1-3-10 15,-8 4-5-15,-1 1 3 0,-3-3-5 0,-22 28 3 16,30-42-2-16,-30 42 3 0,19-41 2 0,-19 41-1 16,9-30 3-16,-9 30-2 0,0 0-3 0,-4-24 2 15,4 24-3-15,0 0 4 0,0 0-4 16,0 0-1-16,0 0 0 0,0 0-1 15,-21 35 3 1,16-12 0-16,-2 7 4 0,0 1-4 0,1 1 5 16,1 1-7-16,2-1 7 0,1 0-7 0,2-2-10 0,3-6 26 15,-3-24-41-15,13 44 15 0,-13-44-32 0,26 32-16 16,-26-32-16-16,39 16-11 0,-39-16-25 0,46 0-34 16,-46 0-9-16,52-26-28 0,-52 26-22 15,47-57-151-15,1 47 94 0,-32-36 264 0</inkml:trace>
  <inkml:trace contextRef="#ctx0" brushRef="#br0" timeOffset="131867.9131">3877 12646 709 0,'0'0'60'15,"0"0"-28"-15,-32 3 4 0,32-3 8 0,0 0 3 16,-26 32 6-16,26-32 7 0,-22 33 8 16,22-33-3-16,-23 35-2 0,23-35-16 0,-17 48-1 15,17-48-5-15,-15 55 6 0,5-29-6 0,6 7 4 16,-5-4-11-16,6 2-1 0,-4-2-15 0,3 0-6 15,1-2 10 1,-1-1-36-16,4-26 31 0,-3 39-32 0,3-39 14 16,0 0 1-16,-4 28 0 0,4-28-1 0,0 0-8 15,0 0-5-15,0 0-9 0,0 0-4 16,0 0 6-16,0 0 4 0,0 0 9 0,16-28 5 16,-16 28 3-16,11-32 15 0,-11 32-33 0,12-40 33 15,-12 40-31-15,9-41 19 0,-9 41 9 0,5-42-1 16,-5 42 6-16,2-44-4 0,-2 19 2 0,0 25-6 0,5-45 1 15,-5 45-5-15,9-44 4 0,-9 44-5 0,18-41 5 16,-18 41-3-16,30-39 4 0,-30 39-3 16,43-37 4-16,-19 23-4 0,1 0 1 0,0 4-5 15,0 1 0-15,-25 9-2 0,40-7-1 0,-40 7 1 16,31 7-3-16,-31-7 1 0,0 0-1 0,31 30 2 16,-31-30-1-16,16 38 3 0,-10-13-3 0,-5-2 4 15,-1 9-4-15,0-2 3 0,-3 3-5 0,-1 1 6 0,1-3-9 16,-2-1 0-16,1 0-13 0,-1-3-8 15,8-3-5-15,-3-24-32 0,6 37-12 0,-6-37-47 16,15 28-72-16,-15-28-134 0,0 0-136 0,31-7 152 31,-28-23 313-31</inkml:trace>
  <inkml:trace contextRef="#ctx0" brushRef="#br0" timeOffset="132149.253">4539 12175 1148 0,'0'0'187'16,"0"0"-112"-16,0 0-53 0,0 0 1 0,-7 34-2 15,7-34 5-15,-1 53 9 0,-8-20-3 16,5 16 5-16,-8 2-17 0,1 8-1 0,-5 4-15 15,2 4 9-15,-4 0-14 0,2 0 10 0,2-2-17 16,2-2 5-16,3-1-10 0,-3 0 5 0,3-3-1 16,-4-9-40-16,8 3 10 0,-4-15-39 0,22 15-69 15,-20-26 17-15,24 15-21 0,-17-42-75 0,0 0-122 16,37 26-28-16,-37-26 292 0</inkml:trace>
  <inkml:trace contextRef="#ctx0" brushRef="#br0" timeOffset="132461.8259">4858 12484 1092 0,'-33'7'64'0,"4"10"-31"16,-3 1 3-16,8 6 9 0,-14 1 4 0,10 12 8 16,-11-11-4-16,9 17 6 0,-11-15-4 0,13 12 2 15,-7-11-12-15,13 4 0 0,-1-8-12 0,9 1-4 16,14-26-14-16,-18 34-5 0,18-34-6 0,0 0-2 15,0 31-2-15,0-31 1 0,0 0-3 0,30 20 3 16,-30-20-1-16,36 5 0 0,-11-5 0 16,1-4 0-16,4-1 1 0,0 0-3 15,1 1 2-15,-5-1-1 0,-1 3 0 0,0 1-1 16,-25 1-3-16,42 5-2 0,-42-5-2 0,36 14 0 16,-36-14-4-16,30 25-3 0,-30-25-11 0,19 33-3 15,-19-33 4-15,13 37-27 0,-1-9-5 0,-12-28-47 16,20 41-41-16,-20-41-40 0,23 26-45 0,-23-26-45 15,0 0-121-15,51 9 214 0,-51-9 183 16</inkml:trace>
  <inkml:trace contextRef="#ctx0" brushRef="#br0" timeOffset="132665.1731">5370 12681 1510 0,'0'0'70'0,"-44"31"-31"15,44-31-3-15,-32 32-11 0,32-32-5 0,-25 42-9 16,15-15 0-16,-5 5-5 0,5 1 5 0,1 0-10 16,0 1 4-16,4 1-8 0,-1-3 2 0,5 1 8 15,1 1-30-15,5-3 26 0,-3-6-40 0,5 2 0 16,-7-27-20-16,12 31-30 0,-12-31-36 0,0 0-71 16,0 0-95-16,32-12-209 0,-5 7 93 15,-20-36 405-15</inkml:trace>
  <inkml:trace contextRef="#ctx0" brushRef="#br0" timeOffset="133071.3843">5572 12621 1197 0,'0'0'169'0,"0"0"-138"16,0 0-23-16,0 0 10 0,0 0 13 0,0 0 13 15,0 0 14-15,0 0-1 0,0 0-8 0,16 32-9 16,-16-32-12-16,0 0-3 0,2 38-2 0,-2-38 0 15,-4 44-8-15,1-19 0 0,-4 1-5 0,-1 4 3 16,0-1-3-16,-1-1 0 0,-4 0-7 0,3-3 3 16,10-25-6-16,-18 42 4 0,18-42-3 15,-5 26 0-15,5-26-2 0,0 0 0 16,0 0-4-16,0 0 1 0,0 0 0 0,0 0 1 16,0 0-1-16,33-3-2 0,-33 3-2 0,34-35-7 15,-13 10 0-15,4-5-6 0,2 0 4 0,-3-5-5 16,5 7 5-16,-4-4-1 0,1 5 6 0,-3-1 0 15,-2 4 8-15,-21 24-1 0,38-39 5 0,-38 39-3 16,24-20 3-16,-24 20-2 0,0 0 0 16,0 0 0-16,25 2-3 0,-25-2 1 0,0 0-2 15,11 41 3-15,-11-41-7 0,5 44-2 0,-1-20-7 16,-3 3 2-16,3 3-2 0,-1-4 5 0,5 2-7 16,-3-3 2-16,9 1-14 0,-14-26-7 15,30 43-20-15,-30-43-20 0,39 26-31 0,-39-26-29 16,48 18-34-16,-48-18-65 0,42-11-61 0,-1 20-59 15,-25-37 359-15</inkml:trace>
  <inkml:trace contextRef="#ctx0" brushRef="#br0" timeOffset="133571.4881">6321 12602 747 0,'0'0'217'16,"0"0"-61"-16,-32-30-32 0,32 30-23 0,0 0-32 15,0 0-19-15,-35 8-17 0,35-8-7 0,-21 25-6 16,21-25 5-16,-31 44 5 0,19-16 7 15,-6-1-4-15,8 3 0 0,-6-4-12 16,5 6 0-16,-1-4-8 0,1 2 3 0,4-4-9 16,7-26 0-16,-3 39-6 0,3-39 1 0,8 25-2 15,-8-25 2-15,0 0-1 0,30 12 1 0,-30-12 1 16,32-9-1-16,-32 9 2 0,41-24-3 0,-16 2 3 16,1 1-3-16,-1-3 3 0,0 1-4 15,-2-2 2-15,-23 25-5 0,41-40 3 0,-41 40 0 16,33-32 1-16,-33 32-3 0,27-21 0 0,-27 21-7 15,0 0 0-15,0 0-2 0,0 0-1 0,0 0 3 16,0 0 2-16,9 26 4 0,-14 1-4 0,-4 6 1 16,-4 11-12-16,-6 7 2 0,-1 13 5 15,-4 1-25-15,-1 14 29 0,-5 4-19 0,8 14-64 16,-13-2 28-16,16 7 15 0,-8-14 23 16,0-11 76-16,15-1 9 0,-8-14-41 0,13-1 27 15,-7-17-15-15,9-1 2 0,5-43 18 0,-9 33-55 16,9-33 9-16,0 0 5 0,0 0-16 0,0 0 35 15,0 0-14-15,5-39-7 0,1 2-1 0,-1-7-9 16,-1-3 5-16,1-10-7 0,-2 8 8 0,-3-5-8 16,-3 3 8-16,-2 3-8 0,-3-5 9 0,0 2-10 15,2-4 10-15,1 3-10 0,5 4 5 16,4 1-3-16,3 8 5 0,3 5-5 0,3 3 5 16,-13 31-5-16,28-41-16 0,-28 41 32 15,41-25-31-15,-16 11 26 0,5 11-33 0,-2-13-35 16,18 16-61-16,-21-32-114 0,35 15-319 0,-10 1-3 15,-4-18 337-15</inkml:trace>
  <inkml:trace contextRef="#ctx0" brushRef="#br0" timeOffset="135345.375">8586 12295 103 0,'-26'-3'-22'0,"26"3"-35"0,0 0 34 0,0 0 23 16,0 0 0-16,0 0 63 0,16 33 56 0,-16-33-6 16,0 0 2-16,0 0-11 0,24 19 6 0,-24-19-1 15,0 0 3-15,0 0 0 0,0 0 4 0,32 25-6 16,-32-25 0-16,0 0-7 0,0 0-10 0,0 0-8 16,0 0-14-16,0 0-15 0,0 0-16 15,0 0-11-15,0 0-10 0,0 0-6 0,0 0-2 16,0 0-4-16,0 0-2 0,0 0-2 0,0 0-3 15,0 0 0-15,0 0-3 0,0 0 4 0,0 0-1 16,0 0 0-16,0 0-3 0,0 0-6 0,0 0-3 16,0 0-3-16,0 0-2 0,0 0 0 0,0 0 2 15,0 0 2-15,0 0 5 0,0 0 3 0,0 0 4 16,0 0 2-16,0 0 1 0,0 0 1 16,0 0 2-16,0 0 1 0,0 0 2 0,0 0 0 0,-28-14 1 15,28 14-1-15,0 0-3 0,0 0-3 0,0 0-3 16,0 0-8-16,0 0-21 0,0 0-39 0,0 0-74 15,0 0-105-15,0 0-317 0,0 0 49 0,0 0 329 16</inkml:trace>
  <inkml:trace contextRef="#ctx0" brushRef="#br0" timeOffset="138523.1976">8117 12776 1132 0,'0'0'76'15,"-2"-37"-33"-15,2 37-13 0,6-30-2 0,-6 30 13 16,1-28 3-16,-1 28 4 0,0 0 0 0,-19-30-1 15,19 30-10-15,0 0-4 0,-34-20-8 0,34 20 1 16,-33-12-1-16,33 12-2 0,-38-10 1 0,38 10-3 16,-37-4-1-16,37 4 1 0,-42 4-5 0,42-4-4 15,-45 19-1-15,45-19-5 0,-42 32 2 16,42-32-4-16,-41 44 4 0,23-18-6 0,2 4 2 16,1 3-3-16,0 6 5 0,3 0-6 0,1 3 8 15,2-1-6-15,4-3 6 0,2-4-7 16,4-8-11-16,-1-26 25 0,16 32-28 0,-16-32 29 15,30 14-15-15,-30-14 1 0,50-3 0 0,-23-6-15 16,3-9 28-16,2-5-29 0,-1-5 28 0,5-5-11 16,-1-3-5-16,1-4 5 0,-1 1-3 15,-1 2 4-15,-2 0-4 0,-4 2 3 0,-3 9-5 16,-25 26 5-16,33-43-5 0,-33 43 3 0,0 0-1 16,0 0-2-16,0 0 0 0,0 0-2 0,0 0 1 15,0 0-1-15,8 32 4 0,-17 1-3 0,-4 8 4 16,1 3-7-16,-4 4 6 0,2-4-8 0,1-4 3 15,5-5-11-15,2-6-16 0,6-29 19 16,6 40-34-16,-6-40 18 0,24 25-28 16,3-11-14-16,-27-14-19 0,55-4-29 0,-55 4-28 15,67-24-81-15,-42-5-69 0,5-2-137 0,21 18 136 16,-26-29 298-16</inkml:trace>
  <inkml:trace contextRef="#ctx0" brushRef="#br0" timeOffset="138913.8302">8583 12681 792 0,'-36'35'247'15,"36"-35"-174"-15,0 0-11 0,0 0-5 0,0 0-8 16,0 0-6-16,0 0 0 0,0 0 3 0,0 0 4 16,0 0-2-16,0 0-8 0,0 0-9 0,30 25-2 15,-30-25-3-15,31 1-1 0,-31-1-3 16,33-5-5-16,-33 5-4 0,39-12-7 0,-39 12 0 15,39-21-4-15,-39 21 1 0,39-30-3 0,-39 30 4 16,30-36-3-16,-30 36 5 0,23-44-1 0,-23 44 3 16,11-40-3-16,-11 40 1 0,-2-35-1 0,2 35 0 15,-7-34-2-15,7 34 3 0,-14-31-4 0,14 31 3 16,-21-23-1-16,21 23 2 0,-27-20 2 16,27 20 3-16,-30-12 2 0,30 12 0 15,-35-2-2-15,35 2-2 0,-36 14-3 0,36-14-3 16,-37 36 2-16,16-8-5 0,1 7 5 0,-3 9-2 15,2 4 6-15,0 3-6 0,5-4 6 0,2-5-7 16,5-1 2-16,3-4-6 0,5-2 4 0,9-5-6 16,3-7-2-16,-11-23-12 0,39 42-4 0,-11-26-16 15,2-9-7-15,11 4-34 0,-9-18-33 16,25 19-84-16,-29-37-117 0,18 11-198 0,9 5 10 16,-12-28 432-16</inkml:trace>
  <inkml:trace contextRef="#ctx0" brushRef="#br0" timeOffset="139695.1689">9135 12760 1049 0,'0'0'133'0,"-28"0"-55"0,28 0-13 15,0 0-18-15,0 0-10 0,0 0-5 16,0 0 0-16,-11-25 5 0,11 25 1 0,0 0-3 16,0 0-7-16,0 0-5 0,0 0-5 15,0 0 0-15,0 0 3 0,25 11 2 0,-25-11 3 16,0 0-4-16,13 42-2 0,-13-42-6 0,1 44-1 16,-2-14-6-16,-1 0 6 0,-3-2-4 0,1 0 4 15,4-28-5-15,-9 44-2 0,9-44-5 0,-3 30 1 16,3-30-2-16,0 0 2 0,0 0-3 15,0 0 0-15,0 0 1 0,0 0-1 0,0 0 3 16,0 0-1-16,28-12 2 0,-28 12-3 0,28-49 3 16,-10 17-4-16,1-5 5 0,-1-2-7 0,0 2 6 15,-2-1-5-15,0-1 5 0,-2 0-4 0,0-3 6 16,-2-2-7-16,1 2 6 0,-3-1-7 0,-1 8 6 16,0 3-5-16,-3 6 4 0,-6 26-2 15,10-32 1-15,-10 32-1 0,0 0 0 16,0 0-1-16,0 0-2 0,0 0 1 0,0 0-1 15,0 0 4-15,0 0-2 0,36 35 2 0,-36-35-6 16,31 25-3-16,-31-25-6 0,43 23-1 0,-16-11-6 16,-1-6-3-16,6 2-8 0,-4-4-4 0,9 1-3 15,-3-7-5-15,9 4-10 0,-10-7-9 0,15 8-4 16,-16-11-2-16,9 9 10 0,-13-8 5 16,4 9-3-16,-32-2 4 0,44-3 4 0,-44 3 12 15,0 0 15-15,27-7 26 0,-27 7 31 0,0 0 15 16,0 0 16-16,0 0-5 0,-34-16-7 0,34 16-5 15,-35-4 2-15,35 4-1 0,-46 0 1 16,46 0 0-16,-52 7-2 0,52-7-1 0,-55 25-6 16,29-6-4-16,-6 2-9 0,4 11 0 0,-2 0-8 15,-1 3 4-15,3 0-5 0,7 2 3 16,3-2-7-16,6 1 2 0,1-3-10 0,8 2 2 16,1-5-6-16,5-3 1 0,-3-27-3 0,20 44 1 15,-20-44-3-15,41 31 4 0,-13-22-3 0,6-3 1 16,3-6-1-16,5-4 0 0,4-7 1 0,-1-8 2 15,-3 0 2-15,-1-8-3 0,-8-3 2 0,1 2-7 16,-7-5 4-16,-6 3-4 0,-5-2 1 0,-6-1-5 16,-4 3-3-16,-6 0-5 15,-2 2 1-15,-7-1-2 0,2-1 3 0,-7 6-6 16,14 24-1-16,-30-48-9 0,30 48-7 0,-30-30-9 16,30 30-14-16,0 0-24 0,0 0-47 0,-39-16-74 15,39 16-107-15,23 36-193 0,-23-36 47 0,14 35 416 16</inkml:trace>
  <inkml:trace contextRef="#ctx0" brushRef="#br0" timeOffset="140308.4919">10515 12487 1018 0,'0'0'117'0,"-25"-3"-32"0,25 3-6 16,0 0-11-16,-35 10-19 0,35-10-1 0,-23 28-1 31,16 2 9-31,7-30-1 0,-25 60-1 0,11-28-12 16,5 5-3-16,-2-2-11 0,4-2-2 0,-2 3-10 16,4-1 3-16,0-5-11 0,3-2 1 0,2-28-7 15,2 48-1-15,-2-48 0 0,9 40 0 0,-9-40-1 16,0 0 3-16,17 26-5 0,-17-26 2 15,0 0-1-15,0 0 1 0,0 0 1 0,27-12-1 16,-27 12 3-16,19-32-6 0,-19 32 5 0,22-47-4 0,-12 20 3 0,-1 1-2 16,0-2 2-16,-2 1-3 0,-2-1 5 0,2-2-4 0,-1-1 4 15,-1-5-7-15,4-6 3 0,3-4-7 0,2-1 6 16,6 5-5-16,1 5 7 0,2 8-2 16,-23 29 4-16,44-33-4 0,-44 33 1 0,39-18 0 31,-39 18 1-31,34 0 0 0,-34 0-2 0,30 11 1 15,-30-11-1-15,27 23 2 0,-27-23-1 0,19 33 3 16,-19-33-4-16,13 44 7 0,-12-19-9 0,-2 1 5 16,-3 6-7-16,-5-2 1 0,0 2 2 0,-3-4 1 0,-2-2-1 15,-2 1 3-15,-2-3-4 0,18-24 5 0,-39 43-2 16,39-43 2-16,-42 35-1 0,42-35 2 16,-45 28-3-16,45-28 3 0,-46 23-2 0,46-23 2 0,-42 18 0 15,42-18 1-15,-41 14 2 0,41-14-1 0,-35 8-2 16,35-8 2-16,-32 16-3 0,32-16 4 0,-29 27-4 15,29-27 4-15,-30 45-2 0,16-11-14 0,-4 5 31 16,3 5-28-16,-3 5 23 0,2 4-7 0,-2 1-13 16,0 1 9-16,1 1-9 0,1-4 6 15,0-3-12-15,3-7 0 0,6-3-16 0,0-11-13 16,11 4-32 0,-4-32-24-16,12 37-40 0,-12-37-49 0,27 10-72 15,-27-10-241-15,28-17 53 0,11 8 344 0</inkml:trace>
  <inkml:trace contextRef="#ctx0" brushRef="#br0" timeOffset="140532.4046">11222 11992 1605 0,'-36'48'112'0,"13"-22"-101"0,6 9-21 16,-1 6 33-16,4 5-29 0,-1 3 29 0,-2 2-13 15,-3 4-8-15,3 1 8 0,-1-1-12 16,2 4 8-16,5 1-14 0,2-2 5 0,6-5-16 16,-1-7-6-16,8 2-25 0,-6-11-6 0,15 7-25 15,-13-18-9-15,21 15-45 0,-21-41-44 0,33 38-73 0,-33-38-189 16,39 16 56-16,6-2 326 0</inkml:trace>
  <inkml:trace contextRef="#ctx0" brushRef="#br0" timeOffset="140933.5974">11698 12496 1178 0,'0'0'189'0,"-34"-25"-122"0,34 25-12 15,-30-14-5-15,30 14-9 0,-42 5-6 0,42-5 0 16,-55 27 1-16,25-4 5 0,-6 3-8 0,3 11 1 16,-6 2-7-16,3 7 6 15,-1-4-1-15,5 2 5 0,-1-4-7 0,8-1 1 16,0 0-12-16,9-6-3 0,4-4-7 0,6-5-1 15,6-24-5-15,4 34 1 0,-4-34-2 0,25 19 0 0,-25-19-2 16,46 5 0-16,-16-10 0 0,5-6 0 0,4-4 0 16,0-6 0-16,4-6 0 0,-1-5 0 0,1 1 0 15,-1-6-6-15,-3 3-1 0,-2-1-3 16,-6 3 4-16,-3-1 2 0,-5 1 3 0,-2 2-1 16,-5-1 5-16,-4 1-6 0,-1 5 6 0,-11 25-3 15,5-37 0-15,-5 37 0 0,0 0 0 0,0 0-2 16,0 0-1-16,0 0 0 0,-24-12-6 0,24 12 5 15,-18 24-3-15,4 4 4 0,3 6 0 0,-5 1 2 32,4 6-1-32,-1-6 4 0,-1 0-4 0,4-5 2 15,-1 3-6-15,4-6-2 0,7-2-12 16,0-25-3-16,9 35-12 0,-9-35-1 0,0 0-13 16,35 17-12-16,-7-10-27 0,-28-7-34 0,61-19-74 15,-44-18-87-15,26 4-203 0,6 10 15 0,-17-27 379 0</inkml:trace>
  <inkml:trace contextRef="#ctx0" brushRef="#br0" timeOffset="141266.9489">12210 12450 1236 0,'2'28'166'15,"-2"-28"-100"-15,-30 21-3 0,30-21-4 0,-32 30-5 16,32-30-6-16,-37 46 1 0,37-46-5 0,-38 55-4 16,21-27-16-16,2-2-2 0,3 4-6 0,3-2 2 15,-1-3-5-15,1 1 3 0,9-26-6 0,-13 43 2 16,13-43-6-16,-3 30 1 0,3-30-2 15,0 0-2-15,0 0-2 0,0 0 1 0,25 14 0 16,-25-14-1-16,24-18 2 0,-24 18-3 0,39-40 2 16,-17 13-4-16,2-3 4 0,-1 0-3 0,0-1 4 15,0 1-2-15,-1-6 1 0,-3 0-2 0,1 6 3 16,-4-4-4-16,-2 9 4 0,-14 25-4 16,25-42 1-16,-25 42 0 0,0 0 1 0,19-24-2 15,-19 24 0 1,0 0 1-16,0 0-1 0,0 0 2 0,2 38-2 0,-4-11 1 15,0 4-1-15,-5 6 1 0,2 4-7 0,0-4 0 16,3 2-12-16,2-9 1 0,7-4-11 0,-2 0-1 16,9-1-12-16,-14-25-10 0,36 37-23 0,-36-37-17 15,49 21-31-15,-49-21-51 0,55 2-92 0,-30-2-241 16,-25 0 56-16,60-16 350 0</inkml:trace>
  <inkml:trace contextRef="#ctx0" brushRef="#br0" timeOffset="141923.3262">12688 12519 1378 0,'-16'35'138'15,"-9"-26"-65"-15,17 15-1 0,8-24-8 16,-29 37-16-16,29-37-11 0,-21 32-5 0,21-32-9 16,-9 25-3-16,9-25-10 0,0 0-4 0,11 28-3 15,-11-28 1-15,0 0-3 0,35 11-1 0,-35-11-1 16,41-8-1-16,-16 0 2 0,3-5-1 0,0-1 2 15,1-3-2-15,1-1 2 0,2-3-1 0,-2-6 2 16,-2 5-3-16,-3-3 4 0,-25 25-2 0,35-41 2 16,-35 41-1-16,23-33 5 0,-23 33 3 15,9-30 4-15,-9 30-1 0,0 0-2 0,-10-32-4 16,10 32 0-16,0 0-2 0,-34-14-2 16,34 14-1-16,-39 7-2 0,39-7 1 0,-51 28-2 15,19-6 3-15,-2 8-4 0,4 1 7 0,-5 8 0 16,4 0 3-16,3 1 2 0,5-3 1 0,7-2-9 15,4-3 6-15,3-2-10 0,5-4 4 0,4-26-5 16,6 46 3-16,-6-46-4 0,28 27-7 16,-3-20-8-16,7-7-7 0,7-4-14 0,0-12-7 15,17-1-19-15,-8-11-24 0,18 8-22 0,-17-22-24 16,24 26-25-16,-25-30-27 0,17 25-23 0,-19-19-26 16,2 8-17-16,0 7 10 0,-16-12 70 0,3 13 154 15,-7 1 95-15,-15-2 144 0,-13 25 82 0,0 0-9 16,5-44-29-16,-5 44-51 15,0 0-57-15,-26-5-50 0,26 5-33 0,-39-2-21 16,39 2-15-16,-46 11-5 0,19-3-2 0,2 8 2 16,-3-3-2-16,28-13 0 0,-51 38-6 0,51-38 0 15,-47 41-5-15,24-15 1 0,23-26-7 0,-33 43-1 16,33-43-7-16,-11 29 0 0,11-29-4 0,0 0 2 16,20 29-2-16,-20-29 0 0,35 5 0 0,-8-7 0 15,1-1 0-15,2-3 0 0,0-2 0 16,0-1 0-16,-1 2 0 0,-5 1 0 0,-24 6 0 15,38-3 0-15,-38 3 0 0,0 0 0 0,0 0 0 16,0 0 0-16,16 25 0 0,-16-25 0 16,-22 35 0-16,3-11 0 0,-6 3 0 0,-3-3 0 15,-2 5 0-15,-2-5 0 0,0 3 0 0,-2-4-5 16,4 3-44-16,-5-7-12 0,13 8-46 0,-13-25-67 16,39 29-186-16,-4-31-249 0,0 0 73 15,0 0 391-15</inkml:trace>
  <inkml:trace contextRef="#ctx0" brushRef="#br0" timeOffset="146514.8916">22016 11261 414 0,'0'0'99'0,"0"0"-89"16,18-28-5-16,-18 28 1 0,0 0 2 0,0 0 3 15,23-25 2-15,-23 25 1 0,0 0 0 0,0 0-3 16,0 0-2-16,0 0 6 0,0 0 8 15,0 0 11-15,0 0 8 0,0 0 3 0,0 0-2 16,0 0 2-16,0 0 1 0,0 0-3 0,0 0-4 16,0 0-8-16,0 0-7 0,0 0-5 0,0 0-4 15,0 0-4-15,0 0-2 0,0 0-2 0,0 0-2 16,0 0 1-16,0 0-2 0,0 0-2 0,0 0 0 16,0 0-3-16,-34 32 1 0,34-32-1 15,-39 41-13-15,9-11 11 0,-7 7-10 16,-7 5 6-16,-6 11 3 0,-10 3-12 0,-4 4 8 15,-7 5-8-15,-7 4 12 0,1-1-4 0,-8 3 11 16,0-1-7-16,-2 1 16 0,-4 3 6 0,3-4-21 16,-1-1 19-16,4-4-28 0,2-7 4 0,5 0-2 15,9-3-44-15,-4-16-64 0,13-13-260 0,14 16 2 16,-16-28 262-16</inkml:trace>
  <inkml:trace contextRef="#ctx0" brushRef="#br0" timeOffset="148061.9516">19321 13271 182 0,'0'0'78'0,"0"0"-17"0,0 0 6 15,0 0-10-15,0 0 2 0,0 0-10 0,0 0-8 16,0 0-10-16,0 0-8 0,0 0-9 0,0 0-4 16,0 0-1-16,0 0 2 0,0 0 3 15,-25 2 3-15,25-2 4 0,0 0 0 0,0 0-2 16,0 0-1-16,0 0-8 0,0 0-2 0,0 0-4 16,-21 31-5-16,21-31-1 0,-27 28-11 0,27-28-5 15,-44 43-4-15,14-19 1 0,-2 5 9 16,-7 0 4-16,-2 5 2 0,-1 1 5 0,-4 2-6 15,0 5 5-15,-9 4-3 0,-7 9 4 0,-4 6 8 16,-8 5 19-16,-6 4 23 0,-3 9-3 16,-11 1 16-16,4 11-15 0,-10-3-7 0,7 7 5 15,-10 0-21-15,9-1 4 0,0-3-23 0,2-6 8 16,5-2 2-16,8-11-24 0,11-10 20 0,6-8-35 16,14-6-8-16,2-15-15 0,16 1-49 0,0-19-51 15,30-15-187-15,0 0-26 0,-33-1 287 0</inkml:trace>
  <inkml:trace contextRef="#ctx0" brushRef="#br0" timeOffset="154454.0014">19280 13401 178 0,'0'0'28'15,"0"0"-21"-15,0 0-12 0,0 0-24 16,0 0-24-16,0 0-45 0,0 0 71 0,-5-26 27 0</inkml:trace>
  <inkml:trace contextRef="#ctx0" brushRef="#br0" timeOffset="155212.7802">19294 13442 126 0,'0'0'55'16,"0"0"-15"-16,4-30-6 0,-4 30-5 15,0 0 0-15,14-29-4 0,-14 29-2 0,18-28 4 16,-18 28 6-16,30-38 4 0,-30 38 8 0,42-50 1 15,-15 20 1-15,-1-3-8 0,3-1-6 0,1-1-2 16,2-2 4-16,3 2 13 0,-1-6-13 0,6 3 5 16,-4-3-22-1,3 2-5-15,0-1-4 0,0-2-8 0,-2 5 4 16,0-2-5-16,0 5 6 0,-3-1-7 0,-2 7 7 16,-2 0-7-16,-3 5 1 0,-3 5-5 15,-24 18-10-15,43-23-11 0,-43 23-10 0,35-8-1 16,-35 8-1-16,34 3-1 0,-34-3-20 15,35 16-28-15,-35-16-43 0,36 30-56 0,-36-30-56 16,33 32 230-16</inkml:trace>
  <inkml:trace contextRef="#ctx0" brushRef="#br0" timeOffset="155415.9814">20429 12609 679 0,'0'0'-55'0,"-28"17"-49"0,28-17-86 0,0 0-91 15,0 0 233-15</inkml:trace>
  <inkml:trace contextRef="#ctx0" brushRef="#br0" timeOffset="155790.9248">20371 12582 684 0,'0'0'18'0,"-35"23"-18"0,35-23-3 0,-27 4 0 15,27-4-1-15,-25 7 2 0,25-7-1 0,0 0-1 16,-33 17 0-16,33-17-6 0,0 0-8 0,-34 28-6 16,34-28 1-16,-25 29 7 0,25-29 7 0,-32 37 9 15,32-37 17-15,-44 45 21 0,19-16 24 16,-9-1 21-16,6 7 12 0,-14-7-12 15,8 13 5-15,-12-11-7 0,7 8-18 0,-5-6-1 16,1 3-40-16,1-3 3 0,1 0-24 0,0-4 5 16,4 0-1-16,2-5-7 0,3-4-6 0,9 6-34 15,-9-11-29-15,18 14-25 0,-11-12 1 0,16 10 5 16,9-26-5-16,-5 29-86 0,5-29-168 0,0 0 69 16,58 19 280-16</inkml:trace>
  <inkml:trace contextRef="#ctx0" brushRef="#br0" timeOffset="158448.2251">19500 13389 131 0,'0'0'61'0,"0"0"2"16,0 0-5-16,0 0-9 0,0 0-13 0,0 0-10 15,0 0-6-15,0 0-1 0,0 0-3 16,0 0-1-16,0 0-1 0,-9 24-1 0,9-24-3 16,0 0 1-16,0 0 3 0,0 0-1 0,3 32 4 15,-3-32 1-15,0 0-3 0,11 28-2 0,-11-28-2 16,0 0-5-16,19 30 0 0,-19-30-1 16,0 0 2-16,25 25 0 0,-25-25 2 0,0 0 1 15,29 25-1-15,-29-25-2 0,0 0-2 0,28 22-3 16,-28-22-1-16,0 0 0 0,0 0-2 15,32 27 1-15,-32-27 1 0,0 0-2 0,0 0 3 16,17 26 0-16,-17-26-2 0,0 0 1 0,0 0-1 16,0 0 0-16,13 23 1 0,-13-23-1 0,0 0 0 15,0 0 1-15,0 0 1 0,0 0 3 0,0 0 2 16,0 0 1-16,0 0 3 0,0 0-3 0,28 28 0 16,-28-28-2-16,0 0-2 0,0 0-1 15,0 0-1-15,29 16-1 0,-29-16 0 16,0 0 0-16,0 0 1 0,0 0 0 0,26 23 0 15,-26-23-1-15,0 0 2 0,0 0-1 0,0 0 2 16,0 0-1-16,0 0 0 0,25 27-2 0,-25-27 0 16,0 0 0-16,0 0 0 0,0 0 1 0,0 0-1 15,25 10 2-15,-25-10 2 0,0 0 1 0,0 0 5 16,0 0-1-16,30 7 2 0,-30-7-3 16,0 0-3-16,0 0-2 0,26 11-3 0,-26-11 1 15,0 0-2-15,25 9 1 0,-25-9 0 0,0 0-1 16,0 0 1-16,27 17-1 0,-27-17 1 0,0 0-1 15,0 0 2-15,0 0-2 0,26 28 3 0,-26-28 0 16,0 0 2-16,0 0-1 0,0 0-2 16,20 27-1-16,-20-27 0 0,0 0 3 0,0 0-3 15,25 12 4-15,-25-12-2 0,0 0 0 16,0 0 5-16,26 5 0 0,-26-5 2 0,0 0 1 16,27-1-2-16,-27 1-2 0,0 0-1 0,28-4 0 15,-28 4 0-15,0 0-2 0,27-2 4 0,-27 2-6 16,0 0 3-16,0 0-3 0,24 0 2 0,-24 0 2 15,0 0 1-15,0 0 1 0,0 0 1 0,0 0-3 16,0 0 0-16,27 14-3 0,-27-14-1 16,0 0-1-16,0 0 0 0,0 0 1 0,0 0-3 15,26 11 2-15,-26-11 0 0,0 0 0 0,25-4 2 16,-25 4 0-16,0 0 0 0,36-12 0 16,-36 12-1-16,25-12 1 0,-25 12-2 0,28-16 0 15,-28 16 0-15,30-14 1 0,-30 14-1 0,27-11 1 16,-27 11-2-16,24-10 0 0,-24 10 0 0,0 0 1 15,29-11-1-15,-29 11 1 0,0 0 0 16,26-5-2-16,-26 5 2 0,0 0-2 0,0 0 2 16,29-2 0-16,-29 2-2 0,0 0 1 0,0 0 2 15,0 0-2-15,0 0 2 0,28 11-2 0,-28-11 1 16,0 0-1-16,0 0 2 0,0 0-2 0,28 12 0 16,-28-12 0-16,0 0 0 0,0 0 0 0,30 4 0 15,-30-4-1-15,0 0 1 0,25-13 2 16,-25 13-1-16,0 0 2 0,25-16-2 15,-25 16 2-15,0 0-1 0,23-26 1 0,-23 26 0 16,0 0-1-16,28-34-1 0,-28 34 1 0,18-24-3 16,-18 24 4-16,21-32-4 0,-21 32 3 0,22-30-2 15,-22 30 1-15,19-28 0 0,-19 28 0 0,19-25-1 16,-19 25 2-16,0 0-2 0,18-28 2 0,-18 28 1 16,0 0 5-16,0 0 7 0,9-28 10 15,-9 28 7-15,0 0 1 0,4-25-3 0,-4 25 0 16,0 0-8-16,0-35 0 0,0 35-6 0,-2-26-4 15,2 26-3-15,-2-30-3 0,2 30-3 0,0-34 1 16,0 34-3-16,2-37 2 0,-2 37-4 16,3-35 3-16,-3 35-3 0,6-37 1 0,-6 37-2 15,5-32 3-15,-5 32-2 0,5-28 3 0,-5 28-3 16,0-28 4-16,0 28-5 0,-1-26 3 16,1 26-1-16,-8-27 2 0,8 27 2 0,-16-30 8 15,16 30 24-15,-17-35-14 0,17 35 19 0,-25-33-37 16,25 33 12-16,-35-39-16 0,35 39 12 0,-34-46 3 15,34 46-8-15,-37-51 5 0,15 28-5 0,1-3 2 16,0-1-6-16,-2 1 1 0,2-1-6 0,21 27 4 16,-43-45-5-16,43 45 4 0,-35-36-9 15,35 36-6-15,-34-26-13 0,34 26-12 0,-30-16-15 16,30 16-23-16,-28-2-18 0,28 2-17 0,-25 7-9 16,25-7 1-16,0 0 3 0,-23 23-4 0,23-23-12 0,0 0-29 15,-18 37-70-15,18-37 40 0,0 0 192 0</inkml:trace>
  <inkml:trace contextRef="#ctx0" brushRef="#br0" timeOffset="160244.6252">20204 13339 217 0,'0'0'-5'0,"0"0"-10"0,-24-5 1 15,24 5 6-15,0 0 15 0,0 0 11 16,0 0 10-16,0 0 3 0,0 0 0 0,0 0-7 16,0 0 2-16,0 0 9 0,0 0 16 0,-25 28 13 15,25-28 11-15,0 0-3 0,0 0-2 16,-2 34-11-16,2-34-11 0,0 0-11 0,0 0-11 16,2 24-9-16,-2-24-6 0,0 0-1 0,0 0-1 0,0 0 0 0,0 0 2 15,0 0 0-15,28 8 2 0,-28-8 0 0,0 0 0 16,0 0-6-16,30-23 0 0,-30 23-5 0,0 0 0 15,22-34-1-15,-22 34 1 0,14-28-3 16,-14 28 2 0,12-26-2-16,-12 26 0 0,0 0-2 15,13-30 0-15,-13 30-1 0,0 0 3 0,0 0 1 16,0 0 1-16,0 0 0 0,0 0 0 0,0 0-1 16,0 0 1-16,-29-14-1 0,29 14 1 0,0 0-1 15,0 0-1-15,-25 22 3 0,25-22 0 0,0 0 1 16,0 0 0-16,0 0-1 0,-26 23-1 0,26-23-1 15,0 0-2-15,0 0-3 0,0 0 0 16,0 0 0-16,0 0-1 0,0 0 1 0,0 0-1 16,26-1 1-16,-26 1 1 0,0 0-1 15,31-13 0-15,-31 13 0 0,0 0 0 0,28-17 0 16,-28 17 4-16,0 0 0 0,0 0 0 0,28-11 1 16,-28 11 1-16,0 0 0 0,0 0 13 0,0 0 12 15,0 0 12-15,0 0-1 0,0 0-9 0,0 0-7 16,0 0-5-16,0 0 5 0,0 0 4 15,0 0-3-15,0 0-1 0,-26-12-7 0,26 12-4 16,0 0-1-16,0 0-4 0,0 0-1 0,0 0 1 16,0 0-3-16,0 0 2 0,0 0 0 0,0 0 1 15,0 0 0-15,0 0-1 0,0 0-1 0,0 0 0 16,0 0-1-16,0 0-1 0,0 0 0 0,0 0-1 16,-27 3 1-16,27-3-1 0,0 0 1 15,-12 32-2-15,12-32 3 0,-15 25-2 16,15-25 2-16,-15 28-1 0,15-28 5 0,-18 26-1 15,18-26 4-15,-20 25-4 0,20-25 0 0,-17 28-4 16,17-28 1-16,-22 32-4 0,22-32 4 0,-24 37-5 16,24-37 4-16,-27 46-3 0,11-20-1 0,2 2 0 15,-2 2 2-15,0 2-7 0,4-1 9 0,-4 3-8 16,2 1 8-16,1-1-7 0,-1-1 5 16,2 1-7-16,-3-1 4 0,3 0 15 0,-6-1-32 15,1 3 34-15,-3-1-31 0,1 3 14 0,-4-2 6 16,3 4-6-16,-1-2 7 0,0-4-7 0,1-3 5 15,1-3-5-15,19-27 0 0,-29 44-10 0,29-44-11 16,-19 30-20-16,19-30-28 0,0 0-32 16,0 0-35-16,0 0-84 0,0 0-144 0,25-23 96 15,5 21 272-15</inkml:trace>
  <inkml:trace contextRef="#ctx0" brushRef="#br0" timeOffset="160791.7223">19756 14345 199 0,'0'0'14'15,"0"0"-5"-15,0 0 7 0,0 0 8 0,0 0 23 16,0 0 16-16,0 0 16 0,0 0 3 0,0 0-10 16,0 0-13-16,0 0-8 0,0 0 1 0,0 0 6 15,0 0 5-15,0 0 0 0,0 0-5 16,0 0-8-16,0 0-5 0,0 0-8 15,0 0-2-15,0 0-6 0,-24 11-7 0,24-11-7 16,0 0-6-16,0 0-6 0,0 0-2 0,0 0-1 16,0 0-3-16,0 0-1 0,0 0 1 0,0 0 0 15,0 0 2-15,0 0 1 0,0 0 1 0,30 8 0 16,-30-8-2-16,0 0-1 0,33 9-1 0,-33-9-2 16,25-1 0-16,-25 1 1 0,0 0 2 15,36-13 3-15,-36 13 0 0,0 0 7 0,31-37 5 16,-31 37 15-16,27-42 2 0,-16 10 10 0,6 1-8 15,-4-12 1-15,6-1-9 0,1-7 8 0,3-2 6 16,3-3-27-16,6-2 26 0,-3-7-37 16,6 1 8-16,-1-1 4 0,-1-2-13 0,1 2 8 15,0 3-14-15,-3 4 1 0,-4 5-23 0,1 11-7 16,-10-4-30-16,7 23-27 0,-22-14-38 16,-3 37-52-16,11-29-46 0,-11 29-95 0,0 0-29 15,0 0 236-15</inkml:trace>
  <inkml:trace contextRef="#ctx0" brushRef="#br0" timeOffset="161854.4766">20266 13366 575 0,'0'0'25'0,"-23"28"-18"0,23-28 5 0,0 0 8 15,-19 26 4-15,19-26 8 0,0 0-6 0,0 0-4 16,0 0-5-16,0 0-9 0,0 0-6 0,0 0-2 16,0 0 5-16,0 0 7 0,0 0 9 15,0 0 7-15,0 0-1 0,0 0 1 0,0 0-3 16,21-26-3-16,-21 26-3 0,0 0-1 0,14-26-6 15,-14 26-1-15,0 0-4 0,0 0-3 0,11-27 0 16,-11 27-1-16,0 0 0 0,0 0 5 0,0 0 2 16,7-28 5-16,-7 28 0 0,0 0 5 0,7-26 0 15,-7 26 5-15,7-23 0 0,-7 23 3 0,9-28-5 16,-9 28-2-16,9-32-9 16,-9 32-1-16,11-34-7 0,-11 34 3 0,16-42 14 15,-9 19-18-15,1-1 16 0,3-5-16 0,0 5-3 16,3-4-14-16,0-2 13 0,2 1-11 0,2-1 14 15,-2 1 10-15,5 0 0 0,-5 1 9 0,5 2-4 16,-5-2 1-16,5-1-7 0,-3 1 2 0,1-2-7 16,-3 2 6-16,4-2-4 0,-6-2 8 0,2 4-4 15,-2-2 4-15,-14 30-5 0,23-44 2 16,-23 44-6-16,20-38 2 0,-20 38-6 0,12-29 0 16,-12 29-3-16,0 0 1 0,7-24-1 0,-7 24 1 15,0 0-1-15,0 0 0 0,0 0-1 16,0 0 0-16,0 0-3 0,0 0-3 0,0 0-2 15,0 0-3-15,0 0-1 0,0 0 0 0,0 0 3 16,0 0 3-16,0 0 5 0,0 0 2 16,0 0 0-16,28-7 0 0,-28 7-1 0,0 0 1 15,0 0-1-15,27-2 2 0,-27 2-1 0,0 0 0 16,0 0 1-16,28-2-1 0,-28 2 0 0,0 0-2 16,0 0 2-16,25 5 0 0,-25-5 0 0,0 0 0 15,0 0-5-15,29 13-8 0,-29-13-5 0,0 0-6 16,0 0 3-16,14 24 4 0,-14-24 4 0,-2 25 2 15,2-25 6-15,-11 30-1 0,11-30 6 16,-17 42-2-16,17-42 4 0,-25 50-2 16,11-24 4-16,-1 4 0 0,0 3 9 0,-1-3-2 15,0 7 6-15,-2 0-7 0,-2 4 5 0,1-1-8 16,1 3 8-16,-5-3-7 0,6-3 5 0,-5 4 9 16,3-10-35-16,-1 3 31 0,1-4-34 0,1-7 14 15,-1 3 4-15,19-26-3 0,-36 35 2 0,36-35-3 16,-33 25 0-16,33-25-9 0,-25 12-5 15,25-12-16-15,0 0-19 0,0 0-27 0,0 0-29 16,-11-26-56-16,9-1-59 0,2-8-182 0,29 18 73 16,-22-29 331-16</inkml:trace>
  <inkml:trace contextRef="#ctx0" brushRef="#br0" timeOffset="161995.1311">20865 13000 953 0,'0'0'-298'16,"-42"26"-111"-16,42-26 164 0</inkml:trace>
  <inkml:trace contextRef="#ctx0" brushRef="#br0" timeOffset="162479.5663">20792 13280 655 0,'0'0'62'15,"0"0"-27"-15,0 0-8 0,0 0 5 16,-26-16 15-16,26 16 5 0,0 0 6 0,0 0-5 16,0 0-9-16,-11-27-12 0,11 27-3 0,0 0 0 15,0 0 6-15,0 0 0 0,0 0 0 0,0 0-1 16,0-26-3-16,0 26-5 0,0 0 6 16,0 0 1-16,0 0-3 0,0 0 1 0,29 16-13 15,-29-16-5-15,28 16-8 0,-28-16-1 0,35 19-3 16,-35-19 1-16,45 25-2 0,-45-25 1 15,49 26-5-15,-49-26-6 0,53 30-19 0,-53-30-21 16,48 37-40-16,-48-37-40 0,44 37-83 0,-44-37-163 16,20 32-40-16,6-2 214 0</inkml:trace>
  <inkml:trace contextRef="#ctx0" brushRef="#br0" timeOffset="163038.9788">20247 13915 603 0,'0'0'117'0,"0"0"-57"16,21-24-8-16,-21 24-8 0,0 0 13 0,0 0-25 15,0 0 5-15,0 0-10 0,0 0-3 0,0 0-7 0,0 0-7 16,0 0 11-16,0 0-16 0,7 26 16 0,-7-26-12 16,-1 41-2-16,1-41-13 0,0 44 11 0,0-44-15 15,1 38 11-15,-1-38-4 0,13 30-19 0,-13-30-24 0,0 0-55 16,24 21-54-16,-24-21-181 0,39 11-15 0,-39-11 233 16</inkml:trace>
  <inkml:trace contextRef="#ctx0" brushRef="#br0" timeOffset="164796.7367">20215 14227 288 0,'0'0'30'15,"0"0"-5"-15,0 0 17 0,0 0 12 0,0 0 16 16,0 0-3-16,0 0-11 0,0 0-16 0,0 0-14 15,0 0-4-15,0 0 12 0,0 0 5 0,0 0 12 16,0 0-5-16,20-28-6 0,-20 28-12 16,28-41-1-16,-7 15-10 0,0-7-1 0,4 1 6 15,2-9-12-15,1 8 7 0,2-6-11 16,2 0-6-16,0 6-26 0,-4-4-26 0,2 12-95 16,-1 15-227-16,-19-22 8 0,22 32 259 0</inkml:trace>
  <inkml:trace contextRef="#ctx0" brushRef="#br0" timeOffset="165421.7846">20196 14292 307 0,'0'0'47'16,"0"0"-19"-16,0 0 0 0,0 0 2 0,0 0 12 15,0 0 9-15,0 0 6 0,30-28-9 0,-30 28-11 16,40-39-15-16,-11 9-9 0,8-3-9 16,4-8-2-16,5-4 5 0,5-8-4 0,4-4 4 15,-2-4-11-15,6-6 4 0,1-2-3 0,0-3 3 16,2-2 6-16,-2 0-11 0,2 2-20 0,-5 3-44 16,-4 2-108-16,9 23-115 0,-34-19 129 0,25 36 163 15</inkml:trace>
  <inkml:trace contextRef="#ctx0" brushRef="#br0" timeOffset="165890.6467">21113 13306 431 0,'0'0'50'0,"0"0"-26"16,0 0 0-16,0 0 8 0,0 0 20 16,0 0 6-16,0 0 6 0,0 0-7 0,0 0-11 15,0 0-15-15,0 0-10 0,25 14-8 0,-25-14-4 16,0 0 0-16,14 28-3 0,-14-28-1 0,12 25-3 15,-12-25 1-15,15 26-2 0,-15-26 2 0,14 25-3 16,-14-25-2-16,0 0-9 0,25 30-18 0,-25-30-27 16,0 0-28-16,28 18-33 0,-28-18-31 15,0 0-84-15,39 5-29 0,-39-5 261 0</inkml:trace>
  <inkml:trace contextRef="#ctx0" brushRef="#br0" timeOffset="166171.9233">21304 13398 489 0,'0'0'35'0,"0"0"-27"0,0 0-7 0,-25 19 0 16,25-19 0-16,0 0-1 0,-24 28 0 0,24-28 0 15,-29 35-2-15,29-35-1 0,-40 51 0 0,13-21 2 16,-5 9 14-16,-7 7 22 0,-7 1 30 15,-2 12 32-15,-10-5 21 0,8 15 2 16,-17-2-14-16,12 7-36 0,-14-7-17 0,7 3-24 16,0-8-5-16,4-4 0 0,6-11-14 0,8-6 2 15,10-9-12-15,10-9 1 0,24-23-27 0,0 0-23 16,0 0-34-16,0 0-60 0,10-27-91 0,22 6-169 16,-14-32 39-16,33 25 364 0</inkml:trace>
  <inkml:trace contextRef="#ctx0" brushRef="#br0" timeOffset="166531.379">20413 14106 890 0,'0'0'106'0,"0"0"-41"0,0 0-19 0,0 0-3 15,0 0 5-15,0 0-5 0,0 0-7 0,0 0-13 16,15 28-13-16,-15-28-10 0,0 0-2 0,21 37-6 16,-21-37-5-16,12 24-12 0,-12-24-12 15,0 0-28-15,0 0-28 0,43 29-55 0,-43-29-84 16,0 0-160-16,53-22 98 0,-42-13 294 0</inkml:trace>
  <inkml:trace contextRef="#ctx0" brushRef="#br0" timeOffset="167187.6093">21131 13056 574 0,'0'0'74'15,"0"0"-9"-15,-25-14 8 0,25 14 4 16,0 0-1-16,0 0-8 0,0 0-11 0,0 0-11 16,-27-20-11-16,27 20-12 0,0 0-10 0,0 0-6 15,0 0-4-15,0 0-3 0,0 0 0 0,0 0-1 16,-17 23 0-16,17-23 3 0,0 0 1 0,0 0 5 15,14 32 8-15,-14-32-8 0,23 25 22 0,-23-25-16 16,37 38 8-16,-14-11-5 0,2-2-10 16,0 3 3-16,-1 2-7 0,3 0 4 15,0 0-5-15,-1 3 2 0,1-1-7 0,-2 1 6 16,-2 1-8-16,0-6-43 0,5 9-22 0,-7-7 15 16,4 5-3-16,-7-7 46 0,-2-1-11 0,-16-27-53 15,33 44-42-15,-33-44-56 0,25 1-146 0,2 12-12 16,-27-13 282-16</inkml:trace>
  <inkml:trace contextRef="#ctx0" brushRef="#br0" timeOffset="168112.0864">20105 14162 512 0,'0'0'86'0,"0"0"-28"16,0 0 1-16,0 0 2 0,-9-35 15 0,9 35-2 16,0 0-7-16,0 0-13 0,11-28-17 0,-11 28-15 15,0 0-9-15,0 0-6 0,0 0 3 0,0 0 3 16,0 0 6-16,0 0 10 0,0 0 6 0,0 0 2 16,12 31-4-16,-4-6-4 0,-5 1-11 0,6 6 0 0,0-2-8 15,3 3 1-15,2-3-11 0,4 0 4 16,3-2-7-16,1-1 4 0,2-6-12 0,1-2-12 15,3 6-33-15,-28-25-32 0,59 35-60 0,-59-35-72 16,44 9-177-16,-8 14 6 0,-36-23 336 0</inkml:trace>
  <inkml:trace contextRef="#ctx0" brushRef="#br0" timeOffset="168252.7031">20617 14549 933 0,'0'0'90'0,"-26"-10"-60"0,26 10-17 15,0 0-2-15,0 0-2 0,0 0-5 0,-25-25-10 16,25 25-18-16,0 0-30 0,0 0-45 0,0 0-52 16,-16-30-89-16,16 30-106 0,0 0 177 0,0 0 169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44:19.35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9181 9123 856 0,'-49'-19'66'16,"6"5"-27"-16,3-2-14 0,4 3-15 16,-1 5 0-16,5 2-3 0,-5 5-5 0,1 6-5 15,-4 7-7-15,-3 6-1 0,-1 10-2 0,-2 5 7 16,-4 13 1-16,-1 4 11 0,-2 6 14 0,-2 7-11 16,-5 4 37-16,8 7-9 0,-6-5 19 15,10 12 12-15,-5-11-16 0,16 8 4 0,-2-13-25 16,14 2 0-16,7-11-22 0,13-3 3 0,10-4-13 15,11-8 5-15,11 7-8 0,12-6 8 16,10 0 11-16,12 2-29 0,11 0 30 0,6 2-30 16,4 0 10-16,3-4 8 0,0-5-7 0,-2-4 5 15,7-6-2-15,0-8 2 0,1-8-2 0,1-11 1 16,-5-13 0-16,-2-11-2 0,-2-13 13 0,-2-14 2 16,-8-18 18-16,0-8 13 0,-15-19-25 0,-3-4 12 15,-9-16-27-15,-7-6-9 0,-7-3 18 16,-6-2-21-16,-8 4 1 0,-11 3 18 0,-14 6-21 15,-12 12 18-15,-19 8 2 0,-13 13-17 16,-14 14 10-16,-12 9-16 0,-15 20-6 0,-17 11-17 16,-3 24-12-16,-17 6-9 0,10 31-12 0,-10-4-8 15,14 29-24-15,-4-11-26 0,22 17-75 0,1 0-162 16,7-24-28-16,45 21 299 0</inkml:trace>
  <inkml:trace contextRef="#ctx0" brushRef="#br0" timeOffset="1015.8426">8942 9636 455 0,'-39'-7'46'0,"39"7"-15"0,-28-9-6 16,28 9 8-16,-25-13 21 0,25 13 10 0,-28-21 11 16,28 21-7-16,-30-28-4 0,30 28-14 0,-34-33-6 15,34 33-9-15,-34-41-1 0,34 41 10 16,-38-49-15-16,20 24 8 0,-7-5-21 0,2 2-7 16,-2-5-16-16,-1-3 12 0,-3-2-5 15,1 1 11-15,-2-6 9 0,0 3-7 0,-4-6 3 16,2-1-10-16,-3-3 5 0,-1-6-8 0,-1 1 9 15,0 2-8-15,-2-5 9 0,-2 4-11 0,1-3 10 16,-1-6 6-16,-5-2-26 0,3 1 25 0,-3-4-26 16,0 3 6-16,-3 1 9 0,1-3-10 0,-4 0 10 15,-3-3-10-15,1-1 11 0,-8-1-12 0,-2-2 9 16,-2 2-12-16,1-4 11 0,-3-1 4 16,-1-1-22-16,-3 1 21 0,1-4-22 0,0 0 8 15,-2-4 12-15,4-1-11 0,0 0 13 16,-5-6-14-16,3-1 14 0,-3-4 2 0,5-4-20 15,-2 3 22-15,0-3-21 0,-2-3 2 0,1 1 17 16,1-3-18-16,-2 0 16 0,6-1-14 0,-6 1-2 16,1 0 18-16,-1-3-17 0,-1 4 19 15,-2-3-1-15,-4 1-17 0,0 1 15 0,-3-1-17 16,-2 1 16-16,2-2 2 0,-4 6-20 0,4 2 22 16,-4-4-21-16,0 4 1 0,2-3 15 0,-5 0-16 15,3-1 14-15,-2-2 3 0,3-1-16 0,1 1 17 16,1-2-16-16,5 5 5 0,-1-3 18 0,7 2-12 15,-1-2 16-15,3 1-18 0,4 1 13 0,0 0 0 16,1 2-21-16,1 3 17 16,3 2-24-16,-4 2-7 0,8 10 3 0,-4-3-31 15,7 16-16-15,-9-7-42 0,14 23-25 0,-15-11 11 16,10 17-57-16,-5 12-102 0,-15-19-44 0,33 38 299 16</inkml:trace>
  <inkml:trace contextRef="#ctx0" brushRef="#br0" timeOffset="2849.5598">8824 9887 359 0,'0'0'17'0,"0"0"-44"16,0 0-2-16,-18-26 4 0,18 26 17 0,0 0 28 15,0 0 25-15,0 0 17 0,0 0 11 0,0 0-8 16,0 0-8-16,0 0 8 0,-11 32 9 16,17-2 10-16,-6-2-2 0,7 16-5 0,-7 2-18 15,10 21-7-15,-3 8 0 0,8 17-23 0,-7 12 15 16,5 16-14-16,-10 5-10 0,3 10 7 0,-8 11-30 16,-2 6 5-16,-4 6 10 0,-3 6-9 0,-3-2 8 15,0-3 5-15,-2-8-27 0,-2-10 2 0,0-16 13 16,4-16-16-16,3-14 17 0,6-17-30 0,10-6-19 15,-1-23-26-15,15 8-82 0,-10-32-70 16,-9-25-217-16,36 56 70 0,-36-56 369 0</inkml:trace>
  <inkml:trace contextRef="#ctx0" brushRef="#br0" timeOffset="3365.1944">8262 12129 195 0,'0'0'-16'16,"0"0"1"-16,7-31 2 0,-7 31 8 0,0 0 6 15,14-30 1-15,-14 30 12 0,0 0-4 0,15-28 23 16,-15 28 11-16,0 0 21 0,0 0 27 15,14-25 1-15,-14 25 8 0,0 0-10 0,0 0 5 16,0 0-3-16,0 0 13 0,0 0-7 0,35 2-2 16,-35-2-19-16,32 39-10 0,-12-8-5 0,8 19-40 15,-5-1 23-15,5 13-36 0,-5-4 4 16,4 7 4-16,-6-2-12 0,0 1 11 0,-3-3-10 16,0-3 9-16,-4-10-11 0,2-9 5 0,3-15-8 15,-19-24 5-15,48 25 0 0,-18-22 1 0,8-13 3 16,9-6 5-16,6-23 8 0,13-15-9 0,1-18 6 15,9-15-23-15,6-4-6 0,-2-13-18 0,10 9-52 16,-17-18-37-16,19 30-126 0,-34 4-256 16,-3-7 6-16,3 22 275 0</inkml:trace>
  <inkml:trace contextRef="#ctx0" brushRef="#br0" timeOffset="4130.942">9911 11082 1142 0,'-42'-11'139'0,"42"11"-108"0,0 0-23 0,0 0-8 16,0 0-2-16,0 0 2 0,-18 23 1 16,18-23 4-16,2 28 2 0,-1-3 7 0,-2 5 22 15,4 10-26-15,-3 2 35 0,4 11-27 0,-8 0 3 16,8 7 11-16,-8-2-14 0,6 7 15 0,-4-3-9 15,6 5 12-15,-4-7-12 0,5-4 1 0,2-8-4 16,2-6 1-16,3-9-8 0,3-8 3 0,-15-25-15 16,33 23 1-16,-33-23-2 0,48-4 1 15,-18-10 2-15,0-9-3 0,4-5 3 16,-2-9-6-16,1-9 6 0,-1-5-8 0,-2-7 9 16,0-3-10-16,1 3 9 0,-5 1-8 0,-1 6 7 15,-4 4-7-15,-3 6 7 0,-4 4-6 0,-5 7 5 16,-9 30-4-16,12-40 3 0,-12 40-1 0,0 0 2 15,0 0-3-15,0 0 2 0,0 0-2 0,0 0 0 16,0 0 4-16,9 44-5 0,-5 0 7 16,-2 7-7-16,1 5 9 0,1 9-7 0,1 2 8 15,0-2-9-15,2-1 8 0,6-8-4 0,1-7 9 16,0-12-3-16,4-7 6 0,-18-30-7 0,40 36-1 16,-40-36 0-16,50 12 7 0,-23-17 3 15,-1-4 2-15,-1-14 2 0,0-5-10 0,0-13 0 16,-1-5-9-16,1-10 4 0,0-6-7 0,-4-4 7 15,0 0-10-15,-5 5 0 0,-7 1-16 16,-3 7-2-16,-10-3-21 0,4 13-26 0,-12-9-3 16,12 16-61-16,-22-18-25 0,22 54-86 0,-8-71-129 15,2 34-94-15,6 37 129 0,0-49 338 0</inkml:trace>
  <inkml:trace contextRef="#ctx0" brushRef="#br0" timeOffset="6801.0253">8992 9005 496 0,'0'0'72'0,"0"0"-13"16,-36-10-8-16,36 10 5 0,0 0 6 0,-24-11 3 15,24 11 0-15,0 0-4 0,-25-19-7 16,25 19-8-16,0 0-10 0,0 0-8 0,-20-32-5 31,20 32-4-31,0 0-1 0,-17-28-2 0,17 28-1 16,-11-27-2-16,11 27 1 0,-14-28-5 0,14 28 0 15,-18-25-3-15,18 25-1 0,-21-28-3 0,21 28 1 16,-23-33-4-16,23 33 3 0,-28-44-4 0,28 44 4 16,-32-51-5-16,14 23 5 0,0-1-4 0,1-2 5 0,-1-6 13 15,-2 3-13-15,1-8 13 0,-2 0-29 16,-2 1 12-16,0 1-11 0,-4 1 11 0,2 0 5 0,-3 0-8 15,0 2 8-15,-1 0-7 0,-3-1 9 0,2-1-5 16,0 2 8-16,-4-2-4 0,1 0 5 0,-1 2-4 16,-3-1 6-16,3 1-7 0,-1 2 6 0,-1-4-12 15,-1 2 6-15,2-5-9 0,-1 1 6 0,1-1 10 16,3-2-30-16,-3 1 31 0,3-2-30 16,-2 1 14-16,2-2 7 0,0 0-9 0,1 4 9 15,-3-2-8 1,2 3 8-16,-3-1-6 0,1 1 5 0,-3 4-4 15,1 0 4-15,1 0-5 0,0 2 5 0,-1 2-5 16,1 1 6-16,1-1-4 0,-1 3 7 0,1-2-6 0,2 2 5 16,-2 2-7-16,4 0 6 0,2 1-5 15,0-1 3-15,3 0 15 0,0 3-37 16,2-1 36-16,23 26-34 0,-39-46 16 0,21 21 6 16,18 25-4-16,-26-42 6 0,26 42-4 0,-20-33 3 0,20 33-3 15,-16-30 3-15,16 30-2 0,0 0 2 0,-16-30 0 16,16 30 1-16,0 0-1 0,0 0-1 0,0 0-1 15,0 0-1-15,0 0 0 0,0 0 0 0,0 0-2 16,0 0 2-16,0 0 0 0,0 0 0 16,0 0 3-16,0 0 0 0,0 0-1 0,0 0-1 15,0 0-3-15,0 0-1 0,0 0 0 0,0 0 0 16,0 0 1-16,0 0-1 0,4 37 3 0,-4-37-4 16,5 37 3-16,-5-37-3 0,4 47 2 0,-2-17-3 15,-1 4 3-15,1 4 15 0,-2 6-31 0,-2 2 29 16,-3 5-28-16,-4 0 9 0,-1 4 9 0,-5 0-7 0,1-4 8 31,0-6-5-31,3-2 10 0,-1-10-1 16,12-33 6-16,-11 35-5 0,11-35-5 0,0 0-6 15,0 0-1-15,0 0 1 0,8-28 0 0,-3 4 8 16,4-13 0-16,-2-11 9 0,2-5-6 0,-1-8 7 16,1-1-12-16,2-3 6 0,-2 0 6 0,0-2-25 15,-2 3 25-15,-2 4-26 0,2-1 7 0,-2 10 8 16,1 5-9-16,-1 7 6 0,-1 9-5 15,1 6 4-15,-5 24-3 0,9-30 3 0,-9 30-1 0,0 0 1 16,0 0-1-16,26-7 2 0,-26 7 2 0,41 19 1 16,-13-3 3-16,4 5-2 0,5 2 2 0,2 3-6 0,4 1 3 15,1 3-7-15,1 0 3 0,1 1-4 0,0 3 2 0,1 1-11 16,1-2-4-16,5 8-13 0,-7-9-57 16,11 17-31-16,-23-30-98 0,24 27-133 15,-14-9-143-15,-8-19 96 0,15 20 394 0</inkml:trace>
  <inkml:trace contextRef="#ctx0" brushRef="#br0" timeOffset="7219.68">8461 6733 1213 0,'-23'-35'57'0,"23"35"-6"0,-16-44-26 0,16 44 21 16,-11-30-26-16,11 30 16 0,0 0-21 15,0 0 13-15,0 0-9 0,0 0-7 0,0 0 9 0,0 0-40 16,-9 33 34-16,11 1-30 0,3 12 17 0,1 6 8 16,2 10-9-16,3 5 13 0,-2 0-8 0,1 0 11 15,-2-4-12-15,2 4 4 0,1-2-14 0,1-5 8 0,2-5-9 16,1-6 2-16,1-3-22 0,-6-13-12 0,13 6-37 15,-23-39-27-15,36 50-15 16,-36-50-71-16,24 15-45 0,-24-15-190 0,0 0 50 0,30-17 373 16</inkml:trace>
  <inkml:trace contextRef="#ctx0" brushRef="#br0" timeOffset="7407.3345">8211 6712 1611 0,'-43'21'91'15,"43"-21"-20"-15,0 0-33 0,0 0-10 16,0 0-9-16,0 0-2 0,4 25-3 0,-4-25 3 16,48 7-1-16,-13-7-2 0,9-5-5 0,6-8-5 15,8-6-1-15,6-4-5 0,5-3-19 0,2-4 11 16,5 1-48-16,-5-9-5 0,18 24-80 0,-29-38-150 16,21 33-287-16,-6 3 1 0,-15-8 377 15</inkml:trace>
  <inkml:trace contextRef="#ctx0" brushRef="#br0" timeOffset="10173.5662">22856 6231 568 0,'0'0'50'0,"0"0"-36"16,0 0-13-16,0 0 2 0,0 0 12 0,0 0 18 15,0 0 17-15,0 0 15 0,0 0 1 0,0 0-3 16,-14-24-2-16,14 24-5 0,0 0-4 0,0 0-3 16,0 0-3-16,0 0-4 0,0 0 1 0,0 0-2 15,0 0-4-15,0 0-5 0,0 0-9 16,-25-18-8-16,25 18-3 0,0 0-4 0,0 0 0 15,0 0-2-15,-25-16-3 0,25 16-3 0,0 0 4 16,0 0 1-16,-30-18 4 0,30 18 2 0,0 0 2 16,0 0 0-16,-34-24-3 0,34 24 0 0,0 0-1 15,-28-21-3-15,28 21 2 0,0 0-4 0,-34-30-1 16,34 30-2-16,-23-25 0 0,23 25-3 16,-21-30 3-16,21 30-3 0,-20-32 3 15,20 32-4-15,-19-40 5 0,19 40-6 0,-19-46 7 16,19 46-4-16,-20-44 3 0,8 16-4 0,12 28 4 15,-27-46 12-15,27 46-11 0,-32-46 13 0,16 22-33 16,-3-1 17-16,-1 0-16 0,20 25 18 0,-35-47 4 16,15 22-4-16,20 25 4 0,-42-47-6 0,21 22 6 15,-2 0-6-15,1-3 5 0,1 2-5 16,0-1 3-16,0-4-6 0,-1 4 6 0,3-5-5 16,-1 1 5-16,1-3-6 0,-2-1 6 0,-1 3-5 15,1-5 5-15,0 7-3 0,1-1 5 0,1-1-4 16,-4 0 6-16,2-1-6 0,-2-1 5 15,-2 3-4-15,-2-1 3 0,2-1 12 0,1 1-33 16,-1 2 32-16,-2-2-33 0,3 0 16 0,-5-1 4 16,3 5-4-16,-3-6 5 0,-1 3-7 15,0-1 6-15,0-2-6 0,2 5 5 0,-3-7-5 16,1 5 6-16,0-5-5 0,0-1 7 0,-2-1-7 16,2-1 5-16,0 0-5 0,-2 0 6 0,2 1-5 15,0-3 9-15,0 1-6 0,0-1 6 0,0-1-7 16,0 1 5-16,-1-3 7 0,0 0-31 0,0 0 31 15,1 0-33-15,0 4 16 0,-2-3 7 0,0 3-8 16,1-1 9-16,-5 3-8 16,3-3 6-16,1 2-6 0,-4 1 8 0,3-3-7 15,-3 1 7-15,1-3-8 0,-1 3 7 0,1-2-6 16,-1 3 6-16,-1-5-6 0,-2 7 4 0,2-5-5 16,0 1 6-16,0-3 11 0,1 4-29 0,1-1 29 15,-2 1-29-15,1 1 12 0,-3-2 8 0,2 3-7 16,0-3 7-16,0 2-6 0,0-1 7 15,1 3-7-15,-1-2 8 0,3-3-7 0,-1-2 6 16,-1 1-7-16,3-2 4 0,-1-1-6 0,2 4 8 16,0-4-8-16,1 2 7 0,-1-2-6 0,-2 0 6 15,2 0 10-15,2 1-29 0,-4 1 29 0,4 0-28 16,-2 1 12-16,2 1 9 0,0 0-5 0,0 1 12 16,2 3-4-16,-4-1 9 0,5 5-4 15,-3-3 4-15,4 2-6 0,-3 2 3 16,3 1-8-16,-3 2 4 0,5 2-6 0,-1 3 2 15,25 25-5-15,-43-42 3 0,43 42-4 0,-39-34 2 16,39 34-3-16,-32-22 0 0,32 22-2 0,0 0 1 16,-30-22-1-16,30 22-1 0,0 0-2 0,0 0-1 15,0 0-4-15,0 0-9 0,0 0-13 0,0 0-15 16,0 0-14-16,0 0-11 0,0 0-10 0,-1 37-26 16,1-37-36-16,8 37-92 0,-8-8-173 15,0-29-16-15,18 44 307 0</inkml:trace>
  <inkml:trace contextRef="#ctx0" brushRef="#br0" timeOffset="10830.8772">19043 1701 482 0,'-13'-31'143'0,"13"31"-76"0,0 0-5 16,-9-29 5-16,9 29 7 0,0 0 4 16,0-29 0-16,0 29-12 0,0 0-10 0,0 0-11 0,0 0-7 0,0 0-4 15,0 0-4-15,0 0-2 0,0 0-7 0,0 0-1 16,0 0 0-16,0 0 4 0,0 0 1 15,13 33 0-15,-13-33-9 0,-7 39-3 0,7-39-7 16,-13 47 5-16,6-20-5 0,2 1 3 0,-6 2-4 16,2 0 1-16,-1 5-6 0,-3 2 5 15,3 0-7-15,-1 0 6 0,2 0 15 0,0 0-30 16,2-5 31-16,2-2-32 16,5-30 11-16,0 40 3 0,0-40-4 0,0 0 1 15,0 0-1-15,28 12 2 0,-28-12 4 0,29-17 1 16,-29 17 9-16,35-39 3 0,-19 7-12 15,4 2 34-15,-4-7-31 0,-1 2 29 0,-2-5-13 0,-1 3-8 16,-3-2 4-16,3 2-6 0,-3 2 5 0,2 1-6 16,-6 3 4-16,2 2-6 0,-3 3 2 0,-4 26-4 15,7-46 0-15,-7 46-5 0,5-33 2 0,-5 33-5 16,11-25 1-16,-11 25-2 0,0 0 1 0,28-28-2 16,-28 28 0-16,36-7 0 0,-12 7 1 15,7 3 0-15,2 1-2 0,4 3-5 0,4 5-11 16,0-3-13-16,8 12-32 0,-10-14-29 0,20 25-61 0,-25-30-84 15,28 24-182-15,-13 2-85 0,-10-14 152 0</inkml:trace>
  <inkml:trace contextRef="#ctx0" brushRef="#br0" timeOffset="11247.9087">20789 1964 541 0,'12'-39'119'0,"-8"11"-40"0,-8-6 17 0,4 34 18 15,-3-47 4-15,3 47 5 0,-6-25-14 0,6 25-13 16,0 0-17-16,0 0-16 0,0 0-13 0,0 0-12 16,0 0-11-16,0 0-9 0,0 0-8 0,0 0-5 15,0 0 0-15,-10 42 7 0,13-6 0 0,4 11 7 16,1 3-8-16,2 6-13 0,1 6 20 0,1 6-25 15,-1 1 21-15,-1 5-7 0,-1-5-11 16,-2-1 8-16,0 1-14 0,-3-4 4 0,3 2-38 16,-5-11 8-16,7 2-12 0,-9-10 0 0,7 0-7 15,-9-24-26-15,16 8-31 0,-14-32-60 0,14 26-43 16,-14-26-128-16,0 0-50 0,25-28 183 0</inkml:trace>
  <inkml:trace contextRef="#ctx0" brushRef="#br0" timeOffset="11464.3059">20647 1747 1434 0,'0'0'120'0,"-69"-10"-33"0,43 15-17 0,-10-9-12 15,36 4-3-15,-44 9-6 0,44-9-10 0,0 0-14 16,0 0-11-16,0 0-10 0,0 0-4 16,0 0 1-16,0 0 2 0,48 27 1 15,-13-24-1-15,6-3 1 0,8 0-4 0,8-7 0 0,3 2-5 16,9-4-9-16,-3-5-13 0,8 5-17 0,-1-9-23 15,12 11-34-15,-16-16-53 0,30 32-138 0,-17-14-262 16,-11 0 45 0,-1 19 307-16</inkml:trace>
  <inkml:trace contextRef="#ctx0" brushRef="#br0" timeOffset="12099.4952">21244 2492 1008 0,'0'0'114'0,"0"0"-86"0,0 0-7 0,0 0 15 16,0 0 14-16,44 25 7 0,-44-25-6 0,45 2-7 15,-45-2-9-15,49-2-6 0,-49 2-4 16,55-9-2-16,-28-3-2 0,5 3-3 0,-6-5-1 16,6 0-6-16,-4-2 0 0,4-2-5 0,-3-3 2 31,-1 0-5-31,-28 21 4 0,44-35-3 0,-44 35 7 0,30-30 3 0,-30 30 8 0,11-25 3 0,-11 25 1 15,0 0-7-15,-14-30-7 0,14 30-6 0,-27-14-3 16,27 14-2-16,-41-3 1 0,41 3 0 0,-49 8 0 16,21 1 2-16,-3 3 1 0,3 4 5 0,-2 0 0 15,2 7 4-15,-1-2-3 0,3 4 3 16,-1 7-6-16,6 1 3 0,1 4-9 16,6 0 5-16,5-2-8 0,6-1 3 0,5-8-4 15,5 1 2-15,5-3-6 0,-12-24 1 0,37 39-11 16,-37-39-6-16,52 30-18 0,-26-23-15 0,11 3-23 15,-10-15-19-15,23 10-33 0,-20-24-40 0,30 17-63 16,-21-19-120-16,3-9-60 0,17 18 165 0</inkml:trace>
  <inkml:trace contextRef="#ctx0" brushRef="#br0" timeOffset="12443.3748">22174 2304 1276 0,'-39'0'137'0,"39"0"-104"16,-46 17-20-16,46-17 6 0,-48 23 5 15,48-23 9-15,-39 32-4 0,39-32 4 0,-42 42-2 16,24-17 1-16,18-25-4 0,-36 49 1 0,36-49-10 16,-30 46-2-16,30-46-6 0,-16 33-2 15,16-33-3-15,0 0 1 0,-1 29-4 0,1-29 0 16,0 0 1-16,0 0 2 0,0 0-1 0,0 0 6 16,28 7 4-16,-28-7 0 0,0 0 2 0,35-30-4 15,-35 30 1-15,30-37-3 0,-14 12 1 0,0 0-6 16,0 1-1-16,-16 24-5 0,27-46 3 15,-27 46-3-15,23-37 1 0,-23 37 1 0,16-23-1 16,-16 23-1-16,0 0 1 0,0 0-2 0,0 0 1 16,0 0-2-16,0 0 1 0,0 0 0 15,26 7-3-15,-26-7 1 0,18 26-7 0,-18-26-3 16,20 43-6-16,-20-43-3 0,21 51-9 0,-12-27-6 16,7 8-15-16,-16-32-10 0,32 53-17 0,-32-53-13 15,40 44-32-15,-40-44-26 0,46 35-39 0,-46-35-45 16,41 7-103-16,-2 11-31 0,-39-18 266 15</inkml:trace>
  <inkml:trace contextRef="#ctx0" brushRef="#br0" timeOffset="12787.1667">22578 2362 1378 0,'0'0'58'16,"-38"-14"-32"-16,38 14 4 0,-40-13 10 15,40 13 4-15,-37-3-7 0,37 3-8 0,-34 0-5 16,34 0-1-16,-32 7 1 0,32-7 0 0,-25 10-3 15,25-10-2-15,0 0-9 0,-19 27-1 0,19-27-5 16,-7 25 3-16,7-25-3 0,-2 28 3 0,2-28-3 16,0 0 0-16,12 30-2 0,-12-30-1 0,0 0-1 15,32 28 0-15,-32-28 0 0,34 14 0 0,-34-14 0 16,33 12 1-16,-33-12-1 0,32 14 0 16,-32-14-1-16,34 13 0 0,-34-13-4 0,32 12 1 15,-32-12-1-15,25 11 0 0,-25-11 2 0,0 0 0 16,24 19 1-16,-24-19 1 0,0 0-1 15,0 0 2-15,6 25 0 0,-6-25 1 0,0 0-1 16,-16 28 2-16,16-28-3 0,-28 26 0 0,28-26 0 16,-47 32 1-16,21-14-3 0,-1-3 4 0,3 1-7 15,24-16-3-15,-41 25-15 0,41-25-14 16,0 0-28-16,-36 9-35 0,36-9-67 0,0 0-62 16,0 0-75-16,34-2-163 0,-27-25 94 0,30 27 368 15</inkml:trace>
  <inkml:trace contextRef="#ctx0" brushRef="#br0" timeOffset="12990.3662">22941 2402 1015 0,'2'-26'351'0,"-2"26"-280"0,0 0-32 0,0 0-1 16,-34 14 0-16,34-14-4 0,-25 28-11 0,25-28-7 15,-32 53-12-15,16-16 9 0,0 0-4 0,0 2 9 16,0-6-5-16,4-1-3 0,1-6-10 0,8 2 1 15,3 1-16-15,0-29 5 0,3 45-4 16,-3-45-6-16,16 30-19 0,-16-30-30 0,27 14-60 16,-27-14-86-16,32-35-260 0,0 19-4 0,-13-24 252 15</inkml:trace>
  <inkml:trace contextRef="#ctx0" brushRef="#br0" timeOffset="13130.9357">22985 1983 1454 0,'-53'2'94'16,"28"7"-80"-16,25-9-21 0,-28 14-5 0,28-14-14 16,0 0-15-16,0 0-6 0,0 0-36 0,17 40-4 15,-17-40-47-15,36 14-60 0,-36-14-118 0,41 4-87 16,6 14 180-16</inkml:trace>
  <inkml:trace contextRef="#ctx0" brushRef="#br0" timeOffset="13771.6359">23394 2346 906 0,'0'0'147'0,"-42"33"-63"16,20-8 4-16,-11-13 8 0,11 20 5 0,-18-14-14 15,11 15-7-15,-13-12-12 0,14 11-5 0,-6-11-11 16,13 2-5-16,21-23-14 0,-32 37-6 16,32-37-12-16,0 0-6 0,-11 32-6 0,11-32 0 15,0 0-3-15,30 24 2 0,-5-18-2 0,5-5 1 16,11-2-2-16,5-8-1 0,4-7-1 0,1-3-7 15,0-4 0-15,-5-5-8 0,2 1 2 0,-7-1-2 16,-2 0 5-16,-6 3 3 0,-4 0 7 0,-6-1-1 16,-23 26 4-16,33-49-5 0,-33 49 3 15,9-43-2-15,-9 43 5 0,-10-33-2 16,10 33 4-16,-25-30-2 0,25 30 1 0,-39-18 0 16,39 18 3-16,-43-5 0 0,43 5 2 0,-42 9 2 15,42-9 0-15,-37 23 4 0,37-23-2 0,-29 25-1 16,29-25-6-16,0 0-2 0,-8 29-2 0,8-29 2 15,0 0-2-15,17 23 5 0,-17-23-3 0,25 16 2 16,-25-16 2-16,32 9-1 0,-32-9 1 16,39 7-1-16,-39-7-3 0,42 5 1 0,-42-5-2 15,41 7 0-15,-41-7-1 0,41 7 1 0,-41-7-1 16,39 9 0-16,-39-9-1 0,32 7-1 0,-32-7 1 16,0 0 1-16,30 16 0 0,-30-16 1 15,0 0-1-15,10 25 2 0,-10-25-1 0,0 0 0 16,-5 39-1-16,5-39 2 0,-19 42-2 0,4-18 4 15,-2 1-4-15,-4 7 7 0,-1-4-3 16,-1 2 8-16,4-5-1 0,19-25 0 0,-27 33-3 16,27-33-3-16,0 0-5 0,0 0-4 0,0 0 2 15,0 0-1-15,0 0 5 0,27-19 4 0,-27 19 4 16,46-53-4-16,-16 12 2 0,5-4-6 0,3-5 5 16,-1 1-2-16,-2 0 7 0,-1 8-5 0,-4 2 0 15,-4 13-7-15,-3 1 0 0,-23 25 0 16,34-31 0-16,-34 31 0 0,0 0 0 15,0 0 0-15,0 0 0 0,0 0 0 0,0 0 0 16,25 33 0-16,-23-7 0 0,-2 4 0 0,0 13 0 16,-2 1 0-16,0 3 0 0,-1-3 0 0,4 2 0 15,1-9-4-15,9 2-55 0,-2-11-20 0,15 12-63 16,-24-40-105-16,46 32-329 0,-14-16 0 0,2-12 213 16</inkml:trace>
  <inkml:trace contextRef="#ctx0" brushRef="#br0" timeOffset="13912.2813">24829 2689 2019 0,'-78'2'28'0,"41"-7"-28"0,5-2 0 15,3 0 0-15,5-4 0 0,-3-1 0 0,-1 3 0 16,-2-5-30-16,30 14-46 0,-55-23-66 16,55 23-192-16,-29 11-277 0,29-11 34 0,-33 10 301 15</inkml:trace>
  <inkml:trace contextRef="#ctx0" brushRef="#br0" timeOffset="16007.3315">18945 1622 201 0,'0'0'-19'16,"0"0"-3"-16,0 0 3 0,0 0 12 15,0 0 8-15,2-25 3 0,-2 25 6 16,0 0 14-16,0 0 17 0,0 0 17 0,0 0 4 16,0 0-3-16,0 0-10 0,0 0-7 0,0 0-6 31,0 0-4-31,0 0-4 0,0 0-7 0,0 0-4 16,0 0-2-16,28 4 2 0,-28-4 6 0,0 0 7 15,15 37 4-15,-15-37 1 0,7 37-5 0,-4-14 1 16,-3-23-5-16,5 49 2 0,-5-22-5 15,0 1 2-15,0 2-6 0,0 3 3 0,-1 1-6 16,1 3 5-16,-2 1 9 0,2 5-11 0,-4-1 17 16,4 2-27-16,-3-4 7 0,3 3-7 0,-4-5 6 15,4 3 2-15,0-6-4 0,4 6 4 0,-2-10-8 16,3 6 5-16,-2-1-6 0,3-3 5 0,-1 0-9 16,0 3 6-16,1-5-5 0,-1 1 3 15,-1 2-4-15,-1-3 4 0,-1 3-6 16,0-3 4-16,-2 3-5 0,0-1 6 0,0 1-7 15,0 1 4-15,-4-1 17 0,1 1-10 0,-5-5 18 16,1 5-31-16,2-5 13 0,-2 3-13 0,0-1 13 0,3 0 6 0,-3 3-7 0,6-2 3 0,-3 3-9 16,4-3 3-16,0 1-8 0,2-5 5 15,0 1-5-15,1-1 5 0,1-3-6 0,1 4 4 16,2-2-3-16,-2 0 3 0,2 1-5 16,-3-1 5-1,1-2-3-15,-1 1 3 0,-1 1-4 0,-1 2 5 16,0-4-5-16,-4 0 5 0,2 4-4 0,-3 0 4 15,3 4 16-15,-4 1-16 0,2 0 15 0,0 2-32 16,-3-3 13-16,2 1-13 0,-3-2 12 0,3 3 5 16,-1-3-5-16,1 2 5 0,-1-3-3 0,2 0 4 15,1-4-5-15,2-3 5 0,1 1-3 16,3-1 4-16,-5-25-3 0,11 45 2 0,-11-45-5 16,14 46 2-16,-14-46-2 0,14 41 3 0,-14-41-3 15,9 40 3-15,-9-40-3 0,7 43 3 0,-7-43-5 16,4 47 5-16,-6-22-3 0,-1 1 4 0,-1-1-3 15,4-25 5-15,-11 49-5 0,4-22 4 0,-2 1 15 16,2 2-32-16,-3-4 40 0,1 2-30 16,-2-3 15-16,4 1 4 0,7-26-7 0,-12 50 3 15,5-26-3-15,1 1 5 0,6-25-5 0,-7 46 3 0,7-46-8 16,-3 44 2-16,3-44-5 0,3 37 1 0,-3-37-3 16,9 37 3-16,-9-37-3 0,7 47 3 0,-7-20-4 15,0-27 4-15,0 46-3 0,0-46 2 0,4 36-3 16,-4-36 4-16,2 36-3 0,-2-36 3 0,0 35-2 31,0-35 2-31,-4 28-3 0,4-28 2 0,0 0-2 0,-4 37 2 0,4-37-2 0,-1 28 4 16,1-28-3-16,0 37 4 0,0-37-2 0,1 35 2 0,-1-35 1 15,4 34 2-15,-4-34-3 0,7 30 3 16,-7-30-6-16,5 37 1 0,-5-37-3 0,8 40 3 16,-8-40 18-16,3 30-33 0,-3-30 35 0,0 0-36 15,4 30 15-15,-4-30 3 0,0 0-5 31,8 30 4-31,-8-30-4 0,6 35 4 0,-6-35-2 16,3 37 7-16,-3-37-5 0,0 43 5 0,0-43 0 16,-1 37 4-16,1-37-4 0,-2 28 0 0,2-28-7 15,0 0-5-15,0 0-15 0,0 0-24 0,0 0-39 16,0 0-53-16,0 0-78 0,0 0-101 0,0 0-164 16,0 0 70-16,19-35 361 0</inkml:trace>
  <inkml:trace contextRef="#ctx0" brushRef="#br0" timeOffset="17133.6912">18770 4019 530 0,'0'0'78'16,"-36"2"13"-16,36-2-9 0,-26-5 5 0,26 5-6 16,0 0 0-16,-27 1-10 0,27-1-11 0,0 0-18 15,0 0-10-15,0 0-6 0,0 0-1 0,-19-24 2 16,19 24 8-16,0 0 0 0,5-30 3 0,-5 30-1 15,13-25-2-15,-13 25-5 0,0 0-3 16,23-30 12-16,-23 30-22 0,0 0 14 0,0 0-16 16,0 0-10-16,24-5 22 0,-24 5-11 15,15 30 10-15,-7-4-2 0,1 9-14 0,4 6 4 16,-3 6-7-16,1 5 6 0,0 0-10 0,1 10 7 16,-1-2-8-16,-3 3 11 0,0-5-8 0,0-5 9 15,1-3-7-15,0-12 4 0,2-9-6 16,-11-29 3-16,25 26-3 0,-25-26-1 0,35-14 3 15,-9-9 4-15,3-16 9 0,3-14-3 0,1-19 5 16,5-11-17-16,2-12 7 0,5-2-16 0,-1 2 11 16,0 0-2-16,-3 9-20 0,-6 10 10 0,-1 11-31 15,-13 14-5-15,2 16-20 0,-14-4-31 0,-9 39-53 16,11-42-102-16,-11 42-284 0,0 0 14 16,0 0 225-16</inkml:trace>
  <inkml:trace contextRef="#ctx0" brushRef="#br0" timeOffset="17821.3729">18970 5874 593 0,'0'0'54'0,"4"-27"-3"0,-4 27 4 15,0 0 17-15,0-31-5 0,0 31-5 16,0 0-5-16,0-36-23 0,0 36 4 0,0 0-14 15,0 0 4-15,5-28 4 0,-5 28 2 0,0 0 3 16,0 0 2-16,0 0 0 0,0 0-16 0,0 0 20 16,0 0-24-16,0 0 18 0,0 0-3 0,2 34-9 15,-2-34 2-15,-6 31-5 0,6-31-1 0,-9 43-7 16,9-43 1-16,-14 44-8 0,14-44 1 0,-14 45-6 16,14-45 0-16,-9 37-3 0,9-37 1 15,-7 30-5-15,7-30-3 0,0 0-17 0,0 0-16 16,7 30-31-16,-7-30-30 0,0 0-51 0,0 0-70 15,37-33-225-15,-37 33 43 0,29-35 274 16</inkml:trace>
  <inkml:trace contextRef="#ctx0" brushRef="#br0" timeOffset="18727.6767">16753 3700 1176 0,'17'-37'40'0,"-17"37"-25"16,9-38-12-16,-9 38 4 0,20-34 1 0,-20 34 4 15,0 0-2-15,25-21 0 0,-25 21 3 0,0 0 5 16,0 0 6-16,5 37 3 0,-3-11 0 0,-8 1-8 16,1 10 4-16,-4 2-8 0,0 5 10 15,-3 1 17-15,1 6-28 0,-1 2 29 0,3 5-32 16,-2-3 5-16,6 3 10 0,-2 0-9 0,5 0 11 15,0-3-11-15,8-2 5 0,1-7-12 0,7-9 2 16,4-11-8-16,-18-26 2 0,48 30-3 0,-20-27 0 16,4-6 1-16,3-9-1 0,2-11 7 0,4-11-4 15,-2-10 5-15,4-7-8 0,-1-7 4 16,1-4-10-16,1 1 9 0,0-4-9 16,-5-1-10-16,0 3 23 0,-7 1-25 0,-2 4 26 15,-5 11-7-15,-6 6-6 0,-1 8 4 0,-6 6-3 16,-12 27 2-16,16-23-2 0,-16 23 1 0,0 0-1 15,0 0-1-15,0 0 2 0,-7 46-2 0,0-14 4 16,0 10-5-16,-2 6-7 0,0 10 27 0,2 2-24 16,-2 0 28-16,4-1-6 0,2-4-8 15,3-4 13-15,3-9-8 0,6-3 3 0,7-12-5 16,-16-27 4-16,44 31 0 0,-15-25 5 0,-1-15 1 16,7-5-4-16,4-13 4 0,7-4-4 15,0-13 2-15,4-9-7 0,-6-4-1 0,-1-8-10 16,1-2-9-16,-5 0 15 0,-2-1-17 0,-3 2 14 15,-6 5-10-15,-5 3-17 0,0 5-13 0,-12-2-23 16,7 13-44-16,-22-21-84 0,31 27-256 16,-29-11-125-16,2 5 39 0,3 17 467 0</inkml:trace>
  <inkml:trace contextRef="#ctx0" brushRef="#br0" timeOffset="20462.8153">19060 5756 674 0,'-28'-13'53'0,"28"13"-22"16,0 0-6-16,0 0 6 0,-25-1 8 0,25 1 3 16,0 0 0-16,0 0-6 0,-26-2-2 0,26 2-2 15,0 0 5-15,0 0 4 0,0 0 0 0,0 0 1 16,0 0-5-16,0 0-2 0,0 0-2 0,0 0-2 16,0 0 0-16,0 0-1 0,0 0-2 15,0 0-4-15,0 0-4 0,0 0-4 0,0 0-5 16,0 0 0-16,0 0-4 0,0 0-17 0,-20 23 16 15,20-23-14-15,-12 26 15 0,12-26 2 0,0 0-2 16,-23 34 3-16,23-34-1 0,0 0 0 0,-18 24-1 0,18-24-2 16,0 0-3-16,0 0 3 0,-2 35-3 15,2-35 7-15,4 39-1 0,-1-12 4 0,1 3-7 16,-1 5 3-16,-3 4-10 0,2 3 6 0,-4 5-7 16,1-1 6-16,-5-2-7 0,-1-2 7 0,-3-5-7 15,-1-7 5-15,2-5-5 0,9-25 4 0,-12 41-3 31,12-41 2-31,0 0-7 0,0 0-18 0,0 0-25 16,0 0-47-16,0 0-97 0,5-41-194 0,6 8-87 16,14 4 84-16</inkml:trace>
  <inkml:trace contextRef="#ctx0" brushRef="#br1" timeOffset="56742.8822">22758 6358 346 0,'-9'26'98'15,"9"-26"-31"-15,0 0-5 0,0 0 12 0,0 0 4 16,0 0 5-16,0 0-4 0,0 0-3 15,0 0-13-15,0 0-8 0,0 0-11 0,0 0-6 16,0 0-9-16,0 0-8 0,0 0-6 0,0 0-4 16,0 0-4-16,0 0 0 0,0 0-3 0,0 0 0 15,0 0 0-15,0 0 0 0,0 0 0 0,0 0 0 16,0 0-1-16,-30 6-2 0,30-6 0 0,0 0 1 16,-33 12 3-16,33-12 5 0,-27 7 6 0,27-7 5 15,-28 5 2-15,28-5 0 0,-29 2-5 16,29-2 0-16,-31-3 0 0,31 3-1 15,-41-6 1-15,41 6-3 0,-44-5-6 0,19 0-4 16,-4 1-3-16,-2-3-2 0,-3 2 0 0,-5 1-1 16,-4-1 0-16,-1 2-1 0,-4-1 1 0,-3 1 0 15,-2 3 0-15,-4 3 0 0,-1-3 0 0,-4 4 2 16,-4 1-1-16,1 0 0 0,-3 0 0 0,-1 1-1 16,2-1 0-16,-2-2 1 0,2 1 0 15,-1 1 1-15,5-1-2 0,2 1 6 0,5-3 5 16,3 1 4-16,-2-4 7 0,5 6 1 0,0-7-2 15,6 6 0-15,-5-4-2 0,6 1-3 0,-3 1-4 16,0 2-4-16,0-4-3 0,2 3-2 16,-4 4-1-16,-2 0-1 0,-1 2 0 0,-9 0 0 15,0 2-2-15,-2 1 2 0,-4 2-3 16,-3 0 4-16,-2 4-6 0,0-4 4 0,-1 0-2 16,1 0 0-16,0-2 2 0,2 1 0 0,3-5 0 15,3 1 2-15,1-4 0 0,3 1 1 0,8-6-1 16,5-2 1-16,3-3 8 0,6-1 4 0,2-6 8 15,1 5 2-15,0-9 0 0,6 6-5 0,-2-4 0 16,2 1-7-16,-1-1 1 0,4 0-6 0,1 3 2 16,24 11-4-16,-39-22 0 0,39 22-3 15,-36-16-1-15,36 16-1 0,-30-11 1 0,30 11-1 16,-25-7 0-16,25 7-1 0,0 0 1 16,-28-5-2-16,28 5 2 0,0 0 0 0,0 0-1 15,0 0 0-15,0 0-3 0,0 0-1 0,0 0-2 16,0 0 0-16,0 0-1 0,0 0 1 0,0 0 1 15,0 0 1-15,-30 10-1 0,30-10 3 0,0 0 0 16,-37 22-1-16,37-22-1 0,-32 14-4 16,32-14-13-16,-29 15-9 0,29-15-29 0,-24 16-28 15,24-16-44-15,-25 20-86 0,25-20-257 0,-4 28-6 16,4-28 236-16</inkml:trace>
  <inkml:trace contextRef="#ctx0" brushRef="#br1" timeOffset="57458.1366">20665 6354 333 0,'0'0'27'0,"0"0"-6"0,0 0-2 15,0 0-9-15,-5-28-2 0,5 28 9 0,0 0 19 16,30-16 15-16,-30 16 14 0,30-12-1 0,-30 12-4 0,37-12-4 16,-37 12-1-16,41-13 1 0,-41 13 2 15,35-14 0-15,-35 14 2 0,32-12 0 16,-32 12-3-16,0 0 0 0,35-12-4 0,-35 12-5 0,0 0-5 16,0 0-5-16,0 0-5 0,0 0-3 0,0 0-3 15,0 0-5-15,0 0-7 0,0 0-7 0,0 0-4 16,-26 9-1-16,26-9 5 0,-34 14 2 0,34-14 5 15,-39 17 2 1,39-17 1-16,-42 14-1 0,42-14 0 0,-46 16-4 16,19-7 0-16,-3-2-1 0,-2 4 2 15,-3-1-1-15,-6 6 4 0,-9-2 0 0,1 5 3 16,-6 1 0-16,7-1 0 0,0 4-6 0,6-2 1 16,5-1-6-16,5-1-1 0,32-19-5 15,-39 33 2-15,39-33-5 0,0 0 2 0,-9 30-4 0,9-30 3 16,0 0-2-16,32 32 1 0,-32-32 2 0,48 16 0 15,-16-14 2-15,3-1 3 0,4-4 0 0,5-2-2 16,2-2-1-16,2-2-4 0,3-2 0 0,-3 1 1 16,-2 4 0-16,-3-1 0 0,1 6-1 0,-1 2-1 15,-1 5 1-15,-1 1-1 0,-4 3 0 16,-2 1 1-16,-3 1-2 0,-2 0 3 0,0 3-4 16,-1-1-16-16,-4-2 30 0,-25-12-32 0,42 33 28 0,-42-33-20 15,36 29-9-15,-36-29-9 0,30 31-11 0,-30-31-6 16,30 28-12-16,-30-28-8 0,28 20-31 15,-28-20-50-15,25 17-117 0,-25-17-200 0,0 0 13 0,28 20 299 16</inkml:trace>
  <inkml:trace contextRef="#ctx0" brushRef="#br1" timeOffset="58653.7613">19700 7115 653 0,'0'0'90'0,"0"0"-22"15,0 0-3-15,0 0 5 0,0 0 6 16,0 0 8-16,0 0 3 0,0 0-6 0,0 0-13 16,0 0-17-16,0 0-18 0,0 0-10 0,0 0-10 15,0 0-7-15,0 0-5 0,0 0-1 0,0 0 8 16,0 0 8-16,-4 30 8 0,4 4 8 0,-9 3-12 15,4 7 10-15,-9 3-12 0,3 3 3 16,-5 1-9-16,0 0-1 0,-1 2 8 0,2-2-29 16,1-4 29-16,2-1-30 0,-1-5 7 0,5-3 6 15,4-4-18-15,1-6-10 0,10 4-40 0,-7-32-23 16,19 40-50-16,-19-40-53 0,28 11-138 0,-28-11-114 16,34-7 71-16,-2 15 373 0</inkml:trace>
  <inkml:trace contextRef="#ctx0" brushRef="#br1" timeOffset="58856.9758">19647 7135 1560 0,'0'0'53'16,"0"0"-32"-16,-16-27-17 0,16 27-1 15,28-14 6-15,-28 14 10 0,57-26 6 0,-22 8 4 16,8 1-7-16,3-3-7 0,3 1-11 0,4-1-1 15,2 3-3-15,0 4-12 0,-2-2-25 0,7 11-30 16,-15-14-46-16,17 27-74 0,-34-25-135 16,8 16-183-16,1 16 51 0,-37-16 385 0</inkml:trace>
  <inkml:trace contextRef="#ctx0" brushRef="#br1" timeOffset="59028.8516">19530 7494 1748 0,'-27'0'28'16,"27"0"-20"-16,0 0-9 0,0 0 0 0,0 0-1 15,27-12 1-15,1 3 3 16,4-2-4-16,5 2-5 0,-1-3-21 0,10 7-32 16,-7-13-36-16,21 22-57 0,-25-29-72 0,29 16-184 15,-9 9-76-15,-16-14 170 0</inkml:trace>
  <inkml:trace contextRef="#ctx0" brushRef="#br1" timeOffset="59481.9692">20066 7610 1180 0,'0'0'118'0,"16"-31"-85"0,-16 31-10 15,0 0 12-15,0 0 8 0,0 0 2 0,0 0-13 16,0 0-13-16,-26-9-9 0,26 9-6 0,0 0 0 16,0 0 5-16,-23 33-6 0,23-33 20 0,-15 32-13 15,15-32 12-15,-15 44 7 0,15-44-5 0,-13 42 7 16,13-42-11-16,-9 39-6 0,9-39-7 15,2 30-1-15,-2-30-2 0,0 0 2 0,28 32-3 16,-28-32 2-16,39 5-2 0,-10-7 0 16,3-3 1-16,3-6-5 0,2-5 3 0,-1 1-3 15,1-5 2-15,-5 1-1 0,-2-2 1 0,-4 3-1 16,-26 18 1-16,43-39-4 0,-43 39 4 0,26-31-4 16,-26 31 3-16,11-25-2 0,-11 25-20 15,0 0 36-15,-9-25-35 0,9 25 35 0,0 0-16 16,0 0-6-16,0 0-5 0,-28-14-8 0,28 14 7 15,0 0-31-15,0 0 15 0,0 0-38 0,-4 41 15 16,4-41-21-16,9 35-21 0,-9-35-28 0,13 42-79 16,-13-42-96-16,-2 30-118 0,25 7 126 0,-23-37 290 15</inkml:trace>
  <inkml:trace contextRef="#ctx0" brushRef="#br1" timeOffset="59919.6144">20635 7579 1067 0,'0'0'125'0,"0"0"-71"0,0 0 0 15,-29-16 17-15,29 16 7 0,0 0-13 16,0 0-18-16,0 0-19 0,0 0-11 0,0 0-11 15,-5 28-13-15,5-28 18 0,-10 44-10 0,2-19 15 16,1 4 5-16,-3-4-7 0,3 3 5 16,7-28-4-16,-16 44-1 0,16-44-7 0,-9 41 7 15,9-41-7-15,-2 24 5 0,2-24-2 0,0 0-5 16,0 0-2-16,0 0 1 0,0 0 3 0,0 0 4 16,0 0 4-16,34-3-2 0,-34 3-1 0,32-30-7 15,-32 30 0-15,44-48-4 0,-19 20 3 0,1 4-4 16,1-1 2-16,-27 25-1 0,44-42 0 0,-44 42 0 15,36-28 1-15,-36 28-3 0,0 0 2 16,26-15-3-16,-26 15 1 0,0 0-1 0,0 0 3 16,0 0 2-16,-3 25-1 0,3-25 0 15,-4 28-3-15,4-28 0 0,-5 30-1 0,5-30 4 16,-7 30-5-16,7-30-5 0,-2 28-16 0,2-28-20 16,0 0-25-16,0 0-20 0,21 41-33 0,-21-41-50 15,25 3-126-15,-25-3-177 0,35-10 21 0,-5 17 354 16</inkml:trace>
  <inkml:trace contextRef="#ctx0" brushRef="#br1" timeOffset="60357.2494">21163 7152 1343 0,'-29'-24'58'0,"29"24"-34"0,0 0-6 16,0 0 9-16,-32 10 9 0,32-10 6 0,-17 32-2 15,8-7 0-15,-9 1-10 0,6 9-1 0,-4-1-6 16,7 4 6-16,-5-1-4 0,7 6 2 0,-4-5-11 16,4 3 5-16,-2-1 6 0,0-1-25 0,-1 0 29 15,3-2-27-15,1-7 8 0,1-5-1 0,5-25-9 16,-4 35-1-16,4-35 1 0,0 0-2 16,9 31 0-16,-9-31 2 0,0 0-2 0,27 6 3 15,-27-6-1-15,0 0-2 0,39-25 1 16,-39 25-3-16,39-37 0 0,-39 37-3 0,42-40 0 15,-42 40-5-15,39-41 4 0,-39 41-2 0,34-35-14 16,-34 35 33-16,26-28-30 0,-26 28 32 0,0 0-13 16,29-21-3-16,-29 21 3 0,0 0-2 0,0 0 0 15,30-2 1-15,-30 2-1 0,0 0 2 16,0 0-1-16,18 33-12 0,-18-33 31 0,3 27-30 16,-3-27 30-16,-7 33-14 0,7-33-5 0,-18 37 2 15,18-37-3-15,-28 35 3 0,28-35-2 0,-39 32 2 16,39-32-2-16,-48 32 1 0,23-18-4 0,1 0-4 15,24-14-13-15,-46 19-17 0,46-19-28 0,-31 6-35 16,31-6-67-16,0 0-106 0,0 0-248 16,0 0 46-16,-8-29 280 0</inkml:trace>
  <inkml:trace contextRef="#ctx0" brushRef="#br1" timeOffset="60747.9604">21524 7515 1269 0,'0'0'114'0,"0"0"-92"0,0 0-6 16,0 0 5-16,0 0 9 0,0 0 8 0,-36-9-3 15,36 9 0-15,-26 13-1 0,26-13-1 0,-34 24 1 16,34-24-12-16,-42 34 35 0,42-34-34 16,-52 44 28-16,28-16-21 0,-5-3-7 0,3 5 7 15,1-4-11-15,2 2 5 0,23-28-9 0,-37 44-1 16,37-44-6-16,-20 28-2 0,20-28-4 15,0 0-3-15,6 29 1 0,-6-29 0 0,24 10 0 16,-24-10 1-16,38-3-1 0,-14-4 0 0,6-4 1 16,4-7-1-16,5-1 1 0,-2-2-4 0,2-4 1 15,-3 1-5-15,-5 1 2 0,-4 0-5 0,-27 23 6 16,39-41-3-16,-39 41 5 0,21-33 0 0,-21 33-16 16,6-25 19-16,-6 25-19 0,0 0 17 15,0 0 0-15,0 0 0 0,-27-19 0 0,27 19-2 16,0 0 19-16,-34 24-17 0,34-24 15 15,-33 37-12-15,17-10-5 0,0-1 2 0,2 1-7 16,3-3-2-16,4 1-12 0,7-25-10 0,0 42-14 16,0-42-11-16,25 32-21 0,-25-32-17 0,44 21-37 15,-44-21-44-15,64-3-92 0,-31 1-197 0,1-19 30 16,19 15 310-16</inkml:trace>
  <inkml:trace contextRef="#ctx0" brushRef="#br1" timeOffset="64038.7412">21813 7251 553 0,'0'0'91'0,"0"0"-66"0,-8-28-3 16,8 28 11-16,4-25 17 0,-4 25 16 0,9-26 12 16,-9 26 7-16,9-25 2 0,-9 25-4 0,0 0-4 15,0 0-5-15,10-35-3 0,-10 35-3 16,0 0-5-16,0 0-3 0,0 0-2 0,0 0-7 15,0 0-5-15,0 0-9 0,0 0-13 0,0 0-9 16,0 0-9-16,-8 31-1 0,-3-2-4 16,-2 6 5-16,-1 9-6 0,0 5 7 0,-2 4-9 15,2 2 7-15,0 1-7 0,0-1-8 0,1-8 25 16,3-1-26-16,4-6 20 0,3-4-17 0,3-6-17 16,0-30-17-16,7 52-25 0,-7-52-27 0,16 36-45 15,-16-36-49-15,0 0-101 0,32 38-182 0,-32-38 36 16,0 0 346-16</inkml:trace>
  <inkml:trace contextRef="#ctx0" brushRef="#br1" timeOffset="64335.6227">22091 7388 1501 0,'0'0'49'0,"0"0"-38"15,28-10-8-15,-28 10-2 0,34-18 2 0,-34 18-2 16,46-17-1-16,-22 6-1 0,1 2-11 0,-25 9-16 15,50-21-16-15,-50 21-28 0,48-16-32 0,-48 16-49 16,42-16-92-16,-42 16-202 0,32-14 51 0,0 25 330 16</inkml:trace>
  <inkml:trace contextRef="#ctx0" brushRef="#br1" timeOffset="64507.5901">22105 7619 1444 0,'-32'9'48'0,"32"-9"-25"16,-34 14-14-16,34-14-4 0,0 0-2 0,0 0-6 16,0 0 1-16,0 0 1 0,39-7-17 15,-14-9-13-15,14 11-65 0,-11-25-68 0,29 16-194 16,-4 0-118-16,-12-16 94 0,24 26 382 0</inkml:trace>
  <inkml:trace contextRef="#ctx0" brushRef="#br1" timeOffset="65070.2607">22845 7244 1236 0,'-32'0'119'0,"32"0"-86"0,0 0-18 15,-32 16 15-15,32-16 12 0,-28 26 7 0,28-26 3 16,-39 39-11-16,12-21 1 0,8 15 0 0,-8-5-8 15,8 4 2-15,-2 0-18 0,5-3-1 16,2-2-8-16,7-2-13 0,7-25 27 0,-6 38-34 16,6-38 28-16,11 27-18 0,-11-27-1 0,0 0 0 15,33 21 0-15,-33-21 1 0,34-2 0 0,-34 2 2 16,39-19 0-16,-39 19 10 0,46-39-29 0,-21 16 28 16,0-5-31-16,0-2 15 0,-4-2 6 15,2-1-4-15,-5 1 6 0,-4 0-3 16,-4 2 4-16,-3 4-4 0,-3 0 4 0,-2-1-3 15,-2 27 4-15,-2-35-5 0,2 35 8 0,0 0 3 16,0 0 5-16,0 0 6 0,0 0-3 0,0 0-6 16,0 0-5-16,0 0-4 0,0 0-3 0,0 0 1 15,-23 39-2-15,23-39 2 0,2 37-3 0,-2-37 3 16,14 35-2-16,-14-35 2 0,25 25-2 0,-25-25 2 16,33 15-1-16,-33-15 1 0,43 7 1 15,-17-8 0-15,1-1 1 0,-1-5 1 0,1-2 2 16,0 0 1-16,-1-3 3 0,3 0-1 15,-3-2 3-15,1-1-4 0,-27 15 0 0,39-21-5 16,-39 21 1-16,0 0-3 0,24-14 2 0,-24 14 0 16,0 0-1-16,0 0 0 0,0 0-1 0,0 0-2 15,0 0-4-15,0 0-2 0,-17 32-6 0,1-7 2 16,-5 8-2-16,-10 4 4 0,0 5-4 16,-3-1 7-16,4 5 2 0,1-6-31 0,6 4 17 15,-1-5-35-15,8 1-1 0,-6-11-5 0,22 4-18 16,0-33-21-16,9 39-53 0,-9-39-69 0,32-2-240 15,0 7 9-15,-32-5 212 0</inkml:trace>
  <inkml:trace contextRef="#ctx0" brushRef="#br1" timeOffset="65476.7812">23465 7323 1540 0,'-39'9'48'15,"39"-9"-43"-15,0 0-1 0,0 0 13 0,0 0 16 16,0 0 16-16,27-7 6 0,-27 7-11 16,40-12-10-16,-11 5-15 0,-1-6-4 0,4 3-2 15,0 1-2-15,0 2-2 0,-6 3 0 0,-1 1-6 16,-25 3 1-16,35 7-3 0,-35-7 0 0,0 0 2 16,22 33-1-16,-22-33 3 0,-6 39-2 15,-3-14 4-15,-3 3-3 0,-2 2 3 0,-4 5-5 16,-1-2 6-16,-1 3-4 0,3-3-8 0,-3 2 24 15,4 1-29-15,2-3 25 0,3-1-13 16,6-2-5-16,3-2 7 0,4-3-8 0,-2-25 5 16,18 37-3-16,-18-37 1 0,32 17 1 0,-32-17 0 15,42 5 2-15,-15-8 0 0,-3-8 1 0,5-3-1 16,-3-5 1-16,4-6-3 0,-3-1 4 0,-2-4-3 16,0-4 4-16,-4 1-5 0,-3-1-12 0,-2-1 22 15,-6 2-23-15,-1-2 24 0,-4 1-9 16,-5 1-2-16,0 1 3 0,-1 2-8 0,-3 0 8 15,2 5-8-15,4 1-4 0,-2 24-7 16,9-41-10-16,-9 41-11 0,19-23-10 0,-19 23-25 16,29-10-40-16,-29 10-60 0,35 0-119 0,-35 0-255 15,27-2 49-15,-3 16 287 0</inkml:trace>
  <inkml:trace contextRef="#ctx0" brushRef="#br1" timeOffset="65883.2883">24223 7004 1479 0,'0'0'188'16,"0"0"-155"-16,0 0-22 0,0 0 6 0,0 0 10 15,0 0 11-15,30-19 4 0,-3 19-6 0,1-4-8 16,6 3-11-16,1-1-7 0,6 0-1 0,0 2-4 16,-2 0 1-16,-1-2-1 0,-7 2-5 15,-5 2 0-15,-26-2 1 0,34 9-1 0,-34-9 1 16,0 0 0-16,0 0 0 0,10 28 0 0,-10-28 2 16,-23 27-2-16,23-27 2 0,-46 40-3 0,13-17 5 15,-4 0 1-15,-2 2 6 0,-2-1 1 0,2 1 3 16,3-4-3-16,6-2-2 0,30-19-5 15,-35 30-4-15,35-30-2 0,0 0 0 0,2 34 0 16,-2-34 0-16,35 16-1 0,-5-11 0 16,11-5-6-16,7-5-8 0,8 1-13 0,-2-6-18 15,8 10-32-15,-15-15-48 0,21 28-97 0,-42-29-211 16,17 16-113-16,-8 3 35 0,-35-3 484 0</inkml:trace>
  <inkml:trace contextRef="#ctx0" brushRef="#br1" timeOffset="66164.5301">22549 8051 1613 0,'25'-4'69'0,"0"-8"-28"16,23 3 1-16,10-12 6 0,22 3-4 0,8-7-4 16,13 4-6-16,4-5-1 0,12 5-7 15,3-4-8-15,2 6-11 0,4 1 0 0,-5 2-8 16,-5 0-5-16,-2 2-9 0,-8 4-8 0,-7-3-15 16,-3 13-15-16,-18-10-34 0,7 24-42 15,-34-28-72-15,24 39-148 0,-24-17-171 0,-17-1 32 16,3 20 377-16</inkml:trace>
  <inkml:trace contextRef="#ctx0" brushRef="#br1" timeOffset="66630.0487">23314 8214 1423 0,'0'0'91'0,"0"0"-82"16,0 0-7-16,0 0 6 0,0 0 9 0,0 0 14 15,-24-5 10-15,24 5 4 0,-34 32 1 16,34-32-13-16,-37 53-2 0,16-23-9 0,6 5 1 15,-2 2-9-15,1 5-18 0,0-5 32 0,5 5-28 16,-1-5 25-16,6-3-10 0,3-6-14 16,1 0 3-16,2-28-3 0,7 41 1 0,-7-41-2 15,0 0 0-15,36 29 1 0,-36-29 2 0,26 0-2 16,-26 0 2-16,27-15 1 0,-27 15-2 0,25-23 3 16,-25 23-3-16,16-43 3 0,-9 19-2 0,-7-4 3 15,3-2-4-15,-1-2-10 0,-2 0 26 0,2 1-27 16,-1-1 27-16,-1 0-10 0,4 6-7 0,5-4 3 15,1 2-5-15,6-1 2 0,7 3-3 16,4 1 3-16,3-1-3 0,7 7-3 0,-1-3-8 16,4 12-10-16,1-1-12 0,3 11-22 0,-8-8-31 0,17 18-56 15,-25-28-104-15,27 22-298 0,-10 1 20 0,-8-8 238 16</inkml:trace>
  <inkml:trace contextRef="#ctx0" brushRef="#br1" timeOffset="66777.3624">24351 8331 1747 0,'-31'3'106'0,"31"-3"-75"16,0 0-16-16,0 0-6 0,-19-30-9 0,19 30-7 15,-9-33-4-15,9 33-19 0,-3-34-42 0,-8 3-68 32,11 31-154-32,0 0-284 0,19-45 51 15,-19 45 279-15</inkml:trace>
  <inkml:trace contextRef="#ctx0" brushRef="#br1" timeOffset="68055.3157">18428 9821 744 0,'0'0'123'0,"0"0"-60"0,0 0 4 15,34-4 8-15,-34 4 3 0,0 0 10 0,0 0 11 16,0 0-12-16,0 0-19 0,0 0-23 0,-11-23-21 16,11 23-8-16,0 0-4 0,-32-33-3 15,32 33 0-15,-33-37-3 0,15 12 4 0,-3-5-3 16,-2 0 8-16,0-3-1 0,-6-8 6 0,3 1-3 16,-8-8 5-16,2 1 8 0,-5-10-28 0,2 3 22 15,-3-5-25-15,-1 1 6 0,0-2 18 0,0 11 1 16,-1 0 5-16,4 3-10 0,4 6-7 15,9 1-16-15,7 2 7 0,2 5-5 16,5 2 4-16,2 2-4 0,7-4 4 0,7 1-4 16,11-6 4-16,7 1-4 0,7-1 5 0,7-1-5 15,7-3-9-15,2 6 27 0,1 5-29 0,-1 9 29 16,-7 9-14-16,-2 10-2 0,-9 5 1 0,-5 4-16 16,-25-7 29-16,30 53-30 0,-28-12 28 0,-10 13-9 15,-11 6-10-15,-9 9 9 0,-13 7-10 0,-12 6 11 16,-7 3-10-16,-8-1 11 0,-3 1-10 15,2-2 9-15,0-4 3 0,2 2-18 0,5-7 22 16,5-9-21-16,9-1 12 0,10-13 7 16,9-11-7-16,11-5 5 0,13-10-7 0,5-25 3 15,27 33-4-15,5-22 3 0,14-9-1 0,9-7-2 16,12-8-1-16,7-6-8 0,9-4-7 0,2-7-16 16,11 0-17-16,-9-9-27 0,14 13-19 0,-18-22-40 15,18 24-33-15,-30-27-41 0,21 22-97 16,-16 7-121-16,-21-28 94 0,19 36 335 0</inkml:trace>
  <inkml:trace contextRef="#ctx0" brushRef="#br1" timeOffset="68242.9923">18887 9107 1153 0,'-25'-14'125'0,"25"14"-43"16,0 0-10-16,0 0-4 0,-34-5-6 16,34 5-9-16,0 0-16 0,0 0-9 0,0 0-12 15,0 30 4-15,0-30-2 0,-1 51 2 0,-3-21-6 16,2 3-1-16,-3 1-8 0,1 1 6 0,1 0-6 15,-2-1-19-15,1 1 26 0,-1-2-30 0,3-4 22 16,-2-3-18-16,8-1-22 0,-4-25-25 0,5 35-26 16,-5-35-35-16,0 0-69 0,0 0-108 0,0 0-199 15,32-4 61-15,-30-31 397 0</inkml:trace>
  <inkml:trace contextRef="#ctx0" brushRef="#br1" timeOffset="68399.249">18860 8755 1525 0,'-26'-11'109'0,"26"11"-47"16,-30-10-21-16,30 10-17 0,0 0-9 15,0 0-11-15,0 0-7 0,0 0-4 0,0 0-16 16,0 0-26-16,26-27-35 0,11 33-64 0,-37-6-81 16,64-34-243-16,-21 27-5 0,-12-14 190 0</inkml:trace>
  <inkml:trace contextRef="#ctx0" brushRef="#br1" timeOffset="68602.2937">19468 8626 1344 0,'-13'29'77'0,"13"-29"-48"0,0 0-1 16,-21 26 8-16,21-26 14 0,-11 39 5 0,8-6 0 16,-10 1-15-16,5 11 1 0,-8 5-17 0,3 10 0 15,-4 0-11-15,-1 1 1 0,0 1-15 0,-1 0 7 16,1-1-11-16,0-1-11 0,2-2 24 15,2-1-27-15,2-5 18 0,1-9-20 0,9 2-36 16,-7-18-11-16,20 12-38 0,-11-39-58 0,18 37-125 16,-18-37-213-16,26 7 20 0,1 0 370 0</inkml:trace>
  <inkml:trace contextRef="#ctx0" brushRef="#br1" timeOffset="68758.634">19241 9160 1258 0,'-53'-23'409'0,"53"23"-337"0,-43 5-34 16,43-5-14-16,0 0-10 0,0 0-6 0,0 0-7 16,0 0 0-16,29 4 0 0,-1-11-2 0,11 3-8 15,5-10-24-15,15 9-42 0,-10-21-71 0,31 29-129 16,-27-13-277-16,11-3 48 0,9 17 274 16</inkml:trace>
  <inkml:trace contextRef="#ctx0" brushRef="#br1" timeOffset="68961.6772">20261 9232 1472 0,'0'0'73'0,"-34"18"-20"0,34-18 9 16,-28 23 2-16,28-23-7 0,-21 32-19 0,21-32-5 16,-18 44-3-16,9-20-23 0,0 6 26 0,2 4-39 15,0-3 19-15,0 3-10 0,4-8-7 0,-1 1 1 16,4-3-9-16,0-24-5 0,5 44-7 0,-5-44-10 15,15 34-36-15,-15-34-36 0,24 19-91 0,-24-19-136 16,11-28-207-16,-11 28 54 0,34-51 381 16</inkml:trace>
  <inkml:trace contextRef="#ctx0" brushRef="#br1" timeOffset="69102.3912">20130 8919 1304 0,'0'0'302'0,"-37"-16"-277"15,37 16-26-15,0 0-11 0,0 0-14 16,0 0-8-16,12 33-7 0,-12-33-7 0,66 7-31 16,-31-17-47-16,27 20-90 0,-14-15-159 0,7-11-53 15,21 29 184-15</inkml:trace>
  <inkml:trace contextRef="#ctx0" brushRef="#br1" timeOffset="69367.9695">20911 8991 712 0,'0'0'226'0,"-18"44"-40"0,-10-39-33 0,17 22-10 16,-24-17-24-16,16 17-20 0,-20-15-20 15,10 11-10-15,-10-4-15 0,7 4-10 0,-3-5-11 16,5 1-5-16,3-5-6 0,27-14-2 0,-39 25-6 16,39-25-4-16,0 0-7 0,0 0-2 0,-10 26-1 15,10-26 0-15,0 0 1 0,32 18 1 0,-32-18-3 16,42 5 1-16,-14-5 1 0,1-1-3 0,3 1 2 16,-2 1 0-16,-2 1 0 0,-1 5 1 15,-27-7-3-15,37 18 2 0,-37-18-2 0,19 30-13 16,-19-30 25-16,4 51-23 0,-11-23 25 15,-7 4-11-15,-6-1-1 0,-5-1 1 0,-3 0-3 16,-4-2 3-16,2 2-7 0,-2-5-2 0,7-4-13 16,25-21-15-16,-33 34-33 0,33-34-58 0,0 0-117 15,-13 24-333-15,13-24 7 0,43-3 221 0</inkml:trace>
  <inkml:trace contextRef="#ctx0" brushRef="#br1" timeOffset="69743.0725">21790 9150 1454 0,'-27'-18'56'0,"27"18"-30"0,0 0-13 0,0 0-1 15,-28 14-3-15,28-14 2 0,-16 32 6 0,9-8 8 16,-8 3-2-16,3 6 0 0,-6 2-15 0,-1 8-17 15,-2-1 30-15,-1 6-29 0,-1-4 28 16,4 0-11-16,1-7-10 0,6-2 5 0,3-5-11 16,9-30-13-16,0 46-27 0,0-46-28 0,21 26-55 15,-21-26-67-15,37-23-294 0,-10 16 15 0,-6-18 207 16</inkml:trace>
  <inkml:trace contextRef="#ctx0" brushRef="#br1" timeOffset="70165.0093">21883 8947 1589 0,'-46'-18'100'15,"46"18"-81"-15,0 0-18 0,0 0 0 0,0 0 11 16,0 0 14-16,0 0 11 0,30 6 6 0,-30-6-4 16,25 14-7-16,-25-14-7 0,32 24-1 15,-32-24-6-15,25 43-1 0,-20-15-6 0,-1 2-1 16,-6 9-3-16,-3 1 4 0,-8 4-6 0,-1 2 8 15,-7-2-6-15,0 2-7 0,-1-6 0 0,-2-1 0 16,2-6 0-16,6 1 0 0,0-8 0 0,16-26 0 16,-21 39 0-16,21-39 0 0,0 0 0 15,0 0 0-15,-9 25 0 0,9-25 0 0,0 0 0 16,27-9 0-16,-27 9 0 0,44-30 0 16,-12 4 0-16,2-3 0 0,6-4 0 0,3-1 0 15,-4-1 0-15,0 2 0 0,-4-1 0 0,-1 3 0 16,-4 2 0-16,-5 1 0 0,-4 4 0 0,-21 24 0 15,32-34 0-15,-32 34 0 0,0 0 0 0,0 0 0 16,0 0 0-16,0 0 0 0,0 0 0 0,0 0 0 16,2 41 0-16,-9-13 0 0,-2 3 0 0,0-1 0 15,4 7 0-15,-1-5-31 0,3 7 3 16,1-7-33-16,9 5 10 0,-5-9-31 0,19 9-29 16,-21-37-34-16,41 54-63 0,-41-54-77 15,34 21-214-15,-1 2 63 0,-33-23 327 0</inkml:trace>
  <inkml:trace contextRef="#ctx0" brushRef="#br1" timeOffset="70649.4742">22617 9206 1329 0,'-25'-25'139'0,"25"25"-54"0,0 0-15 16,0 0-5-16,-28-24-14 0,28 24-15 0,0 0-12 15,0 0-3-15,-34 22-4 0,34-22-1 0,-20 36 1 16,20-36 2-16,-19 44-1 0,12-18 3 15,0 1-3-15,3 2-19 0,2-4 14 16,1 3-17-16,4-1 23 0,-1-3-8 0,-2-24 4 16,14 48-8-16,-14-48-3 0,14 37 2 0,-14-37-4 15,23 26 3-15,-23-26-5 0,38 16 1 0,-38-16 0 16,46 2-2-16,-20-9 2 0,2-4-3 0,3-4 0 16,-3-5-2-16,-2-3 1 0,1-3-4 0,-2-4-9 15,0 3 10-15,-4-1-9 0,-3 2 27 0,-4-1-12 16,-2 3 11-16,-12 24-10 0,14-44-3 15,-14 44 4-15,4-28-2 0,-4 28 3 0,0 0 0 16,0 0 1-16,0 0 0 0,0 0-1 0,0 0-3 16,0 0 0-16,-21 37 1 0,14-15-3 15,1 10 5-15,4-2-6 0,-1 2-10 0,5 0 24 16,1 1-24-16,3-3 23 0,2-2-8 0,1-3-3 16,-9-25 3-16,23 37-2 0,-23-37 3 15,27 21-1-15,-27-21 2 0,26 14 1 0,-26-14 3 16,0 0 1-16,34-11-1 0,-34 11-8 0,28-33 0 15,-10 7 0-15,0-4 0 0,1-6 0 0,-1-1 0 16,-4 2 0-16,2-2 0 0,-4 4 0 0,-1-3 0 16,-4 7 0-16,0-1 0 0,-1 3 0 0,-5 1-7 15,-1 26-28-15,6-39-11 0,-6 39-17 0,0 0-22 16,0 0-39-16,-4-28-56 0,4 28-87 16,0 0-179-16,0 0-29 0,41 39 157 15</inkml:trace>
  <inkml:trace contextRef="#ctx0" brushRef="#br1" timeOffset="71672.5323">23571 9236 896 0,'0'0'320'0,"0"0"-230"16,0 0-8-16,-25-41 12 0,25 41-10 0,0 0-15 16,0 0-16-16,-31-26-9 0,31 26-5 0,-31-5-7 15,31 5-5-15,-42 5 0 0,42-5 1 0,-53 18 4 16,26-3 0-16,-8 1 0 0,1 5-3 15,-5 2-2-15,2 5-17 0,-2 1-10 0,4-1 0 16,5-2 0-16,5 4 0 0,9-5 0 16,5-1 0-16,11-24 0 0,0 41 0 0,0-41 0 15,21 28 0-15,-21-28 0 0,50 18 0 0,-13-16 0 16,9-4 0-16,4-7 0 0,3-7 0 0,2 0 0 0,-2-8 0 16,4-1 0-16,-6-3 0 0,-1 3 0 0,-6-1 0 15,-3 1 0-15,-8 2 0 0,-3-2 0 0,-3 4 0 0,-27 21 0 16,27-35 0-16,-27 35 0 0,0 0 0 15,0-32 0-15,0 32 0 0,0 0 0 16,-29-10 0-16,29 10 0 0,-30 9 0 0,30-9 0 16,-35 28 0-16,35-28 0 0,-39 42 0 0,17-19 0 15,5 5 0-15,4-3 0 0,3-2 0 0,10-23 0 0,-2 44 0 16,2-44 0-16,16 38 0 0,-16-38 0 0,32 29 0 16,-32-29 0-1,42 19 0-15,-15-12 0 0,1 0 0 0,-1-3 0 16,1-4 0-16,-1-4 0 0,-27 4 0 15,46-7 0-15,-46 7 0 0,40-12 0 0,-40 12 0 16,36-25 0-16,-36 25 0 0,32-32 0 0,-32 32 0 16,23-22 0-16,-23 22 0 0,0 0 0 15,16-25 0-15,-16 25 0 0,0 0 0 0,0 0 0 16,0 0 0-16,0 0 0 0,0 0 0 0,0 0 0 16,-29 39 0-16,29-39 0 0,-33 45 0 0,33-45 0 0,-34 39 0 15,34-39 0-15,-21 32 0 0,21-32 0 16,0 0 0-16,0 0 0 0,0 0 0 0,0 0 0 15,0 0 0-15,0 0 0 0,39-5 0 0,-14-18 0 16,1 0 0-16,4-7 0 0,0 0 0 0,0-2 0 16,1 4 0-16,-3 0 0 0,-5 1 0 0,-4 1 0 15,-19 26 0-15,29-41 0 0,-29 41 0 0,21-35 0 16,-21 35 0-16,11-26 0 0,-11 26 0 16,0 0 0-16,0 0 0 0,0 0 0 0,0 0 0 15,0 0 0-15,0 0 0 0,0 0 0 0,0 0 0 0,0 0 0 16,0 0 0-16,0 0 0 0,-18 26 0 0,18-26 0 15,0 0 0-15,30 35 0 0,-30-35 0 16,35 20 0-16,-35-20 0 0,48 10 0 0,-23-6 0 16,2-1 0-16,-1-3 0 0,-1 0 0 15,-25 0 0-15,44 0 0 16,-44 0 0-16,29-3 0 0,-29 3 0 0,0 0 0 16,0 0 0-16,0 0 0 0,0 0 0 0,0 0 0 0,0 0 0 15,0 0 0-15,-39-9 0 0,39 9 0 0,-46 16 0 16,15 0 0-16,0 3 0 0,-1 1 0 0,0 4 0 0,-2 1 0 15,4 1 0-15,4 1 0 0,4-3 0 0,22-24 0 16,-25 39 0-16,25-39 0 16,0 28 0-16,0-28 0 0,0 0 0 0,36 23 0 15,-36-23 0-15,46-2 0 0,-16-8 0 0,4-6 0 16,3-7 0-16,2-2 0 0,3-4 0 0,3-5 0 16,-3 1 0-16,-1-6 0 0,-4 2 0 0,-3-2 0 15,-2-1 0-15,-2 4 0 0,-4 1 0 0,-3 3 0 16,-5 6 0-16,-18 26 0 0,18-39 0 15,-18 39 0-15,0 0 0 16,0 0 0-16,0 0 0 0,0 0 0 0,0 0 0 16,-34 7 0-16,15 20 0 0,-6 8 0 0,-7 6 0 15,4 4 0-15,-3-1 0 0,5 2 0 0,3-2 0 16,5 0 0-16,4-5 0 0,9 3 0 0,-1-12-40 16,12 11-34-16,-6-41-35 0,19 60-52 0,-19-60-80 15,36 29-236-15,-36-29-49 0,46 11 108 16</inkml:trace>
  <inkml:trace contextRef="#ctx0" brushRef="#br1" timeOffset="71962.3617">25008 9171 1553 0,'0'0'171'0,"-23"-29"-111"0,23 29-15 16,-39-14 4-16,39 14-12 0,-46 2-5 0,21 7 0 16,-5 2-1-16,3 8-3 0,0 0-19 15,3 4-9-15,24-23 0 0,-36 48 0 0,36-48 0 16,-23 46 0-16,23-46 0 0,-7 42 0 0,7-42 0 15,7 37 0-15,-7-37 0 0,20 30 0 0,-20-30 0 16,33 19 0 0,-33-19 0-16,45 16 0 0,-21-7 0 0,1-4 0 15,-25-5 0-15,41 14 0 0,-41-14 0 0,28 19 0 16,-28-19 0-16,14 29 0 0,-14-29 0 16,-5 40 0-16,5-40 0 0,-19 46 0 0,5-21 0 15,14-25 0-15,-41 44 0 0,16-25 0 0,-2-1 0 16,1-3 0-16,26-15 0 0,-44 25 0 0,44-25 0 15,-38 18-43-15,38-18-89 0,-30 2-119 0,30-2-373 16,0 0 26-16,0 0 200 0</inkml:trace>
  <inkml:trace contextRef="#ctx0" brushRef="#br0" timeOffset="78027.1218">23167 10745 690 0,'0'0'84'0,"-3"-26"-15"0,3 26-13 16,0 0-15-16,0 0-8 0,0 0-5 15,7-25-6-15,-7 25-4 0,0 0-4 0,0 0-4 16,0 0-1-16,0 0 5 0,0 0 5 0,0 0 6 16,0 0 6-16,0 0 0 0,0 0 3 0,-7 28-4 15,7-28 3-15,-5 36-4 0,5-36-2 0,-6 40-5 16,6-14 1-16,0-26-10 0,-3 50 3 0,3-20-10 16,3 1 1-16,1 5-6 0,3 2 7 15,-2 8-7-15,4 3 8 0,-2 1 18 0,0 4-27 16,-1 1 33-16,-3 3-27 0,-3 2 4 0,0 3 10 15,-5-1-13-15,1 5 10 0,-5-2-10 0,2 4 9 16,-3-4-9-16,-1 2 12 0,-3-5-12 16,3-3 8-16,-1-2-11 0,5-6-18 0,3 5 26 15,1-5-30-15,4-3 29 0,3 5-8 0,0-6-7 16,4-1 7-16,1 0-7 0,-2-4 6 16,2 2-6-16,-2 2 8 0,-1 0-8 0,-3 1 7 15,2 1-6-15,-3-4 6 0,0 2-7 0,-2 1 8 16,-4 2-8-16,3 4 12 0,-5-3 13 0,3-1-27 15,-4-1 28-15,0-1-32 0,0-5 8 0,1-1 7 16,4 3-8-16,2-5 7 0,2-2-7 0,2-2 6 16,-1-2-5-16,3-1 3 0,-1 1-4 15,0 1 6-15,4-1-7 0,-2 6 8 0,-1-4-6 16,1 4 6-16,-6 0-6 0,1 0 7 16,-2 3-7-16,-2 0 7 0,-1 9-6 0,-1-3-6 15,-3-1 32-15,-3 4-25 0,-3 0 27 0,-3 4-12 16,-1 3-9-16,1 2 11 0,-4-2-8 0,4 0 9 15,-5-1-9-15,3-1 5 0,-1-5-11 0,6-3 5 16,3-3-9-16,4-6 4 0,3 2-5 16,5-6 4-16,1-5-4 0,4-2 4 0,4-2-5 15,3 3-11-15,4-5 30 0,-2 3-30 0,-2-3 30 16,-14-24-14-16,25 43-4 0,-15-17 4 0,1 2-4 16,-4 0 5-16,0 2-4 0,-3 2 4 0,-4 0-5 15,-2 3 4-15,-3 2-4 0,-3 2 6 16,1 3-7-16,-3-3 7 0,-1 5-6 0,-1-5 4 15,-1 3-5-15,3-3 4 0,-4-1-5 16,3-1 7-16,-2-2-4 0,5 1 4 0,1-1-5 16,1-2 3-16,3 4 10 0,1-5-31 0,2 3 31 15,2-3-29-15,1-7 8 0,-3-25-1 0,13 42-5 16,-13-42-13-16,0 0-18 0,0 0-28 0,40 18-61 16,-45-45-72-16,30 8-305 0,-25 19 36 0,10-58 184 15</inkml:trace>
  <inkml:trace contextRef="#ctx0" brushRef="#br0" timeOffset="78589.6052">22854 13283 1068 0,'-21'-33'38'15,"21"33"-20"-15,3-36 6 0,-3 36 6 0,13-40 19 16,-13 40 4-16,21-42 3 0,-21 42-14 0,25-37-7 16,-25 37 6-16,21-27-27 0,-21 27 17 0,0 0-18 15,0 0-10-15,0 0 32 0,32 6-11 16,-32-6 20-16,9 47-2 0,-6-6-15 0,6 8 3 15,-4 7-12-15,4 6 6 0,-3 5-12 0,2 7 6 16,1 2-12-16,5 3 11 0,-5 0-11 16,0 2 13-16,0-5 4 0,-4-4-22 0,1-7 22 15,-1-8-26-15,0-13 9 0,2-4 2 0,-7-40-7 16,27 39 5-16,-27-39-5 0,48-7 1 0,-15-16 3 16,8-16-1-16,2-10 5 0,1-20 7 0,0-12-23 15,4-9 15-15,2-7-24 0,-3 6 1 0,-2 5 2 16,-6 5-18-16,-6 12 3 0,-10 2-25 0,-3 18-3 15,-17-6-29-15,6 23-25 0,-23-19-45 16,14 51-144-16,11-46-195 0,-17 15 21 16,6 31 362-16</inkml:trace>
  <inkml:trace contextRef="#ctx0" brushRef="#br0" timeOffset="79277.3241">23849 12425 1290 0,'0'0'95'0,"-12"-28"-69"16,12 28-23-16,-5-26-4 0,5 26 1 16,0 0 13-16,0 0 14 0,0 0 9 15,0 0 0-15,0 0-4 0,-6 35-12 0,6 0 6 16,-3 6 0-16,1 17 11 0,-7 4-10 0,6 10 12 15,-8 3-11-15,7 5 10 0,-6-8-14 0,4 7-9 16,-1-10 17-16,4-2-24 0,-1-11 20 0,8-5-10 16,3-14-10-16,5-7 2 0,-12-30-7 15,41 35 1-15,-13-26-2 0,4-7 0 0,4-7 1 16,1-6-1-16,4-8 0 0,-1-6-2 0,3-7 2 16,-1-8-3-16,-1-4 5 0,0-6-5 0,-4-4-7 15,0 1 20-15,-3-2-20 0,-4 1 21 0,-2 3-11 16,-3 3-6-16,-4 2 4 0,-3 8-4 0,-7 4 5 15,-2 8-3-15,-9 26 3 0,8-30-2 0,-8 30 2 16,0 0 0-16,0 0-1 16,0 0 0-16,0 0 0 0,2 33 1 0,-2-3-4 15,-3 11 8-15,1 6-8 0,0 3 9 0,2 6-4 16,4 0 7-16,3-1-4 0,2-4-10 0,3-7 22 16,6-3-22-16,3-4 18 0,0-7-4 0,4-8-3 15,-25-22 3-15,42 27-1 0,-42-27-3 0,38 7-4 16,-38-7-1-16,37-12 0 0,-37 12 0 0,34-36 0 15,-19 10 0-15,-2-13 0 0,1-7 0 16,-2-12 0-16,4-3 0 0,-1-8 0 0,4 0 0 16,0-3 0-16,3-7 0 0,1-4 0 0,-2 5 0 15,4 1 0-15,-2 5 0 0,-2 7 0 0,-1 1-4 16,1 8-35-16,-9 1 9 0,4 13-40 0,-14-4-12 16,-2 46-106-16,-5-44-312 0,5 44-59 15,0 0 11-15</inkml:trace>
  <inkml:trace contextRef="#ctx0" brushRef="#br0" timeOffset="80587.9488">22990 15958 558 0,'0'0'90'0,"0"0"-12"0,-26-7 6 16,26 7-6-16,0 0-8 0,0 0-22 15,0 0-11-15,0 0-6 0,0 0-2 0,-14 34 0 16,14-34-2-16,0 0-2 0,-4 24-3 0,4-24-4 16,0 0-5-16,-2 25-1 0,2-25-3 15,0 0 1-15,0 0 0 0,0 0 2 0,0 0 8 16,0 0 7-16,0 0 10 0,0 0 8 0,0 0 3 15,0 0 2-15,0 0-10 0,0 0-11 0,0 0-11 16,0 0-10-16,-26-17 0 0,26 17-3 16,0 0 1-16,-30-20-3 0,30 20 0 0,-29-12-2 31,29 12 1-31,-37-14-2 0,37 14 0 0,-41-16-1 16,41 16 3-16,-39-25-3 0,39 25 4 0,-40-33-3 0,40 33 4 15,-41-50-3-15,21 19-8 0,3-3 32 0,-3-3-32 16,-1 2 33-16,-2-2-16 0,-2-2-7 0,0-1 7 0,-1 1-7 15,-3-3 4-15,1 1-7 0,-7-1 4 0,-1-6-7 16,-4 3 8-16,-1-5-9 0,-3 1 8 0,1 5-8 16,-5 0 8-16,-1-2-7 0,-1 0 6 0,-3-5-6 15,-2 2 8-15,-2-2 9 0,-3-4-28 0,3-1 28 16,-1-2-28-16,1-4 8 0,2-1 12 0,1-2-12 16,-1-2 12-16,-4-5-12 0,1 5 11 0,-2-6-10 31,1 3 10-31,1-2-10 0,-1 1-8 15,-3 3 24-15,2-5-23 0,0 3 23 0,-4-2-5 0,6-2-11 16,-4 2 10-16,1-2-10 0,1 0 11 0,-2 0-13 16,2 0 12-16,-4-2-12 0,0 0 12 0,2 0 7 15,0-1-23-15,2 1 24 0,2-1-23 0,-2-1 1 16,3-3 12-16,0 0-11 0,2 0 11 0,4 2-10 0,-2 5 12 16,1-2-11-16,1 6 11 0,0-8 8 15,-4 6-22-15,0 2 23 0,0-1-23 0,-2 8 4 16,-1 1 10-16,-1 0-10 0,-1 4 9 0,-2-2-9 15,0 2 7-15,2 4-8 0,0-1 9 0,3 4-7 16,2 0 8-16,2-2-9 0,4 2 8 0,3 2 9 16,1-1-28-16,1 1 27 0,5 0-25 0,0 1 9 15,7 3 8-15,4 0-7 0,3 8 2 0,4-1-9 16,5 6 4-16,2-1-6 0,3 6 6 0,2 3-3 31,9 24 4-31,-3-43-2 0,3 43 6 0,8-39-2 16,-8 39 4-16,16-36-2 0,-16 36 1 0,0 0-7 15,22-25-11-15,-22 25-14 0,0 0-14 0,0 0-22 16,0 0-59-16,0 0-75 0,0 25-103 0,0-25-152 16,-22 33 106-16,28 7 352 0</inkml:trace>
  <inkml:trace contextRef="#ctx0" brushRef="#br0" timeOffset="81632.5357">19376 11936 937 0,'0'0'63'0,"-27"-6"-6"15,27 6-4-15,0 0-2 0,0 0 5 0,-18-22 0 16,18 22-2-16,0 0-6 0,-14-30-10 16,14 30-11-16,0 0-3 0,0 0-3 0,-3-30 3 0,3 30 3 15,0 0 2-15,0 0-3 0,0 0-2 0,0 0-7 16,0 0-6-16,0 0-3 0,1 49-6 0,-2-19 4 0,-3 7-3 16,1 2 6-16,-5 1-4 0,0 6-14 0,-1 0 30 15,2 3-30-15,-4-7 29 0,4 4-9 0,-2-9-6 16,2 0 6-16,2-9-3 0,1-3 4 15,4-25-4-15,-3 28 0 0,3-28-4 16,0 0-1-16,0 0-2 0,0 0 1 0,0 0 3 0,30-14 3 16,-30 14 4-16,28-51-1 0,-12 12 2 0,2-5-8 15,1-2 3-15,-1-5 11 0,-2-3-25 0,0 1 26 0,-4-2-22 16,1 6 8-16,-5-2 6 0,3 7-5 0,-6 2 3 16,2 5-7-16,-1 5 5 0,-6 32-4 15,10-39 4-15,-10 39-2 0,0 0 0 16,0 0 0-16,0 0-3 0,0 0 1 0,0 0-4 15,0 0 1-15,34 46-1 0,-16-16 2 0,1 0-3 32,6 0 2-32,3 0-4 0,8-2 3 0,3 2-9 15,5-7-3-15,7 0-15 0,4-9-14 0,13 3-39 16,-12-18-43-16,29 23-110 0,-26-20-341 0,13 0 61 16,4 7 178-16</inkml:trace>
  <inkml:trace contextRef="#ctx0" brushRef="#br0" timeOffset="82226.5252">19501 13394 1093 0,'9'-35'91'0,"-9"35"-17"16,0 0-4-16,36-25-8 0,-36 25-2 16,26-24-5-16,-26 24-4 0,0 0-9 0,20-30-7 15,-20 30-8-15,0 0-5 0,0 0-2 0,0 0 0 16,0 0-2-16,0 0-2 0,9 30-1 0,-8-6-5 16,1 11 4-16,-2 8-10 0,-2 2 5 0,-1 5-10 15,-3 4 5-15,-1-1-9 0,0 2 7 0,0-2-8 16,2-4 7-16,-2-1-9 0,1-8-1 15,5-1-17-15,-5-9-9 0,12 0-5 0,-6-30-49 16,9 35 2-16,-9-35-52 0,0 0-64 0,0 0-103 16,23-27-150-16,3 12 52 0,-26-29 404 0</inkml:trace>
  <inkml:trace contextRef="#ctx0" brushRef="#br0" timeOffset="82398.4073">19168 13382 1414 0,'-53'-9'145'0,"53"9"-29"0,-46 9-37 0,46-9-25 16,0 0-23-16,0 0-9 0,0 0-5 0,0 0 5 16,37-2 0-16,1-3-2 0,8-4-7 0,10-5-7 15,12 0-1-15,4-4-7 0,11-1-5 0,2-2-18 16,11 3-25-16,-13-10-58 0,20 30-101 16,-36-31-225-16,25 19-149 0,-7 3 70 15,-17-14 479-15</inkml:trace>
  <inkml:trace contextRef="#ctx0" brushRef="#br2" timeOffset="91570.5832">18451 10858 912 0,'0'0'103'0,"0"0"-84"0,0 0-12 0,0 0-4 16,0 0 1-16,13-28 7 0,-13 28 5 0,0 0 0 15,0 0 1-15,0 0 2 0,0 0 6 16,0 0 16-16,37 17 12 0,-37-17 5 16,42 13 2-16,-12-12-6 0,16 8 0 0,-1-12 1 15,17 10 1-15,-4-16-1 0,18 7-8 0,2-10-5 16,14 1-10-16,7-3-6 0,13 2-9 0,5 0-5 15,5-1-8-15,0 4-1 0,1-1-2 0,-3 3 1 16,-3 2-1-16,0-4 1 0,3 5-2 0,-3-1 0 16,0 0-6-16,-2 5-4 0,-5-2-1 15,0 4-2-15,-6-4 0 0,2-2 4 0,-1 1 1 16,-2-4 3-16,1 1 4 0,-5-2 2 0,-3-3 0 16,0-3 1-16,-4 2-2 0,-2-2 4 0,0 0-1 15,-3 3 1-15,-4 2-1 0,-7 2 1 0,-1 2-4 16,-6 1 1-16,-7 4-1 0,-5 2 0 15,-8 2 0-15,-10 3-1 0,-3 0 0 0,-6 1-1 16,-6 0-3-16,1 6-13 0,-25-14 0 16,41 24-1-16,-41-24 4 0,30 18 11 0,-30-18 2 15,30 9 1-15,-30-9 1 0,36 5-1 0,-36-5 2 16,35-7-1-16,-35 7 0 0,44-18 0 0,-15 6-2 16,4-2 2-16,3-2-2 0,1 4-4 0,-2-4-10 15,4 5-13-15,-7-5-23 0,7 11-16 0,-39 5-25 16,60-17-29-16,-60 17-33 0,48-15-76 15,-48 15-181-15,0 0 16 0,34 7 293 0</inkml:trace>
  <inkml:trace contextRef="#ctx0" brushRef="#br2" timeOffset="92336.3364">21428 10495 294 0,'39'-16'97'0,"-2"0"12"0,-1 4-7 15,-6-2 19-15,0 7-10 0,-30 7-3 0,39-14-12 16,-39 14-3-16,0 0 3 0,0 0 5 16,0 0-5-16,0 0-16 0,0 0-18 15,0 0-14-15,0 0-9 0,0 0-2 0,-28-16-2 16,28 16-4-16,0 0 0 0,-36-4-5 0,36 4-3 16,0 0-7-16,-30 2-3 0,30-2-4 0,-28 6-2 15,28-6-1-15,-39 15 1 0,12-1-2 0,1 2 3 16,-6 4-4-16,-5 3 3 0,-4 7-5 15,-7 1 5-15,-7 3-3 0,-1 1 6 0,-6-3-3 16,-4 6 7-16,2-4-4 0,4-2 7 0,3-8-1 16,13-4 3-16,7-3-2 0,12-5-11 0,25-12-6 15,0 0 0-15,0 0 0 0,0 0 0 0,0 0 0 16,0 0 0-16,51 25 0 0,-8-21 0 0,12-4 0 16,9-2 0-16,8 0 0 0,6 0 0 15,-3 1 0-15,1 1 0 0,-5 3 0 16,-6 1 0-16,-1 3-3 0,-9 3-23 0,0 6-12 15,-8-2-5-15,3 11-26 0,-9-11-28 0,14 26-57 16,-29-31-81-16,34 18-240 0,-22 3-53 0,-8-11 150 16</inkml:trace>
  <inkml:trace contextRef="#ctx0" brushRef="#br2" timeOffset="93023.9605">20059 11193 1055 0,'0'0'146'0,"2"-27"-65"16,-2 27 1-16,0 0-17 0,0 0-12 0,0 0-8 16,0 0-9-16,0 0-6 0,0 0-7 0,0 0-8 15,0 0-4-15,0 0 0 0,0 0 4 16,-25 34 1-16,25-34-9 0,-9 40 30 0,6-12-33 15,-3 0 26-15,1 4-18 0,2 0-11 16,-3 1 4-16,-1 1-7 0,0-1 5 0,-2-3-6 16,-1 0 4-16,1-2-4 0,0-3 3 0,2 0-10 15,7-25-10-15,-5 44-35 0,5-44-7 0,5 30-20 16,-5-30-30-16,0 0-40 0,0 0-94 0,28-15-231 16,-28 15 38-16,36-40 319 0</inkml:trace>
  <inkml:trace contextRef="#ctx0" brushRef="#br2" timeOffset="93211.4666">20042 11117 1473 0,'-27'-13'91'0,"27"13"-28"16,0 0-17-16,0 0-14 0,0 0-7 0,0 0-2 16,0 0 5-16,27-24 1 0,-27 24-2 0,42-11-11 15,-12 4-6-15,6 2-6 0,4-2-4 0,3 0-1 16,1 2-5-16,-1-4-10 0,3 5-12 0,-7-5-19 15,10 11-32-15,-17-11-36 0,18 29-93 0,-50-20-252 16,39 3-36-16,-39-3 86 0</inkml:trace>
  <inkml:trace contextRef="#ctx0" brushRef="#br2" timeOffset="93383.4316">19848 11497 1615 0,'0'0'42'0,"0"0"-35"0,0 0-10 16,0 0 2-16,0 0 5 0,39-14 8 16,-10 4 2-16,1-3-1 0,7 1-6 0,6-2-20 15,1-6-31-15,13 15-42 0,-17-23-73 0,28 33-118 16,-24-12-215-16,0-7 13 0,11 23 320 0</inkml:trace>
  <inkml:trace contextRef="#ctx0" brushRef="#br2" timeOffset="93649.1339">20619 11506 1088 0,'-4'-26'91'0,"4"26"-39"0,0 0-3 0,-30-34 18 15,30 34 8-15,-25-10 2 0,25 10-6 16,-33-2-6-16,33 2-7 0,-39 9-12 0,39-9-7 15,-46 19-7-15,46-19-2 0,-43 26-6 0,43-26 0 16,-42 34-7-16,42-34 4 0,-37 42-6 0,37-42 1 16,-29 44-8-16,29-44 0 0,-19 41-8 0,19-41 1 15,2 33-2-15,-2-33 0 0,21 25-1 16,-21-25-14-16,51 14-5 0,-15-16-16 0,15 4-37 16,-5-27-47-16,30 25-120 0,-32-21-295 15,24-7-8-15,-1 5 165 0</inkml:trace>
  <inkml:trace contextRef="#ctx0" brushRef="#br2" timeOffset="93852.32">21010 11363 1505 0,'-37'-10'56'0,"37"10"-41"0,0 0-12 15,0 0 2-15,30-35 8 0,-30 35 7 16,37-27 5-16,-37 27-3 0,41-23-4 0,-41 23-10 15,44-16-11-15,-44 16 4 0,48-10-30 0,-48 10-8 16,45 0-52-16,-45 0-56 0,37 7-104 0,-37-7-234 16,0 0 11-16,26 16 289 0</inkml:trace>
  <inkml:trace contextRef="#ctx0" brushRef="#br2" timeOffset="94024.2108">20870 11483 1557 0,'-26'-3'51'0,"26"3"-29"0,0 0-10 16,0 0-3-16,0 0 2 0,0 0 5 0,0 0 7 15,0 0 2-15,37-13-7 0,-9 3-11 0,10-1-15 16,4-6-25-16,11 8-38 0,-9-19-62 0,27 29-95 16,-34-27-133-16,18 8-140 0,4 15 86 0,-24-25 415 15</inkml:trace>
  <inkml:trace contextRef="#ctx0" brushRef="#br2" timeOffset="94570.1568">21722 11237 900 0,'0'0'192'0,"0"0"-123"0,-37-7-4 0,37 7 9 16,-32 5 0-16,32-5-21 0,-39 14 10 0,39-14-18 15,-42 25 8-15,42-25-4 0,-43 37-12 16,24-11-7-16,19-26 0 0,-39 53 6 15,39-53-9-15,-34 47 7 0,34-47-16 0,-21 32-5 16,21-32-7-16,0 0-2 0,-2 34-3 0,2-34 0 16,0 0-2-16,0 0 2 0,32 22 0 0,-32-22 0 0,27-3 1 15,-27 3-1-15,35-16 1 0,-35 16-3 0,44-30-1 16,-19 11-5-16,2-1 1 0,-3-3-5 16,3 2 2-16,-27 21-1 0,42-45 5 0,-42 45-1 15,34-43 6-15,-34 43-2 0,25-38-15 0,-25 38 30 16,12-32-29-16,-12 32 34 0,0 0-7 0,2-28 1 15,-2 28 6-15,0 0-2 0,0 0 1 0,0 0-4 16,0 0-5-16,0 0-4 0,0 0-3 0,0 0-1 0,0 0-2 16,0 0-9-16,-18 30 27 0,18-30-28 15,6 24 29-15,-6-24-16 0,12 27-2 0,-12-27 3 16,0 0-1-16,37 30 4 0,-37-30 1 0,39 14 4 16,-39-14 0-16,48 3 3 0,-23-6-1 0,3-1 0 31,-3 1-1-31,2-4-1 0,-27 7 0 0,40-13 0 15,-40 13-3-15,37-16-7 0,-37 16 0 0,31-17 0 16,-31 17 0-16,0 0 0 0,0 0 0 0,0 0 0 16,0 0 0-16,0 0 0 0,0 0 0 15,0 0 0-15,0 0 0 0,0 0 0 0,-31 39 0 16,8-11 0-16,-5 7 0 0,0 0 0 0,1 0-7 16,1 1-1-16,4-3-10 0,6-3 2 0,6 2-9 15,-1-1 0-15,9-1-4 0,4-5-2 0,9 1-14 16,-11-26-14-16,39 36-35 0,-39-36-40 0,58 16-81 15,-58-16-158-15,53-23-123 0,-5 17 41 16,-16-24 439-16</inkml:trace>
  <inkml:trace contextRef="#ctx0" brushRef="#br2" timeOffset="95017.6017">22317 11270 1344 0,'0'0'53'0,"-24"-2"-26"0,24 2 2 0,0 0 4 16,0 0 17-16,0 0 14 0,0 0 7 0,0 0 4 16,26 7-22-16,-26-7-14 0,44 0-12 0,-14-1-3 15,2-6-2-15,4 1-1 0,-3-3-19 0,1 6 16 16,-6-1-19-16,-1 1 14 0,-27 3-1 0,42-4-3 16,-42 4-3-16,25 0-2 0,-25 0-2 0,0 0 1 15,0 0 1-15,0 0 0 0,0 0 16 0,-5 29-15 16,5-29 9-16,-27 36-14 0,6-11 0 0,-4 2 0 15,-5 3 0-15,0 1 0 0,4 1 0 0,1-4 0 16,5 4 0-16,6-4 0 0,2-2 0 0,6 1 0 16,3-3 0-16,3-24 0 0,9 43 0 15,-9-43 0-15,25 37 0 0,-25-37 0 0,37 26 0 16,-12-21 0-16,-1-5 0 0,3-3 0 16,-1-6 0-16,1-3 0 0,-27 12 0 0,46-39 0 15,-46 39 0-15,43-49 0 0,-24 21 0 0,-3-1 0 16,0-1 0-16,-4 2 0 0,1-2 0 0,-3 4 0 15,-3-1 0-15,1 3 0 0,-8 24 0 0,8-39 0 16,-8 39 0-16,6-26 0 0,-6 26 0 0,0 0 0 16,0 0 0-16,0 0 0 0,0 0-24 0,0 0-20 15,0 0-17-15,0 0-31 0,0 0-39 16,9-29-86-16,26 29-331 0,-35 0 22 0,37-7 123 16</inkml:trace>
  <inkml:trace contextRef="#ctx0" brushRef="#br2" timeOffset="95400.0503">23217 10921 1269 0,'-27'-9'197'15,"27"9"-171"-15,0 0-1 0,43 0 23 16,-43 0 22-16,57-5 9 0,-33-2-5 0,12 9-12 16,-8-6-12-16,6 6-12 0,-4-4-9 0,0 2-8 15,0 2-5-15,-5 0-4 0,-25-2-5 0,39 7-1 16,-39-7-2-16,0 0 0 0,0 0 1 0,25 14 0 16,-25-14-5-16,0 0 0 0,0 0 0 0,-16 34 0 15,16-34 0-15,-27 26 0 0,27-26 0 16,-39 30 0-16,39-30 0 0,-48 33 0 0,48-33 0 15,-42 32 0-15,42-32 0 0,-25 26 0 0,25-26 0 0,-5 25 0 16,5-25 0-16,7 25 0 0,-7-25 0 0,28 23 0 16,-1-13 0-16,5-4 0 0,10-1-11 0,4-5-34 15,11 3-27-15,-4-10-28 0,14 18-49 0,-21-29-72 32,29 38-103-32,-22-19-218 0,-11-4 89 0,6 20 324 15</inkml:trace>
  <inkml:trace contextRef="#ctx0" brushRef="#br2" timeOffset="95719.3441">21496 11927 1303 0,'26'-7'47'0,"22"2"-6"0,9-11 11 16,19 5 1-16,3-10 4 0,15 9-3 0,-3-6 1 15,11 8-7-15,-2-6-14 0,8 0-19 0,-4-4-9 16,1 6-5-16,-3 0 0 0,-4 0-9 0,1 5-14 15,-7-5-22-15,2 11-34 0,-22-15-49 0,17 29-94 16,-39-18-216-16,5 1-49 0,-2 15 143 16</inkml:trace>
  <inkml:trace contextRef="#ctx0" brushRef="#br2" timeOffset="96188.2908">21887 12128 1434 0,'0'0'123'15,"0"0"-118"-15,35-16 3 0,-35 16-14 16,27-11 22-16,-27 11 20 0,0 0 11 0,0 0 4 15,0 0-4-15,0 0-16 0,-18 28-33 16,18-28 29-16,-37 50-31 0,14-20 30 0,0 0-10 16,0 0-7-16,2 3 1 0,-1-3-7 0,5 2 3 15,1-6-8-15,16-26 5 0,-20 42-3 0,20-42 2 16,-7 30-4-16,7-30 2 0,0 0 0 0,16 32-1 16,-16-32 2-16,0 0-1 0,29 4 0 15,-29-4-1-15,26-16-3 0,-26 16 0 0,37-32 0 16,-37 32-4-16,34-42 6 0,-16 15-5 0,-1 3 5 15,-1-3-1-15,-2-1 5 0,-5 3 0 0,-3-1 7 16,1 1 2-16,-4-5-4 0,-3 30 16 0,16-49-6 16,-16 49 28-16,23-42-15 0,-23 42 9 0,34-46-26 15,-34 46-13-15,49-39 0 0,-20 25 0 16,3 4 0-16,3 1 0 0,1 5 0 16,2 3 0-16,3 2 0 0,-2 3 0 0,4-1 0 15,-1 3 0-15,4 1 0 0,-3-4-11 0,10 11-68 16,-11-14-40-16,22 28-109 0,-32-15-372 0,25-3 34 15,-6 6 123-15</inkml:trace>
  <inkml:trace contextRef="#ctx0" brushRef="#br2" timeOffset="128850.6817">1316 13954 1436 0,'0'0'18'16,"-32"4"2"-16,32-4 1 0,-25 14-22 0,25-14 20 15,0 0-28-15,-30 38 22 0,22-15-6 0,-5 6 16 16,4 6 1-16,-1 7-12 0,3 7 5 16,-1 6-9-16,7 5 10 0,-5 1-11 0,6 6 5 15,-1 2-15-15,-1 2 9 0,2-6-11 0,0-2 7 16,2 2-19-16,-4-10-6 0,9 5-11 0,-11-18-53 15,20 11-23-15,-16-53-58 0,18 60-49 0,-18-60-59 16,0 0-149-16,0 0 138 0,0 0 287 0</inkml:trace>
  <inkml:trace contextRef="#ctx0" brushRef="#br2" timeOffset="129007.142">932 14618 1340 0,'-46'-21'85'0,"16"19"-8"0,-6-7-10 0,36 9-6 16,-35 2 1-16,35-2-16 0,0 0-18 0,0 0-16 15,0 0-13-15,0 0-1 0,28 11-1 0,6-8 3 16,14-5-1-16,12-6-9 0,12-5-15 0,6-13-29 16,20 10-45-16,-17-26-60 0,38 28-99 15,-32-13-227-15,14-11-6 0,8 15 302 0</inkml:trace>
  <inkml:trace contextRef="#ctx0" brushRef="#br2" timeOffset="129460.4412">2319 13919 1413 0,'-29'-14'47'15,"29"14"-28"-15,0 0-16 0,0 0 0 0,0 0 2 16,0 0 14-16,-14 42 24 0,16-3-25 0,-7 1 35 16,5 20-32-16,-8 2 5 0,5 10 7 0,-8 0-15 15,4 8 7-15,-5-3-12 0,1 6 13 0,-3 0-12 16,2-1 11-16,-4-4-10 0,1-4-5 15,0-13 14-15,4-8-21 0,2-12 16 0,4-11-15 16,5-30-2-16,3 37 0 0,-3-37-2 16,0 0 0-16,0 0 0 0,0 0 1 0,27-4 2 15,-27 4 0-15,19-44 3 0,-6 5-5 0,-1-13-14 16,4-7 20-16,-2-9-20 0,0 1 18 0,-1-4 0 16,-4 1-8-16,-4-2 8 0,0-4-5 0,-1-3 7 15,1 0-11-15,4-6 7 0,0 0-10 16,7 8-8-16,3 5 18 0,8 12-18 0,1 12 20 15,2 11-4-15,-1 9-1 0,-1 12 2 0,0 6 0 16,-1 6 1-16,3 4-2 0,-3 5 0 0,1 4 0 16,-3 5-2-16,-25-14 2 0,39 37 0 0,-27-12 0 15,-3 1-2-15,-4 3 2 0,-7 2 10 0,-5 5-20 16,-5 2 21-16,-9 6-18 16,-8 2 5-16,-8-2 2 0,-4 4-6 0,-5-6 3 15,-1 0-8-15,-1-3-2 0,5-6-15 0,2-10-8 16,13 6-27-16,-4-22-39 0,29 23-84 0,-27-38-140 15,30 8-228-15,0 0 41 0,0 0 434 0</inkml:trace>
  <inkml:trace contextRef="#ctx0" brushRef="#br2" timeOffset="129788.8879">2903 14456 1405 0,'-39'39'27'0,"39"-39"-16"0,-28 44 2 0,19-19 20 15,9-25 12-15,-18 49 10 0,18-49-17 0,-18 49-6 16,10-22-16-16,2-1-4 0,6-26-3 0,-7 48 1 16,7-48-9-16,-3 42 4 0,3-42-1 15,1 33 1-15,-1-33-2 0,2 32-9 0,-2-32 9 16,2 25-12-16,-2-25 35 0,0 0-22 0,0 0 25 16,-2 26-16-16,2-26 5 0,0 0 2 0,0 0-1 15,0 0-1-15,0 0-26 0,-2-32 27 0,2 32-33 16,-5-53 21-16,5 18-3 0,4-11-8 0,1-1 5 15,2-4-4-15,5 2 7 0,1-3-6 16,1 0 7-16,2 4-10 0,-2 4 4 0,2 5-7 16,0 11-1-16,-5 3-3 0,-11 25-2 15,19-26-5-15,-19 26-2 0,0 0-10 0,0 0-7 16,0 0-7-16,36 7-12 0,-36-7-11 0,28 16-22 16,-28-16-31-16,46 16-67 0,-46-16-102 0,42-11-181 15,3 22 92-15,-19-29 379 0</inkml:trace>
  <inkml:trace contextRef="#ctx0" brushRef="#br2" timeOffset="130163.9198">3326 14667 1369 0,'0'0'180'0,"0"0"-164"0,0 0-23 0,0 0 0 15,0 0 10-15,45 13 12 0,-19-20 14 0,10 0 1 16,-3-9 0-16,11-2-11 0,-3-1-11 0,3-4-9 16,3 0-2-16,-5-2-7 0,-1 1 3 0,-6-3-4 15,-3 3 6-15,-7 1-3 0,-25 23 7 0,25-39-3 16,-25 39 5-16,-7-32 2 0,7 32-1 16,-32-26-1-16,7 15 1 0,-3 1-1 0,-6 6 5 15,-1 4 5-15,-4 0 7 0,1 4 4 16,-6 6 4-16,3 8 1 0,-1 1-3 0,1 9 4 0,-1 4-4 15,6 5 4-15,4 2-10 0,7 1 0 16,6 6-11-16,7-2 0 0,6 7-8 0,5 0 6 16,6 0-10-16,7 1-2 0,8-8 20 0,6-4-22 15,10-8 17-15,8-11-19 0,14-5-8 16,8-16-14-16,14-6-8 0,-1-20-48 0,21 10-41 16,-24-40-115-16,30 5-279 0,-16 0-10 0,-12-18 248 15</inkml:trace>
  <inkml:trace contextRef="#ctx0" brushRef="#br2" timeOffset="130351.4779">4709 13776 1639 0,'-51'46'119'16,"3"7"-92"-16,-3 10 8 0,1 13-12 0,-3-2 26 16,4 11-17-16,-4-4-3 0,5 1-2 0,5-2-15 15,10-5 2-15,6-2-17 0,6-12 7 0,8-4-8 16,8-8-1-16,9-7-18 0,6-3 1 0,11-2-23 15,2-11-20-15,13 2 13 0,-6-24-81 16,30 21-70-16,-30-41-150 0,23 10-225 0,6-1 66 16,-18-28 501-16</inkml:trace>
  <inkml:trace contextRef="#ctx0" brushRef="#br2" timeOffset="130523.4406">4867 14585 1599 0,'-64'17'151'16,"36"-1"-107"-16,-2-5-16 0,5 6 2 15,25-17-4-15,-39 36-2 0,39-36-8 0,-34 42-7 16,34-42-4-16,-23 47 2 0,15-20-9 0,2 3-5 16,3 1 21-16,-1 5-33 0,2-3 4 0,1 1-20 15,4-1-20-15,-5-8-13 0,15 8-28 0,-13-33-43 16,23 48-87-16,-23-48-110 0,0 0-183 0,35 26 84 16,-35-26 435-16</inkml:trace>
  <inkml:trace contextRef="#ctx0" brushRef="#br2" timeOffset="131132.8235">5218 14405 1527 0,'-14'30'166'16,"14"-30"-128"-16,-32 30-20 0,32-30-10 15,-32 47 5-15,16-22 0 0,-2 5 3 0,-1-2-9 16,1 2 1-16,-1 5-10 0,1-1-2 16,4 1-17-16,-2-5-13 0,10 9-46 0,6-39-39 15,-5 68-96-15,5-68-188 0,-19 52-124 0,26-14 119 16,-7-38 408-16</inkml:trace>
  <inkml:trace contextRef="#ctx0" brushRef="#br2" timeOffset="131391.3253">4839 14234 1833 0,'0'0'55'0,"-27"7"-26"0,27-7-22 0,0 0-3 16,0 0 0-16,0 0 2 0,0 0 0 16,0 0 0-16,0 0-3 0,0 0-3 0,0 0-13 15,0 0-18-15,25-19-29 0,-25 19-64 0,39-9-131 16,-39 9-342-16,0 0 6 0,34-2 310 0</inkml:trace>
  <inkml:trace contextRef="#ctx0" brushRef="#br2" timeOffset="132163.8424">5154 14835 1104 0,'-32'-25'254'0,"32"25"-196"15,0 0-21 1,0 0 0-16,-30-23 8 0,30 23 2 0,0 0-2 0,0 0-11 16,4-23-8-16,-4 23-11 0,0 0-5 0,28-37-6 15,-28 37 0-15,41-35-1 0,-17 16 4 16,5-1-4-16,-1-4 7 0,4 6-4 0,-4-3 3 15,2 0-2-15,-3 1 1 0,-2 1-1 0,0 1 3 16,-25 18-1-16,39-28 4 0,-39 28-2 0,26-14-2 16,-26 14-4-16,0 0-1 0,0 0-3 0,0 0 1 15,0 0 1-15,0 0 0 0,0 0 6 0,0 0-2 0,21 39 2 16,-21-39-3-16,-1 40-1 0,-5-13-4 16,3 1 4-16,-4 0-5 0,0 2 5 15,1-3-2-15,-1 2 2 0,2-2 0 0,0-2 2 0,5-25-4 16,-8 40 4-16,8-40-3 0,-1 32 1 0,1-32-4 15,0 0 0-15,0 0 0 0,7 24-3 0,-7-24 1 32,0 0-1-32,0 0 0 0,28-7-2 0,-28 7 1 0,30-23 1 0,-30 23-1 0,37-52-3 0,-15 23 5 15,-3-4-11-15,1 0 9 0,-1-4 0 16,-1-4 2-16,0 2 1 0,-1-3 5 0,3-4-10 31,-1 2 9-31,2 0-8 0,2 2 5 0,2 7 0 16,-2 8 5-16,-23 27-1 0,39-35 3 0,-39 35-2 15,0 0 2-15,32-7 1 0,-32 7 2 0,16 30 8 16,-9-4-2-16,-2 10 3 0,-3 4-7 0,-2 9-1 16,-3 4-10-16,-4 5 5 0,-6 2-11 15,3-3 7-15,-5-5-3 0,3-2 4 0,0-8-7 0,3-5-11 0,3-4 8 16,1-8-38-16,7 2 1 0,-2-27-51 0,12 37-75 16,-12-37-181-16,0 0-268 0,0 0 60 0,32-39 416 15</inkml:trace>
  <inkml:trace contextRef="#ctx0" brushRef="#br2" timeOffset="133022.5504">7479 13981 895 0,'0'-44'35'15,"-21"17"-6"-15,21 27 24 0,-49-44-3 0,24 35 34 16,-16-10-8-16,7 17-14 0,-15-5-9 0,5 14-7 16,-11-3 5-16,10 17 10 0,-11-7-1 0,11 21-2 15,-8-7 9-15,5 16-37 0,-1 0 23 0,6 14-28 16,1-1 5-16,8 6 6 0,4-6-14 0,11 1 2 15,8-9-14-15,11-1 2 0,11-8-9 16,8-5 1-16,13-5-5 0,9-5 6 0,8-4 0 16,10-7 3-16,10-9 2 0,5-5-2 0,6-8 2 15,7-10-1-15,-4-1 1 0,2-6-5 0,-9-10 3 16,-7 3-5-16,-10-8 0 0,-10-1-3 16,-8-1 4-16,-13-4-6 0,-6-2 9 0,-10-3-8 15,-9-3 3-15,-8-3-9 0,-11 6-11 0,-5 0 18 16,-13 2-19-16,-5 3 15 0,-8 2-8 15,-5 4-3-15,1 6 2 0,-2 9 1 0,5 13 1 16,4 7-7-16,5 10-4 0,0 4-3 0,7 14-8 16,0-2-1-16,5 11-16 0,-1-4-13 0,16 16-39 15,-13-19-33-15,32 26-80 0,-7-51-126 0,-20 56-153 16,38-8 116-16,-18-48 378 0</inkml:trace>
  <inkml:trace contextRef="#ctx0" brushRef="#br2" timeOffset="133194.4278">7263 14412 1533 0,'-28'0'145'16,"28"0"-105"-16,-34 9-26 0,34-9-6 0,0 0 1 15,0 0-2-15,0 0-5 0,0 0 0 0,0 0-1 16,0 0 1-16,-5 33-3 0,5-33 3 16,18 30-4-16,-18-30-1 0,30 28-11 0,-30-28-12 15,46 29-32-15,-46-29-31 0,57 23-49 0,-57-23-71 16,67 12-119-16,-26-2-179 0,-15-15 118 0,22 24 389 15</inkml:trace>
  <inkml:trace contextRef="#ctx0" brushRef="#br2" timeOffset="133538.294">7965 14220 1396 0,'-61'-3'138'0,"61"3"-103"16,-44 19-7-16,44-19 15 0,-48 33 6 0,27-4 7 15,-9-5-11-15,7 11-1 0,-4 1-9 0,6 1 0 16,-2 0-13-16,7 0-1 0,2-6-6 16,7-6-3-16,3 1-4 0,4-26 0 0,11 39-7 15,-11-39 3-15,35 32-3 0,-10-20 3 16,9-5-1-16,7-5 1 0,1-6-1 0,8-8-2 16,3-7 2-16,2-9-2 0,3-4 2 0,2-5-3 15,1-4 4-15,-1-1-5 0,-7 0 3 0,-5 0-4 16,-7 5 4-16,-8 1-2 0,-8 8 5 0,-6 0-3 15,-19 28 2-15,22-37-5 0,-22 37 2 16,0 0-1-16,0 0 2 0,0 0 1 0,0 0 0 16,0 0 0-16,-39 19-7 0,19 13 5 0,-3 12-5 15,-3 4 5-15,-1 5-4 0,1-1 5 0,3-2-9 16,3-5-3-16,9 1-23 0,3-12-19 0,16 10-52 16,-8-44-80-16,41 53-262 0,-14-36-174 0,10-6 70 15,13 5 519-15</inkml:trace>
  <inkml:trace contextRef="#ctx0" brushRef="#br2" timeOffset="135116.9288">9734 14229 1323 0,'0'0'45'15,"0"0"-26"-15,4-27-17 0,-4 27-3 16,0 0 2-16,0 0 9 0,0 0 6 0,0 0 7 16,-36-14 4-16,36 14 0 0,-34 13-3 0,34-13 4 15,-46 24 5-15,46-24 6 0,-51 39 0 0,26-5 5 16,-7-3-9-16,0 13 3 0,-1-1-11 0,3 4 3 16,-4-1-12-16,9-2 3 0,4-5-7 0,9-6-2 15,8-5-5-15,6-3-1 0,-2-25-7 16,30 37 2-16,-3-25-1 0,8-3 0 0,7-7 0 15,5-7 1-15,11-8 0 0,0-8-3 0,4-7 1 16,4-7-8-16,3-2 2 0,-3-9-10 0,-4 5 0 16,-6-3-3-16,-6 2 4 0,-11 2 1 15,-11 3 11-15,-10 5-2 0,-11 4 8 0,-7 28-2 16,-14-44 3-16,14 44-4 0,-43-34 5 0,15 22-5 16,-4 1 4-16,-2 4 0 0,-1 7 1 15,-4 4 2-15,-2 5-1 0,6 3 6 0,-1 0-3 16,10 1 6-16,1-3-4 0,25-10 0 0,-28 20-5 15,28-20-2-15,0 0-4 0,0 0 1 0,35 22 1 16,-7-16 2-16,10-4 4 0,4-4 0 0,4-2 2 16,6 1 1-16,-3-3-3 0,2 5-4 0,-4 1-1 15,-5 5-1-15,-7 2-1 0,-4 5-1 0,-31-12 2 16,39 27 3-16,-39-27-1 16,15 40 7-16,-15-40-5 0,-3 50 2 0,-6-22-6 15,-5 2 3-15,-4-2-3 0,-1-3 3 0,-4-3-2 16,-2 0 2-16,0-3-2 0,25-19 1 0,-41 26 0 15,41-26 1-15,0 0-1 0,0 0-4 0,0 0 2 16,0 0 0-16,0 0-2 0,30-31 3 0,4 2-2 16,9-2-2-16,4-6 3 0,7 2-5 15,2-2 7-15,-4 0-8 0,1 1 7 0,-5 3-3 16,-2 6 4-16,-4 1-4 0,-6 10 2 0,-8 6-2 16,-28 10-1-16,32-9 1 0,-32 9 0 0,0 0 0 15,0 0 1-15,0 0 1 0,5 35 0 0,-5-35 2 16,-9 35-5-16,9-35 3 0,-16 44-5 15,6-19 1-15,1 3-9 0,2-5-8 0,3 9-15 16,2-8-9-16,15 6-25 0,-13-30-28 16,33 48-60-16,-33-48-89 0,61 23-178 0,-17-6-97 15,-3-17 164-15</inkml:trace>
  <inkml:trace contextRef="#ctx0" brushRef="#br2" timeOffset="135617.1052">12038 13692 1663 0,'-26'-9'32'0,"26"9"-23"0,-39-9 11 0,39 9 3 16,-32 9 8-16,32-9 1 0,-30 35-4 0,14-1 3 16,-6 4-5-16,5 10 2 0,-5 5-11 0,7 3-9 15,-1 2 14-15,3 9-24 0,3 2 17 16,-1 3-5-16,0 0-10 0,2-3 11 0,1-2-11 15,0-4 6-15,5-3-6 0,-1-7 1 0,4-11-4 16,0-3 5-16,2-9-6 0,-2-30 7 0,9 39-5 16,-9-39 2-16,0 0-1 0,0 0 0 0,0 0 1 15,0 0 3-15,0 0 4 0,27-29-6 0,-19-4 6 16,1-9-11-16,2-6 6 0,-2-1-6 0,0-4 6 16,-2-3-5-16,0-6 8 15,0-3-7-15,2-6 6 0,1-6-12 0,5-4-6 16,2-7 18-16,8 0-16 0,7 2 19 0,5 4-3 15,4 16-10-15,1 11 10 0,3 11-7 0,1 14 9 16,-4 9-3-16,1 10 3 0,-3 4-1 0,-2 11-2 16,-1 8 1-16,0 6-3 0,0 5 1 0,-1 3-3 15,-1 6 3-15,-1 1-5 0,-4 1 4 0,-2 3-5 16,-1 0 2-16,-10 1 0 0,-1-1 2 16,-12 0 0-16,-9 0 7 0,-13-1 6 0,-14-1-21 15,-12-2 21-15,-15 1-22 0,-13-3 9 0,-13-2 3 16,-16-3-3-16,-2-5 3 0,-7-7-3 0,0-3 1 15,9-8-6-15,8-6-8 0,20-1-15 16,14-12-30-16,35 8-54 0,-5-40-192 0,45 20-331 16,13-13 43-16,13-3 297 0</inkml:trace>
  <inkml:trace contextRef="#ctx0" brushRef="#br2" timeOffset="141298.8347">13065 14012 1432 0,'0'0'48'0,"2"-40"2"16,9 13-44-16,10 1 5 0,0-1-11 15,6 5 20-15,-27 22 10 0,37-36 1 0,-37 36 5 0,0 0-4 16,0 0-5-16,27-19-8 0,-27 19-5 0,0 0-6 16,0 0-5-16,0 0 2 0,10 25-2 0,-10-25 3 15,29 28-4-15,-29-28 1 0,51 28-2 0,-14-17 1 0,11-4-1 0,7-6 0 16,10-2-3-16,8-6-1 0,3-2 1 0,6-4-1 16,-3 1 5-16,3-2-3 0,-3 0 3 31,-4 2-4-31,-6 1 4 0,-11 4-2 0,-8 2 0 15,-11 5 1-15,-9 5-1 0,-30-5 2 0,28 21-3 0,-28-21 3 16,-10 49-5-16,-10-10-10 0,-12 9 26 0,-7 6-26 16,-10 8 25-16,-8 7-6 0,-7 1-9 0,-3 6 12 15,-4-2-6-15,0 3 13 0,1-4-13 0,0-1 8 16,8-7-11-16,6-5 5 0,10-4-14 16,9-7-10-16,12-5 8 0,5-17-63 0,29 5-23 15,-9-32-124-15,36-6-369 0,6 3 60 0,2-25 248 0</inkml:trace>
  <inkml:trace contextRef="#ctx0" brushRef="#br2" timeOffset="141649.3281">14505 13848 1604 0,'0'0'133'0,"0"0"-110"16,36-31-20-16,-1 20 2 0,9-1 10 16,9 5 8-16,2-7 11 0,2 8-3 0,-7-2-3 15,-3 6-8 1,-2 2-7-16,-6 3-8 0,-2 4-2 0,-5 4 2 16,-7 1-5-16,-25-12 2 0,37 44-2 0,-28-12 2 15,-8 7-1-15,-6 1-9 0,-14 6 21 0,-10 5-22 16,-12 4 19-16,-12 5-6 0,-7 1-8 0,-5 4 9 15,-6 1-7-15,-2-3 12 0,-1 2-3 16,3-1 13-16,4-10 2 0,12-3 5 0,10-8-25 16,15-8-2-16,16-11 0 0,14-24 0 0,16 39 0 0,18-25 0 0,17-5 0 0,20-5 0 15,16-8 0-15,12-6 0 0,16-3-15 0,7-4-25 16,15 10-29-16,-13-11-52 0,23 37-139 0,-41-22-370 31,9 10 47-31,-9 5 255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55:54.2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11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6T01:07:58.289"/>
    </inkml:context>
  </inkml:definitions>
  <inkml:trace contextRef="#ctx0" brushRef="#br0">2156 9662 477 0,'0'0'63'0,"0"0"-23"0,-32 4-9 0,32-4-8 16,0 0 0-16,0 0-4 0,0 0-5 0,0 0-6 15,0 0-8-15,0 0-2 0,0 0 1 0,0 0 2 16,0 0 6-16,0 0 9 0,26-15 13 16,-26 15 9-16,38-17 7 0,-38 17-6 0,46-27-5 15,-20 13-12-15,2-5-5 0,3 3-9 0,0-3-3 16,5 1-4-16,5-1 0 0,1-2 14 16,8-4-14-16,5 0 13 0,7-6-13 0,7 1-2 15,9-4-10-15,5-1 8 0,9 2-8 0,5-6 8 16,8-2 5-16,6-1-5 0,10 1 6 0,1-4-6 15,11-3 6-15,5-5-6 0,5-3 6 0,8-4-8 16,8-3 11-16,6-6-3 0,12-5 29 0,14-9 18 16,10-12-10-16,20 4 20 0,9-19-30 15,18-1-10-15,14-10 9 0,16-8-28 0,9-8 17 16,9-6-8-16,12-6-17 0,11-3 14 0,17-6-11 16,10-4-6-16,8-2 8 0,9-7 9 15,4 0-10-15,6 0 11 0,5-1 9 0,1-3-11 16,9 3-9-16,6 1 9 0,5-2-9 0,5 4-6 15,5 2 26-15,-2-2-10 0,-5 3-4 0,2 6 17 16,-7-2-8-16,5 9-6 0,-6-1 22 16,1 3-12-16,0 1-12 0,-7 9 16 0,-6 0-15 15,-5 11-1-15,-11 3 20 0,-5 4-6 0,-10 7-18 16,-6 8 17-16,-18 8-25 0,-12 10 5 0,-19 6 11 16,-8 3-15-16,-20 8 11 0,-14 3-13 0,-18 10-2 15,-21-2-30-15,-6 13-36 0,-28-14-58 0,4 19-118 16,-20-9-195-16,-27-18 42 0,7 22 326 0</inkml:trace>
  <inkml:trace contextRef="#ctx0" brushRef="#br0" timeOffset="1468.9044">6468 6809 622 0,'0'0'146'0,"0"0"-81"0,0 0-36 16,0-27-4-16,0 27 5 0,0 0 9 15,0 0 0-15,0 0-3 0,27-19-7 16,-27 19 5-16,0 0 3 0,17 32 2 0,-4-4-1 15,-1 2-16-15,4 9-6 0,2 10-9 0,1 4 7 16,-3 0-3-16,6 5 11 0,-3-2-14 0,4 4 5 16,-2 2-14-16,2-2 8 0,-3 5-12 0,-1-5 10 15,-1-4 5-15,0-7-41 0,-1-3 10 0,-4-14-59 16,12 6-41-16,-25-38-46 0,30 22-217 0,-4 2-20 16,-26-24 276-16</inkml:trace>
  <inkml:trace contextRef="#ctx0" brushRef="#br0" timeOffset="1781.5496">6539 6913 489 0,'0'0'33'0,"0"0"-10"15,0 0 5-15,0 0 10 0,19-28 14 16,-19 28 2-16,0 0 1 0,32-18-8 0,-32 18 5 16,32-12 5-16,-32 12 10 0,52-23-1 0,-24 0 1 15,20 2-14-15,1-15-10 0,12 1-3 0,8-14-41 16,7 0 18-16,11-8-35 0,1-4-10 0,11 4-26 15,-8-4-43-15,10 17-46 0,-16-16-40 0,5 19-24 16,-7 13-122-16,-26-25 109 0,24 41 220 16</inkml:trace>
  <inkml:trace contextRef="#ctx0" brushRef="#br0" timeOffset="2156.5717">8319 6080 649 0,'-4'33'124'16,"4"-33"-73"-16,15 37-14 0,-3-12-13 0,4 7 3 16,2-4-10-16,1 7-3 0,-3-3-4 15,0 3 0-15,0 0-11 0,-2-1 5 0,-2 1-5 16,1 2 3-16,-4-2-3 0,1-2 3 0,-1-1 8 15,-2 0-13-15,2-2-2 0,-4-6-37 0,6 3-52 16,-11-27-55-16,0 0-177 0,32 42-19 0,-32-42 332 16</inkml:trace>
  <inkml:trace contextRef="#ctx0" brushRef="#br0" timeOffset="3201.1688">12233 4282 795 0,'0'0'92'0,"0"0"-39"15,0 0-17-15,-9-32-4 0,9 32-2 0,0 0 1 16,0 0-1-16,-7-28 5 0,7 28 0 0,0 0-4 16,0 0-12-16,0 0-7 0,0 0 7 0,7 28 7 31,-7-28 8-31,25 51-8 0,-6-9-3 0,-1 2-14 15,3 5 3-15,-1-3-8 0,1 7 5 16,-1 0-13-16,-1-4 8 0,-1 6-9 0,-1-4 7 16,-1-2 5-16,-1-5-41 0,0 4 16 0,-6-9-55 15,9 8-20-15,-16-17-53 0,17 16-36 0,-15-16 12 16,10-4-77-16,9 13-63 0,-23-39 187 0,0 0 123 16</inkml:trace>
  <inkml:trace contextRef="#ctx0" brushRef="#br0" timeOffset="3568.2926">12270 4208 613 0,'0'0'128'0,"0"0"-110"16,0 0-19-16,0 0-2 0,0 0 13 0,0 0 22 15,21 26 17-15,-21-26 16 0,41 2 1 16,-13-8-6-16,13 3-11 0,3-15-6 0,13 1-11 16,5-11 2-16,13-4-7 0,4-10 1 15,10-4-13-15,6-7 1 0,8-5 1 0,0-2-31 0,1 2 26 16,3 0-28-16,-6 5 11 0,3-2 11 0,-3 8-8 15,-7 3 8-15,-2 1-8 0,-5 3 5 16,-2-2-10-16,-4 6-10 0,-6-1-8 0,-5 13-22 0,-13-1-33 16,2 16-25-16,-19-8-41 0,5 20-13 15,-15-6 12-15,-2 6 5 0,-3 8-15 0,-25-11-45 0,37 17 151 16</inkml:trace>
  <inkml:trace contextRef="#ctx0" brushRef="#br0" timeOffset="3955.6556">14429 3281 388 0,'0'0'34'0,"0"0"-6"0,0 0 11 0,5-25 22 15,-5 25 16-15,0 0 10 0,0 0-9 0,0 0-13 16,0 0-19-16,0 0 1 0,0 0 3 0,0 0 19 16,0 0 11-16,0 0-5 0,43 36-10 0,-43-36-27 15,34 49-13-15,-15-16-8 0,2 6 2 16,-5 2-7-16,2 3 5 0,-4-2-17 0,0-1 4 15,-3 3-8-15,1-6 8 0,-1 5-8 0,-2-6 5 16,5 3-19-16,-5 1 6 0,5 1 16 0,-5 0-32 16,1-1 28-16,-6-4-86 0,12 12-21 0,-14-7 11 15,14 13 6-15,-11-11 48 0,7 5-32 16,-5-12-73-16,-7-37-234 0,18 72 41 0,-18-72 340 16</inkml:trace>
  <inkml:trace contextRef="#ctx0" brushRef="#br0" timeOffset="4674.4202">12660 5095 993 0,'0'0'119'0,"0"0"-84"0,-29 7-29 0,29-7-6 16,0 0-5-16,0 0 3 0,45-28 7 16,-17 10 6-16,9-10 15 0,13-3 3 0,8-13 13 15,18 1 5-15,8-13-35 0,11 3 23 16,4-7-34-16,10 2 4 0,-1 2 8 0,1 5-14 15,-2 7 7-15,-5 7-9 0,-4 8-21 0,-10 1-7 16,-3 12-11-16,-12-8-30 0,0 18-23 0,-19-13-69 16,7 16-105-16,1 11-140 0,-32-22 142 0,21 32 267 15</inkml:trace>
  <inkml:trace contextRef="#ctx0" brushRef="#br0" timeOffset="5315.0414">7022 7411 639 0,'0'0'107'0,"0"0"-91"0,0 0-4 0,0 0 19 15,34 27 17-15,-6-34 16 0,15 3 11 0,-1-15-8 16,20 5-3-16,4-18-10 0,15 0-14 0,4-14 2 15,15-1-7-15,-1-13 1 0,9 2-13 0,-2-6 3 16,2 1-20-16,0-2 9 0,-2-2-17 16,-3 4-1-16,-5-3-11 0,-3 14-62 0,-17-14-66 15,11 19-217-15,-11 8-124 0,-22-12 163 16</inkml:trace>
  <inkml:trace contextRef="#ctx0" brushRef="#br0" timeOffset="7053.2288">8531 6520 502 0,'0'0'43'0,"0"0"-27"0,0 0-2 15,0 0 4-15,0 0 6 0,0 0-1 0,0 0-4 16,0 0-11-16,0 0-4 0,0 0 9 16,0 0 19-16,0 0 18 0,0 0 22 0,25 0 3 15,2-7 5-15,-27 7-6 0,64-35-5 0,-24 1-12 16,19 8-15-16,3-13-9 0,10 2-18 0,12-7 0 15,4-2-12-15,6 1 4 0,5-5-9 0,0 6 6 16,4 0-10-16,2 7 3 0,-4 2-7 0,1 1 6 16,-1 5-7-16,4 2 6 0,-1 2-4 0,2 4 1 15,2-5 0-15,-1 3 5 0,-1-7 14 16,2-7-19-16,7-5 45 0,-2-16-11 16,13 1 27-16,-5-13 11 0,8 5-24 0,-9-7-5 15,1 3-27-15,-8 2 3 0,-7 3-14 0,-8 6 10 16,-4 4-10-16,-11 6 6 0,-7 4-7 0,-7 4 0 15,-10 6-17-15,-3 10-8 0,-10-6-11 0,2 17-49 16,-20-13-24-16,13 24-68 0,-41 2-55 0,39-30-106 16,-12 41-47-16,-27-11 314 0</inkml:trace>
  <inkml:trace contextRef="#ctx0" brushRef="#br0" timeOffset="9263.1706">12217 4565 205 0,'0'0'85'0,"0"0"-21"16,0 0-22-16,0 0-7 0,0 0-11 0,0 0-4 16,0 0-6-16,-25-11-4 0,25 11-4 0,0 0-5 15,0 0-3-15,0 0-2 0,0 0-4 16,0 0-3-16,0 0 0 0,0 0 2 0,0 0 7 16,0 0 8-16,0 0 9 0,-26 27 9 0,26-27 8 15,0 0 6-15,0 0 0 0,0 0 5 0,-27 18-2 16,27-18 2-16,0 0-4 0,0 0-5 0,-30 8-9 15,30-8-7-15,0 0-7 0,-25 7-2 16,25-7-6-16,0 0 0 0,-30 9-3 0,30-9-2 16,-27 11-4-16,27-11-1 0,-35 17 1 15,35-17 2-15,-39 20 4 0,39-20 1 0,-39 19-1 16,39-19 3-16,-41 16 0 0,41-16 4 0,-40 14 4 16,40-14 6-16,-38 9 5 0,38-9 2 0,-35 7 1 15,35-7 3-15,-35 5-5 0,35-5 1 0,-38 2-9 16,38-2-3-16,-37 2-8 0,37-2-1 0,-37 1-2 15,37-1-1-15,-44 4 0 0,44-4 1 16,-44 11 15-16,19-3-16 0,0-1 18 0,25-7-16 16,-48 13 0-16,48-13 5 0,-44 12 5 0,44-12 7 15,-37 9 6-15,37-9 3 0,-30 2 3 16,30-2 0-16,-25-4-2 0,25 4-4 0,0 0-3 16,0 0-6-16,-27-19-20 0,27 19 15 0,0 0-21 15,-16-23 17-15,16 23-2 0,-5-25-2 0,5 25-1 16,-5-28-2-16,5 28 2 0,-4-25-2 15,4 25 3-15,-5-26-3 0,5 26 3 0,-11-25-1 16,11 25 1-16,0 0-1 0,-26-30 2 0,26 30 0 16,0 0 5-16,-34-23-1 0,34 23 0 0,0 0-4 15,-32-26-1-15,32 26-3 0,0 0 1 0,-32-37-2 16,32 37 2-16,-21-32-1 0,21 32 2 0,-21-33-4 16,21 33 4-16,-29-46-12 0,29 46-5 0,-32-53-10 15,32 53-6-15,-33-51-7 16,33 51-4-16,-27-35-13 0,27 35-15 0,0 0-29 15,0 0-57-15,0 0-85 0,-35-35-158 0,35 35 146 16,0 0 253-16</inkml:trace>
  <inkml:trace contextRef="#ctx0" brushRef="#br0" timeOffset="11341.734">10974 4410 296 0,'0'0'-11'0,"0"0"-14"0,-29-21 2 16,29 21 6-16,0 0 3 0,0 0-4 16,0 0 0-16,-28-2 2 0,28 2 19 0,0 0 27 15,0 0 27-15,-27-7 24 0,27 7 13 0,0 0 0 16,0 0-1-16,0 0-5 0,-17-25-3 16,17 25-2-16,0 0-9 0,0 0-5 0,-13-24-5 15,13 24-5-15,0 0-5 0,0 0-8 0,-16-27-6 16,16 27-10-16,0 0-5 0,0 0-7 0,-33-28-5 15,33 28-7-15,0 0-2 0,-30-24-3 0,30 24 2 16,0 0-2-16,-36-27 0 0,36 27-2 0,-25-23 2 16,25 23-3-16,-30-26 4 0,30 26-3 0,-28-23 3 15,28 23-1-15,-30-25 3 0,30 25 1 16,-28-24 9-16,28 24 1 0,-31-18 7 16,31 18-1-16,-30-18-2 0,30 18-5 0,-32-14-4 15,32 14-5-15,-28-12-2 0,28 12-2 0,-32-14 1 16,32 14 1-16,-30-9 1 0,30 9-1 0,-28-9 0 15,28 9-4-15,-27-10 1 0,27 10-1 0,-26-11 2 16,26 11-1-16,-25-12 0 0,25 12 0 0,-25-14 0 16,25 14 0-16,-26-16 2 0,26 16-2 15,0 0 3-15,-34-27 17 0,34 27-15 0,-25-14 20 16,25 14-15-16,-26-10 0 0,26 10 0 0,0 0-1 16,-34-16-20-16,34 16 18 0,-25-7-20 0,25 7 17 15,-28 0 0-15,28 0-3 0,-29 0 0 0,29 0 0 16,-24 3-1-16,24-3 2 0,0 0 18 15,-34 7-19-15,34-7 19 0,0 0-19 16,-27 11-1-16,27-11 1 0,0 0-2 0,0 0-17 16,0 0 19-16,-26 11-1 0,26-11 1 0,0 0-1 15,0 0 0-15,0 0-16 0,0 0 16 0,0 0 4 16,-27 8-2-16,27-8 3 0,0 0 0 0,0 0-2 16,-26 9 2-16,26-9-3 0,0 0-1 0,-27 9 2 15,27-9-4-15,0 0 3 0,-28 14-1 0,28-14 2 16,0 0-2-16,-36 25 1 0,36-25-3 15,-30 21 1-15,30-21-1 0,-30 23 2 0,30-23-1 16,-32 21 1-16,32-21-1 0,-30 21 1 0,30-21-1 16,-28 19 3-16,28-19 1 0,-27 18 4 15,27-18 0-15,-26 14 2 0,26-14-2 0,0 0-1 16,-27 18-3-16,27-18-3 0,0 0 0 0,0 0-1 16,-25 23-2-16,25-23 3 0,0 0-1 0,0 0 0 15,-32 31 0-15,32-31 0 0,0 0-2 16,-33 30 3-16,33-30-3 0,0 0 2 0,-30 32 0 15,30-32 0-15,0 0 0 0,-34 32 2 0,34-32-2 16,0 0 1-16,-34 33-3 0,34-33 3 0,-19 25-2 16,19-25 2-16,-20 30-3 0,20-30 3 0,-19 30-3 15,19-30 3-15,-20 31-2 0,20-31 4 0,-23 34-5 16,23-34 4-16,-23 33-3 0,23-33 1 16,-21 30-1-16,21-30 1 0,-18 28-3 15,18-28 3-15,-10 27-1 0,10-27 1 0,0 0 0 16,-11 32 1-16,11-32-3 0,0 0 3 0,-7 28-3 15,7-28 2-15,0 0-1 0,-2 35 2 0,2-35-2 16,0 0 2-16,2 33-3 0,-2-33 2 0,2 27-1 16,-2-27 2-16,2 28-2 0,-2-28 2 0,-2 25-2 15,2-25-13-15,-4 31 31 0,4-31-31 16,-3 32 30-16,3-32-15 0,-2 35-3 0,2-35 3 16,-2 37-2-16,2-37 2 0,0 36-3 0,0-36 3 15,6 33-2-15,-6-33 3 0,10 35-4 0,-10-35 3 16,14 35-3-16,-14-35 2 0,13 32 0 15,-13-32 1-15,10 28-1 0,-10-28 1 0,0 0-2 16,13 27 2-16,-13-27-2 0,0 0 1 0,0 0-1 16,0 0 2-16,10 24-1 0,-10-24 0 15,0 0 0-15,0 0 0 0,0 0 0 0,0 0 1 16,0 0-2-16,13 32 2 0,-13-32-2 0,0 0 2 16,12 34-2-16,-12-34 1 0,14 33-1 0,-14-33 1 15,13 26-1-15,-13-26 2 0,0 0-1 0,12 23 0 16,-12-23-1-16,0 0 0 0,0 0 1 0,0 0 0 15,0 0 0-15,0 0 2 0,0 0-1 16,0 0 2-16,0 0 2 0,0 0 0 0,0 0 3 16,0 0 2-16,0 0-2 0,0 0 0 15,0 0-2-15,0 0-1 0,0 0-2 0,0 0-1 16,0 0-2-16,0 0-1 0,0 0 1 0,0 0-1 16,0 0-1-16,0 0 0 0,0 0-1 0,0 0-1 15,0 0 0-15,0 0 0 0,0 0 1 0,0 0 2 16,0 0-1-16,0 0 2 0,0 0 1 15,21 29 0-15,-21-29 0 0,0 0-1 0,0 0-1 16,0 0 2-16,0 0 0 0,0 0 0 0,0 0 2 16,0 0-1-16,0 0 0 0,0 0 0 0,0 0 0 15,0 0 1-15,0 0-1 0,0 0-1 0,0 0 2 16,0 0-2-16,0 0 1 0,0 0-1 0,0 0-1 16,0 0 2-16,0 0-3 0,0 0 1 15,0 0-2-15,0 0 2 0,0 0-2 16,0 0 1-16,0 0 0 0,0 0-1 0,0 0 2 15,0 0 0-15,-26 22-2 0,26-22 2 0,0 0-3 16,-32 32 2-16,32-32-1 0,-32 30 2 0,32-30-1 16,-37 35 2-16,37-35-3 0,-46 48 3 0,23-24-3 15,-4 3 4-15,2-1-4 0,-1 1 3 0,-1-1-3 16,3-1 3-16,1-1-3 0,-2 1-13 16,25-25 29-16,-41 44-29 0,41-44 32 0,-41 44-17 15,41-44-1-15,-42 39 3 0,42-39-3 0,-46 40 5 16,46-40-5-16,-46 44 3 0,21-19-3 15,-3 2 2-15,-3-1-3 0,0 0 5 0,-5-1-4 16,-1 5 3-16,0 0-3 0,-2 0 4 0,2-2-5 16,-1-2 4-16,5-1-4 0,3-4 3 0,5-1-2 15,25-20 3-15,-41 28-3 0,41-28 1 16,-26 14-6-16,26-14-13 0,0 0-43 0,0 0-32 16,0 0-44-16,0 0-59 0,31-7-80 0,-31 7-215 15,39-41 49-15,4 31 416 0</inkml:trace>
  <inkml:trace contextRef="#ctx0" brushRef="#br0" timeOffset="11466.734">8668 6048 1201 0,'-39'18'150'0,"39"-18"-320"0,-53 19-111 16,53-19-214-16,0 0 91 0,-43-11 404 0</inkml:trace>
  <inkml:trace contextRef="#ctx0" brushRef="#br0" timeOffset="12138.6514">8739 4512 798 0,'0'0'102'0,"10"-46"-17"16,-10 46-15-16,6-38-3 0,-6 38-7 15,7-30-6-15,-7 30-8 0,0 0-5 0,0 0-1 16,0 0-3-16,0 0-3 16,0 0-9-16,0 0-7 0,0 0-8 15,0 0-3-15,0 0-3 0,7 35 5 0,-5-9-4 16,3 4 5-16,-3 6-7 0,3-3 3 0,2 6-7 16,0-2 5-16,5 5-7 0,1 0 6 0,3 4 12 15,0 0-30-15,1-2 28 0,1 5-39 0,2 2 5 16,-3-5-5-16,12 5-44 0,-13-21-48 0,24 19-77 15,-18-19-201-15,11-16-72 0,24 11 242 0</inkml:trace>
  <inkml:trace contextRef="#ctx0" brushRef="#br0" timeOffset="12520.3765">10473 3531 876 0,'0'0'95'0,"-8"41"-16"15,8-41-10-15,13 40-1 0,-13-40-11 16,18 58-2-16,-11-24-14 0,7 10 2 16,-7 2 3-16,5 8-42 0,1 3 19 0,-3 1-33 0,3 3 5 15,-1-3 10-15,-1-1-11 0,-2-4 9 0,1 0-19 16,-3-11-22-16,11 12-68 0,-14-22-17 0,20 9-71 15,-17-13-102-15,-7-28-102 0,38 30 127 0,-38-30 271 0</inkml:trace>
  <inkml:trace contextRef="#ctx0" brushRef="#br0" timeOffset="13335.2245">8229 4577 78 0,'-29'18'20'16,"29"-18"-7"-16,-39 16 13 0,39-16 13 0,-35 16 4 16,35-16-12-16,-37 17-8 15,37-17-1-15,-41 20 17 0,41-20 12 0,-41 19 7 16,41-19-6-16,-39 12-8 0,39-12-9 16,-33 6 6-16,33-6-5 0,-25 5 5 0,25-5-3 15,0 0 1-15,-30 0-5 0,30 0 3 0,0 0-8 16,0 0-4-16,0 0-10 0,0 0-7 0,0 0-4 15,0 0 7-15,0 0 16 0,0 0 16 0,0 0 8 16,37-19 1-16,-37 19-11 0,34-15-11 16,-34 15-9-16,46-19-4 0,-20 7 1 0,6-2-1 15,2-6 4-15,8 3 2 0,2-15 9 16,13 9 4-16,2-12 8 0,15 1-8 0,4-8-2 16,12-2-19-16,6-5-1 0,7 0-14 0,5-1 5 15,3 4-6-15,1 1 7 0,5 1-9 0,-2 0 7 16,5 0-7-16,-1-2 9 0,0 0 18 0,-1-3-29 15,4 3 31-15,1-7-30 0,1 5 7 0,-8-1 9 16,-2 3-10-16,-4-3 4 0,-9 5-9 0,-4 0 8 16,-3 0-7-16,-9 2 7 0,-4-1-8 15,-13 8 0-15,-8 0-14 0,-7 9-10 0,-14-4-21 16,2 14-17-16,-24-9-28 0,12 23-40 16,-29 2-30-16,0 0-65 0,0 0-133 0,0 0-27 15,0 0 331-15</inkml:trace>
  <inkml:trace contextRef="#ctx0" brushRef="#br0" timeOffset="13819.7975">10871 2982 444 0,'0'0'66'0,"0"0"-36"0,0 0-4 0,-27-7-1 15,27 7 3-15,0 0 9 0,0 0 7 0,0 0 2 16,0 0-7-16,0 0 9 0,0 0 15 16,0 0 16-16,0 0 18 0,0 0-8 0,23 26-18 15,-23-26-28-15,27 25 0 0,-27-25-21 0,28 31 9 16,-28-31 1-16,25 39-4 0,-25-39 0 0,23 41-9 15,-23-41-4-15,20 47-9 0,-20-47-1 0,12 46-6 16,-12-46-3-16,9 44-8 0,-9-44 3 0,3 46-13 16,-3-46-3-16,0 33-25 0,0-33-35 0,0 29-47 15,0-29-52-15,0 0-95 0,0 0-139 16,0 0 136-16,0 0 282 0</inkml:trace>
  <inkml:trace contextRef="#ctx0" brushRef="#br0" timeOffset="14226.1339">10912 2910 578 0,'0'0'235'16,"0"0"-128"-16,0 0-20 0,-27 21-8 15,27-21-3-15,0 0-4 0,0 0-10 16,-16 24-10-16,16-24-8 0,0 0-11 0,-32 27-6 16,32-27-11-16,-39 17-24 0,13-6 11 0,-3 1-19 15,-2 2 18-15,-8 4 2 0,-6 0 1 0,-2 3 5 16,-7 2-5-16,-2 3 2 0,-8 2-7 0,-5 4 2 16,-7 0-4-16,-4 5 5 0,-3 0-7 0,-6 1 7 15,-1 5-7-15,1-3 6 0,-3 6-5 0,7-4 5 16,-2-1-6-16,-1-4 6 0,3 0-6 15,2-6 6-15,3 5-5 0,2-7 4 0,4 1-4 16,-1-1 4-16,3-5-1 0,4 3 12 0,1-10 21 16,10 1-11-16,-1-4 13 0,8 0-43 15,4 0 11-15,4-3-20 0,6-4 15 0,3 0-6 16,6 0-13-16,1-7-15 0,26 0-23 0,-41 9-20 16,41-9-26-16,-28 16-13 0,28-16-25 0,0 0-17 15,-22 26-53-15,22-26-84 0,0 0-12 16,-10 40 309-16</inkml:trace>
  <inkml:trace contextRef="#ctx0" brushRef="#br0" timeOffset="14616.8088">7899 4262 441 0,'0'0'47'0,"0"0"-24"0,0 0-8 15,0 0-9-15,-10-26-8 0,10 26-9 0,0 0-10 16,-31-16-64-16,31 16-89 0,-37-5-64 0,37 5 238 15</inkml:trace>
  <inkml:trace contextRef="#ctx0" brushRef="#br0" timeOffset="14835.4834">7720 4318 268 0,'0'0'80'0,"0"0"-8"0,0 0 6 0,0 0 10 16,0 0 4-16,0 0-1 0,0 0-5 0,0 0-11 16,30-3-13-16,-30 3-6 0,0 0-1 0,32-19-4 15,-32 19 1-15,0 0-5 0,0 0-6 0,30-25-9 16,-30 25-10-16,0 0-8 0,0 0-8 15,0 0-4-15,0 0-2 0,0 0 2 0,0 0-1 16,11 37 3-16,-13-11-5 0,-1 6 4 0,-1 2-9 16,-3 1 1-16,2-4-11 0,-1-2 0 0,6 1-12 15,0-30-3-15,4 45-16 0,-4-45-13 0,11 36-19 16,-11-36-19-16,17 24-32 0,-17-24-65 0,0 0-174 16,36 27 71-16,-36-27 298 0</inkml:trace>
  <inkml:trace contextRef="#ctx0" brushRef="#br0" timeOffset="15069.8646">7770 4382 1146 0,'0'0'71'0,"0"0"-26"0,0 0-14 16,0 0-8-16,0 0 2 0,0 0-1 0,0 0-4 16,16-32-2-16,9 16-5 0,10 0-8 0,13-8 1 15,10-4-4-15,17-8 3 0,6-1-13 16,11 4-30-16,-5-16-83 0,21 24-182 0,-9-7-186 16,-16-13 15-16,13 29 474 0</inkml:trace>
  <inkml:trace contextRef="#ctx0" brushRef="#br0" timeOffset="17405.1151">9302 5611 664 0,'0'0'38'0,"0"0"-14"15,0 0-16-15,0 0-4 0,0 0 1 0,0 0 6 16,0 0 6-16,0 0 10 0,0 0 9 0,0 0 12 16,35-28 3-16,-35 28 8 0,48-18 1 0,-4 11 1 15,-6-16-2-15,20 8-7 0,-3-17-4 0,10 4-14 16,3-7-3-16,6-2-13 0,2-6 2 16,6-1-10-16,-4-2 8 0,3 2-5 0,-5 0 3 15,4 6-10-15,-6 1 4 0,-1 3-12 0,-6 6 4 16,-3 3-4-16,-6 4 1 0,-4 7-14 0,1 7-11 15,-13-3-23-15,13 20-61 0,-20-13-12 0,17 24-24 0,-19-16-19 16,10 11-47-16,8 16-140 0,-51-32 105 0,73 37 247 16</inkml:trace>
  <inkml:trace contextRef="#ctx0" brushRef="#br0" timeOffset="17581.862">11308 4968 1339 0,'0'0'-11'0,"-33"-5"-37"0,33 5-38 0,0 0-38 16,0 0-73-16,0 0-121 0,-29-19-90 0,29 19 262 16</inkml:trace>
  <inkml:trace contextRef="#ctx0" brushRef="#br1" timeOffset="32299.5781">10134 5032 545 0,'0'0'64'0,"0"0"-34"15,0 0-15-15,0 0-2 0,0 0 4 0,0 0 2 16,0 0 3-16,0 0-4 0,0 0-5 0,0 0 2 16,0 0 13-16,0 0 12 0,-5 30 14 15,16-7 5-15,-4 3-6 0,5 8-6 0,-1 4-17 16,1 6-1-16,0 7-12 0,1 13 4 0,-3 3-11 15,1 10 7-15,-2 9-1 0,-4 6-23 16,-5 7 19-16,-2 5-18 0,-5 1 4 0,0 8 22 16,-3 1-9-16,3 8 28 0,-6-2 7 0,10 14-15 15,-6-8 15-15,9 14-17 0,-4-10-8 0,10 11 19 16,-5 3-28-16,6 1 1 0,1 3 7 16,0 3-18-16,-1 0 11 0,2 3 3 0,-5-6-25 15,-4-2 2-15,-2-9 15 0,-3-3-15 0,-4-12 17 16,-2-3 4-16,-3-8-21 0,-2-5 16 0,0-6-19 15,-3-13 9-15,3-5-7 0,-5-13-36 0,12-7 7 16,-9-29-61-16,22 2-46 0,-4-35-59 0,0 0-164 16,0 0-57-16,15-59 202 0</inkml:trace>
  <inkml:trace contextRef="#ctx0" brushRef="#br1" timeOffset="32862.5194">9853 9017 486 0,'0'0'180'0,"12"-26"-139"0,-12 26-15 0,5-35-16 15,-5 35-1-15,9-34 1 0,-9 34 10 0,11-24 6 16,-11 24 9-16,0 0 8 0,0 0 12 0,0 0 13 16,0 0 8-16,0 0 3 0,16 24-7 15,-2 12-6-15,-9-8-14 0,15 19 4 0,-11-3-11 16,10 13 5-16,-7 1-12 0,8 7 8 0,-4 0-6 15,3 6-24-15,-4-12 21 0,2 1-31 0,-3-10 9 16,4-6 0-16,-4-7-14 0,4-11 2 0,-18-26-4 16,34 39 3-16,-34-39-4 0,39 16 2 0,-39-16-2 15,42-4 0-15,-42 4 2 0,43-21-3 16,-43 21 3-16,42-55-3 0,-19 11 1 16,-2-12-21-16,10-11-11 0,-7-19-17 0,19 3-60 15,-17-30-29-15,33 20-114 0,-20-18-253 0,5-11 35 16,16 24 356-16</inkml:trace>
  <inkml:trace contextRef="#ctx0" brushRef="#br2" timeOffset="39060.3075">10217 5204 258 0,'0'0'60'16,"-7"-24"-26"-16,7 24-7 0,0 0 7 0,0 0 10 16,0 0 7-16,0 0 1 0,0 0-7 15,0 0-7-15,0 0-12 0,0 0-5 0,0 0-3 16,0 0 3-16,0 0 4 0,0 0 5 0,0 0 4 16,0 0 2-16,0 0 1 0,0 0-2 0,0 0-7 15,0 0-9-15,0 0-5 0,30 19-7 0,-30-19-1 16,0 0-1-16,0 0 2 0,32 25 1 0,-32-25 2 15,0 0 3-15,34 21 1 0,-34-21-3 0,27 18 0 16,-27-18-3-16,28 21 0 0,-28-21-1 16,32 24 3-16,-32-24 0 0,28 36 5 0,-28-36 2 15,27 40 4-15,-27-40-5 0,25 46 0 16,-13-23-2-16,2 3 4 0,-14-26 0 0,25 49 5 16,-25-49-11-16,25 50 2 0,-13-26-10 0,2 1 4 15,-14-25 13-15,29 46-16 0,-29-46 14 0,33 40-15 16,-33-40-4-16,36 37-15 0,-36-37 14 15,35 37-16-15,-35-37 15 0,37 41 5 0,-37-41-2 16,39 42 1-16,-39-42-2 0,36 41 3 0,-36-41-4 16,35 44 5-16,-35-44-5 0,35 45 5 0,-19-20-5 15,0 0 4-15,0 1-4 0,0 1 4 0,-2 1-1 16,1 2 6-16,1 1-2 0,1 1 6 0,-3-2-5 16,4 2 1-16,-4-1-4 0,4-1 2 15,-2 0-5-15,3 0 4 0,1 0-7 16,-1 2 6-16,3-2-5 0,-1 2 4 0,0-1 14 15,-1 3-13-15,-1-1 11 0,1 2-30 0,-1 2 13 16,-1-1-14-16,3 1 14 0,-3 1 6 0,1 1-6 16,1-2 6-16,-4 2-6 0,3-2 6 0,-1 0-5 15,1-2 8-15,1 4-4 0,-1-2 6 0,1-2-4 16,1-2 6-16,-2-1-9 0,3 2 4 0,-1-3-7 16,-2 3 4-16,3 1-6 0,1-2 7 15,-2 3-5-15,-2-1 4 0,4-2 17 0,-1 6-33 16,-1-4 31-16,4 4-31 0,-4-2 11 0,0 0 7 15,2 2-6-15,-1 0 8 0,1-4-5 16,1 5 7-16,-1-4-8 0,6 6 8 0,-4 2-8 16,3 2 7-16,-3-2-6 0,-1 3 6 0,1-5-7 15,-2-1 3-15,2 3-7 0,-2-2 9 16,0-1-9-16,0-1 10 0,0 3 10 0,0-1-30 16,-2-7 32-16,1 4-32 0,1-9 15 0,2 1 6 15,-1-1-4-15,3 0 5 0,-2-1-4 0,-1-1 3 16,3-2-7-16,-2 2 4 0,1-1-6 0,1-3 3 15,0 5-2-15,-3-1 2 0,1 0-2 0,-4 0 4 16,2 0-6-16,-3 4 7 0,-1 0-7 0,1-1 5 16,-6-2-5-16,4-1 4 0,-4-2-4 15,2-1 5-15,-4-1-5 0,-1 3 7 16,-11-27-4-16,23 42 4 0,-23-42-2 0,21 32 1 16,-21-32-2-16,16 25-1 0,-16-25-2 0,0 0 0 15,0 0-3-15,27 19-3 0,-27-19-7 0,0 0-4 16,0 0-8-16,24 3-5 0,-24-3-5 0,0 0-12 15,0 0-15-15,0 0-13 0,34 4-15 0,-34-4-11 16,0 0 7-16,0 0-13 0,0 0 21 16,0 0-1-16,25 26 16 0,-25-26 10 0,0 0 4 15,-4 25-6-15,4-25-28 0,0 0-97 0,-24 14-3 16,24-14 192-16</inkml:trace>
  <inkml:trace contextRef="#ctx0" brushRef="#br2" timeOffset="39940.6312">11477 6888 797 0,'0'0'55'0,"0"0"-16"0,0 0-5 0,0 0 14 15,0 0 12-15,0 0 10 0,0 0-4 0,0 0-11 16,0 0-16-16,0 0-19 0,0 0-11 0,0 0-7 15,-20 27 2-15,20-27 4 0,0 49 11 0,-2-19 2 16,6 9 11-16,-8 3-6 0,6 5 5 0,-4 1-10 31,2 3 5-31,-1-2-8 0,1 8 9 0,-4-6-10 0,4 0 7 0,-3-7 9 0,3-2-34 0,-2-8 30 32,2-1-34-32,0-33 11 0,-2 44 3 0,2-44-5 15,0 0 1-15,-2 25-3 0,2-25-1 0,0 0-3 16,0 0-1-16,0 0-1 0,0 0 2 0,0-25 2 15,0 25 4-15,0-40 8 0,0 8 11 0,-1-9-29 16,1-3 26-16,0-7-32 0,0 2 12 0,0-2 7 16,1 0-8-16,1 1 8 0,0 6-8 0,0 2 5 15,1 7-5-15,-1 5 6 0,1 4-4 0,-3 26 4 16,8-36-1-16,-8 36 1 0,0 0-1 0,0 0-1 0,0 0-2 16,0 0 1-16,0 0-1 0,30-19 0 0,-30 19 1 15,24 9 2-15,-24-9-1 0,43 21 0 16,-18-7 0-16,3 4-5 0,2 1 5 0,2 4-4 15,2-4 5-15,1 6-4 0,6 1 3 0,-2-1-5 16,0 3 3-16,-4 0-13 0,-5-5-14 0,4 11-26 16,-34-34-22-16,58 60-42 0,-58-60-46 0,54 49-113 15,-31-24-230-15,-23-25 64 0,51 30 356 0</inkml:trace>
  <inkml:trace contextRef="#ctx0" brushRef="#br2" timeOffset="41226.2705">12406 6740 541 0,'0'0'132'0,"0"0"-16"16,0 0-12-1,0 0-16-15,0 0-9 0,0 0-29 0,0 0-18 16,0 0-16-16,0 0-12 0,-8 32 2 0,8-32 5 16,-2 40 9-16,2-40 6 0,0 59 9 15,2-30-3-15,5 12 9 0,-4-2-10 0,8 6 3 16,-6 1-15-16,8 2 8 0,-6-1-6 0,3 3 5 16,-3-6-7-16,2 0 2 0,-3-9-13 15,1-2 3-15,-7-33-8 0,10 43 1 0,-10-43-5 16,0 0 2-16,14 28-1 0,-14-28-1 0,0 0 0 15,0 0 2-15,0 0 0 0,0 0 0 0,-5-28 1 16,5 28-3-16,-10-57 5 0,1 17-6 16,2-8 6-16,-2 4-8 0,3-3 8 0,-2 1-9 15,0 0 8-15,1 2-6 0,0 0 7 0,0 0-6 16,2-2 5-16,0 2-7 0,3 2 6 0,4 0-6 16,3 1 6-16,2 8-6 0,4 3 6 0,-1 3 13 15,-10 27-32-15,30-44 34 0,-30 44-35 0,41-35 17 16,-16 21-1-16,-25 14-2 0,48-18-3 15,-48 18-6-15,48 0 0 0,-48 0-3 16,46 18-2-16,-46-18 1 0,44 35 12 0,-44-35-17 16,35 53 14-16,-21-27-33 0,2 6 17 0,-7-4-12 15,0 8 11-15,-7-5 3 0,0 8-10 0,-11-7 8 16,3 1 0-16,-6-1 13 0,0-2 2 0,-3-2 9 16,0 0-1-16,-7-1 4 0,3-3-1 0,19-24 8 15,-43 41 2-15,43-41 11 0,-39 31 6 16,39-31 6-16,-26 15 0 0,26-15-3 0,0 0-10 15,0 0-11-15,0 0-9 0,0 0-4 0,0 0 1 16,0 0 1-16,0 0 3 0,14-30-1 0,-14 30 1 16,32-20-2-16,-32 20 2 0,42-17-2 0,-42 17 2 15,45-7-1-15,-45 7 0 0,37 3-1 0,-37-3-4 16,35 18 2-16,-35-18-2 0,36 26 1 16,-36-26-16-16,24 35-28 0,-6-6-51 15,-18-29-65-15,18 47-70 0,-18-47-108 0,2 32-44 16,21 0 258-16</inkml:trace>
  <inkml:trace contextRef="#ctx0" brushRef="#br2" timeOffset="41601.2658">12936 7050 902 0,'-7'27'177'0,"7"-27"-152"15,0 0-24-15,0 0-6 0,0 0 6 0,0 0 8 16,30 17 12-16,-30-17 12 0,28-10 2 0,-28 10 1 16,39-22-3-16,-39 22 2 0,48-31-5 15,-48 31-1-15,46-37-10 0,-46 37-3 0,43-37-7 16,-43 37 1-16,30-35-2 0,-30 35 2 0,18-30-3 16,-18 30 5-16,0 0 2 0,3-25 7 0,-3 25-2 15,0 0-1-15,0 0-7 0,-28-25-5 0,28 25-1 16,-27-1-3-16,27 1 0 0,-32 10 0 0,32-10 0 15,-42 27-1-15,42-27 4 0,-41 37-1 16,41-37 5-16,-34 40-3 0,18-15 5 16,16-25-6-16,-26 47 6 0,26-47-6 0,-18 44 1 15,18-44-5-15,-3 34-1 0,3-34-2 0,10 28 0 16,-10-28-4-16,22 26-4 0,-22-26-14 0,37 20-17 16,-7-8-28-16,-30-12-38 0,62 11-55 0,-62-11-70 15,62-18-153-15,-14 22-42 0,-24-26 276 0</inkml:trace>
  <inkml:trace contextRef="#ctx0" brushRef="#br2" timeOffset="41991.936">13524 6761 1017 0,'-42'18'246'15,"11"-18"-196"-15,31 0-14 0,-51 2 6 16,51-2 9-16,-44 8 1 0,44-8-5 0,-43 20-9 15,43-20-5-15,-37 30-9 0,37-30 0 0,-28 40-5 16,17-13 6-16,-1-3-5 0,3 6 4 0,0 2-8 16,4 1 4-16,1-4-8 0,6-1 2 0,-2-28-7 15,7 42-2-15,-7-42-4 0,19 30 1 0,-19-30-3 16,29 14 2-16,-29-14-2 0,39 2 2 16,-39-2-2-16,49-16 0 0,-19-3 3 0,1-8-4 15,2-3 3-15,-1-8-5 0,0-3 1 16,0-1-5-16,-4 0 3 0,1 3-6 0,-6 5 7 15,-4 1-6-15,-3 10 8 0,-16 23-3 0,21-30 4 16,-21 30 0-16,0 0 1 0,0 0 0 0,0 0 2 16,0 0-3-16,0 0-7 0,-12 32-1 0,3-4-6 15,-3 11 6-15,-1 1 0 0,1 6 8 16,1-2-4-16,1-4 0 0,4 3-19 0,-1-12-9 16,12 5-26-16,-5-36-16 0,16 42-27 0,-16-42-23 15,32 14-27-15,-32-14-38 0,46-16-76 0,-5 13-137 16,-21-34 123-16,31 30 280 0</inkml:trace>
  <inkml:trace contextRef="#ctx0" brushRef="#br2" timeOffset="42210.6879">14112 6701 943 0,'-50'43'239'0,"15"-36"-159"0,35-7-11 15,-57 24-1-15,57-24 3 0,-47 29-14 0,47-29-6 16,-43 24-10-16,43-24-4 0,-34 23-8 0,34-23-3 15,0 0-9-15,-21 27-2 0,21-27-8 0,0 0-1 16,2 31-6-16,-2-31 1 0,19 32-1 16,-19-32 2-16,36 39-1 0,-36-39 2 15,46 33-4-15,-21-19-2 0,3-1-12 0,-3-6-19 16,8 3-24-16,-33-10-21 0,61 0-22 0,-61 0-27 16,56-26-51-16,-38-8-81 0,3-3-201 0,16 11 49 15,-19-36 381-15</inkml:trace>
  <inkml:trace contextRef="#ctx0" brushRef="#br2" timeOffset="42413.8502">14472 6037 1433 0,'-22'32'35'0,"10"9"-21"0,0 4 1 16,4 10 11-16,-2-2-1 0,6 7 8 0,-3-2-13 15,4 5 8-15,-1 2-17 16,6 2-13-16,1-3 13 0,3-3-28 0,3-2 27 15,-2-7-11-15,5 1-16 0,-5-16-25 0,11 7-24 16,-9-19-6-16,12 12-41 0,-21-37-29 0,28 35-104 16,-28-35-200-16,0 0 21 0,34 25 354 0</inkml:trace>
  <inkml:trace contextRef="#ctx0" brushRef="#br2" timeOffset="42710.6927">14252 6687 1389 0,'0'0'37'16,"0"0"-30"-16,0 0-1 0,0 0 11 0,0 0 14 15,44 20 9-15,-44-20 6 0,43-14-3 16,-43 14-2-16,55-29-7 0,-29 12-20 0,6 1 31 16,-5-3-35-16,5 3 29 0,-8-4-18 0,6 5-6 15,-30 15-1-15,45-23-4 0,-45 23-2 0,33-7-3 16,-33 7 1-16,0 0 1 0,0 0 2 0,27 21 1 15,-27-21-1-15,5 30-3 0,-5-30-4 0,-3 51-14 16,-3-23 25-16,-1 5-26 0,0-1 27 0,0 0-11 16,0-2-5-16,0-2 1 0,3-2-3 15,4-26 3-15,-5 43-5 0,5-43-3 16,-2 26-13-16,2-26-15 0,0 0-25 0,0 0-30 16,0 0-40-16,0 0-76 0,39-19-172 0,-23-6-127 15,-9-19 45-15,22 16 462 0</inkml:trace>
  <inkml:trace contextRef="#ctx0" brushRef="#br2" timeOffset="42867.0812">14599 6277 1549 0,'0'0'21'0,"-39"12"-29"0,39-12-4 16,0 0-7-16,0 0-8 0,0 0-16 15,0 0-23-15,0 0-25 0,0 0-42 0,0 0-58 16,37 27-81-16,-3-15-152 0,-34-12 141 15,53 5 283-15</inkml:trace>
  <inkml:trace contextRef="#ctx0" brushRef="#br2" timeOffset="43476.4055">15001 6520 873 0,'0'0'221'0,"-28"33"-114"16,3-18-27-16,13 9 5 0,-13-10 12 0,16 13-44 15,9-27 27-15,-30 44-38 0,30-44 4 0,-25 47-2 16,25-47-14-16,-12 44-5 0,12-44-13 16,5 32-1-16,-5-32-8 0,21 25 1 0,-21-25-2 15,36 17 1-15,-36-17-2 0,49 6 1 0,-19-10-1 16,0-1-2-16,1-6 1 0,-5-5-4 16,1 1-3-16,-27 15-4 0,42-46-3 0,-26 19-8 15,-16 27 2-15,28-51 9 0,-28 51-31 0,11-51 34 16,-7 27-25-16,-6-5 18 0,2 3 8 0,-5-4-1 15,-3 5 7-15,0 1-2 0,8 24 4 0,-20-46-3 16,20 46 4-16,-16-41-4 0,16 41 3 0,-10-26-1 16,10 26 0-16,0 0 3 0,0 0-3 0,0 0-1 15,0 0 1-15,0 0 3 16,0 0 7-16,0 0 4 0,0 0 5 0,37-19-3 16,-37 19 3-16,32-2 1 0,-32 2 0 0,30 3 1 15,-30-3-3-15,30 6-3 0,-30-6-4 0,28 7-4 16,-28-7 1-16,30 8 2 0,-30-8-2 0,30 11 1 15,-30-11-3-15,0 0-3 0,27 16-2 0,-27-16 3 16,0 0-1-16,18 35 1 0,-18-35-1 0,7 35 3 16,-7-10-5-16,0 3 6 0,-6 6-5 15,-1 3 4-15,-2 0 12 0,-1 1-26 0,-3-1 23 16,5 0-24-16,-1-3 10 0,3-6 5 0,6-28-3 16,-1 33 0-16,1-33-4 0,0 0-1 15,0 0 0-15,32-10-1 0,-32 10 4 0,38-49-3 16,-14 10 4-16,0-7 11 0,1-5-23 0,-2 0 21 15,-2-2-23-15,1 9 11 0,-3-2 9 16,1 4-3-16,-3 3 9 0,1 6-4 0,-2 6 3 16,-16 27-7-16,23-33-1 0,-23 33-2 0,0 0-2 15,0 0 2-15,0 0-1 0,21 30-2 0,-17 1-10 16,-2 6-3-16,1 9-21 0,-5-2-2 0,8 6-21 16,-5-12-12-16,17 10-34 0,-18-48-94 0,43 62-183 15,-19-40-164-15,1-7 33 0,16 13 482 0</inkml:trace>
  <inkml:trace contextRef="#ctx0" brushRef="#br2" timeOffset="43936.5471">16466 5814 1124 0,'30'-11'200'0,"-30"11"-114"0,0 0-31 0,0 0-13 16,0 0-9-16,0 0-14 0,-16 39-3 0,11-9-1 15,5 9 10-15,-7 5-3 0,5 9 10 16,-2-2-9-16,2 10 6 0,1-3-14 0,1 2 3 15,-2-5-17-15,2-2 5 0,2-4-10 0,-1-7 3 16,5 1-10-16,1-10-2 0,3 0-19 0,-10-33-8 16,27 43-26-16,-27-43-12 0,37 21-16 0,-37-21-54 0,41-4-58 15,-41 4-203-15,25-35-24 0,7 25 208 0</inkml:trace>
  <inkml:trace contextRef="#ctx0" brushRef="#br2" timeOffset="44114.3906">16430 5934 1580 0,'-24'1'65'16,"24"-1"-40"-16,0 0-15 0,0 0-6 0,0 0 3 15,37-28 4-15,-12 11 5 0,5-3-4 0,2-1 0 16,5-4-8-16,3-1 0 0,3 1-8 0,1 4-27 16,-5-5 8-16,7 17-67 0,-14-18-21 0,19 33-94 0,-51-6-217 15,54-20-60-15,-19 31 101 0</inkml:trace>
  <inkml:trace contextRef="#ctx0" brushRef="#br2" timeOffset="44286.263">16607 6354 1188 0,'-42'32'273'0,"42"-32"-250"0,-28 0-21 15,28 0 1-15,0 0-2 0,8-28 2 16,-8 28-2-16,29-30 2 0,-29 30-4 0,46-35-3 15,-18 15-11-15,11 3-13 0,-5-13-31 0,14 18-39 16,-15-20-48-16,20 27-58 0,-17-17-40 0,1-2-93 16,14 27-7-16,-29-29 328 0</inkml:trace>
  <inkml:trace contextRef="#ctx0" brushRef="#br2" timeOffset="44927.9967">17176 6089 958 0,'-39'-15'320'0,"39"15"-233"0,-41 16-31 16,41-16 4-16,-44 21-1 0,44-21-4 0,-44 30-6 16,26-3-1-1,-7-6-9-15,9 7-2 0,-3 0-9 16,5 2-1-16,-1-5-9 0,7 1 2 0,8-26-6 16,-9 43-2-16,9-43-2 0,3 35-2 0,-3-35-6 15,0 0 2-15,34 30-1 0,-34-30 1 0,41 7-1 0,-15-11-1 16,3 1-1-16,1-4-1 0,2-6 1 15,-2 1-3-15,-4-6 2 0,1-1-3 0,-27 19-2 16,42-39-4-16,-42 39-3 0,34-47-4 0,-20 20 0 16,-5-4-5-16,0-1 1 0,-4-5-9 0,0 5 5 15,-3-3-5-15,2 9 8 16,-8-3 1-16,4 29 10 0,-9-47 1 0,9 47 8 16,-17-28 2-16,17 28 10 0,0 0 7 0,-27-18 6 15,27 18 2-15,0 0-3 0,-30 18-3 0,30-18-2 16,-21 24 0-16,21-24-3 0,-16 29-2 15,16-29-6-15,-9 26-1 0,9-26-4 0,0 0 1 0,7 28-3 16,-7-28 2-16,0 0-3 0,37 18 3 0,-37-18-2 16,43-2 1-16,-17-7 1 0,4 2-2 0,4-3 2 0,-2-3-3 15,2 3 3-15,-4 1-3 0,0 2 3 0,-2 5-2 16,-1 2 2-16,-27 0-1 0,42 7 0 16,-42-7 1-16,27 16-1 0,-27-16 3 0,16 32-3 15,-16-32 3-15,3 51-4 0,-6-21 3 16,-3 1-4-16,-2 1 3 0,-1 2-3 0,-2-5 4 15,-3 1-1-15,3-5 4 0,11-25-2 0,-25 41 4 16,25-41-1-16,0 0 2 0,-21 29-2 0,21-29-2 16,0 0-4-16,0 0-3 0,0 0 1 0,0 0-1 15,14-29 4-15,-14 29-2 0,23-53 4 0,-7 19-4 16,-1-8 2-16,2-2-3 0,-3-2 5 0,-1 0-7 16,-3 4 8-16,-3 3-5 15,-1-1 3-15,-4 6-3 16,-2-1 2-16,0 5-5 0,-2 6 2 0,2 24-3 0,-9-29 2 0,9 29-4 0,0 0-3 0,0 0-5 15,0 0-8-15,0 0-12 0,0 0-19 0,0 0-28 16,7 27-32-16,-7-27-48 0,27 24-87 0,-27-24-82 16,0 0-161-16,60 11 87 0,-60-11 404 0</inkml:trace>
  <inkml:trace contextRef="#ctx0" brushRef="#br2" timeOffset="45200.4464">18079 5851 1327 0,'0'0'107'0,"-32"-4"-43"0,32 4 2 0,-32 0-4 16,32 0-10-16,-26 11-17 0,26-11-4 0,-28 23-3 15,28-23 0-15,-27 33-4 0,15-8 1 0,-1-1-5 0,3 3 5 16,-1 3-4-16,2 0 3 0,2 1-6 0,3 6-3 15,-1-3-7-15,3-1-1 0,4-4-6 0,0-5 2 16,-2-24-5-16,16 34 1 0,-16-34-7 16,28 17-3-16,-28-17-11 0,46-3-10 0,-12-6-20 15,-8-17-41-15,24 15-78 0,-27-44-170 0,21 20-230 16,-1 0 43-16,-13-14 370 0</inkml:trace>
  <inkml:trace contextRef="#ctx0" brushRef="#br2" timeOffset="45537.2136">18341 5904 1226 0,'-21'30'233'0,"21"-30"-205"15,-27 37 3-15,27-37 8 0,-3 26 4 16,3-26-15-16,0 0-3 0,0 0 2 0,41 21 5 16,-41-21 2-16,55-12-3 0,-25-4-5 0,5-2-6 15,-1-5-3 1,-2 0-8-16,-2-1 0 0,-4 3-4 0,-26 21 1 0,39-43-3 0,-39 43 2 0,23-37-2 15,-23 37 4-15,7-38-2 0,-7 38-14 0,-5-39 27 16,5 39-30-16,-14-34 28 0,14 34-12 0,0 0-2 16,-39-28 2-16,39 28-2 0,-41 0-1 15,16 9 1-15,-1 7-3 0,-1 9-10 0,-1 6 28 16,-2 10-23-16,-2 3 32 0,0 9 2 0,0 0-3 16,7-1 11-16,6-1-23 0,7-3-13 15,8-11 0-15,9-2 0 0,9-7 0 0,-14-28 0 16,47 36 0-16,-12-33 0 0,7-13 0 0,8-10 0 15,10-8-25-15,2-20-54 0,21 15-81 0,-29-39-182 16,22 26-280-16,-11-3 44 0,-8-8 338 0</inkml:trace>
  <inkml:trace contextRef="#ctx0" brushRef="#br2" timeOffset="107159.2126">11023 6298 145 0,'0'0'60'0,"-28"11"4"16,28-11 2-16,0 0 3 0,0 0-7 0,-30 16 0 15,30-16-4-15,0 0-1 0,0 0-5 0,0 0 2 16,0 0-3-16,0 0 0 0,0 0-4 16,0 0-7-16,0 0-9 0,0 0-3 0,0 0 0 15,0 0 10-15,0 0 9 0,0 0 7 16,0 0-2-16,35-27-10 0,-35 27-11 0,52-25-12 16,-22 11-5-16,7 0-8 0,2 0-2 0,2-3-4 15,-1 2 1-15,5 0-6 0,-3-1-1 0,-1 0-8 16,1-2-8-16,-4-3-11 0,8 4-13 0,-11-10-22 15,13 11-22-15,-14-14-34 0,12 9-52 0,-11-5-71 16,-10-16-114-16,21 29 221 0,-34-31 140 0</inkml:trace>
  <inkml:trace contextRef="#ctx0" brushRef="#br2" timeOffset="107628.0688">11661 6044 631 0,'0'0'81'15,"0"0"-23"-15,0 0-7 0,-16-28-6 0,16 28 2 16,-7-30-7-16,7 30-3 0,-7-44-10 0,1 16-3 16,3 2-6-16,-4-8 5 0,2 4 13 0,-4-5-7 15,2 2 11-15,-8-1-25 0,3 8 12 0,-7-2-20 16,19 28 16-16,-34-46-3 0,34 46 1 0,-34-37 5 16,34 37-6-16,-30-28-4 0,30 28-9 0,0 0-5 15,-26-29-2-15,26 29 0 0,0 0-2 16,-9-24 2-16,9 24-2 0,0 0 3 0,7-27-2 15,-7 27 5-15,0 0 1 0,16-33 6 0,-16 33 3 16,0 0 3-16,23-27-5 0,-23 27-3 16,0 0-6-16,0 0-2 0,0 0 0 0,0 0-1 15,0 0 2-15,0 0-1 0,0 0 3 0,14 39-3 16,-16-5 5-16,-3 4-8 0,0 6 8 16,-4 2-9-16,0-2 7 0,4-1 13 0,1-6-41 15,8 1 15-15,-4-11-62 0,17 8-41 0,-17-35-56 16,34 48-124-16,0-20-143 0,-34-28 67 0,58 35 368 15</inkml:trace>
  <inkml:trace contextRef="#ctx0" brushRef="#br2" timeOffset="111014.1978">12876 9613 191 0,'0'0'33'15,"-44"-2"-90"-15,44 2 2 0,-54 7 19 0,26-3 31 16,-6 3 23-16,-3-4 13 0,-3 8 35 16,-5-6 16-16,3 6 29 0,-8-4 9 15,2-4 7-15,2 4-9 0,-9-10 4 0,9 6-8 16,-12-10 0-16,5 11-9 0,-15-17-10 0,14 15-15 15,-21-13-16-15,11 10-12 0,-12-6-11 0,2 7-11 16,-6-2-9-16,2 5-9 0,-5 1-5 0,0 3-3 16,-4 0-3-16,-3 7 0 0,-1-2-1 0,-1 3 3 15,2-1 1-15,1 0 5 0,3-4 1 16,9 6 3-16,5-7-3 0,12 0 2 0,6-6-5 16,10-3-2-16,9-3-1 0,8-4-4 0,27 7 0 15,-32-16-2-15,32 16-11 0,0 0-19 0,-1-23-26 16,1 23-31-16,0 0-31 0,28-46-43 0,4 48-25 15,-32-2-63-15,30-25-181 0,7 45 97 16,-37-20 335-16</inkml:trace>
  <inkml:trace contextRef="#ctx0" brushRef="#br2" timeOffset="111889.5704">12876 9835 153 0,'0'0'78'0,"28"-14"-2"16,-28 14 0-16,0 0-7 0,25-8-3 0,-25 8 8 15,0 0 15-15,0 0 14 0,0 0-4 0,0 0-20 16,0 0-23-16,0 0-23 0,-30 11-1 16,30-11 6-16,-34 12 6 0,8-10 2 0,26-2 0 15,-55 14-11-15,28-7-10 0,-6-1-13 16,-6-1-6-16,-4 0-4 0,-1-1 0 0,-6-1 4 16,1-1 5-16,-8-2 6 0,4 3 5 0,-7-4 2 15,-1 2 0-15,-8-4-1 0,2 3 0 0,-9-4 2 16,3 6-2-16,-10-4 3 0,2 6-2 0,-10-4 2 15,8 5 1-15,-6-5-3 0,10 7 1 16,-6-3-7-16,1 3-4 0,1-2-1 0,4 0-2 16,1-1-1-16,5-1 0 0,2 1-3 0,6-1-3 15,-1-1-3-15,8 2-1 0,3-4 0 0,5-2 2 16,4 2 2-16,7-4 0 0,4 1-1 0,6-2-2 16,29 5-1-16,-44-13-2 0,44 13-1 15,-26-14-8-15,26 14-14 0,0 0-21 0,0 0-38 16,0 0-20-16,0 0-29 0,0 0-35 15,31 21-52-15,-31-21-177 0,25 23-30 0,12 9 257 16</inkml:trace>
  <inkml:trace contextRef="#ctx0" brushRef="#br2" timeOffset="112358.3027">11429 9514 743 0,'-9'-26'56'0,"9"26"-43"0,0 0 11 0,7-30 9 15,-7 30 16-15,0 0 18 0,36-23 5 0,-36 23-6 16,30-16-7-16,-30 16-7 0,37-14-9 0,-37 14-8 16,37-11-7-16,-37 11-9 0,32-3-6 15,-32 3-6-15,0 0-2 0,30 0 2 0,-30 0 2 16,0 0 6-16,0 0 7 0,0 0 0 16,-5 35-17-16,5-35 12 0,-32 37-16 0,3-14 19 15,1 5 10-15,-13 2 1 0,4 5 7 0,-11-3-7 16,6 8 6-16,-8-4-16 0,2 8 3 0,-3-6-4 15,3 6 4-15,-1-1-2 0,8-6 7 0,4 0-17 16,8-6 1-16,29-31-8 0,-28 41-1 16,28-41-2-16,7 25 1 0,-7-25-3 0,34 17 2 15,-6-10-2-15,8-1 0 0,8-5 0 0,7-2-2 16,8-5-1-16,1-1-6 0,7 4-7 0,-7-4-15 16,6 8-14-16,-11-8-15 0,7 18-28 0,-18-15-22 15,20 27-62-15,-32-26-85 0,14 15-225 16,2 15 13-16,-48-27 364 0</inkml:trace>
  <inkml:trace contextRef="#ctx0" brushRef="#br2" timeOffset="112764.7007">10699 10536 1157 0,'0'0'123'15,"0"0"-54"-15,-7-30-27 0,7 30-11 0,0 0-2 16,0 0-1-16,0 0-2 0,0 0-2 0,0 0 3 16,0 0 2-16,2 28-7 0,-6-2 2 0,-5 6-6 15,4 8 6-15,-5 4-6 0,4 6 3 0,-3 3-12 16,2 1 7-16,0-3-12 16,2 2 8-16,-2-4-9 0,3-1 2 0,4-4-9 15,0-2 6-15,2-6-6 0,2-7-2 0,4-4 8 16,-8-25-47-16,25 39-7 0,-25-39-34 0,37 23-28 15,-37-23-51-15,48-7-111 0,-14-6-221 0,-13-18 46 16,20 15 387-16</inkml:trace>
  <inkml:trace contextRef="#ctx0" brushRef="#br2" timeOffset="112967.8101">10761 10379 1384 0,'0'0'99'0,"-44"-2"-39"15,44 2-19-15,0 0-16 0,0 0-9 0,0 0-9 16,0 0-6-16,0 0 1 0,0 0 4 16,0 0 3-16,32 14-2 0,-7-14 1 0,5 0-3 15,5-3-2-15,2-4-9 0,4 3-18 0,-2-6-16 16,7 10-15-16,-9-13 0 0,15 17-32 0,-19-15-18 16,22 18-62-16,-23-17-68 0,9-3-221 0,7 20 61 15,-48-7 348-15</inkml:trace>
  <inkml:trace contextRef="#ctx0" brushRef="#br2" timeOffset="113170.9621">10637 10904 1475 0,'0'0'55'0,"0"0"-35"0,0 0-13 15,0 0 0-15,0 0 9 0,0 0 15 16,30 1 1-16,-30-1 3 0,53-17-10 0,-19 3-7 15,5 1-6-15,4-1-10 0,-1-3-16 0,4 6-31 16,-9-10-38-16,15 21-59 0,-24-26-72 0,29 27-155 16,-13-1-121-16,-16-8 113 0,18 29 377 0</inkml:trace>
  <inkml:trace contextRef="#ctx0" brushRef="#br2" timeOffset="113467.8133">11383 11006 1299 0,'0'0'96'0,"0"0"-42"15,0 0-12-15,0 0-14 0,0 0 14 0,0 0 4 16,0 0-2-16,0 0-2 0,-9 32-19 0,9-32-19 16,-4 40-1-16,3-17-4 0,-3 5 2 15,-1-1-2-15,5-27 2 0,-9 44-5 0,9-44-7 16,-2 38-10-16,2-38-42 0,9 25-5 0,-9-25-76 16,0 0-68-16,0 0-219 0,32-21-48 0,-6 12 190 15</inkml:trace>
  <inkml:trace contextRef="#ctx0" brushRef="#br2" timeOffset="113880.3442">11409 10555 1333 0,'-37'16'119'16,"37"-16"-106"-16,0 0-15 0,0 0-3 0,0 0 0 15,0 0 3-15,0 0 3 0,0 0 2 0,-3 26 5 16,3-26 2-16,0 0 1 0,33 27-2 0,-33-27 1 15,36 23-4-15,-36-23 8 0,37 33 5 16,-37-33 10-16,39 39 3 0,-20-11 0 0,-19-28-10 16,29 51 8-16,-19-21-8 0,1 2 8 0,-8-4-11 15,1 2 0-15,-6-2-3 0,0 2 3 16,-5-2-3-16,-1 0 0 0,8-28-7 0,-20 44 3 16,20-44-4-16,-19 28 2 15,19-28-5-15,0 0-2 0,0 0-1 0,0 0 0 0,0 0-2 0,0 0 0 0,0 0-1 16,0 0-1-16,0 0 3 0,12-31-3 0,2 6 3 15,4-5-3-15,3 6 3 0,0-5-2 0,1 3 4 16,-22 26-5-16,39-41 4 0,-39 41-3 16,31-28 2-16,-31 28 1 0,25-9-2 0,-25 9 2 15,0 0-2-15,0 0 0 0,0 0 1 0,0 0 0 16,20 32-2-16,-20-32 2 0,2 32-4 0,-2-32-5 16,3 42-10-16,-3-42-12 0,7 46-22 15,-7-46-20-15,13 42-37 0,-13-42-41 0,24 34-87 16,-24-34-181-16,0 0-52 0,46 23 139 0</inkml:trace>
  <inkml:trace contextRef="#ctx0" brushRef="#br2" timeOffset="114083.4528">12249 10650 1469 0,'0'0'68'15,"-13"25"-53"-15,13-25-11 0,0 0-1 0,0 0 3 16,0 0 4-16,0 0 0 0,32 16-1 0,-32-16-4 16,27 0-1-16,-27 0-13 0,41-11-19 15,-8 9-27-15,-6-15-32 0,19 18-66 0,-21-23-68 16,21 13-161-16,-4 9-62 0,-42 0 221 0</inkml:trace>
  <inkml:trace contextRef="#ctx0" brushRef="#br2" timeOffset="114270.9481">12265 10902 1307 0,'0'0'73'0,"-41"25"-41"0,41-25 2 16,0 0-6-16,-25 22-4 0,25-22-4 0,0 0-3 16,0 0 1-16,43 13 1 0,-13-17-6 0,9-5-7 15,7-1-9-15,2-9-27 0,10 6-42 0,-12-17-58 16,23 23-44-16,-26-24-43 0,24 8-139 15,2 9-51-15,-26-22 206 0</inkml:trace>
  <inkml:trace contextRef="#ctx0" brushRef="#br2" timeOffset="114498.3886">13312 10324 1230 0,'-29'35'87'0,"-1"-24"-36"0,30-11-8 0,-44 39 18 32,28-8 3-32,-9-6-11 0,9 12-4 0,-7 0-12 15,5 7-1-15,-1 2-20 0,6 3-2 0,1 2-14 16,5 2 5-16,3-4-8 0,3-6 6 0,2 1-7 16,7-9 5-16,0 2-9 0,5-9-4 0,6 4-43 15,-19-32 0-15,41 44-35 0,-41-44-49 0,48 21-71 16,-48-21-255-16,42-21-2 0,-1 14 226 0</inkml:trace>
  <inkml:trace contextRef="#ctx0" brushRef="#br2" timeOffset="114692.7929">13211 10435 1536 0,'-27'13'23'0,"27"-13"-23"0,0 0-4 0,39-6 10 15,-12-3 12-15,6-1 9 0,-1-4 10 0,9 3-3 16,0-6-8-16,5 1-14 0,0-2-8 0,1 4 10 16,3 2-47-16,-4-2 15 0,2 10-63 15,-14-10-10-15,15 23-64 0,-49-9-154 0,36-20-174 16,-10 35-13-16,-26-15 430 0</inkml:trace>
  <inkml:trace contextRef="#ctx0" brushRef="#br2" timeOffset="114865.0956">13211 10789 1599 0,'-29'9'31'16,"29"-9"-34"-16,0 0-2 0,0 0 1 0,0 0 5 16,27-4 7-16,-27 4 2 0,39-8 0 0,-9-1-4 15,7 4-28-15,0-13-43 0,23 20-74 0,-24-29-116 16,24 13-266-16,-1 9 34 0,-17-14 324 0</inkml:trace>
  <inkml:trace contextRef="#ctx0" brushRef="#br2" timeOffset="115090.8845">13990 10784 1135 0,'-25'10'123'0,"-19"-13"-18"0,19 17-2 0,-19-14-21 16,14 21-11-16,-15-8-13 0,12 8-4 15,-6-4-9-15,9 8-5 0,-1-2-15 16,8 5-6-16,0 0-6 0,7 4 1 0,6-2-8 16,5-2 3-16,5-28-9 0,14 44 1 0,-14-44-3 15,44 35 2-15,-10-21-6 0,3-5-13 0,9-2-7 0,0-10-18 0,14 3-46 16,-12-23-44-16,28 23-119 0,-28-25-267 16,14-7 13-16,7 10 206 0</inkml:trace>
  <inkml:trace contextRef="#ctx0" brushRef="#br2" timeOffset="115278.3742">14470 10625 1590 0,'0'0'116'0,"-27"22"-100"0,27-22-10 16,0 0 2-16,0 0 8 0,0 0 12 0,27-4 5 15,-27 4-2-15,44-16-10 0,-14 2-10 0,9-2-15 16,4 0-10-16,-1-1-13 0,2 4-18 0,-12-6-30 15,9 16-31-15,-41 3-44 0,57-13-93 0,-57 13-219 16,0 0-37-16,32 11 249 0</inkml:trace>
  <inkml:trace contextRef="#ctx0" brushRef="#br2" timeOffset="115434.7572">14355 10893 1687 0,'0'0'173'16,"-27"19"-128"-16,27-19-21 0,0 0-10 0,0 0-5 15,0 0 2-15,37 0 2 0,-12-10 0 0,9-2-4 16,8-8-8-16,6-3-19 0,10 4-23 16,-1-15-40-16,16 29-89 0,-31-39-188 0,29 25-243 15,-4 5 34-15,-6-16 405 0</inkml:trace>
  <inkml:trace contextRef="#ctx0" brushRef="#br2" timeOffset="116200.6619">15506 10247 946 0,'44'-9'149'15,"-44"9"-134"-15,0 0-5 0,0 0 15 0,0 0 21 16,0 0 19-16,0 0 12 0,0 0-2 0,2 46-20 16,-22-18 27-16,8 18-37 0,-15-6 26 15,10 13-14-15,-13-5-19 0,7 8 2 0,-6-3-20 16,6 3 3-16,-2-7-8 0,6-1 3 16,-1-11-8-16,6-5 0 0,14-32-10 0,-14 37 1 15,14-37-4-15,0 0 3 0,0 0-2 0,0 0 1 16,28 21 1-16,-28-21 0 0,29-21 2 0,-29 21-2 15,39-51 3-15,-14 10-4 0,1-5 5 0,2-3-7 16,-1-2 7-16,-2 0-7 0,-7 7 7 0,-4 0-5 16,-5 2 6-16,-4 3-7 0,-3 2-12 15,-2 5 26-15,-2 4-26 0,2 28 26 0,-7-41-10 16,7 41 0-16,0 0 1 0,0 0 3 0,0 0 2 16,0 0-3-16,-27-10-1 0,27 10-15 15,-12 33 28-15,5-6-24 0,1-1 28 0,5 6-11 16,1-2-7-16,3-2 3 0,6-2-5 0,-9-26 2 15,32 44-2-15,-7-26 4 0,3-6-1 0,8-3 6 16,4-5-2-16,6-6 2 0,4-5 0 16,5-4-2-16,-2-1 1 0,0-7-6 0,-3 5 1 15,-10-4-3-15,-2 0 1 0,-7 2-1 0,-6-1 1 16,-25 17-1-16,37-30-1 0,-37 30 0 0,18-25 0 16,-18 25 0-16,0 0 0 0,0 0 0 0,7-26-4 15,-7 26 5-15,0 0-14 0,0 0 15 0,0 0 11 16,0 0-14-16,0 0 3 0,0 0-2 15,-30 46 0-15,16-15 0 0,2 6 0 16,-3 2 0-16,3 5 0 0,0-5 0 0,1 5-10 16,-1-2-4-16,4-1-12 0,0-4-6 0,4 1-14 15,1-9-4-15,6 8-21 0,-3-37-12 0,20 47-30 16,-20-47-35-16,40 25-70 0,-40-25-142 0,41-18-117 16,3 18 79-16,-17-32 398 0</inkml:trace>
  <inkml:trace contextRef="#ctx0" brushRef="#br2" timeOffset="116638.2606">16491 10389 1465 0,'-27'34'155'0,"27"-34"-137"16,0 0-11-16,0 0 11 0,0 0 14 15,37 14 13-15,-37-14 4 0,39-2-3 0,-11 0-5 16,-3-5-9-16,9 0-6 0,0 2-7 0,1-2-3 15,0-2-4-15,-3 4-3 0,-3 0-3 0,-5 5-1 16,-24 0-2-16,31 1 1 0,-31-1-1 0,0 0 1 16,0 0 0-16,0 0 2 0,23 27 0 0,-23-27 0 15,-2 37-3-15,2-37 1 0,-11 49-5 16,1-17 4-16,-3 1-5 0,1 3 4 0,-2 1-4 16,-1 1 3-16,3 3-4 0,3-1 5 15,2-1-5-15,5-6 5 0,2-1-4 0,4-7 3 16,-4-25-3-16,21 37 3 0,-21-37-3 0,34 24 3 15,-34-24 3-15,37 4-1 0,-37-4-3 0,46-21 0 16,-18-2 0-16,4-5 0 0,4-7 0 0,-1-6 0 16,-1-5 0-16,-2 0 0 0,-6 2 0 15,-3 0 0-15,-3 4 0 0,-6 3 0 0,-4 3 0 16,-2 3 0-16,-5 4 0 0,-3 1 0 0,0 26 0 16,-7-37 0-16,7 37 0 0,-11-28 0 0,11 28 0 15,0 0 0-15,0 0 0 0,0 0-11 0,0 0-16 16,0 0-18-16,0 0-14 0,-5-35-18 0,5 35-83 15,21-34-130-15,-21 34-288 0,50-35 12 16,-22 3 333-16</inkml:trace>
  <inkml:trace contextRef="#ctx0" brushRef="#br2" timeOffset="116997.802">17468 9887 1582 0,'-39'2'90'0,"39"-2"-52"0,0 0-7 0,0 0 3 15,0 0 3-15,0 0 12 0,46-14-1 16,-14 5-6-16,5-5-8 0,9-2-14 0,4 1-7 16,8-1-5-16,1 0-2 0,-8 4-3 0,-5 3-1 15,-9 3-2-15,-10 5 0 0,-27 1 1 16,35 1 0-16,-35-1 1 0,0 0 0 0,0 0 2 15,6 34-4-15,-6-34 0 0,-29 51 0 0,3-18 0 16,-8 3 0-16,-7-1 0 0,-5 0 0 0,2-1 0 16,0-6 0-16,7 2 0 0,8-6 0 0,29-24 0 15,-35 36 0-15,35-36 0 0,0 0 0 0,3 30 0 16,-3-30 0-16,43 14 0 0,-6-14 0 0,11-6 0 16,14-4 0-16,2-3 0 0,7 3-23 15,-8-2-23-15,6 8-24 0,-14-7-29 16,13 27-59-16,-35-32-112 0,20 31-293 0,-12-1 8 15,-41-14 293-15</inkml:trace>
  <inkml:trace contextRef="#ctx0" brushRef="#br2" timeOffset="117294.6389">15249 11282 1752 0,'0'0'46'0,"0"0"-32"0,34-8-2 16,19-17 20-16,27-5-17 0,22-5 32 0,17-9-25 15,21-2 6-15,7 0 0 0,5-1-15 0,16 3-3 16,-3 3-10-16,-2 2 1 0,-2 8-7 0,-14 4-3 15,-12 2-10-15,-8 11-8 0,-13 0-14 0,-6 11-12 16,-14-6-21-16,-4 16-35 0,-26-14-32 16,14 32-65-16,-45-31-86 0,-3 20-209 0,-1 13 37 15,-29-27 387-15</inkml:trace>
  <inkml:trace contextRef="#ctx0" brushRef="#br2" timeOffset="117716.6598">16290 11358 999 0,'0'0'177'0,"0"0"-94"16,27-21-22-16,-27 21-4 0,0 0-1 0,27 11 5 16,-27-11 4-16,0 0 5 0,-6 33-7 0,4-3-7 15,-12-2-18-15,5 9-3 16,-6 4-8-16,0 3 6 0,-4 1-7 0,-1 8 3 15,-1-5-11-15,0 5-1 0,1-6-5 0,4-3 3 16,2-5-7-16,4-9 3 0,3-2-9 0,7-28-1 16,-2 32-2-16,2-32-1 0,0 0 1 0,0 0 0 15,26 16-1-15,-26-16 0 0,0 0 1 0,38-29-1 16,-17 5 4-16,-2-8-4 0,4-7 4 0,-1-3-6 16,-3 0 5-16,-1-2-5 0,-6-4 7 15,1 6-5-15,-10 0 8 0,-3 1-2 0,-2 4 8 16,-3 0 1-16,0 2-5 0,3 5-8 0,2 2 0 15,0 28 0-15,9-41 0 0,-9 41 0 16,16-24 0-16,-16 24 0 0,35-21 0 0,-8 12 0 16,8-2 0-16,6 2 0 0,7 2 0 0,1 4 0 15,6 1 0-15,0 2 0 0,9 4 0 16,-2-4-51-16,12 10-35 0,-6-13-59 0,27 29-137 16,-28-24-312-16,22 3 2 0,-2 6 296 0</inkml:trace>
  <inkml:trace contextRef="#ctx0" brushRef="#br2" timeOffset="629266.0294">15594 4074 992 0,'-35'-11'94'0,"35"11"-20"0,-28-7-20 0,28 7-24 15,0 0-10-15,0 0-2 0,0 0 6 0,40-18 9 16,-8 11 5-16,16 7-5 0,9 0-10 0,17 4-2 16,6-4 3-16,21 3 6 0,9-6 5 0,17-1 0 15,13-4-5-15,19-5-7 0,10-8-1 0,15 0-5 16,14-11-23-16,6 1 31 0,12-6-35 0,9-2 28 16,5 2-10-16,4 0-6 0,-4 2 4 0,-5 3-7 15,-11 7-4-15,-12 4-10 0,-12 9-7 0,-18 0-11 0,-15 12-10 16,-20-4-10-16,-8 18-16 0,-25-10-23 0,6 24-49 15,-32-18-71-15,16 24-45 0,-20 3-183 0,-19-23 111 16,16 25 329-16</inkml:trace>
  <inkml:trace contextRef="#ctx0" brushRef="#br2" timeOffset="629735.0048">18483 2982 977 0,'-9'-30'110'0,"9"30"-79"0,0 0-12 0,0 0 19 16,-18-28 9-16,18 28 10 0,0 0 3 0,0 0 1 15,2-36-5-15,-2 36-5 0,0 0-2 0,6-26-7 16,-6 26-3-16,0 0-10 0,0 0-9 0,0 0-11 16,0 0-8-16,0 0 2 0,0 0 1 0,-2 53 6 15,-4-4 13-15,1 13-29 0,-7 8 21 0,-6 8-25 16,-3 1 2-16,-6 4 12 0,-1-2-13 0,0-2 8 16,4-3-26-16,0-13-6 0,15 4-42 0,-7-21-27 0,28 17-63 15,-17-35-118-15,17 6-205 0,20 3 36 0,-7-30 357 16</inkml:trace>
  <inkml:trace contextRef="#ctx0" brushRef="#br2" timeOffset="630549.2868">18265 3151 928 0,'-46'-34'92'0,"46"34"-28"16,0 0-5-16,0 0-10 0,-21-28-2 0,21 28-5 15,0 0-5-15,0 0-4 0,3-35 0 0,-3 35-6 16,0 0-2-16,16-28 14 16,-16 28-22-16,0 0 16 0,23-32-41 0,-23 32 20 15,0 0-22-15,36-16 19 0,-36 16-2 0,0 0 0 16,33 16 21-16,-33-16-35 0,29 44 36 0,-13-5-35 31,1 5 6-31,-4 7 7 0,-4 2-10 0,-8 3 8 16,-6 6-9-16,-5 1 8 0,-8 4-11 0,-5 0 11 15,-7-2-11-15,-4 0 10 0,-5-3-13 0,-2 0 12 0,2-1 6 0,-1-6-27 0,8-6 22 16,-2-7-46-16,15-5-8 0,-6-15-32 0,23 11-63 16,2-33-69-16,0 0-261 0,0 0 49 0,0 0 297 15</inkml:trace>
  <inkml:trace contextRef="#ctx0" brushRef="#br2" timeOffset="630893.2022">18883 3160 1177 0,'0'0'80'0,"-5"-39"-60"0,5 39-7 0,0 0 13 15,0 0 9-15,-4-28 14 0,4 28-1 0,0 0-13 16,0 0-13-16,0 0-13 0,0 0-7 0,-33 14-3 16,33-14 3-16,-30 37 1 0,12-11 7 15,-2 1-2-15,-1 6 5 0,-2-1-7 0,2-1 1 16,3 3-10-16,2-1 4 0,2 1-6 0,3-2 6 15,8 5-20-15,-2-13-18 0,17 11-53 0,-12-35-19 16,28 51-33-16,-28-51-59 0,48 15-214 0,0 2 2 16,-14-26 282-16</inkml:trace>
  <inkml:trace contextRef="#ctx0" brushRef="#br2" timeOffset="631221.355">19468 3066 1130 0,'-20'-26'222'0,"-5"19"-194"16,-1 7-20-16,26 0-6 0,-50 14 28 0,50-14-6 16,-55 37 18-16,29-7-1 0,-10-2-6 15,8 11 4-15,-6-2-11 0,10 3 2 0,1-5-10 16,8 1 2-16,12-8-6 0,10 5 4 0,9-6-6 16,12-1 5-16,2-6-1 0,9-3 3 15,2-10-3-15,5-3-3 0,2-8-6 0,3-6-2 16,1-6 3-16,1-9-4 0,-4-1 4 0,1-4-6 15,-9-5 1-15,-8-2-6 0,-4-2 6 0,-8 2-7 16,-9 0 6-16,-5 0-6 0,-10 0 3 16,-8 3-4-16,-6-3-16 0,-8 7 26 0,-5 8-33 15,-4-1 27-15,-5 12-16 0,-2 1-5 0,4 8-2 16,-2 2-6-16,7 7-10 0,0-2-5 0,32-5 1 16,-42 27-34-16,40 1-16 0,2-28-64 0,4 38-65 15,-4-38-124-15,14 27-103 0,27 3 137 0,-41-30 311 16</inkml:trace>
  <inkml:trace contextRef="#ctx0" brushRef="#br2" timeOffset="631596.5413">20153 2751 1109 0,'0'0'115'0,"-34"-11"-84"16,34 11 6-16,-28 6 12 0,28-6 14 0,0 0-2 16,-37 12-9-16,37-12 1 0,-25 32-7 0,16-8-2 15,9-24-9-15,-17 48-3 0,9-23-8 16,7 5 1-16,-1-6-6 0,2 3-16 0,0-27 29 16,9 44-34-16,-9-44 29 0,28 31-18 15,-28-31-6-15,51 14 3 0,-15-14-3 0,3-7-1 16,5-5-18-16,2-7 30 0,4-8-31 0,-1-3 29 15,-1-1-8-15,-2-5-6 0,-3 1 6 0,-11-2-7 16,-9 6 6-16,-13 1-4 0,-8 1 4 0,-11 5-3 16,9 24 1-16,-49-37-2 0,6 26 0 0,-6 6-2 15,-8 8 0-15,-9 6 0 0,1 9-1 16,-4 1 1-16,7 6-6 0,3 0-7 0,13 4-28 16,5-13-29-16,27 18-55 0,14-34-59 15,-1 44-90-15,1-44-243 0,33 32 78 0,15-8 277 16</inkml:trace>
  <inkml:trace contextRef="#ctx0" brushRef="#br2" timeOffset="631737.2392">20833 3020 1834 0,'-42'-1'32'16,"1"2"3"-16,0-4 0 0,6 1-5 0,1-7-12 16,2-1 1-16,4-1-17 0,0 1 7 0,-1 1-16 15,4-2-10-15,25 11-15 0,-37-17-14 0,37 17-33 16,0 0-48-16,0 0-118 0,0 0-279 0,0 0-7 15,0 0 126-15</inkml:trace>
  <inkml:trace contextRef="#ctx0" brushRef="#br3" timeOffset="646546.2558">18846 7439 568 0,'0'0'157'0,"0"0"-116"16,0 0-24-16,0 0-11 0,0 0-5 15,0 0 0-15,0 0 0 0,0 0 3 0,0 0 3 16,0 0 2-16,0 0 2 0,0 0 0 0,0 0-1 15,0 0 7-15,0 0 14 0,0 0 7 0,12 32 11 16,-12-32 13-16,4 26-18 0,-4-26 6 0,0 36-19 16,0-36-9-16,-4 44-17 0,1-18 11 15,3 4-11-15,-4 0 10 0,6 5 5 0,-4 0-10 16,2 4 3-16,4 2-10 0,-1 1 4 0,3 7-8 16,3-1 4-16,-1 6-7 0,3 3 7 0,0-3-8 15,1 6 10-15,2 0-10 0,-3 7 10 0,0 4 5 16,1 1-25-16,-3 4 26 0,0 1-22 0,0-1 12 15,-1 1 12-15,-2 6-10 0,1 3 18 16,-4 2-14-16,3 0 24 0,-5-7-11 16,3 4 10-16,-6-6 3 0,4 4-33 0,-2-2 19 15,2 2-26-15,-2-7 9 0,0 3 16 0,-2 0-12 16,2-3 11-16,-2 3-15 0,4-1 8 0,0-1-11 16,3 1-1-16,-3-3 28 0,1 3-21 0,1-4 23 15,1 3-12-15,1 1-16 0,1 1 12 0,-4 0-13 16,2 2 12-16,-1 4-15 0,0 3 12 0,-4 0 4 15,1 2-21-15,-2 0 24 0,-1-1-22 16,0 5 3-16,-2 1 17 0,-1 0-13 0,2 0 18 16,-6 0-13-16,3-2 14 0,-4 1-4 15,1 1-23-15,2-5 19 0,0 0-23 0,3-8 9 16,1-1 13-16,1 4-12 0,0-2 14 0,2-2-14 16,2 0 11-16,1-2-14 0,5-2-10 0,-1 6 22 15,0 0-22-15,0 0 22 0,-2 3 0 16,0-1-13-16,-1 1 13 0,1 4-12 0,-3 1 11 15,0 4-15-15,-2 4-3 0,0 0 20 0,-2 3-18 16,-1-2 19-16,-1 4 0 0,-3 4-16 0,-2-3 14 16,2 1-15-16,-2 5 17 0,2-4 5 0,2 3-15 15,-1-5 21-15,3 3-16 0,-1-3 1 0,1 3 14 16,1 3-19-16,4-2 12 0,0 2-3 0,1-2-18 16,-1-2 17-16,1-1-16 15,-1-5 3-15,3-3 15 0,1-1-17 0,-1-5 15 16,0-4-19-16,-1-6 8 0,1 1-2 0,-5-9-35 15,6 2 11-15,-10-16-38 0,8 9-4 0,-13-20-5 16,14 9-24-16,-17-26-10 0,17 8-31 0,-5-40-15 16,-7 27-56-16,7-27-78 0,-18-29-71 0,18 29 277 15</inkml:trace>
  <inkml:trace contextRef="#ctx0" brushRef="#br3" timeOffset="648090.0405">18835 7612 489 0,'0'0'55'16,"-30"26"-14"-16,30-26-4 0,0 0 2 0,0 0-1 31,0 0 4-31,-10 27-12 0,10-27-7 16,0 0-9-16,0 0-5 0,0 0-1 0,0 0 9 15,0 0 9-15,0 0 13 0,0 0 3 0,0 0 3 16,0 0-5-16,0 0 1 0,0 0-2 0,0 0 5 0,0 0 3 0,0 0 3 16,0 0-2-16,0 0-6 0,0 0-11 0,0 0-15 15,0 0-6-15,0 0-4 0,0 0 3 16,-29 5 6-16,29-5 1 16,0 0 0-16,0 0 1 0,0 0-2 0,0 0 0 0,0 0 2 0,0 0-1 0,0 0 0 15,0 0-2-15,0 0-5 0,0 0-1 0,0 0-5 16,0 0 1-16,0 0-2 0,0 0 0 0,0 0 1 15,0 0-3-15,0 0-1 0,0 0 1 0,0 0-1 16,0 0 2-16,0 0-2 0,0 0 1 0,0 0 0 31,0 0 1-31,-10 28 1 0,10-28 1 16,0 0-3-16,0 0 2 0,16 30-2 0,-16-30 1 0,0 0 1 16,12 32 1-16,-12-32 0 0,11 26 3 0,-11-26-4 15,12 32 3-15,-12-32-3 0,14 32 1 0,-14-32-2 16,18 37 2-16,-18-37-4 0,18 40 3 0,-18-40-3 15,21 46 2-15,-10-18-3 0,1 0 4 0,0 1-4 16,1-1 4-16,-3-2-4 0,3 1 5 16,-1-1-5-16,2 2 5 0,2 4-6 15,2 0 4-15,-2 1-2 0,2 1 3 0,-2 1-6 16,0-2 8-16,-1 4 8 0,1 2-31 0,4-2 33 0,1 2-33 16,0-2 16-16,2 1 7 0,0 5-7 0,0-1 7 15,0 0-6-15,4 4 6 0,0 2-7 0,1 3 9 0,-1 1-8 16,-1 3 7-16,2 1-7 0,1-1 6 0,3 3-10 31,-2 0 10-31,2 4 6 0,1 3-26 0,1 0 26 16,0 2-25-16,-1 0 11 0,1 2 12 0,0-1-10 0,-1 1 10 15,1-2-13-15,1 5 10 0,1-3-10 0,-1 0 11 16,2-2-10-16,0 0 12 0,4-6 7 0,2 1-28 16,-1-6 29-16,4 4-29 0,0-2 11 0,0-1 10 15,2-1-10-15,2 6 9 0,-1-4-11 16,3 0 10-16,1 2-10 0,-2 1 8 15,-1 4-9-15,-1 2 10 0,1 2 8 0,0 2-25 0,1 1 26 0,-3 0-25 16,1 2 7-16,3 2 12 0,-4 1-12 0,-1 4 13 16,3-2-12-16,-2 2 12 0,1-1-12 15,4-1 12-15,-1 0 5 0,1 4-25 0,-2-4 27 16,2 0-25-16,-3-5 7 16,0-3 11-16,-3 1-13 0,3 4 12 0,0 0-13 15,-1-1 12-15,-1 6-13 0,2-10 12 16,-1 6 4-16,1 1-24 0,1-3 25 0,-3 5-25 15,-2-5 8-15,0 3 15 0,2-4-14 0,-2 0 14 16,2 0-14-16,-2-2 11 0,-2 2-11 16,0 0 11-16,-1 2 5 0,-2-4-23 0,-1 0 25 15,1 0-22-15,0 1 9 0,-4 2 9 0,2 1-11 16,-4 0 10-16,4 0-15 0,0-4 14 16,-1 3-10-16,-1-2 11 0,-2-1-7 0,-1-2-7 0,-1-3 25 15,3-2-27-15,-4-5 25 0,0 0-10 0,-1-7-10 16,5 3 11-16,-2-3-7 0,1-3 9 0,0-1-8 15,3 2 6-15,1-4-10 0,-4 3 6 0,2-4-8 16,-3-1 8-16,-2-1-7 0,0-1 5 0,-1 1-5 16,0-6 5-16,-3 5 5 0,0-3-24 0,-3-1 26 15,-2 0-27-15,5-2 17 0,-1-2 3 16,-2 0-4-16,0 0 5 0,-2-3-6 0,1-2 6 16,1 2-5-16,3-2 4 0,1 0-4 0,1-2 3 15,2 0-3-15,-4 0 3 0,2-5-2 0,0 0 1 16,-1 0-1-16,1-4 2 0,0 2-3 0,-4-3 3 15,-1 1-3-15,-25-19 4 0,45 30-5 0,-45-30-1 16,33 30-6-16,-33-30 2 0,27 34-5 16,-27-34 2-16,17 31-6 0,-17-31-5 15,13 34-8-15,-13-34-2 0,11 28-16 0,-11-28-5 16,8 28-22-16,-8-28-16 0,0 0-18 0,0 0-24 16,4 32-24-16,-4-32-49 0,0 0-34 0,0 0-120 15,0 0 211-15,0 0 149 0</inkml:trace>
  <inkml:trace contextRef="#ctx0" brushRef="#br3" timeOffset="649664.5174">19064 16929 739 0,'3'-30'90'16,"-3"30"-27"-16,0 0-12 0,0 0-6 16,0 0-5-16,34-19-6 0,-34 19-8 0,0 0-8 15,28-8-6-15,-28 8-6 0,25 0 0 0,-25 0-3 16,27 4-2-16,-27-4 2 0,30 4-3 0,-30-4 1 15,35 3 1-15,-35-3-1 0,41 7 0 0,-41-7-1 16,44 9 0-16,-19-6 4 0,0 3 3 16,1-3 2-16,3 1-1 0,-3-1 2 0,3 1-2 15,1 1 1-15,0-3 5 0,4 5 0 16,-3-7 3-16,7 5 4 0,-5-5 1 0,8 2 2 16,0-4 1-16,3 2-4 0,2-7-4 0,4 4-5 15,3-4-5-15,-2-1-3 0,2 1-1 0,4 0-2 16,-4 2 2-16,4 2-2 0,-2-1 2 0,0 1-1 15,0-1-1-15,-1 4 2 0,3 0-4 0,-2 0 3 16,-4 4 0-16,2-1-1 0,-3 4 1 16,1-2 0-16,1 1-3 0,-3-1 2 0,5-2 0 15,0 3 1-15,1-3 1 0,6 1-1 0,-5-4 0 16,4-2 1-16,2-1-2 0,4-1 3 0,-1-3 5 16,1 2 2-16,0-2 7 0,-1 3 0 15,-3-3-2-15,0 4-2 0,-2-1-5 0,-1 4-1 16,-1 0 0-16,1 0-4 0,-5 4 0 0,1-1-2 15,0 1-3-15,-2 4 0 0,-1 3 1 16,-3-2 1-16,1 3-2 0,0-1 2 0,-4-1-2 16,-2 1 2-16,0 1-2 0,-3 0 3 0,1-3-4 15,1 0 3-15,-2 0-1 0,-1-2 2 0,3-2-3 16,1 0 1-16,2-1 0 0,2-4-1 0,-2 0 2 16,2-4-1-16,1 4 2 0,1-3-2 0,0-2 2 15,-1 1 1-15,3-3 1 0,-1 2 3 16,-5 1 1-16,0-1-5 0,-2 2 0 0,-1-1-4 15,-1 2 0-15,-1 0 1 0,-4 1 0 16,0-1-1-16,-3 2 1 0,-2 0-1 0,0 0 0 16,-2 2 1-16,-3-1-2 0,-1-1-1 0,-26 0-1 15,48 6 2-15,-48-6 0 0,44 7 2 0,-44-7-1 16,44 9 0-16,-44-9 2 0,47 7-1 0,-47-7-1 16,49 8 2-16,-22-4-3 0,1-1 3 15,0 1 0-15,1 0 0 0,-3-1-2 0,1 4 0 16,-27-7 1-16,44 11-2 0,-44-11-9 0,32 8-7 15,-32-8-14-15,0 0-6 0,27 29-10 0,-27-29-8 16,0 0-16-16,-9 26-17 0,9-26-40 0,0 0-41 16,-11 37-69-16,11-37-142 0,0 0 96 0,-12 26 285 15</inkml:trace>
  <inkml:trace contextRef="#ctx0" brushRef="#br3" timeOffset="650352.0497">24150 16379 371 0,'13'-28'69'0,"-13"28"-30"0,0 0-12 16,0 0-6-16,0 0-4 0,0 0 0 0,16-25-1 15,-16 25 16-15,0 0 20 0,0 0 11 0,0 0 10 16,7 27-10-16,-7-27-9 0,14 33-8 0,-14-33-3 16,19 43-11-16,-3-19-5 0,-16-24-13 0,32 48-2 15,-12-23-11-15,3 1 3 0,3-1-7 0,-1-1 2 16,2-1-11-16,-27-23-34 0,53 42-51 16,-53-42-16-16,46 46-5 0,-46-46-59 15,21 30-117-15,4 9 63 0,-25-39 231 0</inkml:trace>
  <inkml:trace contextRef="#ctx0" brushRef="#br3" timeOffset="651289.6239">18547 13947 737 0,'0'0'50'0,"3"-33"-14"16,-3 33-9-16,14-36 16 0,-14 36-7 15,25-37 16-15,-25 37-9 0,23-35-10 0,-23 35-10 16,14-24-6-16,-14 24-4 0,0 0 2 0,0 0 11 16,0 0 7-16,0 0 4 0,0 0 0 0,0 0-9 15,0 0-6-15,0 0-6 0,0 0-4 0,11 33-6 16,-7-5 2-16,-4 4-5 0,3 5 8 0,-3 0 16 15,5 7-28-15,-1 0 27 0,7 5-32 16,-3 1 13-16,5-5 6 0,1-2-6 0,0-6 8 16,2-7-10-16,-16-30 6 0,43 42-3 0,-15-26 5 15,0-9 4-15,8-4 5 0,-4-13 6 16,3-3-4-16,-1-11 0 0,5-5-6 0,-4-8-1 16,6-3-6-16,-2-6 3 0,2-5-12 0,-4 4 8 15,-2-1 4-15,-5 0-29 0,-5 4 30 0,-2 0-30 16,-7 6 15-16,-4-3 4 0,-3 8-5 0,-3 1 1 15,-6 4-15-15,0 28-5 0,-6-55-18 16,6 55-15-16,-9-47-25 0,9 47-29 0,-10-39-44 16,10 39-72-16,0 0-189 0,0 0-7 0,0 0 258 15</inkml:trace>
  <inkml:trace contextRef="#ctx0" brushRef="#br3" timeOffset="651958.5065">13306 13000 215 0,'0'0'-39'0,"0"0"-49"0,0 0 1 15,0 0 87-15</inkml:trace>
  <inkml:trace contextRef="#ctx0" brushRef="#br3" timeOffset="652416.5235">13271 13075 401 0,'-25'23'136'16,"25"-23"-11"-16,-7 23-15 0,7-23 5 0,-5 35-22 16,5-35-1-16,-6 44-17 0,6-44-20 0,-7 57-9 15,4-27-16-15,3 3-4 0,-2-1-10 16,4 3-1-16,-2-2-11 0,1-3 4 0,1 2-8 16,0-4 5-16,1 2-7 0,3-3 6 15,-6-27-5-15,12 44 4 0,-12-44-1 0,0 0 2 16,30 28 1-16,-30-28 2 0,30 2 2 0,-30-2 1 15,38-18 2-15,-38 18-4 0,46-40 1 0,-22 15-5 16,3-5 1-16,-2-4-6 0,1-1 6 0,1 0-8 0,-4-2 8 16,0-2-8-16,-2 4 2 0,1 2-3 0,-3 1 2 15,-1 5-3-15,-6 3 8 0,-12 24-4 16,18-34 2-16,-18 34-1 0,0 0-2 16,0 0 2-16,0 0 0 0,0 0 1 0,0 0 1 15,0 0-1-15,0 0 0 0,10 41 2 0,-10-15-3 0,2 4 3 16,2 2-5-16,-1 0 8 0,3-1 1 0,1 5 8 15,0-10-4-15,2 0 3 0,-9-26-11 0,24 44 7 0,-24-44 2 16,34 29 6-16,-34-29 1 0,37 14 1 0,-37-14-4 16,37 0-3-16,-37 0 9 15,41-20 3-15,-41 20 6 0,43-37-1 0,-26 9-4 16,3-2-9 0,-4-5-1-16,2-2-8 0,-4-4 1 0,2 1-9 15,-2-2 5-15,0-2-9 0,-2 0 8 0,1 1 11 16,-1-1-29-16,1 6 23 0,1 2-36 0,-5-1-2 15,5 11-11-15,-9 0-16 0,-5 26-13 0,12-34-22 16,-12 34-42-16,0 0-62 0,25-5-91 0,-25 5-185 16,0 0 75-16,27 33 395 0</inkml:trace>
  <inkml:trace contextRef="#ctx0" brushRef="#br3" timeOffset="652633.0593">14511 13234 1221 0,'-34'-11'47'0,"34"11"-38"0,0 0-11 16,0 0-1-16,0 0-1 0,18-26 3 0,-18 26-1 16,26-14 2-16,-26 14 1 0,43-16-6 0,-17 11-11 15,4-11-22 1,8 10-29-16,-12-13-28 0,17 19-69 0,-17-12-38 15,4-11-173-15,15 32 72 0,-45-9 303 0</inkml:trace>
  <inkml:trace contextRef="#ctx0" brushRef="#br3" timeOffset="652841.3708">14440 13468 1249 0,'0'0'35'0,"0"0"-15"15,0 0-16-15,0 0-8 0,0 0 4 0,39 4 3 16,-15-15 10-16,5-7 12 0,6-1-1 0,4-9 2 16,11-2-15-16,-2-5-5 0,1-2-20 0,4 8-27 15,-12-9-43-15,12 18-26 0,-16-11-2 16,16 13 0-16,-15-8 23 0,8 6-36 0,-11 1-32 16,1-4-89-16,10 25-67 0,-30-29 305 0</inkml:trace>
  <inkml:trace contextRef="#ctx0" brushRef="#br3" timeOffset="653336.3164">15309 13019 646 0,'0'0'152'0,"0"0"-41"0,-7 30-6 16,7-30-13-16,0 0-25 0,-37 33-2 0,37-33-21 16,-19 34 16-16,11-8-9 0,8-26-4 15,-28 37-16-15,28-37-7 0,-23 41 5 0,23-41-6 16,-21 40 7-16,21-40-7 0,-23 37-3 0,23-37-7 16,-18 32 0-16,18-32-6 0,-11 26-1 0,11-26-7 15,0 0 3-15,-3 28-3 0,3-28 0 0,0 0-1 16,0 0 1-16,0 0 1 0,25 0 0 0,-25 0 2 15,26-28-3-15,-26 28 3 0,32-47-3 16,-14 15 4-16,-2 0-6 0,2-1 5 0,-4 1-6 16,2 0 6-16,-4-1-4 0,-1 5-11 0,-3 1 31 15,-8 27-31-15,13-40 32 0,-13 40-18 0,7-28-2 16,-7 28 1-16,0 0 0 0,0 0 0 0,0 0 0 31,0 0 0-31,0 0 0 0,0 0-1 0,0 0 1 16,0 0 0-16,0 0 1 0,19 31-1 0,-19-31 1 15,11 30 15-15,-11-30-33 0,14 34 34 16,-14-34-34-16,18 30 18 0,-18-30-1 0,25 19-3 16,-25-19 0-16,33 12-2 0,-33-12 5 0,43-3-1 15,-43 3 6-15,48-19 0 0,-48 19 0 0,46-32 5 16,-21 13 18-16,-25 19-33 0,47-43 33 0,-47 43-33 16,38-40 10-16,-38 40 6 0,24-35-4 0,-24 35 3 0,15-27-2 15,-15 27-1-15,0 0-4 0,0 0 2 16,0 0-4-16,0 0 2 0,0 0-1 0,0 0-2 15,0 0 1-15,0 0-4 0,-8 35 2 0,0-1-2 16,-1 1-15-16,0 6 26 0,-2-3-30 0,4 1 21 16,0-4-16-16,7 2-13 0,0-9-2 0,12 4-15 15,-12-32-11-15,34 44-23 0,-34-44-26 0,52 21-36 16,-52-21-30-16,67 0-64 0,-34 4-122 0,-1-22-33 16,27 20 320-16</inkml:trace>
  <inkml:trace contextRef="#ctx0" brushRef="#br3" timeOffset="653742.7736">16310 12940 1118 0,'-32'5'71'0,"5"-12"-23"0,27 7 4 16,-40-4 3-16,40 4 0 0,-39 4-7 0,39-4-3 16,-37 16-5-16,37-16-4 0,-36 26-9 0,36-26 0 15,-30 37 14-15,19-12-35 0,3-1 32 0,2 6-38 16,3-1 9-16,3 4 5 0,1-7-9 0,8 1 3 15,-9-27-4-15,29 37 1 0,-29-37-2 16,42 19 1-16,-42-19-1 0,43 6-2 0,-43-6 1 16,49-11-2-16,-24-1 3 0,0-4-1 15,-25 16-1-15,46-44-2 0,-27 16 3 0,3-2-4 16,-5-2-11-16,3 2 28 0,-4-2-27 0,0 2 27 16,-4-1-12-16,-3 4-4 0,0 3 3 0,-9 24-3 15,7-37 1-15,-7 37-1 0,0 0 0 0,0 0-1 16,0 0-3-16,0 0 0 0,0 0-1 0,0 0 2 15,-36 49-1-15,21-10 7 0,0 8 11 0,-4 10-27 16,3 4 28-16,0 4-23 0,0 4 6 16,4 7 13-16,1 3-10 0,0 0 10 0,-1 1-4 15,0-8 12-15,-4-7-10 0,0-5 5 16,2-6-13-16,-2-6 8 0,1-8 8 0,0-8-26 16,15-32 27-16,-34 44-30 0,34-44 10 0,-44 25-7 15,44-25-19-15,-52 7-38 0,52-7-49 0,-60-19-91 16,60 19-295-16,-46-39-36 0,9 4 176 15</inkml:trace>
  <inkml:trace contextRef="#ctx0" brushRef="#br3" timeOffset="654102.135">14385 14275 1638 0,'0'0'48'0,"-30"5"-34"16,30-5-10-16,0 0-7 0,0 0-1 0,26-30 7 15,-26 30-4-15,53-28 3 0,-21 12-2 16,9-2-3-16,5-1-4 0,4 1-8 0,3 1-19 16,3 6-13-16,-11-10-24 0,13 21-24 0,-21-18-33 15,16 27-53-15,-26-19-70 0,-27 10-210 0,53 19 66 16,-53-19 383-16</inkml:trace>
  <inkml:trace contextRef="#ctx0" brushRef="#br3" timeOffset="654258.3688">14571 14394 1333 0,'-46'2'84'0,"19"7"-34"0,1-9-8 0,26 0-4 16,0 0-5-16,-25 7-15 0,25-7-12 0,0 0-7 15,0 0 1-15,28-16 0 0,-1 7-3 0,8-5-7 16,9 2-32-16,-5-13-57 0,25 25-110 0,-27-19-209 15,16 1-85-15,11 15 185 0</inkml:trace>
  <inkml:trace contextRef="#ctx0" brushRef="#br3" timeOffset="655274.1322">15400 13972 712 0,'0'0'214'16,"0"0"-133"-16,0 0-17 0,0 0 1 0,0 0 8 15,-20-28 10-15,20 28-12 0,0 0-31 0,0 0 4 16,0 0-21-16,0 0-9 0,-19 24 9 16,19-24-37-16,-11 42 16 0,4-12-14 15,-4 9 14-15,2 2 4 0,1 3-9 0,-1 1 8 16,2 0-9-16,0-3 5 0,3-2-14 0,0-1-3 15,6-2-21-15,-4-11-17 0,15 10-36 0,-13-36-28 16,26 37-56-16,-26-37-73 0,0 0-158 0,59 1 70 16,-43-29 335-16</inkml:trace>
  <inkml:trace contextRef="#ctx0" brushRef="#br3" timeOffset="655492.9236">15844 13981 1232 0,'-39'-4'70'0,"39"4"-49"16,0 0-20-16,-33 14-1 0,33-14-1 15,0 0-16-15,-29 30 17 0,29-30-15 0,-23 41 15 16,13-13 2-16,-3 2-4 0,1 3 3 0,3 2-7 16,0 1-1-16,4 4-16 0,-2-3-1 0,8 5-13 15,-2-6-3-15,8 4-21 0,-4-13-29 0,17 4-52 16,-20-31-61-16,30 20-170 0,9 2 88 0,-39-22 285 15</inkml:trace>
  <inkml:trace contextRef="#ctx0" brushRef="#br3" timeOffset="656180.5215">16151 14056 722 0,'-32'-7'67'0,"32"7"-8"0,-30 9 9 15,30-9 14-15,-34 21-6 0,34-21-3 0,-32 30-4 16,32-30-7-16,-32 42-1 0,32-42-14 0,-30 51-4 16,14-26-9-16,9 5 0 0,-2-4-10 15,6 4-1-15,1-7-9 0,4 7 1 0,-2-30-7 0,14 39-1 16,-14-39-3-16,26 26-1 0,-26-26-2 16,38 16 1-16,-38-16-1 0,42-1-1 0,-17-8 0 15,0-4-2-15,1-2 2 0,1-3-7 16,-2-5 0-16,-4-5-10 0,5-2-4 0,-8-5-9 15,2 6-1-15,-6-8-5 0,0 6 11 0,-7-3-1 16,0 3 16-16,-3-1 2 0,-4 2 8 0,-2 5 16 16,-2 1-13-16,4 24 14 0,-14-36-14 0,14 36-1 15,0 0-14-15,-25-28 26 0,25 28-14 0,0 0 23 16,-33 0 22-16,33 0-23 0,0 0 12 16,0 0-23-16,-27 20-8 0,27-20-17 0,0 0 17 15,0 0-16-15,5 33 19 0,-5-33 2 16,0 0 1-16,36 27 2 0,-36-27-3 0,33 8 0 15,-33-8-3-15,43-3-3 0,-18-4 0 0,3 0 2 16,2-2 7-16,4 2 3 0,-4-4 1 0,4 1 13 16,-4-1-42-16,0-1 31 0,-5 3-33 0,-25 9 15 15,33-16 5-15,-33 16-6 0,0 0 4 16,0 0 10-16,0 0 6 0,0 0 6 0,0 0-7 16,0 0-8-16,0 0-8 0,-26 34-19 0,26-34 35 15,-48 49-29-15,21-19 31 0,1 5-9 0,1 2-5 16,0 4 7-16,2-6-6 0,4 5 8 0,1-4-1 15,6-5 1-15,3-3-2 0,7-1-3 0,2-27-7 16,11 39 4-16,-11-39-7 0,31 23 2 16,-6-13-3-16,2-6 2 0,3-6-1 15,0-7 1-15,4-5 2 0,-2-5-2 0,-1-6 4 16,-2-3-3-16,-1 1 2 0,-1-3-6 0,-6-1 6 16,-2-1-6-16,-4 0 6 0,-7 2-4 0,-2-1 4 15,-4 4-4-15,-6 1 3 0,4 26-3 0,-16-46 2 16,16 46-3-16,-27-33-13 0,27 33 24 0,-30-23-33 15,30 23 24-15,-28-9-20 0,28 9 1 16,0 0-7-16,-32-7-8 0,32 7-4 0,0 0-33 16,-3 26-7-16,3-26-48 0,0 0-54 0,0 0-97 15,21 27-214-15,7-12 57 0,-28-15 404 0</inkml:trace>
  <inkml:trace contextRef="#ctx0" brushRef="#br3" timeOffset="656541.5827">17226 13958 1179 0,'0'0'139'15,"-32"28"-117"-15,32-28-21 0,-38 28 26 0,38-28-9 16,-40 37 22-16,22-9 3 0,-9-5-10 0,8 9-2 16,-4-6-16-16,3 2-5 0,1 2-9 0,5-3 2 15,14-27-5-15,-23 44 1 0,23-44-10 16,-16 37-4-16,16-37-14 0,-9 26-11 15,9-26-18-15,0 0-17 0,0 0-9 0,0 0-1 16,0 0-1-16,0 0-49 0,30-7 14 0,-30 7 18 16,18-33 18-16,-18 33 70 0,18-44 5 0,-18 44 1 0,12-46 31 15,-12 46 24-15,7-44 36 0,-7 44 17 0,-2-41 15 16,2 41 1-16,-5-35 6 0,5 35-5 16,0 0-4-16,0 0-13 0,-2-28-14 0,2 28-19 15,0 0-24-15,0 0-16 0,0 0-17 0,0 0-2 16,0 0-1-1,16 25 0-15,-16-25-1 0,20 28-1 0,-20-28-6 0,26 33-8 16,-26-33-20-16,32 32-32 0,-4-6-55 16,-28-26-82-16,52 23-184 0,-24-10-140 0,-3-17 70 15,19 25 453-15</inkml:trace>
  <inkml:trace contextRef="#ctx0" brushRef="#br3" timeOffset="658699.964">17688 13752 553 0,'0'0'64'0,"0"0"-38"16,0 0-12-16,0 0 7 0,-18-25 8 0,18 25 13 15,0 0 6-15,0 0 3 0,-25-14-8 16,25 14-3-16,0 0-5 0,-30 5 1 0,30-5 4 16,-25 12 6-16,25-12-1 0,-30 22 7 0,30-22-4 15,-33 30 2-15,33-30-7 0,-34 35-3 0,34-35-11 16,-32 37-3-16,32-37-10 0,-25 31-4 0,25-31-7 15,-9 30-1-15,9-30-5 0,0 0 2 0,0 0 18 16,9 27-18-16,-9-27 19 16,0 0-18-16,36 9-1 0,-36-9 1 0,33 0 0 15,-33 0-1-15,41-4-20 0,-41 4 20 0,46-14-20 16,-46 14 19-16,48-21 1 0,-48 21-1 0,46-27 2 16,-46 27-3-16,39-26 3 0,-39 26-3 0,27-18 1 15,-27 18 0-15,0 0 2 0,0 0 5 0,0 0 9 16,0 0 0-16,0 0-3 0,0 0-2 0,-15 37-13 15,-2-7 5-15,-3 4 15 0,-1 6-32 16,-4-1 33-16,2 2-31 0,0-1 10 0,2 1 7 16,5-6-6-16,4-4 2 0,6-2-7 0,6-29-6 15,2 40-23-15,-2-40-17 0,23 28-42 0,-23-28-40 16,42 14-77-16,-42-14-136 0,41-17-95 16,9 19 224-16</inkml:trace>
  <inkml:trace contextRef="#ctx0" brushRef="#br3" timeOffset="658856.197">17973 14033 1426 0,'-28'14'59'0,"-10"-5"-43"0,8 0-10 16,30-9-7-16,-39 9-1 0,39-9-5 0,-24 0-10 16,24 0-22-16,0 0-47 0,0 0-49 15,0 0-41-15,0 0-78 0,24-32-85 16,-11-1-59-16,31 27 346 0</inkml:trace>
  <inkml:trace contextRef="#ctx0" brushRef="#br3" timeOffset="659246.8885">18233 13776 847 0,'-60'34'261'0,"23"-25"-212"0,10 1-10 0,-5-5-1 16,32-5 3-16,-53 16 5 0,53-16 1 0,-42 14-2 15,42-14-1-15,-30 14-10 0,30-14-11 16,0 0-13-16,0 0-5 0,0 0-5 0,0 0 0 16,0 0 1-16,14 27-1 0,-14-27 2 0,32 10-2 15,-32-10-1-15,37 11 3 0,-37-11-4 16,39 16 3-16,-39-16 19 0,39 23-37 0,-39-23 38 16,28 30-37-16,-28-30 17 0,18 35 3 0,-18-35-4 15,7 40 3-15,-7-40-4 0,-4 43 4 0,4-43-4 16,-8 44 4-16,8-44-2 0,-15 37 2 0,15-37-3 15,-17 24 4-15,17-24 0 0,0 0 2 0,0 0-1 16,0 0-2-16,0 0-4 0,-27-10-4 16,27 10 3-16,-3-34-2 0,3 34 3 15,5-44-2-15,2 20 4 0,2-5-4 0,-2-1 4 0,2 2-4 16,-2 2 1-16,0-1 9 0,-7 27-37 16,18-45 27-16,-18 45-38 0,21-43 7 0,-21 43-15 15,23-30-36-15,-23 30-48 0,23-26-71 0,-23 26-84 16,55-7-154-16,-52-18 189 0,33 34 253 0</inkml:trace>
  <inkml:trace contextRef="#ctx0" brushRef="#br3" timeOffset="659465.6081">18529 13686 1123 0,'0'0'79'0,"-25"2"-31"0,25-2-2 15,0 0 5-15,0 0-1 0,-28 5-11 0,28-5-13 16,0 0-10-16,-14 34-3 0,14-34-7 0,-11 49 5 16,4-19-3-16,0 4 2 0,-2 1-7 0,0 7 1 15,-1-1-1-15,-3-4-57 0,8 10 11 0,-13-17-68 16,22 21-49-16,-24-23-53 0,20-28-238 0,2 67 26 16,-2-67 347-16</inkml:trace>
  <inkml:trace contextRef="#ctx0" brushRef="#br3" timeOffset="659965.6966">14466 15441 1368 0,'0'0'68'0,"0"0"-51"16,0 0-13-16,0 0-3 0,43-29-3 0,-43 29-2 15,49-33 3-15,-20 15-7 0,1 6-11 0,-5-7-29 16,10 13-38-16,-35 6-37 0,55-17-52 0,-55 17-78 16,26-28-159-16,8 40 86 0,-34-12 326 0</inkml:trace>
  <inkml:trace contextRef="#ctx0" brushRef="#br3" timeOffset="660121.8625">14652 15574 1332 0,'-32'6'72'0,"32"-6"-34"0,-26 14-17 16,26-14-12-16,0 0-4 0,0 0-4 0,0 0-2 16,0 0 1-16,0 0 1 0,39-2-1 15,-39 2-7-15,51-14-17 0,-24-2-39 0,17 13-56 16,-18-22-84-16,24 13-153 0,0 5-97 0,-18-18 201 15</inkml:trace>
  <inkml:trace contextRef="#ctx0" brushRef="#br3" timeOffset="662217.3127">17263 14977 1044 0,'0'0'114'0,"0"0"-58"0,0 0-15 16,0 0-2-16,0 0 5 0,0 0 2 0,0 0-7 0,0 0-6 15,-7 27-6-15,7-27-5 0,-15 35 3 0,15-35 0 16,-12 48 6-16,1-18-7 0,4 5 8 15,-5-2-8-15,5 4 2 0,-6-2-4 0,6 4 2 16,-3-7-9-16,3 0 2 0,0-10-9 0,7-22 2 16,-4 41-4-16,4-41-1 0,0 0-1 0,7 26-1 15,-7-26-3-15,0 0 1 0,0 0 1 0,0 0 2 16,28-15 4-16,-28 15-2 0,27-39 1 0,-9 11-8 16,-1-6 4-16,7-3-6 0,-3 0 6 15,0 0-5-15,-2 0 4 0,-3 2-5 0,-3 3 4 16,-3 1-3-16,-1-1 10 0,-3 5-4 0,-3-1 5 15,-3 28-3-15,5-35-1 0,-5 35-3 0,0 0 0 16,0 0-1-16,0 0 1 0,0 0-1 0,0 0 1 16,0 0-2-16,0 0 1 0,13 35 5 0,-10-8-3 15,5 4 6-15,-1 1-4 0,3 0 1 0,1-2-5 16,5 0 3-16,0-2-5 0,3-3 4 16,4 1-3-16,-23-26 4 0,45 39 1 0,-21-25 2 15,1-5 1-15,0-2 0 0,-25-7-1 0,46 3 3 0,-46-3 1 16,39-12 2-16,-39 12-1 0,32-21-1 0,-32 21-1 31,17-30-4-31,-17 30 1 0,13-46-5 0,-8 20-2 16,-1-6-2-16,-2 2 4 0,-2-2-6 0,-4 0 1 15,0 1-9-15,-1 4-10 0,-4 1-14 16,9 26-6-16,-16-46-19 0,16 46-19 0,-23-37-20 16,23 37-54-16,-26-23-52 0,26 23-126 0,0 0-167 0,-25 20 34 0,27 10 450 0</inkml:trace>
  <inkml:trace contextRef="#ctx0" brushRef="#br3" timeOffset="662815.8017">15701 16168 969 0,'0'0'97'0,"0"0"-27"16,0 0-4-16,0 0 1 0,0 0-7 0,-36-19-10 16,36 19-10-16,0 0-9 0,-26 5 1 0,26-5-5 15,-25 12-2-15,25-12 0 0,-25 18-1 0,25-18-1 16,-25 28 3-16,25-28-2 0,-25 39 3 0,25-39-5 16,-23 49 3-16,23-49-6 0,-19 51 0 15,19-51-3-15,-9 44-2 0,9-44-4 0,2 28-2 16,-2-28-5-16,0 0-1 0,25 16-2 0,-25-16 2 15,33-3 1-15,-33 3 0 0,48-23 1 16,-19 3 0-16,1-2 0 0,0-7-5 0,0-4 5 16,0-2-7-16,0-2 6 0,-2 0-5 0,-1 3 4 15,-4 1-6-15,-4 5 5 0,-1-1-2 0,-4 5 4 16,-14 24-4-16,18-43 4 0,-18 43-5 16,5-31 1-16,-5 31 6 0,0 0-1 0,0 0-1 15,0 0-2-15,0 0-3 0,0 0 1 0,-32 14 2 16,32-14-1-16,-21 44 3 0,9-16-5 0,-1 7 5 15,1-1-5-15,0 3 4 0,1-2-4 0,6 4 3 16,3-4-7-16,2-3-3 0,7-1-14 0,-7-31-17 16,21 51-32-16,-21-51-25 0,36 39-47 0,-36-39-39 15,49 25-57-15,-49-25-106 16,41-9-83-16,3 20 163 0,-44-11 266 0</inkml:trace>
  <inkml:trace contextRef="#ctx0" brushRef="#br3" timeOffset="663175.2484">16310 16083 916 0,'-25'4'240'0,"25"-4"-206"0,-39-7-14 0,39 7 9 15,-35 2 8-15,35-2 7 0,-36 12 1 0,36-12 0 16,-35 21 3-16,35-21-2 0,-34 32 0 0,34-32-3 16,-30 47 5-16,30-47-6 0,-21 55 0 15,10-29-8-15,8 8-2 0,-3-4-8 0,6 2 2 16,2-4-9-16,3-4-1 0,-5-24-8 0,24 36-2 15,-24-36-2-15,42 22-2 0,-15-18 1 16,1-4-2-16,2-7 2 0,5-5-3 0,-3-2 2 16,-2-6-2-16,1-1 1 0,-1-5-2 0,-4-3 2 15,-1 1-3-15,-4-3 4 0,-3 1-4 0,-4-2 5 16,-7 2-4-16,-1 2 4 0,-6 0-3 0,-4 3 2 16,4 25-2-16,-18-44 2 0,18 44-1 0,-28-34-1 15,28 34 1-15,-30-22 0 0,30 22 1 0,-30-7-1 16,30 7-2-16,-29 5-1 0,29-5-1 15,-24 17 4-15,24-17-1 0,-20 29 1 0,20-29-1 16,-14 38-3-16,14-38 2 0,-2 30-4 16,2-30-4-16,13 27-13 0,-13-27-12 0,28 16-28 15,-28-16-33-15,44 7-65 0,-37-32-108 0,27 18-283 16,0 2 40-16,-34 5 320 0</inkml:trace>
  <inkml:trace contextRef="#ctx0" brushRef="#br3" timeOffset="663690.8728">16698 16046 1212 0,'0'0'53'0,"-25"7"-4"0,25-7 14 16,0 0 9-16,-25 4-3 0,25-4-5 16,0 0-10-16,-9 30-6 0,9-30-10 0,-9 28-7 15,9-28-7-15,-5 39 5 0,5-39-7 0,-2 44 4 16,2-44-5-16,-3 44-2 0,3-44-5 0,3 39-2 15,-3-39-5-15,11 26-3 0,-11-26-2 0,0 0-1 16,27 21-2-16,-27-21 1 0,30 0-1 0,-30 0 1 16,33-16 0-16,-33 16-1 0,38-28 2 0,-38 28-3 15,38-42 2-15,-18 16-3 16,-2-1 2-16,-1-1-5 0,1 0 5 0,-18 28-6 0,28-48 5 16,-17 24-1-16,-11 24 2 0,18-41-1 0,-18 41 2 15,10-28-1-15,-10 28 1 0,0 0 0 16,0 0 1-16,0 0 0 0,0 0-1 0,0 0 0 15,0 0-1-15,0 0-2 0,0 0 5 0,4 25 0 16,-6-1-2-16,2-24 3 0,-5 49-4 16,1-19 3-16,1-1-1 0,1 1 2 0,0-4-5 15,2-26 4-15,7 46-2 0,-7-46 4 0,11 30-2 16,-11-30 3-16,0 0-2 0,25 23 3 0,-25-23 1 16,26-2-1-16,-26 2 2 0,36-18-4 0,-36 18 0 15,37-37-2-15,-19 9 1 0,1 2-4 0,1-1 6 16,-3-3-7-16,1 2 5 0,-2-2-4 0,-5 0-1 15,-1 2-1-15,-3 0-1 0,-5 3-7 16,-2 25-1-16,0-42-13 0,0 42-3 16,-7-34-17-16,7 34-15 0,0 0-27 0,0 0-26 15,-35-28-29-15,35 28-39 0,0 0-35 0,-15 32-101 16,21-7-105-16,-6-25 120 0,-2 31 302 0</inkml:trace>
  <inkml:trace contextRef="#ctx0" brushRef="#br3" timeOffset="664050.3834">17523 15927 1075 0,'0'0'208'0,"0"0"-94"0,0 0-28 15,0 0-16-15,0 0-11 0,0 0-10 0,0 0-4 16,-30 17-9-16,30-17-3 0,0 0-12 16,-20 27-2-16,20-27-7 0,-15 28 2 15,15-28-3-15,-16 33 2 0,16-33-2 0,-15 32 3 16,15-32-1-16,-12 35 1 0,12-35-5 0,-7 28-1 15,7-28-6-15,0 0 1 0,0 0-2 0,5 25 0 16,-5-25-1-16,0 0 0 0,0 0 0 0,36-9-1 16,-36 9 3-16,32-21-3 0,-32 21 3 0,37-35-4 15,-37 35 3-15,39-42-1 0,-39 42 1 0,35-44-2 16,-35 44 3-16,32-41-5 0,-32 41 3 16,27-35-1-16,-27 35 4 0,19-28-2 0,-19 28 2 15,12-25-3-15,-12 25 1 0,0 0 0 16,0 0 0-16,0 0 1 0,0 0-1 0,0 0 0 15,0 0-2-15,0 0 2 0,0 0-3 0,11 41 0 16,-11-13-7-16,-3-4-8 0,3 3-14 0,0-27-13 16,3 53-32-16,-3-53-37 0,18 42-52 0,-18-42-72 15,28 3-277-15,-1 10 15 0,-27-13 255 16</inkml:trace>
  <inkml:trace contextRef="#ctx0" brushRef="#br3" timeOffset="664956.6346">19321 11356 320 0,'19'-28'101'0,"-19"28"-44"0,0 0 0 16,0 0-13-16,0 0-3 0,-5-28-4 0,5 28-4 15,0 0 12-15,-27-11 6 0,27 11 9 16,-24-3 9-16,24 3-14 0,-29-2 9 0,29 2-21 16,-28-2 7-16,28 2-5 0,0 0 2 0,-30 0 2 15,30 0 5-15,0 0 0 0,-29-10-2 16,29 10-4-16,0 0-3 0,0 0-3 0,0 0-3 16,0 0-7-16,0 0-5 0,0 0-6 0,0 0-6 15,0 0-3-15,0 0-2 0,0 0-3 0,0 0-1 16,0 0 5-16,0 0 0 0,-3 28 5 0,3-28-4 15,14 32 0-15,-14-32-5 0,19 45 2 0,-8-18-5 16,3 1 5-16,4-2-3 0,1-1 4 16,6-5-2-16,7-3 3 0,5-6-2 0,8-4 3 15,6-7-3-15,9-4 0 0,4-6-2 0,5-4-3 16,0-6 2-16,0-4-5 0,-2-5 4 16,1-4-5-16,-3 1 6 0,1-3-5 0,-8 0 4 15,-1 0-6-15,-9 3-12 0,-7 0 25 0,-8 2-26 16,-3 2 26-16,-8 2-9 0,-5 1-4 0,-17 25 3 15,16-44-2-15,-16 44 2 0,-3-39-2 16,3 39 2-16,-15-35-3 0,15 35 2 0,-21-34-2 16,21 34 1-16,-21-28-3 0,21 28-1 0,-18-24-1 15,18 24-2-15,0 0-3 0,0 0-3 0,-16-30-8 16,16 30-11-16,0 0-21 0,0 0-29 0,0 0-38 16,0 0-59-16,0 0-81 0,0 0-242 0,0 0 29 15,0 0 303-15</inkml:trace>
  <inkml:trace contextRef="#ctx0" brushRef="#br3" timeOffset="665662.1867">19337 10440 1020 0,'-9'-24'85'0,"9"24"-46"0,0 0-9 0,0 0-1 15,0 0 0-15,0 0-5 0,-7 28-13 16,7-28-4-16,-18 46-6 0,7-16 3 0,-3 1-6 15,0 3 4-15,0-1-6 0,0-1 1 0,5 5-17 16,-4-9-8-16,8 9-25 0,-6-10-15 16,13 6-37-16,-2-33-35 0,2 35-62 0,10-8-139 0,-12-27 27 15,32 12 314-15</inkml:trace>
  <inkml:trace contextRef="#ctx0" brushRef="#br3" timeOffset="665958.1031">19579 10483 936 0,'0'0'78'0,"-32"-2"-30"0,32 2 7 16,-28 7 9-16,28-7 8 0,-34 14-3 0,34-14-15 0,-35 28-5 15,35-28-12-15,-30 36-5 0,30-36-9 16,-21 35 2-16,21-35-6 0,-7 33 1 0,7-33-2 0,3 34 1 16,-3-34-3-16,16 33 2 0,-16-33-4 0,28 25 0 15,-28-25-5-15,39 21-1 0,-39-21-2 0,48 9-2 16,-48-9-2-16,48-7 0 0,-48 7 1 0,44-20-3 15,-44 20 2 1,37-23-2-16,-37 23-2 0,29-31-7 0,-29 31-4 16,16-35-13-16,-16 35-7 0,7-41-12 15,-7 41-9-15,-4-44-18 0,4 44-20 0,-10-41-19 16,10 41-17-16,-18-35-17 0,18 35-35 0,-18-26-44 16,-3-1-141-16,21 27 149 0,0 0 216 0</inkml:trace>
  <inkml:trace contextRef="#ctx0" brushRef="#br3" timeOffset="666292.4378">19972 10196 1049 0,'0'0'76'0,"-37"3"-39"0,37-3 9 15,-30 4 10-15,30-4 11 0,-28 12-4 16,28-12-3-16,-30 19-5 0,30-19-7 0,-32 27-7 16,32-27-3-16,-27 33 13 0,27-33-39 0,-23 37 29 15,23-37-38-15,-12 41 9 0,12-41 3 0,0 39-7 16,0-39-1-16,14 28-3 0,-14-28 0 0,32 17-2 16,-32-17 0-16,42 7-2 0,-15-8 0 0,0-5 1 15,-1-1-1-15,1-5 2 0,-27 12-3 16,42-28 2-16,-42 28-2 0,30-30 2 0,-30 30-1 15,22-35 3-15,-22 35-6 0,14-29-22 0,-14 29 22 0,1-31-44 16,-1 31 20-16,-7-34-26 0,7 34-15 0,-12-26-26 16,12 26-42-16,0 0-66 0,-37-25-174 0,37 25-62 15,0 0 108-15</inkml:trace>
  <inkml:trace contextRef="#ctx0" brushRef="#br3" timeOffset="667499.276">19232 16136 675 0,'0'0'144'0,"-32"7"-50"0,32-7-9 0,0 0-9 16,0 0-10-16,-32-14 4 0,32 14-4 0,0 0-3 16,0 0-2-16,0 0-10 0,0 0-9 0,0 0-9 15,0 0-6-15,0 0-7 0,0 0-1 0,0 0 0 16,0 0-1-16,0 0 2 0,0 0 5 15,0 0 2-15,0 0-1 0,0 0-2 0,0 0-6 16,0 0-5-16,13 35-1 0,-13-35-5 0,0 0 1 16,30 22-2-16,-30-22-2 0,34 7 1 0,-8-6 2 15,6-8 1-15,5-3 0 0,4-6 0 16,5-5-5-16,2 0 2 0,1-4-5 0,3-1 1 16,-1-1-2-16,-3 1 5 0,-6-1-4 15,-3 8 3-15,-3 1-4 0,-8 6 1 0,-28 12-2 16,39-14 3-16,-39 14-1 0,0 0 0 0,0 0 0 15,0 0 0-15,0 0 2 0,0 0-2 0,0 0 4 16,4 35-4-16,-4-35 2 0,-25 51-3 0,9-19 4 16,0 5 1-16,2 2 7 0,-2 3-3 0,2 5 9 15,0 6-14-15,3 2 4 0,0 0-8 0,2-1 5 16,2-1-5-16,-2 0 6 0,1-4-9 16,1 4-10-16,-1-2 27 0,0-3-28 15,-3-1 17-15,0-8-19 0,6-4-24 0,-4-10-15 16,13 6-40-16,-4-31-53 0,16 30-113 0,-16-30-242 15,0 0-28-15,46-15 273 0</inkml:trace>
  <inkml:trace contextRef="#ctx0" brushRef="#br3" timeOffset="667671.1571">20130 16647 1743 0,'-28'16'54'0,"-4"-2"-31"0,32-14-7 0,-41 16-3 16,41-16-5-16,0 0-8 0,-25 2-3 15,25-2-4-15,0 0-11 0,0 0-11 0,-10-29-19 16,10 29-24-16,12-33-25 0,15 29-55 16,-27-31-100-16,28 18-256 0,-1 8-2 0,-19-18 350 15</inkml:trace>
  <inkml:trace contextRef="#ctx0" brushRef="#br3" timeOffset="672064.7556">21446 12265 977 0,'0'0'306'0,"0"0"-283"16,0 0-22-16,0 0-3 0,0 0 1 0,0 0 1 0,0 0 3 16,0 0 1-16,-27-23 3 0,27 23 6 15,0 0 4-15,0 0 4 0,0 0 4 0,0 0 2 16,0 0 1-16,0 0 0 0,0 0-4 0,0 0-2 31,0 0-2-31,0 0-2 0,0 0-4 0,0 0-2 16,0 0-1-16,0 0 2 0,0 0 3 0,0 0 2 15,0 0-2-15,0 0 6 0,0 0-1 0,-10 30 0 16,13-7-6-16,4 12-1 0,-3 4-6 16,-2 7 6-16,-4 3-8 0,-2 7 9 0,-4 6-11 15,-3 5 10-15,-3 0-7 0,-2 0 12 0,-2-5-10 16,-1-6 9-16,-1 0-9 0,2-8-12 0,6-11 26 15,1-9-27-15,11-28 25 0,0 0-17 0,0 0-4 16,0 0-1-16,0 0-13 0,0 0 29 0,22-55-26 16,-6 8 25-16,3-17-8 0,4-4-10 0,2-4 11 15,3-11-11-15,-1 4 10 16,-1-4-8-16,-1 3 14 0,-4 7-8 0,-1 2 12 16,-6 6-11-16,-2 1-7 0,-3 6 21 0,0 7-24 15,-2 11 23-15,-3 13-10 0,-4 27 1 0,0 0 7 16,0 0 1-16,0 0-17 0,0 0 0 0,0 0 0 15,0 0 0-15,0 44 0 0,3-7 0 0,4 6 0 16,6 1 0-16,3-4 0 0,7-8 0 0,9-2 0 16,7-9 0-16,12-9 0 0,9-12 0 15,15-7-24-15,4-16-30 0,13 0-32 0,-7-26-45 16,34 32-189-16,-25-28-271 0,5 9 36 0,-9 14 270 16</inkml:trace>
  <inkml:trace contextRef="#ctx0" brushRef="#br3" timeOffset="683643.7682">21488 10405 838 0,'0'0'295'16,"0"0"-244"-16,4-24-3 0,-4 24-21 0,0 0 11 16,27-34-10-16,-27 34-13 0,0 0 27 0,0 0-12 15,24 25 16-15,-15 1 0 0,-7 6-19 0,5 17-2 16,-5 4-12-16,1 9 12 0,-3-2-6 0,0 5 9 16,-3-2-16-16,-2-1 5 0,-1-2-16 0,1-4 7 15,1-7-11-15,3-5 7 0,2-5-9 0,3-7 0 16,5-2-16-16,-9-30-9 0,25 40-12 0,-25-40-54 15,37 18-11-15,-37-18-52 0,42-4-59 0,-42 4-145 16,29-35-44-16,1 28 181 0</inkml:trace>
  <inkml:trace contextRef="#ctx0" brushRef="#br3" timeOffset="683846.9811">21632 10294 1534 0,'0'0'55'0,"0"0"-40"16,0 0 3-16,0 0-7 0,0 0 4 0,25-31 8 16,-25 31-2-16,40-14-3 0,-40 14-11 0,52-11-4 15,-24 7-3-15,4 1-1 0,0-2-6 16,7 3-8-16,0-3-9 0,7 3-14 0,-2-7-12 16,8 11-23-16,-12-20-36 0,22 29-69 0,-28-25-149 15,7 8-128-15,3 19 13 0,-44-13 442 0</inkml:trace>
  <inkml:trace contextRef="#ctx0" brushRef="#br3" timeOffset="684032.7078">21527 10802 1533 0,'0'0'27'0,"0"0"-23"0,0 0-5 15,0 0 3-15,32 3 0 0,0-14 9 16,4 1-2-16,4-4 1 0,5 5-3 0,1-2-5 15,0 1-9-15,5 5-10 0,-1-11-17 0,3 16-23 0,-9-14-36 0,11 21-51 0,-23-21-63 0,19 17-160 16,-8 9-61-16,-43-12 177 0</inkml:trace>
  <inkml:trace contextRef="#ctx0" brushRef="#br3" timeOffset="684721.8232">22319 10946 649 0,'0'0'84'16,"0"0"4"-16,0 0-18 0,0 0-5 0,0 0 15 15,0 0-7-15,0 0 8 0,0 0-13 0,-9 26-13 0,9-26-18 16,0 0-5-16,0 0-1 0,7 32-2 0,-7-32-2 15,0 0 0-15,0 0-13 0,14 35-2 0,-14-35-5 16,8 28 7-16,-8-28 2 0,7 30 3 0,-7-30-2 16,3 34-4-16,-3-34-2 0,-2 39 8 0,2-39-4 15,-3 40-14-15,3-40 36 0,-11 39-33 0,11-39 35 16,-12 37-19-16,12-37-6 0,-11 30-2 0,11-30-3 0,0 0 3 16,0 0-7-1,0 0-3-15,0 0 0 0,0 0 0 0,0 0-1 0,0 0 0 16,0 0 0-16,0 0-1 0,0 0 1 15,0 0-2-15,-3-42 2 0,8 17 10 0,2 0-31 16,-2-1 27-16,4-2-31 0,-3-4 13 0,2 2 5 16,0-3-3-16,0 1 8 0,-1-3-6 0,2-1 6 15,2 1-6-15,3 2 6 0,0-1-5 0,4 8 6 16,0-1-4-16,-18 27 5 0,40-38-3 16,-40 38 4-16,41-25-4 0,-41 25 2 0,43-11-1 15,-43 11 1-15,39-1-1 0,-39 1 0 16,32 10 0-16,-32-10-1 0,0 0 2 0,31 28-3 0,-31-28 3 15,13 30-4-15,-13-30-3 0,3 32-8 0,-3-32-2 16,-5 35-10-16,5-35 4 0,-23 37-4 0,23-37 5 16,-32 35 1-16,32-35 9 0,-41 36 2 0,15-20 7 15,26-16 0-15,-50 28 4 0,25-18-3 0,25-10 3 16,-46 20-1-16,46-20 5 0,-42 14 4 16,42-14 7-16,-32 7 6 0,32-7 0 0,0 0-4 15,0 0-7-15,0 0-7 0,0 0-3 0,0 0 7 16,0 0 5-16,0 0 8 0,25 17 4 0,-25-17 0 15,33 7-3-15,-33-7-3 0,41 11-1 0,-41-11-2 16,43 16-2-16,-43-16-1 0,35 21-1 0,-35-21-5 0,32 25 0 16,-32-25-5-16,28 28-14 15,-28-28 29-15,25 33-30 0,-25-33 29 0,25 34-21 16,-25-34-13-16,26 35-15 0,-6-10-32 0,-20-25-29 16,37 33-46-1,-37-33-45-15,44 27-137 0,-17-15-163 0,-27-12 28 16,58 21 388-16</inkml:trace>
  <inkml:trace contextRef="#ctx0" brushRef="#br3" timeOffset="684850.1565">23105 11458 1526 0,'0'0'30'16,"0"0"-27"-16,0 0-2 0,0 0 0 0,-17-26-2 16,17 26-1-16,0 0-22 0,0 0-43 0,-14-25-62 15,14 25-102-15,0 0-158 0,0 0-73 16,0 0 207-16</inkml:trace>
  <inkml:trace contextRef="#ctx0" brushRef="#br3" timeOffset="704430.3368">15385 15833 367 0,'0'0'96'0,"0"0"-25"0,0 0-7 15,0 0 0 1,0 0-4-16,0 0-2 0,0 0-11 0,0 0-9 15,0 0-14-15,0 0-12 0,0 0-9 0,0 0-1 16,0 0 1-16,0 0 1 0,0 0 2 0,0 0 2 16,25 4 2-16,-25-4 3 0,0 0 5 0,0 0 6 15,0 0 2-15,32 10 0 0,-32-10-3 0,0 0-4 16,27-1-3-16,-27 1-5 0,0 0-1 0,32-2-4 16,-32 2-1-16,0 0-3 0,0 0 1 0,28-4-3 0,-28 4-1 15,0 0 1-15,0 0 0 0,0 0 0 0,0 0 0 16,0 0-15-16,0 0 16 0,25 25-15 15,-25-25 16-15,0 0-1 0,0 0-1 0,0 0-1 16,26 21 2-16,-26-21 0 0,0 0 3 0,34 5 6 16,-34-5 3-16,34-7 2 0,-34 7 1 0,42-15-4 15,-42 15-3-15,48-16 15 0,-23 9-19 0,-1-2 16 16,1 5-18-16,-25 4-1 0,43-10-1 0,-43 10-3 16,39-7 2-16,-39 7-1 0,30-4 1 0,-30 4-1 15,0 0 0-15,30 4-2 0,-30-4 1 0,0 0 2 16,0 0-1-16,0 0 2 0,26 10-1 0,-26-10 1 15,0 0-1-15,0 0 1 0,0 0-1 0,32 7 1 16,-32-7 1-16,0 0-1 0,39-5 0 0,-39 5-2 16,34-9 1-16,-34 9 2 0,41-12-2 0,-16 7 0 15,-25 5 3-15,47-13-5 0,-18 5 3 16,-5 4-2-16,1 2-1 0,0-1 3 16,-25 3-1-16,46-7 0 0,-46 7-18 0,46-7 16 15,-46 7-18-15,41-7 18 0,-41 7 2 0,41-7 0 16,-41 7 0-16,39-8-1 0,-39 8 0 0,39-7 0 15,-39 7 2-15,39-8 0 0,-39 8-1 0,35-9 1 16,-35 9-1-16,34-5 0 0,-34 5-1 0,30-2 2 16,-30 2 0-16,26 2-2 0,-26-2 3 15,27 3-2-15,-27-3-2 0,26 7 2 0,-26-7-3 16,30 9 3-16,-30-9-2 0,32 9 2 0,-32-9-1 16,36 5-2-16,-36-5-1 0,42 2-2 15,-17-2 1-15,3-2 0 0,3-2 3 0,2 1 0 16,1-2-1-16,1-2 2 0,1 0 1 0,1-2-1 15,0-4 4-15,-2 6-4 0,3-3 8 0,-3-1 2 16,-1-3 7-16,3 4 4 0,-7-3-2 16,2 3-6-16,-6 3-3 0,3 0-6 0,-29 7 0 15,42-13-2-15,-42 13 1 0,36-10-3 0,-36 10 0 16,32-4 0-16,-32 4 1 0,32-3 0 0,-32 3-1 16,33-2 1-16,-33 2 0 0,43-2-1 0,-43 2 1 15,51 2 0-15,-51-2 0 0,50-2-1 0,-26 0 2 16,1 2 0-16,0-1-1 0,0-1 1 0,0 0 1 15,-1-1 0-15,-24 3 3 16,48-6-2-16,-48 6-1 0,37-1-2 0,-37 1-1 16,0 0-1-16,27-2-1 0,-27 2-4 0,0 0-19 15,0 0-28-15,0 0-62 0,-41 17-87 0,41-17-137 16,-32 30-75-16,-8-33 303 0</inkml:trace>
  <inkml:trace contextRef="#ctx1" brushRef="#br3">10454 17429 0,'0'0'0,"0"0"0,0 0 0,0 0 0,0 0 0,0 0 0,0 0 16</inkml:trace>
  <inkml:trace contextRef="#ctx0" brushRef="#br3" timeOffset="724757.0069">1631 10078 622 0,'0'0'125'0,"0"0"-51"0,0 0-12 0,6-27-6 15,-6 27 4-15,0 0-2 0,0 0-6 0,-30-7-10 16,30 7-6-16,-27 4-7 0,27-4-3 0,-34 19-7 16,34-19 2-16,-46 32-2 0,22-11 4 15,-7 0 2-15,5 6 8 0,-8-6-4 0,6 10 3 16,-4-6-10-16,7 5-1 0,-1-5 8 0,4 1-39 16,22-26 30-16,-28 46-36 0,19-22 12 0,6-1 4 15,3-23-5-15,3 46-3 0,6-21-12 0,-9-25-7 16,28 39-19-16,-28-39-11 0,52 26-34 0,-52-26-37 15,65 7-54-15,-35-18-45 0,13 3-109 0,12 11-29 16,-27-33 353-16</inkml:trace>
  <inkml:trace contextRef="#ctx0" brushRef="#br3" timeOffset="725053.9022">2017 10187 682 0,'-21'-28'82'0,"21"28"-11"0,0 0-15 16,-30-13-2-16,30 13-7 0,-26-1-7 0,26 1-7 15,-31 10 5-15,31-10 2 0,-35 18 4 0,35-18-4 16,-34 23 1-16,34-23-6 0,-26 31 1 0,26-31-4 16,-20 41 1-16,20-41 14 0,-14 39-39 0,14-39 28 15,-3 37-40-15,3-37 10 0,8 40 0 0,-8-40-4 16,20 35 0-16,-20-35-1 0,30 25 1 0,-30-25-1 16,30 9 1-16,-30-9-1 0,34 3 0 0,-34-3 1 15,41-8 0-15,-41 8 2 0,37-29-3 16,-37 29 3-16,39-42-6 0,-20 16 5 0,1-1 12 0,-4-3-32 15,-2 0 25-15,0 0-38 0,-5-1 4 16,1 4-7-16,-8-4-11 0,-2 31-5 0,7-50-13 16,-7 50-10-16,2-37-19 0,-2 37-9 0,0 0-15 15,0 0-22-15,0-26-62 0,0 26-161 0,0 0 144 16,0 0 216-16</inkml:trace>
  <inkml:trace contextRef="#ctx0" brushRef="#br3" timeOffset="725397.6542">2698 10013 977 0,'-31'-25'53'0,"31"25"-30"0,-28-5 8 16,28 5 11-16,-39 0 10 0,39 0 5 0,-49 10-7 16,49-10 0-16,-59 18-3 0,59-18-1 0,-55 26-10 15,30-6-2-15,-1-6-8 0,26-14-2 0,-41 37-9 16,41-37-3-16,-23 31-8 0,23-31-2 0,0 0-4 15,-2 32 1-15,2-32-2 0,0 0 2 0,43 28-1 16,-43-28 4-16,51 13-3 0,-17-10 2 0,1-1-1 16,6-2 0-16,-2 2 1 0,0-1-2 0,-4 1 1 15,-5 0-1-15,-30-2 0 0,41 7 0 0,-41-7 0 16,0 0 1-16,0 0-1 0,23 26 5 0,-23-26-1 16,-14 27 2-16,14-27 17 0,-34 30-36 15,34-30 35-15,-49 33-35 0,20-15 14 0,-1-1 2 16,0-1-5-16,4-2-3 0,26-14-15 0,-43 18-20 15,43-18-33-15,0 0-46 0,0 0-103 0,-25 12-117 16,25-12-156-16,0 0 223 0,15-26 273 0</inkml:trace>
  <inkml:trace contextRef="#ctx0" brushRef="#br3" timeOffset="726004.6407">3344 9946 767 0,'0'0'184'0,"0"0"-118"0,-5-25-18 16,5 25-8-16,0 0 0 0,0 0 1 0,3-28-3 16,-3 28-5-16,0 0-4 0,0 0-5 0,0 0-9 15,0 0-7-15,0 0-4 0,-9 35 1 0,9-35-3 16,-8 56 2-16,0-17-4 0,1 7 5 16,-2 5-8-16,2 0 8 0,-3 2 11 0,1 1-29 15,2-1 29-15,2-3-29 0,1-5 9 0,2-4-10 16,8-2-29-16,-6-39-18 0,19 54-51 0,-19-54-46 15,35 27-83-15,-10-11-133 0,-25-16 21 0,60-13 353 16</inkml:trace>
  <inkml:trace contextRef="#ctx0" brushRef="#br3" timeOffset="726329.5361">3799 10030 886 0,'-25'4'119'0,"25"-4"-76"15,-39 26-6-15,39-26 11 0,-33 39 6 0,20-15 4 16,13-24-17-16,-32 55-3 0,17-30-12 16,6 6 1-16,9-31 6 0,-13 50-21 0,13-50 14 15,0 37-36-15,0-37 17 0,11 30-13 0,-11-30 17 0,26 26 1 16,-26-26 6-16,39 19 4 0,-39-19-3 0,48 8 1 16,-21-12-12-16,3-3-4 0,2-4-1 0,0-3-2 15,-6-3 2-15,-1 3 16 0,-25 14-34 0,35-34 33 0,-35 34-32 16,20-39 16-16,-20 39 2 0,11-40-2 15,-11 40 1-15,0-44-3 0,0 44-2 0,-9-44-9 16,9 44-7-16,-11-39-14 0,11 39-5 0,-14-33-6 16,14 33 2-16,-18-25 0 0,18 25 6 0,0 0 0 15,0 0-2-15,-26-23-15 0,26 23-31 0,0 0-30 16,0 0-32-16,0 0-34 0,0 0-63 0,28 35-115 16,-28-35 282-16</inkml:trace>
  <inkml:trace contextRef="#ctx0" brushRef="#br3" timeOffset="726705.8111">4458 9717 787 0,'0'0'68'15,"-34"1"-14"-15,34-1 8 0,-30 7 3 0,30-7 7 16,-32 11-4-16,32-11-6 0,-33 21-1 0,33-21-8 15,-34 32-4-15,34-32-8 0,-25 39-2 0,25-39-8 16,-16 40-4-16,16-40-11 0,-5 35-3 0,5-35-7 16,4 30 2-16,-4-30-2 0,15 25 4 0,-15-25-4 15,29 18 2-15,-29-18-3 0,33 12-1 16,-33-12 0-16,45 5-2 0,-20-5-1 0,-25 0 2 16,44-10 0-16,-44 10-1 0,35-18 3 15,-35 18-3-15,23-26 3 0,-23 26-4 0,16-36 3 16,-16 36-3-16,6-44 2 0,-6 20-4 0,-4-1 2 15,0-1-9-15,1 1 2 0,3 25-6 0,-14-39 3 16,14 39-4-16,-16-25-2 0,16 25-9 31,0 0-10-31,-25-12-13 0,25 12-14 0,0 0-6 16,-11 25-4-16,11-25 1 0,-12 40-3 0,12-40-4 16,-9 57-21-16,9-57-30 0,0 51-65 0,13-11-172 15,-13-40 80-15,33 41 285 0</inkml:trace>
  <inkml:trace contextRef="#ctx0" brushRef="#br3" timeOffset="726931.4531">4917 9968 1010 0,'0'0'214'0,"0"0"-137"16,0 0-43-16,0 0-6 0,0 0 8 0,24-5 12 15,-24 5 5-15,0 0-7 0,41-23-13 0,-41 23-15 16,48-21-8-16,-18 11-9 0,-2-3-1 0,3 4-3 0,-3 2-6 16,-1-1-12-16,1 8-21 0,-28 0-33 0,49 1-50 15,-49-1-79-15,0 0-193 0,34 14-90 16,-34-14 243-16</inkml:trace>
  <inkml:trace contextRef="#ctx0" brushRef="#br3" timeOffset="727094.9039">4821 10278 1435 0,'0'0'93'0,"0"0"-65"16,28 8-5-16,-28-8 9 0,46-18-1 0,-15 0-6 15,2 1-16-15,4-3-3 0,4-1-6 0,3 2 2 16,1-2-12-16,4 8-29 0,-6-13-56 16,24 29-134-16,-24-15-348 0,10-6 41 0,12 17 339 15</inkml:trace>
  <inkml:trace contextRef="#ctx0" brushRef="#br3" timeOffset="728264.2878">6376 9565 592 0,'0'0'231'0,"5"-33"-149"16,-5 33-6-16,-12-36-9 0,12 36 5 0,-12-35-8 15,12 35-4-15,-20-30 8 0,20 30-24 0,-25-23 12 16,25 23-31-16,-28-12-8 0,28 12-3 15,-35-2-3-15,35 2 6 0,-38 7-19 16,38-7 22-16,-40 27-14 0,40-27 16 0,-43 39 3 16,43-39-5-16,-39 42 0 0,39-42-7 0,-30 40 1 15,30-40-6-15,-14 36-2 0,14-36-5 0,0 28 1 16,0-28-3-16,18 24 3 0,-18-24-2 0,35 25 1 16,-10-14 0-16,1-1 1 0,6-3-1 0,4-3 2 15,1-4-2-15,2 0 0 0,-2-4 0 0,0-1-1 16,0-4 1-16,-5 2-1 0,-2-3 2 15,-1-1-2-15,-29 11 3 0,42-23-3 0,-42 23 3 16,30-21-2-16,-30 21 2 0,0 0 0 16,0 0 2-16,0 0 3 0,20-25 2 0,-20 25 0 15,0 0-1-15,0 0-4 0,0 0-5 0,-25 0-1 16,25 0-3-16,-27 27 3 0,8-3-3 0,-4 6 4 16,-2 5-4-16,-1 6 7 0,-1 1-8 15,0 4 4-15,4 3-16 0,-1-6-8 0,9 4-27 16,-4-13-12-16,17 10-30 0,2-44-27 0,2 56-51 15,-2-56-57-15,0 0-119 0,55 37-94 0,-55-37 298 16</inkml:trace>
  <inkml:trace contextRef="#ctx0" brushRef="#br3" timeOffset="728686.3623">7093 9458 955 0,'0'0'273'0,"-40"-6"-238"0,40 6-14 0,-34-10-2 16,34 10-1-16,-39 0 1 0,39 0 1 0,-46 10 4 16,46-10 9-16,-55 30 1 0,30-8 3 0,-7-8-5 15,32-14 3-15,-49 40-7 0,49-40-1 16,-37 39-12-16,37-39-5 0,-22 33-8 0,22-33 0 16,-3 32-4-16,3-32 1 0,14 25-3 0,-14-25 3 15,34 21-1-15,-8-14 4 0,6 0-2 0,2-4 1 16,6-1 0-16,3-2-1 0,1 2 0 15,-1 0 1-15,-1-1 0 0,-3 5-1 0,-5 1 0 16,-6 0 0-16,-28-7-4 0,39 21 2 16,-39-21-3-16,14 28 2 0,-14-28 0 0,-5 32 2 15,5-32 1-15,-27 39 3 0,27-39-5 0,-47 44 3 16,18-25-5-16,-3 0 4 0,-1-5-2 0,1 2 6 16,0-5-2-16,2-2 3 0,0-4 4 0,3-1 3 15,1-6 5-15,26 2 0 0,-38-7-5 0,38 7-4 16,0 0-5-16,-21-32-4 0,21 32 0 0,6-44-7 15,4 16-1-15,4-6-12 0,11 4-10 16,-4-7-17-16,15 13-9 0,-11-10-19 16,15 17-9-16,-15-17-36 0,18 25-40 0,-24-21-54 15,15 15-135-15,3 13-50 0,-26-25 283 0</inkml:trace>
  <inkml:trace contextRef="#ctx0" brushRef="#br3" timeOffset="728920.7884">7524 9419 1253 0,'0'0'109'16,"-34"-5"-34"-16,34 5-28 0,0 0 10 0,0 0-30 16,0 0 4-16,0 0-10 0,-28 21-8 15,28-21-1-15,-18 35-8 0,7-10 5 0,-1 5-6 16,0 3 6-16,-3 2-6 0,3 6 2 0,0-2-8 15,-1 6 5-15,3 1-29 0,-3-4 4 0,10 4-19 16,-8-14-20-16,18 8-20 0,-7-40-43 0,13 57-87 16,-13-57-78-16,21 39 26 0,-2-15-108 0,-19-24 195 15,43 16 177-15</inkml:trace>
  <inkml:trace contextRef="#ctx0" brushRef="#br3" timeOffset="729264.6565">7818 9445 1103 0,'0'0'74'0,"-48"7"-2"15,48-7-23-15,-34 36 9 0,20-10 3 16,14-26-6-16,-37 55 1 0,14-31-10 0,10 15-1 16,-2-9-14-16,6 7 0 0,0-5-11 0,5-1 1 15,2-2-10-15,4-3 1 0,-2-26-6 0,14 42 3 16,-14-42-3-16,25 30 1 0,-25-30-2 0,36 18 1 15,-36-18-4-15,44 2 1 0,-19-11 0 0,3-2-2 16,2-8 1-16,-2-6-2 16,1-7 2-16,-3-3-4 0,-1-2 5 0,-4 2-6 15,-3-5 6-15,-4 4-6 0,-7-1 4 0,-5 4-8 16,-2 1 0-16,-7-3-12 0,0 3-5 0,-7-3 2 16,14 35-50-16,-34-53 20 0,34 53-41 0,-35-26 13 15,35 26 6-15,-36-9-6 0,36 9-9 0,-30 14-41 16,30-14-24-16,-19 30-50 0,19-30-89 0,10 42-55 15,-10-42 301-15</inkml:trace>
  <inkml:trace contextRef="#ctx0" brushRef="#br3" timeOffset="729749.1931">8337 9456 1024 0,'0'0'139'0,"0"0"-54"0,8-25 5 0,-8 25-15 16,0 0-11-16,0 0-9 0,0 0-12 15,0 0-11-15,0 0-8 0,-24 14-2 0,24-14-6 16,0 0 2-16,-32 41-2 0,32-41 5 0,-25 46-8 16,14-18 3-16,-3 2-7 0,4 0 1 0,-1 1-5 15,2-2 3-15,0-3-4 0,2-1 1 0,7-25-3 16,-7 46 4-16,7-46-3 0,-3 29 2 0,3-29-2 16,0 0-2-16,0 0-1 0,0 0 0 15,8 25-1-15,-8-25 1 0,0 0 2 0,0 0-1 16,27-18 2-16,-27 18-2 0,28-33 0 0,-28 33-2 15,34-44 2-15,-18 19-3 0,-2-1 4 16,-3 1-4-16,-1-1 3 0,-1-1-1 0,-2 3 2 16,-7 24-3-16,13-44 4 0,-13 44-4 0,12-32 2 15,-12 32-3-15,0 0 1 0,0 0-3 0,0 0 1 16,0 0-1-16,0 0 1 0,0 0 3 16,0 0-1-16,0 0 4 0,23 37-4 0,-21-12 3 15,-2-1-3-15,0 8 3 0,2 0-2 0,-1 1 4 16,3-1-4-16,1-2 5 0,2-2-5 0,2-2 3 15,-9-26-4-15,21 41 2 0,-21-41 0 0,27 26 0 16,-27-26 0-16,0 0 1 0,34 14-1 0,-34-14 2 16,0 0 3-16,26-7 2 0,-26 7 1 15,0 0-3-15,21-40-1 0,-21 40-6 16,18-49 2-16,-7 20-6 0,-2 3 0 0,-4-2-7 16,2 3-4-16,-5-1-11 0,-2 26-6 0,3-50-23 15,-3 50-28-15,0-44-39 0,0 44-61 0,-7-35-66 16,7 35-168-16,0 0-39 0,-9-28 262 0</inkml:trace>
  <inkml:trace contextRef="#ctx0" brushRef="#br3" timeOffset="730077.3531">6378 10444 1255 0,'0'0'188'16,"0"0"-154"-16,-25-9-23 0,25 9-2 0,0 0 9 16,51-12 17-16,-19 0 13 0,18 5-1 0,3-13-5 15,16 8-10-15,7-9-11 0,15 3 6 16,4-3-36-16,8 0 29 0,7-2-31 0,8-2 13 15,6-1 3-15,7 1-5 0,2 1 3 16,-5 2-4-16,-1-1 2 0,-6 8-2 0,-4-1-2 16,-4 0-6-16,-9 4-5 0,-8-1-14 0,-6 10-18 15,-19-10-18-15,2 17-25 0,-27-16-19 0,7 22-38 16,-53-10-59-16,55-7-152 0,-55 7-112 0,0 0 232 16</inkml:trace>
  <inkml:trace contextRef="#ctx0" brushRef="#br3" timeOffset="730394.8696">7008 10673 757 0,'0'0'70'0,"0"0"-8"0,0 0 3 16,0 0 6-16,0 0 1 0,0 0-11 15,0 30-7-15,0-30-12 0,-24 47-1 0,4-18-7 16,8 8 3-16,-10-2-3 0,8 9 7 16,-5-4-9-16,5 6-3 0,-1-2-18 0,1 2-1 15,2-2-12-15,3-2 3 0,2-3 14 0,2-4-32 16,1-5 29-16,2-5-42 0,6 0-8 0,-4-25-18 15,14 33-43-15,-14-33-52 0,0 0-95 0,32 28-193 16,-32-28-9 0,34-12 424-16</inkml:trace>
  <inkml:trace contextRef="#ctx0" brushRef="#br3" timeOffset="730585.9714">6968 10620 1160 0,'0'0'371'0,"0"0"-322"0,0 0-34 0,0 0-15 16,0 0-1-16,0 0 6 0,31 9 7 0,-31-9 6 15,41-7 0-15,-16 2-2 0,5-1-6 16,2 1-7-16,2 0-3 0,3 1-9 0,-5-1-19 16,7 7-23-16,-9-13-25 0,14 20-39 0,-44-9-81 15,71-21-247-15,-36 31-50 0,-35-10 229 0</inkml:trace>
  <inkml:trace contextRef="#ctx0" brushRef="#br3" timeOffset="730778.2945">6870 11011 1410 0,'0'0'78'16,"0"0"-64"-16,0 0-13 0,0 0 2 15,0 0 10-15,39 4 13 0,-9-11 3 0,0-7-3 16,9-2-11-16,6-4-5 0,2-1-18 0,3 5-17 15,-4-7-32-15,7 18-40 0,-21-21-49 0,21 26-26 16,-24-20-18-16,20 22-57 0,-1 5-162 0,-48-7 136 16,73 0 273-16</inkml:trace>
  <inkml:trace contextRef="#ctx0" brushRef="#br3" timeOffset="731323.6605">7607 11050 701 0,'-35'37'175'16,"35"-37"-116"-16,-13 33 14 0,13-33-3 16,-18 41-2-16,18-41 4 0,-19 53-9 0,3-29 14 15,9 8-27-15,7-32 2 0,-27 51-40 16,27-51 9-16,-17 48 1 0,17-48-2 0,-13 35 4 16,13-35-13-16,-9 28-1 0,9-28-7 0,0 0-2 15,0 0-1-15,0 0-3 0,-1 25 0 0,1-25 0 16,0 0-1-16,0 0 0 0,0 0 2 0,19-30-3 15,-19 30-1-15,20-37-4 0,-20 37 3 0,23-46-1 16,-11 20 8-16,0-3-3 0,1-1 7 16,3-3 9-16,0-2-31 0,3-4 31 0,4-1-30 15,0-1 15-15,4 4 6 0,-1 2-5 0,-1 5 7 16,2 3-3-16,-27 27 5 0,46-37-3 0,-46 37 2 16,37-24-5-16,-37 24 1 0,28-11-3 0,-28 11 0 15,0 0-1-15,0 0-1 0,25 0 1 0,-25 0 0 31,0 0 1-31,0 0-1 0,4 34 3 0,-4-34-6 16,-6 30 1-16,6-30-3 0,-16 37 1 16,16-37 0-16,-19 38 5 0,19-38-3 0,-27 41 4 15,27-41-3-15,-30 42 4 0,30-42-3 0,-28 44 4 16,28-44-5-16,-27 37 3 0,27-37-2 0,-25 30 3 0,25-30 20 16,0 0-20-16,0 0 24 0,-24 28-19 0,24-28 1 15,0 0-1-15,0 0-2 0,0 0-1 0,0 0 1 16,0 0 8-16,0 0 8 0,0 0 5 15,0 0 1-15,28-5-23 0,-28 5-12 0,0 0 2 16,32 5 12-16,-32-5 3 0,26 11 23 0,-26-11-18 16,32 26-4-16,-32-26-1 0,32 32-7 0,-32-32 0 15,27 32-4-15,-27-32-5 0,26 37-19 0,-26-37-34 16,30 35-63-16,-30-35-102 0,0 0-353 0,41 32 47 0,-41-32 308 16</inkml:trace>
  <inkml:trace contextRef="#ctx0" brushRef="#br3" timeOffset="731448.6834">8179 11446 1396 0,'-35'4'-45'16,"1"-24"-164"-16,34 20-315 0,0 0 39 16,-36-47 353-16</inkml:trace>
  <inkml:trace contextRef="#ctx0" brushRef="#br3" timeOffset="732220.9176">654 12476 1004 0,'-48'-10'143'0,"48"10"-42"15,0 0-33-15,0 0-29 0,0 0-19 16,0 0-13-16,0 0-7 0,0 0 0 0,0 0 4 16,34 7 3-16,-10-9 0 0,8 0 2 15,5-3-3-15,2 2-2 0,2-4-2 0,2 0-3 16,-1 3 2-16,-1-1-2 0,-2 1 0 0,-4 1 0 16,-3 3-8-16,-5-4-14 0,1 8-29 0,-28-4-46 15,37 7-66-15,-37-7-98 0,0 0-192 0,0 0 99 16,0 0 355-16</inkml:trace>
  <inkml:trace contextRef="#ctx0" brushRef="#br3" timeOffset="732392.7948">553 12746 1311 0,'0'0'68'16,"0"0"-49"-16,0 0-17 0,0 0-6 0,0 0 1 15,0 0 6-15,39-26-1 0,-11 15 3 0,4-1-4 16,9-8 3-16,5 3-4 0,5-3-4 15,2-11-22-15,9 16-40 0,-14-23-73 0,25 24-121 16,-15-6-210-16,-8-15 30 0,19 28 438 0</inkml:trace>
  <inkml:trace contextRef="#ctx0" brushRef="#br3" timeOffset="732673.9954">1282 12193 1150 0,'0'0'34'16,"0"0"-30"-16,0 0-8 0,0 0 4 0,29-27 14 15,-29 27 12-15,39 0 12 0,-14 11-16 0,-25-11 12 16,47 19-27-16,-22-10 11 0,4 5 6 16,-5-3 0-16,1 12 7 0,-25-23-6 0,34 46-3 15,-27-20-6-15,0 7 2 0,-7 3-9 0,-2 2 15 16,-10-1-4-16,-1 6 5 0,-11-1-7 0,-3 2-6 15,-3 4-12-15,-4-10 3 0,1-1-6 0,-3-9 3 16,3 4-8-16,-3-9-6 0,6 2-17 16,-2-6-14-16,32-19-32 0,-53 28-39 0,53-28-57 15,-39 18-103-15,39-18-179 0,0 0 40 16,0 0 415-16</inkml:trace>
  <inkml:trace contextRef="#ctx0" brushRef="#br1" timeOffset="738861.0478">8802 9850 1229 0,'0'0'169'0,"0"0"-118"0,0 0-19 0,0 0-8 16,0 0 1-16,0 0 0 0,0 0-5 16,0 0-8-16,0 0-7 0,0 0-3 0,-26-22-5 15,26 22-6-15,0 0-11 0,0 0-16 0,-30 12-17 16,30-12-20-16,0 0-22 0,0 0-33 0,0 0-16 16,0 0-16-16,0 0-9 0,0 0-4 15,0 0-49-15,0 0-81 0,48 12 298 0</inkml:trace>
  <inkml:trace contextRef="#ctx0" brushRef="#br1" timeOffset="745086.4916">5491 9748 496 0,'0'0'24'15,"0"0"-13"-15,14-28-4 0,-14 28-1 16,16-26 9-16,-16 26 9 0,16-25 9 0,-16 25 3 16,0 0 6-16,21-26-4 0,-21 26 8 0,0 0 1 15,0 0 7-15,0 0 2 0,0 0 4 0,0 0 2 16,0 0 4-16,0 0-4 0,0 0-9 16,0 0-10-16,0 0-13 0,0 0-10 0,0 0-7 15,0 0-2 1,0 0 2-16,0 0 7 0,-5 37 3 15,-1-13 8-15,-3 1-5 0,2 10 4 0,-3 0-9 16,3 9 5-16,-4 2-10 0,4 5 2 0,-4-1-12 0,1 1 5 16,1-4-11-16,0-1 7 0,2-2-9 0,0-3 4 0,5-6-6 15,-2-7-2-15,4-28 2 0,4 37-47 0,-4-37 7 16,0 0-49-16,28 32-13 0,-28-32-13 16,25-4-64-16,-25 4-74 0,14-47-170 15,20 36 119-15,-31-37 308 0</inkml:trace>
  <inkml:trace contextRef="#ctx0" brushRef="#br1" timeOffset="745301.6687">5614 9725 1272 0,'-35'23'71'0,"35"-23"-26"16,-30 9-21-16,30-9-14 0,0 0-2 0,0 0 2 15,0 0 6-15,0 0 6 0,32-16 1 0,-32 16-5 16,39-23-11-16,-13 8-3 0,6-3-7 0,4-1 0 15,-1 1-6 1,4 0-4-16,-2-3-8 0,2 5-3 0,-7 2-15 16,5 9-14-16,-10-9-32 0,10 23-45 0,-37-9-51 15,48-4-172-15,-23 25-72 0,-25-21 235 16</inkml:trace>
  <inkml:trace contextRef="#ctx0" brushRef="#br1" timeOffset="745504.711">5553 10206 1368 0,'0'0'42'0,"0"0"-19"0,0 0-4 16,8-26 4-16,-8 26 11 0,23-28-1 0,-23 28-6 16,25-32-12-16,-25 32-6 0,30-28-10 0,-30 28-9 15,32-27-14-15,-32 27-18 0,34-21-26 0,-8 25-41 16,-26-4-61-16,39-4-100 0,-39 4-220 0,32-3 82 15,0 20 408-15</inkml:trace>
  <inkml:trace contextRef="#ctx0" brushRef="#br1" timeOffset="746070.6296">5866 10252 799 0,'0'0'126'0,"0"0"-85"15,0 0-6-15,0 0 2 0,0 0-8 0,0 0 27 16,0 0 4-16,0 0-2 0,-7 23 14 0,7-23-26 16,0 0-15-16,-7 39-16 0,7-39 13 0,0 0-19 15,-13 33 17-15,13-33-9 0,-3 27-9 0,3-27-1 16,-2 30-6-16,2-30 2 0,0 0-4 0,0 31 1 16,0-31-2-16,0 0 1 0,0 0-4 15,0 0-4-15,11 27-7 0,-11-27-5 0,0 0-1 16,0 0-2-16,0 0 4 0,0 0-1 15,19-32 3-15,-19 32 3 0,6-32 8 0,-6 32 2 0,3-35 7 16,-3 35 16-16,0-39-11 0,0 39 20 16,0-46-28-16,0 46 18 0,2-52-12 0,1 22 11 15,1-4 1-15,5-1-7 0,1 2 2 0,6 1-5 0,2 2 5 16,3 5-4-16,-21 25 3 0,46-42-3 16,-46 42 1-16,50-30-4 0,-50 30 4 0,48-21-5 15,-48 21 1-15,46-11-3 0,-46 11 0 0,35-3-1 16,-35 3-1-16,30 10 1 0,-30-10-1 0,0 0 2 15,23 29-2-15,-23-29 3 0,0 33-5 0,0-33 3 16,-17 48-4-16,2-20 1 0,-4 2-5 16,0 1 6-16,-6 1-4 0,0-2 6 0,-2-2-3 15,3 4 5-15,-1-7-5 0,25-25 5 16,-46 38 17-16,46-38-14 0,-34 21 23 0,34-21-33 16,0 0 19-16,0 0-20 0,0 0 12 0,0 0-3 15,0 0 1-15,0 0 8 0,0 0 9 0,0 0 5 16,0 0 1-16,30 4-5 0,-30-4-22 0,37-5 14 15,-37 5-22-15,45-2 14 0,-45 2-3 0,40 0-2 16,-40 0 14-16,36 5-16 0,-36-5 13 16,33 7-19-16,-33-7-9 0,31 13-10 0,-31-13-18 15,24 17-17-15,-24-17-23 0,0 0-25 0,50 51-52 16,-50-51-52-16,28 14-159 0,-28-14-78 16,27 16 221-16</inkml:trace>
  <inkml:trace contextRef="#ctx0" brushRef="#br1" timeOffset="746820.6659">478 9817 815 0,'0'0'95'0,"15"-25"-13"16,-15 25-14-16,0 0-4 0,0 0-1 0,3-33 3 15,-3 33-4-15,0 0-6 0,0 0-5 0,0 0-14 16,0 0-10-16,0 0-10 0,0 0-7 0,-3 26 0 16,3-26 6-16,-7 43 4 0,5-12 12 0,-4-1-3 15,5 9 0-15,-3-2-10 0,4 11 1 16,-3-1-12-16,3 6 7 0,-2 2-10 0,-2-3 4 15,1-1 9-15,-1-3-28 0,-1-2 26 16,0-6-28-16,1 1 9 0,0-4 4 0,3-2-9 16,1-7-3-16,3 0-15 0,-3-28-15 0,13 34-19 15,-13-34-17-15,0 0-16 0,24 5-19 0,3-1-38 16,-20-31-55-16,23 4-162 0,0 4-58 0,-17-30 266 16</inkml:trace>
  <inkml:trace contextRef="#ctx0" brushRef="#br1" timeOffset="747023.7769">602 9817 1166 0,'-40'-7'119'0,"40"7"-62"0,0 0-41 16,0 0-13-16,0 0 7 0,0 0 10 0,35-9 9 16,-35 9 0-16,37-12-3 0,-37 12-7 15,50-18-4-15,-22 8-8 0,4-3-3 0,2 1-4 16,-1 1-4-16,-1 1-6 0,4 3-10 0,-4-2-14 15,3 7-19-15,-35 2-32 0,60-2-58 0,-60 2-74 16,39-12-214-16,-14 30-7 0,-25-18 354 0</inkml:trace>
  <inkml:trace contextRef="#ctx0" brushRef="#br1" timeOffset="747195.7212">498 10268 1366 0,'0'0'63'0,"-28"7"-33"15,28-7-24-15,0 0-1 0,0 0 9 0,0 0 8 16,31-7 10-16,-31 7-2 0,47-21-5 0,-16 7-11 16,5-6-5-16,5-1-9 0,3 0-13 15,-2-7-29-15,13 12-41 0,-16-19-68 0,25 29-76 16,-32-18-129-16,5 3-112 0,14 24 193 0,-51-3 275 16</inkml:trace>
  <inkml:trace contextRef="#ctx0" brushRef="#br1" timeOffset="747805.246">923 10562 677 0,'0'0'77'0,"0"0"6"16,0 0-4-16,0 0 12 0,0 0-8 0,0 0 3 15,21 30-9-15,-21-30-11 16,0 0 1-16,0 0-24 0,-9 39-12 0,9-39-9 16,-7 31 1-16,7-31-4 0,-7 41 6 0,7-41-6 15,-7 42-4-15,7-42-8 0,-3 42 3 0,3-42-5 16,-4 37 2-16,4-37-4 0,0 29-2 0,0-29-2 16,0 0 2-16,7 24-2 0,-7-24 1 0,0 0-1 15,0 0 1-15,0 0-1 0,0 0 0 16,0 0 1-16,0 0-1 0,18-26 2 0,-18 26-2 15,10-46 1-15,-2 18-6 0,-1-2 5 0,-2-2-5 16,2 6 5-16,-2-6-2 0,1 2 5 0,1-2-4 16,-2 3 5-16,2-1-6 0,0 1 5 0,2 3-5 15,-9 26 4-15,20-42-3 0,-20 42 3 0,23-28-3 16,-23 28 3-16,0 0-2 0,31-16 0 16,-31 16 0-16,0 0 0 0,29 7 2 15,-29-7-2-15,0 0 3 0,23 28-4 0,-23-28 3 16,12 30-1-16,-12-30 2 0,6 32-1 0,-6-32 1 15,-4 42-3-15,4-42 3 0,-12 40-3 0,12-40 3 16,-15 34-3-16,15-34 2 0,-17 30-3 0,17-30 3 16,-22 24-2-16,22-24 2 0,0 0 0 0,-31 23 1 15,31-23 0-15,0 0 2 0,0 0 1 0,-25 13 3 16,25-13-1-16,0 0-1 0,0 0-5 16,0 0-3-16,0 0-1 0,0 0 3 0,0 0 4 15,0 0 4-15,26 10 2 0,-26-10 0 0,0 0-2 16,38 21-1-16,-38-21-1 0,24 18 3 15,-24-18-3-15,18 26 0 0,-18-26-4 0,14 32 0 16,-14-32-5-16,11 32-6 0,-11-32-22 0,0 0-22 16,33 40-41-16,-33-40-46 0,39 13-112 15,-39-13-276-15,41-13 40 0,0 10 383 0</inkml:trace>
  <inkml:trace contextRef="#ctx0" brushRef="#br0" timeOffset="756659.8608">608 10905 232 0,'0'0'46'0,"0"0"10"16,0 0 3-16,0 0-3 0,0 0-3 0,0 0-7 15,0 0-13-15,0 0 1 0,-25-7 1 0,25 7 5 16,0 0 1-16,0 0 0 0,0 0-5 0,0 0-2 15,0 0 12-15,0 0 9 0,0 0 4 16,0 0-1-16,0 0-19 0,37-17-13 0,-37 17-10 16,28-16-7-16,-28 16-5 0,36-16-1 0,-36 16-2 15,37-9-2-15,-37 9 1 0,37-3 0 0,-37 3 0 16,37 5 0-16,-37-5-2 0,39 11 2 0,-39-11-1 16,43 14 2-16,-43-14-1 0,46 19 2 15,-46-19-3-15,50 14 2 0,-24-10 0 16,1-1 0-16,3-3 0 0,0-2 0 0,4-3 10 15,3 0 6-15,-2-6 3 0,8 1-1 0,-3-3-6 16,6-2-7-16,-1-1 3 0,3-2-3 0,-1-3 2 16,3 7-4-16,-2-4 2 0,1 4-5 0,-1 4 2 15,-2-3-4-15,0 6 1 0,-1-2-1 0,-3 4 0 16,-3 3-1-16,-2 2 1 0,-1 4 0 0,-4 1-1 16,-2-1 2-16,-2-1-1 0,-1 4 2 15,-1-3-1-15,1 3 1 0,-1-2-1 0,3 2 1 16,-3-3-1-16,-1-1 0 0,1-1 0 0,3-2 0 15,-1-2 0-15,4-1 0 0,2-3 1 16,-1 1-1-16,3-4 1 0,1 2-1 0,0 0 2 16,2 0-2-16,0 2 2 0,4-2-1 0,-4 0 1 15,-2 0-3-15,-2 1 2 0,2 5-1 0,-3-1-1 16,1 2 1-16,-1 3-1 0,-2-1 1 16,0 2-1-16,-2-1 1 0,-2 3 0 0,-1-1-1 15,-1-2 0-15,-26-3 2 0,46 9-2 0,-46-9 2 16,46 7-1-16,-46-7 0 0,43 0 1 0,-43 0 0 15,41 0 6-15,-41 0 10 0,44-5 6 0,-19 5 5 16,-25 0-3-16,49-7-8 0,-18 2-5 0,0 1-7 16,3 1-2-16,0-3-2 15,-2 3 0-15,1-1-1 0,1 1 0 0,1 1 0 16,-1 2-2-16,0 2 2 0,-3 1-1 0,-2 3 2 16,-1-1-2-16,-28-5 1 0,46 12-1 0,-46-12 1 15,44 9-2-15,-19-6 3 0,-25-3-1 0,48 0 0 16,-23-3 1-16,0-6-1 0,-1-1 0 0,5-3-2 15,-1 1 2-15,0-4-2 0,1 0 2 0,-3 0-12 16,-1 6-8-16,-25 10-14 0,39-18-21 16,-39 18-26-16,0 0-41 0,0 0-50 0,25-5-130 15,-25 5-110-15,0 0 208 0</inkml:trace>
  <inkml:trace contextRef="#ctx0" brushRef="#br0" timeOffset="757191.1878">1940 11233 768 0,'-6'-26'122'0,"6"26"-47"0,0 0-29 15,0 0 25-15,-10-37-14 0,10 37 18 0,0 0-13 16,0 0-17-16,-13-29-13 0,13 29-11 16,0 0-6-16,0 0-5 0,-30-15-4 0,30 15-1 15,-25 3-4-15,25-3 0 0,-33 14-2 0,33-14 4 16,-43 23-1-16,43-23 5 0,-42 34 23 0,42-34-21 15,-41 33 20-15,41-33-38 0,-36 35 11 0,36-35-15 16,-26 37 12-16,26-37 1 0,-9 30-5 0,9-30-8 16,5 30-20-16,-5-30-19 0,18 32-32 15,-18-32-18-15,30 24-26 0,-30-24-20 0,46 11-43 16,-46-11-62-16,41-9-111 0,9 20 268 0</inkml:trace>
  <inkml:trace contextRef="#ctx0" brushRef="#br0" timeOffset="757519.5404">2150 11245 383 0,'0'0'34'0,"0"0"13"15,-26 0 13-15,26 0 9 0,0 0 3 0,-32 11 2 16,32-11 2-16,0 0-4 0,-30 28-17 0,30-28 0 16,-20 25-19-16,20-25 10 0,-16 30 1 0,16-30 1 15,-9 30 1-15,9-30-5 0,-5 24-3 0,5-24-9 16,0 0-7-16,0 32-9 0,0-32 5 15,0 0-2-15,0 0 7 0,27 19 3 0,-27-19-7 16,30-7 1-16,-30 7-6 0,42-21-4 16,-15 5-7-16,-2-1-2 0,0-4-6 0,-25 21 5 15,44-46-5-15,-44 46 4 0,33-44 10 0,-33 44-33 16,22-39 34-16,-22 39-34 0,7-30 21 0,-7 30-1 16,0 0-6-16,-11-30-7 0,11 30-8 0,0 0-6 15,-35-19-6-15,35 19-4 0,-29-4-8 16,29 4-12-16,-24 4-15 0,24-4-16 0,0 0-16 15,0 0 3-15,0 0-35 0,-18 26 0 0,18-26-42 16,0 0-71-16,30 23 26 0,-30-23 224 0</inkml:trace>
  <inkml:trace contextRef="#ctx0" brushRef="#br0" timeOffset="757847.7437">2628 11127 501 0,'0'0'118'0,"0"0"-2"15,-37-7-13-15,37 7 1 0,-28 2-18 0,28-2-1 16,-30 4-11-16,30-4-6 0,-32 10-20 0,32-10-8 16,-34 13-12-16,34-13 1 0,-32 15 0 0,32-15 0 15,-24 16-4-15,24-16-4 0,0 0-8 16,0 0-4-16,-20 25-7 0,20-25 0 0,0 0-3 16,0 0 1-16,0 0-1 0,27 23 2 0,-27-23 23 15,26 7-23-15,-26-7 23 0,36 5-23 16,-36-5 1-16,37 2-2 0,-37-2 1 0,42 7-13 15,-42-7 11-15,32 12-10 0,-32-12 9 0,0 0 3 16,0 0-1-16,27 28 0 0,-27-28 0 0,0 0 2 16,-4 36-1-16,4-36 4 0,-17 33-4 15,17-33 1-15,-27 30-2 0,27-30 0 0,-30 25-2 16,30-25 2-16,0 0-2 0,-28 17-9 0,28-17-25 16,0 0-34-16,0 0-38 0,0 0-40 0,24-12-61 15,-24 12-83-15,16-49-150 0,20 38 195 0,-24-33 247 16</inkml:trace>
  <inkml:trace contextRef="#ctx0" brushRef="#br0" timeOffset="758082.372">3144 11034 923 0,'0'0'141'15,"0"0"-66"-15,0 0-20 0,-16 28-17 0,16-28-3 16,0 0-4-16,-20 39-6 0,20-39-2 0,-15 42 2 16,15-42-13-16,-22 46 4 0,22-46 11 0,-19 44-40 15,19-44 35-15,-14 41-40 0,14-41 1 16,-7 33-11-16,7-33-27 0,0 0-34 0,24 42-56 16,-24-42-65-16,0 0-231 0,53-5 42 0,-53 5 367 15</inkml:trace>
  <inkml:trace contextRef="#ctx0" brushRef="#br0" timeOffset="758386.6737">3514 11060 946 0,'0'0'19'0,"-34"9"-7"16,34-9 12-16,-24 11 10 0,24-11 10 15,-25 21 12-15,25-21-1 0,-30 32 6 0,30-32-8 16,-32 37-3-16,32-37-10 0,-23 37-1 0,23-37 14 15,-13 33-42-15,13-33 26 0,-3 34-41 0,3-34 8 16,9 28 0-16,-9-28-3 0,0 0-1 0,40 30 1 16,-40-30 1-16,41 8 0 0,-41-8 1 15,44-8 0-15,-44 8-1 0,46-20 0 16,-22 6-1-16,-24 14 0 0,40-33 13 0,-40 33-36 16,32-37 34-16,-32 37-33 0,23-43 19 0,-23 43 4 15,13-47-7-15,-13 47-8 0,1-44-14 0,-1 44-11 0,-9-39-14 16,9 39-6-16,-15-30-15 0,15 30-23 0,0 0-29 15,0 0-28-15,-39-16-31 0,39 16-4 0,0 0-70 16,-39 9-10-16,46 19 268 0</inkml:trace>
  <inkml:trace contextRef="#ctx0" brushRef="#br0" timeOffset="758713.5175">3953 10932 808 0,'0'0'95'15,"-35"7"-45"-15,35-7 0 0,-25 10 3 0,25-10-4 16,0 0-4-16,-34 18-9 0,34-18 0 0,0 0-6 16,-16 30-5-16,16-30-12 15,0 0-5-15,0 28-5 0,0-28 1 0,0 0-3 16,20 34 3-16,-20-34 1 0,25 16 2 15,-25-16 1-15,28 8 0 0,-28-8-1 0,28 4-1 0,-28-4-2 16,25 0-3-16,-25 0 1 0,0 0 1 0,0 0 4 16,27-7 11-16,-27 7 3 0,0 0-2 0,0 0-4 15,-6-27-13-15,6 27-1 0,-7-24-9 0,7 24-8 16,-10-30-19-16,10 30-28 0,-13-34-40 0,13 34-42 16,-10-30-69-16,10 30-130 0,0 0-68 0,-2-47 309 15</inkml:trace>
  <inkml:trace contextRef="#ctx0" brushRef="#br0" timeOffset="760486.6549">8190 11150 1430 0,'0'0'60'16,"-27"2"-31"-16,27-2-21 0,0 0-8 0,0 0-4 16,-27-7-3-16,27 7-3 0,0 0-6 0,0 0-12 15,-24-9-14-15,24 9-28 0,0 0-48 0,0 0-65 16,0 0-92-16,0 0-155 0,0 0 87 15,7-35 343-15</inkml:trace>
  <inkml:trace contextRef="#ctx0" brushRef="#br0" timeOffset="760830.414">8448 10900 693 0,'0'0'110'0,"0"0"-92"16,0 0-2-16,0 0 11 0,-30 11 11 0,30-11 9 15,0 0 5-15,-37 19-7 0,37-19 0 16,-28 19-9-16,28-19-4 0,-29 27-4 0,29-27 2 15,-28 26-3-15,28-26 3 0,-25 36-4 0,25-36 4 16,-23 38-5-16,23-38-1 0,-18 36-11 0,18-36-4 16,-5 31-8-16,5-31-1 0,0 0-2 0,14 30 0 15,-14-30-3-15,25 12-6 0,-25-12-11 0,34-1-23 16,-8 2-30-16,-26-1-78 16,50-21-70-16,-50 21-198 0,41-35 16 0,1 32 368 15</inkml:trace>
  <inkml:trace contextRef="#ctx0" brushRef="#br0" timeOffset="761221.0581">8714 10937 485 0,'0'0'128'0,"0"0"-113"0,0 0 23 0,0 0 24 16,0 0 21-16,-25 0 20 0,25 0-10 0,0 0 0 16,-34 12-12-16,34-12-10 0,0 0-17 15,-26 43-9-15,26-43-10 0,-18 30-2 0,18-30-6 16,-14 35-2-16,14-35-6 0,-9 32-2 0,9-32-7 16,0 26-2-16,0-26-5 0,0 0-1 0,14 25-2 15,-14-25 1-15,0 0-1 0,34 10 3 0,-34-10-1 16,26-7-1-16,-26 7 2 0,31-17-2 0,-31 17 1 15,31-29-2-15,-31 29 2 0,27-30-4 16,-27 30-2-16,18-29-5 0,-18 29 1 0,7-29-3 16,-7 29 5-16,0 0 2 0,-2-31 1 15,2 31-3-15,0 0-4 0,-19-29-9 0,19 29-5 16,0 0-7-16,0 0-9 0,-32-15-13 0,32 15-23 16,0 0-29-16,0 0-39 0,0 0-48 0,0 0-56 15,-6 33-136-15,6-33 219 0,0 0 165 0</inkml:trace>
  <inkml:trace contextRef="#ctx0" brushRef="#br0" timeOffset="761533.596">9088 10867 695 0,'0'0'203'0,"0"0"-123"16,0 0-8-16,-34 17 6 0,34-17 3 0,-27 6-3 15,27-6-13-15,-32 12-14 0,32-12-10 16,-35 14-12-16,35-14-6 0,-32 18-9 0,32-18 1 15,-26 19-5-15,26-19-1 0,0 0-4 0,-29 32-1 16,29-32-3-16,0 0 0 0,-3 24-3 0,3-24 1 16,0 0 0-16,0 0 1 0,35 20 1 0,-35-20 0 15,34 7 2-15,-34-7-2 0,33 2 1 0,-33-2 1 16,31 1-3-16,-31-1 3 0,0 0-3 16,26 9 0-16,-26-9 0 0,0 0 1 0,0 0 0 15,0 0 2-15,-9 32-2 0,9-32 0 0,-19 24-1 16,19-24 0-16,-34 32-3 0,34-32 2 15,-34 28-2-15,34-28 3 0,0 0-11 0,-33 27-13 16,33-27-13-16,0 0-65 0,0 0-22 0,0 0-56 16,0 0-48-16,26-11-97 0,-17-15-61 0,28 24 239 15</inkml:trace>
  <inkml:trace contextRef="#ctx0" brushRef="#br0" timeOffset="761736.7441">9222 10819 773 0,'0'0'131'16,"0"0"-113"-16,0 0-15 0,0 0-1 16,0 0-2-16,-26 12 2 0,26-12 0 15,-16 25 6-15,16-25-2 0,-25 41 3 0,11-17-3 16,1 1-1-16,-1 1-4 0,2-1 4 0,1 0-5 16,2-1 2-16,9-24-3 0,-9 44 1 0,9-44-7 15,0 32-25-15,0-32-41 0,0 0-57 0,32 21-53 16,-7-7-182-16,-25-14 184 0,43-10 181 0</inkml:trace>
  <inkml:trace contextRef="#ctx0" brushRef="#br0" timeOffset="762002.4404">9447 10794 831 0,'-19'29'53'0,"19"-29"-24"0,-36 21 8 0,36-21 1 16,-32 26 11-16,32-26-1 0,-33 39 5 15,33-39 1-15,-32 44 1 0,32-44-12 0,-23 42-5 16,23-42-11-16,-9 34-4 0,9-34-8 0,3 24-1 16,-3-24-2-16,0 0 6 0,0 0 5 0,39 25 6 15,-39-25 1-15,32-2-4 0,-32 2-6 0,36-12-7 16,-36 12-5-16,39-18-4 0,-39 18-1 0,30-24-3 16,-30 24 1-16,21-28-2 0,-21 28 1 15,9-32-10-15,-9 32-11 0,2-32-19 0,-2 32-23 16,-7-33-33-16,7 33-47 0,-6-36-64 15,6 36-83-15,0 0-149 0,9-49 156 0,-9 49 283 16</inkml:trace>
  <inkml:trace contextRef="#ctx0" brushRef="#br0" timeOffset="762330.4772">9739 10643 521 0,'0'0'129'0,"2"-26"-26"0,-2 26 8 16,0 0-5-16,0 0-16 0,0 0-18 0,-34-18-14 16,34 18-11-16,0 0-6 0,0 0-4 15,-31 23-5-15,31-23 5 0,-20 25 2 16,20-25 6-16,-18 33-3 0,18-33 2 0,-17 39-7 16,17-39-1-16,-15 35-10 0,15-35-3 0,-7 30-10 15,7-30-4-15,4 25-6 0,-4-25-2 0,0 0-1 16,26 28 2-16,-26-28 1 0,34 7 1 0,-34-7 0 15,39-9-1-15,-14-3 0 0,0-1-3 0,-1-6 4 16,-24 19-3-16,43-41 2 0,-43 41-2 16,25-38 3-16,-25 38-3 0,5-37 1 0,-5 37-3 15,-14-35 0-15,14 35-10 0,-28-29-13 0,28 29-22 16,-41-19-22-16,7 5-21 0,34 14-23 0,-55-11-25 16,55 11-31-16,-56 7-37 0,56-7-99 15,-38 29-86-15,-2-35 210 0</inkml:trace>
  <inkml:trace contextRef="#ctx0" brushRef="#br0" timeOffset="763444.5843">2131 11411 1006 0,'0'0'84'0,"-34"2"-19"0,34-2-24 0,0 0-18 15,0 0-11-15,0 0-9 0,0 0-5 0,0 0 2 16,0 0 15-16,0 0 14 0,50-6 9 16,-22-8 12-16,20 9-3 0,2-14 3 0,19 3-5 15,5-12-3-15,18 3-11 0,9-7-29 16,7-1 22-16,5-2-38 0,6 1 28 0,0-1-10 15,-2 1-6-15,-4 8 5 0,-1-2-5 0,-8 7 4 16,1 1-3-16,-10 4 2 0,-3 2-3 0,-3 6 1 16,-10 2-1-16,-1 5-7 0,-12-3-12 0,1 11-29 15,-14-9-5-15,8 11-15 0,-21-12-14 16,12 13-21-16,-24-17-49 0,16 16-53 0,-44-9-105 0,34-23-80 16,-2 28 247-16</inkml:trace>
  <inkml:trace contextRef="#ctx0" brushRef="#br0" timeOffset="763910.4474">2267 10465 989 0,'0'0'114'16,"0"0"-17"-16,-30-3-19 0,30 3-17 0,0 0-16 15,0 0-16-15,0 0-10 0,0 0-3 0,0 0 9 16,0 0 5-16,27-9 1 0,-1 5-1 0,6-5-12 16,12-1-8-16,10-1-4 0,7-1-3 15,12 0 1-15,10-2-1 0,2 0 0 0,7 1-3 16,1 3 1-1,-3 4-3-15,-2 1 1 0,-1 5-1 0,-4 0 0 16,-3-3 1-16,3 6-39 0,-10-10-15 0,10 19-75 16,-21-26-97-16,20 21-179 0,-11 2-77 0,-20-18 221 15</inkml:trace>
  <inkml:trace contextRef="#ctx0" brushRef="#br0" timeOffset="764460.425">2189 12450 1072 0,'0'0'194'0,"0"0"-161"0,-14-33-23 0,14 33-10 15,0-27 7-15,0 27 8 0,5-28 19 0,-5 28 12 16,0 0 11-16,0 0-6 0,0 0-13 0,0 0-13 16,0 0-12-16,0 0-8 0,0 0-1 0,0 0 4 15,4 26 2-15,0-1 9 0,-4 5-4 16,3 9 1-16,-5 5-10 0,-1 9 4 15,-1 1-10-15,1 3 8 0,-3-3-6 0,1-1 9 16,-2-4-9-16,0 2 7 0,2 2-13 0,-3-3-10 16,1-1 25-16,2-7-32 0,2-1 17 0,-3-8-24 15,13-1-30-15,-7-32-8 0,11 42-12 0,-11-42-26 16,0 0-33-16,0 0-47 0,41 4-130 0,-41-4-116 16,28-43 142-16,6 29 288 0</inkml:trace>
  <inkml:trace contextRef="#ctx0" brushRef="#br0" timeOffset="764647.9234">2308 12434 1042 0,'0'0'218'0,"-28"2"-148"0,28-2-34 16,0 0-20-16,0 0-3 0,0 0 4 16,0 0 6-16,24-19 8 0,-24 19 0 0,38-13-4 15,-10 6-10-15,0-2-6 0,4-1-6 0,2 1-4 16,-1-3-1-16,3 3 0 0,-2-2-10 0,1 4-11 15,-3-3-23-15,5 10-28 0,-37 0-40 0,57-4-66 16,-57 4-92-16,0 0-202 0,46 4 94 0,-46-4 378 16</inkml:trace>
  <inkml:trace contextRef="#ctx0" brushRef="#br0" timeOffset="764835.4921">2205 12846 1207 0,'0'0'117'0,"0"0"-107"16,0 0-18-16,0 0-1 0,0 0 2 16,0 0 9-16,0 0-1 0,43-7 2 0,-43 7-2 15,49-17 1-15,-19 10-2 0,2-2-2 0,2-4-24 16,5 8-32-16,-9-12-43 0,14 17-57 0,-19-18-54 16,14 6-110-16,7 17-58 0,-46-5 321 0</inkml:trace>
  <inkml:trace contextRef="#ctx0" brushRef="#br0" timeOffset="765413.5621">2882 12957 987 0,'-4'23'50'0,"4"-23"-24"0,0 0 4 15,-26 28 30-15,26-28-18 0,-15 32 5 16,12-7-25-16,-11-1 13 0,10 6-14 0,-8-3 8 15,7 4-11-15,-1-4-5 0,4 5 8 0,-1-6-5 16,1 2 2-16,2-28-6 0,-2 48 4 0,2-48 1 16,2 37 4-16,-2-37-9 0,2 26-5 15,-2-26-4-15,0 0-3 0,0 0-2 0,0 0 3 16,0 0 0-16,0 0 2 0,0 0 2 0,0 0-2 16,0 0 1-16,18-42-4 0,-13 14 2 15,0-4-4-15,1-2 3 0,-1-1-5 0,-2-2 4 16,1 0-7-16,1-3 8 0,-3 1 12 0,2-1-29 15,-1-1 29-15,2-1-29 0,4 1 12 0,2 1 7 16,3 3-6-16,2 7 6 0,3 5-5 0,-19 25 4 16,39-32-4-16,-39 32 2 0,39-17-2 0,-39 17 0 15,39-11 3-15,-39 11-3 0,38 6 0 16,-38-6 0-16,31 15 0 0,-31-15 0 0,0 0 1 16,32 41-1-16,-32-41 3 0,13 37-3 15,-13-37 4-15,0 42-5 0,-4-17 2 0,-3 1-8 16,-2 1 3-16,-1 1-4 0,-5-4 7 0,1 1 0 15,14-25 5-15,-32 39 17 0,32-39-34 0,-30 28 35 16,30-28-33-16,-26 14 23 0,26-14 7 0,0 0 3 16,-27 9 2-16,27-9-5 0,0 0-2 15,0 0-2-15,0 0-3 0,0 0-2 0,0 0-3 16,0 0-5-16,0 0 3 0,0 0 3 0,0 0 9 16,0 0 6-16,0 0 6 0,7 25-4 0,-7-25-5 15,25 30-8-15,-25-30-1 0,27 33-4 0,-27-33 1 16,26 39-5-16,-26-39 1 0,27 39-4 15,-27-39 2-15,26 35-3 0,-26-35-10 0,34 28-21 16,-34-28-30-16,42 23-50 0,-42-23-81 16,50 3-201-16,-23-3-122 0,-1-14 92 0,15 25 426 15</inkml:trace>
  <inkml:trace contextRef="#ctx0" brushRef="#br0" timeOffset="765741.7544">3946 12529 1432 0,'0'0'58'16,"0"0"-43"-16,0 0-15 0,0 0 6 0,0 0 13 15,34 7 7-15,-34-7 7 0,30-7-6 0,-30 7-6 16,39-7-6-16,-14 4-7 0,3-3-5 16,2 1-2-16,-2 0-1 0,1 1-1 15,-3-1-2-15,1 3-14 0,-27 2-20 0,42 0-35 16,-42 0-57-16,32 11-118 0,-32-11-261 0,0 0 11 15,-5 42 345-15</inkml:trace>
  <inkml:trace contextRef="#ctx0" brushRef="#br0" timeOffset="765913.5778">3833 12934 1596 0,'0'0'50'15,"0"0"-32"-15,0 0-7 0,0 0-12 0,0 0 7 16,44 13 10-16,-17-15 3 0,3-5 2 15,5 0-5-15,6-4-7 0,7-1-8 0,3 0-6 16,0-6-24-16,13 9-56 0,-21-24-96 0,31 33-195 16,-17-18-195-16,-2-7 69 0,8 25 490 15</inkml:trace>
  <inkml:trace contextRef="#ctx0" brushRef="#br0" timeOffset="767501.688">5514 9960 531 0,'0'0'93'16,"0"0"9"-16,-34-23-9 0,34 23-7 0,0 0-3 15,0 0-5-15,-30-41-1 0,30 41 0 0,0 0-3 16,0 0-6-16,-27-33-4 0,27 33-7 0,0 0-5 16,0 0-4-16,0 0-7 0,0 0-8 0,0 0-11 15,0 0-10-15,0 0-10 0,0 0-4 0,0 0-2 16,0 0 3-16,0 0 0 0,16 26 3 15,-16-26-3-15,53 50 4 0,-16-24-4 16,10 4 3-16,2 0-4 0,6-4 4 0,5 2-4 16,-1-1 3-16,4-6-3 0,-1 4 3 0,4-4-4 15,-1-2 5-15,3 1-3 0,-1-5 3 0,-7-1-2 16,1-1 2-16,-10 1-3 0,-3 0 2 0,-6 2 16 0,-5-2-33 16,-6 5 19-16,-31-19-48 0,44 36-6 0,-44-36-18 31,23 40-15-31,-23-40-9 0,9 39-32 0,-9-39-26 15,-2 28-60-15,2-28-43 0,0 0-157 0,-7 25 212 16,7-25 199-16</inkml:trace>
  <inkml:trace contextRef="#ctx0" brushRef="#br0" timeOffset="768269.4551">6913 11055 471 0,'0'0'91'0,"0"0"-59"0,0 0-2 16,0 0 0-16,0 0 13 0,-13-33 15 0,13 33 13 15,0 0-2-15,0 0 6 0,-1-27-5 0,1 27-1 16,0 0-7-16,0 0-5 0,0 0-4 0,0 0-4 16,0 0-5-16,0 0-3 0,0 0-3 0,0 0-4 0,0 0-6 15,0 0-5-15,0 0-6 0,0 0-5 16,0 0-4-16,0 0-5 0,0 0-2 15,0 0 1-15,0 0 2 0,0 0 7 0,0 0 2 0,0 0 4 0,37 18 0 16,-13-9-1-16,7-2-1 0,2 5-1 0,8 0-5 16,5 2-3-16,0 2-3 0,5-2 1 0,-1 2-5 15,0 0 4-15,-1 2-3 0,-1-1 2 0,-4-1-3 0,-1 4 2 16,1-1 17-16,-3 2-32 0,-4 4 33 16,-3-2-31-16,-8-2 6 0,-26-21-1 15,43 42-11-15,-43-42-3 0,30 37-10 0,-30-37-7 16,23 28-13-1,-23-28-11-15,0 0-15 0,0 0-19 0,25 27-37 16,-25-27-28-16,0 0-66 0,0 0-138 0,0 0-29 16,0 0 357-16</inkml:trace>
  <inkml:trace contextRef="#ctx0" brushRef="#br0" timeOffset="769161.8125">5526 12295 833 0,'-18'-33'131'0,"18"33"-45"0,0 0-7 0,0 0-14 16,-26-32-4-16,26 32-9 0,-29-14-9 0,29 14-6 16,-37-9-2-16,37 9-4 0,-44 0-7 0,44 0-3 15,-50 9-1-15,50-9 5 0,-49 14-3 16,49-14 3-16,-45 21-1 0,45-21 2 0,-35 23-2 16,35-23-1-16,-28 25-6 0,28-25-1 15,0 0-8-15,-25 35 1 0,25-35-7 0,0 0 0 16,0 0-1-16,5 30 1 0,-5-30-2 0,0 0 1 15,34 10-2-15,-34-10 0 0,39 0 2 0,-14-3 1 16,3-4-1-16,2 0 1 0,2-2 0 0,0 0-1 16,-7 2 1-16,-1 0-2 0,-24 7 1 15,38-7-1-15,-38 7-1 0,24-2 2 0,-24 2-1 16,0 0 1-16,0 0 0 0,0 0-2 0,0 0 0 16,22 35 3-16,-22-35-3 0,-6 46 5 0,-3-18-6 15,-1 4 4-15,-3 3-7 0,-1-1 4 0,2 6-8 16,-2-4 0-16,3 0-12 0,0-6-6 0,10-1-18 15,1-29-10-15,0 42-23 0,0-42-24 16,16 32-50-16,-16-32-60 0,28 7-93 16,4 0-152-16,-32-7 176 0,62-16 281 0</inkml:trace>
  <inkml:trace contextRef="#ctx0" brushRef="#br0" timeOffset="769599.2991">6240 12242 1117 0,'0'0'108'0,"-36"-16"-82"0,36 16-1 0,-30-12 6 16,30 12 9-16,-28-11 5 0,28 11-5 0,-34-3-6 15,34 3-6-15,-41 2-5 0,41-2-8 16,-37 10-1-16,37-10-3 0,-40 21 6 0,40-21-1 16,-43 34 3-16,43-34-1 0,-39 42 0 0,20-15-4 15,4 1 3-15,1-2-8 0,7 1 0 16,7-27-8-16,-7 44 2 0,7-44-4 0,11 37 1 15,-11-37-2-15,24 31 1 0,-24-31-2 0,41 25 4 16,-14-14-2-16,3 1 2 0,4-3-2 0,-3-1 2 16,1 0-2-16,0 2 0 0,0-1-2 0,-4 0 3 15,-3-1-3-15,-25-8 4 0,37 20-2 0,-37-20 0 16,18 26-1-16,-18-26 3 0,2 34-2 16,-2-34 4-16,-14 38-4 0,14-38-10 15,-36 48-6-15,11-27 3 0,-1 9-1 0,-2-7 15 16,-4-4 0-16,2-5 3 0,1-1 1 0,4-1 8 15,25-12 5-15,-42 9 4 0,42-9 3 0,-27-9-4 16,27 9-3-16,0 0-7 0,-21-42-4 0,21 42-5 16,2-53 3-16,5 20-6 0,5-4 6 0,4-7-9 15,7 1 6-15,2-4-11 0,9-1-3 16,-4 2-18-16,5 9-12 0,-8 0-22 0,8 18-13 16,-15-11-25-16,15 23-30 0,-26-19-42 0,23 26-66 15,-32 0-96-15,0 0-80 0,50-9 301 0</inkml:trace>
  <inkml:trace contextRef="#ctx0" brushRef="#br0" timeOffset="769802.4788">6601 12277 674 0,'0'0'75'0,"0"0"-11"0,0 0-4 0,0 0 14 16,-16 41 17-16,16-41 5 0,-23 37-4 0,23-37-13 15,-28 46-10-15,28-46-22 0,-32 49-10 16,16-21-19-16,5 2-6 0,-1 2-12 0,3-2 2 16,4 2-10-16,-1-6-15 0,10 0-29 0,-4-26-36 15,16 43-60-15,-16-43-62 0,26 15-125 16,6 3-106-16,-32-18 257 0</inkml:trace>
  <inkml:trace contextRef="#ctx0" brushRef="#br0" timeOffset="770115.0569">7113 12299 1030 0,'-25'0'47'0,"25"0"5"0,-41 15 19 0,41-15 2 16,-37 30-3-16,23-3-7 0,-13-8-9 0,13 13 1 16,14-32-12-16,-33 53-4 0,18-29-14 0,10 3 2 15,0-3-10-15,7 3-1 16,-2-27-5-16,14 44 0 0,-14-44-4 0,30 33 1 15,-30-33 0-15,48 20-1 0,-22-13-1 0,3-7 0 16,-1 0-3-16,4-7-2 0,-2 0 2 0,0-7-2 16,-2-2 0-16,-3-4 1 0,-25 20-1 0,39-44 0 15,-27 20 3-15,-12 24-6 0,16-46 5 0,-14 21-4 16,-2 25 3-16,-5-47-7 0,5 47-3 16,-20-46-14-16,20 46-16 0,-30-44-24 0,30 44-20 15,-37-35-23-15,37 35-24 0,-42-22-17 0,42 22-30 16,-41 4-27-16,41-4-125 0,-27 32-45 0,-10-31 286 15</inkml:trace>
  <inkml:trace contextRef="#ctx0" brushRef="#br0" timeOffset="770427.6856">5602 13186 1270 0,'0'0'39'0,"0"0"-32"0,0 0 5 0,48-35 17 16,-6 16 10-16,3-6 17 0,17 4 14 0,-4-9-41 15,17 12 27-15,-3-12-43 0,13 6 8 0,4-4-1 16,6 1-11-16,3 2-2 0,4 3-7 0,1 0 2 15,-2 1-3-15,9 2 3 0,-6 3-3 16,-1 2 0-16,-2 0-14 0,-5 5-17 0,-11-5-16 16,3 17-52-16,-26-13-22 0,14 24-47 0,-35-25-89 15,7 6-174-15,-4 21-13 0,-44-16 389 0</inkml:trace>
  <inkml:trace contextRef="#ctx0" brushRef="#br0" timeOffset="770802.6935">5841 13347 825 0,'0'0'208'15,"0"0"-141"-15,0 0-14 0,-37 8-1 0,37-8-2 16,-28 13 0-16,28-13-2 0,-39 21-2 16,39-21 3-16,-48 35-7 0,27-5-4 0,-8-7-10 15,6 7-1-15,-3 1-8 0,4 3 3 0,1 1-11 16,3-1 1-16,4-4-9 0,4-6 1 0,10-24-8 15,0 39 3-15,0-39-5 0,23 30 1 0,-23-30-8 16,39 12-12-16,-7-6-22 0,-6-17-26 0,22 11-40 16,-16-28-66-16,26 19-97 0,-5-7-218 0,-15-23 77 15,24 31 417-15</inkml:trace>
  <inkml:trace contextRef="#ctx0" brushRef="#br0" timeOffset="771099.6678">6241 13359 1095 0,'-19'24'140'0,"19"-24"-101"16,-34 13-16-16,34-13-3 0,-24 21 5 16,24-21 8-16,-29 32 9 0,29-32 5 0,-32 38 6 15,32-38-10-15,-30 46-2 0,30-46-12 0,-23 46 1 16,23-46-7-16,-12 42 1 0,12-42-6 0,-6 34-1 16,6-34-6-16,4 28-2 0,-4-28-7 0,0 0 0 15,30 25-2-15,-30-25 1 0,34 0 2 16,-34 0-1-16,48-16 0 0,-18 0-2 0,3-5 0 15,1-4-2-15,0-5 3 0,-2 0-4 16,-4 2 4-16,-5 0-6 0,-5 1 4 0,-2 3-8 16,-6-1 1-16,-10 25-8 0,9-44-2 0,-9 44-3 15,-2-39-1-15,2 39-12 0,-16-28-6 0,16 28-18 16,-26-26-9-16,26 26-6 0,-27-18 1 0,27 18-1 16,0 0-18-16,-30-10-29 0,30 10-63 0,0 0-40 15,0 0-130-15,12 42 70 0,-12-42 283 0</inkml:trace>
  <inkml:trace contextRef="#ctx0" brushRef="#br0" timeOffset="771474.6457">6856 13306 626 0,'0'0'109'16,"0"0"-24"-16,-2-26-13 0,2 26 2 15,0 0-2-15,-28-25 6 0,28 25-5 0,0 0-6 16,-28-5-9-16,28 5-12 0,0 0-9 0,-36 0-7 15,36 0-4-15,0 0-4 0,-35 30 2 0,35-30 1 16,-30 35 9-16,30-35 0 0,-34 40 6 0,34-40-6 16,-34 46-1-16,34-46-14 0,-24 42-4 0,24-42-8 15,-11 30-4-15,11-30-4 0,0 0 2 0,5 27-2 16,-5-27 2-16,0 0 0 16,37 16 0-16,-37-16-2 0,41 3 2 0,-16-5 1 15,0 1-2-15,-25 1 1 0,48-6-1 0,-48 6-2 16,37 4 2-16,-37-4 1 0,0 0-1 0,30 14 0 15,-30-14 0-15,0 0-1 0,5 32 2 0,-5-32-2 16,-12 38 4-16,12-38-3 0,-29 46 5 0,8-21-6 16,-5 1 5-16,-3-1-4 0,1 0 1 0,1-4-1 15,3-7 1-15,24-14-3 0,-39 17 2 16,39-17-3-16,0 0-9 0,0 0-24 0,0 0-30 16,0 0-41-16,-4-35-53 0,38 30-97 0,-34 5-277 15,40-58 52-15,8 40 383 0</inkml:trace>
  <inkml:trace contextRef="#ctx0" brushRef="#br0" timeOffset="771740.2701">7545 13181 1086 0,'0'0'204'0,"0"0"-153"15,0 0-19-15,0 0 6 16,-35 26 3-16,35-26 9 0,-38 36 2 0,22-10 4 16,-8-5-11-16,6 7-8 0,-2-3-20 0,3 3-9 15,1 2-10-15,2 0 5 0,-1 4-7 0,5-5 6 16,1 0-4-16,0-3 2 0,7-3-8 0,2-23-4 16,7 49-26-16,-7-49-17 0,23 37-43 0,-23-37-67 15,34 27-22-15,-34-27-100 0,25-9-185 0,19 19 81 16,-44-10 391-16</inkml:trace>
  <inkml:trace contextRef="#ctx0" brushRef="#br0" timeOffset="772037.167">7834 13229 941 0,'0'0'96'15,"-36"19"-14"-15,36-19 11 0,-32 35 2 0,8-17-5 16,15 19-3-16,-16-16-11 0,12 19-5 0,-4-11-20 15,6 6-8-15,2-7-19 0,6 2-2 0,3-5-9 16,5-1 1-16,-5-24-4 0,18 39 2 0,-18-39-4 16,32 28 0-16,-32-28-3 0,40 14-1 0,-40-14-1 15,48 0 0-15,-48 0-1 0,46-16-1 0,-46 16 0 16,46-37-1-16,-24 11 1 0,-3-2-6 16,-1 1 0-16,-2-3-4 0,-4 0 1 15,-1 1-4-15,-4-3 5 0,-4-2-6 0,-1 3 4 0,-2-3-8 16,-2 4-2-16,-3-3-19 0,5 33-17 15,-14-57-27-15,14 57-12 0,-14-42-11 0,14 42 9 16,0 0 10-16,0 0-1 0,0 0 8 0,0 0-49 16,0 0-29-16,0 0-119 0,0 0-89 0,0 0 262 15</inkml:trace>
  <inkml:trace contextRef="#ctx0" brushRef="#br0" timeOffset="772326.0796">8411 12980 1001 0,'-30'-7'130'0,"30"7"-64"0,0 0-3 15,-25 18 2-15,25-18-8 0,0 0-3 0,-37 37 18 16,30-13-34-16,7-24 36 0,-23 51-42 0,10-26 1 16,8 5 1-16,5-30-16 0,-3 46 2 0,3-46-9 15,10 35 1-15,-10-35-4 0,20 26 4 0,-20-26 2 16,30 15-1-16,-30-15-5 0,39 10 2 0,-39-10-3 15,44-7-2-15,-44 7 2 0,42-26-7 0,-42 26 2 16,41-34-2-16,-41 34 1 0,34-40-1 0,-34 40 1 16,21-41-4-16,-21 41 1 0,5-44-14 0,-5 44-19 15,-10-42 19-15,10 42-46 0,-27-30 9 16,27 30-52-16,-48-26-45 0,48 26-90 0,-62 1-164 16,18-2-70-16,9 22 167 0</inkml:trace>
  <inkml:trace contextRef="#ctx0" brushRef="#br0" timeOffset="773275.9117">861 14766 1124 0,'0'0'114'0,"0"0"-84"0,0 0-30 16,21-28 3-16,-21 28 3 0,36-27 3 0,-36 27 2 15,46-28-3-15,-22 12-1 0,5 1-6 0,1-1 1 0,2 5-4 16,1 1-1-16,1-1-16 0,3 6-24 0,-10-9-35 15,8 17-32-15,-35-3-34 0,53-9-29 0,-53 9-68 16,27-15-109-16,3 34 199 0,-30-19 151 0</inkml:trace>
  <inkml:trace contextRef="#ctx0" brushRef="#br0" timeOffset="773436.3884">965 14888 1241 0,'0'0'82'0,"-46"28"-24"0,46-28-25 16,-28 19 5-16,28-19-7 0,0 0-15 0,0 0-12 15,0 0-7-15,0 0-1 0,0 0 0 0,0 0 3 16,39-3 2-16,-14-8 9 0,7-5-23 16,1-8-15-16,13 6-73 0,-12-21-38 0,23 23-91 15,-24-17-128-15,3-8-64 0,17 22 212 0</inkml:trace>
  <inkml:trace contextRef="#ctx0" brushRef="#br0" timeOffset="773720.4376">1428 14380 1246 0,'0'0'38'0,"0"0"-36"0,0 0-8 16,0 0 4-16,0 0 9 0,0 0 10 0,37 9 7 16,-37-9 8-16,34 0 1 0,-34 0-2 0,40 5-1 15,-40-5-2-15,43 11 0 0,-43-11 1 0,39 12-2 16,-39-12-6-16,30 23-2 0,-30-23-5 15,18 34 2-15,-18-34-3 0,0 49 2 16,-9-23-9-16,-4 8 4 0,-8 1-10 0,-2 4 5 16,-7-2-5-16,-2 2 7 0,-3-2-5 0,-1-2 6 15,1-5-9-15,3-2-7 0,2-2 27 0,3-3-31 16,27-23 28-16,-39 27-35 0,39-27-19 0,0 0-33 16,0 0-43-16,0 0-42 0,0 0-96 15,11-29-134-15,7-4-67 0,21 12 229 0</inkml:trace>
  <inkml:trace contextRef="#ctx0" brushRef="#br0" timeOffset="773954.9024">2025 14350 1189 0,'0'0'82'0,"0"0"-69"0,0 0-11 0,0 0 7 15,0 0 6-15,0 0 8 0,-18 25 7 0,18-25-1 16,-5 26 6-16,5-26-3 0,0 48 6 0,-2-23-4 15,7 15-3-15,-3-5-10 0,3 9 7 0,-3-1-14 16,1 4 7-16,-6-1-9 0,1-2-4 0,0 0-8 16,-1-2-8-16,-2-5 24 0,1-5-25 0,2-2 22 15,2-30-36-15,0 42-6 0,0-42-22 16,11 30-31-16,-11-30-36 0,0 0-83 0,0 0-100 16,26-35-189-16,3 17 108 0,-20-33 382 0</inkml:trace>
  <inkml:trace contextRef="#ctx0" brushRef="#br0" timeOffset="774158.1081">2115 14301 1516 0,'-32'2'78'0,"32"-2"-34"16,0 0-21-16,0 0-8 0,0 0-9 0,0 0-1 16,0 0 7-16,0 0 6 0,0 0 6 0,34 9-2 15,-34-9-8-15,40-6-6 0,-40 6-5 0,50-10-2 16,-25 3-1-16,0 0-7 0,1 1-7 0,-26 6-16 15,51-8-20-15,-51 8-24 16,54-7-35-16,-54 7-49 0,49 0-68 0,-49 0-71 16,27-15-179-16,-1 30 129 0,-26-15 347 0</inkml:trace>
  <inkml:trace contextRef="#ctx0" brushRef="#br0" timeOffset="774345.5497">2202 14615 1206 0,'-30'3'94'15,"30"-3"-38"-15,-32 14-9 0,32-14 0 0,0 0-1 16,0 0-7-16,0 0-12 0,0 0-11 0,0 0-5 16,0 0 2-16,0 0 4 0,0 0 3 0,35 13-2 15,-35-13-9-15,43-6-6 0,-17-1-3 16,3 4-13-16,-1-10-17 0,5 10-21 0,-8-13-31 16,18 18-35-16,-43-2-50 0,65-16-90 15,-36 19-218-15,-5-17 45 0,21 27 384 0</inkml:trace>
  <inkml:trace contextRef="#ctx0" brushRef="#br0" timeOffset="774908.2881">2843 14734 1246 0,'-30'21'46'16,"30"-21"-43"-16,0 0 5 0,-22 25 8 0,22-25 4 15,-3 27 5-15,3-27 16 0,-2 42 21 16,4-14-29-16,-2-28 26 0,-5 49-51 0,1-24 11 15,8 5 4-15,-4-7 1 0,1 5 5 0,-1-28-16 16,2 42-1-16,-2-42-4 0,4 35 2 0,-4-35-2 16,0 0 4-16,5 25-8 0,-5-25-1 0,0 0 2 15,0 0-4-15,0 0 2 0,0 0-1 16,0 0 2-16,0 0 4 0,12-26 5 0,-12 26-3 16,7-41 0-16,-1 15-6 0,-4-1 0 0,-1-4-4 15,1 1 5-15,-4-2 6 0,-1-1-27 0,-1 1 30 16,-1-3-27-16,0-2 15 0,1 3 6 0,2-1-8 15,1 5 3-15,1 5-2 0,0 25 1 0,8-37 0 16,-8 37 3-16,0 0-3 16,20-30 0-16,-20 30 0 0,28-10-2 0,-28 10-1 15,39-7 3-15,-39 7-3 0,46-7 2 0,-19-2 0 16,-2 9-1-16,-1-4 0 0,-24 4 0 0,41 0-1 16,-41 0 0-16,34 4 0 0,-34-4 0 0,25 4 0 15,-25-4-1-15,0 0 2 0,0 0-2 0,0 0 3 16,17 35-1-16,-17-35 2 0,-9 26-2 0,9-26 2 15,-17 30-3-15,17-30 4 0,-27 28-2 16,27-28 4-16,-32 21 0 0,32-21 1 0,-26 23 1 16,26-23-3-16,0 0 0 0,-23 30-1 0,23-30-3 15,0 0 2-15,0 0-2 0,-13 30 1 0,13-30-1 16,0 0 1-16,0 0-1 0,13 25 2 16,-13-25 2-16,0 0 3 0,0 0 2 0,26 26-2 15,-26-26-2-15,0 0-1 0,0 0-3 0,34 25 1 16,-34-25-3-16,0 0-6 0,35 23 4 15,-35-23-6-15,30 12 6 0,-30-12-11 0,36 14 6 16,-36-14-43-16,48 14-25 0,-48-14-80 0,62 6-198 16,-27-10-205-16,-1-1 10 0,8 14 434 0</inkml:trace>
  <inkml:trace contextRef="#ctx0" brushRef="#br0" timeOffset="775298.8778">4031 14527 1356 0,'-35'-6'101'0,"35"6"-69"0,0 0-28 0,0 0-7 15,0 0-2-15,0 0 3 0,0 0 6 0,0 0 3 16,28-5 2-16,-28 5-2 0,30-7 0 0,-30 7-5 15,43-12-2-15,-19 6-1 0,5-4 1 0,-1 1-9 16,4 4-13-16,-5-9-23 0,10 12-35 16,-37 2-43-16,64-16-62 0,-64 16-99 0,37-34-160 15,-2 45 119-15,-35-11 325 0</inkml:trace>
  <inkml:trace contextRef="#ctx0" brushRef="#br0" timeOffset="775439.578">4152 14761 1483 0,'-54'12'125'0,"54"-12"-75"0,-31 30-33 16,31-30-13-16,0 0-5 0,0 0-1 0,0 0 1 16,0 0 0-16,44 14 1 0,-16-21-1 0,9-2-6 15,4-8-18-15,18 4-30 0,-8-20-57 0,32 22-125 16,-16-19-314-16,4-5 44 0,13 12 329 0</inkml:trace>
  <inkml:trace contextRef="#ctx0" brushRef="#br0" timeOffset="818300.7529">5769 14333 837 0,'0'0'76'0,"0"0"-32"16,-32-32 8-16,32 32 4 0,-18-25 19 0,18 25 1 15,0 0-6-15,-25-30-8 0,25 30-6 0,-28-22-8 16,28 22-2-16,-30-25-8 0,30 25-1 0,-34-25-4 16,34 25-2-16,-35-16-2 0,35 16-5 15,-39-10-4-15,39 10-4 0,-43-4-1 0,18 8-4 16,1 5-2-16,-3 5-2 0,-3 7-2 0,-4 4-2 16,-1 4 8-16,-1 7-5 0,5 4 9 15,-1 1-5-15,5 1 7 0,4-3-9 0,4-6 2 16,8-3-8-16,11-30 0 0,-4 39-5 0,4-39 4 15,18 26 0-15,-18-26 0 0,41 18 1 0,-13-15-1 16,9-4 1-16,6-10-3 0,7-3 2 16,4-5-2-16,5-10 0 0,-1 3 0 0,3-4 3 15,-3-3-3-15,-3 1 3 0,-6 2-2 0,-2 2 1 16,-12 7-2-16,-5 3 2 0,-30 18-2 0,32-18 1 16,-32 18 2-16,0 0 1 0,0 0 0 0,0 0-1 15,-11 32 0-15,-8 0-4 0,-6 8 5 0,-9 10-7 16,-5 4 8-16,-3 4-7 0,-1 4 2 0,3 0-5 15,2-1 5-15,8 1-16 16,2-6-4-16,9 1 9 0,-1-10-38 0,15 4-10 16,-11-10-31-16,23 15-28 0,-21-22-27 0,28 20-37 15,-27-26-81-15,26 11-105 0,6 9-52 0,-19-48 311 16</inkml:trace>
  <inkml:trace contextRef="#ctx0" brushRef="#br0" timeOffset="818835.0626">6512 14416 779 0,'0'0'129'15,"0"0"-49"-15,0 0 5 0,8-36 9 0,-8 36 3 16,0 0-4-16,0 0-15 0,-29-28-11 0,29 28-8 16,-26-7-10-16,26 7-8 0,-38-2-9 0,38 2-5 15,-51 4-6-15,26 3-1 0,-7-2-3 0,4 6 0 16,-4-4 0-16,2 5 1 0,0-1-3 16,3 5 1-16,1 1-7 0,1 1 1 0,0-1-2 15,25-17 3-15,-41 39-2 0,41-39-1 0,-26 39-5 0,26-39-1 16,-11 33-3-16,11-33 2 0,6 34-2 0,-6-34 1 15,17 32-2-15,-17-32 3 0,32 24-1 0,-32-24 1 16,43 16 0-16,-17-11-1 0,1-5 0 0,5-3 0 16,1-6 1-16,3-7-1 0,-1-1 0 15,-1-8-1-15,0 2 3 0,-3-2-3 0,-1-1 6 16,-3 1-5 0,-4-3 2-16,-3 3-3 0,-20 25 2 0,35-44-3 0,-35 44 3 0,27-38-1 0,-27 38 0 0,17-25 0 15,-17 25 1-15,0 0-1 0,0 0 1 0,0 0 0 16,0 0-1-16,0 0 2 0,-7 33-3 0,-3-3 3 15,-6 11-4-15,-4 5 3 0,-5 7-4 16,-1 5 5-16,-4 3-6 0,-2 3 8 16,2 3 6-1,0-6-19-15,5-4 12 0,5-8-34 16,10-9-9-16,4-11-15 0,17 1-35 0,-11-30-34 16,34 37-70-16,-34-37-98 0,39-27-250 0,3 17 61 0,-10-31 405 15</inkml:trace>
  <inkml:trace contextRef="#ctx0" brushRef="#br0" timeOffset="819204.4626">7387 14169 1242 0,'-30'-41'236'0,"30"41"-196"0,-32-19-2 0,32 19 9 15,-30-10 6-15,30 10-1 0,-30 0-12 16,30 0-7-16,-42 17-7 0,17 1-1 0,-5 5-8 15,0 8 4-15,-6 8-3 0,3 7 5 0,-5 5-2 16,1 7 5-16,-2 4-9 0,4 1 5 0,1 2-13 16,6-1 8-16,5-1-9 0,5-3 4 0,7-9-8 15,4-5-4-15,6-6 0 0,4-1 0 0,4-2 0 0,2-5 0 16,3-8 0-16,-12-24 0 0,32 34 0 16,-32-34 0-16,41 10 0 0,-41-10 0 0,46-10 0 15,-21-1 0-15,-25 11 0 0,42-37 0 0,-24 11 0 16,-2-4 0-16,-5-3 0 0,-2-3 0 0,-4-1-14 15,-5 2 12-15,-4 2-7 0,-5 3-4 0,-3 3 0 16,-2 1-3-16,14 26 0 0,-34-35-3 0,34 35-3 16,-26-20-3-16,26 20-9 0,0 0-4 0,0 0-22 15,0 0-41-15,0 0-48 0,0 0-57 16,0 0-59-16,0 0-81 0,0 0-102 0,49 16 198 31,-49-16 250-31</inkml:trace>
  <inkml:trace contextRef="#ctx0" brushRef="#br0" timeOffset="819438.704">7738 14261 1474 0,'-14'-36'96'0,"14"36"-35"0,0 0 1 0,0 0-3 16,-27-10-4-16,27 10-5 0,0 0-11 0,0 0-4 0,-21 28-10 15,21-28-1-15,-16 53-6 0,7-13 3 16,-3 6-7-16,-1 3 0 0,-1 4-14 0,0 5 0 15,-2-1 0-15,0-4 0 0,0-4 0 0,0-2 0 16,2-1-7-16,2 0-11 0,-1 0 9 16,1-6-23-16,3 1 9 0,-3-9-29 0,10 5-25 15,2-37-44-15,-2 58-85 0,2-58-127 0,0 0-247 16,-5 33 66-16,5-33 440 0</inkml:trace>
  <inkml:trace contextRef="#ctx0" brushRef="#br0" timeOffset="820251.5222">8326 14257 1039 0,'0'0'94'0,"0"0"-32"0,0 0-14 0,-25-12-8 0,25 12-10 16,-28 16-5-16,28-16 2 0,-39 40 9 15,11-12 1-15,3 11 3 0,-7-2-10 0,5 11 3 16,-3-4-7-16,5 5 6 0,-1 0-7 0,5 4 8 15,-1-5-11-15,6 1 6 0,0-10-12 0,6 1-4 0,3-5 16 0,1-3-32 32,5-4 27-32,1-28-28 0,1 34 7 15,-1-34 0-15,0 0 0 0,0 0 0 0,31 9 0 16,-31-9 2-16,28-27 7 0,-12 2 9 0,3-8-26 16,4-9 28-16,-1-6-30 0,4 1 17 0,-8-6 8 15,1 2-8-15,-4-2 7 0,-3 4-7 0,-1-1 3 16,-4 1-8-16,-4 3 3 0,-1-1-6 15,0 8 3-15,-1 5-6 0,-1 8 6 0,0 26-7 16,-1-26 3-16,1 26 3 0,0 0-3 16,0 0 1-16,0 0-1 0,0 0 1 0,9 44 1 15,-1-13 4-15,5 6-7 0,1 9 3 0,2-2-5 16,3 0 5-16,4 2-2 0,2-2 7 0,2-4-5 16,3-1 6-16,2 0-3 0,5-6 3 0,0-3-1 15,2-3 3-15,0-8-3 0,-2 1 2 0,0-8-4 16,1-2-1-16,-1-4 0 0,-2-3 2 0,-5-8-1 15,-1 0 1-15,-29 5 2 0,42-27 0 16,-42 27 0-16,27-40-8 0,-17 15 0 0,-1-5 0 16,-3-3 0-16,-1-4 0 0,-3-4 0 15,-2-1 0-15,-2-2 0 0,-2 0 0 0,1-5 0 16,-3 3 0-16,1 2 0 0,2 0 0 0,1 3 0 16,0 6 0-16,2 3 0 0,-2 6-7 0,2 26-15 15,2-32-13-15,-2 32-9 0,0 0-15 16,0 0-29-16,0 0-40 0,18 34-81 0,-18-34-153 15,0 0-202-15,12 56 65 0,-12-56 470 0</inkml:trace>
  <inkml:trace contextRef="#ctx0" brushRef="#br0" timeOffset="820407.8413">9548 14932 1937 0,'-37'7'68'0,"37"-7"-33"0,-32 5-28 15,32-5-7-15,-25-9 0 0,25 9 0 0,-34-14 0 16,34 14 0-16,-42-25 0 0,42 25-61 0,-37-33-29 16,37 33-134-16,-32-4-367 0,32 4-17 0,-7-26 136 15</inkml:trace>
  <inkml:trace contextRef="#ctx0" brushRef="#br0" timeOffset="866241.3975">21391 16504 106 0,'0'0'17'0,"0"0"1"16,30-15 3-16,-30 15 16 0,32-13 19 0,-32 13 22 15,30-16 8-15,-30 16 13 0,30-17-8 0,-30 17 1 16,34-21-6-16,-34 21-10 0,34-20-14 0,-34 20-14 15,28-12-19-15,-28 12-11 0,0 0-3 0,0 0 7 16,0 0 16-16,0 0 12 0,0 0 3 0,0 0-5 16,0 0-15-16,0 0-12 0,0 0-13 0,0 0-4 0,0 0-5 15,0 0 1-15,-27 23 0 0,27-23 1 0,-24 16 0 16,24-16 1-16,0 0-2 0,-36 28 4 0,36-28 4 16,0 0 5-16,-37 30 3 0,37-30 4 0,-28 21-4 15,28-21-2-15,-36 30-4 0,36-30-3 0,-44 32-1 16,44-32 7-16,-50 37-2 0,26-15 10 0,-7 0-3 15,5 4 6-15,-4-1 15 0,1 3-36 0,-2-4 36 16,4 5-36-16,-5-5 13 0,7 1 2 0,0-2-12 16,25-23 1-16,-38 35-3 0,38-35-2 0,0 0-2 31,-24 28 0-31,24-28-4 0,0 0 3 0,0 0 2 16,0 0 0-16,0 0 0 0,32 25 0 0,-32-25 3 15,41 7 7-15,-41-7 7 0,51 3 2 0,-22-4-4 0,4-1-5 16,1 0-7-16,0 2-3 0,1 2 1 0,-1 0-1 15,-1 1-1-15,-2 1 1 0,-5-4-1 0,1 7 0 16,-27-7 1-16,42 12-1 0,-42-12-1 0,39 12 2 16,-39-12-3-16,36 15 3 0,-36-15 0 0,37 14-1 15,-37-14-2-15,41 15 3 0,-41-15-3 0,46 16-3 16,-20-7-8-16,-1-5-9 0,7 6-14 0,-6-10-9 16,10 9-12-16,-11-11-8 0,14 13-9 0,-39-11-11 15,62 16-26-15,-62-16-36 0,53 19-47 0,-53-19-22 16,33 16-76-16,-4 14-42 0,-29-30 292 0</inkml:trace>
  <inkml:trace contextRef="#ctx0" brushRef="#br0" timeOffset="867210.2032">20128 17404 800 0,'0'0'84'0,"0"0"-21"0,-19-30-22 0,19 30 1 16,0 0 7-16,0 0 11 0,0 0 3 0,0 0-6 16,0 0-13-16,0 0-17 0,0 0-15 15,0 0-6-15,0 0-2 0,0 0-1 16,0 0 7-16,0 0 7 0,0 0 2 0,10 25 5 15,-10-25-8-15,-5 51-1 0,0-19-10 0,-2 3 5 16,-2 6 10-16,0 1-32 0,-3-2 31 0,-3 6-33 16,-2-2 11-16,1-2 5 0,-2 1-7 0,4-1 7 15,-2-5-12-15,0-7-5 0,7 0-20 0,9-30-15 16,-12 40-29-16,12-40-22 0,0 0-31 0,0 0-37 16,0 0-76-16,53 7-143 0,-44-44 133 15,30 30 255-15</inkml:trace>
  <inkml:trace contextRef="#ctx0" brushRef="#br0" timeOffset="867413.3449">20050 17436 1286 0,'-26'-3'61'0,"26"3"-24"0,0 0-31 15,0 0-5-15,0 0-1 0,0 0 7 0,0 0 9 16,26-27 1-16,-26 27 1 0,46-26-11 0,-15 12-3 15,2-2-9-15,4 0-1 0,1-2-13 0,4 8-14 16,-8-10-22-16,12 17-25 0,-20-15-34 0,19 22-55 16,-45-4-80-16,35-20-163 15,4 36 95-15,-39-16 317 0</inkml:trace>
  <inkml:trace contextRef="#ctx0" brushRef="#br0" timeOffset="867616.5696">20047 17698 1387 0,'-41'11'68'0,"41"-11"-46"15,0 0-23-15,0 0-4 0,0 0 4 0,25-5 3 16,-25 5 3-16,37-11-2 0,-12 2 1 0,1 1-5 16,8 1-15-16,-2-6-1 0,10 8-52 15,-11-16-33-15,20 21-99 0,-23-14-121 0,4-2-121 16,18 25 131-16,-50-9 312 0</inkml:trace>
  <inkml:trace contextRef="#ctx0" brushRef="#br0" timeOffset="868100.9871">20514 17850 635 0,'0'0'236'0,"-1"-28"-153"16,1 28-29-16,0 0 2 0,0 0 3 0,0 0 19 15,0 0-9-15,0 0-18 0,0 0-17 0,0 0-24 16,0 0-8-16,-27-2-3 0,27 2 3 0,-25 30 0 16,25-30 6-16,-28 42-4 0,16-17 3 15,12-25-5-15,-29 46 0 0,17-22-4 0,12-24 3 16,-18 48-7-16,18-48 3 0,-3 35-22 0,3-35-31 16,0 0-42-16,0 0-46 0,21 28-56 0,-21-28-66 15,12-24-123-15,22 27 185 0,-31-38 204 16</inkml:trace>
  <inkml:trace contextRef="#ctx0" brushRef="#br0" timeOffset="869698.0865">20697 17845 310 0,'0'0'60'0,"0"0"-36"0,0 0-2 0,0 0 10 0,0 0 12 0,-9-25 19 32,9 25 0-32,0 0 7 0,0 0-10 0,9-28-5 15,-9 28-10-15,0 0-4 0,0 0-7 0,10-27-1 16,-10 27 0-16,0 0 7 0,0 0 1 15,0 0 2-15,0 0-11 0,0 0-9 0,0 0-7 16,0 0-1-16,0 0 3 0,-26-1 2 0,26 1 1 16,0 0 2-16,-25 5-2 0,25-5 0 0,0 0-2 15,-37 5-1-15,37-5-3 0,-28 11 0 0,28-11 1 16,-32 10 1-16,32-10 4 0,-32 13 0 0,32-13 1 16,-34 14 0-16,34-14 0 0,-37 19 1 0,37-19-1 15,-32 20-5-15,32-20 2 0,-26 28-4 16,26-28-1-16,-25 33-2 0,25-33 0 0,-22 44-4 15,15-19 2-15,0-1-8 0,4 1 5 0,3-25-9 16,7 44 3-16,-7-44-4 0,25 34 1 0,-25-34-8 16,42 15-11-16,-8-7-22 0,-2-17-21 0,15 10-26 15,-13-23-40-15,25 18-66 0,-24-24-124 0,8-2-147 16,15 23 123-16,-23-32 344 0</inkml:trace>
  <inkml:trace contextRef="#ctx0" brushRef="#br0" timeOffset="870030.3638">21021 17765 1161 0,'-18'-26'121'0,"18"26"-91"15,0 0-28-15,36-26-2 0,-36 26 2 16,53-34 16-16,-20 15-14 0,3-1 14 0,-3 8-22 15,1-4-20-15,3 9-22 0,-8-9-21 0,11 11-20 16,-13-11-24-16,10 16-59 0,-12-3-105 0,-25 3-101 16,50 0 181-16</inkml:trace>
  <inkml:trace contextRef="#ctx0" brushRef="#br0" timeOffset="870226.4529">21056 17892 1216 0,'0'0'156'0,"0"0"-127"16,0 0-27-16,0 0-5 0,0 0-1 0,0 0 4 15,0 0 3-15,25-2 2 0,-25 2-1 16,36-14-1-16,-12 6-9 0,6 1-20 0,-1-11-34 16,13 14-45-16,-15-19-55 0,24 20-80 0,-14-1-121 0,-5-22-41 15,29 28 352-15</inkml:trace>
  <inkml:trace contextRef="#ctx0" brushRef="#br0" timeOffset="870810.3146">21860 17633 940 0,'0'0'65'15,"-35"11"-38"-15,35-11 2 0,-25 17 13 0,25-17 9 16,-25 27-15-16,25-27-1 0,-30 40-16 0,30-40 10 16,-32 41 0-16,32-41 0 0,-28 32-7 15,28-32-5-15,-19 26-2 0,19-26-6 0,0 0-3 0,-15 30-8 16,15-30 2-16,0 0-3 0,0 0 2 16,0 0 3-1,0 0-3-15,29 4 2 0,-29-4-1 0,26-18 1 16,-26 18-3-16,34-30 0 0,-34 30-7 0,39-39 1 15,-39 39-3-15,39-46 6 0,-23 22-1 0,-16 24 6 16,28-48 16-16,-28 48-13 0,20-44 15 0,-20 44-33 16,10-40 15-16,-10 40-14 0,7-27 22 0,-7 27 9 0,0 0 7 0,-1-24 8 15,1 24 2-15,0 0-5 0,0 0-11 0,0 0-9 16,0 0-6-16,-9 24-5 0,9-24 4 16,-7 34-4-16,7-34 4 0,-9 40 16 0,9-40-33 15,0 42 35-15,0-42-36 0,12 36 14 0,-12-36 5 16,21 31-3-16,-21-31 2 0,34 22 0 0,-34-22 0 15,41 14-1-15,-16-13 4 0,-2-1-1 16,5-3 1 0,0-4 0-16,2-2-3 0,1-5 1 0,-1-2-2 15,-2 2 3-15,-1-2-4 0,-1-1 6 16,-1 1 19-16,-25 16-30 0,34-30 40 0,-34 30-34 16,15-27 14-16,-15 27 0 0,0 0-3 0,8-28 4 0,-8 28-4 15,0 0 0-15,0 0-4 0,0 0-4 0,0 0-2 16,-31 4-7-16,31-4 4 0,-24 33 12 15,10-6-32-15,-2 4 29 0,-2 1-38 0,5 1 1 0,-4-3-9 0,10 7-20 16,7-37-8-16,-18 60-15 0,18-60-9 0,-5 57-23 16,5-57-17-16,7 47-58 0,-7-47-69 0,0 0-144 15,26 44 153-15,-26-44 248 0</inkml:trace>
  <inkml:trace contextRef="#ctx0" brushRef="#br0" timeOffset="871247.9118">22487 17663 1083 0,'0'0'152'0,"0"0"-132"0,0 0-20 16,0 0 8-16,0 0 18 0,0 0 22 0,0 0 10 15,0 0-2-15,43-19-15 0,-43 19-14 0,48-18-10 16,-22 6-21-16,3 5 20 0,-3-4-15 0,1 8 19 15,-27 3 2-15,40-5-4 0,-40 5-5 0,0 0-2 16,29 8-1-16,-29-8 2 0,0 0 2 16,3 30-17-16,-3-30 30 0,-5 39-36 0,5-39 30 15,-18 48-15-15,6-24-4 0,0 4 6 16,-1-1-7-16,1 1 4 0,-1 0-4 0,13-28 2 16,-16 46-6-16,16-46 4 0,-7 39-5 0,7-39 3 15,7 33 0-15,-7-33 2 0,0 0-2 0,27 28 1 16,-27-28 1-16,28 7 1 0,-28-7-1 0,34-1 0 15,-34 1 1-15,35-14 4 0,-35 14 4 0,38-29-2 16,-38 29 2-16,33-35-5 0,-33 35 3 16,29-44-3-16,-29 44 3 0,19-44-5 0,-19 44 1 15,12-42-6-15,-12 42 5 0,9-42-5 16,-9 42 3-16,6-43-2 0,-6 43-1 0,5-35-9 16,-5 35-7-16,5-32-2 0,-5 32-49 0,0 0 23 15,0 0-36-15,11-31-26 0,-11 31-38 0,0 0-107 16,26-14-215-16,-26 14 4 0,0 0 356 0</inkml:trace>
  <inkml:trace contextRef="#ctx0" brushRef="#br0" timeOffset="871638.6854">23139 17397 1227 0,'0'0'68'0,"0"0"-52"0,0 0-8 16,0 0 17-16,0 0 18 0,41-10 12 0,-41 10-1 16,39-2-10-16,-39 2-12 0,41 0-7 15,-41 0-3-15,38 2 2 0,-38-2-5 0,34 5-2 16,-34-5-5-16,0 0-3 0,28 11-1 0,-28-11-1 15,0 0 0-15,0 0 3 0,6 26-4 0,-6-26 2 16,0 0-1-16,-11 25-1 0,11-25 1 0,0 0 0 16,-33 31 0-16,33-31 2 0,-27 23 0 15,27-23 2-15,0 0 0 0,-30 25-3 0,30-25-4 16,0 0-1-16,0 0-6 0,0 0 2 16,0 0 1-16,0 0-1 0,0 0 3 0,0 0-3 15,33 12-1-15,-33-12-8 0,47-10-19 0,-47 10-30 16,56-14-43-16,-56 14-40 0,60-16-56 0,-60 16-70 15,52-32-141-15,-17 36-49 0,-35-4 305 0</inkml:trace>
  <inkml:trace contextRef="#ctx0" brushRef="#br0" timeOffset="871982.4295">23933 17197 1153 0,'0'0'74'0,"0"0"-21"16,0 0 0-16,-20 40 6 0,20-40 2 0,-34 44-2 15,-1-18-9-15,1 17-4 0,-15-3-13 16,-1 15 4-16,-15 1-6 0,1 8-7 0,-12 4 23 16,1 6-28-16,-8 0 16 0,0 2-12 0,-7 0-17 15,1 3 6-15,6-3-12 0,7-9 5 0,10-9-10 16,13-12 6-16,16-6-13 0,12-12-6 0,16 0-31 16,9-28-30-16,9 32-38 0,-9-32-29 0,53 0-71 15,-28-19-172-15,23-11-92 0,21 10 114 16,-20-32 367-16</inkml:trace>
  <inkml:trace contextRef="#ctx0" brushRef="#br0" timeOffset="872373.0768">23523 17875 1116 0,'0'0'80'0,"0"0"-39"16,-24 12 1-16,24-12 9 0,0 0 1 0,5 28 0 15,-5-28-8-15,0 0-5 0,3 28-8 0,-3-28-3 16,4 30-7-16,-4-30-1 0,-2 42-8 0,-3-13 2 16,-6-1 3-16,1 7 8 0,-6-5 1 0,0 0-1 15,0 2-16-15,2-4 0 0,14-28-6 16,-25 44 7-16,25-44-3 0,-20 28 3 16,20-28-4-16,0 0-2 0,0 0-3 0,0 0 1 15,0 0-1-15,0 0 1 0,0 0 1 0,0 0-2 16,0 0 3-16,6-44-5 0,4 18 3 0,3-3-4 15,1-1 5-15,0-1-5 0,0-3 6 0,-1 1-4 16,-3 1 9-16,-1 0 0 0,-2-1 11 0,0 5 1 16,-3 0 6-16,-4 28-1 0,10-43 0 15,-10 43-3-15,0 0-6 0,15-26-3 0,-15 26-5 16,0 0-1-16,0 0-2 0,0 0-1 0,32 0-2 16,-32 0-1-16,40 5-1 0,-15-3-6 0,7-2-14 15,-4-4-18-15,9 6-29 0,-8-18-59 0,26 29-117 16,-55-13-350-16,72-21-7 0,-20 14 247 15</inkml:trace>
  <inkml:trace contextRef="#ctx0" brushRef="#br1" timeOffset="1.04715E6">15125 15058 876 0,'0'0'117'0,"0"0"-32"0,0 0-22 0,0 0 1 16,0 0-6-16,0 0-8 0,0 0-12 0,0 0-21 16,0 0-4-16,-28 32-9 0,28-32 2 0,-29 48-5 15,29-48 2-15,-26 42-6 0,26-42 3 0,-18 40-3 16,18-40 5-16,-9 48-10 0,9-48-5 0,-2 55-21 15,1-29-12-15,8 11-28 0,-13-9-21 0,17 13-46 16,-16-15-47-16,10 2-94 0,13 15-95 0,-18-43 245 16</inkml:trace>
  <inkml:trace contextRef="#ctx0" brushRef="#br1" timeOffset="1.04748E6">15460 14999 711 0,'-16'24'62'16,"16"-24"-29"-16,-34 25 5 0,34-25 12 15,-32 35 3-15,32-35 10 0,-28 41-3 0,28-41-2 0,-28 49 2 16,28-49-8-16,-27 54-2 0,13-29-8 0,9 5 2 16,-6-5-10-16,11 5-4 0,0-30-9 0,0 42-5 15,0-42-7-15,12 35 0 0,-12-35-5 0,25 27 2 16,-25-27-3-16,34 14 1 0,-34-14-2 0,44-4 2 15,-16-6-2-15,1-6-3 0,3-7 3 0,0-4-6 16,-1-3 3-16,-2-1-4 0,-1-3 4 0,-7 1-12 16,1 1 0-16,-10-5-15 0,2 7-4 0,-10-5-13 15,3 9-10-15,-14-10-18 0,7 36-15 0,-14-52-12 16,14 52-8-16,-25-39 11 0,25 39 2 0,-36-21 21 16,36 21-1-16,-37 0-9 0,37 0-49 0,-21 26-121 15,-6-33 112-15,36 33 142 0</inkml:trace>
  <inkml:trace contextRef="#ctx0" brushRef="#br1" timeOffset="1.04781E6">15878 15039 1321 0,'-11'-25'53'0,"11"25"-35"15,0 0 3-15,0 0 9 0,0 0 7 0,0 0 6 16,0 0-6-16,4-24-5 0,-4 24-5 0,0 0-5 16,28-9-4-16,-28 9 1 0,39-12-4 15,-39 12-2-15,44-16-4 0,-44 16-2 0,43-14 2 16,-43 14 1-16,33-7 1 0,-33 7 0 0,27 0-4 16,-27 0-1-16,0 0-1 0,0 0-3 0,27 15 3 15,-27-15 0-15,0 0 3 0,3 36-4 0,-3-36 1 16,-7 40-5-16,-2-15 3 0,0 3-6 0,-3 0 6 15,-2 4-5-15,1 1 3 0,-1 1-3 0,0-2 1 16,2 3-12-16,-4-4-2 0,7 3-20 0,-7-9-12 16,14 8-25-16,2-33-30 0,-3 44-71 0,3-44-109 15,0 0-224-15,0 0 25 0,0 0 399 0</inkml:trace>
  <inkml:trace contextRef="#ctx0" brushRef="#br1" timeOffset="1.0483E6">16452 14872 1042 0,'-29'-9'72'0,"29"9"-19"0,-44 0 5 0,44 0 5 16,-43 5-3-16,43-5-7 0,-38 13-13 0,38-13-14 15,-43 26 13-15,43-26-13 0,-39 32 11 0,39-32 1 16,-32 42-8-16,32-42 0 0,-16 42-9 0,16-42 0 16,-2 44-9-16,2-44 3 0,11 39-8 15,-11-39 1-15,25 28-1 0,-25-28 1 0,41 18 2 16,-17-15 0-16,1-3 0 0,4-3-1 0,-1-3-2 15,0-1-1-15,1-7 1 0,-5 2-3 0,-24 12 0 16,45-30-2-16,-45 30 0 0,31-28 0 16,-31 28 0-16,20-27-1 0,-20 27 1 0,0 0-2 15,7-28 4-15,-7 28-3 0,0 0 3 0,0 0-2 16,0 0 1-16,0 0-2 0,0 0-4 16,-25-17 1-16,25 17-5 0,-19 24 2 0,5 1-3 15,-1 3 2-15,0 6-4 0,-3 4 4 0,2 3-7 16,0 1 3-16,4 0-7 0,-1 1 5 0,4 2-8 15,-1-8 0-15,8 4-17 0,-3-15-8 0,12 6-27 16,-7-32-24-16,23 37-95 0,-23-37-2 0,35 9-54 16,-35-9-213-16,37-19 111 0,8 13 320 0</inkml:trace>
  <inkml:trace contextRef="#ctx0" brushRef="#br1" timeOffset="1.04849E6">16884 14757 1501 0,'-27'35'97'16,"1"-12"-51"-16,6 14-19 0,-3 0 28 0,5 9-35 15,-5 0 20-15,4 5-15 0,-2 0-14 0,3-2 4 16,2 1-13-16,4-5 2 0,4 0-13 0,3-10-11 16,12 7-37-16,-7-42-42 0,25 63-89 0,-25-63-138 15,18 25-222-15,10-4 33 0,-28-21 435 0</inkml:trace>
  <inkml:trace contextRef="#ctx0" brushRef="#br1" timeOffset="1.05052E6">5478 12749 993 0,'-28'-10'77'0,"28"10"-22"0,-36-9-5 16,36 9-9-16,0 0-4 0,-28-14-3 0,28 14-4 15,0 0-2-15,-28-25 10 0,28 25 5 16,0 0 3-16,0 0-4 0,0 0-9 0,0 0-7 16,0 0-12-16,0 0-3 0,0 0 1 0,0 0 0 15,0 0 4-15,33-23-2 0,-8 22-4 16,5 1-4-16,6-2-2 0,4 2-2 0,5 0-1 15,6-4-2-15,7 3 1 0,6-6-2 0,5 0 3 16,6-4-1-16,6-7 0 0,4-1-3 0,11-6 3 16,1-3-2-16,6 2 3 0,5-4-1 15,-4-2 2-15,-1 6-4 0,2-3 4 0,-6 5-4 16,-7 3 3-16,-5 3-4 0,-4 6-3 0,-5 1-12 16,-4 11-11-16,-10-2-14 0,2 15-27 0,-17-10-5 15,6 15-3-15,-18-11-9 0,9 12-4 0,-19-12-5 16,7 11-19-16,-34-18 4 0,49 18-9 0,-49-18-14 15,44 1-52-15,-15 12-89 0,-29-13 143 16,42-20 132-16</inkml:trace>
  <inkml:trace contextRef="#ctx0" brushRef="#br1" timeOffset="1.05095E6">8172 12054 974 0,'0'0'87'16,"11"-35"-79"-16,-11 35-8 0,7-32 9 15,-7 32 12-15,10-27 27 0,-10 27 23 0,0 0 12 0,0 0-5 16,0 0-23-16,0 0-21 0,0 0-15 0,0 0-3 15,-9 50-5-15,4-17 4 0,-6 9 5 16,-1 2-35-16,0 2 28 0,-1-2-31 0,4-3 9 16,1-6-5-16,6 0-23 0,-2-10-9 0,15 7-23 15,-11-32-17-15,21 40-27 0,-21-40-25 16,39 23-46-16,-14-9-167 0,-25-14-36 0,65 2 293 16</inkml:trace>
  <inkml:trace contextRef="#ctx0" brushRef="#br1" timeOffset="1.05123E6">8537 12048 726 0,'0'0'229'0,"-7"-24"-177"16,7 24-15-16,0 0 4 0,-29-13-4 15,29 13 1-15,0 0-2 0,-24 30 5 0,24-30 6 16,-29 46 10-16,8-16 8 0,10 7-38 0,-5 0 29 16,8 2-36-16,-5-7 11 0,11 5-4 0,-1-7-13 15,6 1 7-15,3-6-9 0,-6-25 7 0,16 33-2 16,-16-33-1-16,24 18 2 0,-24-18 0 15,34 3-1-15,-34-3-5 0,46-8-5 0,-46 8-3 16,51-29 1-16,-24 5-5 0,0-8 5 0,-3-1-7 16,-2-3 4-16,-3 1-6 0,1-5-14 0,-6 3 27 15,-4 1-34-15,-3 1 24 0,-3 9-21 16,-6-4-12-16,2 30-5 0,-7-44-8 0,7 44-5 0,0 0-10 16,0 0-18-16,-35-30-36 0,35 30-52 0,0 0-88 15,-34 9-174-15,34-9 24 0,0 0 406 0</inkml:trace>
  <inkml:trace contextRef="#ctx0" brushRef="#br1" timeOffset="1.05157E6">8914 12011 1146 0,'0'0'238'0,"0"0"-204"0,0 0-25 16,0 0 3-16,0 0 14 0,0 0 17 0,19-26 17 16,-19 26 0-16,32-9-6 0,-32 9-14 0,46-14-11 15,-17 7-14-15,-4-3-1 0,3 3-3 0,-2-1-1 16,1-2-2-16,-27 10-3 0,44-5-3 16,-44 5 1-16,30 1-1 0,-30-1 2 15,0 0 0-15,0 0-2 0,29 14 2 0,-29-14-4 0,0 0 2 16,0 32-2-16,0-32 2 0,-13 41-3 0,3-17 1 31,-4 5-5-31,-2 0 0 0,-2 7 0 0,0-3-30 16,6 6 24-16,-6-6-42 0,13 1 3 0,5-34-17 15,-9 53-26-15,9-53-16 0,5 42-35 0,-5-42-34 16,20 26-66-16,-20-26-191 0,0 0 34 16,60 41 399-16</inkml:trace>
  <inkml:trace contextRef="#ctx0" brushRef="#br1" timeOffset="1.05196E6">9759 11879 984 0,'0'0'96'16,"-11"-31"-37"-16,11 31 8 0,0 0-3 0,-18-32-6 16,18 32-5-16,0 0-8 0,0 0-5 0,-39-9-6 15,39 9-7-15,-30 9-5 0,30-9 3 0,-40 19 7 16,40-19 7-16,-41 34 1 0,23-10 1 0,18-24-9 15,-37 45-5-15,37-45-10 0,-34 47-1 0,20-22-9 16,5-1 2-16,9-24-6 0,-10 37 1 16,10-37-2-16,5 30 1 0,-5-30-1 0,0 0 0 15,28 23 0-15,-28-23 0 0,39 4 0 0,-39-4-1 16,46-11 2-16,-19 2-2 0,1-6 3 0,1-7-3 16,-5 5 2-16,3-4-5 0,-27 21 4 0,46-41-3 15,-46 41 2-15,32-32-2 0,-32 32 2 0,0 0-2 16,28-30 2-16,-28 30 0 0,0 0 1 15,0 0-3-15,0 0 0 0,0 0-2 0,0 0-4 16,-17 36-1-16,4-8-3 0,-3 2 4 0,0 7-6 0,-3-2-10 16,5 4 20-16,-2-4-33 0,7 0 18 0,0-10-22 15,9 5-9-15,0-30-3 0,3 35-7 0,-3-35-3 16,0 0-10-16,27 14-14 0,0-5-34 16,-27-9-45-16,44-28-118 0,-10 15-141 0,-15-27 96 15,27 22 328-15</inkml:trace>
  <inkml:trace contextRef="#ctx0" brushRef="#br1" timeOffset="1.05214E6">10228 11760 1473 0,'-12'23'74'0,"12"-23"-30"0,-37 61 9 16,13-26-6-16,10 9 5 0,-10-1-12 16,4 6-1-16,-1-3-17 0,3 5-21 0,6-5 15 15,1 1-35-15,8-4 19 0,1-12-26 0,7 6-34 16,-5-37-39-16,18 58-84 0,-18-58-156 15,2 28-216-15,12-3 51 0,-14-25 429 0</inkml:trace>
  <inkml:trace contextRef="#ctx0" brushRef="#br1" timeOffset="1.07834E6">5754 14791 847 0,'0'0'73'16,"-26"-20"-15"-16,26 20-9 0,0 0-12 0,0 0-12 16,0 0-9-16,0 0-6 0,-25-17-7 0,25 17-1 15,0 0-5-15,0 0 1 0,0 0 0 0,0 0-3 16,0 0 4-16,0 0-1 0,-25 0 1 0,25 0 2 15,0 0-1-15,0 0 6 0,0 0 7 0,0 0 5 16,0 0 10-16,0 0 5 0,0 0 2 16,0 0 0-16,0 0-8 0,0 0 4 0,0 0 0 15,0 0 6-15,0 0 0 0,0 0-11 0,0 0-12 16,0 0-12-16,0 0-2 0,0 0-2 0,0 0 2 16,29-13 1-16,-29 13-1 0,42 14 0 0,-12-5 0 15,6 0-2-15,4-2 1 0,10 0 0 0,5-3 2 16,14-3 0-16,2-2 7 0,7-6 4 0,5-2 0 15,0-3 2-15,11 1-7 0,2-1-2 0,1 1-4 16,2-3 2-16,0 0-2 0,-3 3 3 0,-2-1-4 16,3 3 2-16,3 2-1 0,-5 0 0 0,4 0 0 15,-3 2 1-15,-6-2 0 0,-1 0 1 0,-6 3-3 16,-3 2 2-16,-4-3-3 0,-3 0 4 16,-1 0-1-16,-5-4 1 0,4 2-1 0,-3-2-1 15,-1 0-1-15,2-1 1 0,-3-5 0 0,-1 1 2 16,-3-3-2-16,-2-4 2 0,-3-2-4 0,-4 3 4 15,-3-1-4-15,-4 0 4 0,-4 3-3 0,-3 3 3 16,-3 0-2-16,-8 5 3 0,-3 3-3 0,-25 7 0 16,26-11-1-16,-26 11 0 0,0 0 1 0,0 0-2 15,0 0-3-15,0 0-10 0,0 0-15 0,0 0-19 16,-33 9-17-16,33-9-25 0,-39 18-24 0,39-18-34 16,-39 23-48-16,39-23-122 0,-14 23-85 0,-13-32 244 15</inkml:trace>
  <inkml:trace contextRef="#ctx0" brushRef="#br1" timeOffset="1.08038E6">6824 15196 1222 0,'-7'-27'42'0,"7"27"-14"0,0 0-22 16,0 0-6-16,0 0 2 0,0 0 8 0,0 0 5 15,0 0 3-15,0 0-3 0,0 0-4 0,-14 29-8 16,9-5 0-16,-3 10-3 0,-2 3 3 0,-1 3-5 16,-1 2 5-16,1-1-7 0,1-2 8 0,2-2-10 15,1-6 9-15,4 1-14 0,-1-7-8 0,10 1-23 16,-6-26-28-16,16 39-46 0,-16-39-42 0,24 23-56 15,-24-23-159-15,0 0 14 0,55 21 346 16</inkml:trace>
  <inkml:trace contextRef="#ctx0" brushRef="#br1" timeOffset="1.08074E6">7371 15205 859 0,'0'0'25'0,"0"0"-14"0,2-29 5 0,-2 29 14 16,0 0 14-16,0 0 6 0,-25 4 0 0,25-4-4 16,-30 23-2-16,30-23 3 0,-40 39-5 0,22-8 2 15,-5-3-6-15,7 9 2 0,-5-3-12 0,6 8-1 16,-1-5-5-16,6 4 5 0,-1-6-7 0,9 0 6 16,1-5-17-16,8-5 2 0,-7-25-10 15,26 37 3-15,-26-37 0 0,46 21-1 16,-19-18 4-16,7-3 2 0,-1-7-1 0,3-3 1 15,-1-8 1-15,2-1-5 0,-3-8 4 0,0-1-5 16,-4-4 3-16,0 3-8 0,-4-5 6 0,-1 2-8 16,-7-1 7-16,-4-2-5 0,-3-1 6 0,-6 5-5 15,-5 6 2-15,0 25-2 0,-11-40-1 0,11 40-2 16,-23-30 1-16,23 30-3 0,-32-14-5 16,32 14-5-16,-33 0-5 0,33 0-2 0,-27 8-8 15,27-8-11-15,0 0-16 0,-25 21-26 0,25-21-42 16,0 0-34-16,34 48-44 0,-34-48-137 0,25 11-60 15,21 10 270-15</inkml:trace>
  <inkml:trace contextRef="#ctx0" brushRef="#br1" timeOffset="1.08121E6">8418 15101 992 0,'0'0'81'16,"-9"-30"-11"-16,9 30-4 0,-9-27 6 0,9 27 3 15,0 0-4-15,0 0-7 0,-37-30-5 0,37 30-10 16,-33-3-9-16,33 3-6 0,-48 12-4 16,19-1-2-16,-3 1-8 0,2 6-1 0,-1-2-9 15,0 6 4-15,1 0-4 0,2 0 4 0,28-22-6 16,-43 39 0-16,43-39-5 0,-24 34-1 0,24-34-3 15,-9 28 4-15,9-28-5 0,9 28 5 16,-9-28 0-16,32 32 0 0,-6-16 1 0,10-4 0 16,4-5-2-16,6-5 2 0,4-8-1 0,-1-4-1 15,1-1 1-15,0-6-1 0,-4 1 2 0,-2-2 0 16,-5-1 3-16,-4-1 0 0,-3-1 0 0,-5 2-3 16,-27 19 1-16,42-35-2 0,-42 35-1 0,25-27 0 15,-25 27 0-15,13-24 0 16,-13 24 4-16,0 0 0 0,0 0 0 0,0 0-4 15,0 0-3-15,0 0-2 0,-39 30 1 0,19-2 4 16,-7 9-3-16,-3 14 6 0,-3 3-11 0,-4 5 7 16,1 0-8-16,-1-6 4 0,5-2-14 0,2-5 1 15,9-5-15-15,-1-4-6 0,17-2-31 0,5-35-27 16,-2 58-50-16,2-58-89 0,0 0-137 0,34 30-158 16,-34-30 147-16,46-2 382 0</inkml:trace>
  <inkml:trace contextRef="#ctx0" brushRef="#br1" timeOffset="1.08352E6">9105 15127 898 0,'0'0'100'0,"0"0"-77"0,0 0-12 0,0 0 12 16,0 0 18-16,2-28 19 0,-2 28 13 15,0 0-7-15,0 0-11 0,-39 0-8 0,39 0-8 16,-35 16 0-16,35-16 2 0,-46 28-1 0,46-28 2 16,-46 35-9-16,46-35-1 0,-36 35-12 0,36-35-4 0,-25 29-9 15,25-29-5-15,0 0-4 0,0 30 0 0,0-30 0 16,0 0 5-16,38 22-3 0,-38-22 4 0,44 7 0 15,-16-5-1-15,4 2 0 0,2-4-1 16,-2 0-2-16,-1 3-1 0,-2 1 0 0,-3 1 2 0,-26-5-4 16,41 16 3-16,-41-16 1 0,0 0 0 0,30 33 2 15,-30-33 0-15,4 25-2 0,-4-25 2 0,-9 35-2 0,9-35 2 16,-27 44-4-16,8-19 4 0,-4 0-7 0,23-25 4 16,-48 45-2-16,48-45 3 0,-44 43-4 15,44-43 2-15,-36 30-8 0,36-30-5 0,0 0-19 16,-28 15-23-16,28-15-36 0,0 0-40 15,0 0-55 1,0 0-87-16,25-49-183 0,5 39 15 0,-23-33 413 0</inkml:trace>
  <inkml:trace contextRef="#ctx0" brushRef="#br1" timeOffset="1.0837E6">9229 15150 1381 0,'-60'2'106'0,"60"-2"-43"15,-28 7-19-15,28-7-13 0,0 0-3 0,0 0-8 16,0 0-13-16,0 0-4 0,0 0-2 0,0 0 0 16,0 0-1-16,35-9-2 0,-10 4-9 0,1-8-21 15,13 8-25-15,-10-14-32 0,20 19-41 0,-20-25-43 16,26 29-89-16,-18-4-190 0,-9-20 19 16,23 29 390-16</inkml:trace>
  <inkml:trace contextRef="#ctx0" brushRef="#br1" timeOffset="1.08412E6">9738 15007 1118 0,'0'0'272'16,"-29"0"-215"-16,29 0-28 0,0 0-13 16,0 0-3-16,0 0 4 0,0 0 3 0,0 0 7 15,0 0 2-15,0 0-1 0,7 27-4 0,-7-27-1 16,0 0-1-16,37 23 2 0,-37-23-5 0,34 7-3 15,-34-7-6-15,34 3 0 0,-34-3-5 0,30 5 2 16,-30-5 1-16,28 2-1 0,-28-2-2 16,25 0-1-16,-25 0-4 0,0 0 0 0,32-2 1 15,-32 2 0-15,0 0-3 0,28-12 2 0,-28 12 1 16,0 0-3-16,29-16 3 0,-29 16 0 0,0 0-1 16,0 0 0-16,0 0 3 0,26-23-4 0,-26 23 1 15,0 0 0-15,0 0 1 0,0 0 1 16,0 0 0-16,0 0 0 0,0 0 0 0,0 0 0 0,0 0-3 15,-11 43 5-15,11-43-5 0,-28 51 6 16,9-20-4-16,-4 5 4 0,-4 1-8 0,2 7 6 16,-5 0-7-16,0 2 3 0,-2 1-2 0,2-5 5 15,0-3-6-15,0-4 7 0,5-1-6 0,0-4 4 16,2-4-4-16,23-26-1 0,-33 44-13 0,33-44-10 31,-15 32-34-31,15-32-36 0,0 0-85 0,0 0-146 16,0 0-196-16,0 0 8 0,25-34 448 15</inkml:trace>
  <inkml:trace contextRef="#ctx0" brushRef="#br1" timeOffset="1.08493E6">10421 15039 906 0,'0'0'127'0,"0"0"-81"16,0 0 6-16,0 0 20 0,0 0 5 0,0 0-3 0,0 0-20 31,0 0-19-31,-26 4-3 0,26-4-7 0,-27 28 0 16,27-28-2-16,-34 46 6 0,34-46-3 15,-39 52 8-15,16-25-9 0,4 4 2 0,-2-1-9 16,1 4 2-16,-1-4-5 0,3 2 4 0,2-6-6 16,2-1 1-16,14-25-7 0,-23 37 0 0,23-37-4 15,0 0-3-15,0 0 0 0,-14 24 0 0,14-24 0 16,0 0 2-16,0 0-2 0,0 0 0 0,30-17 3 15,-30 17-4-15,28-36 3 0,-10 6-3 16,3 1 4-16,2-7-5 0,2 3 5 0,-2-2-5 16,0 1 6-16,-3 2-6 0,-1 1 6 0,-3 3-5 15,-2-1 4-15,0 5-3 0,-14 24 3 0,22-39-2 16,-22 39 1-16,0 0-2 0,0 0 2 16,0 0-1-16,0 0-1 0,0 0 0 0,0 0-1 15,0 0 3-15,24 26-3 0,-20-1 6 0,0 9-5 16,-1-3 4-16,2 1-3 0,1 1 2 15,-1 1-5-15,4 3 1 0,-2-2-3 0,4 0 5 16,-1-3-4-16,3-4 6 0,1-3-1 0,-14-25 7 16,32 39 0-16,-32-39 5 0,26 24-2 0,-26-24 2 15,25 9-2-15,-25-9 3 0,0 0 0 0,30-7 2 16,-30 7 5-16,0 0-1 0,25-49 1 0,-14 24-7 16,-1-12-3-16,3-3-12 0,-1-6 0 0,0 0 0 15,1 2 0-15,-3 0 0 0,1 0 0 16,-2-2 0-16,1 6 0 0,-1 1-2 0,0 5-1 15,0 3-1-15,-4 8-22 0,-5 23 7 16,7-30-16-16,-7 30 20 0,0 0-18 0,0 0 4 16,0 0-14-16,0 0-66 0,0 0-29 0,0 0-105 15,4 49-138-15,3-22-126 0,-7-27 48 0,5 49 459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1:10:35.2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9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6T01:14:35.569"/>
    </inkml:context>
    <inkml:brush xml:id="br3">
      <inkml:brushProperty name="width" value="0.05292" units="cm"/>
      <inkml:brushProperty name="height" value="0.05292" units="cm"/>
    </inkml:brush>
  </inkml:definitions>
  <inkml:trace contextRef="#ctx0" brushRef="#br0">1470 896 619 0,'0'0'83'0,"0"0"-45"0,0 0-28 15,0 0 0-15,0 0 0 0,0 0 4 0,0 0 9 16,0 0 8-16,0 0 3 0,0 0 7 0,-2 29-9 16,1-3-3-16,-3 4-11 0,-1 2-1 0,0 3 7 15,-1 5-8-15,1 1 17 0,1 8-19 16,-3 1 15-16,5 8-9 0,-5 0 10 0,9 12 9 15,-4 1-10-15,8 10 7 0,-3 3-23 0,6 10 8 16,0 1-19-16,3 3-2 0,-1 8 25 0,3 3-21 16,-3-1 16-16,3 4-3 0,-5 1-21 0,3 5 19 15,-1 7-20-15,-1 5 3 0,-2 4 21 16,0 4-14-16,-4 1 23 0,3 5 5 0,-9 1-26 16,4 4-1-16,-2 5 6 0,0 8-11 15,-2 1 20-15,4 14 16 0,-11-1-13 0,6 5-12 16,-4-1 5-16,-1 5-5 0,0-11-3 0,1 0 28 15,-2-5-18-15,3-8-19 0,5-10 6 0,1-3-12 16,5-11-5-16,2-6 21 0,7-4-4 0,0-13-18 16,2-6 18-16,2-10-27 0,3-6-11 0,-1-17-11 15,10 8-48-15,-20-26-26 0,22 18-69 0,-26-31-52 16,24 9-121-16,-4 5-88 0,-22-33 299 16</inkml:trace>
  <inkml:trace contextRef="#ctx0" brushRef="#br0" timeOffset="484.5082">1768 7286 762 0,'0'0'140'0,"0"0"-114"0,0 0-22 16,-27-19-5-16,27 19 0 0,0 0 1 0,0 0 1 15,0 0 1-15,0 0 2 0,0 0 5 16,0 0 8-16,0 0 6 0,0 0 2 0,34 9 0 16,-34-9-7-16,30 5-3 0,-30-5-2 0,42 7 1 15,-17-5 2-15,5-2 1 0,4-4 0 16,5 2-3-16,3-5-5 0,8 0-4 0,0-3-2 16,5-1-3-16,1-1 2 0,3 1-2 0,6 2 1 15,3 4-1-15,4 2-1 0,3 3 1 16,4 1-1-16,-1 6 0 0,2 2-1 0,-2 4 1 15,0 2 0-15,1-2 1 0,-2 3-2 0,2-6 3 16,1 1-3-16,0-4 0 0,6-7-3 0,-2-4-4 16,2-6-4-16,-1-11-12 0,0-2-13 0,-5-16-31 15,5 5-38-15,-12-17-87 0,-11-10-207 0,19 22 95 16,-33-33 306-16</inkml:trace>
  <inkml:trace contextRef="#ctx0" brushRef="#br0" timeOffset="1375.2826">1344 1067 850 0,'0'0'40'0,"13"-31"-52"0,-13 31-1 16,3-29 3-16,-3 29-1 0,11-26 7 0,-11 26 0 16,0 0-4-16,0 0-8 0,0 0-1 0,0 0 1 15,0 0 7-15,0 0 10 0,0 0 13 0,0 0 11 16,0 0 8-16,27 12 10 0,-27-12-3 0,0 0 8 16,16 30-4-16,-16-30 3 0,14 30 9 0,-14-30-19 15,19 37 4-15,-6-12-21 16,-1-1-11-16,2 3-20 0,0 1 12 0,6 4-15 15,-2 3 12-15,5 4 6 0,0 5-8 0,0 5 9 16,1 7-9-16,1 1 7 0,2 6-8 0,-1 1 7 16,1 1-8-16,1 5 11 0,1 2-10 0,2 2 14 15,1 2 17-15,2 3-20 0,-2-3 27 0,3 10-23 16,-1-6-1-16,5 2 14 0,-2 5-16 0,4 3 13 16,-4 1-15-16,4 3 13 0,-2-5 3 15,3 6-22-15,-1 1 21 0,3 2-22 0,-1 4 4 16,3 2 17-16,-4 2-18 0,4 3 17 0,-1 4-19 15,1 1-3-15,-2 4 20 0,2 4-19 16,-4-1 18-16,3 6 0 0,-3-2-19 0,1 2 22 0,-1 0 2 16,1 3-13-16,-2-3 18 0,1 5-18 15,-1-5-4-15,1 1 17 0,1-3-25 0,-1-7 19 32,8-1 1-32,1-3-19 0,2-6 19 15,6-3-19-15,1 1-2 0,0-4 17 0,4 0-17 16,0-3 14-16,-1-2 1 0,1-6-22 0,-2-6 24 15,-3 3-23-15,-4-9 6 0,-2 2 13 0,-4-3-14 16,-4-4 10-16,-3 1-18 0,-3-4 10 0,-4 1-13 16,-3-5 12-16,-3-2-8 0,-6 4-3 0,2-6 27 15,-8 1-26-15,3-4 29 0,-6-2-11 0,-4-2-11 0,-2-7 3 0,-1-1-24 0,-7-15-15 16,10 10-56-16,-10-43-83 0,0 0-260 16,14 30-46-16,-14-30 261 0</inkml:trace>
  <inkml:trace contextRef="#ctx0" brushRef="#br0" timeOffset="2421.7303">3075 7036 483 0,'0'0'79'16,"0"0"-28"-16,28-26-2 0,-28 26 3 0,25-14-3 15,-25 14-11-15,0 0-13 0,0 0-4 0,0 0 7 16,0 0 24-16,0 0 19 0,0 0 10 0,0 0-1 15,0 0-18-15,9 35-12 0,-9-35-9 16,-14 28 0-16,14-28 3 0,0 0 5 0,-32 32-3 16,32-32 1-16,-23 24-10 0,23-24-3 0,-29 21-8 15,29-21-5-15,-33 22-5 0,33-22-4 16,-43 26-7-16,17-10 2 0,-3 3-3 0,1 2 4 16,-4 2 1-16,0 5 4 0,-1 1-3 0,1 2 4 15,-4-1-7-15,4 0 5 0,2 0-5 0,2-3 3 16,28-27-5-16,-44 42 4 0,44-42-5 15,-27 28 5-15,27-28-2 0,0 0-2 0,0 0-1 16,0 0-4-16,0 0-1 0,0 0-2 0,0 0 2 16,0 0 2-16,39 11 2 0,-39-11-14 0,55 5 12 15,-23-2-14-15,5-1 13 0,0 5 0 0,0 0 16 0,2 2-17 0,-3 2 17 0,-1 1-16 16,-5 2-1-16,0-2 2 0,1 6-3 0,-3 0 4 16,0-3-6-16,-1 0 3 0,-2-1-8 15,-25-14-9-15,42 24-13 0,-42-24-28 0,44 20-33 16,-44-20-40-16,50 14-82 0,-50-14-83 0,0 0-225 15,53-18 63-15,-53 18 457 0</inkml:trace>
  <inkml:trace contextRef="#ctx0" brushRef="#br0" timeOffset="3117.5754">2613 8119 1087 0,'0'0'132'0,"0"0"-74"0,0 0-37 0,0 0-15 15,0 0-3-15,0 0-1 0,12 35 2 16,-12-35 3-16,-7 44 9 0,0-15 1 0,5 2 9 0,-5-1-8 15,5 6-1-15,-1-3-13 0,1 2 3 0,0 6 7 16,2-3-31-16,-2 3 32 0,2-6-34 0,0 0 6 16,-1-8-9-16,8 1-30 0,-7-28-53 0,8 39-38 15,-8-39-20-15,0 0-51 0,0 0-6 0,0 0-142 16,45 9 239-16,-51-43 123 0</inkml:trace>
  <inkml:trace contextRef="#ctx0" brushRef="#br0" timeOffset="3288.0954">2666 8107 1019 0,'0'0'179'16,"0"0"-96"-16,0 0-26 0,0 0-9 15,0 0-4-15,0 0-7 0,-11-25-8 16,11 25-3-16,0 0-6 0,27-31-1 0,-27 31-7 0,42-34-6 16,-14 15-6-16,1-2 1 0,-1 1-6 0,2 4-10 15,-3-1-19 1,5 10-24-16,-32 7-36 0,56-14-65 0,-56 14-97 0,27-30-237 0,5 37 40 15,-32-7 441-15</inkml:trace>
  <inkml:trace contextRef="#ctx0" brushRef="#br0" timeOffset="3471.3265">2666 8389 1269 0,'0'0'80'0,"0"0"-81"0,0 0-17 15,0 0 4-15,0 0 1 0,26-13 14 16,-26 13-1-16,34-26 1 0,-8 10-5 0,5 2-17 16,-1-9-30-16,12 14-27 0,-10-15-41 0,16 20-37 15,-14-12-66-15,1-5-131 16,18 30 53-16,-53-9 300 0</inkml:trace>
  <inkml:trace contextRef="#ctx0" brushRef="#br0" timeOffset="3735.3277">3429 8267 1000 0,'0'0'191'0,"-35"9"-130"0,3-2-5 15,32-7 16-15,-53 30 7 0,33-4 0 16,-10-8-18-16,9 10-9 0,-6-3-15 0,9 7-27 15,1-6 23-15,4 6-38 0,8-8 24 0,5-24-14 0,5 36-5 16,-5-36-2-16,30 19 0 0,-30-19 1 16,54 2-2-16,-19-9 1 0,9-7-13 0,2-9-26 15,16 7-45-15,-17-34-69 0,31 33-171 0,-9-20-223 16,-12-11 40-16,14 25 451 16</inkml:trace>
  <inkml:trace contextRef="#ctx0" brushRef="#br0" timeOffset="5110.3743">1683 3133 777 0,'0'0'157'0,"0"0"-70"16,0 0-18-16,0 0-13 0,0 0-9 16,0 0-8-16,0 0-7 0,-13 30 0 0,13-30 0 15,7 30-1-15,-7-30-6 0,11 37-1 0,-11-37-6 16,18 37 2-16,-18-37-5 0,21 39 0 0,-21-39-7 15,27 37 2-15,-27-37-6 0,31 28 1 0,-31-28-3 16,45 14 0-16,-19-14-1 0,4-5 1 0,4-11 0 16,3-5-3-16,8-11 4 0,2-8-14 15,6-4-17-15,-5-16-42 0,14 16-59 16,-25-29-78-16,22 24-164 0,-13 9-96 0,-23-19 237 16</inkml:trace>
  <inkml:trace contextRef="#ctx0" brushRef="#br0" timeOffset="5532.4472">2026 2830 1027 0,'0'0'39'0,"0"0"-34"16,0 0-6-16,45-9 13 0,-19-3 5 0,13-2 0 16,2-11 1-16,8-1-10 0,6-7 0 15,0-6-8-15,7 0 4 0,2-9-18 0,3 8-36 16,-10-13-71-16,10 13-126 0,2 8-179 0,-31-21 131 15,24 32 295-15</inkml:trace>
  <inkml:trace contextRef="#ctx0" brushRef="#br0" timeOffset="5798.179">3176 2001 1435 0,'-29'-4'46'0,"29"4"-38"15,0 0-1-15,-28 16 1 0,28-16 5 16,-14 32 15-16,7-4-36 0,-4 5 30 0,-1 10-34 16,-1 4 10-16,-1 4 7 0,2-1-10 15,3 2 8-15,2 0-10 0,0-5-4 0,5 4-29 16,-3-16-28-16,19 15-50 0,-14-50-15 0,26 56-40 15,-26-56-65-15,27 5-178 0,17 11 73 0,-44-16 343 16</inkml:trace>
  <inkml:trace contextRef="#ctx0" brushRef="#br0" timeOffset="6126.3974">3700 2024 1142 0,'-27'37'281'16,"3"-22"-258"-16,24-15-27 0,-48 43 34 0,32-13 16 16,16-30 3-16,-36 60 2 0,15-31-18 0,7 10-2 15,0-5-11-15,5-3 1 0,4-4-10 0,5-3 1 16,0-24-6-16,10 41 2 0,-10-41-4 0,27 28 2 16,-27-28-2-16,42 18 1 0,-17-15 2 0,5-3 2 15,0-7 2-15,2-3 0 0,-2-8-4 0,2-1-1 16,-2-6 5-16,-1 0-1 0,-6-3 5 15,-6 2-5-15,-4-2 0 0,-6-2-7 0,-4 1 3 16,-4 1-5-16,-3 0 1 0,-5-2-8 0,0 4 0 16,-5-2-10-16,14 28-19 0,-30-46 25 0,30 46-32 15,-32-35 28-15,32 35-18 0,-30-20-5 16,30 20-15-16,0 0-17 0,0 0-32 0,-26-10-53 16,26 10-78-16,0 0-178 0,0 0-42 15,26 42 223-15</inkml:trace>
  <inkml:trace contextRef="#ctx0" brushRef="#br0" timeOffset="6454.7792">4260 1761 1257 0,'-59'-2'129'0,"59"2"-69"15,-32 7-9-15,32-7 5 0,-28 18-4 16,28-18-9-16,-27 30-17 0,27-30-5 0,-28 39-6 15,28-39 2-15,-19 40-4 0,19-40 0 0,-4 39-4 16,4-39 0-16,7 41-5 0,-7-41 3 0,21 35-4 16,-21-35 3-16,36 26-2 0,-36-26-18 0,44 16 16 15,-19-12-17-15,3-4 16 0,-1-2 1 16,-1-3 2-16,-26 5 16 0,36-16-8 0,-36 16 19 16,0 0-11-16,23-39-2 0,-23 39 0 0,0-44-11 15,-6 17-2-15,-2 1-7 0,-7 1-5 0,-2-1-8 16,17 26-5-16,-46-48-8 0,21 33-1 0,-5-3-10 15,3 9-7-15,-6-3-16 0,33 12-25 16,-57-11-28-16,57 11-60 0,-48 2-81 16,48-2-230-16,-28 26 17 0,-2-17 400 0</inkml:trace>
  <inkml:trace contextRef="#ctx0" brushRef="#br0" timeOffset="7625.2534">1426 4993 194 0,'-5'-28'54'0,"5"28"-8"0,0 0 9 0,-7-35-2 16,7 35 7 0,0 0-9-16,-6-27-7 0,6 27-10 0,0 0 0 15,0 0-7-15,0 0-1 0,0 0-7 0,-9-26-3 16,9 26 13-16,0 0-6 0,0 0 8 0,0 0 12 16,0 0-11-16,0 0 18 0,0 0-2 15,0 0 3-15,0 0-1 0,0 0 0 0,0 0-5 0,0 0-2 16,0 0-7-16,0 0-3 0,0 0-3 0,0 0-4 15,0 0-1-15,0 0-6 0,0 0-5 0,0 0-7 0,0 0-5 16,0 0-4-16,0 0 1 0,0 0 1 16,0 0 8-16,6 33 2 0,-6-33 5 0,16 39-3 15,-16-39 4-15,14 44-1 0,-5-21 7 16,-9-23-1-16,10 47 6 0,-10-47-4 0,9 36 1 0,-9-36-4 16,7 26-4-16,-7-26-5 0,0 0-2 0,0 0-3 15,16 27 0-15,-16-27-1 0,0 0 1 0,0 0 2 0,25-6 4 16,-25 6 4-16,25-23-3 0,-25 23-1 15,39-49-7-15,-13 14 1 0,6-7-7 0,2-4 6 16,5-2-9-16,2-1-11 0,-4 5 18 0,0 2-34 16,-5-1 19-16,-2 13-29 0,-11-7-18 15,8 20-18-15,-20-17-38 0,20 31-69 0,-27 3-140 16,-6-39-155-16,6 39 73 0,0 0 406 0</inkml:trace>
  <inkml:trace contextRef="#ctx0" brushRef="#br0" timeOffset="8663.6575">599 4093 724 0,'0'0'158'0,"0"0"-127"0,-30-26-11 0,30 26 18 15,0 0 9-15,-32-25 11 0,32 25-6 16,-25-11-8-16,25 11-7 0,-30 0-3 0,30 0-5 0,-34 4-3 15,34-4 2-15,-35 16 2 0,35-16 4 0,-36 28 1 16,36-28 4-16,-31 35-3 0,31-35 0 0,-31 42-9 16,31-42-2-16,-24 39-9 0,24-39-2 0,-16 35-8 15,16-35 0-15,-4 29-4 0,4-29 0 0,0 0-3 16,9 28 2-16,-9-28-2 0,0 0 1 0,32 16 1 16,-32-16 0-16,34 1 1 0,-34-1-2 0,40-10 3 15,-15-1-3-15,2-1 2 16,1-4-2-16,0 0 2 0,1 2-2 0,-3 0 1 15,-1 2-1-15,-25 12 0 0,35-20 0 0,-35 20 1 16,0 0-1-16,27-10 0 0,-27 10 1 0,0 0-2 16,0 0-1-16,0 0 0 0,0 0-1 0,-5 30-5 15,5-30 2-15,-16 56-6 0,0-19 6 0,0 5-3 16,-4 4 7-16,1 3-8 0,-1-3 1 0,5 2-13 16,-1-9 0-16,7 5-14 0,-4-13-2 15,13 4-22-15,0-35-23 0,7 48-45 0,-7-48-69 16,0 0-124-16,46 23-126 0,-46-23 225 0</inkml:trace>
  <inkml:trace contextRef="#ctx0" brushRef="#br0" timeOffset="9054.4604">981 4028 984 0,'0'0'280'0,"-47"3"-220"0,13 1-20 0,7 14 8 15,-5-10-2-15,8 10-3 0,-8-4-13 0,7 7-3 16,-2-5-8-16,27-16-1 0,-38 35-7 0,38-35-5 16,-22 28-4-16,22-28 0 0,0 0-5 15,-2 30 2-15,2-30-1 0,0 0 3 16,32 29-1-16,-32-29 2 0,38 17-3 0,-14-10 2 16,1 0-2-16,2-1 2 0,3-1-1 0,-2 2 1 15,-1 2-3-15,-1 1 3 0,-1 4-3 0,-25-14 3 16,37 32-1-16,-37-32 2 0,20 34-4 0,-20-34 4 15,5 36-3-15,-5-36 4 0,-9 37-3 0,9-37 4 16,-19 36-3-16,19-36 2 0,-27 28-1 16,27-28 0-16,-28 21 0 0,28-21 1 0,-29 12-1 15,29-12 2-15,-24 0-1 0,24 0 1 0,0 0-2 16,-25-24-2-16,25 24 0 0,-7-36-2 0,7 12 4 16,5-6-6-16,4-4 6 0,2-4-11 0,6 1-6 15,-1-7-18-15,7 10-16 0,-9-6-22 16,13 15-13-16,-16-14-33 0,22 27-39 15,-26-22-61-15,18 13-172 0,4 16-15 0,-24-23 303 16</inkml:trace>
  <inkml:trace contextRef="#ctx0" brushRef="#br0" timeOffset="9241.9596">1286 4016 1127 0,'-19'31'91'0,"19"-31"-40"0,-18 30 2 15,18-30-2-15,-18 37 1 0,18-37-16 0,-25 51-6 16,9-26-15-16,2 5-1 0,2-2-10 16,-1 0 0-16,3 0-7 0,-1-5-2 0,9 5-19 15,2-28-17-15,2 39-26 0,-2-39-22 0,18 25-36 16,-18-25-32-16,30 5-64 0,-30-5-127 0,34-21-35 16,8 25 319-16</inkml:trace>
  <inkml:trace contextRef="#ctx0" brushRef="#br0" timeOffset="9523.1705">1566 4031 978 0,'-28'30'229'15,"3"-23"-162"-15,25-7-15 16,-39 32 1-16,26-7 3 0,13-25-6 0,-35 51-4 16,14-25-11-16,8 8-1 0,-3-8-11 0,6 8-1 15,1-6-9-15,7 2 3 0,0-6-4 0,2-24 1 16,6 36-5-16,-6-36 2 0,16 26-3 0,-16-26 2 15,0 0-3-15,37 18 4 0,-37-18 2 0,28-6 3 16,-28 6 4-16,27-21-6 0,-27 21 0 0,30-40-5 16,-14 10 0-16,-2 0-6 0,-3-4 4 15,-1-1-7-15,-3 7 4 0,-1 0-4 0,-3-2 3 16,-3 7-5-16,0-2 0 0,0 1-14 0,0 24-6 16,-3-41-20-16,3 41-18 0,-6-35-30 0,6 35-37 15,0 0-62-15,0 0-115 0,0 0-188 16,0 0 18-16,0 0 460 0</inkml:trace>
  <inkml:trace contextRef="#ctx0" brushRef="#br0" timeOffset="10117.123">1902 4107 807 0,'0'0'221'0,"-5"-32"-89"0,5 32-16 0,0 0-5 15,0 0-15-15,0 0-21 0,0 0-23 16,0 0-25-16,-25 13-11 0,25-13-5 0,-14 31 3 15,14-31 0-15,-16 48 5 0,6-20-5 0,1 4 3 16,0 0-8-16,2 3 3 0,1-2-8 0,5-1 3 16,-1-6-6-16,4-1 1 0,-2-25-2 15,5 39 1-15,-5-39-3 0,12 24 4 0,-12-24-3 16,0 0 1-16,0 0 1 0,29 9 1 0,-29-9 2 16,0 0 2-16,0 0 5 0,30-38-1 15,-21 13 4-15,0-2-5 0,-1-6 2 0,3 1-7 16,-4-3 5-16,2 2-4 0,-4 3 4 0,1 1-3 15,-5 3 4-15,-1 26-5 0,4-44 0 0,-4 44-4 16,0-32 1-16,0 32-3 0,0 0 2 0,0 0-3 16,0 0 0-16,0 0-3 0,0 0-2 0,0 0 3 15,0 0 0-15,0 0 4 0,34 43-1 16,-22-19 3-16,4 4-4 0,0 4 4 0,2-2-4 16,-3 5 5-16,1-3-5 0,-3 0 4 0,1-2-4 15,0-7 4-15,-14-23-4 0,25 44 3 16,-25-44-1-16,21 24 1 0,-21-24-2 0,0 0 1 15,0 0 1-15,0 0-1 0,0 0 2 0,25 11-1 16,-25-11 1-16,0 0-1 0,9-39 2 0,-6 13-8 16,1-3-5-16,-2-2-16 0,1 4-15 15,-5-8-32-15,2 35-43 0,-7-58-67 0,7 58-123 16,9-28-237-16,-16 1 39 0,7 27 424 0</inkml:trace>
  <inkml:trace contextRef="#ctx0" brushRef="#br0" timeOffset="10570.3508">377 6214 1495 0,'0'0'59'0,"0"0"-31"0,0 0-13 16,0 0-7-16,0 0-1 0,0 0-4 0,0 0-4 15,0 0 1-15,0 0-1 0,0 0 1 0,34-25 1 16,-34 25-2-16,43-19 1 0,-43 19-13 15,49-18-15-15,-49 18-17 0,48-11-21 0,-48 11-15 16,50-3-39-16,-50 3-46 0,42 0-87 0,-42 0-195 16,0 0 56-16,43 33 392 0</inkml:trace>
  <inkml:trace contextRef="#ctx0" brushRef="#br0" timeOffset="10726.606">395 6502 1124 0,'-12'30'120'0,"12"-30"-79"15,0 0-30-15,0 0-13 0,0 0-1 0,0 0 0 16,0 0 2-16,0 0 3 0,37-19-3 16,-37 19-9-16,48-33-27 0,-9 17-40 15,-9-18-61-15,21 17-94 0,-6-1-213 0,-14-23 97 16,24 31 348-16</inkml:trace>
  <inkml:trace contextRef="#ctx0" brushRef="#br0" timeOffset="11273.4452">902 6069 737 0,'0'-32'286'16,"0"32"-168"-16,0 0-20 0,0 0 0 15,0 0-1-15,0 0-9 0,0 0-22 0,0 0-18 16,0 0-20-16,0 0-9 0,0 0-9 0,0 0-6 16,0 0-4-16,0 0 2 0,0 0-2 0,0 0 4 15,0 0 2-15,-18 48 3 0,18-18 0 0,2 3 5 16,-2 3-6-16,0-3 4 0,2 4-7 0,-1-5 1 16,3-2-5-16,1-6 2 0,-5-24-4 0,16 36 2 15,-16-36-2-15,0 0 1 0,34 28 0 16,-34-28 0-16,0 0 0 0,33 0 1 15,-33 0 1-15,0 0 1 0,36-28 2 0,-36 28-3 16,26-37 3-16,-11 12-5 0,-3-3 3 0,2 1-5 16,-3-1 4-16,-2 2-4 0,-1 1 3 0,-8 25-1 15,13-35 1-15,-13 35-2 0,0 0 2 0,10-25-3 16,-10 25 0-16,0 0-1 0,0 0-4 16,0 0 2-16,0 0 0 0,11 25 3 0,-11-25 1 15,16 42 3-15,-7-15-3 0,0 6 6 0,-2-1-8 16,0-2 4-16,0-2-3 0,2-3 2 0,-9-25-1 15,18 42 2-15,-18-42-2 0,19 24 2 0,-19-24-1 16,0 0 2-16,25 16 2 0,-25-16 5 0,0 0 6 16,0 0 3-16,30-21 7 0,-30 21-1 15,18-35-3-15,-8 9-7 0,-1-4-3 16,2-4-8-16,-2-3 1 0,0-2-6 0,-2 1 1 16,-2-5-11-16,2 8-5 0,-2-5-20 0,6 6-18 15,-8-15-47-15,20 26-68 0,-24-39-142 0,20 18-270 16,4 4 64-16,-7-15 406 0</inkml:trace>
  <inkml:trace contextRef="#ctx0" brushRef="#br0" timeOffset="12820.3864">7665 930 1190 0,'-26'9'78'0,"26"-9"-45"0,0 0-15 0,0 0 2 16,0 0 12-16,0 0 9 0,0 0-3 0,0 0-8 15,0 0-13-15,0 0-7 0,-25 12-3 0,25-12 2 16,-23 28 1-16,7-1 10 0,-5 4 1 16,0 13 12-16,-10 2 15 0,7 14-30 0,-6-4 24 15,3 17-30-15,-1-8 2 0,1 5 8 0,2 1-16 32,4-3 6-32,3-1-13 0,6-9 7 0,5-7-10 15,3-6 8-15,8-10-8 0,5 2 4 0,8-7-6 16,5-6 3-16,6-4-11 0,0-8-5 0,8 0-23 15,-3-13-9-15,15 4-15 0,-9-20-22 16,18 11-41-16,-22-29-73 0,25 19-47 0,-22-17-122 0,-6-13-29 0,15 27 259 16</inkml:trace>
  <inkml:trace contextRef="#ctx0" brushRef="#br0" timeOffset="13024.0784">7214 1589 1450 0,'-45'3'58'0,"45"-3"-29"0,0 0-24 0,0 0-12 16,0 0 1-16,0 0 3 0,0 0 11 0,31 5 5 16,-31-5 2-16,53-7-3 0,-16 0-6 0,5-3-4 15,6-3 0-15,4 3-4 16,-1-4 3-16,2 3-4 0,4 2-18 0,-8-5-24 0,10 16-35 16,-18-18-50-16,19 29-56 0,-21-22-68 15,9 3-197-15,8 24 50 0,-24-27 390 0</inkml:trace>
  <inkml:trace contextRef="#ctx0" brushRef="#br0" timeOffset="13743.0286">8434 1553 1326 0,'-28'-10'77'0,"28"10"-31"0,-43-13-2 15,43 13 4-15,-48-7 2 0,48 7-7 0,-53-1-5 16,25 6-9-16,-4-3-5 0,2 7-1 0,-4-1-2 15,4 8 2-15,-2 0-2 0,2 5 0 0,-3 2-5 16,4 7 2-16,1 0-5 0,1 2 2 0,4 1-7 16,4 1 3-16,1 3-7 0,7-6 1 15,3-1-5-15,8-30 1 0,1 42-4 0,-1-42 3 16,16 30-3-16,-16-30 2 0,34 22-2 16,-34-22 1-16,50 5 0 0,-20-9 0 0,3-4 1 15,6-8 0-15,2-5 1 0,3-1-2 0,-5-6 4 16,2-2-6-16,-2 0 4 0,-4 0-4 0,-3 2 4 15,-5 4-2-15,-4-1 4 0,-23 25-3 0,35-41 3 16,-35 41-2-16,20-28 2 0,-20 28-2 16,0 0 2-16,0 0 0 0,0 0 2 0,0 0 0 15,0 0-1-15,0 0 1 0,0 0-3 0,0 0 0 16,0 0-2-16,0 0 1 0,0 0-2 0,0 0 2 16,-18 42-2-16,18-42 3 0,-18 46-3 0,18-46 3 15,-7 39-3-15,7-39 1 0,4 30-2 16,-4-30 0-16,0 0-1 0,32 30 2 0,-32-30 0 15,35 7 2-15,-35-7-1 0,48-4 0 16,-22-1 2-16,1-4-2 0,0-3 3 0,-1-2-3 16,1 2 2-16,-27 12-1 0,48-29 1 0,-48 29-2 15,42-22 2-15,-42 22-2 0,30-15 1 0,-30 15 0 16,0 0-1-16,0 0 0 0,0 0 0 0,0 0 1 16,0 0-2-16,0 0 2 0,0 0 1 0,0 0 0 15,13 30 0-15,-13-30 1 0,-9 29-1 16,9-29 1-16,-11 29-2 0,11-29 2 0,-9 27-1 15,9-27 1-15,0 0-2 0,0 0-1 16,0 0-1-16,0 0 0 0,0 0-1 0,0 0 1 16,0 0 1-16,32 5-1 0,-32-5 3 0,44-39-2 15,-14 13 4-15,4-4-5 0,2-2 5 0,1 1-5 16,-4 1 4-16,5 2-3 0,-8 5 3 0,-4 3-3 16,-26 20 4-16,39-23-3 0,-39 23 0 15,0 0 0-15,0 0 1 0,27-7 0 0,-27 7 4 16,0 0 2-16,3 30 2 0,-3-30 2 0,-1 43-5 15,-1-14 2-15,-4 0-6 0,1-1 1 0,0-3-5 16,1-1 4-16,4-24-5 0,2 39-3 0,-2-39-12 16,9 28-9-16,-9-28-18 0,0 0-13 0,41 35-42 15,-41-35-44-15,46 11-93 0,-46-11-216 16,40-25-53-16,5 22 148 0</inkml:trace>
  <inkml:trace contextRef="#ctx0" brushRef="#br0" timeOffset="14149.4029">10056 1340 1339 0,'-23'-26'135'0,"23"26"-76"0,0 0-28 15,0 0-6-15,0 0-6 0,0 0-8 16,0 0-8-16,-16 37 1 0,6-11-6 0,-1 8 5 16,-3 4-6-16,-2 6 8 0,0 6-8 0,-2-1 6 15,4 0-7-15,-2-1 4 0,6-2-16 0,1-7 0 16,7 3-17-16,-2-12-8 0,17 5-20 0,-13-35-15 16,30 48-40-16,-30-48-28 0,50 22-50 0,-22-23-126 15,4-20-67-15,26 21 167 0</inkml:trace>
  <inkml:trace contextRef="#ctx0" brushRef="#br0" timeOffset="14461.9179">10581 1379 1189 0,'-36'4'192'0,"8"-10"-125"16,28 6-6-16,-46 7 3 0,46-7-1 16,-46 25-17-16,46-25-10 0,-46 39-13 15,26-13-2-15,-3 2-7 0,5 4 2 0,2 0-4 16,4 3 4-16,3-3-7 0,4-2 2 0,3-6-7 15,2-24 1-15,11 43-3 0,-11-43 1 0,25 35-1 16,-25-35 2-16,35 26-1 0,-35-26 1 0,39 12-1 16,-39-12-1-16,39 0 1 0,-39 0 0 0,46-17 1 15,-19-1-2-15,-1-3 2 0,2-7-5 16,1-4 3-16,-4-1-4 0,-2-4 5 0,-4 2-4 16,-7-1 4-16,-3 6-3 0,-7 2 4 0,-2 0-4 15,-5 3 2-15,5 25-5 0,-20-42 0 0,20 42-5 16,-28-33-1-16,28 33-5 0,-32-20-4 15,32 20-5-15,-35-5-12 0,35 5-11 0,-29 7-22 16,29-7-26-16,0 0-50 0,-28 5-59 0,28-5-94 16,23 37-170-16,-23-37 30 0,39 14 409 15</inkml:trace>
  <inkml:trace contextRef="#ctx0" brushRef="#br0" timeOffset="14790.1994">11161 1189 1300 0,'-33'-21'140'0,"33"21"-77"16,-29-21-38-16,29 21 29 0,-24-15-16 0,24 15 10 15,-27 0-15-15,27 0-7 0,-37 9 14 0,37-9-34 16,-41 27 33-16,41-27-31 0,-37 45 13 0,19-16 7 16,-1-1-5-16,5 0 3 0,3-3-11 0,11-25-2 15,-9 47-9-15,9-47 0 0,4 39-3 0,-4-39 0 16,17 30-2-16,-17-30 2 0,32 23-1 15,-32-23 2-15,43 9-1 0,-43-9 2 0,46-7 1 16,-21-6-1-16,-1-3 2 0,3-7-4 16,-2-1 3-16,-2-4-4 0,-4-6 4 0,-1 6-4 0,-7-2 4 15,-6 2-2-15,-3 1 1 0,-4-1-3 0,2 28-17 16,-16-47 19-16,16 47-34 0,-25-39 19 0,25 39-16 16,-26-26-2-16,26 26-2 0,-29-11-3 15,29 11-16-15,0 0-22 0,0 0-43 16,-33 11-45-16,49 15-53 0,-16-26-86 0,0 0-169 15,16 49 59-15,-16-49 411 0</inkml:trace>
  <inkml:trace contextRef="#ctx0" brushRef="#br0" timeOffset="15024.7093">11610 1449 1616 0,'0'0'75'0,"0"0"-44"0,-29-8 2 16,29 8 4-16,0 0-6 0,0 0-10 0,0 0-8 16,0 0-9-16,0 0-4 0,0 0-2 0,36-36 1 15,-36 36-1-15,49-21 2 0,-19 7-7 16,2 5-7-16,0-1-12 0,3 8-15 0,-10-5-17 16,9 16-26-16,-34-9-33 0,48 9-62 0,-48-9-65 15,26-11-242-15,-26 11 24 0,0 0 325 0</inkml:trace>
  <inkml:trace contextRef="#ctx0" brushRef="#br0" timeOffset="15165.3368">11436 1728 1520 0,'-32'24'60'16,"32"-24"-43"-16,0 0 1 0,0 0-4 0,0 0 6 16,0 0 5-16,32 22-3 0,-32-22 0 0,51-13-13 15,-12 1-7-15,7-6-7 0,9 2-25 0,-5-15-55 16,21 24-118-16,-34-20-267 0,18 3-82 0,3 11 169 15</inkml:trace>
  <inkml:trace contextRef="#ctx0" brushRef="#br0" timeOffset="16685.1401">12918 1027 1349 0,'0'0'64'0,"0"0"-29"0,0 0-19 16,0 0-7-16,0 0 3 0,0 0 3 0,0 0 2 0,0 0-4 0,-26 0-6 15,26 0-1-15,-7 44-4 0,3-12 7 0,-1 8 20 16,0 8-29-16,-1-1 28 0,1 9-32 0,0-3 4 16,-1 2 8-16,1-2-9 0,1-2 7 0,1-4-9 15,1 1 6-15,2-8-8 0,2-8-2 16,5-4-17-16,-7-28-12 0,21 41-26 0,-21-41-24 15,27 23-56-15,-27-23-65 0,26-16-185 0,-26 16-66 16,30-35 258-16</inkml:trace>
  <inkml:trace contextRef="#ctx0" brushRef="#br0" timeOffset="16892.0542">12906 1043 1334 0,'-25'1'209'0,"25"-1"-142"15,0 0-26-15,0 0-14 0,0 0-5 0,-5-28-2 16,5 28-5-16,28-23 0 0,-28 23-7 0,48-23-3 16,-18 11-4-1,4 2-1-15,1-1-5 0,4 4-6 0,-3-2-17 16,4 7-26-16,-10-10-28 0,13 21-32 16,-43-9-39-16,65 5-29 0,-65-5-68 15,43-2-189-15,-11 27 24 0,-32-25 385 0</inkml:trace>
  <inkml:trace contextRef="#ctx0" brushRef="#br0" timeOffset="17064.0142">12973 1330 1168 0,'0'0'241'0,"-33"21"-195"0,33-21-30 0,0 0-15 16,0 0 0-16,0 0 6 0,0 0 3 0,0 0 5 15,37-9-4-15,-37 9-5 0,44-7-5 0,-16 2-1 16,4 5-1-16,2-4-2 0,1 1-16 0,4 6-23 15,-5-10-23-15,12 18-35 0,-16-18-29 0,18 19-44 16,-16-17-60-16,3-2-173 0,17 28 55 16,-52-21 351-16</inkml:trace>
  <inkml:trace contextRef="#ctx0" brushRef="#br0" timeOffset="17309.9759">13788 1423 1167 0,'-27'5'72'0,"-1"-12"-21"0,28 7 11 0,-55-3 15 16,55 3 2-16,-60 7-11 0,35 3-7 15,-12-4-11-15,9 10-7 0,-4-2-14 0,5 7-5 0,1 2-3 16,6 5 1-16,2-4-4 0,6 3 2 0,7-2-14 16,5-25 0-16,1 45-8 0,-1-45 5 0,25 37-5 0,-25-37 2 15,45 34-2-15,-15-25 1 0,5-2-7 16,4-7-9-16,5 1-15 0,-3-13-29 0,14 14-54 15,-23-32-96-15,33 19-260 0,-22-5-86 0,-8-10 158 16</inkml:trace>
  <inkml:trace contextRef="#ctx0" brushRef="#br0" timeOffset="17661.949">12757 2168 894 0,'0'0'266'0,"0"0"-163"0,0 0-41 16,0 0-15-16,0 0-2 0,0 0 7 16,0 0 14-16,53-9 3 0,-19-5-8 0,21 4-17 15,3-12-6-15,17-2 6 0,8-4-42 0,7-1 29 16,4-2-38-16,2 4 7 0,3 1 1 0,0-1-8 16,-3 10 1-16,-2-1-6 0,-8 6-6 0,-6-2-11 15,2 10-24-15,-19-10-43 0,15 25-54 0,-35-25-81 16,24 17-210-16,-17 8-66 0,-24-15 240 0</inkml:trace>
  <inkml:trace contextRef="#ctx0" brushRef="#br0" timeOffset="25142.3187">15481 2774 838 0,'14'-30'71'16,"-14"30"-26"-16,0 0-12 0,14-33-2 0,-14 33 7 15,0 0 6-15,13-29 4 0,-13 29 6 16,0 0 4-16,0 0 0 0,0 0-6 0,0 0-11 16,0 0-16-16,0 0-11 0,0 0-9 15,0 0-2-15,-34 44 4 0,22-19 7 0,-4 1 5 16,2 8 10-16,-6-4-6 0,8 5 3 0,-4-5-11 15,7 7-17-15,-2-5 29 0,2 3-32 0,2-2 29 16,2 1-12-16,2-4-8 0,-1-4 5 16,4-26-6-16,0 46 3 0,0-46-5 0,4 30 1 15,-4-30-2-15,0 0 0 0,0 0-2 0,14 25 2 16,-14-25 1-16,0 0 1 0,0 0 3 0,0 0 3 16,23-29 3-16,-23 29-2 0,23-45 2 0,-7 11-8 15,-2 1 6-15,2-10-5 0,-2 3-11 0,2-2 30 16,-2-2-28-16,0 3 28 0,-3-1-10 0,-1 5-9 15,-1 0 4-15,0 3-7 0,-2 4 4 16,0 6-5-16,-7 24 3 0,11-34-3 16,-11 34 2-16,0 0 0 0,0 0-1 0,0 0 1 15,0 0-3-15,0 0 1 0,0 0-1 0,25 30 3 16,-15-2-4-16,5 4 5 0,-3 2-6 0,4 1 6 16,-2 0-4-16,2 0 6 0,0-3-2 0,3 0-10 15,1-4 29-15,1-2-28 0,-21-26 28 0,44 46-15 16,-19-27-3-16,-2-1 4 0,2-7-2 15,-25-11 2-15,39 12-3 0,-39-12 0 0,35-2-2 16,-35 2-1-16,31-12 5 0,-31 12-2 0,19-27 3 16,-19 27-2-16,9-40-15 0,-9 40 25 0,3-51-27 15,-3 23 25-15,-1-4-12 0,-3 2-6 0,2-3 1 16,-1-3-10-16,3 3-5 0,-2-4-12 16,7 5-7-16,-5-7-21 0,9 13-20 15,-11-18-34-15,2 44-51 0,11-69-77 0,12 41-206 16,-23 28-42-16,20-56 246 0</inkml:trace>
  <inkml:trace contextRef="#ctx0" brushRef="#br0" timeOffset="26218.8838">5742 4685 935 0,'0'0'107'0,"0"0"-28"0,0 0-35 0,0 0-30 15,0 0 1-15,0 0 8 0,0 0 5 0,0 0 1 16,28-14-6-16,-28 14-12 0,43-11-5 0,-18 6-2 15,1-2-3-15,3 0-1 0,-1 3-2 16,0 1 2-16,1 3-3 0,-1 0-8 0,-2 0-15 0,3 12-28 16,-29-12-41-16,48 23-46 0,-48-23-74 0,24 9-160 15,-1 22-21-15,-23-31 396 0</inkml:trace>
  <inkml:trace contextRef="#ctx0" brushRef="#br0" timeOffset="26404.9548">5666 4960 895 0,'-37'21'50'0,"37"-21"-11"0,-29 3-22 16,29-3-16-16,0 0-5 0,0 0-3 0,0 0 1 15,27 11 2-15,-27-11 0 0,51-2 2 0,-15-5 0 16,4-5-3-16,10-6-18 0,3 2-28 16,2-8-35-16,9 6-60 0,-4-5 0 0,2-2-32 15,2 15-49-15,-22-29 117 0,29 27 110 0</inkml:trace>
  <inkml:trace contextRef="#ctx0" brushRef="#br0" timeOffset="26698.3273">6342 4361 1110 0,'-24'12'61'0,"24"-12"-10"15,0 0-21-15,0 0-17 0,0 0-6 0,0 0 4 16,0 0 7-16,0 0 10 0,0 0 6 0,39 18-2 15,-11-9-2-15,0-9-1 0,9 10-1 0,-3-6-9 32,3 8-2-32,-5-2-8 0,0 6-1 0,-7 0 0 15,0 5 1-15,-25-21-4 0,32 50 5 0,-25-24-6 16,-4 4 6-16,-8 2-6 0,-4 1 7 0,-9 4-9 16,-3 2 7-16,-6-2 15 0,-3 0-32 0,-5-5 31 0,-1 1-34 0,1-3 11 15,0-5 3-15,3-4-5 0,3-7-1 0,29-14-11 16,-42 19-11-16,42-19-21 0,0 0-32 15,0 0-80-15,-27-2-46 0,27 2-90 0,36 6-155 16,-24-34 85-16,34 26 364 0</inkml:trace>
  <inkml:trace contextRef="#ctx0" brushRef="#br0" timeOffset="26966.3194">7745 4176 826 0,'0'0'112'0,"0"0"-16"0,0 0-8 16,-2-28 2-16,2 28-7 0,0 0-19 0,-28 5-15 15,28-5-8-15,-30 12-4 0,30-12-5 16,-30 28-1-16,30-28-8 0,-32 48 4 0,16-16-13 16,2 6 1-16,0 5-7 0,5 3 5 0,-4-2-9 15,4-2 7-15,2 2-11 0,2-2 2 16,2-1-6-16,-1-3 5 0,4-1-17 0,2-5 2 15,3 2-6-15,0-10-1 0,6 3 5 0,-11-27-34 16,21 31-7-16,-21-31-46 0,29 11-33 0,-29-11-47 16,35-20-111-16,-3 12-159 0,-20-33 154 0,27 29 299 15</inkml:trace>
  <inkml:trace contextRef="#ctx0" brushRef="#br0" timeOffset="27153.96">7648 4186 1363 0,'-25'-7'95'0,"25"7"-34"0,0 0-24 16,0 0-15-16,0 0-12 0,0 0-8 0,0 0-1 16,0 0 5-16,26 0 3 0,-1 0 3 0,4-5-1 15,8-2-4-15,2-4-2 16,1 1-6-16,5 1-7 0,-6-3-16 0,3 6-18 16,-6-9-25-16,8 22-31 0,-19-21-46 0,19 24-93 15,-44-10-184-15,34 7-42 0,-6 18 328 0</inkml:trace>
  <inkml:trace contextRef="#ctx0" brushRef="#br0" timeOffset="27325.9548">7598 4549 1339 0,'-35'5'78'0,"35"-5"-40"16,-30 11-18-16,30-11-6 0,0 0-6 15,0 0-4-15,0 0-4 0,0 0 1 0,0 0 4 16,33-3-1-16,-8-5-1 0,5 0-9 0,9-1-22 15,-4-9-28-15,15 13-39 0,-15-20-39 16,22 25-41-16,-21-17-65 0,6-4-164 0,11 29 29 16,-26-25 375-16</inkml:trace>
  <inkml:trace contextRef="#ctx0" brushRef="#br0" timeOffset="27591.7339">8416 4651 983 0,'-30'7'105'16,"30"-7"-20"-16,-28-10 4 0,28 10-7 0,-30-11-12 15,30 11-15-15,-36-7-8 0,10 4-2 0,26 3-3 16,-46 7 1-16,46-7-3 0,-50 19-5 0,50-19-2 16,-48 32-6-16,48-32-4 0,-42 46-9 0,26-20-1 15,2-1-7-15,14-25-17 0,-14 45 29 16,14-45-33-16,7 41 29 0,-7-41-14 0,28 37-3 15,-28-37 2-15,48 25-4 0,-18-18-11 0,7 0-14 16,0-18-29-16,16 18-50 0,-17-33-71 0,35 31-190 16,-22-19-168-16,-6-9 19 0,10 21 507 0</inkml:trace>
  <inkml:trace contextRef="#ctx0" brushRef="#br0" timeOffset="27935.5988">7437 5305 1050 0,'-34'39'94'0,"34"-39"-22"0,-25 10-20 0,25-10-14 16,0 0 0-16,0 0 9 0,34 2 14 15,-34-2 8-15,67-16-8 0,-21 0-14 0,16 0-17 16,6-3-8-16,8 0-9 0,9-6 7 0,9-2-3 16,9-4 2-16,6 4-6 0,-4 4-9 0,1 4-15 15,-5 7 2-15,-7-2-5 0,2 10-9 0,-10-10-23 16,8 16-43-16,-19-22-58 0,22 33-109 0,-24-10-267 15,-4-10 19-15,10 20 360 0</inkml:trace>
  <inkml:trace contextRef="#ctx0" brushRef="#br0" timeOffset="30217.06">11489 4798 1379 0,'-3'37'377'15,"3"-37"-364"-15,0 0-8 0,0 0-25 0,0 0 34 16,33-27-13-16,-33 27 13 0,52-23-13 0,-21 14-5 15,7-1-9-15,2-4-14 0,8 8-22 0,-4-9-21 16,15 15-24-16,-20-18-32 0,23 27-38 0,-28-25-57 16,22 27-55-16,-12 1-174 0,-44-12 161 0,68 14 289 15</inkml:trace>
  <inkml:trace contextRef="#ctx0" brushRef="#br0" timeOffset="30357.7531">11757 5025 1457 0,'-55'9'122'0,"28"10"-63"15,0-10-21-15,27-9-8 0,0 0-11 0,0 0-10 16,0 0-8-16,0 0-3 0,0 0 0 16,36 9 2-16,1-20 1 0,9-7-14 0,18 3-38 15,-6-26-71-15,36 30-169 0,-12-24-264 0,-3 0 8 16,12 14 395-16</inkml:trace>
  <inkml:trace contextRef="#ctx0" brushRef="#br1" timeOffset="35175.4497">9003 4963 1563 0,'0'0'138'0,"0"0"-95"16,0 0-32-16,0 0-8 0,0 0-4 0,0 0 0 16,0 0 1-16,0 0 1 0,0 0-3 0,0 0-7 15,0 0-11-15,0 0-13 0,0 0-20 0,0 0-17 16,0 0-24-16,0 0-39 0,0 0-67 0,0 0-70 15,0 0-215-15,37 9 98 0,-37-9 387 0</inkml:trace>
  <inkml:trace contextRef="#ctx0" brushRef="#br0" timeOffset="52634.1093">15299 4997 1275 0,'-9'26'393'16,"9"-26"-326"-16,-29-18-27 0,29 18-19 0,0 0-8 16,0 0-3-16,0 0-3 0,-28-26-3 0,28 26-3 15,0 0-3-15,0 0-7 0,0 0-8 16,0 0-18-16,0 0-31 0,0 0-44 0,0 0-50 16,0 0-46-16,0 0-74 0,0 0-151 15,30-9-8-15,11 16 364 0</inkml:trace>
  <inkml:trace contextRef="#ctx0" brushRef="#br0" timeOffset="52962.3072">16290 4053 876 0,'13'-30'33'0,"-13"30"-14"0,5-29 16 0,-5 29 19 16,0 0 31-16,0 0-5 0,0 0-11 0,0 0-23 16,-25 4-23-16,25-4 0 0,-33 37 0 0,13-4 9 15,-10-1-1-15,5 10 11 0,-8-1-5 16,4 12 12-16,-6-4-6 0,7 9 6 0,-6-5-13 16,11 5 1-16,-4-7-17 0,8 2 0 0,-1 0-14 15,8-2 3-15,3 0-10 0,4-3-9 0,3-3 26 16,4-2-29-16,5-5 27 0,2-6-20 0,7 0-24 15,-16-32-4-15,39 49-18 0,-39-49-15 0,46 30-14 16,-46-30-35-16,48 12-57 16,-48-12-53-16,38-21-168 0,-7 19-33 0,-24-29 251 15</inkml:trace>
  <inkml:trace contextRef="#ctx0" brushRef="#br0" timeOffset="53165.5255">16014 4549 1387 0,'-41'-7'94'0,"41"7"-27"16,-53 4-9-16,53-4-2 0,-33 1-1 0,33-1-9 16,0 0-16-16,0 0-12 0,0 0-12 0,0 0-7 15,0 0-1-15,0 0-1 0,0 0 2 16,26 4 0-16,1-4-6 0,-1-4-9 0,12 3-13 16,-3-10-18-16,15 9-18 0,-10-10-17 0,19 14-22 15,-17-20-35-15,22 25-37 0,-23-23-55 0,17 13-99 16,4 12-81-16,-26-25 240 0</inkml:trace>
  <inkml:trace contextRef="#ctx0" brushRef="#br0" timeOffset="53906.4793">16832 4579 991 0,'0'0'182'0,"0"0"-108"0,-40-5-28 15,40 5 2-15,-38 0 8 0,38 0 4 16,-44 0-1-16,44 0-3 0,-53 5-6 0,28 4-4 15,-8-6-8-15,4 8-6 0,-4-2-5 0,1 5-3 16,-4-2-5-16,6 9 0 0,-2-1-4 0,2 4 1 16,2 3-7-16,1-2 1 0,4-1-5 0,6 4-12 15,17-28 28-15,-20 44-31 0,20-44 26 0,0 34-14 16,0-34-4-16,21 25 2 0,-21-25 1 16,41 15-2-16,-14-13 0 0,8-4 0 0,2-5 1 15,6-3-1-15,1-6 1 0,-1-3-6 0,1-4-16 16,-5-2 26-16,0 4-30 0,-6-4 32 0,-1 6-12 15,-3-2-1-15,-29 21 7 0,40-37-3 0,-40 37 4 16,25-32-2 0,-25 32 2-16,7-25 0 0,-7 25 2 0,0 0-2 15,-7-24 1-15,7 24-1 0,0 0 0 16,0 0 1-16,-28-11-1 0,28 11-1 0,0 0 1 16,0 0 0-16,-34 16 0 0,34-16 0 0,0 0-1 0,-30 39 2 0,30-39-3 15,-12 31 3-15,12-31-4 0,-4 30 3 0,4-30-1 16,5 25 1-16,-5-25-2 0,0 0 2 0,22 32-2 15,-22-32 1-15,24 14 0 0,-24-14 1 0,32 7 1 0,-32-7-1 16,41-4 2-16,-41 4 0 0,46-14 0 16,-46 14-1-16,48-23 0 0,-21 7-1 0,-1-3 1 15,-1-2-2-15,0 3 3 0,-25 18-5 0,40-37 4 16,-40 37-4-16,31-30 4 0,-31 30-1 0,0 0 0 31,0 0 1-31,0 0 3 0,0 0 1 0,0 0 2 16,0 0-2-16,0 0-4 0,0 0-1 0,0 0-5 15,-11 41 4-15,-3-11-3 0,-4 0 6 16,2 3-5-16,-2 1-10 0,1-6 26 0,2 0-26 0,15-28 26 16,-19 42-13-16,19-42-2 0,-7 25 2 0,7-25-1 15,0 0 0-15,0 0-1 0,0 0 1 0,0 0 2 0,32 5 0 16,-32-5 1-16,32-26-2 0,-32 26-14 16,44-48 26-16,-19 20-26 0,1-2 26 0,-1 4-9 15,-2-2-4-15,0-1 6 0,-23 29-1 0,37-42 4 16,-37 42-1-16,29-30 1 0,-29 30-4 15,0 0 4-15,0 0-2 0,0 0 0 0,0 0-2 16,0 0-5-16,0 0 0 0,0 0-2 0,0 0 3 16,0 0-2-16,17 32 1 0,-17-32-3 0,7 30-4 15,-7-30-10-15,8 33-3 16,-8-33-12-16,8 41 6 0,-1-18-8 0,-7-23-24 16,18 46 6-16,-18-46-58 0,25 40 4 0,-25-40-53 15,35 32-59-15,-35-32-77 16,29-2-182-16,8 14 101 0,-37-12 376 0</inkml:trace>
  <inkml:trace contextRef="#ctx0" brushRef="#br0" timeOffset="54120.3584">18102 4243 1504 0,'0'0'32'0,"-33"19"-32"0,33-19 2 16,-41 46-2-16,18-16 14 0,-6 5 7 0,3 9 10 15,-6-5-4-15,2 7-1 0,0-1-19 0,3-1 1 16,4-1-12-16,4-1 6 0,5-5-12 0,3-5-2 16,11 1 0-16,0-33-30 0,14 49-5 0,-14-49-36 15,32 34-47-15,-32-34-36 0,53 14-66 16,-26-9-122-16,1-24-59 0,25 22 245 0</inkml:trace>
  <inkml:trace contextRef="#ctx0" brushRef="#br0" timeOffset="54409.3831">18488 4359 1207 0,'0'0'93'0,"-33"7"-43"0,33-7 9 0,-45 23 10 15,28 2 4-15,-17-4-9 0,13 12-1 0,-15-3-14 16,12 11-4-16,-3-3-16 0,4 5-3 0,3-3-7 16,8 1 2-16,1-3-11 0,11-1-10 0,6-7 25 15,4-1-28-15,-10-29 29 0,34 35-14 16,-9-25-8-16,1-3 3 0,3-7-3 0,4-5-2 15,5-7 1-15,-1-4-3 0,0-5-14 16,2-7 27-16,-2-4-30 0,0-7 23 0,1-3-13 16,-5-2-10-16,-3 0 3 0,-7-2-6 0,-3 11 6 15,-10-2-3 1,-4 5 4-16,-10 2-5 0,-3 6-2 0,-9-3-13 16,16 27-7-16,-42-39-15 0,42 39-6 15,-53-14-6-15,53 14-8 0,-57 7-9 0,57-7-29 0,-48 23-32 16,48-23-77-16,-21 48-199 0,21-48 21 15,-6 24 312-15</inkml:trace>
  <inkml:trace contextRef="#ctx0" brushRef="#br0" timeOffset="54709.8668">19126 4144 1077 0,'0'0'257'0,"0"0"-187"15,-32-19-17-15,32 19 7 0,0 0-5 0,-28 19-8 16,28-19-8-16,-32 25 0 0,32-25-5 0,-34 40 0 16,34-40-8-16,-32 50 3 0,18-20-7 0,3 1 4 0,4-3-7 15,2 1 0-15,3-6-7 0,2-23 0 0,13 36-7 16,-13-36 0-16,30 18-3 0,-30-18 1 0,44 0 1 16,-19-5-4-16,0-6 4 0,-1-3-3 0,-24 14 3 31,47-37-2-31,-47 37 1 0,37-49-4 0,-23 26 2 15,-14 23-5-15,10-44-1 0,-10 44-7 0,-10-37-2 16,10 37-10-16,-28-28-6 0,1 12-19 0,27 16-28 16,-64-14-40-16,38 31-85 0,-35-31-128 0,12 25-207 15,-1 8 51-15,-21-15 411 0</inkml:trace>
  <inkml:trace contextRef="#ctx0" brushRef="#br2" timeOffset="68571.8975">7768 7043 1262 0,'0'0'109'16,"0"0"-56"-16,0 0-13 0,0 0-10 0,0 0 3 15,0 0 1-15,0 0-3 0,0 0-8 0,0 0-10 0,0 0-8 16,0 0-5-16,0 0-4 0,0 0 3 16,-9 48-2-16,9-11 5 0,0 7-6 0,0 3 7 15,-2 4-7-15,1 0 8 0,-1 2-8 0,2-5 8 16,0 1-10-16,2-5 8 0,-1-2 9 0,1-6-36 15,5-1 23-15,-7-35-44 0,11 49-4 16,-11-49-20-16,18 32-57 0,-18-32-52 0,24 5-138 16,1-1-145-16,-19-33 108 0,24 24 354 0</inkml:trace>
  <inkml:trace contextRef="#ctx0" brushRef="#br2" timeOffset="68759.4275">7773 7136 1294 0,'-26'-14'216'0,"26"14"-160"0,0 0-31 16,0 0-20-16,0 0-4 0,0 0 4 0,25-31 11 16,-1 17 1-16,7-8 4 0,6 0-7 0,5-3-5 15,4 0-7-15,7-1 0 0,1 5-16 0,-1 3-19 16,-7-8-37-16,10 26-42 0,-22-25-55 16,23 34-97-16,-25-4-228 0,-32-5 20 0,58 23 414 15</inkml:trace>
  <inkml:trace contextRef="#ctx0" brushRef="#br2" timeOffset="68931.2865">7830 7480 1393 0,'0'0'41'16,"0"0"-28"-16,0 0-17 0,0 0-4 0,0 0 4 15,41-12 3-15,-13-3 0 0,9 1-10 0,1-10-27 16,16 13-47-16,-11-22-75 0,28 22-86 0,-16-3-178 15,-6-16 8-15,24 28 368 0</inkml:trace>
  <inkml:trace contextRef="#ctx0" brushRef="#br2" timeOffset="69181.3031">8723 7450 1124 0,'0'0'48'0,"-27"3"1"0,27-3-9 16,-28 11 6-16,28-11 9 0,-32 23 7 0,32-23-3 15,-39 42 2-15,11-19 14 0,8 11-41 0,-6-5 23 16,8 7-37-16,-2-8 0 0,8 2-4 16,12-30-9-16,-14 46-2 0,14-46-7 0,7 35 1 15,-7-35-1-15,25 30 1 0,-25-30-2 0,49 16-7 16,-13-9-22-16,-4-14-38 0,22 14-70 15,-23-35-117-15,27 15-309 0,-1 1 47 0,-11-16 345 16</inkml:trace>
  <inkml:trace contextRef="#ctx0" brushRef="#br2" timeOffset="69415.7466">10065 7159 1817 0,'0'0'9'0,"0"0"-18"0,0 0-2 16,0 0 1-16,5-31 6 0,-5 31-1 16,32-20-1-16,-32 20-11 0,41-10-16 0,-41 10-19 15,50 0-21-15,-50 0-22 0,62 7-40 0,-62-7-58 16,60 2-128-16,-21 6-166 0,-39-8 113 0,51 11 374 15</inkml:trace>
  <inkml:trace contextRef="#ctx0" brushRef="#br2" timeOffset="69587.5361">10150 7388 1695 0,'-32'14'56'0,"32"-14"-37"15,-35 25-8-15,35-25-8 0,0 0-2 0,0 0-1 16,0 0 0-16,0 0-1 0,0 0 0 0,28 26 2 15,-28-26-3-15,53-3-4 0,-10-1-21 0,-1-13-45 16,27 17-79-16,-21-37-145 0,23 16-261 0,11 3 14 16,-5-22 414-16</inkml:trace>
  <inkml:trace contextRef="#ctx0" brushRef="#br2" timeOffset="72920.5705">14831 6851 1093 0,'-26'23'54'0,"-10"-2"-16"16,2 13 11-16,-6-6-2 0,1 14 0 0,-9-5-12 15,4 11 2-15,-8-6-13 0,6 7-2 16,-2-3-19-16,6 0 2 0,3-4-12 0,5-1 8 16,8-6-9-16,3-9 0 0,10-1-17 0,13-25-24 15,-10 33-65-15,10-33-43 0,0 0-31 0,0 0-62 16,0 0-25-16,28-10-72 0,-32-27 321 0</inkml:trace>
  <inkml:trace contextRef="#ctx0" brushRef="#br2" timeOffset="73047.4432">14422 7152 990 0,'-9'-24'234'15,"9"24"-47"-15,0 0-36 0,0 0-35 0,0 0-30 16,0 0-27-16,0 0-25 0,0 0-11 0,0 0-10 16,0 0-6-16,25 37-5 0,-25-37 1 15,26 30-7-15,-26-30-4 0,50 31-20 0,-18-24-29 16,14 16-79-1,-21-32-137-15,17 18-313 0,8-2 13 0,-4-10 334 16</inkml:trace>
  <inkml:trace contextRef="#ctx0" brushRef="#br2" timeOffset="80956.7561">15855 6772 468 0,'0'0'192'16,"0"-25"-85"-16,0 25-7 0,0 0-20 15,-25-17-3-15,25 17-11 0,-27-2 1 0,27 2-7 16,-40 5-2-16,40-5-6 0,-53 16-8 0,26-2-3 16,-8-5-1-16,4 8 0 0,-8-1-6 0,8 7-1 15,-7-2-12-15,7 6-1 0,-5 1-7 0,10 4 0 16,-3-1-6-16,8 8 3 0,1 2-10 0,3 1 8 15,6 2-10-15,2 0 6 0,9-2-7 0,7-1 3 16,8-3-5-16,8-4 6 0,8-6-5 0,7-9 7 16,6-6-2-16,5-10 0 0,5-8 3 0,2-7-1 15,3-8 3-15,1-6-1 0,0-6 12 0,-3-5-3 16,-4-5 7-16,-2-2-10 0,-8-5 0 0,-4-2-12 16,-7-1 8-16,-6 5-8 0,-8-1 7 0,-6 6-7 15,-8 3 6-15,-6 2-6 0,-10 7 5 16,-6 2-5-16,18 28 3 0,-51-42-3 0,17 28 2 15,-1 3-4-15,-3 4 2 0,-1 2-1 0,2 3-2 16,7 2-5-16,30 0-10 0,-42-5-14 0,42 5-77 16,0 0-41-16,0 0-107 0,0 0-159 0,33 21-64 15,8 0 212-15</inkml:trace>
  <inkml:trace contextRef="#ctx0" brushRef="#br2" timeOffset="81128.6893">16553 7040 1758 0,'-39'3'35'0,"8"-3"-24"0,31 0-9 0,-38 4-2 15,38-4-4-15,0 0-7 0,-27-4-3 0,27 4-7 16,0 0-15-16,0 0-26 0,0 0-47 0,0 0-53 16,0 0-56-16,0 0-61 0,9-39-178 0,24 39 55 15,-18-30 372-15</inkml:trace>
  <inkml:trace contextRef="#ctx0" brushRef="#br2" timeOffset="81335.5079">16983 6682 1273 0,'-32'-14'119'0,"32"14"-70"0,0 0-15 16,0 0-6-16,-30-7-8 0,30 7-8 0,0 0-7 16,-28 26-12-16,28-26 25 0,-32 50-14 0,14-13 9 15,4 8 17-15,-6 3-12 0,4 5 9 0,-1-6-10 16,4 6-8-16,1 0-13 0,3-4 7 0,6-3-7 15,-3-5-13-15,10 1-8 0,-2-9-1 0,8 3-27 16,-10-36 0-16,27 51-42 0,-27-51-51 0,37 28-97 16,-37-28-123-16,35-5-61 0,10 12 215 0</inkml:trace>
  <inkml:trace contextRef="#ctx0" brushRef="#br2" timeOffset="81634.4678">17179 6717 1477 0,'0'0'137'0,"-35"14"-102"0,35-14-20 0,0 0-9 16,0 0-2-16,0 0 6 0,0 0 10 0,12 25 11 15,-12-25 5-15,36 0-2 0,-10 0-6 0,5-9-3 16,8-1 0-16,1-3-3 0,6-1-3 0,-3-3-20 0,1 3 13 16,-1-1-16-16,-3 7 28 0,-4 1-14 0,-3 1 10 15,-4 6-15-15,-29 0-2 0,39 2 2 0,-39-2-12 16,0 0 15-1,0 0-12-15,19 35 24 0,-19-35-12 0,-10 53 7 16,-3-18-12-16,-6 6-6 0,-3 5 5 0,-2 1-5 16,-5 4 4-16,1 0-4 0,0 0-4 0,1 2-7 15,6-7 6-15,5-2-16 0,3-5 6 0,10-6-18 0,-1-3-7 16,11 0-18-16,-7-30-11 0,29 46-55 0,-29-46-9 16,49 28-57-16,-49-28-108 0,45-28-158 0,6 21-3 15,-14-32 389-15</inkml:trace>
  <inkml:trace contextRef="#ctx0" brushRef="#br2" timeOffset="81947.1493">18325 6649 1373 0,'-28'-22'161'0,"28"22"-88"0,-37-7-23 0,37 7-16 16,-46 6-7-16,46-6-2 0,-53 24 18 16,24-1-31-1,-4 2 34-15,3 8-31 0,-6 1 8 0,4 6 8 16,2 3-8-16,4 4 6 0,-1 4-8 0,6 4 3 0,1-2-11 15,6 1 6-15,0 1-14 0,9-4-5 0,1-9 0 16,8 2 0-16,4-9 0 0,5-1 0 0,3-8 0 16,-16-26 0-16,42 39 0 0,-42-39 0 0,52 19 0 15,-28-15 0-15,-24-4 0 0,47-9 0 16,-47 9 0-16,31-21 0 0,-31 21 0 0,22-39 0 16,-17 15 0-16,-3-5 0 0,-4 1-9 0,-5-5-7 15,-4 5 0-15,-6-4-12 0,-1 2-6 0,-7 0-9 0,6 5-6 16,-6-5-12-16,25 30-10 0,-37-38-18 0,37 38-18 15,-25-21-52-15,25 21-99 0,0 0-228 0,0 0 16 16,0 40 320-16</inkml:trace>
  <inkml:trace contextRef="#ctx0" brushRef="#br2" timeOffset="86626.8577">18522 6927 1294 0,'0'0'16'0,"0"0"-27"16,0 0-5-16,35-28 3 0,-5 14 9 0,4-2 3 15,5-2 6-15,5 2 2 0,-1-3 6 0,6 5-5 0,1-4 2 16,3 1-8-16,2 1 1 0,0-2-3 16,0 8 4-16,-2-1 12 0,-3 2-15 0,-6 2 15 15,-5 4-16-15,-5 3-2 16,-8 3 0-16,-26-3-16 0,34 12 15 0,-34-12-14 15,0 0 18-15,9 32 3 0,-9-32 8 0,-15 34 12 16,15-34 7-16,-28 38 11 0,3-20-1 0,25-18 1 16,-37 41-8-16,37-41-1 0,-35 35-10 0,35-35-5 15,-25 26-10-15,25-26-4 0,0 0-6 0,-7 25 2 16,7-25-1-16,0 0 2 0,23 26-2 0,-23-26 2 16,26 20 0-16,-26-20 2 0,29 17-1 0,-29-17 3 0,32 27-5 15,-32-27 3-15,31 33 2 0,-31-33 3 16,23 32 2-16,-23-32 3 0,15 39-6 0,-14-15 3 15,-1-24 1-15,-5 46 4 0,5-46-3 0,-21 46 1 16,21-46-8-16,-37 46 1 0,14-24-5 0,-2 5 4 16,-2-6-5-16,1 0 2 0,-3-3-4 0,3 1 3 15,1-5-6-15,25-14-7 0,-34 18-19 0,34-18-32 16,0 0-53-16,0 0-63 0,0 0-78 16,0 0-199-1,32-51 20-15,7 37 233 0</inkml:trace>
  <inkml:trace contextRef="#ctx0" brushRef="#br2" timeOffset="86973.8624">19817 6740 1511 0,'-31'-7'39'15,"31"7"-25"-15,0 0-11 0,0 0 3 0,0 0 4 16,0 0 8-16,0 0 7 0,0 0 0 0,0 0-5 15,0 0-6-15,0 0-2 0,0 0 4 0,0 0 6 16,39-5 1-16,-39 5-4 0,48-2-3 0,-21 2-4 16,-1 2-2-16,1 0-2 15,-27-2-3-15,41 7-1 0,-41-7 1 0,30 12-3 16,-30-12 3-16,0 0-3 0,18 30 3 0,-18-30-2 16,-4 33 2-16,4-33-3 0,-21 51 1 0,3-22-4 15,-5 8 5-15,-5-2-6 0,-2 5 7 0,-4-1-4 16,0 3 6-16,1-3-5 0,4-2 4 0,3 0-7 15,4-7 2-15,8-2-6 0,5-3 3 0,9-25-7 16,-5 35-5-16,5-35-13 0,0 0-9 16,37 30-21-16,-37-30-17 0,61 0-33 0,-31-26-58 15,33 20-91-15,-13-17-255 0,8-15 51 0,19 13 298 16</inkml:trace>
  <inkml:trace contextRef="#ctx0" brushRef="#br2" timeOffset="87272.2973">20844 6545 1235 0,'-30'30'271'0,"-7"-16"-239"0,6 10-9 0,-4 3 25 15,5 8-25-15,-7-2 39 0,5 11-30 0,-9-5 8 16,6 11 3-16,-4-6-15 0,3 5-1 16,8-3-13-16,5-1 5 0,5 0-10 0,8-3 4 15,4-2-9-15,6-1 4 0,4-4-9 16,3-1 6-16,4-4-5 0,-11-30 3 15,28 42-1-15,-28-42-1 0,42 30-3 0,-42-30 4 0,46 16-4 16,-46-16 2-16,45 1-1 0,-45-1 0 0,35-12 4 16,-35 12-2-16,20-35 3 0,-15 12-4 0,-2-3-4 15,-4-6-9-15,-3 0-5 0,-7-3-10 0,1 3-5 16,-8-5-8-16,4 7-3 0,-9-5-15 16,12 10-6-16,-10-8-20 0,21 33-17 0,-19-40-31 15,19 40-35-15,0 0-51 0,12-32-175 0,-12 32 2 16,30-5 246-16</inkml:trace>
  <inkml:trace contextRef="#ctx0" brushRef="#br2" timeOffset="88086.4853">21662 6740 964 0,'-37'-16'80'16,"9"2"-18"-16,28 14 24 0,-48-14-6 0,48 14-11 16,-46-7-12-16,46 7-23 0,-45 2 16 15,45-2-15-15,-39 2 15 0,39-2 2 0,-26 0-5 16,26 0-5-16,0 0-9 0,0 0-4 0,-25-2-6 16,25 2-1-16,0 0-3 0,0 0-5 0,0 0-6 15,0 0-4-15,0 0-3 0,0 0-2 0,0 0 2 16,0 0-2-16,0 0 1 0,0 0 0 0,0 0-2 15,0 0 2-15,0 0-2 0,0 0 1 16,0 0 0-16,0 0-1 0,0 0 0 0,0 0 1 16,0 0-1-16,0 0 2 0,0 0 2 15,0 0-4-15,0 0 3 0,0 0-1 0,0 0-1 16,0 0 1-16,0 0-1 0,0 0 1 0,0 0 0 16,0 0 1-16,28 12 0 0,-28-12-1 0,0 0-2 15,0 0 1-15,0 0 2 0,0 0-1 0,0 0 0 16,0 0 0-16,0 0-1 0,25 5 1 15,-25-5 0-15,0 0 1 0,0 0-2 0,0 0 1 16,0 0-1-16,0 0 2 0,0 0 0 0,0 0 0 16,0 0 0-16,0 0 0 0,0 0 0 0,0 0 1 15,0 0 0-15,0 0-1 0,0 0 1 0,0 0 0 16,0 0 0-16,0 0-1 0,0 0-1 0,0 0 1 16,0 0-1-16,0 0 1 0,0 0 1 15,0 0-2-15,0 0 2 0,0 0-1 16,0 0 0-16,0 0 2 0,0 0 1 0,0 0 0 15,0 0-1-15,0 0 0 0,-25 0-3 0,25 0 0 16,-37 0-1-16,37 0 1 0,-48 2 0 0,20 2-1 16,0 1 2-16,-1 0 1 0,1 4-2 0,-2-2 3 15,2 7-1-15,-3 0 1 0,7 2-1 0,-1 2 2 16,25-18-3-16,-37 40 2 0,37-40-3 16,-25 43 2-16,25-43-4 0,-5 40 2 0,5-40-2 15,16 32 2-15,-16-32-1 0,33 19 3 0,-8-12-3 16,5-7 4-16,4-2-2 0,5-5-1 0,0-7 3 15,5 0-3-15,0-5 3 0,6-4-4 16,-2-3 4-16,-1-1-4 0,-1-1 5 0,-7 0-4 16,-1 3 5-16,-8-1-2 0,-4 6 2 0,-26 20-2 15,37-31-15-15,-37 31 20 0,0 0 6 16,0 0 4-16,0 0 14 0,0 0-21 0,0 0-8 16,-23 26-3-16,0-1-2 0,-7 13 2 0,-3 8-4 15,-6 4 7-15,-4 4-9 0,-5 3 4 0,1 1-12 16,1 0 5-16,5-2-8 0,2-5 5 0,9-3-12 15,1-11-1-15,12-2-23 0,17-35-19 0,-14 55-41 16,14-55-38-16,15 31-79 0,-15-31-164 16,0 0-91-16,59-10 47 0,-36-26 433 0</inkml:trace>
  <inkml:trace contextRef="#ctx0" brushRef="#br2" timeOffset="88789.7115">22170 6837 864 0,'-10'-25'244'0,"10"25"-120"0,-18-31-22 16,2 6-4-16,16 25-15 0,-16-35-13 0,16 35-10 15,-23-28-5-15,23 28-6 0,-28-16-10 0,28 16-8 16,-30-9-25-16,30 9 11 0,-32 9-5 0,32-9 1 16,-45 21 17-16,45-21-15 0,-47 39 1 15,22-15 5-15,2 3-7 0,0 1 5 0,2 2-9 16,3-2 4-16,4-3-10 0,14-25 2 0,-11 38-5 15,11-38-2-15,0 0 0 0,25 34 1 16,-25-34-1-16,41 10 3 0,-13-10-1 0,6-5-2 16,3-4 2-16,7-1-4 0,-5-3 2 0,4-1 1 15,-3 0-1-15,-3 2 0 0,-3 0 2 0,-7 5-1 16,-27 7 2-16,39-11-2 0,-39 11 1 16,0 0-1-16,0 0 0 0,0 0 1 0,0 0-2 15,0 0 2-15,0 0-2 0,0 0 2 0,-4 32-2 16,4-32 2-16,-32 42-2 0,32-42 2 0,-39 49-2 15,20-22 2-15,3-1-3 0,3 2 3 0,1 1-4 16,3-3 3-16,2 2-2 0,0-1 2 0,0 1-7 16,0-2 0-16,2 2-4 0,-3-1 4 0,3-1 4 15,-2-3 5-15,0 3-2 16,7-26 3-16,-18 43-2 0,18-43 2 0,-25 46 2 16,25-46 4-16,-31 36-2 0,31-36 4 0,-45 32-2 15,21-19-10-15,-1-5 10 0,-2-1-10 0,27-7 10 16,-46 6-3-16,21-6-6 0,25 0 0 0,-42-7 0 15,42 7 0-15,-30-18 0 0,30 18 0 0,-18-32 0 16,18 32 0-16,-2-49 0 0,8 17 0 16,6-5 0-16,4-5 0 0,7-2 0 0,2-7 0 15,3-5 0-15,-1 3 0 0,1-5 0 0,2-1 0 16,-2 8 0-16,2 4-8 0,-3 8 4 0,-7 11-3 16,-20 28 4-16,28-35-8 0,-28 35-3 0,0 0-9 15,0 0-10-15,0 0-16 0,32-21-32 16,-32 21-52-16,39 0-118 0,-39 0-310 0,30-16 7 15,-2 16 240-15</inkml:trace>
  <inkml:trace contextRef="#ctx0" brushRef="#br2" timeOffset="90368.0025">7917 8919 992 0,'0'0'348'15,"0"0"-288"-15,0 0-28 0,0 0-22 0,-7 28-8 16,7-28-4-16,-7 37 3 0,0-7-3 15,-2 5 5-15,-4 7-7 0,-1 2 8 0,0 2-9 16,2 2 8-16,-1 1-9 0,1 0 8 0,5-3 8 16,1 2-31-16,5-4 19 0,-3-7-39 0,8 2 0 15,-8-11-17-15,15 7-32 0,-11-35-24 0,14 42-52 16,-14-42-39-16,0 0-107 0,48 27-50 16,-48-27 327-16</inkml:trace>
  <inkml:trace contextRef="#ctx0" brushRef="#br2" timeOffset="90586.67">7922 9014 1325 0,'-26'-4'94'0,"26"4"-18"0,0 0-23 0,0 0-17 16,0 0-16-16,0 0-15 0,0 0-6 0,0 0 1 15,0 0 3-15,0 0 1 0,0 0 1 0,46 11-2 16,-22-15-1-16,3-1-2 0,3 0 4 0,4 0-3 15,-1-2-10-15,1-1-19 0,2 8-31 0,-12-15-37 16,19 25-74-16,-43-10-119 0,33-17-208 16,-6 32 27-16,-27-15 459 0</inkml:trace>
  <inkml:trace contextRef="#ctx0" brushRef="#br2" timeOffset="90758.7793">7777 9593 1580 0,'0'0'24'0,"0"0"-25"0,0 0-3 16,34-12 4-16,-10-7 4 0,7-2-2 0,2-2 7 15,4 0-6-15,8-4 5 0,4 1-7 0,4 1-16 16,2 1 24-16,9 8-67 0,-9-9 9 0,14 20-67 16,-21-23-74-16,26 28-94 0,-3-2-221 0,-23-14 88 15,19 30 417-15</inkml:trace>
  <inkml:trace contextRef="#ctx0" brushRef="#br2" timeOffset="91025.5461">9123 9426 899 0,'0'0'72'16,"-44"0"-1"-16,44 0 20 0,-45-3 14 0,45 3-21 15,-42 5 4-15,42-5-30 0,-46 14 10 0,46-14 0 16,-50 35-17-16,29-10-3 0,-7-2-13 0,6 5-1 16,1 0-15-16,5 5-2 0,2-3-10 0,3-1-1 15,3-1-5-15,8-28 2 0,-2 44-6 0,2-44 1 16,19 30-2-16,-19-30-5 16,48 14-13-16,-14-19-17 0,19 1-39 0,-7-28-56 15,35 25-121-15,-24-19-289 0,14-13 10 0,14 14 334 16</inkml:trace>
  <inkml:trace contextRef="#ctx0" brushRef="#br2" timeOffset="91234.0866">10242 9127 1512 0,'-26'-6'185'0,"26"6"-172"0,0 0-14 0,0 0-2 15,0 0-1-15,0 0 2 0,0 0 1 0,9-24 0 16,-9 24 1-16,26-7 0 0,-26 7-8 31,43-13-13-31,-13 13-23 0,-30 0-31 0,58-7-43 0,-58 7-62 0,50-7-95 0,-50 7-223 16,33-3 55-16,-2 20 408 0</inkml:trace>
  <inkml:trace contextRef="#ctx0" brushRef="#br2" timeOffset="91407.2467">10147 9482 1641 0,'0'0'28'0,"-34"20"-24"0,34-20-6 15,0 0 0-15,0 0 0 0,37 5 4 0,-12-10 7 16,5-2 0-16,7-7 4 0,9 0-6 16,7-4-13-16,1-10-17 0,15 15-85 0,-25-32-135 0,14 20-323 31,4 6 6-31,-9-15 360 0</inkml:trace>
  <inkml:trace contextRef="#ctx0" brushRef="#br2" timeOffset="103808.2927">15246 8709 1181 0,'0'0'144'15,"0"0"-79"-15,0 0-19 0,0 0-8 16,0 0 0-16,0 0 0 0,0 0-7 0,0 0-4 16,0 0-5-16,-29-3-8 0,29 3 0 15,-30 28-1-15,30-28 5 0,-39 46-1 0,20-15 3 16,-1 1-4-16,2 16 6 0,-3-4-7 0,3 5 7 15,-1-3-10-15,3-6 6 0,-2 3-8 0,8-6 6 16,-4-4-5-16,5-1 1 0,3-8-6 16,6-24-1-16,-3 41-5 0,3-41 1 0,5 30-2 15,-5-30 1-15,0 0-2 0,0 0 2 0,0 0 0 16,32 16 2-16,-32-16 2 0,0 0-1 0,30-32 3 16,-30 32-4-16,34-49 2 0,-15 15-3 0,1-5 4 15,-1-1-4-15,-1-2 4 0,1 1-6 0,-3-3 8 16,-1 2-7-16,-5-2 7 0,-1 5-4 0,0 2 3 15,-4 4-3-15,0 3 2 16,1 5-4-16,-6 25 2 0,7-32-4 0,-7 32 3 16,0 0-2-16,0 0 0 0,0 0 3 0,0 0-2 15,0 0 0-15,0 0-1 0,5 25 2 0,-5-25-2 16,11 51 2-16,-6-19-3 0,2 6 3 0,2 3-4 16,0 1 6-16,3 1-6 0,1-1 4 0,3-2-5 15,1-1 5-15,5-2-6 0,-1-2 5 0,2-5-3 16,3-2 3-16,1-5 1 0,3-5 0 15,0-4-1-15,-1-5 1 0,-3-4-2 0,2-5 2 16,-3-7 2-16,-25 7 0 0,43-28 5 0,-26 3-1 16,-2-5 1-16,-1-7-6 0,-2-5 2 0,-1-6-6 15,-2-1 4-15,-4-5-4 0,-3 1 3 16,-4 0-5-16,-3 4 4 0,-4 3-12 0,0 3 4 16,-5 1-13-16,3 7 1 0,1 0-8 15,4 8-2-15,6 27-8 0,-10-35-8 0,10 35-25 16,0 0-34-16,0 0-44 0,0 0-55 0,0 0-55 15,0 0-197-15,35 32 24 0,-35-32 280 0</inkml:trace>
  <inkml:trace contextRef="#ctx0" brushRef="#br2" timeOffset="104324.0536">15956 9172 1377 0,'0'0'47'0,"0"0"-40"16,0 0-10-16,0 0 1 0,0 0 8 0,0 0 12 15,49-12 11-15,-24-2 9 0,11 5-3 0,-3-8-3 16,8 6-8-16,0-5-1 0,6 4-2 0,-6-2-1 16,3 1-8-16,-5-1-3 0,0 2-6 0,-5 0 1 15,-6 3-2-15,-28 9 2 0,38-16 0 0,-38 16 12 16,0 0 11-16,0 0 1 0,0 0 0 0,0 0-10 15,-15-25-14-15,15 25-2 0,-40-10-2 16,11 8 0-16,-3 4 3 0,-3 1 1 0,0 4 2 16,-4 0 1-16,1 2 1 0,-1 0 2 0,2 5 3 15,2 0 3-15,3 4 4 0,0-1-2 0,7 3-2 16,25-20-6-16,-37 40-3 0,37-40-7 16,-23 46 3-16,23-46-5 0,-2 42 4 0,2-42-3 15,18 39 1-15,-18-39-4 0,41 35 2 0,-13-24-6 16,6-1-3-16,8-1-14 0,1-7-10 15,10 0-15-15,-4-15-14 0,12 13-25 0,-13-19-26 16,21 19-51-16,-30-28-63 0,28 19-106 0,-10-1-152 16,-22-22 135-16,23 27 352 0</inkml:trace>
  <inkml:trace contextRef="#ctx0" brushRef="#br2" timeOffset="104775.6969">16808 8956 1344 0,'0'0'121'16,"0"0"-95"-16,-27 16-6 0,27-16 3 0,0 0 4 15,-35 15 1-15,35-15 2 0,-25 29 2 0,25-29 1 16,-25 38-7-16,25-38 0 0,-21 43-9 0,21-43 4 16,-16 42-4-16,16-42 1 0,-9 46-2 0,9-46 2 15,-4 40-5-15,4-40 0 0,6 30-4 0,-6-30-2 16,0 0-3-16,30 28 0 0,-30-28-2 16,30 7 0-16,-30-7 1 0,41-7-1 0,-17-1 0 15,3-8 0 1,1-4 0-16,2-8-3 0,1 2 3 0,-1-6-5 0,0 0 5 0,-4 1-5 0,1 1 3 0,-2 2-3 15,-8-1 3-15,-17 29-3 0,29-42 6 16,-29 42-3-16,10-25 3 0,-10 25-1 0,0 0-1 16,0 0 3-16,0 0-2 0,0 0-1 31,0 0 0-31,-23 41 1 0,11-13-3 0,0 2 6 16,-1-2-3-16,1 6 5 0,3-3-3 0,4-1 1 0,1 0-2 0,2-3 3 15,2-27-3-15,7 44 5 0,-7-44-2 0,13 28 3 16,-13-28-2-16,0 0 1 0,30 21 0 0,-30-21 2 15,32-7 4-15,-32 7-2 0,42-30 1 0,-17 7-13 16,0-7 0-16,0 2 0 0,-1-4 0 16,-4-1 0-16,-4 1 0 0,0 2 0 15,-4-1 0-15,-1 1 0 0,-2-4 0 0,-4 1 0 16,0 4 0-16,-3 0-22 0,-2 29-9 0,0-41-12 16,0 41-12-16,-5-25-25 0,5 25-39 0,0 0-57 0,0 0-98 15,0 0-149-15,-4-24-81 0,4 24 185 0</inkml:trace>
  <inkml:trace contextRef="#ctx0" brushRef="#br2" timeOffset="104998.7833">17872 8443 1372 0,'-21'-33'139'0,"21"33"-65"0,0 0-16 0,0 0-6 16,0 0-7-16,0 0-8 0,-22-25-4 0,22 25-6 15,0 0-7-15,-24 21-8 0,24-21-6 16,-22 44-16-16,12-8 31 0,1 4-26 0,-2 4 27 15,2 2-10-15,1 5-8 0,-3 2 5 0,2 1-9 16,-2 8 4-16,1 3-9 0,-1 0 6 0,-3 1-9 16,2-10 9-16,-1-5-18 0,-1-5-2 0,9 3-53 15,-8-17-15-15,20 12-45 0,-7-44-73 0,8 46-112 16,-8-46-221-16,0 0 55 0,31 35 433 0</inkml:trace>
  <inkml:trace contextRef="#ctx0" brushRef="#br2" timeOffset="105727.0205">17594 8774 1307 0,'-41'18'252'0,"41"-18"-223"0,-28 4-20 0,28-4-3 16,0 0 2-16,0 0 4 0,0 0 14 15,0 0 14-15,35 21 9 0,-35-21-2 0,50 7-7 0,-18-7-11 16,8-2-6-16,1-2-6 0,7 1-9 0,-2-2 0 15,0-1-1-15,2 1 2 0,-4-2-2 0,-1 2-2 16,-4 1-3-16,-6 1-1 0,-4 1-1 0,-29 2 0 0,37 0 1 16,-37 0-1-16,0 0 5 0,0 0 4 15,0 0 4-15,0 0-2 0,0 0-4 16,-18 25-4-16,18-25 0 0,-53 31 2 0,23-10 6 16,-6 4 2-16,3 3 3 0,-3 6-7 0,3 1-9 0,1 2 0 15,4-2 0-15,5 0 0 0,5-1 0 0,4-2 0 16,5-3 0-16,7-2 0 0,2-27 0 0,12 42 0 15,-12-42 0-15,32 30 0 0,-32-30 0 0,48 12 0 16,-16-12 0-16,2-3 0 0,3-6 0 16,0-1 0-16,-3-10 0 0,-1 1 0 0,-4-4 0 15,-3-2 0-15,-6-3 0 0,-4 2 0 0,-4-3 0 16,-5-2-4-16,0 4-1 0,-7-4 6 0,-3 1-3 16,-1-2 4-1,-3 0-3-15,2 8 2 0,5 24-1 0,-13-41 1 0,13 41-1 16,-7-25 1-16,7 25-1 0,0 0 3 0,0 0-1 15,0 0-1-15,0 0-1 0,0 0 0 16,0 0 0-16,36-19 0 0,-36 19 0 0,39 2 0 16,-39-2 0-16,44 5 0 0,-44-5 0 0,39 7 0 15,-39-7 0-15,34 12 0 0,-34-12 0 0,28 18 0 16,-28-18 0-16,0 0 0 0,26 37 0 0,-26-37 0 0,0 39 0 16,-3-11 0-16,-4 2 0 0,-6 0 0 0,-3-2 0 15,-1 0 0-15,-4 6 0 0,-3-4 0 16,1 1 0-16,-1-2 0 0,2-5 0 0,22-24 0 15,-33 41 0 1,33-41 0-16,0 0 0 0,-7 24 0 0,7-24 0 16,0 0 0-16,0 0 0 0,37-17 0 15,-37 17 0-15,42-41 0 0,-15 11 0 0,0-1 0 16,1-5 0-16,0 3 0 0,-1-1 0 0,-1 1 0 16,-4 3 0-16,-1 0 0 0,-3 4 0 0,-18 26 0 0,26-39 0 15,-26 39 0-15,0 0 0 0,0 0 0 16,0 0 0-16,0 0 0 0,0 0 0 0,9 32 0 0,-9-6 0 15,-2 4 0-15,0-2 0 0,2 2 0 0,4-5 0 16,3 1 0-16,-7-26 0 0,32 46 0 0,-32-46-23 16,44 41-65-16,-44-41-40 0,60 35-92 0,-60-35-169 15,45-4-177-15,-12 11 25 0,-33-7 450 0</inkml:trace>
  <inkml:trace contextRef="#ctx0" brushRef="#br2" timeOffset="106089.5825">19052 8868 1077 0,'0'0'54'15,"0"0"3"-15,0 0 25 0,-24-25 20 16,24 25-10-16,0 0-20 0,0 0-22 0,0 0-21 16,0 0-16-16,-17 26-7 0,17-26 4 0,-29 25 7 15,29-25 11-15,-42 42 2 0,19-13 7 0,-9-8 2 16,4 5 3-16,-6-8 0 0,9 3-1 0,-1-5-7 15,26-16-5-15,-38 24-10 0,38-24-8 0,0 0-5 16,0 0-6-16,0 0 0 0,0 0-2 16,0 0 1-16,29 22 1 0,-1-24-1 0,9-2 2 15,4-1 0-15,3 1-1 0,-1 1 1 0,-1 3-2 16,-3 3 0-16,-5 3 2 0,-9 3-2 0,-25-9 1 16,35 22 0-16,-35-22 2 0,14 41-3 0,-14-41 3 15,-14 49-1-15,-5-17 0 0,-6-2-1 0,-5 3 5 16,-4-3-7-16,2 0-10 0,-1-7 20 0,3-2-27 15,3 0 17-15,2-5-21 0,25-16-20 16,-35 21-27-16,35-21-52 0,0 0-91 16,0 0-271-16,0 0-74 0,0 0 73 0</inkml:trace>
  <inkml:trace contextRef="#ctx0" brushRef="#br2" timeOffset="106511.4968">20109 8822 1134 0,'0'0'189'15,"0"0"-80"-15,0 0-28 0,0 0-10 16,0 0-16-16,0 0-17 0,0 0-6 0,-5 32-3 15,-3-8 4-15,-6 3-4 0,4 10 2 0,-6 0-11 16,0 5 3-16,2 0-11 0,-4 0 4 0,2 3-11 16,0-3 2-16,2-3-9 0,1-2 5 15,5-8-6-15,0-4 2 0,8-25-9 0,-1 37-5 16,1-37-15-16,0 0-13 0,21 30-20 0,-21-30-51 16,37-3-93-16,-37 3-282 0,37-48-36 0,2 22 111 15</inkml:trace>
  <inkml:trace contextRef="#ctx0" brushRef="#br2" timeOffset="106933.4403">20249 8547 1687 0,'-52'9'85'0,"52"-9"-66"0,0 0-21 0,0 0 0 16,0 0 2-16,0 0 10 0,0 0 11 0,22 25 11 15,-22-25 5-15,33 12 5 0,-33-12-8 0,43 16 0 16,-43-16-7-16,44 19-4 0,-44-19-23 0,37 28 0 15,-37-28 0-15,23 43 0 0,-17-17 0 16,-6 6 0-16,-6-1 0 0,-4 5 0 0,-5 1 0 16,-2 3 0-16,-4-1 0 0,-1 0 0 0,1-6 0 15,2-3 0-15,1-5 0 0,18-25 0 0,-32 46 0 16,32-46 0-16,-21 26 0 0,21-26 0 16,0 0 0-16,0 0 0 0,0 0 0 0,0 0 0 15,0 0 0-15,0 0 0 0,26 7 0 16,-26-7 0-16,43-23 0 0,-18 5 0 0,5-1 0 15,2 0 0-15,-1-8 0 0,3 3 0 0,-2-5 0 16,-2 3 0-16,-2 0 0 0,-3-1 0 0,-25 27 0 16,39-37 0-16,-39 37 0 0,0 0 0 0,25-21 0 15,-25 21 0-15,0 0 0 0,0 0 0 0,0 0 0 16,0 0 0-16,-7 37 0 0,0-12 0 0,-4 6 0 16,-1 3 0-16,-1 3 0 0,-1-5 0 15,5 3 0-15,0-3-5 0,6 1-41 0,1-3-2 16,11 0-18-16,-9-30-14 0,30 46-29 15,-30-46-25-15,57 30-64 0,-57-30-93 0,46-11-192 16,-5 15 9-16,-13-27 362 0</inkml:trace>
  <inkml:trace contextRef="#ctx0" brushRef="#br2" timeOffset="107417.909">21124 8820 1235 0,'-9'-26'281'0,"9"26"-195"16,0 0-19-16,0 0 2 0,0 0-13 0,0 0-18 15,0 0-16-15,-25 2-9 0,25-2-6 0,0 0 2 16,-21 38-1-16,21-38 7 0,-16 41-1 16,7-15 4-16,0 2-6 0,-2 4 2 15,3-2-5-15,1-2 4 0,1-1-4 0,3-3 2 16,3-24-6-16,-6 39 1 0,6-39-5 0,6 30 2 16,-6-30-4-16,0 0 1 0,21 32 0 0,-21-32 0 15,0 0 1-15,37 8 1 0,-37-8-2 0,34-10 1 16,-34 10-2-16,42-27-3 0,-42 27-1 0,46-37-4 15,-21 18 3-15,-25 19-3 0,41-46 4 0,-41 46-2 16,39-45 4-16,-39 45-1 0,32-48 3 16,-18 23 0-16,-14 25 1 0,21-37-1 0,-21 37 2 15,0 0-2-15,16-26 2 0,-16 26 0 0,0 0-1 16,0 0 2-16,0 0-2 0,0 0 0 0,0 0 2 16,-3 30 4-16,3-30-2 0,-6 42 3 15,3-15-6-15,1-1 2 0,-2 2-3 0,6-3 2 16,-2-25-2-16,7 40 3 0,-7-40-4 0,14 28 4 15,-14-28-1-15,0 0 1 0,29 25 3 16,-29-25 0-16,0 0 0 0,0 0 1 0,28 4 0 16,-28-4-2-16,0 0-2 0,32-27-3 0,-32 27 0 15,30-40 0-15,-12 13 0 0,-1-1 0 0,-1-4 0 16,2 1 0-16,-4-3 0 0,-1 3-11 0,1 2-6 16,-4 1-10-16,-10 28-6 0,22-42-7 0,-22 42-9 15,16-30-17-15,-16 30-24 0,0 0-33 16,26-7-55-16,-26 7-67 0,0 0-236 15,0 0 15-15,0 0 246 0</inkml:trace>
  <inkml:trace contextRef="#ctx0" brushRef="#br2" timeOffset="108480.5946">22108 8790 1015 0,'0'0'303'16,"-42"-7"-242"-16,42 7-9 0,-37-16 18 0,37 16 7 15,-36-3-9-15,36 3-8 0,-44 3-7 0,44-3-7 16,-51 16-12-16,51-16-2 0,-54 30-2 16,30-3 4-16,-6-3-3 0,-1 10 1 0,1 1-7 15,4 0-1-15,1 0-24 0,4-1 0 0,3-4 0 16,6-4 0-16,12-26 0 0,-7 42 0 16,7-42 0-16,10 36 0 0,-10-36 0 0,25 24 0 15,-25-24 0-15,41 9 0 0,-13-12 0 0,2-4 0 16,6-8 0-16,1 0 0 0,2-7 0 0,0 0 0 15,0-1 0-15,-2-4 0 0,-5 1 0 0,-2-2-1 16,-5-1-10-16,-4 1 0 0,-2 0 4 0,-4 2 1 16,-15 26 5-16,17-39-1 0,-17 39 3 15,2-26 0-15,-2 26 0 0,0 0 0 0,0 0 1 16,0 0 1-16,0 0-2 0,0 0 2 0,-25-4-1 16,25 4 0-16,-19 32 2 0,19-32 1 15,-20 44 0-15,11-18 3 0,2-1-8 0,0-1 0 16,7-24 0-16,-3 43 0 0,3-43 0 0,7 33 0 15,-7-33 0-15,0 0 0 0,32 34 0 0,-32-34 0 16,33 10 0-16,-33-10 0 0,43 2 0 16,-18-6 0-16,-25 4 0 0,49-14 0 0,-24 6 0 15,0-5 0-15,1 4 0 0,-26 9 0 0,46-22 0 16,-46 22 0-16,41-25 0 0,-41 25 0 0,30-16 0 16,-30 16 0-16,0 0 0 0,0 0 0 0,0 0 0 15,0 0 0-15,0 0 0 0,0 0 0 0,0 0 0 16,0 0 0-16,-9 34 0 0,9-34 0 15,-30 42 0-15,30-42 0 0,-30 40 0 16,30-40 0-16,-23 43 0 0,23-43 0 0,-14 38 0 16,14-38 0-16,-4 27 0 0,4-27 0 0,0 0 0 15,0 0 0-15,0 0 0 0,0 0 0 0,31 17 0 16,-31-17 0-16,0 0 0 0,33-38 0 0,-17 13 0 16,0-5 0-16,0 4 0 0,-2-6 0 0,0 2 0 15,0-2 0-15,1-3 0 0,1 0 0 16,0-2 0-16,-2 7 0 0,2 3 0 0,-16 27 0 15,24-40 0-15,-24 40 0 0,0 0 0 0,23-25 0 16,-23 25 0-16,0 0 0 0,0 0 0 16,0 0 0-16,0 0 0 0,27 28 0 0,-27-28 0 15,21 25 0-15,-21-25 0 0,29 25 0 0,-29-25 0 16,35 23 0-16,-35-23 0 0,37 17 0 0,-37-17 0 16,39 16 0-16,-39-16-2 0,44 7 2 15,-44-7 0-15,47 0 0 0,-47 0 1 0,40-7-2 16,-40 7 1-16,36-12 0 0,-36 12 1 0,24-20-1 15,-24 20 1-15,0 0-1 0,16-28 0 0,-16 28 0 16,0 0 0-16,-8-31 0 0,8 31 0 0,0 0 0 16,-31-22 0-16,31 22 0 0,-31-1 0 0,31 1 0 15,-45 8 0-15,19 3 0 0,-1 3 0 16,-1 7 0-16,-1 4 0 0,1 5 0 0,-2 5 0 16,5-1 0-16,4 4 0 0,5-8 0 15,7 0 0-15,6-3 0 0,3-27 0 0,1 44 0 16,-1-44 0-16,18 31 0 0,-18-31 0 0,36 20 0 15,-36-20 0-15,46-7 0 0,-15-9 0 0,7-7 0 16,2-7 0-16,6-4 0 0,-1-4 0 0,-3-1 0 16,3-7 0-16,-7 0 0 0,0-3 0 15,-1-2 0-15,-2 0 0 0,2 0 0 0,-5 2 0 16,-2 1 0-16,-3 4 0 0,-6 7 0 0,-3 5 0 16,-18 32 0-16,12-31 0 0,-12 31 0 0,0 0 0 15,-26 7 0-15,26-7 0 0,-52 44 0 0,15-6 0 16,-5 3 0-16,-3 6 0 0,-1 3 0 0,2 1 0 15,3 3 0-15,4-1 0 0,11 0 0 16,8 0 0-16,7-7 0 0,11-2 0 16,2-5 0-16,11-6 0 0,-1-3 0 0,14-2-64 15,-1-17-29-15,23 19-79 0,-48-30-135 0,69-11-275 16,-17 6 7-16,1-16 322 0</inkml:trace>
  <inkml:trace contextRef="#ctx0" brushRef="#br2" timeOffset="108808.9732">23826 8692 1426 0,'-46'-37'499'0,"5"38"-448"0,1 1-26 0,1 5 3 15,-4 4-10-15,1 1-18 0,-6 7 0 16,4 1 0-16,1 1 0 0,6 2 0 0,9 0 0 16,28-23 0-16,-36 46 0 0,36-46 0 0,-12 42 0 15,12-42 0-15,9 40 0 0,-9-40 0 16,30 34 0-16,-30-34 0 0,51 23 0 0,-21-16 0 15,4-2 0-15,-2 2 0 0,-2-2 0 0,-4 1 0 16,-26-6 0-16,39 12 0 0,-39-12 0 0,0 0 0 16,25 16 0-16,-25-16 0 0,0 0 0 0,0 30 0 15,0-30 0-15,-17 35 0 0,17-35 0 0,-45 40 0 16,15-15 0-16,-2 0 0 0,0-2 0 0,-1 1 0 16,3-3 0-16,0-1 0 0,30-20 0 15,-41 32 0-15,41-32 0 0,0 0 0 16,-21 35-49-16,21-35-89 0,0 0-99 0,0 0-185 15,0 0-148-15,46 2 25 0,-46-2 460 0</inkml:trace>
  <inkml:trace contextRef="#ctx0" brushRef="#br2" timeOffset="108918.3164">23731 9282 1632 0,'-34'-14'415'0,"34"14"-415"0,-39-2 0 16,39 2 0-16,-32-9 0 0,32 9 0 0,-32-16 0 15,32 16 0-15,-30-16 0 0,30 16 0 0,0 0-62 16,-46-31-166-16,46 31-417 0,0 0 3 0,-42 0 173 15</inkml:trace>
  <inkml:trace contextRef="#ctx1" brushRef="#br2">12899 16291 0,'0'0'0,"0"0"0,0 0 0,0 0 0</inkml:trace>
  <inkml:trace contextRef="#ctx0" brushRef="#br2" timeOffset="241004.3419">671 4389 1032 0,'-38'0'68'0,"38"0"-31"0,0 0-12 0,0 0 4 16,-31-28 14-16,31 28 6 0,0 0 4 15,0 0-4-15,-26-30-4 0,26 30-7 0,0 0-7 16,0 0-8-16,0 0-5 0,0 0-6 16,0 0-7-16,0 0-2 0,0 0-5 0,0 0-1 15,0 0 1-15,0 0 1 0,0 0 0 0,0 0 2 16,0 0 1-16,0 0 7 0,18 30 6 0,-18-30 8 0,49 12 5 0,-6-7 0 15,6-3-7-15,15-2-8 0,7-3-5 16,7-4-5-16,9-4 1 0,1-3-3 16,6 0 0-16,0 0-3 0,0 3 1 0,-6 1-1 15,1 3 2-15,-2 0-1 0,-6 3 1 0,1 0-2 16,-6 4 1-16,-4 0-1 0,-3 2-1 0,-5 0-1 16,-4 0-3-16,-8-2 0 0,-4 2 0 0,-10-2 1 15,0 0 2-15,-6-2 0 0,-2 0 2 0,-2 0-1 16,-3-3-1-16,-25 5-1 0,42-16 0 15,-42 16-2-15,37-14 2 0,-37 14-2 0,27-14 2 16,-27 14-1-16,0 0 2 0,0 0 2 0,0 0-1 16,0 0-11-16,0 0-21 0,0 0-24 0,0 0-34 15,0 0-25-15,-27 12-25 0,1-12-18 0,26 0-36 16,-36 28-44-16,3-29-136 0,33 25 219 16,-28-32 158-16</inkml:trace>
  <inkml:trace contextRef="#ctx1" brushRef="#br2" timeOffset="7982.6708">9213 13045 0,'0'0'0,"0"0"15,0 0-15,0 0 0,0 0 16,0 0-16,0 0 16,0 0-16,0 0 0,0 0 46</inkml:trace>
  <inkml:trace contextRef="#ctx0" brushRef="#br2" timeOffset="248979.4237">432 5157 931 0,'29'-11'102'0,"-29"11"-42"0,0 0-7 0,0 0 8 15,7-24 10-15,-7 24 8 0,0 0-7 0,0 0-12 16,0 0-13-16,0 0-12 0,0 0-12 0,0 0-7 16,0 0-6-16,0 0-5 0,0 0-3 0,0 0-4 15,-30 45 4-15,17-15-5 0,-1 2 4 0,0 3-4 16,0-1 4-16,3-3-10 0,2-1-2 0,4-1-14 15,5-29-8-15,-5 44-16 0,5-44-13 0,5 35-23 16,-5-35-28-16,18 28-31 0,-18-28-40 0,26 9-49 16,-26-9-139-16,29-5 70 0,11 12 302 0</inkml:trace>
  <inkml:trace contextRef="#ctx0" brushRef="#br2" timeOffset="249289.3332">744 5220 906 0,'-37'-21'101'0,"37"21"-72"0,0 0-14 0,0 0 5 16,-30-14 12-16,30 14 10 0,0 0 7 0,0 0-5 16,0 0-8-16,0 0-5 0,-29-2-11 0,29 2-4 15,0 0-5-15,0 0 2 0,-10 25 3 0,10-25 6 16,-4 32 2-16,4-32-1 0,0 47-3 0,4-22 2 31,-4 1-6-31,5 2 5 0,-5-28-11 0,9 43-1 16,-9-43-7-16,12 31 1 0,-12-31 1 0,0 0 0 15,36 30 0-15,-36-30 0 0,26 9-3 0,-26-9 0 0,30-2 1 16,-30 2 0-16,31-17 2 0,-31 17-2 0,30-32 2 16,-30 32-4-16,26-47 4 0,-12 20-6 0,-3-1 4 15,-4-2-6-15,2 0-2 0,-7 0-12 0,5 4-8 0,-7-4-18 16,0 30-9-16,-2-46-13 0,2 46-9 0,-3-34-22 16,3 34-17-16,0 0-12 0,0 0-8 0,0 0 11 15,0 0-39-15,0 0-35 0,-39 20-107 0,47 13 265 16</inkml:trace>
  <inkml:trace contextRef="#ctx0" brushRef="#br2" timeOffset="249634.7745">1249 5115 1014 0,'0'0'309'16,"0"0"-245"-16,0 0-37 0,0 0-12 0,0 0 6 16,0 0 16-16,0 0 9 0,0 0 3 0,0 0-8 15,35-18-10-15,-35 18-7 0,48-26-7 0,-20 11-5 32,1-2-1-32,1 3-5 0,-2-2 1 0,1 5-4 15,-3 3 2-15,-26 8-1 0,43-11-1 0,-43 11 0 16,24 2-1-16,-24-2 0 0,0 0 0 0,15 24 1 15,-15-24-1-15,-4 44 3 0,-3-15-6 0,-5 9 5 0,-4-1-7 0,-2 11 7 0,-7-1-8 16,0 3 7-16,-1-1-10 0,1-5 4 0,2-3-13 16,3-6-3-16,10 0-20 0,10-35-13 0,-11 51-32 15,11-51-29-15,9 32-56 0,-9-32-65 0,0 0-132 16,48 3-109-16,-36-27 285 0</inkml:trace>
  <inkml:trace contextRef="#ctx0" brushRef="#br2" timeOffset="250086.0896">2048 5081 1005 0,'0'0'75'0,"-34"-14"-12"16,34 14 5-16,-35-7 1 0,10 0-1 16,25 7-12-16,-41 7-11 0,41-7-3 0,-43 18 0 15,43-18 1-15,-40 24-3 0,40-24-1 0,-37 30-11 16,37-30-3-16,-27 32-9 0,27-32-2 0,-14 26-5 16,14-26-4-16,0 0-3 0,3 28 0 0,-3-28-2 31,0 0 2-31,39 18-1 0,-39-18 1 0,45 4-1 15,-19-4-1-15,3-7 1 0,-1 3-1 0,2-7 1 16,2 1-1-16,-2-2 1 0,-2-1-2 16,-3 1 2-16,-25 12-2 0,37-19 2 0,-37 19-2 0,0 0 4 15,25-13-1-15,-25 13 8 0,0 0 4 0,0 0 3 16,0 0 2-16,0 0-6 0,0 0-6 0,0 0-5 16,-23 37 0-16,7-9-5 0,-3 8 6 0,-4 6-5 15,-2 2 5-15,4 0-6 0,-1-2 4 16,6-1-8-16,4-8-4 0,10-1-17 0,2-32-8 0,13 44-43 15,-13-44-8-15,39 16-20 0,-39-16-30 0,67-20-45 16,-35-17-135-16,12-7-164 0,20 11 102 0,-22-34 379 16</inkml:trace>
  <inkml:trace contextRef="#ctx0" brushRef="#br2" timeOffset="250226.7356">2600 4949 1456 0,'-37'25'75'16,"12"17"-23"-16,-8 2-16 0,6 7 3 0,-3-2-15 15,7 4-3-15,0-3-17 0,3-1 2 0,4-2-11 16,4-6-8-16,10 1-50 0,2-42-93 0,16 44-413 16,-16-44-15-16,27 34 262 0</inkml:trace>
  <inkml:trace contextRef="#ctx0" brushRef="#br2" timeOffset="252321.1426">6955 5784 1093 0,'-14'-28'96'16,"14"28"-29"-16,0 0-17 0,0 0-1 0,0 0 3 15,0 0-9-15,0 0-13 0,0 0-11 0,0 0-11 16,0 0-23-16,0 0 14 0,-2 24-15 16,2-24 15-16,-9 48 4 0,-1-16-5 15,-1-1 3-15,1 1-10 0,-3-2 1 0,6 0-17 16,7-30-4-16,-12 47-17 0,12-47-13 0,3 36-26 15,-3-36-24-15,0 0-43 0,27 15-54 0,-27-15-169 16,55-12 3-16,-41-20 372 0</inkml:trace>
  <inkml:trace contextRef="#ctx0" brushRef="#br2" timeOffset="252649.531">7440 5636 995 0,'-26'17'206'0,"-4"-15"-127"0,30-2-17 15,-43 28-21-15,43-28-5 0,-40 39 13 16,24-12-35-16,-4-1 31 0,8 4-34 0,-4-4 4 16,5 6-2-16,2-7-10 0,8-2 4 15,1-23-4-15,5 45 2 0,-5-45-2 0,21 34 4 16,-21-34 1-16,36 26 7 0,-36-26 3 0,46 14 3 16,-22-10-2-16,1-2-4 0,-25-2-3 0,44-6-3 15,-44 6-1-15,36-15-1 0,-36 15 4 0,26-22-5 16,-26 22-1-16,20-30-3 0,-20 30 1 0,14-45-5 15,-7 22 0-15,-2-4-8 0,3 1-1 16,-5-2-10-16,2 3 1 0,-3-1 9 0,-2 26-30 16,-2-43 35-16,2 43-30 0,-7-24 23 0,7 24 1 15,0 0-4-15,0 0-12 0,0 0-21 16,0 0-16-16,-35 5-61 0,35 25-35 0,0-30-86 16,-28 23-186-16,31 10 24 0,-3-33 376 0</inkml:trace>
  <inkml:trace contextRef="#ctx0" brushRef="#br2" timeOffset="252993.389">7993 5638 1241 0,'0'0'204'0,"-30"-7"-141"0,30 7-19 16,0 0-9-16,0 0-1 0,0 0-5 0,0 0-7 15,0 0-7-15,0 0-6 0,0 0-2 0,0 0 2 16,0 0 4-16,0 0 6 0,0 0 3 0,37-9 1 16,-12 2-2-16,0 0 0 0,7-2-5 0,-1-7 4 15,5 2-4-15,-1-4 0 0,1 2-6 0,-1 2-3 16,-5 2-4-16,-5 2-1 0,-25 10-1 16,32-11 0-16,-32 11 0 0,0 0 2 0,0 0-1 15,0 0 1-15,0 0-1 0,11 25-1 0,-11-25 3 16,-18 47-6-16,2-13 4 0,-2 3-4 0,-3 3-10 15,0 2 25-15,-1 1-23 0,3 1 15 0,-1-6-12 16,5 5-10-16,0-10-5 0,7 4-10 16,-3-9-10-16,13 4-24 0,-2-32-24 0,5 44-45 15,-5-44-69-15,21 26-133 0,-21-26-180 16,32 0 54-16,2 11 463 0</inkml:trace>
  <inkml:trace contextRef="#ctx0" brushRef="#br2" timeOffset="253482.3259">8873 5532 1221 0,'0'0'76'16,"-28"-16"-18"-16,28 16-2 0,-25-16 3 0,25 16 2 16,-28-10-12-16,28 10-9 0,-36 0-8 0,36 0-4 15,-42 7-4-15,42-7-4 0,-41 16-1 0,41-16-3 16,-37 22 0-16,37-22-3 0,-30 29 0 0,30-29-1 16,-27 33 1-1,27-33-6-15,-16 34 2 0,16-34-6 0,-5 30-1 16,5-30-2-16,0 0 0 0,21 33 0 0,-21-33 2 15,30 16-2-15,-30-16 2 0,43 7-1 0,-18-7 2 16,3-4 1-16,-1-1-1 0,1-2 3 0,-2 0-2 16,1-4 0-16,-2 3 0 0,-25 8 3 0,39-20-1 15,-39 20 2-15,26-16-2 0,-26 16 0 0,0 0-1 16,0 0 2-16,0 0-3 0,0 0 0 0,0 0-1 16,0 0-1-16,0 0-1 0,0 0-1 0,0 0 0 15,0 0-2-15,4 29 3 0,-13-7-5 0,0 14-8 16,-3-3 22-16,-2 6-25 0,1-2 22 0,-1-4-17 15,3 3-6-15,1-8-4 0,8 0-13 0,2-28-8 16,2 40-15-16,-2-40-13 0,21 29-19 0,-21-29-20 16,34 8-40-1,-34-8-49-15,49-24-102 0,-10 11-165 0,-16-24 90 16,29 25 374-16</inkml:trace>
  <inkml:trace contextRef="#ctx0" brushRef="#br2" timeOffset="253682.0376">9380 5423 1481 0,'0'0'119'16,"0"0"-67"-16,0 0-22 0,0 0-12 0,0 0 1 15,0 0 4-15,-21 28 6 0,15-3 4 16,-4-1-5-16,1 4-3 0,-2 4-15 0,2 2 1 16,-3-1-10-16,3 1 3 0,-2-1-5 0,4 0-11 0,0-1 22 15,2 0-35-15,5 1 13 0,-5-8-31 0,10 8-35 16,-5-33-30-16,10 57-65 0,-10-57-106 0,-5 32-269 15,21-3 52-15,-16-29 379 0</inkml:trace>
  <inkml:trace contextRef="#ctx0" brushRef="#br2" timeOffset="255721.2133">12387 2693 1126 0,'-4'-30'252'0,"4"30"-195"16,0 0-22-16,0 0-5 0,0 0 3 0,0 0 3 16,0 0-7-16,0 0-8 0,-24 9-8 15,24-9-2-15,-29 49-1 0,12-12 5 16,-10 7-9-16,2 4 5 0,-5-3-12 0,4 3-12 15,4-6 27-15,6-3-37 0,9-2 12 0,0-11-33 16,20 8-36-16,-13-34-26 0,33 42-35 0,-33-42-32 16,52 20-44-16,-26-22-20 0,4-16-128 0,23 25 78 15,-26-37 287-15</inkml:trace>
  <inkml:trace contextRef="#ctx0" brushRef="#br2" timeOffset="256018.2725">12840 2679 1060 0,'0'0'67'0,"-33"3"-33"16,33-3-6-16,-36 16 1 0,36-16 10 16,-35 23 2-16,35-23 3 0,-39 34 1 15,21-8 2-15,-7-8-2 0,15 10 1 0,10-28-9 16,-21 46-6-16,21-46-8 0,-4 45 2 0,4-45-6 16,5 36 4-16,-5-36 8 0,16 28-39 0,-16-28 35 15,32 28-34-15,-32-28 18 0,41 10-1 0,-41-10-7 16,49-1-1-16,-22-6-1 0,8-4 17 0,-3-5-32 15,0-1 32-15,-3-6-31 0,-5 2 12 0,-4-4 5 16,-1 0-5-16,-6 1 5 0,-4-3-4 16,-4 3 1-16,-5-1-4 0,-4-2-4 0,-5 3-10 15,9 24-13-15,-21-48-20 0,21 48-18 0,-25-38-26 16,25 38-24-16,-26-27-29 0,26 27-21 16,0 0-44-16,0 0-115 0,0 0-70 0,-32 4 267 15</inkml:trace>
  <inkml:trace contextRef="#ctx0" brushRef="#br2" timeOffset="256346.4801">13373 2672 1052 0,'0'0'284'15,"0"0"-213"-15,0 0-26 0,0 0 3 16,0 0 5-16,24-27 4 0,-24 27-6 15,0 0-7-15,0 0-10 0,0 0-6 0,0 0-6 16,26-21-1-16,-26 21-2 0,34-24 2 0,-8 11-4 16,3-4 0-16,6 1-4 0,0-4-2 0,6 1-4 15,-2 3-2-15,-2 2-1 0,-3 7 1 0,-4 2-2 16,-30 5 0-16,43 3 0 0,-43-3-1 0,0 0 1 16,26 28-2-16,-26-28 2 0,0 44-3 15,-5-14 4-15,-8 7-6 0,-6 4 5 0,-4 1-5 16,-5 2 4-16,-2-2-6 0,1 1 4 0,1-3-11 15,3-5-2-15,2 2-16 0,2-5-19 0,8-2 14 16,13-30-65-16,-10 53-8 0,10-53-89 0,10 35-153 16,-10-35-173-16,31 12 16 0,4 6 473 15</inkml:trace>
  <inkml:trace contextRef="#ctx0" brushRef="#br2" timeOffset="256830.9936">14410 2511 1449 0,'-38'-21'28'0,"38"21"-34"15,-33-8-2-15,33 8 13 0,-37 1 12 0,12-1 14 16,25 0 11-16,-53 13 2 0,53-13-1 16,-55 23-8-16,55-23-1 0,-50 26-4 0,50-26 2 15,-46 28-5-15,46-28-4 0,-34 30-6 0,34-30-5 16,-19 25-5-16,19-25-3 0,0 0-5 0,-2 31 2 16,2-31-2-16,0 0 2 0,34 27-1 0,-34-27 1 15,49 12 0-15,-18-10 0 0,2-4 0 0,4-3 0 16,1-2 1-16,1-4-2 0,-2 2 1 15,-2-1 0-15,-7 1 2 0,-1 0 2 16,-27 9 3-16,37-16 2 0,-37 16 0 0,0 0 1 16,27-22 1-16,-27 22 0 0,0 0 3 0,0 0-3 15,0 0-2-15,0 0-2 0,3-27-3 0,-3 27 0 16,0 0-1-16,0 0 0 0,0 0-3 0,0 0-2 16,-16 23-1-16,16-23 0 0,-21 49-1 0,3-15 4 15,-1 6-4-15,-2-1 1 0,3 3-11 16,2-8-1-16,7 3-18 0,0-9-4 0,13-2-17 15,-4-26-5-15,19 39-10 0,-19-39-31 0,41 21-10 16,-41-21-58-16,64-7-71 0,-39-3-186 0,12-20-42 16,21 17 246-16</inkml:trace>
  <inkml:trace contextRef="#ctx0" brushRef="#br2" timeOffset="257002.8961">15077 2290 1624 0,'-40'7'95'15,"40"-7"-67"-15,-39 42-12 0,19-9 9 0,-3 4 1 16,0 9 5-16,-5 5-9 0,-1 2 1 0,-3-2-16 16,4 4 2-16,3-4-19 0,4-9-17 0,12 6-28 15,-5-20-50-15,28 28-148 0,-24-26-354 16,20-2 25-16,11 6 316 0</inkml:trace>
  <inkml:trace contextRef="#ctx0" brushRef="#br2" timeOffset="257815.6511">12796 4452 1099 0,'0'0'199'0,"0"0"-129"15,-25-12-23-15,25 12-9 0,0 0-9 0,0 0-7 16,0 0-11-16,0 0-6 0,-12 39-6 0,12-39 4 16,-20 47-5-16,8-19 3 0,0 6-4 0,-1-1 0 15,3 4-20-15,-5-5-11 0,14 9-11 16,-12-15-35-16,20 11-5 0,-7-37-35 0,11 51-40 15,-11-51-42-15,0 0-104 0,60 44-62 0,-60-44 277 16</inkml:trace>
  <inkml:trace contextRef="#ctx0" brushRef="#br2" timeOffset="258141.2822">13285 4454 1072 0,'-30'4'78'0,"30"-4"-51"15,-37 14 0-15,37-14 5 0,-41 28 12 0,16-12 0 16,2 10 0-16,-5 1-6 0,5 4 2 0,-6-4-7 16,12 8 3-16,-3-9-8 0,10 4 4 0,1-5-9 15,9 1-1-15,0-26 8 0,10 44-31 16,-10-44 37-16,30 36-31 0,-30-36 16 0,52 21-4 16,-22-16-2-16,7-3-4 0,0-7 3 0,2-10-3 15,4 1-22-15,-2-5 31 0,-3-6-34 16,1 1 31-16,-7-5-13 0,-2 1-4 0,-5 0 3 15,-5 0-3-15,-8 3 4 0,-3 1-4 0,-7-1 3 0,-4-1-6 16,2 26-2-16,-18-43-10 16,18 43-8-16,-26-37-14 0,26 37-12 15,-38-26-9-15,38 26-6 0,-38-16-4 0,38 16-1 16,-32-4-9-16,32 4-27 0,0 0-51 0,0 0-92 16,-20 43-200-16,20-43 70 0,13 33 378 0</inkml:trace>
  <inkml:trace contextRef="#ctx0" brushRef="#br2" timeOffset="258473.4174">13779 4528 1567 0,'-39'-7'91'0,"39"7"-57"0,0 0-18 15,0 0-2-15,0 0 5 0,0 0 2 16,30-39 7-16,-30 39-2 0,46-33-1 0,-17 15-9 16,2-3-1-16,3 3-8 0,0-1 2 0,-2 5-2 15,-6 3 1-15,-1 1-2 0,-25 10-1 0,32-4 0 16,-32 4 0-16,0 0-1 0,0 0 1 0,25 18 0 16,-25-18 0-16,3 26 3 0,-3-26-4 0,-3 43 2 15,-3-17-5-15,-1 2 1 0,-5 0-4 16,-1 4 3-16,-2-2-4 0,-1 5 6 0,0-1-8 15,0 1 0-15,0-2-13 0,-4-1-4 0,6 2-19 16,-4-8-20-16,11 7 2 0,7-33-78 0,-10 53-7 16,10-53-75-16,1 36-140 0,-1-36-116 0,0 0 58 15,48 45 417-15</inkml:trace>
  <inkml:trace contextRef="#ctx0" brushRef="#br2" timeOffset="258891.9188">14631 4392 1113 0,'-30'-19'154'0,"30"19"-80"16,0 0-4-16,-25-18 3 0,25 18-4 0,-30-5-11 16,30 5-14-16,-41 7-4 0,16-1-6 0,25-6-2 15,-47 26-7-15,47-26 2 0,-48 32-2 0,48-32 2 16,-45 42-3-16,45-42-2 0,-35 42-6 0,35-42-3 15,-21 35-6-15,21-35-2 0,-5 25-4 0,5-25-1 16,0 0 0-16,19 26 2 0,-19-26-2 0,28 13 2 16,-28-13 0-16,41-4 0 0,-16-3 1 15,0-3-2-15,1-3 1 0,3-3-1 0,-1-1 1 16,2-2-2-16,-3 1 2 0,-3 0-2 0,-24 18 1 16,39-28-1-16,-39 28 1 0,0 0 1 0,27-19 3 0,-27 19 2 15,0 0 2-15,0 0-2 0,0 0-4 0,0 0-3 16,0 0-1-16,0 0-1 0,-11 35 0 0,2-10 4 15,-5 8-6-15,-2 4 3 16,-3 5-7-16,-2 4 3 0,-2 3-9 0,-2-1-21 16,5 1 23-1,3-6-25-15,9-5 11 0,1-8-10 0,13 0-30 16,-6-30-17-16,17 39-10 0,-17-39-11 0,39 23-60 16,-39-23-95-16,46-28-227 0,-7 22 20 0,-14-29 362 0</inkml:trace>
  <inkml:trace contextRef="#ctx0" brushRef="#br2" timeOffset="259060.0572">15099 4259 1437 0,'0'0'202'0,"-27"14"-153"0,27-14-16 0,-28 28-5 16,15-2 3-16,-5 4-4 0,3 7 2 0,-8 2-10 16,3 3 3-16,1 4-15 0,1-2 3 0,4 2-12 15,0 0 5-15,6-1-16 0,1-2-11 16,9 4-37-16,-11-20-96 0,34 27-178 0,-21-20-262 15,6-4 30-15,11 8 427 0</inkml:trace>
  <inkml:trace contextRef="#ctx0" brushRef="#br2" timeOffset="260676.7676">8749 4953 1471 0,'0'0'317'0,"0"0"-274"0,-32-27-23 16,32 27-10-16,0 0-4 0,0 0-1 16,0 0 0-16,0 0-3 0,0-25-2 0,0 25-8 15,0 0-13-15,0 0-20 0,0 0-28 0,0-40-54 16,0 40-115-16,0 0-173 0,0 0-160 0,0 0 175 15,0 0 396-15</inkml:trace>
  <inkml:trace contextRef="#ctx0" brushRef="#br2" timeOffset="261239.6168">9112 4326 1009 0,'0'0'107'0,"-9"-34"-12"16,9 34-12-16,0 0-10 0,0 0-10 15,0 0-20-15,0 0-13 0,-30 5-15 0,30-5-6 16,-26 23-6-16,26-23 1 0,-34 46-6 0,15-16 2 15,-4 2-5-15,3 1 3 0,1 6-15 0,-1-4-1 16,10 4-19-16,-5-7-6 0,15 3-21 0,0-35-19 16,7 53-40-16,-7-53-39 0,27 35-44 0,-27-35-91 15,32 5-64-15,18 11 248 0</inkml:trace>
  <inkml:trace contextRef="#ctx0" brushRef="#br2" timeOffset="261567.7628">9560 4327 888 0,'-28'-14'252'0,"28"14"-189"0,-32-16-19 16,32 16-3-16,-28-7-1 0,28 7-4 15,-32 6-10-15,32-6-6 0,-41 24-1 0,16-6-3 16,6 10 4-16,-4-2-2 0,2 8 7 0,-1-8-2 16,6 4 5-16,1-3-8 0,6-1 0 0,9-26-8 15,-9 44 0-15,9-44-4 0,5 32 0 0,-5-32-2 16,0 0 1-16,27 26-1 0,-27-26 2 15,32 9 0-15,-32-9-1 0,42-5 0 0,-17-2-2 16,0-6 0-16,3-2-4 0,-1-5 2 16,-1-4-4-16,-1 4 3 0,-25 20-3 0,42-42 4 15,-42 42-4-15,25-39 3 0,-25 39-1 0,9-33 1 16,-9 33-1-16,-2-30 1 0,2 30-8 0,-14-27-2 16,14 27-8-16,0 0-8 0,-41-33-6 0,41 33-3 15,-39-11-5-15,39 11-4 0,-37 0-11 0,37 0-20 16,-32 7-30-16,32-7-50 0,0 0-56 15,0 0-131-15,2 41-84 0,-2-41 265 0</inkml:trace>
  <inkml:trace contextRef="#ctx0" brushRef="#br2" timeOffset="261880.4803">9785 4289 1386 0,'0'0'130'16,"0"0"-79"-16,-24 21-21 0,24-21-10 0,0 0-5 16,0 0-5-16,0 0-6 0,0 0 1 0,0 0 5 15,0 0 7-15,24-13 4 0,-24 13 4 16,43-19-4-16,-13 3-1 0,4 4-6 0,-3-2-1 16,7 1-4-16,-6 3-2 0,-2 3-2 15,-30 7 0-15,42-4-1 0,-42 4 0 0,0 0 0 16,28 11 1-16,-28-11 1 0,0 0-2 0,8 39 1 15,-12-13-4-15,-5 6 3 0,-5 6-7 0,-4 5 6 16,-3 1-6-16,-4-4 5 0,0 1-10 0,2-6 1 16,2 2-15-16,3-7-6 0,10 0-20 0,8-30-14 15,-7 47-31-15,7-47-24 0,8 34-45 16,-8-34-59-16,0 0-89 0,43 23-168 0,-43-23 181 16,49-11 297-16</inkml:trace>
  <inkml:trace contextRef="#ctx0" brushRef="#br2" timeOffset="262239.8955">10464 4246 1184 0,'0'0'85'0,"-2"-26"-71"0,2 26 4 0,-25-11 15 16,25 11 8-16,-25-3 7 0,25 3-3 0,-32 5-3 15,32-5-3-15,-35 18-4 0,35-18 0 0,-39 30-4 16,39-30 3-16,-35 37-5 0,35-37 1 0,-34 38-8 15,34-38 0-15,-20 34-7 0,20-34-3 0,0 0-6 16,-7 30-2-16,7-30-2 16,0 0 1-16,0 0-1 0,32 19 1 0,-32-19 2 15,37 0 1-15,-37 0 3 0,52-10 0 0,-22-1 2 16,0 0-3-16,-2-1 0 0,-1 0-4 0,-27 12-1 16,37-23-1-16,-37 23 0 0,0 0 0 0,27-11 1 15,-27 11 2-15,0 0-1 0,0 0 1 0,0 0-4 16,0 0 0-16,-11 27-1 0,11-27 0 15,-18 42-3-15,4-14 5 0,-2 4-8 0,-1-2 0 16,1 5-14-16,0-7-7 0,7 4-16 0,-4-7-10 16,17 6-34-16,-4-31-19 0,7 43-35 0,-7-43-37 15,20 26-50-15,-20-26-170 0,0 0-31 0,56 11 231 16</inkml:trace>
  <inkml:trace contextRef="#ctx0" brushRef="#br2" timeOffset="262427.4248">10917 4186 1421 0,'0'0'104'0,"0"0"-30"16,-23-24-11-16,23 24-8 0,0 0-12 0,0 0-15 15,0 0-14-15,-16 24-6 0,16-24-5 0,-19 60 8 16,4-19-6-16,1 6 6 0,-3 1-10 0,1-1 3 16,0-1-12-16,0-3-3 0,9-3-20 15,-2-5-16-15,14 6-46 0,-5-41-58 0,18 63-184 16,-18-31-231-16,0-32 62 0,32 53 406 0</inkml:trace>
  <inkml:trace contextRef="#ctx0" brushRef="#br2" timeOffset="262991.3154">6629 6407 1290 0,'0'0'32'0,"0"0"-22"16,0 0-7-16,0 0-2 0,9-26 4 0,-9 26 4 15,32-16 5-15,-4 9 3 0,2-4 3 0,15 3-1 16,4-5 3-16,12-1 1 0,8-9 15 0,16 9 5 16,5-14 6-16,20 3-6 0,3-8-4 0,15-2-13 15,1-4 0-15,4 0-10 0,3-3 2 16,1 1-9-16,-1 1 2 0,0-2-10 0,-6 5 3 15,-6-2-7-15,-4 4 5 0,-10-2 11 0,-6 9-33 16,-8-1 22-16,-6 10-48 0,-10 0-8 0,-2 13-36 16,-27-13-31-16,16 29-54 0,-36-25-71 0,20 13-153 15,-10 18-82-15,-41-16 312 0</inkml:trace>
  <inkml:trace contextRef="#ctx0" brushRef="#br2" timeOffset="263500.1304">9038 4597 1294 0,'0'0'44'0,"0"0"-21"0,0 0 5 0,23-32 19 16,7 36 17-16,0-19 5 0,20 15-8 0,-4-10-12 15,18 6-12-15,1-4-11 0,13 2-9 16,4-1-3-16,3 2-6 0,1-2-2 0,-2 0-2 15,2 0-1 1,3 0-2-16,-6 0 1 0,2 0-2 0,-3 0-1 16,-3 0-6-16,-3 1-8 0,-5-2-12 0,4 4-18 15,-12-12-27-15,14 16-38 0,-26-28-72 0,30 32-142 16,-20-13-197-16,-15-12 43 0,10 26 464 0</inkml:trace>
  <inkml:trace contextRef="#ctx0" brushRef="#br2" timeOffset="264718.741">10903 7001 1319 0,'-7'-34'66'0,"7"34"-22"16,0 0-15-16,0 0-8 0,0 0-3 0,-27 4-2 15,27-4-9-15,0 0-3 0,0 0-4 16,-33 33-1-16,33-33-1 0,-25 43 0 0,11-19-2 0,3 3 4 15,0-1-6-15,1 1 1 16,6 4-16-16,-5-3-5 0,9 6-23 0,-7-11-18 16,14 16-45-16,-7-39-42 0,7 54-57 0,-5-27-135 15,-2-27-37-15,25 40 249 0</inkml:trace>
  <inkml:trace contextRef="#ctx0" brushRef="#br2" timeOffset="265062.4766">11200 7089 1060 0,'0'0'33'0,"-30"0"-26"0,30 0-2 0,-24 10 11 16,24-10 16-16,0 0 15 0,-39 30 8 0,39-30 3 16,-31 44-7-16,17-12 0 0,-5-7-9 0,8 5-2 15,11-30-8-15,-19 51-6 0,17-27-12 16,5 1 4-16,-3-25-4 0,20 39 3 0,-20-39-3 15,30 30-4-15,-30-30-7 0,46 21 3 0,-18-18 0 16,6-3 0-16,0-7 1 0,1-5-4 0,-1-7 2 16,-1-2-4-16,-1-8 4 0,-3-4-5 0,-3 1 3 15,-1-5-4-15,-4 2 2 0,-1-2-8 0,-3 2 0 16,-6-2-10-16,-2 5 2 0,-6 0-7 16,-3 8 4-16,-5-3-5 0,5 27-1 15,-23-40-4-15,23 40-1 0,-33-20-2 0,33 20 6 16,-39-5 3-16,39 5 2 0,-43 14-1 0,43-14-17 15,-39 25-26-15,32 3-59 0,-18-19-68 0,25-9-159 16,-2 47-74-16,2-47 237 0</inkml:trace>
  <inkml:trace contextRef="#ctx0" brushRef="#br2" timeOffset="265406.6694">11657 6944 1336 0,'0'0'136'0,"0"0"-78"0,0 0-18 15,0 0-10-15,0 0-3 0,0 0 6 0,0 0 2 16,29 6 2-16,-29-6-3 0,37-14-9 0,-11 3-8 16,5-1-3-16,6 1-5 0,-4-3-1 0,3 2-2 15,-3 1 2-15,-2 2 2 0,-5 1-2 0,-1 4 0 16,-25 4-4-16,35-5-2 0,-35 5 2 0,0 0-2 15,27 3 1-15,-27-3 0 0,0 0-1 16,0 0 2-16,0 0-3 0,7 39 4 0,-7-39-4 16,-12 44 3-16,3-16-5 0,-4 4 3 15,1 1-4-15,-2 1 3 0,1 1-5 0,1 0-1 16,1 1-11-16,-1-6-5 0,3 5-14 0,-3-9-9 16,10 9-25-16,2-35-20 0,-2 51-40 0,2-51-46 15,13 43-73-15,-13-43-162 0,0 0-38 0,37 33 228 16</inkml:trace>
  <inkml:trace contextRef="#ctx0" brushRef="#br2" timeOffset="265812.964">12550 6902 1232 0,'-28'-21'104'0,"28"21"-44"16,-30-12-6-16,30 12 1 0,-29-7-3 0,29 7-5 15,-30-2-5-15,30 2-7 0,-37 9-5 0,37-9-6 16,-37 16-1-16,37-16-3 0,-34 24 1 0,34-24-3 16,-27 25-2-16,27-25-3 0,-21 26 1 0,21-26-7 15,-10 30 2-15,10-30-6 0,3 27 1 0,-3-27-3 16,13 26 3-16,-13-26-3 0,0 0 2 16,37 25-2-16,-37-25 0 0,35 7 1 0,-35-7 0 15,48-5 0-15,-21-3-1 0,-3 0 1 0,-24 8-1 16,46-25 1-16,-46 25-1 0,45-28 1 0,-45 28-2 15,39-34 2-15,-39 34-2 0,28-24 2 16,-28 24-1-16,0 0 2 0,23-27 1 0,-23 27 3 16,0 0 1-16,0 0 3 0,0 0-3 0,0 0-3 15,0 0-1-15,0 0-5 0,0 0 1 16,0 0-3-16,-12 30 3 0,1-5-1 0,-3 12 2 16,-6 2-3-16,-3 5 5 0,0 1-8 0,0-1 2 15,2-1-11-15,1-6-3 0,8-2-16 0,3-9-4 16,9-1-17-16,0-25-15 0,14 37-25 0,-14-37-18 15,38 16-45-15,-38-16-58 0,54-28-150 0,-13 17-120 16,-9-28 185-16</inkml:trace>
  <inkml:trace contextRef="#ctx0" brushRef="#br2" timeOffset="266000.4949">13157 6805 1559 0,'0'0'85'16,"-24"18"-43"-16,24-18-6 0,-29 30-6 0,17-5 4 15,-8 1-4-15,4 7 5 0,1 1-14 16,-1 3 1-16,1 2-11 0,5-1-2 0,-3 1-5 16,5-2 3-16,-1 0-11 0,2-3-2 0,5 1-21 15,-2-5-10-15,10 5-41 0,-6-35-38 0,12 63-100 16,-12-63-194-16,-5 36-127 0,19-3 44 0,-14-33 493 16</inkml:trace>
  <inkml:trace contextRef="#ctx0" brushRef="#br2" timeOffset="277105.8406">11089 8699 1056 0,'-7'-36'330'0,"7"36"-259"0,0 0-13 16,0 0-11-16,-25-5-5 0,25 5-11 0,0 0-15 16,0 0-8-16,-20 27-5 0,20-27 3 0,-15 47 1 15,7-12 4-15,0 2-7 0,4 6 6 0,-1 6-12 16,3 2 8-16,2-3-8 0,0 1 6 0,4-7-7 15,1-1 3-15,4-3-11 0,3-2 3 0,6 1-19 16,-6-11-13-16,13 4-36 0,-25-30-63 0,46 42-34 16,-46-42-50-16,50 20-97 0,-8-3-112 0,-42-17 179 15,62 0 253-15</inkml:trace>
  <inkml:trace contextRef="#ctx0" brushRef="#br2" timeOffset="277582.0992">11863 8873 725 0,'0'-46'289'0,"0"46"-191"15,-7-28-17-15,7 28-5 0,-9-35-6 0,9 35-11 16,-11-35-7-16,11 35-13 0,-16-41-1 15,16 41-6-15,-23-35 5 0,23 35-2 0,-28-20 2 16,28 20-5-16,-34-1-7 0,34 1-6 0,-39 12-5 16,39-12 2-1,-51 37-5-15,24-9 4 0,-3 2-4 0,2 5 7 16,-2 1-5-16,5 1 7 0,0-4-6 0,8-1 1 16,2-6-7-16,15-26-1 0,-7 35-5 0,7-35-1 15,0 0-1-15,30 22 0 0,-30-22 3 0,46 0 0 0,-14-8 2 0,5-4-2 16,4-9 1-16,7-4-2 0,3-1 1 0,1-2-3 15,-1 0 4-15,-3 5-5 0,-4 2 3 16,-5 3-3-16,-9 4 2 0,-5 3-1 0,-25 11-1 0,28-9 1 0,-28 9-1 16,0 0 3-16,0 0 3 0,0 0 1 0,0 0-2 15,-7 23 0-15,7-23-5 0,-24 50 0 0,2-15-1 16,-2 7 4-16,-5 6-5 0,-1 1 6 0,0 6-7 31,-2 1 7-31,0 2-8 0,2 0 7 0,2 4-7 16,1-8-14-16,8-2 14 0,-3-8-33 0,14-6 13 15,-3-9-36-15,16 2-24 0,-5-31-29 0,23 35-59 0,-23-35-77 16,34-19-284-16,1 12 56 0,-10-26 316 0</inkml:trace>
  <inkml:trace contextRef="#ctx0" brushRef="#br2" timeOffset="280159.1688">12435 8940 671 0,'0'0'91'0,"30"-21"-6"16,-30 21 1-16,12-23 1 0,-12 23 7 16,13-28-4-16,-13 28-8 0,5-28-7 0,-5 28-6 15,0 0-9-15,-11-36-5 0,11 36-8 0,0 0-4 16,0 0-9-16,-24-23-6 0,24 23-6 0,0 0-5 15,-38 0-5-15,38 0-4 0,-39 15-1 0,39-15-7 16,-47 36 4-16,20-11-3 0,-3 9 4 16,-4 1-2-16,2 7 5 0,-1 0-5 0,-1 1 6 15,2-1-6-15,2-2 7 0,7-6-6 0,5-2 4 16,10-8-7-16,8-24 1 0,1 44-3 0,-1-44 1 16,29 39-1-16,-29-39 2 0,51 28-1 0,-16-19 1 15,8-4-1-15,7-5 0 0,6-9 2 0,3-5-2 16,1-7 2-16,2-7-2 0,0-5 4 0,-5-6-5 15,-6 0 5-15,-3 0-4 16,-11 2 4-16,-7 4-4 0,-10 1 6 0,-8 4-6 16,-10 5 4-16,-8-2-4 0,6 25 2 0,-32-38-3 15,4 24 0-15,-6 7-4 0,-4 3-2 0,-3 2-2 16,0 6-4-16,0-2-3 0,8 5-9 0,1-7-10 16,32 0-25-16,-36 3-41 0,36-3-46 0,0 0-55 15,38 11-84-15,-12-8-191 0,2-22 46 0,29 24 397 16</inkml:trace>
  <inkml:trace contextRef="#ctx0" brushRef="#br2" timeOffset="280737.6399">13046 8829 1343 0,'-36'18'303'0,"36"-18"-271"0,0 0-24 0,0 0-11 16,0 0 0-16,0 0 7 0,29-32 7 0,-4 20 9 15,8 3 2-15,1-5-1 0,8 1-8 0,1-1-5 16,5 2-4-16,1 0 0 0,1-1-3 0,-1 1 3 16,-2 3-4-16,-5 6 0 0,-3-1 0 0,-9 4 0 15,-3 4 1-15,-27-4-2 0,35 10 3 16,-35-10-1-16,0 0 3 0,18 34 0 0,-18-34 3 16,-7 28-1-16,7-28 5 0,-23 44-3 0,3-18 3 15,-3 2-5-15,-2 2 2 0,-5 0-3 0,2 2 4 16,-2-4-4-16,3-3 2 0,2-4-5 0,25-21 0 15,-33 32-2-15,33-32-1 0,0 0-2 16,0 0-1-16,0 0 0 0,2 26 0 16,-2-26 1-16,33 4 3 0,-4-6 1 0,4-2 0 15,11-1 0-15,4 0 0 0,4-2 0 0,1 3-2 16,-2 2 1-16,-3 4 0 0,-7 5-1 0,-8 2 4 16,-33-9-1-16,41 23 10 0,-41-23 3 0,12 32 7 15,-12-32-2-15,-15 53-5 0,-7-18-8 0,-6 5 2 16,-13 4-7-16,-8 2-7 0,-10 2 22 0,-5-3-24 15,-1 1 24-15,1-4-9 0,4-5-7 16,5-7 3-16,11-1-5 0,8-12 2 0,36-17-9 16,-35 16-15-16,35-16-25 0,0 0-30 15,0 0-60-15,23-35-120 0,18 12-345 0,-1-7 38 16,6-19 271-16</inkml:trace>
  <inkml:trace contextRef="#ctx0" brushRef="#br3" timeOffset="343024.4308">5150 9417 1124 0,'0'0'94'0,"0"0"-45"0,0 0-28 16,41-7-4-16,-14 2-4 0,5-2-5 16,5-5-2-16,7-4-6 0,2 0-16 0,7-2 13 0,0 2-27 15,1-3-6-15,9 5-29 0,-11-7-47 0,15 15-51 16,-14-9-86-16,-9-5-149 0,22 31 139 0,-38-29 259 16</inkml:trace>
  <inkml:trace contextRef="#ctx0" brushRef="#br3" timeOffset="343196.4163">5331 9666 1631 0,'-25'-6'31'16,"25"6"-18"-16,0 0-19 0,27-21-6 0,5 5 6 16,14-3 2-16,9-2 3 0,5-2-10 0,11 4-12 15,0-10-27-15,15 19-41 0,-13-27-71 16,30 31-186-16,-6-11-161 0,-14-8 58 0,17 27 451 15</inkml:trace>
  <inkml:trace contextRef="#ctx0" brushRef="#br3" timeOffset="343946.6352">1249 9334 1360 0,'0'0'142'16,"0"0"-99"-16,-25 7-36 0,25-7-9 0,0 0 0 15,-5 25 3-15,5-25 15 0,-14 42-32 0,1-12 32 16,-6 7-32-16,-1 2 13 0,-5 7 7 0,-1 0-6 15,-1-1 12-15,-1-2-3 0,5-3 13 16,0-10-5-16,9-5 3 0,14-25-8 0,-18 24-5 16,18-24-5-16,0 0-2 0,0 0 0 15,0 0 2-15,0 0 3 0,0 0 3 0,32-24 2 16,-32 24-3-16,37-51 3 0,-12 14-8 0,1-5 5 16,1-3-6-16,0-2 5 0,-1 1-7 0,-3-1 7 15,-3 6 12-15,-4 2-29 0,-2 4 31 0,-7 7-30 16,-7 28 15-16,10-41 8 0,-10 41 1 15,0 0 9-15,0 0-1 0,0 0 0 0,0 0-4 16,0 0-5-16,0 0-4 0,0 0-4 0,-3 32 1 16,1-5-4-16,-1 6-10 0,1 0 27 0,2-3-26 15,2 0 25-15,5-3-10 0,-7-27-7 0,19 39 4 16,-19-39-2-16,39 22 1 0,-12-16 1 0,3-5 0 16,3-6 1-16,5-5 3 0,2-6 0 15,3-5-1-15,1-6 2 0,4-1-5 16,-2-4-7-16,0 1 23 0,-5-3-27 0,-4 6 24 15,-5 2-15-15,-6 1-2 0,-26 25 3 0,38-28-3 16,-38 28 3-16,0 0-2 0,0 0 2 0,0 0-1 16,0 0-2-16,0 0 2 0,0 0-4 0,10 42 4 15,-13-3 9-15,-8 7-25 0,0 5 22 0,-3 3-26 16,0 3 7-16,0-5 1 0,3 1-12 16,-1-5 0-16,8-1-15 0,1-4-5 0,10 4-28 15,-7-19-19-15,21 18-53 0,-21-46-66 0,34 46-140 16,-8-21-163-16,-26-25 156 0,59 22 356 0</inkml:trace>
  <inkml:trace contextRef="#ctx0" brushRef="#br3" timeOffset="344368.6473">2200 9477 1573 0,'0'0'94'0,"0"0"-69"16,0 0-17-16,0 0-6 0,0 0-1 0,0 0 8 15,0 0 7-15,0 0 9 0,32-19 5 0,-32 19-2 16,51-25-8-16,-15 7-17 0,4-3 23 16,3 0-29-16,-1 5 25 0,-3-1-16 0,-3 6-2 15,-8 4-2-15,-28 7 0 0,39-3 1 16,-39 3-1-16,0 0 2 0,0 0 1 0,0 0 1 16,18 33-16-16,-18-33 24 0,-13 55-26 0,3-20 23 15,-8 12-6-15,-2 5-6 0,-3 0 5 0,0 3-6 16,2-2 7-16,3-2-7 0,6-5 5 0,5-4-5 15,5-2 1-15,9-1-3 0,4-5 5 16,7-6-5-16,-18-28 6 0,44 37-4 0,-16-25 3 16,2-5-1-16,9-5 3 0,-1-6 6 0,0-6 2 15,1-8 4-15,-3-3-3 0,-2-7 0 0,-4-2-8 16,-6-5 3-16,-1 5-5 0,-3-5 3 0,-6 1-3 16,-5-3 3-16,-4 0-5 0,-3 0 4 0,-2 0-6 15,-2 0 4-15,-1 0-4 0,-3 2-1 16,-1 0-4-16,2 1 0 0,-2 4-7 15,3 6-6-15,4 24 21 0,0-37-29 0,0 37 17 16,16-27-32-16,-16 27-14 0,36-21-41 0,-26-3-46 16,36 31-94-16,-33-37-146 0,20 12-140 0,15 11 94 15,-16-25 430-15</inkml:trace>
  <inkml:trace contextRef="#ctx0" brushRef="#br3" timeOffset="344743.6979">3424 9017 1617 0,'0'0'64'15,"-41"2"-31"-15,41-2-8 0,0 0-5 0,0 0-6 16,0 0-6-16,0 0 1 0,0 0 5 16,0 0 4-16,0 0 1 0,32-9-3 0,-32 9-7 15,41-5-3-15,-41 5-2 0,42-2-4 0,-42 2 3 16,32 4 1-16,-32-4 1 0,0 0 2 0,32 14 2 15,-32-14-2-15,0 0-1 0,0 0-2 0,0 0 0 16,21 30 0-16,-21-30-2 0,0 0 1 0,-3 23-2 16,3-23 1-16,-16 30-1 0,16-30 1 0,-34 42-4 15,13-16 3-15,-6-1-5 0,1-4 5 16,26-21-3-16,-43 42 2 0,43-42 1 16,-25 30-1-16,25-30-2 0,0 0 0 0,-5 25-2 15,5-25 2-15,0 0 0 0,35 16 1 0,-10-16 0 16,7-4 1-16,7-4 0 0,9-10-6 0,7 4-8 15,-2-7-12-15,4 5-14 0,-8-5-18 0,4 14-28 16,-17-14-37-16,13 29-80 0,-49-8-144 16,36-24-181-16,-36 24 39 0,0 0 489 0</inkml:trace>
  <inkml:trace contextRef="#ctx0" brushRef="#br3" timeOffset="345024.9986">2053 10192 1224 0,'-16'27'323'16,"16"-27"-302"-16,0 0-25 0,39 1 2 15,0-1 14-15,10-10 15 0,17-1 9 16,8-12 13-16,15 4-7 0,8-11-1 0,15 5-16 16,5-6-8-16,3 1-13 0,-3 3-1 0,-5 1-12 15,-4 3-9-15,-14 2-16 0,-2 7-25 0,-18-9-36 16,8 25-56-16,-33-29-98 0,20 24-229 0,-17 10-40 16,-26-13 312-16</inkml:trace>
  <inkml:trace contextRef="#ctx0" brushRef="#br3" timeOffset="345431.4661">2425 10640 1285 0,'-23'-30'41'15,"23"30"-20"-15,19-46 19 0,-19 46 9 0,41-55 10 16,-14 32-13-16,-10-1-12 0,-17 24-11 0,36-32-3 15,-36 32-3-15,0 0-2 0,0 0-1 0,0 0 2 16,0 0 3-16,0 0 3 0,17 47 5 0,-24-8-6 16,0 12 6-16,-9 4-12 0,0 7 2 0,-5 3-8 15,0 0 12-15,-2-5-6 0,5 0 10 16,2-15-10-16,6-6-2 0,4-5-12 0,4-6 1 16,2-28-2-16,9 35 2 0,-9-35-1 0,0 0 2 15,0 0-1-15,25 11 2 0,-25-11-1 16,30-25 0-16,-9 2 2 0,8-10-3 0,-3-10 4 15,5-10-7-15,-3 4 5 0,-2-4-6 0,-4 4 6 16,-6 3-3-16,-6 2 7 0,-3 4-2 16,-5-1 6-16,0 2-4 0,0 4 4 0,1 4-2 15,1 4 3-15,-4 27-1 0,16-37-12 0,-16 37 0 16,28-23 0-16,-28 23 0 0,53-21 0 0,-12 11 0 16,14-5 0-16,9 1 0 0,12 2 0 0,-2-7-14 15,11 12-80-15,-16-30-132 0,13 24-441 0,8-6 10 16,0-8 269-16</inkml:trace>
  <inkml:trace contextRef="#ctx0" brushRef="#br3" timeOffset="350543.1193">1309 9049 1180 0,'-39'-17'108'0,"39"17"-58"16,0 0-24-16,0 0-6 0,0 0 8 15,-21 35 19-15,21-35 11 0,-11 53 10 0,-3-20-6 16,7 13-2-16,-7-2-14 0,3 0 0 0,-1-9-10 16,6-7-22-16,6-28 3 0,0 0-8 0,0 0-4 15,25 11 18-15,5-34-9 0,13-14-5 0,15-18 5 16,4-17-14-16,14-18 6 0,8-15-23 0,11-3-7 16,5-10-42-16,11 23-49 0,-24-28-138 15,17 35-357-15,-24 12 16 0,-21 14 328 16</inkml:trace>
  <inkml:trace contextRef="#ctx0" brushRef="#br3" timeOffset="352638.3799">3484 9604 784 0,'0'0'244'15,"0"0"-136"-15,0 0-30 0,0 0-12 0,0 0 2 16,0 0 6-16,0 0 0 0,0 0-4 0,0 0-10 16,0 0-16-16,-2 25-10 0,2-25-12 0,0 0-2 15,-7 31-4-15,7-31 2 0,-2 30-5 16,2-30 1-16,0 28-3 0,0-28 2 0,6 30-3 15,-6-30 2-15,8 29-5 0,-8-29-1 0,0 0-3 16,32 17 0-16,-7-24 4 0,12-14 1 16,16-20 4-16,17-22-5 0,16-27-8 0,15-19 11 15,18-16-22-15,5-11-5 0,10 4-27 0,-8-12-74 16,14 42-126-16,-44-18-364 0,-2 18 24 0,-18 23 297 16</inkml:trace>
  <inkml:trace contextRef="#ctx0" brushRef="#br3" timeOffset="353545.11">3259 10148 934 0,'-30'-21'78'16,"0"0"-24"-16,3 10-4 0,-8-5 5 0,5 15 7 0,-13-6-4 16,2 12-10-16,-12-5-4 0,4 16 2 15,-11-4-3-15,5 11 1 0,-9 2-10 0,5 6-1 16,-8 1-9-16,3 5 3 0,-3-2 12 0,5 8-29 15,0-5 25-15,4 5-29 0,3-1 9 0,3 0 6 16,5 2-6-16,6-2 5 0,7-3-7 16,11-2 0-16,4 0-7 0,8 2 2 0,9 0-7 15,4 5 3-15,10 1-7 0,6 6 7 0,7 4-7 16,7 0 7-16,5-1-9 0,9-3 9 0,11-5 11 16,5-4-23-16,12-8 27 0,8-9-27 0,8-11 8 15,11-11 3-15,5-12-1 0,7-10-3 0,3-11-15 16,-1-10 25-16,0-12-23 0,-7-4 27 0,-4-11-2 15,-8 2-7-15,-13-7 9 16,-8 3-12-16,-15-1 9 0,-9 1-10 0,-15 4 6 16,-10 0-8-16,-13 5 7 0,-12 3-6 0,-11 10-8 15,-13 3 22-15,-11 3-27 0,-14 3 17 0,-10 4-22 16,-15 1-16-16,-7 17-11 0,-8-4-9 0,-1 17-12 16,-6-6-11-16,19 21-19 0,-9-17-31 0,37 30-109 15,-5-15-299-15,14-11 50 0,39 1 376 0</inkml:trace>
  <inkml:trace contextRef="#ctx0" brushRef="#br3" timeOffset="353904.6484">3921 10169 1531 0,'0'0'40'0,"15"-37"-26"16,-15 37 6-16,46-46 2 0,-16 18 14 16,9 5-3-16,-6-1 1 0,4 6-7 15,-5 1-1-15,-2 4-6 0,-1 1-3 0,-1 5-4 16,-3 2-2-16,-25 5-3 0,42-2-4 0,-42 2 0 15,25 9 1-15,-25-9 1 0,0 0 2 0,23 30 3 16,-23-30-4-16,4 40 2 0,-6-15-6 0,-5 10 2 16,-4 4-6-16,-1 3 5 0,-6 4-6 0,1 0-9 15,-5 3 18-15,1-3-31 0,5 3 7 16,0-7-30-16,16 8-50 0,0-50-71 0,16 73-185 16,4-44-231-16,4-8 31 0,12 11 486 0</inkml:trace>
  <inkml:trace contextRef="#ctx0" brushRef="#br3" timeOffset="354060.9218">4485 11090 2027 0,'-57'41'20'0,"7"-9"-20"16,13-6 0-16,37-26 0 0,-34 26 0 0,34-26 0 16,0 0 0-16,0 0 0 0,0 0 0 0,0 0 0 15,0 0-28-15,0 0-130 0,-1-42-320 0,1 42-179 16,46-44 3-16,-27 9 583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6/05/2015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1463144"/>
              </p:ext>
            </p:extLst>
          </p:nvPr>
        </p:nvGraphicFramePr>
        <p:xfrm>
          <a:off x="214283" y="664342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Newton’s 3 rules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definitions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uniform speed in circles w.r.t. acceleration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revisit to our Y12 situations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Combine Y12 circular motion with vector additions to solve conical pendula AND list conical pendula examples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conical pendulum is, how the vectors sum to zero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verticall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NOT to zero horizontally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p72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these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set a new due date + see how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uses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– before the end of year rush in less than 198 days.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7680" y="727200"/>
              <a:ext cx="8674560" cy="5892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280" y="724680"/>
                <a:ext cx="8691480" cy="590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6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560" y="322560"/>
              <a:ext cx="8480160" cy="5542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880" y="313200"/>
                <a:ext cx="8506080" cy="556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605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53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8918320"/>
              </p:ext>
            </p:extLst>
          </p:nvPr>
        </p:nvGraphicFramePr>
        <p:xfrm>
          <a:off x="533400" y="533400"/>
          <a:ext cx="8094663" cy="44561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0360" y="268200"/>
              <a:ext cx="8759520" cy="4811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6680" y="254520"/>
                <a:ext cx="8786160" cy="483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85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3800" y="280080"/>
              <a:ext cx="8204760" cy="5450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040" y="264600"/>
                <a:ext cx="8222040" cy="547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639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4440" y="233280"/>
              <a:ext cx="8799480" cy="5678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1120" y="219600"/>
                <a:ext cx="8829360" cy="570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88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7160" y="245880"/>
              <a:ext cx="8768160" cy="5191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4200" y="243360"/>
                <a:ext cx="8792280" cy="520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829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2600" y="489960"/>
              <a:ext cx="8739000" cy="5282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475200"/>
                <a:ext cx="8768880" cy="531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847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3791</TotalTime>
  <Words>256</Words>
  <Application>Microsoft Office PowerPoint</Application>
  <PresentationFormat>On-screen Show (4:3)</PresentationFormat>
  <Paragraphs>44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177</cp:revision>
  <dcterms:created xsi:type="dcterms:W3CDTF">2006-08-16T00:00:00Z</dcterms:created>
  <dcterms:modified xsi:type="dcterms:W3CDTF">2015-05-06T01:27:11Z</dcterms:modified>
</cp:coreProperties>
</file>