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492" r:id="rId6"/>
    <p:sldId id="493" r:id="rId7"/>
    <p:sldId id="494" r:id="rId8"/>
    <p:sldId id="495" r:id="rId9"/>
    <p:sldId id="496" r:id="rId10"/>
    <p:sldId id="497" r:id="rId11"/>
    <p:sldId id="49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75" d="100"/>
          <a:sy n="75" d="100"/>
        </p:scale>
        <p:origin x="1003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4T23:50:43.695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45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4T23:52:12.273"/>
    </inkml:context>
  </inkml:definitions>
  <inkml:trace contextRef="#ctx0" brushRef="#br0">1834 11388 1143 0,'28'-33'26'16,"-20"5"-5"-16,-8 28 2 0,29-47 10 0,-29 47 5 16,34-45 15-16,-34 45-7 15,0 0-5-15,34-28-5 0,-34 28-4 0,0 0-4 16,0 0-7-16,0 0-6 0,-22 36-9 0,4-7-2 15,-10 16-6-15,-5 13 8 0,-11 12-11 0,-7 9 14 16,-11 6 16-16,-5 11-16 0,-6-1 30 0,1 7-19 16,-3-4 1-16,10 3 11 0,-5-11-17 0,11 1 11 15,6-16-16-15,7-3 8 0,16-12-11 16,7-11 1-16,11-10-6 0,6-7 2 0,6-3 9 16,8 3-28-16,8-3 27 0,3 1-28 0,9-9 15 15,8-1 3-15,11-6 0 0,15-8 0 0,5-6-1 16,14-10-1-16,2-6 1 0,6-6-4 0,2-5-13 15,-5-3 26-15,-3 5-36 0,-10-1 24 16,0 10-26-16,-9-3-10 0,1 11-11 0,-13-10-17 16,7 24-32-16,-23-26-54 0,25 40-82 15,-31-26-198-15,5-4-27 0,13 20 242 0</inkml:trace>
  <inkml:trace contextRef="#ctx0" brushRef="#br0" timeOffset="218.9311">2773 12138 1144 0,'0'0'393'0,"0"0"-356"0,0 0-25 15,0 0-7-15,0 0 1 0,0 0 10 16,0 0 7-16,0 0 2 0,0 0-2 0,0 0-9 16,-30 12-7-16,30-12-7 0,-26 55 2 0,14-16-5 15,-4 5 5-15,3 5-5 0,-3 4 7 0,-2 4-8 16,-2 2 7-16,8 4-15 0,-2-8-18 15,14 0 2-15,-12-17-83 0,32 15-33 0,-20-53-108 16,10 31-291-16,18-11 74 0,-28-20 353 0</inkml:trace>
  <inkml:trace contextRef="#ctx0" brushRef="#br0" timeOffset="672.0066">3020 11510 1551 0,'-40'6'37'0,"13"6"-12"16,27-12-21-16,-36 16-5 0,36-16-3 0,0 0-1 16,0 0-2-16,0 0 0 0,8 31-8 0,-8-31-7 15,38 28-11-15,-38-28-10 0,63 25 13 0,-29-21-29 16,13 16 13-16,-9-14-23 0,17 12 6 0,-11-9 11 16,9 13 13-16,-13-4 4 0,-2 7 18 15,-9 5 1-15,-3 1 17 0,-8 15 22 0,-10-7 21 16,-4 14 12-16,-16-6 7 0,8 16 10 15,-22-7-19-15,8 10 11 0,-17-12-8 0,7 11-1 16,-12-10-18-16,7 2 1 0,-3-10-6 0,8-2 2 16,-1-11-6-16,13-3 1 0,16-31-18 0,-26 32-4 15,26-32-9-15,0 0-1 0,0 0-2 16,0 0 1-16,0 0 3 0,34-20 0 0,-34 20 3 16,55-51-2-16,-15 10 4 0,9-3-6 0,1-7 5 15,3 0-8-15,1-2 7 0,-7 2-6 0,1-3 7 16,-3-1-7-16,-7 6 8 0,-1 2-7 0,-3 6 6 15,-6 5-6-15,-28 36 3 0,45-43-2 0,-45 43 3 16,0 0 1-16,0 0 2 0,0 0 1 0,0 0-3 16,0 0 1-16,10 41-4 0,-20-5 2 15,1 5-4-15,-1 8 6 0,-4 0-9 0,2 2 1 16,2-1-14-16,2-5-7 0,10 2-19 16,2-7-8-16,14 9-29 0,-12-20-12 0,27 19-38 15,-33-48-30-15,52 61-65 0,-52-61-170 0,41 29-18 16,11-1 264-16</inkml:trace>
  <inkml:trace contextRef="#ctx0" brushRef="#br0" timeOffset="1031.3943">4198 12366 1233 0,'-20'38'272'0,"20"-38"-262"16,-23 33-11-16,23-33-5 0,0 0 4 15,27 36-1-15,-27-36 14 0,46 10 9 0,-12-6 3 16,1-12 1-16,11 2-8 0,-1-8-5 0,7-4 0 16,1-5 4-16,3-3-4 0,-3-9 1 0,-1 3-10 15,-7-3 4-15,-3-1-3 0,-7-3 11 0,-5 5 0 16,-14-3 11-16,-4 8-1 0,-12 1 3 0,0 28-7 16,-14-43-4-16,14 43-8 0,-36-36-2 0,36 36-5 15,-45-15 1-15,15 11-1 0,-4 10 0 16,-3 3-1-16,-1 11 0 0,-3 6 3 0,1 7-3 15,0 6 5-15,1 5-6 0,7 3 5 0,2-2-5 16,7-3 4-16,3 3-5 0,6-6 2 16,10 1-4-16,8-5 2 0,10-5-3 0,6-3 3 15,9-3-12-15,7-11-5 0,18 1-26 0,-3-20-30 16,26 16-48-16,-19-39-82 0,41 27-150 0,-8-18-190 16,-16-15 102-16,24 25 443 0</inkml:trace>
  <inkml:trace contextRef="#ctx0" brushRef="#br0" timeOffset="1625.0991">5315 12213 1517 0,'-73'6'70'15,"19"8"-29"-15,-1-4-9 16,9 7-2-16,-1-5-3 0,9 8 2 0,-1-5-3 16,7 9 3-16,4-2-7 0,28-22-5 0,-43 47-8 15,43-47-3-15,-20 41-5 0,20-41 2 0,2 44-5 16,-2-44 4-16,24 35-1 0,-24-35 2 0,47 26-1 15,-17-19 0-15,13-3-1 0,3-4-2 0,9-7 1 16,-3-3-1-16,-3-8 1 0,-1 0-1 0,-5-1 2 16,3-3-2-16,-8-2 2 0,-3 1-5 15,-3-3 0-15,0-1-3 0,-5-1-1 0,-7-2-4 16,4 3 2-16,-12-3-4 0,-12 30 5 0,18-51-1 16,-18 51 6-16,-2-43-2 0,2 43 3 15,-14-28 0-15,14 28 2 0,0 0 1 0,-38 2-2 16,38-2 2-16,-38 42-2 0,13-11 5 0,-1 3-3 15,4 3 8-15,2 0-7 0,5 1 5 0,5 3-6 16,4-5 1-16,12-7-4 0,-6-29 3 16,25 49-5-16,-25-49 4 0,48 32-2 0,-18-22 2 15,7-6-2-15,5-6-4 0,3-2-6 0,-3-4-4 16,4-2-1-16,-3-4-1 0,3 2-2 0,-11-3-4 16,5 1-1-16,-12 2-2 0,3 4 11 0,-31 8 5 15,32-14 9-15,-32 14 2 0,0 0 7 0,0 0 3 16,0 0 5-16,0 0 0 0,0 0-5 15,0 0-2-15,0 0-6 0,-32 40 4 0,32-40 1 16,-35 37 8-16,35-37-4 0,-34 40 3 16,34-40-4-16,-14 33-4 0,14-33-2 0,0 0 0 15,0 0 0-15,10 29 5 0,-10-29 4 0,0 0 4 16,36-7 5-16,-36 7-2 0,39-30 3 0,-11 6-3 16,0-5 3-16,-1-3-6 0,-1-7 7 0,2 2-6 15,-2-3 5-15,-3 5-8 0,-1-1 0 16,-6 3-9-16,-2 7-1 0,-14 26-3 0,16-39-1 15,-16 39 0-15,0 0 1 0,0 0-2 0,0 0 1 16,0 0-3-16,0 0-14 0,0 0-11 0,0 0-16 16,0 0-16-16,43-14-26 0,-43 14-35 15,77-6-101-15,-49-13-214 0,30-1-106 0,13 6 153 16</inkml:trace>
  <inkml:trace contextRef="#ctx0" brushRef="#br0" timeOffset="2415.2098">7644 11886 1149 0,'0'0'33'0,"0"0"-23"0,0 0-6 0,0 0 13 15,0 0 18-15,-8 38 20 0,8-38 10 16,-10 37 1-16,10-37-16 0,-26 47-10 16,26-47-16-16,-22 46 0 0,22-46-4 0,-17 49 3 15,9-22-6-15,-2 11 1 0,0-3-8 0,0 6 6 16,-6-1-7-16,6 7 6 0,-8-4-7 0,1 3 3 16,-3-1-4-16,4-6 5 0,2-3-7 0,0-7 5 15,14-29-5-15,-12 32 1 0,12-32-1 0,0 0 1 16,0 0 0-16,0 0-3 0,0 0 4 15,10-48-5-15,0 7 5 0,8-14-8 0,2-8 5 16,5-6-8-16,3-4 8 0,0 2-9 0,0 1 10 16,-1 1-10-16,-1 6 9 0,-4 2-8 0,2 6 7 15,-5 0-5-15,1 5 6 0,4 7-7 16,-4 6-14-16,-20 37 29 0,29-40-34 0,-29 40 34 16,0 0-13-16,0 0 1 0,0 0 1 0,0 0-13 15,26 36 33-15,-26-36-31 0,6 53 31 16,-4-20-17-16,0 1-6 0,6 1 6 0,-4 1-5 15,4-5 4-15,6 1-3 0,-14-32 1 0,35 47-3 16,-35-47 4-16,56 29-2 0,-26-19 2 0,7-6-2 16,-1-4 1-16,7-2 0 0,-3-8-1 0,6-3 3 15,-9-3-2-15,5 0 3 0,-3-4-3 0,-5-1 6 16,-2-3 1-16,-3-5 2 0,5 1-3 16,-6 0-1-16,-28 28-6 0,51-49 2 0,-51 49-5 15,40-49 6-15,-40 49-5 0,30-37-17 16,-30 37 20-16,0 0-22 0,0 0 20 0,0 0 0 15,0 0-2 1,0 0 22-16,0 0-19 0,0 0 19 0,6 51-16 16,-24-14-6-16,0 10 7 0,-6 9-7 0,-4-1 6 15,-1 2-7-15,-3 2 8 0,4 2-12 0,3-4 4 0,5 0-13 16,4-10-2-16,14 0-20 0,-4-11-10 16,22 9-31-16,-16-45-18 0,39 67-36 0,-39-67-47 15,64 41-84-15,-25-25-228 0,3-26 65 0,29 22 381 16</inkml:trace>
  <inkml:trace contextRef="#ctx0" brushRef="#br0" timeOffset="2729.7292">9172 12069 1352 0,'-35'-15'276'16,"-1"22"-228"-16,-9-3-8 0,7 14 1 16,-8 0-9-16,9 11 2 0,-11 1-9 0,5 5 3 15,-5 1-3-15,10-1-8 0,5-1-10 16,5 1 0-16,12 0-3 0,4-1 4 0,10-1-5 15,2-1 3-15,4-3-5 0,12-1 3 0,-16-28-2 16,44 47 1-16,-13-31-3 0,7-4 4 16,6-8-4-16,7-8 2 0,-1-6 0 0,3-8-3 15,1-5 4-15,-5-7-5 0,-1-3 3 0,-5-3-2 16,-7-1 1-16,-7-1-3 0,-5 1 4 0,-10 2-4 16,-8-1 3-16,-6 1-3 0,-8-1 3 0,-4 3-4 0,-10-1 2 15,1 7-3-15,-9 9 3 0,-6 4-2 0,-1 8 1 16,-7 6-1-16,5 8 0 0,-5 4-2 15,6 6-5-15,3-2-4 0,35-16-16 0,-44 31-9 16,44-31-34-16,-10 37-27 0,36-5-52 0,-26-32-70 16,48 16-159-16,-3-3-130 0,-5-28 126 0,33 25 386 15</inkml:trace>
  <inkml:trace contextRef="#ctx0" brushRef="#br0" timeOffset="2943.7782">10178 11485 1373 0,'-33'-22'68'16,"33"22"-47"-16,-38-20 15 0,38 20 3 0,-36 0 8 16,36 0-7-16,-47 28-6 0,19 1 3 0,-10 9-8 15,5 7-13-15,-3 8 22 0,4 8-28 16,-1 4 22-16,-1 8-15 0,4 0-14 0,3 0 4 16,1 5-12-1,2-1 8-15,0-2-10 0,7-4 9 0,5-6-13 16,-2-10-1-16,12 6-47 0,-2-20-13 0,16 18-42 15,-12-59-84-15,22 71-128 0,-22-71-215 0,35 28 48 16,-1-9 480-16</inkml:trace>
  <inkml:trace contextRef="#ctx0" brushRef="#br0" timeOffset="3282.5392">9519 11955 1662 0,'0'0'67'15,"-34"32"-44"-15,34-32-2 0,16 31-2 0,-16-31 8 16,40 32 3-16,-7-19 3 0,-1-3-2 0,12 2-2 16,1-6-8-16,5 2-5 0,5-6-3 15,6 0-2-15,1-4-4 0,-7 2-3 0,-5-4-2 16,1 0-2-16,-5 2 1 0,-5-4-1 0,-1 2 1 16,-10 2 0-16,-30 2-1 0,47-6 3 15,-47 6 1-15,0 0 2 0,26 0 3 0,-26 0-3 16,0 0-6-16,0 0 0 0,0 0 0 0,0 0 0 15,0 0 0-15,0 0 0 0,-24 34 0 0,24-34 0 0,-32 49 0 16,9-18 0-16,1 5 0 0,-4-1 0 16,0 1 0-16,5-1 0 0,3 6 0 0,0-3 0 15,8-1-12-15,2-3-9 0,6-1-15 0,2-33-2 16,2 51-18-16,-2-51-4 0,20 38-24 0,-20-38-28 0,38 19-73 16,-32-46-159-16,-6 27-179 0,61-45 9 0,-41-11 453 15</inkml:trace>
  <inkml:trace contextRef="#ctx0" brushRef="#br0" timeOffset="3428.458">10519 11727 1313 0,'-28'-49'436'0,"28"49"-347"15,-43-2-59-15,43 2 6 0,-40 4 4 0,40-4-33 16,-34 9 13-16,34-9-19 0,0 0-6 16,-29 22-8-16,29-22-16 0,0 0-18 0,13 39-29 31,-13-39-41-31,44 42-72 0,-44-42-119 0,28 8-256 15,15 13 68-15,-43-21 369 0</inkml:trace>
  <inkml:trace contextRef="#ctx0" brushRef="#br0" timeOffset="4120.6919">10820 12162 1298 0,'-46'-12'308'0,"11"28"-232"0,-11-14-15 15,12 8-2-15,-3-10-11 0,5 9-7 0,-2-1-4 16,7 2-2-16,27-10-5 0,-46 18-10 0,46-18-11 15,0 0-5-15,-26 37-4 0,26-37 2 0,-2 34-2 16,2-34 2-16,12 35-3 0,-12-35 2 0,28 39-4 16,-28-39 3-16,44 40-9 0,-44-40 2 15,57 33-5-15,-23-21-3 0,1 0-6 16,-5-8-6-16,6-4-6 0,-3 0 2 0,-1-4-1 16,-2-8-2-16,3 0-4 0,-33 12-2 0,56-39 8 15,-32 11 5-15,-3-1 16 0,-1-7 3 0,-2 3 10 16,0-4-3-16,-2-5 6 0,-4-5-2 0,-3 4 10 15,7-3 0-15,-6 1 13 0,2 10-3 0,-6 3 8 16,-6 32-3-16,16-41 3 0,-16 41 1 0,0 0 1 16,0 0 2-16,0 0-5 0,0 0-8 15,0 0-9-15,0 0-4 0,-22 25-2 0,22-25 4 16,-20 52-2-16,20-52 2 0,-14 49-3 0,14-49-5 16,-6 41-3-16,6-41 0 0,6 40 0 15,-6-40 0-15,12 31 0 0,-12-31 0 0,0 0 0 16,44 30 0-16,-44-30 0 0,41 9 0 0,-41-9 0 15,54 2 0-15,-54-2 0 0,53 6 0 0,-53-6 0 16,40 8 0-16,-40-8 0 0,34 8 0 16,-34-8 0-16,0 0 0 0,0 0 0 0,29 12 0 15,-29-12 0-15,0 0 0 0,0 0 0 0,0 0 0 16,0 0 0-16,0 0 0 0,0 0 0 0,0 0 0 16,0 0 0-16,0 0 0 0,-29 4 0 0,29-4 0 15,0 0 0-15,0 0 0 0,0 0 0 0,0 0 0 16,0 0 0-16,0 0 0 15,0 0 0-15,0 0 0 0,0 0 0 0,19 29 0 16,-19-29 0-16,28 8 0 0,-28-8 0 0,40 4 0 16,-40-4 0-16,43-4 0 0,-43 4 0 0,44-4 0 15,-44 4 0-15,39-6 0 0,-39 6 0 0,44-8 0 16,-44 8 0-16,38-9 0 0,-38 9 0 0,29-2 0 16,-29 2 0-16,0 0 0 0,36 2 0 0,-36-2 0 15,0 0 0-15,32 17 0 0,-32-17 0 16,10 30 0-16,-10-30 0 0,4 45 0 0,-4-45 0 15,-4 51 0-15,4-51 0 0,-24 50 0 0,24-50 0 16,-20 39 0-16,20-39 0 0,0 0 0 0,-12 33 0 16,12-33-56-16,0 0-75 0,0 0-97 15,46-31-385-15,-46 31-3 0,55-59 214 0</inkml:trace>
  <inkml:trace contextRef="#ctx0" brushRef="#br0" timeOffset="4995.9239">11307 12225 1221 0,'0'0'87'16,"0"0"-44"-16,0 0-12 0,0 0 1 16,0 0 0-16,0 0-4 0,0 0-10 0,0 0 0 15,0 0 4-15,0 0 4 0,0 0-7 16,22 45 1-16,-22-45-4 0,-12 59 7 0,0-25-3 15,-2 5 7-15,-4 0-8 0,0-1 6 0,-1-3-5 16,7-3 2-16,12-32-8 0,-24 37-3 0,24-37-7 16,0 0-3-16,0 0-2 0,0 0-1 0,0 0 2 15,0 0-2-15,46-12 5 0,-11-17-4 16,9-9 4-16,5-11-5 0,17-8 8 0,7-4-7 16,6-6 9-16,2-2-10 0,-9 2 16 0,1 2-4 15,-8 4 12-15,-5 12-7 0,-7 4-1 0,-7 9-11 16,-19 11 1-16,-27 25-4 0,36-26 2 0,-36 26 2 15,0 0-2-15,0 0 2 0,-20 28-7 0,20-28-7 16,-53 63-8-16,13-24-7 0,0 12-8 16,-5-3 2-16,11 13-15 0,-7-12-6 15,19 16-40-15,-14-26-53 0,38 28-118 0,-12-16-267 16,16-15 48-16,26 9 311 0</inkml:trace>
  <inkml:trace contextRef="#ctx0" brushRef="#br0" timeOffset="5949.183">14085 11504 1193 0,'0'0'190'0,"0"0"-93"0,-8-27-28 15,8 27-9-15,-49-22-10 0,3 12-1 16,-5 14-3-16,-17-2 0 0,-7 14-2 0,-20 2-3 16,2 11-2-16,-12 1-5 0,4 7-2 0,-4-1-6 15,10 5-10-15,-2 0-1 0,12 3-15 16,10-3 0-16,13-2 0 0,23-7 0 0,39-32 0 0,-34 47 0 16,34-47 0-16,24 37 0 0,7-17 0 0,17-4 0 15,21-2 0-15,12-10 0 0,12-6 0 16,10-4 0-16,0-2 0 0,14 0 0 15,-8 6 0-15,-8 2 0 0,-10 8 0 0,-18 4 0 16,-11 5 0-16,-21 5 0 0,-9 2 0 0,-16 7 0 16,-10 5 0-16,-16 7 0 0,-8 4 0 0,-12 6 0 15,-13 2 0-15,-9 2 0 0,-7-1 0 0,-6-5 0 16,-7 0 0-16,1-2 0 0,6-2 0 0,-1-3 0 16,11-7 0-16,11-7 0 0,7-13 0 0,37-17 0 15,-28 16-53-15,28-16-16 0,0 0-19 16,46-10-17-16,-21-23-12 0,45 21-98 0,-27-43-129 15,32 6-181-15,17 15 29 0,-21-35 462 0</inkml:trace>
  <inkml:trace contextRef="#ctx0" brushRef="#br0" timeOffset="6308.543">14554 11989 1581 0,'-31'-4'86'0,"31"4"-31"15,-36 10-9-15,36-10-8 0,-36 17-12 0,36-17-4 16,-39 26-3-16,39-26 8 0,-50 45-3 0,28-13 0 15,-1 1-7-15,1 4 2 0,0 3-6 0,-2 3 7 16,3-2-3-16,-1 7-4 0,2-3-13 0,10 0 0 16,0-3 0-16,10-1 0 0,4-8 0 0,8-1 0 15,-12-32 0-15,40 51 0 16,-13-37 0-16,11 2 0 0,0-13 0 0,15-6 0 16,3-5 0-16,7-14 0 0,10-6 0 0,0-13 0 15,11 0 0-15,-3-6 0 0,0-3 0 0,-6-5 0 16,-2 2 0-16,-5 2 0 0,-7-4 0 0,-7 8 0 15,-15 3 0-15,-5 3 0 0,-12 7 0 0,-6 7 0 16,-16 27 0-16,9-34 0 0,-9 34 0 0,0 0 0 16,0 0 0-16,-35-2 0 0,35 2 0 15,-38 36 0-15,12-5 0 0,3 9 0 0,-3 3 0 16,0 2 0-16,6-1 0 0,3-1 0 0,9-2 0 16,0-5 0-16,14-1 0 0,-4-5-38 0,15 1-27 15,-17-31-10-15,52 47-29 0,-52-47-22 16,83 36-72-16,-55-48-92 0,31 12-223 0,3 2 8 15,-19-28 373-15</inkml:trace>
  <inkml:trace contextRef="#ctx0" brushRef="#br0" timeOffset="6845.5571">15964 12054 1454 0,'-35'-24'137'16,"35"24"-62"-16,0 0-12 0,-28-22-3 0,28 22-13 15,-28 0-13-15,28 0-4 0,-40 20 1 0,40-20-2 16,-51 47-2-16,27-19-6 0,0 9 2 15,-3 4-7-15,5-1-16 0,-4 1 0 0,2-3 0 16,3-1 0-16,3 0 0 0,6-7 0 0,-2 3 0 16,14-33 0-16,-10 42 0 0,10-42 0 15,0 0 0-15,0 0 0 0,18 29 0 0,-18-29 0 16,0 0 0-16,36-14 0 0,-36 14 0 0,55-53 0 16,-25 20 0-16,5-9 0 0,3-1 0 0,0-2 0 15,-3-2 0-15,-1-3 0 0,-4-1 0 16,-10 6 0-16,3 2 0 0,-5 5 0 0,0 5 0 15,-6 3 0-15,-12 30 0 0,20-41 0 0,-20 41 0 16,0 0 0-16,0 0 0 0,0 0 0 0,0 0 0 16,0 0 0-16,0 0 0 0,0 0 0 0,15 41 0 15,-15-41 0-15,6 54 0 0,-4-27 0 0,0 3 0 16,8-1 0-16,-2 1 0 16,-8-30 0-16,30 51 0 0,-30-51 0 0,43 39 0 15,-43-39 0-15,48 24 0 0,-20-14 0 0,5-6 0 16,-1-8 0-16,4-2 0 0,-1-8 0 0,3-2 0 15,-2-5 0-15,1-7 0 0,1 0 0 0,-5-3 0 16,3-1 0-16,-6 1 0 0,0 3 0 0,1-1 0 16,-31 29 0-16,40-41 0 0,-40 41 0 0,24-30 0 15,-24 30 0-15,0 0 0 0,0 0 0 16,0 0 0-16,0 0 0 0,0 0 0 0,-14 33 0 16,0-5 0-16,-10 7 0 0,-2 5 0 0,5-1 0 15,-3 5 0-15,10-3 0 0,-2-2 0 0,6 1 0 16,0-7 0-16,10-1-13 0,0-32-27 15,4 47-17-15,-4-47-5 0,26 33-25 0,-26-33-25 16,53 24-59-16,-53-24-74 0,64-16-132 0,-25 8-137 16,-39 8 146-16,82-27 368 0</inkml:trace>
  <inkml:trace contextRef="#ctx0" brushRef="#br0" timeOffset="7361.1607">17061 12071 1254 0,'-26'-27'205'0,"26"27"-87"15,0 0-25-15,0 0-13 0,0 0-20 0,0 0-15 16,-31 0-11-16,31 0-4 0,0 0-5 0,-34 47-1 15,34-47-6-15,-28 49 2 0,13-19-4 16,3 1 1-16,-6 1-9 0,2-3-8 0,2 5 0 31,0-5 0-31,4-1 0 0,10-28 0 0,-12 47 0 16,12-47 0-16,0 31 0 0,0-31 0 0,0 0 0 16,0 0 0-16,0 0 0 0,30 26 0 0,-30-26 0 15,0 0 0-15,42-43 0 0,-22 13 0 0,-1-1 0 16,7-7 0-16,-4-1 0 0,2-2 0 15,-3-3 0-15,-1-1 0 0,-2 0 0 0,-2 0 0 16,2 5 0-16,-6-1 0 0,3 3 0 0,-5 5 0 0,-2 3 0 16,-8 30 0-16,14-43 0 0,-14 43 0 0,0 0 0 15,0 0 0-15,0 0 0 0,0 0 0 0,0 0 0 16,0 0 0-16,14 40 0 0,-16-11 0 0,-4 3 0 16,6-3 0-16,-6 6 0 0,6-1 0 0,0-3 0 15,6 1 0-15,0-3 0 0,0-1 0 0,-6-28 0 16,32 45 0-1,-32-45 0-15,47 30 0 0,-19-22 0 0,0-6 0 0,9-2 0 16,-1-10 0-16,1-4 0 0,9-10 0 0,-4 3 0 16,-3-7 0-16,7-1 0 0,-7-3 0 0,-1 1 0 15,4 1 0-15,-11 1 0 0,1 3 0 0,-32 26 0 16,47-45 0-16,-47 45 0 0,28-30 0 16,-28 30 0-16,0 0 0 0,0 0 0 0,0 0 0 15,0 0 0-15,0 0 0 0,-18 38 0 0,0-7 0 16,-1 9 0-16,-7 1 0 0,4 4 0 0,-4 2 0 15,11 3-24-15,-3-7-11 0,12 4-15 0,-2-10 0 16,12 9-20-16,2-17-12 0,24 17-29 0,-30-46-37 16,75 57-82-16,-42-51-135 0,17 3-119 0,23 9 87 15,-21-32 397-15</inkml:trace>
  <inkml:trace contextRef="#ctx0" brushRef="#br0" timeOffset="8469.6237">18649 12000 1306 0,'-31'-45'213'0,"31"45"-117"0,-36-45-21 0,36 45-10 16,-48-30-17-16,21 24-13 0,-15 3-3 16,2 12 3-16,-5 3-4 0,1 10 1 15,-1 3-7 1,-1 11 2-16,1 3-6 0,-3 8-15 0,3 7-6 16,7 1 0-16,2 0 0 0,9-4 0 0,9-2 0 15,6-4 0-15,6-1 0 0,8-3 0 0,4-4 0 16,6-5 0-16,-12-32 0 0,41 43 0 0,-13-33 0 15,4-4 0-15,11-10 0 0,3-8 0 0,1-9 0 16,5-9 0-16,-3-7 0 0,3-3 0 0,-5-5 0 16,1-2 0-16,-4-2 0 0,-7-1 0 0,-7-1 0 0,-6 0 0 0,-7 4 0 15,-7 2 0-15,-2 5 0 0,-6 7 0 0,-8 5 0 16,6 28 0-16,-12-35 0 0,12 35 0 0,0 0 0 16,-37-8 0-16,37 8 0 0,0 0 0 15,-40 49 0-15,26-19 0 0,4-1 0 0,1 12 0 16,7-3 0-16,-2 1 0 0,10-3 0 15,3-1 0-15,7-3 0 0,-16-32 0 0,46 51 0 16,-46-51 0-16,51 33 0 0,-17-21 0 0,2-6 0 16,1-2 0-16,1-6 0 0,-1-2 0 0,-3-4 0 15,2 0 0-15,-7-2 0 0,-1 1 0 0,-28 9 0 16,46-18 0-16,-46 18 0 0,27-14 0 0,-27 14 0 16,0 0 0-16,0 0 0 0,0 0 0 15,0 0 0-15,0 0 0 0,-11 37 0 0,11-37 0 16,-44 48 0-16,16-15 0 0,1-1 0 0,-1 1 0 15,8 1 0-15,2-3 0 0,4-3 0 0,14-28 0 16,-12 41 0-16,12-41 0 0,0 0 0 16,16 27 0-16,-16-27 0 0,28-2 0 0,-28 2 0 0,38-31 0 15,-11 1 0-15,3-7 0 0,6-4 0 0,-7-6 0 16,5-5 0-16,-4 1 0 16,1-4 0-16,-3 0 0 0,-4 0 0 0,2 2 0 15,-8 2 0-15,-1 3 0 0,-1 9 0 0,-4 3 0 16,-4 5 0-16,-8 31 0 0,2-35 0 0,-2 35 0 31,0 0 0-31,0 0 0 0,0 0 0 0,0 0 0 16,0 0 0-16,0 0 0 0,0 0 0 0,10 29 0 0,-10-29 0 15,26 37 0-15,-26-37 0 0,37 38 0 16,-9-22 0-16,8-1 0 0,9-9 0 0,-1 4 0 16,3-10 0-16,1 0 0 0,-1 0 0 0,5-10 0 0,-7 4 0 15,3-5 0-15,-11-1 0 0,-1-2 0 0,-6 0 0 16,-30 14 0-16,35-29 0 0,-35 29 0 0,16-28 0 15,-16 28 0-15,0 0 0 0,-6-39 0 0,6 39 0 16,0 0 0-16,-29-30 0 0,29 30 0 16,-34-8 0-16,34 8 0 0,-42 12 0 0,42-12 0 15,-55 43 0-15,23-15 0 0,3 4 0 0,3-3 0 16,12 8 0-16,-2-1 0 0,8-5 0 0,6 3 0 16,4-5 0-16,-2-29 0 0,18 46 0 0,-18-46 0 15,30 29 0-15,-30-29 0 0,35 12 0 0,-35-12 0 16,46 4 0-16,-46-4 0 0,53-20 0 0,-23-1 0 15,2-1 0-15,-3-6 0 0,7-1 0 16,-6-5 0-16,-1 1 0 0,3-1 0 0,-10 1 0 16,4 1 0-16,-8 3 0 0,-18 29 0 0,29-45 0 15,-29 45 0-15,0 0 0 0,0 0 0 0,0 0 0 16,0 0 0-16,0 0 0 0,0 0 0 0,4 31 0 16,-18 7 0-16,-7 11 0 0,-13 10 0 0,-4 8 0 15,-5 11 0-15,-5 11 0 0,-9 7 0 16,-7 11 0-16,-7 7 0 0,0-2 0 0,-2-4 0 15,5-7 0-15,5-11 0 0,-1-11 0 0,9-2 0 16,2-12 0-16,5-8 0 0,8-8 0 16,5-12 0-16,3-5 0 0,32-32 0 0,-34 27 0 15,34-27 0-15,0 0 0 0,0 0 0 0,-3-51 0 16,18 16 0-16,5-8 0 0,6-5 0 0,4-9 0 16,-3-4 0-16,7 0 0 0,-6-10 0 15,3-1 0-15,3-7 0 0,6-6 0 0,-1 1 0 16,1 5 0-16,-3 6 0 0,-3 12 0 0,-4 8 0 15,-2 11 0-15,-11 3-13 0,-17 39-96 0,20-65-96 16,16 38-372-16,-36 27-48 0,0-40 108 0</inkml:trace>
  <inkml:trace contextRef="#ctx0" brushRef="#br0" timeOffset="9329.217">2458 13831 1269 0,'0'-28'158'16,"0"28"-97"-16,-8-29-15 0,8 29-13 15,0 0-2-15,-10-30 1 0,10 30 4 0,0 0 1 16,0 0 0-16,0 0-3 0,0 0-9 0,0 0-11 16,0 0-4-16,0 0-6 0,0 0 2 0,-8 46-5 15,6-7 7-15,2 12-3 0,0 10 8 0,0 10-6 16,0 6 12-16,-2 1-11 0,2 5 10 0,-4-2-12 16,2-1 4-16,2-3-6 0,0-6 6 15,-2-8-4-15,2-6-8 0,0-14 17 16,0-5-21-16,0-7 20 0,0-31-8 0,0 42-5 15,0-42 3-15,0 0-2 0,0 0-1 0,0 0 4 16,0 0-2-16,0 0 1 0,-14-44-3 0,8 7-12 16,-2-14 20-16,0-8-20 0,1-8 19 0,5-4-5 15,2-8-7-15,0-1 10 0,2-9-11 0,3-5 9 16,3-5-8-16,4-1 5 0,10 1-4 16,6 9-6-16,7 7 19 0,3 14-21 0,6 12 19 15,-1 6-6-15,3 8-7 0,1 5 8 0,-1 5-7 16,-1 7 5-16,-5 5-3 0,2 9 3 15,-7 2-1-15,-5 4 0 0,-2 6 1 0,-28 0-2 16,45 12 2-16,-45-12-2 0,34 25 2 0,-34-25 0 16,16 38 2-16,-16-38-2 0,0 53 2 0,-10-18-3 15,-8 3 2-15,-10 3-3 0,-5-2 2 16,-9 3-2-16,-6 1-10 0,-7-5 22 0,-6 5-17 16,-5-2 15-16,3-1-6 0,0-3-5 0,7-2-2 15,7-5-4-15,5-7-8 0,10-5-17 0,7-12-16 16,27-6-44-16,0 0-50 0,0 0-76 0,0 0-108 15,0 0-220-15,63-31 66 0,-27-7 405 0</inkml:trace>
  <inkml:trace contextRef="#ctx0" brushRef="#br0" timeOffset="9782.4014">3614 13896 937 0,'0'0'64'15,"0"0"4"-15,0 0 20 0,0 0 14 16,0 0-4-16,0 0-19 0,0 0-18 0,0 0-5 16,-28-14-5-16,28 14-6 0,-37 2-2 0,9-2-4 15,28 0 3-15,-61 20-4 0,29-3 2 0,-10 7-8 16,3 4 5-16,-9 5-8 0,3 4 1 16,-7 3-8-16,5 5 0 0,1 0-6 0,3 3-8 15,3-5-8-15,6-2 0 0,11-3 0 0,-1-9 0 16,14-1 0-16,10-28 0 0,0 41 0 15,0-41 0-15,28 30 0 0,-28-30 0 0,57 15 0 16,-15-15 0-16,5-13 0 0,7-7 0 0,9-10 0 16,2-7 0-16,-1-2 0 0,1-9 0 0,-7-5 0 15,1 2 0-15,-6-2 0 0,-5 2 0 0,-9 5 0 16,-5 3 0-16,-12 6 0 0,-4 3 0 0,-18 34 0 16,10-43 0-16,-10 43 0 0,0 0 0 0,0 0 0 15,0 0 0-15,0 0 0 0,-30-8 0 16,30 8 0-16,-36 45 0 0,15-1 0 15,-3 5 0-15,-4 14 0 0,2 0 0 0,7 2 0 16,-1-2 0-16,10-4 0 0,2-2 0 0,14-4-4 16,0-8-15-16,16-3-12 0,-1-9-1 0,15-5-15 15,4-11-1-15,15-1-22 0,-3-20-15 0,21 8-35 16,-18-35-37-16,36 21-30 0,-25-39-26 16,33 17-36-16,-22-9-74 0,-4-24-42 0,24 29 269 15</inkml:trace>
  <inkml:trace contextRef="#ctx0" brushRef="#br0" timeOffset="10251.1204">4693 14018 715 0,'0'0'269'15,"-20"-59"-36"-15,20 59-55 0,-43-36-47 0,43 36-35 16,-61-19-27-16,27 17-15 0,-12-2-10 0,3 10-2 16,-9-2-6-16,5 11-2 0,-3 1-8 15,-3 8-3-15,5 1-7 0,-1 5 2 16,7 3-3-16,1 3 3 0,5 1-2 0,6 4-2 16,8-7-14-16,5-1 0 0,7-5 0 0,10-28 0 15,0 45 0-15,0-45 0 0,24 36 0 0,-24-36 0 16,53 21 0-16,-17-15 0 0,9-8 0 0,1-6 0 15,9-7 0-15,3-7 0 0,-3-6 0 0,6 1 0 16,-9-3 0-16,-5 3 0 0,-3-1 0 0,-4-1 0 16,-5-3 0-16,-5 3 0 0,0 1 0 15,-5 1 0-15,-1-1 0 0,-6 0 0 0,-18 28 0 16,24-49 0-16,-24 49 0 0,16-27 0 16,-16 27 0-16,0 0 0 0,0 0 0 0,0 0 0 15,0 0 0-15,-8 33 0 0,-4 3 0 0,-4 15 0 16,-6 16 0-16,-2 7 0 0,-3 11 0 0,-1 8 0 15,2 1 0-15,6 4 0 0,1 9 0 16,1 1 0-16,0-2 0 0,2-1 0 0,4-15 0 16,-4-11 0-16,5-6 0 0,1-14 0 0,0-6 0 15,2-12 0-15,0-13 0 0,8-28 0 0,-10 27 0 16,10-27 0-16,0 0 0 0,0 0 0 0,-38-19 0 16,38 19 0-16,-37-59 0 0,17 11 0 0,-2-13 0 15,10-6 0-15,-4-9 0 0,8-1 0 0,7-4 0 16,-1 3 0-16,4-3 0 0,5-2 0 15,9 0 0-15,2 1 0 0,4 1 0 16,4 4-13-16,1 18-10 0,3 6-9 0,6 16-2 16,-3 7-7-16,7 13-8 0,-6-3-22 0,15 20-39 15,-15-28-69-15,41 46-163 0,-14-22-221 0,-3-6 40 16,9 16 457-16</inkml:trace>
  <inkml:trace contextRef="#ctx0" brushRef="#br0" timeOffset="10610.778">5343 14024 1435 0,'-48'-4'194'16,"48"4"-113"-16,-35 19-28 0,35-19-15 16,0 0-9-16,0 0-1 0,0 0 3 0,41 26 3 15,-13-26-5-15,14-2-3 0,5-6-8 0,6-2-7 16,11-5-3-16,-1-1-5 0,1-6 0 0,-7 5-2 15,-2-3 2-15,-3 4-2 0,-12 0 1 0,-5 1-1 16,-5 3 0-16,-30 12 3 0,34-26 2 0,-34 26 1 16,0 0-7-16,17-39 0 0,-17 39 0 0,-15-32 0 15,15 32 0-15,-36-33 0 0,36 33 0 16,-56-30 0-16,21 19 0 0,3 7 0 0,-11 6 0 16,1 4 0-16,2 11 0 0,-5 7 0 15,-1 7 0-15,-1 5 0 0,1 7 0 0,11 6 0 16,-3 2 0-16,10 3 0 0,8-3 0 0,5-6 0 15,13-2 0-15,4-7 0 0,9 1 0 0,7-5 0 16,14-1 0-16,4-9 0 0,13-1 0 0,3-11-58 16,21 2-59-16,-14-30-89 0,50 20-312 15,-24-13-106-15,14-7 101 0</inkml:trace>
  <inkml:trace contextRef="#ctx0" brushRef="#br0" timeOffset="11110.7579">7426 13353 1610 0,'0'0'79'15,"-42"15"-38"-15,42-15-15 0,0 0-13 16,0 0-5-16,0 0 1 0,0 0 10 0,30 14 11 16,4-12 5-16,7-10 1 0,23-2-5 0,5-7-3 15,8-1-6-15,12-4-1 0,2 3-4 16,0-3 0-16,0 8-12 0,-3-2-5 0,-1 5 0 15,-10 1 0-15,-4 4 0 0,-9 4 0 0,-11 6 0 16,-15 4 0-16,-7 2 0 0,-31-10 0 0,40 29 0 16,-40-29 0-16,12 43 0 0,-18-9 0 0,-4 3 0 15,-10 12 0-15,-8 7 0 0,-9 9 0 0,-3 3 0 16,-11 5 0-16,-5 6 0 0,-7 2 0 16,-2 3 0-16,-1-1 0 0,3-2 0 0,9-7 0 15,9-1 0-15,7-8 0 0,9-8 0 16,5-6 0-16,12-11 0 0,6-7 0 0,6-33 0 15,8 46 0-15,-8-46 0 0,34 23-26 0,-34-23-22 16,57-2-21-16,-27-19-26 0,29 11-66 0,-29-43-139 16,15 19-282-16,5-5 14 0,-11-12 371 0</inkml:trace>
  <inkml:trace contextRef="#ctx0" brushRef="#br0" timeOffset="11282.7942">7802 13927 1700 0,'-59'0'143'0,"59"0"-101"16,-38 2-24-16,38-2-7 0,0 0-7 0,0 0 4 16,24-27 11-16,4 13 3 0,7-8 2 15,17 5-7-15,5-5-9 0,8-2-12 0,9 7-10 16,-1-7-19-16,8 10-18 0,-8-7-22 0,19 21-36 16,-25-26-35-16,36 50-126 0,-44-22-212 0,14-2-63 15,9 15 255-15</inkml:trace>
  <inkml:trace contextRef="#ctx0" brushRef="#br0" timeOffset="11739.1082">9457 13597 870 0,'28'-8'314'15,"-36"-22"-184"-15,8 30-15 0,0-29-14 0,0 29-22 16,-12-28-14-16,12 28-15 0,-33-21-5 0,33 21-4 16,-48-16-6-16,20 18-6 0,-7 0-2 15,-3 10-2-15,-1 1 0 0,-3 11 0 0,-4 3-2 16,3 7 0-16,3 7-4 0,3 1-13 0,1 3-6 15,4 6 0-15,7-4 0 0,7 6 0 16,4-5 0-16,12-1 0 0,4 0 0 0,12-4 0 16,6-3 0-16,13-1 0 0,5-9 0 0,2-1 0 15,13-7 0-15,2-10 0 0,7-8 0 0,5-6 0 16,-4-10 0-16,11-6 0 0,-11-4 0 16,-5-5 0-16,-7-7 0 0,-11-3 0 0,-11 0 0 31,-7-3 0-31,-10-5 0 0,-10 4 0 0,-4-5 0 15,-4-1 0-15,-6 0 0 0,-4 2 0 0,-1-1 0 16,-5 1 0-16,0 4 0 0,-10-4 0 0,7 9-17 16,-5-3-32-16,30 39-13 0,-48-51-20 0,48 51-51 15,-51-18-92-15,51 18-204 0,-22 33-147 0,22-33 103 16,-28 50 473-16</inkml:trace>
  <inkml:trace contextRef="#ctx0" brushRef="#br0" timeOffset="12317.2698">11168 14038 861 0,'14'-40'169'0,"-14"40"-58"16,0 0 1-16,42-16-1 0,-42 16-2 0,0 0-16 15,0 0-16-15,0 0-14 0,-20-27-18 16,20 27-12-16,-34-6-6 0,34 6 1 0,-37 6-1 0,37-6 2 16,-46 18-4-16,46-18-2 0,-45 27-3 0,45-27-1 15,-54 34-2-15,54-34 1 0,-45 41-3 0,45-41 0 16,-38 43-15-16,38-43 0 0,-28 49 0 0,28-49 0 16,-10 52 0-16,10-52 0 0,4 49 0 0,-4-49 0 15,34 47 0-15,-34-47 0 0,57 37 0 16,-19-25 0-16,6-4 0 0,1-4 0 0,7-8 0 15,-3-4 0-15,5-6 0 0,1-5 0 0,-6-3 0 0,1-3 0 16,-12-5 0-16,-9 2 0 0,-5-1 0 0,-10-3 0 16,-4 1 0-16,-4-2 0 0,-12-1 0 0,2 1 0 15,-14-1 0-15,-2 5 0 0,-5-1 0 0,-3 1 0 16,28 29 0-16,-52-44 0 0,52 44-10 16,-49-27-15-16,49 27 6 0,-40-10-2 0,40 10-7 15,0 0-12-15,0 0-12 0,0 0-16 0,6 27-19 31,-6-27-21-31,60 32-64 0,-60-32-85 0,77-12-274 16,-14 22 53-16,-9-30 328 0</inkml:trace>
  <inkml:trace contextRef="#ctx0" brushRef="#br0" timeOffset="12564.1792">12606 13172 1282 0,'-18'-69'132'0,"2"12"-97"0,-12-3 11 0,11 19 5 15,-19-2 12-15,36 43-10 0,-55-47-3 0,27 37-10 16,-8 6-5-16,7 8-3 0,-7 10-9 0,8 13 5 16,-7 11-2-16,3 15 6 0,-10 14-7 15,5 17 5-15,-7 11-13 0,6 7 7 0,-9 10-14 16,11-5-6-16,7 1 5 0,3-2-12 0,16-4 6 16,2-3-3-16,8-9-1 0,8-7-7 0,2-10-16 15,6-14-3-15,5-4-23 0,-3-16-6 0,16 5-43 16,-34-44-35-16,57 49-80 0,-57-49-98 0,28-18-213 15,0 16 28-15,-18-37 398 0</inkml:trace>
  <inkml:trace contextRef="#ctx0" brushRef="#br0" timeOffset="12707.0436">11840 13799 1673 0,'0'0'201'0,"-56"-6"-118"0,56 6-22 15,0 0-32-15,-26-3-29 0,26 3 0 0,0 0 0 16,0 0 0-16,44-4 0 0,-6-2 0 0,17-4 0 15,18 0 0-15,1-6-9 0,9 10-58 16,-14-15-54-16,28 38-188 0,-30-28-302 0,11 5-10 16,1 8 313-16</inkml:trace>
  <inkml:trace contextRef="#ctx0" brushRef="#br0" timeOffset="13118.3266">13717 13077 1504 0,'0'0'21'0,"0"0"-20"16,0 0 3-16,0 0 3 0,0 0 10 0,29 28 15 16,-29-28 6-16,0 51 8 0,-11-14-7 15,3 10-3-15,-2 1-13 0,2 5 6 0,-2 0-9 16,4 4 4-16,-4 4-12 0,0 6 2 0,2 2 2 15,2 4-26-15,-6-1 21 0,6 1-23 0,-5-2 6 16,7-2 7-16,2-2-13 0,2-8 0 0,2-2-20 16,2-14-13-16,13 7-42 0,-17-50-44 15,44 67-102-15,-44-67-104 0,0 0-170 0,55 35 37 16,-55-35 470-16</inkml:trace>
  <inkml:trace contextRef="#ctx0" brushRef="#br0" timeOffset="13305.9708">13513 13685 1587 0,'-60'-4'165'0,"60"4"-88"0,-37 10-18 0,37-10-37 15,0 0-2-15,0 0-11 0,0 0-8 0,0 0 1 16,18 30 14-16,-18-30-15 0,45 8 14 0,-7-8-20 16,5-4-12-16,7-8 9 0,15 0-24 0,-1-8 17 15,17 3-37-15,-10-13-14 0,22 12-53 0,-22-29-55 16,32 37-76-16,-39-35-153 0,11 6-78 15,12 17 130-15,-35-31 351 0</inkml:trace>
  <inkml:trace contextRef="#ctx0" brushRef="#br0" timeOffset="13665.3443">14673 12841 1555 0,'0'0'99'0,"-67"37"-42"0,31-7-1 15,-3-3-6-15,5 11-1 0,-12-1-11 16,7 10 4-16,-7 8-7 0,3 8 3 0,-1 2-12 15,6 6-24-15,7-2-2 0,3 6 0 0,0 0 0 16,3 1 0-16,-1 5 0 0,6-2 0 0,2 0 0 16,0-7 0-16,10-1 0 0,-1-6 0 0,3-14 0 15,6-3 0-15,8-11 0 0,-1-1 0 0,-7-36 0 16,28 45 0-16,-28-45 0 0,36 21 0 16,-36-21 0-16,51-7 0 0,-23-5 0 0,4-16 0 15,1-7 0-15,5-1 0 0,0-5 0 16,-3-2 0-16,-7 1 0 0,0-1 0 0,-3 6 0 15,-5 1 0-15,-2 3 0 0,-8 5 0 0,-10 28 0 16,20-29 0-16,-20 29 0 0,0 0 0 0,0 0 0 16,0 0 0-16,0 0 0 0,0 0 0 0,6 49 0 15,-10-12 0-15,2 9 0 0,-8-3 0 16,8 4 0-16,-2-6 0 0,10 7 0 0,2-11-22 16,12 10-54-16,-5-19-30 0,27 21-70 0,-42-49-113 15,77 26-297-15,-29-9 27 0,-1-21 327 0</inkml:trace>
  <inkml:trace contextRef="#ctx0" brushRef="#br0" timeOffset="14009.1358">14998 13831 1520 0,'-46'-2'94'0,"46"2"-71"0,0 0 1 0,0 0 14 16,0 0 11-16,48 29 9 0,-48-29-10 0,63 16-4 15,-23-8-12-15,7-4-9 0,5-2-11 16,1 0-4-16,1-6-2 0,-5 2-1 0,-3-2-2 16,-3-2-3-16,-7 0 0 0,-6-2 1 0,-30 8 0 15,37-21 1-15,-37 21 0 0,18-30-2 0,-18 30 2 16,0-33-1-16,0 33 1 0,-18-47-3 16,18 47-11-16,-45-40 24 0,17 24-23 0,-8 3 24 15,-1 3-12-15,1 4-1 0,-3 2 3 0,-3 8 4 16,2 4 3-16,5 8-7 0,-9 3 21 15,7 11-24-15,-1 5 0 0,0 10 0 0,3 3 0 16,5 5 0-16,2-6 0 0,10 0 0 0,8-1 0 16,7-11 0-16,14-4 0 0,9-1 0 0,10-4 0 15,10-13 0-15,17 1-38 0,0-16-41 0,25 10-59 16,-19-34-81-16,52 38-148 0,-16-29-224 0,2-5 60 16,18 12 448-16</inkml:trace>
  <inkml:trace contextRef="#ctx0" brushRef="#br0" timeOffset="14681.1322">17265 13575 1096 0,'-20'-31'168'0,"20"31"-62"0,-21-30-25 0,21 30-10 16,-32-22-10-16,32 22-9 0,-46-8-5 0,46 8-2 15,-59 8-2-15,25 8-6 0,-3-2-4 0,1 11-1 16,-4 1 1-16,3 7-1 0,-5 5-6 0,-1 9-12 15,1 0 16-15,0 7-21 0,3 1 18 0,3 2-23 16,6-6-4-16,5 0 0 0,13-8 0 0,2-5 0 16,10-7 0-16,6-3 0 0,-6-28 0 15,36 37 0-15,-9-25 0 0,9-8 0 0,4-4 0 16,5-4 0-16,1-10 0 0,3-2 0 16,-1-9 0-16,1-7 0 0,3-3 0 0,-3-4 0 15,3-3 0-15,-7-1 0 0,-1 0 0 0,-7-3 0 16,-5 3 0-16,-6-2 0 0,-1 2-15 0,-5-7 15 15,-2 7-26-15,0-4 20 0,0 7-14 16,-8 3-1-16,-10 37 7 0,25-43 1 0,-25 43 5 16,0 0 3-16,0 0 1 0,0 0 4 0,4 31-1 15,-8 5 5-15,-9 17-2 0,-1 10-8 0,-8 14 23 16,-2 11-19-16,-10 10 19 0,-1 7 0 0,-5 11-12 16,-3 4 13-16,-5 2-11 0,3 4 13 0,-3-8 4 15,-1-6-21-15,9-9 4 0,-4-9-7 0,7-9 0 16,5-10 0-16,-2-12 0 15,5-6 0-15,-3-10 0 0,10-12 0 0,22-35 0 16,-39 42 0-16,39-42 0 0,-40-8 0 0,40 8 0 16,-30-42 0-16,18-1 0 0,-3-8 0 0,7-10 0 15,4-8 0-15,0-4 0 0,4-4 0 0,6-1-9 16,4-7-5-16,0-4-26 0,7-5 1 0,7-2-21 16,-4-15-31-16,18 25-10 0,-17-13-22 0,31 36 2 15,-24-11-16-15,25 30-15 0,-23-13-68 16,7 12-248-16,17 25 50 0,-25-17 365 0</inkml:trace>
  <inkml:trace contextRef="#ctx0" brushRef="#br0" timeOffset="15105.3926">18113 13589 1726 0,'-40'-22'77'0,"40"22"-36"15,-30-20 3-15,30 20-3 0,0 0-7 0,-37-21-8 16,37 21-2-16,0 0-5 0,-30-8-4 0,30 8-15 16,0 0 0-16,0 0 0 0,-34 29 0 0,34-29 0 15,-21 54 0-15,5-19 0 0,4 4 0 16,-4 11 0-16,-2-1 0 0,0 6 0 0,2-2 0 16,5-2 0-16,1-4 0 0,0-3 0 15,2-7 0-15,0-3 0 0,8-34 0 0,-8 51 0 16,8-51 0-16,0 0 0 0,0 31 0 0,0-31 0 15,0 0 0-15,0 0 0 0,26-31 0 0,-26 31 0 16,45-61 0-16,-17 21 0 0,2-5 0 0,-3-2 0 16,-3 2 0-16,-4-3 0 0,0-1 0 15,-4-2 0-15,1 0 0 0,-1 2 0 0,-4-5 0 16,6 7 0-16,-2 0 0 0,0 4 0 0,0 9 0 16,-16 34 0-16,23-39 0 0,-23 39 0 0,0 0 0 15,0 0 0-15,0 0 0 0,0 0 0 16,0 0 0-16,40 33 0 0,-40-33 0 0,26 40 0 15,-26-40-9-15,35 41-27 0,-35-41-27 16,46 37-14-16,-9-7-56 0,-37-30-71 16,74 29-200-16,-39-19-184 0,-1-6 87 0,23 18 470 15</inkml:trace>
  <inkml:trace contextRef="#ctx0" brushRef="#br0" timeOffset="15505.5843">18511 13648 1595 0,'-56'25'105'0,"56"-25"-88"16,0 0 24-16,0 0-31 0,10 28 33 0,-10-28-9 16,46 16-3-16,-11-12 3 0,5-6-9 0,11-6-6 15,5-2-22-15,-1 0 6 16,7 0-11-16,-5-2 24 0,-4 1-15 0,-5 1 16 15,-2-2-16-15,-7 2-2 0,-3-2 1 0,-8 4-2 16,-28 8 2-16,43-17-1 0,-43 17 2 0,0 0 0 16,12-30 2-16,-12 30-1 0,0 0 1 0,-22-31-1 15,22 31-1-15,-30-22-2 0,30 22 1 0,-51-18-1 16,21 12 1-16,-5 5 1 0,-5 4-2 0,-2 5 0 16,-3 4 0-16,-3 6 2 0,-5 9 0 15,5 3 6-15,-3 5 2 0,9 5-8 0,1 5 22 16,5 2-20-16,6 2 13 0,5 3-16 0,11-5 0 15,6-2 0-15,10-4 0 0,10-5 0 16,12-5 0-16,3-5 0 0,13-6 0 0,5-9 0 16,11-1-18-16,5-10-10 0,12-4-15 0,-3-9-20 15,13 5-42-15,-18-30-68 0,36 36-159 16,-18-29-256-16,-9-5 36 0,7 13 408 0</inkml:trace>
  <inkml:trace contextRef="#ctx0" brushRef="#br0" timeOffset="15862.8261">19279 13711 1501 0,'-48'12'121'0,"31"13"-65"15,17-25-3-15,-26 36-8 0,26-36-21 0,0 0-2 16,18 29 0-16,-18-29 7 0,49 10-2 0,-7-6 0 16,5-10-7-16,7-2-5 0,1 0-2 0,1-4-5 15,-1-5-1-15,2 3 0 0,-3-4-3 0,-3 1-2 16,-11 3-11-16,-4-2 8 0,-9 2-10 0,-27 14 25 15,30-25-13-15,-30 25 15 0,0 0-14 16,0-38-1-16,0 38 1 0,-18-31-2 0,18 31 2 16,-31-36-3-16,31 36 1 0,-48-33 0 0,48 33-2 15,-55-30-1-15,21 21 1 0,-2 3-1 0,-7 6 2 16,3 7 2-16,-5 5-1 0,-1 8 4 0,0 6 3 16,1 3 5-16,5 8-1 0,7 9-11 0,5 1 4 15,6 0-4-15,6 2 0 0,6-1 0 16,10-5 0-16,8-2 0 0,12-3 0 0,6-7 0 15,10-3 0-15,5-9 0 0,13-7 0 0,1-6 0 16,6-4-20-16,-1-10-20 0,11 2-16 0,-6-15-32 31,17 13-44-31,-31-32-86 0,36 33-203 0,-25-23-137 16,-13-9 45-16,18 21 513 0</inkml:trace>
  <inkml:trace contextRef="#ctx0" brushRef="#br0" timeOffset="16188.1708">20358 13492 1245 0,'-44'-8'175'0,"44"8"-55"0,-55 32-13 16,37-4-8-16,-19-9-18 0,9 13-15 15,-8-3-12-15,9 7-21 0,-3-1 14 0,2 4-30 0,0 1-14 16,5 3-3-16,-3-6 0 0,6-1 0 16,2-9 0-16,18-27 0 0,-18 46 0 0,18-46 0 15,0 0 0-15,8 29 0 0,-8-29 0 16,0 0 0-16,34 8 0 0,-34-8 0 0,50-25 0 0,-15 1 0 0,5-10 0 15,3 1 0-15,3-4 0 0,1-5 0 16,3 1 0-16,-9 2 0 0,1-1 0 0,-6 3 0 16,-5 3 0-16,-1 3 0 0,-6 3 0 0,-24 28 0 0,37-37 0 15,-37 37 0-15,0 0 0 0,0 0 0 0,0 0 0 16,0 0 0-16,0 0 0 0,28 24 0 0,-28-24 0 16,2 51 0-16,-2-16 0 0,-4 1 0 0,-4 9 0 15,-2 0 0-15,0 6-16 0,-13-7-62 0,11 15-49 16,-24-26-75-16,28 42-218 0,-27-26-172 15,1-4 43-15,0 16 487 0</inkml:trace>
  <inkml:trace contextRef="#ctx0" brushRef="#br0" timeOffset="16878.483">14536 15744 1608 0,'4'-32'61'0,"-4"32"-27"0,0 0-11 0,0 0-2 16,0 0 6-16,0 0 1 0,0 0 7 0,0 0 4 16,0 0-4-16,0 0-12 0,0 0-12 0,0 0-17 15,0 0 27-15,-15 46-22 0,3-17 26 0,-4 7-11 0,0 1-7 16,4 2 2-16,-4 3-4 0,6-1 0 0,3-3-4 15,5-7 2-15,9-3-4 0,-7-28 4 0,28 47-5 16,-28-47 5-16,52 29-3 0,-21-21-2 16,13-8 2-16,3 0-3 0,5-10 2 0,3-7 0 0,3-3 3 15,-3-8-5 1,7-1 3-16,-11-7-4 0,5-1-1 0,-5-4-3 0,-3-1 2 0,-5 3-2 0,-7 2 8 16,-9 3-7-16,-7 1-8 0,-10 7 25 0,-10 26-29 15,8-41 31-15,-8 41-11 0,0 0-3 0,0 0 3 16,0 0-3-16,-38-20 0 0,38 20 0 0,-29 26 1 31,29-26-10-31,-34 51 27 0,22-14-22 0,0 7 24 16,6-3-9-16,0 0-6 0,6 1 5 0,6-5-8 15,4 0 3-15,2-3-2 0,6-3 3 16,6-1-1-16,-24-30 5 0,49 45-4 0,-19-31 5 0,4-2-3 16,1-4-1-16,3-10-4 0,5-4-1 0,-1-10 0 15,8-6 0-15,-11-9 0 0,7-7 0 0,-9-1 0 16,1-8 0-16,-2 0 0 0,-9-5 0 0,-7 3 0 15,-4 0 0-15,-6 0 0 0,-2-4 0 0,-6 5 0 0,-6-1 0 0,0 10-11 16,-6 1-17-16,10 38-4 16,-22-51-18-16,22 51-5 0,-32-29-10 0,32 29-30 15,-29-4-19 1,29 4-53-16,-28 23-41 0,38 13-58 0,-10-36-132 16,-18 43-11-16,44 0 261 0</inkml:trace>
  <inkml:trace contextRef="#ctx0" brushRef="#br0" timeOffset="17538.2994">16469 15722 924 0,'32'-10'179'0,"-32"10"-45"15,0 0 8-15,-60-27-41 0,60 27-9 16,-49-10-16-16,21 10-16 0,-15-4-5 0,11 8-9 16,-10-4-6-16,5 10-6 0,-7-4-4 0,7 6-17 15,-7 1 9-15,12 9-12 0,-5 0 25 0,3 9-15 16,6 3 11-16,3 1-28 0,5 1-3 15,8 1 0-15,4-4 0 0,8 5 0 0,6-7 0 16,8-3 0-16,-14-28 0 0,53 49 0 0,-13-35 0 16,5 0 0-16,7-10 0 0,1-4 0 0,5-8 0 15,-1-8 0-15,5-2 0 0,-5-9 0 0,4-1 0 16,-7-5 0-16,-7-3-10 0,-1 1-4 0,-9-3 9 16,-1 1-1-16,-8-4 3 0,-8 1-3 0,-12 3-10 15,-10-1 20-15,-6 7-17 16,-6 1 24-16,0 3-6 0,14 27-2 0,-36-43 2 15,36 43-1-15,-39-24 4 0,39 24-2 0,-42-14 2 16,42 14-1-16,-28 0-4 0,28 0 1 0,0 0-3 16,-27 26-1-16,27-26 0 0,-2 29 1 0,2-29-1 15,17 34 3-15,-17-34-3 0,36 33 0 0,-36-33 0 16,50 30 0-16,-21-18 0 0,11 1-1 16,-8-3 2-16,5 0-1 0,-1-2 0 0,0-2 0 0,-1 0 0 15,1 2 0-15,3-4 0 0,-3-1 0 16,0-1 0-16,-7 2 0 0,-29-4 0 0,46 10 0 15,-46-10 0-15,0 0 0 0,36 26 0 0,-36-26 0 16,9 35 0-16,-9-35 0 0,-11 53 0 0,-5-21 0 16,-2 3 0-16,-2 3 0 0,-4-3 0 0,3-3 0 15,-3-1 0-15,4-3 0 0,20-28 0 16,-30 45 0-16,30-45 0 0,0 0 0 0,-23 29 0 16,23-29 0-16,0 0 0 0,0 0 0 0,0 0 0 15,21-33 0-15,-21 33 0 0,40-61 0 0,-12 20 0 16,1-1 0-16,3-3 0 0,-2 2 0 0,-3-3 0 15,1 1 0-15,-8 2 0 0,4 4 0 0,-10 3 0 16,0 7 0-16,-14 29 0 0,7-36 0 16,-7 36 0-16,0 0 0 0,0 0 0 15,0 0 0-15,0 0 0 0,0 0 0 0,0 0 0 16,0 0 0-16,0 0 0 0,0 0 0 0,0 0-20 16,0 0-48-16,30 18-39 0,-30-18-30 0,50 10-14 15,-50-10-102-15,89-42-245 0,-28 35-33 0,-13-25 250 16</inkml:trace>
  <inkml:trace contextRef="#ctx0" brushRef="#br0" timeOffset="17757.0214">18095 14933 1315 0,'0'0'192'0,"-26"-53"-107"16,26 53-22-16,-30-43-2 0,30 43-8 0,-33-20-11 16,33 20-4-16,-44 10-9 0,44-10-3 0,-39 37-9 15,21-7-2-15,0 11-5 0,6 8 5 0,-4 10-6 16,6 10 8-16,-2 6-12 0,0 6 8 15,1 3-9-15,1 3 4 0,0 5-6 0,-4 1-10 16,4-5 15-16,4 3-17 0,0-12 13 0,0-4-8 16,4-10-16-16,2-12-4 0,10-6-14 0,-2-12-4 15,8-1-16-15,-16-34-9 0,36 29-15 0,-36-29-16 16,51-6-49-16,-37-35-105 0,24 8-277 0,7 1 30 16,-19-27 363-16</inkml:trace>
  <inkml:trace contextRef="#ctx0" brushRef="#br0" timeOffset="18022.7227">18253 15506 1093 0,'-49'-30'278'0,"49"30"-123"16,-30 6-52-16,30-6-26 0,-30 4-17 0,30-4-10 15,0 0-5-15,-29 4-2 0,29-4-2 0,0 0-8 16,0 0-4-16,-30 4-6 0,30-4-6 16,0 0-17-16,0 0 0 0,0 0 0 0,0 0 0 15,0 0 0-15,-14 47 0 0,10-19 0 0,-2 5 0 16,4 3 0-16,-6 1 0 0,2 6 0 0,2-3 0 15,-2 5 0-15,4-8 0 0,2-5 0 16,0-1 0-16,0-31 0 0,26 48 0 0,-26-48 0 16,46 29 0-16,-17-27 0 0,11-4 0 0,9-12 0 15,5-1 0-15,1-11 0 0,3-3 0 16,-1-9 0-16,9 11-40 0,-15-19-91 0,32 38-149 16,-45-23-370-16,21 5 36 0,-7 9 283 0</inkml:trace>
  <inkml:trace contextRef="#ctx0" brushRef="#br0" timeOffset="18803.8973">19077 14787 758 0,'0'0'251'0,"-38"-49"-211"16,38 49 4-16,-16-41 26 0,16 41 17 0,-9-28-3 15,9 28 17-15,0 0-22 0,0 0 15 0,0 0-15 16,0 0-22-16,0 0-17 0,-28 6-10 16,28-6 14-16,-20 51-28 0,10-11 28 0,4 11-25 15,-4 6 1-15,8 10 6 0,-12 4-12 0,9 8 5 16,-9 1-11-16,2 5 6 0,-4 0-11 16,0-1 3-16,2-3-6 0,-4 1 0 0,1-7 0 15,1 0 0-15,2-10 0 0,4-8 0 0,4-8 0 16,4-7 0-16,4-13 0 0,-2-29 0 0,18 40 0 15,-18-40 0-15,28 11 0 0,-28-11 0 0,37-11 0 16,-37 11 0-16,56-42 0 0,-27 9 0 0,3-3 0 16,-4-7 0-16,-6 2 0 0,1 1 0 0,-9 1 0 15,0 4 0-15,-4-1 0 16,2 5 0-16,-2-1 0 0,6 1 0 0,-16 31 0 16,27-44 0-16,-27 44 0 0,36-19 0 0,-36 19 0 15,43 0 0-15,-43 0 0 0,50 21 0 0,-24-3 0 16,-26-18 0-16,53 47 0 0,-29-19 0 0,0 1 0 15,-5 1 0-15,-19-30-1 0,28 55-6 0,-20-24 15 16,-8-1-8-16,-8 5 0 0,-6-1 0 16,-9-3 0-16,-13 3 0 0,-4-1 0 0,-11-5 0 15,-9-1 0-15,-3-5 0 0,-6-4 0 0,3-3 0 16,3-11 0-16,4-4 0 0,7-2 0 0,5-11 0 16,11 1 0-16,8-8-30 0,28 20-15 0,-25-51-23 15,40 21-32-15,-5-23-56 0,46 34-98 0,-29-34-185 16,37 11-126-16,11 13 176 0,-14-24 389 15</inkml:trace>
  <inkml:trace contextRef="#ctx0" brushRef="#br0" timeOffset="19491.6145">20079 15655 1472 0,'0'0'116'0,"0"0"-50"0,0 0-10 15,-30-4 5-15,30 4-19 0,0 0-7 0,-35-25-6 16,35 25-1-16,-36-20-3 0,36 20-4 15,-38-12-5-15,38 12 0 0,-41 4 0 0,41-4-1 16,-54 24-1-16,23-4-1 0,1 3-8 0,-6 9-4 16,4 1-1-16,1 1 0 0,7 5 0 15,2-4 0-15,8 3 0 0,5-5 0 0,3-1 0 16,6-3 0-16,7-1 0 0,-7-28 0 0,44 43 0 16,-12-29 0-16,13-4 0 0,9-10 0 15,11-14 0-15,0-4 0 0,7-11 0 0,-1-5 0 16,-4-3 0-16,3-6 0 0,-13-9 0 0,-2 1 0 15,-11-2 0-15,-14 0 0 0,-5 0 0 0,-13 4 0 16,-12-1 0-16,-10 3 0 0,-7 2 0 0,-11 4 0 16,-6 3 0-16,-5 7 0 0,-7 3 0 0,1 7 0 15,-1 5 0-15,4 6 0 0,1 8 0 0,3 8 0 16,3 0 0-16,7 10 0 16,28-16 0-16,-46 35 0 0,46-35 0 0,-17 51 0 15,22-21 0-15,7-3 0 0,12 1 0 0,8 1 0 16,5-1 0-16,15-5 0 0,1 1 0 0,11-6 0 15,-5-4 0-15,10-5 0 0,-7 1 0 0,-1-4 0 16,-3-2 0-16,-7 0 0 0,-3-4 0 0,-5 0 0 16,-11 0 0-16,-32 0 0 0,49-4 0 0,-49 4 0 15,0 0 0-15,28-4 0 0,-28 4 0 16,0 0 0-16,0 0 0 0,0 0 0 0,0 0 0 16,0 0 0-16,-34-29 0 0,34 29 0 0,0 0 0 15,-43 9 0-15,43-9 0 0,-40 26 0 0,40-26 0 16,-53 49 0-16,27-15 0 0,2-1 0 15,-1 7 0-15,7-5 0 0,0 6 0 0,6-1 0 16,4-9 0-16,8 5 0 0,10-9 0 16,-10-27 0-16,34 47 0 0,-7-29 0 0,5-8 0 15,14-6 0-15,-1-10 0 0,3-8 0 0,11-4 0 16,-1-11 0-16,-1-3 0 0,-2-5 0 0,-5-6 0 16,-11 3 0-16,-11-5 0 0,-8 4 0 0,-10-3 0 15,-6 1 0-15,-12 0 0 0,-2 2 0 0,-8-1 0 16,-8 5 0-16,-1 5 0 0,-9 3 0 0,4 1 0 15,-1 9 0-15,3 1 0 0,30 18 0 16,-49-16 0-16,49 16 0 0,-32 4 0 0,32-4 0 16,0 0 0-16,0 0-48 0,0 0-44 15,28 47-51-15,-28-47-80 0,57 20-201 0,-23-12-159 16,1-10 73-16,15 16 487 0</inkml:trace>
  <inkml:trace contextRef="#ctx0" brushRef="#br0" timeOffset="19725.9942">21667 14618 1535 0,'0'0'73'0,"-42"-27"-37"15,42 27 2-15,-35 6 11 0,35-6-1 0,-40 47 2 16,16-6-12-16,-3 4 24 0,7 16-30 16,-6 4 11-16,6 12-13 0,0 8-17 15,1 3-13-15,-5 3 0 0,4 1 0 0,0-1 0 16,2-5 0-16,1 1 0 0,7-6 0 0,-2-4 0 15,4-9 0-15,2-7 0 0,6-9 0 0,6-7 0 16,-4-12-21-16,18 1-38 0,-20-34-22 0,45 37-52 16,-45-37-83-16,70-6-234 0,-33-9-118 0,3-19 50 15,15 14 518-15</inkml:trace>
  <inkml:trace contextRef="#ctx0" brushRef="#br0" timeOffset="19929.2526">21560 15327 1747 0,'0'0'159'15,"-65"15"-90"-15,19-7-24 0,1 4-18 16,7 0-27-16,4 2 0 0,34-14 0 0,-45 27 0 16,45-27 0-16,-10 32 0 0,10-32 0 0,24 41 0 15,-24-41 0-15,59 39 0 0,-17-23 0 16,7-2 0-16,3-4 0 0,-3 2 0 0,-1-3 0 16,-5 3 0-16,-3-2 0 0,-5-2 0 0,-1 0 0 15,2 0 0-15,-7-4 0 0,7 4 0 0,-36-8-59 16,55 15-130-16,-55-15-230 0,0 0-198 0,0 0 3 15,-1-29 466-15</inkml:trace>
  <inkml:trace contextRef="#ctx0" brushRef="#br0" timeOffset="20751.6719">18372 15396 848 0,'0'29'114'16,"0"-29"-16"-16,0 0 7 0,-46 10-5 15,46-10-5-15,-29 20-16 0,29-20-9 16,-46 23-13-16,46-23-7 0,-53 28-12 0,53-28-2 16,-58 35-3-16,31-13-2 0,-7-4-5 0,6 7 0 15,-5-3-3-15,5 3 0 0,28-25-3 0,-46 40-3 16,46-40-5-16,-23 29-15 0,23-29 10 0,0 0-14 15,0 0 9-15,0 0 1 0,0 0 0 0,0 0 1 16,0 0 5-16,0 0 4 0,0 0 4 16,0 0 3-16,0 0 2 0,0 0 1 0,0 0-2 15,0 0-9-15,-34 10-12 0,34-10 0 0,0 0 0 16,-34-10 0-16,34 10 0 0,0 0 0 0,0 0 0 16,-28-6 0-16,28 6 0 0,0 0 0 0,0 0 0 15,0 0 0-15,0 0 0 0,0 0 0 0,46-7 0 0,-18 1 0 16,5 0 0-16,-3 2 0 0,4-2 0 15,-5 0 0-15,-1 4 0 0,-28 2 0 0,42 2 0 16,-42-2 0-16,0 0 0 0,29 16-1 0,-29-16-39 16,0 0-24-16,18 51 10 0,-18-51-67 0,-2 59-38 15,-25-55-133-15,23 25-307 0,4-1 68 0,0-28 346 16</inkml:trace>
  <inkml:trace contextRef="#ctx1" brushRef="#br0">23471 9020 0,'0'0'16,"0"0"-16,0 0 0,0 0 15,377-91-15,-350 68 16,0 8-16,-27 15 31</inkml:trace>
  <inkml:trace contextRef="#ctx0" brushRef="#br0" timeOffset="89215.6687">11430 4498 721 0,'0'0'203'0,"0"0"-136"15,0 0-23-15,0 0-5 0,0 0 14 0,0 0 10 16,0 0 3-16,-28-6-12 0,28 6-11 0,0 0-15 16,0 0-11-16,0 0-2 0,8 27-13 15,-10 7 23-15,4 23-7 0,-4 12 11 0,4 15 12 16,-4 1-12-16,4 3 18 0,-10-11-15 0,12-10 2 16,-8-20-16-16,12-13-3 0,-8-34-7 0,45 8 6 15,3-40 13-15,33-27 5 0,22-51 20 0,40-42-17 16,19-44-7-16,26-33-6 0,30-29-15 0,22-17 4 15,15-11-26-15,2 9-22 0,3 17-35 0,-29-10-79 16,5 54-129-16,-58-6-311 0,-27 3 16 0,-24 32 358 16</inkml:trace>
  <inkml:trace contextRef="#ctx0" brushRef="#br0" timeOffset="94586.1049">3933 5777 528 0,'0'0'80'0,"0"0"-28"0,2-32-32 16,-2 32 4-16,8-35 5 0,-8 35 15 16,8-28 3-16,-8 28-1 0,0 0-10 0,10-25 8 15,-10 25-3-15,0 0 10 0,0 0-4 0,0 0-14 16,0 0-12-16,-12 35-14 0,-2-7-5 0,-6 15-11 16,-8 10 2-16,1 10-14 0,-9 6 7 0,-2 4-5 15,-5-8 14-15,1-2-2 0,-1-8 10 0,-1-12-4 16,7-7 5-16,7-11-6 15,2-5 0-15,28-20-21 0,-38 10-22 0,38-10-29 16,0 0-48-16,-21-28-39 0,21 28-74 0,-14-67-84 16,14 67 227-16</inkml:trace>
  <inkml:trace contextRef="#ctx0" brushRef="#br0" timeOffset="94758.8884">3610 5775 608 0,'0'0'157'0,"0"0"-5"16,0 0-20-16,0 0-19 0,0 0-12 0,0 0-23 15,0 0-17-15,0 0-10 0,0 0-15 0,0 0-2 16,-16 45-10-16,8-13 1 0,0-1-13 0,5 3-1 16,1-3-11-16,2-31-3 0,9 53-20 0,-9-53-15 15,42 38-31-15,-14-42-33 0,39 12-68 16,-17-44-88-16,25-13-230 0,30 8 45 0,-20-44 443 16</inkml:trace>
  <inkml:trace contextRef="#ctx0" brushRef="#br0" timeOffset="94900.5362">5561 5883 668 0,'0'0'-147'16,"0"0"-249"-16,-18-35 272 0</inkml:trace>
  <inkml:trace contextRef="#ctx0" brushRef="#br0" timeOffset="95571.0111">2212 6818 1107 0,'-63'2'47'16,"15"4"-8"-16,-5-2-24 0,11 0-5 0,1-6 4 16,11 6 9-16,0-10 9 0,30 6-4 0,-33-8 0 15,33 8-9-15,0 0-10 0,0 0-4 16,0 0-4-16,10-33-3 0,-10 33 8 16,51-38 2-16,-17 13 3 0,15 7-4 0,5-2 0 15,5 0-5-15,10 7 3 0,5-1-2 0,1 0 2 16,6 4-3-16,4 0 0 0,6 5-1 0,8-3 1 15,4 4-2-15,6-4 3 16,0 0-1-16,10-2 3 0,2 0 21 0,7-5-12 16,19-5 20-16,-1-8-32 0,13-5 13 0,11-12-16 15,6-7 11-15,5-7 2 0,5-2-10 16,-2-4 7-16,-2-2-13 0,-8 5 10 16,-7 0-8-16,-13 7 7 0,-5 10-8 0,-23 10-3 15,-17 5-14-15,-16 14-13 0,-21 1-17 0,-17 19-16 16,-27-8-15-16,-28 4-16 0,25 29-14 0,-27 7-7 0,2-36 19 0,-49 69-19 15,9-38-19-15,-3 0-91 0,21 19-120 0,-43-46 290 16</inkml:trace>
  <inkml:trace contextRef="#ctx0" brushRef="#br0" timeOffset="96746.7807">8410 5625 1097 0,'0'0'104'0,"0"0"-53"0,0 0-32 16,0 0 3-16,0 0-2 0,0 0-8 0,0 0 3 15,0 0 10-15,6 48 10 0,-8-11 10 0,8 18 11 16,-14-6-12-16,10 6 3 0,-12-9-13 15,12-7-2-15,-2-39-13 0,14 30 1 0,-14-30 4 16,67-36 6-16,-1-23 11 0,35-30-10 0,25-40-13 16,31-29 1-16,41-27-18 0,16-16-2 15,35-5-15-15,7-15-71 0,27 40-170 0,-46-6-358 0,-9 20 8 16,-34 37 330-16</inkml:trace>
  <inkml:trace contextRef="#ctx0" brushRef="#br0" timeOffset="99498.3989">8646 8652 331 0,'-62'-11'-17'0,"1"-7"-15"0,-1 0-4 16,5 4 6-16,2-1 10 0,1 1 14 0,1 0 2 16,1 2-1-16,-3 1-4 0,-3 1-3 0,1 2-3 15,-1 0 4-15,3-4 20 0,-6 6-3 16,5-6 20-16,-7 6-6 0,5-1-1 0,-3-3 5 16,-2 4-4-16,-1 0 5 0,1 0-4 0,-2-2-5 15,-1 2-8-15,1-2-6 0,0 1-3 0,-1 1 1 16,-5 0 0-16,2 2 5 0,1 0 7 15,-5 0 13-15,0 0 10 0,-2 4 13 0,-5 4 6 16,-1 0 5-16,4-2-1 0,-4 6-1 0,-2-4-12 16,3 2-3-16,-3 3-10 0,2 3 7 0,-4-2-2 15,-4 4 10-15,0-2-5 0,2 3 6 0,-7-5 11 16,5 10-19-16,-2-6 6 0,6 1-26 0,-6 5-12 16,8-6-4-16,-6 0-5 0,8 1 4 15,3-3-4-15,-3 10-16 0,8-6 17 16,-8 3-17-16,5-1 18 0,5-2 3 0,2 1-2 15,-2 1 3-15,-1 2-4 0,7 2 3 0,0-1-3 16,3-3 3-16,7 2-3 0,-3 3 4 0,5-3-6 16,-1 2 3-16,5-3-4 0,-3 7 3 0,5-3-3 15,1 1 3-15,1 6-2 0,1-5 3 0,5 7-5 16,1-1 5-16,2-3-6 0,3 3 5 16,3-3-2-16,2-1 3 0,28-27-6 0,-51 49 6 15,51-49-3-15,-38 48 2 0,38-48-1 0,-29 47 0 16,29-47-2-16,-22 47 3 0,22-47-3 0,-18 49 4 15,18-49-3-15,-14 54 2 0,12-27 14 16,0 5-14-16,-2-1 13 0,2 4-31 0,2-1 15 16,0 1-16-16,2-1 15 0,4 3 6 0,2-1-7 15,-4-3 6-15,6 3-6 0,2-1 4 16,0-2-5-16,5 1 6 0,-1 1-7 0,4-3 5 16,0-1-6-16,0 1 3 0,5-1-2 0,3-3 5 15,0-1-4-15,2 1 5 0,5-2-3 0,-1-1 4 16,2 1-3-16,1-3 4 0,3 5-4 0,5-4 4 15,1 3-3-15,-1-1 2 0,3-5-2 0,3 7 2 16,-1-3-3-16,5-1 4 0,5 0 14 16,-3 3-15-16,7-5 16 0,1 3-14 0,4 1-4 15,4-10-14-15,3 7 13 0,1-5-14 16,6 0 15-16,6-2 2 0,2-1-2 0,2-1 2 16,4-2-2-16,4 0 1 0,2 0 1 0,6-1 2 15,0 3-1-15,2-2 1 0,0 0-4 0,2 2 3 16,4-1-3-16,1 3 2 0,-1 0-1 0,-2 3 2 15,4-1-3-15,4 2 4 0,-5 0-4 16,3-1 3-16,0 3-2 0,0-2 1 0,6-3-1 16,-7 3 2-16,13-6-1 0,-4 0 3 0,1-5-2 15,1 1 1-15,4-2-3 0,1-4 1 0,3-2 2 16,-2-4 1-16,3-4 6 0,5-2 1 0,-9-2 2 16,9-1-4-16,-4-3-2 0,3 0-1 15,-7-4 8-15,3-3-1 0,-7-5 6 0,2-1-7 16,-9-9-3-16,3-1-7 0,-8-3 4 15,-2-5-7-15,-5-2 9 0,-3-4 10 0,-10-6-11 16,2 1 10 0,-12-5-32-16,-1-2 11 0,-7-1-9 0,-10-3 9 0,-8-4 11 0,-7-2-10 15,-7-4 10-15,-7 2-9 0,-13 1 11 0,-5-5-10 16,-10-2 15-16,-4 0-8 0,-14-3-2 16,-8 5 31-16,-16-8-23 0,-3 11 27 0,-21-7-6 15,-5 6-13-15,-21-5 15 0,-5 7-6 16,-22-2 11-16,-6 10-9 0,-17-2 3 0,-7 14-10 15,-18 0 3-15,-1 8-11 0,-16 4 5 0,-3 7-13 16,-9 5-2-16,0 7-7 0,4 2-18 0,9 3 28 0,3 7-42 0,6-4 15 16,21 20-58-16,0-28-57 0,46 36-121 0,-2-26-319 15,22-11 69-15,33 15 343 0</inkml:trace>
  <inkml:trace contextRef="#ctx0" brushRef="#br0" timeOffset="100045.9959">9788 9827 370 0,'-4'-27'63'16,"4"27"0"-16,-14-34 1 0,14 34 14 0,-10-27-1 16,10 27 11-16,0 0-7 0,-11-34 8 0,11 34-4 15,0 0 3-15,0 0-14 0,0 0-8 0,0 0-12 32,0 0-5-32,0 0-5 0,0 0-8 0,0 0-8 15,0 0-11-15,0 0-2 0,0 0-7 0,0 0-1 0,0 0-4 16,0 0-1-16,0 32-3 0,7 9 13 15,-3 8-3-15,4 16 14 0,-8 0-6 0,8 2 8 16,-12-6-6-16,10-4 3 0,-4-19-9 0,8-11 2 16,-10-27-3-16,54-4 5 0,1-33 13 0,26-26 0 15,28-45 14-15,26-36 0 0,27-41-21 0,36-26-1 16,30-27-15-16,19-10-24 0,27-2 4 0,-3 0-14 0,8 16-31 0,-21 0-34 16,-7 39-69-16,-61-23-228 15,-8 33-191-15,-19 25 41 0,-60-9 484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03:07.09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4-30T21:03:45.426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1505 5328 823 0,'16'-31'51'16,"-16"31"-12"-16,2-38-15 0,-2 38-2 0,6-25-2 15,-6 25 2-15,0 0 1 0,0 0 5 0,0 0 6 16,0 0 0-16,0 0-4 0,0 0-14 0,0 0-3 15,-12 45-4-15,8-6 12 0,-10 7 1 16,8 13 13-16,-9 6 11 0,5 13-28 0,-8-1 28 16,2 10-30-16,-4-5 1 0,4 7 7 0,-3 1-20 15,1 3 9-15,-2 1-18 0,0-1 12 16,-4-7-16-16,3-5 12 0,3-10 6 0,0-10-34 16,8-8 7-16,0-11-51 0,14 3-10 0,-4-45-25 15,24 53-44-15,-24-53-30 0,49 18-65 0,-15-14-41 16,-12-36-22-16,39 30 306 0</inkml:trace>
  <inkml:trace contextRef="#ctx0" brushRef="#br0" timeOffset="595.2392">1998 5926 920 0,'0'0'84'0,"0"0"-32"0,0 0-14 0,0 0 1 16,0 0 10-16,0 0 3 0,0 0-6 0,0 0-9 15,0 0-11-15,0 0-10 0,0 0-9 16,0 0-1-16,-25 44 0 0,25-9 9 0,-8 7 1 16,6 7 4-16,-6 4-11 0,-2 6 8 0,0 2-13 15,0 0 11-15,-6-4-7 0,6-6 6 0,0-8 10 16,5-5-33-16,3-11 29 0,2-27-36 0,0 48 16 16,0-48 2-16,0 0-3 0,0 0 0 15,0 0 0-15,0 0 0 0,37 17 4 0,-37-17 0 16,36-35 5-16,-18 5 14 0,7-9-34 15,-3-8 31-15,4-2-32 0,2-5 12 0,-5-1 8 16,-1 8-7-16,-4 0 8 0,0 6-7 0,-2 1 6 16,-4 5-6-16,-3 1 4 0,1 5-5 0,-10 29 2 15,14-42-2-15,-14 42 2 0,0 0-3 0,0 0 1 16,0 0-1-16,0 0-1 0,0 0 1 0,0 0 0 16,0 0 1-16,0 0 1 0,12 30 1 0,-12-30-2 15,8 35 3-15,-8-35-3 0,10 34 2 16,-10-34-3-16,20 31 2 0,-20-31-2 0,29 30 2 15,-29-30-1-15,42 24 1 0,-42-24-1 16,45 15-1-16,-45-15 1 0,48 6 1 0,-20-6-1 16,-28 0 2-16,55-8 0 0,-55 8-1 0,54-21 2 15,-27 1-3-15,1 0 4 0,0 1-2 0,2-7 3 16,-5-4-3-16,-3 5 4 0,2-5-6 16,-6 1 3-16,-18 29-3 0,35-43 2 0,-35 43-2 15,26-32 1-15,-26 32-2 0,0 0 0 0,0 0-2 16,0 0-1-16,0 0 1 0,0 0 0 0,12 28 4 15,-14 7-4-15,-4 8 6 0,2 9-11 0,-8 3 4 16,0 2-11-16,0-4 4 0,2 4-14 0,-1-8 2 16,9 6-23-16,-6-13-6 0,18 5-10 15,-12-14-34-15,21 7-8 0,-19-40-37 16,40 43-30-16,-40-43-36 0,50 6-74 0,1 10-54 16,-51-16 320-16</inkml:trace>
  <inkml:trace contextRef="#ctx0" brushRef="#br0" timeOffset="1174.83">3448 6048 1032 0,'-28'-17'52'0,"28"17"-11"0,-28 2-1 0,28-2 1 16,0 0-1-16,-37 15-10 0,37-15-7 0,-26 36-9 16,26-36 1-16,-28 49-4 0,20-15 6 15,-2-1-3-15,6 6 2 0,-1 3-7 0,3 1 5 16,-2 0-11-16,4 1 9 0,0-7 13 0,4 0-14 15,-2-5 13-15,3-3-29 0,-5-29 17 16,10 48-12-16,-10-48 13 0,8 33-1 0,-8-33-8 16,0 0-2-16,0 0-1 0,0 0-1 0,0 0 0 15,0 0 2-15,0 0 5 0,32-4-1 0,-32 4 2 16,20-49 14-16,-12 12-34 0,2-3 30 0,0-5-31 16,-3 0 11-16,3-1 7 0,-2-3-6 0,0 6 6 15,0-4-7-15,-4 1 7 0,4-1-8 0,2 0 7 16,4 0-7-16,0 3 6 0,1 7-6 15,5 6 5-15,-20 31-5 0,30-40 3 16,-30 40-3-16,40-23 2 0,-40 23-1 0,39-12 0 16,-39 12 0-16,48 0 1 0,-48 0 0 0,55 8 0 15,-23-4 0-15,-2 3-1 0,-3 1 1 0,1 2-1 16,-28-10 1-16,45 26-2 0,-45-26 1 0,36 31-7 16,-36-31 1-16,22 40-5 0,-22-40 2 0,8 45-4 15,-8-45 2-15,-10 57-4 0,-8-30 7 16,0 5-1-16,-9-1 9 0,-5 1-1 0,-8 1 6 15,1 1-5-15,-5 1 5 0,-1-3-5 0,-3 3 6 16,3-5-3-16,-1-1 7 0,6-1 0 0,3-1 8 16,3-7 16-16,6 4-33 0,28-24 35 15,-45 41-34-15,45-41 15 0,-38 49 4 0,38-49-6 16,-28 55 1-16,13-25-8 0,5 3 1 16,0 5-9-16,0-1 4 0,2 0-6 0,-2 3 6 15,2 3-8-15,0-3 2 0,0 7-14 0,-2-6-2 16,6 4-17-16,-13-5 1 0,11 1-15 0,-6-13-4 15,12 5-25-15,0-33-22 0,2 34-28 0,-2-34-35 16,0 0-42-16,0 0-102 0,28-26-44 0,9 20 320 16</inkml:trace>
  <inkml:trace contextRef="#ctx0" brushRef="#br0" timeOffset="1613.455">4095 6123 1181 0,'0'0'69'0,"-27"-12"-44"16,27 12 2-16,0 0 10 0,0 0 7 15,0 0-1-15,-34 16-11 0,34-16-8 0,-16 32-6 16,16-32 0-16,-18 43-2 0,18-43 6 0,-16 49-2 16,10-21 5-16,6-28-4 0,-15 53 0 0,15-53-5 15,-8 45 3-15,8-45-5 0,-2 45 0 0,2-45-6 16,6 38-3-16,-6-38-4 0,12 33 1 0,-12-33-3 15,0 0-16-15,35 36 33 16,-35-36-33-16,36 12 34 0,-36-12-17 0,49 0 1 16,-17-8 16-16,0-6-32 0,3 0 32 0,-1-10-31 15,-4 1 14-15,-3-7 5 0,7-1-5 0,-6-5 4 16,2-1-5-16,-5 0 4 0,-1-3-5 0,0 1 6 16,-2 2-7-16,-1-1 6 0,-1 7-6 0,-4-1 5 15,-16 32-4-15,22-47 4 0,-22 47-3 0,0 0 3 16,10-28 0-16,-10 28-2 0,0 0 0 15,0 0-2-15,0 0 1 0,-12 48-1 0,4-19 3 16,-4 8-4-16,-2 5 6 0,-2 5-7 0,2 0 7 16,-1 1-7-16,5-1 6 0,2-4-11 15,4-6-2-15,6 1-24 0,-2-38-10 0,20 47-4 16,-20-47-29-16,45 20 6 0,-45-20-43 0,71-18-35 16,-41-19-45-16,33 11-62 0,-5-3-125 0,-9-36 47 15,31 27 335-15</inkml:trace>
  <inkml:trace contextRef="#ctx0" brushRef="#br0" timeOffset="1801.4299">5547 5190 932 0,'0'0'163'0,"0"0"-25"0,-40-27-30 0,40 27-31 16,-36 25-25-16,19 3-12 0,-17 5-14 16,6 15-1-16,-3 7-12 0,-5 6 3 15,0 6 5-15,7 7-30 0,-5 1 25 0,6 6-26 16,2-4 5-16,3-1 11 0,5 3-14 0,0-6-5 15,10 4-17-15,0-12 7 0,8 2-30 0,-2-18-4 16,22 14-97-16,-22-34-44 0,32 21-58 0,-14-17-133 16,-16-33 27-16,59 47 297 0</inkml:trace>
  <inkml:trace contextRef="#ctx0" brushRef="#br0" timeOffset="2146.0512">5840 5838 1186 0,'-36'14'75'0,"1"-16"-10"15,35 2 13-15,-56 25-8 0,56-25-10 0,-59 42-15 16,27-11-5-16,-8 1-11 0,11 5 3 0,-7-6-7 16,6 7 1-16,3-11-8 0,27-27-2 0,-32 46-9 15,32-46-2-15,-2 29-6 0,2-29 1 0,0 0-2 16,38 30 1-16,-38-30-1 0,47 10 2 0,-13-6-1 15,-3-8 1-15,9 0 0 0,-2-2 0 16,-1 2 0-16,-1-2 1 0,-4 6 0 0,-1 0-1 16,-31 0 0-16,40 14 0 0,-40-14-1 15,16 27 2-15,-16-27-1 0,-4 49 3 0,-8-15-3 16,-4 1 6-16,-6 9-8 0,-5-1 6 0,-3 0 12 16,-4 1-28-16,-1-5 29 0,-3-2-30 0,8-5 10 15,-1-3-2-15,31-29-18 0,-48 38-25 0,48-38-52 16,-28 13-79-16,28-13-178 0,0 0-182 15,0 0 25-15,46 12 492 0</inkml:trace>
  <inkml:trace contextRef="#ctx0" brushRef="#br0" timeOffset="3007.6056">6321 6277 980 0,'0'0'98'15,"-34"29"-8"-15,34-29-21 0,-27 32-11 0,27-32-23 16,-24 31-3-16,24-31-11 0,0 0-5 15,-12 28-7-15,12-28-1 0,0 0 0 0,0 0 5 16,43 12 11-16,-13-14 6 0,6-12 2 0,11-2-6 16,-1-7-6-16,9-3-12 0,5-6 1 0,-3 1-6 15,1-1 2-15,-5 3-2 0,1-1 2 0,-7 3-4 16,-11 1 4-16,-5 1-4 0,-31 25 5 0,42-42 0 16,-42 42 9-16,12-39-1 0,-12 39 4 15,-8-43-5-15,8 43-4 0,-30-34-6 16,30 34 1-16,-53-27-3 0,17 19 1 0,-3 4-1 0,-1 10-1 15,-6 6 2-15,-3 9-2 0,1 11 6 16,1 9 4-16,-5 6 11 0,1 10-1 0,1 4 9 16,3 2-11-16,7 0 3 0,5 4-14 0,9-4 2 15,14-6 7-15,6-4-28 0,14-11 25 0,10-5-27 16,17-11 12-16,11-10 3 0,17-13-6 16,18-12-11-16,15-7-21 0,5-21-34 0,33 17-123 15,-37-41-207-15,28 18-170 0,-4 1 26 0,-22-19 540 16</inkml:trace>
  <inkml:trace contextRef="#ctx0" brushRef="#br0" timeOffset="3712.4978">1749 7033 882 0,'0'0'90'0,"0"0"-8"16,-36 0-11-16,36 0-14 0,0 0-20 15,0 0-17-15,0 0-2 0,0 0 2 16,0 0 4-16,28 9 5 0,-28-9-7 0,40-2-3 16,-40 2-5-16,53-7-2 0,-15 1-4 0,-1-4-4 15,11 6-2-15,3-6-3 0,5 2 1 0,1-2-1 16,8 1 2-16,5-1-2 0,3 0 2 0,2 2-2 16,6 2 1-16,1 0 0 0,1 2 1 15,2 2-1-15,2 2 0 0,0 2 0 0,2 2 0 16,-4 2 0-16,11 0 1 0,-3 2 0 0,0 2-1 15,0 0 2-15,4-1-3 0,-2 1 3 0,6-2 4 16,-2 6 9-16,4-8 6 0,6 4 5 0,0-6-1 16,3-3-3-16,5-1-5 0,8-1-1 15,-2-3-1-15,5 2-2 0,1-4 0 0,-2 2-4 16,8-4 2-16,-3-2-2 0,-3-2 0 16,8 0 0-16,-7-1 1 0,3 1-2 0,0-2 0 15,-5 0-3-15,3-1 0 0,-6-1-4 0,-1 4 1 16,-3-2-2-16,-4 2 1 0,-12 3-2 0,-4-1 2 15,-10 2-3-15,-8 4-3 0,-11-6-12 0,-3 10-15 16,-20-8-23-16,5 14-24 0,-26-16-22 0,7 26-37 16,-35-16-23-16,0 0-56 0,0 0-52 0,0 0-128 15,-20 55 180-15,-21-55 217 0</inkml:trace>
  <inkml:trace contextRef="#ctx1" brushRef="#br0">17304 15463 0,'0'0'0,"0"0"0,0 0 0,0 0 0</inkml:trace>
  <inkml:trace contextRef="#ctx0" brushRef="#br0" timeOffset="39206.9665">10127 5523 520 0,'0'0'0'16,"53"-37"-4"-16,-53 37 0 0,46-30 1 0,-46 30 14 16,29-18 27-16,-29 18 22 0,0 0 37 0,0 0-4 15,0 0 5-15,0 0-21 0,0 0-5 16,-3-29-14-16,3 29-2 0,0 0-10 0,0 0-6 16,0 0-5-16,0 0-4 0,0 0-1 0,0 0-3 15,0 0-5-15,0 0-1 0,0 0-5 0,0 0-2 16,0 0-4-16,-32 0-6 0,32 0-3 0,0 0 0 15,-38 35-3-15,7-9 4 0,-11 7 18 0,-8 13-29 16,-19 3 36-16,-12 12-25 0,-16 0 20 0,-8 10 19 16,-14-2-4-16,6 9 13 0,-7-11-16 0,13 4 4 15,6-14-16-15,19-10 1 0,17-5-14 0,10-11-1 16,19-5-10-16,36-26 1 0,-38 33-5 0,38-33 3 16,12 34-3-16,-12-34 4 0,54 49-2 15,-9-20 3-15,13 1-4 0,11-4 3 0,12-5-4 16,12-7 3-16,14-10-2 0,8-4-1 0,10-4 1 15,1-6-4-15,-1-2 0 0,0-1-2 0,-4-1 2 16,-12 0-2-16,2 2 4 0,-10 2-1 0,-2 4-2 16,-8-1-2-16,-8 5 0 0,-6-2-2 0,-4 6 0 15,-5-2-4-15,-9 4-4 0,-8-4 0 0,-5 5 1 16,-10-3 5-16,-5 2 6 0,-31-4 4 0,38 0 4 16,-38 0 5-16,0 0 8 0,0 0 3 0,0 0 2 15,0 0 0-15,-18-43-3 0,18 43-4 0,-41-51 6 16,13 15-8-16,-12-3 7 0,1-4-6 0,-17-4 7 15,1-5-7-15,-17-7 10 0,5-2-8 16,-10-10 8-16,2 6-10 0,1-5 5 0,1-1-11 16,6 2 6-16,5 4 7 0,7 6-30 0,9 12 29 15,7 11-31-15,7 9 14 0,32 27 0 0,-39-30-11 16,39 30-23-16,0 0-27 0,0 0-46 0,0 0-66 16,25 40-132-16,11-13-210 0,-6-15 75 0,31 25 406 15</inkml:trace>
  <inkml:trace contextRef="#ctx0" brushRef="#br0" timeOffset="39849.2282">11782 5493 1230 0,'-24'-29'-32'16,"24"29"8"-16,-2-28 2 0,2 28 0 0,8-29 23 16,-8 29 16-16,18-28 12 0,-18 28 8 15,0 0 2-15,30-21-5 0,-30 21-7 0,0 0-2 16,0 0-2-16,35 2 3 0,-35-2 3 0,0 0 5 15,26 39-1-15,-16-10 2 0,-8 9 13 0,8 9-37 16,-12 6 29-16,2 12-29 0,-14 0 8 0,4 12 13 16,-8-2-17-16,5 7 7 0,-11-1-16 0,4 2 9 15,-2-6-12-15,-2-1 9 0,5-7-9 0,-1-8 6 16,4-4-9-16,4-10 7 0,4-5 11 0,2-9-29 16,6-33 29-16,0 46-32 0,0-46 15 0,0 0 2 15,0 0 3-15,0 0 3 0,0 0 1 0,0 0 0 16,34-22-20-16,-20-12 28 0,10-9-31 0,1-10 25 15,5-10-8-15,4-4-8 0,-1-4 9 16,7-2-9-16,-10-7 11 0,-1 1-10 0,-3-6 10 16,-4-7-12-16,2-5 12 0,1-3 1 0,-1-2-20 15,4 7 21-15,4 5-21 0,-1 15 9 16,3 12 8-16,2 10-8 0,-9 15 6 0,1 11-4 16,0 7 4-16,-28 20-2 0,55-20 3 0,-27 20 0 15,2 2 2-15,5 6 2 0,7 2-4 0,-1 6 1 16,3 2-3-16,1-1 0 0,-1 3-4 0,-6 4 4 15,-7-1-4-15,1 3 3 0,-10-1-3 0,-8 5 5 16,-8-3-4-16,-8 5 4 0,-8-1-4 16,-14 5 3-16,-8-1-4 0,-9 1-10 15,-11-5 29-15,-9 1-29 0,-6-5 27 0,-5 1-13 16,-7-3-7-16,6-5-1 0,3-4-5 0,-1-4-4 16,14-3-6-16,1-3-9 0,7 6-16 0,1-10-22 15,48-2-46-15,-63 14-76 0,71 15-132 0,-8-29-190 16,0 0 27-16,47 40 424 0</inkml:trace>
  <inkml:trace contextRef="#ctx0" brushRef="#br0" timeOffset="40131.1735">13279 5860 1782 0,'0'0'55'0,"0"0"-50"16,36-30-7-16,-9 18 0 0,11-4 0 0,16-3 5 16,9-1-3-16,-4 0 2 0,3 5-5 15,1 5-7-15,-7 0-9 0,7 8-11 0,-6-6-18 16,13 14-20-16,-21-16-39 0,22 32-78 0,-35-34-90 15,4 18-248-15,-3 14 58 0,-37-20 358 16</inkml:trace>
  <inkml:trace contextRef="#ctx0" brushRef="#br0" timeOffset="40287.8184">13232 6281 1753 0,'-46'10'80'0,"46"-10"-38"0,0 0-17 0,0 0-12 16,38 2 4-16,15-12 6 0,20-8-1 0,13-8-2 15,20-5-5-15,15-3-11 0,18 1-1 0,15 0-13 16,5 5-22-16,-7-7-37 0,20 29-104 0,-47-38-215 16,28 29-223-16,-9-1 30 0,-17-18 429 15</inkml:trace>
  <inkml:trace contextRef="#ctx0" brushRef="#br0" timeOffset="48713.8189">15295 5649 287 0,'0'0'19'0,"36"-37"-23"0,-36 37 7 15,0 0 11-15,0 0 43 0,0 0 37 0,0 0 27 16,0 0 1-16,0 0-5 0,0 0-32 16,0 0-2-16,0 0-12 0,-20 31-7 0,20-31-3 15,0 0-9-15,-28 39-10 0,28-39-12 0,0 0-9 16,-26 42-10-16,26-42 1 0,0 39-6 0,0-39 2 15,6 51-6-15,-2-19 2 0,4 1-6 0,-2 5 6 16,0 9-7-16,2 6 6 0,0 4-8 0,-6 2 7 16,-2 6-8-16,-2-2 7 0,-6 2-16 0,-4-4 5 15,-4 0 3-15,0-10-26 0,6-4-11 0,-3-17-61 16,15 5-69-16,-2-35-82 0,0 0-171 0,0 0 123 16,21-33 304-16</inkml:trace>
  <inkml:trace contextRef="#ctx0" brushRef="#br0" timeOffset="48933.1068">15439 5200 1627 0,'-37'-10'39'16,"37"10"-14"-16,0 0-18 0,0 0-9 0,37-10 4 15,-7 5 6-15,8-1 5 0,5 0 0 0,1-2 1 16,3 2-7-16,-1 0-4 0,-2 0-3 0,-5 2 0 15,1-2-4-15,1 10-14 0,-9-10-16 0,12 12-27 16,-17-12-22-16,21 18-27 0,-48-12-42 16,71 16-73-16,-71-16-110 0,46 8-104 0,-3 21 145 15,-43-29 294-15</inkml:trace>
  <inkml:trace contextRef="#ctx0" brushRef="#br0" timeOffset="49121.1012">15267 5810 1242 0,'-47'20'177'0,"11"8"-150"16,36-28-23-16,-40 49-3 0,40-49-5 0,4 37 3 15,-4-37 0-15,46 26 3 0,-8-16 0 0,11-6 3 16,8-8-1-16,9-4-2 0,17-10 1 16,8 0-4-16,10-1-12 0,0-9-33 0,10 14-63 15,-18-25-100-15,14 7-274 0,-8 23 32 0,-34-19 301 16</inkml:trace>
  <inkml:trace contextRef="#ctx0" brushRef="#br0" timeOffset="49293.3874">16192 6401 1867 0,'-44'-18'5'0,"44"18"-7"0,-29-35-8 15,29 35 0-15,23-55-5 0,7 25 0 0,0-7-23 16,7 15-41-16,-17-15-72 0,30 37-157 0,-21-18-256 16,-1 0 49-16,16 16 351 0</inkml:trace>
  <inkml:trace contextRef="#ctx0" brushRef="#br0" timeOffset="50217.6112">18168 5157 884 0,'0'0'143'16,"28"-43"-97"-16,-28 43-10 0,18-34-9 0,-18 34 2 15,0 0 9-15,21-37 5 0,-21 37-6 0,0 0-7 16,0 0-5-16,0 0-3 0,0 31 0 16,-15-3-7-16,-1 13 3 0,-16 6-5 0,0 10 11 15,-11 4-5-15,5 8 17 0,-9 0 16 0,5 8-25 16,-4-6 25-16,9 8-33 0,-1-9-1 0,5 7 8 15,5-8-14-15,8 6 6 0,8-6-15 16,4-6 5-16,10-6-11 0,4-6 6 0,6-2-7 16,6-9 5-16,10 3-9 0,-1-14-5 0,11-1-15 15,-2-14-10-15,9 1-26 0,-9-19-22 0,21 14-56 16,-29-31-56-16,31 17-80 0,-11-12-191 0,-22-21 88 16,23 21 348-16</inkml:trace>
  <inkml:trace contextRef="#ctx0" brushRef="#br0" timeOffset="50374.2603">17869 5802 1541 0,'-38'-3'77'0,"38"3"-36"0,0 0-25 15,0 0-7-15,0 0 2 0,50 3 7 0,-7-10 2 16,19-1-6-16,3-8-4 0,8 0-8 0,11 2-6 16,-5-1-21-16,6 9-39 0,-22-18-73 15,30 38-196-15,-29-20-199 0,-11 0 11 0,1 18 379 16</inkml:trace>
  <inkml:trace contextRef="#ctx0" brushRef="#br0" timeOffset="51220.1256">17150 5623 943 0,'-16'-29'64'0,"16"29"-29"0,0 0-30 0,0 0-1 15,0 0 6-15,0 0-9 0,0 0 13 0,0 0-15 16,-35 41 6-16,13-13 0 0,-6 7 2 16,-3 3 13-16,-7 1 8 0,4 6 15 0,-7-5 2 15,5 11 3-15,-9-8-14 0,9 12 3 0,-10-8-11 16,9 5 5-16,1-17-6 0,6 2 1 0,1-3-11 16,11-5 0-16,18-29-10 0,-22 42-1 15,22-42-4-15,0 0 2 0,28 35-1 0,-28-35 2 16,53 8-1-16,-11-10-1 0,-1-6 1 0,13-4-2 15,3-1 2-15,5-5-1 0,7-2 2 0,-2 0-2 16,5 1 1-16,-7 3-2 0,-8 0 1 0,-3 3-3 16,-7 5-1-16,-3-2-4 0,-6 6-3 0,-11-2-5 15,-27 6-1-15,40 0 0 0,-40 0 2 0,0 0 4 16,0 0 5-16,0 0 5 16,0 0 4-16,0 0 4 0,0 0 2 0,-30 4 4 15,30-4 6-15,-49-10 1 0,15-4 5 0,6 4-1 16,-5-9 0-16,3-1-7 0,0-6-5 0,-5-1-9 15,5-7 1-15,-2 1-7 0,4-4 4 0,5-1-5 16,-1 1 5-16,6-1-8 0,4 7 2 0,2-1-9 16,12 32-7-16,-11-45-14 0,11 45-11 15,0 0-13-15,0 0-52 0,0-29-60 0,0 29-162 16,37 15-119-16,-37-15 86 0,30 20 365 0</inkml:trace>
  <inkml:trace contextRef="#ctx0" brushRef="#br0" timeOffset="107455.0722">9030 7153 1111 0,'-75'41'104'0,"-19"-6"-32"0,19 19-12 16,-4-1-29-16,14 10 6 0,-5 0 15 0,15 9-31 15,-3 1 21-15,13 10-37 0,-1 0-6 0,9 1 9 16,9 1-17-16,12-6 13 0,14-7-12 15,8-7 10-15,12-9-13 0,10-9-7 0,19 0-32 16,-1-19-28-16,31 13-59 0,-8-33-54 0,32 11-84 16,2-5-173-16,-4-35 126 0,30 23 322 0</inkml:trace>
  <inkml:trace contextRef="#ctx0" brushRef="#br0" timeOffset="107721.3714">9541 7062 1322 0,'0'0'13'0,"-30"34"-7"0,30-34-8 0,-8 57 3 15,6-24-3-15,2 5 8 0,-6 5 0 0,4 4 9 16,-6 6-6-16,2 8 7 0,2 6 8 0,4 4-31 15,0 0 23-15,0 6-25 0,2-3 2 0,0-1 12 16,2 0-12-16,0-4 10 0,4-6-15 0,0-6-5 16,12-6-33-16,-12-15-34 0,25 7-51 0,-33-43-56 15,48 41-74-15,-8-15-144 0,-40-26 165 0,61 4 244 16</inkml:trace>
  <inkml:trace contextRef="#ctx0" brushRef="#br0" timeOffset="107972.021">10028 7349 777 0,'-38'6'218'0,"6"-10"-107"0,32 4-13 15,-63 22-22-15,35 4 2 0,-15-11-12 16,15 17-9-16,-10-6-16 0,7 9-7 0,-1-8 9 16,6 7-39-16,1-3 29 0,5 1-37 0,6-6 9 15,14-26 1-15,-14 47-6 0,14-47 2 0,8 37-4 16,-8-37 3-16,28 38-3 0,-28-38 2 15,53 35-2-15,-21-23 2 0,9-2-3 0,1-3 0 16,12-1-14-16,-1-8-5 0,8 6-8 0,-11-13-23 16,13 9-13-16,-17-18-25 0,15 20-46 15,-23-22-34-15,15 24-62 0,-19-8-112 0,-34 4-43 16,69-16 308-16</inkml:trace>
  <inkml:trace contextRef="#ctx0" brushRef="#br0" timeOffset="108504.5973">10521 7590 971 0,'0'0'303'15,"-36"-12"-233"-15,36 12-22 0,-39-2-5 0,7-2 3 16,32 4-12-16,-50 16 11 0,23 1-17 0,-13-3 9 16,6 12-2-16,-5-5-7 0,5 7 0 0,-2 3-7 15,5 5 3-15,-1-5-8 0,12-1 2 0,20-30-10 16,-27 47-1-16,27-47-5 0,0 32-1 15,0-32-3-15,27 31 2 0,-27-31-1 0,58 22 2 16,-15-20 1-16,3-4-1 0,3-6 1 0,3-6-1 16,3-4 1-16,1-1-1 0,-5-1 0 0,-1-2-2 15,-5-1 3-15,-1-3-4 0,-5 1 4 0,-1-3-5 16,-4-2-3-16,-7 3-8 0,-27 27-3 16,40-53-5-16,-40 53 6 0,22-47 15 0,-22 47-26 15,2-38 38-15,-2 38-32 0,-18-31 20 16,18 31 1-16,0 0-3 0,-34-26-1 0,34 26-1 15,0 0-1-15,-39 12 2 0,39-12 1 0,-36 45-11 16,18-9 35-16,-4 9-30 0,-1 8 31 0,3 12-12 16,0 6-11-16,0 4 10 0,-3 13-15 0,3 5 12 15,-4 3-13-15,2 1 12 0,-4-1-14 0,5 0-3 16,-5-5 22-16,0-2-22 0,4-11 25 16,-3-3-4-16,1-10-6 0,2-6 11 0,-2-10-4 15,3-3 7-15,1-9-5 0,0-8 8 0,20-29 0 16,-36 38 4-16,36-38-1 0,0 0-6 15,-37-16-6-15,31-11-8 0,4-17-1 0,4-11-4 16,10-10 5-16,5-10-8 0,9-1 9 0,4-11 4 16,4-2-22-16,1 1 14 0,3-5-26 0,-3 9-1 15,3 3 0-15,0-4-20 0,3 17-3 16,-9-3-17-16,14 21 6 0,-19-1-10 0,17 28-29 16,-24-19-41-16,23 36-47 0,-29-25-53 0,20 11-131 15,11 24-3-15,-45-4 284 0</inkml:trace>
  <inkml:trace contextRef="#ctx0" brushRef="#br0" timeOffset="109068.517">11400 7651 1071 0,'16'27'331'0,"-16"-27"-262"15,0 0-15-15,0 0 3 0,0 0 0 0,-34-14-6 16,34 14-5-16,0 0-10 0,0 0-9 0,0 0-7 15,-34 20-4-15,34-20-4 0,0 0 1 16,-37 45-3-16,37-45 3 0,-28 48-5 0,16-19 3 16,-4 1-5-16,5-3 4 0,-5 1-6 0,6 3 2 15,2-5-5-15,8-26 2 0,-10 49-3 0,10-49 0 16,6 33-1-16,-6-33 0 0,0 0 0 16,30 20 1-16,-30-20 0 0,33-8-1 0,-33 8 4 15,42-35-4-15,-16 7 3 0,1-5-4 0,3-3 4 16,2-1-1-16,-5-2 1 0,-1 3-1 15,-6 1 3-15,-2 1-5 0,-6 7 5 0,-12 27-5 16,18-47 3-16,-18 47-2 0,5-34 3 0,-5 34-2 16,0 0 4-16,0 0-1 0,0 0 3 0,0 0 1 15,0 0-3-15,0 0 0 0,0 0-4 0,0 0 0 16,-33 49-3-16,25-21 4 0,-2 1-5 0,8-1 4 16,2-28-3-16,-4 51 3 0,4-51 0 0,18 37 0 15,-18-37-2-15,35 28 1 0,-35-28-1 16,44 16 0-16,-16-14 1 0,-1-2 0 15,9-6 0-15,0 0 1 0,1-8 0 0,1 2-1 16,0-3 2-16,-3-5-2 0,1 0 1 0,-6 1-1 16,-3-1 2-16,-27 20-2 0,44-32 3 0,-44 32-1 15,0 0 0-15,28-33-1 0,-28 33 3 0,0 0-1 16,0 0 1-16,0 0 0 0,0 0-3 16,0 0-1-16,0 0-3 0,0 0 1 0,-46 49-2 15,28-21 2-15,-4 9-5 0,-1-1 2 0,5 1-12 16,-2-6-4-16,12 3-14 0,8-34-7 0,-8 57-22 15,8-57-22-15,24 45-36 0,-24-45-55 0,40 28-80 16,-40-28-159-16,35-8-62 0,13 18 206 0</inkml:trace>
  <inkml:trace contextRef="#ctx0" brushRef="#br0" timeOffset="109287.8397">12766 7027 1284 0,'-35'8'263'0,"-3"21"-224"0,-10 8-15 16,11 11 14-16,-15 3-1 0,13 10 5 15,-13 0-16-15,11 6 2 0,-5 0-16 0,3 2-10 16,7-2 19-16,6-2-30 0,5-4 21 16,5-4-16-16,12 2-21 0,-2-12-14 0,20 10-43 15,-10-24-16-15,24 19-25 0,-24-52-44 0,49 55-99 16,-3-30-216-16,-19-27 28 0,29 22 376 0</inkml:trace>
  <inkml:trace contextRef="#ctx0" brushRef="#br0" timeOffset="109569.7838">12857 7568 1379 0,'-55'-6'166'0,"21"20"-117"15,-11-10 8-15,13 13-12 0,-14-7 6 0,19 10-6 16,-3-6-15-16,30-14-4 15,-44 29-11-15,44-29-5 0,0 0-7 0,-11 38-2 16,11-38-3-16,0 0 3 0,39 33-1 0,-39-33 2 16,56 24-1-16,-21-16 0 0,5 1-1 0,1-1 0 15,-3 4-1-15,-6 0 1 0,-1 0 0 0,-31-12 1 16,40 33-1-16,-40-33 3 0,18 47-3 0,-18-17 6 16,-10 1-3-16,-2 9 4 0,-12-1-5 0,3 3 4 15,-7-3-7-15,-4-8 6 0,2-7-6 16,1 0 3-16,29-24-4 0,-50 23 0 0,50-23-6 15,0 0-12-15,0 0-26 0,0 0-39 0,0 0-58 16,-10-61-96-16,60 24-259 0,-18-6-34 16,3-22 196-16</inkml:trace>
  <inkml:trace contextRef="#ctx0" brushRef="#br0" timeOffset="109851.7624">13095 6977 1573 0,'0'0'122'0,"-34"22"-90"16,34-22-11-16,0 0-2 0,8 36 4 0,-8-36 4 16,42 29 6-16,-42-29 2 0,49 32 1 0,-13-17-8 15,4 5-5-15,3-2-8 0,9 1-2 16,-1 3-4-16,7 0 2 0,-1 5-4 16,0 5 0-16,-3 1-2 0,1 7 1 0,-9 3-4 15,-3 0-2-15,-11 4 0 0,-6 9 0 0,-14-1 0 16,-8 4 0-16,-10 8 0 0,-12-2 0 0,-10 3 0 15,-4 3 0-15,-13-4 0 0,-7 4 0 0,-3-6 0 16,-6-6 0-16,-1-4 0 0,1-4 0 0,3-5 0 16,-1-9-3-16,19-7-46 0,-1-11-14 15,41-19-54-15,-40 12-87 0,40-12-237 0,0 0-163 16,30-14 78-16,-30 14 487 0</inkml:trace>
  <inkml:trace contextRef="#ctx0" brushRef="#br0" timeOffset="111026.5824">16354 7261 1112 0,'30'-41'84'0,"-24"11"-51"0,-6 30-20 15,20-51-9-15,-20 51-4 0,19-38 7 0,-19 38 15 16,0 0 20-16,0 0 0 0,0 0-2 0,0 0-14 16,0 0-16-16,-43 52 4 0,19-15 1 0,-2 10 9 15,-9 4-4-15,-1 10 13 0,-3-1-7 0,3 6 8 16,-8-3 14-16,7 8-23 0,-9-10 24 15,16 0-27-15,-5-6 3 0,7-5-2 0,4-11-12 16,12-4 1-16,12-35-11 0,-11 48 3 0,11-48-4 16,0 0 1-16,0 0 2 0,29 13-1 0,-29-13 3 15,40-35-2-15,-12 4 1 0,7-11-4 0,-1-5 5 16,4-4-7-16,-1-10 7 0,-1-6 4 16,-5-2-23-16,5-2 23 0,-2-2-23 0,-3 4 12 15,-1 0 9-15,-8 3-9 0,0 1 8 16,-4 8-9-16,-3 3 8 0,-3 7-6 0,-4 12 5 15,-8 35 0-15,14-42 7 0,-14 42 2 0,0 0 3 16,0 0-2-16,0 0-5 0,0 0-3 0,-14 40-3 16,12-7 2-16,-6 12-6 0,4 7 7 0,-2 3-6 15,6 4 7-15,0-2-7 0,2 6 6 0,6 0-9 16,8 0 9-16,4 0 8 0,8 0-21 16,1-4 23-16,13-4-24 0,0-8 5 0,9-9 7 15,2-7-5-15,5-7 3 0,-5-9-2 16,3-7 6-16,-3-8 2 0,-5-4 3 0,-3-9 6 15,1-7-2-15,-9-12 3 0,1-3-16 0,-2-10-2 16,-9-6 0-16,1-6 0 0,-10-5 0 0,-6 1 0 16,-4-2 0-16,-4-1 0 0,-4 3 0 0,-6 0 0 15,0 3 0-15,-4 3 0 0,0 2 0 16,0 8 0-16,-6 2 0 0,6 13-3 0,10 30-21 16,-19-37 0-16,19 37-13 0,0 0-15 0,0 0-28 15,0 0-43-15,0 0-59 0,19 45-93 0,-19-45-186 16,22 49-33-16,12-2 203 0</inkml:trace>
  <inkml:trace contextRef="#ctx0" brushRef="#br0" timeOffset="111198.8908">17942 7631 1724 0,'-45'6'39'0,"45"-6"-14"0,-48-8-12 0,48 8-5 16,-27-16-2-16,27 16-7 0,0 0-18 0,-30-37 29 15,30 37-43-15,-6-28 15 0,6 28-41 16,10-33-37-16,25 31-68 0,-25-36-113 0,26 19-218 16,10 3 0-16,-17-12 328 0</inkml:trace>
  <inkml:trace contextRef="#ctx0" brushRef="#br0" timeOffset="111512.183">18590 7237 1505 0,'-54'-13'49'0,"21"3"-13"0,5 10 4 0,-4-4 11 16,32 4 2-16,-61 4-10 0,33 6-7 0,-7-1-5 15,7 5-4-15,0 0-4 0,28-14-6 0,-38 35-7 16,38-35 3-16,-19 36-4 0,19-36 0 0,2 33-1 16,-2-33-3-16,27 34-2 0,-27-34 2 15,54 31-2-15,-22-17 1 0,7-2-2 0,1-2 0 16,-3 1-2-16,7 3 0 0,-6 0-1 15,-5-4 2-15,-33-10-2 0,48 29-9 0,-48-29 8 16,20 36-8-16,-20-36 27 0,0 47-14 0,-12-19 15 16,-10-1-15-16,-2 3-5 0,-10-3 4 0,1-1-4 15,1-1 3-15,-4-9-2 0,3 2 1 0,33-18-6 16,-44 14-9-16,44-14-17 0,0 0-27 16,0 0-46-16,-6-46-65 0,46 36-142 0,-14-33-238 15,9-6 20-15,19 10 310 0</inkml:trace>
  <inkml:trace contextRef="#ctx0" brushRef="#br0" timeOffset="112217.0874">16455 6517 1001 0,'-43'-24'67'0,"5"9"-12"15,12 13 9-15,-13 2-22 0,1 13-4 0,-7 11 14 16,-7 19-28-16,-11 10 42 0,5 26-18 16,-21 6 4-16,14 25 13 0,-16 0-18 0,13 14 11 15,-5-2-20-15,12 4 10 0,5-8-9 0,18 2-28 16,13-11 10-16,15-7-24 0,20-8-2 0,15-9 10 15,15-8-12-15,20-10 9 0,13-12-15 0,14-8-4 16,28-4-32-16,2-19-31 0,29 15-74 0,-17-45-133 16,29 14-238-16,11-4 8 0,-11-23 332 0</inkml:trace>
  <inkml:trace contextRef="#ctx0" brushRef="#br1" timeOffset="130379.8621">1909 8501 377 0,'0'0'132'0,"0"0"-9"0,0 0 2 15,-4-36-17-15,4 36 6 0,0 0-13 0,0 0-7 16,0 0-17-16,0 0-10 0,0 0-15 0,0 0-7 15,-16-29-5-15,16 29-2 0,0 0-1 0,0 0-2 16,0 0-4-16,0 0-5 0,0 0-9 0,0 0-8 16,0 0-7-16,0 0-1 0,2 31 0 0,0-1 8 15,4 13 15-15,0 12-28 0,-4 0 25 0,0 10-30 16,-2 0 9-16,-2 4 7 16,0 2-10-16,-4 0 9 0,-2 2-12 0,6-4 10 15,-5-4-10-15,7-8 9 0,2-6-13 0,3-8-7 16,5 0-22-16,0-15-15 0,14 7-27 0,-24-35-10 15,50 42-27-15,-50-42-22 0,63 12-28 0,-63-12-68 16,63-42-119-16,-15 36-33 0,-28-41 388 0</inkml:trace>
  <inkml:trace contextRef="#ctx0" brushRef="#br1" timeOffset="130583.4839">1975 8471 1454 0,'0'0'60'0,"-28"-9"-20"16,28 9-28-16,0 0-17 0,0 0-5 16,0 0 3-16,0 0 3 0,36-28 2 0,-7 14 4 15,13-4-3-15,5-1 3 0,11-3-2 0,9 0 2 16,-2 1-5-16,3 5-14 0,-5-4-19 0,0 15-25 16,-17-7-35-16,9 22-33 0,-55-10-50 0,74 5-94 15,-29 13-167-15,-45-18 132 0,46 24 308 0</inkml:trace>
  <inkml:trace contextRef="#ctx0" brushRef="#br1" timeOffset="130755.7914">1957 8847 1330 0,'-42'2'176'0,"11"12"-139"0,31-14-23 15,-30 6-21-15,30-6-2 0,0 0 1 0,0 0 4 16,45 4 5-16,-15-8 0 0,12-6-3 15,5-2 1-15,17-7-11 0,13 3-21 0,2-12-33 16,16 18-66-16,-18-23-85 0,20 15-212 0,-2 8-24 16,-27-19 268-16</inkml:trace>
  <inkml:trace contextRef="#ctx0" brushRef="#br1" timeOffset="130975.1166">3127 8851 1280 0,'0'0'167'0,"0"0"-154"0,0 0-16 0,0 0-12 16,0 0-1-16,0 0 6 0,0 0 5 16,0 0 4-16,0 0 1 0,0 0-2 0,46-25-15 15,-46 25-25-15,55-6-29 0,-55 6-29 0,65-8-24 16,-65 8-15-16,72-14-55 0,-39 18-113 15,-33-4-62-15,74-6 325 0</inkml:trace>
  <inkml:trace contextRef="#ctx0" brushRef="#br1" timeOffset="131163.0893">2925 9123 1393 0,'-36'12'31'0,"36"-12"-21"0,-31 15-11 15,31-15-8-15,0 0 1 0,0 0 3 0,0 0 7 16,31 4 6-16,-31-4 3 16,58-8 0-16,-15-1-1 0,11-9-7 0,9 0-14 15,1-11-39-15,17 13-73 0,-22-23-95 0,30 13-173 16,-6 10-68-16,-25-23 256 0</inkml:trace>
  <inkml:trace contextRef="#ctx0" brushRef="#br1" timeOffset="131711.3454">4101 8623 1281 0,'0'0'59'0,"-39"16"-37"0,39-16 19 16,-34 27-1-16,34-27-3 0,-32 38 7 0,32-38-2 15,-37 47 6-15,37-47-18 0,-38 51 0 0,38-51-11 16,-28 53 1-16,28-53-5 0,-16 42-6 15,16-42-7-15,-1 37 0 0,1-37-4 0,1 31 3 16,-1-31-2-16,0 0 1 0,16 30-1 0,-16-30 0 16,0 0 0-16,28 6 1 0,-28-6 0 0,0 0 2 15,40-14 2-15,-40 14-1 0,43-35 3 0,-23 7-5 16,2-3 5-16,2-7-6 0,-7 1 5 0,1-7-6 16,-4 5 6-16,2 0-5 0,-6-7-11 15,0 5 31-15,-2 6-27 0,-2 5 32 16,-6 30-11-16,2-33-2 0,-2 33 4 0,0 0-4 15,0 0 0-15,0 0-6 0,0 0-3 0,0 0-3 16,0 0-3-16,-8 33-12 0,8-1 27 0,0 5-26 16,6-1 27-16,0-1-11 0,9-2-5 0,3-3 3 15,8 1-2-15,6-3 3 0,3-4-1 0,13-5 3 16,3-5-3-16,5-8 1 0,5-2 0 16,2-8 1-16,5-6 2 0,-1-6 1 0,2-5 6 15,-3-5 2-15,-3-3 4 0,-5-1-2 0,-5-3-1 16,-5 1-6-16,-11-5-11 0,-3 3 23 0,-8 1-22 15,-26 33 23-15,27-47-12 0,-27 47-4 0,10-28-1 16,-10 28 0-16,0 0-2 0,0 0-1 16,0 0 0-16,0 0-3 0,0 0 0 0,0 0 0 15,-28 43-5-15,11-5-13 0,-1 7 20 16,-2 4-27-16,6 2 16 0,4-5-17 0,10 5-16 16,0-8-7-16,16 10-22 0,-4-17-15 0,24 17-29 15,-36-53-33-15,83 81-55 0,-48-66-85 0,17 1-184 16,23 17 50-16,-21-40 424 0</inkml:trace>
  <inkml:trace contextRef="#ctx0" brushRef="#br1" timeOffset="132087.2779">6174 8558 1337 0,'-39'-18'128'0,"-9"-15"-90"0,9 19 20 0,-15-2 11 15,15 14-4-15,-15-2-6 0,9 12-8 0,-15 2-6 16,11 8-9-16,-5 3-6 0,7 13-19 0,1 1 16 15,9 7-23-15,1 1 23 0,8-4-11 16,2 1-3-16,13-1 1 0,5-4-8 0,4-1 1 16,10 1-4-16,10-5 0 0,3-3-3 0,11-1 0 15,6-4 0-15,9-7 0 0,11-11 0 0,5-4 0 16,-2-7 0-16,7-9 0 0,1-8 0 0,-4 1 0 16,-3-7 0-16,-3-3 0 0,-5-5 0 0,-7-1 0 15,-5-5 0-15,-6 3 0 0,-7-2 0 16,-5 5 0-16,-6-1 0 0,-6 2 0 15,-4 3 0-15,-6 7 0 0,0 27 0 0,-16-34 0 16,16 34 0-16,0 0 0 0,-32-10 0 0,32 10 0 16,-41 34 0-16,13 3 0 0,0 14 0 0,-5 12 0 15,3 4 0-15,4 2 0 0,6-2 0 0,8-2 0 16,6-2 0-16,12-2 0 0,8-2 0 0,10-10 0 16,14 2-29-16,-3-23-64 0,39 23-103 15,-31-51-231-15,40 18-185 0,0-14 19 0,-5-20 497 16</inkml:trace>
  <inkml:trace contextRef="#ctx0" brushRef="#br1" timeOffset="132212.6138">7192 8914 1569 0,'-43'-2'2'0,"15"-15"-112"0,28 17-153 15,0 0-263-15,0 0 2 0,0 0 377 0</inkml:trace>
  <inkml:trace contextRef="#ctx0" brushRef="#br1" timeOffset="136590.9523">1963 10199 1039 0,'18'-33'242'0,"-18"33"-166"15,0 0-38-15,0 0-22 0,0 0-1 0,0 0 6 16,0 0 8-16,0 0 5 0,0 0-1 15,0 0-1-15,0 0-10 0,0 47-4 16,0-9-9-16,2 7 2 0,-6 4-6 0,0 8 7 16,0 2-11-16,-4 0 6 0,0 0 10 0,6-4-28 15,-4-1 27-15,6-5-28 0,6 0 6 0,-4-6 0 16,8-1-17-16,-2-9-10 0,7 6-26 0,-15-39-24 16,32 50-26-16,-32-50-35 0,44 31-54 0,-44-31-60 15,0 0-182-15,53-4 130 0,-51-27 310 16</inkml:trace>
  <inkml:trace contextRef="#ctx0" brushRef="#br1" timeOffset="136763.3329">2119 10184 1385 0,'-36'-18'61'16,"36"18"-18"-16,0 0-28 0,-27-20-13 15,27 20-3-15,0 0-2 0,0 0 0 0,41-27 4 16,-13 13-2-16,12-2 5 0,11-1-2 0,9-3 2 15,5 0-4-15,6 0-9 0,0-1-28 0,7 15-36 16,-19-20-68-16,20 34-131 0,-7-8-216 0,-27-17 22 16,13 30 444-16</inkml:trace>
  <inkml:trace contextRef="#ctx0" brushRef="#br1" timeOffset="136951.233">1957 10485 1590 0,'0'0'74'0,"-38"10"-55"16,38-10-18-16,0 0-6 0,38-10 2 0,5-4 4 16,11-4-1-16,11-5 5 0,14-7-5 15,6 1 4-15,14-3-5 0,6 3-9 0,4-5-27 16,8 15-34-16,-24-25-58 0,26 32-78 0,-38-29-84 16,12 10-200-16,0 29 43 0,-31-26 448 0</inkml:trace>
  <inkml:trace contextRef="#ctx0" brushRef="#br1" timeOffset="137123.5643">3410 10296 1219 0,'0'0'215'0,"0"0"-195"0,0 0-22 0,0 0 0 16,20-36 3-16,-20 36-1 0,51-31 3 0,-21 13-4 15,6 1 3-15,1-1-5 0,3 6 1 0,4-2-19 16,1 12-26-16,-9-11-34 0,11 22-50 15,-47-9-56-15,58 2-99 0,-23 16-149 0,-35-18 174 16,26 30 261-16</inkml:trace>
  <inkml:trace contextRef="#ctx0" brushRef="#br1" timeOffset="137280.1756">3311 10501 1278 0,'-37'31'299'15,"-7"-29"-242"-15,44-2-15 0,-40 8-14 16,40-8-15-16,0 0-6 0,0 0-6 0,0 0-2 15,0 0 0-15,38 0 2 0,-2-4-2 0,13-2-7 16,13-12-41-16,29 24-93 0,-30-39-182 0,34 23-237 16,4 0 5-16,-6-13 474 0</inkml:trace>
  <inkml:trace contextRef="#ctx0" brushRef="#br1" timeOffset="138016.4076">5014 10278 1190 0,'30'-21'66'16,"-30"21"-34"-16,0 0-18 0,0 0 1 0,0 0 13 15,0 0 15-15,0 0 5 0,0 0-7 0,0 0-13 16,0 0-18-16,0 0-3 0,-40 15-1 0,40-15 7 15,-37 50 4-15,19-17 7 0,-6-2-1 0,10 3 6 16,-10-1-6-16,12 1 4 0,-5-7-8 16,5 1-2-16,12-28-7 0,-16 37-2 15,16-37-5-15,0 0-1 0,-2 28-1 0,2-28 0 16,0 0-1-16,0 0 1 0,0 0 0 0,34 10 1 16,-34-10 0-16,27-14-1 0,-27 14 0 0,36-35-1 15,-36 35 2-15,42-54-3 0,-23 29 4 0,-1-3-4 16,-2-3 4-16,-4 1-3 0,-2-3 2 15,0 1-2-15,-4 3 4 0,2-1-5 0,-4 1 4 16,-4 1-4-16,2 1 5 0,-2 27-3 0,0-42 4 16,0 42 1-16,0 0 4 0,-2-31 1 0,2 31 0 15,0 0-3-15,0 0-5 0,0 0-3 0,0 0-2 16,0 0 0-16,0 0 1 0,2 29 3 0,-2-29-2 16,17 36 4-16,-17-36-4 0,28 37 3 15,-28-37-3-15,44 30 2 0,-17-21-1 16,9 1 2-16,2-4 0 0,5-2 0 0,-1-2 1 15,9-4 1-15,-3-4-1 0,-1 0-1 0,-1-2 2 16,-3-1 0-16,-3-1 2 0,-6 0-1 0,-34 10 0 16,51-20 0-16,-51 20-1 0,30-15 0 0,-30 15 1 15,0 0-2-15,0 0-1 0,0 0 0 0,0 0 0 16,0 0-1-16,0 0 0 0,0 0 0 0,0 0-4 16,0 0 0-16,0 0-1 0,0 0 1 15,10 35 0-15,-10-7 3 0,0 5-5 0,0 4 0 16,0 5-11-16,2-3-5 0,6 8-20 15,-2-5-10-15,13 9-45 0,-17-22-35 0,34 26-82 16,-36-55-145-16,28 44-165 0,15-11 55 0,-43-33 467 16</inkml:trace>
  <inkml:trace contextRef="#ctx0" brushRef="#br1" timeOffset="138533.3573">7155 9944 1035 0,'0'0'260'15,"0"0"-214"-15,19-32-6 0,-19 32 11 0,0 0 8 16,24-29 6-16,-24 29-7 0,0 0-10 0,30 2-7 16,-30-2-12-16,0 0-4 0,0 0-6 0,0 0 0 15,22 27 0-15,-22-27 0 0,6 30-2 0,-6-30 2 16,-6 45-4-16,-4-16 2 0,-6 7-8 0,-4 3 3 15,-8 5-6-15,-5 5 3 0,-5 0 0 0,-2 4 9 16,-5 0-6-16,1 0 5 0,3 2-11 16,-3-1 3-16,1-5-3 0,5-6-9 0,4-9 20 15,11 1-24-15,23-35 18 0,-28 47-10 0,28-47-4 16,0 32 3-16,0-32-2 0,30 21 2 0,-1-15-1 16,13-4 0-16,7-10 1 0,15-7-2 15,5-7 4-15,8-2-3 0,4 1-10 0,1-1 7 16,-1 4-11-16,-4 1 19 0,-2-1-11 15,-3 4 11-15,-9 1-12 0,-2 1 1 0,-9 2 0 16,-3 4 1-16,-9 0 3 0,-6 4 1 0,-34 4 2 16,39-4 0-16,-39 4 0 0,0 0 2 0,0 0 2 15,0 0 2-15,0 0 0 0,0 0-2 0,0 0-1 16,-30-23-4-16,30 23 3 0,-51-34-3 0,19 17 4 16,-1-7-2-16,-5-4 3 0,2-5-3 0,-1-2 3 15,-1-7-6-15,1-3 4 0,3-2-5 16,4-6 3-16,4 1-5 0,7 9 1 15,3 2-7-15,12 15-4 0,4 26-16 0,-4-39-13 16,4 39-26-16,0 0-43 0,-2-30-53 0,2 30-104 16,0 0-147-16,18 40-102 0,2-3 187 0,-20-37 332 15</inkml:trace>
  <inkml:trace contextRef="#ctx0" brushRef="#br1" timeOffset="139065.9293">8026 10140 1302 0,'-32'34'345'0,"32"-34"-326"0,0 0-16 15,0 0 1-15,0 0 4 0,26-39 13 0,2 27 5 16,1-8 4-16,13 4-8 0,3-3-6 0,5-1-8 16,3 0-3-16,5 3-1 0,-1 1 1 15,-7 4-2-15,-5 2 2 0,-5 2-5 0,-8 2 2 16,-32 6 0-16,39 0 1 0,-39 0 3 16,0 0 5-16,0 0 7 0,0 0 2 0,14 28 2 15,-14-28-5-15,-18 47-3 0,0-15-7 0,-3 5 1 16,-3 4-5-16,-4 5 6 0,2-3-4 0,3 2 3 15,1 2-9-15,6 1 5 0,4-3-8 0,10-2 6 16,4-3-2-16,6-3 2 0,4-5-2 16,4-5-11-16,-16-27 11 0,41 39-11 0,-41-39 25 15,58 22-12-15,-27-20 14 0,11-4-12 0,-2-8-12 16,5-6 23-16,3-9-22 0,3-3 24 0,-3-11-9 16,-1 0-5-16,-5-5 2 0,-10 3-5 0,-3-2 5 15,-5 1-2-15,-12-1 5 0,-4 2-8 0,-6 1 0 16,-4 3 0-16,-2 0 0 0,-8 1 0 15,0 1 0-15,2 3 0 0,10 32 0 16,-26-49 0-16,26 49 0 0,0 0 0 0,-13-28 0 16,13 28 0-16,0 0 0 0,0 0-1 0,0 0-20 15,0 0-10-15,39 18-10 0,-39-18-13 0,64 26-23 16,-37-20-36-16,31 23-58 0,-27-39-84 0,39 22-223 16,-11 6-36-16,-13-20 224 0</inkml:trace>
  <inkml:trace contextRef="#ctx0" brushRef="#br1" timeOffset="139347.8914">6929 11048 1401 0,'0'0'67'0,"0"0"-48"0,53 16 11 16,-5-30 24-16,27 4 12 0,16-18 1 0,30 3-13 16,12-11-16-16,21 3-16 0,6-5-7 0,13 1-11 15,11 6 3-15,0-1-6 0,-2 1 3 16,-2 7-3-16,-15 0 0 0,-15 9-9 0,-11 3-3 16,-22-4-9-16,-6 10-13 0,-14-6-9 15,-10 18-59-15,-28-25-53 0,14 38-138 0,-73-19-184 16,40-4-33-16,-40 4 305 0</inkml:trace>
  <inkml:trace contextRef="#ctx0" brushRef="#br1" timeOffset="140099.7876">7854 11213 544 0,'0'0'180'0,"0"0"-20"0,0 0-12 0,0 0-14 15,0 0-20-15,0 0-17 0,0 0-15 0,0 0-9 16,0 0-12-16,0 0-12 0,0 0-16 0,0 0-9 16,0 0-6-16,0 0 1 0,0 0-2 0,-2 30 1 15,2-30-3-15,0 0-3 0,6 31-2 0,-6-31-1 16,-4 34-4-16,4-34 4 0,-20 49-5 16,-2-18 5-16,-6 11-5 0,-5 1 3 15,-11 4-3-15,-7 8-6 0,-7 0 30 0,1 4-21 16,-7 2 22-16,1 4-13 0,0-4-9 0,5-4 6 15,5-9-8-15,17-5 7 0,8-13-10 0,28-30 0 16,-19 47-3-16,19-47 0 0,17 37-2 0,-17-37 1 16,56 32-1-16,-17-24 5 0,15-5-1 0,9-6 0 15,11-9 0-15,9-4-4 0,0-4 2 16,2 3 0-16,2-3 2 0,-4 0-2 0,-2 3 3 16,-5-1-3-16,-3-2 2 0,-6 4-2 0,-3-1 0 15,-3-3 1-15,-7 0 2 0,-5-1-3 0,-5 3 4 16,-5-2-4-16,-5 3 2 0,-34 17-1 0,37-38 2 15,-37 38 0-15,8-33 2 0,-8 33-2 16,-17-40 1-16,-9 13-3 0,-6-1-16 0,-11-1 22 16,-13-3-24-16,-5-1 23 0,-3-3-6 15,3-1-2-15,0-4 5 0,5 3-4 0,11 5 2 16,3 1-7-16,12 7-4 0,3-1-10 0,27 26-5 16,-32-29-7-16,32 29-12 0,0 0-21 0,0 0-39 15,10-40-56-15,37 52-109 0,-47-12-267 0,72-10 36 16,-7 22 327-16</inkml:trace>
  <inkml:trace contextRef="#ctx0" brushRef="#br1" timeOffset="140460.0743">9158 11001 1346 0,'28'-26'53'15,"-28"26"-13"-15,24-32 11 0,-24 32 10 0,0 0 1 16,30-31 0-16,-30 31-5 0,0 0-8 0,0 0-9 16,0 0-15-16,0 0-7 0,-10 28-4 15,10-28 3-15,-26 57-2 0,6-14 5 16,-6 4-5-16,-3 10 4 0,-9 2-8 0,3 4 7 15,-3 2-9-15,2-2 4 0,-1 0-8 0,9 0 2 16,0-4-7-16,10 2-4 0,1-6 18 0,7 0-19 16,8-5 17-16,2-5-10 0,4-4-5 0,6-7-9 15,11-1-11-15,-21-33-7 0,48 53-19 0,-48-53-12 16,57 36-53-16,-57-36-77 0,62 8-165 16,-35-20-219-16,-27 12 47 0,48-26 425 0</inkml:trace>
  <inkml:trace contextRef="#ctx0" brushRef="#br1" timeOffset="140616.7198">8707 11479 1897 0,'0'0'59'15,"-46"-6"-29"-15,46 6-17 0,0 0-8 16,0 0-3-16,0 0 3 0,42-2 4 0,-8-2 3 16,19-2-2-16,18 0-5 0,13-4-5 0,17 1 0 15,0-1-2-15,8 0-19 0,-9 0-25 0,9 10-56 16,-25-28-106-16,36 19-414 0,-31-5 0 0,-3-2 199 15</inkml:trace>
  <inkml:trace contextRef="#ctx0" brushRef="#br1" timeOffset="145488.3823">884 13577 1141 0,'-42'-18'75'0,"42"18"-21"0,-52-12-19 15,52 12-12-15,-35-9 4 0,35 9 11 0,0 0 15 16,0 0-2-16,-32-16-11 0,32 16-17 0,0 0-16 16,0 0-8-16,32-4-1 0,-4 0 2 0,17-4 1 15,13-4-3-15,11 2 2 0,4-3-3 0,4-1 4 16,8 0-2-16,1 0 1 0,-3 1-8 0,0 1-9 16,-12-4-15-16,4 10-25 0,-21-14-41 0,17 30-83 15,-33-16-237-15,-6-3-49 16,9 14 186-16</inkml:trace>
  <inkml:trace contextRef="#ctx0" brushRef="#br1" timeOffset="145707.6843">788 13831 1390 0,'0'0'303'16,"-27"12"-286"-16,27-12-31 0,0 0-16 0,0 0-2 15,0 0 10-15,41-16 20 0,-9 8 7 0,4-2 1 16,3 0 0-16,11 3-2 0,11-1-4 0,3-2 1 16,9 0 1-16,10-6-6 0,0 10-17 0,-2-11-13 15,10 17-54-15,-23-26-44 16,31 32-98-16,-36-24-194 0,12-5-34 0,12 17 216 16</inkml:trace>
  <inkml:trace contextRef="#ctx0" brushRef="#br1" timeOffset="146020.9738">1773 13022 1556 0,'0'0'32'0,"-38"-4"-15"15,38 4-19-15,0 0-10 0,0 0 2 0,0 0 7 16,0 0 12-16,51 30 13 0,-21-17 4 0,16 9 5 15,1-2-7-15,11 3-3 0,5 1-10 0,8 1 2 16,-1-1-8-16,-3 0 1 0,-6-7-3 16,-3 3-3-16,-13-2-1 0,-7 0 2 0,-8-3-2 15,-30-15 4-15,31 32-1 0,-31-32 3 0,-4 47-2 16,-13-8 3-16,-15 7-6 0,-16 9 6 0,-15 4-8 16,-10 2-10-16,-8 0 26 0,-1 0-22 0,-1-6 26 15,10 0-7-15,2-8-9 0,13-7 2 0,11-7-10 16,9-11-6-16,38-22-38 0,-42 23-50 15,52 5-85-15,-10-28-96 0,0 0-258 16,46-8 52-16,-14-20 348 0</inkml:trace>
  <inkml:trace contextRef="#ctx0" brushRef="#br1" timeOffset="159019.4209">3719 13193 701 0,'0'-31'85'0,"0"31"5"0,-8-36-8 0,8 36 1 16,-6-33-2-16,6 33 0 0,0 0-9 0,-8-38-7 15,8 38-11-15,0 0-10 0,0 0-5 0,0 0-3 16,0 0-2-16,0 0-4 0,0 0-6 0,0 0-3 15,0 0-1-15,0 0-4 0,-4 44 4 0,-4-15-5 16,0 11 2-16,-1 3-5 0,-3 6 2 16,-4-4-6-16,-2 7 5 0,-2-1-7 0,0 0 6 15,-1 0-10-15,5-2 9 0,0-5-6 16,4-5 3-16,0-10-4 0,8-1-15 0,4-28 27 16,-6 33-30-16,6-33 29 0,0 0-17 0,0 0 1 15,0 0 0-15,32 16 2 0,-32-16 2 0,28-19-17 16,-28 19 32-16,39-46-28 0,-13 11 27 0,2-7-10 15,0-5-7-15,-1 0 4 0,1-2-5 16,0-4 7-16,-1 5-5 0,-5 1 7 0,0 0-6 16,-8 0 6-16,2 1-5 0,-4 3 4 0,1 2-6 15,-3 7 4-15,0 7-5 0,-10 27 2 0,12-34-2 16,-12 34 3-16,0 0-1 0,0 0 1 0,0 0 1 16,0 0-3-16,0 0 0 0,0 0-2 15,0 0 0-15,0 0 0 0,0 0 1 0,0 0 0 16,16 32 2-16,-16-32-2 0,12 47 2 15,-2-17-2-15,-2 3 2 0,5 1-3 0,-1-3 2 16,0 2-4-16,-12-33 5 0,34 46-4 0,-34-46 1 16,45 31 1-16,-45-31 0 0,56 16 0 0,-22-14 2 15,-5-4-1-15,7-4 0 0,0-4 2 0,3-6-3 16,-1-3 5-16,3-1-3 0,-3-9 6 0,0-1-1 16,-1-1 5-16,-3-1-4 0,-4 5 0 15,-30 27-3-15,43-44 0 0,-43 44 1 0,28-23 0 16,-28 23 0-16,0 0 0 0,0 0-3 0,0 0 1 15,0 0-1-15,0 0-3 0,10 41 5 16,-14-8-6-16,2 15 4 0,0 7-3 0,-6 2 3 16,-4 0-4-16,-2-4 4 0,2-4-6 0,2-3 6 15,2-5-6-15,8-4 3 0,0-1-4 0,2-7 4 16,-2-29-8-16,16 40-3 0,-16-40-16 16,26 27-26-16,-26-27 14 0,32 14-35 0,-1 2-21 15,-31-16-56-15,50 2-132 0,-50-2-211 0,34-18-10 16,1 18 250-16</inkml:trace>
  <inkml:trace contextRef="#ctx0" brushRef="#br1" timeOffset="159317.0477">5228 13719 1708 0,'-40'6'62'16,"40"-6"-25"-16,-29 2-16 0,29-2-19 15,0 0-1-15,0 0 0 0,0 0-1 0,0 0-15 16,0 0 15-16,0 0-18 0,-8-28 24 0,8 28-31 15,0 0-5-15,0 0-55 0,20-30-42 16,7 42-80-16,-27-12-189 0,10-37-104 0,-10 37 66 16,36-20 434-16</inkml:trace>
  <inkml:trace contextRef="#ctx0" brushRef="#br1" timeOffset="160209.9215">6325 12731 682 0,'28'-18'93'0,"-28"18"-10"0,0 0-7 16,0 0-1-16,33-20 6 0,-33 20 1 0,0 0-7 16,0 0-17-16,0 0-12 0,0 0-12 0,0 0-6 15,0 0 0-15,0 0-24 0,0 0 17 0,0 0-23 16,-8 45 13-16,-9-15 4 0,-7 5-7 0,2 11 5 15,-14 3-8-15,5 8 11 16,-11 2-6-16,-1 6 15 0,-7 0-4 0,-1 6 9 16,1-8-6-16,3 2 8 0,-5-10-9 0,12-2 5 15,-1-10-11-15,11 1 1 0,4-17-10 0,26-27-1 16,-19 38-7-16,19-38 0 0,0 0-2 0,29 17 2 16,-1-17 1-16,12-6 0 0,5-7 1 0,7-9-2 15,11-6 2-15,6-3-5 0,7-5 6 0,-1-1-5 16,6 0 4-16,2 5-3 0,-2 3 4 15,-3-1-5-15,-5 5 4 0,-2-1-3 0,-7 8 1 16,-9-1-4-16,-2 9 2 0,-9 2-3 0,-10 2 3 16,-1 0-1-16,-33 6 1 0,44-4-1 0,-44 4 0 15,0 0 1-15,28-4 1 0,-28 4-1 16,0 0 3-16,0 0-2 0,-24-39 2 0,24 39-1 16,-46-40 2-16,15 19-3 0,-7-3 4 15,-8-1-5-15,-3-5 4 0,-1 1-3 0,-3-7 3 16,5 5-5-16,1-5 5 0,3 3-5 0,9 1 4 15,5 7-3-15,30 25-5 0,-42-42-18 0,42 42-21 16,0 0-38-16,0 0-43 0,-19-45-34 0,52 59-94 16,-33-14-143-16,30-24-67 0,18 38 282 0</inkml:trace>
  <inkml:trace contextRef="#ctx0" brushRef="#br1" timeOffset="160711.1856">7297 12992 1375 0,'-2'-37'43'0,"2"37"-21"16,8-39 4-16,-8 39 4 0,26-46 12 0,-26 46-1 15,34-37-2-15,-34 37-9 0,31-28-6 16,-31 28-10-16,0 0-6 0,36-21-3 16,-36 21-2-16,0 0 0 0,0 0 0 0,30-4 1 15,-30 4 0-15,0 0 3 0,0 0 1 0,0 0 4 16,19 35-1-16,-19-35 2 0,0 40-4 0,0-11 1 16,-2 3-6-16,-6 1 4 0,1 10-6 0,-3-1 6 15,0 9-8-15,0 4 6 0,-4 2-6 0,8 0 6 16,0-6-7-16,6-7 7 0,8-5-7 0,2-6 4 15,8-3-4-15,0-2 3 0,-18-28-3 16,47 35 4-16,-21-27-2 0,3-2 2 0,5-6 4 16,-4-6-1-16,6-8 6 0,-3-2-1 0,-1-11 4 15,2-5-4-15,-5-3 3 0,-1-5-9 16,-4-3 3-16,-5 2-5 0,-7-10 8 0,0 0-5 16,-6-3 7-16,-4 7-4 0,-4 10 2 0,-8-1-6 15,2 3 0-15,-2-1-5 0,1 3 1 0,-1 5-3 16,10 28 3-16,-16-41-3 0,16 41-1 15,0 0-9-15,0 0-11 0,0-31-15 0,0 31-12 16,30-12-15-16,3 18-16 0,-5-14-24 0,27 26-24 16,-21-28-47-16,39 31-113 0,-15-3-189 0,-3-14 9 15,18 28 404-15</inkml:trace>
  <inkml:trace contextRef="#ctx0" brushRef="#br1" timeOffset="161431.7403">5416 13874 504 0,'0'0'63'16,"-47"10"3"-16,47-10 16 0,-40 8 2 15,40-8 17-15,0 0-3 0,-40 0-1 0,40 0-14 16,0 0-21-16,0 0-22 0,0 0-7 15,0 0 4-15,0 0 15 0,48-14 13 0,-16-4 1 16,25 9-11-16,6-13-10 0,20 0-11 0,13-5-8 16,10-5 8-16,15-1-35 0,14 1 25 0,3-3-35 15,9 3 12-15,-2 5 3 0,5-3-5 0,-3 11 5 16,-3-1-4-16,3 4 2 0,-13 0-1 0,-1 3 2 16,4 1-7-16,-11 6-8 0,-5-4-14 15,-4 8-15-15,-18-8-9 0,2 12-14 0,-18-14-15 16,10 18-35-16,-29-21-63 0,19 24-88 0,-30-3-210 15,-19-17 60-15,15 24 385 0</inkml:trace>
  <inkml:trace contextRef="#ctx0" brushRef="#br1" timeOffset="162919.8658">6669 13845 468 0,'0'0'94'0,"0"0"7"0,0 0-11 16,0 0 7-16,0 0-6 0,0 0-1 0,0 0-16 15,0 0-8-15,0 0-10 0,0 0-10 0,0 0-8 16,0 0-9-16,0 0-9 0,0 0-6 0,-31 8-4 16,31-8 0-16,0 0 4 0,-46 33 0 0,46-33 5 15,-55 57-3-15,19-14 8 0,-11 5-1 16,-1 9 13-16,-9-2-1 0,1 12 11 0,-7-8-11 16,7 0 2-16,-3 0-14 0,10-6 1 15,3-6-12-15,8-2 0 0,13-11-9 0,7-6 1 16,18-28-6-16,-16 33 2 0,16-33-3 0,0 0 2 15,28 29-2-15,-28-29 3 0,59 10 0 0,-19-10 0 16,13-6 2-16,5-3-3 0,11-7 3 0,6-10-2 16,2 5 3-16,10-3-3 0,-5 0 3 0,-3 1-3 15,0-1 3-15,-6-1-5 0,1 3-3 0,-11 2-4 16,-6 6 0-16,-3 1 0 0,-7 3 4 16,-3 2 2-16,-4 2 1 0,-5 2-2 15,-3 2 1-15,-32 2-5 0,43 0 0 0,-43 0-3 16,0 0 3-16,0 0 5 0,0 0 4 0,0 0 2 15,0 0 0-15,0 0-1 0,0 0-2 0,-47 0 0 16,17-4 1-16,-3-6-1 0,-1-3 2 0,-6-3-3 16,1-6 3-16,1-1-4 0,-6-5 4 15,7-2-5-15,1-1 5 0,1-4-5 0,5-1 5 16,0-3-5-16,4-1 5 0,3 1-6 0,5 4 2 16,6-1-14-16,4 9-7 0,-2-1-17 0,10 28-10 15,-4-33-20-15,4 33-28 0,0 0-30 0,0 0-55 16,0 0-81-16,0 0-191 0,28 9 94 0,-28-9 361 15</inkml:trace>
  <inkml:trace contextRef="#ctx0" brushRef="#br1" timeOffset="163389.8168">8101 13555 886 0,'-34'-6'160'0,"34"6"-55"0,0 0-17 0,0 0-11 15,-39 14-10-15,39-14-6 0,0 0-9 0,0 0-4 16,-36 34-3-16,36-34-5 0,-18 33-6 0,18-33-3 16,-19 45 10-16,11-13-36 0,-8-1 28 15,6 13-32-15,-2-3 10 0,0 10 3 16,-4-2-6-16,6 3 9 0,-3-3-9 0,3 0 7 15,4-4-11-15,0-1 1 0,6-1-7 0,2-2 4 16,8-5-4-16,3-5 3 0,5-3-5 0,-18-28 4 16,46 43-5-16,-18-27 0 0,3-5-5 0,3-3-7 15,2-2-9-15,-7-12-15 0,9 10-26 0,-38-4-21 16,63-13-38-16,-63 13-48 0,52-24-88 16,-52 24-237-16,12-37 52 0,-12 37 364 0</inkml:trace>
  <inkml:trace contextRef="#ctx0" brushRef="#br1" timeOffset="163562.1117">7614 14024 1419 0,'-32'4'86'0,"-5"-12"-29"0,37 8-14 0,-30 0-17 16,30 0-8-16,0 0-10 0,0 0-6 0,0 0 0 16,46-16 2-16,-9 4 0 0,9 2-2 0,11-5 0 15,12-1-3-15,7 2 1 0,3-6-12 0,6 15-24 16,-12-15-35-16,16 24-60 0,-31-30-72 0,27 40-130 15,-14-10-140-15,-17-16 61 0,13 32 412 0</inkml:trace>
  <inkml:trace contextRef="#ctx0" brushRef="#br1" timeOffset="164642.9628">12150 12880 1313 0,'0'0'67'0,"0"0"-45"0,0-29-13 16,0 29 3-16,40-30 6 0,-4 12 0 0,-1-5 0 16,11 3-10-16,-7-3 0 0,5-1 11 0,8 4-23 15,-11-1 8-15,9 9-30 0,-11-4-17 16,1 16-31-16,-14-14-38 0,19 26-72 16,-45-12-112-16,30-6-148 0,3 36 112 0,-33-30 332 15</inkml:trace>
  <inkml:trace contextRef="#ctx0" brushRef="#br1" timeOffset="164815.2704">12085 13250 1606 0,'-59'10'69'0,"59"-10"-35"0,0 0-25 0,0 0-9 16,0 0-1-16,51-12 2 0,-7-5 2 15,5-3-4-15,15-8 3 0,3-1-3 0,20-3-5 16,0-3-23-16,20 9-31 0,-6-17-63 0,26 33-143 15,-16-15-265-15,-4-5 15 0,6 20 327 0</inkml:trace>
  <inkml:trace contextRef="#ctx0" brushRef="#br1" timeOffset="167070.9627">16182 12101 597 0,'18'-38'61'0,"-18"38"-13"0,0 0 8 16,8-27 13-16,-8 27 10 0,0 0 5 0,0 0-1 15,0 0-11-15,-8-34-5 0,8 34-11 16,0 0-12-16,0 0-9 0,0 0-8 0,0 0-8 15,0 0-2-15,0 0-1 0,-36 24 0 16,36-24 4-16,-8 37 0 0,10-9 3 0,-6 5-5 16,6 7 1-16,0 3-8 0,4 8 4 0,-4 0-12 15,6 10 7-15,-6 0-12 0,4 6 9 0,-6-4 5 16,0 4-28-16,0-2 27 0,0 0-28 0,-2-2 12 16,-4-4 9-16,6-4-8 0,-2-5 6 15,0-7-13-15,-2-10-2 0,12 5-23 0,-8-38-21 16,8 51-21-16,-8-51-20 0,0 0-28 0,0 0-35 15,38 12-87-15,-38-12-164 0,27-50 76 0,7 37 336 16</inkml:trace>
  <inkml:trace contextRef="#ctx0" brushRef="#br1" timeOffset="167274.5987">16198 12099 1404 0,'0'0'49'0,"-28"10"-28"15,28-10-13-15,0 0-3 0,0 0 9 0,48-18 10 16,-21 2 7-16,11 6-2 0,6-5-6 0,3 1-11 16,10 0-4-16,7 0-8 0,-1 1 0 15,5-1-2-15,-1 4 2 0,-4 0-5 0,-3 10-8 16,-7-6-16-16,3 10-24 0,-23-10-30 0,15 24-48 16,-48-18-65-16,45 10-167 0,-45-10-86 0,8 27 146 15</inkml:trace>
  <inkml:trace contextRef="#ctx0" brushRef="#br1" timeOffset="167431.2448">16228 12441 1186 0,'-54'38'253'0,"9"-28"-185"0,45-10-30 0,-40 31-19 16,40-31-6-16,0 0-4 0,0 0 2 0,49 18 0 16,-5-18-2-16,9-12-2 0,13-2-7 0,11-6 0 15,14-5-10-15,16 3-26 0,-6-19-51 0,18 31-104 16,-28-21-198-16,-2 5-108 0,4 20 84 15,-39-21 413-15</inkml:trace>
  <inkml:trace contextRef="#ctx0" brushRef="#br2" timeOffset="175631.0452">8968 13284 1279 0,'0'0'366'16,"0"0"-298"-16,-25-30-23 0,25 30-17 0,-18-31-8 15,18 31 4-15,-16-30 0 0,16 30-1 0,0 0-6 16,0 0-5-16,-20-29-6 0,20 29-6 15,0 0-5-15,0 0-10 0,-33 0-10 0,33 0-16 16,0 0-24-16,-4 37-31 0,4-37-34 16,13 35-66-16,-13-35-80 0,0 0-224 0,62 24 33 15,-62-24 372-15</inkml:trace>
  <inkml:trace contextRef="#ctx0" brushRef="#br2" timeOffset="176523.9245">9840 12553 718 0,'0'0'139'0,"0"0"-73"0,0 0-5 15,0 0-3-15,0 0 9 0,0 0 2 16,31-21-5-16,-31 21-10 0,0 0-8 16,0 0-6-16,38-30-7 0,-38 30-3 0,0 0-3 15,0 0-1-15,32-27-4 0,-32 27-4 0,0 0-4 16,0 0 1-16,0 0-1 0,0 0 0 0,0 0 0 16,0 0-3-16,0 0-2 0,0 0-2 0,-14 31 1 15,14-31-1-15,-32 51 3 0,6-19-1 0,-3 7-14 16,-7 3 34-16,0 1-30 0,-1 0 32 15,1-3-11-15,0-5-11 0,3 2 4 0,1-5-5 16,2-3 4-16,5 1-4 0,25-30 3 0,-46 45-9 16,46-45 1-16,-36 44-4 0,36-44 2 0,-19 39-2 15,19-39 1-15,-16 37-1 0,16-37 1 0,-10 40-2 16,10-40 2-16,0 29-3 0,0-29 3 16,0 0-2-16,34 26 1 0,-34-26 0 0,49 2 1 15,-11-8 0-15,7-6 0 0,7-8 2 16,3-3-4-16,3-3 4 0,3-1-4 0,-2 3 3 15,3 0-2-15,-7 5 2 0,-3 1-3 0,-7 6 3 16,-5 2-3-16,-4 2 3 0,-7 2-2 0,-29 6 1 16,44 0 0-16,-44 0-1 0,0 0-1 0,0 0 2 15,0 0 1-15,0 0 0 0,0 0 2 0,0 0 0 16,0 0 0-16,0 0 0 0,0 0-1 16,-36 0 0-16,36 0 0 0,-45-25 0 0,17 3-1 15,-2-7 3-15,2-3-4 0,1-5 4 16,-5-3-6-16,4-3 5 0,1-4 11 0,-1 0-26 15,2 1 27-15,2 1-28 0,1 12 10 0,3 3 3 16,20 30-8-16,-28-41-5 0,28 41-14 0,0 0-25 16,0 0-34-16,0 0-62 0,-36-10-73 0,48 40-121 15,-14 3-167-15,2-33 91 0,-4 79 416 16</inkml:trace>
  <inkml:trace contextRef="#ctx0" brushRef="#br2" timeOffset="178074.7279">11067 12130 1127 0,'0'0'47'0,"0"0"-30"15,-16-27-12-15,16 27-4 0,0 0 19 16,0 0 26-16,0 0 15 0,0 0 6 16,0 0-12-16,0 0-19 0,-37 19-10 0,23 9 4 15,-8 5-2-15,4 13 6 0,-11-3-6 0,1 16 6 16,-6-2-6-16,5 8 6 0,-7-2-11 0,10 10-14 15,-2-8 21-15,9 4-31 0,1-8 23 0,8-4-12 16,8-6-13-16,2-6 6 0,4-5-6 0,6-5 3 16,6-3-2-16,-16-32 3 0,29 45-5 15,-29-45 0-15,38 29-6 0,-38-29-7 0,44 16-17 16,-44-16-13-16,37 0-18 0,-37 0-17 0,36-20-19 16,-36-11-27-16,0 31-31 0,18-49-30 0,-18 49-26 15,10-53 9-15,-14 21 15 0,-2 3 45 16,-12-7 70-16,0 1 87 0,-2 3 88 0,-7-5 61 15,-1 9 36-15,-2 3-9 0,-15-9-17 16,13 20-17-16,-16-13-32 0,21 23 10 0,-21-14-28 16,48 18 5-16,-65-2-12 0,65 2-23 0,-50 8-13 15,50-8-22-15,0 0-17 0,0 0-11 0,0 0-9 16,0 0-2-16,0 0 1 0,54-2-1 0,-9-6 1 16,9-4-2-16,19-7-5 0,8-13-17 0,20 9-34 15,-8-21-58-15,36 31-143 0,-30-23-328 0,10 5 52 16,4 9 249-16</inkml:trace>
  <inkml:trace contextRef="#ctx0" brushRef="#br2" timeOffset="178857.9541">17299 12953 1757 0,'-46'24'61'0,"19"-20"-29"0,27-4-18 0,-36 2-5 15,36-2-6-15,0 0-4 0,0 0-4 16,0 0-6-16,0 0-12 0,0 0-15 0,0 0-25 15,30-8-29-15,-30 8-47 0,51-16-121 0,-51 16-270 16,50-39 11-16,-7 29 325 0</inkml:trace>
  <inkml:trace contextRef="#ctx0" brushRef="#br2" timeOffset="179766.4811">18437 12026 792 0,'36'-12'156'0,"-36"12"-71"0,0 0-18 16,0 0 0-16,0 0-5 0,0 0-7 0,0 0-11 16,0 0-14-16,0 0-9 0,-18 32-11 15,18-32-3-15,-26 41-3 0,26-41 8 0,-39 53 4 16,19-19 13-16,-12-5 2 0,5 11 7 15,-11-11-4-15,2 8 4 0,-11 1-7 0,1 5 7 16,-9-4-7-16,7 7 5 0,-5-7-9 0,3 0 0 16,-1 3-11-16,5-3-19 0,3-1 24 0,9-3-32 15,0-4 26-15,15-3-11 0,19-28-6 0,-24 45 2 16,24-45-2-16,14 34 2 0,-14-34-2 16,55 29 2-16,-7-21-2 0,15-8 2 0,12-10 1 15,14-7-3-15,10-7 4 0,6-6-5 0,4-5 5 16,2-4-5-16,-2-3-7 0,-6 3 28 0,-2 2-28 15,-4 7 29-15,-12 3-18 0,-4 1-4 0,-7 2 2 16,-11 5-3-16,-8 3 3 0,-9 2-3 16,-14 2 2-16,-32 12-1 0,33-12 3 0,-33 12-1 15,0 0 4-15,0 0-2 0,0 0-1 16,-45-25 0-16,9 15 0 0,-5 6-1 0,-11-4 2 16,-9-4-2-16,-5-1 5 0,-1-1 0 0,-4-4 5 15,7-2-2-15,-3-5-1 0,8-3-6 0,3-5 1 16,11-5-5-16,7-3 3 0,8 0-9 0,13-2-3 15,1 1-14-15,14 9-10 0,0-7-18 0,2 40-10 16,20-49-18-16,7 43-22 0,-27 6-40 16,54-19-72-16,-54 19-137 0,39-18-101 0,7 34 175 15</inkml:trace>
  <inkml:trace contextRef="#ctx0" brushRef="#br2" timeOffset="180095.4351">19629 11689 1415 0,'-31'-35'115'0,"31"35"-66"15,0 0-38-15,0 0 25 0,0 0-19 0,0 0 21 16,-44-4 19-16,44 4-38 15,-34 30 31-15,15 1-36 0,-11 6 5 0,2 9 2 16,-7 3-7-16,-1 8 5 0,0 4-13 0,5 10 9 16,-3 0-6-16,4 4 7 0,3-7-7 0,1-1 3 15,10-2-13-15,6-4 5 0,8-4-6 0,10-3 6 16,6-7-8-16,10 0-11 0,13-6 23 0,1-5-24 16,7-7 23-16,9-9-22 0,-1-6-8 15,1-12-12-15,3 2-16 0,-9-20-30 0,17 10-39 16,-31-39-59-16,31 37-154 0,-29-28-187 0,-14-11 47 15,9 24 358-15</inkml:trace>
  <inkml:trace contextRef="#ctx0" brushRef="#br2" timeOffset="180252.0971">19168 12061 1702 0,'-69'-9'94'16,"29"11"-34"-16,12-4-32 0,28 2-10 0,0 0-10 15,0 0-6-15,0 0 3 0,0 0 4 0,46-8 2 16,-3 4-2-16,9-2-2 0,17-2-6 0,8-4 0 15,11-2-3-15,11 1-13 0,-6-5-23 0,10 14-58 16,-20-28-93-16,28 46-213 0,-30-28-171 0,-6 9 39 16,4 10 429-16</inkml:trace>
  <inkml:trace contextRef="#ctx0" brushRef="#br2" timeOffset="184912.4913">18519 6783 1263 0,'0'0'13'0,"-18"-44"-8"16,18 44 0-16,6-47-3 0,-6 47 20 0,19-51 13 15,-15 23 20-15,-4 28 25 0,16-43-16 0,-16 43 5 16,18-28-44-16,-18 28 9 0,0 0-31 0,36-17 13 16,-36 17-6-16,37-2-3 0,-3 8-1 0,6 6-14 15,9 3 36-15,12 13-36 0,9 3 31 0,-1 5-19 16,10 5-7-16,-1 4 5 0,-1 7-5 0,-8 5 6 16,-4 10-9-16,-11 3 11 15,-11 11-10-15,-15 10 11 0,-18 5-11 0,-12 8 15 16,-24 7 5-16,-11 7-19 0,-19 2 19 0,-15 2-17 15,-12-4-1-15,-8-2 15 0,-8-8-15 0,6-13 11 16,6-15-15-16,9-17 10 0,21-13-24 0,11-23-24 16,30 5-67-16,16-32-104 0,0 0-313 0,0 0-15 15,44-53 221-15</inkml:trace>
  <inkml:trace contextRef="#ctx0" brushRef="#br2" timeOffset="186564.5955">6129 14528 1174 0,'-50'-8'62'0,"19"8"-5"16,-3-8-13-16,34 8-1 0,-32-14 7 0,32 14-4 16,0 0-9-16,0 0-12 0,12-39-4 0,-12 39-6 15,56-34 0-15,-5 15-1 0,11-1 4 16,17-2-6-16,14-5 4 0,18-3-9 15,8-3 1-15,15-1-6 0,3-1 4 0,1-1-5 16,3 1 4-16,0 0-5 0,-3 1 4 0,-5 3-6 16,-4 1 4-16,-3 3-7 0,-7-1-4 0,-10-4-16 15,2 7-14-15,-20-9-32 0,10 19-37 0,-28-29-60 16,18 35-163-16,-15-13-152 0,-27-12 41 0,10 29 442 16</inkml:trace>
  <inkml:trace contextRef="#ctx0" brushRef="#br2" timeOffset="187097.1725">9271 13032 1240 0,'0'0'65'0,"0"0"-35"16,46 16-6-16,-8-20 14 0,21 4 10 0,12-16 1 15,20 2-2-15,10-10-5 0,18-1-13 16,0-11-5-16,12 3-7 0,5-8 4 0,-1-1-2 16,1-3 6-16,3-2 7 0,-6 0-35 0,1 3 22 15,-13 3-33-15,-6 5 11 0,-14 9 4 0,-16-1-8 16,-6 7-8-16,-13-1-14 0,-9 16-24 0,-21-12-25 16,3 24-37-16,-39-6-51 0,34-6-51 0,-34 6-154 15,0 0-51-15,0 0 146 0</inkml:trace>
  <inkml:trace contextRef="#ctx0" brushRef="#br2" timeOffset="188506.9939">1129 15236 1107 0,'0'0'85'0,"0"0"-18"0,-30 6-16 0,30-6-15 16,0 0-10-16,0 0-11 0,0 0-7 0,0 0-1 15,0 0 3-15,0 0 5 0,40 8 2 0,-10-16 2 16,13 0-1-16,13-13 0 0,9-3-6 0,6-8-4 16,14-5-8-16,7 0 3 0,3-1-6 15,-2 7 2-15,-6-5-14 0,2 13-11 16,-14-9-27-16,12 28-42 0,-37-21-55 0,21 35-118 15,-21-5-181-15,-50-5 18 0,67 20 401 0</inkml:trace>
  <inkml:trace contextRef="#ctx0" brushRef="#br2" timeOffset="188710.618">1301 15516 1293 0,'0'0'140'15,"-45"11"-115"-15,45-11-20 0,0 0-11 0,0 0 0 16,39-7 5-16,-5-3 1 0,12-4 2 16,3-4-4-16,16-1 3 0,13-5-3 15,7-4 3-15,6-5-9 0,8 1-10 0,-4-11-28 16,14 16-36-16,-18-23-42 0,20 27-53 0,-30-22-42 16,8-3-166-16,4 25 18 0,-35-29 344 0</inkml:trace>
  <inkml:trace contextRef="#ctx0" brushRef="#br2" timeOffset="188992.5961">2008 14675 1344 0,'-45'2'133'0,"45"-2"-120"16,0 0-10-16,0 0-6 0,35-8 10 0,1 8 11 15,6-10 9-15,13 10 13 0,0-9 3 0,17 9-5 16,-1-2-1-16,6 2-12 0,2 2-3 0,5 4-5 15,-11 1-4-15,0 5-4 0,-7 2-6 16,-11 2-15-16,-10 3 28 0,-11 5-28 0,-12 6 30 16,-6 3-13-16,-16 6-5 0,-8 5 5 0,-12 3-6 15,-10 4 6-15,-13 2-8 0,-9 2 7 0,-5 2-7 16,-8-1 7-16,1-7-8 0,-1 2 4 0,3-8-11 16,5-3 0-16,11-3-15 0,7-11-10 0,15 3-33 15,24-29-40-15,-10 30-82 16,10-30-80-16,0 0-230 0,52-12 20 0,-52 12 377 15</inkml:trace>
  <inkml:trace contextRef="#ctx0" brushRef="#br2" timeOffset="189728.8261">5139 14923 1018 0,'0'0'168'0,"-6"-31"-87"16,6 31-22-16,12-28-9 0,-12 28-6 0,0 0-6 16,6-27 0-16,-6 27 1 0,0 0-5 15,0 0-8-15,0 0-15 0,-20 29-8 0,20-29-5 16,-44 57 5-16,11-10-5 0,-1 5 8 16,-8-1-7-16,-3 10 12 0,-1-4-2 0,1 2 13 15,3-10-4-15,3 0 3 0,5-13-8 0,6-1 1 16,28-35-8-16,-33 47 2 0,33-47-6 0,0 0-1 15,-18 30-4-15,18-30 0 0,0 0 3 0,0 0-1 16,0 0 6-16,29-14-1 0,-29 14 4 16,36-35 0-16,-10 5 1 0,2-3-3 0,-1-5 0 15,3-1-7-15,-2-2 6 0,-3 1-7 0,-5 1 7 16,-2 4-5-16,-2 1 5 0,0 3-4 0,-4 3 3 16,-12 28-4-16,25-43 2 0,-25 43-3 0,0 0 2 15,0 0 1-15,20-28 1 0,-20 28 2 16,0 0 1-16,0 0-3 0,0 0-2 0,0 0-1 15,0 0 2-15,0 0 2 0,12 30 0 16,-12-30 2-16,0 0-4 0,32 35 1 0,-32-35-2 16,24 28 0-16,-24-28-1 0,33 23 0 0,-33-23 0 15,44 20 1-15,-44-20-2 0,49 14 2 0,-15-8-2 16,-2-2 1-16,5-4 0 0,7-4 0 0,-3-2 1 16,3-2 0-16,1-4 1 0,1-2-1 0,-2-1 2 15,-1-3 0-15,-5 0 1 0,-3 0-3 16,-7 3 3-16,-28 15-2 0,40-26 3 0,-40 26 0 15,0 0 1-15,0 0 1 0,0 0 1 0,0 0 1 16,0 0-1-16,0 0-1 0,0 0-4 16,0 0-1-16,0 0-2 0,-10 45 0 0,-10-11-1 15,2 7 2-15,-4 2-4 0,-1 5 6 0,3-3-6 16,2-2 0-16,6-3-15 0,4-9-4 0,8 5-19 16,0-36-12-16,14 57-39 0,-14-57-34 15,50 47-88-15,-50-47-139 0,49-4-158 0,5 10 27 16,-17-28 484-16</inkml:trace>
  <inkml:trace contextRef="#ctx0" brushRef="#br2" timeOffset="189885.4533">6269 15445 1392 0,'0'0'306'15,"-47"12"-285"-15,47-12-14 0,-32-14-12 0,32 14-16 16,0 0-22-16,-4-40-20 0,4 40-27 0,20-39-50 15,16 37-111-15,-36 2-264 0,51-49 34 0,-1 39 365 16</inkml:trace>
  <inkml:trace contextRef="#ctx0" brushRef="#br2" timeOffset="190355.3889">7234 14860 1058 0,'0'0'255'0,"-2"-41"-230"16,2 41-1-16,0-39 19 0,0 39 9 0,0 0 12 15,0 0-4-15,0 0-10 0,0 0-6 0,0 0-19 16,0 0-10-16,-40 31-10 0,22 6 7 0,-9 7 3 16,-1 9 12-16,-14-2-4 0,7 6 4 0,-5 0-11 15,1 0 10-15,-5 2-7 0,8-2 6 0,-3-7-10 16,-1-1-3-16,6-2-7 0,1-2 7 15,5-5-5-15,8-7 3 0,20-33-4 0,-23 43-3 16,23-43-4-16,9 28 1 0,-9-28-2 16,44 20 2-16,-14-12-1 0,9-6 1 0,3-4 2 15,3-6-2-15,7-4 1 0,-3-2-2 0,5 0 2 16,-1-3-1-16,1 5 1 0,-3-4-2 0,1 6 1 16,-5-2-2-16,-1 3 0 0,-5-1-1 0,-7 2 1 15,6 0-2-15,-9 0 1 0,-3-2-2 16,2 0-1-16,-3 1-2 0,-27 9-1 0,50-24 0 15,-50 24 3-15,30-28 1 0,-30 28 5 0,19-35-1 16,-19 35 4-16,4-45-4 0,-9 17 4 0,-7 1-5 16,-4-3 3-16,-8 1-5 0,-6-3-1 0,-1-1-10 15,-5-1-3-15,-6 1-6 0,3 5 2 0,-7 1 0 16,11 9 6-16,-3 2-2 0,8 6 2 16,-1 2-11-16,31 8-19 0,-40-4-24 15,40 4-41-15,0 0-49 0,0 0-78 0,0 0-134 16,0 0-100-16,55 38 211 0</inkml:trace>
  <inkml:trace contextRef="#ctx0" brushRef="#br2" timeOffset="190966.3044">7982 15220 1100 0,'0'0'237'0,"0"0"-222"0,0 0-15 0,10-35 13 15,-10 35 6-15,52-57 12 0,-19 31 4 0,1-7 4 16,10 9-2-16,-7-7 2 0,7 5-11 0,-5-1-5 16,-1 3-13-16,-2 6-2 0,-9 3-5 0,-27 15 0 15,40-10-1-15,-40 10-1 0,0 0 3 0,0 0 8 16,0 0 5-16,6 37-1 0,-6-37 0 15,-26 55-12-15,8-19 0 0,-1 1-6 0,-3 6 9 16,-2 1-1-16,4 5 9 0,0-2-7 0,5 0 4 16,-1 1-9-16,10-1 5 0,0-2-7 0,6-6 6 15,2-3-6-15,12-7 3 0,3 3-6 16,-17-32 4-16,48 45-2 0,-18-29 4 0,3-6 0 16,5-8 2-16,2-4 1 0,3-8-2 0,-3-4 7 15,3-4-1-15,-7-7 12 0,2-1-1 16,-11-5 5-16,1-3-5 0,-4-1-2 0,-4-1-12 15,-9-1 1-15,3-2-8 0,-4-3 3 0,-6 1-5 16,2-2 3-16,-4 1-3 0,-2-1 2 0,-2 10-3 16,-2-1 3-16,0 5-5 0,4 1 0 0,0 28-6 15,8-45-4-15,-8 45-12 0,12-32-10 0,-12 32-22 16,28-12-43-16,-28 12-74 0,47 2-211 0,-47-2-170 16,54-2 24-16,-1 18 464 0</inkml:trace>
  <inkml:trace contextRef="#ctx0" brushRef="#br2" timeOffset="191827.8711">10244 13973 963 0,'-60'0'86'0,"11"9"-41"0,-9 1 17 15,5 16 15-15,-17-8 13 0,19 23 11 0,-20-8-19 16,11 19-4-16,-7 1-19 0,10 16-1 0,-5 9-21 15,9 13 2-15,7 7-22 0,14 9-8 0,1 3 8 16,17 2-18-16,6-4 15 0,16 6-6 0,12-7-12 16,7-7 7-16,13-2-19 0,10-11 1 15,15-4-34-15,-2-18-11 0,24 5-24 16,-13-26-62-16,33 17-34 0,-30-40-124 0,12 3-191 16,12 6 65-16,-22-30 370 0</inkml:trace>
  <inkml:trace contextRef="#ctx0" brushRef="#br2" timeOffset="192407.457">10135 15128 1172 0,'0'0'131'0,"0"0"-59"0,29 2-14 0,-29-2 4 16,0 0-2-16,44-37-6 0,-16 27-13 0,-28 10-9 15,53-30-12-15,-23 16-6 0,-2 1-10 0,7-1 4 16,3 0-5-16,-3 2 1 0,3 0-4 0,0 7-16 15,-9-7-19-15,11 16-29 0,-40-4-34 0,67 0-62 16,-67 0-78-16,46-20-262 0,-16 30 44 0,-30-10 289 16</inkml:trace>
  <inkml:trace contextRef="#ctx0" brushRef="#br2" timeOffset="192579.7511">10236 15337 1494 0,'0'0'108'0,"-64"31"-88"0,37-25-16 0,27-6-5 16,0 0-2-16,0 0 3 0,0 0-2 16,0 0 3-16,45-6-2 0,1-10-3 0,3-5-14 15,24-3-7-15,7-11-21 0,15 9-18 0,-8-17-37 16,22 25-60-16,-32-25-88 0,22 5-202 0,0 25 33 16,-32-25 336-16</inkml:trace>
  <inkml:trace contextRef="#ctx0" brushRef="#br2" timeOffset="193441.3001">12115 14787 1107 0,'0'0'31'0,"30"-21"-22"15,-30 21 4-15,0 0 11 0,0 0 12 0,37-32 14 16,-37 32 1-16,0 0 1 0,0 0-1 0,0 0-4 15,0 0 1-15,0 0-6 0,0 0-9 16,0 0-27-16,0 0 6 0,-32 36-19 16,9-7 19-16,-5 11 11 0,-6 1-3 0,-7 12 12 15,-9-4-10-15,1 8 5 0,-3-3-8 0,3 1 4 16,-1-4-11-16,3 2 4 0,1-6-13 0,1-4 4 16,7-5-3-16,8-7 5 0,30-31-5 0,-33 42 2 15,33-42-7-15,0 0 1 0,0 31-3 0,0-31 2 16,29 20-1-16,-29-20 2 0,58 16-1 15,-17-12 1-15,7-2-1 0,7-4 0 0,7-4 0 16,3-2-1-16,4-6 1 0,3 0-3 0,3-5 1 16,-6-3-3-16,4-2 3 0,-5 1-5 0,1-1 0 15,-4-2-12-15,-1 3-3 0,-7-1-5 0,-3 5 6 16,-7-3 7-16,-9 4 9 0,-7 2 3 16,-31 16 4-16,28-25 1 0,-28 25 1 0,0 0 0 15,-20-34 0-15,20 34-2 0,-51-33 3 16,17 17-4-16,-7-5 5 0,-9 1 0 0,-5 0 2 15,-3-5-4-15,-3-5 2 0,5 1-7 0,1-3 3 16,6-1-3-16,3 9 3 0,4 0-3 0,13 7 3 16,29 17-6-16,-40-24-21 0,40 24-50 0,0 0-76 15,-18-37-103-15,18 37-288 0,58-18 71 0,-35-12 282 16</inkml:trace>
  <inkml:trace contextRef="#ctx0" brushRef="#br2" timeOffset="194099.2256">13202 14866 1460 0,'0'0'71'0,"-16"-27"-35"16,16 27-1-16,-18-30 5 0,18 30 0 0,0 0-1 16,0 0-4-16,-27-24-7 0,27 24-5 15,0 0-11-15,-36 14-4 0,36-14-5 0,-32 34 1 16,32-34 0-16,-33 55 5 0,13-22-1 0,2 3 7 16,-2-1-6-16,2 1 3 0,2-5-4 0,7 1 3 15,9-32-6-15,-12 49 3 0,12-49-5 0,-4 37 0 16,4-37-4-16,0 0 1 0,18 28 0 0,-18-28-1 15,0 0 2-15,43 0 0 0,-43 0 1 16,38-22-1-16,-38 22 2 0,51-45-3 0,-29 13 2 16,6-1-2-16,-9-1 2 0,1-1-3 0,2 0 4 15,-10-1-4-15,0 3 5 0,0-1-5 0,-8 5 4 16,2-3-5-16,-6 5 4 0,0 27-2 16,0-44-13-16,0 44 13 0,0 0-13 0,-8-27 29 15,8 27-14-15,0 0 14 0,0 0-15 0,0 0-18 16,0 0 14-16,0 0-14 0,0 0 29 15,0 0-12-15,2 35 15 0,-2-35-15 0,16 30-1 16,-16-30 2-16,23 29-2 0,-23-29 2 0,40 28 0 16,-40-28 1-16,47 21 1 0,-47-21 1 0,54 16 0 15,-24-8 1-15,-3-6 0 0,3-2 0 0,2 0 1 16,-1-2-4-16,3-6 0 0,-2 2 0 0,1-6 3 16,1 3 3-16,-4-5 3 0,-1 0-3 0,-3 0-1 15,-26 14-2-15,48-23-1 16,-48 23-1-16,33-20 0 0,-33 20-2 0,0 0-1 15,0 0-1-15,0 0 0 0,0 0 2 0,0 0-3 16,0 0 3-16,0 0-3 0,12 49 2 0,-22-15-5 16,-2 3 2-16,-3 6-6 0,-3 1 1 0,-2 3-6 15,2-2 0-15,0 2-9 0,6-3-1 0,7 1-11 16,-1-8-5-16,14 7-31 0,-8-44-32 16,25 65-73-16,-25-65-92 0,40 19-220 0,-8 1-19 15,-32-20 259-15</inkml:trace>
  <inkml:trace contextRef="#ctx0" brushRef="#br2" timeOffset="194271.5198">14138 15181 1632 0,'0'0'162'0,"-55"8"-131"0,55-8-18 16,-45-2-1-16,45 2-2 0,0 0-5 0,0 0-6 15,0 0-3-15,0 0-7 0,-16-30-16 0,16 30-24 16,0 0-33-16,31-27-38 0,9 37-78 0,-40-10-128 15,38-36-187-15,-3 36 45 0,-19-27 419 0</inkml:trace>
  <inkml:trace contextRef="#ctx0" brushRef="#br2" timeOffset="194710.1249">14443 14894 1247 0,'-47'-46'116'0,"47"46"-110"0,2-35 8 16,-2 35 14-16,34-43 18 0,-34 43 30 0,45-40-32 16,-15 31 30-16,-30 9-34 0,61-26 5 0,-33 14-7 15,4 6-14-15,-32 6-10 0,51-8-1 0,-51 8-1 16,28 8 3-16,-28-8 1 0,0 0-15 0,18 30 12 16,-18-30-17-16,2 37 25 0,-2-7-15 0,-8-3 11 15,0 9-13-15,-4 3-5 0,0-2 5 16,-2 7-6-16,2-3 5 0,4 0-4 15,-2-3 5-15,8 1-4 0,2 2 4 0,2-3-4 16,4 1 4-16,0-5-4 0,6-5 3 0,-12-29-2 16,28 44 2-16,-28-44-2 0,32 21 1 0,-32-21 2 15,45 8 1-15,-45-8 1 0,48-10 1 0,-48 10 4 16,43-29-2-16,-43 29 2 0,34-50-5 0,-24 17-2 16,2-2-4-16,-4-5 3 0,1 1-3 0,-3-2 4 15,-2 1-4-15,2 1 4 0,-4 1-5 16,-2 1 4-16,0 2-5 0,0 5 4 0,2 2-4 15,-2 28 2-15,8-41-1 0,-8 41 1 16,0 0-2-16,6-27-5 0,-6 27-7 0,0 0-11 16,0 0-17-16,0 0-12 0,30-10-39 0,-30 10-55 15,0 0-99-15,65 2-338 0,-65-2 63 0,52-8 238 16</inkml:trace>
  <inkml:trace contextRef="#ctx0" brushRef="#br2" timeOffset="194992.0844">15323 14185 1592 0,'-38'0'42'0,"38"0"-42"16,0 0-2-16,0 0 13 0,34 2 15 0,-7 6 11 15,-27-8 9-15,50 18-3 0,-18-5-8 0,5 7-3 16,1 2-8-16,1 3-2 0,3 1-9 0,-2 4-2 15,-3-1-8-15,1 8 0 0,-6 1 0 0,-9 5 6 16,-1 4-3-16,-10 3 4 0,-12 3-6 0,0 8-9 16,-12 6 17-16,-10 4-18 0,-5 3 19 15,-13 3-7-15,-6 0-5 0,-7-4 5 0,-3-6-7 16,3-4 4-16,4-4-14 0,1-12-2 0,8-4-18 16,11-13-11-16,11 1-30 0,18-31-40 0,-2 41-90 15,2-41-174-15,0 0-172 0,0 0 23 16,40-35 459-16</inkml:trace>
  <inkml:trace contextRef="#ctx0" brushRef="#br2" timeOffset="195493.3492">17528 14754 1510 0,'0'0'162'0,"0"0"-132"16,0 0-29-16,0 0-2 0,40-14-13 0,6 2 36 16,7-9-29-16,10 5 32 0,3-10-16 0,3 3-7 15,-2-1-2-15,7-1-8 0,-1 5-7 16,-10-2-12-16,9 8-14 0,-23-1-15 0,9 13-17 16,-19-14-19-16,11 26-44 0,-50-10-68 0,47-10-191 15,-47 10-76-15,0 0 251 0</inkml:trace>
  <inkml:trace contextRef="#ctx0" brushRef="#br2" timeOffset="195665.6613">17336 15120 1674 0,'0'0'66'0,"-33"20"-47"0,33-20-13 0,0 0-3 16,59 0 0-16,-9-10 1 0,13-6-4 0,16-7 2 15,8-7-3-15,20-5 3 0,12-3-5 0,10-1-11 16,1-8-40-16,23 21-71 0,-34-31-172 0,13 23-290 15,-3 9 40-15,-20-14 397 0</inkml:trace>
  <inkml:trace contextRef="#ctx0" brushRef="#br2" timeOffset="196354.9092">20827 14132 1309 0,'-8'-31'78'16,"8"31"-24"-16,8-44-9 0,-8 44 3 0,0 0 1 15,12-29-4-15,-12 29-7 0,0 0-8 0,0 0-6 16,0 0-5-16,-10 27-8 0,8 3 1 0,-6 9-8 15,4 14 7-15,-7 2-6 0,1 6 7 16,0 2-7-16,0 2 6 0,0 0-15 0,0 0 8 16,0 0-10-16,0-8-7 0,4-2 26 0,4-1-25 15,2-7 24-15,2-4-18 0,6 2-24 0,2-11-3 16,8 3-21-16,-18-37-19 0,38 55-28 16,-38-55-49-16,47 28-77 0,-47-28-216 0,40-6-16 15,-1 6 232-15</inkml:trace>
  <inkml:trace contextRef="#ctx0" brushRef="#br2" timeOffset="196558.5363">20724 14038 1221 0,'-17'27'400'16,"17"-27"-347"-16,-36-8-26 0,36 8-18 15,0 0-4-15,0 0-3 0,28-4 4 0,1-2 10 16,15 2 3-16,3-3 0 0,17-3-5 15,3-2-7-15,12-2-6 0,10 0 1 0,3 3-6 16,1 3-11-16,-8-4-16 0,6 10-24 0,-18-10-31 16,18 24-45-16,-37-26-53 0,23 38-99 0,-28-12-186 15,-15-9 32-15,10 29 332 0</inkml:trace>
  <inkml:trace contextRef="#ctx0" brushRef="#br2" timeOffset="196746.5103">20718 14620 1712 0,'-37'8'53'0,"37"-8"-35"16,-34 10-15-16,34-10 0 0,0 0-3 0,42 2 2 15,-11-6 6-15,15-4 0 0,13-8 1 16,15 2-2-16,7-5-3 0,14-3-5 0,6 0-4 16,2-5-33-16,12 13-51 0,-30-23-87 0,34 39-170 15,-36-20-207-15,0 0 63 0,4 20 362 0</inkml:trace>
  <inkml:trace contextRef="#ctx0" brushRef="#br2" timeOffset="196918.8214">22063 14770 1893 0,'0'0'40'0,"-52"-6"-33"16,23-4-13-16,29 10-17 0,-28-16 9 0,28 16-23 15,0 0 25-15,0 0-27 0,-8-41-6 16,8 41-53-16,0 0-50 0,58-18-80 0,-58 18-215 16,53-41-29-16,0 35 98 0</inkml:trace>
  <inkml:trace contextRef="#ctx0" brushRef="#br2" timeOffset="197420.1021">23180 14061 1472 0,'0'0'43'16,"0"0"-33"-16,29-23-7 0,-29 23 5 0,0 0 8 16,0 0 8-16,0 0 10 0,-6 37 3 15,-5-8 2-15,-11 1-7 0,-4 5 0 0,-10 3-8 16,1 5 5-16,-11-2-5 0,1 7 6 0,-3-3-12 15,-5 4 13-15,-3-2-3 0,9 1 3 0,-7-5-2 16,9-2-10-16,5-5-8 0,5-3-10 16,5-7 20-16,4 1-20 0,26-27-1 0,-42 51 0 15,42-51 0-15,-5 40 0 0,5-40 0 0,29 33 0 16,-1-15 0-16,4 0 0 0,11-3 0 16,3-3 0-16,9-2 0 0,9-6 0 0,1-4 0 15,10-4 0-15,-2-4 0 0,7-4-1 0,-1 1-6 16,-2-7-3-16,4 0 0 0,-6-3-4 0,5 1 2 15,-13-4-2-15,2 3 7 0,-9-3 0 0,-5 4-9 16,-5 5 26-16,-13-7-23 0,-37 22 25 0,40-30-9 16,-40 30-1-16,6-33 1 0,-6 33-2 0,-26-37 3 15,26 37-2-15,-57-46 2 0,13 23-1 16,-9-5 3-16,-3 4-2 0,-7-5 6 16,-3-3-6-16,-1 1 3 0,0-3-5 0,7-5 1 15,5 0-4-15,5-5 4 0,13 5-6 0,9 0 4 16,10 3-4-16,12 7 2 0,2-1-12 0,4 30-10 15,24-47-15-15,4 27-5 0,0-3-26 0,19 21-43 16,-21-26-78-16,37 48-80 0,-35-20-267 16,12 0 34-16,13 18 290 0</inkml:trace>
  <inkml:trace contextRef="#ctx0" brushRef="#br2" timeOffset="197811.6992">24435 13713 1181 0,'0'0'310'0,"0"0"-236"16,0 0-30-16,0 0-15 0,-28 10 23 0,28-10-19 15,-15 25 10-15,15-25 1 0,-30 49-15 0,6-15-1 16,-2-1-10-16,-3 11 4 0,-7 3-7 0,4 6 6 16,-3 4-7-16,-1 0 3 0,6 4-7 15,3 2 11-15,1-2-10 0,8-2 5 0,2-2-8 16,12-4-4-16,6-1-7 0,8-5 4 0,8-2-5 15,6-7-8-15,-2-7 5 0,5-5-12 0,3-7 16 16,4-5-22-16,11-2 4 0,-7-12-30 0,15 6-34 16,-23-28-51-16,31 32-150 0,-61-10-288 0,42-39 35 15,-10 19 260-15</inkml:trace>
  <inkml:trace contextRef="#ctx0" brushRef="#br2" timeOffset="197968.3429">24007 14187 1548 0,'-49'-14'278'0,"21"16"-239"0,28-2-33 16,-31 4-6-16,31-4 0 0,0 0 0 0,33 10 0 16,-3-6 1-16,11-4-1 0,15-4-4 0,19 0-14 15,8-8-28-15,24 18-62 0,-30-35-141 16,24 31-331-16,-9-6 21 0,-9-6 252 0</inkml:trace>
  <inkml:trace contextRef="#ctx0" brushRef="#br3" timeOffset="204876.4116">15725 14002 712 0,'0'0'89'0,"-34"-31"-13"0,34 31-16 0,-30-20-10 16,30 20-8-16,-35-20-4 0,35 20-6 0,-48-19 2 15,48 19-9-15,-55-22 0 0,25 10-10 0,-6-2-4 16,-5 3-4-16,-1-3 0 0,-7-2-3 0,-1 6 2 15,-3-2-2-15,-3 3 2 0,-9-1 0 16,-4 2 4-16,1 4 1 0,-11 0 4 16,2 4 1-16,-6 0 2 0,-5 6 4 0,-5-2 0 15,6 6-1-15,-10-4 1 0,4 3 0 0,-4-3 1 16,2 4 4-16,2-4-1 0,0 2-1 0,-4-6-3 16,6 8 1-16,-2-6-5 0,4 3-1 0,2-5-3 15,3 2-6-15,-1 4-3 0,6-6 0 0,0 4-3 16,-2 0 0-16,-1-2-2 0,5 4 1 15,-2 0-2-15,4 4 1 0,-2 1-2 0,-3 3 5 16,-1 4-1-16,4-1 3 0,-4 7-4 0,0 0 1 16,-1 3-5-16,-3 7 5 0,-4 1-4 0,-4 4 5 15,2 3-5-15,0 1 6 0,-2 0-7 0,2 0 6 16,0 3-5-16,8-1 10 0,-1-4-4 16,9 4 11-16,2-3-3 0,6-1 6 0,1-4-7 15,9 1-13-15,3-7 27 0,9 1-33 16,13-5 29-16,0 5-16 0,13-5-6 0,1 5 4 15,6-3-5-15,-2-1 4 0,8 3-3 0,0-1 2 16,6 1-4-16,0 1 4 0,0 3-4 0,8-2 5 16,-4 1-5-16,4 1 4 0,0-1-4 0,2 3 4 15,4-4-5-15,-2 1 5 0,3-1-5 0,1-1 5 16,8 1-6-16,-4-3 7 0,6-1-5 16,5-1 4-16,5-3-3 0,1 1 4 0,5-3-4 15,2-1 4-15,-5 0-4 0,7 1-10 0,1-3 32 16,5 1-31-16,1 1 31 0,3-2-19 15,5-3-2-15,6 5 2 0,-1-4-2 0,5 1 3 16,-2-1-4-16,9 0 4 0,-1-3-4 0,8 3 1 16,4-2-1-16,0-4 3 0,2-3-2 0,0 1 2 15,2-4-1-15,6 0-2 0,2-4 1 16,2 0 0-16,6-2-1 0,2 0 3 0,0 0 0 16,0-4 0-16,0 0 0 0,-2 0-1 0,0 2-3 15,-1-2 0-15,3 2 1 0,0 0 0 0,-4-2 3 16,4 2 0-16,-8 0 1 0,4 0 0 0,-6 0 0 15,-6 2-1-15,6 0-3 0,-2 0 0 0,-4-4-1 16,4-2 1-16,0-6 5 0,-4-2-2 16,4-5 5-16,0-3-2 0,0-6 6 15,-4-1-3-15,-4-3 3 0,2-1-9 0,-2-3 5 16,-2-3-6-16,-5-3-13 0,-9-3 29 0,-4 0-30 16,-7-4 27-16,-9-1-8 0,-2-1-7 0,-11-2 7 15,-6 4-7-15,-11-4 6 0,-5-3-6 0,-10-1 7 16,-4 2-7-16,-14-6 7 0,-4 0-8 0,-13-2 9 15,-5-2-7-15,-12-2 9 0,-5 0-7 16,-9 2-9-16,-7-4 25 0,-10 2-24 0,-9 6 24 16,-1-4-5-16,-10 2-10 0,-8 8 6 0,-8 4-8 15,-4 4 0-15,-11 5-9 0,-7 5-1 0,-12 3-13 16,3 9-5-16,-15-3-20 0,7 18-17 16,-22-15-28-16,21 33-56 0,-35-32-74 0,31 30-175 15,-15 6-86-15,-16-18 147 0</inkml:trace>
  <inkml:trace contextRef="#ctx0" brushRef="#br3" timeOffset="205847.5922">8458 14829 746 0,'0'0'139'16,"-26"-38"-132"-16,26 38-23 0,-36-37-6 0,36 37 2 15,-37-39 7-15,37 39 10 0,-44-42 3 0,44 42-14 16,-52-35 10-16,13 19-13 0,-1 2 14 0,-7 3 15 15,-5 3 21-15,-1-6 17 0,3 8 13 0,-11-8-3 16,5 6-3-16,-7-4-8 0,6 5-1 0,-11-1-2 16,1 4-6-16,-8-6-6 0,3 8-8 15,-5-2-9-15,2 2-7 0,-6 2-6 0,0 2-2 16,1-2-2-16,1 6-1 0,0-2 0 16,-4 4 0-16,0 2-2 0,-4-1 3 0,1 11-3 15,-5-2 1-15,0 4-1 0,0-1 4 0,-2 5-4 16,0 3 6-16,0 1 14 0,-6 1-31 0,-2 5 38 15,0 1-27-15,-2 1 23 0,4 5 12 16,-2-8-6-16,8 9 7 0,-4-9-13 0,14 6-1 16,-2-3-11-16,11 1 0 0,3-2-7 0,8 5 5 15,7-7-6-15,9-3 3 0,5-1-5 0,12-1 4 16,3-3-5-16,9 1 4 0,6 1-5 0,4 1 4 16,2 3-5-16,6-1 5 0,6 3-7 0,-4-1 6 15,12-1-5-15,-2 1 5 0,8 3 22 0,-3-4-21 16,13 5 21-16,4-1-32 15,3-5 7-15,9 1-8 0,0-3 10 0,9-3 5 16,8 1-3-16,9-5 4 0,11-1-4 0,2-4 1 16,12-4-1-16,8 1 4 0,10-7 1 0,8 2 5 15,-5-6-2-15,13 4 1 0,4 0-4 0,-1-2-2 16,7 0-1-16,1 3 0 0,1-1-1 0,10 2 2 16,-5-2 0-16,1 0 1 0,5 0-1 0,-2-2 1 15,7-2-2-15,3-4 2 0,-1-4-1 16,1 0-1-16,2-4 3 0,3 0-2 0,-3-2 1 15,10-4 0-15,-9-1 1 0,9-5-1 0,-12-6 10 16,-3-1-5-16,-3-5 1 0,-1-1-7 16,-9-3 1-16,-5 1-6 0,-7-2 7 0,-11-7 9 15,-6 5-27-15,-8-6 30 0,-8 3-31 0,-16 3 17 16,-14-2 1-16,-15 3-5 0,-15 1 8 16,-13-1-4-16,-22 1 12 0,-8 2-1 0,-18-9 10 15,-16 5-5-15,-13-8 3 0,-14 3-8 0,-19-3-2 16,-7 2-9-16,-14 4 3 0,-6-3-5 0,-9-3 7 15,-9 6-6-15,-2-5 3 0,1-1-6 0,-1 0 4 16,8 2 4-16,4-1-29 0,12 1 20 0,6 2-37 16,14-2 6-16,6 9-18 0,-2-9-32 0,33 29-54 15,-27-27-117-15,23 25-262 0,15 6 5 16,-9-9 328-16</inkml:trace>
  <inkml:trace contextRef="#ctx0" brushRef="#br3" timeOffset="207053.7602">14651 16647 1140 0,'0'0'116'15,"10"-31"-67"-15,-10 31-20 0,0 0 0 16,0 0 6-16,-8-30 9 0,8 30 0 16,0 0-9-16,0 0-9 0,0 0-14 0,-35 26-2 15,35-26-6-15,-36 45 1 0,14-13 18 0,-5 5-32 16,-7 6 33-16,-2 5-29 0,-3 3 13 0,-5 4 7 16,-1-2-4-16,-1 6 12 0,-6-2-7 0,1 8 10 15,-8-2-5-15,-1 4 8 0,-3-6-11 0,3 6 8 16,-1-8-13-16,8-2 6 0,5-6-10 15,8-3 3-15,7-11-10 0,13-4 1 0,20-33-6 16,-18 44 3-16,18-44-2 0,0 0 2 0,48 35-1 16,-11-29-13-16,15-2 13 0,7-6 1 0,18-8 0 15,7-2 14-15,9-5-13 0,6-3-5 0,2 0 3 16,-6-1-5-16,4 5 0 0,0 0-1 16,-6 0 0-16,-4 5 0 0,-12 1 1 0,2 0-1 15,-9 2 1-15,-3 0 1 0,-6 2 6 16,-7 0-1-16,-7 0 0 0,-3-3 0 0,-8 3 0 15,-9-2 0-15,-27 8 0 0,44-18-1 0,-44 18 1 16,0 0 0-16,22-41 2 0,-22 41-4 0,-2-45 3 16,-6 15-5-16,-8-3 3 0,-4-5-5 0,-8-1 4 15,-3-5-5-15,-11-3 6 0,0-2-5 0,-7-2 8 16,1 0-5-16,-9-1 6 0,-2-1-7 16,3 4 8-16,1 4-7 0,7 2-11 0,3 5 30 15,-1 5-31-15,9 3 30 0,3 7-21 0,34 23-17 16,-40-40-20-16,40 40-33 0,0-31-44 15,-6-7-63-15,50 32-117 0,-10-11-208 0,1-13 71 16,25 26 365-16</inkml:trace>
  <inkml:trace contextRef="#ctx0" brushRef="#br3" timeOffset="207633.3651">15982 16596 1409 0,'-12'-31'55'0,"12"31"-22"0,0 0 0 0,0 0 2 15,-2-32 3-15,2 32-2 0,0 0-5 0,0 0-2 16,0 0-4-16,-14 44-8 0,4-15-9 0,2 8 0 15,-1 13 11-15,-1 7-23 0,0 4 28 16,0 4-24-16,-4 4 9 0,8 1 7 0,-2 1-9 16,0 2 8-16,0-2-11 0,0-2 6 0,6-6-11 15,2-8 6-15,0-4-7 0,8-8 5 0,0-5-6 16,2-5 4-16,-10-33-3 0,22 46 2 16,-22-46 0-16,0 0 1 0,34 29-1 0,-34-29 2 15,0 0 0-15,0 0 1 0,25-27 0 0,-25 27-3 16,20-61 3-16,-8 15-5 0,-4-7 5 15,2 0-7-15,-2-6 8 0,-4 0-8 0,2-4 8 16,-4 2-6-16,2-2 6 0,-4-4-8 0,0-2 9 16,0-4-9-16,2-3-6 0,2-3 21 0,3 0-21 15,3 4 21-15,6 2-6 0,-4 12-9 0,6 6 8 16,2 8-6-16,3 8 5 0,-3 5-4 0,-20 34 3 16,44-39-3-16,-44 39 1 0,39-8 1 15,-39 8-1-15,56 14 1 0,-22 0-3 0,3-1 1 16,-1 7-1-16,-1 2 2 0,1 5-2 15,-6 3 4-15,-3 3-4 0,-7 3 5 0,-2-1-6 16,-10 4 6-16,-2-1-6 0,-10 3 6 0,-6 1-5 16,-8-3 5-16,-7-4-4 0,-7 3-10 0,-12-3 26 15,-1-1-29-15,-3-7 27 0,-5-1-15 0,5-7-11 16,3-9-9-16,15 2-24 0,-4-16-34 16,34 4-60-16,-29-18-104 0,29 18-320 0,29-27 54 15,-11-3 251-15</inkml:trace>
  <inkml:trace contextRef="#ctx0" brushRef="#br3" timeOffset="207930.9737">17548 16793 1432 0,'-10'53'361'0,"10"-53"-345"16,30-19-17-16,14 3 3 0,9-6 13 16,6-1-30-16,13 1 31 0,-7 0-29 0,-2 6 13 15,1 3 2-15,-1-3-10 0,5 6-15 0,-7-4-24 16,2 16-44-16,-25-23-52 0,23 42-91 0,-61-21-144 15,40-12-110-15,-40 12 86 0,0 0 402 16</inkml:trace>
  <inkml:trace contextRef="#ctx0" brushRef="#br3" timeOffset="208087.6183">17467 17277 1753 0,'0'0'77'0,"-38"20"-59"0,38-20-15 0,0 0-4 16,0 0 1-16,48-6 1 15,-4-6-3-15,3-6 2 0,14-3-5 0,13-3-5 16,17-3-8-16,18 9-26 0,2-21-62 0,35 37-134 16,-35-28-339-16,28 3 5 0,3 7 302 0</inkml:trace>
  <inkml:trace contextRef="#ctx0" brushRef="#br3" timeOffset="208479.2328">19726 16313 1069 0,'40'-51'53'0,"-40"23"-4"0,0 28 1 15,2-29 11-15,-2 29-2 0,0 0-10 16,0 0-13-16,0 0-9 0,-30 5-7 16,30-5-4-16,-39 48 2 0,13-11-3 0,8 10 14 15,-4 6-7-15,5 12 14 0,-7 0-6 0,6 12 7 16,0 2 2-16,4 6-32 0,0-5 15 0,4 5-29 15,7-12 3-15,-1-1 9 0,8-7-9 0,-1-4 7 16,5-5-9-16,4-7 1 0,4-4-17 16,2-15-10-16,10 1-16 0,-28-31-5 0,45 30-16 15,-45-30-18-15,56 5-49 0,-56-5-75 0,51-49-191 16,-17 32-56-16,-18-35 251 0</inkml:trace>
  <inkml:trace contextRef="#ctx0" brushRef="#br3" timeOffset="208682.8693">19556 16358 1475 0,'0'0'220'0,"-41"2"-152"0,41-2-29 0,0 0-19 15,0 0-8-15,0 0-4 0,0 0 1 0,0 0 7 16,41 4 1-16,-5-8 0 0,1-4-2 0,17 2-6 16,3-4-2-16,5 3-3 0,11-1-6 0,0 2-2 15,0-4-11-15,11 8-16 0,-9-8-23 0,14 16-45 16,-24-24-51-16,28 42-100 0,-41-28-218 15,9 8-48-15,-1 16 170 0</inkml:trace>
  <inkml:trace contextRef="#ctx0" brushRef="#br3" timeOffset="208855.1795">19718 16813 1544 0,'-39'37'212'16,"-3"-25"-196"-16,42-12-17 0,0 0-6 0,0 0 1 15,10 29 2-15,22-25 4 0,5-4 1 0,9-2 0 16,11-5 1-16,17-5-2 0,9 0-2 0,8-6-18 16,10 10-37-16,-12-21-52 0,24 35-143 0,-48-32-159 15,16 14-126-15,-5 12 168 0,-23-25 369 0</inkml:trace>
  <inkml:trace contextRef="#ctx0" brushRef="#br3" timeOffset="208996.1602">20709 17076 1583 0,'0'0'121'16,"-62"34"-65"-16,34-22-29 0,28-12-19 0,-29 8-5 16,29-8-16-16,0 0-12 0,0 0-30 0,0 0-41 15,35-4-86-15,-35 4-183 0,30-42-182 16,12 33 50-16,-21-27 480 0</inkml:trace>
  <inkml:trace contextRef="#ctx0" brushRef="#br3" timeOffset="209654.0692">21946 16512 932 0,'28'-34'16'0,"-28"34"-8"16,0 0 11-16,28-35 17 0,-28 35 18 0,0 0 21 15,35-16 8-15,-35 16 0 0,0 0-5 0,0 0-13 16,28 0-15-16,-28 0-14 0,0 0-7 15,0 0-8-15,30 43-3 0,-30-43-2 0,8 42 6 16,-8-42 0-16,-4 57 6 0,-10-30-4 0,2 7 1 16,-12-1-7-16,2 3 3 0,-13 1 8 0,-3 4-31 15,-6-5 30-15,-3 9-28 0,-8-6 16 16,-1 5 3-16,-7-3-3 0,-1 8 10 0,3-5-5 16,4 1 5-16,3-4-13 0,7 0-3 15,7-1-11-15,6-5 3 0,9-5-4 0,25-30 2 16,-12 39-3-16,12-39 2 0,33 30-1 0,-1-21 3 15,14-1-2-15,7-10-2 0,12-4-1 0,9-5-3 16,11-5-2-16,6-4-1 0,0 3 4 0,6-5-1 16,-10-4 3-16,2 3-5 0,-4-1 1 0,-5 6-3 15,-7 3 2-15,-10 1 0 0,-7 6 1 0,-11 0 0 16,-1 4 0-16,-15 2 0 0,-1 2 0 16,-28 0-2-16,36 4-2 0,-36-4 2 0,0 0 1 15,0 0 3-15,0 0 3 0,0 0 3 0,0 0 0 16,0 0 0-16,0 0 1 0,0 0 1 15,-46-14 1-15,46 14-1 0,-47-35 4 0,19 11-4 16,-6-7 2-16,-1-1-2 0,-1-7 6 0,0-2-4 16,-3-7 7-16,-5-3-8 0,-1-2-6 0,-1-2 24 15,1-2-27-15,-1 6 26 0,12 3-16 16,1 5-5-16,5 6 3 0,8 5-7 0,20 32-7 16,-35-53-20-16,35 53-35 0,-12-41-41 0,12 41-78 15,10-28-107-15,-10 28-226 0,45-16 26 0,-45 16 336 16</inkml:trace>
  <inkml:trace contextRef="#ctx0" brushRef="#br3" timeOffset="210014.3529">23823 16020 1405 0,'0'0'229'0,"0"0"-180"16,-8-30-27-16,8 30-1 0,0 0-2 16,-29 14 2-16,-1 2-1 0,-6 9 8 0,-13 5 0 15,-1 9 6-15,-7 8-8 0,-5 10 4 0,-1 4-7 16,2 2 5-16,1 6-10 0,1-2 4 15,9 0-8-15,11 2-4 0,7-6-10 0,12 4 0 16,10-2 0-16,8-4 0 0,10-6 0 0,8-2 0 16,10-8 0-16,10-5 0 0,9-3 0 0,9-7-1 15,9-3-17-15,-4-9-4 0,11 0-13 0,-7-12-15 16,6 1-16-16,-7-14-27 0,5 14-37 0,-25-34-43 16,23 33-82-16,-65-6-176 0,40-55-55 15,-40 55 200-15</inkml:trace>
  <inkml:trace contextRef="#ctx0" brushRef="#br3" timeOffset="210186.6629">22897 16441 1868 0,'-52'6'42'0,"16"0"-26"16,36-6-18-16,0 0 0 0,0 0-2 16,0 0 2-16,32 25 1 0,8-19 1 0,13-2-1 15,13-4 1-15,23-2 1 0,14-2-2 0,17 4-4 16,9-4-10-16,16 6-17 0,-9-4-33 0,11 20-57 15,-26-28-70-15,25 43-106 0,-39-15-245 0,-2-6 70 16,12 23 305-16</inkml:trace>
  <inkml:trace contextRef="#ctx0" brushRef="#br3" timeOffset="210327.6452">24942 17023 1975 0,'-55'28'45'0,"55"-28"-18"0,-46 2-27 16,46-2 0-16,0 0-6 0,0 0-15 0,-30-36-13 15,30 36-23-15,-6-27-43 0,-3-9-85 0,36 40-214 16,-27-4-184-16,8-43 22 0,-8 43 461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15:41.01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4-30T21:16:38.904"/>
    </inkml:context>
  </inkml:definitions>
  <inkml:trace contextRef="#ctx0" brushRef="#br0">1228 5511 508 0,'-6'-35'100'0,"6"35"-21"0,-10-28-2 16,10 28-2-16,0 0-13 0,-18-31 19 0,18 31-19 16,0 0 13-16,-35-46-7 0,35 46-9 0,-28-21-10 15,28 21-4-15,0 0-5 0,-36-26-5 0,36 26-7 16,-29-10-5-16,29 10-5 0,-36 2-2 15,36-2 0-15,-42 16 1 0,13 2-1 16,-3 3 3-16,-4 11-1 0,-1 5 4 0,-9 3 18 16,3 9-27-16,-5-2 26 0,3 8-29 0,-1-4 2 15,1 6 4-15,7-7-13 0,8-1 3 0,6-8-8 16,11 4 4-16,7-5-6 0,6-3 3 0,8 1-5 16,5-5 2-16,13-1-11 0,10-9-3 0,9 1-16 15,7-12-10-15,15-1-18 0,-5-16-19 16,23 7-37-16,-22-30-54 0,32 26-93 0,-14-10-216 15,-9-17 52-15,27 25 417 0</inkml:trace>
  <inkml:trace contextRef="#ctx0" brushRef="#br0" timeOffset="250.6454">1695 6111 1244 0,'0'0'187'0,"0"0"-139"16,-41 4-12-16,41-4-26 0,0 0-10 0,0 0 0 15,0 0-2-15,0 0-7 0,0 0-15 0,0 0-27 16,0 0-41-16,0 0-54 0,0 0-57 0,-4-33-85 15,4 33-144-15,35-30 155 0,-31-11 277 0</inkml:trace>
  <inkml:trace contextRef="#ctx0" brushRef="#br0" timeOffset="610.9221">2230 5635 980 0,'-28'-14'80'0,"28"14"-43"15,0 0-3-15,-29-29 6 0,29 29 12 0,0 0 1 16,-46-24-9-16,46 24-12 0,-38 4-7 16,38-4-1-16,-49 16-1 0,49-16 3 0,-50 37-3 15,25-5 4-15,-5-1-2 0,4 11 8 0,-1-5-5 16,5 12 6-16,-2-2-14 0,10 3 0 0,0 1-9 16,6 0 2-16,6-8-4 0,8-5 2 0,0-7-11 15,-6-31 2-15,36 47-5 0,-8-29 5 0,9-8-3 16,7-4 3-16,7-12 0 0,5-6-2 15,7-7 3-15,4-9-5 0,1-7 6 0,1-9-4 16,-4-5 4-16,-1-6-7 0,-7 2 6 16,-5 0-9-16,-13 3 6 0,-7 7-7 0,-12 2 4 15,-10 1-5-15,-12 9 3 0,-10-1-6 0,-8 3 1 16,-8 5-9-16,-1 7-1 0,-15-1 12 0,2 12-13 16,-9-4 16-16,5 18-14 0,-7-4-16 0,11 6 13 15,-1-4-30-15,15 11-5 0,0-13-15 16,28-4-77-16,0 0-84 0,0 0-249 0,2 48 43 15,-2-48 406-15</inkml:trace>
  <inkml:trace contextRef="#ctx0" brushRef="#br0" timeOffset="798.8777">3008 6064 1565 0,'-67'10'91'0,"67"-10"-44"15,-56 12-18-15,56-12-22 0,-31 0-4 0,31 0-1 16,0 0-4-16,0 0-8 0,-30-38-10 0,30 38-20 16,0-33-24-16,-2 2-27 0,2 31-29 0,32-52-50 15,11 41-67-15,-23-21-126 0,8-5-86 16,25 21 272-16</inkml:trace>
  <inkml:trace contextRef="#ctx0" brushRef="#br0" timeOffset="1315.7953">3491 5525 1023 0,'0'0'222'0,"-31"-2"-203"0,31 2-8 15,-30 18-2-15,30-18 32 0,-30 25-3 0,30-25 23 16,-41 38 0-16,13-17-9 0,8 15-6 0,-6-5-20 16,7 11 3-16,-3-3-9 0,6 2 8 0,-6-1-6 15,6-1-2-15,5-6-10 0,-1 5 5 0,6-7-3 16,6-31 2-16,-6 40-9 0,6-40-3 0,0 0-3 15,0 0 0-15,0 0 1 0,0 0 1 0,35 13 0 16,-35-13-1-16,30-37 4 16,-4 4-5-16,0-11 5 0,5-5-6 0,1-4 5 15,-2 2-6-15,-3 0 7 0,-1 1-7 0,-6 5 6 16,-2 2-6-16,-8 2-11 0,0 3 27 0,-3 7-27 16,-5 1 28-16,-2 30-11 0,6-37-3 0,-6 37 3 15,0 0-2-15,0 0-1 0,0 0-1 0,0 0-2 16,0 0 2-16,-15 29-2 0,13 1-11 15,-4 7 30-15,4 6-28 0,0 1 28 0,-2-7-12 16,10 1-7-16,4-9 5 0,-10-29-4 0,29 49 4 16,-29-49-3-16,52 32 3 0,-19-24 0 0,7-6 2 15,0-8 3-15,9-4 0 0,-1-10 3 0,-1 0-2 16,1-7 3-16,-3-1-3 0,-1 1 2 16,-5-3-2-16,-5 1 3 0,0 3-3 0,-34 26-12 15,39-45 12-15,-39 45-15 0,20-28 26 16,-20 28-13-16,0 0 11 0,0 0-14 0,0 0-1 15,0 0-2-15,0 0-14 0,0 0 27 0,-4 54-25 16,-2-17 23-16,-4 10-9 0,-2 0-5 0,1 3 5 16,5-3-9-16,0-4-2 0,6 0-14 0,0-5-8 15,10 1-17-15,-1-7-10 0,19 9-38 0,-28-41-38 16,66 61-153-16,-66-61-225 0,61 32-8 0,-10-17 309 16</inkml:trace>
  <inkml:trace contextRef="#ctx0" brushRef="#br0" timeOffset="1535.1115">4804 5741 1259 0,'0'0'204'16,"0"0"-188"-16,0 0-9 0,0 0 6 0,0 0 10 16,0 0 11-16,28-33 4 0,-28 33-3 0,43-12-10 15,-15 2-10-15,2-3-6 0,8 1-6 0,5-6-2 16,3 0-4-16,3 3-1 0,1-7-9 0,3 10-6 15,-5-10-1-15,5 13-37 0,-15-13-7 0,9 22-51 16,-47 0-43-16,54-10-58 0,-54 10-71 16,0 0-161-16,0 0 171 0,-42 16 277 15</inkml:trace>
  <inkml:trace contextRef="#ctx0" brushRef="#br0" timeOffset="1660.4269">4870 5938 1388 0,'-38'8'114'0,"38"-8"-35"0,0 0-33 16,-26 28-23-16,26-28-9 0,0 0-1 0,0 0 5 15,28 0 2-15,-28 0-4 0,43-20-9 0,-7 4-6 16,8-7-19-16,13 5-38 0,-3-19-69 16,39 31-183-16,-12-18-255 0,4-4 21 0,22 15 416 15</inkml:trace>
  <inkml:trace contextRef="#ctx0" brushRef="#br0" timeOffset="2631.5874">6489 5442 760 0,'0'0'294'0,"0"0"-231"16,0 0 3-16,-29-33-1 0,29 33-3 0,-8-28 1 15,8 28-7-15,-8-29-8 0,8 29-11 0,0 0-6 16,-16-34-8-16,16 34-2 0,0 0-4 0,0 0 0 15,-30-17-2-15,30 17-3 0,0 0-3 0,-43 13-5 16,43-13 1-16,-50 38 2 16,16-9 8-16,-5 9 0 0,3 7-10 0,-7 0 29 15,1 10-29-15,-9-2 25 0,5 8-9 0,-3-2-8 16,-1-1 9-16,1-3-9 0,9-2 4 0,0-6-11 16,13-4 1-16,7-7-9 0,12-9 3 0,8-27-6 15,8 48 0-15,-8-48-9 0,33 37-4 0,-3-19-11 16,-2-12-13-16,17 7-33 0,-9-22-37 0,31 20-75 15,-29-38-92-15,33 7-222 0,-5 14 13 16,-13-25 367-16</inkml:trace>
  <inkml:trace contextRef="#ctx0" brushRef="#br0" timeOffset="3320.8157">6545 5895 1029 0,'0'0'267'0,"-36"-12"-255"0,36 12-12 0,0 0 0 15,-28 6 0-15,28-6-1 0,0 0 1 0,0 0 4 16,0 0 3-16,0 0 7 0,0 0 3 0,38 20 3 16,-38-20 2-16,53-2 0 0,-23-4-1 0,14 0-4 15,-3-4-1-15,9 0-5 0,-5-2-1 0,7 5-4 16,-5-3-1-16,-1 2-4 0,-8 0 1 0,-7 2-1 16,-31 6 2-16,46-16 0 0,-46 16 10 15,0 0 11-15,0 0 4 0,0 0-1 0,12-27-8 16,-12 27-13-16,0 0-3 0,-42-34-2 15,42 34 0-15,-40-13-1 0,40 13 1 0,-53-10-1 16,19 6 1-16,3 4 2 0,-3 6 1 0,-2 2 2 16,5 1 0-16,-3 5 3 0,2 6-1 0,3 2 7 15,-1-3-3-15,30-19 4 0,-42 51-7 0,26-23 1 16,-1 1-7-16,9-1 1 0,4 5-5 16,6-3 2-16,-2-30-2 0,18 49 2 0,-18-49-1 15,31 36 1-15,-31-36-2 0,54 17 3 0,-25-15-2 16,11-6 1-16,0-5 1 0,7-5-3 0,5-6 3 15,-5-6-3-15,1 1 3 0,-3-5-3 0,1-1 4 16,-5-5-5-16,-1 7 5 0,-2-1-5 16,-9 3 4-16,-1 5-4 0,-28 22 4 15,40-33-3-15,-40 33 2 0,0 0-1 0,0 0 3 16,0 0-1-16,0 0 0 0,0 0 0 0,0 0-3 16,0 0 0-16,0 0-1 0,-26 37 4 0,8-5-4 15,-6 1 5-15,2 3-4 0,3 1 4 0,1 0-3 16,2-1 5-16,4-5-3 0,2-3 4 0,10-28-3 15,-10 41 1-15,10-41-3 0,0 0 1 0,0 0 2 16,20 28 3-16,-20-28 4 0,32-10-2 16,-32 10 3-16,53-32-4 0,-19 7 0 0,2-5-4 15,-5-3 3-15,5-1-5 0,0-3 7 0,1 1-2 16,1 1 4-16,-5 4-7 0,-5 3 1 16,-28 28-4-16,46-47 1 0,-46 47-1 0,0 0 2 15,29-32 1-15,-29 32 2 0,0 0 0 0,0 0 0 16,0 0-3-16,0 0-2 0,0 0 0 0,-15 48-3 15,5-19 4-15,-2 4-3 0,4 1 4 16,-2 1-5-16,2-1 3 0,6-3-5 0,4-3 1 16,-2-28-11-16,26 39-5 0,-26-39-11 0,45 18-9 15,-7-14-12-15,-2-20-22 0,19 10-32 0,-15-33-45 16,39 25-64-16,-34-41-79 0,21 6-157 0,5 13 24 16,-29-29 374-16</inkml:trace>
  <inkml:trace contextRef="#ctx0" brushRef="#br0" timeOffset="3493.1398">8331 5255 845 0,'-30'-2'120'0,"30"2"-16"16,-51 30-6-16,33 5 2 0,-18-9-18 0,14 21-9 15,-13-4-3-15,13 12-43 0,-10 1 15 0,10 3-38 16,-3-2 0-16,9 2 6 0,4-4-12 0,0-2 7 16,6-2-8-16,2-4 4 0,6 5-16 15,0-7 6-15,6-2-11 0,0-9-12 0,4-3-26 16,-12-31-52-16,28 40-86 0,-28-40-231 0,0 0-37 15,27 31 216-15</inkml:trace>
  <inkml:trace contextRef="#ctx0" brushRef="#br0" timeOffset="3931.7359">7994 5635 1294 0,'0'0'36'0,"0"0"-37"0,0 0 3 0,-4 28 10 15,4-28 16-15,0 0 13 0,48 31 8 0,-48-31 2 16,45 16-2-16,-45-16-5 0,58 16-1 0,-58-16-7 16,61 10-2-16,-33-9-9 0,0 5-2 15,-28-6-4-15,47 10-1 0,-47-10-2 0,42 12-1 16,-42-12-5-16,27 14-3 0,-27-14-2 16,0 0 2-16,0 0 2 0,28 35 2 0,-28-35-3 15,2 28-1-15,-2-28-4 0,-2 41 0 0,2-41-5 16,-18 49 4-16,4-19-5 0,3 1 2 0,1 1-1 15,-2-3 2-15,12-29-2 0,-22 50 3 0,22-50-2 16,-14 37 1-16,14-37-2 0,-6 28 2 16,6-28-2-16,0 0 1 0,0 0 1 0,0 0-2 15,0 0 0-15,0 0-1 0,0 0 1 0,0 0 3 16,0 0 6-16,0 0 3 0,38-40 2 0,-22 11-3 16,3-7 3-16,-1 1-5 0,-6-3 4 0,2 1-3 15,-6 6 3-15,-2-3-5 0,0 6 0 0,-4-1-5 16,-2 29 2-16,8-39-4 0,-8 39 2 15,0 0-2-15,8-30 0 0,-8 30-1 16,0 0-6-16,0 0-12 0,0 0-12 0,0 0-16 16,0 0-19-16,33-6-34 0,1 22-46 0,-34-16-71 15,63 4-138-15,-19 2-152 0,-14-14 39 0,25 26 462 16</inkml:trace>
  <inkml:trace contextRef="#ctx0" brushRef="#br0" timeOffset="4260.669">8838 5816 1053 0,'-6'44'105'16,"6"-44"-51"-16,0 0 7 0,27 25 8 0,3-13-4 16,-30-12-5-16,56 6-3 0,-56-6-8 15,63-6-8-15,-33-4-7 0,13 2-6 0,-5-6-6 16,5 3-7-16,-5-7-5 0,0 0-7 0,-5-1 1 15,-33 19-3-15,48-42 3 0,-48 42 0 0,22-31 5 16,-22 31 0-16,8-28 3 0,-8 28-1 0,0 0-2 16,-20-29-3-16,20 29-3 0,-38-10-3 0,10 12 0 15,-3 4 0-15,-3 7-2 0,-6 5 5 16,1 4 2-16,-5 9 10 0,3 1 4 16,-1 3 10-16,3 1-7 0,3-1 2 0,2 0-11 15,10 1-3-15,7-9-8 0,17-27-1 0,-16 52-6 16,16-52-3-16,12 39-14 0,-12-39-11 0,43 31-21 15,-43-31-33-15,79 18-56 0,-47-37-101 0,41 13-320 16,-1-2 26-16,-9-16 298 0</inkml:trace>
  <inkml:trace contextRef="#ctx0" brushRef="#br0" timeOffset="4777.6223">10218 5832 542 0,'0'0'91'0,"45"-41"-64"15,-45 41 4-15,38-34 14 0,-38 34 3 0,0 0 10 16,28-12 15-16,-28 12 25 0,0 0 3 16,0 0-5-16,0 0-17 0,-28 18-16 0,28-18 0 15,-28 32 1-15,28-32 2 0,-33 41-9 0,21-14-2 16,12-27-13-16,-44 54-1 0,20-25-11 0,3 9 1 16,-1-7-8-16,4 2 2 0,0-1-6 0,8-4-2 15,10-28-9-15,-18 43-2 0,18-43-4 16,0 29-1-16,0-29-1 0,0 0 3 0,24 36-2 15,-24-36 1-15,32 10 1 0,-32-10 0 0,47-2 0 16,-15-6-1-16,-2-4 0 0,5-4-3 16,-3-1 3-16,2-1-3 0,-6-2 2 0,-28 20-1 0,43-47 3 15,-43 47-3-15,20-51 3 0,-12 23-4 0,-6 1-2 16,-4-1-4-16,2 28-3 0,-10-49-5 16,10 49 1-16,-22-40-4 0,22 40 4 15,-28-25-3-15,28 25 3 0,-29-10 0 0,29 10-1 16,-28 4-3-16,28-4-3 0,0 0-4 0,-22 41-12 15,22-41-9-15,-6 44-25 0,6-44-24 0,12 47-62 16,-12-47-81-16,0 0-250 0,52 25 25 0,-52-25 337 16</inkml:trace>
  <inkml:trace contextRef="#ctx0" brushRef="#br0" timeOffset="5028.2125">11584 5218 1082 0,'-28'-39'252'0,"-1"17"-221"0,-7 0 10 16,36 22 11-16,-57-18 7 0,57 18-7 15,-68 10-6-15,37 10 0 0,-13-2-7 0,6 13-1 16,-5 5-15-16,7 7-1 0,5 10-12 0,-3 4 4 16,6 4 12-16,6 10-26 0,3-2 23 0,1 6-24 15,2-4 2-15,6 1 7 0,4-3-12 0,6 0 6 16,6-4-9-16,4-6-1 0,8-6-21 0,-6-13-16 15,13 5-55-15,-25-45-1 0,46 67-59 0,-46-67-114 16,0 0-219-16,38 27-12 16,-38-27 366-16</inkml:trace>
  <inkml:trace contextRef="#ctx0" brushRef="#br0" timeOffset="5200.52">10905 5842 1815 0,'0'0'60'0,"0"0"-31"0,0 0-7 0,0 0-14 16,0 0-2-16,0 0-3 0,55-18-1 0,-17 8 0 16,10-5-3-16,13-5 0 0,0-4-16 0,9 6-27 15,-7-9-48-15,24 19-21 0,-20-27-67 0,46 25-303 16,-14-8-43-16,0-8 37 0</inkml:trace>
  <inkml:trace contextRef="#ctx0" brushRef="#br0" timeOffset="5952.4198">12447 6011 1026 0,'0'0'119'0,"0"0"-44"0,0 0-10 15,0 0-12-15,0 0-9 0,-45-4-6 0,45 4 2 16,-38 28 1-16,38-28 1 0,-39 39-7 16,39-39 1-16,-46 43-6 0,46-43 1 15,-39 48-7-15,39-48-2 0,-40 43-7 0,40-43-2 16,-28 45-4-16,28-45 1 0,-20 38-3 0,20-38-1 16,0 0-4-16,-4 35 0 0,4-35-3 0,0 0 1 15,0 0 0-15,0 0 2 0,30 6 0 0,-30-6 0 16,34-16 1-16,-34 16-2 0,39-35 1 0,-39 35-4 15,48-53 4-15,-24 23-4 0,-3-1 4 0,7-3-5 16,-8 1 5-16,2-1-4 0,-8 1 5 16,0-3-4-16,-5 7 4 0,-5 1-5 0,-4 28 5 15,8-41-3-15,-8 41 2 0,0 0 0 0,0 0-1 16,-2-30 1-16,2 30-2 0,0 0 0 16,0 0 0-16,0 0-1 0,0 0-1 0,-8 46 3 15,8-46-2-15,0 49 5 0,0-22-2 0,0 1 6 16,2 1-1-16,2 1 2 0,-4-30-1 15,12 51 4-15,-12-51-4 0,22 40 5 0,-22-40 0 16,34 25 0-16,-34-25-1 0,45 12 0 0,-45-12-1 16,54-2-1-16,-25-8 1 0,9-4-2 0,0-1 0 15,3-7-3-15,-3-6 0 0,-1-1-4 0,-1-1 2 16,-4-3-4-16,1-1 3 0,-5 3-3 0,-2 3 2 16,-26 28-2-16,36-43 2 0,-36 43-2 0,0 0 4 15,21-31 1-15,-21 31 1 0,0 0 0 16,0 0-3-16,0 0-2 0,0 0-2 15,-17 27-1-15,17-27 0 0,-26 57 2 0,12-17-3 16,-2 1 2-16,2 0-8 0,0-1-1 0,4 1-14 16,4-8-6-16,12 5-14 0,-6-7-5 0,18 5-27 15,-18-36-19-15,48 57-47 0,-48-57-66 0,71 31-116 16,-23-19-194-16,-7-20 76 0,25 20 399 0</inkml:trace>
  <inkml:trace contextRef="#ctx0" brushRef="#br0" timeOffset="6328.3617">13709 5911 1635 0,'0'0'105'0,"-38"-16"-60"15,38 16-5-15,-47-16 1 0,47 16-9 16,-44-4-9-16,44 4-4 0,-45 4-6 0,45-4 1 16,-46 24-2-16,46-24-1 0,-46 41-1 0,29-11 2 15,-3 1-4-15,2 3 4 0,2 3-4 0,2-2-1 16,4 1-7-16,-1-3 0 0,7-5 0 0,2 1 0 15,2-29 0-15,2 48 0 0,-2-48 0 0,21 33 0 16,-21-33 0-16,40 20 0 0,-40-20 0 0,55 0 0 16,-25-10 0-16,8-6 0 0,5-7 0 15,-1-5 0-15,1-1 0 0,-5-7 0 0,-2 1 0 16,-1-3 0-16,-7 1 0 0,-6-1 0 16,-4 1 0-16,-2 4 0 0,-9 1 0 0,3 3 0 15,-10 29 0-15,6-38 0 0,-6 38 0 0,0 0 0 16,0 0 0-16,0 0 0 0,-31-6 0 0,31 6 0 15,-28 38 0-15,10-5 0 0,-2 7 0 0,0 1 0 16,3 4 0-16,-1-4-8 0,10 3-17 16,0-7-5-16,14 3-18 0,-4-9-4 0,16 4-19 15,-18-35-15-15,53 58-36 0,-53-58-47 0,77 35-97 16,-43-21-247-16,14-22 46 0,17 18 278 0</inkml:trace>
  <inkml:trace contextRef="#ctx0" brushRef="#br0" timeOffset="6641.6298">14552 5842 1292 0,'-45'-40'312'0,"45"40"-236"0,-48-13-25 15,48 13-3-15,-51 0-13 0,21 4-12 0,-4 3-4 16,3 5 3-16,-5 2 0 0,0 6 4 0,7-3-6 16,1 7-1-16,28-24-5 0,-44 47-2 0,44-47-6 15,-13 48-2-15,13-48-4 0,11 43 1 16,-11-43-1-16,38 39 1 0,-38-39-1 0,58 22 0 15,-23-12 0-15,9-6 0 0,-1-2 1 0,-1 2 0 16,3-4 0-16,-1 0 0 0,-8 2-2 16,-7-1 3-16,-29-1 1 0,46 6 0 0,-46-6 5 15,0 0 0-15,0 0 1 0,0 0-1 0,0 0-8 16,0 0 0-16,0 0 0 0,8 28 0 0,-8-28 0 16,0 0 0-16,-38 33 0 0,38-33-3 15,-33 24-17-15,33-24-10 0,-28 26-17 0,28-26-11 16,-22 33-36-16,22-33-30 0,-16 39-59 0,16-39-87 15,0 0-153-15,-10 28-81 0,10-28 214 0</inkml:trace>
  <inkml:trace contextRef="#ctx0" brushRef="#br0" timeOffset="6954.9296">15321 5673 1266 0,'-26'47'398'16,"-20"-39"-338"-16,11 11-21 0,-3-5-1 0,6 8 1 16,-9-5-9-16,3 3 3 0,3 0-5 15,5 0 0-15,30-20-12 0,-36 29-4 0,36-29-8 16,0 0-3-16,-6 35 0 0,6-35 1 0,32 16 1 16,-32-16 2-16,57 6 0 0,-19-10-1 0,8-2-2 15,-3 0-1-15,3-1 1 0,-1-1-3 0,-5 2 3 16,-5 4-1-16,-7 2 0 0,-28 0 2 15,36 6 1-15,-36-6 1 0,0 0 1 0,10 29 0 16,-10-29-3-16,-12 40-3 0,-6-13 0 16,-8 7 0-16,-9-1 0 0,-3 0 0 0,-6-1 0 15,5-2 0-15,-7-1-3 0,3-1-17 0,3 5-28 16,-5-11-26-16,19 21-100 0,-30-41-237 0,56-2-187 16,-45 41 6-16,45-41 466 0</inkml:trace>
  <inkml:trace contextRef="#ctx0" brushRef="#br0" timeOffset="9254.0712">4822 7147 1507 0,'0'0'39'16,"0"0"-24"-16,0 0-16 0,53-28 0 0,-15 10 3 16,12 1-4-16,3-9 2 0,8-1-11 0,5 3-10 15,-11-7-23-15,20 11-21 0,-15-18-30 16,15 23-43-16,-19-27-55 0,7 19-186 0,0 11-44 15,-35-20 234-15</inkml:trace>
  <inkml:trace contextRef="#ctx0" brushRef="#br0" timeOffset="9426.3802">4980 7525 1629 0,'0'0'236'0,"0"0"-209"16,0 0-9-16,34-12-7 0,4 6 4 15,9-4-2-15,9-10-3 0,5-3-5 0,-4-7-2 16,7-3-18-16,1 7-36 0,-7-21-85 0,37 33-293 16,-24-29-204-16,14 0 38 0,0 1 488 0</inkml:trace>
  <inkml:trace contextRef="#ctx1" brushRef="#br0">25155 14456 0,'0'0'0,"0"0"0,0 0 0,0 0 0,0 0 0,0 0 0,0 0 0,0 0 16</inkml:trace>
  <inkml:trace contextRef="#ctx0" brushRef="#br0" timeOffset="58473.207">17614 5216 832 0,'6'-37'202'0,"-14"7"-174"0,0-2-9 0,0-1-8 16,-4 2-6-16,2 5-5 0,10 26-1 0,-36-28 0 15,36 28 0-15,-51 14 1 0,17 10 0 0,-7 13 4 16,-5 10 0-16,-1 12 16 0,-7 10 5 0,-1 16 25 15,-5 0 18-15,1 23-16 0,-8-10 22 0,7 16-25 16,-5-11-6-16,17 9 11 0,-5-12-24 0,17 3 8 16,6-17-25-16,11-3 4 0,11-12-21 0,14-10 7 15,13-10 9-15,13-6-31 0,22-7 12 0,-1-15-55 16,22 3-20-16,-5-26-44 0,25 16-67 0,-20-34-87 16,8-4-186-16,16 16 73 0,-28-33 376 15</inkml:trace>
  <inkml:trace contextRef="#ctx0" brushRef="#br0" timeOffset="58864.8449">17663 5917 1028 0,'0'0'39'0,"0"0"-28"0,0 0 12 0,0 0 16 15,0 0 6-15,-30-22 4 0,30 22-14 0,0 0-9 16,0 0 0-16,-6 41-1 0,6-13 7 0,-7-1-1 15,9 9 4-15,-12-5-7 0,10 11 2 16,-8-9-12-16,6 8 2 0,-6 1-10 0,6 3 6 16,-6 4-9-16,0 0 8 0,0 1-10 0,-2-3 5 15,2-6 14-15,4-3-34 0,-2-11 32 0,6-27-36 16,8 38 13-16,-8-38 3 0,0 0-1 0,0 0 10 16,36 11 9-16,-36-11 8 0,30-37-16 0,-7 5 26 15,-3-9-40-15,2-8 21 0,4-8-12 0,-1 0-8 16,-5-2 13-16,-2 4-3 0,-6 2 14 0,-6 3-4 15,-8-1 8-15,-4 6-9 0,-4-2 2 0,-2 5-11 16,-4 7-2-16,0 3-6 0,16 32 1 0,-21-41-3 16,21 41 3-16,0 0-4 0,0 0 0 15,0 0-1-15,0 0-1 0,0 0 1 0,0 0-11 16,37-20-12-16,1 24-26 0,-2-14-33 0,19 16-31 16,-19-23-37-16,37 28-30 0,-33-28-26 0,31 25-47 15,-18-2-81-15,-5-20-29 0,21 29 271 0</inkml:trace>
  <inkml:trace contextRef="#ctx0" brushRef="#br0" timeOffset="59209.4424">18356 6011 1248 0,'0'0'52'15,"0"0"-35"-15,0 0 13 0,0 0 14 0,52 0 10 16,-52 0 0-16,53-10-7 0,-53 10-7 0,60-12-9 15,-27 3-2-15,3 7-8 0,-5-8-3 0,5 6-5 16,-10-2-9-16,2 0-3 0,-28 6 0 0,45-14-1 16,-45 14 3-16,28-17-1 0,-28 17 2 0,0 0-1 15,20-42 1-15,-20 42-3 0,2-37 3 0,-2 37-3 16,-6-42 4-16,6 42 1 0,-24-43 7 0,24 43 0 16,-36-31 5-16,36 31-4 0,-55-10 0 0,27 14-1 15,-9 6-2-15,1 7-1 0,-4 11-4 0,-3 5 4 16,-5 7-4-16,3 1 5 0,1 4-5 0,6 3 2 15,9 1-7-15,3-4 3 0,8-4-7 16,8-7 3-16,12-5-4 0,-2-29 2 0,34 48-2 16,-6-35-1-16,11-1-8 0,7-12-11 0,19-2-24 15,-1-14-25-15,25 9-32 0,-16-29-46 0,30 30-104 16,-28-25-141-16,10-1-75 0,8 20 131 0,-29-31 340 16</inkml:trace>
  <inkml:trace contextRef="#ctx0" brushRef="#br0" timeOffset="59538.3748">19291 5926 1295 0,'-60'10'104'0,"17"16"-26"16,-15-10 3-16,17 21 10 0,-9-15-15 0,13 13-16 15,-7-5-23-15,8 1-7 0,1-3-8 16,15-1-3-16,20-27-3 0,-28 40-3 0,28-40-9 16,0 33-1-16,0-33-1 0,28 32 5 0,0-17 0 15,7-7 2-15,13-6-3 0,5-8-4 0,13-10 0 16,13-7-2-16,4-13 3 0,0-5-5 15,0-12 6-15,-7-4-6 0,1-8 6 0,-8-4-5 16,-3-4 6-16,-3-2-8 0,-8-1 9 0,-1-1-11 16,-19-2-6-16,-1 0 21 0,-14 5-19 0,-8 7 21 15,-10 2-6-15,-4 2-8 0,-8 2 8 0,-2 8-7 16,-6 9 7-16,-2 15-1 0,20 29 3 0,-57-18-1 16,19 32-3-16,-1 15-2 0,-7 19-5 15,1 5 3-15,7 12-5 0,2 4 6 16,7 5-6-16,9-1-5 0,8-4 15 0,10 0-31 15,18-4 2-15,-2-10-35 0,29 8-58 0,-13-33-61 16,55 31-171-16,-20-34-207 0,13-7 40 0,15 7 343 16</inkml:trace>
  <inkml:trace contextRef="#ctx0" brushRef="#br0" timeOffset="60180.607">20774 4938 540 0,'16'-37'39'16,"-16"37"47"-16,10-47 62 0,-10 47 29 0,0 0-7 16,0 0-34-16,0 0-49 0,-28 33-27 0,28-33-11 15,-36 65-1-15,11-25-9 0,13 15 9 0,-16-4-12 16,10 12 4-16,-8 0-18 0,7 8 5 0,-3 1-12 15,6 3-9-15,-2-4 28 0,8 4-27 0,0-2 20 16,2-4-12-16,6-4-12 0,-2-4 5 16,8-4-11-16,-2 0 8 0,2-4-7 0,2-6 5 15,2-4-4-15,-6-7 3 0,6-7-3 0,-8-29 3 16,12 38-2-16,-12-38 2 0,0 0-1 0,0 0 1 16,32 12 2-16,-32-12-1 0,0 0 1 15,29-42-2-15,-17 13 1 0,2-9-4 0,-4-7 4 16,2-2-5-16,-4-2 4 0,2-3-3 15,-2 5 4-15,2 0-4 0,-5-4 5 0,7 0-3 16,-2 1 5-16,8 5-7 0,0 8 7 0,2 11-9 16,-20 26-14-16,35-31 14 0,-35 31 2 0,0 0 0 15,36 10 18-15,-36-10-16 0,20 35-2 0,-20-35 3 16,16 59-4-16,-12-24 4 0,0 5-4 0,-2 1 5 16,-4 2-5-16,-4 1 5 0,0-3-5 0,-6 0 4 15,2 1-4-15,-8-3 5 0,0 4-5 16,-2-5 5-16,-5-7-8 0,-3 1 4 0,0-7-3 15,-1-3 2-15,29-22 1 0,-54 31 2 16,54-31-5-16,-38 8-11 0,38-8-24 0,0 0-34 16,0 0-48-16,-2-65-67 0,44 52-106 0,-18-27-225 15,15-7 52-15,17 14 290 0</inkml:trace>
  <inkml:trace contextRef="#ctx0" brushRef="#br0" timeOffset="60838.5035">21606 5682 1115 0,'0'0'334'0,"-34"-11"-299"0,34 11-11 16,-40 15 14-16,40-15 13 0,-45 22 11 15,17-10-7-15,28-12-2 0,-57 45-8 16,31-15-5-16,-8 3-14 0,4 6 2 0,1 1-8 16,1 7 3-16,-6 0-4 0,13 0 6 0,-3 1-9 15,12-5 5-15,-2-8-7 0,10-1-11 0,4-5-3 16,8-1 0-16,-8-28 0 0,30 37 0 0,-30-37 0 15,55 20 0-15,-19-20 0 0,1-6 0 0,9-10 0 16,2-5 0-16,5-11 0 0,0-7 0 0,-3 0 0 16,1-7 0-16,-5-5 0 0,-8-2-15 15,-3 4 3-15,-7-4-4 0,-6 9 5 0,-4-1-2 16,-10 6 7-16,-8 1-3 0,-8 5 7 0,-8 3-3 16,16 30 7-16,-40-47-3 0,40 47 2 15,-49-24-1-15,17 19 1 0,2 6 2 0,-3 3 2 16,3 4 2-16,2 2-1 0,28-10 2 0,-43 28-3 15,43-28-2-15,0 0-3 0,-22 29 0 0,22-29-2 16,0 0 2-16,30 26 1 0,-30-26 0 16,53 6 1-16,-13-10-1 0,5-2 0 0,9-4-1 15,7 0 1-15,2-2-1 0,1 1 1 0,3-1-2 16,-2 0 2-16,-1 0-3 0,-7 2 1 0,-3 2 0 16,-9 3 1-16,-7 1-1 0,-38 4 2 0,41-2 0 15,-41 2 2-15,0 0 2 0,0 0 0 0,0 0 1 16,0 0-4-16,-45 39 1 0,13-17 2 15,0 3 4-15,-5 7-1 0,-5 1-8 16,5 5 0-16,-3 3 0 0,2 2 0 0,7 4 0 16,7-1 0-16,6-1 0 0,6-4 0 0,8-5 0 15,8-3 0-15,8-3 0 0,-12-30 0 0,38 45 0 16,-11-29 0-16,3-6 0 0,6-5 0 0,3-5 0 16,3-5 0-16,-2-5 0 0,-3-4 0 0,1-10 0 15,-2-1 0-15,-5-7 0 0,-7-5 0 16,-2-2 0-16,-8-7 0 0,-6 3 0 0,-3 2 0 15,-8-3 0-15,-5 3 0 0,-4 0 0 0,-4 3 0 16,2 1 0-16,-4 3 0 0,-2 7 0 0,20 27 0 16,-37-40-10-16,37 40-7 0,-34-19-9 15,34 19-10-15,0 0-11 0,0 0-36 0,-36-8-59 16,36 8-96-16,0 0-84 0,34 16-220 0,-4-5 88 16,-30-11 325-16</inkml:trace>
  <inkml:trace contextRef="#ctx0" brushRef="#br0" timeOffset="61084.124">23152 4952 1703 0,'-44'-14'72'0,"44"14"-40"0,-47-11 0 0,47 11 7 16,-42 7-3-16,42-7-7 0,-37 34-9 15,11-3 0-15,4 7-4 0,-2 5 0 0,3 12-9 16,3 4 3-16,0 10-8 0,2 8 4 0,4 2 1 15,2 5-9-15,2-1 4 0,5-2-2 0,-3-7-2 16,4-3 4-16,4-6-14 0,4-8-3 16,5 0-25-16,-1-15-20 15,18 5-38-15,-28-47-39 0,55 61-104 16,-55-61-109-16,36 14-172 0,0 0 37 0,-36-14 399 16</inkml:trace>
  <inkml:trace contextRef="#ctx0" brushRef="#br0" timeOffset="61307.8512">23180 5592 1557 0,'0'0'169'0,"-42"2"-95"0,42-2-13 15,-47 10-7-15,47-10-8 0,-28 13-16 0,28-13-3 16,0 0-7-16,-34 38-11 0,34-38-9 0,-12 27 0 16,12-27 0-16,8 28 0 0,-8-28 0 0,20 35 0 15,-20-35 0-15,34 34 0 0,-34-34 0 16,47 25 0-16,-19-9 0 0,8-4 0 0,-1 6 0 15,-1-3 0-15,6 3 0 0,-9 2 0 16,7 1 0-16,-4-5 0 0,5 8-33 0,-5-14-57 16,21 23-79-16,-55-33-149 0,68 10-278 0,-27 2 32 15,-9-16 288-15</inkml:trace>
  <inkml:trace contextRef="#ctx0" brushRef="#br0" timeOffset="62054.9719">18984 7198 988 0,'0'0'51'0,"20"-49"-28"0,-20 49 7 16,4-48 16-16,-4 48 7 0,4-47 6 0,-4 47-2 16,-8-33 3-16,8 33-5 0,0 0-4 15,-30-16-5-15,30 16-4 0,-40 2-1 0,13 2-2 16,27-4 2-16,-58 31 2 0,30-5 2 0,-9-4-5 16,7 7-3-16,-5-3-11 0,3 3 0 0,4-3-6 15,28-26-2-15,-34 49-5 0,34-49-1 0,-21 47-6 16,21-47 1-16,4 42-3 0,-4-42 2 15,19 37-2-15,-19-37 0 0,38 32-2 0,-38-32 2 16,55 19-2-16,-15-17 1 0,4-4-1 16,1-6-3-16,3-1 2 0,1-7-1 0,-7 2 2 15,1-4-2-15,-7 3 1 0,-6 1-2 0,-30 14 2 16,43-34-1-16,-43 34 2 0,26-37-2 0,-26 37 3 16,10-37-3-16,-10 37 1 0,-6-32-2 0,6 32 3 15,-20-28-3-15,20 28 3 0,0 0-2 0,-30-25 0 16,30 25 0-16,0 0-2 0,-27 10 1 15,27-10-1-15,-22 31 2 0,10-3-2 0,-4 9 4 16,4 6-5-16,-5 11 5 0,7 7-4 0,0 4-7 16,-4 5 22-16,4 9-18 0,-4 4 18 15,-2 3-5-15,0 3-10 0,-1 0 12 0,1-9-7 16,-6-3 4-16,2-10-7 0,2-6 0 0,-7-8 0 16,1-4 0-16,-10-5 0 0,1-7 0 0,-5-4 0 15,2-5 0-15,-1-6 0 0,1-9 0 16,2-3 0-16,1-8 0 0,3-6 0 0,30 4 0 15,-48-31 0-15,33-5 0 0,7-5 0 0,2-16-40 16,20 0-26-16,-4-14-31 0,27 10-30 0,-19-31-66 16,43 32-98-16,-29-16-233 0,22-15 30 0,9 22 280 15</inkml:trace>
  <inkml:trace contextRef="#ctx0" brushRef="#br0" timeOffset="62289.9517">19837 6525 1239 0,'28'10'359'16,"-28"-10"-331"-16,0 0 9 0,0 0 18 0,0 0 7 16,0 0-3-16,0 0-26 0,-10 41 17 0,-8 0-34 15,-7 5 22-15,-3 5-16 0,-4 2-12 16,-2 4 2-16,7 0-7 0,-1 0 3 0,2-2-9 16,1 4 6-16,5 0-7 0,0-4 4 0,2 1-4 15,8-7 3-15,0-2-6 0,4-4 1 0,10-1-12 16,0-7-6-16,8-1-18 0,-12-34-7 15,46 51-30-15,-46-51-18 0,73 25-20 0,-41-40-67 16,37 26-35-16,-25-34-69 0,25 3-100 0,8 12-18 16,-25-31 265-16</inkml:trace>
  <inkml:trace contextRef="#ctx0" brushRef="#br0" timeOffset="62571.888">20415 7145 1130 0,'-27'-38'223'0,"27"38"-68"0,-28-37-29 15,28 37-22-15,-38-22-25 0,38 22-19 0,-47-11-15 16,15 11-9-16,3 0-7 0,1 5-5 0,0 1-6 15,28-6-4-15,-43 24-10 0,43-24-4 0,-36 39 0 16,36-39 0-16,-30 53 0 16,20-23 0-16,2 0 0 0,4 1 0 0,0 0 0 15,8 1 0-15,0-1 0 0,-4-31 0 0,14 50 0 16,-14-50 0-16,22 41 0 0,-22-41 0 0,40 28 0 16,-40-28 0-16,51 7 0 0,-23-9 0 0,1-5 0 15,5-7 0-15,-2-4 0 0,0-6 0 0,-3-3 0 16,-3-5 0-16,0-1 0 0,-5-4 0 15,7-1 0-15,-8-5 0 0,4 5 0 0,-10-3-34 16,1 6-8-16,-9-7-11 0,4 13-7 0,-16-7-16 16,6 36-6-16,-4-49-15 0,4 49-19 0,0 0-27 15,0 0-49-15,-35-21-55 0,35 21-114 0,-6 27-26 16,6-27 231-16</inkml:trace>
  <inkml:trace contextRef="#ctx0" brushRef="#br0" timeOffset="62947.8284">21213 6899 1251 0,'-37'-14'150'0,"37"14"-43"0,-54 10-17 0,54-10-7 16,-63 16-17-16,33-5-8 0,-13-1-12 0,7 6-3 16,-3-6-6-16,5 6-3 0,0-5-6 15,34-11-2-15,-55 32-8 0,55-32-8 0,-40 33-10 16,40-33 0-16,-16 28 0 0,16-28 0 15,0 29 0-15,0-29 0 0,0 0 0 0,34 40 0 16,-34-40 0-16,49 19 0 0,-49-19 0 0,56 16 0 16,-26-12 0-16,-1 2 0 0,3-4 0 0,-4 2 0 15,-28-4 0-15,41 8 0 0,-41-8 0 16,32 8 0-16,-32-8 0 0,0 0 0 0,0 0 0 16,22 29 0-16,-22-29 0 0,0 0 0 0,-2 34 0 15,2-34 0-15,-20 31 0 0,20-31 0 0,-34 45 0 16,34-45 0-16,-47 46 0 0,47-46 0 0,-54 41 0 15,27-17 0-15,27-24 0 0,-44 33-11 0,44-33-25 16,0 0-10-16,-14 32-31 0,14-32-25 16,0 0-21-16,0 0-81 0,68-6-110 15,-39-10-214-15,11-14 59 0,17 21 333 0</inkml:trace>
  <inkml:trace contextRef="#ctx0" brushRef="#br0" timeOffset="63276.7948">21691 6942 1189 0,'-28'-31'409'0,"28"31"-343"16,-50 7-24-16,50-7 5 0,-53 12 3 0,53-12-8 15,-46 20-13-15,46-20-2 0,-53 29-4 0,53-29 1 16,-44 34-6-16,44-34-2 0,-31 35-4 16,31-35-3-16,-18 30-4 0,18-30 0 0,-2 27-5 15,2-27 1-15,0 0-1 0,22 34 1 0,-22-34-1 16,35 18 1-16,-35-18 0 0,56 7 0 15,-21-7 0-15,3-2 0 0,-2 1-1 0,-1 1 1 16,-5 0-2-16,-2 3 1 0,-28-3-1 0,41 8 2 16,-41-8 0-16,0 0 1 0,0 0-1 0,20 38 2 15,-20-38-3-15,-18 39 2 0,18-39-2 0,-43 53 2 16,15-23-3-16,-2-3 4 0,-5 1-3 0,1-1 2 16,0-1-2-16,1 0 0 0,33-26-2 0,-46 37 3 15,46-37-11-15,0 0-10 0,0 0-23 16,0 0-19-16,6 30-37 0,-6-30-31 15,60-14-74-15,-37-28-168 0,27 23-137 0,3-1 13 16,-3-19 408-16</inkml:trace>
  <inkml:trace contextRef="#ctx0" brushRef="#br0" timeOffset="64028.6764">22368 6970 1501 0,'-48'-38'150'15,"48"38"-78"-15,-35-16-18 0,35 16 0 0,-48-11-11 16,48 11-11-16,-53 0-4 0,25 4 0 0,0 1-3 15,28-5-3-15,-53 22-8 0,53-22-1 0,-50 34-3 16,23-13-9-16,-1 3-1 0,-4 3 0 16,2 5 0-16,3 1 0 0,-3-1 0 0,4 3 0 15,3-1 0-15,9-3 0 0,14-31 0 16,-16 53 0-16,16-53 0 0,8 46 0 0,-8-46 0 16,35 35 0-16,-35-35 0 0,54 20 0 0,-22-14 0 15,5-8 0-15,7-4 0 0,-5-4 0 0,7-6 0 16,-3-3 0-16,-3-1 0 0,4-4 0 0,-7-1 0 15,-1-3 0-15,0 1 0 0,-9-3 0 0,1 0 0 16,-10-1 0-16,0 1 0 0,-6 1 0 0,-5 1 0 16,-7 28 0-16,10-41 0 0,-10 41 0 15,0 0 0-15,0-29 0 0,0 29 0 0,0 0 0 16,0 0 0-16,0 0 0 0,0 0 0 16,-10 29 0-16,10-29 0 0,-15 41 0 0,5-13 0 15,4 0 0-15,0 3 0 0,-2-3 0 0,6-1 0 16,0 1 0-16,2-28 0 0,10 47 0 0,-10-47 0 15,22 45 0-15,-22-45 0 0,35 34 0 0,-35-34 0 16,52 23 0-16,-25-17 0 0,5-4 0 16,4-2 0-16,-7-2 0 0,5-4 0 0,0-4 0 15,-3-3 0-15,-3-1 0 0,-28 14 0 0,48-34 0 16,-48 34 0-16,35-35 0 0,-35 35 0 0,24-33 0 16,-24 33 0-16,12-32 0 0,-12 32 0 0,6-30 0 15,-6 30 0-15,0-27 0 0,0 27 0 0,0 0 0 16,0 0 0-16,0 0 0 15,0 0 0-15,0 0 0 0,-32-18 0 0,32 18 0 16,0 0 0-16,-23 32 0 0,23-32 0 0,-24 37 0 16,24-37 0-16,-18 38 0 0,18-38 0 0,-14 35 0 15,14-35 0-15,-12 31 0 0,12-31 0 0,0 0 0 16,0 0 0-16,-2 28 0 0,2-28 0 0,0 0 0 16,0 0 0-16,0 0 0 0,34-12 0 0,-34 12 0 15,36-31 0-15,-36 31 0 0,49-46 0 16,-21 19 0-16,7-3 0 0,1 3 0 0,-6-7 0 15,5 9 0-15,-5-7 0 0,2 9 0 0,-5-3 0 16,1 0 0-16,-28 26 0 0,50-43 0 16,-50 43 0-16,37-31 0 0,-37 31 0 0,0 0 0 15,0 0 0-15,28-24 0 0,-28 24 0 0,0 0 0 16,0 0 0-16,0 0 0 0,0 0 0 0,0 0 0 16,0 0 0-16,0 0 0 0,0 0 0 15,0 0 0-15,16 32 0 0,-16-32 0 0,34 7 0 16,-34-7 0-16,55 0-23 0,-27-7-37 0,9 10-45 15,-37-3-70-15,64-3-174 0,-64 3-231 0,35-18 34 16,-35 18 338-16</inkml:trace>
  <inkml:trace contextRef="#ctx0" brushRef="#br0" timeOffset="64623.9013">23491 6889 1317 0,'0'0'103'0,"29"-22"-28"0,-29 22 7 0,0 0 2 16,0 0-13-16,28-15-12 0,-28 15-7 0,0 0-7 16,0 0-9-16,0 0-7 0,0 0-6 0,0 0 0 15,-18 27-1-15,18-27 0 0,-18 35-18 0,18-35-4 16,-19 40 0-16,19-40 0 0,-18 45 0 15,18-45 0-15,-12 49 0 0,6-21 0 0,6-28 0 16,0 49 0-16,0-49 0 0,8 43 0 16,-8-43 0-16,18 34 0 0,-18-34 0 0,29 25 0 15,-29-25 0-15,38 18 0 0,-38-18 0 0,51 4 0 16,-23-8 0-16,2-4 0 0,-2-2 0 0,5-7 0 16,-1-3 0-16,2-4 0 0,-5-5 0 0,7-3 0 15,-2-3 0-15,-3 0 0 0,5-5 0 0,-8 1 0 16,-3 1 0-16,-3 1 0 0,0 2 0 15,-2-1 0-15,0 7 0 0,-10 1 0 0,-10 28 0 16,17-37 0-16,-17 37 0 0,0 0 0 0,0 0 0 16,0 0 0-16,-19 33 0 0,-5-3 0 15,-4 9 0-15,-2 8 0 0,1 8 0 0,-7 8 0 16,-6 8 0-16,1 6 0 0,-9 6 0 0,5 7 0 16,-3-1 0-16,3 1 0 0,5-5 0 0,-3-2 0 15,5-7 0-15,0-5 0 0,3-6 0 16,7-4 0-16,0-12 0 0,10-1 0 0,7-11 0 15,5-7 0-15,6-30 0 0,-2 33 0 0,2-33 0 16,0 0 0-16,0 0 0 0,0 0 0 0,0 0 0 16,31-31 0-16,-15-3 0 0,2-9 0 0,2-3 0 15,4-3 0-15,-5 0 0 0,7-4 0 0,-4 0 0 16,4-6 0-16,1-4 0 0,9-8 0 16,9-4 0-16,-3-6-37 0,21 7-35 15,-9-7-40-15,19 34-44 0,-29-30-96 0,31 34-241 16,-20 5-44-16,-11-9 150 0</inkml:trace>
  <inkml:trace contextRef="#ctx0" brushRef="#br0" timeOffset="64984.1782">24663 4816 1140 0,'32'-19'251'0,"-3"36"-165"0,-29-17-18 0,52 46 0 16,-31-15-11-16,13 18-10 0,-12 6-14 0,8 12 8 15,-17 4-9-15,5 8 1 0,-10 12-18 0,4 3-7 16,-2 8 15-16,0 14-17 0,-4 6 14 0,-6 16-6 15,-10 2-18-15,-8 6 16 0,-12 5-18 16,-13 3 2-16,-13-3 12 0,-7-5-8 0,-2-14 20 16,1-12 7-16,1-24-11 0,8-11 5 15,-1-12-16-15,3-14 0 0,-1-4-12 0,-1-10-3 16,7-7-14-16,3-9-10 0,9-3-22 0,-2-18-44 16,38-8-94-16,-53 7-257 0,53-7-115 0,0 0 16 15,-12-61 501-15</inkml:trace>
  <inkml:trace contextRef="#ctx1" brushRef="#br0" timeOffset="39392.4208">21276 18756 0,'0'0'0,"0"0"16,0 0-16</inkml:trace>
  <inkml:trace contextRef="#ctx0" brushRef="#br0" timeOffset="98257.2759">6133 7184 721 0,'0'0'87'0,"0"0"-32"0,0 0-16 15,0 0-17-15,0 0-6 0,0 0-1 0,0 0 7 16,0 0 8-16,0 0 9 0,0 0 2 16,0 0-3-16,0 0-2 0,0 0 2 0,0 0 3 15,0 0 4-15,0 0-3 0,26 43 0 0,-26-43-10 16,0 54-2-16,-8-21-11 0,6 8 3 0,-12 7-11 15,8 3 9-15,-10-2 10 0,4 0-34 0,-4 2 27 16,6 1-32-16,-3-7 7 0,3-4 6 0,0-3-7 16,6-7 6-16,-2-3-4 0,6-28 2 0,-2 37-3 15,2-37 2-15,0 0-2 0,0 0 2 0,0 0 0 16,0 0 2-16,0 0 2 0,0 0-1 0,0 0 3 16,30-51-5-16,-21 9 3 0,5-11-7 0,-2-6 8 15,-2-2 7-15,2 0-27 0,-4 0 29 16,2 2-29-16,-4-2 12 0,2 2 10 0,0 2-10 15,-4 2 9-15,5 4-9 0,-1 4 7 0,4 7-7 16,4 5 6-16,0 7-5 0,-16 28 4 0,32-35-3 16,-32 35 3-16,33-14-1 0,-33 14 3 0,44 2-1 15,-44-2-1-15,49 16 1 0,-49-16-4 0,54 33 3 16,-54-33-3-16,49 43 2 0,-49-43-3 0,50 50 4 16,-30-23-4-16,-1 1 3 0,-3-1-3 0,-16-27 4 15,20 50-5-15,-20-50 5 0,10 45-4 0,-10-45 4 16,0 37-3-16,0-37 3 0,-16 34-3 0,16-34 2 15,-30 27-4-15,30-27 1 0,-43 18-2 0,43-18 2 16,-50 16-1-16,50-16 2 0,-51 4 0 16,23-4 1-16,28 0 0 0,-55 4-1 0,27-4 0 15,28 0 0-15,-53 9-2 0,53-9 3 0,-52 28-3 16,20-4 3-16,3 7 19 0,-1 10-30 0,-4 9 34 16,3 11-24-16,-5 6 8 0,2 9 12 0,-3 5-12 15,9 8 11-15,-8-3-14 0,9-1 11 0,-1-6-15 16,10-11 8-16,6-11-13 0,6-9-1 0,16-9-23 15,-10-39-15-15,44 55-37 0,-44-55-39 0,65 30-59 16,-65-30-126-16,59-30-157 0,-3 28 30 0,-24-43 432 16</inkml:trace>
  <inkml:trace contextRef="#ctx0" brushRef="#br0" timeOffset="98664.5481">6899 7308 1194 0,'-6'-39'28'0,"6"39"-5"0,0 0 7 0,0 0 12 16,0 0 8-16,0 0-6 0,-28-20-10 0,28 20-6 16,0 0-4-16,-35 41 1 0,35-41-3 0,-28 54 2 15,8-21-4-15,8 8 7 0,-9 1-3 16,9 7-8-16,-6-6 26 0,8 4-31 0,-2 1 25 15,4-3-20-15,0-2-10 0,8-3 2 0,6-9-7 16,0 3 2-16,-6-34-5 0,28 43 4 0,-28-43-2 16,44 22 1-16,-44-22-1 0,55-4 0 0,-21-6 2 15,-5-8-1-15,5-8 3 0,-6-7-5 0,1-8 3 16,-1-7-7-16,0-5 2 0,0-2 3 0,-5-2-31 16,-7 2 25-16,-2 4-25 0,-12 4 16 0,-2 7 12 15,-8 5-4-15,-4 5 5 0,12 30-5 0,-39-43-2 16,39 43-5-16,-50-20-2 0,50 20-1 0,-45 4 0 15,45-4 3-15,-42 24-1 0,42-24 0 0,-36 39-9 16,36-39-6-16,-17 43-21 0,17-43-18 16,3 34-35-16,-3-34-32 0,34 26-31 0,-34-26-40 15,54-6-31-15,-7 15-136 0,-19-38 215 0,37 33 159 16</inkml:trace>
  <inkml:trace contextRef="#ctx0" brushRef="#br0" timeOffset="98836.858">7683 7121 1015 0,'-31'-2'154'0,"31"2"-66"0,-26 28-31 0,26-28-8 16,-36 43-8-16,24-11 1 0,-13-3-8 0,9 10-4 16,-6 1-11-16,6 7 5 0,-2-2-15 0,6 1 7 15,3-1 11-15,1-2-37 0,6-5 28 0,2-5-31 16,2-3 9-16,-2-30-1 0,17 49-14 16,-17-49-17-16,36 25-30 0,-36-25-20 0,48 0-39 15,-31-25-57-15,27 1-191 0,4-1-63 0,-21-33 169 16</inkml:trace>
  <inkml:trace contextRef="#ctx0" brushRef="#br0" timeOffset="99291.1167">7764 6899 1112 0,'0'0'249'0,"-37"6"-230"0,37-6-17 15,0 0-1-15,0 0 3 0,0 0 8 0,0 0 15 16,20 27 10-16,-20-27 11 0,43 6 6 0,-43-6-6 15,62 4-2-15,-33-6-7 0,9 4-6 16,-8 2-6-16,3 2-3 0,-33-6-5 0,54 14 0 16,-54-14-2-16,37 23-2 0,-37-23-1 0,28 36 7 15,-28-36-1-15,18 45 2 0,-18-45-7 0,2 57 0 16,-6-23-5-16,-4-1 3 0,-2 2-6 0,-6 3 0 16,0-1-4-16,-1-1 3 0,-1-3-4 0,2-3 2 15,-2-3-4-15,18-27 3 0,-26 47-1 16,26-47 0-16,0 0-2 0,-17 32 0 0,17-32-1 15,0 0-2-15,0 0 0 0,0 0 0 0,0 0 2 16,29-4 0-16,-29 4 2 0,36-28-1 16,-36 28 1-16,55-53-2 0,-19 18 3 0,-2-3-3 15,-1 1 4-15,1 0-5 0,-6 3 5 0,-1 3-4 16,-3 3 2-16,-24 28-1 0,38-41 1 0,-38 41-1 16,0 0 0-16,28-22 0 0,-28 22 0 15,0 0-1-15,0 0 0 0,0 0 0 0,-8 28-1 16,8-28 1-16,-8 49-4 0,4-18-1 0,-2 5-10 15,0-5-4-15,4 5-17 0,0-9-4 0,10 5-16 16,-8-32-11-16,28 53-18 0,-28-53-9 0,55 39-22 16,-55-39-33-16,83 18-39 0,-49-32-102 0,15 2-146 15,19 14 46-15,-27-35 391 0</inkml:trace>
  <inkml:trace contextRef="#ctx0" brushRef="#br0" timeOffset="99479.0869">9145 6790 1010 0,'-2'-37'82'0,"2"37"-1"16,0 0 10-16,-34-37 3 0,34 37-14 0,0 0-24 16,-30 41-15-16,30-41-14 0,-39 65 1 15,17-20-13-15,4 8 0 0,-4 4-15 0,1 1 4 16,3 3-9-16,6 0 9 0,-4 2-11 0,4-4 5 16,2 0-21-16,0-8-6 0,12 6-43 0,-14-22-44 15,24 17 16-15,-12-52-63 0,18 59-129 16,-2-26-112-16,-16-33-10 0,30 30 414 0</inkml:trace>
  <inkml:trace contextRef="#ctx0" brushRef="#br0" timeOffset="99620.0641">8861 7257 1698 0,'0'0'62'0,"0"0"-40"0,0 0-12 0,0 0-7 15,-11-30-1-15,11 30-1 0,31-13-1 0,-31 13-4 16,58-20-17-16,-17-4-41 0,27 22-89 0,-25-39-204 15,36 21-217-15,5 3 30 0,-9-19 452 16</inkml:trace>
  <inkml:trace contextRef="#ctx0" brushRef="#br0" timeOffset="100183.9756">10893 6979 775 0,'4'-39'220'0,"-14"12"-158"15,-12-15 12-15,8 15 0 0,-13-17 4 0,9 17-17 16,-12-13-11-16,4 13-12 0,-5-5 1 0,-1 13-7 16,0-5 2-16,5 14-6 0,-7-2 1 0,34 12 1 15,-57 0 2-15,29 14 2 0,-6 2-5 0,7 11 0 16,-7 7-9-16,10 9 3 0,-4 4-11 0,3 9 4 15,1 1-11-15,4 2 4 0,2 2-10 0,4 0 6 16,1 0-8-16,1 6 6 16,4 0-7-16,0 0 7 0,0 3-7 0,4-5-9 15,2-2 17-15,-4-8-34 0,12 3-1 0,-10-15-36 16,18 10-36-16,-14-53-63 0,20 73-95 0,-20-73-130 16,0 35-104-16,0-35 217 0</inkml:trace>
  <inkml:trace contextRef="#ctx0" brushRef="#br0" timeOffset="100920.211">10137 7342 1237 0,'0'0'84'0,"0"0"-47"16,0 0-18-16,0 0-4 0,0 0 6 0,0 0 10 15,0 0 6-15,0 0 2 0,0 0-5 16,25 11-4-16,-25-11-3 0,46 2-1 0,-46-2 0 15,57-9-3-15,-21 3-2 0,4-2-7 0,3-6-3 16,3 2-4-16,1-2 0 0,3-1-3 0,-9-1-1 16,3 4-2-16,-1 0 1 0,-7-1-1 0,-4 3-1 15,-32 10 1-15,45-10 1 0,-45 10-2 0,0 0 2 16,30-8 4-16,-30 8 8 0,0 0 6 0,0 0 3 16,0 0-7-16,0 0-8 0,-30 16-5 15,30-16-3-15,-45 33 3 0,17-7 2 16,0 1 6-16,-5 7-1 0,3-1 4 0,2 3-5 15,3 1 4-15,5 0-6 0,2 1-10 0,6-3 22 16,4-1-28-16,6-3 24 0,4-1-13 0,-2-30-5 16,24 47 5-16,-24-47-4 0,41 31 1 0,-9-21-1 15,6-4 1-15,1-6-1 0,7-8-3 0,-1-3-2 16,3-9-2-16,3-2 1 0,-3-3-5 16,-1-5-16-16,-3-3 25 0,-8-3-30 0,-11 3 30 15,-3-3-5-15,-10 3-2 0,-4-3 7 0,-8 5-2 16,-2-1 6-16,-6 3-3 0,-2-1 4 0,10 30-3 15,-30-49 3-15,30 49-2 0,-37-35 4 0,37 35-3 16,-40-16 4-16,40 16 2 0,-29-6 1 16,29 6 1-16,0 0-2 0,0 0-1 15,0 0-4-15,0 0 2 0,-20 38-2 0,20-38 4 16,0 0 1-16,47 37 1 0,-19-27 1 0,2-2 0 16,3-2-1-16,5-3 0 0,0-1 1 0,3 2 3 15,-1-2-2-15,-3 0-2 0,-1 4-3 0,0-2-2 16,-7 6-1-16,-29-10-1 0,46 24-1 0,-46-24 2 15,28 37-4-15,-28-37 5 0,8 59-4 0,-8-24 4 16,-8 7-7-16,-2-1-8 0,-4 2 25 16,-10 1-25-16,4-3 27 0,-5-4-13 0,-1 1-4 15,4-7 5-15,-2-5-2 0,24-26 2 0,-31 37 2 16,31-37 1-16,0 0 0 0,0 0 2 16,0 0-3-16,0 0 1 0,0 0 5 0,0 0 1 15,17-47 7-15,3 16-2 0,2-13 1 0,4 5-5 16,0-6-13-16,1 5 13 0,-5-1-12 0,2 0 0 15,-6 1 0-15,1 3 0 0,1 3 0 16,-2 3 0-16,-18 31 0 0,28-43 0 0,-28 43-16 16,24-28-17-16,-24 28-15 0,29-18-9 0,-1 20-21 15,0-15-35-15,33 28-76 0,-29-34-141 0,37 19-215 16,6 6 24-16,-7-22 405 0</inkml:trace>
  <inkml:trace contextRef="#ctx0" brushRef="#br0" timeOffset="101499.7883">13505 7298 853 0,'0'0'192'16,"0"0"-74"-16,0 0-7 0,0 0-11 0,-28-13-23 15,28 13-25-15,-34-8-10 0,34 8-5 0,-43 0 0 16,13 0 1-16,30 0 1 0,-55 19-3 0,27-1 0 15,-10-2-6-15,3 9 1 0,-9 3-2 0,7 5 3 16,-7 3-4-16,6 3-11 0,-1 1 19 0,3 1-28 16,8-4 17-16,1 5-14 0,9-9-8 15,8 1 1-15,4-7-4 0,6-27 2 0,12 45-2 16,-12-45 1-16,34 34 0 0,-7-26 0 16,13-4 1-16,2-6 0 0,9-10-1 0,-2-4 0 15,7-6 0-15,-1-5-2 0,5-5 4 0,-5-1-5 16,-5-2 5-16,-5-1-4 0,-1 1-11 0,-9-1 23 15,-5 1-23-15,-2 1 22 0,-10 3-8 0,-2 3-2 16,-16 28 3-16,13-45-2 0,-13 45 2 16,0-31-3-16,0 31 3 0,0 0-3 0,0 0 2 15,0 0-2-15,-29-16 0 0,29 16 0 0,0 0 0 16,-38 45 0-16,20-17-1 0,2 5 2 0,5 3-4 16,1-3-7-16,2 0 4 0,8-1-13 0,0-3 16 15,8 1-23-15,7 1 1 0,-15-31-25 16,42 46-17-16,-42-46-27 0,65 33-38 0,-65-33-62 15,84 14-100-15,-51-6-194 0,7-20 5 16,21 18 331-16</inkml:trace>
  <inkml:trace contextRef="#ctx0" brushRef="#br0" timeOffset="101828.7364">14214 7428 1078 0,'0'0'195'0,"-28"-21"-112"16,28 21-13-16,0 0 6 0,-38 3-12 0,38-3-10 15,-27 30-8-15,11-2-1 0,16-28-11 0,-38 57-17 16,18-26 25-16,5 7-33 0,-5-3 30 16,4 4-14-16,2-3-7 0,-2-1 0 0,6-5-3 15,4-3 2-15,6-27-6 0,0 34 1 0,0-34-5 16,0 0-1-16,34 13 0 0,-34-13 2 0,48-19-2 16,-15-5-2-16,3-7 0 0,1-1-5 15,1-7 3-15,0-2-4 0,-3-1-10 0,3-1 22 16,-4 5-23-16,-5 1 24 0,-1 0-8 0,0 3-4 15,-2 1 4-15,-26 33-3 0,37-44 1 0,-37 44-1 16,0 0 0-16,34-19-1 0,-34 19 4 0,0 0 0 16,-4 37-1-16,2-11 2 0,-6 9-5 0,4 3 3 15,-4 1-5-15,6-2-13 0,6 1 7 16,4-9-49-16,26 9-31 0,-34-38-130 16,77 23-405-16,-30-13 41 0,7-8 163 0</inkml:trace>
  <inkml:trace contextRef="#ctx1" brushRef="#br0" timeOffset="44346.8319">14853 16962 0</inkml:trace>
  <inkml:trace contextRef="#ctx0" brushRef="#br0" timeOffset="103019.1983">6507 8647 351 0,'0'0'114'0,"-24"-34"-44"0,24 34 14 0,0 0 8 16,-6-37 11-16,6 37-1 0,0 0-6 0,4-28-11 15,-4 28-22-15,0 0 9 0,-10-33-29 16,10 33 8-16,0 0-9 0,0 0-7 0,-37-6-5 16,37 6-1-16,-36 12-2 0,36-12 0 0,-47 37 17 15,21-8-34-15,-12-1 34 0,11 9-30 0,-11-7 14 16,6 9 4-16,-1-1-10 0,5 1 1 16,0-5-12-16,6 3 2 0,9-4-9 0,5-1 1 15,2-1-5-15,10-5 3 0,-4-26-5 16,21 51 4-16,-21-51-4 0,46 41 2 0,-12-27 0 15,3-6 1-15,11-14 0 0,5-4 0 0,3-9 1 16,1-3-2-16,-1-4 1 0,-3-5-2 0,-5 3 3 16,-5-5-3-16,-7 0 4 0,-9 1-5 0,-7-3 5 15,-4 1-4-15,-6 1 5 0,-8-3-7 0,-4 3 3 16,-6 1-9-16,-8 5 1 0,16 27-6 0,-39-44-12 16,11 27 32-16,-2 5-31 0,-9 6 37 15,-1 16-3-15,-6 2-33 0,9 9 36 16,-3 1-33-16,7-4 15 0,5-5-7 0,28-13-15 15,-34 30-17-15,34-30-21 0,0 0-12 0,28 35-22 16,-28-35-27-16,61-2-68 0,-25-15-95 0,7-13-165 16,27 20 170-16,-19-45 285 0</inkml:trace>
  <inkml:trace contextRef="#ctx0" brushRef="#br0" timeOffset="103473.4601">7149 8052 1107 0,'-54'18'203'0,"26"-24"-155"0,28 6 6 16,-43 0 10-16,43 0 4 0,0 0-6 16,-32 22-12-16,32-22-12 0,0 0-6 15,-29 39-9-15,29-39 0 0,-14 51-4 0,14-17 4 16,-2 3-4-16,2 6 3 0,-2 3-8 0,2 3 2 16,-6 6-10-16,6 4-10 0,-8 0 23 0,4 4-22 15,-6-6 20-15,2-2-9 0,-2-4-9 0,0-3 6 16,-2-3-6-16,8-6 4 0,-4-5-4 0,7-5 2 15,1-29-2-15,-2 40 1 0,2-40-2 0,0 0 1 16,0 0-1-16,0 0 0 0,0 0 0 16,37 7-1-16,-37-7 4 0,30-35-2 0,-30 35 4 15,39-55-4-15,-15 19 3 0,-4 3-4 0,6-2 4 16,-6 3-3-16,3 3 4 0,-1 1-5 16,-22 28 4-16,40-45-3 0,-40 45 1 0,35-32-2 15,-35 32 2-15,36-14-1 0,-36 14 1 0,30 0-1 16,-30 0-1-16,33 14 1 0,-33-14-1 0,28 32 3 15,-28-32-2-15,18 47 1 0,-10-19-2 16,-6 1 2-16,-2 1-5 0,-2 3 2 0,-6-3-4 16,-2-1 2-16,-6-1-6 0,-2-1 2 0,-1 1-6 15,19-28 1-15,-56 53-4 0,20-30 2 0,7 1-4 16,-7-8-2-16,8 0-11 0,1-14-19 0,27-2-36 16,-36-14-49-16,36 14-89 0,0 0-118 0,-4-61-153 15,4 61 105-15,24-75 392 16</inkml:trace>
  <inkml:trace contextRef="#ctx0" brushRef="#br0" timeOffset="103724.0877">7784 8406 1516 0,'0'0'102'0,"-4"30"-70"16,4-30-8-16,0 0 0 0,-12 35-3 15,12-35-1-15,-7 34 3 0,7-34-3 0,-6 51-16 16,4-20 26-16,4 7-30 0,0-1 30 0,5 5-8 15,-1-3-8-15,4 8 3 0,0 0-11 0,-2 1 3 16,-4 3-6-16,0 2 5 0,-4 2-5 16,-6 0 4-16,-2-4-6 0,-4 3 5 0,0-13-5 15,-5 0 4-15,-7-3-6 0,4-5 3 0,-6-1-3 16,-1-7 1-16,-1-5-10 0,-2-8-6 16,30-12-18-16,-55 2-17 0,55-2-43 0,-52-36-53 15,52 36-114-15,-29-61-240 0,23 2-25 0,12 6 219 16</inkml:trace>
  <inkml:trace contextRef="#ctx0" brushRef="#br0" timeOffset="103865.0664">7570 8192 1492 0,'0'0'98'16,"10"29"-93"-16,-10-29-8 0,0 0-2 0,14 36 0 15,-14-36-15-15,0 0-21 0,48 45-54 0,-48-45-101 16,47-4-311-16,-9 10-1 0,-3-20 294 0</inkml:trace>
  <inkml:trace contextRef="#ctx0" brushRef="#br0" timeOffset="104225.345">8281 8660 1430 0,'-39'28'35'0,"39"-28"-9"15,0 0 7-15,10 29 4 0,-10-29 1 16,31 8 2-16,-31-8-5 0,46-4-5 0,-16-4-8 16,9-5-10-16,5-1-5 0,3-4-5 0,-1-3 1 15,-3-1-3-15,-3-4-13 0,-6 5 31 0,-34 21-29 16,45-42 32-16,-45 42-14 0,26-31 1 0,-26 31 6 16,4-34-2-16,-4 34 2 0,-12-35-7 0,12 35-1 15,-26-30-3-15,26 30 0 0,-39-25-1 16,11 15 2-16,0 4-1 0,-6 2 3 0,5 8 3 15,-7 2 2-15,0 10 4 0,-1 3 0 0,1 7 2 16,-1 2-4-16,1 5-1 0,6 2-5 16,-1 9-14-16,7-1 23 0,4 0-27 0,6-1 23 15,10-7-10-15,6-3-6 0,6-5 3 0,-8-27-4 16,40 45 1-16,-5-27-8 0,9-6-6 0,7-4-11 16,5-8-13-16,13 2-17 0,-4-18-39 15,21 20-48-15,-29-39-74 0,38 35-105 0,-24-14-175 16,-5-20 35-16,17 24 429 0</inkml:trace>
  <inkml:trace contextRef="#ctx0" brushRef="#br0" timeOffset="104428.9795">9323 8434 1470 0,'-48'-6'89'0,"21"18"-18"0,-19-10 4 0,14 12-14 16,-9-1-16-16,5 7-6 0,-1 2-5 0,-1 9-20 15,4-1 24-15,5 3-29 0,1 5 19 0,8-1-8 16,2 0-11-16,8-1 0 0,8-1-7 0,4-5 0 15,8-3-4-15,-10-27 2 0,40 38-3 0,-7-28-3 16,7-6-10-16,6-6-12 0,13-6-21 0,-4-20-21 16,19 10-27-16,-17-31-60 0,42 30-74 15,-41-46-147-15,15 13-165 0,10 11 109 0,-30-32 434 16</inkml:trace>
  <inkml:trace contextRef="#ctx0" brushRef="#br0" timeOffset="104601.287">9889 7948 1474 0,'-28'35'97'16,"-15"-7"-25"-16,19 21 1 0,-14-2-28 16,7 14-10-16,-5 4-13 0,6 6 6 0,-3 2-11 15,5 6-9-15,6 1 12 0,4-1-25 0,9 0 17 16,1-8-10-16,6-4-21 0,0-6 2 0,8-4-25 16,-2-16-32-16,15 18-25 0,-19-59-38 0,36 73-91 15,-36-73-114-15,0 0-163 0,30 43 69 0,-30-43 436 16</inkml:trace>
  <inkml:trace contextRef="#ctx0" brushRef="#br0" timeOffset="104773.5904">9467 8385 1731 0,'-43'-16'100'0,"43"16"-38"0,-48-12-1 16,48 12-12-16,0 0-18 0,0 0-18 0,0 0-13 15,0 0 0-15,0 0 0 0,54 12 0 16,-9-10 0-16,19-2 0 0,9-2 0 0,4-2-23 15,12 6-39-15,-6-18-57 0,24 36-135 0,-39-24-382 16,29 2 46-16,-4 2 228 0</inkml:trace>
  <inkml:trace contextRef="#ctx0" brushRef="#br0" timeOffset="105729.1247">10830 8719 1156 0,'41'-19'127'0,"-41"19"-62"0,0 0-17 16,4-38-6-16,-4 38-6 0,0 0 0 0,0 0-2 15,0 0-4-15,0 0-5 0,0 0-11 0,0 0-9 16,-16 28-2-16,16-28 6 0,-21 41 2 0,7-13 10 16,14-28-1-16,-28 57 6 0,16-30-5 0,2 3 1 15,10-30-5-15,-18 51 2 0,18-51-7 0,-9 49 3 16,9-49-7-16,2 38 0 0,-2-38-4 0,0 0-1 16,27 33-2-16,-27-33 1 0,44 10-2 15,-44-10 2-15,57-10-1 0,-23-2-1 16,4-3 3-16,-1-5-3 0,-1-4 2 0,-1-1-3 15,-3-7 3-15,-2 3-5 0,1-3 5 0,-3-1-4 16,0-1 4-16,-6 3-3 0,-2-1 3 0,-5 5-5 16,-15 27 5-16,24-46-4 0,-24 46 3 0,6-27-1 15,-6 27 2-15,0 0 1 0,0 0-1 16,0 0-1-16,0 0 0 0,0 0-2 0,0 0 0 16,-30 27 3-16,30-27-2 0,-19 44 6 0,19-44-2 15,-16 51 5-15,8-24-3 0,6 1 5 0,0 0-3 16,2-28 2-16,2 51-3 0,-2-51 1 0,10 43-3 15,-10-43 0-15,20 34-2 0,-20-34 1 0,33 19-1 16,-33-19 2-16,40 4 3 0,-40-4-2 16,51-6 2-16,-23-6-3 0,-28 12-2 15,55-35-2-15,-55 35 2 0,54-45-3 0,-34 15 3 16,-2-1-4-16,-7 3 3 0,-1-5-9 0,-2-1-4 16,-2-3-18-16,2 5-13 0,-12-15-20 0,20 18-71 15,-26-32-26-15,10 61-127 0,10-59-171 0,-10 21-29 16,0 38 171-16</inkml:trace>
  <inkml:trace contextRef="#ctx0" brushRef="#br0" timeOffset="106167.705">12222 8133 1266 0,'-32'-22'149'16,"32"22"-79"-16,0 0 0 0,-10-29 8 15,10 29-10-15,0 0-11 0,0 0-9 0,-28-22-11 16,28 22-8-16,0 0-9 0,0 0-8 0,0 0-2 16,-31 41 0-16,19-13 6 0,0 5-3 0,2 5 6 15,-8 7-6-15,2 6 5 0,-3 2-5 0,-1 6 4 16,0 4-7-16,-6 4-7 0,4-2-2 0,-1 0-1 16,5-6 0-16,-2-4 0 0,8-7 0 15,4-9 0-15,0-4 0 0,6-7 0 0,2-28 0 16,2 37 0-16,-2-37 0 0,0 0 0 15,0 0 0-15,40 26 0 0,-40-26 0 0,42-16 0 16,-15-2 0-16,3-5 0 0,4-9 0 0,1 3 0 16,-3-7 0-16,2 3 0 0,-5-2 0 0,-1-1 0 15,-4 7 0-15,-2 1 0 0,-22 28 0 0,29-45 0 16,-29 45 0-16,0 0 0 0,0 0 0 0,0 0 0 16,0 0 0-16,0 0 0 0,0 0 0 15,0 0 0-15,-2 43 0 0,-8-10 0 0,-5 3 0 16,3-1 0-16,-4 5 0 0,6-7 0 0,6 5 0 15,-2-5-13-15,8 0-21 0,4-3-9 0,6 2-15 16,-12-32-17-16,37 51-39 0,-37-51-32 16,62 31-73-16,-62-31-92 0,51-18-193 0,-3 18 45 15,-20-27 389-15</inkml:trace>
  <inkml:trace contextRef="#ctx0" brushRef="#br0" timeOffset="106825.603">12640 8757 1165 0,'-34'-2'300'0,"34"2"-247"0,0 0-19 16,0 0 8-16,-22 27-6 0,22-27-1 15,0 0 0-15,32 24 2 0,-32-24-4 0,33 10-6 16,-33-10-9-16,62 0-4 0,-32-4-4 16,5-2 0-16,1-2 1 0,1 0 1 0,1-8 0 15,6 5-3-15,-9-5-3 0,1-4-6 0,-8 4 1 16,-28 16-1-16,29-35 1 0,-29 35 0 0,14-33 1 15,-14 33 0-15,-6-40-16 0,6 40 30 0,-22-39-29 16,22 39 30-16,-39-28-12 0,39 28-1 16,-52-11 2-16,21 7-1 0,1 4 1 0,-4 5 2 15,5 3 2-15,1 6-13 0,-2 0 12 0,2 8-13 16,-3-1 23-16,3 11-10 0,0 1 10 0,7 3-8 16,3-1-4-16,0-2 3 0,8 1-7 0,8-7 1 15,2-27-4-15,12 46 1 0,-12-46-2 0,38 31 3 16,-5-21-2-16,5-8 0 15,7-6 0-15,5-4 0 0,9-7 0 0,1 1-1 16,9-6 2-16,-4-2-3 0,1-3 3 0,-3-1-6 16,0 3 1-16,-7-1-4 0,-3 2 1 0,-5 1 0 15,-5 1 3-15,-5-2-3 0,-8 7 2 0,-30 15 0 16,45-24 2-16,-45 24 1 0,0 0 5 0,0 0 0 16,0 0 0-16,0 0 0 0,0 0-4 0,0 0 1 15,-35 24 0-15,35-24 3 0,-48 51 1 16,20-20 3-16,3 3-2 0,-1 1 5 0,4 3-6 15,4-3 4-15,0-2-6 0,9-1 1 0,1-5-3 16,0 1 1-16,8-28-2 0,-2 41 2 16,2-41-2-16,2 28 2 0,-2-28-1 0,0 0 1 15,0 0 1-15,31 4 0 0,-31-4-2 0,30-34 0 16,-12 7 0-16,2-5 0 0,-2-1 0 0,1-4 0 16,1-3 0-16,-2-1 0 0,-4-2 0 15,-2-3 0-15,-2 7 0 0,0-2 0 0,-1-5 0 16,1 3 0-16,2 6 0 0,-6 3 0 0,-6 34 0 15,16-47 0-15,-16 47 0 0,0 0 0 0,0 0 0 16,0 0 0-16,0 0 0 0,0 0-6 0,38-12-21 16,-38 12-8-16,35 18-17 0,-35-18-4 0,48 27-30 15,-48-27-20-15,71 20-48 0,-71-20-76 16,83 0-113-16,-37 6-174 0,-7-18 90 16,23 28 420-16</inkml:trace>
  <inkml:trace contextRef="#ctx0" brushRef="#br0" timeOffset="107185.8823">14158 8556 1586 0,'-31'18'124'0,"17"13"-71"0,14-31 10 0,-22 47 1 16,22-47-21-16,-14 38-5 0,14-38-12 0,0 0-3 15,14 29-10-15,-14-29-3 0,36 4-6 0,-9-6-4 16,5-4 0-16,10-3 0 0,5-7 0 15,1-2 0-15,3-4 0 0,-3-1 0 0,-1-1 0 16,-7-3 0-16,1 1 0 0,-11 1 0 16,-30 25 0-16,46-46 0 0,-46 46 0 0,15-39 0 15,-15 39 0-15,-9-41 0 0,9 41 0 0,-28-40 0 16,28 40 0-16,-46-29-3 0,15 19-1 0,-5 4 1 16,-4 12 2-16,-5 6 4 0,-3 7 3 0,-3 11-4 15,3 5-2-15,3 9 0 0,-3 3 0 0,11 8 0 16,-1-2 0-16,6 6 0 0,12-6 0 15,5-6 0-15,11-1 0 0,8-9 0 0,11-5 0 16,9-5 0-16,6-1 0 0,6-7 0 16,9-5 0-16,3-8 0 0,13 2-43 0,-6-18-69 15,31 26-122-15,-31-30-392 0,26 6 16 0,2-2 189 16</inkml:trace>
  <inkml:trace contextRef="#ctx0" brushRef="#br0" timeOffset="114230.3693">15679 8202 1271 0,'0'0'89'0,"0"0"-43"0,0 0-27 0,10-28-13 16,-10 28-6-16,0 0 2 0,0 0 6 0,0 0 7 15,0 0 8-15,0 0 1 0,-2 32-3 0,2-32-9 16,-8 57-2-16,-2-18-8 0,2 6 6 16,-2 10-10-16,2 6 12 0,-2 6 11 0,1 8-27 15,-7 2 29-15,4 2-31 0,-6-8 4 0,8 3 11 16,0-1-13-16,-4-6 4 0,10 0-28 0,-7-12-18 16,13 4-54-16,-2-59-68 0,1 73-122 0,7-43-190 15,-8-30 59-15,20 43 382 0</inkml:trace>
  <inkml:trace contextRef="#ctx0" brushRef="#br0" timeOffset="114434.0054">15424 8910 1471 0,'-30'-13'74'0,"30"13"-9"0,-40-2-2 16,40 2-2-16,0 0-8 0,0 0-15 0,0 0-17 15,0 0-11-15,0 0-6 0,0 0-4 0,0 0 0 16,32 2 2-16,4-4-2 0,7-6 0 0,7-4 0 15,7-4-6-15,10 2-9 0,1-9-17 0,7 7-25 16,-4-16-30-16,18 17-35 0,-25-33-60 0,29 33-81 16,-28-15-159-16,-1-17-27 0,17 23 223 0</inkml:trace>
  <inkml:trace contextRef="#ctx0" brushRef="#br0" timeOffset="114809.9462">16439 8029 1211 0,'-45'-20'279'0,"45"20"-239"16,-44 12-12-16,44-12 7 0,-29 17 8 0,29-17 7 16,0 0-3-16,-28 50-1 0,28-50-11 0,-22 47-7 15,8-14-12-15,6 5-1 0,-4 5-4 0,3 6 8 16,-1 4-4-16,0 4 4 0,-6 0-10 0,6 6-12 16,-6-2 25-16,4 2-23 0,0-2 23 0,-1-3-7 15,3-7-12-15,0-6 6 0,0-6-7 0,2-5 3 16,8-7-4-16,0-27 2 0,6 44-3 0,-6-44 1 15,0 0-1-15,32 31 0 0,-32-31 0 0,33 0 0 16,-33 0 0-16,48-20 0 0,-21-1 0 16,7-3-1-16,0-5 3 0,1-3-4 0,-1 5 4 15,-2-3-3-15,-3 3 2 0,-29 27-1 0,50-42 0 16,-50 42 0-16,30-23 1 0,-30 23-2 0,0 0 1 16,0 0-2-16,0 0 0 0,0 0 2 0,0 0 1 15,17 39 1-15,-19-13-2 0,-3 9 1 0,1 0-4 16,-6 5 4-16,2-3-8 0,0 3-3 0,6-3-13 15,2-4-8-15,10 1-12 0,-10-34-3 0,37 55-16 16,-37-55-9-16,62 37-23 0,-35-37-21 0,29 20-41 16,-24-36-45-16,31 24-83 0,-10-8-174 0,-13-25 66 15,27 21 362-15</inkml:trace>
  <inkml:trace contextRef="#ctx0" brushRef="#br0" timeOffset="115138.8964">17016 8788 1370 0,'-34'12'77'16,"34"-12"-35"-16,-36 45 7 0,36-45-4 0,-21 48-1 16,21-48-8-16,-8 41-3 0,8-41-8 0,8 37-3 15,-8-37-11-15,25 30-1 0,-25-30-2 0,46 21 2 16,-16-15-1-16,3-6-2 0,7-2-2 0,-1-3-1 16,5-3 0-16,-2-4 0 0,-5-4 0 0,-5-6-2 15,1-1 3-15,-5-3-6 0,-8-1 6 16,-2-1-3-16,-18 28 2 0,10-53 1 0,-10 53 10 15,-16-47 0-15,16 47 8 0,-34-40-4 0,34 40-2 16,-51-23-3-16,23 17-4 0,-6 12 0 0,-3 2-1 16,-1 9 3-16,-3 9-1 0,-1 7 4 0,-4 5-5 15,9 1 2-15,1 1-8 0,8 3 3 16,9-4-7-16,3-1 3 0,14-5-5 0,2-1 3 16,16-3-5-16,-16-29 2 0,57 45-5 0,-7-31-7 15,17-4-15-15,2-10-14 0,22 6-32 0,-4-22-55 16,36 34-133-16,-26-32-328 0,22 4 31 0,4 4 233 15</inkml:trace>
  <inkml:trace contextRef="#ctx0" brushRef="#br0" timeOffset="116282.3811">6711 9583 793 0,'0'0'221'0,"-2"-43"-144"0,2 43 11 15,0-31-17-15,0 31 16 0,0 0-4 0,0 0-9 16,8-32-11-16,-8 32-14 0,0 0-16 16,0 0-14-16,0 0-7 0,0 0 0 0,0 0 4 15,2 39 5-15,-2-39 0 0,2 58-22 0,-4-15 25 16,0 6-34-16,-6 4 24 0,-2 4-9 16,0 0-8-16,-6 0 7 0,5 1-8 0,-5-1 8 15,0-4-10-15,4-2-1 0,2 2-15 0,0-8 1 16,8 3-25-16,-6-15-14 0,16 10-31 0,-8-43-23 15,14 63-61-15,-14-63-88 0,0 0-148 0,36 46-50 16,-36-46 366-16</inkml:trace>
  <inkml:trace contextRef="#ctx0" brushRef="#br0" timeOffset="116767.9725">6428 10123 1303 0,'-32'-14'106'0,"32"14"-21"0,-28-2-17 0,28 2-18 15,0 0-22-15,0 0-18 0,0 0-9 0,0 0-2 16,0 0 2-16,38 6 2 0,-38-6 2 16,61-4-2-16,-21-4-1 0,6-2-2 0,9-2 1 15,1-1-5-15,5 1-4 0,-4-4-8 0,9 4-7 16,-7-3-6-16,2 5-2 0,-7-4-3 0,1 6-3 16,-5-4-5-16,-1 10-4 0,-11-8-4 0,4 12-1 15,-42-2-3-15,49 0 4 0,-49 0 3 16,0 0 13-16,0 0 20 0,0 0 27 0,0 0 24 15,-4 30 14-15,4-30 12 0,-36 20-3 16,36-20 5-16,-43 27 1 0,43-27 2 0,-54 34-7 16,54-34-5-16,-45 31-14 0,45-31-6 0,-38 36-10 15,38-36-5-15,-31 37-8 0,31-37-1 0,-22 41-6 16,22-41 0-16,-2 47-3 0,2-47 1 0,10 48-3 16,-10-48 2-16,29 49-1 0,-29-49 1 0,44 47 3 15,-44-47 1-15,53 36 0 0,-53-36 0 16,48 23-5-16,-48-23 0 0,46 10-2 0,-46-10 1 15,33 2 2-15,-33-2-1 0,0 0 2 16,0 0-1-16,24-37 1 0,-24 37-4 0,14-61 4 16,-6 19-4-16,-4 3 0 0,4-6-5 0,-8 7 0 15,0-3-8-15,0 5 4 0,-10 3-8 0,10 5 2 16,-8 1-10-16,8 27-1 0,-8-43-11 0,8 43-5 16,0 0-8-16,0 0-5 0,0-34-12 15,0 34-13-15,0 0-8 0,0 0-11 0,0 0-14 16,34 16-29-16,-34-16-52 0,29-2-98 0,15 14-75 15,-44-12 244-15</inkml:trace>
  <inkml:trace contextRef="#ctx0" brushRef="#br0" timeOffset="117002.9538">8240 9365 863 0,'25'-30'298'0,"-25"30"-195"0,-5-31-21 15,5 31-8-15,0 0-9 0,-30-28-9 0,30 28-5 16,-30 6-6-16,30-6-3 0,-43 32-8 0,23-1-3 15,-6 5-9-15,-2 9 0 0,3 6-10 0,5 4-13 16,0 6 22-16,2 4-27 0,2 4 22 0,6 4-8 16,0-4-10-16,3 2 7 0,3 0-9 15,4-5 7-15,-4-1-8 0,8-4 8 0,-2-5-14 16,0-7 3-16,5-2-14 0,-1-12-9 0,6 3-34 16,-12-38-32-16,26 45-61 0,-26-45-69 0,0 0-89 15,42 14-186-15,-42-14 102 0,0 0 400 16</inkml:trace>
  <inkml:trace contextRef="#ctx0" brushRef="#br0" timeOffset="117519.873">7826 10095 1149 0,'0'0'236'16,"0"0"-172"-16,-30-23-26 0,30 23-13 0,0 0-17 16,0 0-8-16,0 0-1 0,0 0 5 0,38 0 5 15,-9-4 3-15,9-8 1 0,6 0-5 0,3 0-2 16,9-2-4-16,-1-1-1 0,6-1-2 0,-1 6 2 15,1-2-2-15,9 2 4 16,-9 3-2-16,0 3 1 0,1 0-1 0,-11 4-1 16,-5 0-1-16,-5 4 0 0,-11 2 1 0,-30-6 0 15,38 13 1-15,-38-13 1 0,0 0 9 0,0 0 12 16,8 40 10-16,-8-40 5 0,-28 23 1 0,28-23-9 16,-46 22-1-16,19-14-6 0,-1 4 0 0,-6-3-4 15,4 3 2-15,1 0-2 0,-3 2 3 16,2-2 0-16,3 5 1 0,-3 1-5 0,2 2-1 15,28-20-6-15,-43 47-2 0,25-19-2 0,8-1 0 16,0 3-5-16,8-3 2 0,2-27-4 0,2 49 1 16,-2-49-2-16,20 38 2 0,-20-38-2 0,37 23 3 15,-37-23-1-15,54 6 2 0,-20-6 1 16,1-10-3-16,5-7 1 0,3-5-3 0,3-9 4 16,0-5-5-16,-1-1 5 0,-3-3-5 15,-1 1 2-15,-3 4-4 0,-8-1 5 0,-3 1-4 16,-9 7 4-16,-8 1-1 0,-10 27 2 0,10-34-1 15,-10 34 1-15,0 0 0 0,0 0-2 0,0 0 0 16,0 0 0-16,-36-2 0 0,36 2-2 0,-33 40 1 16,11-9-2-16,2 6 4 0,0 3-4 0,2-3 4 15,3 1-5-15,5-9 2 0,8-1-10 0,2-28-2 16,10 45-12-16,-10-45-5 0,27 26-8 16,-27-26-4-16,56 4-13 0,-21-20-21 0,23 6-34 15,-19-33-49-15,39 25-78 0,-33-37-129 16,13 4-120-16,13 11 115 0,-26-31 372 0</inkml:trace>
  <inkml:trace contextRef="#ctx0" brushRef="#br0" timeOffset="117692.1623">9689 9430 1589 0,'-32'16'95'0,"7"21"-30"0,-9 2-10 16,6 13-22-16,-1 5 16 0,-3 12-24 0,-8-3 12 15,11 5-9-15,-5-2-16 0,6 2-1 0,6 0-10 16,5-4 2-16,1-6-7 0,10-4 4 0,0-4-13 15,6-8-8-15,6 3-27 0,-2-17-21 16,20 20-71-16,-24-51-87 0,49 49-209 16,-21-25-144-16,2-16 116 0,21 21 464 0</inkml:trace>
  <inkml:trace contextRef="#ctx0" brushRef="#br0" timeOffset="118444.0454">10630 10081 849 0,'0'0'132'0,"12"-27"-7"0,-12 27 5 16,0 0-3-16,0 0-17 0,0 0-21 0,0 0-17 16,0 0-17-16,0 0-15 0,0 0-12 15,0 0-8-15,-28-16-9 0,28 16-2 16,0 0-4-16,-20 28 3 0,20-28 0 0,-16 39 5 15,16-39 0-15,-22 49 3 0,22-49-5 0,-23 53 3 16,11-25-4-16,12-28 2 0,-20 49-2 0,20-49-1 16,-20 39-2-16,20-39-1 0,-14 32-4 0,14-32 0 15,0 0-3-15,0 0 0 0,-2 28 0 0,2-28-1 16,0 0 1-16,0 0 0 0,28-16 2 16,-28 16-2-16,36-34 3 0,-36 34-4 0,45-53 3 15,-23 24-5-15,4-3 3 0,-6 1-3 0,1-3 3 16,-7 3-2-16,4-1 5 0,-8 5-2 0,-10 27 3 15,18-50-4-15,-18 50 3 0,14-33-2 16,-14 33 3-16,0 0 2 0,0 0 6 0,0 0 0 16,0 0 1-16,0 0-4 0,0 0-6 15,0 0-2-15,0 0 0 0,0 0 0 0,0 0 0 16,4 43 2-16,-4-43-3 0,9 48 2 0,-9-48-2 16,14 51 3-16,-14-51-3 0,22 47 2 0,-22-47-2 15,28 37 2-15,-28-37-2 0,36 26 3 0,-36-26-2 16,53 16 2-16,-25-16 0 0,1-4-1 0,1-4 2 15,4-6-2-15,1-2 1 0,-5-3 0 0,6-5 0 16,-9-4-2-16,3 1 4 0,2-1-3 16,-4 1 3-16,-28 27-2 0,45-51 2 0,-45 51-3 15,34-44 1-15,-34 44-2 0,27-31 1 16,-27 31-2-16,0 0 2 0,0 0-2 0,0 0 1 16,0 0-1-16,0 0 0 0,0 0 0 0,0 0-2 15,0 39 2-15,-11-5-5 0,-1 5 3 0,-6 6-8 16,0-1 2-16,0 7-8 0,0-6-1 0,7 2-11 15,-3-1 1-15,10 3-14 0,-2-10-2 16,12 6-26-16,-6-45-15 0,18 67-40 0,-18-67-50 16,39 42-76-16,-39-42-221 0,38 11 28 0,9 1 262 15</inkml:trace>
  <inkml:trace contextRef="#ctx0" brushRef="#br0" timeOffset="118835.6486">11838 10001 1446 0,'-34'-20'92'0,"34"20"-20"0,-38-22 2 0,38 22-15 16,-27-9-19-16,27 9-10 0,-36 0-6 0,36 0-3 15,-32 9-4-15,32-9-2 0,-29 26-5 0,29-26 3 16,-24 39 0-16,24-39 5 0,-28 53-2 0,12-19 5 16,4-1-5-16,-2 5 2 0,3-3-6 15,1-1 1-15,2-5-6 0,6-1-7 0,2-28 0 16,2 41 0-16,-2-41 0 0,12 30 0 0,-12-30 0 15,0 0 0-15,43 17 0 0,-43-17 0 0,46-10 0 16,-46 10 0-16,53-31 0 0,-25 7 0 16,2-3 0-16,-1-3 0 0,-1 1 0 0,2-3 0 15,-8 3 0-15,3-1 0 0,-5 3 0 0,-20 27 0 16,30-46 0-16,-30 46 0 0,0 0 0 16,24-31 0-16,-24 31 0 0,0 0 0 0,0 0 0 15,0 0 0-15,0 0 0 0,-16 27 0 0,16-27 0 16,-22 56 0-16,6-19 0 0,-2 0 0 0,0 3-17 15,3-5-3-15,11 3-15 0,-4-7-3 0,10 1-13 16,-2-32-4-16,16 57-24 0,-16-57-14 0,43 39-39 16,-43-39-50-16,63 14-81 0,-35-12-224 15,6-22 43-15,27 20 294 0</inkml:trace>
  <inkml:trace contextRef="#ctx0" brushRef="#br0" timeOffset="119164.5984">12471 9912 1455 0,'0'0'120'0,"-51"-33"-44"16,51 33-4-16,-32-16-14 0,32 16-19 16,-36-6-12-16,36 6-4 0,-37 8-3 0,37-8-2 15,-42 25-6-15,42-25-1 0,-45 40-3 0,23-13 4 16,-2 1-2-16,4 1 4 0,3-1-3 0,5 2 0 16,12-30-6-16,-12 47-1 0,12-47-3 0,4 37 1 15,-4-37-3-15,0 0 3 0,37 34-1 16,-37-34 0-16,50 6 0 0,-22-8-1 15,1-2 0-15,1-2 0 0,-2-2 1 0,5 4-2 16,-33 4 2-16,50-8-1 0,-50 8 1 0,34 0-1 16,-34 0 1-16,0 0 2 0,0 0 2 0,21 28 4 15,-21-28 1-15,-2 31-6 0,2-31-4 0,-18 45 0 16,18-45 0-16,-29 52 0 0,29-52 0 0,-38 49 0 16,38-49 0-16,-37 39 0 0,37-39 0 0,0 0 0 15,-28 32 0-15,28-32-14 0,0 0-36 16,0 0-15-16,0 0-38 0,31-20-49 0,21 24-121 15,-52-4-278-15,69-57 19 0,-7 33 226 0</inkml:trace>
  <inkml:trace contextRef="#ctx0" brushRef="#br0" timeOffset="119509.2093">13232 9757 1576 0,'-80'-4'111'0,"80"4"-71"0,-55 0-8 15,55 0 4-15,-48 10-13 0,48-10 2 0,-57 17 2 16,25 3 5-16,1-2-3 0,3 7-3 0,-4-3-8 16,10 7 4-16,-3-1-6 0,25-28 2 0,-32 49-7 15,32-49-6-15,-16 45-5 0,16-45 0 16,10 40 0-16,-10-40 0 0,28 29 0 16,-28-29 0-16,45 16 0 0,-9-12 0 0,0-6 0 15,1 0 0-15,3-4 0 0,1 2 0 0,-5-2 0 16,-6 2 0-16,-2 4 0 0,-28 0 0 0,29 6 0 15,-29-6 0-15,0 0 0 0,0 0 0 0,14 32 0 16,-14-32 0-16,-16 43 0 0,4-15 0 0,-11 1 0 16,-5 3 0-16,-10 1 0 0,3-1 0 15,-1-3 0-15,4 5 0 0,1-7 0 0,3-3 0 16,28-24 0-16,-38 37 0 0,38-37 0 0,-22 32-26 16,22-32-48-16,0 0-37 0,0 43-88 0,0-43-158 15,0 0-215-15,0 0 16 0,10-37 405 16</inkml:trace>
  <inkml:trace contextRef="#ctx0" brushRef="#br0" timeOffset="123597.5883">14742 10044 601 0,'0'0'251'0,"4"-57"-100"0,-4 57-17 15,6-41-13-15,-6 41-17 0,2-36-16 0,-2 36-19 16,0 0-11-16,-14-29-8 0,14 29-10 0,-33-8-6 16,33 8-8-16,-48 12-3 0,15-1-3 0,1 9 0 15,-10 0-2-15,5 7 6 0,-1 1-3 16,0 7 4-16,-3 1-5 0,5 3 1 0,5 2-12 16,3 3 3-16,2-5-7 0,8-5 1 0,8-5-2 15,10-29 0-15,2 45-5 0,-2-45 1 16,28 36-2-16,-28-36 3 0,54 29-3 0,-25-21 4 15,7-4-3-15,0-4 2 0,7-4 0 0,-3-6-1 16,3-3 1-16,3-5-1 0,-1-4 1 0,1-3-2 16,-7-5 3-16,3 1-3 0,-4-5 3 0,-9-3-4 15,5-3 5-15,-6 3-5 0,-6-2 4 0,1 1-4 16,-9 9 5-16,-4 1-3 0,-10 28 4 16,14-39-3-16,-14 39 2 0,0 0 1 0,0 0-1 15,0 0 0-15,0 0-2 0,0 0-1 16,-28-6-1-16,28 6-1 0,-26 37 1 0,11-5 1 15,1 1-3-15,-2 3 3 0,6 1-7 0,2-4-2 16,8 1-12-16,0-7-8 0,10 5-13 0,-10-32-12 16,42 49-31-16,-42-49-20 0,67 36-48 0,-67-36-48 15,85 11-67-15,-41-15-146 0,1-11-9 16,26 21 259-16</inkml:trace>
  <inkml:trace contextRef="#ctx0" brushRef="#br0" timeOffset="123816.8721">15786 9991 1175 0,'0'0'225'16,"-36"-28"-172"-16,9 15-17 0,27 13 5 16,-46-10 4-16,46 10 1 0,-53 0 4 15,53 0-1-15,-58 17-5 0,26 5-5 0,3-4-11 16,3 13-2-16,-2 3-4 0,9 3 1 0,-1 0-7 16,2 3-2-16,10 3-9 0,0-7 1 0,8-3-6 15,6-3 3-15,-6-30-4 0,28 39 2 0,-28-39-4 16,57 16-4-16,-11-18-12 0,7-16-23 0,12 0-20 15,1-21-28-15,23 11-38 0,-24-33-49 16,36 30-78-16,-35-28-153 0,13-8-65 0,12 24 192 16</inkml:trace>
  <inkml:trace contextRef="#ctx0" brushRef="#br0" timeOffset="124020.5043">16566 9414 1351 0,'-41'28'147'0,"13"17"-82"15,-10-2-8-15,10 10-32 0,-1 4 22 16,1 8-32-16,-2-4 11 0,5 8 12 0,-3-8-12 0,8 2 1 16,4-4-18-16,4-2 0 0,6 1-11 0,6-5 5 15,0-8-7-15,6-8 6 0,0-1-16 0,0-5 1 16,4 1-9-16,-10-32-21 0,24 47-34 0,-24-47-43 16,28 24-93-16,-28-24-122 0,0-28-160 0,0 28 19 15,12-33 444-15</inkml:trace>
  <inkml:trace contextRef="#ctx0" brushRef="#br0" timeOffset="124459.1201">16166 9894 1442 0,'0'0'36'0,"0"0"-30"0,0 0 0 15,10 32 11-15,-10-32 15 0,59 2 11 0,-29-10 8 16,16 6-2-16,-1-10-10 0,11 4-12 0,-3-3-11 15,5-3-8-15,1 0 3 0,0 2 0 0,-5 0 3 16,1 3-2-16,-7-1-3 0,-3 0-4 16,-7 0-2-16,-6 4 0 0,-32 6 4 0,39-6 3 15,-39 6 4-15,0 0 6 0,0 0 1 16,0 0 2-16,0 0-2 0,0 0-5 0,0 0-7 16,0 0-4-16,0 0-4 0,-33 16 0 0,33-16 1 15,-48 26 3-15,18-11-1 0,1 7 3 0,-3 0-3 16,2-1 2-16,3 3-3 0,27-24 1 0,-52 45-2 15,52-45-1-15,-30 37-2 0,30-37 1 0,-4 28-3 16,4-28 2-16,0 0 1 0,38 28 1 0,-38-28-1 16,52 4 2-16,-13-8-2 0,1 0 1 15,7-4 0-15,-1-4-1 0,-1 6 1 16,-1 2 0-16,-6 2-1 0,-5 2 1 0,-33 0-1 16,42 10 2-16,-42-10 2 0,0 0 2 0,22 30 0 15,-22-30-6-15,-18 47 0 0,-6-14 0 0,-4 5 0 16,-7-1 0-16,-7-4 0 0,-2 3 0 0,-1-9 0 15,-1 1 0-15,11-6 0 0,1-1 0 16,34-21 0-16,-45 26-17 0,45-26-30 0,0 0-19 16,-14 31-57-16,14-31-67 0,0 0-152 0,39-9-246 15,-39 9 74-15,70-26 355 0</inkml:trace>
  <inkml:trace contextRef="#ctx0" brushRef="#br0" timeOffset="125070.0276">18594 9894 882 0,'0'0'80'0,"0"0"-30"0,-38-6 2 16,38 6 8-16,-30 0-1 0,30 0-3 0,-37 6 2 15,37-6-3-15,-44 12-4 0,44-12-3 0,-51 16-5 16,51-16 6-16,-50 26 1 0,50-26 7 0,-47 35-2 16,23-7-1-16,-6-7-8 0,5 11-4 0,-5-5-11 15,4 7-2-15,4-5-12 16,6 3-2-16,5-5-10 0,-1 1-1 0,12-28-4 16,-4 43 2-16,4-43-3 0,16 32 3 0,-16-32-2 15,33 15 2-15,-1-13-1 0,-2-6 0 0,9-5 1 16,3-5-1-16,3-6 1 0,3-6-3 0,-3 1 3 15,1-7-5-15,-6-1 6 0,1 1-4 0,-11-1 3 16,-4 0-2-16,-5 5 2 0,-5 2-2 0,-16 26 3 16,18-43-3-16,-18 43 2 0,2-29 0 15,-2 29 1-15,0 0-1 0,0 0-1 0,0 0 0 16,-30-14-1-16,30 14 0 0,0 0 0 0,-37 35 2 16,37-35-3-16,-36 49 4 0,20-17-6 0,2 1 4 15,-1 5-4-15,3-3 3 0,0 1-6 16,8-7-3-16,4 1-16 0,0-30-9 0,12 47-21 15,-12-47-17-15,37 29-31 0,-37-29-25 16,70 20-65-16,-70-20-105 0,71-33-191 0,-14 27 20 16,-11-28 374-16</inkml:trace>
  <inkml:trace contextRef="#ctx0" brushRef="#br0" timeOffset="125383.2933">19318 9837 1410 0,'-49'-19'69'15,"49"19"-30"-15,-34-4-3 0,34 4-1 0,-37 13-11 16,37-13 2-16,-50 28 5 0,50-28 7 16,-55 43-4-16,31-15-2 0,24-28-11 0,-38 45 0 15,38-45-7-15,-17 41-2 0,17-41-7 0,2 32 0 16,-2-32-4-16,17 28 1 0,-17-28-1 0,36 19 1 16,-36-19-1-16,61 0 2 0,-23 0-1 0,2-6 0 15,3 0-1-15,-3-1 0 0,-3 3 0 16,-3 0 1-16,-34 4 3 0,46 4 1 0,-46-4 2 15,0 0 5-15,0 0 2 0,27 29 5 0,-27-29-2 16,-10 36 1-16,10-36-8 0,-35 47-2 0,15-20-6 16,-6 1 1-16,-1-3-5 0,-1 1 3 0,0-2-6 15,28-24-4-15,-45 41-14 0,45-41-12 16,-22 32-22-16,22-32-29 0,-4 27-46 16,4-27-70-16,0 0-139 0,28 20-205 0,-28-20 71 15,45 6 372-15</inkml:trace>
  <inkml:trace contextRef="#ctx0" brushRef="#br0" timeOffset="125790.5599">20651 9776 1131 0,'0'0'75'0,"0"0"-23"0,0 0-2 15,0 0 14-15,0 0-9 0,0 0-22 16,0 0-6-16,0 0-3 0,-28 46 11 16,28-46 2-16,-43 59 3 0,19-28-9 0,8 10 2 15,-8-3-5-15,7 5 2 0,-5 2-12 0,4 3 2 16,0-5-12-16,2-4 2 0,6-1-9 0,3-9 1 16,7-29-5-16,5 47-2 0,-5-47-14 0,18 32-14 15,-18-32-26-15,30 12-21 0,6-2-37 0,-36-10-52 16,59-28-107-16,-23 4-219 0,-3-13 57 15,15 15 329-15</inkml:trace>
  <inkml:trace contextRef="#ctx0" brushRef="#br0" timeOffset="125931.5411">20643 9511 1463 0,'0'0'89'0,"-35"-6"-38"0,35 6-19 15,0 0-15-15,0 0-15 0,0 0-17 16,0 0-12-16,0 0-19 0,33-40-27 0,7 36-45 15,-14-21-83-15,31 7-205 0,-2 8-67 0,-9-15 179 16</inkml:trace>
  <inkml:trace contextRef="#ctx0" brushRef="#br0" timeOffset="126260.4894">21926 9001 1323 0,'-25'-28'81'0,"-3"-1"-19"16,28 29-2-16,-44-38 8 0,44 38-12 0,-49-33-8 15,49 33-3-15,-64-22-2 0,31 22-2 16,-5 2-9-16,2 10-4 0,-3 2-6 0,3 7 0 16,-1 7-5-16,1 5 1 0,0 5-7 0,7 13 4 15,-7 2-8-15,6 8 4 0,1 4-6 0,1-2 6 16,2 6-8-16,0 2 8 0,7 0-10 0,1-2-9 15,0-2 16-15,10-3-19 0,-2-3 18 0,8-3-12 16,4-5-14-16,4-6-2 0,4-2-15 16,-6-11-5-16,14-1-26 0,-18-33-28 15,25 45-6-15,-25-45-2 0,36 26-11 0,-36-26-16 16,28 4-42-16,-28-4-9 0,0 0-2 0,8-28-19 16,-16-1-118-16,8 29 74 0,-10-40 246 0</inkml:trace>
  <inkml:trace contextRef="#ctx0" brushRef="#br0" timeOffset="126385.8007">21168 9912 763 0,'-30'-25'216'0,"-7"-11"-29"0,37 36-26 15,-42-41-10-15,42 41-22 0,0 0-24 16,-18-30-24-16,18 30-27 0,0 0-17 0,0 0-14 16,6-27-6-16,-6 27-6 0,28-10-5 0,-28 10-5 15,53-10-1-15,-17 6-7 0,2-2-10 0,11 2-14 16,-5-10-34-16,17 22-48 0,-29-37-96 16,43 21-360-16,-22-2 33 0,1-4 142 0</inkml:trace>
  <inkml:trace contextRef="#ctx0" brushRef="#br0" timeOffset="126730.4331">22477 9711 1123 0,'24'-33'198'0,"-24"33"-107"0,31-10-20 16,-31 10-1-16,28 4-15 0,-28-4-9 16,0 0-6-16,0 0 4 0,8 39-4 0,-8-39-2 15,-12 55-15-15,-2-15 0 0,-6 1-7 0,1 4 6 16,-5 1-9-16,4-1 2 0,0 0-9 0,0-3-1 15,5-3-7-15,-1-4 4 0,4-3-10 0,4-5 0 16,8-27-15-16,-4 38-10 0,4-38-24 16,0 0-22-16,30 27-37 0,-30-27-67 0,45-19-135 15,-15-3-206-15,2-17 50 0,15 17 359 16</inkml:trace>
  <inkml:trace contextRef="#ctx0" brushRef="#br0" timeOffset="126871.4111">22459 9349 1460 0,'0'0'120'16,"-48"-12"-57"-16,48 12-22 0,-35-7-7 16,35 7-16-16,0 0-23 0,0 0-19 0,0 0-23 15,12-34-32-15,21 34-41 0,-15-27-55 0,36 27-92 16,-15-12-214-16,5-10 58 0,19 22 309 16</inkml:trace>
  <inkml:trace contextRef="#ctx0" brushRef="#br0" timeOffset="127090.6917">23219 9127 1427 0,'-55'0'78'15,"55"0"-23"-15,-36 10 0 0,36-10 4 0,-22 27-13 16,22-27-5-16,-33 47-3 0,23-15 1 0,-8 7-12 16,2 9-1-16,4 5-12 0,0 6 3 0,-1 2-9 15,3 4-14-15,0 4 18 0,0-1-23 16,2 1 22-16,0-6-7 0,0-2-9 15,4-6 5-15,-2-3-10 0,6-7-3 0,6-4-17 16,-6-9-17-16,10 5-48 0,-10-37-14 0,18 47-57 16,-18-47-85-16,0 0-234 0,28-21-6 0,-26-9 254 15</inkml:trace>
  <inkml:trace contextRef="#ctx0" brushRef="#br0" timeOffset="127231.669">22956 9607 1761 0,'0'0'62'0,"0"0"-18"0,0 0-15 0,0 0-6 16,0 0-8-16,55-2-7 0,-11-4-6 16,7 2 14-16,7-2-31 0,5 0-2 0,11 6-74 15,-19-19-91-15,36 11-333 0,-34-2-89 0,-1 6 82 16</inkml:trace>
  <inkml:trace contextRef="#ctx0" brushRef="#br0" timeOffset="127905.248">6747 11219 1159 0,'0'0'129'0,"-16"-39"-38"0,16 39-12 15,0 0-12-15,0 0-10 0,0 0-14 0,0 0-12 16,0 0-9-16,0 0-9 0,0 0-7 0,-16 29-2 16,10-1-3-16,6 11 4 0,-8 8-3 0,6 6 7 15,-6 7-8-15,0 3 7 0,0-4-11 0,2 0-6 16,1-8 24-16,-1-2-31 16,6-6 15-16,-2-9-38 0,15 3-33 0,-13-37-28 15,24 41-69-15,-24-41-72 0,34-17-229 0,-6 11 4 16,-11-35 311-16</inkml:trace>
  <inkml:trace contextRef="#ctx0" brushRef="#br0" timeOffset="128077.5356">6844 10776 1090 0,'-32'30'371'0,"0"-34"-323"0,32 4-18 0,-41 10-17 15,41-10-6-15,0 0-11 0,0 0-12 16,0 0-15-16,0 0-18 0,8 31-26 0,-8-31-29 15,45 18-45-15,-45-18-37 0,64-2-88 0,-9 12-133 16,-19-30 144-16,31 36 263 0</inkml:trace>
  <inkml:trace contextRef="#ctx0" brushRef="#br0" timeOffset="128390.8283">7654 11030 849 0,'-46'16'140'0,"18"15"-43"0,-17-13-5 15,19 15-1-15,-16-17-13 16,17 12-9-16,-11-9-10 0,14 9-4 0,-11-10-9 16,33-18-4-16,-30 35-12 0,30-35-6 0,0 0-9 15,-8 36-6-15,8-36-5 0,0 0 2 0,32 23-1 16,-32-23 2-16,51 10 0 0,-15-4-2 0,-1-6-1 16,5-2-1-16,2 2-1 0,-3 0 0 0,-1 0-1 15,-2 4 0-15,-9-2 0 0,-27-2 4 0,40 14 3 16,-40-14 3-16,0 0 2 0,26 29 1 15,-26-29-4-15,2 30-1 0,-2-30-5 0,-14 39 1 16,14-39-5-16,-36 53 4 0,36-53-5 0,-51 53 4 16,21-29-3-16,-2 2-11 0,-1-5 29 0,5-1-30 15,28-20 27-15,-46 29-22 0,46-29-8 0,-33 18-10 16,33-18-17-16,0 0-34 0,0 0-59 16,0 0-77-16,0 0-170 0,0 0-124 15,23-33 68-15,15 35 438 0</inkml:trace>
  <inkml:trace contextRef="#ctx0" brushRef="#br0" timeOffset="128829.5502">9574 11134 798 0,'0'0'78'0,"6"-29"-8"15,-6 29 15-15,0 0 11 0,0 0-9 0,0 0-18 16,0 0-17-16,-47-22-12 16,47 22-3-16,-48 22-5 0,20-2-2 0,-9-1-1 15,7 9 5-15,-11-3-2 0,13 11 8 0,-10-7-7 16,11 9 1-16,-9-3-8 0,8 3-1 0,6-1-9 16,1-2 1-16,3-3-11 0,6-3 2 0,12-29-8 15,-6 46 2-15,6-46-4 0,22 31 0 0,-22-31-5 16,47 18-6-16,-9-14-20 0,-1-14-20 0,25 8-32 15,-15-28-42-15,35 25-69 0,-29-39-119 16,6 7-162-16,23 13 18 0,-27-27 453 0</inkml:trace>
  <inkml:trace contextRef="#ctx0" brushRef="#br0" timeOffset="129456.0974">10032 11152 1316 0,'-46'2'94'16,"18"10"-34"-16,-11-6-5 0,39-6-1 15,-58 25-13-15,58-25-4 0,-53 36-2 0,53-36 2 16,-46 45-6-16,29-15-2 0,17-30-8 0,-30 59 2 16,20-30-4-16,8 5 2 0,-4-3-5 0,8 1 1 15,2-5-8-15,6 5-1 0,-10-32-6 0,30 49 1 16,-30-49-3-16,45 31-10 0,-17-23 9 0,6-2-9 16,-3-10 9-16,3 2 8 0,4-8-12 15,-1-3 9-15,1-5-16 0,-3-6-3 16,-1-3 0-16,-4-5-6 0,3 1 6 0,-9-5-1 15,2 3 6-15,-8-5-3 0,0 7 7 0,-7-3-5 16,-1 5 6-16,-2 1-2 0,-8 28 5 0,6-47-2 16,-6 47 6-16,-6-39-3 0,6 39 4 0,0 0-2 15,-12-30 4-15,12 30 1 0,0 0 2 0,0 0-2 16,0 0-3-16,0 0-2 0,0 0-2 16,0 0 1-16,0 0 2 0,0 0 1 0,38 8 2 15,-38-8 0-15,46-10-1 0,-19 2 3 0,7 1 2 16,4-3 1-16,-1-2 3 0,7 2-5 0,-5-4 1 15,7 1-4-15,-3 3-1 0,-3 2-1 0,-4 2-2 16,-9 6 1-16,-27 0-1 0,46 4 1 16,-46-4 0-16,0 0 4 0,28 33 0 0,-28-33 1 15,0 44-1-15,-8-15-2 0,-2 3-3 16,-6 9 5-16,-6-2-4 0,2 3 8 0,-5 1-4 16,-3-2 5-16,2-3-4 0,0-3 4 0,5-5-4 15,21-30 0-15,-26 43-4 0,26-43-1 0,0 0-3 16,0 0-2-16,0 0 2 0,0 0-1 0,0 0 2 15,44 4 0-15,-44-4 1 0,55-45-2 0,-25 13 3 16,5-3-3-16,-5 3 4 0,4-3-4 16,1 3 3-16,-5-1-2 0,-2 9 2 0,-28 24-3 15,47-41 3-15,-47 41-2 0,28-22 1 0,-28 22-1 16,0 0 1-16,0 0-1 0,0 0 0 16,0 0-1-16,0 0 0 0,14 30 2 0,-14-30-1 15,-6 43 1-15,4-15-4 0,2-1-3 0,0 5-13 16,0-3-4-16,6 5-18 0,-6-34-5 0,22 59-26 15,-22-59-19-15,35 51-40 0,-35-51-50 16,56 29-77-16,-56-29-194 0,53 0 0 0,-3 12 235 16</inkml:trace>
  <inkml:trace contextRef="#ctx0" brushRef="#br0" timeOffset="129691.0606">11719 11150 1309 0,'0'0'109'0,"-26"-31"-32"0,26 31 5 0,0 0-8 16,-40-28-18-16,40 28-10 0,0 0-9 0,-43 6-6 16,43-6-3-16,-38 24-2 0,38-24-2 0,-43 43 3 15,43-43-4-15,-48 59 1 0,24-26-8 0,5 9-3 16,7-3-7-16,2 2 1 0,2-3-7 0,0-3 3 16,8-5-5-16,0-30 2 0,12 49-4 15,-12-49-1-15,34 33-11 0,-34-33-6 0,53 18-18 16,-21-24-18-16,17 8-50 0,-19-31-59 0,41 33-155 15,-15-30-264-15,-5-5 74 0,10 17 337 0</inkml:trace>
  <inkml:trace contextRef="#ctx0" brushRef="#br0" timeOffset="130082.6819">11941 11247 1321 0,'0'0'29'0,"-34"23"5"0,34-23 9 0,0 0 4 0,-16 30-3 16,16-30 5-16,0 0 0 0,22 41 0 0,-22-41-9 16,39 18-7-16,-11-14-8 0,6 0-4 15,-1-6-6-15,-3-2-5 0,2-2-5 0,0-4-2 16,-3 0-2-16,-29 10-1 0,48-22 2 16,-48 22-2-16,33-21 3 0,-33 21-2 0,0 0 3 15,30-41-1-15,-30 41 1 0,8-34 0 0,-8 34 1 16,6-35-1-16,-6 35 3 0,-6-38-3 0,6 38 3 15,0 0-3-15,-30-29 1 0,30 29-1 0,-33-6-1 16,33 6 2-16,-44 10-3 0,44-10 3 16,-51 35-1-16,19-7 4 0,0 5 1 0,-3 4 6 15,-1 3-2-15,0-1 5 0,7 5-7 0,3-5 2 16,6-4-7-16,10-1 1 0,10-34-6 0,-8 51 1 16,8-51-3-16,16 37 1 0,-16-37-2 0,38 20 2 15,-9-18-3-15,7-6-3 0,10-6-9 0,-1-11-11 16,11 1-11-16,-9-12-11 0,17 9-16 15,-17-19-30-15,24 21-41 0,-27-36-77 16,33 33-103-16,-21-13-202 0,-3-14 58 0,12 25 393 16</inkml:trace>
  <inkml:trace contextRef="#ctx0" brushRef="#br0" timeOffset="130442.9413">12792 11148 1202 0,'0'0'113'16,"0"0"-22"-16,-36 24-2 0,36-24-7 0,0 0-10 15,-8 37-1-15,8-37-9 0,0 0-10 0,0 0-12 16,0 0-7-16,0 0-3 0,-9 34-3 16,9-34-3-16,0 0-2 0,0 0-5 0,-8 37-3 15,8-37-8-15,-18 41-6 0,6-13 0 0,-6 5 0 16,0 1 0-16,-2 5 0 0,1-5 0 0,3-5 0 16,16-29 0-16,-20 47 0 0,20-47 0 15,-6 28 0-15,6-28 0 0,0 0 0 0,0 0 0 16,0 0 0-16,46-8 0 0,-46 8 0 0,61-51 0 15,-23 16 0-15,1-7 0 0,1-3 0 0,-3 4 0 16,-1-3 0-16,-2 3 0 0,-1 6 0 0,-5 1 0 16,0 5 0-16,-28 29 0 0,38-44 0 0,-38 44 0 15,0 0 0-15,27-19 0 0,-27 19 0 0,0 0 0 16,0 0 0-16,-4 37 0 16,-2-10 0-16,-2 11 0 0,2 1 0 0,-5 7 0 15,7-1 0-15,2-2 0 0,2-7 0 0,10 7-13 16,-3-14-32-16,15 7-27 0,-22-36-23 0,56 49-36 15,-56-49-80-15,81 30-101 0,-53-36-78 0,27 4-94 16,18 15 191-16,-23-36 293 0</inkml:trace>
  <inkml:trace contextRef="#ctx0" brushRef="#br0" timeOffset="130834.5642">13929 10595 1310 0,'0'0'71'16,"0"0"0"-16,0 0 5 0,0 0-5 16,0 0-13-16,0 0-14 0,0 0-12 0,0 0-23 15,-30 26 28-15,30-26-35 0,-28 49 30 0,14-12-13 16,0 5-6-16,5 11 6 0,-5 2-9 0,2 6 6 16,-4 0-10-16,4 0 6 0,-4 4-9 0,4-4 5 15,2-2-10-15,-1-2 5 0,5-2-7 16,-2-4 5-16,0-3-9 0,0-3-1 0,6-6-13 15,-6-5-3-15,10-3-22 0,-2-31-20 0,14 38-26 16,-14-38-68-16,0 0-69 0,0 0-127 0,0 0-130 16,47-32 77-16,-55-7 410 0</inkml:trace>
  <inkml:trace contextRef="#ctx0" brushRef="#br0" timeOffset="131649.088">13608 11172 1566 0,'-34'6'85'15,"34"-6"-40"-15,0 0-17 0,0 0-13 0,0 0-9 16,0 0 6-16,0 0 10 0,52-8 6 0,-52 8 2 16,57-14-3-16,-21 2 1 0,9 6-3 0,-5-2 3 15,5 1-3-15,1 1-2 0,-1 0-5 0,-1 2-2 16,-4 2-3-16,-1 2-6 0,-7 2-7 16,0 2 0-16,-32-4 0 0,41 14 0 0,-41-14 0 15,28 23 0-15,-28-23 0 0,16 34 0 0,-16-34 0 16,0 47 0-16,-6-20 0 0,-4 7 0 15,0-3 0-15,-6-1 0 0,4 3 0 0,-6-3 0 16,7-3 0-16,11-27 0 0,-26 46 0 0,26-46 0 16,-12 31 0-16,12-31 0 0,0 0 0 15,0 0 0-15,0 0 0 0,0 0 0 0,0 0 0 16,0 0 0-16,0 0 0 0,0 0 0 0,32-45 0 16,-13 19 0-16,3-5-1 0,0-7-7 0,-2 5-2 15,4 0 5-15,-5-1-1 0,1 3 5 0,0-1-2 16,-2 3 5-16,-18 29-3 0,31-46 2 0,-31 46-1 15,18-31 1-15,-18 31-2 0,0 0 1 0,0 0 0 16,0 0-1-16,0 0-1 16,30-14 1-16,-30 14-1 0,0 0 2 0,28 12 0 15,-28-12 0-15,35 18 0 0,-35-18-1 0,40 15 1 16,-40-15 0-16,47 10-1 0,-47-10-1 0,58 8 1 16,-26-6 0-16,-3-2 2 0,5-4-2 0,-6 0 0 15,1 0 2-15,-29 4-2 0,50-4 1 0,-50 4 0 16,32-4 0-16,-32 4 1 0,0 0 0 0,0 0 1 15,0 0 1-15,0 0-1 0,0 0-1 16,0 0 0-16,0 0-2 0,0 0 1 0,-38 4-1 16,38-4 1-16,-44 26 0 0,44-26 0 0,-47 29 0 15,17-11 1-15,-4 4 0 0,5 1 4 0,-5 1 3 16,4 3 4-16,-5-1-3 0,7 2-9 16,-2-1 0-16,30-27 0 0,-47 51 0 0,47-51 0 15,-32 42 0-15,32-42 0 0,-10 31 0 16,10-31 0-16,0 0 0 0,24 38 0 0,-24-38 0 15,40 13 0-15,-11-11 0 0,5-2 0 0,6-6 0 16,3-1 0-16,3-7 0 0,-1-4 0 0,3 0 0 16,-1-1 0-16,-1 1 0 0,-3-4 0 0,-3-1 0 15,-6-1 0-15,-5-3 0 0,-3-1 0 0,-26 28 0 16,36-53 0-16,-24 25 0 0,-12 28 0 0,13-51 0 16,-11 24 0-16,-2 27 0 0,-5-48 0 15,5 48 0-15,-12-35 0 0,12 35 0 0,0 0 0 16,0 0 0-16,0 0 0 0,0 0 0 15,-32-10 0-15,32 10 0 0,-22 39 0 0,10-11 0 16,2 5 0-16,-5 1 0 0,5 1 0 0,0 3 0 16,2-5 0-16,8-1 0 0,0-3-10 0,8 1-25 15,-8-30-5-15,33 43-18 0,-33-43-13 0,58 24-37 16,-58-24-33-16,81 0-75 0,-57-32-112 16,11 12-173-16,17 9 21 0,-26-31 422 0</inkml:trace>
  <inkml:trace contextRef="#ctx0" brushRef="#br0" timeOffset="131852.7201">15602 10621 1009 0,'0'0'373'0,"-30"31"-259"0,-4-5-19 0,19 21-17 16,-21-6-14-16,14 16-12 0,-11-1-20 0,7 6 3 15,-4 0-12-15,8 4 2 0,-1-3-14 0,5-2 2 16,0-5-11-16,8-3 6 0,6-6-8 0,0-8-5 15,10-1-14-15,-4-3 4 0,8-5-13 0,-10-30-2 16,20 45-21-16,-20-45-31 0,33 22-62 16,-33-22-162-16,16-34-233 0,-16 34 1 0,24-41 362 15</inkml:trace>
  <inkml:trace contextRef="#ctx0" brushRef="#br0" timeOffset="132040.6903">15239 11117 1557 0,'-29'0'196'0,"29"0"-145"0,0 0-28 16,0 0-6-16,0 0-8 0,0 0-7 0,0 0 3 16,0 0 2-16,0 0-1 0,29 17 1 0,7-17-5 15,2-4-2-15,7-1-5 0,7-1-6 0,-1 0-6 16,3-6-11-16,9 6-18 0,-8-14-24 0,19 18-32 16,-23-27-42-16,26 31-53 0,-31-32-65 0,23 13-156 15,-7 15-14-15,-23-30 283 0</inkml:trace>
  <inkml:trace contextRef="#ctx0" brushRef="#br0" timeOffset="132416.6331">16028 11050 1365 0,'-18'43'236'0,"-28"-29"-142"16,24 13-24-16,-9-7-14 0,31-20-16 0,-40 39-11 16,40-39-1-16,-22 36-5 0,22-36-4 15,0 0-6-15,4 31-2 0,-4-31-3 0,0 0 0 16,46 12 0-16,-46-12-4 0,47-10-1 0,-11 0-3 15,0-5 1-15,1-3-1 0,1-2 0 0,3 1-1 16,-1-3 1-16,-6 2-2 0,-3 1 1 0,-3-3-3 16,0 4 2-16,-28 18-1 0,45-35 3 15,-45 35-1-15,32-28 3 0,-32 28-2 0,0 0 3 16,0 0 1-16,2-29 2 0,-2 29 0 16,0 0 2-16,-36-14-2 0,36 14 0 0,-45 0-2 15,17 6-4-15,-6 4 0 0,3 2 0 0,-5 5 0 16,-1 5 0-16,-1 2 0 0,4-1 0 0,5 3 0 15,29-26 0-15,-46 51 0 0,46-51 0 0,-26 51 0 16,16-23 0-16,10-28 0 0,6 51 0 0,-6-51 0 16,18 47 0-16,-18-47 0 0,32 45 0 15,-32-45-25-15,55 36-17 0,-25-28-7 0,15 1-12 16,-3-12-12-16,15 10-28 0,-11-24-23 16,27 21-39-16,-27-34-34 0,33 26-36 0,-27-21-78 15,1-11-96-15,26 28 147 0,-41-35 260 0</inkml:trace>
  <inkml:trace contextRef="#ctx0" brushRef="#br0" timeOffset="134374.6764">17667 11504 1639 0,'-20'-31'114'0,"20"31"-62"15,0 0-23-15,0 0-5 0,-27-37 0 0,27 37 0 16,0 0 0-16,-6-30-5 0,6 30-5 0,0 0-8 16,0 0-11-16,0 0-14 0,0 0-30 0,0 0-59 15,0 0-163-15,0 0-344 0,31-6 38 16,-31 6 253-16</inkml:trace>
  <inkml:trace contextRef="#ctx0" brushRef="#br0" timeOffset="257072.8263">3198 1746 718 0,'-41'-39'90'0,"41"39"-14"16,-18-36-5-16,18 36-7 0,-6-41 7 0,6 41-2 16,0-45-1-16,0 45-11 0,-4-44-8 0,4 44-12 15,-8-37-6-15,8 37-8 0,-14-30-1 0,14 30-3 16,-29-25-1-16,29 25 16 0,-44-22-17 0,16 16 17 15,-7-4-13-15,-1 8 2 0,-8-4-17 0,5 8 19 16,-9-4-21-16,5 6-1 0,-7-2 31 16,5 8-38-16,-7 0 29 0,3 4-18 0,-3 0-3 15,3 3 2-15,-3 3-3 0,3 4 5 0,-5 3-4 16,3 1 4-16,1 1-5 0,-1 9 3 0,3-1-5 16,3 10 7-16,-1 0-7 0,3 7 4 0,3 3-7 15,6 2 6-15,5 6-8 0,7 0 8 0,4 2-9 16,2 3 9-16,8 7-11 0,4-2-6 0,6 4 24 15,2 1-23-15,10-3 23 0,0 0-8 0,12-4-10 16,3-10 8-16,13-4-8 0,6-6 7 0,13-8-4 16,6-5 5-16,16-15-3 0,16-5 3 0,8-16-1 15,12-8 0-15,6-16 1 0,4-1-2 0,3-9 3 16,-11-3-3-16,4-5 6 0,-12 3-4 16,-12-5 6-16,-12 3-5 0,-22-2 4 0,-11 1-2 15,-19 1 8-15,-5-3-2 0,-12-5 5 0,-10-2-9 16,-10-6-14-16,-10 0 24 0,-10-4-29 0,-12-2 24 15,-5-1-12-15,-19-3-7 0,-1 4 8 0,-13 2-6 16,-5 2 6-16,-6-2-10 0,-2 0-1 0,-6-2-15 16,5 14-3-16,-1 3-17 0,6 19 3 0,2 5-2 15,12 18 3-15,-1 0-12 0,23 28-55 0,-19-28-108 16,62 0-300-16,-37 59 22 0,37-59 334 0</inkml:trace>
  <inkml:trace contextRef="#ctx0" brushRef="#br0" timeOffset="257401.7531">1581 2612 1093 0,'-22'-34'320'0,"22"34"-266"0,0 0-40 0,0 0-18 15,0 0-8-15,27-17 8 0,11 3 23 0,27 0 9 16,11-13 10-16,23 1 19 0,10-7-41 0,15 1 22 16,7-3-37-16,6-1 5 0,-1 3 5 0,5 1-8 15,-12 7 4-15,-3 3-5 0,-9 2 2 0,-14 7-3 16,-2-1 2-16,-10 10-3 0,-8 2 0 0,1 2-6 15,-11 6-11-15,-10-2-18 0,2 12-30 0,-21-18-35 16,12 25-66-16,-56-23-75 0,73 2-122 0,-36 10-110 16,-37-12 245-16</inkml:trace>
  <inkml:trace contextRef="#ctx0" brushRef="#br0" timeOffset="257824.6865">2798 1768 886 0,'-25'-30'134'0,"25"30"-83"0,0 0-35 16,0 0-3-16,0 0 12 0,0 0 18 0,0 0 18 16,0 0 6-16,0 0-1 0,0 0-6 15,0 0-9-15,0 0-7 0,0 0-7 0,0 0-6 16,0 0-5-16,0 0-7 0,0 0-6 0,0 0-6 16,0 0-6-16,0 0-2 0,0 0 5 0,0 51 3 15,4-7-2-15,0 15 10 0,1 4-12 0,-1 3 10 16,0 3-8-16,-2 8 11 0,-2 4-13 0,0 7-5 15,-2 5 22-15,-4 1-24 0,-3-5 20 0,-1 0-7 16,-6-7-14-16,4-3 12 16,-6 4-12-16,2-7 10 0,4-11-10 0,2-10 7 15,8-11-11-15,-1-13-7 0,12-1-31 0,-9-30-34 16,34 39-41-16,-34-39-54 0,54 16-102 0,-27-16-236 16,3-26 59-16,21 20 395 0</inkml:trace>
  <inkml:trace contextRef="#ctx0" brushRef="#br0" timeOffset="259203.1382">3430 2358 814 0,'0'0'117'0,"0"0"-53"16,0 0 16-16,-28-41 5 0,28 41-2 0,0 0-7 15,0 0-12-15,0 0-15 0,0 0-9 16,-37-24-12-16,37 24-8 0,-28 10-9 0,28-10-2 16,-46 24-2-16,19-1 6 0,-7 3 21 0,4 11-27 15,-5-1 35-15,7 7-32 0,0-4 7 0,0 1-1 16,3-5-11-16,7-2 1 0,6-5-6 0,12-28 2 15,-18 41-3-15,18-41 1 0,0 0 0 0,0 32-1 16,0-32-1-16,0 0-1 0,0 0-1 16,0 0 1-16,30 22 0 0,-30-22 3 15,0 0 1-15,34-6 2 0,-34 6 2 0,29-16-2 16,-29 16 2-16,34-32-3 0,-34 32 2 0,28-45-4 16,-28 45 3-16,19-51-4 0,-19 51 4 0,10-51-3 15,-10 51 3-15,6-38-2 0,-6 38 4 0,-4-27-1 16,4 27 6-16,0 0 4 0,0 0 1 0,0 0 1 15,0 0-7-15,0 0-5 0,-29 6-5 0,29-6 0 16,-30 31-3-16,30-31 3 0,-54 61-2 16,23-19 6-16,-3 1-6 0,0-2 6 0,3 1-5 15,-1-7 5-15,8-2-5 0,-1-3 5 0,25-30-4 16,-30 45 2-16,30-45-3 0,0 0-2 16,0 0-4-16,0 0 0 0,0 0 1 0,0 0 3 15,0 0 5-15,47-6 0 0,-17-15 4 0,6-9-5 16,1-5 4-16,5-7-5 0,-2-3 5 15,-3 0-6-15,-1 0 6 0,-8 3-6 0,-9 5 6 16,-1 7-1-16,-18 30 1 0,10-41 1 0,-10 41 1 16,0 0-5-16,-14-37-12 0,14 37 10 0,0 0-13 15,-43-12 14-15,43 12 16 0,-46 8-17 0,18 3 15 16,1 3-13-16,-1 6-3 0,-6 2 4 0,34-22-5 16,-49 49 5-16,49-49-5 0,-44 43 3 0,44-43-3 15,-27 35 2-15,27-35-2 16,0 0-1-16,-8 38-2 0,8-38-1 0,0 0-2 15,0 0 0-15,27 27 1 0,-27-27 2 0,36 8 2 16,-36-8 1-16,45-4 1 0,-17-5-6 0,2-1-2 16,2-10-9-16,-3 4-3 0,-1-5-3 0,0 1 5 15,-28 20 1-15,35-37 11 0,-35 37 2 0,18-28 7 16,-18 28 2-16,0 0 2 0,-8-30-1 0,8 30 0 16,0 0-3-16,-33-27-1 0,33 27-1 15,-42-10 0-15,42 10 1 0,-53-4 3 0,25 8 4 16,-2-2 4-16,30-2 2 0,-53 12 0 0,53-12-3 15,-52 20-5-15,52-20-2 0,-39 25-2 0,39-25 1 16,-26 30-1-16,26-30 0 0,0 0-4 16,-14 35 0-16,14-35-4 0,0 0 2 0,16 37-3 15,-16-37 1-15,39 20 1 0,-39-20 4 16,58 8 0-16,-21-10 3 0,7-4 0 0,-2-4 0 16,1-2 2-16,3-1-3 0,-7-1 3 0,1 0-2 15,-8 4 3-15,-1 0-2 0,-31 10 1 0,40-17-3 16,-40 17 3-16,0 0 0 0,0 0 3 0,0 0 0 15,16-28 1-15,-16 28-4 0,0 0 1 0,-28-23-3 16,28 23 2-16,-32-10 0 0,32 10 0 0,-35-2 2 16,35 2-2-16,-40 6 1 0,40-6-2 15,-45 17-1-15,45-17 1 0,-48 30 2 0,48-30-4 16,-47 41 3-16,47-41-5 0,-40 40 3 16,40-40-3-16,-22 33 2 0,22-33-4 0,-6 32 2 15,6-32-3-15,10 29 0 0,-10-29-2 0,30 26 1 16,-30-26 0-16,43 15 2 0,-11-11 0 0,-2-2 1 15,3-4 3-15,5-2 2 0,0 0-1 0,1-1-2 16,-1-3-5-16,1-4-3 0,-5 0 0 16,-2 0-1-16,-4-1 4 0,-28 13 0 0,37-28 3 15,-37 28 0-15,26-30 5 0,-26 30-1 0,10-27 4 16,-10 27 0-16,0 0 4 0,-6-30 5 0,6 30 5 16,0 0-1-16,-38-21 2 0,38 21-6 0,-45 0-4 15,17 6-3-15,-10 5-4 0,3 11 5 16,-9 2 0-16,5 7 7 0,-7 1-3 15,8 1 3-15,3-3-10 0,35-30 2 0,-46 49-7 16,46-49-1-16,-20 29-3 0,20-29-1 0,0 0-3 16,0 0 2-16,28 30-1 0,-28-30 2 0,50 0 4 15,-15-14-3-15,9-4-10 0,1-15-32 0,11 9-50 16,-28-29-88-16,33 35-158 0,-21-19-189 0,-23-6 26 16,-17 43 451-16</inkml:trace>
  <inkml:trace contextRef="#ctx0" brushRef="#br0" timeOffset="260863.5445">2513 2236 973 0,'0'0'161'0,"0"0"-103"0,0 0-12 16,0 0 2-16,0 0-1 0,-35 14-9 0,35-14-6 15,0 0-9-15,-38 8-3 0,38-8-2 0,-30 6-2 16,30-6-3-16,-28 5-1 0,28-5-1 0,0 0 0 15,-35 10 0-15,35-10 0 0,0 0-4 0,0 0 0 16,-34 26-5-16,34-26-1 0,0 0-2 0,0 0 1 16,-20 33-2-16,20-33 1 0,0 0-2 15,6 38 1-15,-6-38-3 0,0 0 0 0,28 29 18 16,-28-29-17-16,30 10 18 0,-30-10-17 0,39 0-15 16,-39 0 19-16,50-14-16 0,-50 14 17 0,47-29 4 15,-47 29-4-15,46-47 4 0,-24 19-5 16,1-3 4-16,-3-3-7 0,-2 3 5 0,-2 1-4 15,-6-3 5-15,-4 5-3 0,-6 28 5 0,6-43-2 16,-6 43 3-16,-10-32 0 0,10 32 7 16,0 0-1-16,-36-25 0 0,36 25-3 0,-37-4-6 15,37 4-2-15,-54 15-2 0,22-1 1 0,-3 4-2 16,-3 10 5-16,-3-1 0 0,3 7 8 0,0-5-2 16,9 5 4-16,-3-7-7 0,32-27-1 0,-38 45-7 15,38-45 0-15,-18 36-4 0,18-36 1 0,0 0-2 16,18 31 1-16,-18-31-2 0,36 18 3 15,-36-18 0-15,55 0 3 0,-15-8 2 0,4-6 0 16,3-9 2-16,5-1-5 0,-5-3 3 16,1-3-7-16,-5 2 0 0,-7-1-3 0,-8 3 4 15,-28 26-1-15,33-43 9 0,-33 43-1 0,4-37 5 16,-4 37-2-16,-18-38 1 0,18 38-4 0,-45-29 1 16,15 17-4-16,-13 4 2 0,1 0-1 0,-10 8 3 15,-5 0 0-15,-2 8 0 0,-1 2-1 16,1 0-3-16,3 5 2 0,5 1 2 0,5 0 4 15,5-2 0-15,13 0 2 0,28-14-5 0,-30 13-3 16,30-13-6-16,0 0-6 0,0 0-5 0,0 0 0 16,0 0 1-16,32 16 8 0,0-10 3 0,3-6 1 15,5-6 3-15,7 0-2 0,7-8 4 16,1 1-3-16,1-3 2 0,-3-4-3 0,1 2 3 16,-9-1-2-16,-5 1 2 0,-10 4-3 15,-30 14 2-15,43-23 0 0,-43 23 4 0,0 0 4 16,0 0 2-16,6-32-2 0,-6 32-2 0,-26-35-5 15,26 35 0-15,-45-36-4 0,15 24 0 0,-6 1-2 16,-1 1 3-16,-7 2-2 0,1 2 2 0,1 4 0 16,1 2 1-16,1 2 0 0,-2 6-1 0,5 0 2 15,7 2-2-15,0 1 2 0,30-11-2 16,-51 30 2-16,51-30-3 0,-38 35 3 0,38-35-3 16,-25 36 1-16,25-36-3 0,-10 29 2 0,10-29-4 15,0 0 1-15,8 38-2 0,-8-38 2 16,0 0-3-16,31 27 4 0,-31-27 1 0,46 12 2 15,-15-12 2-15,1-2 1 0,6-4 1 0,3-4 0 16,-1 4-1-16,3-3 0 0,-5-1 0 0,4 0-1 16,-9 2 1-16,1-2-1 0,-6 2 1 15,-28 8-1-15,37-15 0 0,-37 15 1 0,0 0 1 16,0 0 2-16,0 0 4 0,0 0-2 0,8-40 0 16,-8 40-4-16,-12-35 0 0,12 35-3 0,-27-30 2 15,27 30-1-15,-42-23 1 0,42 23 0 0,-53-16 2 16,53 16 0-16,-52-6 1 0,52 6-1 0,-51 8-2 15,21 0-1-15,2 2 0 0,28-10 2 16,-53 31-3-16,53-31 3 0,-44 49-5 16,24-23 4-16,3 5-4 0,5-1 3 0,2-1-3 15,2-1 3-15,4 0-5 0,4-28 4 0,14 51-5 16,-14-51 2-16,26 43-3 0,-26-43 3 0,39 32-2 16,-39-32 2-16,48 19 1 0,-17-13 2 0,-1-4 0 15,2-4 2-15,1-4-1 0,-3 2 0 0,4-8 2 16,-7-1 0-16,-27 13 2 0,52-36-3 15,-52 36 5-15,30-41-4 0,-30 41 4 0,10-45-3 16,-10 45 4-16,-8-48-2 0,8 48 3 0,-26-41-3 16,26 41 5-16,-48-29-4 0,21 17 3 0,-7 2-1 15,2 6-3-15,-3 2-1 0,-5 4-3 0,-2 6-1 16,5 2 2-16,-1 5 1 0,5 1-1 16,3 4 2-16,2 0-3 0,28-20 1 0,-45 37-3 15,45-37 0-15,-20 33-2 0,20-33 2 16,-8 34-5-16,8-34 2 0,16 39-3 0,-16-39 3 15,29 44-3-15,-29-44 3 0,50 37-3 0,-18-23 4 16,-1-4-2-16,5-1 3 0,8-5 1 0,-1-2 1 16,3-8 1-16,-5-1 0 0,3-9 0 0,1-2 0 15,-7-6 2-15,-2-5-2 0,-7-3 4 0,-1-1-6 16,-8 0 5-16,-4 1-4 0,-6-3 5 16,-8-1-3-16,-6 3 6 0,-6 1-4 0,-8 3 3 15,18 29-4-15,-46-48 2 0,19 29-4 16,-7 5 1-16,2 2-1 0,-3 2 1 0,-3 6-1 15,2 4 0-15,1 4 0 0,-1 4-3 0,6 2 1 16,1 10-2-16,1-3 2 0,28-17-2 0,-46 48 2 16,25-17-3-16,21-31 3 0,-22 53-3 0,22-53 1 15,-2 48-7-15,2-48 1 0,22 43-4 16,-22-43 3-16,47 25 0 0,-13-19 6 0,3-2 3 16,3-4 2-16,4-4 0 0,-3-4 1 0,-1-1 1 15,-3-5-2-15,-3-2 3 0,-6-2-2 0,-28 18 3 16,39-37-2-16,-39 37 3 0,16-37-2 0,-16 37 2 15,-4-40-2-15,4 40 2 0,-20-45-3 0,20 45 2 16,-37-39-3-16,37 39 1 0,-56-36-2 16,27 22 1-16,-5-1-3 0,2 5 3 15,-1 2-3-15,-1-2 2 0,4 6-1 0,30 4 0 16,-43-6 1-16,43 6 1 0,0 0-2 0,-30 4-3 16,30-4-4-16,0 0-28 0,0 0-18 0,0 0-39 15,0 0-64-15,38 43-94 0,-38-43-247 0,45 28 24 16,9-8 361-16</inkml:trace>
  <inkml:trace contextRef="#ctx0" brushRef="#br0" timeOffset="261787.7335">2941 1744 883 0,'0'0'189'0,"0"0"-144"0,-24-30-43 16,24 30-1-16,0 0-1 0,-12-29 3 0,12 29-2 15,0 0 2-15,-18-28 3 0,18 28 12 0,0 0 10 16,0 0 10-16,0 0 3 0,-41-11-4 16,41 11-8-16,0 0-8 0,-28 19-6 0,28-19-3 15,-30 22 1-15,30-22 2 0,-43 41 3 0,43-41-3 16,-48 47 6-16,21-23-3 0,7 6 4 0,-8-3-6 15,2 1 2-15,1 1-4 0,3-1 4 0,22-28-5 16,-30 35 1-16,30-35-8 0,0 0-3 16,0 0-5-16,0 0-2 0,0 0-3 0,0 0-3 15,0 0 1-15,0 0 2 0,0 0 6 16,0 0 6-16,40-23 2 0,-40 23-2 0,47-52 1 16,-21 19-6-16,0 1 4 0,-6 5-4 0,-20 27 5 15,19-47-2-15,-19 47 5 0,0-38 0 0,0 38 5 16,-12-25-1-16,12 25 2 0,0 0-3 0,-43-34-3 15,43 34-2-15,-46-6-3 0,46 6 0 0,-53 4-3 16,25 4 0-16,0 6-1 0,-1 2 1 0,1 3-3 16,0 1 4-16,28-20-4 0,-45 47 4 15,45-47-3-15,-36 42 3 0,36-42-3 0,-18 27 0 16,18-27-3-16,0 0 1 0,-2 32-3 16,2-32 2-16,0 0-3 0,0 0 2 0,0 0 0 15,38 29 0-15,-38-29 3 0,38-2 2 0,-11-4 3 16,9-4 0-16,-2-5 2 0,-1-1-2 0,1-6 2 15,2 3-4-15,-9-5 4 0,-27 24-4 16,40-35 4-16,-40 35 0 0,0 0 4 0,0 0 1 16,8-28-3-16,-8 28-10 0,-30-6-10 0,2 6-8 15,-7 14-3-15,-5 0 5 0,-5 11 4 0,-7 3 10 16,-1 7-1-16,1-1 7 0,3 3-4 0,1 0 3 16,9-3-4-16,1-5 2 0,4-1-4 0,34-28 4 15,-43 41-5-15,43-41 1 0,-20 34-9 16,20-34-7-16,0 0-11 0,0 29-6 15,0-29-8-15,0 0 2 0,36 30 1 0,-36-30 5 16,35 6 5-16,-35-6-1 0,42 2 7 0,-42-2 0 16,43-2 10-16,-43 2 9 0,36-4 6 0,-36 4 4 15,36-2 1-15,-36 2 2 0,0 0 12 0,0 0 34 16,0 0 29-16,25 2 23 0,-25-2 6 0,0 0-26 16,0 0-32-16,0 0-23 0,-35-6-20 0,35 6-8 15,-48 0 1-15,18 6 0 0,-1 2-1 16,3 4 2-16,-6 1-2 0,5 1 2 0,1 2-9 15,28-16-15-15,-36 35-43 0,36-35-51 0,-21 44-84 16,-1-17-314-16,22-27 63 0,8 47 276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23:04.86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14909 10203 1766 0,'0'0'-15'0,"0"0"15"0,0 0 0 16,-8-29-5-16,8 29-6 0,0 0-27 0,0 0-44 15,-16-39-60-15,16 39-48 0,0 0-65 0,0 0-126 16,0 0-59-16,0 0 234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4-30T21:24:00.38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4-30T21:24:05.056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17493 17015 0,'0'0'0,"0"0"0,0 0 0,0 0 0,0 0 0,0 0 0,0 0 0,0 0 16,0 0-16,0 0 0,0 0 15,0 0-15,0 0 0,-216-197 16,216 182-16,0 15 16</inkml:trace>
  <inkml:trace contextRef="#ctx1" brushRef="#br0">10063 7131 479 0,'0'0'145'0,"0"0"-66"0,0 0-10 16,-4-31 3-16,4 31-3 0,0 0-9 0,-35-16-10 15,35 16-6-15,-42-20-4 0,42 20-3 0,-49-14-3 16,15 6 0-16,4 4-3 0,-5-3-2 0,5 7-2 15,-6-4-4-15,3 10 1 0,1-2 0 0,-2 5 3 16,-1-1 0-16,5 14 0 0,-6-6-6 0,9 11-2 16,-3-1-10-16,2 3 3 0,0 3-8 15,3 1 4-15,5 3-7 0,4 5 5 16,0 2-7-16,4 5 5 0,4 1-8 0,1 6-7 16,5 2 29-16,-2 6-28 0,0 4 29 0,8 4-11 15,-2 5-12-15,6 5 12 0,1 4-12 0,3 1 12 16,12-9-6-16,4-12 10 0,9-14-6 0,9-13 6 15,9-15-7-15,9-3 4 0,9-8-2 16,8-10-1-16,4-12-2 0,8-8-2 0,-2-11 3 16,1-9-6-16,-1-3 5 0,0-2-6 0,-8-5 7 15,0-5-6-15,-16-4 8 0,-3-2-10 0,-11-2 8 16,-11-4-10-16,-11 4 9 0,-1-6-9 0,-6-2-11 16,-4-1 26-16,-6-3-28 0,-10 0 23 0,-4 0-7 15,-12 0-13-15,-10 2 13 0,-2-1-8 0,-8 3 14 16,-7 4-8-16,-5 4 10 15,-5 9-10-15,-11 9 7 0,-1 10-10 0,-8 19 3 16,-5 8-7-16,-9 22-12 0,-8 5-10 0,-2 27-17 16,-16-1-1-16,8 20-7 0,-8-2 11 0,18 8-25 15,0-18-31-15,40 12-122 0,9-10-229 0,4-32 41 16,46 19 368-16</inkml:trace>
  <inkml:trace contextRef="#ctx1" brushRef="#br0" timeOffset="877.2135">9794 7590 580 0,'0'0'127'0,"0"-28"-115"0,0 28 5 16,0 0 12-16,-6-39 11 0,6 39-1 0,2-28-19 15,-2 28 15-15,0 0-12 0,6-27 30 0,-6 27 18 16,0 0 11-16,0 0-4 0,0 0-7 15,0 0-20-15,0 0-13 0,0 0-13 16,0 0-8-16,0 0-7 0,0 0-1 0,-30 29 0 16,30-29 8-16,-25 43 22 0,15-15-33 0,10-28 32 15,-26 49-36-15,26-49 11 0,-26 47 3 0,26-47-6 16,-18 40 0-16,18-40-7 0,-9 31 0 0,9-31-3 16,0 0 1-16,0 0-2 0,-2 32 1 0,2-32 0 15,0 0-2-15,0 0 1 0,0 0 0 0,0 0 1 16,33 2 1-16,-33-2 1 0,0 0-1 15,32-34 1-15,-32 34-2 0,30-45 2 0,-13 17-4 16,5-1 5-16,-6-5 10 0,2 5-33 16,-2-1 34-16,0 1-33 0,-16 29 18 0,19-49 5 15,-19 49-4-15,18-40 2 0,-18 40-2 0,0 0 3 16,10-29-1-16,-10 29 4 0,0 0 0 0,0 0 1 16,0 0-2-16,0 0-3 0,0 0-1 0,0 0-3 15,-16 43 3-15,16-43-4 0,-10 49 5 16,10-49-3-16,-8 46 3 0,8-46 19 0,6 31-34 15,-6-31 34-15,0 0-35 0,36 34 15 0,-36-34 4 16,40 3 3-16,-40-3 4 0,53-5 4 0,-25-1 1 16,-1-10-18-16,7 4 33 0,-4-2-37 0,0 1 31 15,-3-5-17-15,-27 18-2 0,46-28 0 0,-46 28-2 16,33-21 2-16,-33 21-3 16,0 0 1-16,0 0-1 0,0 0-1 0,0 0 1 15,0 0-2-15,0 0 0 0,0 0-2 0,0 0 0 16,0 0-2-16,0 0-2 0,0 0-3 0,0 0-1 15,0 0-1-15,0 0 2 0,14 41-6 0,-18-14-15 16,4 7 19-16,-6-3-39 0,6 11 20 0,-9-11-32 16,14 15-22-16,-18-19-17 0,25 18-46 0,-12-45-25 15,3 59-57-15,-3-59-43 0,-7 30-118 16,32 3 186-16,-25-33 202 0</inkml:trace>
  <inkml:trace contextRef="#ctx1" brushRef="#br0" timeOffset="1065.1655">10650 7570 1357 0,'0'0'77'0,"0"0"-41"15,0 0-20-15,-32 27 9 0,32-27-24 0,-24 34 6 16,8-8 1-16,2 7-4 0,-1 2 3 0,-3 1-6 16,6 1 5-16,-4 1-8 0,6-5 3 0,2 3-23 15,8-36-30-15,8 64-69 0,-8-64-70 0,18 38-210 16,2-9-70-16,-20-29 186 0</inkml:trace>
  <inkml:trace contextRef="#ctx1" brushRef="#br0" timeOffset="4104.0236">17471 6434 509 0,'-42'4'74'0,"42"-4"9"16,0 0 3-16,0 0 15 0,-27-6-12 15,27 6-7-15,0 0-21 0,0 0-7 0,0 0-14 16,0 0-7-16,0 0-1 0,0 0 2 0,0 0-1 15,0 0 2-15,27-4-6 0,-27 4-6 0,38 6-4 16,-38-6 0-16,54 16-2 0,-19-6-1 0,-1-2-1 16,5 4 1-16,5-5 1 0,6 3 3 0,1-6-1 15,12 4 4-15,-1-8 0 0,15 4 0 0,0-10 2 16,12 2-6-16,10-8 2 16,2 1-3-16,2-7 2 0,6 2-3 0,0-6 1 15,6 1-8-15,0-1 0 0,4 0-4 0,-7 3-1 16,-1 1-3-16,-2 2 0 0,-12 3-2 0,-6 5 1 15,-6 0-1-15,-7 2 0 0,-1 0-1 0,-12 6-3 16,1 0-2-16,-11 6-1 0,-7-2-1 0,1 2-2 16,-9 2 0-16,-3-1 0 0,-7-1 3 0,2 4 1 15,-32-10 3-15,45 20 0 0,-45-20 2 16,36 16-2-16,-36-16 2 0,0 0-1 0,30 19 2 16,-30-19-1-16,0 0 0 0,0 0 1 0,0 0 0 15,0 0 1-15,0 0 1 0,0 0 0 0,0 0 1 16,0 0 1-16,0 0-1 0,0 0 1 15,0 0 1-15,2 28-3 0,-2-28 3 0,-14 35-6 16,14-35 4-16,-24 55-5 0,12-17-9 16,-4 9 35-16,4 12-29 0,-3 14 27 0,-3 10-11 15,0 11-14-15,-2 6 14 0,0 5-13 0,-3 3 15 16,1 4-16-16,-4 0-1 0,4 3 22 0,0-3-18 16,1-6 20-16,-3 2-3 0,4-1-18 0,2-5 12 15,4-6-14-15,6-3 12 0,1-9-14 0,7-5 12 16,0 2 1-16,7-4-23 0,1-10 24 0,4 1-24 15,4-14 12-15,-2-3 7 0,4-8-6 16,0-2 6-16,-7-3-7 0,5-7 4 0,-6-1-4 16,4-3 4-16,-14-27-3 0,12 46 4 15,-12-46-4-15,0 31 2 0,0-31-3 0,0 0 2 16,-18 30-2-16,18-30 0 0,0 0-2 0,-45 17 0 16,45-17-1-16,-54 10 2 0,24-10 0 0,3-2 0 15,-1 0 0-15,-2 0-1 0,30 2-1 0,-53-8-1 16,25 7 1-16,0-5 0 0,1 2 3 15,-1-2-1-15,0-2 2 0,-3-2 0 0,-1-2 1 16,-6-2-1-16,1 3 2 0,-9-1-2 0,-5 2 2 16,-5-4-1-16,-9 4 1 0,-6 4 0 0,-7-3 0 15,-9 1 0-15,2 0 2 0,-8 0 0 0,-4-2 4 16,4 2 0-16,-6-4 1 0,4 5-1 16,0-5 2-16,6 4-1 0,0-4 1 15,3 2-4-15,5 2 0 0,2-1-3 0,6 1 0 16,5 2-2-16,3-4 2 0,4 6-3 0,-1-4 2 15,11 2-1-15,-1-2 1 0,7 2 0 0,7-1 1 16,3-1-2-16,1-2 1 0,6 4-1 0,28 6 1 16,-39-16 0-16,39 16 1 0,0 0 0 0,0 0-1 15,-28-23-1-15,28 23 1 0,0 0-2 0,0 0 1 16,0 0-1-16,0 0 0 0,0 0 0 16,0 0 1-16,0 0-2 0,0 0 3 0,30-24 0 15,-30 24 0-15,0 0-1 0,43-12 1 0,-43 12-1 16,34-18 0-16,-34 18 0 0,39-35 3 15,-11 7-3-15,0-13-13 0,5-12 28 0,5-12-27 16,0-14 24-16,9-5-11 0,-5-11-15 0,-3-7 13 16,-1-8-17-16,-10-6 14 0,-4-10-15 0,-11 4-4 15,-5-10 22-15,-8 0-12 0,0-6 21 16,-10-2 4-16,2 4-18 0,-3 12 18 0,-3 6-16 16,2 12-1-16,2 17 28 0,0 9-18 0,2 21 27 15,-2 6-10-15,2 15-11 0,0 13-1 0,8 25-6 16,-11-34-1-16,11 34-2 0,0 0-5 0,0 0-12 15,0 0-22-15,0 0-20 0,0 0-71 0,-28 2-94 16,48 30-195-16,-12 1-119 16,-8-33 150-16</inkml:trace>
  <inkml:trace contextRef="#ctx1" brushRef="#br0" timeOffset="4996.8863">18564 7572 692 0,'0'0'29'0,"-6"-28"8"0,6 28 20 16,0-31 13-16,0 31-14 0,0 0 7 16,-2-38-23-16,2 38 23 0,0 0 8 0,0 0 9 15,0 0-4-15,0 0-21 0,0 0-22 0,0 0-16 16,0 0-15-16,-35 18 4 0,35-18 20 0,-30 38-13 15,30-38 20-15,-40 57-29 0,12-26 14 0,3 7-11 16,-7-1 12-16,8 8 4 0,-7-5-10 0,7-3 3 16,-2-4-8-16,6-5 2 0,20-28-5 15,-25 31 1-15,25-31-4 0,0 0-3 16,0 0 0-16,0 0 2 0,0 0 1 0,0 0 2 16,27 0 2-16,-27 0-2 0,30-29 4 0,-30 29-5 15,44-55 3-15,-19 21-6 0,-1-5 4 0,4-2-7 16,-2-3 8-16,-1 1 10 0,-7-2-31 0,2 3 30 15,-4 1-29-15,-4 4 16 0,-4 1 9 0,1 5-4 16,-9 3 4-16,0 28-6 0,6-39 2 16,-6 39-2-16,0 0 6 0,0 0 1 0,0 0 4 15,0 0-1-15,0 0-5 0,0 0-4 0,0 0-4 16,0 0-1-16,0 0-2 0,0 0 3 16,-13 31-1-16,13-31 2 0,5 52-4 0,-3-25 5 15,-2-27-6-15,18 49 5 0,-18-49-3 0,28 46 3 16,-28-46 18-16,38 37-33 0,-38-37 33 0,45 30-31 15,-17-23 16-15,6-3 4 0,3-6 2 16,7-7 2-16,1-9-19 0,5-8 30 0,7-5-31 16,5-7 25-16,3-5-9 0,0 0-7 0,-3-1 4 15,-9 3-6-15,-11 6 5 0,-7 5-2 0,-35 30 4 16,46-39-1-16,-46 39 2 0,0 0 3 0,0 0 0 16,0 0-3-16,0 0-3 0,0 0-3 0,-22 37-6 15,-4 1 4-15,-11 15-5 0,-5 4 6 16,-7 12-9-16,-3 0-5 0,3 3 19 15,-5 1-22-15,7-4 20 0,7-2-11 0,6-4-13 16,5-10-1-16,13 2-20 0,0-15-20 0,26 7-36 16,-10-47-30-16,32 69-64 0,-32-69-77 0,41 15-221 15,5 3 31-15,-13-28 314 0</inkml:trace>
  <inkml:trace contextRef="#ctx1" brushRef="#br0" timeOffset="5435.4836">19334 7979 1665 0,'0'0'36'16,"-27"4"-31"-16,27-4-5 0,0 0 1 0,0 0 0 15,0 0 0-15,21-37-1 0,-21 37 2 0,34-28-3 16,-34 28 5-16,46-27 1 0,-46 27 4 0,53-20 1 16,-53 20 0-16,50-18-3 0,-23 12-2 15,5 1-1-15,-2 1 1 0,-3 4 1 0,-27 0 0 16,38 2 0-16,-38-2-3 0,0 0 0 16,28 13-1-16,-28-13 0 0,0 0-1 0,0 44 3 15,0-44-3-15,-20 47 1 0,-4-20-3 0,-4 7 3 16,-3-1-4-16,-7 3 5 0,-3 1-4 0,1-3 10 15,-4 1 2-15,5-3 9 0,-5-5 1 0,13 1 3 16,-3-3-6-16,6-3 2 0,28-22-6 16,-35 31-3-16,35-31-4 0,0 0-3 0,0 0-2 15,0 0 1-15,19 32-2 0,-19-32 0 0,56 4 1 16,-19-8-3-16,13-6-3 0,-3-2-11 0,15-2-15 16,-7-5-22-16,13 11-39 0,-23-20-56 0,36 34-140 15,-37-21-284-15,5 5 52 0,-3 14 263 0</inkml:trace>
  <inkml:trace contextRef="#ctx1" brushRef="#br0" timeOffset="5592.1279">19932 8611 1800 0,'-33'8'59'0,"33"-8"-56"0,0 0-3 0,0 0-1 15,0 0-2-15,-6-41-21 0,6 41 12 16,12-36-72-16,-16 3-21 0,4 33-124 0,10-34-225 15,-10 34-54-15,4-35 67 0</inkml:trace>
  <inkml:trace contextRef="#ctx1" brushRef="#br0" timeOffset="9419.3107">5254 8465 486 0,'0'0'71'0,"0"0"10"15,0 0-7-15,0 0 1 0,0 0-14 0,0 0-6 16,0 0-16-16,0 0-9 0,-18-29-14 0,18 29-5 15,0 0-6-15,0 0-3 0,0 0-1 0,0 0-3 16,0 0-2-16,0 0 0 0,0 0 2 0,0 0 3 16,0 0 6-16,16 47 5 0,-14-11 19 0,6 3-2 15,-6 8 12-15,5 16-23 0,-5-4 8 0,4 22-14 16,-6 0 4-16,2 11 10 0,-4 12-17 16,2 9 9-16,-8 9-19 0,5 6 14 0,-5 7-4 15,-2 11-16-15,-4 0 14 0,4 7-14 0,-2 1-4 16,2-1 22-16,0 7-2 0,-2 5-15 15,2 0 14-15,5 3-13 0,-3-5-7 0,0-2 22 16,2-1-2-16,2-5-13 0,-2-3 5 0,2-6-21 16,-2-5-13-16,-4-9 7 0,10 4-25 15,-6-18 6-15,12 10-25 0,-8-18-42 0,12-2-21 16,-10-15-40-16,8-18-40 0,12 9-85 0,-22-46 223 16,35 15 76-16</inkml:trace>
  <inkml:trace contextRef="#ctx1" brushRef="#br0" timeOffset="11518.2972">5050 10636 354 0,'0'0'133'16,"-28"-15"-69"-16,28 15-12 0,0 0-19 0,0 0-14 15,0 0-13-15,0 0-2 0,0 0-7 0,0 0-7 16,0 0-16-16,0 0-19 0,0 0-22 0,0 0-5 16,0 0 1-16,0 0 8 0,0 0 16 0,0 0 6 15,0 0 13-15,0 0 11 0,0 0 10 16,0 0 7-16,0 0 8 0,0 0 11 0,12 27 18 15,-12-27 8-15,0 0 5 0,0 0-3 0,0 0 0 16,0 0 4-16,0 0 6 0,38 24 3 0,-38-24-4 16,0 0-3-16,0 0-7 0,33 0-5 15,-33 0-7-15,0 0-7 0,0 0-7 0,38-8-6 16,-38 8-5-16,0 0-5 0,29-6-3 0,-29 6 0 16,0 0 1-16,34-4-1 0,-34 4 1 15,0 0-2-15,28 0 0 0,-28 0 0 0,0 0 0 16,30 0 0-16,-30 0 0 0,0 0 1 0,35-2-1 15,-35 2 1-15,0 0 0 0,44-4 3 0,-44 4 5 16,29-4 4-16,-29 4 3 0,36-2 0 0,-36 2-4 16,38-2-4-16,-38 2-3 0,37 0-3 0,-37 0-1 15,44 0-1-15,-44 0 0 0,45 4-1 16,-45-4 1-16,48 2 0 0,-20-2-1 0,-28 0 1 16,53 2-1-16,-25-2 1 0,0 0-1 15,-1 0 1-15,3-2 0 0,4 0 1 0,-7-2 0 16,7 0 0-16,-4 0-1 0,3-1 0 0,-3-1 1 15,0 2 0-15,-2-2 1 0,-3 2 0 0,-25 4 0 16,50-6 1-16,-50 6 0 0,45-6 1 0,-45 6 1 16,42-6-1-16,-42 6-1 0,30 0-1 15,-30 0-1-15,29 4-1 0,-29-4 0 0,32 6 0 16,-32-6 0-16,30 6 0 0,-30-6 0 0,35 2 1 16,-35-2 0-16,44 2 1 0,-44-2-2 0,49-2 0 15,-19 0 1-15,2-4 0 0,0 2 1 0,3-2-1 16,1 2 1-16,-1-2 0 0,3 4-12 15,0-5 16-15,-3 1-14 0,3 0 15 0,-2 0-2 16,1 2-2-16,-1-2-1 0,1 4-1 16,-3-2-1-16,-2 2 0 0,1-2 0 0,-1 2-1 15,2 0 1-15,-1 2 0 0,-3 0 0 0,4-2 0 16,-2 2 2-16,-3 2-1 0,5-2 1 0,-6 0-2 16,1 0 0-16,3-2 2 0,-2 2-1 0,5 0 2 15,-5-2-2-15,0 0-1 0,3 0 1 0,-5-2 0 16,2 4 1-16,4-2 1 0,-5 0 0 15,3 2-1-15,0 0-1 0,-7-2-2 0,3 2 0 16,-28 0-5-16,53 4-15 0,-53-4-33 0,40 10-40 16,-40-10-59-16,0 0-30 0,36 26-84 15,-36-26-16-15,0 0 283 0</inkml:trace>
  <inkml:trace contextRef="#ctx1" brushRef="#br0" timeOffset="12223.2056">7782 10276 142 0,'0'0'15'15,"0"0"-5"-15,0 0 3 0,-25-27-3 0,25 27-2 16,0 0-2-16,0 0-1 0,0 0 0 0,0 0 6 15,0 0 12-15,0 0 17 0,0 0 13 0,0 0 13 16,0 0 5-16,0 0 1 16,0 0-5-16,0 0 2 0,0 0-3 0,0 0 5 15,0 0-6-15,0 0-9 0,0 0-19 0,0 0-16 16,0 0-15-16,0 0-5 0,0 0-2 0,0 0 1 16,0 0 0-16,5 29 1 0,-5-29-1 0,36 24 2 15,-36-24 0-15,56 21 2 0,-19-15-1 0,3 0 1 16,5 0-1-16,5-2 1 0,-3-4 2 15,3 0 6-15,-5 4 0 0,1 0-1 0,-8 0-5 16,-3 2-2-16,-3 0-1 0,-32-6-1 0,36 19 0 16,-36-19 0-16,2 38-1 0,-16-9 1 0,-8 9-13 15,-8 3 1-15,-13 4 6 0,-11 3-23 0,-3 5 34 16,-9 0-20-16,-1 0 12 0,-2 0 9 16,-3-4-4-16,-1 1 5 0,6-9-7 0,6-4 3 15,9-7-8-15,12-9-1 0,40-21-47 16,-43 20-93-16,43-20-175 0,0 0-80 0,0 0 257 15</inkml:trace>
  <inkml:trace contextRef="#ctx1" brushRef="#br0" timeOffset="17799.647">4481 6546 1035 0,'0'0'129'0,"-9"-27"-108"0,9 27-11 0,0 0 2 15,0 0 1-15,0 0-3 0,-28-2-4 16,28 2-5-16,0 0-4 0,0 0 2 0,-32 35-1 16,32-35-12-16,-22 36 15 0,22-36-14 0,-23 37 13 15,23-37 4-15,-14 34 1 0,14-34 10 16,-10 37 7-16,10-37 9 0,-14 47-2 0,14-47-1 16,-12 51-10-16,4-23-4 0,8-28-8 0,-12 45-2 15,12-45-2-15,-10 38-1 0,10-38-3 0,0 0 1 16,4 27-3-16,-4-27 1 0,0 0 0 0,0 0 2 15,0 0 1-15,26 6 2 0,-26-6 1 0,0 0-1 16,28-24 1-16,-28 24-2 0,28-37 2 16,-28 37-3-16,27-55 4 0,-9 23-6 15,0-1 6-15,-6 2-4 0,4-1 4 0,-6 4-4 16,-10 28 4-16,17-47-2 0,-17 47 6 0,12-27 0 16,-12 27 5-16,0 0 2 0,0 0 1 0,0 0-1 15,0 0-5-15,0 0-3 0,0 0-3 0,0 0-1 16,0 0-2-16,-8 45 3 0,8-45-5 0,-6 51 4 15,6-51-4-15,-8 49 3 0,8-49-4 16,2 36 2-16,-2-36-2 0,0 0 1 0,28 31 0 16,-28-31 2-16,34 10 0 0,-34-10 2 0,45 0 1 15,-15-8-1-15,4-2 2 0,3-3 0 0,1-7 4 16,0 6-2-16,-1-4 4 0,-1 3-4 0,-8 1 1 16,-1 0-4-16,-27 14 0 0,40-14-2 15,-40 14-2-15,0 0 1 0,28-2-2 0,-28 2 2 16,0 0-1-16,6 28 2 0,-6-28-2 15,-2 41 2-15,-4-13-7 0,-2 1-1 0,2 1-10 16,6-30-3-16,-16 49-12 0,16-49-5 0,-8 36-21 16,8-36-25-16,0 0-42 0,0 0-39 0,18 33-83 15,-18-33-181-15,0 0 60 0,55 6 367 0</inkml:trace>
  <inkml:trace contextRef="#ctx1" brushRef="#br0" timeOffset="18175.5914">5178 6731 804 0,'0'0'131'0,"0"0"-132"0,0 0-1 0,0 0 10 16,28 8 2-16,-28-8 11 0,46-19-2 16,-46 19 2-16,55-20 3 0,-27 8 8 0,8 6 8 15,-36 6 1-15,55-14-11 0,-27 7-11 0,-1 1-13 16,-27 6-3-16,46-14-2 0,-46 14 0 0,38-12 2 15,-38 12 7-15,0 0 4 0,29-27 7 0,-29 27 2 16,0 0 3-16,16-30 17 0,-16 30-16 0,0 0 16 16,-10-37-20-16,10 37-5 0,0 0-20 15,-33-26 19-15,33 26-16 0,-30-8 20 16,30 8-3-16,-40 8-4 0,40-8 13 0,-51 24-40 16,21-3 35-16,0 7-35 0,-3 3 15 0,3 7 4 15,-2-3-4-15,9 5 10 0,-1-3-5 0,6 0 7 16,4-3-6-16,2-5-1 0,12-29-8 0,-6 44 1 15,6-44-5-15,12 31 2 0,-12-31-2 0,34 18 2 16,-4-12-4-16,1-10-9 0,19 2-19 16,-5-18-29-16,23 14-45 0,-21-29-47 0,34 23-62 15,-25-23-71-15,-1-3-143 0,24 26 167 0,-35-35 265 16</inkml:trace>
  <inkml:trace contextRef="#ctx1" brushRef="#br0" timeOffset="18551.5301">6159 6519 1068 0,'-36'-2'78'0,"36"2"-19"0,-48 10 10 16,48-10 6-16,-43 15-19 0,43-15-34 0,-48 24 8 15,48-24-17-15,-45 36 19 0,21-9 8 0,-6-7-2 16,11 9 2-16,-7-1-13 0,4 5-4 0,-2-3-4 16,10 1 4-16,-1-3-5 0,15-28 4 0,-18 47-12 15,18-47 0-15,-8 39-6 0,8-39 1 16,10 32-4-16,-10-32-2 0,31 24 0 0,-31-24 0 15,48 13 0-15,-18-13 1 0,5-7 0 16,1-5-1-16,2-4 1 0,-1-4-2 0,-1-1 2 16,1-5-6-16,-1-2 2 0,-6-1-9 0,5-3 2 15,-7-3-8-15,6 4 1 0,-12-7-6 0,3 13 5 16,-7-7-3-16,-18 32 10 0,28-41 2 0,-28 41 7 16,0 0 1-16,10-34 4 0,-10 34 2 15,0 0-1-15,0 0-1 0,-28 10-2 0,28-10 1 16,-34 38-3-16,17-7 5 0,-3 2-4 0,0 5 5 15,2-1-6-15,-2-1 4 0,4-1-6 0,5-1 1 16,9-3-20-16,2-31-19 0,2 53-35 0,-2-53-35 16,27 34-38-16,-27-34-24 0,46 13-36 15,-46-13-26-15,55-21-136 0,3 31 148 0,-33-40 224 16</inkml:trace>
  <inkml:trace contextRef="#ctx1" brushRef="#br0" timeOffset="18880.4791">6776 6604 877 0,'0'0'90'0,"-47"-30"-38"0,47 30 11 16,-38-8 12-16,38 8-8 0,-39 2-22 15,39-2-28-15,-50 14 16 0,50-14-15 0,-51 22 24 16,51-22 7-16,-54 35-2 0,54-35-2 0,-45 35-10 16,45-35-2-16,-30 32-10 0,30-32-6 15,0 0-8-15,-14 35-3 0,14-35-3 0,0 0 2 16,0 0 0-16,36 32 1 0,-36-32-3 0,43 4 0 15,-15-8-1-15,2 2-1 0,3-2 0 0,-3 0-1 16,0 2 1-16,1 0-2 0,-31 2 1 16,48 4 1-16,-48-4-2 0,30 10 3 0,-30-10-1 15,0 0 2-15,8 31-2 0,-8-31 4 0,-16 34-5 16,16-34 2-16,-32 43-3 0,32-43 2 0,-49 49-3 16,49-49 4-16,-50 46-4 0,50-46 0 0,-45 35-10 15,45-35-7-15,-36 22-14 0,36-22-13 0,0 0-29 16,0 0-27-16,0 0-35 0,0 0-41 0,0 0-60 15,20-28-143-15,-6-11-18 16,31 27 338-16</inkml:trace>
  <inkml:trace contextRef="#ctx1" brushRef="#br0" timeOffset="19272.1028">6963 6509 1072 0,'0'0'69'0,"-28"6"-8"0,28-6 9 16,0 0 3-16,0 0-21 0,-34 4-20 0,34-4-8 15,0 0-5-15,0 0-16 0,-26 33 26 0,26-33-12 16,-4 38 17-16,4-38 1 0,-4 45-11 0,10-17 3 16,-6-28-5-16,4 51 4 0,-4-51-3 15,8 49 3-15,-8-49-9 0,14 43 0 0,-14-43-8 16,14 32-2-16,-14-32-3 0,0 0 1 0,34 25-2 16,-34-25 1-16,0 0-2 0,39-6-2 15,-39 6 2-15,38-29-3 0,-38 29 3 0,49-55-3 16,-21 21 3-16,2-3-7 0,0 0 2 0,1-3-8 15,-3 5-15-15,-4-1 31 0,-1 9-29 0,-23 27 32 16,30-47-13-16,-30 47 0 0,16-28 5 0,-16 28-1 16,0 0 2-16,0 0-2 0,0 0 0 0,0 0 1 15,-36 16-2-15,36-16 3 0,-37 45 14 0,13-16-31 16,0 3 30-16,0 5-30 0,5-1 13 16,-1-1 3-16,4-1-9 0,-2-1-5 15,8 1-13-15,10-34-8 0,-10 53-11 0,10-53-5 16,6 35-11-16,-6-35-6 0,0 0-14 0,38 14-13 15,-8-4-22-15,-30-10-28 0,63-18-36 0,-63 18-36 16,55-47-114-16,-5 47 77 0,-34-38 254 0</inkml:trace>
  <inkml:trace contextRef="#ctx1" brushRef="#br0" timeOffset="19616.7154">7509 6568 495 0,'0'0'204'0,"0"0"-88"0,-30 14-3 0,30-14-7 16,0 0-34-16,-27 12-4 0,27-12-24 0,-18 33 6 15,18-33-8-15,-22 51-13 0,8-17 0 16,0-3-3-16,4 11 8 0,-5-9-4 16,7 6 4-16,-10-5-12 0,18 3-1 0,-10-7 3 15,8 3 7-15,2-33-3 0,-8 44 5 0,8-44-14 16,0 0-5-16,0 0-4 0,2 29-3 0,-2-29-2 16,0 0-2-16,0 0 2 0,34-33-2 0,-34 33 1 15,41-57-5-15,-17 15 3 0,2 3-5 0,-4-2 6 16,-3-1-6-16,3 3 6 0,-10-1-5 0,4 3 6 15,-10 4-6-15,0 3 6 0,0 3-5 16,-6 27 7-16,-4-42 0 0,4 42-12 0,0 0 34 16,-12-31-34-16,12 31 30 0,0 0-20 15,0 0-2-15,0 0-3 0,0 0-2 0,0 0-3 16,0 0-22-16,0 0 25 0,0 0-48 0,0 0 15 16,29 19-18-16,-1-7-36 0,-28-12-5 0,52 4-47 15,-52-4-35-15,57-4-53 0,-57 4-74 16,46-20-100-16,1 32 246 0,-47-12 158 0</inkml:trace>
  <inkml:trace contextRef="#ctx1" brushRef="#br0" timeOffset="19961.3121">7792 6611 841 0,'0'0'109'16,"0"0"1"-16,-14 40-7 0,14-40-21 0,0 0-22 15,0 0-13-15,0 0-6 0,0 0-5 0,0 0-3 16,0 0-3-16,40 12-4 0,-40-12-5 0,36-16-6 16,-36 16-2-16,55-28-6 0,-25 9 0 0,5-1-6 15,-5-4 1-15,-30 24 15 0,50-31-34 0,-50 31 35 16,27-22-36-16,-27 22 19 0,0 0 2 16,0 0 0-16,12-31 3 0,-12 31-2 0,0 0 2 15,0 0-4-15,-28-14 1 0,28 14-2 0,-33 4 0 16,33-4 1-16,-40 18 0 0,40-18 7 0,-45 25 2 15,45-25-13-15,-46 36 35 0,46-36-37 16,-38 43 27-16,38-43-17 0,-35 47-7 0,35-47 3 16,-28 53-4-16,28-53 3 0,-18 42-4 15,18-42 4-15,-2 43-5 0,2-43 2 0,8 31-9 16,-8-31-7-16,0 0-13 0,36 20-14 0,-8-12-23 16,-28-8-35-16,51-8-60 0,-37-20-68 0,24 15-177 15,-1 7-28-15,-19-30 265 0</inkml:trace>
  <inkml:trace contextRef="#ctx1" brushRef="#br0" timeOffset="20462.5821">8192 6503 1105 0,'0'0'50'0,"-41"28"-3"0,41-28 13 0,0 0 8 16,-22 29-35-16,22-29 6 0,-24 30-22 0,24-30 11 15,-20 31 3-15,20-31-1 0,-12 32 4 0,12-32-9 16,-10 25-3-16,10-25-11 0,0 0-4 0,0 0-3 15,2 34 1-15,-2-34 0 0,0 0 1 16,0 0-1-16,0 0 1 0,0 0-1 0,34 10 0 16,-34-10 1-16,0 0-1 0,32-24-1 0,-32 24-1 15,26-30 1-15,-26 30-5 0,25-37 3 0,-25 37-2 16,26-37 1-16,-26 37-2 0,22-38 2 0,-22 38 16 16,18-33-34-16,-18 33 34 0,0 0-34 15,25-36 16-15,-25 36 2 0,0 0 0 16,0 0 0-16,0 0 1 0,0 0 0 0,0 0 0 15,0 0-1-15,0 0 1 0,0 0 1 0,0 0 3 16,0 0 0-16,12 30-16 0,-12-30 33 0,2 27-35 16,-2-27 32-16,0 0-19 0,8 34-1 0,-8-34 1 15,0 0-2-15,0 0 3 0,34 26-3 0,-34-26 3 16,0 0-1-16,30 0 1 0,-30 0 3 0,27-6 0 16,-27 6 2-16,34-18 1 0,-34 18-1 15,28-24-1-15,-28 24-14 0,0 0 33 0,21-25-30 16,-21 25 33-16,0 0-16 0,0 0-3 0,0 0-1 15,0 0-2-15,0 0 0 0,0 0-2 16,0 0-2-16,0 0-1 0,0 0-2 0,0 0-3 16,0 0-7-16,0 0-21 0,0 0 26 0,0 0-36 15,0 37 25-15,0-37-28 0,0 43-16 0,0-43-14 16,8 46-12-16,-8-46-9 0,16 41-30 16,-16-41-28-16,22 28-70 0,-22-28-70 0,0 0-114 15,36 33 240-15,-36-33 168 0</inkml:trace>
  <inkml:trace contextRef="#ctx1" brushRef="#br0" timeOffset="20869.8337">8808 6424 1102 0,'-50'18'73'0,"50"-18"-16"0,-27 28 9 16,27-28 14-16,-22 29-4 0,22-29-30 0,-12 30 6 15,12-30-49-15,0 0 7 0,-10 27-20 0,10-27 16 16,0 0 2-16,0 0-2 0,0 0 0 16,38 12-3-16,-38-12 0 0,33-12-1 0,-33 12 18 15,46-23-35-15,-46 23 36 0,50-38-35 0,-50 38 14 16,45-43 3-16,-45 43-4 0,36-41 3 0,-36 41-1 16,20-34 3-16,-20 34-2 0,0 0 4 15,7-33 0-15,-7 33 4 0,0 0-1 0,0 0 0 16,0 0-3-16,-27-32-3 0,27 32-3 0,0 0-1 15,-44 8 2-15,44-8-2 0,-37 24 2 16,37-24-2-16,-46 43 4 0,18-15 2 0,3 5 8 16,1-1-3-16,0 1-12 0,4-5 27 0,8-1-35 15,12-27 28-15,-16 49-16 0,16-49-4 0,-1 40 2 16,1-40-3-16,0 0 0 0,23 35-14 0,-23-35-12 16,44 6 0-16,-44-6-19 0,63-16-25 0,-35-17-51 15,27 25-62-15,-27-39-78 0,18 7-192 16,9 19 32-16,-31-27 359 0</inkml:trace>
  <inkml:trace contextRef="#ctx1" brushRef="#br0" timeOffset="21214.4502">9182 6411 1000 0,'0'0'147'0,"-27"17"-59"16,27-17-2-16,0 0 6 0,-38 24-26 15,38-24-15-15,0 0-12 0,0 0-13 0,-28 28-7 16,28-28 1-16,0 0 5 0,0 0 1 0,0 0 0 15,0 29-7-15,0-29-8 0,0 0-19 0,0 0 31 16,2 32-37-16,-2-32 33 0,0 0-18 0,0 0-3 16,0 0 2-16,26 29-2 0,-26-29 1 15,0 0 0-15,0 0 1 0,30-4 2 0,-30 4-1 16,0 0-15-16,33-29 31 0,-33 29-31 16,30-36 31-16,-30 36-14 0,28-41-3 0,-28 41 3 15,27-38-3-15,-27 38 4 0,18-35-3 0,-18 35 2 16,16-30-2-16,-16 30 0 0,0 0-1 0,20-27 2 15,-20 27-3-15,0 0 1 0,0 0 0 0,0 0-1 16,0 0 1-16,0 0-1 0,-6 31 2 0,6-31-3 16,-8 52 5-16,4-19-7 0,-4-3-2 15,8-3 6-15,0-27-44 0,2 39 15 0,-2-39-45 16,0 0 12-16,32 22 14 0,-32-22-24 0,41-10-20 16,5 8-105-16,-20-31-140 0,11-6-130 15,25 15 118-15,-33-37 349 0</inkml:trace>
  <inkml:trace contextRef="#ctx1" brushRef="#br0" timeOffset="21402.437">9834 5930 976 0,'-56'54'105'0,"21"10"-48"15,-3-8-3-15,16 9 9 0,-2-16-36 0,7 6-13 16,7-8-16-16,2-4-1 0,10 3-36 15,-6-21-100-15,22 19 13 0,-18-44-23 16,19 47-72-16,5-12-97 0,-24-35 20 0,0 0 298 16</inkml:trace>
  <inkml:trace contextRef="#ctx1" brushRef="#br0" timeOffset="21559.0628">9549 6171 1365 0,'0'0'152'0,"0"0"-115"0,0 0-1 0,0 0 7 16,39-20-6-16,-39 20-12 0,62-36-14 0,-25 17-12 16,9-3-24-16,9 4-29 0,-11-19-52 15,27 29-93-15,-37-33-155 0,19 13-166 0,7 12 74 16,-29-21 446-16</inkml:trace>
  <inkml:trace contextRef="#ctx1" brushRef="#br0" timeOffset="22326.6237">4087 5704 1387 0,'0'0'31'0,"0"0"-12"15,0 0 7-15,0 0 10 0,0 0 4 16,38-16-5-16,-38 16-16 0,44-15-9 0,-44 15-5 15,55-18 4-15,-27 6 4 0,1 2 0 0,5 0-1 16,-4 2-6-16,5 1-3 0,-3 3-3 0,2-2 0 16,-1 10 1-16,-3-2 0 0,-2 4 1 0,-28-6-1 15,37 15 1-15,-37-15 0 0,0 0 1 0,28 34-1 16,-28-34 4-16,0 33-3 0,0-33 2 0,-26 45-4 16,26-45 2-16,-41 54-3 15,9-27 2-15,1 1-2 0,-3-1 2 0,-4-1-2 16,3 1 7-16,3-3 1 0,0 0 7 0,5-5-3 15,27-19 0-15,-38 36-7 0,38-36-4 0,0 0-2 16,-18 29-3-16,18-29 0 0,0 0 0 0,0 0-1 16,42 34-3-16,-42-34-11 0,51 8-16 0,-13-4-22 15,-5-16-19-15,21 12-21 0,-18-26-24 16,27 24-38-16,-24-29-47 0,25 19-70 0,-1 2-147 16,-23-29 159-16,31 35 264 0</inkml:trace>
  <inkml:trace contextRef="#ctx1" brushRef="#br0" timeOffset="22686.8823">4848 5913 1084 0,'-46'13'71'0,"46"-13"-23"16,0 0 4-16,0 0 0 0,0 0-9 0,10 28-5 15,-10-28-1-15,30-4 2 0,-30 4 1 0,51-18 0 16,-23 1-2-16,8 1-12 0,-5-6-7 0,5 1-10 15,0-3-3-15,1 0-5 0,-9 1 2 0,0 1-3 16,-28 22 4-16,37-43-2 0,-37 43 5 16,16-30-1-16,-16 30 3 0,0 0-1 15,-8-33 0-15,8 33-4 0,0 0 0 0,-39-16-2 16,39 16-1-16,-42 6 0 0,42-6-1 0,-47 24 1 16,13-7-1-16,6 9 2 0,-2-1-1 0,3 7 6 15,-3-3 0-15,4 3 7 0,1-3-5 0,7-1 0 16,18-28-6-16,-24 51-1 0,24-51-4 15,-6 34 2-15,6-34-2 0,18 33 1 0,-18-33-1 16,35 20 0-16,-35-20-3 0,56 0-9 0,-16-6-23 16,1-18-25-16,24 14-35 0,-21-31-55 0,35 31-54 15,-33-33-59-15,25 15-128 0,2 15-21 0,-37-29 312 16</inkml:trace>
  <inkml:trace contextRef="#ctx1" brushRef="#br0" timeOffset="22984.5225">5658 5663 906 0,'-30'39'180'0,"30"-39"-116"16,-36 18-2-16,36-18 0 0,-27 21-16 0,27-21-25 16,-30 30-9-16,30-30-10 0,-32 37 0 0,32-37-2 15,-20 34 8-15,20-34 3 0,-12 27 7 0,12-27 1 16,0 0 2-16,-1 30-3 0,1-30 2 0,0 0 1 16,0 0 0-16,0 0 2 0,0 0-1 15,0 0-1-15,0 0-2 0,29 8-1 0,-29-8-2 16,0 0 0-16,30-28-3 0,-30 28-2 0,28-37-5 15,-28 37-1-15,27-47-5 0,-27 47 2 16,26-54-3-16,-10 27 3 0,-4-1-3 0,-12 28 2 16,24-51-2-16,-24 51 3 0,19-41-3 0,-19 41 3 15,18-32-4-15,-18 32 2 0,0 0-2 16,0 0 0-16,30-27-3 0,-30 27-9 0,0 0-10 16,0 0-16-16,28 4-20 0,-28-4-26 0,0 0-17 15,47 23-62-15,-47-23-29 0,28 8-65 0,-28-8-29 16,0 0-87-16,63 14 306 0</inkml:trace>
  <inkml:trace contextRef="#ctx1" brushRef="#br0" timeOffset="23297.7874">6048 5574 802 0,'0'0'107'16,"0"0"-35"-16,0 0 4 0,-24-27-6 0,24 27-15 16,0 0-21-16,0 0-15 0,0 0-7 0,0 0 2 15,-30-24 11-15,30 24 8 0,0 0 6 0,0 0-2 16,-27 6-7-16,27-6-21 0,0 0 17 0,-28 43-11 15,28-43 24-15,-24 45 8 0,24-45-5 0,-24 56 1 16,8-23-11-16,10 2 0 0,1-1-11 16,1 1 3-16,2-7-9 0,10-1 2 0,-8-27-5 15,21 50 1-15,-21-50-4 0,44 39 3 0,-44-39-4 16,55 26 2-16,-19-21-3 0,4-5-1 0,3-5 2 16,-1-5-3-16,-3-6 2 0,-1-4-3 15,-8-3-1-15,3-1-1 0,-33 24 2 0,46-55-5 16,-34 27 2-16,-4-1-10 0,-2-1-5 15,-12-1-12-15,6 31-8 0,-26-57-21 0,26 57-22 16,-42-51-29-16,42 51-34 0,-53-38-37 0,53 38-112 16,-44 0-182-16,13-17 10 0,31 17 424 0</inkml:trace>
  <inkml:trace contextRef="#ctx1" brushRef="#br0" timeOffset="23767.7319">7802 5137 836 0,'0'0'276'16,"-34"-41"-195"-16,34 41-14 0,-25-53-7 0,25 53-23 15,-28-53-21-15,12 25-15 0,16 28 0 0,-36-43-4 16,36 43 4-16,-37-24-2 0,37 24 3 0,-46-2 0 16,19 8-1-16,-1 6 0 0,0 8-1 15,-6 7 4-15,3 3 1 0,-5 7 10 0,1 2 3 16,7 11 12-16,-4-3-7 0,10 10 5 0,3-2-15 16,1 4 2-16,6 0-15 0,2-2 6 15,4 2 9-15,6-4-33 0,6-2 18 0,-4-5-48 16,8-1-15-16,-8-16-35 0,24 17-72 0,-26-48-93 15,5 35-211-15,17 1 59 0,-22-36 415 0</inkml:trace>
  <inkml:trace contextRef="#ctx1" brushRef="#br0" timeOffset="24503.9499">7232 5625 1153 0,'-46'-39'112'16,"46"39"-75"-16,0 0-3 0,0 0 1 15,0 0-4-15,16-28-8 0,-16 28-4 16,0 0-3-16,42-17 6 0,-15 13 22 0,3-6-10 16,4 4 15-16,-1-2-43 0,7 2 10 0,0-4-26 15,-1 6 15-15,1-1 0 0,3 1-2 0,-5 0 4 16,0 2-1-16,-5-2 2 0,-5 2-1 0,-28 2 0 16,48-2-1-16,-48 2-1 0,33 0 2 0,-33 0 3 15,0 0 4-15,0 0 7 0,0 0 1 16,0 0 2-16,0 0-6 0,0 0-5 0,0 0-7 15,0 0-5-15,0 0-2 0,-33 18-1 0,33-18-14 16,-36 25 32-16,36-25-31 0,-32 43 33 0,32-43-17 16,-33 50-1-16,21-21 6 0,12-29-3 15,-20 53 5-15,20-53-3 0,-6 49 2 0,6-49-4 16,2 40 3-16,-2-40-1 0,18 27 1 0,-18-27-1 16,31 16 0-16,-31-16-2 0,48-2 1 15,-16-8-2-15,9-3-1 0,-1-11 1 0,5-4-3 16,1-5 3-16,-6-4-5 0,1-1 3 0,-11 1-7 15,-4 1-13-15,-5 1 28 0,-5 1-25 0,-8 1 28 16,-6 5-9-16,-4-1-4 0,2 29 1 0,-16-49-4 16,16 49 1-16,-31-38-1 0,31 38 2 0,-44-23 0 15,44 23 1-15,-40-6 1 0,40 6 0 16,-41 10 1-16,41-10 1 0,-30 15 2 0,30-15-1 16,0 0 0-16,0 0-2 0,-24 32-1 15,24-32-1-15,0 0 1 0,22 33 1 0,-22-33 1 16,38 14 0-16,-38-14 1 0,49 8-1 0,-17-6 0 15,0-4 0-15,3 0 0 0,-5-2 1 0,2 0-2 16,-5 2 1-16,-27 2-1 0,42-6 0 0,-42 6-1 16,32 0 1-16,-32 0 0 0,0 0-1 15,0 0 1-15,0 0-1 0,21 28 2 0,-21-28-2 16,0 39 4-16,-2-9 13 0,-5 5-28 0,-1 3 28 16,-2 5-27-16,0-2 9 0,-2 2 5 0,-2-1-6 15,10 1 6-15,-2-4-5 0,4-3 4 0,0-7-4 16,2-29 3-16,2 40-2 0,-2-40 1 0,0 0 0 15,0 0 4-15,0 0 0 0,0 0 0 16,0 0 3-16,0 0 0 0,0 0 2 16,20-38-3-16,-10 1 1 0,4-2-9 0,-4-7 4 15,0 3-3-15,-3 0 3 0,-3 1-5 0,4 5-12 16,-6 4 25-16,6-3-28 0,-6 11 25 0,-2 25-13 16,16-48-5-16,-16 48-3 0,18-31-8 0,-18 31-12 15,0 0-18-15,47-16-34 0,-47 16-30 0,52 4-58 16,-52-4-104-16,38-12-220 0,-3 32 4 15,-35-20 391-15</inkml:trace>
  <inkml:trace contextRef="#ctx1" brushRef="#br0" timeOffset="25052.1812">5133 7344 769 0,'0'0'78'0,"0"0"-17"16,0 0-2-16,0 0-3 0,-28 15-15 0,28-15-2 16,0 0-3-16,-18 32 6 0,18-32 1 15,0 0 5-15,-6 35-2 0,6-35-2 0,6 38-11 16,-6-38 0-16,16 41-7 0,-16-41 2 0,22 47 13 16,-8-19-40-16,-4 1 26 0,2 3-38 0,-4-1 10 15,-1 3 5-15,-3 1-7 0,2-1 5 0,-4 1-13 16,-4-2-3-16,-2 5-13 0,-6-9 0 0,7 9-8 15,3-38 0-15,-18 57-20 0,18-57-25 16,-16 45-39-16,16-45-50 0,0 0-89 0,-10 38-158 16,10-38 121-16,0 0 295 0</inkml:trace>
  <inkml:trace contextRef="#ctx1" brushRef="#br0" timeOffset="25475.1177">5014 7688 610 0,'0'0'225'0,"0"0"-143"16,0 0-4-16,0 0 4 0,-18-35 3 0,18 35-18 16,0 0-15-16,0 0-16 0,0 0-15 0,0 0-7 15,0 0 3-15,0 0 5 0,0 0 4 0,12 27 5 16,-12-27-5-16,16 41 0 0,-14-9-6 16,6 3 7-16,-6-1-4 0,4 3 8 0,-4-7-6 15,6 1 1-15,-8-31-9 0,18 49 0 0,-18-49-6 16,17 38 1-16,-17-38-2 0,0 0-1 0,44 29-1 15,-44-29 1-15,32 0-2 0,-32 0-1 16,35-15 1-16,-35 15-3 0,42-28 0 0,-42 28-1 16,39-39 0-16,-39 39-2 0,38-48-3 0,-38 48-11 15,44-47-8-15,-33 20-20 0,-11 27-15 16,30-53-24-16,-30 53-36 0,18-54-60 0,-18 54-161 16,36-31-150-16,-38-1 37 0,2 32 450 0</inkml:trace>
  <inkml:trace contextRef="#ctx1" brushRef="#br0" timeOffset="29015.2282">6012 10877 1167 0,'0'0'47'0,"0"0"-33"0,0 0 0 0,0 0 5 15,12-34 8-15,-12 34-2 0,0 0-5 0,44-18-8 16,-44 18-3-16,33-7 0 0,-33 7 5 0,34 0 2 16,-34 0-1-16,33 5-1 0,-33-5-7 15,30 14-1-15,-30-14-4 0,28 22 3 0,-28-22 0 16,22 31 4-16,-22-31-1 0,10 36 2 15,-10-36-6-15,0 49 2 0,-6-21-6 0,-4 1 5 16,0 3-6-16,-8-1 5 0,0 4-6 0,-2-1 5 16,-3 1-6-16,1-1 6 0,2-7-5 0,20-27 4 15,-36 44-3-15,36-44 1 0,0 0-2 0,0 0 0 16,0 0-4-16,0 0 1 0,0 0 2 0,0 0 1 16,0 0 4-16,0 0-2 0,30-26 4 0,-10-1-5 15,6-5 4-15,3 1-4 0,3-7 4 16,0 1-5-16,1-1 8 0,-3-1-5 0,0 0 10 15,0 5-2-15,-9 5 3 0,-21 29-2 16,40-46 1-16,-40 46-1 0,0 0 7 0,26-27 2 16,-26 27 4-16,0 0 2 0,0 0-6 0,0 0-3 15,-12 29-7-15,12-29 0 0,-24 55-4 0,12-13 7 16,-4 1-8-16,4 2 6 0,1-3-8 16,5-1 3-16,4-6-7 0,4-1 2 0,9-5-8 15,-11-29-8-15,44 52-29 0,-44-52-42 0,81 37-60 16,-49-45-65-16,41 10-228 0,-2 0-56 0,-15-31 225 15</inkml:trace>
  <inkml:trace contextRef="#ctx1" brushRef="#br0" timeOffset="30659.9686">5470 9085 252 0,'0'0'16'0,"0"0"-11"0,0 0-2 16,0 0 0-16,0 0-2 0,0 0 0 0,0 0 0 15,0 0 4-15,0 0 11 0,0 0 19 0,-14-27 16 16,14 27 17-16,0 0 5 0,0 0 2 0,0 0 1 16,0 0 0-16,0 0 2 0,0 0 2 0,0 0-1 15,-20-32-5-15,20 32-7 0,0 0-11 0,0 0-11 16,0 0-13-16,0 0-11 0,0 0-13 15,0 0-7-15,0 0-4 0,0 0 0 0,0 0 1 16,0 0 3-16,0 0 0 0,35 34 4 0,-35-34 2 16,50 6 5-16,-16-6 2 0,5-2-1 15,5-10-2-15,3 4-4 0,3-4 0 0,5 2 1 16,-3-3 4-16,5 1-1 0,-5-4 4 0,1 8-4 16,1-2-3-16,-1 1-5 0,-3 3 0 0,3 2-3 15,2 2 1-15,-1 0-1 0,-5 2 1 16,5 2-1-16,-3 0 0 0,-1 4-1 0,1-2 0 15,-3 1 1-15,5 1 0 0,-3-2 1 0,3 2-1 16,3 0 0-16,-3-2 0 0,1 0 0 0,-5-2 0 16,3-2 1-16,-5 0-2 0,7 0 2 0,-5 0-1 15,3 0 1-15,1 0 2 0,-3 0-1 0,1 0 1 16,-1 0-1-16,-5 0-3 0,1 4 0 16,-7 0 1-16,3-2 0 0,-4 2 0 15,-1 0 1-15,-1 0-1 0,1 0 1 0,-1 0-1 16,2-1 0-16,-3-1 0 0,3 0 0 0,-2-2 0 15,-1-2 0-15,3-2 1 0,-1 1-1 0,1-5 4 16,6-2 1-16,-1 0 6 0,3-2-1 0,-1-2 2 16,5 3 3-16,-5-1 2 0,11 2 1 0,-11-2 2 15,7 4-10-15,-9 0-3 0,3 4-4 16,-3 1-2-16,-1-1 0 0,-4 2-1 0,-7 0 0 16,5 4-1-16,-2 0 0 0,-3 0 1 0,1 3 0 15,-4-3 1-15,-1 2-1 0,-27-4-1 0,58 4 1 16,-28-2-1-16,3-4 2 0,3-2 0 0,-4 0-2 15,1-5 2-15,5-1-1 0,-1 0 1 16,1-4-1-16,0 0 4 0,3-1-3 0,-3 1 3 16,-4 0-3-16,-3 2 0 0,3 2-1 15,-6 1 0-15,1 3 1 0,-29 6-1 0,46-6-1 16,-46 6 0-16,45 2 0 0,-45-2 0 0,38 10 1 16,-38-10-2-16,36 9 1 0,-36-9-4 0,43 10-10 15,-15-2 0-15,0-4 1 0,1 2 2 0,5-2 11 16,-2-4 0-16,3 0 1 0,3-4-2 0,-2 0-2 15,1-2 2-15,-1-2-2 0,2 0 4 16,-3 0-1-16,1-1 2 0,-2 1-2 0,-3-2 3 16,-31 10 0-16,48-20 0 0,-48 20-1 15,35-10-1-15,-35 10-1 0,0 0-1 0,36-7-6 16,-36 7-8-16,0 0-12 0,36 5-11 0,-36-5-7 16,0 0-10-16,29 10-5 0,-29-10-45 0,34 12-8 15,-34-12 12-15,40 8 23 0,-40-8 37 0,49 0 14 16,-49 0-16-16,44-8-20 0,-44 8-61 15,45 4-130-15,-45-4-51 0,28-18 306 0</inkml:trace>
  <inkml:trace contextRef="#ctx1" brushRef="#br0" timeOffset="31129.8949">10036 8597 816 0,'0'0'89'0,"0"0"-23"0,0 0 0 16,0 0-2-16,0 0-1 0,0 0-4 0,0 0-8 15,0 0-10-15,0 0-5 0,0 0-1 0,0 0 5 16,0 0 2-16,0 0-21 0,0 0 13 0,8 38-22 15,-8-38 13-15,6 33 1 0,-6-33-6 0,2 49 4 16,-4-21-7-16,2 7 2 0,-6 3-11 16,4 1 2-16,-4 4-11 0,-2 1 5 0,4 3-8 15,-4 6 5-15,-2-2-15 0,-4-5-8 16,8 3-18-16,-10-16-11 0,16 9-14 0,0-42-8 16,-12 65-41-16,12-65-32 0,-5 43-99 0,5-43-18 15,0 0-92-15,11 41 60 0,-11-41 295 0</inkml:trace>
  <inkml:trace contextRef="#ctx1" brushRef="#br0" timeOffset="31349.1969">10255 8623 1294 0,'-27'55'89'0,"-29"-8"-47"0,7 16 12 0,-19-12-4 16,11 10-3-16,-16-7-26 0,2 5 1 0,1-6-13 16,1 0 1-16,8-6-12 0,5-6 4 0,11-7-6 15,7-6-2-15,16 1-22 0,22-29-28 0,-26 45-68 16,26-45-91-16,0 0-205 0,12 32-83 0,-12-32 222 16</inkml:trace>
  <inkml:trace contextRef="#ctx1" brushRef="#br0" timeOffset="32007.1098">5923 8670 791 0,'0'0'212'0,"0"0"-90"0,0 0-17 16,0 0-8-16,0 0-17 0,0 0-23 15,0 0-18-15,-32 0-16 0,32 0-12 16,-35 24-2-16,7-3-3 0,-8 11 5 0,-9 9-6 16,-7 8 6-16,-5 7-10 0,-9 5 6 0,-3 6-9 15,0 1 8-15,-4 3-12 0,-1 0 9 0,-1-4-11 16,4-8 9-16,2 2-7 0,9-10 3 0,15-5-19 16,1-15-14-16,26 10-40 0,-10-35-91 15,40 26-134-15,-12-32-204 0,0 0 41 0,64 10 464 16</inkml:trace>
  <inkml:trace contextRef="#ctx1" brushRef="#br0" timeOffset="32727.6637">6666 8286 1550 0,'0'0'71'16,"-30"-4"-44"-16,30 4-10 0,0 0-4 0,0 0-2 16,0 0-8-16,0 0-1 0,33-29-2 0,-33 29 1 15,48-20-1-15,-18 8 3 0,7 1 1 0,1 1 4 16,5 0-2-16,-7 2 1 0,4 4-1 0,-1 0-1 15,-1 4 4-15,-8 0 2 16,-1 6 2-16,-29-6-2 0,42 12 0 0,-42-12-5 16,0 0 0-16,22 33 0 0,-22-33 2 0,2 34-4 15,-2-34 3-15,-22 47-5 0,4-19 2 0,-10-1-4 16,-1 1 3-16,-5 1-4 0,-4-1 3 0,3-1-4 16,3-7 5-16,-2 2-1 0,34-22 2 0,-43 21 0 15,43-21-3-15,0 0-3 0,0 0-2 0,0 0-3 16,0 0 2-16,0 0 2 0,0 0 1 15,41-21 1-15,-11-1-2 0,10 0-1 0,3-9-7 16,9-1 2-16,-3-5-3 0,3 5 6 0,-3-3 0 16,-1 2 8-16,-3-1-5 0,-1 5 6 0,-4-1-3 15,-7 5 4-15,-3-1 0 0,-30 26 7 16,37-43 1-16,-37 43 5 0,16-32 1 0,-16 32 3 16,0 0 1-16,0 0 2 0,0 0-3 15,0 0-6-15,0 0-6 0,-27-20-7 0,27 20-2 16,-34 28-2-16,34-28 1 0,-48 51-3 0,21-19 4 15,1 3-5-15,4-1 4 0,4 1-3 0,6-5-2 16,5 5-10-16,1-6-1 0,12 1-12 0,-6-30 2 16,21 53-8-16,-21-53-6 0,54 41-23 0,-26-35-14 15,25 14-34-15,-15-32-41 0,35 26-135 0,-22-20-161 16,7-8-4-16,15 18 284 0</inkml:trace>
  <inkml:trace contextRef="#ctx1" brushRef="#br0" timeOffset="32868.6242">8018 8339 1187 0,'-42'38'91'16,"11"-11"-25"-16,13 15 11 0,-16-9-18 0,14 9-22 15,-1-1-3-15,-1 2-40 0,10-1 21 16,2-5-33-16,8-8 10 0,2-29-16 0,20 60-89 16,-20-60-44-16,30 37-230 0,-30-37-112 0,37 22 146 15</inkml:trace>
  <inkml:trace contextRef="#ctx1" brushRef="#br0" timeOffset="35844.8235">5388 11705 286 0,'0'0'119'0,"0"0"-37"0,0 0-21 16,0 0 2-16,0 0-12 0,30-25-9 0,-30 25-6 15,30-10-8-15,-30 10-9 0,33-4-9 16,-33 4-5-16,38-4-2 0,-38 4-3 0,36-2 1 16,-36 2-1-16,37 0 0 0,-37 0 0 15,42 2 3-15,-42-2 4 0,39 4 9 0,-39-4 9 16,44 4 9-16,-44-4 1 0,48-2-3 0,-48 2-9 15,55-2-7-15,-27 0-6 0,7 2-5 0,-3 0-2 16,4-2-2-16,-1 2-1 0,1 0 0 0,4 0 1 16,3 2-2-16,-1 0 1 0,-3 2 0 0,7 0 0 15,-1 2 0-15,1-1 0 0,-1 3 1 16,3 0-1-16,0-2 2 0,5 2-1 0,0 2-12 16,3-4 11-16,1 2-10 0,7-4 11 15,1 0 2-15,4-3 3 0,1 1 2 0,1-4 4 16,4 2-1-16,4-5 3 0,5 3-2 0,-3-6 3 15,8 2 14-15,-4 0-16 0,6 0 11 0,-6-2-17 16,4 2-3-16,0 0-1 0,-3 0 0 0,3 4-1 16,-4-1 0-16,6 3 2 0,-2 0-1 15,0-4 1-15,6 4-2 0,-2 0 0 0,0 0-1 16,6 0 0-16,0 0-1 0,-4 0 1 0,6 4 0 16,-4-8-1-16,-2 4 1 0,6 0 3 0,0-2-1 15,2-2 3-15,4 0-1 0,2-4 13 0,2 4 5 16,0-6 5-16,-2 4 0 0,2-4-33 0,-2 2 20 15,0 1-27-15,1-1 22 0,-1 2-4 16,2-2-4-16,0 4 0 0,0-2-3 16,0 4 1-16,-2-2-2 0,6 2 3 0,-4 0 0 15,1-2-1-15,3 2-1 0,0 0-2 0,2-2 0 16,2-1 1-16,0 3 1 0,-7-6 1 0,5 6-1 16,2-4 0-16,2 0 0 0,0-2 1 0,5 0 0 15,-7-2 4-15,8 2 2 0,-4-1 5 0,1 1 2 16,-1-4 2-16,4 4-3 0,-6-2-2 15,5 0-7-15,1 3 0 0,-4-3-4 0,2 4 2 16,-3-2 0-16,3 2-2 0,2 0 0 0,-6 0 0 16,5 0 0-16,-3 2 1 0,4-2 0 0,-2 3 0 15,-5-1-1-15,1-2 2 0,0 2 0 16,-2-2 0-16,4 2-1 0,-9 0 1 0,5-2 0 16,-2 2 0-16,-4-4 0 0,-2 2 0 0,2-2 0 15,-6-3 7-15,4 9 1 0,-5-8 4 16,1 6-1-16,-4-2-4 0,-2 0-4 0,-2 0-1 15,-6 0-2-15,0 2 1 0,-9-2-2 0,3 3 0 16,-10-1-1-16,-4 2 1 0,0-2-2 0,-11 2 2 16,-5 0-1-16,-3 0 0 0,-7 0 1 0,-1-2 0 15,-9 4 0-15,-1 0 0 0,0 0 1 0,-36 0 0 16,49 0-1-16,-49 0 1 0,46-4 0 16,-46 4 0-16,43-8-1 0,-43 8 3 15,48-12-3-15,-16 2 2 0,-5 3-1 0,3-1 1 16,-2-2-2-16,1 0 3 0,-1 0-3 0,-28 10 1 15,50-16 0-15,-50 16 0 0,29-13 1 0,-29 13 0 16,0 0-4-16,0 0-14 0,0 0-18 0,0 0-24 16,-39-20-30-16,39 20-36 0,-42 0-30 0,42 0-38 15,-39 8-33-15,11-22-120 0,28 14 117 16,-38 2 228-16</inkml:trace>
  <inkml:trace contextRef="#ctx1" brushRef="#br0" timeOffset="36487.0565">18631 10717 836 0,'-2'-35'52'0,"2"35"-18"16,-9-28 0-16,9 28 0 0,-8-27 5 0,8 27-5 15,0 0-7-15,-10-38 2 0,10 38-4 0,0 0-10 16,0 0 21-16,0 0-16 0,0 0 17 16,-8-25-8-16,8 25-4 0,0 0-4 0,0 0 8 15,0 0 7-15,16 29 6 0,-16-29 20 0,15 49-47 16,-9-11 22-16,8 15-39 0,-6 6 2 0,-2 10 8 15,0 2-12-15,-6 0 11 0,0 1-13 16,-8 1 10-16,4-4-11 0,-10 0 10 0,4-4-10 16,-7 0 8-16,3 0-12 0,-4-8-1 0,4 0-4 15,-4-16-47-15,18 8 2 0,0-49-57 16,4 63-23-16,-4-63-39 0,22 30-100 0,12-10-103 16,-34-20 104-16,57-2 279 0</inkml:trace>
  <inkml:trace contextRef="#ctx1" brushRef="#br0" timeOffset="36737.6838">19115 10587 1276 0,'-46'18'15'15,"10"0"11"-15,7 7-33 0,-7 9 16 0,-2 5-11 16,-9 12 10-16,-13 4 14 0,-5 2 3 0,2 14 17 15,-12-6-6-15,3 12 3 0,-3-6-24 16,-6 4 1-16,4-1-19 0,-5-3 7 0,-1 2-12 16,4-8 9-16,12-6 2 0,3-12-39 0,19 1 8 15,-1-19-74-15,38 12-74 0,8-41-135 0,0 0-167 16,30 36 93-16,-30-36 385 0</inkml:trace>
  <inkml:trace contextRef="#ctx1" brushRef="#br0" timeOffset="37708.8675">5519 11471 566 0,'0'0'68'0,"-10"-28"-11"0,10 28 14 16,0 0 26-16,0 0 10 0,0 0-1 16,0 0-33-16,0 0-21 0,0 0-23 0,-38 20-8 15,38-20 4-15,-51 55 9 0,11-21-6 0,1 9-1 16,-13 2 10-16,-1 4-35 0,-7-1 29 0,5 3-33 15,-6-2 5-15,5 0 5 0,3-5-12 0,3-5-1 16,11-2-31-16,-1-19-43 0,38 17-108 0,2-35-102 16,0 0-181-16,0 0 101 0,0 0 369 0</inkml:trace>
  <inkml:trace contextRef="#ctx1" brushRef="#br0" timeOffset="38492.0769">11491 10908 1437 0,'0'0'1'0,"0"0"-8"0,0 0-2 0,38-14 8 15,-38 14 3-15,51-14-2 0,-21 11 1 0,0-3 0 16,3 4-1-16,-1 0 2 0,2-2 7 0,1 2 3 16,-5-2 2-16,4 2-1 0,-5 0-6 0,1 2-3 15,2 0 0-15,-5 2 5 0,-27-2 4 0,36 6 2 16,-36-6 1-16,0 0-1 0,0 0-5 16,10 39-1-16,-10-39-5 0,-24 43 0 0,2-15-5 15,-9 2 5-15,-7 3-5 0,-2-2 4 16,-3 1-4-16,-3-4 4 0,1-3-4 0,7-3 7 15,5-5 0-15,33-17 3 0,-38 26-2 0,38-26-3 16,0 0-5-16,0 0-1 0,0 0 1 0,0 0 1 16,43-12 3-16,-15-3-3 0,12-9 3 0,9-6-4 15,7-1 4-15,3-8-5 0,8-5 6 16,-1-1-7-16,-1-2 8 0,-3 5-8 0,-11-1 6 16,1 4-5-16,-13 5 6 0,-5 7-5 0,-34 27 6 15,39-36 3-15,-39 36 9 0,0 0 7 0,0 0 0 16,0 0-6-16,0 0-10 0,0 0-7 0,-37 30-3 15,37-30 3-15,-54 55-4 0,25-22 6 16,-5 5-5-16,4-3 4 0,3 1-4 0,5-5 4 16,6-1-6-16,16-30 4 0,-18 49-10 15,18-49-13-15,10 37-23 0,-10-37-25 0,30 32-40 16,-30-32-38-16,55 15-65 0,-55-15-90 0,50-19-141 16,-3 29 87-16,-47-10 358 0</inkml:trace>
  <inkml:trace contextRef="#ctx1" brushRef="#br0" timeOffset="38836.6893">12572 10979 1319 0,'-35'0'69'0,"35"0"-37"0,0 0-4 16,0 0-1-16,0 0-3 0,0 0-4 15,0 0-6-15,35-14 4 0,-35 14-2 0,38-14-2 16,-38 14 1-16,51-17-7 0,-21 9-1 0,-2 0-5 16,-1 2-1-16,1 2-1 0,-28 4 0 0,44 0-1 15,-44 0 2-15,27 6 0 0,-27-6-1 0,0 0 3 16,0 0-1-16,10 31 2 0,-10-31-2 0,-17 30 1 16,17-30-3-16,-42 43 2 0,12-21-2 15,-5 3 4-15,-3-3-4 0,-2 4 8 16,3-7 2-16,3 3 6 0,0-4-3 0,34-18 4 15,-47 31-7-15,47-31-3 0,0 0-5 0,0 0-6 16,-18 26-6-16,18-26-3 0,34 6-5 0,-34-6-13 16,67-10-26-16,-31-14-49 0,43 24-99 0,-32-25-201 15,25-1-92-15,11 16 129 0</inkml:trace>
  <inkml:trace contextRef="#ctx1" brushRef="#br0" timeOffset="38993.3318">13445 11219 1684 0,'0'0'103'0,"0"0"-63"0,-35 10-12 16,35-10-12-16,-32-6-7 0,32 6-10 0,-28-16-10 15,28 16-9-15,0 0-18 0,0 0-28 16,-35-41-27-16,35 41-49 0,0 0-80 0,2-32-193 16,-2 32-89-16,0 0 137 0</inkml:trace>
  <inkml:trace contextRef="#ctx1" brushRef="#br1" timeOffset="53690.2382">15782 8867 315 0,'0'0'142'0,"0"0"-46"0,0 0-7 0,0 0 8 16,0 0-12-16,0 0-7 0,0 0-16 15,-18-28-9-15,18 28-17 0,0 0-11 16,0 0-9-16,0 0-5 0,0 0-1 0,-4-27 5 16,4 27 1-16,0 0 3 0,0 0-3 0,0 0 0 15,0 0-2-15,0 0-1 0,0 0-3 0,0 0-2 16,-33-28-4-16,33 28 1 0,0 0 1 0,-32 0 4 15,32 0 6-15,-32 4 5 0,32-4 3 16,-39 6 2-16,39-6-1 0,-46 8-3 0,46-8 0 16,-40 8-3-16,40-8 0 0,-35 2-4 0,35-2-1 15,-32 4-3-15,32-4-3 0,0 0-2 0,-30 4-2 16,30-4-2-16,0 0-1 0,0 0 0 0,0 0-2 16,0 0 1-16,0 0-1 0,0 0 0 0,0 0 1 15,-27 21-1-15,27-21 2 0,0 0-2 16,-22 36 2-16,22-36-2 0,-24 29 2 15,24-29-2-15,-35 44 4 0,35-44-5 0,-46 47 6 16,46-47-3-16,-42 45 4 0,42-45-4 0,-37 43 3 16,37-43-5-16,-32 46 2 0,32-46-3 0,-18 29 2 15,18-29-1-15,-2 28 0 0,2-28 0 0,0 0 1 16,10 39-3-16,-10-39 4 0,18 28-3 0,-18-28 4 16,28 27-4-16,-28-27 3 0,35 32-3 0,-35-32 3 15,40 31-3-15,-40-31 3 0,46 32-4 16,-46-32 4-16,45 33-4 0,-45-33 3 0,44 28-2 15,-44-28 3-15,47 14-2 0,-47-14 2 16,54 7 0-16,-27-9-1 0,7-3 2 0,0 1 1 16,7-4 0-16,-3-4 0 0,-1-2 1 0,5-2-5 15,-4-1 4-15,-1-1-3 0,-1 0 1 0,-4 1-1 16,-1-1 2-16,-1 0-3 0,-2 2 4 16,-28 16-4-16,45-33 4 0,-45 33-3 0,28-36 3 15,-28 36-3-15,22-37 4 0,-22 37-3 0,14-39 3 16,-14 39-2-16,2-55 5 0,-2 27 0 0,-8-5 9 15,4 5-1-15,-12-1 6 0,4 1-6 0,-6-5 1 16,-2 5-7-16,-3 2 1 0,23 26-6 0,-54-47 0 16,24 25-4-16,1 13 0 0,-7-1-5 0,-5 6-4 15,-1 0-7-15,-4 14-8 16,-7-4-8-16,11 11-5 0,-1-5-8 0,9 14-19 16,0-18-25-16,23 19-54 0,11-27-55 0,0 0-103 15,-8 51-111-15,8-51 106 0,25 26 306 0</inkml:trace>
  <inkml:trace contextRef="#ctx1" brushRef="#br1" timeOffset="54128.8375">15732 8944 713 0,'0'0'44'15,"0"0"-12"-15,32-38 5 0,-32 38 6 0,28-27-5 16,-28 27-6-16,24-28-12 0,-24 28 7 15,0 0 7-15,15-33 17 0,-15 33 7 0,0 0 5 16,0 0-6-16,0-28-3 0,0 28-9 16,0 0-7-16,0 0-3 0,0 0-6 0,0 0-5 15,0 0-6-15,0 0-7 0,0 0-8 0,0 0-1 16,-31 32-2-16,31-32 5 0,-18 45 0 0,12-15 9 16,-10 5 0-16,8 6 6 0,-8 7-8 0,5 7 3 15,-1 4-14-15,-4 2 3 0,6-6-8 16,-6-4 6-16,6 2-8 0,-2-6 9 0,4 3-10 15,2-7 1-15,10-2-15 0,-4-9-10 0,14 7-23 16,-14-39-35-16,34 55-13 0,-34-55-69 0,44 30-83 16,-15-9-173-16,-29-21 18 0,48 8 388 0</inkml:trace>
  <inkml:trace contextRef="#ctx1" brushRef="#br1" timeOffset="54567.4327">15269 9168 284 0,'0'0'46'0,"4"-27"11"16,-4 27 19-16,0 0 15 0,0 0 5 0,0 0-5 16,0 0-7-16,0 0-4 0,0 0-5 0,0 0-4 15,0 0-7-15,0 0-5 0,0 0-5 0,0 0-2 16,0 0-4-16,0 0-6 0,0 0-8 0,0 0-10 15,0 0-5-15,0 0-3 16,0 0-3-16,0 0 0 0,40-30-2 0,-13 22-3 16,7 0-3-16,6 2-2 0,3-3-1 0,3 3-3 15,3-6 1-15,3 4-1 0,-3 0-1 0,3 0-7 16,-3 6-10-16,-3-6-11 0,7 8-23 0,-15-9-19 16,15 14-27-16,-23-16-36 0,24 20-52 0,-27-12-77 15,-27 3-123-15,70 0 129 0,-70 0 258 0</inkml:trace>
  <inkml:trace contextRef="#ctx1" brushRef="#br1" timeOffset="55585.6092">16051 9099 419 0,'0'0'127'16,"0"0"-63"-16,0 0-9 0,0 0 5 0,-31-4 2 15,31 4-2-15,0 0-12 0,-30 6-11 16,30-6-12-16,0 0-6 0,-36 12 0 0,36-12 5 16,0 0 3-16,-35 26 4 0,35-26-1 0,0 0 1 15,-38 29-2-15,38-29 1 0,0 0-3 0,-28 30-1 16,28-30-9-16,0 0-5 0,0 0-7 0,0 0-3 15,0 0-1-15,-10 27 2 0,10-27 0 16,0 0 2-16,0 0 0 0,0 0 2 0,36 6-2 16,-36-6 1-16,30-6-2 0,-30 6-3 15,33-14 2-15,-33 14-4 0,38-21 2 0,-38 21-1 16,38-30 2-16,-38 30-3 0,27-27 2 0,-27 27-1 16,0 0 1-16,26-34 2 0,-26 34 0 0,0 0-1 15,0 0 2-15,-2-33-4 0,2 33 2 0,0 0-3 16,0 0 1-16,0 0-2 0,-34-28 0 0,34 28 0 15,0 0 1-15,-35 8 0 0,35-8-1 16,-30 16 1-16,30-16 0 0,-38 23 2 0,38-23-2 16,-43 34 2-16,43-34-2 0,-46 35 3 0,46-35-1 15,-35 36 2-15,35-36-1 0,-30 31 1 16,30-31-1-16,0 0 0 0,-20 36-2 0,20-36 1 16,0 0-2-16,0 0 2 0,12 29 1 0,-12-29 1 15,0 0 3-15,28 10 1 0,-28-10 0 0,33-4 0 16,-33 4-1-16,38-12-1 0,-38 12 0 15,38-19-3-15,-38 19 1 0,31-26-2 0,-31 26 2 16,30-24-3-16,-30 24 3 0,22-29-3 0,-22 29 2 16,12-32 0-16,-12 32 2 0,6-27-1 0,-6 27 3 15,0 0-1-15,-16-38 1 0,16 38-2 0,0 0-2 16,-32-13-2-16,32 13 0 0,-33 2 0 0,33-2-1 16,-46 11 1-16,46-11 0 0,-50 22 1 15,50-22-2-15,-51 30 3 0,51-30-2 16,-44 23 4-16,44-23 0 0,-29 28 1 0,29-28-2 15,0 0-1-15,-20 27-2 0,20-27 0 0,0 0-2 16,0 0 2-16,12 30 0 0,-12-30 1 0,0 0 0 16,37 12 0-16,-37-12-1 0,44 2 1 0,-44-2-1 15,46 0 1-15,-46 0-1 0,45-2-1 0,-45 2 1 16,38 0-1-16,-38 0 1 0,29-2 0 16,-29 2-1-16,0 0 2 0,0 0-2 0,0 0 1 15,0 0 3-15,0 0-1 0,0 0 2 0,0 0-2 16,0 0-1-16,16-32-2 0,-16 32 2 0,0 0-2 15,-20-33 2-15,20 33-2 0,0 0 2 16,-17-34 0-16,17 34 2 0,0 0-1 0,0 0 2 16,-26-29 2-16,26 29 2 0,0 0-2 0,0 0-1 15,0 0-4-15,0 0-2 0,0 0-1 16,0 0 0-16,-28 29 2 0,28-29-1 0,-18 32 2 16,18-32-3-16,-12 33 2 0,12-33-8 0,-7 30-4 15,7-30-20-15,0 0-24 0,17 41-40 0,-17-41-56 16,0 0-94-16,44 28-201 0,-44-28 54 0,36 6 333 15</inkml:trace>
  <inkml:trace contextRef="#ctx1" brushRef="#br1" timeOffset="56588.1198">15798 8851 346 0,'0'0'77'0,"0"0"1"16,-38 6-3-16,38-6 2 0,-26-2-8 15,26 2-3-15,-27-2-8 0,27 2-1 0,-30 2-9 16,30-2-7-16,-28 4-7 0,28-4-2 0,0 0-3 15,-35 6-4-15,35-6-5 0,0 0-4 0,0 0-1 16,-36 22 0-16,36-22 3 0,0 0 1 16,-22 27 1-16,22-27-2 0,0 0 1 0,0 0-6 15,-22 28-1-15,22-28-6 0,0 0-1 0,0 0-1 16,0 0 0-16,0 0 1 0,4 27 2 16,-4-27 1-16,0 0 2 0,0 0 0 0,0 0 0 15,34 8-3-15,-34-8-3 0,0 0 0 0,40-8-3 16,-40 8 1-16,31-15-1 0,-31 15 0 0,34-18-1 15,-34 18 1-15,0 0-1 0,32-30 2 0,-32 30 0 16,0 0 1-16,8-29-2 0,-8 29 1 0,0 0-1 16,0 0 0-16,-20-32-1 0,20 32 0 0,0 0 0 15,-36-13 1-15,36 13-3 16,-31 0 2-16,31 0-1 0,-42 5-1 0,42-5 3 16,-44 16-1-16,44-16 0 0,-47 26 0 0,47-26 2 15,-48 33-3-15,48-33 4 0,-45 32-3 0,45-32 3 16,-30 33-2-16,30-33 0 0,0 0-2 0,-16 36 1 15,16-36-2-15,0 0 2 0,16 29-1 0,-16-29 1 16,0 0-1-16,38 20 1 0,-38-20 0 16,39 2 2-16,-39-2 0 0,54-8-1 0,-27 0 2 15,-27 8-3-15,54-12 1 0,-54 12-1 0,46-14 1 16,-46 14 0-16,31-13 0 0,-31 13 0 0,0 0 2 16,0 0 0-16,0 0 2 0,24-30-3 0,-24 30 2 15,0 0-3-15,0 0 2 0,-18-31-3 16,18 31 2-16,0 0-2 0,-36-24 3 0,36 24 0 15,-27-10 5-15,27 10 1 0,-34-4 1 16,34 4-2-16,-30 0-4 0,30 0 0 0,-27 6-3 16,27-6 0-16,-36 18-1 0,36-18 2 0,-32 20-2 15,32-20 2-15,-31 31-2 0,31-31 2 0,-22 34-2 16,22-34 0-16,-8 31-2 0,8-31 1 0,0 0-1 16,12 35 2-16,-12-35-1 0,30 16 2 0,-30-16 1 15,33 6 2-15,-33-6 7 0,44-2 5 0,-44 2 3 16,39-10 0-16,-39 10-1 0,34-19-3 15,-34 19 2-15,28-20-1 0,-28 20 1 16,0 0-4-16,24-35-1 0,-24 35-6 0,0 0-2 16,0-36-2-16,0 36-1 0,0 0-1 0,-28-41 1 15,28 41-2-15,-34-12 2 0,34 12-1 0,-34-4-1 16,34 4 0-16,-41 8 0 0,41-8 0 0,-50 23 0 16,50-23 1-16,-45 30-2 0,45-30 1 15,-34 33-10-15,34-33-11 0,-18 38-23 0,18-38-18 16,2 33-38-16,-2-33-53 0,28 20-130 0,2-4-194 15,-30-16 38-15,65 8 366 0</inkml:trace>
  <inkml:trace contextRef="#ctx1" brushRef="#br1" timeOffset="58702.8031">5052 9855 386 0,'0'0'24'16,"0"0"-8"-16,0 0-6 0,0 0-4 0,0 0-3 16,0 0-2-16,35 0-1 0,-35 0 1 0,0 0-1 15,0 0 2-15,38 4 4 0,-38-4 12 0,30 0 13 16,-30 0 21-16,43-6 7 0,-43 6 15 0,54-16-4 16,-25 5 3-16,9 5-9 0,-2-10-7 15,7 8-14-15,-5-8-11 0,7 8-11 16,-5-3-9-16,4 1-7 0,1 2-1 0,1-2-4 15,-1 4 0-15,-1 0-1 0,1 0 0 0,3 6 1 16,-5-2-1-16,5 0 1 0,-8 4 0 0,3-2 0 16,5 2 0-16,3-4 1 0,5 2 1 0,-1-2-1 15,4 0 1-15,3-4 0 0,1 3-1 0,4-3 2 16,5-2-2-16,1 0 17 0,0-2-12 16,2 6 24-16,-1-6-11 0,5 6 2 0,-6-6-1 15,2 5-7-15,-1-3-4 0,-3 2-5 0,0 2 0 16,-3-2 0-16,3 4-2 0,-6 0 1 0,3 2-3 15,-1 2 0-15,-2-2 0 0,-1 2 1 16,-5 2-2-16,4-2 1 0,-7 2 1 0,3 4-1 16,-1-6 0-16,-3 4 1 0,1-3-1 0,-1 1 1 15,0 0 1-15,-1-2-1 0,1 0 2 16,1-2-2-16,5 0 1 0,-1-2 0 0,1 0-1 16,0 2 0-16,1-4 1 0,-1 2 1 0,2-3 7 15,3 3 2-15,-5-2 2 0,-1 2 0 0,-7-2-5 16,2 4-5-16,-1-4-1 0,1 4-1 0,1 4 0 15,-5-2 1-15,-1 0-2 0,1 0 1 0,-1 2-2 16,-5-2 0-16,1 1 0 0,-1 1 0 16,1 0 1-16,0 0-1 0,-3 0 0 0,-1-2 1 15,1 2-1-15,-3-2-17 0,3 0 17 16,-1-2-18-16,-2 0 19 0,-3 2 1 0,-1-4 4 16,3 4 5-16,-3-4 4 0,2 4-1 0,-3-4-2 15,3 2-3-15,-4 0-4 0,3 2-2 0,-1-2 0 16,2 4-1-16,-3 0-1 0,3 0 1 0,-3-2-2 15,1 2 0-15,0 0-1 0,-5 0 1 16,5-2-1-16,0 4 2 0,-3-3-1 0,1 1 0 16,2 0 0-16,5-2 1 0,-1 2-1 0,-1-4 1 15,5-4-1-15,2 4 0 0,-1-4 1 0,7-2 0 16,-3 1 1-16,5-1-1 0,-1-2 1 0,-2-2-1 16,9 2 3-16,-3-2 17 0,5 0-17 0,-5 2 16 15,6-1-19-15,-1 3-2 0,1-2 1 16,-1 2-1-16,5-2-20 0,-2 2 20 15,1-2-20-15,-1 2 20 0,-4 4 1 0,-1 0-1 16,1 1 2-16,3-3-1 0,-7 4 2 0,2 0 0 16,1 0-1-16,-3-2 0 0,1 2 0 0,1 0-1 15,2-2-1-15,-3 2 2 0,-3 0 0 0,5-2 0 16,-1 2-1-16,0-2 1 0,-7 2-1 0,1 0 0 16,-1 0 0-16,-3 2 1 0,-1 0-2 15,1 0 1-15,-1 0 0 0,-3 3-1 0,1-3 0 16,-4 4 1-16,1-2 19 0,1 0-18 0,-7 6 18 15,1-4-19-15,-2 4-1 0,-1-2 1 0,1-2 0 16,-4-1 0-16,1 1 0 0,-1-2 1 16,4-2-1-16,-1 2-19 0,1-4 19 0,1 2-18 15,-1-2 18-15,2 0 1 0,-3 0 0 0,3 0 18 16,-2-2-19-16,3-2 19 0,5 2-18 16,-7-2-2-16,7 2 2 0,-4-2-1 0,3 3-1 15,-3-1 1-15,3 0 0 0,-5 2-1 0,4 0 1 16,-3 0-1-16,-3 2 0 0,-1 0 1 0,1 1-1 15,-4 1-6-15,3 2-11 0,-7-4-28 0,10 8-1 16,-7-10-12-16,11 8-12 0,-6-12 5 0,9 10-29 16,-1-12-3-16,5 6 2 0,1-10 0 15,1 4 9-15,5-6 7 0,5 3 15 16,-4-5 21-16,7 2 22 0,-1-2 14 0,1-3 7 16,-3 7 3-16,-4-4 3 0,-1 4 7 0,-5 2 6 15,-3 2-5-15,-7 4-2 0,1 2-30 0,-12-8-123 16,15 28-111-16,-45-20 171 0</inkml:trace>
  <inkml:trace contextRef="#ctx1" brushRef="#br1" timeOffset="59345.0376">15657 9611 761 0,'0'0'42'0,"4"-28"2"16,-4 28 3-16,18-31-7 0,-18 31 9 0,16-32-20 15,-16 32 7-15,14-31-3 0,-14 31 1 0,0 0 5 16,0 0 3-16,14-28-2 0,-14 28-3 0,0 0-9 16,0 0-10-16,0 0-10 0,0 0-4 15,-16 28-3-15,16-28 3 0,-20 51 14 0,8-19-14 16,0 3 12-16,0 2-34 0,2 5 14 0,1-1-14 16,1 6-4-16,0-1-1 0,6 5-21 15,-6-10-10-15,10 12-23 0,-6-21-29 0,12 19-67 16,-12-8-104-16,-2-15-87 0,26 25 171 0</inkml:trace>
  <inkml:trace contextRef="#ctx1" brushRef="#br1" timeOffset="60175.224">5592 9711 505 0,'0'0'60'0,"0"0"-17"16,-20-27 0-16,20 27 6 0,0 0 12 0,0 0 6 15,0 0 0-15,0 0-3 0,0 0-3 0,0 0-1 16,0 0-4-16,0 0-7 0,8-28-15 0,-8 28-13 15,0 0-12-15,0 0-25 0,-33 20 16 16,33-20-19-16,-46 47 18 0,15-11 7 0,-11 5-4 16,-6 10 9-16,-3 0-7 0,1 6 4 0,-3 2-11 15,7-2 5-15,5-3-23 0,1-7-23 16,22 2-68-16,-11-23-88 0,29-26-225 0,2 57 9 16,-2-57 392-16</inkml:trace>
  <inkml:trace contextRef="#ctx1" brushRef="#br1" timeOffset="61224.7418">10960 9207 990 0,'-21'-31'32'16,"21"31"-9"-16,0 0 5 0,0 0 8 0,0 0 5 15,0 0-5-15,0 0-15 0,0 0-9 0,6-28-8 16,-6 28 0-16,0 0 7 0,0 0 7 0,0 0 4 16,33-3 1-16,-33 3-1 0,28-2-1 0,-28 2 2 15,43-4 1-15,-43 4-1 0,48-4-3 0,-20 0-4 16,-1 2-3-16,3-4-3 0,4 6-3 0,-6-2-3 16,-1 2-1-16,-27 0-1 0,46 2-2 15,-46-2-1-15,28 18 2 0,-28-18-3 0,0 0 3 16,9 39-2-16,-9-39 2 0,-19 39-3 0,19-39 2 15,-44 48-5-15,14-27 4 0,-5 5-4 0,-5-1 6 16,-1 3-4-16,-3-3 5 0,4-3-3 16,-3 2 3-16,9-7-3 0,2-3 4 0,32-14-4 15,-35 14 1-15,35-14-2 0,0 0 0 0,0 0 0 16,0 0 2-16,0 0 1 0,49-28-1 16,-19 9 3-16,10-5-5 0,5-5 4 0,9-5-4 15,1-1 5-15,1-3-5 0,5 3 6 0,-6 0-5 16,1 3 5-16,-3-1-4 0,-11 3 3 0,-1 4-3 15,-11 7 2-15,-30 19-1 0,36-24 1 0,-36 24 0 16,0 0 5-16,0 0 0 0,0 0 0 0,0 0 0 16,0 0-6-16,-36 28 0 0,36-28-3 15,-47 43 3-15,19-13-3 0,-2 1 3 16,2-3-3-16,5 1 4 0,3-1-5 0,0-1 4 16,4 3-4-16,0-3 3 0,12 1-11 0,4-28-9 15,-4 55-33-15,4-55-35 0,16 47-56 0,-16-47-76 16,0 0-139-16,48 43-72 0,-48-43 244 0</inkml:trace>
  <inkml:trace contextRef="#ctx1" brushRef="#br1" timeOffset="61569.337">12002 9448 768 0,'-6'-34'121'16,"6"34"-101"-16,0 0-3 0,0 0 3 0,-16-31 1 15,16 31-4-15,0 0-6 0,0 0 2 16,-37-16 5-16,37 16 9 0,-30 4 6 0,30-4 7 15,-28 10-1-15,28-10-2 0,-30 13-10 0,30-13-2 16,-27 20-6-16,27-20-2 0,0 0-5 16,-16 36-2-16,16-36-5 0,0 0-2 0,10 37-3 15,-10-37 2-15,0 0-4 0,35 37-2 0,-35-37-17 16,38 20-16-16,-38-20-11 0,38 18-53 0,-5-2-94 16,-5 1-236-16,-28-17 42 0,57 14 296 15</inkml:trace>
  <inkml:trace contextRef="#ctx1" brushRef="#br1" timeOffset="62070.5943">12402 9367 441 0,'0'0'76'0,"0"0"-40"0,-14-28-10 16,14 28 2-16,0 0-3 0,0 0-5 0,0 0 0 15,0 0 8-15,-36-4 8 0,36 4 13 16,0 0 10-16,-27 14 9 0,27-14-1 0,0 0 0 15,-38 18-7-15,38-18 2 0,0 0-2 0,-32 41 3 16,32-41-8-16,-21 30-2 0,21-30-14 16,0 0-8-16,-28 35-14 0,28-35-7 0,0 0-7 15,0 0 0-15,10 34 0 0,-10-34 0 0,0 0 3 16,43 11-1-16,-43-11-1 0,36-5-1 0,-36 5-2 16,46-16-1-16,-46 16 2 0,47-22-2 0,-47 22 2 15,38-23-3-15,-38 23 1 0,27-24 1 0,-27 24 1 16,0 0-1-16,20-34 2 0,-20 34-3 15,0 0 2-15,-2-39-3 0,2 39-1 0,0 0-3 16,-26-35-1-16,26 35-4 0,0 0-4 16,-37-20-4-16,37 20-5 0,-30 2-5 0,30-2-5 15,0 0-2-15,-34 26-4 0,34-26-8 0,0 0-14 16,-27 25-19-16,27-25-28 0,0 0-42 0,8 34-56 16,-8-34-173-16,0 0 86 0,37 33 293 0</inkml:trace>
  <inkml:trace contextRef="#ctx1" brushRef="#br1" timeOffset="62618.843">12746 9292 437 0,'-17'-27'70'0,"17"27"-23"15,0 0 9-15,0 0 16 0,0 0-2 0,0 0-10 16,-12-30-15-16,12 30-5 0,0 0 1 0,0 0 5 15,-44 18 5-15,44-18 5 0,-28 19-4 0,28-19-2 16,-27 32-8-16,27-32 2 0,-30 33-6 0,30-33 0 16,-26 30-8-16,26-30-4 0,0 0-13 0,-19 33-3 15,19-33-7-15,0 0-1 0,0 0-2 16,0 0 0-16,0 0 0 0,0 0 2 0,0 0 1 16,0 0 0-16,29-2 1 0,-29 2-4 0,38-31 2 15,-38 31-4-15,45-37 2 0,-45 37-7 16,52-44 2-16,-52 44-5 0,39-41 4 0,-39 41 0 15,36-38 5-15,-36 38-1 0,26-31 5 0,-26 31-2 16,0 0 5-16,14-31 3 0,-14 31 7 0,0 0 3 16,0 0 0-16,0 0-4 0,0 0-5 15,0 0-5-15,0 0-4 0,-30-2-1 0,30 2-1 16,0 0 2-16,-20 27-2 0,20-27 1 0,0 0 0 16,-8 28 0-16,8-28-1 0,0 0 2 0,0 0 0 15,30 29 3-15,-30-29 3 0,36 6 6 0,-36-6 5 16,45 0 3-16,-45 0 4 0,58-8-3 0,-27 2-5 15,5 2-2-15,-6-4-5 0,-30 8-3 0,47-9 1 16,-47 9-5-16,40-8-2 16,-40 8 0-16,29-8 1 0,-29 8-2 0,0 0 0 15,0 0-2-15,0 0 0 0,30-12 1 0,-30 12-3 16,0 0-1-16,0 0 0 0,0 0 1 0,0 0 1 16,-6 36 5-16,6-36-4 0,-12 49 4 0,0-22-5 15,-1 3 2-15,1 1-12 0,12-31-11 0,-20 59-29 16,20-59-27-16,-6 59-130 0,6-59-58 15,-8 32-204-15,8-32-5 0,0 0 411 0</inkml:trace>
  <inkml:trace contextRef="#ctx1" brushRef="#br2" timeOffset="245471.6288">739 12483 759 0,'0'0'138'15,"0"0"-97"-15,6-38-7 0,-6 38 0 0,2-33 4 16,-2 33 0-16,8-36-7 0,-8 36-8 0,8-35-10 15,-8 35 1-15,0 0 6 0,6-37 13 0,-6 37 6 16,0 0 2-16,0 0-6 0,0 0-10 0,0 0-7 16,0 0-6-16,-6 27 3 0,6-27 2 15,-8 53 8-15,-2-15-2 0,0 7 6 0,0 0-7 16,0 6 7-16,-6 4 10 0,8 3-34 16,1-5 24-16,5 2-35 0,0-10 7 0,4-2 5 15,4-7-6-15,1-9 2 0,-7-27-5 0,30 40 3 16,-30-40-4-16,44 17 3 0,-44-17-1 0,51 4 1 15,-17-10 0-15,-2-1 1 0,3-9 2 0,3-6-3 16,-3-3 4-16,-1-9-5 0,2-1 5 16,-7-5-6-16,-1-1 7 0,-2-2 12 0,-6-1-30 15,3-1 32-15,-5 8-33 0,-2 3 14 0,-4 5 4 16,-12 29-5-16,14-49 6 0,-14 49-4 0,0 0 3 16,6-26-1-16,-6 26 0 0,0 0-1 0,0 0-4 15,0 0-1-15,0 0-1 0,-8 26 1 16,8-26 1-16,-10 55 3 0,4-16-7 0,2 4-3 15,0 5 0-15,-2-7-46 0,10 8 14 16,-6-17-49-16,20 13-19 0,-18-45-21 0,36 59-59 16,-36-59-57-16,37 18-170 0,11 7 115 0,-48-25 302 15</inkml:trace>
  <inkml:trace contextRef="#ctx1" brushRef="#br2" timeOffset="245800.5943">1945 12376 1275 0,'-40'-4'41'16,"40"4"-39"-16,-43 12 1 0,43-12 6 0,-46 28 7 15,46-28 8-15,-47 39-3 0,19-13 0 0,-4-1-6 16,10 5 12-16,-5-9 4 0,9 7 8 0,18-28-8 16,-28 30-10-16,28-30-16 0,0 0-5 15,2 35-4-15,-2-35 2 0,34 18 17 0,-34-18-14 16,53 10 17-16,-23-8-18 0,2-4 0 0,3 0 0 15,1 2-1-15,0 0 1 0,1 2-1 0,-9 5 1 16,0-3-2-16,-28-4-21 0,41 24 19 0,-41-24-17 16,14 29 19-16,-14-29 6 0,-2 46-2 0,-4-17 3 15,-6 3-5-15,-5 5 6 0,-3-1-7 16,-6-1 5-16,0-2-5 0,2-5 4 16,24-28-4-16,-43 45 2 0,43-45-5 0,0 0-12 15,0 0-30-15,-30 12-21 0,30-12-30 0,14-31-37 16,20 13-32-16,-18-33-61 0,23-6-152 0,15 13 1 15,-23-32 316-15</inkml:trace>
  <inkml:trace contextRef="#ctx1" brushRef="#br2" timeOffset="245972.8829">2485 12272 1205 0,'-15'53'106'0,"15"-53"-83"0,-46 49 1 0,46-49-2 15,-34 57 0-15,19-19-13 0,-1 5 2 16,2 6-12-16,0 1 6 0,4 3 13 0,0-2-32 15,8-6 32-15,-2 2-33 0,8-5 11 0,0-7-1 16,6 1-18-16,-10-36-21 0,34 55-45 16,-34-55-37-16,39 29-74 0,-39-29-80 0,34-21-136 15,10 19 171-15,-33-46 245 0</inkml:trace>
  <inkml:trace contextRef="#ctx1" brushRef="#br2" timeOffset="246395.8154">2640 12250 1350 0,'-48'6'51'16,"48"-6"-28"-16,0 0-2 0,0 0-3 0,0 0-9 15,0 0-4-15,0 0 1 0,0 0 8 0,0 0 10 16,6 30 9-16,-6-30 4 0,0 0 2 0,36 29-6 16,-36-29-3-16,32 32-7 0,-32-32-2 0,21 43-5 15,-21-43 3-15,18 49-3 0,-18-49 3 16,8 50-4-16,-6-23-2 0,-2 5-5 0,-2-7 1 15,0 7-6-15,-4-5 2 0,6-27-5 0,-2 51-13 16,2-51 28-16,-4 40-29 0,4-40 29 0,0 0-16 16,8 33-3-16,-8-33-1 0,0 0-2 0,0 0 1 15,0 0 0-15,36 8 1 0,-36-8 2 0,0 0-1 16,38-33-13-16,-19 3 30 0,5-5-29 16,-4-3 29-16,6-5-10 0,-7 6-6 15,5-3 7-15,-4 1-7 0,0 7 6 0,-2 3-5 16,-3-1 4-16,-15 30-3 0,28-41 2 0,-28 41-2 15,0 0 0-15,0 0-4 0,28-22-8 0,-28 22-1 16,0 0-6-16,2 28 0 0,-2 1-6 0,0 3-3 16,0 15-11-16,-8-4 3 0,8 11-8 0,-2-9 10 15,4 14 11-15,-2-12-33 0,16 8 19 0,-12-15-49 16,23 5-16-16,-27-45-21 0,54 53-55 16,-54-53-48-16,55 6-175 0,1 12 111 0,-25-42 291 15</inkml:trace>
  <inkml:trace contextRef="#ctx1" brushRef="#br2" timeOffset="246850.0964">3622 12378 1218 0,'-55'6'64'0,"11"14"3"0,-5-8 7 16,13 13-7-16,-8-7-16 0,15 12-8 0,-7-5-11 15,14 9-1-15,-2-5-7 0,9 8 3 0,3-5 11 16,10 1-31-16,4-5 25 0,-2-28-35 0,35 45 13 15,-7-27-3-15,10-8-3 0,7 0 0 0,3-10-1 16,5-6-1-16,1-4 1 16,1-8-2-16,-1-5 3 0,-5-5 10 0,1-3-30 15,-11-5 29-15,-1-1-30 0,-8-1 14 0,-5 5 5 16,-1-5-8-16,-6 1 2 0,-6 0-10 0,0 1-2 16,-4 1-10-16,-1 7-8 0,-9-3-10 0,2 31 0 15,-7-36-1-15,7 36 10 0,0 0 8 0,-28-2 8 16,28 2 8-16,-34 44 3 0,14-5 8 0,-1 18-4 15,-7 79-7-15,-6-26 11 0,-9-15-90 16,11 19 4-16,-20-71 6 0,17 61 6 0,-1 30 92 16,5 2-16-16,3 2 20 0,0-6-1 0,4-10-22 15,10-20 23-15,1-11-18 0,3-24 18 0,10-6 20 16,-8-20 2-16,12-2 6 0,-4-39-7 16,-6 38 0-16,6-38-9 0,0 0-6 0,0 0-7 15,0 0-9-15,0 0-6 0,-12-50-5 16,12 5 2-16,0-14-8 0,4-14 8 0,10-7 5 15,4 1-32-15,1-8 16 0,9 5-37 0,-6-9-6 16,15 14-10-16,-13-25-41 0,24 27-53 0,-30-33-96 16,27 15-173-16,1 17-22 0,-19-15 446 0</inkml:trace>
  <inkml:trace contextRef="#ctx1" brushRef="#br2" timeOffset="247492.3135">5689 12006 921 0,'-33'-27'223'0,"33"27"-188"16,-28 0-6-16,28 0-7 0,0 0-5 0,0 0 0 15,0 0 3-15,-30-4-3 0,30 4 3 0,0 0 1 16,0 0 5-16,0 0 0 0,0 0-4 0,0 0-6 16,0 0-10-16,0 0-3 0,-24 47-3 0,24-47 3 15,-2 59-3-15,-5-21 6 16,3 3-3-16,-8 4 6 0,2 0-7 0,-2 5 5 15,-6 1-9-15,-2 2 6 0,-5 6-9 0,-1-2 8 16,-2 2 8-16,-2 0-32 0,3-4 25 0,-7-6-36 16,10-1 0-16,-7-21-14 0,21 15-46 0,10-42-40 15,-10 37-81-15,10-37-77 0,0 0-133 0,0 0 219 16,0 0 204-16</inkml:trace>
  <inkml:trace contextRef="#ctx1" brushRef="#br2" timeOffset="247695.9488">5143 12335 1076 0,'-46'22'224'0,"1"-13"-172"0,17 7-11 15,28-16-13-15,-38 16-5 0,38-16-8 0,0 0-9 16,0 0-8-16,0 0-3 0,0 0 2 16,34 6 3-16,-2-6 0 0,11-6-1 0,5-2-6 15,7-8-18-15,17 8-19 0,-9-11-27 0,18 17-28 16,-20-16-23-16,19 20-28 0,-23-14-42 0,12 4-75 15,5 24-103-15,-39-32 264 0</inkml:trace>
  <inkml:trace contextRef="#ctx1" brushRef="#br2" timeOffset="248306.85">5903 12394 608 0,'0'0'148'0,"-34"0"-35"0,34 0-8 16,-29 0-7-16,29 0-19 0,-38 8-12 0,10-6-20 15,28-2-8-15,-47 27-11 0,47-27 2 0,-54 38-1 16,27-9 7-16,-3-7-2 0,6 10 2 16,24-32-14-16,-45 57-3 0,31-28 12 0,2 5-39 15,10-7 34-15,2 1-36 0,0-28 9 0,24 43 4 16,-24-43-5-16,45 37 3 0,-15-27-2 0,6 0 1 16,1-6 0-16,1-4 1 0,2-4-1 15,1-6-9-15,-3 0 1 0,-1-5-6 0,5-1-4 16,-10-8-3-16,1 3-3 0,-13-15 11 0,8 9-31 15,-12-7 38-15,-3 1-25 0,-3 5 20 16,-6 1 10-16,-4 27-1 0,-8-52 5 0,8 52-2 16,-19-39 4-16,19 39-2 0,-34-27 6 0,34 27 1 15,-36-12 5-15,36 12 2 0,-35 6 1 0,35-6 2 16,-32 19-3-16,32-19-2 0,0 0-6 0,-34 38-3 16,34-38-5-16,0 0 1 0,8 41-3 0,-8-41 3 15,26 28-1-15,-26-28 0 0,36 23-1 16,-36-23 2-16,41 20-3 0,-41-20 2 0,52 16-1 15,-52-16 1-15,47 9-2 0,-47-9 2 0,40 8-2 16,-40-8 1-16,35 10 0 0,-35-10 0 16,32 12 17-16,-32-12-19 0,0 0 17 0,0 0-18 15,30 33-1-15,-30-33-15 0,0 0 18 0,0 38-16 16,0-38 17-16,0 0 2 0,-8 39-3 0,8-39 4 16,0 0-1-16,-20 32 1 0,20-32 0 15,0 0 2-15,0 0 0 0,0 0 2 0,0 0-2 16,0 0-2-16,0 0-6 0,0 0-1 0,0 0 2 15,0 0 0-15,0 0 4 0,38-46-2 0,-11 19 3 16,9-12 15-16,-4 1-32 0,3-1 33 0,-1-3-33 16,-4 9 14-16,-4-2 4 0,-1 5-4 0,-7 0 3 15,-18 30-2-15,22-47 3 0,-22 47-3 16,8-29 3-16,-8 29-4 0,0 0-6 16,0 0-12-16,0 0-19 0,0 0-23 0,0 0-31 15,-30-12-32-15,30 12-30 0,0 0-42 0,2 47-44 16,6-17-143-16,-8-30 112 0,20 33 270 0</inkml:trace>
  <inkml:trace contextRef="#ctx1" brushRef="#br2" timeOffset="248776.7762">7002 12313 733 0,'-30'-4'111'15,"30"4"18"-15,-59 8 12 0,59-8-8 0,-57 20-30 16,57-20-20-16,-64 29-13 0,64-29-2 16,-65 42-8-16,39-15-6 0,-4-7-11 0,11 8-9 15,19-28-15-15,-32 49-4 0,32-49-10 0,-4 49-1 16,4-49-4-16,12 39 2 0,-12-39-4 0,36 32-15 16,-9-16 32-16,9-8-32 0,2 1 33 0,1-13-16 15,3-7-14-15,3-3 31 0,-1-4-31 0,-7-2 31 16,3 3-18-16,-10-3-5 0,1 2 1 15,-31 18-2-15,42-37 2 0,-42 37-1 0,26-28 4 16,-26 28-1-16,0 0 4 0,10-35-2 16,-10 35 2-16,0 0-3 0,0 0-2 0,0 0-3 15,0 0-3-15,-30-24 0 0,30 24 0 0,0 0 3 16,-46 44 2-16,27-15 5 0,-7 11-3 0,4 9-11 16,-4 10 28-16,1 4-25 0,-3 8 32 0,0-1-4 15,2-1-12-15,5 2 10 0,-5-4-13 16,6 4 8-16,0-4-9 0,4-8 8 0,7-4-8 15,1-12 6-15,8-9-5 0,0-34 2 0,17 41-5 16,-17-41 2-16,32 14 0 0,-32-14 0 0,46-12 0 16,-46 12-2-16,51-43 3 0,-23 5-14 0,0-1-6 15,-1-12-23-15,9 0-14 0,-10-14-21 0,11 16-6 16,-17-16-18-16,14 23-12 0,-22-19-27 16,15 28-31-16,-17-24-38 0,8 15-83 15,12 13-73-15,-30-26 230 0</inkml:trace>
  <inkml:trace contextRef="#ctx1" brushRef="#br2" timeOffset="249231.039">7570 12366 1109 0,'0'0'104'0,"0"0"-2"0,0 0 7 0,0 0-14 16,0 0-18-16,0 0-17 0,0 0-14 0,0 0-14 16,0 0-8-16,0 0 0 0,0 0 1 15,-17 34-1-15,17-34 0 0,-4 41-7 0,4-41 0 16,-12 51-4-16,6-21 1 0,-2 0-2 0,0 1 2 16,0-3-6-16,4 3-15 0,4-31 21 0,-4 51-28 15,4-51 25-15,8 38-10 0,-8-38-3 0,0 0 3 16,36 29-2-16,-36-29 1 0,39 0 1 0,-39 0 0 15,54-12 1-15,-27-3-2 0,7-7-9 0,-6 0 8 16,2-3-9-16,-5-3 24 16,-25 28-13-16,48-51 15 0,-48 51-14 0,35-47-3 15,-35 47 3-15,26-40-4 0,-26 40 2 0,0 0-1 16,0 0 2-16,0 0-1 0,0 0 0 0,0 0-2 16,0 0-3-16,0 0 1 0,0 0-2 0,0 0 2 15,-18 44-3-15,18-44 2 0,-25 53-7 0,15-26-18 16,10-1 20-16,0-26-35 0,6 47 23 15,-6-47-15-15,21 42-17 0,-21-42-18 0,44 31-29 16,-44-31-45-16,55 16-77 0,-55-16-104 0,38-20-171 16,8 26 140-16,-29-34 358 0</inkml:trace>
  <inkml:trace contextRef="#ctx1" brushRef="#br2" timeOffset="249575.6515">8258 12414 1119 0,'-44'10'69'16,"44"-10"-19"-16,0 0-1 0,0 0-1 0,-18 29-10 16,18-29-1-16,6 32-2 0,-6-32 0 0,12 37-8 15,-12-37 0-15,28 31-2 0,-28-31-2 0,45 26-2 16,-13-18-1-16,-2-6 2 0,5 0 1 0,1-8-4 16,5 2 8-16,-3-6-1 0,6-2-5 15,-9-7 3-15,1 1-16 0,-8-2-2 0,-28 20-4 16,39-37 2-16,-39 37-3 0,24-36 2 15,-24 36-3-15,10-35 1 0,-10 35 0 0,-2-28-1 16,2 28-4-16,0 0-3 0,-34-29-10 0,34 29-4 16,-43-10-5-16,43 10 0 0,-60 4 7 0,25 4 6 15,-9 6 9-15,3 1 9 0,-1 9 10 16,-4-4 6-16,15 9 7 0,-5-5-5 0,10 7 1 16,1-3-11-16,7 1-1 0,6 1-9 0,12-30 1 15,-12 53 7-15,16-25-30 0,-4-28 24 0,24 43-43 16,3-27-5-16,1-12-34 0,28 7-22 0,-7-22-1 15,50 15-91-15,-6-26-322 0,18-19 21 0,26 9 227 16</inkml:trace>
  <inkml:trace contextRef="#ctx1" brushRef="#br2" timeOffset="252254.2359">15622 9934 446 0,'0'0'93'0,"0"0"-63"16,0 0-22-16,0 0 3 0,0 0 9 0,0 0 3 15,0 0 2-15,0 0-7 0,0 0-5 16,-34-18 2-16,34 18 11 0,0 0 10 0,0 0 11 16,-28 39 3-16,28-39 2 0,-26 32-5 0,26-32-5 15,-31 51 4-15,31-51-1 0,-44 57 5 0,15-33-5 16,3 7-3-16,-2-7-11 0,0 3-1 15,1-5-9-15,27-22-2 0,-48 41-6 0,48-41-1 16,-45 38-5-16,45-38 1 0,-38 29-5 16,38-29 1-16,0 0-3 0,-36 30 1 0,36-30-4 15,0 0 0-15,0 0-1 0,0 0 1 0,0 0 2 16,12 31 0-16,-12-31 0 0,36 10 0 0,-36-10-1 16,55 4 1-16,-19-6 0 0,4-4 0 0,5-4 2 15,9-5-4-15,3-1 3 0,4-2-3 0,3-5 3 16,3 1-3-16,0-2 3 0,-1-1-6 0,-1 3 0 15,-6-2-7-15,3 7-1 0,-7-3-9 16,-3 8-2-16,-7-3-6 0,-5 9-5 16,-4-4-3-16,-9 10-1 0,-27 0-2 0,38 6 4 15,-38-6 9-15,0 0 9 0,0 0 10 0,0 31 7 16,0-31 4-16,-28 24 0 0,28-24 11 0,-45 16 15 16,45-16 15-16,-56 3 13 0,56-3 2 0,-63-13-5 15,33 3-9-15,-6-10-9 0,1-1-10 0,-3-7-6 16,5-4-9-16,-1-3 1 0,-2 2-10 15,3-5 4-15,-3 3-7 0,6 1 5 0,1 3-5 16,1 3 4-16,28 28-3 0,-50-37 2 0,50 37-2 16,-31-18 0-16,31 18-11 0,0 0-33 0,0 0-41 15,0 0-84-15,0 0-109 0,-8 28-174 0,43 3 84 16,-35-31 369-16</inkml:trace>
  <inkml:trace contextRef="#ctx1" brushRef="#br2" timeOffset="258174.3043">10685 12225 561 0,'0'0'58'15,"30"-30"-18"-15,-30 30 10 0,16-29 15 16,-16 29 9-16,0 0-1 0,0 0-11 0,18-28-11 16,-18 28-9-16,0 0-6 0,0 0-4 0,0 0-6 15,0 0-7-15,0 0-4 0,-16 43 2 0,16-43 0 16,-20 54 11-16,20-54 3 0,-30 59 7 16,12-34-3-16,3 11 0 0,-3-9-11 0,8 1-4 15,10-28-9-15,-18 41 0 0,18-41-8 0,0 0 1 16,-8 36-2-16,8-36 0 0,0 0 1 15,0 0 0-15,0 0-1 0,0 0 0 0,38 7 2 16,-38-7-1-16,0 0 3 0,43-29-3 0,-43 29 1 16,30-37-5-16,-30 37 4 0,34-48-4 0,-19 19 3 15,-1-3-4-15,8 3 4 0,-8-3-5 0,4-1 6 16,-4 1-5-16,-2 1 5 0,-3-3-4 0,1 7 4 16,-10 27-5-16,18-42 5 0,-18 42-3 0,0 0 4 15,0 0 8-15,0 0 4 0,0 0 4 16,0 0 0-16,0 0-8 0,0 0-5 15,0 0-4-15,0 0-1 0,0 0 1 0,0 0 0 16,-2 44 5-16,2-44-2 0,2 43 4 0,-2-43-4 16,10 37 1-16,-10-37-2 0,34 24-1 0,-34-24-2 15,49 12 1-15,-17-12-1 0,2-4-1 0,7-4 0 16,3-4-2-16,3-5 3 0,1-5-3 16,3-4 4-16,-1-1-5 0,1-3 4 0,-1 3-2 15,-5-1 5-15,-1 3-5 0,-7-1 5 0,-7 6-6 16,-30 20 2-16,46-27-1 0,-46 27 0 15,0 0 0-15,0 0 1 0,0 0-1 0,0 0 0 16,0 0 1-16,0 0-2 0,8 35 3 0,-20-5-5 16,-2 3 5-16,2 14-11 0,-4 1 5 0,0 3-6 15,4-4 7-15,3-2-9 0,1-11-16 16,14 5-25-16,-6-39-14 0,19 65-39 0,-19-65-34 16,36 51-78-16,-36-51-184 0,28 32-18 0,9-1 202 15</inkml:trace>
  <inkml:trace contextRef="#ctx1" brushRef="#br2" timeOffset="258409.2486">11996 12292 979 0,'0'0'221'0,"0"0"-193"16,-30 17-1-16,30-17 16 0,-20 32 7 0,20-32 1 15,-15 39-19-15,15-39-10 0,-10 55-14 16,2-23-1-16,2 3-9 0,2-3 6 0,-2-3-7 16,2 5 5-16,2 1 5 0,-4-5-21 0,8 3 5 15,-2-33-68-15,14 45-34 0,-14-45-91 0,0 0-183 16,40 20-35-16,-40-20 163 0</inkml:trace>
  <inkml:trace contextRef="#ctx1" brushRef="#br2" timeOffset="260006.9984">10311 5678 843 0,'0'0'46'16,"0"0"-7"-16,0 0 5 0,-28-17 1 0,28 17-5 15,0 0-9-15,-20 29-10 0,12-1-2 16,-7 5-1-16,3 15 12 0,-10 3-3 0,0 12 2 15,0 4-17-15,3 5-1 0,-5 3-18 0,10 0 3 16,-2 0-24-16,-2-12-18 0,18 6-43 0,-8-20-73 16,16-6-232-16,10 28-10 0,-18-30 284 0</inkml:trace>
  <inkml:trace contextRef="#ctx1" brushRef="#br2" timeOffset="260868.5365">15699 6005 640 0,'0'0'76'16,"0"0"-26"-16,-38 40-5 0,26-13-1 0,12-27-8 15,-33 61-8-15,13-23-17 0,2 5-2 0,-10 8-13 16,9-4 6-16,-7 12-8 0,6-6 7 0,0 4-1 15,-2-3-25-15,11 1-32 0,-5-8-78 0,14 2-43 16,2 2-59-16,0-51-62 0,18 71 299 0</inkml:trace>
  <inkml:trace contextRef="#ctx1" brushRef="#br2" timeOffset="261432.4415">15881 6322 219 0,'0'0'0'0,"0"0"11"0,0 0 24 0,-20-29 19 16,20 29 7-16,0 0-3 15,0 0-24-15,0 0-12 0,-33-2-6 0,33 2 7 16,-36 5 0-16,36-5-2 0,-56 4-7 0,25 2-6 16,-11-2 4-16,1 2 5 0,-9 0 1 0,9-2-1 15,-11 0-11-15,3-4-5 0,-7 2-2 0,-5 0 0 16,-3-2 0-16,-1 0 0 0,0 0-1 0,-11-4 1 16,3 2 1-16,-6-2 0 0,-2-2 2 0,0 0-1 15,-5 2 4-15,3-2 4 0,-6-3 3 16,6 3 8-16,-4 0 2 0,-2 0 4 0,-4 0-4 15,-6 2-2-15,0 2-7 0,-2 0-5 0,-2 0-2 16,-6 2-3-16,0 2-2 0,6-2 0 16,-8 2-1-16,4 0 3 0,-4 2-1 0,0 0-1 15,0 0 1-15,-5 0 2 0,3-2 5 0,2 0 4 16,-4-2 2-16,12 2 5 0,-4-4-3 0,4 0 3 16,-4-4 0-16,2 4 6 0,-2-4 4 15,6 2 2-15,-8-2 0 0,14 2-3 0,-10 0-7 16,10 0-1-16,0-2-5 0,-4 6-4 0,-2-2-2 15,0 2-4-15,-4 2-3 0,3 2-1 0,1 4-3 16,-2-2 0-16,-2 0-1 0,4 6 0 0,-2 0 0 16,2-1 3-16,0 1-2 0,-2 2 2 0,6-6-1 15,6 2 0-15,7-6-3 0,9-8-11 16,12 0-29-16,7-14-70 0,23 8-63 16,5-4-257-16,4-31 41 0,24 45 373 0</inkml:trace>
  <inkml:trace contextRef="#ctx1" brushRef="#br2" timeOffset="261855.3943">10566 6048 360 0,'0'0'71'0,"24"-33"-58"16,-24 33 16-16,32-26 18 0,-32 26 10 16,0 0-2-16,28-7 2 0,-28 7 11 0,0 0 3 15,0 0 1-15,-16 49-11 0,16-49-26 0,-44 61-9 16,3-22-15-16,-5 8-3 0,-17 3-2 0,-3 7 21 16,-17 2 12-16,2 8 29 0,-18-8 14 0,8 10-41 15,-6-14 8-15,6 6-47 0,2-8-4 16,11-8 1-16,17-4-32 0,6-17-39 0,37 6-95 15,18-30-138-15,0 0-153 0,47 19 142 0,-3-52 316 16</inkml:trace>
  <inkml:trace contextRef="#ctx1" brushRef="#br2" timeOffset="262450.6354">15841 6094 1084 0,'-51'33'67'16,"9"-11"-60"-16,-9 5-6 0,-5 11-4 0,-1 3 3 16,-6 6-19-16,-7-1-15 0,5 11-17 0,-8-10-37 15,9 10-28-15,-7-12-69 0,6-15-154 16,23 21 16-16,-25-37 323 0</inkml:trace>
  <inkml:trace contextRef="#ctx1" brushRef="#br2" timeOffset="263155.5066">11988 5913 721 0,'0'0'58'0,"-30"-24"-4"0,30 24 15 16,-27-16 7-16,27 16-6 0,-34-13-14 0,34 13-10 15,-40-8-9-15,13 6-3 0,27 2 2 0,-54 13-1 16,54-13-1-16,-55 26-6 0,27-4-5 16,-6-3-6-16,7 5 2 0,27-24-2 0,-48 51 2 15,48-51-4-15,-32 49 1 0,32-49-8 0,-17 32 0 16,17-32-5-16,0 0-1 0,13 29-1 15,-13-29 1-15,44 4 0 0,-16-6 0 0,9-7 1 16,5-5-1-16,5-6 2 0,7-6-4 0,-3-3 3 16,9-5-4-16,-3-1 5 0,-1 0-6 0,-5-3 6 15,-5 3-5-15,-7 3 4 0,-3 1-5 0,-6-1 5 16,-3 1-3-16,-7 3 3 0,-2 1-4 0,-18 27 4 16,26-51-3-16,-26 51 3 0,10-40 15 0,-10 40-15 15,-2-29 16-15,2 29-15 0,0 0 1 16,0 0 1-16,0 0 1 0,0 0-2 15,-30-16-2-15,30 16-4 0,-16 26-15 0,16-26 14 16,-18 55-14-16,8-20 13 0,3 2 2 0,-1 5-20 16,0-5-11-16,8 10-34 0,-10-11-29 0,26 17-42 15,-16-53-36-15,10 71-61 0,-3-38-59 0,-7-33-81 16,46 55 233-16</inkml:trace>
  <inkml:trace contextRef="#ctx1" brushRef="#br2" timeOffset="263343.4966">12701 5899 1091 0,'-18'33'57'0,"18"-33"-25"0,-26 46 11 16,26-46-6-16,-19 55-4 0,19-55-16 0,-20 57-5 16,20-57-6-16,-18 51 2 0,18-51-11 0,-16 39-3 15,16-39-24-15,-2 28-33 0,2-28-70 0,0 0-115 16,0 0-184-16,46 27 15 0,-46-27 414 0</inkml:trace>
  <inkml:trace contextRef="#ctx1" brushRef="#br2" timeOffset="264455.636">15715 5503 729 0,'0'0'227'0,"0"0"-181"16,0 0-27-16,0 0-6 0,0 0-1 0,0 0 2 15,0 0-1-15,2 44-2 0,-10-13-9 0,4 10-9 16,-12 3 8-16,2 3-10 16,-2 8 8-16,-2 2 4 0,7 0-15 0,-5-6-18 15,10 6-56-15,-6-11-59 0,12-5-122 0,10 18-99 16,-10-59 200-16</inkml:trace>
  <inkml:trace contextRef="#ctx1" brushRef="#br2" timeOffset="264800.2668">15487 5785 687 0,'0'0'181'0,"28"14"-158"16,-28-14-5-16,51-14 12 0,-13 6 2 0,3-6 0 16,13 2-14-16,5-2-11 0,7 1-6 0,7-1-1 15,4 0 0-15,10 0 2 0,4 3-1 0,6-3 1 16,10 4-1-16,16-2 0 0,2 8 0 0,13-2 0 15,5 0-1-15,3 4 0 0,5-2-5 16,7 3-8-16,3-5 4 0,3 2-13 0,-4-10 17 16,11 4-4-16,5-2 10 0,6-3 3 15,-2 5-3-15,-3 0-22 0,-11 0-45 0,4 10-86 16,-19 6-134-16,-27-16-70 0,17 32 257 0</inkml:trace>
  <inkml:trace contextRef="#ctx1" brushRef="#br2" timeOffset="265301.505">19113 5253 662 0,'0'0'168'0,"0"0"-38"0,0 0-6 0,0 0-21 15,0 0-15-15,0 0-17 0,-16 48-7 0,16-48-11 16,-26 66-1-16,6-24-16 0,8 9-1 0,-11-2 6 15,5 6-39-15,-2 0 24 0,0 2-34 0,0-3 5 16,-3-7 6-16,5-2-7 0,4-4 1 16,0-1-19-16,2-9-10 0,14 9-25 15,-2-40-19-15,14 55-38 0,-14-55-73 0,38 29-99 16,-11-11-104-16,-27-18-12 0,78 10 329 0</inkml:trace>
  <inkml:trace contextRef="#ctx1" brushRef="#br2" timeOffset="265520.8031">19435 5198 1165 0,'-49'34'37'0,"9"-7"-14"15,3 18 20-15,-11-1 6 0,-1 13 14 0,-15 2 1 16,3 10-43-16,-12 0 20 0,-1 7-34 15,-1-7-2-15,-2 4 4 0,8-6-16 0,5-10-5 16,13 4-44-16,3-21-36 0,30 15-92 0,-17-32-133 16,35-23-133-16,-12 51 42 0,12-51 408 0</inkml:trace>
  <inkml:trace contextRef="#ctx1" brushRef="#br2" timeOffset="266053.404">16111 5537 873 0,'0'0'120'0,"-48"10"-24"15,48-10-8-15,-47 15-10 0,47-15-32 16,-60 34-7-16,29-7-28 0,-15 1 5 0,-5 11 5 16,-7 1-4-16,-7 11 5 0,-7-2-10 0,5 4 2 15,-4 0-13-15,9-2 4 0,11-3-22 0,0-13-25 16,33 3-72-16,-10-31-119 0,28-7-246 0,0 0 18 16,44-2 349-16</inkml:trace>
  <inkml:trace contextRef="#ctx1" brushRef="#br2" timeOffset="266711.3005">18168 4954 960 0,'-44'-10'46'16,"9"12"-15"-16,7 6 15 0,-10-4 8 16,9 6-4-16,-13 0-12 0,11 7-9 0,-13-3 3 15,8 10 13-15,-9-4 3 0,15 7 9 0,-13-7-10 16,15 7-6-16,-4-7-15 0,32-20-6 0,-39 43-12 15,39-43 0-15,-12 36-6 0,12-36 2 0,10 29-1 16,-10-29 2-16,0 0 0 0,41 36 4 16,-41-36 1-16,50 12 2 0,-21-12-1 0,9-2-3 15,5-6-2-15,3-4-3 0,6-4 2 0,-5-6-3 16,1-5 3-16,-3-1-4 0,3-3 4 0,-5-1-5 16,1-3 6-16,-9-2-3 0,-5-3 4 0,0-5-6 15,-6-2 6-15,-3 3-9 0,3-1 6 0,-4 2-5 16,-8 5 5-16,-2 5 1 0,-10 3 9 15,0 30 3-15,-10-35 4 0,10 35-3 16,0 0-4-16,-36-14-5 0,36 14-6 0,-32 22-1 16,32-22-4-16,-43 53 3 0,15-16-4 0,-2 7 4 15,-1 3-5-15,1 2 6 0,2 0-7 0,7 1 4 16,3-3-15-16,4-8-6 0,12 2-20 0,2-9-7 16,16 7-22-16,-16-39-11 0,39 55-35 0,-39-55-33 15,58 42-50-15,-58-42-76 0,51 12-127 0,-3 11 29 16,-48-23 374-16</inkml:trace>
  <inkml:trace contextRef="#ctx1" brushRef="#br2" timeOffset="267040.2337">18649 5011 1237 0,'0'0'55'0,"-41"12"-15"16,41-12 10-16,0 0 8 0,0 0-4 0,-34 10-24 15,34-10-16-15,0 0-11 0,0 0-4 0,0 0 7 16,0 0 9-16,0 0 9 0,36 4 2 0,-36-4-6 16,49-10-9-16,-15 4-5 0,3 0-3 0,-1 0-1 15,0 2-2-15,-36 4 0 0,47 6 1 0,-47-6-2 16,30 16 3-16,-30-16-1 16,0 0 2-16,8 41-1 0,-8-41 2 0,-22 46-5 15,-2-19 3-15,-5 3-4 0,-5-1 4 0,-6 3-3 16,1-1 5-16,-3-1 0 0,5-1 9 0,1-7 1 15,36-22 3-15,-48 37-5 0,48-37-5 0,0 0-5 16,-8 32-2-16,8-32-3 0,34 15 1 0,-6-9-12 16,2-12-17-16,25 14-38 0,-17-27-70 0,43 30-151 15,-18-16-253-15,-7-3 62 0,11 20 316 16</inkml:trace>
  <inkml:trace contextRef="#ctx1" brushRef="#br2" timeOffset="268105.3984">12978 11969 776 0,'-36'16'148'15,"36"-16"-86"-15,-41-4-9 0,13 4 3 0,28 0 3 16,-51 0 1-16,51 0-3 0,-58 14-2 16,58-14-1-16,-61 23-2 0,61-23 3 15,-63 45-2-15,41-15 1 0,-12-1-11 0,12 9-3 16,-5-7-11-16,7 3-1 0,-2-1-10 0,10-3 0 16,12-30-9-16,-8 43-2 0,8-43-6 0,8 26 1 15,-8-26-4-15,34 17 2 0,-34-17 0 0,49 4 1 16,-21-6 1-16,2-4-1 0,3-7 0 0,3-1-2 15,4-6 3-15,1-3-3 0,-3-5 4 16,-1 2-5-16,1-5 4 0,-8-1-4 0,1-1 3 16,-5-2-4-16,-4 3 3 0,-6 5-3 0,-16 27 3 15,12-48-2-15,-12 48 2 0,0-31-2 0,0 31 1 16,0 0-2-16,0 0-2 0,-36-20-1 16,36 20-2-16,-28 18 3 0,28-18-1 0,-35 43 5 15,17-7-2-15,-2 11 5 0,0 10-5 0,-3 8 11 16,1 6-6-16,4 3 13 0,0 7-10 15,-2 0 9-15,2 9 2 0,1 1-25 0,1-2 26 16,4-5-23-16,-6-13 10 0,8-6 10 0,-8-8-7 16,8 0 9-16,-5-8-2 0,3-1 9 0,-4-11-7 15,2-9 2-15,14-28-7 0,-40 37-1 0,40-37 0 16,-43 16-1-16,43-16-4 0,-40-10-8 0,40 10-12 16,-33-42-13-16,19 13-16 0,-2-22-28 15,20 9-26-15,-20-28-53 0,36 32-74 0,-30-31-97 16,24 14-184-16,6 14 66 0,-20-20 381 15</inkml:trace>
  <inkml:trace contextRef="#ctx1" brushRef="#br2" timeOffset="268778.9766">13972 12063 880 0,'0'0'91'16,"0"0"-18"-16,0 0 2 0,4-41 7 0,-4 41-10 15,0 0-15-15,0 0-11 0,-30-31-4 0,30 31-2 16,-33-10-1-16,33 10-1 0,-40-4 2 0,40 4-3 15,-45 2-3-15,45-2-3 0,-52 6-4 16,52-6 0-16,-49 17-3 0,49-17 1 0,-54 28-3 16,54-28-1-16,-53 43-4 0,29-15 0 0,-8 5-5 15,8 3 3-15,1 1-6 0,5-1 4 0,2-7-7 16,6 4 1-16,6-5-6 0,4-28 3 0,2 43-5 16,-2-43 3-16,28 32-2 0,-28-32 0 0,47 12 0 15,-7-14 0-15,0-6 0 0,5-8 0 16,3-4 3-16,5-9-4 0,1-9 5 15,-5-1-5-15,5-8 4 0,-7-2-5 0,-1-3 6 16,-3 1-6-16,-13 4 5 0,-2 4-5 0,-9 1 6 16,-3 5-5-16,-8 2 4 0,-6 1-3 0,-2 5 4 15,0 29-3-15,-8-48 2 0,8 48-3 0,-14-29 2 16,14 29-1-16,0 0 2 0,-27-18-1 0,27 18-1 16,0 0 0-16,-36 20-2 0,36-20 1 15,-26 45-2-15,10-15 3 0,5 3-4 0,3 4 3 16,6 1-9-16,0-3-2 0,4 5-13 0,2-7-7 15,10 5-15-15,-7-3-13 0,15 8-18 0,-22-43-17 16,46 69-36-16,-46-69-23 0,53 55-55 0,-53-55-72 16,36 22-151-16,3 7 36 0,-39-29 391 15</inkml:trace>
  <inkml:trace contextRef="#ctx1" brushRef="#br2" timeOffset="268982.6116">14525 12164 714 0,'0'0'253'0,"0"0"-176"0,-18 33-7 0,18-33 10 16,-12 32 2-16,12-32-28 0,-18 37-19 16,18-37-18-16,-16 47-3 0,16-47-11 0,-4 53 1 15,4-25-8-15,2 2 3 0,0-3-13 0,-2-27-23 16,14 49-53-16,-14-49-73 0,16 30-102 0,-16-30-186 15,0 0 74-15,51 43 377 0</inkml:trace>
  <inkml:trace contextRef="#ctx1" brushRef="#br2" timeOffset="269280.2164">15295 11933 1698 0,'0'0'53'0,"0"0"-49"0,0 0-3 0,0 0 2 15,34 18 2-15,-34-18-1 0,0 0-2 16,39 6-3-16,-39-6 1 0,38 2-2 0,-38-2-7 15,53-6-13-15,-53 6-16 0,64-10-15 0,-35-5-25 16,25 11-14-16,-19-18-23 0,31 22-51 0,-29-26-73 16,11 7-227-16,5 17 48 0,-27-26 348 15</inkml:trace>
  <inkml:trace contextRef="#ctx1" brushRef="#br2" timeOffset="269436.8564">15350 12254 1563 0,'-29'14'30'0,"29"-14"-18"16,0 0 5-16,0 0 4 0,0 0 4 0,27 4-8 16,1-14-6-16,6-4-7 0,5-5-2 0,7-5-4 15,9-3-6-15,1-5-22 0,9 8-40 0,-17-21-83 16,31 39-162-16,-24-15-214 16,-7-7 30-16,15 24 404 0</inkml:trace>
  <inkml:trace contextRef="#ctx1" brushRef="#br2" timeOffset="270204.4031">16732 11823 1213 0,'-29'26'31'16,"29"-26"-5"-16,-34 29 9 0,34-29 10 0,-47 46 0 16,23-9-8-16,-10-2-9 0,0 11 5 0,-9-3-4 15,5 8 9-15,-5-11-6 0,11-1 2 16,4-15-10-16,28-24-5 0,-35 33-13 0,35-33-4 15,0 0-4-15,0 0 0 0,0 0 1 0,0 0 1 16,0 0 3-16,27-10-1 0,-27 10 0 0,46-47-2 16,-18 13 1-16,7-7-4 0,3 4 5 0,-4-5-5 15,-3 3 6-15,1 4-5 0,-2-1 4 0,-3 3-6 16,-5 1 6-16,0 5-5 0,-22 27 6 16,22-42-3-16,-22 42 2 0,0 0 0 15,8-27 2-15,-8 27 4 0,0 0 1 0,0 0 0 16,0 0-2-16,0 0-3 0,-36 27-2 0,36-27 5 15,-28 42 1-15,20-15 7 0,8-27-3 0,-19 47 4 16,19-47-8-16,0 46 0 0,0-46-5 0,17 35 1 16,-17-35-4-16,38 24 3 0,-10-16 0 0,7-2 4 15,3-8 2-15,6-2 2 0,1-8 2 0,3 0-2 16,-1-6 1-16,7 3-5 0,-7-5 1 16,-1 0-4-16,-3-1 2 0,-5-3-3 0,-1 0 2 15,-9 3-3-15,-28 21 2 0,42-34-3 0,-42 34 1 16,0 0-1-16,24-33 0 0,-24 33-2 15,0 0 3-15,0 0-3 0,0 0-1 0,0 0-2 16,0 0-5-16,0 0-4 0,0 0-5 0,-30 25-2 16,20 3-6-16,-6 1-2 0,6 9-17 15,-6-9-8-15,14 11-21 0,2-40-10 0,-10 65-24 16,10-65-14-16,0 65-36 0,0-65-33 0,8 45-59 16,4-14-153-16,-12-31 94 0,36 36 309 0</inkml:trace>
  <inkml:trace contextRef="#ctx1" brushRef="#br2" timeOffset="270564.6973">17596 12115 1230 0,'0'0'87'16,"0"0"-21"-16,33-4 8 0,-33 4 2 0,38-12-15 16,-38 12-15-16,46-16-7 0,-46 16-5 0,43-12-11 15,-43 12-7-15,40-8-8 0,-40 8-5 0,0 0-1 16,33 2-2-16,-33-2 2 0,0 0 1 0,0 0 2 16,0 0 2-16,20 36 2 0,-20-36-1 15,0 27 2-15,0-27-2 0,-16 36 3 16,16-36-3-16,-27 45 5 0,27-45 0 0,-38 47 6 15,38-47 0-15,-44 40 1 0,44-40-6 0,-29 23-4 16,29-23-5-16,0 0-5 0,0 0-2 0,0 0-2 16,0 0 0-16,0 0-2 0,0 0-7 0,51-12-12 15,-11-3-13-15,-1-11-29 0,23 18-49 0,-28-29-90 16,39 41-143-16,-24-14-205 0,-3-4 61 0,7 26 422 16</inkml:trace>
  <inkml:trace contextRef="#ctx1" brushRef="#br2" timeOffset="271488.8705">19182 11819 782 0,'0'0'267'16,"-14"-37"-161"-16,14 37-29 0,-16-28-2 0,16 28-8 15,-14-27-10-15,14 27-12 0,-31-28-3 16,31 28-3-16,-38-19-4 0,38 19-6 15,-46-4-7-15,46 4-3 0,-55 8-1 0,25 1 1 16,-3 1-1-16,5 8 2 0,-4-2-1 0,1 7 5 16,-1-1-3-16,0 4 5 0,2-1-6 0,3 5 3 15,-1-1-7-15,10 3 0 0,0-3-7 0,7-1 0 16,1-1-7-16,4 1 1 0,6-1-4 0,0-27 3 16,18 48-3-16,-18-48 2 0,29 39-3 15,-29-39 4-15,54 26-2 0,-21-21 2 0,5-5-1 16,0-3-1-16,5-5 0 0,-1-6-1 0,3-2 2 15,-1-5-3-15,-1-1 3 0,-3-2-4 0,-4 1 2 16,-7-5-4-16,3 2 3 0,-8-1-4 0,-24 27 4 16,37-53-1-16,-37 53 4 0,24-51-2 15,-24 51 2-15,8-42-2 0,-8 42 2 0,0-35-2 16,0 35 1-16,0 0-1 0,0 0 0 16,0 0-2-16,0 0-1 0,0 0 0 0,0 0 0 15,-36 12 2-15,27 15-1 0,-7 11 5 0,4 5-4 16,-4 10 6-16,0 4-7 0,2 12 9 0,-2 4-8 15,-3 2 10-15,1 3-10 0,0 1 8 0,0-2-10 16,0 7-10-16,6-7 25 0,-3-6-22 0,1-8 26 16,-2-10-2-16,-2-6-9 0,0-3 8 15,0-7-3-15,-3-5 4 0,21-32-2 0,-52 45 0 16,52-45-7-16,-53 22-2 0,53-22-3 16,-48-2-5-16,48 2-11 0,-39-24-15 0,39 24-21 15,-28-59-41-15,28 59-38 0,-8-89-79 0,40 60-130 16,-7-22-179-16,-7-12 21 0,28 21 429 0</inkml:trace>
  <inkml:trace contextRef="#ctx1" brushRef="#br2" timeOffset="272005.7905">20417 11770 893 0,'8'-35'124'16,"-8"35"-22"-16,-15-34 21 0,-7 3-14 0,22 31-20 15,-26-30-42-15,26 30 4 0,-42-17-23 16,15 18 17-16,-15-1 4 0,5 8-15 0,-9 0 36 15,8 10-38-15,-7 0 24 0,9 9-24 0,-3 1-14 16,3 3 2-16,0 5-8 0,3 3 5 0,3 2-6 16,2 1 4-16,6-3-5 0,1-2 1 15,9-3-6-15,10-3 1 0,6-3-6 0,-4-28 3 16,35 39-4-16,-7-27 3 0,6-4-2 0,5-8 0 16,7-10 1-16,5-6-1 0,5-9 2 15,1-7-2-15,1-5 3 0,-3-4-4 0,5-5 4 16,-13-3-4-16,-1-4 5 0,-3-4-5 0,-3 2-9 15,-5 2 20-15,-3 2-21 0,-2-1 22 0,-8 1-6 16,-5 4-5-16,-5 0 6 0,2-3-6 0,-4 5 4 16,-6 2-4-16,4 9 2 0,-8 34-1 0,6-41 5 15,-6 41-6-15,0 0 0 0,0 0 0 16,-34 26 0-16,14 5 0 0,-5 12 0 16,-3 11 0-16,0 5 0 0,0 10 0 0,1-1 0 15,7-3 0-15,0 0 0 0,6-4 0 0,12 2-2 16,0-6-20-16,12 1-20 0,0-13-7 0,16 4-26 15,-6-19-26-15,23 23-60 0,-43-53-129 0,66 39-267 16,-25-9 34-16,-1-21 299 0</inkml:trace>
  <inkml:trace contextRef="#ctx1" brushRef="#br2" timeOffset="272350.4189">20853 11975 1418 0,'0'0'71'0,"2"-36"-16"0,-2 36 10 16,40-17 7-16,-7 13-12 0,-33 4-11 0,46-16-6 16,-46 16-7-16,45-12-7 0,-45 12-8 0,38-4-5 15,-38 4-8-15,0 0-2 0,30 0-2 0,-30 0 2 16,0 0 1-16,0 0 1 0,6 34-2 15,-6-34 0-15,-16 31-2 0,16-31 2 0,-36 42 0 16,36-42 4-16,-49 51 0 0,49-51 7 0,-52 49-9 16,52-49-8-16,-39 47 0 0,39-47 0 15,-26 34 0-15,26-34 0 0,0 0 0 0,-2 35 0 16,2-35 0-16,0 0 0 0,45 24 0 0,-17-22 0 16,10 2 0-16,-1-12-35 0,23 10-83 0,-29-36-129 15,39 32-376-15,-21-12 12 0,7 1 199 16</inkml:trace>
  <inkml:trace contextRef="#ctx1" brushRef="#br2" timeOffset="313706.6165">1101 13669 540 0,'0'0'141'0,"0"0"-21"16,0 0-26-16,16-29 13 0,-16 29-30 0,0 0 8 15,-6-43-15-15,6 43-9 0,0 0-12 0,0-30-10 16,0 30-5-16,0 0-6 0,0 0 1 0,0 0-3 15,0 0-3-15,0 0-7 0,0 0-8 16,-27-23-4-16,27 23-4 0,0 0 0 0,-26 39-2 16,26-39 2-16,-20 53-3 0,12-25 4 0,-2 9 16 15,6 0-33-15,-2 7 34 0,-4 1-33 0,8-2 12 16,-4 4 6-16,4-1-6 0,-3-1 6 0,3-4-7 16,2-3 7-16,0-3-7 0,0-5 5 0,0-30-4 15,11 47 3-15,-11-47-4 0,14 33 4 0,-14-33-3 16,0 0 1-16,0 0 0 0,20 30 1 0,-20-30 0 15,0 0-1-15,0 0 1 0,0 0 1 0,0 0 0 16,0 0 2-16,38-12 1 0,-38 12-3 0,25-27 4 16,-25 27-4-16,30-50 3 0,-12 21-4 15,0-3 6-15,0 3-5 0,-3-1 5 0,5 3-4 16,-20 27 1-16,30-51-3 0,-30 51 2 0,38-44-3 16,-38 44 2-16,35-29-2 0,-35 29 2 0,30-12-2 15,-30 12-1-15,34 0 0 0,-34 0-1 0,27 8 1 16,-27-8-1-16,0 0 4 0,34 39-1 0,-34-39 3 15,12 36-2-15,-12-36 3 0,10 37-2 0,-10-37 2 16,0 41-2-16,0-41 5 0,-10 48-4 0,10-48 5 16,-18 43-1-16,18-43 5 0,-34 35 0 0,34-35 3 15,-39 28-4-15,39-28-1 0,-40 21-4 0,40-21-2 16,-41 10-5-16,41-10-9 0,-38 8-22 0,38-8-27 16,0 0-46-16,-38-21-53 0,38 21-75 15,0 0-119-15,0 0-76 0,0 0 195 0</inkml:trace>
  <inkml:trace contextRef="#ctx1" brushRef="#br2" timeOffset="314145.2141">2018 13955 992 0,'0'0'136'0,"0"0"-96"15,0 0-22-15,0 0 4 0,0 0 10 0,0 0 7 16,-30-26-1-16,30 26-7 0,0 0-12 0,0 0-8 15,0 0-5-15,0 0-2 0,0 0 0 16,0 0-3-16,0 0-2 0,-27 22 1 0,27-22-2 16,-10 27 4-16,10-27-1 0,-16 46 9 0,16-46 7 15,-18 53 8-15,18-53-1 0,-20 55-1 0,20-55-3 16,-19 55 4-16,19-55-4 0,-16 45 1 16,16-45-15-16,-6 34-3 0,6-34-4 0,0 0 1 15,16 33-2-15,-16-33 1 0,0 0 0 0,29 16 1 16,-29-16 0-16,34-4 2 0,-34 4 0 0,48-20-2 15,-48 20 2-15,51-45-3 0,-21 24 2 0,-3-7-4 16,-27 28 2-16,48-55-8 0,-22 27 4 0,-1 1-8 16,-25 27 5-16,40-49-4 0,-40 49 2 15,26-46-2-15,-26 46 4 0,20-39-3 16,-20 39 4-16,6-32 0 0,-6 32 4 0,0 0 2 16,0 0 2-16,0 0 2 0,0 0-1 0,0 0 1 15,0 0-3-15,-26 16 3 0,26-16-3 0,-28 55 3 16,10-19-3-16,2 3 4 0,-3 6-7 0,7-1 7 15,-4-1-10-15,4-2 8 0,4-1-7 0,0-7 2 16,14-3-21-16,-6-30-18 0,22 35-37 16,-22-35-35-16,45 14-46 0,-45-14-95 0,46-43-161 15,7 25 23-15,-23-31 392 0</inkml:trace>
  <inkml:trace contextRef="#ctx1" brushRef="#br2" timeOffset="314364.5137">3008 13278 1377 0,'0'0'13'0,"-39"37"-9"0,39-37-6 15,-38 55 6-15,14-19-5 0,6 5 6 0,-7 10-7 16,1 6 8-16,0 4 9 0,-2 8-28 0,5 0 27 16,-5 6-28-16,-2-2 8 0,6 0 6 0,1 1-25 15,1-9-7-15,12 2-30 0,-6-18-5 16,16 5-20-16,-12-25-17 0,26 10-45 0,-16-39-79 15,0 0-143-15,30 40 97 0,-30-40 274 16</inkml:trace>
  <inkml:trace contextRef="#ctx1" brushRef="#br2" timeOffset="314505.4926">2670 13866 1363 0,'0'0'106'0,"-40"-17"-31"0,40 17-4 15,-38-8-5-15,38 8-15 0,0 0-19 0,0 0-17 16,0 0-17-16,0 0-3 0,0 0-4 0,0 0-4 15,52 19-14-15,-13-19-26 0,21 10-35 0,-7-22-57 16,36 30-98-16,-23-24-180 0,17 2-77 0,16 14 230 16</inkml:trace>
  <inkml:trace contextRef="#ctx1" brushRef="#br2" timeOffset="315194.7161">4782 13898 998 0,'0'0'130'0,"0"0"-60"0,0 0-8 0,-35-28 6 16,35 28-3-16,-34-19-12 0,34 19-14 0,-41-22-9 15,41 22-12-15,-60-18 0 0,30 18 1 0,-5-2 3 16,-1 6 4-16,-3 6-5 0,1 6 2 0,-6-1-5 16,9 11 4-16,-11 2-4 0,9 9 4 0,1-2-7 15,0 9 5-15,7-3-9 0,3 2 3 0,6-1-10 16,8-3 2-16,4-5-7 0,10-7 3 15,-2-27-5-15,20 43 4 0,-20-43-2 0,51 28 2 16,-13-28 2-16,8-4-1 0,1-12 5 0,15-7 0 16,-3-11 5-16,6-11-4 0,5-8 2 15,1-8-8-15,-4-10 6 0,4-4-12 0,-5-6 10 16,-3-1 5-16,-7 5-23 0,-11 4 23 0,-5 10-23 16,-7 0 9-16,-11 8 7 0,-6 6-7 15,-6 6 6-15,-8 5-5 0,-4 11 5 0,2 27-4 16,-10-42 4-16,10 42-3 0,0 0 1 0,-28-15-1 15,28 15-2-15,-27 25 2 0,9 3-3 0,0 9 4 16,-4 16-5-16,-2 8 6 0,5 8-7 0,-1 4 8 16,4 2 8-16,4-4-24 0,6-4 17 0,2-4-30 15,8-8-2-15,4-8-7 0,12 8-31 0,-4-22-23 16,21 17-44-16,-37-50-44 0,68 59-79 16,-68-59-139-16,61 27-61 0,-9 3 249 15</inkml:trace>
  <inkml:trace contextRef="#ctx1" brushRef="#br2" timeOffset="315382.691">5444 13933 1539 0,'0'0'54'0,"-46"18"-32"0,46-18 4 0,-37 24 0 16,37-24 0-16,-26 27-10 0,26-27-5 0,-20 37-8 15,20-37 0-15,-26 52-6 0,16-25 5 0,10-27-6 16,-15 47-14-16,22-19-22 0,-7-28-29 0,24 43-61 15,-24-43-53-15,40 34-122 0,-3-20-198 16,-37-14 57-16,82 7 420 0</inkml:trace>
  <inkml:trace contextRef="#ctx1" brushRef="#br2" timeOffset="315695.9733">5911 13945 1342 0,'-28'6'132'16,"28"-6"-98"-16,0 0-24 0,0 0-6 15,0 0 0-15,0 0 4 0,0 0 5 0,38-22 0 16,-38 22-2-16,40-17-6 0,-13 3-1 0,5 6-4 16,-2-2 1-16,3 0-1 0,-1 0-2 0,2 4-9 15,-3 3-13-15,1-5-17 0,0 12-25 0,-32-4-24 16,53 4-37-16,-53-4-28 0,36 9-56 0,-36-9-67 16,0 0-119-16,2 48 219 15,-32-44 178-15</inkml:trace>
  <inkml:trace contextRef="#ctx1" brushRef="#br2" timeOffset="315852.6149">5949 14152 1394 0,'0'0'66'0,"-28"4"-32"16,28-4-5-16,0 0-6 0,0 0-10 16,0 0-6-16,0 0-2 0,0 0 2 0,46-4-2 15,-13-2-2-15,7-2-3 0,5-8-23 0,13 14-49 16,-17-23-95-16,33 25-230 0,-17-6-120 0,-5-10 108 15</inkml:trace>
  <inkml:trace contextRef="#ctx1" brushRef="#br2" timeOffset="317748.0025">7368 13616 1007 0,'-27'10'75'16,"27"-10"-20"-16,0 0-6 0,0 0-11 16,0 0-8-16,0 0-15 0,0 0-5 0,0 0 1 15,0 0 3-15,0 0 3 0,29-12 3 0,-29 12-4 16,48-2-2-16,-18 0-2 0,1 4-2 0,-3-4 3 16,8 2 5-16,-3-4 2 0,5 8 4 0,-8-4-4 15,5 4-4-15,-7-2-1 0,0 8-1 0,-28-10-2 16,45 18 1-16,-45-18-8 0,30 25 0 0,-30-25 17 15,18 30-16-15,-18-30 18 0,0 39-37 16,0-39 15-16,-20 54-16 0,0-27 14 0,-6 1 4 16,-9-1-6-16,-1 1 5 0,-1-1-5 15,-1-1 5-15,2-4-1 0,1-3 5 0,3-7 2 16,32-12 4-16,-46 16 0 0,46-16-1 0,0 0-4 16,0 0-3-16,0 0-3 0,0 0-5 0,10-44 3 15,10 17-3-15,16-11 5 0,1-1-6 16,11-4 2-16,3-4 11 0,3-1-31 0,-3-1 29 15,9 0-26-15,-3 6 14 0,-3-1 9 0,-5 5-6 16,1 4 5-16,-9 1-4 0,-3 10 4 0,-6 7-3 16,-32 17 2-16,31-14 2 0,-31 14 7 0,0 0 7 15,0 0 5-15,-12 33 2 0,-5-5-7 0,-9 13-2 16,-4 5-11-16,-6 3 6 0,-3 4-10 0,1-2-8 16,3 4 26-16,1-4-29 15,8-3 25-15,6-5-13 0,12-6-6 0,8-3 3 16,14-5-11-16,-14-29-9 0,50 42-21 0,-15-34-23 15,29 5-42-15,-19-30-66 0,48 26-138 0,-3-22-196 16,-9-13 27-16,20 18 412 0</inkml:trace>
  <inkml:trace contextRef="#ctx1" brushRef="#br2" timeOffset="318327.5774">8818 13986 1028 0,'0'0'109'16,"0"0"-30"-16,0 0-3 0,6-35-1 0,-6 35-14 16,0 0-17-16,0-30-15 0,0 30-6 15,0 0-5-15,-24-27 3 0,24 27 0 16,0 0-4-16,-28-8-5 0,28 8-7 0,-29 8-3 15,29-8 1-15,-40 23 4 0,40-23 0 0,-42 46 6 16,42-46-7-16,-43 49 3 0,43-49-8 0,-34 51 2 16,34-51-5-16,-24 51 3 0,24-51-4 0,-3 42-1 15,3-42-12-15,11 31-9 0,-11-31-17 0,28 20-13 16,0-6-14-16,-28-14-19 0,61-4-26 0,-61 4-35 16,77-28-48-16,-41 1-58 0,4-7-135 15,23 20 130-15,-35-27 260 0</inkml:trace>
  <inkml:trace contextRef="#ctx1" brushRef="#br2" timeOffset="319079.4424">9156 13896 795 0,'-45'-22'158'0,"45"22"-81"0,-30 4-11 0,30-4-1 15,-35 10 2-15,35-10-11 0,-36 18-13 0,36-18-7 16,-30 29-9-16,30-29-1 0,-35 38-2 16,35-38 3-16,-22 47-7 0,16-20 0 0,6-27 0 15,-8 50-2-15,8-50-2 0,0 43 2 0,0-43-10 16,16 31 1-16,-16-31-3 0,0 0 4 0,39 28-2 15,-39-28 0-15,38 8-1 0,-38-8-2 0,44-8-4 16,-44 8 0-16,45-30 1 0,-45 30-4 0,52-45 2 16,-52 45-7-16,39-49 0 15,-39 49-9-15,36-49 4 0,-36 49-1 0,22-48 7 16,-22 48 0-16,8-41 6 0,-8 41-2 0,-8-35 2 16,8 35-1-16,0 0 1 0,-22-36-1 0,22 36 1 15,0 0 0-15,-36-15 0 0,36 15 0 0,0 0 0 16,-27 3 1-16,27-3-1 0,0 0 1 0,0 0-3 15,0 0 1-15,0 0-1 0,-10 32 1 0,10-32 0 16,0 0 2-16,29 18-1 0,-29-18 1 16,36 4 0-16,-36-4-1 0,40 4 2 0,-40-4 2 15,41 0 1-15,-41 0 4 0,36 2-1 0,-36-2 1 16,0 0-3-16,29 7 0 0,-29-7 1 0,0 0 2 16,0 0 2-16,0 0 3 0,0 0 0 15,10 34 1-15,-10-34-2 0,0 0 1 0,-15 27-2 16,15-27 0-16,0 0-4 0,-30 28-2 0,30-28-3 15,0 0 0-15,0 0-2 0,0 0 0 16,0 0 0-16,0 0-1 0,0 0-2 0,0 0 0 16,0 0 0-16,0 0 0 0,0 0 3 0,0 0-1 15,0 0 0-15,0 0-1 0,41-18 2 0,-41 18 4 16,32-15 2-16,-32 15-3 0,28-12 2 0,-28 12-7 16,0 0 0-16,33-14 1 0,-33 14 1 0,0 0-1 15,0 0 1-15,28-18-1 0,-28 18 2 16,0 0-2-16,0 0 1 0,20-27-1 0,-20 27 0 15,0 0 0-15,0 0 1 0,22-32-2 16,-22 32 2-16,0 0-2 0,0 0 1 0,0 0-1 16,0 0 0-16,0 0-1 0,28-10 2 0,-28 10 0 15,0 0 1-15,0 0 0 0,0 0 0 0,23 30 1 16,-23-30-2-16,0 0 1 0,0 0-1 0,28 21 2 16,-28-21-1-16,0 0 0 0,30 6 1 15,-30-6-1-15,27-4 1 0,-27 4-2 0,34-11 1 16,-34 11-1-16,40-14 2 0,-40 14-1 0,43-14 4 15,-43 14 1-15,30-12 5 0,-30 12 1 0,0 0 0 16,32-2-2-16,-32 2-5 0,0 0-2 0,0 0-1 16,0 0-1-16,0 0 0 0,0 0-1 0,0 0-1 15,0 0 1-15,0 0-5 0,0 0-8 16,27 26-14-16,-27-26-24 0,0 0-33 16,0 0-48-16,6 37-120 0,-6-37-230 0,-31 34-38 15,23-3 225-15</inkml:trace>
  <inkml:trace contextRef="#ctx1" brushRef="#br2" timeOffset="319377.0762">10188 13729 1505 0,'-41'13'55'0,"41"-13"-42"16,0 0-7-16,0 0 7 0,0 0 7 0,17 32 5 15,-17-32-5-15,36 6-5 0,-8-6-9 0,7-4-6 16,11 2-8-16,1-12-22 0,17 14-56 15,-21-26-82-15,35 30-230 0,-15-10-126 16,-4-13 61-16,15 25 463 0</inkml:trace>
  <inkml:trace contextRef="#ctx1" brushRef="#br2" timeOffset="320081.9704">10976 13443 944 0,'0'0'231'0,"-31"12"-176"0,31-12-28 0,0 0-12 15,0 0 4-15,0 0 8 0,0 0 7 0,0 0 3 16,41 6-1-16,-41-6-4 0,54-14-1 0,-25-2 6 16,9 6-1-16,0-5 1 0,5 7-4 15,-5-4-5-15,-1 8-3 0,-3 2-5 0,-4 4-5 16,-30-2-4-16,43 14-2 0,-43-14-2 0,20 29 4 16,-20-29-3-16,-2 50 4 0,-12-17-7 0,-4 3 1 15,-5 5-6-15,-11 0 4 0,-2 4 13 0,-7 1-28 16,1-3 31-16,-1 0-27 0,5-7 14 0,2-5 7 15,1-5-4-15,35-26 2 0,-42 33-5 16,42-33-1-16,0 0-5 0,0 0 0 16,0 0 0-16,0 0-1 0,28-21 1 0,0-3-2 15,5-7 4-15,7-5-5 0,1-7-12 0,5-2 26 16,2 1-26-16,1-3 27 0,-1 2-10 0,-3-1-5 16,-1 3 8-16,-5 2-6 0,-3 3 6 0,-6 7-5 15,-30 31 1-15,37-41-1 0,-37 41 2 0,0 0 1 16,0 0 3-16,0 0-1 0,0 0-1 15,0 0-1-15,-31 33-2 0,7-3 4 0,-4 5-4 16,0 6 5-16,9-1-6 0,-5 7 3 0,12-6-5 16,2 1-10-16,2-3 23 0,10-2-26 0,4-1 24 15,2-3-22-15,4-3-15 0,-12-30-11 16,47 53-31-16,-47-53-36 0,74 43-65 0,-74-43-78 16,79 10-134-16,-34-2-104 0,-7-22 92 0,25 28 394 15</inkml:trace>
  <inkml:trace contextRef="#ctx1" brushRef="#br2" timeOffset="320238.5945">11950 13870 1597 0,'-73'0'150'15,"73"0"-91"-15,-55 26-18 0,55-26 1 0,-34 21-14 16,34-21-5-16,0 0-12 0,-30 26-6 0,30-26-6 16,0 0 0-16,0 28 0 15,0-28-1-15,10 27-9 0,-10-27-16 0,26 36-44 16,-26-36-31-16,46 49-100 0,-46-49-198 0,0 0-154 15,55 41 33-15,-55-41 459 0</inkml:trace>
  <inkml:trace contextRef="#ctx1" brushRef="#br2" timeOffset="321084.4802">13729 13915 645 0,'0'0'68'15,"-20"30"-10"-15,20-30 9 0,0 0 3 0,0 0 1 16,-16 35-6-16,16-35 1 0,0 0 1 0,0 0-1 16,0 0-6-16,-30 6-8 0,30-6-10 0,0 0-8 15,0 0-8-15,-35-31-4 0,35 31-4 0,-26-34 0 16,26 34-3-16,-30-41-3 0,30 41-3 0,-37-51 0 16,19 17-10-16,0-1 9 0,-2 0 9 15,0-3-32-15,1 3 33 0,-5-5-34 0,-2-3 16 16,4-4 13-16,-2 4-5 0,5-5 9 0,-1 3-8 15,8-2 1-15,4 2-8 0,2-1 5 16,8-1-7-16,6 0 5 0,6 2-7 0,0 1 5 16,6 7-5-16,3 3 4 0,5 1-5 0,6 5 4 15,-1 1-2-15,1 5 2 0,4 2-2 16,-5 1 8-16,3 11-3 0,-6-4 5 0,-3 8-3 16,-27 4-4-16,38-4 0 0,-38 4 0 0,0 0 3 15,0 0-2-15,10 38 1 0,-10-38-3 0,-30 57 1 16,0-20-5-16,-13 8 9 0,-11 9-7 0,-9 7 7 15,-2 3-7-15,-7 3 5 0,3 4-3 0,0-2 17 16,4-2 0-16,7 2 15 0,-1-6-8 0,17 0-14 16,8-8 18-16,15-4-34 0,11-7 21 15,16-7-15-15,11-8-5 0,17-7 3 16,14-6-2-16,11-10-8 0,14-2-19 0,6-18-26 16,22 6-42-16,-8-35-78 0,44 29-162 0,-16-23-200 15,0-9 47-15,11 23 393 0</inkml:trace>
  <inkml:trace contextRef="#ctx1" brushRef="#br2" timeOffset="321664.0376">14649 13447 1020 0,'0'0'36'0,"-12"-27"-18"0,12 27 10 16,0 0 6-16,-23-30 2 0,23 30-9 0,-34-2-14 16,34 2-4-16,-55 16 2 0,21-2 7 0,-6 1 14 15,3 11 13-15,-11-6 5 0,7 11 6 0,-7-9-6 16,8 15 4-16,-9-7-7 0,17 7 2 0,-5-9 9 16,9 3-38-16,28-31 25 0,-42 49-40 15,42-49 6-15,-8 32-3 0,8-32-4 0,34 16 1 16,0-16 2-16,5-6 3 0,7-8 0 0,11-10-3 15,7-1-15-15,7-7 28 0,0-1-30 0,3-3 24 16,-5-3-13-16,2-4-5 0,-2-3 3 0,-7 3 0 16,-7 0 5-16,-3-3-7 0,-7 3 8 0,-5 0-8 15,-6-4 7-15,-13 1-5 16,-5 5 3-16,-8 2-2 0,-8 7 3 0,-2 5-5 16,2 27 6-16,-16-46-4 0,16 46 2 0,-27-21 1 15,27 21 0-15,-36 0 2 0,36 0 0 0,-48 29-1 16,21-1-2-16,-1 9 2 0,-6 14-6 0,7 4 5 15,-1 2-7-15,6 3 6 0,6-5-13 0,6-4-4 16,10 4-32-16,-6-16-25 0,30 18-48 0,-22-29-38 16,42 29-57-16,-44-57-93 0,57 47-167 15,-3-11 52-15,-17-34 394 0</inkml:trace>
  <inkml:trace contextRef="#ctx1" brushRef="#br2" timeOffset="322055.6467">15220 13553 1050 0,'-34'-2'56'0,"34"2"-42"0,0 0 13 15,0 0 22-15,0 0 29 0,0 0 18 0,0 0-7 16,38-4-10-16,-38 4-18 0,33-7-12 15,-33 7-6-15,46-10-6 0,-46 10-2 16,53-14-9-16,-53 14-8 0,48-14-7 0,-48 14-5 16,45-12-2-16,-45 12-2 0,44-8-1 0,-44 8 1 15,32-3-2-15,-32 3 0 0,0 0 0 0,33 2-1 16,-33-2 1-16,0 0 0 0,0 0 2 0,0 33-2 16,0-33 2-16,-24 41-3 0,24-41 4 0,-39 51-4 15,11-19 4-15,-6-6-4 0,5 1-13 16,-7-1 30-16,8-1-29 0,-1-3 31 0,29-22-12 15,-42 37-5-15,42-37 2 0,0 0-6 0,0 0 1 16,-14 32-2-16,14-32-3 0,0 0-5 0,42 0-12 16,-8-2-23-16,-34 2-36 0,75-20-61 0,-49-15-90 15,35 23-242-15,-16-6-34 0,-11-13 201 16</inkml:trace>
  <inkml:trace contextRef="#ctx1" brushRef="#br2" timeOffset="322259.28">15978 13400 1357 0,'-53'16'109'16,"53"-16"-86"-16,0 0-12 0,0 0 3 0,0 0 4 16,0 0-2-16,0 0-5 0,35-10-6 15,-35 10-2-15,46-10-2 0,-17 4 0 0,5 0-1 16,0 2 0-16,1-2-7 0,3 8-17 0,-6-8-23 15,7 16-49-15,-39-10-50 0,62 6-75 0,-62-6-167 16,0 0-34-16,39 20 205 0</inkml:trace>
  <inkml:trace contextRef="#ctx1" brushRef="#br2" timeOffset="322415.92">15968 13654 1379 0,'-43'0'125'0,"43"0"-61"0,0 0-19 16,-28 14-7-16,28-14-8 0,0 0-12 0,0 0-4 15,0 0-2-15,37-14-2 0,-9 8-6 16,12-4-3-16,5-2-13 0,9 6-38 16,-9-17-57-16,29 36-142 0,-37-22-322 0,23 3 59 15,1 12 274-15</inkml:trace>
  <inkml:trace contextRef="#ctx1" brushRef="#br2" timeOffset="323246.1231">17410 13077 716 0,'0'0'244'16,"0"0"-149"-16,0 0-29 0,0 0-19 15,0 0 4-15,0 0 1 0,0 0-1 0,0 0 1 16,27 22-14-16,-27-22-9 0,40 8-4 0,-40-8-1 16,61 2 0-16,-31-4-1 0,8 4-3 0,-3 1-6 15,1 3-4-15,0 2-6 0,-9 2-1 0,-27-10-3 16,38 34 3-16,-38-34-1 0,18 45 2 0,-16-20-3 15,-4 11 3-15,-10 1-5 0,-8 3 5 16,-8 3-7-16,-7-2 6 0,-7 3-8 0,3-3 8 16,-5-4-2-16,8-1 12 0,-1-11 2 0,9 3 8 15,0-14 0-15,28-14 1 0,-33 15-6 16,33-15-5-16,0 0-6 0,0 0-5 0,15-27-1 16,-15 27-2-16,54-55 4 0,-16 19-6 0,1-3 6 15,11-6-4-15,-3 3 6 0,3-1-6 0,1-2 8 16,3 1-7-16,-7 1 6 0,-1 0-7 15,-7 1 6-15,-5 7-6 0,-4 6 4 0,-30 29-4 16,35-32 2-16,-35 32 4 0,0 0 5 0,0 0 2 16,0 0-1-16,0 0-3 0,-27 41-8 0,-1-5 3 15,-2 7-4-15,-5 0 5 0,-1 9-6 0,0-7 6 16,7 2-7-16,-1-4 5 0,6-1-5 0,12-7 1 16,4-3-14-16,8-32-9 0,18 53-30 15,-18-53-19-15,57 35-31 0,-57-35-36 16,90 14-48-16,-53-30-90 0,29 6-172 0,7 14 11 15,-20-27 401-15</inkml:trace>
  <inkml:trace contextRef="#ctx1" brushRef="#br2" timeOffset="323575.0904">18277 13522 991 0,'0'0'276'0,"-34"0"-230"0,34 0-17 16,0 0 6-16,0 0 10 0,12-28 6 0,-12 28-6 16,32-15-2-16,-32 15-6 0,45-14-7 0,-15 6-8 15,-30 8-4-15,54-10-6 0,-54 10-3 16,39-2-1-16,-39 2-1 0,28 6 3 0,-28-6 2 16,0 0 4-16,0 0 2 0,16 31 1 0,-16-31-4 15,-14 30 0-15,14-30-4 0,-28 43 2 0,28-43-3 16,-45 50 5-16,15-25-1 0,-2-1-14 0,-1 3 14 15,-1-1-17-15,34-26 23 0,-48 41-14 0,48-41 7 16,0 0-13-16,-31 34-3 0,31-34-1 0,0 0 0 16,0 0-4-16,39 8-5 0,-39-8-13 15,72-24-14-15,-27-4-9 0,22 13-51 16,-11-27-35-16,35 34-127 0,-36-31-119 0,19 11-116 16,7 21 98-16,-32-33 399 0</inkml:trace>
  <inkml:trace contextRef="#ctx1" brushRef="#br2" timeOffset="323778.7082">18958 13475 1635 0,'0'0'79'16,"-34"0"-46"-16,34 0-14 0,0 0 0 15,0 0-2-15,0 0-8 0,0 0-1 0,34-28 3 16,-4 16-3-16,7-2 0 0,13 1-5 15,-1-1-2-15,7 2-8 0,3 4-17 0,-13-4-36 16,13 16-56-16,-31-25-65 0,37 38-69 0,-31-21-186 16,10 3-40-16,13 14 177 0</inkml:trace>
  <inkml:trace contextRef="#ctx1" brushRef="#br2" timeOffset="324561.9351">19976 13034 1079 0,'0'0'87'0,"0"0"-35"0,0 0-21 16,0 0-1-16,0 0 0 0,0 0 7 0,0 0 6 15,0 0 0-15,34 14-3 0,-34-14-3 16,49 5-1-16,-21 1-1 0,-28-6-1 0,59 12-1 16,-59-12-2-16,52 20-1 0,-52-20-7 0,43 27-2 15,-43-27-9-15,26 42 0 0,-26-42-3 0,8 55 3 16,-20-26-3-16,2 1 2 0,-8-1-8 0,-3 1 4 16,-7-1-6-16,-2-1 4 0,-6 0-2 0,1-3 3 15,7-5-4-15,28-20 2 0,-45 27-4 0,45-27 0 16,0 0-2-16,0 0-1 0,0 0 0 15,0 0 0-15,0 0 3 0,35-17-4 16,1-5-1-16,3-6-5 0,17-1 0 0,-3-5-5 16,3 3 7-16,-1-4-3 0,1-1 9 0,-9-3-1 15,5-1 6-15,-5 1-4 0,-5 2 4 0,-9 3-4 16,1 5 5-16,-8-1-5 0,-26 30 4 0,30-43-3 16,-30 43 3-16,0 0-1 0,9-32 5 0,-9 32 2 15,0 0 1-15,-35 10 1 0,35-10-3 16,-50 32 3-16,17-5-5 0,-5 3 3 0,0 3-8 15,1 9 4-15,-1 1-7 0,2-2 4 0,9 4-5 16,3-7 3-16,12-3-7 0,4-3-2 0,14-1-13 16,-6-31-16-16,30 55-33 0,-30-55-31 0,61 50-74 15,-61-50-97-15,68 5-228 0,-21 11 9 16,-9-24 326-16</inkml:trace>
  <inkml:trace contextRef="#ctx1" brushRef="#br2" timeOffset="324859.5372">20984 13398 962 0,'0'0'47'16,"0"0"-29"-16,0 0 12 0,0 0 15 0,0 0 17 16,0 0 0-16,0 0 1 0,0 0-3 0,0 0-2 15,0 0 7-15,0 0 3 0,0 0-4 16,0 0-10-16,0 0-15 0,0 0-11 0,-36 0 2 15,36 0 3-15,-37 22-1 0,37-22-3 0,-46 33-8 16,46-33-7-16,-46 39-7 0,46-39-2 0,-39 36-7 16,39-36 3-16,-26 31-7 0,26-31 6 15,-6 36-5-15,6-36-1 0,16 29-7 0,-16-29-7 16,28 26-13-16,-28-26-11 0,45 18-17 0,-45-18-10 16,64 5-14-16,-37-16-19 0,35 24-108 0,-33-34-55 15,33 21-10-15,-23-10-91 0,-1-18 77 0,23 28 260 16</inkml:trace>
  <inkml:trace contextRef="#ctx1" brushRef="#br2" timeOffset="325674.0769">21402 13386 880 0,'0'0'177'0,"-34"2"-74"0,34-2-8 16,-34 10-3-16,34-10-2 0,-37 12-17 0,37-12-9 15,-42 23-7-15,42-23-7 0,-45 26-5 0,45-26-4 16,-40 25-6-16,40-25-7 0,0 0-11 15,-28 38-7-15,28-38-7 0,0 0-1 0,8 37-1 16,-8-37 1-16,28 24-2 0,-28-24 1 0,49 22-3 16,-19-13 4-16,0-7-2 0,3 2 0 0,-3-8 0 15,4 2 0-15,-5-6 0 0,-1 1 0 16,0-5 1-16,-28 12-1 0,51-32 1 0,-51 32-1 16,38-35 0-16,-38 35-1 0,24-45 2 0,-24 45-1 15,22-44 3-15,-22 44-4 0,13-45 4 16,-13 45-3-16,8-41 1 0,-8 41-2 0,-2-36 3 15,2 36-3-15,-8-27 3 0,8 27-2 0,0 0-1 16,0 0 0-16,-27-16-1 0,27 16 2 0,0 0-1 16,-34 12 0-16,34-12 0 0,0 0 1 0,-24 27-1 15,24-27 0-15,0 0 0 0,0 0 0 0,10 30 0 16,-10-30 1-16,0 0 0 0,46 10 0 16,-46-10 0-16,51-2-1 0,-19-4 1 15,-2 0 1-15,-3-2-1 0,7 0 0 0,-4 4 2 16,-3-2-2-16,-27 6 1 0,46-9 0 0,-46 9 1 15,0 0 4-15,0 0 5 0,28-8 4 0,-28 8 3 16,0 0-2-16,0 0-2 0,0 0-6 0,0 0-4 16,0 0-1-16,-36 17-4 0,36-17 2 0,-38 26-1 15,38-26 1-15,-35 27-2 0,35-27 1 16,-30 32-1-16,30-32 1 0,-18 30-2 0,18-30 1 16,-6 27-1-16,6-27 1 0,0 0-1 0,8 28 2 15,-8-28 0-15,0 0 0 0,0 0 0 0,36 7 0 16,-36-7-1-16,34-9 2 0,-34 9 0 0,37-26-1 15,-37 26 2-15,36-29-3 0,-36 29 2 16,29-36-2-16,-29 36 2 0,28-33-1 0,-28 33 1 16,26-38-2-16,-26 38 3 0,20-37-3 15,-20 37 4-15,16-34-3 0,-16 34 1 0,0 0 0 16,6-29 1-16,-6 29-1 0,0 0 2 0,0 0 1 16,0 0-1-16,0 0 0 0,0 0-3 0,0 0-1 15,0 0 0-15,0 0 1 0,0 0 0 0,0 0 1 16,21 33 0-16,-21-33 1 0,0 0 0 0,30 20 2 15,-30-20-1-15,36 8 2 0,-36-8 0 16,43 2 2-16,-43-2 0 0,48 2 2 0,-48-2 1 16,47-4-3-16,-47 4-2 0,36-6-5 0,-36 6 0 15,0 0 0-15,28-8 0 0,-28 8 0 16,0 0 0-16,27-10 0 0,-27 10 0 0,0 0 0 16,30-14 0-16,-30 14 0 0,0 0 0 0,36-9 0 15,-36 9 0-15,0 0 0 0,0 0 0 0,0 0 0 16,27 37 0-16,-27-37-4 0,0 43-4 15,0-43 4-15,-15 57-4 0,3-23-2 0,-6 3-14 16,-2-1-2-16,4 3-19 0,-4-11-14 0,16 15-55 16,4-43-77-16,-5 43-250 0,5-43-132 0,9 30 85 15,19-7 437-15</inkml:trace>
  <inkml:trace contextRef="#ctx1" brushRef="#br2" timeOffset="341184.3143">1689 15035 704 0,'0'0'220'0,"6"-39"-179"0,-6 39-13 16,0 0 0-16,-6-27 6 0,6 27 19 0,0 0 3 0,0 0-1 15,-29-24-9-15,29 24-10 0,-42 4 0 0,12 2-1 16,3 11 5-16,-17-3-2 0,7 14 2 0,-11-7-5 16,2 15 3-16,-1-5-8 0,3 9 1 0,-1-9-10 15,9 5-2-15,5-7-12 0,31-29 0 0,-48 49-8 16,48-49 1-16,-16 28-4 0,16-28 1 0,0 0-1 16,0 0 1-16,22 29 1 0,-22-29 3 0,46 4 0 15,-11-6 2-15,1-3-1 0,9-1-3 0,5-2 1 16,1-2-1-16,-3 2 1 0,3-2-1 0,-9 4 1 15,-1 0-1-15,-11 6 1 0,-30 0-2 16,38 8-1-16,-38-8 0 0,0 0 0 0,8 40 3 16,-8-40-2-16,-28 49 5 0,2-22-6 0,-5 11 5 15,-7 3-6-15,-6-2 5 0,-1 3-5 0,-1-7 6 16,3-3-4-16,3-5 5 0,12-5-6 0,28-22-2 16,-29 24-24-16,29-24-12 0,0 0-11 0,0 0-6 15,37-8 4-15,-37 8-13 0,70-28-14 0,-31-9-24 16,29 17-17-16,-15-21-38 0,22 7-26 0,-5-5-50 15,-5-16-65-15,20 31 153 0,-29-29 148 0</inkml:trace>
  <inkml:trace contextRef="#ctx1" brushRef="#br2" timeOffset="341466.2728">2384 15073 631 0,'0'0'172'0,"0"0"-28"0,0 0-26 0,-37-28-18 16,37 28-14-16,-30-10-13 0,30 10-13 0,-35 0-12 15,35 0-8-15,-42 4-5 0,42-4-6 0,-46 12-6 16,46-12-4-16,-39 22-6 0,39-22 1 0,-36 31-4 15,36-31 5-15,-37 44-3 0,37-44 6 0,-30 55-1 16,14-24 5-16,4 3-4 0,4 3 1 0,0 0-10 16,8 5 1-16,4-5-7 0,8 5 3 0,0-9-5 15,8 2 3-15,6-5-5 0,3-3 2 0,5-7-2 16,5-2 6-16,5-10-1 0,4-4 1 0,-5-8 0 16,3-6-3-16,-1-8 2 0,-5-7 0 15,1-7 5-15,-1-5-6 0,-2-11 6 0,-1-5-11 16,1-2 6-16,-4-6-8 0,-5-2 2 0,-9-2-14 15,-2 12-3-15,-12-2-18 0,-6 16-2 0,-16-7-15 16,16 46-14-16,-48-61-42 0,48 61-79 0,-81-17-124 16,34 21-191-16,3 19 64 0,-19-7 416 0</inkml:trace>
  <inkml:trace contextRef="#ctx1" brushRef="#br2" timeOffset="343831.5867">5252 14837 156 0,'0'0'66'0,"0"0"20"15,0 0 3-15,0 0 12 0,0 0-5 0,16-30-8 16,-16 30-2-16,0 0-10 0,0 0-20 0,0 0 12 16,0 0-20-16,0 0 16 0,0 0-6 0,0 0-1 15,0 0-6-15,-18-29-4 0,18 29-6 0,0 0-3 16,0 0-6-16,0 0-5 0,0 0-5 16,0 0-7-16,0 0-8 0,0 0-4 15,0 0-2-15,-10 31-1 0,10-31 4 0,-18 45-5 16,8-15 6-16,-4-1-2 0,-2 7 6 0,3-3-3 15,-5 1 6-15,0-5-6 0,6 5 4 0,-4-5-7 16,8-1 6-16,8-28-6 0,-18 41 4 0,18-41-4 16,0 0-1-16,-4 28-2 0,4-28-1 15,0 0 1-15,0 0 0 0,0 0 1 0,0 0 0 16,0 0 2-16,0 0 2 0,0 0 1 0,30-12 0 16,-30 12 1-16,26-32-3 0,-26 32 2 0,30-51-5 15,-13 22 2-15,-1-3-4 0,-2-1 3 0,4 1-4 16,-4-1 5-16,-4 3-4 0,-4 1 6 0,2 1-4 15,-8 28 6-15,7-45-3 0,-7 45 5 16,8-32-2-16,-8 32 2 0,0 0-2 16,0 0-1-16,0 0-2 0,0 0-1 0,0 0-2 15,0 0-2-15,0 0 1 0,0 0-1 0,0 0 3 16,10 28-3-16,-10-28 3 0,16 35-4 0,-16-35 3 16,20 34 0-16,-20-34 3 0,38 23-2 0,-38-23 3 15,51 14-1-15,-21-12 1 0,-1 2 1 0,9-8 3 16,-2 0 0-16,5-4 1 0,-1-3-2 0,3-3-3 15,-3-2 2-15,2-2-5 0,-3-1 4 16,-1-1-2-16,-4-2 1 0,-7 7-1 0,-27 15 1 16,46-32-1-16,-46 32-17 0,0 0 34 15,0 0-33-15,28-16 18 0,-28 16-1 0,0 0-16 16,0 0 14-16,0 0-1 0,0 0 15 0,-16 34-16 16,16-34 14-16,-16 55-13 0,4-18-6 0,-4 5 3 15,4 3-7-15,-4-4 6 0,7 1-8 16,1-7 0-16,6-1-15 0,2-34-12 0,8 59-19 15,-8-59-15-15,27 53-35 0,-27-53-17 0,44 47-40 16,-44-47-46-16,49 20-99 0,-11-3-119 0,-38-17 181 16,71 18 246-16</inkml:trace>
  <inkml:trace contextRef="#ctx1" brushRef="#br2" timeOffset="344019.5395">6426 15136 1350 0,'-46'-16'95'15,"46"16"-36"-15,-29 10-17 0,29-10-8 0,0 0-6 16,-36 41-4-16,36-41-5 0,-20 44 0 0,10-17-12 16,4 7-2-16,-2-3-7 0,6-1 4 0,0-3-4 15,2-27 2-15,2 47-16 0,-2-47-12 0,20 46-32 16,-20-46-38-16,42 37-35 0,-42-37-44 16,57 16-95-16,-19-6-196 0,-10-26 57 0,25 24 395 15</inkml:trace>
  <inkml:trace contextRef="#ctx1" brushRef="#br3" timeOffset="351146.7583">12004 13099 879 0,'0'0'42'0,"0"0"-25"0,0 0 2 16,0 0 12-16,0 0 12 0,0 0 18 0,0 0 8 16,2-40 5-16,-2 40-2 0,36-37-5 0,-9 13-10 15,-3-25 1-15,16 6-11 0,-3-18-1 0,17-8 3 16,1-14-34-16,16 1 23 0,3-9-26 0,9 2 3 16,-2-3 12-16,6-1-19 0,-4-3 9 0,1 7-17 15,-3-1 9-15,-2 9-13 0,-8 6 11 0,-5 7 2 16,-9 8-28-16,-6 9 29 0,-9 8-30 15,2 4 17-15,-9 5 4 0,-9 5-12 16,-26 29-2-16,38-40-7 0,-38 40-2 0,0 0 0 16,0 0 1-16,19-31-5 0,-19 31-11 0,0 0-15 15,0 0-25-15,0 0-38 0,0 0-69 0,0 0-127 16,0 0-129-16,0 0 39 0,0 0 401 0</inkml:trace>
  <inkml:trace contextRef="#ctx1" brushRef="#br3" timeOffset="352180.6116">18097 12784 778 0,'0'0'175'0,"0"0"-113"0,0 0-14 0,-6-53 17 16,6 53 31-16,35-73-27 0,1 39 25 0,-6-27-44 15,21 12-3-15,-7-20 1 0,13 4-15 0,-1-8 6 16,5 1-15-16,2-7 3 0,3 4-16 15,-1-4 7-15,2 7-16 0,-1-1 9 16,3 2-13-16,-4 2-11 0,-3 14 27 0,-11 2-29 16,1 9 29-16,-9 5-11 0,-3 8-7 0,-6 5 0 15,-34 26-8-15,47-39-3 0,-47 39-8 0,34-30-3 16,-34 30-10-16,30-22-8 0,-30 22-16 0,29-17-21 16,-29 17-24-16,36-12-47 0,-36 12-92 0,10-28-176 15,-10 28 13-15,0 0 343 0</inkml:trace>
  <inkml:trace contextRef="#ctx1" brushRef="#br3" timeOffset="474083.7267">7271 14225 444 0,'0'0'47'15,"0"0"-18"-15,0 0-1 0,12-32 6 0,-12 32 7 16,0 0 3-16,0 0-1 0,-16-28 10 0,16 28-7 16,0 0-4-16,0 0-1 0,-43 2-7 15,43-2 6-15,-32 20 4 0,32-20 5 0,-43 43-4 16,23-9 9-16,-8 1-3 0,8 15 6 0,-11-1-11 15,11 20 3-15,-8-1-16 0,10 13 3 0,-7 0 1 16,7 4-26-16,0-5 19 0,6 3-28 0,2-10 3 16,8-2 4-16,4-6-13 0,8-4 7 0,6-4-11 15,4-6 9-15,5-6-13 0,5-8-11 0,14 1-36 16,-7-24-50-16,37 19-109 0,-17-21-172 0,22-14-62 16,26 14 200-16</inkml:trace>
  <inkml:trace contextRef="#ctx1" brushRef="#br3" timeOffset="477279.2286">7600 14744 850 0,'0'0'100'0,"0"0"-49"0,0 0-11 0,0 0-13 16,0 0 1-16,0 0 1 0,0-25-1 0,0 25-5 16,0 0-10-16,44-4-5 0,-44 4-1 15,39 4 4-15,-39-4 3 0,52 9 4 0,-52-9 0 16,55 12-2-16,-25-4-3 0,4 2 0 0,-7 2-4 15,3 0-18-15,-30-12 12 0,46 29-16 0,-46-29 15 16,27 35 6-16,-27-35 0 0,10 40 3 16,-10-40-3-16,-6 51 0 0,-6-21-6 0,-5 1 3 15,-5-1-5-15,-4-1 4 0,-4 1-6 0,1-1 6 16,-3-3-3-16,32-26 10 0,-50 39 5 0,50-39 7 16,-33 12 0-16,33-12-6 0,0 0-6 0,0 0-7 15,0 0-1-15,41-47-3 0,-11 15 2 0,6-3-4 16,5-9 6-16,9 1-7 0,-3-4 7 15,7 0-6-15,-5-1 5 0,1 3 11 16,-7 6-31-16,1 1 32 0,-8 7-32 0,-7 7 17 16,-29 24 3-16,34-27-1 0,-34 27 6 0,0 0 1 15,0 0 2-15,0 0 4 0,-44 39 21 0,15-7-30 16,-7 5 35-16,-2 10-33 0,-5 6 2 0,5 2 2 16,1-3-13-16,3-5 5 0,14 0-9 0,10-9 5 15,8-3-7-15,10-6 2 0,12-1-21 16,-20-28-20-16,65 45-42 0,-35-43-55 0,39 28-80 15,-23-30-91-15,11 4-129 0,17 19 115 0,-27-34 328 16</inkml:trace>
  <inkml:trace contextRef="#ctx1" brushRef="#br3" timeOffset="477529.8561">8907 15083 1229 0,'0'0'33'0,"-30"-30"-3"16,30 30 0-16,-23-29 5 0,23 29-6 0,0 0-7 16,-30-36-1-16,30 36 0 0,0 0-6 0,-44-8-2 15,44 8-3-15,-35 6-2 0,35-6 2 16,-38 26-4-16,38-26 2 0,-44 37-1 0,44-37 3 16,-39 49-4-16,21-21 2 0,0 0-6 15,8-1 1-15,2 1-7 0,8-28 3 0,8 47-6 16,-8-47-5-16,36 41-27 0,-36-41-28 0,65 30-54 15,-65-30-53-15,81 10-78 0,-41 5-193 0,-2-25 51 16,29 24 355-16</inkml:trace>
  <inkml:trace contextRef="#ctx1" brushRef="#br3" timeOffset="477843.1376">9277 15067 960 0,'0'0'200'16,"-47"0"-173"-16,47 0-2 0,-38 2 7 0,38-2 8 15,-37 14 3-15,37-14-5 0,-46 25-4 16,46-25-4-16,-44 42-7 0,31-15 5 16,13-27-5-16,-26 51 1 0,26-51 0 0,-16 46-1 15,16-46-5-15,0 43 3 0,0-43-9 0,10 35 2 16,-10-35-3-16,26 28 1 0,-26-28-2 0,37 16 1 16,-37-16-2-16,52 2-2 0,-52-2-2 0,49-14-3 15,-17 4 0-15,-4-6-2 0,1-1 1 0,-29 17-2 16,50-44 1-16,-50 44-9 0,43-49 0 15,-27 21-11-15,-16 28-7 0,22-49-10 0,-22 49-9 16,6-47-17-16,-6 47-5 0,-14-41-21 0,14 41-7 16,-22-28-6-16,22 28 3 0,-35-16 15 15,35 16 16-15,-36 2 9 0,36-2-30 0,-28 16-59 16,28-16-187-16,0 0 76 0,-29 12 259 0</inkml:trace>
  <inkml:trace contextRef="#ctx1" brushRef="#br3" timeOffset="478375.722">9854 15031 1180 0,'-28'4'33'16,"28"-4"-7"-16,-46 16 8 0,46-16 9 16,-41 18 6-16,41-18-8 0,-44 22-9 15,44-22-4-15,-41 29-12 0,41-29 1 0,-34 37 0 16,34-37 0-16,-28 48 0 0,16-21 2 0,12-27-8 15,-14 47 4-15,14-47-8 0,-2 36-1 0,2-36-4 16,10 29 3-16,-10-29 2 0,0 0 1 0,28 20-1 16,-28-20 0-16,28 0-3 0,-28 0-1 0,37-14 0 15,-37 14-3-15,48-41 2 0,-20 13-4 16,-1-3 3-16,3-1-4 0,4-1 4 0,-9 0-6 16,1 1 5-16,-4 3-4 0,-22 29 5 0,30-48-3 15,-30 48 5-15,16-39-4 0,-16 39 4 0,0 0-2 16,7-34 4-16,-7 34 3 0,0 0 7 0,0 0 3 15,0 0-4-15,0 0-1 0,0 0-9 16,-27 28 3-16,27-28-2 0,-16 30 3 0,16-30-4 16,-2 31-1-16,2-31-4 0,0 0 2 15,20 34-2-15,-20-34 3 0,0 0 3 0,45 21 3 16,-45-21 2-16,44 2 0 0,-44-2 0 0,53-10-2 16,-25 0-1-16,2 1-1 0,-3-1 2 0,3 0-1 15,-30 10 0-15,54-22-2 0,-54 22 0 0,35-17-1 16,-35 17 3-16,0 0-1 0,28-26 1 0,-28 26-2 15,0 0-3-15,0 0-1 0,0 0-1 16,0 0-1-16,0 0 1 0,0 0-2 0,0 0-2 16,0 0 0-16,0 0 1 0,0 0 1 15,0 0 0-15,16 43-1 0,-22-7-10 0,-4-1-4 16,2 6-15-16,-4 1-3 0,6 7-25 0,-6-16-17 16,20 19-41-16,-8-52-67 0,12 69-40 0,-12-69-68 15,10 35-145-15,26-4 71 0,-36-31 367 0</inkml:trace>
  <inkml:trace contextRef="#ctx1" brushRef="#br3" timeOffset="478563.6937">10808 15008 1602 0,'0'0'48'0,"0"0"-47"0,0 0 0 0,0 0 3 15,4 27 8-15,-4-27 3 0,39 0 0 0,-3-4-5 16,2-3-10-16,15 1-23 0,-7-10-30 0,15 16-53 16,-23-28-66-16,29 32-107 0,-19-13-214 0,5-15 28 15,16 24 349-15</inkml:trace>
  <inkml:trace contextRef="#ctx1" brushRef="#br3" timeOffset="479143.2671">11620 14528 1508 0,'0'0'19'0,"0"0"-18"0,0 0 6 16,0 0 17-16,29-12 13 0,-29 12 6 0,42-8-2 16,-42 8-11-16,57-8-11 15,-19 4-3-15,8 2-2 0,-1-2 1 0,1 4-3 16,-1 4-3-16,-5 0-4 0,-4 2-2 0,-36-6 1 16,49 22 1-16,-49-22 3 0,24 27-1 0,-24-27 6 15,6 40-5-15,-12-11 3 0,-6 5-1 0,-8 3-15 16,-8-2 28-16,-5 5-30 0,-13 1 21 0,-1 4-10 15,-5-1-7-15,3-3 6 0,-5-4-5 16,5-5 5-16,3-1-5 0,5-7 4 0,11-6-2 16,30-18 1-16,-34 17-3 0,34-17-2 0,0 0 2 15,0 0-1-15,34-19 3 0,-6-1 0 0,17-13 3 16,5-7-6-16,11-7 6 0,6-6-6 0,3 0 6 16,1-2 10-16,-4-2-25 0,-9-1 25 15,-5 3-24-15,-1-2 8 0,-13 4 8 0,-1 2-7 16,-3 6 7-16,-9 7 1 0,-6 5 10 15,-20 33 4-15,18-28 9 0,-18 28-5 0,0 0-5 16,0 0-8-16,-36 16-9 0,36-16 2 0,-57 53-3 16,21-15 5-16,-1 5-5 0,-1 0 5 0,4 4-7 15,7-1 3-15,7-1-5 0,4-4-9 0,8-1 22 16,6-3-22-16,2-2 19 0,8 1-17 0,4-1-12 16,-12-35-12-16,45 55-22 0,-13-39-26 0,18 16-49 15,-21-38-67-15,48 37-135 0,-13-23-209 16,-13-8 36-16,21 20 385 0</inkml:trace>
  <inkml:trace contextRef="#ctx1" brushRef="#br3" timeOffset="479284.249">12683 14959 1535 0,'0'0'35'16,"-53"43"-12"-16,39-15 7 0,14-28 0 0,-28 37 6 15,28-37-21-15,-18 37-2 0,18-37-6 0,-4 40-4 16,4-40-15-16,16 37-23 0,-16-37-19 0,28 34-46 15,5-7-89-15,-33-27-127 0,36-6-196 0,4 16 41 16,-40-10 434-16</inkml:trace>
  <inkml:trace contextRef="#ctx1" brushRef="#br3" timeOffset="479597.5322">13107 14059 1499 0,'0'0'41'16,"16"28"-1"-16,-16-28 12 0,35 45 15 0,-35-45-7 16,48 49-6-16,-24-21-9 0,5 9-2 15,-1-1-15-15,2 3 0 0,-5 4-9 0,3 3-2 16,-8 3-5-16,0 2 1 0,-4 2-6 0,-1 0 3 15,-5 0 2-15,-10 4-20 0,0-3 16 16,-8 1-17-16,-1 0 6 0,-9 2 7 0,-4 0-8 16,-10-2 6-16,3-2-13 0,-11-4 2 0,-2 1-10 15,3-9-13-15,3 2-21 0,-7-15-31 0,17 13-64 16,-22-35-107-16,48-6-321 0,-25 45 16 0,25-45 271 16</inkml:trace>
  <inkml:trace contextRef="#ctx1" brushRef="#br2" timeOffset="484422.107">14113 14884 1276 0,'0'0'72'0,"0"0"-46"0,0 0-23 0,0 0-4 16,18-36 4-16,-18 36 1 0,35-23 2 0,-35 23 0 16,44-24-1-16,-44 24-3 0,51-21 1 15,-19 11-3-15,0 0 1 0,3 4 16 0,7 0-31 16,-10-2-8-16,13 12-53 0,-15-14-32 0,19 24-36 15,-49-14-28-15,58 10-69 0,-29 12-130 0,-29-22 90 16,38 29 280-16</inkml:trace>
  <inkml:trace contextRef="#ctx1" brushRef="#br2" timeOffset="484594.4145">14285 15073 1252 0,'-36'0'145'16,"36"0"-91"-16,-53 23-23 0,53-23-7 0,0 0-5 15,0 0-7-15,0 0-13 0,0 0-1 0,0 32 1 16,0-32 0-16,55 6-3 0,-13-12-9 0,15-2-17 16,7-10-32-16,19 14-59 0,-10-27-55 15,36 23-120-15,-4-6-153 0,-10-17 69 0,26 25 380 16</inkml:trace>
  <inkml:trace contextRef="#ctx1" brushRef="#br2" timeOffset="485408.9557">16111 14785 251 0,'6'-31'43'0,"-6"31"15"0,17-35 19 16,-17 35 17-16,12-42 10 0,-12 42-5 0,10-37-19 15,-10 37 2-15,2-34-25 0,-2 34 12 0,4-27-9 16,-4 27 1-16,0 0-5 0,0 0-4 0,-10-28-9 16,10 28-10-16,0 0-11 15,0 0-7-15,-33 4-5 0,33-4 1 0,-28 20 0 16,28-20 5-16,-28 41 1 0,10-11 6 0,-1 1 19 15,-5 7-31-15,0-1 34 0,0 8-34 0,2-3 8 16,5 7 4-16,-3-4-13 0,4-2 4 0,2-5-12 16,8-7 2-16,6-31-6 0,0 46 2 0,0-46-1 15,0 0 3-15,30 27-1 0,-30-27 2 16,34-8 7-16,-34 8 4 0,47-31 4 0,-17 5-2 16,3-11-5-16,-3-5-8 0,8-3 1 0,-3-8-7 15,-1 4 7-15,-2 0 9 0,-6-1-29 0,-1 7 30 16,-5 0-26-16,-4 3 14 0,-4 1 7 0,0 4-4 15,-2 5 4-15,-3 1-7 0,-7 29 3 16,10-44-4-16,-10 44 4 0,0 0 2 0,0 0 2 16,0 0 1-16,0 0-1 0,0 0-4 15,0 0-3-15,0 0 0 0,0 0-2 0,0 0 3 16,0 0 0-16,26 38 1 0,-26-38-2 0,30 33 2 16,-30-33-2-16,51 24 2 0,-19-18 1 0,8-4 1 15,-1-2 1-15,9-4 0 0,5-6-1 0,9 0-2 16,-5-4 1-16,6 0-4 0,-1 1 0 0,-5-1-2 15,-7 2 1-15,-1 2-1 0,-11 2 1 0,-9 2 0 16,-29 6-1-16,36-2 1 0,-36 2-1 16,0 0 0-16,0 0 1 0,0 0 2 0,0 0-1 15,4 46 2-15,-10-19-3 0,-8 5 1 16,0 3-3-16,-3 3 4 0,-5 3-6 0,0-2-9 16,2-1 24-16,0-1-33 0,5 6 19 0,-1-5-25 15,14 9-34-15,-10-15-12 0,18 15-32 0,-6-47-46 16,16 75-88-16,-20-48-184 0,4-27-61 15,33 63 236-15</inkml:trace>
  <inkml:trace contextRef="#ctx1" brushRef="#br2" timeOffset="485769.2302">17420 14848 1210 0,'-36'-21'173'16,"36"21"-140"-16,0 0-5 0,0 0 3 0,0 0 8 16,0 0-4-16,-8-36-9 0,8 36-2 0,0 0 1 15,44-21-4-15,-44 21-2 0,47-16 0 0,-15 6-4 16,-3 6-3-16,3-2-5 0,-2 4-3 0,-2 2-1 16,-28 0 1-16,41 8 1 0,-41-8 1 15,34 14-2-15,-34-14 2 0,8 28-1 0,-8-28 1 16,-8 37-2-16,8-37-1 0,-34 47-4 0,8-17 3 15,-3-3-5-15,-3 5 6 0,-8-3-4 16,3 1 5-16,-3-3-1 0,5 1 6 0,-3-1 0 16,8-3 4-16,3 0-6 0,27-24 0 0,-34 33-7 15,34-33 0-15,0 0-3 0,8 32 1 16,-8-32 0-16,45 6 1 0,-7-8-1 0,11-10-12 16,15-2-11-16,5-12-28 0,18 15-40 0,-10-31-84 15,36 34-215-15,-22-19-149 0,-1-3 30 0,5 20 509 16</inkml:trace>
  <inkml:trace contextRef="#ctx1" brushRef="#br3" timeOffset="489857.5902">18903 13941 535 0,'0'0'103'0,"-36"-14"-73"15,36 14-13-15,-53 12 8 0,23-2 19 0,-6 6 17 16,-7-4 18-16,9 15 0 0,-17-7-1 0,15 15-2 16,-12-7-8-16,13 17 1 0,-11-8-14 0,9 15-2 15,-3-5-17-15,12 10 2 0,-5-4-13 0,17 6 3 16,4-2-17-16,6 0 4 0,10-4-15 15,6 1 7-15,4-7 9 0,11 0-31 0,9-4 30 16,6-5-45-16,7 5-18 0,-1-15-7 0,15 11-31 16,-13-27-32-16,25 17-64 0,-22-25-31 0,15 10-96 15,1 12-72-15,-31-36 256 0</inkml:trace>
  <inkml:trace contextRef="#ctx1" brushRef="#br3" timeOffset="490672.1314">19087 14514 858 0,'0'0'62'0,"0"0"-8"0,45-26 6 0,-45 26 11 15,50-25 3-15,-50 25-10 0,57-20-14 16,-57 20-14-16,58-16-11 0,-58 16-7 0,47-12-4 16,-47 12-1-16,38 0-2 0,-38 0-2 0,32 6-3 15,-32-6-5-15,0 0 1 0,0 0 1 0,13 40 2 16,-13-40-3-16,-17 39 3 0,17-39-5 15,-40 53 4-15,14-21-3 0,-1 1 9 0,-3 3 20 16,-4-1-12-16,-1-3 18 0,5 1-35 0,2-7 9 16,28-26-17-16,-36 45 9 0,36-45 0 0,0 0-4 15,-17 29 0-15,17-29-1 0,0 0 2 0,0 0 2 16,37 4 1-16,-37-4 2 0,42-23-3 0,-42 23 3 16,55-44-4-16,-23 17 3 0,2-3 14 15,1 1-34-15,-3-3 34 0,2-1-31 16,1-3 16-16,-7 5 5 0,0 1-4 0,-9 1 6 15,-19 29-1-15,30-43 8 0,-30 43 0 0,16-28 6 16,-16 28-1-16,0 0 2 0,0 0-3 0,0 0-4 16,0 0-7-16,0 0-5 0,0 0-4 0,0 0-2 15,-38 35 3-15,38-35-3 0,-27 46 3 0,9-19-4 16,6 1 3-16,-2-1-4 0,4 1-3 16,6 1-20-16,4-29-13 0,-4 54-14 0,4-54-43 15,22 45-31-15,-22-45-75 0,40 29-103 0,-40-29-156 16,45 14 60-16,3 6 402 0</inkml:trace>
  <inkml:trace contextRef="#ctx1" brushRef="#br3" timeOffset="492019.2522">19829 14896 1039 0,'0'0'169'16,"0"0"-135"-16,0 0-27 0,0 0 5 0,0 0 9 16,0 0 13-16,0 0 0 0,0 0-4 0,0 0-10 15,24-30-9-15,-24 30-5 0,0 0-3 16,28 0 0-16,-28 0 0 0,0 0 1 16,0 0 1-16,22 34 1 0,-22-34 4 0,2 33 5 15,-2-33 2-15,-10 41 9 0,10-41-3 0,-20 46 5 16,20-46-3-16,-28 43 3 0,28-43-2 0,-28 43-3 15,28-43 4-15,-27 36 3 0,27-36-6 0,0 0 2 16,-28 33-15-16,28-33-5 0,0 0-4 0,0 0-1 16,0 0 0-16,0 0-1 0,0 0-1 0,0 0 2 15,0 0-2-15,46 26 1 0,-46-26-6 16,39-6-11-16,-7 8-24 0,-32-2-27 0,51-4-38 16,-51 4-50-16,54-4-87 0,-54 4-200 0,33-16-32 15,3 20 242-15</inkml:trace>
  <inkml:trace contextRef="#ctx1" brushRef="#br3" timeOffset="492254.2335">20358 14697 1371 0,'0'0'139'0,"0"0"-123"0,0 0-14 0,0 0 3 16,0 0 6-16,0 0 2 0,0 0-1 0,46 24-5 15,-46-24-5-15,57-6-29 0,-21-4 2 0,9 6-42 16,-13-22-65-16,29 26-165 0,-13-10-209 0,-3-11 54 16,21 21 381-16</inkml:trace>
  <inkml:trace contextRef="#ctx1" brushRef="#br3" timeOffset="493178.4043">21303 14374 992 0,'-42'12'267'0,"42"-12"-229"15,0 0-14-15,0 0 7 0,0 0 12 16,0 0 5-16,0 0-2 0,0 0-7 0,0 0-8 16,34-8-7-16,-34 8-2 0,37 8-2 0,-37-8 1 15,46 10-4-15,-46-10-3 0,43 8-5 16,-43-8-3-16,42 9 0 0,-42-9 1 0,44 14-1 16,-44-14 0-16,29 14-3 0,-29-14 0 0,0 0-1 15,16 32 4-15,-16-32-3 0,-10 37 3 0,10-37-4 16,-33 47 2-16,33-47-4 0,-58 53 4 15,20-23 0-15,1-1 10 0,-9-3-1 0,3 1-11 16,-3-5 28-16,5 4-30 0,-1-7 27 0,12 1-15 16,30-20-4-16,-43 20-5 0,43-20-5 0,0 0 0 15,0 0-2-15,0 0 2 0,0 0 3 0,53-16-2 16,-15 0 3-16,7-7-3 0,11-3-15 0,5-1 30 16,5-7-31-16,-3 1 28 0,2-5-11 15,1 1-4-15,-5-1 7 0,-4 3-4 16,-1 2 4-16,-11 1-4 0,-5 4 3 0,-6 3-4 15,-34 25 4-15,29-38-2 0,-29 38 4 0,0 0-3 16,-10-35 2-16,10 35 1 0,-37-6 0 0,9 10 1 16,-9 4 0-16,-7 8 4 0,-4 5 0 0,1 7 4 15,-1 1-4-15,5 7 1 0,1-3-7 0,13 1-1 16,3-5-5-16,12 5 3 0,6-5-7 16,8-1-3-16,16-1-13 0,-16-27-11 0,39 42-17 15,-39-42-47-15,76 37-59 0,-76-37-149 0,71 0-244 16,-22 6 52-16,-3-16 307 0</inkml:trace>
  <inkml:trace contextRef="#ctx1" brushRef="#br3" timeOffset="493444.7024">22176 14663 1093 0,'0'0'299'16,"-28"26"-248"-16,28-26-19 0,0 0 20 0,-32 30-13 15,32-30 17-15,-31 19-45 0,31-19 12 16,-30 26-21-16,30-26 8 0,-34 31-2 0,34-31-6 16,-21 32-1-16,21-32-3 0,0 0-1 0,2 37-10 15,-2-37-11-15,27 20-24 0,-27-20-24 0,52 12-33 16,-52-12-29-16,67 0-43 0,-39-14-59 0,17-4-191 15,15 20 57-15,-29-25 303 0</inkml:trace>
  <inkml:trace contextRef="#ctx1" brushRef="#br3" timeOffset="494212.2459">22621 14600 1029 0,'0'0'171'0,"-53"12"-88"0,53-12-14 0,-48 20-6 16,48-20-1-16,-51 27-12 0,51-27-7 15,-46 38 15-15,46-38-40 0,-37 41 28 0,37-41-34 16,-26 44 9-16,26-44 1 0,-10 47-9 0,10-47-1 16,10 47-7-16,-10-47 0 0,28 37-1 0,-28-37 4 15,41 34-2-15,-41-34 3 0,48 14-4 0,-20-10-2 16,-1-8-1-16,3 0-2 0,-30 4 0 0,51-26 0 16,-51 26 1-16,48-37-4 0,-48 37 0 15,38-49-9-15,-19 21 1 0,-3-4-8 0,0 1-16 16,-6 3 31-16,0-1-29 0,0 1 36 0,-10 28-9 15,18-53 1-15,-18 53 4 0,15-41-1 16,-15 41 3-16,0 0-1 0,0 0 1 0,-15-28 1 16,15 28 1-16,0 0 2 0,0 0 0 0,-34 20 1 15,34-20-1-15,0 0 1 0,-16 30-2 0,16-30-1 16,0 0 0-16,2 31 1 0,-2-31 0 16,0 0 3-16,28 26 1 0,-28-26 0 0,29 11-2 15,-29-11-1-15,48 4-1 0,-20 0 0 0,-28-4 2 16,49 2 1-16,-49-2 1 0,42 2 1 0,-42-2 0 15,41 2-3-15,-41-2 0 0,28 2-2 0,-28-2-1 16,0 0 3-16,0 0 2 0,0 0 1 0,0 0 1 16,0 0 1-16,0 0-2 0,0 0 1 15,0 0-4-15,0 0-1 0,0 0-3 16,0 0-3-16,-32 24 1 0,32-24-13 0,0 0 11 16,-31 29-10-16,31-29 27 0,-18 32-14 0,18-32 14 15,-8 33-15-15,8-33-1 0,-2 28-1 0,2-28 1 16,0 0 1-16,8 29-1 0,-8-29 2 0,0 0 1 15,0 0-1-15,30 0 2 0,-30 0 0 0,37-23-1 16,-37 23-1-16,52-42 1 0,-52 42-3 16,47-41-14-16,-47 41 28 0,38-39-28 0,-38 39 28 15,30-32-11-15,-30 32 0 0,0 0 1 0,23-31 2 16,-23 31 5-16,0 0 0 0,0 0 1 0,0 0-2 16,0 0-4-16,0 0-1 0,0 0-3 0,0 0-1 15,-25 29 0-15,25-29-1 0,0 0 0 16,0 30-12-16,0-30 12 0,0 0-11 0,27 17 12 15,-27-17 3-15,46-3 2 0,-18-3 15 16,9-4-11-16,7-2 10 0,1-4-11 0,1 2-2 16,-3-3 1-16,-3 3-1 0,-4 0-1 0,-7 2-5 15,-29 12 0-15,38-13 0 0,-38 13 0 0,0 0 0 16,0 0 0-16,0 0 0 0,0 0 0 0,0 0 0 16,-22 27 0-16,22-27 0 0,-51 43 0 0,21-19 0 15,2 4 0-15,28-28 0 0,-47 51 0 16,47-51 0-16,-32 49 0 0,32-49-2 0,-10 43-34 15,10-43-10-15,10 34-12 0,-10-34-22 16,34 25-29-16,-34-25-54 0,55 16-132 0,-55-16-237 16,54-10 15-16,-17 16 309 0</inkml:trace>
  <inkml:trace contextRef="#ctx1" brushRef="#br3" timeOffset="494556.8726">23897 14148 1056 0,'-18'-36'213'15,"18"36"-171"-15,0 0 3 0,43-19 13 0,-43 19 20 16,42-16-4-16,-42 16-12 0,45-6-7 0,-45 6-8 15,52 6-5-15,-52-6-5 0,61 25-4 0,-61-25-5 16,48 46 3-16,-30-19-6 0,-1 7 3 0,-5 1-4 16,-4 5-1-16,-6 7-11 0,-4 6 2 15,-6 4-7-15,-8 0 4 0,-3 4-9 0,-3-2-2 16,-10 0 0-16,3 2 0 0,-11-2 0 0,-2 0 0 16,3-8 0-16,-5-3 0 0,7-9-13 0,1-7-16 15,14-1-23-15,22-31-43 0,-24 49-105 16,-3-55-237-16,27 6-160 0,0 0 48 0,0 0 475 15</inkml:trace>
  <inkml:trace contextRef="#ctx1" brushRef="#br3" timeOffset="494713.4977">24255 14864 1465 0,'-40'-25'242'0,"7"13"-279"16,33 12-45-16,-38-28-104 0,38 28-358 0,8-29 32 15,-8 29 167-15</inkml:trace>
  <inkml:trace contextRef="#ctx1" brushRef="#br1" timeOffset="679504.58">19786 2815 1464 0,'-68'-20'64'0,"33"16"-1"0,-3-10 2 16,38 14-19-16,0 0-20 0,0 0-9 15,0 0-12-15,28 0 0 0,25-4 2 0,29-2 1 16,21-3-1-16,19-5-1 0,19-2 1 0,9-2-4 16,17-1 1-16,11 1-4 0,8 0 3 15,12-1-3-15,0 3 3 0,0 2 2 0,-6 0 2 16,-14 4-1-16,-7 5-1 0,-13-1-3 0,-13 2-2 16,-17-2 0-16,-9 6 0 0,-20 0-1 0,-8 0-8 15,-16 0-17-15,-7 10-35 0,-25-16-41 16,9 29-89-16,-52-23-108 0,0 0-233 0,0 0 63 15,0 0 332-15</inkml:trace>
  <inkml:trace contextRef="#ctx1" brushRef="#br1" timeOffset="680005.8349">20625 2230 1186 0,'38'-45'159'16,"-4"15"-135"-16,3-3-1 0,3 7-2 0,1 1 7 15,-1 5-2-15,-4 2-2 0,-7 8-10 0,-29 10-7 16,36-7 6-16,-36 7 15 0,0 0 8 16,0 0 0-16,-45 47-7 0,-1-12-19 15,-17 14-2-15,-13 7-9 0,-15 7 12 0,-18 1 4 16,-7 7 2-16,-15 0 33 0,-6 8-27 0,-5-2 15 16,-3 5-12-16,-3-1-16 0,3 0 12 0,8-8-7 15,11-5 8-15,9-12-8 0,14-3 3 0,12-12-7 16,16-4 3-16,19-9-4 0,19-10 0 0,37-18-2 15,-32 12-1-15,32-12-5 0,0 0 0 16,0 0 2-16,67 1 4 0,-2-1 1 0,34-1-1 16,26-5-8-16,30 0 0 0,27-2 0 0,12 2 0 15,16 2 0-15,2 8 0 0,-2 2 0 16,-10 6 0-16,-14 3 0 0,-8 5 0 0,-20 6 0 16,-11-3 0-16,-18 7 0 0,-21-7 0 0,-12 9-28 15,-17-7-43-15,-4 19-31 0,-29-32-133 0,27 25-368 16,-22-9 21-16,-9-9 157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32:29.53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9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4-30T21:32:57.048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1632 909 353 0,'0'0'123'0,"0"0"-2"0,0 0-4 0,0 0-9 15,0 0-7-15,0 0-7 0,0 0-14 0,-8-39-9 16,8 39-8-16,0 0-10 0,0 0-4 0,-8-33 1 16,8 33-5-16,0 0-1 0,0 0-5 15,0 0-5-15,0 0-5 0,0 0-7 0,0 0-6 16,0 0-6-16,0 0-3 0,0 0-6 0,-22 31 1 15,9 3-4-15,1 7 3 0,2 2-5 16,-6 2 7-16,6 3-5 0,-6-1 9 0,6 2-6 16,0-2 9-16,0 1-5 0,7-3 4 0,-3-8 12 15,4-3-33-15,2-34 28 0,2 41-32 0,-2-41 15 16,0 0 2-16,19 32-1 0,-19-32 2 16,0 0 2-16,36 2 0 0,-36-2 3 0,0 0 1 15,36-40-14-15,-36 40 33 0,27-57-32 0,-11 20 28 16,-4-7-16-16,-2 1-7 0,-2-4 4 0,0 2-4 15,-6-5 5-15,6-1-6 0,-6 2 7 0,0 4-8 16,4 5 7-16,-6 9-2 0,0 31 8 0,2-43 2 16,-2 43 6-16,0 0 0 0,0 0 0 0,0 0-4 15,0 0-7-15,0 0-2 16,0 0-4-16,-10 29 1 0,8 5-2 0,-4 7 2 16,4 0-5-16,0-5 6 0,4-1-7 0,4-7 4 15,-6-28-3-15,29 39 2 0,-29-39 0 0,54 26 1 16,-22-21 3-16,11-5 1 0,3-7 4 0,3-7 0 15,5-8 2-15,1-3-4 0,1-5 3 0,-3-5-6 16,1 1 3-16,-5-1-5 0,-5-1 2 16,1 5-5-16,-9 1 2 0,-1 5-1 0,-35 25 1 15,46-30-1-15,-46 30 0 0,0 0 0 0,0 0-1 16,0 0 3-16,0 0-2 0,10 49 2 0,-18-5-2 16,-10 9 2-16,-2 6-5 0,-3 2 5 0,-1 2-7 15,-2 0 4-15,6-2-12 0,0-6 1 16,7-2 0-16,5-8-30 0,12-1 16 0,-2-9-36 15,15 6-7-15,-17-41-16 0,56 61-30 16,-56-61-39-16,85 34-55 0,-47-44-41 0,33 10-132 16,2 4-20-16,-25-37 287 0</inkml:trace>
  <inkml:trace contextRef="#ctx0" brushRef="#br0" timeOffset="156.6289">3325 1268 1331 0,'0'0'163'0,"0"0"-70"0,-36-6-25 16,36 6-7-16,-41 35-22 0,41-35-20 15,-42 55-18-15,18-17-16 0,5 1 28 16,1 6-27-16,0-1 27 0,0 1-18 0,8-2-18 16,4-9-10-16,14 3-41 0,-8-37-36 0,34 57-69 15,-34-57-109-15,38 12-229 0,9 2 51 0,-5-26 390 16</inkml:trace>
  <inkml:trace contextRef="#ctx0" brushRef="#br0" timeOffset="438.5802">4275 472 1319 0,'0'-35'75'15,"0"35"-8"-15,-5-28 6 0,5 28 2 0,0 0-33 16,-34-1-20-16,34 1-11 0,-36 37 0 0,16-2 11 15,-13 3 1-15,3 15 9 0,-8 0-13 0,3 14 5 16,-1-2-12-16,4 10 6 0,1-2-10 0,9-1 6 16,2-1-13-16,6 0 7 0,10-6-11 0,6-4 5 15,8-4-9-15,8 0-12 0,10-4 14 16,5-3-36-16,9-3 5 0,0-16-42 0,23 20-73 16,-27-39-50-16,45 35-113 0,-12-23-197 0,-13-20 56 15,21 24 399-15</inkml:trace>
  <inkml:trace contextRef="#ctx0" brushRef="#br0" timeOffset="955.5175">4868 905 1144 0,'0'0'162'0,"0"0"-114"15,0 0 8-15,0 0 17 0,39 30 4 0,-39-30-24 16,34 8-17-16,-34-8-9 0,43 14 3 0,-43-14 1 16,48 13-2-16,-48-13-8 0,38 14-5 0,-38-14-7 15,29 20 1-15,-29-20-3 0,32 24 3 0,-32-24-2 16,0 0 1-16,24 35 0 0,-24-35 1 15,4 31-1-15,-4-31 2 0,-8 48-4 0,-4-17 0 16,-4-1-4-16,-4-1 3 0,-6-1-2 0,26-28 1 16,-43 41-2-16,43-41-1 0,0 0-2 0,-30 28 1 15,30-28-3-15,0 0-2 0,0 0-3 16,0 0-3-16,0 0 2 0,0 0 1 0,26-44 6 16,-4 13-1-16,7-7 5 0,11-9-5 15,0 2 4-15,-3 0-4 0,9 3 5 0,-9 3-4 16,1 2 4-16,-2 1-3 0,-9 7 4 0,-27 29-1 15,38-42 6-15,-38 42 2 0,0 0 5 0,0 0 0 16,0 0 0-16,0 0 2 0,0 0-5 0,0 0 0 16,0 0-6-16,0 0-3 0,-12 34-4 0,-4-7 0 15,-4 15-3-15,-1-1 4 0,-5-2-6 0,8 1 0 16,8-3-12-16,2-1-4 0,8 1-21 16,2-8-8-16,20 13-32 0,-22-42-23 0,50 65-40 15,-50-65-45-15,73 51-68 0,-45-31-210 16,11-14 6-16,23 17 287 0</inkml:trace>
  <inkml:trace contextRef="#ctx0" brushRef="#br0" timeOffset="1331.4406">6477 1315 1410 0,'0'0'274'0,"0"0"-250"0,0 0-6 0,0 0 5 15,0 0 1-15,0 0-11 0,0 0-4 16,18-30-4-16,-18 30 1 0,42-9-3 0,-11-3-1 16,1 2-9-16,4 2-19 0,-3-14-36 0,25 20-55 15,-22-33-82-15,41 35-145 0,-6-14-195 0,-10-11 69 16,15 23 424-16</inkml:trace>
  <inkml:trace contextRef="#ctx0" brushRef="#br0" timeOffset="1989.3569">7485 966 1098 0,'6'-35'370'0,"-6"35"-335"0,0 0-20 16,0 0 6-16,0 0 7 0,0 0-1 0,0 0-8 15,30-6-9-15,-30 6-2 0,32 0 6 0,-32 0 7 16,35 0 4-16,-35 0 0 0,30 8-6 0,-30-8-8 15,28 12-3-15,-28-12-3 0,31 23 2 0,-31-23 2 16,22 38 4-16,-22-38-1 0,12 49 3 16,-12-19-7-16,-4 9 2 0,-4-2-6 0,-8 5 5 15,-4-3-3-15,1-4 9 0,-1-1-3 16,0-7 3-16,20-27-4 0,-36 44-16 0,36-44 8 16,0 0-16-16,0 0 12 0,0 0 10 0,0 0-13 15,0 0 16-15,0 0-12 0,0 0 0 0,48-38 4 16,-14 5-5-16,3-8 4 0,1-5-5 0,1-5 6 15,5 0-6-15,0-2 7 0,-5 2-6 16,-3 1 6-16,-6 1-5 0,-5 8 6 0,-7 4-1 16,-18 37 6-16,18-38 1 0,-18 38 3 0,0 0 3 15,0 0-3-15,0 0-1 0,0 0-7 0,0 0-3 16,-30 47-4-16,8-9 1 0,-5 9-4 0,-3 6 5 16,2 0-7-16,1-4 5 0,9-3-6 0,10-5 1 15,8 2-14-15,8-5-8 0,12 1-26 16,-1-9-13-16,23 11-28 0,-12-29-54 15,35 31-79-15,-27-43-191 0,25 8-118 0,10 6 113 16,-13-32 423-16</inkml:trace>
  <inkml:trace contextRef="#ctx0" brushRef="#br0" timeOffset="3837.7175">11594 1081 1324 0,'0'0'205'0,"32"-16"-155"0,-32 16-18 16,0 0 4-16,0 0-2 0,0 0-11 0,0 0-17 15,0 0-8-15,27-24 0 0,-27 24-3 16,50-15 2-16,-16 9-3 0,3 10-10 0,1-8-10 16,9 15-21-16,-5-11-25 0,15 20-41 0,-27-24-50 15,29 34-70-15,-59-30-126 0,42 17-69 16,-4 17 194-16</inkml:trace>
  <inkml:trace contextRef="#ctx0" brushRef="#br0" timeOffset="3978.6947">11410 1396 1687 0,'0'0'39'0,"-44"19"-18"16,44-19-42-16,0 0 33 0,0 0-20 15,0 0-4-15,42 24-9 0,5-14-18 16,9-16-12-16,27 14-76 0,-12-38-86 0,40 10-311 15,-8 5 1-15,-8-17 304 0</inkml:trace>
  <inkml:trace contextRef="#ctx0" brushRef="#br0" timeOffset="4699.2469">13180 909 1185 0,'-24'-27'102'0,"24"27"-70"16,-8-47 14-16,8 47 8 0,-6-34 8 16,6 34-12-16,0 0-13 0,0 0-3 0,0 0 2 15,0 0 1-15,0 0-8 0,0 0-7 16,0 0-11-16,-7 30-6 0,1 1-5 0,-8 12 8 16,0 11-3-16,-8 1 13 0,2-4-4 0,-1 2 9 15,-5-4-9-15,8-2 3 0,-4-3-8 0,4-5 1 16,5-5-8-16,3-7 1 0,10-27-4 0,-4 32 0 15,4-32-2-15,0 0 0 0,0 0 0 16,0 0 0-16,0 0 0 0,0 0 1 0,0 0 2 16,0 0 1-16,21-28 4 0,-9 1-2 0,10-13 3 15,0-5-8-15,-2 0 7 0,-2 1-7 0,-1 3 5 16,-3 2-4-16,-4 1 5 0,0 3-6 0,-2-1 5 16,-4 9-4-16,-4 27 3 0,12-38-2 0,-12 38 2 15,0 0-1-15,0 0 1 16,0 0 0-16,0 0-1 0,0 0-1 0,0 0-1 15,0 0 0-15,0 0 1 0,0 0 2 0,29 40 2 16,-29-40 4-16,28 41-3 0,-28-41 1 0,34 38-2 16,-34-38 0-16,41 29-3 0,-41-29 2 0,48 20-1 15,-18-14 0-15,3-4 1 0,5-2-1 0,-2-4 0 16,1-2 0-16,-1-4 0 0,-1-6-2 0,-3 2 3 16,2-3-2-16,-1-3 3 0,-3 0-2 15,-30 20 3-15,48-33-1 0,-48 33 1 0,35-30-1 16,-35 30 1-16,0 0-4 0,0 0 1 0,28-25 0 15,-28 25 0-15,0 0 2 0,0 0-2 0,0 0 0 16,0 0-3-16,-8 31 0 0,8-31 0 16,-4 53 2-16,-2-11-3 0,-4 1 3 0,0 2-8 15,-5 3-1-15,3 7-18 0,-8-6-6 0,6 8-24 16,-6-10-27-16,20 16-14 0,-20-27-79 16,38 32-85-16,-28-28-182 0,20-3-71 0,20 14 245 15</inkml:trace>
  <inkml:trace contextRef="#ctx0" brushRef="#br0" timeOffset="5028.1983">14150 1417 1562 0,'-45'-6'73'0,"45"6"-77"16,0 0-4-16,0 0 14 0,0 0-12 0,0 0 21 15,35-29-15-15,-5 19 24 0,6-8 11 0,9 2 2 16,-1 1-1-16,1 3-11 0,-7 2-12 16,-4 6-8-16,-34 4-4 0,45-2 1 0,-45 2 1 15,0 0 2-15,0 0 3 0,0 0 5 0,18 34 4 16,-18-34 1-16,-24 53 14 0,3-18-29 0,-11 3 24 16,-6 1-26-16,-1 0 10 0,-5 1 6 0,-1-3-5 15,7-1 2-15,8-7-8 0,30-29 0 16,-37 45-7-16,37-45-1 0,0 0-4 0,-8 34 1 15,8-34-5-15,0 0-5 0,47 27-11 16,-47-27-11-16,68 4-19 0,-29-19-41 0,28 16-79 16,-29-38-142-16,25 21-265 0,5 1 54 0,-15-19 382 15</inkml:trace>
  <inkml:trace contextRef="#ctx0" brushRef="#br0" timeOffset="5435.4672">15879 169 742 0,'-36'8'92'0,"9"14"-41"16,-17 3 9-16,4 19 26 0,-23 1 22 0,2 22-37 15,-16 0 15-15,5 23-25 0,-21-9 15 0,18 27 22 16,-20-13-11-16,20 17 7 0,-14-10-30 0,21 5-4 15,3-7-29-15,17-4-14 0,15-5 8 0,15-6-27 16,16-9 16-16,12-7-11 0,17-10-12 0,17-6-2 16,13-7-11-16,11-13-7 0,21 1-25 15,-6-19-19-15,24 13-55 0,-24-40-95 0,38 34-102 16,-20-22-205-16,-8-18 53 0,16 26 435 0</inkml:trace>
  <inkml:trace contextRef="#ctx0" brushRef="#br0" timeOffset="5952.3841">15909 1008 1562 0,'0'0'37'0,"0"0"-18"0,0 0 12 0,0 0 9 16,0 0 3-16,35-20-14 0,-35 20-13 0,46 4 0 15,-18 2 3-15,-1 0 4 0,3 0 2 0,2 4-4 16,-3 1-4-16,7 1-7 0,-6 2-2 0,-1 0-6 16,-1 0 1-16,-28-14 0 0,42 37 1 0,-42-37-2 15,20 47 4-15,-20-19-5 0,-4 1 4 16,-8 9-5-16,-2-1 4 0,-12 4-4 0,-2 3-8 15,-9 1 25-15,-7 2-24 0,-3 0 25 0,-1 1-11 16,-5-3-4-16,1-4 3 0,11-3-5 0,5-11 2 16,8-1-4-16,28-26 1 0,-27 21-3 0,27-21-2 15,0 0 0-15,0 0 0 0,0 0 2 16,47-27 0-16,-9-3 3 0,13-7-7 0,9-4 4 16,3-10-6-16,6-5 7 0,-1-3 8 15,-5 4-20-15,-6 2 23 0,-5 0-23 0,-9 8 12 16,-5-3 6-16,-10 9-5 0,-8 4 4 0,-9 7 0 15,-11 28 8-15,10-29 3 0,-10 29 4 0,0 0-3 16,0 0-4-16,-39 9-3 0,39-9-4 0,-54 48 2 16,25-15-3-16,-1 8 2 0,-2 1-5 0,4 1 3 15,9 4-6-15,-1 1-6 0,10-7 13 16,2-2-33-16,10 3 1 0,6-15-42 0,20 20-57 16,-28-47-94-16,65 46-255 0,-27-27-94 0,5-7 68 15</inkml:trace>
  <inkml:trace contextRef="#ctx0" brushRef="#br0" timeOffset="15335.2492">5794 1744 680 0,'-10'-30'157'16,"10"30"-50"-16,0 0-7 0,0 0-4 16,0 0-6-16,0 0-14 0,0 0-15 0,-27-23-8 15,27 23-5-15,0 0 1 0,-30-30 2 0,30 30-3 16,0 0-3-16,0 0-5 0,-28-31-8 16,28 31-5-16,0 0-4 0,0 0-2 0,-33-8-5 15,33 8-4-15,0 0-9 0,-46 25-2 0,46-25-2 16,-44 46 2-16,23-17-3 0,-5 1 3 0,6-3-4 15,0 1 2-15,20-28-3 0,-25 45 2 0,25-45-6 16,-4 40-2-16,4-40-8 0,10 37-2 0,-10-37-7 16,21 31-7-16,-21-31-17 0,42 24-14 15,-10-6-21-15,-32-18-21 0,69 14-33 0,-69-14-35 16,83-4-52-16,-47-4-62 0,3-12-89 16,23 28 189-16,-39-36 189 0</inkml:trace>
  <inkml:trace contextRef="#ctx0" brushRef="#br0" timeOffset="16087.149">6089 1834 673 0,'0'0'149'0,"8"-43"-31"16,-8 43-6-16,0 0-6 0,-12-29-15 16,12 29-20-16,0 0-16 0,-29-32-9 0,29 32-4 15,0 0 3-15,0 0-3 0,-34-16-5 0,34 16-9 16,0 0-10-16,0 0-5 0,-36 20-6 0,36-20 3 16,-27 32 2-16,27-32 7 0,-26 49-3 0,14-20 3 15,2-1-7-15,0 1-2 0,2-1-5 16,8-28 1-16,-8 49-4 0,8-49 1 0,6 38-3 15,-6-38 1-15,12 35-3 0,-12-35 2 16,0 0-2-16,40 30 2 0,-40-30-2 0,41 3 2 16,-41-3-1-16,50-9 0 0,-22-3 1 0,-28 12-3 15,51-32 2-15,-51 32-5 0,46-39 3 0,-46 39-3 16,35-43 4-16,-35 43-1 0,14-44 3 0,-14 44-2 16,8-43 2-16,-8 43-3 0,0-33 4 0,0 33-1 15,-10-30 2-15,10 30-2 0,0 0 1 16,-12-28 0-16,12 28 4 0,0 0 4 0,0 0 3 15,0 0 1-15,0 0-3 0,0 0-5 0,0 0-3 16,0 0-3-16,0 0-2 0,0 0 0 16,0 0 1-16,0 0 2 0,0 0 2 0,28 0 3 15,-28 0-1-15,45-3 2 0,-45 3 2 0,48-10-3 16,-48 10 1-16,48-10-3 0,-48 10-1 0,35-6-1 16,-35 6 0-16,0 0 1 0,30-2-1 15,-30 2 1-15,0 0 1 0,0 0-1 0,0 0 1 16,0 0 0-16,0 0 0 0,0 0 0 0,0 0 0 15,0 0 0-15,0 0-2 0,-10 31 1 0,10-31-2 16,-14 42 1-16,14-42-2 0,-18 43 3 0,18-43-3 16,-16 34 1-16,16-34-2 0,0 0 2 0,0 29-3 15,0-29 2-15,0 0-1 0,0 0 1 0,0 0 2 16,0 0 1-16,34 10 3 16,-34-10 4-16,0 0 4 0,40-32-2 0,-40 32 1 15,37-41-6-15,-37 41-1 0,42-47-3 0,-42 47 1 16,34-41-4-16,-34 41 3 0,25-28-2 0,-25 28 2 15,0 0-1-15,0 0 2 0,0 0 0 0,0 0 0 16,0 0 1-16,0 0-1 0,0 0-1 0,0 0-1 16,0 0 0-16,0 0-1 0,0 0 2 15,0 0-2-15,26 37 1 0,-26-37-2 0,0 0 1 16,12 32-1-16,-12-32 1 0,0 0-2 0,28 31 2 16,-28-31-2-16,0 0 2 0,39 20-1 0,-39-20 0 15,0 0 0-15,34 14 0 0,-34-14 0 16,0 0 0-16,28 10-3 0,-28-10-3 0,0 0-2 15,0 0-3-15,0 0 1 0,0 0 1 0,0 0 1 16,27-4 0-16,-27 4-4 0,0 0-7 16,0 0-8-16,28-36-15 0,-28 36-15 0,30-35-21 15,-2 33-25-15,-23-26-45 0,31 32-66 0,-36-4-103 16,20-35-152-16,8 43 106 0,-28-8 364 0</inkml:trace>
  <inkml:trace contextRef="#ctx0" brushRef="#br0" timeOffset="16792.0258">8658 1518 921 0,'0'0'193'16,"0"0"-82"-16,0 0-14 16,0 0 0-16,0 0-9 0,0 0-11 0,0 0-12 15,0 0-11-15,0 0-8 0,0 0-11 0,0 0-5 16,0 0-9-16,0 0-6 0,0 0-5 0,0 0-5 16,0 0-3-16,0 0-1 0,0 0-2 0,-22 31 2 15,18-3-2-15,-6 3 3 0,2 1-4 0,-4-3 3 16,4 1-10-16,8-30-8 0,-14 55-25 0,14-55-35 15,8 53-59-15,-8-53-77 0,20 35-171 16,-20-35-137-16,34 18 53 0,3 2 468 0</inkml:trace>
  <inkml:trace contextRef="#ctx0" brushRef="#br0" timeOffset="18656.0665">16679 1746 765 0,'0'0'111'0,"0"0"-26"16,0 0-11-16,0 0-17 0,0 0-19 15,0 0-17-15,0 0-7 0,0 0 5 0,0 0 6 16,32-24 2-16,-32 24 2 0,49-23-7 0,-21 11-3 16,8 0-3-16,1-2-1 0,-1 2-3 0,-3 1-1 15,1 1-4-15,-2 4-2 0,-32 6-3 16,45-6-1-16,-45 6 0 0,0 0 1 0,30 8 4 15,-30-8 3-15,0 0 5 0,-6 31 0 0,6-31 2 16,-22 44-7-16,5-15 2 0,-13 3-4 16,-4 1 9-16,-3 1 0 0,1 3 13 0,-2-7 3 15,3 7 8-15,-1-10-4 0,12 1-1 0,24-28-11 16,-39 35-7-16,39-35-11 0,0 0-6 0,0 0-5 16,0 0 0-16,0 0 1 0,21 30 2 0,-21-30 0 15,56-2 1-15,-17-6-1 0,1-8-15 0,14 5-19 16,-9-15-31-16,18 16-38 0,-27-21-57 15,29 31-105-15,-27-10-223 0,-4-14 38 0,11 28 355 16</inkml:trace>
  <inkml:trace contextRef="#ctx0" brushRef="#br0" timeOffset="18906.7106">17582 1545 1426 0,'0'0'185'0,"0"0"-181"0,0 0-14 15,0 0 5-15,0 0 4 0,0 0 4 0,0 0-3 16,51-31-1-16,-17 15-9 0,6 4-6 0,3-6-6 15,9 11-49-15,-21-17-54 0,31 30-118 0,-31-18-182 16,11-4-34-16,15 20 230 0</inkml:trace>
  <inkml:trace contextRef="#ctx0" brushRef="#br0" timeOffset="19486.2689">18416 1211 1486 0,'0'0'49'15,"0"0"-51"-15,0 0-4 0,0 0 3 0,0 0 9 16,0 0 8-16,0 0 3 0,0 0 5 0,31 5 1 15,-31-5 3-15,52 8-3 0,-23-6-4 0,-1 4-8 16,0-2-5-16,2 2-4 16,3 0 1-16,1 0 0 0,-4 2 0 0,-30-8 0 15,39 15 0-15,-39-15-1 0,0 0 3 0,28 28-1 16,-28-28 2-16,6 28 0 0,-6-28 2 0,-16 39-2 16,16-39-12-16,-38 51 30 0,9-21-31 0,-7-3 32 15,0 5-13-15,-3-5-1 0,3-1 7 0,1-5-2 16,5-1 3-16,30-20-6 0,-38 20-3 15,38-20-7-15,0 0-5 0,0 0-4 0,0 0-4 16,0 0 1-16,0 0 3 0,0 0 3 0,38-34 3 16,-6 13 2-16,9-9-4 0,7-3 4 0,-1-5-3 15,5 5-14-15,-3-1 29 0,3 1-28 0,-5 1 26 16,-7 1-9-16,-5 1-3 0,-1 5 2 16,-34 25-1-16,46-45 3 0,-46 45-3 0,27-32 5 15,-27 32 4-15,0 0 8 0,0 0 6 16,0 0 4-16,0 0-5 0,0 0-6 0,0 0-7 15,0 0-6-15,0 0-2 0,0 0-4 0,-35 22 1 16,35-22-2-16,-34 45 3 0,14-15-3 0,0-1 3 16,3 7-7-16,-1-7 1 0,8 1 7 0,2 1-31 15,6 1 19-15,2-3-30 0,10 1 6 0,-10-30-7 16,30 59-24-16,-30-59-22 0,55 43-44 0,-55-43-67 16,89 14-178-16,-31-10-114 0,-3-20 27 15,24 22 464-15</inkml:trace>
  <inkml:trace contextRef="#ctx0" brushRef="#br0" timeOffset="23939.7488">19964 368 1366 0,'0'0'7'0,"0"0"-10"0,0 0 19 0,0 0-17 16,32 22 1-16,1-14 2 0,5-2 8 0,10-1 18 15,5-3 21-15,12 14-1 0,-9-10 21 16,17 16-28-16,-10-3-2 0,11 17 1 0,-1 1-15 16,0 10 6-16,-9 1-14 0,-1 5-1 0,-16 4-12 15,-11 6 8-15,-18 6-7 0,-10 4 10 0,-16 5-11 16,-12 5 7-16,-14 6-13 0,-5 3-5 0,-17 1 21 16,-5 1-22-16,-12-1 21 0,-1-1-6 0,-7-7-12 15,6-5 11-15,-4-7-10 0,4-8 8 16,1-4-7-16,15-10 6 0,1-7-7 15,17-9-3-15,9-5-27 0,5-17-37 0,32 15-66 16,-5-28-111-16,0 0-298 0,38-10 9 0,-10-15 253 16</inkml:trace>
  <inkml:trace contextRef="#ctx1" brushRef="#br0">17304 11079 0,'0'0'15</inkml:trace>
  <inkml:trace contextRef="#ctx0" brushRef="#br0" timeOffset="27981.1357">8715 699 866 0,'0'0'74'0,"10"-32"6"0,-10 32-6 16,10-27 7-16,-10 27-5 0,20-38-2 0,-20 38-16 15,31-37-7-15,-31 37-6 0,30-35 1 0,-30 35-5 16,28-22-5-16,-28 22-9 0,0 0-11 0,0 0-7 16,35 0-2-16,-35 0 1 0,22 31-1 0,-4 1 2 15,-2 5-7-15,4 7 4 0,3 11-10 16,-1 4 7-16,4 10-9 0,0 0 9 0,-3-5-10 16,5-1 11-16,4 0-9 0,-3-4 9 0,-1-5-7 15,0 3 9-15,-2-10-8 0,-7-4 7 16,-1-3 12-16,-8-5-32 0,-10 0 33 0,-8 9-31 15,-12 1 10-15,-13 10 2 0,-15 8-16 0,-11 0 5 16,-14 22-16-16,-19-5 13 0,-3 5-6 16,-8 0 15-16,8-7-10 0,-4-3 8 0,20-6-31 15,6-26-29-15,41 9-102 0,-11-43-195 0,43-9-118 16,33 0 38-16,-5-51 445 0</inkml:trace>
  <inkml:trace contextRef="#ctx0" brushRef="#br0" timeOffset="42785.0755">19340 1718 650 0,'0'0'146'16,"28"-17"-99"-16,-28 17-6 0,0 0 13 0,18-36 5 16,-18 36 6-16,0 0-8 0,4-37 7 15,-4 37 2-15,0 0 3 0,0 0-8 0,-26-28-9 16,26 28-16-16,-28-4-10 0,28 4-6 0,-37 6-3 16,37-6-1-16,-54 22 0 0,25-6 5 15,-7-1 2-15,6 5 7 0,-7-2-6 0,37-18 0 16,-54 35-13-16,54-35-3 0,-30 30-7 0,30-30 0 15,-13 29-4-15,13-29 2 0,3 38-6 0,-3-38-5 16,16 37-16-16,-16-37-11 0,36 32-21 16,-36-32-17-16,55 19-37 0,-55-19-40 15,70 0-65-15,-43-12-78 0,3-9-113 0,26 23 127 0,-33-34 283 16</inkml:trace>
  <inkml:trace contextRef="#ctx0" brushRef="#br0" timeOffset="43536.943">19594 1586 848 0,'0'0'87'15,"-30"14"-22"-15,30-14 13 0,-32 24 4 0,32-24-13 16,-33 25-16-16,33-25-13 0,-30 42 2 0,30-42 1 16,-32 41 0-16,32-41-8 0,-20 39-5 0,20-39-12 15,-11 38-4-15,11-38-9 0,-4 35 1 16,4-35-5-16,12 28 2 0,-12-28-3 0,0 0 2 15,23 27-2-15,-23-27 1 0,0 0 0 0,42 8-1 16,-42-8 2-16,30-13-2 0,-30 13 2 0,37-26-2 16,-37 26 1-16,44-41-3 0,-44 41 3 15,39-48-4-15,-39 48 0 0,38-55-7 0,-38 55 0 16,34-51-6-16,-34 51 5 0,35-49 0 0,-35 49 7 16,22-41-1-16,-22 41 6 0,10-32-1 15,-10 32 3-15,0 0 1 0,0 0 3 0,0 0 4 16,-12-29 4-16,12 29 2 0,0 0-1 0,0 0-4 15,-28 9-2-15,28-9-1 0,0 0 0 0,-27 28 2 16,27-28-2-16,0 0-2 0,-18 27-4 0,18-27-2 16,0 0-1-16,0 0 1 0,0 0-1 0,0 0 2 15,37 22 0-15,-37-22 2 0,38-6 4 16,-38 6 2-16,46-6 2 0,-46 6-1 0,49-8-3 16,-49 8-3-16,40-5-2 0,-40 5-2 15,29-4 0-15,-29 4 0 0,0 0 0 0,0 0 0 16,0 0 2-16,0 0 0 0,0 0 2 0,0 0 0 15,0 0 1-15,0 0 1 0,0 0-1 0,4 29 4 16,-4-29-3-16,0 0 3 0,-35 36-4 0,35-36 1 16,0 0-4-16,-26 29 0 0,26-29-3 15,0 0-1-15,0 0-1 0,0 0 0 0,0 0 0 16,0 0 1-16,0 0 0 0,30 22 1 0,-30-22 1 16,31-8-1-16,-31 8 1 0,34-20-1 0,-34 20 2 15,40-23-2-15,-40 23 2 0,33-30-2 0,-33 30 2 16,36-29 0-16,-36 29 6 0,34-30-2 15,-34 30 4-15,25-28-4 0,-25 28 2 0,0 0-3 16,22-31 2-16,-22 31-1 0,0 0 2 16,0 0-1-16,0 0-1 0,0 0-1 0,0 0-3 15,0 0-1-15,0 0-1 0,0 0 0 0,0 0 0 16,0 0 1-16,0 0 0 0,0 0 0 0,0 0-1 16,20 29 1-16,-20-29-2 0,0 0 3 0,0 0-2 15,0 0 1-15,0 0-2 0,34 28 1 0,-34-28 0 16,0 0 1-16,0 0-1 0,35 10 1 15,-35-10-2-15,0 0 0 0,38-4 0 0,-38 4-1 16,28-6-7-16,-28 6-10 0,31-4-11 0,-31 4-20 16,34-4-16-16,-34 4-19 0,28 10-21 15,-28-10-23-15,0 0-35 0,17 33-31 0,-5 3-68 16,-14 3-88-16,2-39-13 0,-10 71 314 0</inkml:trace>
  <inkml:trace contextRef="#ctx0" brushRef="#br0" timeOffset="53859.7269">480 3862 1107 0,'-38'25'92'0,"10"-25"-10"0,28 0-24 0,0 0-20 16,-27 18-11-16,27-18-12 0,0 0-11 0,0 0-5 16,29 10 1-16,-29-10 6 0,64 0 5 0,-23-4 5 15,9-2 0-15,7-4-5 0,10-2-6 0,3 1-3 16,7-3-4-16,0 0 2 0,-2-2-3 0,3 3 3 16,-11 1-3-16,-2 2-5 0,-1 4-11 0,-11 10-24 15,-15-12-39-15,15 26-77 0,-53-18-113 0,30-4-210 16,-30 4 67-16,0 0 415 0</inkml:trace>
  <inkml:trace contextRef="#ctx0" brushRef="#br0" timeOffset="54032.0346">303 4358 1393 0,'-53'8'37'0,"53"-8"-34"16,0 0-7-16,0 0 0 0,0 0 3 0,55 25 1 15,-3-31 0-15,9-7-2 0,20-5 1 0,10-8-3 16,8-1 4-16,4-5-4 0,6 1-12 0,-8-11-47 16,20 19-74-16,-24-28-94 0,22 17-125 15,-6 7-91-15,-32-25 285 0</inkml:trace>
  <inkml:trace contextRef="#ctx0" brushRef="#br0" timeOffset="54298.3248">1268 3714 1617 0,'0'0'-3'0,"0"0"-9"0,27-8 4 15,7-6 7-15,14-9 8 0,9 1-5 0,20-1 1 16,6 1-1-16,5 2 12 0,1 5 2 0,-4 5 6 16,-6 6-2-16,-6 4-9 0,-5 8-3 15,-9 7-5-15,-11 5 0 0,-13 8-3 0,-13 5 4 16,-14 8-5-16,-16 15 8 0,-14 5-9 0,-15 7 7 15,-23 9-12-15,-7 0 7 0,-14 6-10 0,-3-9 10 16,1-1-8-16,-6-4 9 0,8-6 2 0,6-8-33 16,9-2 8-16,3-19-54 0,29 7-34 0,-11-33-91 15,45-8-264-15,6 30-36 0,-6-30 211 0</inkml:trace>
  <inkml:trace contextRef="#ctx0" brushRef="#br0" timeOffset="55081.5532">3182 3724 574 0,'0'0'106'0,"0"0"2"0,26-30 9 15,-26 30-14-15,0 0-9 0,0 0-19 0,0 0-13 16,0 0-12-16,0 0-6 0,0 0-4 0,0 0-3 16,0 0-2-16,0 0-7 0,-16 28-1 0,16-28-5 15,-27 57 4-15,7-21-2 0,-4 11 7 0,-6 0-8 16,5 8 0-16,-3-4-8 0,6-2 4 16,-2-3-10-16,9-7 5 0,1-3-12 15,4-9 1-15,10-27-4 0,-10 39 1 0,10-39-2 16,0 0 1-16,0 0-1 0,0 0 2 0,0 0 0 15,0 0 3-15,30 16 4 0,-30-16 1 0,33-33 5 16,-13 5-5-16,8-9 3 0,-1-5-8 0,-1-3 4 16,-4 0-8-16,-4-4 7 0,-2 3-7 0,-4-1 9 15,-3 8-3-15,-3-1 7 0,2 3-5 16,-6-2 3-16,6 5-4 0,-6 3 3 0,-2 31-2 16,2-44 4-16,-2 44 2 0,0 0-1 0,0 0 2 15,0 0-5-15,0 0-3 0,0 0-4 0,0 0-5 16,0 0-2-16,0 0-4 0,0 0 3 0,0 0 3 15,0 0 2-15,26 44 5 0,-26-44-4 16,36 45 1-16,-36-45-2 0,35 41 2 0,-35-41-2 16,38 40 2-16,-38-40-2 0,35 35 2 15,-35-35-2-15,38 32 2 0,-38-32-1 0,38 21 1 16,-38-21 0-16,45 12 2 0,-45-12 0 0,58-6 1 16,-19-4 2-16,7-7-1 0,3-9 2 0,3-3-2 15,-1-7 2-15,3 1-6 0,-1 1 2 0,-7 3-4 16,-3 5 2-16,-9 6-2 0,-34 20 1 0,44-19 0 15,-44 19-2-15,0 0 0 0,0 0-2 16,0 0 1-16,0 29 1 0,-10 1 3 0,-6 13-2 16,-4 10 4-16,-8 4-7 0,-1 6 5 0,-7 2-11 15,0 0 2-15,9 0-13 0,-1-10 1 16,6 0-11-16,4-7-1 0,12-1-21 0,2-16-20 16,20 15-46-16,-16-46-58 0,50 53-99 0,-50-53-244 15,55 27 59-15,3-7 353 0</inkml:trace>
  <inkml:trace contextRef="#ctx0" brushRef="#br0" timeOffset="55269.5084">4384 4187 1672 0,'0'0'11'0,"-39"25"-8"0,39-25-2 15,-30 32 3-15,30-32-4 16,-24 37 0-16,24-37-6 0,-19 47 0 0,19-47-6 15,-6 47-2-15,12-19-26 0,-6-28-24 0,15 51-40 16,-15-51-112-16,30 44-130 0,-2-17-151 0,-28-27 112 16,65 45 385-16</inkml:trace>
  <inkml:trace contextRef="#ctx0" brushRef="#br0" timeOffset="56146.7202">5097 3783 1273 0,'-29'-4'205'0,"29"4"-181"0,0 0-2 16,0 0 7-16,0 0-2 0,0 0-11 0,0 0-13 15,0 0-7-15,0 0 2 0,31 2 11 16,-31-2 8-16,52 0 4 0,-25 0-1 0,7 2-6 15,-2-2-7-15,1 4-3 0,-3 0-2 16,-2-2 1-16,-28-2-4 0,37 16 3 0,-37-16 1 16,0 0 2-16,14 27 4 0,-14-27 3 0,-12 38 0 15,12-38 4-15,-29 53-7 0,7-22 5 0,-10-1-7 16,3-1 3-16,-7-1-7 0,-2-3 6 16,5-5 3-16,3-4 0 0,30-16 0 0,-36 14-5 15,36-14-6-15,0 0-2 0,0 0-5 0,0 0-2 16,0 0 0-16,24-32-2 0,4 5 2 0,7-11-5 15,15-7 6-15,3-4-6 0,5-2 9 0,3-1-4 16,-3 5 7-16,-5 2-5 0,1 3 9 0,-7 5-5 16,-9 6 5-16,-3 7-4 0,-35 24 7 0,40-28 3 15,-40 28 7-15,0 0 6 16,0 0 1-16,0 0-2 0,0 0-7 0,-24 16-5 16,24-16-7-16,-59 49 3 0,19-11-4 0,-5 5 6 15,-1 0-7-15,3 3 4 0,5-3-6 0,8-2 3 16,6-1-6-16,11-3-4 0,7 0-18 0,6-5-10 15,17 5-24-15,-17-37-18 0,54 61-31 0,-54-61-29 16,91 48-73-16,-55-48-97 0,11 7-168 0,26 15 51 16,-27-32 426-16</inkml:trace>
  <inkml:trace contextRef="#ctx0" brushRef="#br0" timeOffset="56397.3493">6168 4074 1368 0,'0'0'87'0,"-53"10"-8"15,53-10 8-15,-38 18-10 0,38-18-25 0,-39 25-29 16,39-25-6-16,-56 38-3 0,25-9 8 0,1 1-1 16,2-1-1-16,1-1-11 0,9 2-4 0,18-30-6 15,-18 49 0-15,18-49-3 0,12 43 0 0,-12-43-11 16,41 35-5-16,-5-23-16 0,0-8-12 15,19 6-30-15,-9-26-32 0,31 28-118 16,-30-39-137-16,37 23-14 0,-11-2-119 0,-16-24 405 16</inkml:trace>
  <inkml:trace contextRef="#ctx0" brushRef="#br0" timeOffset="57149.2285">6743 4090 1187 0,'-28'8'109'16,"-6"-14"-55"-16,34 6 19 0,-47 2 12 0,47-2-13 15,-46 16-31-15,46-16-13 0,-55 25-4 0,55-25 6 16,-60 34 5-16,60-34 2 0,-49 49-6 0,25-23-4 16,24-26-8-16,-32 55-4 0,32-55-7 0,-9 51 0 15,9-51-4-15,8 47 2 0,-8-47-4 16,29 41 2-16,-29-41-4 0,56 34-14 16,-19-24 12-16,7-4-13 0,3-6 15 0,-1-2 12 15,7-6-17-15,-5-4 9 0,1-4-17 0,-3-1-6 16,-3-3-5-16,-7-6-3 0,-2 1 2 0,-12-3 3 15,-22 28 9-15,35-53 1 0,-25 25 6 0,-2 1-4 16,-6-3 6-16,-2 30-3 0,-8-47 7 0,8 47-2 16,-28-37 3-16,28 37-1 0,-37-32 1 0,37 32 0 15,-50-16 3-15,50 16 1 0,-51 0 1 16,51 0 1-16,-38 18-3 0,38-18-1 0,0 0-3 16,-28 36 3-16,28-36-3 0,0 0 2 0,22 39-2 15,-22-39 3-15,46 18 1 0,-13-10 1 16,1-3 0-16,-2-1 1 0,3 0 1 0,-5 0 1 15,2-2 4-15,-3 0 1 0,-29-2 1 0,46 2-2 16,-46-2-3-16,30 0-3 0,-30 0-1 0,0 0 1 16,0 0 2-16,0 0 0 0,0 0 1 15,0 0-1-15,0 0-1 0,0 0-1 0,0 0-3 16,-14 38-1-16,14-38-2 0,-34 33 1 0,34-33-2 16,-37 32 2-16,37-32-2 0,-32 29 0 0,32-29-1 15,-14 28 1-15,14-28-3 0,0 0 2 0,0 27-1 16,0-27 1-16,0 0 0 0,0 0 1 0,38 6 0 15,-38-6 1-15,37-18 0 16,-37 18-1-16,48-31 3 0,-20 9-4 0,-1 3 5 16,-27 19-4-16,52-48 3 0,-52 48-2 0,43-47 3 15,-43 47-3-15,30-39 4 0,-30 39 2 0,0 0 4 16,20-28 2-16,-20 28 5 0,0 0-3 0,0 0-2 16,0 0-5-16,0 0-5 0,0 0-1 0,-32 8-3 15,32-8 1-15,0 0-1 0,-24 35 0 0,24-35-1 16,0 0 2-16,0 40-3 0,0-40 3 15,0 0-1-15,30 27 1 0,-30-27 0 0,44 10 2 16,-15-14 0-16,7-2-1 0,8-7 1 0,3-1-1 16,5-4 2-16,-1-2-1 0,2 1 2 0,-1 1 0 15,-6 0 4-15,-7 7-1 0,-3-3 1 16,-9 8-2-16,-27 6-1 0,28-10 0 0,-28 10 0 16,0 0 1-16,0 0-1 0,0 0 1 0,0 0-3 15,-16 41 0-15,16-41-2 0,-41 57 0 16,9-23-4-16,2-3-1 0,3 1-16 0,1-5-6 15,14 5-22-15,12-32-7 0,-16 53-37 0,16-53-43 16,16 47-103-16,-16-47-238 0,0 0-70 0,57 32 185 16</inkml:trace>
  <inkml:trace contextRef="#ctx0" brushRef="#br0" timeOffset="57352.8662">8416 4080 1833 0,'0'0'42'0,"0"0"-45"0,0 0 6 15,0 0 8-15,0 0 0 0,0 0 0 16,45 2-6-16,-3 0-6 0,6-4-1 0,13 0-9 16,2-4-16-16,5 6-34 0,-13-17-76 0,30 34-180 15,-15-23-284-15,-7-1 34 0,2 7 379 0</inkml:trace>
  <inkml:trace contextRef="#ctx0" brushRef="#br0" timeOffset="59216.8871">12016 3403 1427 0,'0'0'20'0,"0"0"-23"16,0 0 14-16,0 0 11 0,0 0 4 0,0 0-2 16,45 14-9-16,-45-14 2 0,44 4 7 0,-44-4 4 15,40 8-3-15,-40-8-7 0,33 12-10 0,-33-12-3 16,0 0 18-16,36 39-30 0,-36-39 38 0,10 39-28 16,-10-39 13-16,-8 53 2 0,-2-25-8 15,-6 5 2-15,-4 3-4 0,-2 1 4 0,-3-1-2 16,-3-1 6-16,-6-1-4 0,5-1 5 0,-5-5-4 15,10-1 0-15,24-27-6 0,-43 34-2 0,43-34-3 16,0 0-1-16,0 0-2 0,0 0-2 0,0 0 0 16,0 0-1-16,0 0 3 0,0 0 1 0,39-30 2 15,-3-1-3-15,11-7 2 0,5-5-6 16,3-4 5-16,1-3-7 0,1-1 7 16,3-2-5-16,-7 2-9 0,-5 2 26 0,-9 2-25 15,-3 5 28-15,-8 7-7 0,-9 3-2 0,-19 32 8 16,26-35 1-16,-26 35 7 0,0 0 0 0,0 0 1 15,0 0-8-15,0 0-7 0,-38 21-5 0,38-21-5 16,-53 62 5-16,17-19 9 0,-1 6-20 0,5 2 19 16,-2 0-22-16,15 3 6 0,-1-5-1 0,12 0-16 15,2-8-10-15,20 6-23 0,-2-15-23 16,25 15-45-16,-37-47-54 0,91 67-127 0,-45-39-244 16,9-13 47-16,17 17 350 0</inkml:trace>
  <inkml:trace contextRef="#ctx0" brushRef="#br0" timeOffset="59577.1664">12984 4033 1348 0,'0'0'130'0,"0"0"-58"0,0 0-5 15,0 0-4-15,0 0-14 0,0 0-20 0,0 0-13 16,0 0-11-16,0 0-6 0,0 0 0 15,0 0 3-15,0 0 3 0,2 41 3 0,-2-41-2 16,-8 48 2-16,2-21-7 0,0 1 3 0,-2 1-5 16,-2 3 1-16,1-1-4 0,1-3-1 0,4 1-23 15,4-29-23-15,2 49-52 0,-2-49-57 16,13 38-134-16,-13-38-256 0,0 0 73 0,40 37 340 16</inkml:trace>
  <inkml:trace contextRef="#ctx0" brushRef="#br0" timeOffset="63143.4807">10097 3630 1061 0,'-38'5'56'0,"38"-5"-1"0,0 0 18 16,0 0 6-16,-31-7-6 0,31 7-13 15,0 0-13-15,0 0-5 0,0 0-1 16,0 0 1-16,0 0-3 0,0 0-7 0,0 0-11 16,0 0-6-16,0 0-6 0,-12 43 3 0,4-16-1 15,4 9 6-15,-8-3-3 0,2 9 5 0,-2-3-5 16,2 8 4-16,-7 0-7 0,-1 1 4 0,0-1-5 15,0-6 4-15,0-7-6 0,18-34 1 0,-19 45-7 16,19-45 1-16,0 0-3 0,0 0 0 16,0 0-1-16,0 0-1 0,0 0 3 0,0 0 0 15,0 0 2-15,0 0-2 0,37-49 3 0,-13 9-6 16,0-11 5-16,7-6-7 0,1-8 8 0,2 0-8 16,-5 6 7-16,-1-4-8 0,0 6 6 15,-2-2-6-15,-5 4-9 0,-5 6 24 0,0 4-23 16,-4 7 25-16,-4 7-10 0,-8 31-2 0,8-36 2 15,-8 36 0-15,0 0-1 0,0 0 1 16,0 0-1-16,0 0 0 0,0 0-1 0,0 0-1 16,0 0 0-16,-14 40 3 0,14-40-2 0,-4 55-10 15,2-28 26-15,2-27-26 0,12 47 27 0,-12-47-14 16,28 38-2-16,-28-38 4 0,55 29-3 0,-19-17 5 16,3-6 0-16,11-2 1 0,-3-6 0 0,7-2-1 15,-7-4-1-15,1 0-1 0,-3-3 1 16,-5-3-2-16,-4-2 0 0,-3 0-1 0,-1-3-13 15,-2 1 12-15,-30 18-10 0,41-37 22 16,-41 37-6-16,32-30 9 0,-32 30-11 0,0 0-3 16,0 0-3-16,20-28 0 0,-20 28 0 0,0 0 0 15,0 0 0-15,0 0 0 0,-10 32 0 0,4-5 0 16,-4 15 0-16,0 11 0 0,-4 8 0 0,2 0 0 16,0 8-8-16,-1 2-4 0,9 4-15 15,-2-5-3-15,14 3-21 0,0-18-4 0,19 6-30 16,-5-23-21-16,29 15-48 0,-21-35-61 0,41 33-71 15,-31-22-169-15,10-17 20 0,17 18 308 0</inkml:trace>
  <inkml:trace contextRef="#ctx0" brushRef="#br0" timeOffset="63331.4517">11586 4084 1629 0,'0'0'66'0,"-41"14"-26"15,41-14 10-15,-20 33-6 0,20-33-8 0,-14 42-16 16,14-42-8-16,-10 51-3 0,8-24-3 0,-4 1-6 16,4 0 1-16,2-1-3 0,0-27 0 15,0 55-19-15,0-55-14 0,8 57-33 0,-8-57-77 16,20 63-156-16,-20-63-279 0,10 50 22 0,6-17 358 16</inkml:trace>
  <inkml:trace contextRef="#ctx0" brushRef="#br0" timeOffset="63942.3687">13816 3752 1403 0,'-44'-8'114'0,"44"8"-37"0,0 0-15 0,0 0-6 15,-28-4-14-15,28 4-14 0,0 0-12 16,0 0-2-16,32-20 3 0,-32 20-1 0,62-26 0 15,-25 13-6-15,11-3-3 0,9 2-7 0,1 2 0 16,-1-3-7-16,6 9-3 0,-5-4-10 0,3 6-10 16,-7 2-15-16,1 12-24 0,-23-18-33 15,19 35-74-15,-51-27-99 0,0 0-260 0,36 24 55 16,-36-24 352-16</inkml:trace>
  <inkml:trace contextRef="#ctx0" brushRef="#br0" timeOffset="64098.9992">13653 4165 1704 0,'0'0'78'16,"0"0"-65"-16,0 0-4 0,0 0 4 0,0 0 1 15,44-2 3-15,-6-8-10 0,15-4-3 0,12-5-4 16,17-7 2-16,11-5-6 0,10-5-12 0,0-5-52 16,25 33-150-16,-31-28-381 0,20 13 3 0,-4 3 237 15</inkml:trace>
  <inkml:trace contextRef="#ctx0" brushRef="#br0" timeOffset="65070.1827">15283 3948 94 0,'4'-33'22'16,"-4"33"16"-16,8-30 25 0,-8 30 26 0,10-37 23 16,-10 37-8-16,16-43-1 0,-16 43-13 15,19-50 8-15,-19 50 1 0,18-49 8 0,-18 49-7 16,26-47-7-16,-26 47-21 0,20-45-5 0,-20 45-9 16,18-34-3-16,-18 34-10 0,0 0-9 0,0 0-7 15,0 0 0-15,0 0 3 0,0 0-4 0,0 0-8 16,0 0-10-16,0 0-5 0,0 0-4 0,-36 42 7 15,36-42 1-15,-32 59 8 0,11-28-1 0,7 3 6 16,-2-7-6-16,4 7 3 0,12-34-6 16,-18 51 1-16,18-51-8 0,-6 53 1 0,6-53-6 15,0 49 2-15,0-49-3 0,10 40 2 16,-10-40-2-16,18 31 2 0,-18-31-3 0,0 0 1 16,34 20-1-16,-34-20 1 0,0 0 1 0,29-14 1 15,-29 14 1-15,26-30-2 0,-14 3 2 0,6-11-4 16,0-1 4-16,5-6-5 0,-1-2 6 15,-2-3-7-15,4 1 7 0,-5-2-7 0,1 4 6 16,0 3-5-16,-2-3-13 0,2 6 28 0,-5-2-25 16,3 5 29-16,-6 7-6 0,4 3-3 0,-16 28 2 15,18-35-4-15,-18 35 1 0,0 0-2 0,0 0-1 16,0 0-1-16,0 0-1 0,0 0 1 0,0 37 0 16,0-37 3-16,-10 57-1 0,2-23-7 0,0-1 26 15,4 1-22-15,-2-7 21 16,4 3-13-16,2-30-6 0,10 45 0 0,-10-45-1 15,34 35 1-15,-34-35-1 0,49 22 2 0,-13-16 0 16,2-4 0-16,5-6 1 0,3-4-1 0,1-4 0 16,7-3-5-16,-7-5 0 0,-1 0 0 0,-1-3 0 15,-5 1 0-15,-6 0 0 0,-3 3 0 0,-31 19-12 16,50-32 12-16,-50 32 1 0,29-18 7 0,-29 18-8 16,0 0 0-16,0 0 1 0,0 0-9 15,0 0 6-15,-9 38 3 0,-1-7 10 0,-8 9-11 16,-6 5 0-16,2 4 0 0,-2 2 0 0,3-2 0 15,3 1 0-15,0-5-1 0,10-2-21 16,0 1-6-16,14-3-20 0,-4-8-9 0,16 7-36 16,-18-40-31-16,47 63-67 0,-47-63-91 0,58 17-243 15,-18 3 26-15,-13-24 323 0</inkml:trace>
  <inkml:trace contextRef="#ctx0" brushRef="#br0" timeOffset="65399.1468">16750 3942 1454 0,'0'0'187'0,"0"0"-167"16,-25-31-6-16,25 31 13 0,0 0 10 0,53-43 1 16,-25 25-7-16,11 4-8 0,5-4 5 0,3 7-1 15,-3-3 0-15,2 8-6 0,-9 0-9 0,-1 6-6 16,-9 2-3-16,-27-2-2 0,36 10 1 0,-36-10 5 15,0 0 1-15,16 43 5 0,-16-43-3 0,-24 49-2 16,2-19-6-16,-5 7 2 0,-7-1-4 16,-2-1 6-16,-3-1-3 0,-3-3 6 0,3-1-4 15,-5-1 2-15,6-3-2 0,9-3-3 0,1-3-2 16,28-20 0-16,-32 32 0 0,32-32 0 0,0 0-1 16,0 0 0-16,22 29 0 0,-22-29 0 15,58 0-6-15,-13-8-9 0,9 0-13 0,3-5-20 16,8 5-32-16,-9-18-40 0,21 28-63 15,-37-37-100-15,33 13-243 0,-18 12 14 0,-7-17 282 16</inkml:trace>
  <inkml:trace contextRef="#ctx0" brushRef="#br0" timeOffset="65884.7516">17657 3389 1389 0,'0'0'94'0,"-30"4"-58"0,30-4 13 0,0 0 14 16,0 0 4-16,0 0-3 0,38 24-17 0,-38-24-7 15,46 22-4-15,-19-17-1 0,3 11-13 0,-2-4 5 16,1-2-15-16,-1 8 19 0,4-5-19 0,-2 1 11 16,-30-14-23-16,45 32 0 0,-45-32 0 15,26 31 0-15,-26-31 0 0,2 40 0 0,-2-40 0 16,-16 51 0-16,2-24 0 0,-10 9 0 0,-5-1 0 15,-5 1 0-15,-6 3 0 0,-3 0 0 0,3 1 0 16,-5-3 0-16,7-4 0 0,0-1 0 0,7-6 0 16,31-26 0-16,-40 29 0 0,40-29 0 15,0 0 0-15,0 0 0 0,0 0 0 16,0 0 0-16,44 8 0 0,-15-22 0 0,17-7 0 16,2-9 0-16,13-3 0 0,-2-9 0 0,3-1 0 15,-1 4 0-15,-4-7 0 0,-9 9 0 0,-2-4 0 16,-5 1 0-16,-9 3 0 0,-8-1 0 0,-11 5 0 15,-3 1 0-15,-4 5 0 0,-6 27 0 0,-2-36 0 16,2 36 0-16,0 0 0 0,-37-11 0 0,37 11 0 16,-52 21 0-16,22-1 0 0,-3 8 0 15,-3 3 0-15,6 4 0 0,3 3 0 0,1 3 0 16,8 1 0-16,8-3 0 0,0 2 0 0,10 1-2 16,2-3-27-16,12 6-10 0,0-5-3 0,12 3-18 15,0-16-22-15,21 15-48 0,-47-42-68 16,83 53-141-16,-29-31-198 0,-17-13 62 0,19 21 362 15</inkml:trace>
  <inkml:trace contextRef="#ctx0" brushRef="#br0" timeOffset="66229.3515">18556 4041 1368 0,'-30'-10'256'0,"30"10"-233"0,-31 2-15 16,31-2 5-16,0 0 7 0,0 0 3 0,0 0 2 16,41 0 3-16,-13-6 4 0,12 2 0 0,3-2-2 15,9 0-4-15,-5 0-5 0,7 4-6 0,-9-1-6 16,1 3-3-16,-9 7-4 0,-7-3-1 0,-30-4 2 16,28 16 5-16,-28-16 5 0,0 0 2 0,-16 45-2 15,16-45-4-15,-51 54-6 0,9-23 4 16,-4 0 0-16,-9 3 7 0,-1-3 1 0,1 5-13 15,2-7-2-15,9 5 0 0,6-11 0 0,11 3 0 16,27-26 0-16,-24 30 0 0,24-30 0 0,0 0 0 16,32 27 0-16,-7-25 0 0,19-4 0 0,5-6 0 15,13 2 0-15,1-7-23 0,12 1-38 16,-9-10-25-16,17 20-63 0,-36-35-112 0,41 27-309 16,-25-6-1-16,-8-7 246 0</inkml:trace>
  <inkml:trace contextRef="#ctx0" brushRef="#br0" timeOffset="66417.3217">19515 4041 1729 0,'0'0'172'0,"-28"12"-137"0,28-12-7 15,0 0 7-15,0 0-1 0,0 0-20 0,41-2-14 16,-5-2 0-16,10-2 0 0,9-2 0 0,8-2 0 15,1 0 0-15,1-5 0 0,0 5-23 0,-3-8-48 16,13 20-50-16,-23-34-102 0,41 23-351 0,-34-3-13 16,2-2 140-16</inkml:trace>
  <inkml:trace contextRef="#ctx0" brushRef="#br0" timeOffset="67404.1505">20819 3624 1028 0,'0'0'84'15,"0"0"-1"-15,0 0 10 0,0 0 5 16,0 0-13-16,-37-22-21 0,37 22-13 0,0 0-12 16,-34 22-5-16,34-22-5 0,-30 27 2 0,30-27-7 15,-25 38 1-15,25-38-9 0,-20 57 0 0,10-24-5 16,0 6 5-16,2-3-4 0,-2 5 6 0,0-1-6 15,2-3 2-15,4-4-6 0,-1-3 1 16,5-30-6-16,-2 47 1 0,2-47-4 0,0 34 0 16,0-34-2-16,0 0 1 0,0 0 0 15,11 27 1-15,-11-27 0 0,0 0 0 0,0 0 1 16,0 0 2-16,0 0 0 0,10-31 0 0,-10 31 1 16,18-53-4-16,-8 17 2 0,4-3-4 0,-2-3 5 15,0 3-5-15,2 0 5 0,-3-1 0 0,5-1 6 16,-2 2-2-16,2-1 4 0,-4-3-6 0,2 6 3 15,-2 3-6-15,3 7 5 0,-15 27-2 16,20-38 1-16,-20 38 0 0,0 0 1 0,0 0 0 16,0 0-1-16,0 0-1 0,0 0-2 15,0 0 0-15,0 0-1 0,2 42 3 0,-2-42-2 16,-2 51 4-16,2-51-4 0,-2 49 3 0,2-49-6 16,8 45 0-16,-8-45 0 0,22 34 0 0,-22-34 0 15,36 25 0-15,-9-19 0 0,9-4 0 0,2-4 0 16,-1-6 0-16,9-6 0 0,1-5 0 15,-1-1 0-15,3-4 0 0,-1 1 0 0,-11-3 0 16,1 5 0-16,-8-1 0 0,-30 22 0 0,49-33 0 16,-49 33 0-16,30-24 0 0,-30 24 0 0,0 0 0 15,0 0 0-15,0 0 0 0,0 0 0 0,0 0 0 16,0 0 0-16,-12 31 0 0,-6-3 0 0,-5 5 0 16,-3 7 0-16,4-1 0 0,-4 1 0 15,6-1 0-15,3-2 0 0,5 5 0 16,4 1 0-16,0-6-9 0,14 7-48 0,-4-13-15 15,18 16-47-15,-20-47-51 0,43 71-123 0,-33-43-271 16,-10-28 58-16,58 59 250 0</inkml:trace>
  <inkml:trace contextRef="#ctx0" brushRef="#br0" timeOffset="67795.7559">21580 4181 1398 0,'0'0'206'0,"0"0"-174"16,0 0-7-16,0 0 21 0,20-34 6 0,-20 34 2 16,43-25-18-16,-43 25-9 0,56-28-4 0,-27 14 5 15,7 4-1-15,-4 1-3 0,-1 3-8 0,-1 0-8 16,-30 6-6-16,44-2-1 0,-44 2 0 0,0 0 1 15,33 14 0-15,-33-14 1 0,0 0 1 0,0 0-1 16,10 29 1-16,-10-29-2 0,0 0 1 0,-14 37-2 16,14-37 2-16,-23 32-1 0,23-32 1 15,-44 41-1-15,16-19 1 0,-7 0 0 16,5 1-2-16,-8 1-1 0,5-3 0 0,-3 1 0 16,8 0 0-16,28-22 0 0,-45 35 0 0,45-35 0 15,-22 28 0-15,22-28 0 0,0 0 0 0,0 0 0 16,26 31 0-16,-26-31-1 0,51 0-23 0,-7 0-22 15,1-12-14-15,11 9-37 0,-5-21-36 16,26 30-97-16,-39-36-227 0,23 15-61 0,-1 5 38 16,-19-26 480-16</inkml:trace>
  <inkml:trace contextRef="#ctx0" brushRef="#br0" timeOffset="71429.8517">22441 3441 1526 0,'0'0'41'0,"0"0"-29"15,0 0-3-15,0 0 4 0,0 0 5 0,0 0-1 16,0 0-3-16,30-12-2 0,-30 12-3 0,34 12 4 16,-34-12 3-16,45 13 1 0,-17-1-17 15,-28-12 32-15,51 24-39 0,-23-10 38 0,0 1-18 16,-28-15 3-16,49 36 4 0,-49-36-4 0,36 47 1 15,-36-47-10-15,18 55 1 0,-18-23-7 0,-2 7 3 16,-14-2-4-16,-2 3 6 0,-10-1-6 0,-1 0 5 16,-15 3-5-16,0 1 7 0,-3-2-3 0,1-3 5 15,-1-3-4-15,1-5 2 16,3-5-5-16,5-3 3 0,3-4-1 0,7-7 1 16,28-11-3-16,-28 8-1 0,28-8-2 0,0 0-1 15,0 0 2-15,36-41-3 0,-3 8 3 0,7-5-5 16,15-11 1-16,9-6-6 0,9 0 4 0,-2-4-4 15,5 0 10-15,-3-2-8 0,0-2 11 0,0 2-8 16,-5 0-9-16,-5 6 25 0,-7 7-24 0,-13 7 26 16,-7 11-10-16,-36 30-3 0,37-37 6 15,-37 37 0-15,0 0 2 0,0 0 1 0,0 0-2 16,-53 20 0-16,21 5 0 0,-9 9-9 0,-7 3 25 16,-1 6-24-16,-3 3 22 0,-3 1-9 0,9 0-7 15,7-2 3-15,5-3-7 0,12-1 2 16,8-2-7-16,14-3 2 0,8-3-10 0,8 1-6 15,14-1-14-15,-1-7-11 0,19 5-39 0,-7-25-50 16,31 32-121-16,-41-27-272 0,31 3-6 16,-5 6 160-16</inkml:trace>
  <inkml:trace contextRef="#ctx0" brushRef="#br0" timeOffset="71743.1356">23356 4011 1308 0,'0'0'89'0,"0"0"-40"16,0 0 7-16,-26-39 8 0,26 39-9 0,0 0-23 15,-31-6-18-15,31 6-1 0,-44 12 7 16,44-12 9-16,-46 22 4 0,46-22-2 0,-51 37-4 15,51-37-8-15,-48 47-2 0,48-47-7 0,-35 51 0 16,35-51-7-16,-28 50 2 0,28-50-6 0,-6 45 1 16,6-45-4-16,14 39-4 0,-14-39-13 0,36 28-13 15,-3-13-24-15,-5-15-15 0,22 12-29 16,-21-25-50-16,41 24-43 0,-33-32-72 0,25 1-147 16,3 20 0-16,-28-30 274 0</inkml:trace>
  <inkml:trace contextRef="#ctx0" brushRef="#br0" timeOffset="72589.0221">23722 3986 1204 0,'0'0'98'16,"-27"-20"-34"-16,27 20 8 0,-28-14 6 0,28 14-12 15,0 0-22-15,0 0-15 0,-34-4-7 16,34 4-3-16,0 0 2 0,-24 28 1 0,24-28-1 16,-23 33 0-16,23-33-5 0,-22 46 1 0,22-46-2 15,-24 53 1-15,14-26-6 0,4 5 6 16,0-5-3-16,0 3 2 0,6-30-4 0,2 47-4 15,-2-47-6-15,16 40 2 0,-16-40-2 0,28 27 1 16,-28-27-2-16,43 24 1 0,-15-16-1 0,4-6 0 16,6-8-2-16,1-2-4 0,1-6 0 15,-1-4-4-15,5-3 3 0,-3-3-2 0,-3 0-2 16,-6-5-1-16,1 1 4 0,-11-3-1 0,-4 1 9 16,-2 1-3-16,-8-1 4 0,-4-3-6 0,-4-1 3 15,-4 1-4-15,-4 1 5 0,-4 3-1 0,12 29 4 16,-34-45-1-16,34 45 4 0,-35-30 0 0,35 30 5 15,-40-14 0-15,40 14-2 0,-36-2-1 16,36 2-2-16,-27 8-2 0,27-8-2 16,0 0 0-16,-18 28-3 0,18-28 2 0,0 27-1 15,0-27 1-15,14 34-1 0,-14-34 2 0,26 35-2 16,-26-35 3-16,37 34-1 0,-37-34 2 0,42 31 0 16,-42-31 3-16,37 30-1 0,-37-30 2 0,38 27-2 15,-38-27 0-15,0 0-2 0,34 36-1 0,-34-36 0 16,0 0 0-16,0 0 0 0,13 29 1 15,-13-29 1-15,0 0 0 0,0 0 4 0,0 0 1 16,0 0 2-16,0 0 2 0,0 0-1 0,0 0-2 16,0 0-1-16,0 0-2 0,0 0-1 0,0 0-2 15,0 0-2-15,0 0-2 0,0 0 0 16,0 0 1-16,0 0-1 0,0 0 0 0,0 0 0 16,0 0 0-16,0 0 0 0,0 0 2 0,0 0-1 15,0 0 0-15,0 0 1 0,0 0-1 16,0 0 0-16,8-35-2 0,-8 35 2 0,18-38-2 15,-18 38 3-15,24-47-3 0,-24 47 3 0,32-49-3 16,-13 19 2-16,5-3-3 0,2 3 4 0,4-3-3 16,-1 1 2-16,5 5-2 0,-4-1 3 0,-1 7-4 15,-29 21 3-15,46-32-2 0,-46 32 2 0,0 0-1 16,34-14 0-16,-34 14-1 0,0 0 2 16,0 0 1-16,0 0-2 0,-2 38 3 0,2-38-3 15,-8 41 0-15,8-41 0 0,-18 49 0 16,18-49 0-16,-18 52 0 0,18-52 0 0,-16 51 0 15,16-51 0-15,6 45 0 0,-6-45 0 0,16 35 0 16,-16-35 0-16,34 28 0 0,-7-16 0 0,7-4 0 16,4-4 0-16,-1-4 0 0,7-4 0 0,1-4 0 15,3-4 0-15,-4 2 0 0,-1-6 0 16,-1 5 0-16,-5-5 0 0,-1 0 0 0,-8 4 0 16,-28 12 0-16,41-19 0 0,-41 19 0 0,0 0 0 15,0 0 0-15,0 0 0 0,0 0 0 0,0 0 0 16,0 0 0-16,0 0 0 0,0 0 0 0,-35 39 0 15,35-39 0-15,-48 49 0 0,48-49 0 16,-45 49 0-16,45-49 0 0,-34 48 0 0,34-48 0 16,-18 47 0-16,18-47 0 0,-10 49-45 15,10-49-72-15,10 61-141 0,-10-61-363 0,0 39 41 16,0-39 155-16</inkml:trace>
  <inkml:trace contextRef="#ctx0" brushRef="#br1" timeOffset="85507.5155">16530 4826 1147 0,'0'0'46'16,"0"0"-33"-16,-7-37 17 15,7 37 11-15,0 0 4 0,0 0-6 0,0 0-21 16,0 0-12-16,-14 33-3 0,0-5 8 0,-4 5-1 15,-2 16 10-15,-6-1-6 0,7 3 3 0,-1-2-13 16,0 4 4-16,4-2-12 0,-2-3 7 0,3 1-8 16,3-6 4-16,4 0-13 0,4-7-1 0,6 3-8 15,-2-39-52-15,18 59-35 0,-18-59-83 0,21 28-112 16,7-6-114-16,-28-22 109 0,52 0 310 16</inkml:trace>
  <inkml:trace contextRef="#ctx0" brushRef="#br1" timeOffset="85679.8048">16194 5175 1153 0,'-30'-18'326'0,"30"18"-244"15,-45 4-16-15,45-4-11 0,0 0-13 0,0 0-16 16,0 0-19-16,0 0-4 0,39 10-1 0,-5-12 0 16,13-2-1-16,7-4-2 0,15-2 1 0,4-4-13 15,15 4-32-15,-9-13-49 0,24 25-105 0,-30-32-187 16,16 16-145-16,2 9 38 0,-25-19 491 0</inkml:trace>
  <inkml:trace contextRef="#ctx0" brushRef="#br1" timeOffset="86572.6644">17612 4968 968 0,'0'0'41'0,"0"0"-9"0,-16-26 21 16,16 26 19-16,0 0 7 0,0 0-14 16,0 0-21-16,0 0-6 0,0 0-3 0,0 0 4 15,-14 34-1-15,14-34-2 0,-22 41-10 0,12-11 0 16,-10-3-8-16,7 5 5 0,-9-5-4 0,8 3 6 15,14-30-5-15,-34 49 1 0,34-49-8 0,-20 37-3 16,20-37-7-16,0 0-2 0,-5 34-2 0,5-34 2 16,0 0-2-16,0 0 2 15,0 0 0-15,35 10-1 0,-35-10 2 0,36-18-1 16,-36 18 1-16,51-37-3 0,-23 11 3 0,0 0-5 16,-1-1 2-16,3-5-6 0,-2 1 5 0,0-7-4 15,-5 1 7-15,-7 0-4 0,2-1 6 0,-4 3-5 16,-2 1 5-16,-4 5-3 0,-2 1 3 0,-6 28-2 15,4-41 3-15,-4 41-1 0,0 0 5 0,0 0 1 16,-8-28 2-16,8 28 1 0,0 0-7 16,0 0-1-16,-20 42-2 0,20-42 3 0,-28 55-2 15,16-20 7-15,-2 1-4 0,6-1 4 0,7-1-5 16,2-3 2-16,5-3-5 0,-6-28 3 0,26 43-2 16,-26-43 3-16,40 35-1 0,-40-35 4 15,53 20-1-15,-21-16 3 0,2-4-1 0,1-2-2 16,-1-8 1-16,0 0-1 0,-1-1 2 0,3-3-2 15,-6-2 1-15,-3-2-1 0,-27 18 0 16,54-37-1-16,-54 37 0 0,33-36-4 0,-33 36 0 16,22-27-2-16,-22 27-1 0,0 0 0 0,0 0 0 15,0 0-1-15,0 0 1 0,0 0-2 0,0 0 0 16,0 0 1-16,-2 35-3 0,-14-5 1 0,1 9-8 16,-5-3 1-16,0 3-9 0,0-2 1 0,2 3-10 15,2-5 2-15,12 3-13 0,-1-7-10 16,12 6-25-16,-7-37-16 0,28 60-39 0,-28-60-39 15,48 45-37-15,-48-45-91 0,43 16-144 16,5 7 65-16,-48-23 375 0</inkml:trace>
  <inkml:trace contextRef="#ctx0" brushRef="#br1" timeOffset="86932.9401">18649 5228 1417 0,'0'0'41'0,"0"0"-25"16,-29-10 8-16,29 10 8 0,0 0 6 0,0 0-5 16,0 0-6-16,35-12 2 0,-35 12 2 15,46-10 1-15,-46 10-2 0,55-8-9 0,-55 8-7 16,54-4-7-16,-54 4-2 0,47 0-3 16,-47 0 2-16,46 6 1 0,-46-6 1 0,27 10 4 15,-27-10-1-15,0 0 1 0,0 0-2 0,12 36 0 16,-12-36 0-16,0 0 1 0,-18 39-2 0,18-39 0 15,-29 33-4-15,29-33 1 0,-40 36-4 0,40-36 1 16,-51 41-2-16,21-17 2 0,-4 3-3 0,-1-1 5 16,3 1-4-16,-4-3-10 0,9 4 28 15,-1-3-29-15,28-25 28 0,-46 44-15 0,46-44-3 16,-17 25 1-16,17-25-1 0,0 0-1 0,0 0 1 16,45 28 1-16,-9-32-5 0,3-8-7 15,15-2-12-15,3-13-24 0,20 9-26 0,-19-19-30 16,31 27-104-16,-42-38-128 0,19 19-182 0,-1 7 27 15,-19-21 425-15</inkml:trace>
  <inkml:trace contextRef="#ctx0" brushRef="#br1" timeOffset="87418.5501">19398 4968 1350 0,'0'0'130'0,"0"0"-100"0,0 0 1 16,0 0 15-16,0 0 9 0,47-4-2 0,-47 4-21 15,36 4-7-15,-36-4-3 0,37 10 4 0,-37-10-1 16,30 14-4-16,-30-14-7 0,0 0-5 0,36 21-5 16,-36-21-1-16,0 0 0 0,18 34 1 0,-18-34 1 15,-2 27 0-15,2-27-3 0,-18 40 2 16,18-40-5-16,-30 41 4 0,30-41-2 0,-47 43 3 15,15-19 0-15,0-1 5 0,-7 1-1 0,-1-6 2 16,2 3 0-16,3-5 2 0,-3-2-1 0,38-14 1 16,-45 16-1-16,45-16-3 0,0 0-4 15,0 0-3-15,0 0-2 0,0 0 0 0,0 0 2 16,45-44-1-16,-7 17 3 0,7-7-4 0,9 1 4 16,3-4-4-16,-1-1 3 0,-3 1-4 15,3 1 4-15,-9 1-1 0,-3 1 3 0,-7 7-2 16,-9 3 2-16,-28 24-3 0,36-27 1 0,-36 27 2 15,0 0 4-15,0 0 2 0,0 0-10 0,0 0 0 16,0 0 0-16,-40 37 0 0,8-9 0 0,-3 7 0 16,-3 2 0-16,0 3 0 0,7-3 0 0,5-3 0 15,8-3 0-15,2-1 0 0,16-3 0 16,0-27 0-16,18 47 0 0,-18-47 0 0,54 36 0 16,-19-24-19-16,19-2-32 0,1-12-21 15,18 11-64-15,-21-34-110 0,43 19-330 0,-28-4-5 16,-1-6 216-16</inkml:trace>
  <inkml:trace contextRef="#ctx0" brushRef="#br1" timeOffset="88123.4411">20386 5338 923 0,'0'0'66'16,"0"0"-25"-16,0 0 16 0,14-30 11 0,-14 30-1 15,0 0-16-15,0 0-9 0,0 0-1 16,0 0 3-16,0 0-1 0,0 0-2 0,0 0-5 16,0 0 0-16,-34 36 0 0,34-36 6 0,-42 43 1 15,21-13 1-15,-11-7-3 0,32-23-4 0,-50 49-9 16,50-49-22-16,-41 42 23 0,41-42-36 0,-22 33 25 15,22-33-17-15,0 0-4 0,10 32 2 16,-10-32-2-16,38 10-6 0,-9-8-12 0,5-12-30 16,19 10-44-16,-23-30-63 0,43 36-185 15,-19-26-202-15,-7-3 46 0,13 19 354 0</inkml:trace>
  <inkml:trace contextRef="#ctx0" brushRef="#br1" timeOffset="88843.975">20764 5236 1592 0,'-44'0'62'0,"44"0"-44"16,-47 7 10-16,47-7 7 0,-30 14 3 15,30-14-12-15,0 0-18 0,-35 30-1 0,35-30 0 16,-18 33 6-16,18-33 0 0,-18 44 2 0,18-44-8 16,-16 51 0-16,12-22-6 0,6 1-13 0,-2-1 31 15,2-1-30-15,2-1 29 0,-4-27-15 0,8 46-6 16,-8-46 3-16,20 35-2 0,-20-35 3 15,27 24-2-15,-27-24 2 0,36 8-1 0,-36-8-1 16,38-10-2-16,-38 10 0 0,45-28-2 0,-45 28-6 16,48-41 0-16,-28 13-9 0,-20 28-15 0,33-57 32 15,-21 28-25-15,-2-3 33 0,0 3-7 0,-2-1-5 16,0 1 6-16,-6 1-4 0,-2 28 4 0,8-45-2 16,-8 45 3-16,0-32 0 0,0 32 2 15,0 0-1-15,0 0 7 0,0 0 1 16,0 0 3-16,0 0-2 0,0 0-4 0,0 0 0 15,-28 6-1-15,28-6 3 0,-12 28-1 0,12-28 0 16,-8 35-2-16,8-35 2 0,-6 34-3 0,6-34 2 16,6 31-3-16,-6-31 0 0,0 0 0 0,28 38 1 15,-28-38 0-15,36 15 2 0,-36-15-1 0,37 8-1 16,-37-8 1-16,40-2-1 0,-40 2 3 0,37-12-2 16,-37 12 2-16,34-17-1 0,-34 17 1 15,30-28-1-15,-30 28 1 0,31-33-4 0,-31 33 2 16,22-34-4-16,-22 34 2 0,18-29-2 0,-18 29 1 15,0 0-2-15,10-34 3 0,-10 34-1 16,0 0 2-16,0 0-1 0,0 0-1 0,0 0-2 16,-30 12-1-16,30-12 2 0,-35 41-2 0,15-13 4 15,0 1-3-15,4 1 5 0,0-2-1 16,16-28 3-16,-12 43-3 0,12-43-9 0,0 33 10 16,0-33-10-16,0 0 12 0,20 36 1 0,-20-36 0 15,0 0 0-15,36 8-1 0,-36-8-2 0,37-16 0 16,-37 16 3-16,46-28-8 0,-46 28 0 0,44-37 0 15,-44 37 0-15,45-49 0 0,-45 49 0 0,40-48 0 16,-40 48 0-16,37-49 0 0,-37 49 0 0,36-43 0 16,-36 43 0-16,28-37 0 15,-28 37 0-15,25-28 0 0,-25 28 0 0,0 0 0 16,0 0 0-16,0 0 0 0,0 0 0 0,0 0 0 16,0 0 0-16,0 0 0 0,20 43 0 0,-20-43 0 15,0 42 0-15,0-42 0 0,-2 43 0 0,2-43 0 16,-2 41 0-16,2-41 0 0,4 38 0 0,-4-38 0 15,6 31 0-15,-6-31 0 0,0 0-16 0,30 43-78 16,-30-43-59-16,38 30-158 0,-38-30-306 16,0 0 48-16,35 16 283 0</inkml:trace>
  <inkml:trace contextRef="#ctx0" brushRef="#br1" timeOffset="89658.5407">3879 5019 1292 0,'0'0'63'0,"0"0"-3"16,0 0-7-16,0 0-10 15,-27 12-17-15,27-12-12 0,0 0-12 0,-14 47-1 16,2-17-3-16,2 5 5 0,-2 6-5 0,0 3 7 16,-3 3-7-16,3 0 5 0,-2 0-6 0,2 1 6 15,4-3 10-15,0-4-36 0,8 1 19 0,0-11-48 16,6 6-13-16,-6-37-28 0,12 50-64 0,-12-50-67 16,0 0-200-16,30 27-5 0,-30-27 329 0</inkml:trace>
  <inkml:trace contextRef="#ctx0" brushRef="#br1" timeOffset="89815.1562">3701 5352 1080 0,'-53'25'319'0,"17"-35"-224"15,36 10-3-15,-30 2-7 0,30-2-19 16,0 0-27-16,0 0-22 0,0 0-14 0,0 0-5 16,0 0 0-16,30 2 2 0,-2-4 0 15,8-3-2-15,7 1-12 0,5-12-20 0,9 14-36 16,-4-22-42-16,29 24-61 0,-29-37-87 0,36 21-170 15,-2 4-68-15,-19-19 300 0</inkml:trace>
  <inkml:trace contextRef="#ctx0" brushRef="#br1" timeOffset="90363.4181">4866 5098 1277 0,'-44'-4'99'0,"44"4"-60"0,-44 0 13 15,44 0 16-15,-31 6-1 0,31-6-21 0,0 0-22 16,-42 23-11-16,42-23-2 0,-28 28 7 0,28-28 3 16,-29 41 3-16,29-41-7 0,-30 55-3 15,14-23-4-15,4 1 5 0,-4-1 0 0,7 5 3 16,-3-1-7-16,0-3 2 0,6-5-6 0,0-3-13 16,6-25 24-16,0 38-31 0,0-38 27 0,0 0-14 15,18 35-2-15,-18-35 1 0,0 0 1 0,37-4-1 16,-37 4-14-16,46-33 14 0,-18 5-13 15,-1-3 26-15,7-5-10 0,-4-3 8 0,-3 1-10 16,1 1-3-16,-4 2 4 0,-6 3-3 16,-4 1 4-16,-1 1-3 0,-13 30 4 0,14-47-3 15,-14 47 3-15,8-39-1 0,-8 39 1 0,-2-30 2 16,2 30 5-16,0 0 1 0,0 0 2 0,0 0-2 16,0 0-4-16,0 0-4 0,0 0-1 0,0 0-1 15,0 0-2-15,-16 39 3 0,16-39-1 0,0 44 2 16,0-44-1-16,8 39 1 0,-8-39-1 15,20 32 0-15,-20-32-1 0,38 25 1 0,-38-25-1 16,55 10 3-16,-21-10 0 0,4-4 0 0,-3-2 0 16,3-2-1-16,-3-4 0 0,1 1 1 15,-6-3-2-15,-1-4 1 0,-29 18 3 0,52-20-4 16,-52 20 4-16,34-17-3 0,-34 17 0 0,0 0-1 16,0 0-1-16,0 0 0 0,0 0 0 0,0 0-1 15,0 0-1-15,0 0-1 0,0 0-1 16,0 0 1-16,6 31-1 0,-6-31-1 0,-12 53-8 15,4-19-3-15,-2 3-15 0,-6-3-2 0,10 7-17 16,-8-8-5-16,14 13-17 0,-12-17-55 0,26 24-19 16,-14-53-96-16,16 67-101 0,10-31-147 0,-26-36 84 15,45 55 405-15</inkml:trace>
  <inkml:trace contextRef="#ctx0" brushRef="#br1" timeOffset="90723.6817">5782 5507 1148 0,'-37'28'187'16,"37"-28"-139"-16,0 0-7 0,-26-4 31 0,26 4-24 16,0 0-12-16,0 0-17 0,0 0-2 0,0 0 9 15,28-4-7-15,-28 4 26 0,43-10-25 0,-13 6 24 16,-2-6-22-16,5 4 8 0,-3 0-12 0,2 4-1 15,-32 2 1-15,51-3-4 0,-51 3-4 16,28 5-5-16,-28-5-1 0,0 0-13 0,0 0 15 16,12 34-14-16,-12-34 27 0,-10 33-13 15,10-33 9-15,-30 54-11 0,3-23-6 0,-1-1 6 16,-8 3-5-16,-1 0 4 0,1-5-4 0,0 0 2 16,7-3-3-16,29-25 2 0,-46 40-1 0,46-40 0 15,-28 29-5-15,28-29-5 0,0 0-7 0,0 0-7 16,12 28-8-16,-12-28-7 0,44 4-19 0,-44-4-35 15,81-14-41-15,-51-24-99 0,43 23-247 16,-10 1-35-16,-9-18 228 0</inkml:trace>
  <inkml:trace contextRef="#ctx0" brushRef="#br1" timeOffset="91209.2889">6543 5224 1304 0,'-30'16'57'0,"30"-16"-18"0,0 0 25 16,42-4 11-16,-42 4-5 0,41-12-22 0,-41 12-16 16,48-4-6-16,-48 4 1 0,49 2 1 15,-49-2-1-15,42 8-5 0,-42-8-7 16,30 13-3-16,-30-13-3 0,0 0 2 0,0 0 1 15,27 34 0-15,-27-34-2 0,0 0-1 0,0 35-3 16,0-35 0-16,-10 36-3 0,10-36 1 0,-29 47-3 16,29-47 2-16,-50 55-2 0,20-27-9 0,3-3 24 15,-5 7-26-15,0-9 25 0,32-23-13 0,-47 40-2 16,47-40 2-16,0 0-2 0,-34 23 0 16,34-23-3-16,0 0 1 0,0 0 0 0,0 0 1 15,44-27 3-15,-44 27-2 0,55-45-13 0,-17 15 24 16,5-3-24-16,3-3 23 0,-1-5-8 0,3 3-4 15,-3 1 4-15,-1 6-4 0,-6-1 5 16,-11 1-4-16,-27 31 4 0,48-46-3 0,-48 46 3 16,0 0 3-16,26-29 8 0,-26 29 3 0,0 0 2 15,0 0-3-15,0 0-7 0,0 0-4 16,0 0-5-16,-26 29-1 0,26-29-1 0,-26 38 1 16,12-11-2-16,-2 5 2 0,-3 1-8 0,-1 3 0 15,4 1-11-15,-2-6-2 0,8 5-14 0,0-7-22 16,14 5 15-16,-4-34-36 0,18 61 3 0,-18-61-41 15,36 55-58-15,-36-55-81 0,49 20-133 0,-15-3-80 16,-34-17 203-16</inkml:trace>
  <inkml:trace contextRef="#ctx0" brushRef="#br1" timeOffset="91444.2346">7414 5478 1247 0,'0'0'119'0,"-30"-12"-52"0,30 12 30 15,0 0-10-15,0 0-36 0,-41 4-26 16,41-4-13-16,0 0-3 0,-38 16 4 0,38-16 4 16,0 0-15-16,-40 35 29 0,40-35-37 0,-25 39 28 15,25-39-17-15,-18 46-4 0,18-46 3 0,-10 43-4 16,10-43 2-16,2 41-3 0,-2-41 0 0,20 36-8 16,-20-36-16-16,35 27-5 0,-35-27-21 15,56 20-37-15,-56-20-36 0,71 2-72 0,-71-2-52 16,73-32-171-16,-21 32-22 0,-22-33 270 15</inkml:trace>
  <inkml:trace contextRef="#ctx0" brushRef="#br1" timeOffset="92258.8067">7772 5482 1341 0,'0'0'148'0,"-37"6"-82"16,37-6 24-16,-44 9-6 0,44-9-49 0,-37 20 11 15,37-20-41-15,-44 28 26 0,44-28-14 16,-40 33 1-16,40-33-1 0,-27 43-6 15,27-43 2-15,-16 42-9 0,16-42 4 0,4 39-6 16,-4-39 1-16,14 34-2 0,-14-34 2 0,27 27-2 16,-27-27 0-16,38 16 0 0,-38-16-1 0,52 4-1 15,-25-8 1-15,7-4-3 0,-2-6-4 0,1 2-3 16,-3-5-5-16,-2-1 1 0,-28 18-3 16,39-39 2-16,-39 39-2 0,34-46 3 0,-34 46-2 15,18-41 8-15,-18 41-2 0,6-43-8 0,-6 43 30 16,-8-38-28-16,8 38 31 0,-16-25-14 0,16 25 0 15,0 0 2-15,0 0 0 0,-38-26 0 0,38 26 0 16,0 0-1-16,0 0-1 0,0 0-1 0,-27 10 1 16,27-10-2-16,0 0 1 0,0 0-1 15,4 31-12-15,-4-31 14 0,0 0-12 16,25 28 13-16,-25-28 3 0,0 0 15 0,36 18-15 16,-36-18 18-16,0 0-15 0,30 10 0 0,-30-10 3 15,0 0-1-15,0 0 1 0,33 7-2 0,-33-7 1 16,0 0-2-16,0 0-1 0,28-2-2 0,-28 2 1 15,0 0-1-15,0 0 0 0,0 0-1 0,30-3-1 16,-30 3 1-16,0 0-1 0,0 0-1 0,0 0 1 16,0 0 0-16,0 0 0 0,0 0 0 15,0 0 2-15,0 0-3 0,-8 33 1 0,8-33 0 16,-6 29-1-16,6-29-1 0,-10 30 2 0,10-30-5 16,0 0 2-16,-8 35-1 0,8-35 0 15,0 0 0-15,0 0 1 0,0 0-1 0,28 20 0 16,-28-20 2-16,0 0 0 0,35-16 1 0,-35 16-1 15,32-23 1-15,-32 23-3 0,38-38 2 16,-38 38-1-16,37-43 1 0,-37 43-2 0,32-47-11 16,-32 47 22-16,28-45-22 0,-28 45 24 0,20-38-9 15,-20 38-1-15,9-29 2 0,-9 29 0 0,0 0 3 16,0 0-2-16,0 0 0 0,0 0-1 0,0 0-2 16,0 0 0-16,0 0-4 0,0 0-1 0,0 0 0 15,0 0 1-15,0 0 0 0,0 0 2 0,8 35-2 16,-8-35 3-16,0 0-1 15,28 28 1-15,-28-28 0 0,34 19-11 0,-34-19 8 16,31 12-7-16,-31-12 10 0,34 12 0 0,-34-12 2 16,32 6 0-16,-32-6 2 0,27 2 1 0,-27-2 0 15,0 0 0-15,36-10 1 0,-36 10-2 0,32-14 0 16,-32 14 0-16,31-27-5 0,-31 27 0 0,42-36 0 16,-42 36 0-16,44-37 0 0,-44 37 0 0,33-30 0 15,-33 30-17-15,0 0-6 0,30-21 0 16,-30 21-2-16,0 0 2 0,0 0 0 0,-14 33 4 15,4-5 0-15,-6 7-3 0,-9 8 31 0,-1 1-22 16,2 3 26-16,-4 0-14 0,7-2-13 0,5-5-11 16,10 3-35-16,6-43-46 0,16 67-115 0,-16-67-280 15,23 30-63-15,21-21 195 0</inkml:trace>
  <inkml:trace contextRef="#ctx0" brushRef="#br2" timeOffset="99793.2984">21938 4999 1029 0,'-12'-33'85'15,"12"33"-60"-15,0 0-9 0,0 0 12 0,16-30 15 16,-16 30 5-16,0 0-5 0,0 0-9 0,0 0-4 16,0 0 4-16,0 0 9 0,30-19 5 0,-30 19-2 15,0 0-6-15,0 0-8 0,0 0-4 0,-10 29-2 16,10-29 2-16,-10 55-10 0,2-17 1 0,-8 1-11 15,-2 4 0-15,1 1-8 0,-3 3 2 0,-2 0-6 16,-2 0 7-16,5-3-8 0,-5-5 2 16,8 0-16-16,-2-11-11 0,10 9 7 0,0-7-41 15,8 5 10-15,0-35-59 0,6 46-36 16,-6-46-44-16,0 0-83 0,14 31-137 0,-14-31 19 16,28 0 371-16</inkml:trace>
  <inkml:trace contextRef="#ctx0" brushRef="#br2" timeOffset="99965.6558">21772 5228 1410 0,'-38'-12'119'16,"3"-6"-31"-16,35 18-8 0,-30-4-3 0,30 4-18 15,0 0-24-15,0 0-19 0,0 0-12 0,0 0-3 16,0 0-1-16,41 26 3 0,-1-20-2 0,8-2-1 16,7 0-3-16,10-6-7 0,7 6-21 15,-5-14-32-15,26 20-60 0,-24-34-96 16,36 22-267-16,-20-2-59 0,-11-8 133 0</inkml:trace>
  <inkml:trace contextRef="#ctx0" brushRef="#br2" timeOffset="100748.7789">9303 5143 1244 0,'0'0'87'0,"0"0"-12"16,-32-6 4-16,32 6-4 0,0 0-20 0,0 0-23 15,0 0-20-15,0 0-7 0,-14 28-6 0,14-28 3 16,-1 45-3-16,-5-15 4 0,4 5-5 0,-6 2 5 16,0 5-7-16,2-1 6 0,0 4 11 15,-4 3-37-15,2 1 18 0,-8-2-31 0,4 4 1 16,-4-10-3-16,7 7-19 0,-11-17-16 0,20 14-27 15,0-45-22-15,-10 56-37 0,10-56-30 0,0 0-57 16,12 33-67-16,-12-33 45 0,0 0 269 0</inkml:trace>
  <inkml:trace contextRef="#ctx0" brushRef="#br2" timeOffset="100889.757">9228 5619 772 0,'-26'-33'213'16,"26"33"-69"-16,-44-45-19 0,44 45 7 0,-49-38-48 15,49 38-2-15,-48-19-34 0,48 19 2 0,-33-10-7 16,33 10-8-16,0 0-9 0,0 0-10 0,0 0-10 15,0 0-6-15,0 0-4 0,0 0-2 0,0 0-6 16,53-18-8-16,-3 14-22 0,1-20-25 0,24 23-43 16,-19-37-87-16,43 30-145 0,-18-6-191 15,-10-13 91-15,22 25 442 0</inkml:trace>
  <inkml:trace contextRef="#ctx0" brushRef="#br2" timeOffset="101469.3516">10153 5218 1204 0,'0'0'55'0,"-38"-38"7"0,38 38 21 16,0 0 14-16,0 0-15 0,-28-5-27 0,28 5-19 15,0 0-14-15,0 0-1 0,-14 27 1 0,14-27 2 16,-10 47-5-16,2-15-1 0,3 3-10 15,-7 1 0-15,0-1 1 0,2 3 7 16,-2-7-2-16,6-3-9 0,6-28 5 0,-12 35-17 16,12-35 26-16,0 0-17 0,0 0 15 0,0 0-16 15,0 0 0-15,0 0 1 0,0 0-15 0,0 0 16 16,0 0-13-16,0 0 27 0,30-53-13 0,-20 19 9 16,6-3-11-16,-3-2-3 0,3-3 3 0,0 1-3 15,-4 2 4-15,4 1-5 0,-4 1 6 16,-2 1-6-16,4 3 5 0,-5 5-4 0,-9 28 2 15,12-45 0-15,-12 45 0 0,0 0 1 0,0 0 2 16,0 0 0-16,0 0 0 0,0 0-1 0,0 0-1 16,0 0 1-16,0 30-1 0,0-30 2 0,-6 53-3 15,4-26 2-15,0 1-3 0,6-1 3 16,-4-27-3-16,18 44 2 0,-18-44-1 0,34 33 3 16,-34-33-1-16,53 22 3 0,-23-18 0 15,6-4 0-15,1-4 1 0,9-6 0 0,-3-6 2 16,7 1-3-16,-3-7 2 0,5 0-4 0,-7-1 1 15,-7 3-4-15,0 0 3 0,-5 3-3 0,-33 17 1 16,40-26-2-16,-40 26 1 0,0 0-1 0,0 0 0 16,0 0 0-16,0 0 0 0,0 0-1 0,0 0-1 15,-4 47-1-15,-12-19-5 0,-2 5 1 16,-1 3-7-16,-1-3 0 0,4 4-9 0,4-7-4 16,4 3-16-16,8-33-5 0,-2 58-27 15,2-58-22-15,22 47-31 0,-22-47-92 0,45 27-72 16,-45-27-158-16,44 4-27 0,11 20 360 0</inkml:trace>
  <inkml:trace contextRef="#ctx0" brushRef="#br2" timeOffset="101626.0604">11238 5529 1425 0,'-66'12'104'0,"66"-12"-79"16,-45 23 28-16,45-23 12 0,-38 30-19 0,38-30-3 15,-30 35-29-15,30-35-10 0,-33 42-5 0,33-42 1 16,-20 47-1-16,20-47 1 0,-10 49-16 15,10-49-17-15,10 47-34 0,-10-47-32 0,28 42-51 16,-28-42-75-16,37 4-235 0,-7 15-25 16,-30-19 244-16</inkml:trace>
  <inkml:trace contextRef="#ctx0" brushRef="#br2" timeOffset="102095.9044">11547 5143 1475 0,'0'0'62'0,"33"-8"-10"0,-33 8 13 0,52-10 3 15,-52 10-20-15,55-8-20 0,-55 8-8 16,52 8 2-16,-52-8 3 0,37 12 3 0,-37-12-3 15,28 24-7-15,-28-24-7 0,14 27-3 0,-14-27-7 16,4 42 4-16,-4-42-4 0,-18 55 3 0,2-24-2 16,-6 3 3-16,-5 1-4 0,-3-1 4 0,-6 3-4 15,1-5-7-15,-1-3 24 0,8-1-23 0,1-9 24 16,27-19-14-16,-46 24-6 0,46-24 2 16,0 0-4-16,0 0 1 0,0 0 1 15,0 0-1-15,0 0-12 0,34-47 23 0,-11 19-26 16,11-5 22-16,4-5-8 0,-1 1-4 0,7-3 8 15,-1-1-4-15,-5 4 5 0,0-1-2 0,-7 7 2 16,1 3-2-16,-32 28 4 0,42-41 0 0,-42 41 6 16,0 0 2-16,0 0 1 0,0 0 0 0,0 0-1 15,0 0-11-15,0 0-1 0,0 0 0 16,0 0 0-16,0 0 0 0,-28 31 0 0,28-31-4 16,-28 52-19-16,16-25-7 0,2 7-23 0,10-34-11 15,-6 63-47-15,6-63-40 0,8 71-69 0,-8-71-102 16,8 43-205-16,18-2 56 0,-26-41 401 0</inkml:trace>
  <inkml:trace contextRef="#ctx0" brushRef="#br2" timeOffset="102268.2095">12281 5533 1223 0,'0'0'272'0,"0"0"-231"0,-41 16 16 0,35 11-1 16,6-27 13-16,-22 47-15 0,8-17-31 0,4 9-7 15,0-1-8-15,2-1 2 0,0 0-7 16,0-1 4-16,6-3-16 0,0-5-9 0,10 7-36 16,-8-35-53-16,30 59-136 0,-30-59-336 0,18 34 24 15,-18-34 282-15</inkml:trace>
  <inkml:trace contextRef="#ctx0" brushRef="#br2" timeOffset="103693.6519">22679 5131 1207 0,'-8'-29'145'0,"8"29"-85"15,0 0-30-15,0 0 0 0,0 0 1 0,0 0-3 16,0 0-9-16,0 0-8 0,0 0-4 0,0 0 0 16,0 0 3-16,0 0 6 0,-18 33-1 0,18-33 4 15,-30 45-6-15,18-17 3 0,-5 0-4 16,1 5 6-16,0-5-2 0,4 5 7 16,12-33-4-16,-30 55 1 0,30-55-7 0,-19 40-2 15,19-40-6-15,0 0 0 0,-4 29-4 0,4-29 1 16,0 0 0-16,0 0 0 0,0 0 1 0,31 0 0 15,-31 0 0-15,28-26-3 0,-28 26 1 0,34-47-2 16,-11 20 4-16,-3-3-5 0,4-1 5 0,-4-5-5 16,0 1 4-16,-3 1-4 0,3 1 5 0,-6-1-5 15,-2 3 5-15,-2 1-4 0,0-1 4 16,-10 31-4-16,16-47 4 0,-16 47-3 0,8-34 5 16,-8 34 3-16,0 0 3 0,0 0 3 15,0 0-2-15,0 0-4 0,0 0-4 0,0 0 0 16,-18 47 0-16,18-47 4 0,-22 56-2 0,16-27 3 15,-8-1-3-15,10-1 3 0,4-27-4 0,-6 49 4 16,6-49-3-16,8 42 1 0,-8-42-2 0,22 29 1 16,-22-29-1-16,34 20 2 0,-34-20 2 15,47 4 0-15,-47-4 1 0,56-14 0 0,-25-2 0 16,-1 3-3-16,0-7-5 0,1-2-2 0,-3-1 0 16,-28 23 0-16,48-48 0 0,-48 48 0 0,31-43 0 15,-31 43 0-15,24-31 0 0,-24 31 0 0,0 0 0 16,0 0 0-16,12-28 0 0,-12 28 0 0,0 0 0 15,0 0 0-15,0 0 0 16,0 0 0-16,0 0 0 0,-20 37 0 0,20-37 0 16,-18 50 0-16,8-23 0 0,10-27 0 0,-12 55 0 15,12-55-4-15,0 53-31 0,0-53-5 0,12 58-18 16,-12-58-15-16,28 51-37 0,-28-51-25 0,46 45-60 16,-46-45-56-16,51 22-89 0,-17-3-133 0,-34-19 141 15,67 22 332-15</inkml:trace>
  <inkml:trace contextRef="#ctx0" brushRef="#br2" timeOffset="103865.9584">23508 5334 1268 0,'0'0'116'0,"-35"16"-75"16,35-16 1-16,0 0 8 0,-34 35 1 0,34-35-19 16,-36 42-12-16,36-42-10 0,-31 55 6 0,15-28 16 15,4 3-36-15,-2-1 30 0,4-1-39 16,10-28 7-16,-2 47-7 0,2-47-19 0,10 35-19 15,-10-35-38-15,0 0-54 0,56 50-123 0,-56-50-212 16,33 2 10-16,-1 11 328 0</inkml:trace>
  <inkml:trace contextRef="#ctx0" brushRef="#br2" timeOffset="104539.5367">23704 5053 1115 0,'0'0'196'0,"0"0"-106"16,38-10-13-16,-38 10 8 0,36-12-3 0,-36 12-17 16,35-12-21-16,-35 12-12 0,38-6-9 0,-38 6-4 15,38 0-2-15,-38 0-7 0,27 8-3 0,-27-8-5 16,0 0 1-16,26 28 0 0,-26-28 2 0,4 31 1 15,-4-31 2-15,-10 47-2 0,-2-19 2 16,-4 1-4-16,-1 3 3 0,-7 1-4 0,-4 3 4 16,0-1-2-16,-3-1 4 0,1-3-4 0,2-3 2 15,1-3-5-15,27-25 1 0,-46 38-3 16,46-38 2-16,-36 23-3 0,36-23 2 0,0 0-1 16,0 0 0-16,0 0-1 0,0 0-1 0,0 0-2 15,0 0 0-15,0 0 0 0,0 0 0 0,2-33 1 16,-2 33-1-16,36-43 2 0,-36 43-4 15,53-56 4-15,-19 23-5 0,-4 3 6 0,7-5-5 16,-1 0 5-16,8 1-3 0,-3-1 5 0,5 5-4 16,-3 1 5-16,3 1-4 0,-7 3 4 0,-5 5-3 15,-6 8 2-15,-28 12-1 0,28-12 0 0,-28 12 1 16,0 0 0-16,0 0 2 0,0 0-2 0,-18 34 2 16,18-34-2-16,-36 47 6 0,8-20-2 15,1 5 5-15,-5-2-1 0,0 1 2 16,3-1-3-16,3 3 2 0,-2-2-4 0,6-1 2 15,1 0-5-15,9-3 0 0,12-27-5 0,-10 41 3 16,10-41-4-16,18 30-4 0,-18-30-10 0,43 20-8 16,-11-13-16-16,4-10-19 0,15 8-43 0,-11-22-46 15,33 31-85-15,-45-38-170 0,27 16-81 0,2 8 23 16,-29-24 462-16</inkml:trace>
  <inkml:trace contextRef="#ctx0" brushRef="#br2" timeOffset="104758.8181">24510 5417 1403 0,'-27'2'59'0,"27"-2"-33"0,0 0 15 16,0 0 12-16,0 0 12 0,0 0-9 0,0 0-15 16,-8 37-5-16,8-37-11 0,-2 43-20 0,2-43 26 15,-8 52-35-15,0-21 24 0,-2-1-15 0,2 1-8 16,0-3 5-16,2-1-10 0,6-27-5 0,-16 55-21 15,16-55-31-15,-2 51-54 0,2-51-82 0,4 32-187 16,-4-32-128-16,0 0 39 0,42 51 438 16</inkml:trace>
  <inkml:trace contextRef="#ctx0" brushRef="#br2" timeOffset="105996.2919">9927 6123 1001 0,'0'0'104'15,"-28"-12"-2"-15,28 12-12 0,0 0-14 0,8-37-11 16,22 21-4-16,1-15-1 0,27 1-13 0,9-15-6 16,30 0-11-16,22-16 2 0,29-6-14 15,17-12 5-15,19-6-1 0,10-3-28 0,4 3 20 16,6 1-24-16,4 7 6 0,-6 6 10 0,-12 6-11 16,-16 10 6-16,-25 8-9 0,-19 7-2 0,-19 3-17 15,-14 11-13-15,-21-3-23 0,-5 21-20 16,-39-14-27-16,11 28-32 0,-43-6-26 0,0 0-73 15,0 0-158-15,-40 22 4 0,17 11 314 0</inkml:trace>
  <inkml:trace contextRef="#ctx0" brushRef="#br2" timeOffset="106560.2056">10182 4413 1264 0,'0'0'74'0,"0"0"-4"16,-10-32-1-16,10 32-6 0,44-43-4 0,1 14-17 16,15-13-11-16,23-1-17 0,18-8 2 0,22-4-8 15,9-10 9-15,13 0-9 0,11-8 5 16,-3 8-13-16,5 2 7 0,-3 6-9 0,-7 4 7 15,-1 0-7-15,-17 9 6 0,-5-1 9 0,-16 6-31 16,-16 5 32-16,-10 5-32 0,-11 7 16 0,-13 6-1 16,-8 1-12-16,-13 9-17 0,-38 6-23 15,48-8-29-15,-48 8-21 0,0 0-64 0,0 0-148 16,0 0-151-16,-30-2-7 0,-6-12 450 0</inkml:trace>
  <inkml:trace contextRef="#ctx0" brushRef="#br2" timeOffset="108189.284">17233 5964 938 0,'0'0'254'16,"0"0"-156"-16,28-47-16 0,12 35-2 0,-3-24-11 15,29 13-21-15,5-15-19 0,14 1-17 0,12-4-2 16,10-1-7-16,6-1 4 0,6 0 8 0,4-3-31 15,3 7 31-15,1 2-33 16,0 3 16-16,3 7 2 0,-3-1-20 0,-4 12-9 16,-4-3-15-16,-2 15-17 0,-20-14-8 0,4 24-15 15,-26-18-10-15,6 18 5 0,-24-10 5 0,9 8 14 16,-21-6-7-16,7 4-11 0,-19-2-54 0,1-6-92 16,14 16-84-16,-48-10 198 0</inkml:trace>
  <inkml:trace contextRef="#ctx0" brushRef="#br2" timeOffset="109285.7766">20307 4551 345 0,'0'0'47'0,"0"0"-14"16,0 0 11-16,0 0 6 0,0 0-4 0,0 0-11 15,-28-8-19-15,28 8-8 0,0 0-6 0,0 0-1 16,0 0-1-16,0 0 0 0,0 0 3 0,0 0 5 16,0 0 12-16,-32 16 14 0,32-16 21 0,0 0 16 15,0 0 8-15,0 0-2 0,0 0-13 0,0 0-12 16,0 0-2-16,0 0-5 0,0 0 33 16,32-2 9-16,-32 2-2 0,69-28 4 0,-19 2-52 15,29 9 8-15,14-13-26 0,28 3 8 0,13-7-4 16,25 3-12-16,15-5-1 0,8 5-9 0,14-1 5 15,2 1-6-15,-2 1 5 0,10-1-4 16,-12 3 4-16,0 1-2 0,4-1 5 0,-6 1-4 16,-5-3 5-16,1-3-3 0,-14-1 7 0,-6 1-5 15,-15-5 4-15,-11 7-7 0,-15-3 2 16,-6 7-5-16,-14-3 2 0,-16 3-3 0,-16 3 2 16,-18 0-3-16,-13 7 2 0,-8 1-3 0,-36 16 3 15,37-18-1-15,-37 18 1 0,0 0 0 0,0 0 0 16,0 0-5-16,0 0-11 0,0 0-11 0,0 0-12 15,-43 4-12-15,43-4-15 0,-46 24-22 0,34 3-54 16,-27-31-63-16,39 4-176 0,-34 48-67 16,0-42 84-16,24 25 362 0</inkml:trace>
  <inkml:trace contextRef="#ctx0" brushRef="#br2" timeOffset="110758.215">331 7424 1221 0,'-41'22'143'16,"41"-22"-94"-16,0 0-20 0,0 0-19 16,0 0-6-16,0 0-3 0,0 0-1 0,0 0 2 15,45-20-2-15,-5 14 2 0,7-2 4 0,7-7 9 16,7 1 0-16,10-6 2 0,9 1-8 0,3-3-4 16,2-4-6-16,6 1 2 0,-2 5-4 0,-4 0 5 15,-2 3-4-15,-3 7-6 0,-15-2-19 0,-8 10-29 16,-19-12-42-16,13 28-54 0,-51-14-73 15,50-6-150-15,-50 6-63 0,0 0 293 0</inkml:trace>
  <inkml:trace contextRef="#ctx0" brushRef="#br2" timeOffset="110961.8479">454 7605 1290 0,'0'0'68'15,"0"0"-51"-15,0 0-16 0,0 0-5 0,0 0 0 16,0 0 2-16,32 18 3 0,-1-20-1 0,15-6 15 16,15-6-14-16,4 1 15 0,11-11-36 0,5 6 19 15,2-3-36-15,0-9-7 0,16 12-34 0,-16-17-58 16,26 21-58-16,-18-19-70 0,-7-5-126 0,23 29 156 16,-46-39 234-16</inkml:trace>
  <inkml:trace contextRef="#ctx0" brushRef="#br2" timeOffset="111228.1421">1685 6881 1175 0,'-31'4'126'0,"31"-4"-120"0,0 0-15 16,0 0 0-16,0 0 8 0,0 0 10 0,37 8 12 15,-5 0 6-15,0-4 6 0,17 7 8 0,-9-9 7 16,15 12 5-16,-3-6-10 0,5 10-12 0,-3 0-18 15,-7 5-9-15,1 1-6 0,-7 3 3 16,-11 3-3-16,-2 5 9 0,-16 5-3 0,-4 7 9 16,-12 4-7-16,-12 4 5 0,-12 6-12 15,-8 0 7-15,-13 0 10 0,-5 0-26 0,-9 0 27 16,-2 2-29-16,-7-2 8 0,5-4 6 0,0-4-13 16,7-9-4-16,17-3-26 0,-1-21-35 0,42 11-73 15,2-31-82-15,0 0-226 0,52-8-28 0,-15-23 288 16</inkml:trace>
  <inkml:trace contextRef="#ctx0" brushRef="#br2" timeOffset="113013.8605">2804 7318 1003 0,'0'0'157'16,"0"0"-93"-16,0 0-21 0,4-28-18 0,-4 28-8 16,0 0-5-16,0 0-4 0,0 0-4 0,0 0-1 15,-31 8-3-15,31-8 11 0,-36 34 8 0,36-34 7 16,-38 43 0-16,22-15-2 0,-1-1-13 15,1 7 2-15,2-3 18 0,0 8-29 0,0-5 36 16,0 7-28-16,2-3 6 0,1-1 3 16,-3 0-10-16,6-7 1 0,8-30-8 0,-10 47 3 15,10-47-6-15,0 0 2 0,6 28-2 0,-6-28 0 16,0 0 1-16,0 0 1 0,0 0 1 0,0 0 2 16,0 0 2-16,32-44-4 0,-15 11 4 0,5-8-8 15,-4-5 5-15,2-7 9 0,-2 6-30 16,-7 0 31-16,1-2-30 0,0 5 16 0,-8-1 8 15,4 0-6-15,-8 7 12 0,2 9 0 0,-2 29 8 16,0-38-2-16,0 38-2 0,0 0-3 0,0 0-2 16,0 0-1-16,0 0-2 0,0 0-5 0,0 0-3 15,0 0-2-15,0 0-3 0,0 0 2 16,0 0 0-16,0 0 3 0,-2 38-1 0,2-38 2 16,16 47-3-16,-16-47 3 0,22 32-2 15,-22-32 3-15,37 21-2 0,-37-21 1 0,54 10 0 16,-26-8 2-16,-1-2 2 0,7-2 1 0,-4-4 3 15,-3 0-1-15,-27 6 2 0,52-17-3 0,-52 17 0 16,39-14-1-16,-39 14-2 0,0 0-1 0,32-14 0 16,-32 14 0-16,0 0 0 0,0 0 0 0,0 0-1 15,0 0-2-15,0 0-2 0,0 0 0 16,0 0-1-16,0 0 2 0,4 43-1 0,-4-13 3 16,0 1-4-16,-4 5 3 0,2-3-9 0,0 1-11 15,2 1 16-15,0-5-37 0,2 5 16 16,-2-35-32-16,14 59-18 0,-14-59-18 0,24 53-32 15,-24-53-38-15,41 40-72 0,-41-40-73 0,30 11-146 16,6 15 193-16,-36-26 260 0</inkml:trace>
  <inkml:trace contextRef="#ctx0" brushRef="#br2" timeOffset="113201.8513">3547 7718 1353 0,'-36'3'51'0,"36"-3"-29"0,0 0-1 0,0 0 4 15,-28 36-6-15,28-36-8 0,-9 29-8 16,9-29-1-16,-8 40-5 0,8-40 5 16,-2 43-6-16,2-43-2 0,0 45-21 0,0-45-18 15,8 52-43-15,-8-52-34 0,11 47-49 0,-11-47-42 16,18 29-71-16,12-1-106 0,-30-28 235 0,44 12 155 16</inkml:trace>
  <inkml:trace contextRef="#ctx0" brushRef="#br2" timeOffset="113687.4252">3949 7239 1022 0,'0'0'267'0,"0"0"-255"0,0 0-8 16,0 0 14-16,0 0 16 0,39-2 6 0,-39 2-3 15,56-4-8-15,-26 4-2 0,11 4 3 0,-9-8 5 16,9 10-2-16,-11-6-6 0,6 8-8 0,-9-2-8 16,1 6-2-16,-28-12-5 0,46 23 2 0,-46-23 2 15,33 28 6-15,-33-28-2 0,12 37 4 0,-12-37-6 16,-6 50 0-16,-4-23-7 0,-3 7 3 16,-11-3-6-16,-2 3-8 0,-4-3 27 0,-1 1-31 15,-3-5 31-15,4 1-17 0,3-7-1 16,27-21 4-16,-44 26-1 0,44-26 2 0,0 0-3 15,0 0-2-15,0 0-1 0,0 0-2 0,16-30 2 16,-16 30-2-16,51-61-16 0,-11 24 31 0,0-4-27 16,5-3 27-16,-1-1-8 0,-5 0-8 0,-1-2 6 15,-2 1-5-15,-3 5 6 0,-3 4-5 16,-4 7 5-16,-26 30-2 0,31-45 8 0,-31 45 4 16,0 0 5-16,0 0 3 0,0 0 0 0,0 0-5 15,0 0-6-15,0 0-5 0,0 0-5 0,0 0-1 16,-27 31-1-16,9-3 1 0,-2 5-2 0,2 1 2 15,-2 3-7-15,1 1 0 0,5-1-14 0,2-4-2 16,4 7-18-16,0-11-7 0,14 11-8 16,-6-40-49-16,16 67 2 0,-16-67-62 15,31 61-39-15,-31-61-68 0,36 27-200 0,10 5 93 16,-46-32 379-16</inkml:trace>
  <inkml:trace contextRef="#ctx0" brushRef="#br2" timeOffset="113985.0417">5188 7546 837 0,'-6'-33'217'0,"6"33"-115"16,0 0-33-16,0 0 27 0,0 0-8 15,0 0-21-15,0 0-19 0,0 0-19 0,0 0-17 16,0 0-9-16,0 0 2 0,-33 23 3 0,33-23 20 16,-42 44-34-16,20-17 31 0,-3 3-33 0,-3-3 13 15,28-27 4-15,-38 50-5 0,38-50 0 0,-25 37-5 16,25-37-1-16,0 28-6 0,0-28-2 0,0 0-13 16,33 23-14-16,-3-19-27 0,-30-4-41 0,83-8-72 15,-47-21-104-15,11 5-213 16,19 14 62-16,-23-25 425 0</inkml:trace>
  <inkml:trace contextRef="#ctx0" brushRef="#br2" timeOffset="114815.2447">5671 7534 1262 0,'-31'16'93'16,"3"-18"-48"-16,28 2 7 0,-40 8 1 0,40-8-15 15,-35 14-17-15,35-14-23 0,-38 24 13 0,38-24-10 16,-35 31 15-16,35-31 16 0,-22 41 0 0,22-41-4 15,-16 40-4-15,16-40-9 0,0 35-9 0,0-35 5 16,10 32-1-16,-10-32-1 0,18 27-4 16,-18-27-1-16,35 20-3 0,-35-20-1 0,50 6 0 15,-19-8 0-15,-1-6 1 0,4-2-2 16,-2 0 0-16,-5-7-5 0,1 3-2 0,-28 14-6 16,46-34 0-16,-46 34-3 0,35-37 6 0,-35 37 2 15,18-37 5-15,-18 37-2 0,8-44 3 0,-8 44 13 16,-2-47-34-16,2 47 36 0,-8-43-32 0,8 43 18 15,-16-38 5-15,16 38-3 0,0 0 4 0,-18-33 1 16,18 33 5-16,0 0 1 0,0 0 4 0,0 0-2 16,0 0-5-16,0 0-3 0,0 0-4 15,0 0 0-15,0 0 0 0,0 0 4 16,-4 35-2-16,4-35 2 0,10 28-1 0,-10-28 1 16,0 0 0-16,30 33 2 0,-30-33-3 0,0 0-14 15,30 24 33-15,-30-24-35 0,0 0 32 0,0 0-17 16,33 14-2-16,-33-14 2 0,0 0-1 0,0 0 0 15,0 0 0-15,0 0 0 0,0 0-1 16,0 0-1-16,0 0 0 0,0 0 0 0,0 0 0 16,0 0 0-16,0 0 1 0,0 0-1 0,0 0 0 15,0 0 1-15,0 0-2 0,0 0 1 0,0 0-1 16,0 0 2-16,0 0-1 0,0 0 1 0,16 31-1 16,-16-31 2-16,0 0-2 0,0 0 2 0,2 28-2 15,-2-28 1-15,0 0 0 0,0 0 1 16,0 0-1-16,0 0 1 0,0 0 1 15,0 0 2-15,0 0 2 0,36 0 1 0,-36 0-1 16,30-24-1-16,-30 24-20 0,39-35 28 0,-39 35-29 16,50-40 28-16,-50 40-12 0,39-33-2 0,-39 33 3 15,34-22-2-15,-34 22 1 0,0 0 1 0,0 0 3 16,0 0 1-16,0 0 3 0,0 0 1 0,0 0-1 16,0 0 0-16,0 0 0 0,0 0 1 0,0 0-2 15,2 38-1-15,-2-38-3 0,0 0-13 16,-10 31 10-16,10-31-11 0,0 0 9 0,0 0 0 15,2 30 15-15,-2-30-14 0,0 0 16 0,0 0-15 16,30 13 0-16,-30-13 0 0,31-6-14 16,-31 6 15-16,40-13-13 0,-40 13 17 0,45-22 4 15,-45 22 11-15,40-16-9 0,-40 16 8 0,40-21-11 16,-40 21-3-16,31-18-1 0,-31 18-2 16,28-20 0-16,-28 20-2 0,0 0-1 0,34-25 0 15,-34 25 0-15,0 0-1 0,0 0 1 0,0 0 0 16,0 0 0-16,0 0-1 0,0 0-3 0,0 0-2 15,-6 29-5-15,6-29-9 0,-20 53 19 0,4-21-28 16,4 1 18-16,-4-1-22 0,7 3-10 0,-1-7-7 16,10 7-26-16,0-35-19 0,8 55-55 0,-8-55-87 15,29 18-226-15,-1-4-39 16,-28-14 209-16</inkml:trace>
  <inkml:trace contextRef="#ctx0" brushRef="#br2" timeOffset="115081.5366">7101 7068 1080 0,'0'0'106'0,"0"0"-51"15,0 0 21-15,0 0 11 0,12 30-9 16,-12-30-16-16,0 0-18 0,-16 45-20 0,16-45-3 15,-10 43-6-15,10-43 0 0,-14 55-7 16,6-25-3-16,-1 1-6 0,-1 3 3 0,0-1-8 16,-4 1 1-16,4 3-15 0,-2-9-8 0,6 11 0 15,6-39-42-15,-14 59-35 0,14-59-129 0,-14 47-38 16,14-47-105-16,0 0-61 0,-7 51 345 0</inkml:trace>
  <inkml:trace contextRef="#ctx0" brushRef="#br2" timeOffset="115206.8511">6931 7324 1226 0,'0'0'304'0,"-36"0"-219"16,36 0-8-16,0 0-2 0,0 0-29 0,0 0-25 15,0 0-19-15,0 0-13 0,0 0-6 0,0 0-15 16,0 0-26-16,68 2-74 0,-49-30-167 0,29 24-267 16,-1 0 6-16,-3-15 400 0</inkml:trace>
  <inkml:trace contextRef="#ctx0" brushRef="#br2" timeOffset="116021.4073">8117 7129 1137 0,'-24'-29'62'15,"24"29"-20"-15,0 0 9 0,-2-30 3 0,2 30-9 16,0 0-10-16,0 0-3 0,0 0 2 0,0 0 1 16,0 0 0-16,0 0-7 0,0 0-5 0,0 0-8 15,-35 18 0-15,35-18 1 0,-34 55 8 0,12-22-2 16,4 5 6-16,-9 5-6 0,3-2 2 0,-4 3-6 15,6-5 1-15,2-6-8 0,3-1 0 16,17-32-9-16,-20 45 1 0,20-45-4 16,0 0 0-16,-6 32 0 0,6-32 0 0,0 0-1 15,0 0 1-15,0 0 2 0,34 2 3 0,-34-2 1 16,0 0-1-16,39-44 2 0,-19 15-5 0,0-7 3 16,-2-1-5-16,-1-2 4 0,-1-3-3 0,-6 5 4 15,-2 0-2-15,-6-1 7 0,4 5-3 0,-6-3 4 16,-4 5-4-16,0-1 1 0,4 32-6 15,-6-43 2-15,6 43-3 0,0 0 6 0,-10-32 0 16,10 32 1-16,0 0 1 0,0 0-5 0,0 0-2 16,0 0-1-16,-4 34 1 0,4-34-1 0,0 51 4 15,2-23-2-15,0 7 3 0,6-3-3 16,2-1 2-16,6-3-4 0,-16-28 2 0,40 47-2 16,-40-47 2-16,55 37-2 0,-21-25 2 0,3-4 0 15,-1-4 0-15,2-4 0 0,-1-8 1 16,-1-2 0-16,1-2 2 0,-1-5 4 0,0-1-1 15,-7-2 2-15,-1-1-3 0,-28 21 3 0,42-40-4 16,-42 40 3-16,21-33-4 0,-21 33-5 0,0 0 0 16,18-36 0-16,-18 36 0 0,0 0 0 0,0 0 0 15,0 0 0-15,0 0 0 0,0 0 0 0,0 0 0 16,0 0 0-16,0 0 0 0,-27 51 0 16,15-19 0-16,-4 5 0 0,0 1 0 0,4 1 0 15,2-3 0-15,2 3 0 0,6-6-25 16,6 5-18-16,2-9-8 0,8 9-27 0,-14-38-36 15,44 61-54-15,-44-61-137 0,47 17-257 0,-11 3 44 16,-36-20 336-16</inkml:trace>
  <inkml:trace contextRef="#ctx0" brushRef="#br2" timeOffset="116381.6668">8998 7298 1235 0,'0'0'70'0,"0"0"-30"16,0 0 17-16,0 0 15 0,0 0-12 16,0 0-13-16,0 0-6 0,0 0-4 15,0 0 4-15,4 30 1 0,-4-30-4 0,0 0-7 16,38 14-5-16,-38-14-3 0,33 4-4 0,-33-4 0 16,40 3-2-16,-40-3-1 0,42 4-4 0,-42-4-2 15,29 2-5-15,-29-2-3 0,0 0 0 0,36 6-2 16,-36-6 1-16,0 0 0 0,0 0 1 0,0 0 2 15,0 0 0-15,0 28 0 0,0-28 0 16,-10 27-1-16,10-27 2 0,-28 36-2 0,28-36 1 16,-37 39-2-16,37-39 2 0,-44 34-4 15,44-34-9-15,-38 27 9 0,38-27-11 0,0 0 9 16,-27 36 0-16,27-36 13 0,0 0-16 0,0 0 9 16,8 27-24-16,-8-27-10 0,0 0-15 0,45 16-17 15,-45-16-39-15,58-2-54 0,-41-28-92 0,39 27-245 16,-13-7-36-16,-5-16 220 0</inkml:trace>
  <inkml:trace contextRef="#ctx0" brushRef="#br2" timeOffset="116929.9137">9642 7001 905 0,'0'0'183'0,"0"0"-132"15,0 0 8-15,0 0 25 0,37 20 17 0,-37-20-18 16,42 0-11-16,-42 0-11 0,57 2-7 0,-29-8-5 15,10 12-4-15,-9-6-8 0,5 2-6 0,-6 0-8 16,-28-2-3-16,47 8-2 0,-47-8-2 16,34 13 0-16,-34-13 0 0,0 0 0 0,20 36 2 15,-20-36-2-15,-4 39 0 0,4-39-2 16,-24 53-2-16,6-25-5 0,-4-1 1 0,-5 1-5 16,-1-2 1-16,-4-3-3 0,5-3 0 0,27-20-2 15,-48 35 2-15,48-35-1 0,-28 20 0 0,28-20-1 16,0 0-1-16,0 0-3 0,0 0 0 0,0 0-1 15,0 0 1-15,28-20 1 0,-28 20-2 0,61-45 1 16,-21 17-3-16,6-5 2 0,-3-2 0 16,-1-1 6-16,1-1-3 0,-7-1 5 0,1 5-4 15,-3 1 5-15,-10 3-4 0,-24 29 5 16,43-38 0-16,-43 38 4 0,0 0 2 0,0 0 3 16,0 0 0-16,0 0 0 0,0 0-11 0,0 0-2 15,0 0 0-15,0 0 0 0,0 0 0 0,-37 46 0 16,13-19 0-16,2 3 0 0,3-1 0 0,-1 7-5 15,-2-7-15-15,10 7-17 0,2-7-9 16,8 9-24-16,-6-11-23 0,20 18-41 0,-12-45-32 16,36 69-90-16,-36-69-142 0,29 42-77 0,9-7 129 15,-38-35 346-15</inkml:trace>
  <inkml:trace contextRef="#ctx0" brushRef="#br2" timeOffset="117196.2072">10539 7365 1160 0,'0'0'206'16,"-30"16"-91"-16,30-16-6 0,-32 18-11 0,32-18-32 16,0 0-27-16,-33 37-14 0,33-37-14 15,-24 28-3-15,24-28-3 0,-16 33 1 0,16-33-2 16,-10 37 2-16,10-37-6 0,-2 36-11 0,2-36 27 15,10 37-33-15,-10-37 25 0,24 34-23 0,-24-34-9 16,37 25-11-16,-9-9-20 0,-28-16-27 16,58 6-31-16,-58-6-44 0,63-10-78 0,-63 10-113 15,43-43-133-15,3 37 173 0,-28-33 308 0</inkml:trace>
  <inkml:trace contextRef="#ctx0" brushRef="#br2" timeOffset="117995.0801">11012 7308 1355 0,'0'0'111'0,"-52"26"-56"16,52-26 11-16,-65 33 3 0,35-9-19 0,-9-5-16 16,9 7-9-16,0 0-10 0,5-1 3 0,3 3-3 15,6 1-8-15,16-29 29 16,-26 50-36-16,26-50 24 0,-10 43-18 0,10-43-6 16,12 37 2-16,-12-37-4 0,28 30 3 0,-28-30-1 15,43 17 0-15,-43-17-1 0,54 0 0 0,-18-5 1 16,1-5-2-16,1-6-3 0,-4-4-7 0,1 1-2 15,-7-7-4-15,0 0-15 0,-7-1 31 0,-21 27-29 16,40-51 31-16,-40 51-11 0,30-53-1 16,-30 53 5-16,16-46-1 0,-16 46 5 0,5-39 0 15,-5 39 4-15,0 0-1 0,0-32 1 0,0 32 0 16,0 0 3-16,0 0 0 0,0 0 0 0,0 0 1 16,0 0 2-16,0 0 3 0,-35 32 4 0,35-32 4 15,-10 31-2-15,10-31-2 0,-8 30-3 16,8-30-4-16,0 0-1 0,6 33-1 0,-6-33-3 15,0 0 3-15,0 0-1 0,0 0 2 16,32 28 0-16,-32-28 1 0,0 0 1 0,37-4 1 16,-37 4 0-16,30-14-1 0,-30 14-1 0,30-14 0 15,-30 14 1-15,0 0 1 0,29-17 2 0,-29 17-1 16,0 0-1-16,0 0-1 0,0 0-3 0,0 0 0 16,0 0 1-16,0 0-1 0,0 0 0 0,0 0 0 15,0 0-2-15,0 0 0 0,0 0 0 0,0 37 0 16,0-37-3-16,-12 40-8 0,12-40 7 15,-17 45-8-15,17-45 22 0,-16 43-12 0,16-43 13 16,-8 36-14-16,8-36-1 0,0 0 1 16,10 35-2-16,-10-35 3 0,0 0-1 0,28 12 1 15,-28-12 1-15,31-12 0 0,-31 12 0 0,40-32-2 16,-40 32 2-16,45-43-3 0,-45 43-11 0,42-49 21 16,-42 49-20-16,40-49 21 0,-40 49-8 15,37-46-2-15,-37 46 3 0,28-37-3 0,-28 37 0 16,18-29 0-16,-18 29 1 0,0 0-1 0,0 0 0 15,0 0 0-15,0 0 1 0,0 0-1 0,0 0 0 16,0 0 0-16,0 0-1 0,0 0-1 0,0 0 1 16,0 0 1-16,0 0-1 0,0 0 1 0,0 0 1 15,27 15 1-15,-27-15 0 0,0 0-2 16,0 0 0-16,0 0 0 0,0 0 0 16,36 18 0-16,-36-18 0 0,0 0 0 0,28 6 0 15,-28-6 0-15,33-6 0 0,-33 6 0 0,40-4 0 16,-40 4 0-16,44-8 0 0,-44 8 0 0,45-14 0 15,-45 14 0-15,40-11 0 0,-40 11 0 0,35-10 0 16,-35 10 0-16,0 0 0 0,0 0 0 0,28-4 0 16,-28 4 0-16,0 0 0 0,0 0 0 0,0 0 0 15,0 0 0-15,-8 33 0 0,8-33 0 16,-16 40 0-16,16-40 0 0,-15 47 0 0,15-47-21 16,-18 53-5-16,18-53-40 0,-22 61-1 0,22-61-56 15,-12 65-70-15,12-65-100 0,-10 33-279 16,18-5 67-16,-8-28 325 0</inkml:trace>
  <inkml:trace contextRef="#ctx0" brushRef="#br2" timeOffset="118277.0378">12610 7233 1620 0,'0'0'112'16,"0"0"-107"-16,0 0 4 0,0 0 12 0,0 0 5 15,30-15 0-15,-30 15-7 0,45-12-6 0,-9 6-6 16,7 0-4-16,3 2-1 0,-1 0 1 0,1 0-3 16,1 2 1-16,-1 2-1 0,-6 2-9 0,-1 0-6 15,-7 6-11-15,-32-8-13 0,51 12-32 0,-51-12-41 16,34 20-94-16,-34-20-149 0,0 0-170 15,0 0 34-15,0 0 474 0</inkml:trace>
  <inkml:trace contextRef="#ctx0" brushRef="#br2" timeOffset="118402.3523">12719 7501 1766 0,'-91'24'140'0,"91"-24"-108"0,0 0-9 15,0 0 1-15,0 0-5 0,0 0-8 0,45 9-5 16,-15-14-10-16,13-5-11 0,13 2-4 0,9 0-21 15,7-8-26-15,21 22-89 0,-30-41-205 0,36 29-235 16,-6-2-3-16,-2-12 430 0</inkml:trace>
  <inkml:trace contextRef="#ctx0" brushRef="#br2" timeOffset="119733.8262">14790 7123 898 0,'0'0'230'0,"0"0"-113"16,0 0-10-16,0 0-5 0,-28-25-13 16,28 25-19-16,0 0-22 0,0 0-16 0,0 0-11 15,0 0-9-15,0 0-5 0,0 0-3 16,-33 23-2-16,33-23 2 0,-30 41-1 0,8-9 4 16,-2 5-3-16,-3 9 9 0,-1 1-4 0,2 6 6 15,-2 0-4-15,9-2 3 0,-1-7 12 0,2-3-27 16,10-11 24-16,8-30-31 0,-4 41 8 0,4-41 1 15,0 0-1-15,22 31 2 0,-22-31-1 16,28-4 1-16,-28 4 1 0,37-27-1 0,-37 27-17 16,54-55 29-16,-27 17-29 0,1-1 26 0,0-4-7 15,0-5-6-15,-1 1 6 0,-7-2-7 0,2 2 6 16,-8 3-5-16,0 3 6 0,-8 4-5 0,-1 5 4 16,-5 5-4-16,0 27 4 0,0-42-3 0,0 42 3 15,0 0 1-15,0 0 2 0,0 0 0 16,0 0-1-16,0 0 0 0,-35 2-1 15,35-2 3-15,-18 36 1 0,18-36 3 0,-12 41-4 16,12-41 2-16,0 39-5 0,0-39 2 0,18 34-3 16,-18-34 1-16,40 29-2 0,-15-17 3 0,7-4-1 15,8-2 2-15,-1-4-1 0,7-2 1 0,-1-4 1 16,1-2-1-16,-1-2 4 0,-7-4-2 0,-2-1 2 16,-7 3-1-16,-29 10-9 0,52-24 0 15,-52 24 0-15,30-16 0 0,-30 16 0 0,0 0 0 16,0 0 0-16,0 0 0 0,0 0 0 0,0 0 0 15,0 0 0-15,0 0 0 0,-2 30 0 0,2-30 0 16,-18 55 0-16,4-23 0 0,2 1 0 16,0-1 0-16,2-1 0 0,-4 1 0 0,10-3 0 15,-2-1-20-15,6-1-17 0,0-27-5 0,18 49-15 16,-18-49-30-16,40 46-2 0,-40-46-64 16,61 39-34-16,-61-39-86 0,64 8-169 0,-19 4-2 15,-17-22 229-15</inkml:trace>
  <inkml:trace contextRef="#ctx0" brushRef="#br2" timeOffset="119906.1146">15845 7477 1108 0,'-39'18'316'0,"39"-18"-266"0,-36 2-8 16,36-2 9-16,0 0 5 0,-38 12-17 0,38-12-19 16,0 0-13-16,-25 41-18 0,25-41 31 0,-12 42-34 15,12-42 33-15,-10 49-19 0,6-22-13 0,4-27-7 16,6 53-18-16,-6-53-14 0,20 58-20 0,-20-58-28 15,27 47-53-15,-27-47-56 0,28 21-144 0,2 3-73 16,-30-24 160-16</inkml:trace>
  <inkml:trace contextRef="#ctx0" brushRef="#br2" timeOffset="120454.3625">16329 7202 1355 0,'0'0'75'15,"45"-12"-21"-15,-45 12 9 0,48-4 7 16,-48 4-13-16,43 0-19 0,-43 0-14 0,40 10-7 15,-40-10 0-15,27 16 2 0,-27-16 0 0,0 0 0 16,0 0-5-16,28 39-6 0,-28-39-6 16,6 34 2-16,-6-34-2 0,-6 41 3 0,6-41-3 15,-12 47 3-15,12-47-4 0,-27 53 4 0,7-23-5 16,-4-3 3-16,24-27-4 0,-48 51-9 0,48-51 29 16,-51 46-28-16,51-46 29 0,-48 29-18 15,48-29-2-15,-31 20 1 0,31-20-1 0,0 0 1 16,0 0-2-16,0 0-3 0,0 0 0 0,0 0-5 15,6-30-19-15,-6 30 26 0,41-47-30 0,-21 20 28 16,8-3-6-16,0-1 0 0,-1-3 8 0,7 3-3 16,-6-1 7-16,-1-1-4 0,-1 1 4 0,2 1-2 15,0 1 4-15,-28 30-5 0,49-45 4 0,-49 45-2 16,28-26 0-16,-28 26 0 16,0 0 3-16,0 0 3 0,0 0 1 0,0 0 1 15,0 0-4-15,0 0-2 0,-20 40-4 0,20-40 2 16,-28 49-4-16,12-22 4 0,5 3-5 0,1-2 4 15,4 1-3-15,4-1 0 0,2-1-10 0,0-27-3 16,18 53-17-16,-18-53-5 0,43 52-12 0,-43-52-43 16,58 43-33-16,-58-43-87 0,73 21-144 15,-28-5-118-15,-9-20 65 0,23 24 410 0</inkml:trace>
  <inkml:trace contextRef="#ctx0" brushRef="#br2" timeOffset="120642.3327">17210 7519 1665 0,'0'0'68'0,"-48"12"-45"0,48-12-2 0,-34 7 1 15,34-7-3-15,0 0-13 0,0 0-18 0,-27 28 30 16,27-28-31-16,-4 30 31 0,4-30-18 0,-4 31-1 16,4-31-2-16,6 33-14 0,-6-33-20 0,24 34-30 15,-24-34-29-15,39 37-59 0,-39-37-63 0,44 28-133 16,-15-12-126-16,-29-16 65 0,62 15 412 0</inkml:trace>
  <inkml:trace contextRef="#ctx0" brushRef="#br2" timeOffset="120877.3005">17990 7159 1528 0,'-20'-30'38'0,"20"30"-3"16,0 0 14-16,0 0 3 0,0 0-13 0,-32 28-20 16,32-28-12-16,-39 51 2 0,17-16-5 0,-2 5 5 15,2 1-9-15,3 2 3 0,-1 4-7 0,-2-1 6 16,4 3 7-16,-2-6-34 0,9 4 13 16,-9-3-49-16,14 5-26 0,6-49-69 15,-18 77-54-15,18-77-84 0,-22 41-200 0,36-4 92 16,-14-37 345-16</inkml:trace>
  <inkml:trace contextRef="#ctx0" brushRef="#br2" timeOffset="121049.604">17728 7495 1539 0,'-45'-20'179'0,"45"20"-133"0,0 0-21 15,0 0-3-15,0 0-4 0,0 0-11 16,0 0-6-16,0 0-2 0,40-25-9 0,-13 19-16 15,19 8-31-15,-9-18-31 0,27 26-58 0,-29-36-98 16,29 19-267-16,-1 3-2 0,-9-16 273 0</inkml:trace>
  <inkml:trace contextRef="#ctx0" brushRef="#br2" timeOffset="121644.8424">18895 7119 1352 0,'0'0'147'0,"-48"14"-75"15,48-14 0-15,0 0 8 0,0 0-11 0,-35 35-22 16,35-35-13-16,-18 34-9 0,18-34-2 0,-18 49-4 16,10-17 2-16,0-3-6 0,2 5-1 0,-4-1-7 15,2-2 0-15,-2-1-7 0,4 2 3 0,6-32-3 16,-9 43 2-16,9-43-2 0,0 0-11 0,0 35 9 15,0-35-10-15,0 0 11 0,0 0 0 16,0 0 2-16,0 0 12 0,35-17-11 0,-35 17 10 16,42-46-13-16,-12 19-3 0,-1-5 3 0,-1-3-4 15,0-3 5-15,-7 1-2 0,5 4 4 0,-6-3-3 16,2 1 4-16,-6 3-5 0,-1-1 5 16,1 3-4-16,-4 1 3 0,-12 29-2 0,18-42 6 15,-18 42 1-15,0 0 5 0,0 0 3 16,0 0-11-16,0 0-4 0,0 0 0 0,0 0 0 15,0 0 0-15,-10 28 0 0,10-28 0 0,-12 43 0 16,12-43 0-16,2 45 0 0,-2-45 0 0,20 42 0 16,-20-42 0-16,48 33 0 0,-15-19 0 0,3-6 0 15,3 2 0-15,5-2 0 0,0-6 0 0,1-2 0 16,-1-2 0-16,-1-2 0 0,1-2 0 0,-9-2 0 16,-5 2 0-16,-2-4 0 0,-28 10 0 15,39-18 0-15,-39 18 0 0,0 0 0 16,34-37 0-16,-34 37 0 0,10-28 0 0,-10 28 0 15,0 0 0-15,6-31 0 0,-6 31 0 0,0 0 0 16,0 0 0-16,0 0 0 0,0 0 0 0,0 0 0 16,0 0 0-16,-22 28 0 0,22-28 0 0,-28 55 0 15,9-22 0-15,1 5 0 0,-2 1 0 0,0 0 0 16,2 1 0-16,3 1 0 0,3 0 0 16,4-5 0-16,4-1 0 0,-2-3-36 0,16 3-14 15,-10-35-43-15,33 61-45 0,-33-61-74 0,56 37-176 16,-26-27-148-16,3-10 30 0,17 16 419 0</inkml:trace>
  <inkml:trace contextRef="#ctx0" brushRef="#br2" timeOffset="121973.7915">19881 7523 1286 0,'-32'-2'93'15,"32"2"-29"-15,0 0 7 0,0 0 9 0,0 0-3 16,0 0-10-16,0 0-3 0,62 4-13 16,-25-14-10-16,9 2-9 0,5-2 1 0,1 0-6 15,1 0-1-15,1 1-6 0,-7 1-5 0,1 2-15 16,-11 0 0-16,-3 2 0 0,-34 4 0 16,40-4 0-16,-40 4 0 0,0 0 0 0,0 0 0 15,0 0 0-15,0 0 0 0,-12 32 0 0,12-32 0 16,-50 39 0-16,16-19 0 0,-1 1 0 0,-9-1 0 15,7 2 0-15,1 1 0 0,6-3 0 16,30-20 0-16,-47 39 0 0,47-39 0 0,-28 34 0 16,28-34 0-16,-2 27 0 0,2-27 0 0,0 0 0 15,48 38-15-15,-21-34-35 0,13 3-18 0,-2-16-45 16,29 22-74-16,-37-40-117 0,35 25-272 0,-2-4 63 16,-13-18 293-16</inkml:trace>
  <inkml:trace contextRef="#ctx0" brushRef="#br2" timeOffset="122553.3854">21055 7021 1476 0,'0'0'77'0,"0"0"-23"0,48-8 11 15,-48 8 9-15,57-10-11 0,-23 6-16 0,9 8-6 16,-5-2-3-16,-1 4-2 0,1 0-4 16,-4 4-2-16,-34-10-16 0,49 21-14 0,-49-21 0 15,28 26 0-15,-28-26 0 0,14 37 0 0,-14-37 0 16,-6 44 0-16,6-44 0 0,-20 53 0 0,4-28 0 15,-4 7 0-15,-3-1 0 0,1-1 0 0,-8-1 0 16,-3-1 0-16,1-1 0 0,-2-3 0 0,-1 0 0 16,7-7 0-16,28-17 0 0,-44 30 0 15,44-30 0-15,0 0 0 0,0 0 0 0,0 0 0 16,0 0 0-16,0 0 0 0,0 0 0 16,0 0 0-16,54-18 0 0,-19-5 0 0,17-5 0 15,-5-5 0-15,9-3 0 0,-1-3 0 0,3-1 0 16,5 1 0-16,-6-2 0 0,-3 1 0 0,1-1 0 15,-1 2 0-15,-3 1 0 0,-5 5 0 0,-14 5 0 16,-3 5 0-16,-29 23 0 0,34-24 0 16,-34 24 0-16,0 0 0 0,0 0 0 0,0 0 0 15,-38 20 0-15,11-3 0 0,-11 9 0 0,0 4 0 16,-5-1 0-16,-1 5 0 0,7-1 0 0,-1 0 0 16,8 1 0-16,5-5 0 0,7 3 0 0,10-5 0 15,8 3 0-15,0-30 0 0,18 51 0 16,-18-51 0-16,45 43 0 0,-11-25 0 0,13 0 0 15,3-8 0-15,13 2-14 0,1-12-80 16,11 19-93-16,-32-38-145 0,31 23-250 0,-17-8 2 16,-3-12 323-16</inkml:trace>
  <inkml:trace contextRef="#ctx0" brushRef="#br2" timeOffset="122913.6614">22196 7477 1792 0,'-52'-9'159'0,"52"9"-123"15,0 0-14-15,0 0 2 0,18-38-10 0,-18 38-14 16,30-21 0-16,-30 21 0 0,47-20 0 0,-13 14 0 16,-2 2 0-16,3 0 0 0,1 4 0 15,-3 2 0-15,-1 4 0 0,-4 0 0 0,-28-6 0 16,51 20 0-16,-51-20 0 0,28 21 0 0,-28-21 0 15,0 0 0-15,10 36 0 0,-10-36 0 0,0 0 0 16,-18 41 0-16,18-41 0 0,-35 29 0 0,7-15 0 16,-6 2 0-16,-3 0 0 0,-1-1 0 0,0 3 0 15,3-2 0-15,5-4 0 0,30-12 0 16,-46 25 0-16,46-25 0 0,0 0 0 16,-15 38 0-16,15-38 0 0,17 29 0 0,-17-29 0 15,54 30 0-15,-15-18 0 0,7-3 0 0,13-1 0 16,1-2 0-16,11 0 0 0,2-6 0 0,10 10-52 15,-9-22-92-15,29 34-160 0,-30-26-309 0,6 4 11 16,0 0 271-16</inkml:trace>
  <inkml:trace contextRef="#ctx0" brushRef="#br2" timeOffset="127581.5805">543 9452 960 0,'-36'-10'242'0,"9"20"-147"16,-11-20-1-16,38 10-13 0,-36 0 2 0,36 0-10 16,0 0-16-16,0 0-23 0,0 0-21 0,0 0-8 15,0 0 0-15,0 0 2 0,54-4 2 16,-11 2-2-16,9-2-4 0,9 0-3 0,5-2-2 15,3 2-2-15,-2 0-7 0,-3 2-8 16,3 4-15-16,-6-4-15 0,7 10-24 0,-17-14-22 16,16 26-37-16,-27-28-43 0,25 32-77 0,-27-3-230 15,-38-21 67-15,71 26 391 0</inkml:trace>
  <inkml:trace contextRef="#ctx0" brushRef="#br2" timeOffset="127769.5515">523 9837 1567 0,'-41'12'61'16,"11"-12"-15"-16,30 0-23 0,0 0-12 0,0 0-6 15,0 0-3-15,0 0-2 0,47-33 1 0,-3 13-2 16,9-2 1-16,5-1-2 0,7-1-1 0,-1-3-17 16,7 7-24-16,-8-14-22 0,20 25-58 15,-19-31-32-15,29 34-76 0,-28-27-74 0,16 1-140 16,10 24 131-16,-41-31 315 0</inkml:trace>
  <inkml:trace contextRef="#ctx0" brushRef="#br2" timeOffset="128051.5076">1561 9097 1399 0,'-48'-8'177'15,"48"8"-137"-15,0 0-17 0,0 0-14 0,0 0-6 16,0 0-3-16,0 0-2 0,0 0 1 0,0 0 4 15,40 14 7-15,-7-10 6 0,5 2 4 0,0 0-2 16,3-2-5-16,-1 8-6 0,0-2-2 0,-1 3-4 16,-5 3 1-16,-3 4-1 0,-31-20 4 0,46 47-1 15,-34-16 4-15,-2 5-5 0,-10 5 5 16,-8 6-6-16,-6 3 4 0,-14 3-7 0,-7 6-13 16,-13-2 23-16,-9 2-25 0,-9-2 23 0,-1-8-7 15,2 2-11-15,1-11 2 0,11-9-12 16,7-7-11-16,19-2-30 0,-3-22-42 0,30 0-112 15,0 0-122-15,0 0-195 0,30-18 95 0,-11-27 438 16</inkml:trace>
  <inkml:trace contextRef="#ctx0" brushRef="#br2" timeOffset="128897.375">2725 8893 1110 0,'0'0'89'15,"0"0"-33"-15,0 0-7 0,0 0 7 0,0 0 4 16,0 0-3-16,0 0-8 0,38 7-13 0,-38-7-6 16,33 6 1-16,-33-6-2 0,38 10 0 0,-38-10-8 15,40 10-5-15,-40-10-7 0,41 18-3 16,-41-18-3-16,46 25 1 0,-46-25-3 0,39 32 3 16,-39-32-2-16,28 43 2 0,-28-43-3 0,18 57 3 15,-18-21-4-15,-2-3 5 0,-6 10-3 0,-8-1 4 16,-6 3-6-16,-3 2 4 0,-5 0-8 0,-6 1 8 15,1-1-6-15,-1-6 7 0,6-5-6 0,5-7-13 16,25-29 28-16,-30 36-33 16,30-36 33-16,0 0-17 0,0 0-4 0,0 0 0 15,0 0-15-15,0 0 34 0,45-42-32 0,-9 7 27 16,12-8-21-16,-1-11-11 0,14-3 8 0,-5-4-6 16,7 2 15-16,-5-4-2 0,3 0 14 0,-4-2-8 15,-3 2 11-15,-5 6-6 0,-3 4 13 0,-2 6-1 16,-15 8 11-16,-1 11-3 0,-28 28 4 0,34-29 4 15,-34 29 8-15,0 0 6 0,0 0-3 16,0 0-3-16,0 0-13 0,0 0-9 0,-28 33-9 16,2-4-2-16,-4 15-6 0,-7 3 4 0,-5 2-4 15,3 8 4-15,3-4-5 0,6 5 5 0,5-5-7 16,7-10 4-16,8 0-9 0,4-5-5 16,14-1-18-16,6-2-12 0,9 7-29 0,-23-42-30 15,74 69-72-15,-74-69-103 0,99 21-247 0,-38 5-11 16,-11-24 371-16</inkml:trace>
  <inkml:trace contextRef="#ctx0" brushRef="#br2" timeOffset="129226.3248">4012 9434 945 0,'0'0'122'15,"0"0"-7"-15,0 0 2 0,0 0-1 0,0 0-16 16,0 0-16-16,0 0-22 0,0 0-22 16,0 0-18-16,-36 8-10 0,36-8-4 0,-33 25 3 15,33-25 3-15,-46 46 5 0,25-19-2 0,-3 3-16 16,4 1 25-16,0-1-31 0,2-3 24 0,2 3-14 15,16-30-7-15,-13 39 2 0,13-39-6 0,4 32-4 16,-4-32-7-16,17 27-5 0,-17-27-8 16,38 18-7-16,-10-6-17 0,-28-12-25 0,71 4-40 15,-71-4-66-15,89-16-110 0,-51 8-198 16,1-18 19-16,23 22 448 0</inkml:trace>
  <inkml:trace contextRef="#ctx0" brushRef="#br2" timeOffset="130056.5446">4355 9526 1238 0,'-44'-2'50'16,"44"2"-19"-16,0 0 18 0,0 0 8 0,-37 2-5 15,37-2-15-15,0 0-20 0,0 0-8 0,-38 24 2 16,38-24 13-16,-26 29 20 0,26-29-32 16,-24 46 26-16,13-19-41 0,11-27 9 0,-24 53 3 15,16-23-6-15,0-2 5 0,8-28-6 0,0 45 3 16,0-45-5-16,18 37 1 0,-18-37-3 0,29 30 2 15,-29-30-2-15,46 19 1 0,-46-19 1 16,53 0 1-16,-25-7-2 0,2-7-2 0,2-2-5 16,-3-6-8-16,1 3-4 0,-30 19-7 0,53-50 4 15,-29 23 0-15,-24 27 11 0,32-51 2 0,-32 51 9 16,18-53 19-16,-16 25-33 0,2 0 34 0,-4 28-33 16,-6-49 15-16,6 49 4 0,-10-41 2 0,10 41 9 15,-18-32 3-15,18 32 9 0,0 0-2 16,-28-23 1-16,28 23-3 0,0 0-6 15,0 0-7-15,0 0-6 0,0 0-7 0,0 0-4 16,0 0 1-16,0 0 1 0,0 0 3 0,0 0 1 16,26 33 2-16,-26-33-1 0,28 20 2 0,-28-20 1 15,29 12 1-15,-29-12 1 0,30 14 0 0,-30-14-2 16,36 9 0-16,-36-9-3 0,31 10 0 0,-31-10 1 16,0 0-1-16,28 14 1 0,-28-14 2 15,0 0-2-15,0 0 1 0,0 0-1 0,20 33 0 16,-20-33 0-16,0 0-16 0,-6 30 30 0,6-30-29 15,-8 33 29-15,8-33-13 0,-12 36-3 0,12-36 2 16,-20 27-2-16,20-27 2 0,0 0-2 16,0 0 1-16,0 0-2 0,0 0 0 0,0 0-1 15,0 0-2-15,0 0 1 0,0 0 2 0,0 0 2 16,0 0 0-16,0 0 1 0,40-2-1 16,-40 2 1-16,42-29-3 0,-42 29 3 0,39-43-3 15,-39 43-13-15,46-42 31 0,-46 42-30 0,35-39 30 16,-35 39-15-16,34-39-3 0,-34 39 4 0,22-28-1 15,-22 28 8-15,0 0 5 0,0 0 7 0,0 0 1 16,0 0 1-16,0 0-7 0,0 0-3 0,0 0-5 16,0 0-4-16,0 0-2 0,0 0-2 15,0 0-2-15,0 0 0 0,0 0 0 0,0 0 0 16,8 35 2-16,-8-35-3 0,0 0 0 16,10 28 0-16,-10-28 0 0,0 0 0 0,37 20 2 15,-37-20 0-15,40 2-1 0,-40-2 2 0,51-8-1 16,-23 0 0-16,0-2 0 0,0 0 1 0,-1-2 0 15,-27 12 0-15,48-21 2 0,-48 21 0 0,33-14 2 16,-33 14 3-16,0 0 2 0,0 0 3 16,0 0-1-16,0 0 0 0,0 0-4 0,0 0-1 15,0 0-2-15,0 0-1 0,0 0-3 0,0 0 0 16,0 0-1-16,0 0-4 0,0 0 2 0,0 0-6 16,8 45 0-16,-14-15-9 0,-4 1-16 0,3 5 20 15,-3-5-30-15,6 7 15 0,-4-3-18 0,10 4-29 16,-2-39-29-16,6 63-42 0,-6-63-105 15,14 28-172-15,-14-28-83 0,41 8 182 16</inkml:trace>
  <inkml:trace contextRef="#ctx0" brushRef="#br2" timeOffset="130526.4535">6578 8263 901 0,'0'0'243'0,"-53"8"-187"0,7 3 10 0,9 21 22 15,-25-7-5-15,15 29-7 0,-26-5-18 0,9 26-17 16,-15 1 24-16,12 17-24 0,-9-5 22 0,7 13-7 16,4-11-22-16,11 5 4 0,13-7-23 15,9-3 0-15,14-8-14 0,14-4 2 0,6-8-9 16,16-6 4-16,16-4-6 0,5-10-39 0,25-2 2 16,1-17-60-16,34 11-44 0,-18-45-112 0,32 22-324 15,6-8 56-15,-10-16 324 0</inkml:trace>
  <inkml:trace contextRef="#ctx0" brushRef="#br2" timeOffset="131341.0113">6982 8952 1433 0,'-33'-36'125'0,"33"36"-93"0,0 0-8 0,0 0 4 16,0 0 5-16,0 0-4 0,0 0-6 0,0 0-8 15,0 0-4-15,0 0-2 0,0 0 0 0,0 0 3 16,-32 12-2-16,32-12 1 0,-24 49-3 0,14-19 4 16,-6 1-2-16,7 7 5 0,-3-3-2 0,2 2 5 15,-4-1-7-15,8-7 0 0,6-29-7 0,-14 50-1 16,14-50-4-16,0 39 2 0,0-39-3 16,8 31 1-16,-8-31-2 0,0 0 1 0,0 0-1 15,30 28 0-15,-30-28 0 0,0 0 2 0,35-14 1 16,-35 14 1-16,34-33 1 0,-34 33-2 15,32-53 2-15,-16 21-4 0,-1-5 4 0,-3 1-4 16,0-7 4-16,2 2-4 0,-4-3 6 0,0 7-6 16,-2 4 6-16,-4 1-4 0,-4 32 2 15,12-51-1-15,-12 51 2 0,4-36 2 0,-4 36 5 16,0 0 1-16,0 0 0 0,0 0-2 0,0 0-4 16,0 0-3-16,0 0-1 0,0 0-1 0,0 0 0 15,9 34 2-15,-9-34-1 0,8 49 2 0,-8-49-2 16,10 49 2-16,-10-49-3 0,18 44 2 0,-18-44-2 15,28 37 0-15,-28-37 0 0,35 28 1 0,-35-28-2 16,54 13 1-16,-26-13 1 16,1-4 0-16,-1-2 1 0,0-3 2 0,0 1-1 15,1-4 0-15,-29 12 0 0,46-20 0 0,-46 20 2 16,27-13 3-16,-27 13 1 0,0 0 1 0,0 0-1 16,0 0-2-16,0 0-1 0,0 0-5 0,0 0-1 15,0 0 0-15,0 0 0 0,0 0 0 0,0 0 0 16,-3 35 0-16,3-35-5 0,-18 53-4 0,10-21-9 15,-2-5-2-15,2 3-11 0,8-30-3 16,-8 53-13-16,8-53-7 0,6 53-34 0,-6-53-32 16,20 53-68-16,-20-53-93 0,0 0-160 0,51 47-59 15,-51-47 290-15</inkml:trace>
  <inkml:trace contextRef="#ctx0" brushRef="#br2" timeOffset="131513.3003">7881 9292 1478 0,'0'0'28'0,"-27"32"-17"16,27-32 11-16,-18 43 9 0,18-43-6 0,-18 53-2 15,8-23-18-15,2 1-1 0,0 1-7 0,6-3 2 16,2 7-22-16,0-36-50 0,10 64-45 0,-10-64-155 16,0 34-254-16,24-1 42 0,-24-33 362 15</inkml:trace>
  <inkml:trace contextRef="#ctx0" brushRef="#br2" timeOffset="132108.5389">8697 8873 866 0,'0'0'43'0,"10"-30"10"0,-10 30 36 0,18-31 21 16,-18 31 9-16,0 0-14 0,12-34-8 0,-12 34-8 16,0 0-10-16,0 0-10 0,0 0-16 0,0 0-11 15,0 0-15-15,6 40-3 0,-12-13-8 16,4 7 0-16,-8 3-8 0,2 6 1 15,-2 3-6-15,-8 5 1 0,4 0-6 0,-2 0 5 16,-1-2-8-16,5-7-2 0,0-1-17 0,0-5-7 16,12 1-23-16,-10-9-18 0,20 11-38 0,-10-39-34 15,8 55-70-15,-8-55-97 0,0 0-164 0,4 41 16 16,-4-41 444-16</inkml:trace>
  <inkml:trace contextRef="#ctx0" brushRef="#br2" timeOffset="132265.1829">8531 9337 1296 0,'-26'-29'343'16,"26"29"-260"-16,-34-10-19 0,34 10-9 16,0 0-10-16,0 0-17 0,0 0-15 0,0 0-10 15,0 0-5-15,6-35-1 0,-6 35 3 0,46-22-3 16,-9 8-9-16,5-2-19 0,10 3-25 16,-1-11-46-16,24 24-60 0,-29-41-102 0,43 17-282 15,-16 14 21-15,-15-13 302 0</inkml:trace>
  <inkml:trace contextRef="#ctx0" brushRef="#br2" timeOffset="132813.4307">9652 8859 1393 0,'0'0'54'0,"-38"-20"-27"0,38 20 21 15,0 0 17-15,-38-27 3 0,38 27-14 0,0 0-15 16,0 0-13-16,-35 14-6 0,35-14 4 0,-28 37-1 15,10-9 5-15,-2 3-5 0,2 5 1 0,-3-3-8 16,3 10 3-16,0-3-6 0,2-1 1 16,0-2-6-16,4-5-2 0,12-32-5 0,-9 49 0 15,9-49-2-15,0 30 1 0,0-30-2 0,0 0 1 16,0 0-1-16,27 21 1 0,-27-21 0 0,32-10-1 16,-32 10 0-16,59-33-7 0,-21 1 1 0,0 1-5 15,-3-10 5-15,3-1-1 0,-8-1 9 0,1 2-3 16,-9 1 4-16,-2 3-2 0,-2 2 3 15,-2-3-4-15,-7 1 5 0,1 7-4 16,-2 1 4-16,-8 29-1 0,0-40 7 0,0 40 3 16,0 0 4-16,0 0 0 0,0 0-5 0,0 0-3 15,0 0-6-15,0 0-1 0,0 0-3 0,-20 30 3 16,20-30-3-16,-5 47 3 0,8-19-3 0,-3-28 3 16,12 49-4-16,-12-49 3 0,36 43-1 0,-36-43 1 15,53 38-1-15,-21-21 2 0,2-5-2 16,1-4 2-16,-1-2-2 0,0-6 2 0,-5-4-1 15,3-2 1-15,-4-4 1 0,-28 10 0 0,49-22 1 16,-49 22 3-16,44-31 5 0,-44 31 0 16,28-31-7-16,-28 31-4 0,0 0 0 0,25-34 0 15,-25 34 0-15,0 0 0 0,6-28 0 0,-6 28 0 16,0 0 0-16,0 0 0 0,0 0 0 0,0 0 0 16,0 0 0-16,-19 34 0 0,7-3 0 15,-6 7 0-15,0 3 0 0,-2 4-5 0,2 5-23 16,3-5-5-16,11 2-19 0,-2-11-8 0,14 7-34 15,-8-43-40-15,25 75-109 0,-25-75-244 0,22 43-46 16,14-15 156-16</inkml:trace>
  <inkml:trace contextRef="#ctx0" brushRef="#br2" timeOffset="133158.0417">10463 9143 1450 0,'0'0'23'16,"-27"2"-18"-16,27-2 8 0,0 0 10 15,0 0 4-15,0 0 9 0,0 0 7 0,57 1-2 16,-27-8-2-16,13 5-3 0,1-6-6 0,3 6-4 16,-3-4-4-16,-4 6-1 0,-3-4-1 0,1 6 1 15,-10-2 0-15,-28 0-2 0,43 12 0 0,-43-12-1 16,0 0 2-16,0 0 0 0,18 27-3 15,-18-27-1-15,-16 34-6 0,16-34 0 0,-36 47-9 16,36-47-1-16,-55 49 0 0,25-19 0 16,-1-3 0-16,-3 1 0 0,34-28 0 0,-46 45 0 15,46-45 0-15,-25 34 0 0,25-34 0 0,-2 29 0 16,2-29-14-16,0 0-4 0,43 34-11 0,-43-34-4 16,64 7-17-16,-27-14-13 0,21 8-50 0,-21-28-71 15,44 31-184-15,-17-22-216 0,-5-7 77 0,13 17 424 16</inkml:trace>
  <inkml:trace contextRef="#ctx0" brushRef="#br2" timeOffset="133471.3443">11198 8528 1293 0,'-40'-3'92'0,"40"3"-49"0,0 0 8 15,0 0 19-15,0 0 0 0,0 0 1 0,40 5 2 16,0 3-11-16,5-10-8 0,11 4-6 0,-3 0-4 16,10 2-8-16,-7 4-6 0,1 6-20 0,-5-2-10 15,1 9 0-15,-11 3 0 0,-3 0 0 0,-9 9 0 16,-4-2 0-16,-12 9 0 0,-6 3 0 16,-8 6 0-16,-8 5 0 0,-6 7 0 15,-12 3 0-15,-8 3 0 0,-5-2 0 0,-5 0 0 16,-3-6 0-16,-5-4 0 0,3-1 0 0,3-9 0 15,7-4 0-15,3-3 0 0,2-13 0 0,15 5 0 16,19-30-26-16,-26 37-61 0,26-37-92 0,0 0-224 16,0 0-205-16,0 0 14 0,26 32 445 0</inkml:trace>
  <inkml:trace contextRef="#ctx0" brushRef="#br2" timeOffset="136416.1986">13285 8961 1089 0,'0'0'272'0,"-42"-19"-175"0,42 19-7 16,-27-6-13-16,27 6-22 0,0 0-17 0,0 0-22 16,0 0-8-16,0 0-2 0,0 0 0 0,35-4 2 15,-5 6-2-15,10 0-2 0,1 0-4 0,13 0-5 16,-1-4-11-16,13 8-24 0,-9-12-24 16,16 18-31-16,-13-20-32 0,15 27-39 0,-28-26-44 15,25 22-74-15,-17 5-143 0,-19-28 90 16,21 38 337-16</inkml:trace>
  <inkml:trace contextRef="#ctx0" brushRef="#br2" timeOffset="136572.8409">13422 9166 1421 0,'-52'22'110'0,"-3"-14"-34"0,21 9-18 0,34-17-18 16,-34 22-13-16,34-22-15 0,0 0-7 15,22 37-4-15,6-23 1 0,15-4-5 0,15-4-2 16,17-2-16-16,14-12-28 0,22 10-55 15,-8-30-104-15,42 21-255 0,-11 3-72 0,-5-12 172 16</inkml:trace>
  <inkml:trace contextRef="#ctx0" brushRef="#br2" timeOffset="137747.6598">15780 8812 1226 0,'0'0'137'0,"0"-28"-61"0,0 28-18 16,0 0-2-16,0 0-4 0,-10-29-6 0,10 29-13 15,0 0-14-15,0 0-10 0,0 0-8 0,-34 23 0 16,34-23-2-16,-37 50 5 0,17-19-3 0,-2 7 6 15,-2 3-6-15,5-4 6 0,-1 1-2 0,2 3 6 16,2-6-2-16,4-1 7 0,-2-1-7 0,9-5 3 16,5-28-6-16,-14 39 2 0,14-39-4 15,0 0 0-15,6 32-3 0,-6-32 1 0,0 0-1 16,0 0 1-16,27 2 0 0,-27-2 0 16,0 0 1-16,40-32 1 0,-40 32 2 0,36-49-4 15,-17 16 3-15,-1-5-5 0,2-1 3 0,-4-5-5 16,2 3 6-16,-6 2-6 0,1-3 4 0,-3 1-2 15,-2 4 3-15,-6 3-2 0,0 5 8 0,-2 29-4 16,6-48 6-16,-6 48 0 0,0 0 2 16,0-29 0-16,0 29-3 0,0 0-3 0,0 0-5 15,0 0-2-15,0 0-1 0,0 0-1 0,0 0 0 16,0 0 2-16,0 0-1 0,14 39 3 0,-14-39-2 16,22 34 2-16,-22-34-1 0,29 29 2 0,-29-29-1 15,38 34 4-15,-38-34-2 0,54 29 5 0,-27-17-1 16,3 2 2-16,6-6-3 0,-3 0 1 15,-3-2-2-15,0-4-1 0,3-2 0 16,-5 0-2-16,2 0 2 0,-30 0-1 0,51-10 0 16,-51 10 0-16,48-20-1 0,-48 20-2 0,45-26 2 15,-45 26-3-15,40-35 1 0,-40 35-1 0,36-35 1 16,-36 35-2-16,29-30 2 0,-29 30-2 0,0 0 2 16,34-30 0-16,-34 30 0 0,0 0 0 0,0 0 0 15,0 0 1-15,0 0 0 0,0 0-2 16,0 0 0-16,0 0 0 0,0 0-1 0,-12 48 2 15,-4-17-3-15,0 5 1 0,3 1-7 0,-9 0 1 16,6 5-9-16,0-5-1 0,4 3-11 16,0-3-9-16,12 2-14 0,0-11-16 0,18 9-33 15,-18-37-29-15,52 47-75 0,-52-47-105 0,43 8-197 16,7 8 32-16,-17-30 385 0</inkml:trace>
  <inkml:trace contextRef="#ctx0" brushRef="#br2" timeOffset="137935.6276">17049 9050 1578 0,'-69'30'77'0,"69"-30"-62"0,-50 43-17 16,27-16 4-16,5 3-4 0,18-30 4 16,-32 53-4-16,18-25 3 0,14-28-6 0,-4 45-5 15,4-45-14-15,12 39-12 0,-12-39-27 0,28 30-26 16,8-7-55-16,-36-23-59 0,61 10-82 0,-23 2-169 15,-38-12 99-15,77-2 355 0</inkml:trace>
  <inkml:trace contextRef="#ctx0" brushRef="#br2" timeOffset="138421.2182">17455 8839 1273 0,'0'0'293'16,"0"0"-259"-16,0 0-29 0,38-27 11 0,-38 27 11 15,45-6 8-15,-45 6-1 0,52 2-4 0,-52-2-7 16,49 10-2-16,-49-10-2 0,46 14-2 0,-46-14-4 16,36 19-3-16,-36-19-5 0,27 28-1 0,-27-28-3 15,18 31 4-15,-18-31-3 0,4 38 3 0,-4-38-2 16,-14 49 1-16,-2-20-2 0,-9 7 2 15,-3-1-5-15,-2 1 4 0,-5-1-1 0,-1-5 5 16,-2 1-2-16,1-3 5 0,1-5-3 16,0-1 0-16,7-6-3 0,29-16 3 0,-40 21-2 15,40-21-2-15,0 0-2 0,0 0-2 0,0 0 0 16,14-27 1-16,-14 27 1 0,61-55-2 0,-19 17 4 16,7-5-5-16,7-6 6 0,-1-4-5 0,1 0 5 15,-1 1-5-15,1 5 5 0,-5 2-6 16,-5 3 5-16,-7 3-4 0,-5 4 3 0,-10 5-2 15,-24 30 7-15,35-33 1 0,-35 33 8 0,0 0 4 16,0 0-2-16,0 0-4 0,0 0-6 0,0 0-8 16,-39 35 0-16,13-5 0 0,-4 5-3 0,-3 6 4 15,3 1-4-15,-2 1 2 0,8 0-11 0,-1 1-2 16,13 3-15-16,-4-6-10 0,18 6-20 16,-2-15-18-16,20 13-29 0,-20-45-30 15,51 75-73-15,-51-75-87 0,58 39-198 0,-11-3 26 16,-15-28 367-16</inkml:trace>
  <inkml:trace contextRef="#ctx0" brushRef="#br2" timeOffset="138797.1585">18509 9233 1122 0,'0'0'323'0,"0"0"-241"0,0 0-28 16,0 0 1-16,0 0-3 0,0 0-15 15,0 0-15-15,0 0-11 0,0 0-2 0,0 0-3 16,2 43 1-16,-2-43-5 0,-10 44 1 0,10-44-9 16,-10 51-5-16,10-22-28 0,0-29-24 0,4 52-51 15,-4-52-67-15,16 37-120 0,-16-37-220 0,17 29 75 16,9-1 344-16</inkml:trace>
  <inkml:trace contextRef="#ctx0" brushRef="#br2" timeOffset="139314.0778">19572 8704 1277 0,'0'0'301'0,"0"0"-244"16,0 0-21-16,-36 19 7 0,36-19 9 0,0 0-7 16,0 0-12-16,-27 30-17 15,27-30-4-15,-20 39-5 0,20-39 3 0,-24 55-2 16,14-23 2-16,0 1-7 0,0 5 2 0,0 1-7 16,2 6 3-16,5 3-12 0,-5-1 3 0,2 0-12 15,2-10-5-15,4 5-25 0,-10-15-22 0,16 19-47 16,-6-46-54-16,8 64-93 0,-8-64-169 0,-2 40-24 15,18-11 184-15</inkml:trace>
  <inkml:trace contextRef="#ctx0" brushRef="#br2" timeOffset="139486.3852">19233 9188 1494 0,'0'0'165'0,"0"0"-100"15,-43-32-12-15,43 32 3 0,0 0-8 0,-30-19-18 16,30 19-15-16,0 0-10 0,0 0-7 15,0 0 1-15,34-14-1 0,-5 10-2 0,9-2-8 16,10 0-16-16,5-10-26 0,22 16-46 0,-13-29-60 16,39 41-132-16,-20-26-259 0,2-8 40 0,10 20 298 15</inkml:trace>
  <inkml:trace contextRef="#ctx0" brushRef="#br2" timeOffset="140081.6268">20606 8690 1445 0,'-34'-16'36'0,"34"16"-3"0,-28 2 17 16,28-2 16-16,-31 12 8 0,31-12-17 0,-46 31-4 16,18-9-10-16,4 10 0 0,-3-3-9 15,1 10-1-15,4 1-15 0,-4 3 0 0,5 2-8 16,-3 3 2-16,4-3-3 0,2-2 0 0,1 0-6 15,5-7-2-15,2-3-1 0,10-33 0 0,-4 48 0 16,4-48 0-16,18 33 0 0,-18-33 0 0,25 20 0 16,-25-20 0-16,38 2 0 0,-38-2 0 15,45-28 0-15,-45 28 0 0,48-49 0 16,-20 13 0-16,5-7 0 0,-5-8 0 0,0 2 0 16,-6-4 0-16,-1 3 0 0,-3 1 0 0,-6 0 0 15,4-2 0-15,-10 4 0 0,2-1 0 0,0-1 0 16,0 4 0-16,-6 8-2 0,4 7 4 0,-6 30-2 15,-6-30 0-15,6 30 0 0,0 0 0 0,0 0 0 16,0 0 0-16,0 0 0 0,-20 32 0 0,20-32 0 16,-18 47 0-16,10-13 0 0,6-7 0 15,2 3 0-15,0-30 0 0,18 49 0 0,-18-49 0 16,30 43 0-16,-30-43 0 0,47 40 0 16,-19-27 0-16,6-1 0 0,-5-6 0 0,7-2 0 15,0-4 0-15,-1-4 0 0,-3-2 0 0,2-4 0 16,-1-1 0-16,-3-3 0 0,-2-2 0 0,-28 16 0 15,45-37 0-15,-45 37 0 0,38-38 0 16,-38 38 0-16,33-37 0 0,-33 37 0 0,22-28 0 16,-22 28 0-16,0 0 0 0,0 0 0 0,0 0 0 15,0 0 0-15,0 0 0 0,0 0 0 0,0 0 0 16,8 34 0-16,-18-3 0 0,-6 5 0 0,3 3 0 16,-5 2 0-16,0 3 0 0,2 1 0 0,-2-2 0 15,8 4 0-15,0-3 0 0,10 7-43 0,-6-14-26 16,22 15-44-16,-16-52-43 15,38 76-126-15,-30-42-295 0,22-7 57 0,7 7 234 16</inkml:trace>
  <inkml:trace contextRef="#ctx0" brushRef="#br2" timeOffset="140441.9013">21570 8977 1465 0,'0'0'21'0,"0"0"-9"0,0 0 17 0,-12 32 21 15,12-32 15-15,0 0-3 0,42 8-7 0,-9-3-8 16,5-6-7-16,5 2-4 0,-3-4-4 16,8 3-5-16,-5-4-5 0,1 2-5 0,-9 0-4 15,-5 0-4-15,-30 2-2 0,46-8-3 0,-46 8-2 16,0 0 2-16,0 0 4 0,0 0 2 0,0 0-1 15,0 0-8-15,0 0-1 0,0 0 0 0,-44 37 0 16,12-17 0-16,-5-2 0 0,-5 7 0 0,-3 1 0 16,5-3 0-16,-2 3 0 0,13-4 0 0,29-22 0 15,-44 45 0-15,44-45 0 0,-12 39 0 16,12-39 0-16,16 38 0 0,-16-38 0 16,38 33 0-16,-9-19 0 0,9-4-16 0,10 0-33 15,3-12-17-15,14 11-54 0,-19-28-71 0,43 33-196 16,-32-26-200-16,11 0 75 0,11 10 394 0</inkml:trace>
  <inkml:trace contextRef="#ctx0" brushRef="#br2" timeOffset="140958.8209">22908 8586 1686 0,'0'0'140'0,"-29"3"-102"0,29-3-17 0,0 0 7 15,0 0 8-15,0 0 3 0,0 0-5 0,43 10-9 16,-43-10-25-16,50-2 0 0,-15 2 0 0,3 0 0 16,2-2 0-16,1 2 0 0,-3 2 0 0,0 0 0 15,-9 4 0-15,3 4 0 0,-32-10 0 0,38 28 0 16,-38-28 0-16,17 37 0 0,-17-37 0 15,2 45 0-15,-10-15 0 0,-3-1 0 0,-9 7 0 16,-8-3 0-16,-6 1 0 0,-5-1 0 0,-7-1 0 16,-3-3 0-16,1 3 0 0,1-7 0 15,9-3 0-15,0 0 0 0,38-22 0 0,-45 25 0 16,45-25 0-16,0 0 0 0,0 0 0 0,0 0 0 16,0 0 0-16,0 0 0 0,32-12 0 0,3-9 0 15,11-5 0-15,7-7 0 0,13-1 0 16,-3-3 0-16,0-1 0 0,3-3 0 0,-3 2 0 15,-8-5 0-15,1 3 0 0,-11-2 0 0,-1-5 0 16,-12 3 0-16,-1 6 0 0,-13 7 0 0,-18 32 0 16,20-31 0-16,-20 31 0 0,0 0 0 0,0 0 0 15,-28-6 0-15,28 6 0 0,-59 24 0 0,19-3 0 16,-3 13 0-16,1-1 0 16,0 5 0-16,5-1 0 0,3-2 0 0,10 1 0 15,5-3 0-15,7-1 0 0,10-3 0 0,8 1 0 16,-6-30 0-16,31 53 0 0,-3-33-6 0,16 7-70 15,-5-17-41-15,33 27-107 0,-37-37-237 0,31 12-127 16,-3-4 48-16,-16-26 506 0</inkml:trace>
  <inkml:trace contextRef="#ctx0" brushRef="#br2" timeOffset="141319.0974">23788 8977 1815 0,'0'0'38'0,"0"0"-42"15,0 0 1-15,0 0 9 0,8-35 7 0,-8 35-3 16,39-22-2-16,-11 12-7 0,4 4-1 0,-3-1 0 16,-1 7 0-16,-28 0 2 0,46 5-2 0,-46-5 3 15,0 0 0-15,27 20 2 0,-27-20 6 0,0 0 7 16,8 41 5-16,-8-41 5 0,-18 36-4 0,18-36-2 15,-27 39-8-15,27-39-4 0,-36 45-10 16,36-45 0-16,-44 44 0 0,44-44 0 0,-45 33 0 16,45-33 0-16,-40 28 0 0,40-28 0 15,-29 23-6-15,29-23 2 0,0 0-3 0,-16 32 1 16,16-32 1-16,0 0 2 0,18 27 1 0,-18-27-1 16,45 18 2-16,-7-14-1 0,7 4 0 0,11-4-6 15,7 0-17-15,2-6-18 0,15 12-55 0,-21-24-65 16,42 38-186-16,-32-30-248 0,1 4 61 15,3 12 350-15</inkml:trace>
  <inkml:trace contextRef="#ctx0" brushRef="#br2" timeOffset="141475.7603">24922 9385 1800 0,'-63'-8'247'0,"63"8"-247"0,-40-16 0 16,40 16 0-16,0 0 0 0,-23-41 0 0,23 41 0 15,-10-32 0-15,10 32-56 0,-6-33-142 0,37 29-444 16,-31 4 2-16,0 0 130 0</inkml:trace>
  <inkml:trace contextRef="#ctx0" brushRef="#br3" timeOffset="145689.4356">3252 10199 403 0,'0'0'133'0,"51"-11"-37"16,-9 7-3-16,-5-8-14 0,11 6-11 0,-2-10-12 16,7 6-16-16,2-3-16 0,3 1-11 0,5-2-6 15,1 2-6-15,-1 0 0 0,2 3-2 0,-1 3 1 16,1-2-1-16,0 4 2 0,3 2-2 16,-1-2 1-16,-4 4 1 0,1 0-1 0,1 6 1 15,0-2 0-15,1 0 0 0,5-2 1 0,4 2 3 16,6-2 3-16,3 0 6 0,3-2 7 15,6 4 3-15,10-4 3 0,0 0 1 0,10-4-3 16,3 2-2-16,3-4 1 0,6 4-3 0,2-6-1 16,1 6-2-16,-5-2-3 0,6 2-4 0,0 0-4 15,3 2-1-15,-3 0-3 0,2 4 0 0,-3 0-3 16,5 2 1-16,0 0 2 0,-3 0-1 0,5 0 1 16,2 3-1-16,1-1-2 0,-1 2 1 0,7-2-2 15,-1 0 3-15,10 0 0 0,-1-4 1 16,6-2 0-16,7 2 2 0,-1-4 2 15,2-4 6-15,-1 2 7 0,9 0 3 0,-8-8 2 16,11 6 0-16,-9-6-1 0,0 0-2 0,-1-2 0 16,-3 3-4-16,-4-5-2 0,-1 2-5 0,-11-2-1 15,1 0-5-15,-7 3-1 0,-3-3-2 0,-10 4-6 16,-5-2-14-16,-9 8-22 0,-14-11-26 16,6 20-32-16,-26-22-33 0,12 27-49 0,-31-26-48 15,3 6-116-15,0 22-31 0,-37-34 266 0</inkml:trace>
  <inkml:trace contextRef="#ctx0" brushRef="#br3" timeOffset="146488.307">7174 10636 1063 0,'0'0'97'0,"0"0"-89"16,0 0-6-16,0 0 2 0,0 0 3 0,-27-9 2 15,27 9 2-15,0 0-2 0,-34 37-13 16,34-37 24-16,-32 51-4 0,9-23 19 15,3 7 5-15,-6-3-15 0,4 5-2 0,-2-5-7 16,5 3 6-16,19-35 1 0,-36 57 5 0,36-57-6 16,-28 41 2-16,28-41-7 0,-10 34-4 0,10-34-4 15,0 0-6-15,0 0-4 0,0 0 1 0,0 0 1 16,0 0 1-16,28 21 1 0,-28-21-1 0,38-19 1 16,-38 19-2-16,45-45 2 0,-17 17-3 0,6-2 3 15,-5-7-4-15,-1 0 4 0,0-5-5 16,0 3 6-16,-5-2-7 0,-1 3 7 0,-4 5 11 15,-2 1-31-15,-6 3 33 0,-10 29-32 0,12-40 20 16,-12 40 7-16,2-35 4 0,-2 35 7 0,0 0-1 16,0 0-1-16,0 0-5 0,0 0-6 15,0 0-4-15,0 0-5 0,0 0 0 0,0 0-1 16,-12 31 2-16,12-31-2 0,-2 38 3 16,2-38 17-16,8 35-32 0,-8-35 34 0,19 34-32 15,-19-34 13-15,32 31 2 0,-32-31-2 0,54 28 2 16,-27-20-2-16,9-2 2 0,-2-4-3 0,-3-2 2 15,3-6 1-15,2 2-1 0,-7-6 4 0,7-4 0 16,-6 2 0-16,3-2 0 0,-3-3-1 0,-2 1-3 16,-28 16-17-16,53-30 30 0,-53 30-32 0,44-27 30 15,-44 27-14-15,31-22-2 0,-31 22 2 16,0 0-2-16,0 0 0 0,0 0-1 16,0 0-1-16,0 0 0 0,0 0-1 0,12 30-14 15,-16-3 27-15,-4 7-32 0,-2 9 24 0,-7 4-14 16,-1 5-9-16,-2-5 1 0,4 8-22 0,-4-14-15 15,20 12-33-15,-15-25-23 0,36 25-53 0,-21-53-54 16,24 41-136-16,18-13-86 0,-42-28 229 0</inkml:trace>
  <inkml:trace contextRef="#ctx0" brushRef="#br3" timeOffset="146676.2605">8562 10871 1324 0,'-45'39'177'0,"45"-39"-165"0,-48 30-9 0,48-30-3 16,-31 39 7-16,31-39-1 0,-26 45 1 0,26-45-3 15,-24 45-3-15,24-45-7 0,-6 42-5 0,6-42-15 16,4 33-21-16,-4-33-46 0,0 0-58 0,46 47-112 16,-46-47-211-16,39 10 42 0,13 6 395 0</inkml:trace>
  <inkml:trace contextRef="#ctx0" brushRef="#br3" timeOffset="146958.2166">9547 10444 1353 0,'0'0'67'0,"0"0"-33"0,0 0 2 16,0 0 3-16,-10 29 1 0,10-29-4 0,-24 59 3 15,2-20-11-15,0 7-19 0,-1-1 22 0,-1 4-32 16,-4-2 25-16,8 9-17 16,-3-5-11-16,9-2 6 0,-2 0-8 0,0-4 1 15,6 1-17-15,0-13-7 0,8 8-24 0,2-41-20 16,2 67-57-16,-2-67-48 0,16 46-116 0,-16-46-201 15,0 0 68-15,55 41 400 0</inkml:trace>
  <inkml:trace contextRef="#ctx0" brushRef="#br3" timeOffset="147146.1883">9238 10810 1548 0,'-28'-4'50'16,"28"4"-41"-16,0 0-3 0,0 0 2 15,0 0 4-15,0 0 1 0,0 0-1 0,55-10-2 16,-17 6-6-16,14-2-3 0,5 2-5 0,4-6-26 16,15 10-44-16,-21-23-79 0,30 32-133 15,-29-12-170-15,11-9-42 0,10 22 327 0</inkml:trace>
  <inkml:trace contextRef="#ctx0" brushRef="#br3" timeOffset="147694.4339">10364 10570 957 0,'-29'-24'258'0,"29"24"-203"0,0 0-2 15,-28 2 15-15,28-2 7 0,0 0-13 0,-34 16-11 16,34-16-5-16,-27 39-10 0,17-11-20 0,10-28 37 16,-36 61-31-16,14-32 28 0,4 8-17 0,-5-1-16 15,3-1 1-15,2-1-5 0,2-7 5 0,16-27-8 16,-20 46-1-16,20-46-7 0,0 0 0 15,-2 29-2-15,2-29-1 0,0 0 1 0,0 0 0 16,32 4-1-16,-32-4 0 0,44-24-1 0,-44 24-5 16,53-45 1-16,-25 16-8 0,6-5 2 0,-11-1-4 15,5-1 6-15,-4-1-1 0,-2 2-8 0,-5-1 29 16,-1-1-24-16,-6 3 28 0,-2-1-10 16,-6 5-5-16,-2 30 8 0,0-47-1 0,0 47 8 15,-10-28 0-15,10 28 2 0,0 0-5 16,0 0-3-16,-28-9-4 0,28 9-3 0,0 0-1 15,-27 35-2-15,27-35 3 0,-10 45-3 0,10-45 5 16,0 52-5-16,0-52 4 0,20 47-4 0,-20-47-10 16,33 39 27-16,-33-39-23 0,50 38 26 0,-23-23-14 15,1-3 0-15,4-4-2 0,-32-8 2 0,49 10 3 16,-49-10 1-16,46-4 4 0,-46 4-1 16,47-24-2-16,-47 24-15 0,52-41 10 0,-52 41-12 15,49-49 22-15,-23 21-6 0,0 1 9 0,-6-7-6 16,1 5-4-16,1 1 1 0,-22 28-6 15,28-45-2-15,-28 45 0 0,0 0 0 0,0 0 0 16,0 0 0-16,0 0 0 0,0 0 0 0,0 0 0 16,0 0 0-16,-18 37 0 0,0 1 0 0,-5-1 0 15,1 8 0-15,-2-5 0 0,6 1 0 16,6 0 0-16,2-1 0 0,4 1-10 0,10-2-28 16,-4-3-12-16,12 1-17 0,-12-37-31 0,40 67-63 15,-40-67-104-15,61 20-314 0,-23-1 46 0,-2-21 288 16</inkml:trace>
  <inkml:trace contextRef="#ctx0" brushRef="#br3" timeOffset="148023.4011">11234 10739 1033 0,'-36'4'255'0,"36"-4"-214"0,0 0 2 0,0 0 22 16,0 0 14-16,0 0-4 0,30-18-10 0,-30 18-14 15,31-6-8-15,-31 6-11 0,50-8 0 16,-22 6-4-16,7 0-4 0,-5-4-3 0,6 6-2 16,-7 0-3-16,5 0 0 0,-34 0-5 0,51 4-1 15,-51-4-4-15,28 6 1 0,-28-6 1 0,0 0 1 16,0 0 0-16,12 32 1 0,-12-32-1 0,-8 31 0 16,8-31-3-16,-28 38 1 0,28-38-5 15,-39 43 1-15,11-18-5 0,-4-1 0 0,5 0 0 16,-1 1 1-16,28-25 1 0,-46 46 1 15,46-46-2-15,-21 41 3 0,21-41-4 0,-8 35 3 16,8-35-3-16,16 36 0 0,-16-36 0 0,39 31 0 16,-3-21-7-16,7-2-5 0,13 0-15 0,9-10-18 15,16 8-37-15,-11-26-77 0,48 32-211 0,-19-26-226 16,10-2 36-16,4 10 409 0</inkml:trace>
  <inkml:trace contextRef="#ctx0" brushRef="#br3" timeOffset="148712.6088">15944 10075 774 0,'-45'26'151'16,"45"-26"-80"-16,-36 2 0 0,36-2 9 0,0 0-5 16,0 0-18-16,0 0-15 0,0 0 0 0,42-28 9 15,-9 11 7-15,31 7-3 0,7-12-8 0,30 7-16 16,16-9-11-16,16 2-10 0,29-1-3 0,14-3-6 16,22 2 5-16,14 1-3 0,16-1 8 0,11 5 3 15,9-1 7-15,11 10 4 0,11-2 3 0,5 8 4 16,2 4 4-16,16 4 4 15,0-2-1-15,8 10-1 0,-4-6-7 0,2 6-5 16,-14-2-11-16,-2-3-3 0,-7 3-7 0,-13-4-4 16,-15-4-1-16,-15 0 1 0,-17-2-1 0,-14-4 0 15,-18 0 0-15,-18-4-1 0,-19-2-3 0,-12-3-6 16,-22-1-5-16,-14 2-12 0,-16 2-3 0,-20-5-9 16,-13 3 5-16,-11-2-1 0,-9 6 4 15,-30 8-5-15,32-14-6 0,-32 14-17 0,0 0-25 16,0 0-45-16,0 0-122 0,-38-10-247 0,6 7-1 15,1 14 297-15</inkml:trace>
  <inkml:trace contextRef="#ctx0" brushRef="#br3" timeOffset="149448.8252">19198 10322 1516 0,'33'-18'50'0,"-33"18"-36"15,48-44-14-15,-48 44 4 0,45-37-3 0,-45 37 6 16,28-25 5-16,-28 25 11 0,0 0 2 16,0 0-3-16,0 0-5 0,0 0-9 0,-51-6-3 15,21 17-3-15,-6 9 0 0,-1 2-4 0,-9 3 4 16,3 3 2-16,3 5 12 0,0-1 2 0,5 5 9 16,-1-3-6-16,8-1 0 0,1 5-10 0,7-5 1 15,2 0-6-15,4-1-12 0,14-32 31 0,-12 49-30 16,12-49 27-16,6 38-15 0,-6-38-6 15,16 29 1-15,-16-29-1 0,30 14 1 16,-30-14-1-16,39-4 0 0,-39 4 0 0,56-28-3 16,-19 9-18-16,-3-5 24 0,4-3-33 0,-7-5 27 15,5-3-9-15,-2-5-1 0,-9-1 10 0,-5 0-2 16,-8-1 7-16,-4 3-5 0,-2 1 6 0,-6 1-6 16,-6 6 5-16,0 1-2 0,6 30 7 0,-12-43 0 15,12 43 4-15,0 0-2 0,-20-30 1 0,20 30-4 16,0 0-2-16,0 0-2 0,0 0-2 15,0 0 1-15,-9 30 0 0,9-30 4 0,2 31-1 16,-2-31 2-16,17 38 1 0,-17-38 2 0,28 37-2 16,-28-37 2-16,46 32 0 0,-46-32 0 15,45 31-1-15,-45-31 2 0,50 26-2 0,-21-17-1 16,-1-3-1-16,2-4 1 0,-1-4 0 0,9-2-2 16,6-5 1-16,1-3-2 0,3-4-4 15,5-4-1-15,-3 3 0 0,1-5 0 0,-5 2 0 16,-3 3 0-16,-3-3 0 0,-10 4 0 0,-30 16 0 15,43-23 0-15,-43 23 0 0,0 0 0 0,0 0 0 16,0 0 0-16,0 0 0 0,0 0 0 0,-12 27 0 16,12-27 0-16,-55 57 0 0,15-23 0 0,3 1 0 15,-3 2 0-15,4 3-17 0,9-3-1 0,1 1-16 16,6-5-4-16,10 4-22 0,10-37-18 16,2 63-38-16,-2-63-80 0,48 52-113 15,-48-52-227-15,69 31 37 0,-6-5 354 0</inkml:trace>
  <inkml:trace contextRef="#ctx0" brushRef="#br3" timeOffset="149636.7978">20524 10603 1312 0,'-19'33'385'16,"-9"-29"-360"-16,28-4-31 0,-38 10 19 0,38-10-9 15,0 0 19-15,-35 38-2 0,35-38-7 0,-26 43-2 16,14-16-11-16,0 5 1 0,6-3-4 15,0-1 3-15,4 2-7 0,2-30-8 0,8 57-34 16,-8-57-19-16,22 55-44 0,-22-55-67 16,36 41-148-16,-36-41-181 0,49 20 31 0,-5-3 405 15</inkml:trace>
  <inkml:trace contextRef="#ctx0" brushRef="#br3" timeOffset="149856.0966">21370 10333 1640 0,'-28'-8'39'0,"28"8"-39"15,-30 4 7-15,30-4 15 0,0 0 13 0,-43 38 5 16,43-38-8-16,-54 43-7 0,25-11-12 0,3 1-2 16,2 4-8-16,0 3 3 0,-1 1 9 0,3-2-28 15,2 3 22-15,2-5-31 0,2 8 1 0,1-5-8 16,11 7-33-16,-16-19-32 0,24 25-81 15,-4-53-124-15,-26 37-238 0,32-9 45 0,-6-28 340 16</inkml:trace>
  <inkml:trace contextRef="#ctx0" brushRef="#br3" timeOffset="150012.7374">20976 10597 1765 0,'-32'-4'32'15,"32"4"-30"-15,0 0-2 0,38-33 1 0,-9 21 0 16,7 0-2-16,4 4-7 0,9-6-22 0,15 14-33 16,-7-19-41-16,20 29-61 0,-25-34-95 0,21 18-235 15,0 8 4-15,-19-22 308 0</inkml:trace>
  <inkml:trace contextRef="#ctx0" brushRef="#br3" timeOffset="150592.3154">21988 10392 1370 0,'0'0'44'0,"-6"-27"-34"16,6 27 5-16,0 0 20 0,-2-30 14 0,2 30 11 15,0 0-4-15,0 0-8 0,0 0-9 16,-34 8-6-16,34-8-1 0,-36 43-5 0,17-13-1 16,-3 0-5-16,-2 3 2 0,-4 0-1 0,9 3 4 15,-7-5-1-15,6 1-15 0,2-7 23 0,18-25-31 16,-27 50 19-16,27-50-12 0,-18 35-6 0,18-35 2 15,0 0-4-15,-2 28-1 0,2-28 1 0,0 0-2 16,29 0 1-16,-29 0-4 0,54-28-5 16,-18 8-7-16,3-3-15 0,5-7 24 15,-5-1-21-15,-1-1 27 0,0-5-7 0,-5-1-2 16,-5 1 2-16,-8-2-3 0,-2 1 5 0,-1 3-1 16,-9 3 6-16,0 5-2 0,-8 27 6 0,2-38 0 15,-2 38 6-15,0 0 1 0,0 0 1 0,0 0-2 16,-30-23-5-16,30 23-1 0,0 0-1 0,0 0 1 15,-23 39-1-15,23-39 4 0,-4 36-1 16,4-36 2-16,4 41-2 0,-4-41 0 0,25 43-2 16,-25-43 0-16,38 38-2 0,-38-38 1 0,52 29-1 15,-23-13 3-15,-1-4 0 0,2-2 2 0,-3-3-2 16,-27-7 0-16,52 6-1 0,-52-6 1 16,43-4 2-16,-43 4-2 0,40-15 2 0,-40 15-2 15,38-26 2-15,-38 26-6 0,41-31 0 0,-41 31 0 16,38-36 0-16,-38 36 0 0,39-35 0 15,-39 35 0-15,36-28 0 0,-36 28 0 0,30-18 0 16,-30 18 0-16,0 0 0 0,0 0 0 0,0 0 0 16,0 0 0-16,0 0 0 0,0 0 0 0,-20 48 0 15,20-48 0-15,-40 53 0 0,17-24 0 0,-5 3 0 16,2 1 0-16,4 3 0 0,-3-5 0 0,7 5 0 16,4-7-37-16,8 5 5 0,0-9-25 15,18 13-32-15,-12-38-43 0,46 70-121 0,-46-70-315 16,51 40 12-16,-5-19 234 0</inkml:trace>
  <inkml:trace contextRef="#ctx0" brushRef="#br3" timeOffset="150968.2542">22926 10776 1594 0,'0'0'95'0,"0"0"-53"16,44 2-14-16,-12-8 0 0,-5-8-5 0,1 5-10 16,-28 9-5-16,49-18-1 0,-49 18 0 0,42-20-3 15,-42 20 1-15,44-14 0 0,-44 14 2 0,0 0 2 16,29-7-1-16,-29 7 2 0,0 0 1 0,0 0 5 15,0 0 0-15,0 0 4 0,0 0 1 0,0 0 0 16,-12 29-3-16,12-29-1 0,-23 30-7 16,23-30-6-16,-44 37-4 0,16-11 0 0,-5-5 0 15,3 3 0-15,2-1 0 0,28-23 0 0,-33 42 0 16,33-42 0-16,-8 37 0 0,8-37-5 16,18 32-2-16,-18-32-1 0,51 25-10 0,-17-19-12 15,17 2-21-15,-1-18-34 0,27 20-60 0,-30-39-104 16,43 23-263-16,-31-8-32 0,-4-12 152 0</inkml:trace>
  <inkml:trace contextRef="#ctx0" brushRef="#br3" timeOffset="151265.8778">23714 9975 1652 0,'0'0'109'0,"0"0"-94"0,-4-31-3 16,4 31 8-16,40-4 14 0,-40 4 7 0,38 6-4 16,-38-6-3-16,41 23-9 0,-13-5-4 0,0 7-5 15,1 3-1-15,-1 4-6 0,0 3-2 0,0 2-7 16,-3 5 0-16,-5 3 0 0,2 0 0 0,2 4 0 16,-5-1 0-16,-1 9 0 0,-2-2 0 15,-4 0 0-15,4 0 0 0,-8-2 0 0,-4 0 0 16,-4-5 0-16,-8 5 0 0,-4-12 0 0,-6 2 0 15,-2-1 0-15,-7-7 0 0,-9 1-1 0,-6-11-54 16,1 7-20-16,-21-19-31 0,23 25-65 0,-42-42-142 16,25 24-262-16,-9-3 34 0,-14-15 332 15</inkml:trace>
  <inkml:trace contextRef="#ctx0" brushRef="#br3" timeOffset="151704.4723">18800 9857 1512 0,'-12'-37'46'0,"12"37"-17"0,-32-20 3 16,32 20 7-16,-41-10 6 0,41 10-9 15,-58 6-9-15,19 12 3 0,-11 5-7 16,1 15 7-16,-9 13-4 0,-3 14 6 0,-3 8-10 16,7 9 6-16,1 7-17 0,11 1 7 0,3 5-15 15,23-3-6-15,11-1 17 0,18-2-20 0,21-5 16 16,15-3-4-16,19-10-10 0,16 0 4 0,22-10-20 16,8-6-9-16,26 0-36 0,-9-20-53 0,37 30-136 15,-36-31-350-15,17 3 33 0,-15-3 227 16</inkml:trace>
  <inkml:trace contextRef="#ctx0" brushRef="#br3" timeOffset="152268.384">12309 9967 1368 0,'0'0'188'16,"0"0"-134"-16,0 0-22 0,0 0 4 15,0 0 3-15,0 0-7 0,0 0-16 0,0 0-9 16,0 0-5-16,0 0-3 0,32 24 3 16,-32-24 4-16,49 51 0 0,-13-21 6 0,3 3-5 15,15 4 4-15,-1 1-5 0,13 5 6 0,-1 2-5 16,6 5 6-16,-5 1-9 0,-1 4 4 0,-4 4-11 16,-11 0-8-16,-11 2 24 0,-11 6-22 0,-14 2 22 15,-8 6-8-15,-14-1-8 0,-14 1 7 0,-13 2-9 16,-17-2 8-16,-5 1-15 0,-15-3 6 0,-1 0-14 15,-10-4 5-15,0-2-12 0,-8-4-3 16,15-4-11-16,-13-16-60 0,28 16-42 0,-26-45-143 16,14 12-261-16,11-1 60 0,-15-29 329 15</inkml:trace>
  <inkml:trace contextRef="#ctx0" brushRef="#br3" timeOffset="152691.3209">6968 10050 1124 0,'0'0'87'0,"0"0"-16"0,0 0 1 0,0 0-4 15,-23 31-10-15,23-31-16 0,-52 42-6 0,9-13-9 16,1 13 6-16,-17 3 1 0,1 18 11 15,-7 4-9-15,2 11 1 0,-3 5-1 0,9 4-32 16,7-3 14-16,19 1-25 0,15-6 1 0,14-1 8 16,16-3-11-16,17-6 3 0,17 4-15 15,7-14-1-15,21 8-23 0,5-16-2 0,26 8-26 16,-6-21-13-16,29 17-44 0,-17-36-61 0,46 25-143 16,-3-11-166-16,-13-19 148 0,35 23 352 0</inkml:trace>
  <inkml:trace contextRef="#ctx0" brushRef="#br3" timeOffset="153035.9485">7561 11058 1105 0,'-38'-8'201'0,"38"8"-165"0,0 0-24 0,0 0-2 15,45-4 4-15,21-4 9 0,27-10 10 0,28 4 3 16,25-13 9-16,34 7 6 0,16-15 16 0,40 9 1 16,8-13 2-16,25 7-10 0,6-3-17 15,8 7-12-15,4 1-4 0,2 1-6 16,-3 7 2-16,-9 1-7 0,-6 4-17 0,-6-2 7 15,-19 4-16-15,-12-3 23 0,-15 1-12 0,-17-2 8 16,-10-1-15-16,-19-3-8 0,-15 4-11 0,-19-4-10 16,-14 5-12-16,-32-9-14 0,-12 14-29 0,-38-17-36 15,-1 29-66-15,-52-36-118 0,10 34-209 0,-40-18 22 16,-15-7 410-16</inkml:trace>
  <inkml:trace contextRef="#ctx0" brushRef="#br3" timeOffset="153458.8676">6527 9922 1115 0,'0'0'194'0,"0"-51"-125"16,41 35 3-16,-1-19 12 0,35 11-7 0,12-13-15 15,26 3-21-15,22-7-9 0,17 5 6 0,29-5-31 16,23 4 29-16,21-7-29 0,17 5 10 16,21-2 3-16,12-1-9 0,15 1 4 0,7-2-10 15,-6 5 3-15,-6 1-7 0,-8 5 3 0,-10 3-4 16,-17 3-3-16,-17 3-9 0,-23 1-10 0,-20 4-18 16,-21 12-21-16,-35-13-40 0,-5 34-81 15,-62-30-164-15,-5 21-208 0,-19 17 40 0,-43-23 435 16</inkml:trace>
  <inkml:trace contextRef="#ctx0" brushRef="#br3" timeOffset="154618.0348">2931 13132 1240 0,'0'0'304'16,"0"0"-230"-16,0 0-27 0,0 0-20 15,-22-27-7-15,22 27 1 0,0 0 0 0,50 4-2 16,-21 1-8-16,3-1-5 0,10 4-2 0,1 2 2 16,3-2-2-16,3 2 3 0,-1-2-3 15,5 3 0-15,-5-1-2 0,3 4-1 0,-7 2-1 16,-10-2 0-16,-3-1 1 0,-31-13 1 0,32 42-1 15,-24-13 3-15,-8 7-5 0,-4 7 6 0,-12 10-7 16,-10 4 7-16,-5 6-7 0,-11 0-4 0,-6 0 27 16,1 2-20-16,-5-6 22 0,-1 4-11 0,5-10-8 15,3-7 6-15,7-13-2 0,38-33 4 16,-39 30-4-16,39-30-3 0,0 0-3 0,0 0-1 16,0 0 0-16,49-52 0 0,-7 7 5 15,9-14-2-15,15-14-8 0,13-7 19 0,4-7-19 16,8-4 12-16,0 1 1 0,-2-3-10 0,-4 1 7 15,-5 3-8-15,-13 7 7 0,-14 7-8 0,-7 14 7 16,-10 6-6-16,-13 11 5 0,-5 9-4 0,-18 35 6 16,8-30 0-16,-8 30 1 0,0 0 0 15,-43 24-4-15,13 8 2 0,-8 13-3 0,-5 14 7 16,-5 10-5-16,3 13 8 0,-1 3-7 0,6 0 3 16,7-5-8-16,13-9 4 0,12-2-8 0,16-6 6 15,14 0-12-15,9-6-13 0,17-8 4 0,5-5-39 16,17-3-3-16,-1-23-59 0,38 21-82 15,-30-49-137-15,32 20-248 0,10-4 73 0,-14-26 418 16</inkml:trace>
  <inkml:trace contextRef="#ctx0" brushRef="#br3" timeOffset="154978.3132">5127 13569 947 0,'-14'-29'258'0,"14"29"-215"0,-53 7 0 16,53-7 17-16,-64 22 13 0,64-22-3 0,-65 37-11 16,29-1-6-16,-7-7 8 0,3 15-37 0,-5-5 28 15,5 8-29-15,-2-5 3 0,13 3 2 0,1-6-16 16,8 1-2-16,12-7-10 0,8-5 1 0,0-28-6 16,30 47-3-16,0-29-8 15,11-7-8-15,15-1-14 0,-1-20-19 0,26 8-30 16,-15-29-45-16,41 23-88 0,-38-31-146 0,22 1-148 15,8 15 139-15,-34-32 375 0</inkml:trace>
  <inkml:trace contextRef="#ctx0" brushRef="#br3" timeOffset="155683.2011">5610 13555 1356 0,'0'0'93'0,"-47"2"-65"0,19 4 0 15,-8-2 7-15,36-4 6 0,-55 26-6 0,25-5-2 16,-6-1-7-16,3 8-21 0,3 1 32 15,4 9-27-15,-1-7 34 0,7 6-12 0,2-5-12 16,8-1 1-16,2 1-12 0,10-7 0 0,6 3-6 16,-8-28 2-16,34 43-2 0,-5-29 1 15,5-4-2-15,12-8 0 0,1-4-2 0,7-4-1 16,3-8 1-16,-2-3-3 0,1-7-2 0,-9-2-7 16,-1-1-3-16,-2-5-7 0,-7-1 3 0,-7 1-4 15,2-3 7-15,-11-2 12 0,-1-1-26 0,-4 1 32 16,0 5-25-16,-10-1 17 0,0-1 8 0,-6 1-3 15,0 5 4-15,-2-1-3 0,2 29 7 0,-10-45-1 16,10 45 8-16,-16-30 3 0,16 30 3 16,0 0-1-16,-28-10-2 0,28 10-3 15,0 0-4-15,-29 18 1 0,29-18-2 0,-24 35 4 16,24-35-2-16,-22 51 2 0,22-51-4 0,-16 52 1 16,16-52-6-16,2 49 1 0,-2-49-4 0,24 43 1 15,-24-43-2-15,32 30 3 0,-32-30-3 0,49 17 3 16,-19-13 0-16,0-4 0 0,3-6 1 15,5-5-3-15,-1-7 3 0,1-2-4 0,4-5 3 16,-5-1-3-16,1-2 3 0,-6 1-3 0,-3 3 3 16,-29 24-3-16,38-35 4 0,-38 35 0 0,0 0 5 15,0 0 0-15,22-28 3 0,-22 28-4 0,0 0-2 16,0 0-2-16,0 0-4 0,-30 28-1 0,30-28-2 16,-38 45 4-16,17-17-3 0,-1 5 4 15,2 1-4-15,2-5 3 0,0 1-3 16,6-1-8-16,12-29 21 0,-21 47-21 0,21-47 22 15,-2 32-11-15,2-32-1 0,0 0 0 0,29 18 1 16,-29-18-1-16,46-8 1 0,-12-10-1 0,3-6-11 16,9-3 22-16,-1-9-22 0,3 1 22 0,-1 0-9 15,-3-1-4-15,-1 3 5 0,-5-1-4 0,-2 1 5 16,-7 3-5-16,-29 30 3 0,46-47-2 0,-46 47 1 16,0 0 0-16,0 0 1 0,0 0 1 15,0 0 2-15,0 0-2 0,0 0 1 0,0 0-2 16,0 0-1-16,-32 47 4 0,14-13-3 0,-3 3 3 15,7 4-5-15,-2 1 0 0,-2 1 0 16,8 0 0-16,0-1 0 0,2-3 0 0,4-5 0 16,4-3 0-16,0-31 0 0,20 49 0 0,-20-49 0 15,42 36 0-15,-6-25-24 0,1-11-24 16,15 0-33-16,-7-21-81 0,36 29-205 0,-27-34-240 16,7 2 10-16,-1 7 437 0</inkml:trace>
  <inkml:trace contextRef="#ctx0" brushRef="#br3" timeOffset="156482.0772">6792 13945 1263 0,'-20'33'241'0,"20"-33"-176"0,0 0-12 0,0 0 2 16,0 0-1-16,0 0-9 0,0 0-5 0,0 0-8 16,0 0-9-16,0 0-11 0,0 0-2 15,0 0 2-15,0 0-3 0,0 0 0 0,-27-7-5 16,27 7-3-16,0 0 0 0,-30 6 0 0,30-6 2 15,-34 15 2-15,34-15 4 0,-35 24 1 0,35-24 0 16,-32 20-4-16,32-20-1 0,0 0-3 0,0 0 0 16,0 0-2-16,0 0 0 0,0 0 0 15,0 0 0-15,0 0 0 0,0 0 2 16,0 0 2-16,30-8 0 0,-30 8 3 0,55-32-2 16,-23 11 1-16,7-5-2 0,1-2 3 0,0-1-2 15,3-3 2-15,3-5-1 0,-1 0-11 0,1-1 10 16,-1 1-7-16,1-1 12 0,-3 1-10 0,-3 0 0 15,-4 1 0-15,-1 3 0 0,-5 3 0 0,-2 5 0 16,-28 25 0-16,41-38 0 0,-41 38 0 0,0 0 0 16,0 0 0-16,0 0 0 0,0 0 0 15,0 0 0-15,0 0 0 0,-4 53 0 0,-7-11 0 16,-9 5 0-16,-2 2 0 0,6 2 0 0,0-1 0 16,2 1-7-16,8-4-6 0,1-6-20 15,7 3-18-15,3-13-20 0,15 8-49 0,-20-39-74 16,54 48-187-16,-27-40-194 0,11-8 39 0,14 11 471 15</inkml:trace>
  <inkml:trace contextRef="#ctx0" brushRef="#br3" timeOffset="156951.9852">9756 13225 1788 0,'0'0'42'0,"-29"4"-23"16,29-4-6-16,0 0-2 0,0 0-2 0,0 0-2 15,0 0 1-15,39-40-4 0,-9 23 0 0,10-9-4 16,13 8 1-16,9-7-2 0,3 3 1 0,2 0-2 16,10 3 0-16,-1-1-9 0,7 8-3 0,-4 0-13 15,-2 10-13-15,-5-6-19 0,-1 24-30 16,-26-20-35-16,17 34-86 0,-62-30-138 0,43 20-162 16,-15 11 47-16,-28-31 458 0</inkml:trace>
  <inkml:trace contextRef="#ctx0" brushRef="#br3" timeOffset="157092.9939">9794 13587 1945 0,'-34'4'46'15,"34"-4"-35"-15,0 0-8 0,0 0-2 0,28-28 0 16,8 9 0-16,17-5 0 0,7-4-2 0,17-5 1 16,8-1-5-16,16-1-4 0,10-4-14 0,14 7-28 15,-10-19-72-15,31 43-175 0,-27-31-319 16,6 11 26-16,-9 12 301 0</inkml:trace>
  <inkml:trace contextRef="#ctx0" brushRef="#br3" timeOffset="157891.8378">12808 12760 1251 0,'-26'-27'144'0,"26"27"-61"16,0 0-15-16,0 0 1 0,0 0-4 16,0 0-7-16,0 0-14 0,0 0-9 15,0 0-13-15,0 0-3 0,0 0-3 0,0 0 1 16,0 0-3-16,0 0-3 0,0 0-6 0,-28 57 1 15,3-18-3-15,-3 10 9 0,-10 0-3 0,3 7 11 16,-1-5-6-16,-2-2 5 0,3-2-7 0,7-5 2 16,8-7-8-16,20-35 0 0,-18 39-7 0,18-39 1 15,0 0-1-15,0 0-2 0,36 2 6 16,-36-2-4-16,50-39 1 0,-17 3 0 0,7-9-1 16,1-6 0-16,1-2 4 0,2-2-5 0,1-4 5 15,-1-6-6-15,-5 0-6 0,3 2 19 0,-5 0-17 16,-5 6 17-16,0 4-6 0,-10 3-7 0,-3 5 6 15,-3 0-4-15,-4 9 3 0,-2 5-3 16,-10 31 2-16,8-39-1 0,-8 39 0 0,0 0 0 16,0 0 0-16,0 0 0 0,0 0 0 15,0 0 0-15,-32 43 0 0,16-12 0 0,-1 5 0 16,5-3 0-16,4 1 0 0,8-3 0 0,8-3 0 16,4-1 0-16,-12-27 0 0,45 40 0 0,-11-23 0 15,3-1 0-15,1-8 0 0,10 2 0 0,-1-10 0 16,3-8 0-16,1-2 0 0,-1-6 0 0,-3-1 0 15,1 1 0-15,-3-10 0 0,-1 3 0 16,-7-3 0-16,-7 1 0 0,-30 25 0 0,48-44 0 16,-48 44 0-16,25-31 0 0,-25 31 0 15,0 0 0-15,0 0 0 0,0 0 0 0,0 0 0 16,0 0 0-16,0 0 0 0,0 0 0 0,-35 43 0 16,13-7 0-16,-6 9 0 0,0 8 0 0,1-2 0 15,-1 6 0-15,4 2 0 0,4-6 0 0,9-1 0 16,-3-5 0-16,12 0 0 0,2-8-40 15,10 3-45-15,-10-42-38 0,37 73-55 0,-37-73-80 16,66 37-182-16,-25-21-84 0,-3-20 126 0,19 23 398 16</inkml:trace>
  <inkml:trace contextRef="#ctx0" brushRef="#br3" timeOffset="158064.1444">14164 12914 1388 0,'-35'10'314'0,"35"-10"-278"0,-34 1-18 15,34-1-2-15,0 0 3 0,-32 28-10 0,32-28-2 16,-33 45-4-16,17-13 3 0,2-1-6 0,0 5 2 16,10-3-5-16,-2 1 0 0,10 1-18 0,-2-7-19 15,18 7-37-15,-20-35-30 0,47 43-62 0,-47-43-77 16,54 4-240-16,-15 12 4 0,-39-16 299 16</inkml:trace>
  <inkml:trace contextRef="#ctx0" brushRef="#br3" timeOffset="158534.0881">14826 12553 1536 0,'0'0'54'15,"35"4"-12"-15,-35-4 8 0,54 0 7 0,-54 0-4 16,55 0-14-16,-55 0-4 0,46 4-4 0,-46-4-2 15,39 10-6-15,-39-10-5 0,38 12-4 0,-38-12-5 16,0 0-3-16,28 37-2 0,-28-37-17 0,-2 56 25 16,-12-19-23-16,-8 8 22 15,-6-2-1-15,-9 5-4 0,-7 3 9 0,-1-4-5 16,-3 4-3-16,-3-1-7 0,1-3 0 0,-1-6 0 16,5-2 0-16,6-7 0 0,13-8 0 0,27-24 0 15,-34 29 0-15,34-29 0 0,0 0 0 0,0 0 0 16,0 0 0-16,50-31 0 0,-15-1 0 0,15-9 0 15,5-6 0-15,3-3 0 0,9-1 0 16,-2-8 0-16,1 2 0 0,-1-6 0 0,-4-6 0 16,-7 0 0-16,-7 6 0 0,-7 2 0 0,-4 10 0 15,-9 8 0-15,-9 1 0 0,-10 15 0 0,-8 27 0 16,0-28 0-16,0 28 0 0,0 0 0 0,-36 8 0 16,36-8 0-16,-45 44 0 0,17-7 0 15,0 4 0-15,1 6 0 0,3 9 0 0,4-1 0 16,8 0 0-16,4 2 0 0,6-8 0 15,6 4 0-15,10-4 0 0,8 1 0 0,4-3-38 16,13 0-26-16,-3-13-26 0,17 17-63 0,-23-37-86 16,41 29-213-16,-23-18-106 0,5-13 106 0,11 20 452 15</inkml:trace>
  <inkml:trace contextRef="#ctx0" brushRef="#br3" timeOffset="158706.3774">15869 12963 1713 0,'0'0'103'16,"-43"12"-67"-16,43-12-6 0,-38 11-1 0,38-11-1 16,-18 28-9-16,18-28-1 0,-18 51-7 0,16-19 0 15,0 1-8-15,6 5-2 0,4 1-9 0,2-6-9 16,12 5-27-16,-22-38-20 0,71 59-60 16,-39-55-76-16,43 27-206 0,-25-23-174 0,3-6 69 15,16 12 464-15</inkml:trace>
  <inkml:trace contextRef="#ctx0" brushRef="#br3" timeOffset="158910.0143">16962 12408 1706 0,'0'0'47'0,"-32"4"-17"0,32-4 7 15,-25 29 7-15,25-29-5 0,-38 67-4 0,12-22-11 16,3 9-19-16,1 3 12 0,2 6-26 0,2-2 15 15,2 2-4-15,1-2-13 0,5-2-3 0,6 2-23 16,-4-10-11-16,14 12-37 0,-18-18-31 0,30 22-76 16,-18-67-123-16,-10 57-229 0,18-23 31 15,-8-34 406-15</inkml:trace>
  <inkml:trace contextRef="#ctx0" brushRef="#br3" timeOffset="159082.3209">16521 12845 1896 0,'0'0'51'0,"-34"0"-21"0,34 0-5 0,0 0-2 16,34-14-4-16,-34 14-16 0,57-8-3 0,-11 6 0 15,9-2 0-15,10 4 0 0,5 0 0 0,-3-4-17 16,6 8-49-16,-11-16-68 0,31 34-135 0,-36-28-349 16,32 10 6-16,8 4 282 0</inkml:trace>
  <inkml:trace contextRef="#ctx0" brushRef="#br3" timeOffset="159849.8652">17972 12475 1384 0,'0'0'96'15,"0"0"-40"-15,0 0-18 0,0 0-3 0,0 0-4 16,0 0-3-16,0 0 3 0,0 0 1 0,-6 31-1 16,6-31 1-16,-18 53-8 0,4-21 4 0,-5-1 7 15,-1 7-31-15,-4-3 23 0,2 8-30 16,-4-1 9-16,5 1 5 0,-5-2-5 0,-2 3 5 16,-1 1-5-16,-5 0 4 0,6-1-8 15,-2-3 3-15,5-6-7 0,5 3 3 0,4-5-3 16,16-33 2-16,-12 42-2 0,12-42 2 0,0 0-2 15,32 13 2-15,-32-13 1 0,61-31-1 0,-23 1 3 16,13-9-3-16,-1-6 3 0,1-3-6 0,-1-1 6 16,-5-4-5-16,-5 6 5 0,-4-2-4 15,-9 1 4-15,-1 1-6 0,-6-4-4 0,-4 0 21 16,-6-4-21-16,0 6 20 0,-5-1-14 0,-3 1-6 16,-2 6 5-16,-2 3-2 0,-3 11 4 0,5 29-1 15,-10-37 3-15,10 37-1 0,0 0 1 0,0 0-1 16,-28-4 0-16,28 4 2 0,-16 31 0 15,16-31 3-15,-10 49-2 0,14-19 2 16,0-3-2-16,12 1 2 0,-16-28-1 0,38 49 4 16,-38-49-1-16,55 39 3 0,-19-19-3 0,1-6-5 15,7-4-3-15,1-6 0 0,5 0 0 0,3-8 0 16,3 0 0-16,-3-8 0 0,-3-4 0 0,1-3 0 16,-9-5 0-16,1-2 0 0,-5 1 0 0,-2-3 0 15,-9 1 0-15,-27 27 0 0,46-50 0 0,-46 50 0 16,26-35 0-16,-26 35 0 0,0 0 0 15,0 0 0-15,4-28 0 0,-4 28 0 0,0 0 0 16,0 0 0-16,-42 40 0 0,16-7 0 0,-1 11 0 16,-7 7 0-16,0 10 0 0,-5 4 0 15,9 4 0-15,-4 3 0 0,13-3 0 0,1-4 0 16,4-2 0-16,6-8-23 0,10 2-21 0,6-9-9 16,12 3-24-16,-6-20-33 0,33 19-66 0,-45-50-87 15,83 27-201-15,-27-11-60 0,-11-22 212 16</inkml:trace>
  <inkml:trace contextRef="#ctx0" brushRef="#br3" timeOffset="160163.1492">19132 12841 1488 0,'0'0'20'0,"0"0"-11"0,0 0 17 16,28-6 23-16,-28 6 17 0,63-10 0 0,-25 0-9 15,8 8-7-15,-1-6-11 0,3 6-2 0,-1-3-7 16,3 5-7-16,-13 2-8 0,-1 1-5 0,-36-3-6 16,46 12 0-16,-46-12 1 0,0 0 2 0,19 40-1 15,-19-40 2-15,-16 43-5 0,-1-16 1 16,-7 5-5-16,-10-3 4 0,-3 7-3 0,-7-1 8 16,-3-1 0-16,-5 5-5 0,5-1-3 0,1-3 0 15,0-4 0-15,11-5 0 0,5-8 0 0,30-18 0 16,-30 27 0-16,30-27 0 0,0 0 0 15,0 0 0-15,46 34 0 0,-10-32 0 0,13-4 0 16,14-12 0-16,11 4 0 0,-1-8-43 0,18 7-42 16,-16-25-67-16,36 38-149 0,-40-31-309 15,21 3 35-15,-9 6 295 0</inkml:trace>
  <inkml:trace contextRef="#ctx0" brushRef="#br3" timeOffset="160648.7421">20313 12347 1501 0,'0'0'112'0,"0"0"-73"16,19-38 9-16,21 34 13 0,-4-9 15 0,11 11-12 16,-5-4-14-16,1 10-8 0,-5 0-9 0,1 4-12 15,-5 1-21-15,-6 5 0 0,-28-14 0 0,39 32 0 16,-39-32 0-16,18 45 0 0,-18-16 0 15,0 3 0-15,-10 3 0 0,-5 3 0 0,-5 1 0 16,-8 6 0-16,-6 3 0 0,-3 1 0 0,-5-4 0 16,-1 2 0-16,-5-3 0 0,4-3 0 0,-1-4 0 15,5-1 0-15,7-7 0 0,3-5 0 0,30-24 0 16,-26 31 0-16,26-31 0 0,0 0 0 0,0 0 0 16,34 10 0-16,-34-10 0 0,57-27 0 15,-17 3 0-15,9-9 0 0,3-5 0 16,7-7 0-16,5-4 0 0,-5-4 0 0,4-6 0 15,1-2 0-15,-7-4 0 0,-3 0 0 0,-7 4 0 16,-3 2 0-16,-7 4 0 0,-3 7 0 0,-6 9 0 16,-8 11 0-16,-20 28 0 0,0 0 0 0,15-27 0 15,-15 27 0-15,0 0 0 0,-37 33 0 0,9-3 0 16,-4 11 0-16,-5 6 0 0,-1 5 0 16,1 5 0-16,1-2 0 0,2 2 0 0,7 0 0 15,9-4 0-15,8-2 0 0,8-4 0 0,10-5 0 16,6-3 0-16,9-7 0 0,11-1 0 0,4-11-16 15,17 3-58-15,-7-19-50 0,25 24-92 16,-36-48-170-16,35 20-203 0,-7-4 62 0,-19-21 413 16</inkml:trace>
  <inkml:trace contextRef="#ctx0" brushRef="#br3" timeOffset="160962.0243">21495 12573 1422 0,'0'0'178'0,"0"0"-107"16,0 0-9-16,0 0 9 0,29 10 7 16,1-4-14-16,2-8-8 0,3 4-13 15,5-4-41-15,6 2-2 0,-7-2 0 0,5 2 0 16,-15 2 0-16,3 0 0 0,-32-2 0 0,30 8 0 16,-30-8 0-16,0 0 0 0,0 0 0 0,-10 41 0 15,10-41 0-15,-48 47 0 0,9-15 0 0,-5-3 0 16,-5 5 0-16,-5-1 0 0,3-1 0 0,-1 5 0 15,5-5 0-15,1 1 0 0,9-3 0 16,7-3 0-16,30-27 0 0,-36 45 0 0,36-45 0 16,2 40 0-16,-2-40 0 0,44 33 0 0,-7-21 0 15,11-6 0-15,15-4 0 0,9-10 0 0,11 2 0 16,-6-10 0-16,12 11-55 0,-16-17-80 0,26 36-126 16,-51-22-354-16,25 6 18 0,-17 0 214 15</inkml:trace>
  <inkml:trace contextRef="#ctx0" brushRef="#br3" timeOffset="161572.9309">12667 14104 1005 0,'0'0'285'0,"52"0"-235"0,-3-5-20 16,13-9 0-16,11 4-4 0,10-6-12 0,8 4-13 15,10-5 1-15,6 3-3 0,8 0 1 0,14 2 5 16,11-1 10-16,11 1-1 0,9 0 5 16,8 2-8-16,15 0-12 0,3 2 0 0,14 0 0 15,10 3 0-15,7-3 10 0,7 2 5 0,14 0 15 16,15 4 13-16,-1-12 7 0,21 8 1 0,12-11-10 16,8 3-13-16,10-6-12 0,16 0-9 15,4 1-3-15,7-5-3 0,5 0-11 0,4 1 32 16,1-3-27-16,-3 5 29 0,-10-1-15 0,-11-2-4 15,-5 3 3-15,-20 1-5 0,-15 2 2 16,-17 5-2-16,-21 1-3 0,-21 6-2 0,-13 2-7 16,-18 4-5-16,-13 4-12 0,-25-4-12 0,-3 10-20 15,-26-14-17-15,-1 21-26 0,-38-21-35 0,7 28-53 16,-44-24-96-16,-11 6-157 0,4 20 14 0,-36-26 407 16</inkml:trace>
  <inkml:trace contextRef="#ctx0" brushRef="#br3" timeOffset="162356.1563">16384 14376 1089 0,'34'-10'84'0,"-34"10"-69"0,41-37-11 16,-41 37 14-16,54-45 4 0,-54 45 10 0,35-34 3 16,-35 34 7-16,0 0 7 0,8-31 10 15,-8 31 0-15,0 0-3 0,0 0-10 0,0 0-15 16,-31-6-10-16,31 6-12 0,0 0-1 0,-42 41 0 16,42-41 10-16,-42 55 4 0,23-15 7 15,-3 5-6-15,-4 8 5 0,-2 0-7 0,3 10 5 16,-5-4-7-16,4 2-11 0,0-6 19 0,7-2-27 15,1-9 18-15,6-5-11 0,4-9-8 0,8-30 2 16,0 35-3-16,0-35 2 0,0 0 0 16,34 16 2-16,-34-16-1 0,33-18 0 0,-33 18 1 15,46-49-4-15,-12 11 4 0,-1-9-4 0,1-2-12 16,5-4 22-16,-1-4-21 0,-6 2 21 0,3-6-5 16,-9 7-6-16,-6 3 7 0,0 4-6 0,-6 2 5 15,-3 3-4-15,-1 5 3 0,-4 6-2 0,-6 31 3 16,2-44-2-16,-2 44 3 0,0 0 2 0,0 0 2 15,0 0-1-15,0 0-1 16,-35 12-2-16,35-12 0 0,-32 57 5 0,14-21 1 16,2 3 5-16,4-2-4 0,6 3 2 0,8-5-5 15,12-1 0-15,4-7-8 0,-18-27 0 0,58 41 0 16,-13-29 0-16,3-4 0 0,9-6 0 0,6-8 0 16,5-4 0-16,-3-7 0 0,-2-3 0 0,-3-4 0 15,-7 1 0-15,-5-3 0 0,-11 1 0 16,-5 3 0-16,-32 22 0 0,40-39 0 0,-40 39 0 15,18-28 0-15,-18 28 0 0,0 0 0 0,0 0 0 16,0 0 0-16,0 0 0 0,-46-2 0 0,46 2 0 16,-47 43 0-16,17-5 0 0,-4 3 0 15,0 4 0-15,5 5 0 0,3-1 0 0,6 0 0 16,8-4 0-16,6-3 0 0,4-5-11 0,12 0-27 16,0-3-32-16,18 7-29 0,-28-41-42 15,75 65-69-15,-75-65-113 0,71 20-238 0,-17-1 65 16,-16-24 399-16</inkml:trace>
  <inkml:trace contextRef="#ctx0" brushRef="#br3" timeOffset="162559.7925">17948 14667 1341 0,'0'0'300'0,"-43"-17"-288"0,43 17-23 0,-36 23 5 16,36-23 35-16,-32 38-24 0,32-38 37 0,-39 59-29 15,17-22 6-15,4 6 0 0,0 1-14 0,6-1 0 16,3-2-7-16,1-1-1 0,4-3-14 0,4-9-12 16,14 9-32-16,-14-37-28 0,29 61-60 0,-29-61-84 15,36 24-214-15,-8 1-47 0,-28-25 246 16</inkml:trace>
  <inkml:trace contextRef="#ctx0" brushRef="#br3" timeOffset="162857.3953">18748 14317 1245 0,'0'0'112'0,"0"0"-46"0,0 0-13 15,34 4 3-15,-34-4 0 0,12 35-4 16,-12-35-10-16,0 59-1 0,-10-17-16 0,0 5-2 16,-6 4-8-16,2 4 6 0,-8-2 9 15,3 5-29-15,-1-5 19 0,-4 0-28 0,4 0 5 16,1-4 3-16,1-2-11 0,0-5-3 0,6-3-16 16,-4-13-8-16,16 9-28 0,0-35-31 0,0 49-77 15,0-49-128-15,0 0-236 0,0 0 39 16,0 0 422-16</inkml:trace>
  <inkml:trace contextRef="#ctx0" brushRef="#br3" timeOffset="163029.7005">18445 14618 1812 0,'-29'2'58'16,"29"-2"-23"-16,-34-2-12 15,34 2 1-15,0 0-10 0,0 0-8 0,0 0-1 16,61-14-3-16,-15 5-2 0,13-1-5 0,13-6-13 15,11 6-31-15,-2-15-44 0,22 28-110 0,-34-40-209 16,26 25-173-16,-4 2 20 0,-10-17 517 0</inkml:trace>
  <inkml:trace contextRef="#ctx0" brushRef="#br3" timeOffset="163609.2762">19968 14187 1120 0,'0'0'154'0,"-28"-22"-107"0,28 22 26 0,0 0 21 16,-37-19 13-16,37 19-23 0,0 0-29 15,0 0-13-15,-38 37-13 0,38-37 2 0,-34 49-2 16,17-15 5-16,-7 3-7 0,-2 5 1 0,-2 1-10 16,1 4 1-16,-1 0-7 0,2 3 0 0,4-3-5 15,5-4 1-15,-1-6-6 0,4-5-9 0,14-32 19 16,-10 43-22-16,10-43 20 0,0 0-10 0,20 34 0 15,-20-34 0-15,27 4 0 0,-27-4 0 0,44-20-13 16,-14 0 24-16,3-9-23 16,11-5 19-16,-4-7-10 0,1-2-6 0,-3-5 7 15,-7 1-4-15,1 0 8 0,-8 0-5 0,-2 0 7 16,-8 1-5-16,-1 3 4 0,-7 2-4 0,0-1 4 16,-4 3-3-16,-2 3 2 0,4 7-2 0,-4 29 2 15,-4-35 1-15,4 35 3 0,0 0 0 0,0 0 0 16,0 0-2-16,0 0-3 0,-14 43-1 0,8-12 0 15,-1 3 0-15,5-1 0 0,5 1 0 16,5-1 0-16,8 1 0 0,2-3 0 0,-18-31 0 16,48 51 0-16,-15-31 0 0,-1-4 0 0,4-3 0 15,-1-5 0-15,5 0 0 0,1-6 0 0,-3-6 0 16,0-6 0-16,3-1 0 0,-3-7 0 0,1-4 0 16,-3-7 0-16,2-1 0 0,1-3 0 15,5-3 0-15,-6-1 0 0,5 3 0 16,-5-1 0-16,-3 4 0 0,-5 5 0 0,-30 26 0 15,44-34 0-15,-44 34 0 0,0 0 0 0,0 0 0 16,0 0 0-16,0 0 0 0,0 0 0 0,-26 54 0 16,-2-13 0-16,-4 6 0 0,-9 2 0 0,1 5 0 15,3-1 0-15,-1-2 0 0,8 2 0 0,7-6 0 16,7 2 0-16,6-7-40 0,12 1-35 0,-2-15-36 16,31 19-99-16,-31-47-254 0,32 31-126 15,4-17 46-15,-8-22 532 0</inkml:trace>
  <inkml:trace contextRef="#ctx0" brushRef="#br3" timeOffset="163969.5553">21112 14449 1579 0,'-39'4'77'15,"39"-4"-36"-15,0 0-1 0,32 0 9 0,-32 0 11 16,49-12-11-16,-19 2-7 0,7 4-8 0,1 0-6 16,4 0-6-16,-5-1-2 15,-1 5-14-15,-6-2-6 0,-30 4 0 0,45 0 0 16,-45 0 0-16,0 0 0 0,30 11 0 0,-30-11 0 16,0 0 0-16,-10 36 0 0,10-36 0 0,-22 37 0 15,22-37 0-15,-41 44 0 0,13-15 0 0,-8-3 0 16,4 3 0-16,-11-1 0 0,3-1 0 0,1-1 0 15,7-2 0-15,32-24 0 0,-45 37 0 0,45-37 0 16,-18 31 0-16,18-31 0 0,12 30 0 16,-12-30 0-16,53 24 0 0,-5-17 0 0,13-5 0 15,10-2 0-15,4-3 0 0,9-3 0 0,-9-6 0 16,14 10-58-16,-22-18-94 0,32 40-184 0,-33-28-278 16,1 10 3-16,-8 4 336 0</inkml:trace>
  <inkml:trace contextRef="#ctx0" brushRef="#br1" timeOffset="170485.8846">4208 12260 436 0,'0'0'19'0,"-37"-29"-15"0,37 29 0 15,-28-36 3-15,28 36 7 0,-34-35 8 0,34 35 7 16,-35-34 6-16,35 34 6 0,-46-35 6 0,46 35 1 15,-52-35 8-15,21 25-4 0,-7-6 0 16,3 8-3-16,-11-2-2 0,0 10-4 16,-3-4-4-16,-5 8-10 0,-11 2-11 0,4 6-9 15,-7 4-7-15,-5 3-2 0,0 9-7 0,-8 3-3 16,-4 7-6-16,-5 3 2 0,-3 8-4 0,-6 3 12 16,-2 7-3-16,-2 2 11 0,-3 4 2 0,1 5 18 15,-2 1 25-15,8 6-16 0,-4-6 34 0,20 6-26 16,1-14-2-16,17 4 2 0,4-8-21 15,19 0-1-15,8-2-15 0,17-4 5 0,13-2-11 16,8 0 6-16,13-6-8 0,7 1 4 0,8 1-11 16,3-6 1-16,13 7-8 0,-2-11 6 15,9 0 13-15,0-1-12 0,7-7 18 0,-5-9-15 16,7 2-4-16,-11-11 6 0,4-1-3 0,3-6 4 16,-11-4 2-16,-3 0 3 0,-1-4-2 0,-9-2-1 15,-6-3-5-15,-30 9-3 0,43-16 4 16,-43 16 4-16,0 0 15 0,0 0 7 0,4-36-7 15,-4 36 23-15,-27-17-18 0,27 17 16 0,-40-10-3 16,40 10-6-16,-53-2-4 0,53 2-4 0,-56 6-3 16,28 4-1-16,-1 3 19 0,1 5-16 0,0 10 17 15,2 3-35-15,1 8 11 0,5 9-13 0,4 5 7 16,4 4 8-16,4 4-11 0,8 2 7 16,2 0-9-16,12 2 9 0,6 0-10 15,8-2 11-15,7 0-9 0,11-4 10 0,3-2-7 16,13-2 13-16,3-8 1 0,16 0 13 0,0-9 17 15,14 3-32-15,6-15 27 0,10-1-35 0,8-7 8 16,14-6 0-16,5-6-7 0,9-8-5 0,1-8 0 16,7-6-4-16,3-3 3 0,3-5 13 0,-3 2-33 15,6-3 34-15,-7-3-33 0,-9-1 13 16,-1 1-1-16,-12 3-6 0,-7 3 2 0,-11 4-3 16,-12 2 4-16,-6 3-4 0,-10 7 1 0,-21-2-1 15,-3 6 2-15,-12 4 2 0,-15 4 1 0,-10 2 3 16,-28-8-2-16,27 35 5 0,-27-35-1 0,-2 49 5 15,-7-17-3-15,-9 1 6 0,-8 1 15 16,-2-1-32-16,2 5 32 0,5-7-32 0,1 2 12 16,6-3 5-16,10-2-6 0,4-28 2 15,16 51-3-15,-16-51 4 0,55 39-1 0,-9-25 3 16,9 0-1-16,7-6 1 0,17-3-1 0,2-1 2 16,12-2-2-16,8-2 2 0,2 0-1 0,14-2 1 15,-4-2 1-15,4 2-1 0,1-3 1 0,1 1-1 16,-6 0 1-16,2 0 0 0,-4 0 0 0,-2-2-1 15,-8-2 0-15,-2-2-1 0,-12 0 2 16,0-1-3-16,-12-5 1 0,-3 6-2 0,-5-4-3 16,-6-2-7-16,-3 1-2 0,-5-5-6 15,-3 8 4-15,-7-4 0 0,-3 7 6 0,-8-3 3 16,-32 12 2-16,45-12 3 0,-45 12 1 0,0 0 0 16,0 0 4-16,0 0 7 0,0 0 4 0,20 41 8 15,-20-41-5-15,-12 48-1 0,4-21-10 0,0 7 1 16,0-1-7-16,-2 2 5 0,2 3-7 15,6 1 6-15,2-1-7 0,4-1 8 0,10-7-2 16,8 3 8-16,12-9 0 0,15-3 3 0,11-7-1 16,9-6 2-16,10-8 0 0,18-2 1 0,4-8-2 15,4-4-4-15,6 1 2 0,8-7-8 0,7-2 2 16,1-1-6-16,0-1 0 0,-2 0-4 0,-3 1 4 16,-9 3-4-16,-6 2 3 0,-12 3-1 15,-2 1 6-15,-9 4-1 0,-11 4 2 16,-4 2-2-16,-15 2-4 0,-13 2 0 0,-5 4-1 15,-36-4 2-15,41 10-2 0,-41-10 3 0,0 0 1 16,6 31 1-16,-6-31-2 0,-20 38 4 0,20-38-2 16,-31 49 6-16,7-21-1 0,4 3 5 0,-4-1-4 15,3 1 0-15,5 1-7 0,6-3 0 0,2 1-5 16,8-3 2-16,10 5-4 0,12-5 5 16,5-1-5-16,11-3 4 0,8-3-3 0,7-4 3 15,8-2-3-15,9-5 3 0,5-1-2 0,6-2 2 16,-2-4-1-16,5-2-1 0,1 0 1 0,6-4 2 15,8-6 1-15,4 1-1 0,-2-1 1 16,6-8-4-16,-4 2 3 0,0-5-4 0,6-5 0 16,-8-5-7-16,7 1-7 0,-5-5-4 0,6-3 7 15,-6-3-1-15,-6 0 16 0,-4-1-4 16,-4 3 6-16,-7 1-4 0,-13 7 5 0,-8 0-5 16,-7 9 4-16,-15 4-3 0,-11 6 4 0,-28 12 5 15,0 0 8-15,0 0 1 0,0 0-1 0,-10 36 0 16,-19-7-11-16,-7 9 3 0,-10 1-6 0,1 6 3 15,-9 3-7-15,-1 3 5 0,1 0-5 0,7 0 6 16,1 0-7-16,15-2 6 0,7-3-8 0,14-3 6 16,10-4-7-16,10 1-9 0,16-7 31 15,11 1-30-15,19-7 33 0,17-5-18 16,10-4-2-16,14-7 2 0,8-5-1 0,10-4-3 16,8-4-1-16,11-2 0 0,5-5 0 0,8 3-1 15,1-6 1-15,-3 0-4 0,1-2 2 0,-7-3-2 16,-3-1-18-16,-3 2 37 0,-8-2-34 0,-4 5 36 15,-7-1-12-15,-11 0-2 0,-10 2 1 16,-9 0-1-16,-5 5 1 0,-14 1-3 0,-9 0 1 16,-5 6-1-16,-13 0-1 0,-11 0 2 0,-27 0 0 15,0 0-1-15,30 23 0 0,-30-23 3 0,-18 30-2 16,18-30 5-16,-39 47 17 0,13-17-32 0,-4-1 37 16,-1 5-28-16,1-7 11 0,4 3 5 15,8-1-9-15,6-1 1 0,6 1-6 0,12 1 4 16,6-3-5-16,14 1 1 0,8-4-3 15,11-1 3-15,13-3-4 0,7-2 6 0,14-3-3 16,6-5 1-16,14 0 0 0,2-2-1 0,10-2-1 16,6-4 0-16,8-2 0 0,4-6-2 0,5-4-1 15,5-2-1-15,-1-4-3 0,3-5-4 0,0-1 3 16,-13-7-4-16,9 1 7 0,-2-1-6 0,-7-3-1 16,-5-7-7-16,-2 5 5 0,-6-5-4 0,-10 5 10 15,-6-3-4-15,-8 9 8 0,-12 5 17 16,-10 3-32-16,-5 4 37 0,-13 5-36 0,-11 3 20 15,-11 6 1-15,-29 2 1 0,28 2 6 16,-28-2 8-16,0 0 26 0,0 43-29 0,0-43 33 16,-28 53-35-16,7-21 5 0,-5 5 0 0,-2 0-10 15,0 5 1-15,3-1-8 0,3 2 5 0,4 1-6 16,10-1 4-16,8 0-5 0,14-1 6 16,8-1-5-16,17-6 5 0,17-7-4 0,13-1 4 15,22-11-4-15,12-4 1 0,16-10 0 0,8-4 0 16,11-6 0-16,7-8 2 0,9-7 2 0,5-7-2 15,5-5 5-15,0-5-8 0,1-7 7 0,-7 0-4 16,-3-4 7-16,1-2-8 0,-7-2 9 0,1-4-11 16,-9-2-13-16,-11-2 25 0,-5 2-29 0,-14-2 23 15,-10 3-9-15,-2-2-13 16,-14 4 6-16,-12 5-9 0,-9 2 6 0,-19 6-4 16,-7 5 10-16,-14 3-1 0,-12 10 7 0,-12 27 0 15,-10-40 4-15,10 40-1 0,-46-23 5 0,12 19 5 16,-5 2 6-16,3 8 4 0,-7-4 2 0,5 7-3 15,2 1-4-15,7 0-3 0,29-10-6 0,-38 20-1 16,38-20-4-16,0 0-1 0,-8 27 0 0,8-27 0 16,30 20-1-16,-2-14 2 0,7-2-1 15,11-6 1-15,9-6 0 0,11-4-1 0,11-6 0 16,8-5-1-16,6-7 3 0,2-7-5 0,8-6 5 16,-2-5-6-16,8-7 4 0,-4-2-7 15,0-6 7-15,4-4 6 0,-6-2-23 0,0-3 21 16,0-5-26-16,-6-6 5 0,2 0 8 0,-12-3-10 15,2 3 6-15,-10-3-13 0,-7 3 11 16,-13 0-10-16,-9 5 17 0,-13-3-5 0,-7 12-3 16,-8 2 29-16,-12 8-27 0,-10 6 30 0,-16 4-10 15,-8 5-7-15,-6 5 9 0,-9 4-5 0,-13 5 8 16,5 4-1-16,-14 5 6 0,1 5 1 0,-1 0 3 16,5 4-4-16,1 1-1 0,5 1-5 0,11 2-3 15,5-2-2-15,36 10-1 0,-45-18-3 0,45 18-1 16,0 0-1-16,-8-37 0 0,8 37-2 15,31-37 3-15,-31 37-2 0,62-50 3 16,-25 25-4-16,11-5 3 0,3-1-4 0,5-1 1 16,-3-5-9-16,3 0-4 0,-3-7-16 0,-3 1 9 15,-5-4-5-15,-3-6-2 0,-10-8 34 0,-3 3-30 16,-11-7 27-16,-2 6-15 0,-16-4-8 0,-2 2 10 16,-14-5-10-16,-4-3 10 0,-15-2-12 0,-3-2 12 15,-7 0-9-15,-13 8 16 0,-9-2-4 16,-8 8 14-16,-7 2-5 0,-9 4 11 0,-6 12 15 15,-14 1-28-15,-3 13 36 0,-15-1-29 0,2 12 17 16,-10 3 4-16,5 9 1 0,-13 2 1 0,7 14 1 16,-5-3-4-16,10 9-5 0,-3 2-9 0,15-1-19 15,6 3 28-15,12 0-33 0,18-5 29 16,8 1-17-16,19-4-3 0,11-4 1 16,13-2-3-16,34-8 1 0,-30 8-3 0,30-8 0 15,0 0 0-15,0 0 2 0,0 0 3 0,0 0 2 16,30-16 1-16,-30 16-1 0,36-26 1 0,-36 26-3 15,35-33-16-15,-35 33 31 0,22-42-32 0,-22 42 32 16,8-43-13-16,-8 43-5 0,-10-49-1 0,10 49-4 16,-37-45 1-16,1 25-3 0,-10 4 1 0,-9-1-1 15,-10 7 2-15,-15 0 2 0,-3 4 3 16,-10 2 2-16,-8 4 1 0,-12 4 0 0,-9 2 0 16,-1 4 2-16,-12 0 1 0,-3 3 7 15,1 1 0-15,-4 10 6 0,-1-3-3 0,9 5 1 16,0 1-5-16,15 1 0 0,3-2-6 0,4-1-14 15,12 1 30-15,8-3-33 0,10 5 33 0,15-2-16 16,9-7-4-16,7-1 3 0,17-2-4 0,33-16 2 16,-36 15-5-16,36-15-3 0,0 0-2 15,0 0 0-15,0 0 4 0,0 0 4 0,0 0 3 16,30-5 1-16,-30 5 0 0,29-36-3 0,-29 36-3 16,26-55-7-16,-16 24-18 0,-8-3 33 0,-2-1-26 15,-6-1 36-15,-10-1-10 0,-9-1-5 0,-5 1 4 16,-12 2-5-16,-7-1 4 0,-7 3-3 0,-7 1 4 15,-12 5-4-15,-12 5 2 16,-6 0-5-16,-8 3 3 0,-10 5-2 0,-6 4 3 16,-4 10 1-16,-8 6 2 0,-5 8 5 0,-7 5 3 15,-3 9 6-15,-11 1 2 0,3 9 3 0,-11 5-7 16,9 4 2-16,-3 3-10 0,3 3 4 0,5-2 9 16,9-4-29-16,5 4 26 0,8-3-27 0,9-5 10 15,15-2 4-15,6-3-7 0,17-7 2 0,9-1-8 16,8-9 3-16,7-5-4 0,11 0 5 15,7-6 2-15,5-4 2 0,33-6 3 0,-42-2-2 16,42 2 2-16,-30-16-3 0,30 16-3 0,-22-32-4 16,22 32-3-16,-25-47-8 0,25 47 1 0,-36-51-7 15,36 51 0-15,-57-53-8 0,21 31 2 16,-17-9-2-16,-3 7 8 0,-17-2 19 0,-2 5-8 16,-16 1 14-16,-3 2-9 0,-12 5 0 0,-7 1-13 15,-6 6 26-15,-10 2-13 0,-7 12 29 16,-11-2 30-16,6 9-16 0,-11 3 22 0,5 10-33 15,-9-3 12-15,4 13-9 0,-7-7 8 0,13 14 2 16,-3-5-11-16,12 3 1 0,9-3-11 0,7 3 1 16,14-4-11-16,8-1 2 0,16-1-7 0,12-4 4 15,13-1-4-15,13-8 3 0,13-7-4 0,32-17-1 16,-34 18-8-16,34-18-3 0,0 0 3 16,0 0 3-16,0 0 8 0,30-10 2 15,-30 10 1-15,28-33-1 0,-28 33 2 0,23-57-3 16,-13 21 3-16,-6-3-5 0,0-3 4 0,-12-1-8 15,0-2 5-15,-13-4-9 0,-13 5 5 0,-4-1-6 16,-15 2 8-16,-3 1 9 0,-15 3-30 0,-6 2 29 16,-12-1-36-16,-12 1 15 0,-4 3 3 0,-12 5-3 15,-4 7 9-15,-11 5 0 0,1 7 4 16,-6 10 5-16,-7 4 7 0,1 11 10 0,-9 7 4 16,-5 8 5-16,-5 1-9 0,5 6 0 0,3 1 9 15,11 1-33-15,-3-1 27 0,3 3-33 0,17-4 9 16,3 1 1-16,16-3-6 0,12-3 6 0,14-5-4 15,7-1 6-15,17-6-3 0,6-5 3 16,13-5-2-16,10-6 2 0,28-4 0 0,-28 4 0 16,28-4 2-16,0 0-2 0,0 0 2 15,-21-28-3-15,21 28 2 0,-16-41-2 0,16 41 3 16,-26-47-4-16,26 47 1 0,-45-43-5 0,15 21 0 16,-14 0-5-16,-3 3 2 0,-11-1-4 0,-11 4 2 15,-6 4-2-15,-8 4-1 0,-6 1 0 0,-7 7 2 16,-3 0 2-16,-2 9 4 0,-7 1 3 0,-3 2 1 15,-8 4 3-15,0 0 0 0,-2 3 4 16,1-1 1-16,3 4 6 0,0 1-2 0,12 1 5 16,-2 1-4-16,8 3 2 0,6-2-5 0,10 3 5 15,4-1-5-15,11 3 4 0,5 3-6 16,9 1 0-16,9 0-7 0,7 1 1 0,10-5-4 16,3-3 3-16,25-28-3 0,-24 45 3 0,24-45-4 15,0 0-4-15,0 0 1 0,0 0 0 0,0 0 5 16,28-35-3-16,-5-12-12 0,-1-20-28 15,10-4-19-15,-14-30-42 0,17 17-18 0,-35-26-20 16,18 23-7-16,-36-10 45 0,1 19 32 0,-29 9 65 16,-21 6 56-16,-12 25 26 0,-24 3 13 0,-6 27-5 15,-18 8-23-15,0 24-19 0,-11 21-20 0,-7 18-4 16,-5 20 3-16,3 13-37 0,0 16-18 0,-1 1-75 16,19 20-137-16,10 9-192 0,-5-26 67 15,48 24 374-15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46:13.82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3458 3348 411 0,'0'0'127'0,"0"0"-69"0,0 0-10 15,0 0-7-15,0 0-3 0,0 0-10 0,0 0-8 16,0 0-15-16,0 0-7 0,0 0-4 0,0 0 3 15,0 0 12-15,0 0-7 0,2 37 9 0,-2-37-10 16,-4 58-3-16,2-21-7 16,-4 2 15-16,4 14 2 0,-6-1 21 0,6 16 14 15,-4 1-11-15,6 10-2 0,-2 12-17 0,2 5 7 16,0 8-5-16,2 7 15 0,-4-1-3 0,0 2-24 16,-4 0 12-16,4 2-22 0,-6-1 1 0,6-5 13 15,-4 0-14-15,4-6 11 0,0-3-20 0,-4-9 2 16,12-5-9-16,-12-14-26 0,16-2-22 0,-10-20-45 15,8-8-58-15,4-5-93 0,-12-36-41 16,0 0 308-16</inkml:trace>
  <inkml:trace contextRef="#ctx0" brushRef="#br0" timeOffset="1018.1757">3281 3687 521 0,'0'0'56'0,"0"0"-1"0,0 0-9 15,0 0-8-15,0 0-7 0,0 0-11 0,0 0-12 16,0 0-2-16,0 0 8 0,0 0 11 16,0 0 7-16,36-26 1 0,-36 26-7 0,40-14-8 15,-13 8 0-15,9 0-4 0,0 2 0 0,3 1-4 16,5-1-7-16,1 8-1 0,5-4 0 0,1 3 0 15,-1 3-2-15,7 2 1 0,-5 4-1 0,3 0 2 16,7 2 6-16,-1 1 6 0,-2-5 4 16,7 6 5-16,3-4-6 0,6 2-1 15,-1-7 0-15,9 5 0 0,-2-8 9 0,2 2-2 16,6-6-4-16,-2 2-4 0,2-4 0 0,1 2 2 16,-9-6 4-16,4 2-1 0,-2-2-6 0,-2 2-5 15,2 2-3-15,-1 2-3 0,-7 2-2 0,-2 0 1 16,-8 0-1-16,1 4 1 0,-5-2 0 0,3 4 1 15,-9 0-1-15,-2 0 1 0,-5 0-2 0,-2-2 0 16,-7 1-1-16,3-1 0 0,-7 0-1 16,-5-2 1-16,0 0 1 0,-3-2-1 0,-27-2 1 15,44 0-1-15,-44 0 1 0,34 0 1 16,-34 0-2-16,0 0 1 0,29-6 0 0,-29 6 2 16,0 0 7-16,0 0 7 0,0 0 4 0,0 0-3 15,0 0-5-15,0 0-9 0,-10-29-2 0,10 29-2 16,0 0 1-16,0 0 0 0,0 0 0 0,0 0-1 15,0 0 0-15,0 0 0 0,0 0-1 16,0 0 0-16,-27-26-1 0,27 26-1 0,0 0-1 16,0 0 0-16,0 0 0 0,0 0 2 0,-36-2 0 15,36 2 2-15,0 0 0 0,0 0 0 0,-30 4 0 16,30-4 1-16,0 0-1 0,0 0 1 0,0 0 0 16,0 0 0-16,-27 2 0 0,27-2-1 0,0 0 0 15,0 0-2-15,0 0 0 16,0 0-1-16,0 0-3 0,0 0 1 0,0 0 1 15,0 0 1-15,0 0 2 0,0 0 2 0,14 28-2 16,-14-28 1-16,0 0-1 0,0 0 1 0,0 0 0 16,0 0 0-16,0 0 0 0,25 27 0 0,-25-27 0 15,0 0 1-15,0 0 1 0,0 0 1 0,0 0 0 16,0 0 1-16,0 0 2 0,0 0 2 0,0 0 2 16,0 0-1-16,0 0-4 0,0 0-3 15,0 0-3-15,0 0 0 0,-16-27 0 0,16 27 0 16,0 0 1-16,0 0-3 0,0 0-3 0,-11-32-4 15,11 32-8-15,0 0-8 0,0 0-11 0,0 0-14 16,0 0-16-16,0 0-11 0,0 0-7 16,-28-22 3-16,28 22 0 0,0 0 10 0,0 0 8 15,0 0 17-15,0 0 17 0,-34 24 15 0,34-24 11 16,0 0 5-16,0 0 6 0,0 0 8 16,0 0 7-16,0 0 2 0,0 0-2 0,0 0-8 15,0 0-7-15,0 0-5 0,0 0-1 0,0 0 0 16,0 0 0-16,0 0 0 0,0 0-9 0,0 0-16 15,0 0-26-15,0 0-31 0,16-29-38 0,-16 29-21 16,0 0-44-16,0 0 19 0,12-34 165 0</inkml:trace>
  <inkml:trace contextRef="#ctx0" brushRef="#br0" timeOffset="1801.4025">6226 3718 234 0,'0'0'89'0,"0"0"0"0,0 0-11 16,0 0-8-16,0 0-14 0,0 0-13 0,0 0-11 15,0 0-10-15,0 0-7 0,0 0-8 0,0 0-5 16,0 0-1-16,0 0-2 0,-22-29 1 0,22 29-1 15,0 0 1-15,0 0-1 0,0 0 0 0,0 0 1 16,0 0 0-16,0 0 1 0,0 0 2 16,0 0 13-16,0 0 16 0,0 0 8 0,0 0 11 15,4 37-5-15,-4-37-4 0,-2 43 1 0,2-43-3 16,0 55 2-16,-4-25-10 0,6 7-6 16,-2 5-12-16,2 5 4 0,-2 0-7 0,2 10 10 0,-2 0-11 15,0 6 3-15,0 2-12 0,-2 4 12 16,-2 6 11-16,-2 0-27 0,0-1 29 0,2 1-30 15,-2-8 7-15,4 4 7 0,2-10-12 16,0-6 6-16,2-4-8 0,4-5 6 0,-2-9-6 16,4-2 0-16,2-5-5 0,2-3 4 0,-12-27-3 15,20 46 6-15,-20-46-7 0,18 29-8 0,-18-29-28 16,17 28 1-16,-17-28 6 0,0 0 9 0,20 37 27 16,-20-37 3-16,0 0-3 0,0 0 3 0,2 30-1 15,-2-30 1-15,0 0 1 0,0 0 0 16,0 0-1-16,-10 29 0 0,10-29 2 0,0 0 1 15,0 0 3-15,0 0 0 0,0 0 0 16,0 0 0-16,0 0-4 0,0 0 0 0,-27-19-2 16,27 19 0-16,0 0 0 0,0 0-1 0,0 0 0 15,0 0-1-15,0 0 1 0,-6-28-1 0,6 28 1 16,0 0-1-16,0 0 1 0,0 0-1 0,0 0 0 16,0 0 0-16,0 0 0 0,0 0 2 15,0 0 0-15,0 0 0 0,0 0 0 0,0 0-1 16,0 0-1-16,0 0 2 0,0 0-2 0,0 0 1 15,0 0 0-15,-34 18 1 0,34-18 0 0,0 0 0 16,-32 14 1-16,32-14 0 0,0 0 3 0,-37 9 3 16,37-9 1-16,-30 4 3 0,30-4 1 0,-36 4 1 15,36-4 2-15,-43 6 0 0,43-6 0 16,-46 8-1-16,46-8-2 0,-47 12 2 16,47-12-3-16,-58 20 1 0,27-13-3 0,-1 7-1 15,-4-4-6-15,-7 4 1 0,5 2-4 0,-7-1 3 16,-1-1 18-16,-2 2-18 0,3-2 18 0,-11 1-15 15,3-3-2-15,0 0-16 0,-5-2 19 0,3-2-17 16,-9 2 17-16,9-3 4 0,-6-1-2 0,1 2 1 16,-3-2 0-16,-1 2 3 0,1-2 0 15,0 0 2-15,-3 2-4 0,3 1 2 0,-2 1-5 16,-1 0 2-16,1 4-4 0,-2-2 0 0,1 0-4 16,1 3 1-16,2-1-3 0,3 0 1 0,-1 0-1 15,3-3 2-15,-1 1-2 0,3-2 1 16,3 0-1-16,2 0 1 0,-3-4-1 0,3 0 0 15,3-6 0-15,3 4 0 0,-1-3 0 0,2-2 0 16,7 1-2-16,-1-4-2 0,8 4-9 16,1-6-12-16,29 6-20 0,-50-10-26 0,50 10-41 15,-29-12-50-15,29 12-108 0,0 0-174 0,0 0 52 16,0 0 392-16</inkml:trace>
  <inkml:trace contextRef="#ctx0" brushRef="#br0" timeOffset="3038.877">4824 3883 350 0,'0'0'68'0,"0"0"-5"0,4 28-4 0,-4-28 0 16,0 0-6-16,0 0-11 0,0 0-12 0,0 0-13 16,0 0-9-16,0 0-3 0,0 0 0 0,0 0 1 15,0 0 1-15,0 0-1 0,0 0-2 0,0 0-1 16,0 0 1-16,0 0 3 0,0 0 6 0,0 0 5 15,0 0 3-15,0 0-1 0,0 0-2 0,0 0-2 16,0 0-5-16,0 0-2 16,0 0-5-16,0 0-3 0,0 0 5 0,0 0 6 15,0 0 5-15,0 0 6 0,0 0-1 0,28-24-1 16,-28 24-2-16,0 0-2 0,0 0-3 0,29-29-2 16,-29 29-3-16,0 0 0 0,0 0 2 0,20-38 5 15,-20 38 0-15,0 0 3 0,14-37-4 0,-14 37-1 16,4-33-5-16,-4 33-2 0,8-34-3 15,-8 34 2-15,4-39-3 0,-4 39 5 0,6-42-2 16,-6 42 6-16,6-41-2 0,-6 41 4 0,2-41-5 16,-2 41 3-16,2-47 16 0,-2 47-18 0,-2-48 17 15,2 48-37-15,-2-51 14 0,2 51-14 16,-6-47 15-16,6 47 5 0,-6-41-1 0,6 41 5 16,-10-44-3-16,10 44 2 0,-12-41-4 0,12 41 4 15,-10-47-6-15,10 47 3 0,-18-48-7 16,18 48 2-16,-15-51-6 0,7 22 5 0,-2 1-5 15,0 3 4-15,2-7-4 0,2 5 4 0,-2-3-4 16,0 2 4-16,0 1-4 0,8 27 4 0,-20-49-4 16,20 49 4-16,-19-46-3 0,19 46 2 0,-26-47-2 15,26 47 3-15,-28-41-4 0,28 41 4 0,-34-43-3 16,34 43 3-16,-37-38-2 0,37 38 4 0,-38-37-4 16,38 37 4-16,-45-38-4 0,45 38 3 15,-48-37-2-15,48 37 2 0,-53-33 18 16,25 15-17-16,28 18 17 0,-53-38-35 0,25 23 14 15,-2-3-15-15,4-2 12 0,-1 5 1 0,27 15-3 16,-48-36 2-16,48 36 0 0,-36-35 3 0,36 35-2 16,-27-36 2-16,27 36-3 0,-22-41 3 0,22 41-4 15,-14-45 5-15,14 45-5 0,-8-46 4 16,8 46-4-16,4-49 4 0,-4 49-3 0,6-49 4 16,-6 49-3-16,16-51 2 0,-16 51-3 0,20-53 4 15,-20 53-3-15,25-52 4 0,-25 52-2 0,28-45 4 16,-28 45-4-16,30-41 7 0,-30 41-4 0,37-36 2 15,-37 36-2-15,44-29-2 0,-44 29-2 0,52-26 1 16,-52 26-1-16,49-23 1 0,-49 23-2 16,54-18 2-16,-25 12-2 0,-1 0 1 15,0 2 0-15,-28 4-1 0,53-4 1 0,-53 4 0 16,46 0 0-16,-46 0 0 0,45 2 0 0,-45-2 0 16,36 2 1-16,-36-2-1 0,0 0 1 0,35 12-1 15,-35-12 1-15,0 0-1 0,0 0 0 0,0 0 0 16,0 0 0-16,0 0 1 0,0 0 0 0,0 0 0 15,28 30-1-15,-28-30-1 0,0 0-6 0,0 0-13 16,0 0-15-16,2 33-31 0,-2-33-41 16,0 0-55-16,0 0-10 0,0 0-247 0,0 0 13 15,0 0 253-15</inkml:trace>
  <inkml:trace contextRef="#ctx0" brushRef="#br0" timeOffset="8274.0182">14677 4375 191 0,'0'0'62'0,"0"0"-25"0,0 0 4 16,0 0 0-16,0 0 12 0,0 0-1 15,0 0 2-15,0 0-5 0,0 0 5 0,0 0-2 16,0 0 8-16,0 0-3 0,0 0 6 0,0 0-7 16,0 0-3-16,0 0-10 0,0 0-2 0,0 0-3 15,0 0 3-15,12-29 2 0,-12 29 2 0,0 0-6 16,0 0-8-16,0 0-8 0,0 0-8 0,-2-30-4 15,2 30-3-15,0 0-2 0,0 0-3 16,0 0-1-16,0 0-1 0,0 0-1 0,0 0 2 16,0 0-1-16,0 34 3 0,-6-5-3 0,4 9 3 15,-6 9 14-15,-2 2-32 0,0 2 30 0,-6-5-30 16,7 1 11-16,-3-10 6 0,4 1-6 0,0-5-1 16,8-5-12-16,0-28-10 0,8 43-21 15,-8-43-7-15,18 32-18 0,-18-32-9 0,27 21-25 16,-27-21-20-16,36 12-38 0,-36-12-46 15,0 0-120-15,57-2 187 0,-57 2 143 0</inkml:trace>
  <inkml:trace contextRef="#ctx0" brushRef="#br0" timeOffset="8822.2652">14764 4277 486 0,'0'0'68'0,"-35"-16"-39"0,35 16-8 0,0 0-1 15,0 0 6-15,-22-31 8 0,22 31 1 0,0 0 2 16,0 0-2-16,0 0 6 0,-8-34 3 16,8 34 0-16,0 0-10 0,0 0-13 0,0 0-12 15,0 0-6-15,0 0-2 0,0 0 2 0,0 0 6 16,0 0 6-16,0 0 4 0,0 0 3 0,0 0 0 15,34 8-2-15,-34-8-2 0,0 0 2 0,29 14 1 16,-29-14 1-16,30 6-2 0,-30-6-1 0,45 2-4 16,-13-6-3-16,-2 0-4 0,2 0-3 15,1-4-2-15,5 6-2 0,-1-6 0 16,5 6-2-16,-2-4 2 0,-5 5-2 0,3-3 0 16,-2 4-2-16,1 0-4 0,-3 0-2 0,-2 4 0 15,3-1 3-15,1 1 3 0,1-2 3 0,-1 4 1 16,2-4-1-16,7-2 0 0,-1 0-2 0,3-2 1 15,5-4 0-15,3 0 1 0,5-1 1 0,5-7 2 16,6 4-3-16,5-6 3 0,3-1-3 16,2-1 3-16,2 0-4 0,0 0 4 0,0 1-4 15,8-1 5-15,1-4-3 0,-3 5 0 0,4-3-6 16,-2 4-4-16,0-4-6 0,2 7 0 16,-6-5 1-16,2 2 6 0,-6 0 1 0,1 1 7 15,-3 3-1-15,0 0 5 0,0 2-2 0,-6 0 1 16,1 1-1-16,-5-3 0 0,-4 0-1 0,2-2 2 15,-3 0-3-15,-3 1 1 0,3 1-11 16,-11 0-12-16,-2-4-17 0,-1 8-21 0,-12-5-19 16,5 11-25-16,-9-8-14 0,-5 8-31 0,-3 0-4 15,-28 2-68-15,50 8-5 0,-50-8 226 0</inkml:trace>
  <inkml:trace contextRef="#ctx0" brushRef="#br0" timeOffset="9213.8724">18174 3895 344 0,'0'0'75'0,"0"0"-13"0,0 0 0 0,0 0 12 16,0 0 5-16,0 0 3 0,0 0-7 15,0 0-7-15,0 0-8 0,0 0-6 0,0 0-9 16,0 0-9-16,0 0-11 0,0 0-10 16,0 0-7-16,0 0-7 0,4 30 0 0,-4-30-1 15,0 0 3-15,-18 45-1 0,12-17 3 0,4 1-2 16,2 14 4-16,0 5-7 0,0 3 6 0,0 10-11 15,0-2 9-15,-2 2 9 0,-4 2-11 0,4-4 11 16,-4 0-27-16,4-8 9 0,0 2-10 0,0-5-1 16,-4-9-20-16,8 4-53 0,-4-15 0 15,8 5-13-15,-6-33 8 0,4 42 9 0,-4-42-26 16,0 0-42-16,36 37-128 0,-36-37 153 16,0 0 128-16</inkml:trace>
  <inkml:trace contextRef="#ctx0" brushRef="#br0" timeOffset="10122.3938">17865 4747 511 0,'-28'10'37'0,"28"-10"-16"0,0 0-5 0,-27-10-4 15,27 10-3-15,0 0-6 0,-34-5-2 0,34 5-1 16,0 0 0-16,-38-2-1 0,38 2 0 15,-37 0-4-15,37 0-2 0,-46 2 2 0,15 3 0 16,1-3 5-16,-6 0 10 0,4-2 14 16,-7 0 16-16,1 4 11 0,-3-8 14 0,-3 8-5 15,-9-8-5-15,5 8-11 0,-7-4-13 0,-1 4-7 16,-5-4-4-16,-3 6-4 0,-1-2-5 0,-2 4-3 16,-6 2-5-16,-1 0-1 0,-5 1-3 0,-2 1 0 15,2 4-1-15,-6 0 1 0,-1 1-1 0,3 1 2 16,-2 2-3-16,-10 0 6 0,10-1 2 15,-8 1 7-15,0-4 6 0,4 1 5 0,-2-5-1 16,9 4 0-16,-1-10-8 0,6 4 1 0,0-2-5 16,7-3-2-16,1-5-2 0,-4 2-4 15,10-2-3-15,-1 0-1 0,7 0-5 0,1-5-12 16,11 5-18-16,-7-10-18 0,21 10-20 0,-13-10-18 16,44 10-16-16,-53-12-22 0,53 12-18 0,-28-12-19 15,28 12-56-15,0 0 95 0,-12-41 129 16</inkml:trace>
  <inkml:trace contextRef="#ctx0" brushRef="#br0" timeOffset="11500.8465">16301 4165 425 0,'0'0'34'15,"0"0"-4"-15,-20-34-1 0,20 34 4 0,0 0-5 16,0 0-7-16,0 0-9 0,12-31-5 16,-12 31-1-16,0 0 0 0,0 0 2 0,10-32 3 15,-10 32 2-15,0 0 4 0,10-31 6 16,-10 31 8-16,0 0 10 0,14-34 8 0,-14 34 3 15,0 0-6-15,3-41-6 0,-3 41-12 0,0 0-7 16,8-37-8-16,-8 37-4 0,0-32-2 0,0 32-2 16,0-31-1-16,0 31-1 0,0-38-2 0,0 38 3 15,2-41-4-15,-2 41 4 0,0-41-2 0,0 41 3 16,6-48-3-16,-6 48 6 0,4-53-4 0,0 24 5 16,0-1-2-16,2-3 5 0,2 1 10 15,-2-3-10-15,6 5 6 0,-2-1-31 0,0 1 14 16,-2-1-18-16,-4 5 17 0,-4 26 2 15,13-51-4-15,-13 51 5 0,6-47-4 0,-6 47 3 16,0-38-2-16,0 38 1 0,-2-33-1 0,2 33 1 16,-10-31-1-16,10 31 2 0,-15-32-2 0,15 32 2 15,-18-29-2-15,18 29 2 0,-14-30-2 16,14 30 1-16,-14-33-2 0,14 33 3 0,-12-36-3 16,12 36 6-16,-8-37 2 0,8 37 9 0,-2-38 3 15,2 38 6-15,-6-29-3 0,6 29-1 0,-4-32-6 16,4 32 0-16,-7-27-6 0,7 27 0 0,-8-28-4 15,8 28 1-15,-8-29-5 0,8 29 3 0,-8-28-4 16,8 28 3-16,-6-29-3 0,6 29 2 0,-14-28-2 16,14 28 2-16,-10-28-3 15,10 28 3-15,-10-29-2 0,10 29 2 0,0 0-2 16,-20-37 2-16,20 37-2 0,0 0 3 0,-23-34-2 16,23 34 3-16,0 0-2 0,-22-29 3 0,22 29-1 15,0 0 2-15,-26-28 17 0,26 28-18 0,0 0 18 16,-36-26-18-16,36 26-1 0,0 0 1 0,-37-21-2 15,37 21 0-15,-32-10-3 0,32 10 1 0,-36-8-2 16,36 8 0-16,-43-6 0 0,43 6 1 16,-52-2-1-16,52 2 1 0,-49 2 1 0,49-2-1 15,-56 0 1-15,31 0-1 0,25 0 1 0,-50-2-1 16,50 2 1-16,-43-10-20 0,43 10 19 0,-30-10-20 16,30 10 19-16,0 0 1 0,-34-29-2 15,34 29 3-15,-12-32-3 0,12 32 3 0,-6-45-3 16,6 45 4-16,2-53-4 0,4 24 6 15,-4-3-5-15,6-1 6 0,2-1-2 0,-4-1 7 16,4 1-3-16,-8 1 7 0,6-1-5 0,-6 3 4 16,6 1-6-16,-8-1 3 0,6 1-6 0,-6 30 3 15,2-47-5-15,-2 47 3 0,0-41-4 0,0 41 2 16,2-38-3-16,-2 38 1 0,8-33-2 0,-8 33 2 16,17-34-1-16,-17 34 0 0,28-41-2 0,-28 41 3 15,48-43-4-15,-19 19 5 0,5-3-4 16,4 3 3-16,3-4 15 0,1 1-14 15,7-1 14-15,-5 1-35 0,1 5 18 0,1 2-19 16,-2 5 20-16,-9 5 1 0,1 4-1 0,-6 6-1 16,-30 0 1-16,45 12-2 0,-45-12 1 0,36 25-1 15,-36-25-1-15,18 44 13 0,-18-44-25 0,8 51 10 16,-8-51-39-16,0 47 7 0,0-47-19 0,-6 43 6 16,6-43-5-16,0 30-22 0,0-30-28 15,0 0-77-15,0 0-126 0,0 0-93 0,0 0 250 16</inkml:trace>
  <inkml:trace contextRef="#ctx0" brushRef="#br0" timeOffset="13584.1861">4820 6147 120 0,'0'0'62'0,"0"0"-9"0,0 0 4 0,0 0 3 16,0 0 11-16,0 0 1 0,0 0 2 15,0 0-7-15,0 0-7 0,0 0-6 0,0 0-3 16,-2-28-4-16,2 28-1 0,0 0-7 0,0 0-7 16,0 0-11-16,0 0-4 0,0 0-1 0,0 0 0 15,0 0 3-15,0 0 2 0,0 0 0 16,0 0-1-16,0 0-3 0,0 0-2 0,0 0-4 16,0 0-1-16,0 0 3 0,0 0 7 0,0 0 1 15,0 59 6-15,-8-19-11 0,2 19-1 0,2 12-14 16,-4 9 6-16,-2 11 8 0,-5 5-24 0,-1 3 23 15,2 1-24-15,-2-1 1 0,0-5 16 0,4-5-15 16,2-9 12-16,2-5-13 0,-1-8-1 0,9-2-29 16,-8-10-21-16,16 6-28 15,-14-24-47-15,21 11-38 0,-13-17-64 0,-2-31-135 16,26 51 203-16,-26-51 169 0</inkml:trace>
  <inkml:trace contextRef="#ctx0" brushRef="#br0" timeOffset="16497.7296">4097 4413 430 0,'0'0'80'0,"0"0"-21"0,0 0 4 15,0 0-6-15,0 0 12 0,-18-26-11 0,18 26-1 16,0 0-16-16,0 0-4 0,0 0-10 0,0 0-4 15,0 0-9-15,0 0-4 0,0 0 9 0,-11 36-16 16,11-36 14-16,-16 51-10 0,8-18 3 16,-2 5-5-16,-6-1 17 0,4 10-10 15,0-9 10-15,-4 7 3 0,5-8-10 0,-1 1 1 16,2-7-10-16,6-3 0 0,4-28-4 0,-8 37 2 16,8-37-3-16,0 0 1 0,0 0-1 0,0 0 0 15,0 0 1-15,0 0 2 0,0 0 7 0,0 0 3 16,0 0 4-16,0 0-3 0,28-37-4 0,-16 7-8 15,1-3 3-15,1-5-8 0,2-3 6 16,-4 2-6-16,2-6 8 0,-4 3 12 0,0-1-10 16,0 6 13-16,-5-1-32 0,-1 1 16 0,0 7-17 15,-2 1 15-15,-2 29 2 0,2-48-6 0,-2 48 4 16,0-27-3-16,0 27 4 0,0 0 3 0,0 0 1 16,0 0 1-16,0 0-1 0,0 0-2 15,0 0-2-15,0 0 0 0,-4 27 0 0,4-27 1 16,-4 42-1-16,4-42 3 0,0 39-3 15,0-39 2-15,8 36-4 0,-8-36 3 0,12 31 16 16,-12-31-18-16,0 0 17 0,36 34-37 0,-36-34 17 16,32 17-16-16,-32-17 19 0,29 8 1 0,-29-8 4 15,38-2-1-15,-38 2 5 0,39-12 21 0,-39 12-18 16,44-21 20-16,-44 21-40 0,42-28 16 0,-42 28-20 16,37-33 15-16,-37 33 0 0,30-36-2 15,-30 36-1-15,28-31-2 0,-28 31 1 0,0 0-2 16,0 0 0-16,27-28-1 0,-27 28 0 15,0 0-2-15,0 0 0 0,0 0 1 0,0 0-1 16,2 40 3-16,-2-40-3 0,-2 51 3 0,0-18 10 16,-5-1-46-16,5 11 33 0,-6-6-33 0,2 5 14 15,2-9 11-15,4-1-15 0,0-32-12 0,4 53-25 16,-4-53-6-16,16 39-28 0,-16-39-19 16,0 0-41-16,27 18-54 0,-27-18-167 0,54-6 64 15,-54 6 314-15</inkml:trace>
  <inkml:trace contextRef="#ctx0" brushRef="#br0" timeOffset="16685.7006">4933 4427 1031 0,'10'31'154'0,"-10"-31"-63"0,-18 30-27 16,18-30 2-16,-18 45-39 0,18-45-6 0,-14 57-6 15,6-27-14-15,6 1 5 0,-4-1-7 0,-1-1 3 16,5 1-5-16,0-1 4 0,-2-1-16 0,4-28-20 15,4 49-45-15,-4-49-45 0,4 37-78 0,-4-37-81 16,0 0-157-16,23 38 150 0,-23-38 291 16</inkml:trace>
  <inkml:trace contextRef="#ctx0" brushRef="#br0" timeOffset="18612.3986">15517 4582 490 0,'0'0'131'0,"-4"-27"-70"16,4 27 1-16,0 0 10 0,0 0 0 0,18-40-12 15,-18 40-21-15,0 0-10 0,0 0 0 0,13-33 7 16,-13 33 7-16,0 0 0 0,0 0-4 15,0 0-11-15,0 0-11 0,0 0-8 0,0 0-6 16,0 0 1-16,0 0 1 0,0 0 1 0,0 33-13 16,0-33 16-16,-10 44-12 0,10-44 15 0,-11 47 5 15,11-47-5-15,-16 49 5 0,16-49-5 0,-10 39 1 16,10-39-6-16,0 0-1 0,-2 36-3 16,2-36-1-16,0 0 1 0,0 0 1 15,0 0 3-15,28 10 2 0,-28-10 4 0,0 0-2 16,35-32 0-16,-35 32-5 0,30-37 1 0,-30 37-5 15,36-51 3-15,-17 25-3 0,-1-2 0 0,0-3 15 16,0 3-15-16,-18 28 14 0,30-51-35 0,-30 51 18 16,25-45-18-16,-25 45 18 0,16-39 4 0,-16 39-5 15,10-30 4-15,-10 30-2 0,0 0 1 0,0 0 1 16,8-30 3-16,-8 30 6 0,0 0 5 16,0 0 3-16,0 0-1 0,0 0-5 0,0 0-5 15,0 0-1-15,-10 30-5 0,10-30 2 0,-12 33-4 16,12-33 4-16,-4 36-4 0,4-36 2 15,0 0-3-15,0 35 1 0,0-35 0 0,0 0 1 16,0 0 1-16,38 14 1 0,-38-14 0 0,28 0 2 16,-28 0 2-16,35-12 0 0,-35 12 2 0,38-21-3 15,-38 21 3-15,43-26-4 0,-43 26 1 16,40-26-3-16,-40 26 2 0,34-19-3 0,-34 19 2 16,27-12-2-16,-27 12 1 0,0 0-1 0,0 0-1 15,30 0-1-15,-30 0 1 0,0 0 0 0,0 0-1 16,0 0 2-16,16 37-3 0,-16-37 3 0,-4 32-5 15,4-32 4-15,-6 43-4 0,6-43-1 0,-16 42 14 16,16-42-40-16,-18 43 29 0,18-43-39 16,-8 37 8-16,8-37-8 0,-2 32-18 15,2-32-20-15,10 33-37 0,-10-33-32 0,0 0-64 16,0 0-54-16,0 0-140 0,40 34 168 0,-40-34 237 16</inkml:trace>
  <inkml:trace contextRef="#ctx0" brushRef="#br0" timeOffset="18988.3572">16329 4403 788 0,'0'0'122'0,"0"0"-97"16,0 0 25-16,0 0 19 0,37-24 14 15,-37 24-13-15,36-27-14 0,-36 27-9 0,45-26-5 16,-45 26 4-16,48-25-6 0,-48 25-10 0,35-16-13 16,-35 16-10-16,0 0-5 0,34-4-3 0,-34 4 2 15,0 0 0-15,0 0 2 0,0 0-1 0,6 37 0 16,-6-37-2-16,-12 38 3 0,12-38-5 0,-28 47 4 16,11-17 18-16,-5-3-18 0,-4 5 18 15,0-1-33-15,5 1 17 0,-3 1-6 0,24-33 16 16,-36 51 8-16,36-51-5 0,-26 34 0 15,26-34-6-15,0 0-2 0,0 0-2 0,0 31 1 16,0-31 1-16,0 0 0 0,42 0-1 0,-42 0-3 16,54-14-2-16,-23 1-4 0,11-3-9 0,-5-8-24 15,11 12-31-15,-14-23-55 0,23 31-66 0,-29-31-75 16,23 9-238-16,-1 18 63 0,-25-27 374 16</inkml:trace>
  <inkml:trace contextRef="#ctx0" brushRef="#br0" timeOffset="19129.3201">17178 4572 1417 0,'-32'16'85'0,"32"-16"-69"15,0 0-4-15,0 0-1 0,0 0-3 16,0 0-15-16,0 0-35 0,-10-43-30 0,10 43-93 16,0 0-104-16,-19-40-228 0,19 40 40 0,0 0 418 15</inkml:trace>
  <inkml:trace contextRef="#ctx0" brushRef="#br0" timeOffset="21854.8934">4951 6326 205 0,'0'0'16'16,"0"0"-9"-16,0 0-1 0,0 0-2 15,0 0-3-15,0 0 1 0,0 0-2 0,-16-28 2 16,16 28 3-16,0 0 13 0,0 0 15 0,0 0 16 16,0 0 7-16,0 0 4 0,0 0-5 0,0 0 4 15,0 0-3-15,0 0 8 0,0 0 0 0,0 0 5 16,0 0-7-16,0 0-4 0,0 0-10 0,0 0-2 15,0 0-7-15,0 0-3 0,0 0-7 0,0 0-5 16,0 0-7-16,0 0-4 0,0 0-5 16,0 0-3-16,0 0-2 0,0 0-1 15,0 0-1-15,0 0-1 0,0 0-1 0,0 0 0 16,0 0-1-16,0 0-1 0,0 0 2 0,0 0 2 16,0 0 1-16,0 0 5 0,0 0 3 0,0 0 3 15,28-2 4-15,-28 2 2 0,0 0 1 0,31-3 0 16,-31 3-3-16,0 0-1 0,36-10-3 0,-36 10-2 15,30-8-1-15,-30 8-2 0,35-6-1 16,-35 6-1-16,38-8-3 0,-38 8-1 0,45-8 0 16,-45 8-2-16,44-4 0 0,-44 4-1 0,42-4 2 15,-42 4-1-15,41 0 2 0,-41 0 0 0,36 0-2 16,-36 0 2-16,37-2-2 0,-37 2 1 0,36-2-1 16,-36 2 1-16,38-6 0 0,-38 6-1 15,35-9 1-15,-35 9 0 0,38-12 1 16,-38 12 1-16,36-10 2 0,-36 10 0 0,33-10-1 15,-33 10-1-15,34-8 0 0,-34 8-3 0,28-6 1 16,-28 6-2-16,0 0 1 0,37-2 1 0,-37 2-1 16,0 0-1-16,0 0 0 0,26 2 2 0,-26-2-2 15,0 0 1-15,0 0 0 0,0 0 0 0,0 0 0 16,0 0 1-16,0 0-1 0,0 0 1 0,0 0-1 16,0 0 1-16,0 0-1 0,0 0 1 15,0 0 0-15,0 0 0 0,0 0-1 0,0 0 1 16,0 0-1-16,0 0 1 0,0 0-1 0,0 0 0 15,0 0-2-15,0 0 1 0,0 0 1 16,0 0 0-16,0 0 0 0,28 22 0 0,-28-22 0 16,0 0 0-16,0 0 0 0,0 0 0 0,0 0-1 15,0 0 1-15,27 6 0 0,-27-6 0 0,0 0 0 16,0 0 1-16,0 0 0 0,0 0 0 16,0 0 1-16,0 0-1 0,30-8 0 0,-30 8 0 15,0 0 2-15,0 0-2 0,0 0 2 0,0 0-2 16,0 0 1-16,16-31-2 0,-16 31 3 0,0 0-2 15,0 0 2-15,0 0-2 0,-16-36 1 0,16 36-2 16,0 0 1-16,0 0 0 0,-35-29 2 0,35 29 0 16,-30-18 3-16,30 18 1 15,-38-12 1-15,38 12 1 0,-45-12 2 0,45 12 0 16,-46-8 3-16,46 8 0 0,-45-7 0 0,45 7 0 16,-44-8-1-16,44 8-2 0,-34-2-1 0,34 2-3 15,-27-6-2-15,27 6-2 0,0 0 1 0,0 0-2 16,0 0-1-16,0 0-2 0,0 0 0 0,0 0-2 15,0 0-1-15,0 0 0 0,0 0 1 0,0 0 1 16,0 0 2-16,0 0-1 0,27-2 0 16,-27 2 1-16,42 8 0 0,-42-8 0 0,45 6 0 15,-45-6 0-15,46 5 0 0,-46-5 0 0,46 10-1 16,-46-10 2-16,35 8-1 0,-35-8 0 0,28 12 0 16,-28-12-1-16,0 0 0 0,0 0 1 15,28 31 0-15,-28-31 2 0,0 32-3 0,0-32 3 16,-18 39-4-16,18-39 5 0,-44 59-5 0,17-27 4 15,-3 3-4-15,-6-1 4 0,1-1-4 16,-3-1 4-16,6-5-5 0,-1 1 4 0,5-7-9 16,28-21-3-16,-46 34 6 0,46-34-34 0,0 0-14 15,-39 8-81-15,39-8-85 0,0 0-153 0,0 0-107 16,57-28 163-16,-39-21 316 0</inkml:trace>
  <inkml:trace contextRef="#ctx0" brushRef="#br0" timeOffset="22591.112">6325 5889 755 0,'0'0'197'0,"0"0"-184"0,0 0-13 0,0 0 0 16,0 0 4-16,0 0 5 0,0 0 3 15,0 0-2-15,36-6 4 0,-36 6 12 0,0 0 11 16,37 2 8-16,-37-2 0 0,0 0-9 0,36-6-2 16,-36 6-1-16,37 4 2 0,-37-4 1 15,46 0-3-15,-46 0-3 0,46-4-4 0,-46 4-7 16,45 4-7-16,-45-4-5 0,44 4-3 0,-44-4-2 15,29 8 0-15,-29-8 0 0,0 0 2 0,0 0 2 16,20 28 1-16,-20-28 1 0,-4 35-5 16,4-35 1-16,-26 49-4 0,9-21 3 0,-7 1-4 15,0 1 4-15,-8-1-5 0,1 1 4 0,-3-5-4 16,4 1 5-16,3-4-5 0,27-22 5 0,-48 37-2 16,48-37 2-16,0 0 0 0,-32 22-2 0,32-22-1 15,0 0 0-15,0 0 1 0,34-14 1 0,-34 14 2 16,56-43-3-16,-19 13 3 0,9-7-6 15,7-7 7-15,3-7-6 0,-1-4 9 16,1 4-5-16,-1-4 10 0,0 8-6 0,-9-3 7 16,-1 9-6-16,-9 2 5 0,-2 5-4 0,-10 7 3 15,-24 27-5-15,33-36 4 0,-33 36 5 0,0 0 9 16,0 0 1-16,0 0-5 0,0 0-8 0,0 0-11 16,-35 36 0-16,13-7-3 0,-2 7 4 0,-4 5-5 15,1 2 5-15,-1 2-5 0,0-1 7 16,8 1-8-16,3-2 6 0,3-3-6 0,8-1 4 15,0-5-8-15,8-7-4 0,8 5-19 0,-10-32-11 16,33 43-22-16,-33-43-13 0,54 33-41 0,-54-33-119 16,67 14-98-16,-15-4-162 0,-15-20 155 15,29 24 341-15</inkml:trace>
  <inkml:trace contextRef="#ctx0" brushRef="#br0" timeOffset="22794.7453">7454 6005 618 0,'-20'43'133'0,"20"-43"-54"0,-20 48 15 15,20-48 3-15,-18 65-21 0,2-28-40 16,12 8-6-16,-4-1-11 0,3 1 3 0,1-8-7 16,4 1-5-16,0-7-14 0,2-1 3 15,-2-30 0-15,9 41-41 0,-9-41-20 0,0 0-70 16,52 33-68-16,-52-33-221 0,28-5 56 0,11 12 365 15</inkml:trace>
  <inkml:trace contextRef="#ctx0" brushRef="#br0" timeOffset="23045.372">8030 5854 1257 0,'0'0'12'0,"-30"23"7"0,30-23 11 16,0 0 10-16,0 0 2 0,0 0-11 0,0 0-10 15,0 0-9-15,0 0-6 0,0 0-3 0,36 12 1 16,-36-12-1-16,31-4 0 0,-31 4-2 0,54-16-1 16,-26 5-8-16,7 3-12 0,-7-6-17 0,8 10-32 15,-36 4-51-15,65-18-75 0,-65 18-93 0,36-37-163 16,3 41 156-16,-33-32 295 0</inkml:trace>
  <inkml:trace contextRef="#ctx0" brushRef="#br0" timeOffset="23233.3604">8022 6143 1315 0,'-30'8'65'15,"30"-8"-34"-15,0 0-2 0,0 0-1 16,0 0-10-16,0 0-11 0,0 0-6 0,0 0 2 15,0 0 0-15,44 0-2 0,-15-18 2 0,5 2-4 16,4-5-3-16,-3-1-22 0,11 4-25 0,-14-15-38 16,27 21-36-16,-25-25-14 0,25 27-17 0,-19-14 31 15,13 7 8-15,1 7-97 0,-17-30-102 0,36 36 176 16</inkml:trace>
  <inkml:trace contextRef="#ctx0" brushRef="#br0" timeOffset="23546.6451">8933 5700 1171 0,'-36'-4'105'0,"36"4"-34"0,-47 14 3 0,47-14-3 15,-42 22-19-15,42-22-12 0,-48 33-12 16,48-33 2-16,-43 47-7 0,29-13 4 0,-4-5-4 16,8 9-1-16,4 1-12 0,6 4 4 0,2-1-5 15,12-3 5-15,-2-6-4 0,6-3 0 0,8-2-6 16,3-5 5-16,-1-5-2 0,6-2 3 0,-5-8-2 15,5-3-2-15,-2-5-2 0,3-4 7 16,-5-3 6-16,2-5 2 0,-32 12 6 0,45-43-9 16,-25 11-1-16,-2-3-7 0,-4-7 1 15,2-3-8-15,-8 0 3 0,-4-1-6 0,0 7 2 16,-8-2-7-16,0 5-2 0,-10 1-12 0,2 3-5 16,-6-1-10-16,18 33 0 0,-45-49-8 0,45 49-3 15,-48-32-14-15,48 32-9 0,-46-10-10 0,46 10-5 16,-39 12-11-16,39-12-34 0,-34 32-61 0,34-32-226 15,0 53-15-15,0-53 246 0</inkml:trace>
  <inkml:trace contextRef="#ctx0" brushRef="#br0" timeOffset="26397.5163">4901 7997 365 0,'0'0'8'0,"0"0"-3"0,0 0 4 16,0 0 3-16,0 0-1 0,0 0-5 15,0 0-3-15,0 0 2 0,0 0 16 0,0 0 24 16,0 0 10-16,0 0 6 0,34-4-11 0,-34 4-14 16,0 0-7-16,34-10-4 0,-34 10 0 0,0 0-6 15,39-8-5-15,-39 8-6 0,32 0-5 16,-32 0-2-16,32 6-1 0,-32-6-2 0,33 8-3 16,-33-8-6-16,40 12-7 0,-40-12-7 0,41 18 0 15,-41-18 8-15,42 21 6 0,-42-21 10 16,51 26 1-16,-51-26 2 0,54 24 5 0,-26-13 1 15,1 3 6-15,7-6 2 0,2 4 1 0,-3-6-1 16,11-2 0-16,-1 0-2 0,3-2 2 0,3-2 0 16,-1 0 1-16,3-2-4 0,3-2-5 0,-1 0-3 15,3 0-4-15,-3 0 0 0,4-2 0 0,-1 2 0 16,-3-2 0-16,9 2 3 0,-9-2 1 16,8 6 1-16,1-2 0 0,-1 0-3 15,3 0-2-15,-3 2-1 0,2 0 0 0,1 0 1 16,-1 0 0-16,2 0-1 0,1 0 1 0,-5 0-1 15,2 0 2-15,-1-4 9 0,1 4 8 0,0 0 7 16,1 0 2-16,1 0-6 0,-2 4-5 0,-1-2-4 16,1 2 1-16,-2 2-2 0,1 2 0 0,-5-2-5 15,5 4-1-15,-3-2-5 0,-4 1 1 16,1 3-2-16,3 0 1 0,-5-2-1 0,5 2 1 16,-2 0 0-16,3-1 0 0,3-1 1 0,4-4 0 15,-1 2 0-15,5-4 4 0,-2 0 6 0,5-2 7 16,-1-4 6-16,6 2 2 0,0-4-1 0,0 4-1 15,-3-4-3-15,1 2-4 0,-2-4-5 16,4 6-5-16,0-4-4 0,1-2-2 0,-1 4 0 16,0 0-2-16,2 0 1 0,-4 0 0 15,2 2-1-15,1-2 0 0,-3 2 0 0,-2-2-1 16,4 2 1-16,0-2 0 0,1 1 1 0,3-1 0 16,-2-2 0-16,6-2 0 0,-4 4 0 0,6-6 0 15,0 2 0-15,2-4-1 0,4 2 2 0,-3-2-2 16,5 1 4-16,2-1-1 0,2-2 2 0,-3 2-1 15,7-2 2-15,-2 0-3 0,4 1 3 16,0-3-2-16,-6 2 1 0,6-2-2 0,0 2-1 16,2-1-2-16,-2-3 1 0,2 4-2 15,-2-4 2-15,3 5-2 0,-1-3 1 0,2 2-1 16,-8 0 3-16,2 0-3 0,2-1 3 0,-2 1-1 16,0-2 2-16,4 0-3 0,-2-2 2 0,0-1-2 15,-5 5 3-15,3-4-2 0,-6 2 4 0,0-1-3 16,0 3 4-16,0 0-3 0,0-2 2 15,-4 8-3-15,-2-3 0 0,-4 3-2 0,-1 0 1 16,-7 0-1-16,-8 2 0 0,0 2 0 0,-3-2-1 16,-5 0 2-16,0 4 0 0,-9 0 1 0,-1 0-1 15,-4-2 0-15,-7 2-1 0,0-2 0 0,-7 2 0 16,-3 0 1-16,-3-2 0 0,-5 0 1 0,-28 2-1 16,50-4 0-16,-50 4 2 0,43-4 0 15,-43 4 1-15,36-4 0 0,-36 4 0 16,39-7 0-16,-39 7-1 0,44-6-2 0,-44 6-1 15,48-10-1-15,-48 10 1 0,49-10-2 0,-49 10-2 16,42-14 9-16,-42 14-18 0,35-14 10 0,-35 14-15 16,0 0 3-16,26-7 4 0,-26 7 3 0,0 0 0 15,0 0-7-15,0 0-12 0,0 0-14 0,0 0-22 16,0-34-30-16,0 34-48 0,0 0-33 16,0 0-19-16,0 0 9 0,-8-28 26 0,8 28-25 15,0 0 74-15,0 0 109 0</inkml:trace>
  <inkml:trace contextRef="#ctx0" brushRef="#br0" timeOffset="27165.063">16348 7224 659 0,'0'0'128'0,"0"0"-16"16,-12-42-6-16,12 42 1 0,0 0-12 0,-4-29-17 15,4 29-21-15,0 0-14 0,-3-30-10 0,3 30-5 16,0 0-2-16,0 0-3 0,0 0-4 0,0 0-4 15,0 0 0-15,0 0 7 0,0 0 4 0,11 49 5 16,-11-15-7-16,6 9-5 0,-6 4-14 0,-2 8 2 16,-4 6-12-16,4 2 10 0,-4 4 11 0,-1-2-27 15,-3-4 26-15,0-2-33 16,6-2 1-16,-4-7-4 0,10-1-15 0,-6-12-6 16,16 9-29-16,-12-46-45 0,26 63-26 0,-26-63-13 15,41 37-69-15,-13-17-115 0,-28-20-38 0,73 5 238 16</inkml:trace>
  <inkml:trace contextRef="#ctx0" brushRef="#br0" timeOffset="27384.3626">16750 7078 1190 0,'-35'14'24'0,"3"11"6"0,-18 1 12 0,13 17 14 15,-21-5-5-15,7 15-4 0,-12 0-13 16,5 10 14-16,-13 0 18 0,11 12-32 0,-11-7 18 16,8 7-39-16,5-8-7 0,5 4 3 0,7-8-14 15,11-6-2-15,17 2-27 0,-2-18-27 0,28 15-76 16,-8-56-104-16,4 43-275 0,20-14 19 0,-24-29 294 16</inkml:trace>
  <inkml:trace contextRef="#ctx0" brushRef="#br0" timeOffset="28480.8725">4782 7694 834 0,'-27'4'82'0,"27"-4"-6"0,0 0-2 0,0 0-12 15,0 0-16-15,0 0-16 0,0 0-16 16,0 0-8-16,0 0 3 0,0 0 11 0,0 0 7 16,6 47 10-16,-6-19-9 0,6 9-3 0,-4 2-10 15,3 11 6-15,-5-1-7 0,2 14 5 0,0 0-13 16,-2 8 6-16,0-2-16 0,-2-1 10 0,-1-3-12 15,-3-4 10-15,-2-4 2 0,0-7-19 16,8 1-5-16,-6-18-69 0,18 11-27 0,-12-44-39 16,19 37-54-16,-19-37-75 0,0 0-126 15,64-18 228-15,-52-31 180 0</inkml:trace>
  <inkml:trace contextRef="#ctx0" brushRef="#br0" timeOffset="28731.4818">5295 7344 875 0,'-24'39'16'16,"24"-39"20"-16,-43 53 10 0,21-8 27 0,-21 7 14 15,5 22-31-15,-21 3 22 0,-3 21-24 0,-17 3 0 16,4 21 16-16,-16-10-26 0,4 10 5 15,-9-10-32-15,13 0-17 0,8-13 14 0,6-11-28 16,19-17 18-16,13-23-29 0,21-1-54 0,16-47-74 16,-2 39-154-16,2-39-195 0,35-4 22 0,7 8 468 15</inkml:trace>
  <inkml:trace contextRef="#ctx0" brushRef="#br0" timeOffset="47310.2342">1056 1067 278 0,'0'0'109'0,"20"-30"-51"0,-20 30 23 15,0 0 7-15,8-29 5 0,-8 29-2 0,0 0-6 16,0 0-9-16,0 0 2 0,0 0-5 16,0 0-3-16,0 0-15 0,0 0-12 0,0 0-17 15,0 0-9-15,-16 33-6 0,16-33 3 0,-14 44-1 16,8-17 6-16,-6 3-5 0,4 3 3 0,0 6-6 16,-2 5 3-16,2 5 8 0,0 8-33 0,2 2 28 15,-5 6-28-15,1 0 9 0,2 0 12 0,-2-6-8 16,6-4 7-16,-2-10-6 0,4-7 3 0,2-9-8 15,0-29 4-15,8 28-4 0,-8-28 1 0,0 0 1 16,0 0 2-16,0 0 10 0,36-12 9 0,-36 12 7 16,27-53-2-16,-13 8-3 0,4-5-15 0,0-5 5 15,0-2-10-15,-5 0 7 0,-1 0-8 0,-2 4-9 16,0 2 29-16,-2-2-29 0,-2 5 31 16,-4 3-14-16,0 2-8 0,-2 7 4 0,0 3-6 15,0 33 2-15,6-41-2 0,-6 41 2 0,0 0 2 16,0 0 5-16,0 0 2 0,0 0 0 0,0 0-4 15,0 0-5-15,0 0-1 0,0 0-1 0,0 0 3 16,12 43-2-16,-2-16 4 0,0-1-7 0,-10-26 3 16,25 47-3-16,-25-47 3 0,34 38-3 0,-34-38 2 15,42 27-2-15,-42-27 2 0,53 16 0 0,-19-14 0 16,3-10 2-16,3-2-1 0,2-5 3 0,-1-7-1 16,3-6 6-16,1-1-2 0,1-7 8 0,-3 3-5 15,-3-5 4-15,-2 5-8 0,-5 4 2 0,-5 5-5 16,-28 24 0-16,42-28-2 0,-42 28 1 15,0 0 0-15,0 0 3 0,27 18 2 0,-27 8-3 16,0 11 4-16,-4 10-9 0,-6 4 5 0,-3 7-8 16,1-1 5-16,-4 0 8 0,4-2-27 0,0-4 22 15,2 2-32-15,4-2 6 0,0-3 6 0,10-3-12 16,-4-10-10-16,12 5-26 0,-12-40-23 0,28 55-46 16,-28-55-35-16,45 39-32 0,-45-39-51 0,48-12-186 15,-3 28 75-15,-45-16 362 0</inkml:trace>
  <inkml:trace contextRef="#ctx0" brushRef="#br0" timeOffset="47513.8878">2424 1382 1259 0,'-38'41'145'16,"38"-41"-108"-16,-29 28-10 0,29-28 27 0,-28 37 1 15,28-37-28-15,-28 47-15 0,16-17-14 0,1 7 3 16,7 1-3-16,-4-3 5 0,-2-1-6 0,4-3 5 15,4 0-14-15,2-3 3 0,2 4-10 0,-2-32-14 16,16 53-27-16,-16-53-34 0,27 41-66 0,-27-41-76 16,38 20-71-16,0-3-140 0,-38-17 210 0,63-5 237 15</inkml:trace>
  <inkml:trace contextRef="#ctx0" brushRef="#br0" timeOffset="47733.1708">2761 1337 1560 0,'0'0'145'16,"0"0"-109"-16,0 0-16 0,0 0-4 0,0 0-1 15,0 0-9-15,0 0-8 0,0 0-1 0,0 0 1 16,27-26 2-16,-27 26 3 0,46-28-3 0,-16 9 2 16,3 1-3-16,11-2 3 0,3-1-3 15,1 1-4-15,-3 0-12 0,3 8-12 0,-12-3-17 16,7 15-11-16,-43 0-18 0,64 2-38 15,-64-2-67-15,45 12-111 0,-45-12-216 0,0 0 65 16,20 64 409-16</inkml:trace>
  <inkml:trace contextRef="#ctx0" brushRef="#br0" timeOffset="47905.4932">2751 1789 1577 0,'0'0'27'0,"0"0"-6"16,0 0 9-16,0 0 8 0,0 0-6 0,35-14-7 15,-35 14 0-15,66-29-5 0,-23 5 3 0,5-1-5 16,-1-5-5-16,7 1-10 0,1 1-6 16,1-1-19-16,5 9-28 0,-13-16-58 15,27 38-107-15,-39-33-200 0,25 15-161 0,-4 14 114 16,-19-23 462-16</inkml:trace>
  <inkml:trace contextRef="#ctx0" brushRef="#br0" timeOffset="49424.9025">6766 776 652 0,'8'-30'52'0,"-8"30"-4"15,8-28 15-15,-8 28-1 0,8-27-5 0,-8 27-17 16,0 0-18-16,10-37-7 0,-10 37 17 0,0 0 21 16,0 0 25-16,0 0 5 0,0 0-9 15,0 0-24-15,0 0-25 0,0 0-14 0,0 0-8 16,0 0 2-16,-8 43 1 0,6-2 9 0,-6 10-6 15,8 6 6-15,-6 4-11 0,2 4 6 0,4-2-13 16,0 2 10-16,0 2-13 0,2 2 10 16,6 0 7-16,-2-4-28 0,0-2 20 0,0 0-41 15,4 0-10-15,-12-20-25 0,16 20-46 16,-16-31-40-16,26 15-85 0,-12-14-86 0,-12-33-55 16,37 42 299-16</inkml:trace>
  <inkml:trace contextRef="#ctx0" brushRef="#br0" timeOffset="49753.8539">7463 827 1091 0,'-27'-24'97'0,"27"24"-55"0,-46 0 1 16,46 0 9-16,-55 26-5 0,55-26-12 0,-58 49-23 15,25-18-3-15,-7 3 3 0,4 5 14 0,-5-7 4 16,1 5 9-16,-1-3-10 0,5 1 2 0,-6-3-5 15,13 3 5-15,-3-8-1 0,8 1 5 0,24-28-9 16,-37 39-3-16,37-39-11 0,0 0-6 16,-18 28-5-16,18-28-2 0,0 0-1 0,0 0 2 15,28 33-2-15,-28-33 3 0,35 18-3 0,-35-18 1 16,48 14-1-16,-48-14 1 0,55 10-1 0,-27-8 2 16,6 2-4-16,-3-2-4 0,3 0-7 0,-4 0-7 15,3 3 9-15,-33-5-24 0,56 14 7 0,-56-14-30 16,55 18-16-16,-55-18-24 15,46 26-30-15,-46-26-30 0,43 27-17 0,-43-27-4 16,40 26 0-16,-40-26 8 0,45 17-37 0,-7 9 15 16,-38-26 195-16</inkml:trace>
  <inkml:trace contextRef="#ctx0" brushRef="#br0" timeOffset="50208.1159">7883 1234 873 0,'0'0'167'0,"-53"4"-58"16,53-4-5-16,-50 0-9 0,50 0-15 16,-53 8-22-16,53-8-13 0,-54 14-9 0,54-14-2 15,-49 25-2-15,49-25 1 0,-54 40-6 0,54-40-4 16,-47 49 9-16,23-22-36 0,6 1 28 0,18-28-33 16,-21 49 13-16,21-49 1 0,-2 30-5 15,2-30 1-15,0 0-3 0,21 37 1 0,-21-37 0 16,36 20 1-16,-36-20-1 0,46 8 1 0,-46-8 0 15,55 0-1-15,-55 0 2 0,53-10-1 0,-25 2 2 16,0-2-2-16,0-2 2 0,-28 12-2 0,49-29 1 16,-49 29-2-16,44-34 3 0,-44 34-3 0,33-31 2 15,-33 31-3-15,20-30-16 0,-20 30 32 16,0 0-36-16,0 0 31 0,0 0-21 16,18-27-3-16,-18 27-7 0,0 0-2 0,0 0 24 15,0 0-31-15,2 35 42 0,-2-35-26 0,10 67 15 16,-2-14 13-16,-8 12-5 0,0 8 9 0,-2 6-13 15,-4 3 13-15,-2-5-14 0,4-2 11 0,-6-10-10 16,4 0 2-16,-2-8-11 0,4-2 9 0,-4-6-7 16,-2 2 7-16,-5-9 11 0,1-1-30 15,-4-5 33-15,-4-3-28 0,0-3 14 0,3-3 4 16,19-27-9-16,-50 43 2 0,50-43-10 0,-51 26-10 16,51-26-25-16,-54 8-34 0,54-8-60 0,-61-18-115 15,61 18-293-15,-32-41 52 0,6-8 327 0</inkml:trace>
  <inkml:trace contextRef="#ctx0" brushRef="#br0" timeOffset="51664.905">17509 1024 674 0,'0'0'99'0,"0"0"-37"16,0 0 8-16,0 0 12 0,0 0 4 0,0 0-13 16,0 0-11-16,0 0-10 0,0 0-5 0,4-34-2 15,-4 34-7-15,0 0-6 0,0 0-5 0,0 0-6 16,0 0-4-16,0 0-4 0,0 0-3 15,0 0-2-15,0 0-1 0,0 0-4 0,-8 45 1 16,6-15-4-16,-2 5 5 0,-2 7-6 16,-4-1 7-16,2 2-7 0,-2 3 8 0,2-7-5 15,0 2 6-15,2-7 15 0,0-5-34 0,6-29 33 16,-2 40-37-16,2-40 14 0,0 0 1 0,0 0 0 16,0 0-1-16,0 0 2 0,0 0 0 0,0 0 4 15,0 0 19-15,0 0-34 0,32-48 33 0,-16 11-35 16,0-6 12-16,-2-3 7 0,1-1-10 15,1 0 9-15,-4 2-6 0,-2 1 10 0,0 3-3 16,-2 4 8-16,0 1-4 0,-6 3 4 16,4 5-7-16,-6 28 3 0,2-45-4 0,-2 45 5 15,0 0 1-15,0 0 2 0,0 0-2 0,0 0-2 16,0 0-4-16,0 0-6 0,0 0-1 0,0 0-1 16,0 0 1-16,-6 37 0 0,4-7 2 0,2-3-3 15,0-27 3-15,6 48-4 0,-6-48 3 16,12 35-2-16,-12-35 2 0,21 28-1 0,-21-28 1 15,42 21 0-15,-42-21 0 0,48 12 1 0,-48-12 3 16,51-2 0-16,-23-2 0 0,-28 4 2 0,51-18-1 16,-23 9 1-16,-28 9 0 0,49-26 0 0,-49 26-1 15,40-26 1-15,-40 26-3 0,28-21 3 0,-28 21-1 16,0 0 0-16,0 0 1 0,29-26-2 16,-29 26-2-16,0 0 0 0,0 0-2 15,0 0 0-15,0 0-1 0,0 0-2 0,0 0 0 16,0 0 0-16,6 30 2 0,-6-30 0 0,10 33 0 15,-10-33-6-15,8 43-1 0,-6-15-10 0,-2-28-2 16,6 61-18-16,-8-33-12 0,8 13-24 0,-6-41-18 16,10 69-23-16,-10-69-48 0,22 63-57 0,-22-63-128 15,4 35-106-15,27 3 170 0,-31-38 283 16</inkml:trace>
  <inkml:trace contextRef="#ctx0" brushRef="#br0" timeOffset="52040.8272">18483 1274 1282 0,'0'0'65'0,"0"0"-45"0,0 0 2 15,0 0 4-15,0 0 1 0,0 0-4 0,0 0-3 16,0 0 7-16,20-32 8 0,-20 32 0 0,41-10-3 15,-41 10-11-15,40-6-9 0,-40 6-6 16,30 0-4-16,-30 0 0 0,0 0 1 0,27 8 1 16,-27-8 1-16,0 0 1 0,0 0 0 15,0 0 0-15,0 0 3 0,16 38 3 0,-16-38 3 16,0 0 3-16,-12 37-2 0,12-37-1 0,-24 35-5 16,24-35-1-16,-29 38-3 0,29-38-12 0,-44 39 32 15,44-39-32-15,-37 38 30 0,37-38-19 0,-32 31-2 16,32-31 1-16,0 0-4 0,-24 32 0 15,24-32-3-15,0 0 2 0,6 29-3 0,-6-29 2 16,0 0-3-16,30 22-3 0,-30-22-7 0,49 4-12 16,-13-2-16-16,0-18-20 0,19 8-18 0,-11-22-41 15,29 23-74-15,-30-33-111 0,9 9-200 0,17 13 59 16,-25-27 434-16</inkml:trace>
  <inkml:trace contextRef="#ctx0" brushRef="#br0" timeOffset="52260.1257">19419 1211 1540 0,'0'0'42'0,"0"0"-47"16,0 0 11-16,0 0 13 0,0 0 6 0,36-12-3 15,-36 12-13-15,54-20-4 0,-25 10-4 0,5 2 1 16,4 0-2-16,-9 5-4 0,-1-7-18 15,8 12-31-15,-36-2-23 0,61 6-31 0,-61-6-50 16,53 7-91-16,-53-7-230 0,28 14 47 0,-10 14 342 16</inkml:trace>
  <inkml:trace contextRef="#ctx0" brushRef="#br0" timeOffset="52416.7712">19386 1545 1553 0,'-46'0'93'0,"46"0"-65"0,0 0-6 15,0 0-4-15,0 0-1 0,0 0-5 0,20-33-5 16,-20 33-6-16,56-36 1 0,-19 17-3 16,9-5-18-16,-1 4 22 0,13 7-76 15,-13-21-36-15,38 36-176 0,-19-24-289 0,9-1 68 16,10 17 318-16</inkml:trace>
  <inkml:trace contextRef="#ctx0" brushRef="#br0" timeOffset="53701.2358">23374 760 272 0,'0'0'129'0,"0"0"13"0,28-26-1 0,-28 26-1 15,0 0-21-15,0 0-17 0,0 0-20 0,0 0-16 16,0 0-10-16,0 0-13 0,0 0-13 0,0 0-12 15,0 0-3-15,0 0 3 0,0 32 4 0,0-32 4 16,9 59 4-16,-9-20-12 0,2 10 3 16,2 1-14-16,0 7 3 0,-2 0-13 0,4-2 7 15,-4 6-9-15,4-2 8 0,-4 0 7 0,-2 4-36 16,6 2 14-16,-12-10-46 0,8 12-25 0,-14-26-24 16,22 22-65-16,-20-25-65 0,8-9-187 0,20 20 47 15,-18-49 358-15</inkml:trace>
  <inkml:trace contextRef="#ctx0" brushRef="#br0" timeOffset="54030.1825">23998 935 1418 0,'-30'14'37'0,"-14"0"-31"15,7 3 10-15,-9-1 10 0,10 8 7 0,-9-9-3 16,7 7-7-16,-1-4-5 0,5 1 8 0,-4 1 3 16,38-20 5-16,-53 36-7 0,53-36-7 15,-36 29-10-15,36-29-6 0,0 0-4 0,0 0-1 16,-10 35-2-16,10-35 2 0,0 0-1 0,28 36 2 16,-28-36-1-16,36 27 2 0,-36-27-2 15,45 28 2-15,-45-28-2 0,48 26 1 0,-48-26-1 16,51 21 2-16,-51-21-7 0,42 18-3 0,-42-18-9 15,43 16-6-15,-43-16 3 0,40 17-27 0,-12-1-3 16,-28-16-37-16,41 22-34 0,-41-22-33 0,40 20-61 16,-40-20-75-16,0 0-123 0,61 31 129 0,-61-31 285 15</inkml:trace>
  <inkml:trace contextRef="#ctx0" brushRef="#br0" timeOffset="54531.4374">24443 1370 975 0,'0'0'67'0,"-34"-32"-65"0,34 32 49 0,0 0 21 15,-33-29 31-15,33 29-15 0,-30-22-21 16,30 22-9-16,-30-17 2 0,30 17 3 0,-33-8-6 16,33 8-11-16,-32-4-13 0,32 4-9 0,-34 6-5 15,34-6-5-15,-35 15 1 0,35-15-3 0,-36 30 0 16,36-30-3-16,-32 47 1 0,32-47-5 15,-31 51-15-15,31-51 29 0,-22 46-32 0,22-46 30 16,-8 35-15-16,8-35-3 0,0 30 1 16,0-30-2-16,0 0 1 0,26 31-1 0,-26-31 2 15,0 0-1-15,37 14 2 0,-37-14 0 0,38-2 1 16,-38 2 1-16,44-18-1 0,-44 18 1 0,47-35-1 16,-47 35 1-16,54-44-3 0,-54 44-12 0,43-51 29 15,-23 24-30-15,-20 27 29 0,30-51-14 0,-30 51-3 16,21-38 2-16,-21 38-1 0,0 0 0 0,0 0 1 15,0 0-2-15,0 0-1 0,0 0-4 16,0 0 0-16,0 0-1 0,0 41 5 0,-2-3 15 16,0 9-26-16,-6 10 27 0,-1 8-25 15,-3 8 8-15,-4 0 8 0,0-2-10 0,2 3 10 16,-2 1-10-16,4-2 9 0,-3-4-8 0,5-2 10 16,-6-6-6-16,4-4 11 0,-6-2-5 0,0-6 7 15,0-7-6-15,1-3-9 0,-3-8 27 0,0-1-27 16,20-30 25-16,-43 43-16 0,43-43-8 15,-48 24-6-15,48-24-13 0,-44 0-16 0,44 0-18 16,-43-28-30-16,43 28-25 0,-46-53-48 0,46 53-130 16,-29-47-238-16,11 0 33 0,16 15 297 0</inkml:trace>
  <inkml:trace contextRef="#ctx0" brushRef="#br0" timeOffset="59136.7167">6325 7497 632 0,'0'0'109'0,"0"0"-77"0,0 0-9 0,28-10 31 16,-28 10-8-16,0 0 13 0,35-10-19 0,-35 10-6 15,36-9-2-15,-36 9 5 0,38-6 4 16,-38 6 3-16,45-8-8 0,-45 8-10 0,40-2-12 16,-40 2-3-16,35 4-2 0,-35-4 3 0,34 12 1 15,-34-12 2-15,0 0-5 0,22 41 0 0,-22-41 16 16,-2 43-20-16,-4-11 16 0,-6 1-33 0,-6 3 10 15,-4 3-10-15,-5 0 9 0,-5 5 7 0,2-7-6 16,-3 0 6-16,3-7-1 0,2-3 7 16,28-27 1-16,-37 40 5 0,37-40-6 15,0 0-5-15,0 0-3 0,0 0-4 0,0 0 3 16,0 0 1-16,37-24 3 0,-3 3-3 0,5-11 3 16,7-3-6-16,2-5 4 0,5-3-7 0,0-2 7 15,1-1-7-15,-3 3 6 0,1-2 10 0,-7 6-31 16,1 1 34-16,-8-1-29 0,-1 7 19 0,-9-1 8 15,-28 33-3-15,45-49 4 0,-45 49 1 16,24-30 9-16,-24 30 8 0,0 0 3 0,0 0-6 16,0 0-11-16,0 0-12 0,-31 20-9 0,31-20 2 15,-40 49-4-15,14-12 6 0,-2 9-5 0,-1 3-8 16,1 0 30-16,2 6-30 0,1-6 30 0,7-3-16 16,8-1-7-16,8-6 5 0,2-3-8 15,10-7 1-15,8 1-20 0,-18-30-21 0,53 37-25 16,-53-37-23-16,73 26-54 0,-45-38-67 15,27 14-137-15,1 0-105 0,-18-32 204 0</inkml:trace>
  <inkml:trace contextRef="#ctx0" brushRef="#br0" timeOffset="59512.6602">7416 7720 1128 0,'0'0'39'0,"0"0"-28"0,0 0 10 16,0 0 14-16,0 0 10 0,0 0 0 0,0 0-7 15,0 0-6-15,0 0-4 0,32 1 3 0,-32-1 1 16,0 0-3-16,27 0-7 0,-27 0-9 16,0 0-3-16,0 0-1 0,0 0 2 0,32 16 1 15,-32-16 0-15,0 0-3 0,0 0-2 0,0 0-5 16,0 0 0-16,28 30-2 0,-28-30 1 0,0 0 0 15,0 0 2-15,0 0-1 0,10 33 1 0,-10-33 0 16,0 0 0-16,-12 32-1 0,12-32 2 0,-24 29-3 16,24-29 2-16,-38 30-2 0,38-30 3 15,-45 37 2-15,45-37 7 0,-40 34 1 16,40-34 2-16,-29 23-9 0,29-23-2 0,0 0-6 16,0 0 0-16,0 0-2 0,-18 28-2 0,18-28-1 15,0 0-4-15,27 16-4 0,-27-16-4 0,40 3-10 16,-40-3-21-16,63-9-26 0,-35-11-27 0,26 24-66 15,-29-32-70-15,23 9-174 0,1 11-36 0,-23-28 312 16</inkml:trace>
  <inkml:trace contextRef="#ctx0" brushRef="#br0" timeOffset="59778.9678">8044 7645 1452 0,'0'0'59'16,"0"0"-63"-16,0 0-1 0,31 8 13 0,-31-8 8 16,34-16 2-16,-34 16-4 0,50-14-5 0,-17 6-5 15,-3 0-2-15,6 0-1 0,-7 3 0 16,5-3 13-16,0 4-26 0,-5-6-11 15,9 14-33-15,-10-18-41 0,17 28-84 0,-45-14-135 16,0 0-184-16,46-14 97 0,-46 14 403 0</inkml:trace>
  <inkml:trace contextRef="#ctx0" brushRef="#br0" timeOffset="59935.592">8020 7985 1596 0,'0'0'114'0,"0"0"-93"0,0 0 1 15,0 0 8-15,38-4 7 0,-3-2-3 0,9-11-8 16,5-3-9-16,11-6-6 0,3-1-9 0,2-1 1 16,3-3-5-16,-5 7-17 0,0-9-36 15,11 19-71-15,-35-37-137 0,38 29-350 0,-21-3 48 16,-9-5 296-16</inkml:trace>
  <inkml:trace contextRef="#ctx0" brushRef="#br0" timeOffset="68180.011">9667 7355 912 0,'0'0'74'0,"-10"-31"-14"0,10 31-13 16,0 0-13-16,-15-28-6 0,15 28-6 0,0 0-7 16,0 0-9-16,-36-2-6 0,36 2-1 0,-38 20 1 15,38-20 7-15,-45 37 3 0,17-9 7 0,0 2-1 16,1 5 6-16,-1-2 19 0,2 13-11 0,-2-7 18 16,11 12-27-16,-3-7 3 0,8 7-14 15,-2-6 0-15,12 2 1 0,2-5-11 0,8-5 4 16,8-4-6-16,6-3 5 0,7-3-3 0,9-5 3 15,8-4-4-15,5-8 4 0,2-6-3 0,5-10 1 16,5-6 2-16,3-8-1 0,-5-5 3 0,-4-7-3 16,-1-5 6-16,-5-7-6 0,-11-1 6 0,-4-6-9 15,-9-6 8-15,-1 0 4 0,-12-2-28 0,-6-4 28 16,-2 4-29-16,-12 0 14 0,-4 2 9 0,-6 2-8 16,-6 3 8-16,-5 5-7 0,-7 10 7 0,-4-1-5 15,1 13 4-15,-1 7-3 0,-5 8 1 0,5 6-1 16,0 12-1-16,9 4 0 0,1 4-4 15,28-16 3-15,-46 49-11 0,46-49-13 0,-23 63-40 16,23-63-53-16,9 73-81 0,-9-73-121 0,26 47-124 16,20-4 121-16,-46-43 323 0</inkml:trace>
  <inkml:trace contextRef="#ctx0" brushRef="#br0" timeOffset="68352.2994">10539 7631 1373 0,'0'0'212'16,"-28"-22"-182"-16,28 22-6 0,0 0-12 0,-28-15-6 16,28 15 10-16,0 0-28 0,-12-28-2 15,12 28-34-15,0 0-19 0,0 0-18 0,2-35-26 16,-2 35-50-16,0 0-78 0,48-36-189 0,-5 42-4 16,-43-6 357-16</inkml:trace>
  <inkml:trace contextRef="#ctx0" brushRef="#br0" timeOffset="68806.5646">11420 7369 1223 0,'-30'-14'24'16,"30"14"-9"-16,-45-23 9 0,45 23 9 0,-46-24 2 16,18 12-5-16,28 12-6 0,-57-13 7 15,57 13 8-15,-62-2 10 0,62 2 1 0,-63 11-6 16,35 1-8-16,-7-2-12 0,5 6-5 0,2-2-5 15,28-14 0-15,-41 33-4 0,41-33-2 0,-22 30-4 16,22-30-1-16,0 29-4 0,0-29 1 0,18 36-3 16,-18-36 3-16,47 33-3 0,-17-19 4 0,12 0-3 15,-3-3 2-15,7 1-2 0,5 0-14 0,-3 2 31 16,-3-2-36-16,1 3 33 0,-9 3-18 0,-1 2-3 16,-36-20 4-16,44 37-4 0,-44-37 5 0,19 43 1 15,-19-43 5-15,0 50-4 0,0-50 5 0,-19 53-3 16,19-53 2-16,-42 49-1 0,14-27 2 15,1-3-2-15,-3-1 2 0,0-4-2 0,-1-2 1 16,3-7 2-16,0 1 2 0,0-6 1 0,28 0 2 16,-43-4-2-16,43 4-3 0,0 0 0 0,-28-33-6 15,28 33 1-15,6-47-2 0,6 9 3 0,6 1-4 16,5-4 6-16,1-7-7 0,8-1 7 0,-2-2 9 16,-3 2-29-16,7 0 29 0,-4-3-28 15,3 11 10-15,-3-2 1 0,-8 5-13 0,-22 38-6 16,34-53-11-16,-34 53-5 0,17-37-13 0,-17 37-13 15,0 0-33-15,0 0-68 0,0 0-146 0,-2-38-153 16,2 38 42-16,0 0 425 0</inkml:trace>
  <inkml:trace contextRef="#ctx0" brushRef="#br0" timeOffset="69198.1851">11962 7271 1385 0,'0'0'29'16,"0"0"-20"-16,0 0 13 0,8-28 17 16,-8 28 10-16,0 0 4 0,44 0-12 0,-44 0-10 15,47-2-2-15,-47 2-1 0,54-2-2 0,-26 0-4 16,1 2-6-16,-1-4-6 0,6 4-3 0,-7-4-1 15,7-1 1-15,-6 1 3 0,1-2-1 0,-29 6 0 16,50-10-4-16,-50 10-1 0,42-10-3 16,-42 10 0-16,27-8-1 0,-27 8 2 0,0 0 2 15,0 0 3-15,0 0 3 0,0 0 1 0,0 0-1 16,0 0-2-16,0 0-2 0,0 0-6 0,-18 47 4 16,-1-15-6-16,-5 5 5 0,0 5-5 0,-8 3 4 15,5 0-5-15,1-2 5 0,4 5 10 0,4-1-24 16,1-2 25-16,5-2-27 15,2-1 0-15,4-5-2 0,6 3-10 0,0-13-11 16,8 10-29-16,-8-37-33 0,21 52-78 0,-21-52-86 16,0 0-212-16,52 25-19 0,-52-25 253 0</inkml:trace>
  <inkml:trace contextRef="#ctx0" brushRef="#br0" timeOffset="69777.7607">12772 7473 1026 0,'0'0'129'0,"0"0"-68"0,0 0 11 16,0 0 13-16,0 0-1 0,0 0-20 0,0 0-17 16,0 0-15-16,0 0-6 0,0 0 7 15,0 0 3-15,0 0 1 0,-6 42-5 0,6-42-15 16,-18 37-18-16,18-37 28 0,-21 45-32 0,21-45 37 15,-26 48-16-15,26-48-4 0,-22 35 2 0,22-35-11 16,0 0-2-16,-12 28-1 0,12-28-1 0,0 0 0 16,0 0 1-16,0 0-1 0,0 0 2 0,0 0-1 15,44 0 0-15,-44 0 1 0,43-28-3 16,-15 8 4-16,0-5-4 0,0-1-15 16,-1 3 30-16,1-3-30 0,-28 26 29 0,46-45-10 15,-46 45-3-15,35-43 4 0,-35 43-4 0,20-36 5 16,-20 36-2-16,0 0 1 0,10-27 1 0,-10 27 4 15,0 0 2-15,0 0 0 0,0 0 0 0,0 0-4 16,0 0-3-16,-30 11-3 0,30-11 1 0,0 0-3 16,-20 34 3-16,20-34-3 0,0 0 2 15,4 37-2-15,-4-37 0 0,30 20 1 0,-30-20 2 16,54 14-1-16,-19-6 3 0,9-3-1 0,-5-1 3 16,7-6 1-16,1 0 1 0,-3-2 2 0,1-1-2 15,-5-3 4-15,4-2-2 0,-9-2 1 0,3-2-3 16,-2-3 3-16,1 1-5 0,-7-2 3 0,2 0-4 15,-32 18 4-15,47-35-3 0,-47 35 1 16,38-30-6-16,-38 30 0 0,0 0 0 16,0 0 0-16,0 0 0 0,0 0 0 0,0 0 0 15,0 0 0-15,0 0 0 0,-28 56 0 0,6-23 0 16,-6 10 0-16,3-1 0 0,-1-1 0 0,0 0 0 16,6-1 0-16,9-7 0 0,3 1 0 0,8-34-38 15,2 51-20-15,-2-51-18 0,33 41-37 0,-33-41-49 16,74 24-117-16,-47-18-252 0,27-18-1 15,13 10 275-15</inkml:trace>
  <inkml:trace contextRef="#ctx0" brushRef="#br0" timeOffset="69934.3873">14360 7605 1855 0,'-37'20'58'0,"37"-20"-30"15,0 0 1-15,0 0-3 0,0 0-12 16,0 0-9-16,0 0-9 0,0 0-9 0,0 0-13 15,-16-29-21-15,16 29-29 0,0 0-65 0,33-14-321 16,-33 14-143-16,0 0 34 0,0 0 502 0</inkml:trace>
  <inkml:trace contextRef="#ctx0" brushRef="#br1" timeOffset="87452.7454">4814 7214 465 0,'0'0'25'0,"-2"-30"-22"0,2 30-1 16,0 0-1-16,0 0 1 0,0 0-1 0,0 0-2 15,0 0 1-15,0 0-1 0,0 0 1 0,0 0 1 16,0 0 6-16,0 0 5 0,0 0 6 0,0 0 7 15,0 0 4-15,0 0 1 0,0 0 3 16,0 0 1-16,0 0 8 0,0 0 4 0,0 0 5 16,0 0 1-16,0 0-2 0,0 0-7 0,0 0-5 15,0 0-6-15,0 0-5 0,0 0-5 0,0 0-4 16,0 0-7-16,0 0-5 0,0 0-3 0,0 0-2 16,0 0-1-16,0 0 0 0,0 0 1 15,0 0 1-15,0 0 0 0,0 0-1 0,0 0 2 16,30 8 0-16,-30-8 3 0,35 2 3 15,-35-2 2-15,42-2 2 0,-42 2 0 0,52-10 1 16,-19 4 1-16,3-2-1 0,1-1 0 0,1-1-3 16,2 4-2-16,1-2-4 0,3 0 0 0,-5 0-2 15,7 0 0-15,-6 4-1 0,3-2-1 0,-5 5-2 16,-3-1 1-16,3 2 0 0,-8 0 0 0,3 0-1 16,-3 3 1-16,2-3 0 0,-3 4 0 0,-1 0 0 15,-2-2 1-15,2 2-1 0,-1-2 0 16,1 0 1-16,-28-2 1 0,56 0 1 15,-29-4 1-15,9 0 2 0,-4 0 1 0,7-2-1 16,1-3 1-16,-1 1 3 0,5-4 2 0,3 4-2 16,-1-2 5-16,0 6-2 0,-1-6 1 0,1 3-1 15,-11-1-4-15,5 0-5 0,-6 8-2 0,-7-2-2 16,-27 2 0-16,48 6 0 0,-48-6 0 16,41 6 0-16,-41-6 0 0,36 11 0 0,-36-11 0 15,34 8 0-15,-34-8 0 0,43 2 0 0,-43-2 0 16,48 4 0-16,-21-6 0 0,7 0 0 0,-4-2 2 15,5-2-1-15,1-1 0 0,2 1-2 0,-1-2 1 16,1 4 0-16,2-2 1 0,-3 2 0 0,3 2-1 16,-5-2 0-16,1 4 0 0,-4 0 0 15,1 0 0-15,-5 4-1 0,0-4 2 16,-28 0 0-16,45 6-1 0,-45-6 1 0,40 10-2 16,-40-10 2-16,42 10-1 0,-42-10 0 0,41 4-1 15,-41-4 1-15,52 0 0 0,-25-4 0 0,3 0 1 16,-2-4-1-16,0 4 1 0,-1-4-1 0,5 2 1 15,-2 0-1-15,-1-2 1 0,5 2-2 0,2-1 3 16,-5 1-1-16,3 2 0 0,-4 0 0 0,1 2 3 16,-1 0 0-16,-2 2 0 0,0 0 1 15,-1 0-4-15,-27 0-1 0,54 4-1 0,-25-2 1 16,-1 0 0-16,2-2 0 0,4 0 0 0,3-4-1 16,5 4-2-16,3-4 0 0,5-2 1 15,7-2 0-15,3-8 3 0,-1 5-3 0,2-5 3 16,1 6-1-16,-7-2 1 0,-5 0-1 0,1-1 3 15,-9 3-2-15,-7 2 2 0,1 0-1 16,-8 0 3-16,1 0-4 0,-29 8-1 0,52-6-1 16,-52 6 0-16,53 4 0 0,-53-4 0 0,48 2-2 15,-20 2-9-15,-28-4-6 0,55 10-1 0,-27-6 3 16,6 2 2-16,-34-6 2 0,57 8-13 0,-29-8-12 16,7 4 5-16,-5-8-2 0,12 4-16 0,-13-10-12 15,9 8-44-15,-38 2-40 0,61-26-82 0,-19 30-135 16,-42-4 84-16,51-23 279 0</inkml:trace>
  <inkml:trace contextRef="#ctx0" brushRef="#br1" timeOffset="88455.2545">9483 6920 935 0,'0'0'44'0,"0"0"-28"16,0 0 2-16,0 0 3 0,0 0-6 0,0 0-8 16,0 0-6-16,0 0-1 0,0 0 1 0,36-25 7 15,-36 25 6-15,49-14 5 0,-15 6-2 16,2-4-5-16,3-1-7 0,5 1-4 0,-3 0-2 16,3-2 0-16,-4 4-9 0,1 4-16 0,-11-5-24 15,6 11-41-15,-36 0-41 0,51-10-93 0,-13 24-128 16,-38-14 109-16,31 7 244 0</inkml:trace>
  <inkml:trace contextRef="#ctx0" brushRef="#br1" timeOffset="89254.1464">10006 6363 613 0,'0'0'126'0,"0"0"-48"16,0 0 4-16,0 0 2 0,0 0-32 0,0 0-18 16,0 0-5-16,0 0 9 0,0 0 10 0,-10 44 13 15,0-17-13-15,6 11-3 0,-8 5 0 0,6 8-45 16,0 2 22-16,1 6-36 0,-1-4 9 0,4 1 8 15,4-7-12-15,4-2 0 0,3-2-21 16,-1-11-16-16,14 5-33 0,-22-39-22 0,40 55-46 16,-40-55-45-16,39 26-95 0,1-1-78 0,-40-25 242 15</inkml:trace>
  <inkml:trace contextRef="#ctx0" brushRef="#br1" timeOffset="89551.7484">10275 6432 844 0,'0'0'207'0,"0"0"-163"0,0 0-10 15,0 0-5-15,0 0-5 0,-45 30-14 16,45-30-2-16,-58 57 15 0,19-14-28 0,-7-1 38 16,1 13-26-16,-7-6 9 0,-3 6 4 0,-1 0-16 15,3-2 0-15,5-2-24 0,1-5-13 0,11 3-35 16,-5-18-32-16,25 13-51 0,-16-15-76 16,32-29-95-16,-18 65-36 0,18-65 336 0</inkml:trace>
  <inkml:trace contextRef="#ctx0" brushRef="#br1" timeOffset="90209.6474">5115 6960 282 0,'0'0'78'15,"0"0"-42"-15,0 0 15 0,16-32 15 0,-16 32 8 16,0 0 7-16,0 0-1 0,0 0-6 0,0 0-6 16,0 0-3-16,0 0 2 0,-46 24 6 15,46-24-1-15,-51 35-13 0,21-5-7 0,-13-5-10 16,3 15-1-16,-13-3-10 0,-3 12 3 16,-7-3-15-16,1 7 0 0,5-2-15 0,1-2 0 15,13-2-21-15,3-7-17 0,24 5-45 0,16-45-113 16,-11 41-228-16,30-13-55 0,-19-28 221 0</inkml:trace>
  <inkml:trace contextRef="#ctx0" brushRef="#br1" timeOffset="90914.5384">9432 6584 1078 0,'0'0'48'0,"0"0"-47"0,0 0-4 0,0 0 11 16,0 0 11-16,31-24 6 0,1 3-2 0,16-1-13 15,7-8-24-15,12-1 15 0,9-3-15 0,5-5 13 16,0 2 5-16,6-3-6 0,-6 3 5 0,2 0-5 16,-1 3 1-16,-7 3-13 0,-2 7-8 0,-9-2-22 15,-3 15-32-15,-21-13-57 0,7 16-101 16,7 14-152-16,-54-6 113 0,57 4 273 0</inkml:trace>
  <inkml:trace contextRef="#ctx0" brushRef="#br1" timeOffset="91509.7776">11097 5954 831 0,'0'0'230'16,"0"0"-206"-16,0 0-14 0,-10-28 5 0,10 28 7 15,28-11 4-15,-28 11 3 0,43-14-1 16,-15 6 5-16,10 8 4 0,-3-6 4 0,11 8 0 15,-6-6-4-15,5 8-9 0,-7-4-8 0,1 6-6 16,1-4-5-16,-10 6-1 0,-3 0-3 0,-27-8 1 16,38 17-1-16,-38-17 2 0,0 0 0 0,20 40 1 15,-20-40-1-15,-10 45 0 0,10-45-4 0,-32 51 2 16,4-23-5-16,-5 1 2 0,-7 1-2 16,1-3 6-16,-3-1-1 0,-2 0 6 15,5-7 0-15,1 3 5 0,5-10 0 0,33-12 2 16,-40 13-5-16,40-13-5 0,0 0-6 0,0 0-3 15,0 0-1-15,0 0 1 0,28-29 3 0,-1 7-3 16,7-7 4-16,10 1-4 0,9-5 4 0,5-5-5 16,1 1 5-16,-2-6-4 0,-3 5 4 0,-5 1-4 15,-3 5 5-15,-9 5-5 0,-5 1 4 0,-32 26-1 16,32-27 9-16,-32 27 6 0,0 0 3 16,0 0-3-16,0 0-8 0,0 0-8 0,-38 15-3 15,38-15 3-15,-53 40-3 0,23-17 3 0,-6 5-4 16,1 3 5-16,5 1-6 0,2-1 6 0,9 1-7 15,19-32-3-15,-32 55-17 0,32-55-11 16,-2 49-25-16,2-49-18 0,20 45-39 0,-20-45-39 16,41 38-81-16,-41-38-131 0,40 18-46 15,13 5 194-15</inkml:trace>
  <inkml:trace contextRef="#ctx0" brushRef="#br1" timeOffset="91760.4209">12226 6106 861 0,'0'0'120'0,"-28"-4"-60"0,28 4 9 16,-32 2 19-16,5-6-2 0,27 4-14 0,-42 13-11 16,42-13-4-16,-50 24-4 0,50-24-1 0,-51 32-8 15,51-32-6-15,-44 29-14 0,44-29-10 0,-21 30-10 16,21-30-3-16,0 35-4 0,0-35 2 0,17 30-12 15,-17-30-9-15,38 27-23 0,-38-27-24 16,61 18-35-16,-61-18-39 0,80 2-46 0,-47-18-71 16,19 2-118-16,7 16-26 0,-23-25 332 0</inkml:trace>
  <inkml:trace contextRef="#ctx0" brushRef="#br1" timeOffset="92073.6898">12701 6072 943 0,'0'0'181'15,"-54"-8"-144"-15,54 8-3 0,-37-12 2 0,37 12 0 16,-40-5-19-16,40 5-11 0,-49-2 2 0,49 2 7 16,-48 11 12-16,48-11 15 0,-41 18 8 0,41-18 3 15,-42 28-9-15,42-28-7 0,-36 31-10 0,36-31 0 16,-19 38-6-16,19-38 0 0,-10 33-5 0,10-33-2 16,8 28-5-16,-8-28 0 0,0 0-4 15,35 37 1-15,-35-37-3 0,42 18 5 0,-14-16-1 16,3-2 1-16,-1-8-2 0,4-4-4 0,-1-4 1 15,3-2-5-15,0 1 3 0,-1-5-4 16,-5 2 1-16,-2 1-4 0,-28 19 1 0,43-42-2 16,-43 42 1-16,18-37-3 0,-18 37-4 0,0-33-9 15,0 33-2-15,-20-34-6 0,20 34 1 0,-41-16-4 16,41 16-2-16,-52-2-2 0,52 2-1 16,-61 8 0-16,61-8-16 0,-44 14-31 0,44-14-62 15,-28 16-84-15,28-16-208 0,0 0 29 0,0 0 357 16</inkml:trace>
  <inkml:trace contextRef="#ctx0" brushRef="#br1" timeOffset="92668.9298">13107 6001 875 0,'-38'-8'94'15,"38"8"-32"-15,0 0 8 0,0 0 8 0,-41 8-11 16,41-8-12-16,0 0-8 0,-34 38 2 16,34-38-4-16,-26 29 4 0,26-29-5 0,-29 34-4 15,29-34-14-15,-26 41-2 0,26-41-6 0,-26 37-3 16,26-37-1-16,0 0-5 0,-22 28-9 0,22-28 0 16,0 0 1-16,0 0 0 0,0 0-1 15,0 0 1-15,0 0 1 0,0 0-1 0,30 10 1 16,-30-10-1-16,38-18 1 0,-38 18-4 0,51-29 0 15,-51 29-6-15,48-38 0 0,-48 38-4 16,43-37 7-16,-43 37 0 0,30-34 5 0,-30 34-1 16,18-33 3-16,-18 33-2 0,10-30 2 0,-10 30-1 15,0 0 2-15,0 0-1 0,-4-27 2 0,4 27-1 16,0 0 0-16,0 0 0 0,0 0-3 0,0 0 1 16,0 0-3-16,-14 27 3 0,14-27-2 0,0 0 1 15,-4 38-1-15,4-38 1 0,0 0-1 16,4 37 2-16,-4-37-2 0,0 0 3 0,18 28-2 15,-18-28 3-15,0 0 0 0,25 21 4 16,-25-21 3-16,0 0 4 0,40 14 2 0,-40-14 2 16,38-4-1-16,-38 4-2 0,39-10-1 0,-39 10-2 15,34-15 2-15,-34 15-2 0,33-16 2 0,-33 16-1 16,0 0-1-16,36-22-3 0,-36 22 0 0,0 0-1 16,0 0-2-16,0 0-1 0,0 0-3 15,0 0-2-15,0 0 0 0,0 0-2 0,0 0 0 16,0 0-2-16,0 0-2 0,0 0 2 0,0 0-4 15,10 26 0-15,-10-26-7 0,-16 47 0 0,16-47-4 16,-20 51 0-16,16-23-10 0,4-28-6 0,-13 51-16 16,13-51-5-16,0 43-16 0,0-43-17 15,15 34-37-15,-15-34-37 0,30 15-59 0,-30-15-143 16,34-15-30-16,11 21 197 0</inkml:trace>
  <inkml:trace contextRef="#ctx0" brushRef="#br1" timeOffset="92856.9157">13845 5987 1378 0,'-29'-13'96'0,"29"13"-50"0,0 0-4 0,0 0-1 16,0 0-18-16,0 0-14 0,0 0-7 0,0 0-2 16,27-20 0-16,-27 20 0 0,48-10 0 15,-48 10-1-15,53-6-5 0,-53 6-14 0,56 0-19 16,-56 0-23-16,53 4-31 0,-53-4-21 0,44 10-44 15,-44-10-75-15,30-14-167 0,-30 14-7 0,0 0 304 16</inkml:trace>
  <inkml:trace contextRef="#ctx0" brushRef="#br1" timeOffset="93013.5414">13891 6078 1132 0,'-38'30'210'0,"11"-32"-146"0,27 2-4 0,0 0 4 0,0 0-11 16,-28 9-26-16,28-9-16 0,0 0-10 15,0 0-2-15,0 0 0 0,30 2 1 16,-30-2-3-16,47-8-15 0,-3 8-40 0,-13-23-68 16,37 31-116-16,-31-22-200 0,11-2-38 0,15 18 230 15</inkml:trace>
  <inkml:trace contextRef="#ctx0" brushRef="#br1" timeOffset="93358.1549">14554 5645 1187 0,'0'0'150'15,"0"0"-123"-15,-6-37 11 0,34 31 12 0,-28 6 5 16,65-26-11-16,-29 10-14 0,10 10 16 0,-7-7-33 15,9 9 40-15,-11-6-40 0,7 8 13 0,-14-2-8 16,3 6-6-16,-33-2-4 0,46 10-15 0,-46-10 35 16,30 14-33-16,-30-14 37 0,0 0-15 0,0 0 2 15,5 39 4-15,-5-39-7 0,-23 33 0 16,23-33-7-16,-38 38 0 0,38-38-4 0,-47 41 1 16,47-41-5-16,-48 43 1 0,48-43-4 15,-42 42 1-15,42-42-7 0,-23 37-6 0,23-37-14 16,-14 40-13-16,14-40-25 0,8 33-33 0,19 6-95 15,-27-39-77-15,38 30-166 0,-2-8-64 0,-36-22 223 16</inkml:trace>
  <inkml:trace contextRef="#ctx0" brushRef="#br1" timeOffset="93499.1305">15212 6190 1477 0,'-58'-2'301'0,"58"2"-245"0,-45 4-19 0,45-4-3 16,-36-2-13-16,36 2-16 0,-26-10-16 0,26 10-14 15,0 0-18-15,-37-25-25 0,37 25-32 16,0 0-43-16,0 0-97 0,0 0-226 16,-22-40-39-16,22 40 176 0</inkml:trace>
  <inkml:trace contextRef="#ctx0" brushRef="#br1" timeOffset="95629.4813">9721 4051 305 0,'-32'-8'85'0,"32"8"5"15,0 0 0-15,0 0-5 0,0 0-15 0,0 0-10 16,0 0-4-16,0 0 2 0,-22-32-5 0,22 32-6 15,0 0-3-15,0 0-6 0,0 0 5 0,0 0 0 16,-6-31-1-16,6 31-2 0,0 0-7 0,0 0-5 16,0 0-5-16,0 0-6 0,-19-30 1 15,19 30 1-15,0 0 0 0,0 0-1 0,-38-19-3 16,38 19-3-16,0 0 0 0,-36-6 2 0,36 6 2 16,-27 0-1-16,27 0 0 0,0 0-1 15,-38 6-2-15,38-6 1 0,-30 8-3 0,30-8-1 16,0 0-1-16,-41 23-3 0,41-23-1 0,-30 22 0 15,30-22-3-15,-30 29 7 0,30-29-5 0,-39 36 5 16,39-36-1-16,-40 43 2 0,40-43-3 16,-45 53 5-16,23-23-4 0,-2 1 5 0,4 7-5 15,4 3 4-15,3 0-8 0,-3 5 4 0,8-5-7 16,0 6-11-16,8 2 29 0,8-3-30 0,2-3 29 16,13-6-12-16,1-5-5 0,12 1 5 0,9-3-6 15,9-3 6-15,1-5-5 0,9 2 2 0,5-11-2 16,-2-3 1-16,5-2-1 0,-5-8 1 15,6-2-1-15,-7-4 1 0,3-4 1 16,-6-3-2-16,-5-7 3 0,-3-6-2 0,-9-3 4 16,-1-7-5-16,-5-3 4 0,-5-4-5 0,-1-1-14 15,-8-3 30-15,-10-4-29 0,-3 2 28 0,-11 0-12 16,-9-3-7-16,-5 5 3 0,-14-2-7 0,-2 2 5 16,-9-1-5-16,-9 5 8 0,-3 0-6 0,-5 2 7 15,-7 1-6-15,-3 9 1 0,-3 5-5 16,-4 12 0-16,-1 4-4 0,5 10-6 0,2 2-7 15,11 8-12-15,-1-6-13 0,27 16-39 0,-13-30-67 16,41 10-131-16,15 35-200 0,-15-35 37 0,46 16 403 16</inkml:trace>
  <inkml:trace contextRef="#ctx0" brushRef="#br1" timeOffset="96099.3924">9192 4494 788 0,'0'0'104'16,"-36"0"1"-16,36 0 8 0,0 0-5 0,-39-14-15 15,39 14-16-15,0 0-33 0,0 0 4 16,0 0-32-16,0 0 13 0,0 0-4 16,0 0 4-16,0 0 1 0,30-2-1 0,-3-6-4 15,19-2-11-15,7-2-4 0,13-5-4 0,7-3-2 16,8 0-3-16,2 1 1 0,0 1-7 0,1 2-2 16,-9 4-7-16,2 4-6 0,-14-1-5 0,-3 7-13 15,-13-8-19-15,5 18-31 0,-24-18-54 0,19 29-82 16,-47-19-202-16,28 12-13 0,-28-12 225 15</inkml:trace>
  <inkml:trace contextRef="#ctx0" brushRef="#br1" timeOffset="96584.9997">9715 4177 572 0,'0'0'96'0,"2"-32"-64"0,-2 32 2 16,0 0 14-16,14-33 8 0,-14 33 0 0,0 0 0 16,20-28 1-16,-20 28 8 0,0 0 6 0,0 0 3 15,0 0-1-15,0 0-13 0,0 0-15 0,0 0-18 16,0 0-13-16,0 0-9 0,0 0-4 0,0 0-1 15,0 0 3-15,0 47-4 0,-2-13 6 16,-2 3-6-16,4 5 7 0,4 1-5 0,-2-2 8 16,-2 6-7-16,2-1 6 0,-2-1 11 15,7 0-34-15,1 1 31 0,0-3-32 0,4-6 12 16,-4-7-3-16,2 5-15 0,-10-35-36 0,26 57-12 16,-26-57-3-16,25 51-47 0,-25-51-26 0,16 32-101 15,-16-32-162-15,0 0 88 0,34 41 321 0</inkml:trace>
  <inkml:trace contextRef="#ctx0" brushRef="#br1" timeOffset="97509.1887">10053 4498 626 0,'0'0'108'0,"0"0"-66"0,0 0 1 16,0 0 5-16,0 0 0 0,0 0-14 0,-29-6-8 15,29 6-2-15,0 0 2 0,-34 6 9 0,34-6 9 16,-32 19 6-16,32-19-19 0,-43 26 14 0,43-26-20 16,-54 35 14-16,54-35-1 0,-45 40-7 0,45-40-6 15,-38 39-13-15,38-39-4 0,-22 33-9 0,22-33-1 16,0 0-3-16,12 32 2 0,-12-32 0 16,38 10 3-16,-38-10 0 0,55-10 1 0,-19 0 1 15,0-4-1-15,-1-1 0 0,1-3-2 0,-4-2 3 16,3-2-4-16,-7 3 4 0,-28 19-3 0,52-44 4 15,-52 44 15-15,31-41-16 0,-31 41 17 16,16-43-36-16,-16 43 17 0,0-41-17 0,0 41 16 16,-14-40 1-16,14 40-2 0,-22-37 3 0,22 37-2 15,-27-26 4-15,27 26-3 0,-36-14 3 16,36 14 2-16,-36 10 1 0,36-10 6 0,-43 28 1 16,43-28 6-16,-48 43-5 0,27-15 4 0,-7 1 13 15,2 3-35-15,2-1 33 0,8 3-36 0,-1-7 13 16,1 1 2-16,16-28-5 0,-18 45 2 0,18-45-4 15,2 33 1-15,-2-33-2 0,0 0 2 0,34 36-1 16,-34-36 2-16,43 12-1 0,-43-12 0 0,50-2 1 16,-23-4-2-16,1-6 2 0,0 0-3 15,-28 12 2-15,53-35-3 0,-53 35 3 16,46-40-3-16,-46 40 3 0,37-45-3 0,-37 45 4 16,18-39 15-16,-18 39-14 0,2-40 16 0,-2 40-36 15,-12-29 16-15,12 29-17 0,0 0 18 0,-37-38 1 16,37 38-2-16,-34-17 1 0,34 17-1 0,-28-6 0 15,28 6 1-15,-27 8-1 0,27-8 0 16,-32 17-1-16,32-17 1 0,-34 26-1 0,34-26 2 16,-29 28 18-16,29-28-36 0,-18 31 36 0,18-31-36 15,-8 30 16-15,8-30 3 0,0 0-2 0,10 33 2 16,-10-33-1-16,0 0 3 0,0 0-1 0,35 34 1 16,-35-34-1-16,0 0 0 0,38 5 0 15,-38-5-2-15,34-7 0 0,-34 7-1 0,39-20 0 16,-39 20-1-16,40-28 2 0,-40 28-1 15,36-29 0-15,-36 29 17 0,23-28-36 0,-23 28 37 16,0 0-37-16,12-33 19 0,-12 33 2 0,0 0-2 16,0 0 0-16,-20-30-2 0,20 30 2 0,-27-8-1 15,27 8 1-15,-42 0 0 0,42 0 1 0,-47 6 2 16,19-4 3-16,28-2 8 0,-54 14 4 0,54-14 1 16,-49 12-4-16,49-12-6 0,-36 16 13 0,36-16-38 15,0 0 32-15,-33 23-36 0,33-23 14 16,0 0-10-16,13 28-13 0,-13-28-15 0,36 17-25 15,-36-17-23-15,63 10-59 0,-63-10-59 16,70-11-189-16,-27 22-44 0,-43-11 183 0</inkml:trace>
  <inkml:trace contextRef="#ctx0" brushRef="#br1" timeOffset="98496.0174">9602 4417 230 0,'0'0'67'15,"0"0"-26"-15,0 0 9 0,0-30 9 0,0 30 19 16,0 0-4-16,0 0 9 0,10-35-13 0,-10 35 3 16,0 0-6-16,0 0 3 0,4-36-2 15,-4 36-4-15,0 0-11 0,0 0-10 0,-18-31-7 16,18 31-3-16,0 0 0 0,-30-22-2 0,30 22 0 15,-27-12-6-15,27 12-3 0,-28-7-4 16,28 7-4-16,-38 4 1 0,38-4 1 0,-35 5 0 16,35-5 0-16,-36 12-3 0,36-12-6 0,-30 14 0 15,30-14-4-15,0 0 3 0,-35 24-3 0,35-24 2 16,0 0-3-16,0 0 1 0,-26 31-1 0,26-31 2 16,0 0-1-16,-4 32 1 0,4-32-3 0,0 0 1 15,10 33-2-15,-10-33 2 0,0 0-1 0,28 24 1 16,-28-24-1-16,31 4 0 0,-31-4 3 15,44-8-1-15,-44 8 0 0,45-16 0 16,-45 16-1-16,38-20-1 0,-38 20 2 0,0 0-3 16,36-39 3-16,-36 39-2 0,12-28 1 0,-12 28-1 15,5-27 1-15,-5 27-1 0,-9-28 2 0,9 28-3 16,0 0 1-16,-34-39-1 0,34 39 0 0,-30-22 0 16,30 22 1-16,-33-17-2 0,33 17 2 0,-38-8-4 15,38 8 1-15,-38 0 1 0,38 0-2 16,-37 12 5-16,37-12-2 0,-38 19 3 0,38-19 0 15,-34 28 3-15,34-28-3 0,-29 31 2 0,29-31-3 16,-22 32 2-16,22-32-1 0,-14 29 0 0,14-29-2 16,0 0 0-16,0 30-1 0,0-30 2 0,0 0-1 15,28 19 2-15,-28-19 0 0,45 0-1 16,-15-9 1-16,4-1-3 0,5-8 4 16,5 2-2-16,-3-3 2 0,-1-3-3 0,-2 2 1 15,-9-1-3-15,-29 21 4 0,46-38-2 0,-46 38 4 16,22-33-2-16,-22 33 5 0,0 0-1 0,-16-34 2 15,16 34-3-15,-34-17-1 0,34 17-4 0,-47-8 0 16,15 6 0-16,-2 4 1 0,-5 4-1 0,-1 0 2 16,6 3 2-16,-1 3 0 0,3 0 5 0,2 2-2 15,30-14-1-15,-43 23-4 0,43-23-1 16,0 0-3-16,-20 32 0 0,20-32-2 0,0 0 2 16,0 0 0-16,36 27 2 0,-36-27 0 15,47 2 1-15,-13-4 0 0,3-5 2 0,1-3 1 16,8-2-3-16,-3-4 2 0,-1 0-4 0,-1 3 2 15,-5-5-2-15,-6 6 4 0,-30 12 0 0,37-21 9 16,-37 21 3-16,0 0 3 0,0 0-2 0,0 0-5 16,-4-32-7-16,4 32-4 0,-43-6-2 15,15 8 0-15,-8 4 1 0,-3 6-1 0,-7 0 2 16,1 3-3-16,-5-1 2 0,9 2-3 0,3 0 3 16,6-7-1-16,32-9 2 0,-37 16-2 0,37-16-1 15,0 0-4-15,0 0-2 0,0 0-8 0,0 0-8 16,35 8-31-16,-35-8-45 0,84-8-114 0,-84 8-361 15,79-21 40-15,-24 13 221 16</inkml:trace>
  <inkml:trace contextRef="#ctx0" brushRef="#br1" timeOffset="123580.0885">4406 718 986 0,'0'0'103'0,"0"0"-42"16,0 0-3-16,0 0 1 0,0 0-6 16,-39-23-14-16,39 23-20 0,-28-2-14 0,28 2-3 15,-40 6 2-15,40-6 3 0,-55 18 1 0,27-5 4 16,-8 3-3-16,9 4 5 0,-7-3 0 0,6 9 10 16,-1-4 1-16,9 7 7 0,20-29-4 0,-42 53-1 15,42-53-11-15,-22 48-4 0,22-48-10 16,-5 43-1-16,5-43-3 0,17 37 2 0,-17-37-2 15,38 28 1-15,-6-18 0 0,-1-4 0 0,13-6 2 16,1 0-1-16,9-4 4 0,1-2-2 0,1-2 1 16,-1-2-1-16,-1 6-1 0,-7-2-1 0,-7 2 0 15,-5 2 0-15,-3 2-1 0,-32 0 1 0,38 6-2 16,-38-6 2-16,0 0 1 16,0 0 2-16,12 45-3 0,-12-45 3 0,-26 58-8 15,4-21 7-15,-12 2-8 0,-1-1 7 0,-5 3-4 16,1-4 5-16,-3-3 12 0,10-7-32 0,1-7 34 15,31-20-37-15,-38 28 11 0,38-28-14 0,0 0-29 16,0 0-9-16,0 0-52 0,0 0-14 0,0 0-74 16,24-59-81-16,-12 13-133 0,27 19 97 0,-23-34 319 15</inkml:trace>
  <inkml:trace contextRef="#ctx0" brushRef="#br1" timeOffset="123768.0595">4436 709 1385 0,'-30'0'79'0,"30"0"-5"0,0 0-14 16,0 0-16-16,0 0-16 0,0 0-14 0,-6 37-11 16,6-37 1-16,40 26-3 0,-6-17 0 15,1-3 0-15,5-4-1 0,5-2-1 0,9-2-1 16,1 0-15-16,1-9-20 0,13 9-30 0,-20-18-37 16,25 22-51-16,-31-30-62 0,29 26-117 0,-11 2-112 15,-19-19 133-15,15 32 313 0</inkml:trace>
  <inkml:trace contextRef="#ctx0" brushRef="#br1" timeOffset="123940.3702">5163 1146 1310 0,'0'0'314'0,"0"0"-272"0,-30-18 5 0,30 18-13 15,0 0-4-15,0 0-11 0,0 0-16 0,0-28-10 16,0 28-13-16,10-33-18 0,-10 33-23 15,18-39-39-15,9 37-86 0,-27-34-163 0,0 36-169 16,58-31 29-16,-42-5 459 0</inkml:trace>
  <inkml:trace contextRef="#ctx0" brushRef="#br1" timeOffset="124316.3105">5840 780 1171 0,'0'0'52'15,"-38"-8"5"-15,10-2 16 0,28 10 6 0,-43 2-20 16,43-2-21-16,-38 12-14 0,38-12 3 16,-39 23 8-16,39-23 8 0,-44 38-3 0,44-38-6 15,-34 45-14-15,34-45-6 0,-21 49-9 16,21-49 0-16,-10 41-5 0,10-41 2 0,4 38-3 15,-4-38 3-15,23 33-4 0,-23-33 2 0,46 28-1 16,-14-18 2-16,9-2-3 0,-1-3 3 0,5 1-1 16,5-4 0-16,-8 0 1 0,1-2-3 0,-7 6 1 15,-7 0 0-15,-29-6-1 0,38 16 2 16,-38-16-2-16,0 0 1 0,26 31-2 0,-26-31 4 16,-2 40-4-16,-4-13 3 0,-10 3-2 0,-4 1 2 15,0 7-2-15,-7-7-14 0,-1 5 30 0,-2-5-30 16,3-5 31-16,27-26-18 0,-46 45-16 0,46-45-16 15,-34 27-22-15,34-27-21 0,0 0-50 0,-27-9-76 16,27 9-166-16,29-18-108 0,-23-25 95 16,32 21 383-16</inkml:trace>
  <inkml:trace contextRef="#ctx0" brushRef="#br1" timeOffset="124472.9521">5901 701 1643 0,'0'0'233'15,"-33"41"-202"-15,33-41-9 0,-10 32-3 16,10-32-2-16,0 0-8 0,25 37-7 0,-25-37-5 16,56 20-1-16,-13-10-9 0,5-14-19 0,17 2-50 15,-9-36-119-15,47 13-415 0,-8-13 16 0,12-7 176 16</inkml:trace>
  <inkml:trace contextRef="#ctx0" brushRef="#br1" timeOffset="125726.0862">20122 931 984 0,'-57'20'234'0,"57"-20"-211"0,-32 0-8 0,32 0 0 16,0 0 3-16,0 0 1 0,0 0-3 0,32-18 4 15,-2 10 8-15,5-4 13 0,15 6 6 0,-1-9 0 16,15 5-8-16,-7-4-12 0,6 2-14 0,-3 0-7 16,3 5-4-16,-3 1 0 0,-9 2-2 0,-1 2 2 15,-13 2-1-15,-7 2-1 0,-30-2 0 16,38 8-1-16,-38-8 1 0,0 0 0 16,8 27 3-16,-8-27-3 0,-34 38 1 0,6-15-4 15,-4 1 3-15,-9 1-3 0,-1 3 5 0,-5 1-4 16,-3 3 6-16,3-3-3 0,1 1 8 0,3-2-2 15,9-3 5-15,34-25-5 0,-42 40-3 0,42-40-4 16,0 0 0-16,-10 37-3 0,10-37 4 16,30 22-1-16,-30-22 1 0,56 13-1 0,-17-11 0 15,3 0 0-15,5-4 2 0,5 0-2 0,-7 0 1 16,3 0 1-16,-5 4-2 0,-7 0 1 0,-6 2 0 16,-30-4 0-16,35 12 7 0,-35-12 4 0,0 0 3 15,-9 45 1-15,9-45 2 0,-46 55 10 16,10-23-33-16,-7 5 31 0,-5 5-30 0,-5-5 10 15,-3 0 7-15,3-1-9 0,1-3 1 16,3-1-5-16,7-5 2 0,5 1-4 0,3-8 2 16,34-20-10-16,-40 31-15 0,40-31-26 0,0 0-30 15,20 30-51-15,-20-30-83 0,56-16-191 0,-15 6-85 16,1-17 114-16</inkml:trace>
  <inkml:trace contextRef="#ctx0" brushRef="#br1" timeOffset="125898.3952">21101 1386 1481 0,'-42'-14'235'0,"12"14"-214"15,30 0-20-15,-43-4-2 0,43 4 1 0,0 0-11 16,0 0-17-16,-32-24-17 0,32 24-16 0,0 0-10 16,0 0-22-16,28-43-53 0,9 41-110 15,-9-12-237-15,2-13 60 0,29 21 334 0</inkml:trace>
  <inkml:trace contextRef="#ctx0" brushRef="#br1" timeOffset="126243.0078">21845 905 1215 0,'-45'-9'103'15,"15"7"-97"-15,-6 0 10 0,7 8 17 0,-13-8 9 16,10 11 4-16,-13-3-11 0,3 8 3 0,-5 0 7 15,7 10 11-15,-11-5-3 0,13 9-3 0,-6-5-16 16,9 5-7-16,5-4-12 0,30-24-2 0,-36 53-7 16,36-53-1-16,4 41-4 0,-4-41 1 0,38 37-2 15,-8-19 2-15,7-6-2 0,7 0 0 16,9-2-2-16,5-4 2 0,3 1-1 0,-1-1 1 16,-1-2 0-16,-4 4 1 0,-9 0-1 0,-6 4 1 15,-3 0-1-15,-9 1 0 0,-28-13-1 16,28 28 4-16,-28-28-3 0,0 31-12 0,0-31 31 15,-26 54-30-15,4-21 28 0,-14 1-13 0,1-3-8 16,-3 4 4-16,-5-3-3 0,3-5 3 16,0 1 0-16,5-2 2 0,3-7-8 0,32-19-2 15,-40 26-7-15,40-26-16 0,0 0-34 0,0 0-39 16,0 0-54-16,0 0-66 0,0 0-138 0,56-43-111 16,-28-5 64-16,27 25 409 0</inkml:trace>
  <inkml:trace contextRef="#ctx0" brushRef="#br1" timeOffset="126415.3319">21679 846 1856 0,'-36'20'34'0,"36"-20"-30"16,0 0-3-16,0 0 5 0,28 22 7 0,0-8 1 16,13-9-4-16,15 1-2 0,11-8-5 0,8-2-1 15,14-3-14-15,-6-9-30 0,16 16-79 0,-31-40-182 16,33 27-305-16,-4-5 23 0,-6-12 306 15</inkml:trace>
  <inkml:trace contextRef="#ctx0" brushRef="#br2" timeOffset="270728.9443">17422 5493 646 0,'0'0'196'0,"25"-27"-161"16,-25 27-32-16,0 0 26 0,0 0-5 16,34-24 18-16,-34 24-8 0,0 0-14 0,30-15-9 15,-30 15-1-15,0 0 0 0,37-8 2 16,-37 8 1-16,0 0 2 0,28 0-2 0,-28 0-1 15,30 13 0-15,-30-13 2 0,35 24 18 0,-35-24-18 16,44 30 14-16,-44-30-21 0,43 27-7 0,-43-27 2 16,46 32-3-16,-46-32 2 0,42 25-2 15,-42-25-15-15,27 24 15 0,-27-24-14 0,0 0 14 16,8 31 3-16,-8-31-7 0,-22 38-6 0,22-38-11 16,-51 47 0-16,19-21-1 0,-7-1 14 0,-1-1 5 15,2-1 9-15,-5-1 1 0,11-2 8 0,-1-3-1 16,33-17 2-16,-48 26-5 0,48-26-4 0,0 0-9 15,0 0 0-15,0 0-1 0,0 0 2 0,0 0 6 16,30-14-1-16,-30 14 1 16,55-31-1-16,-19 9 6 0,3-4-1 0,5-1 11 15,2-1-1-15,-5-7 10 0,5 7-1 0,-7-5 4 16,5 5-6-16,-11-1-1 0,1 5 9 0,-34 24-16 16,46-39 13-16,-46 39-13 0,0 0 3 0,0 0-18 15,27-18 26-15,-27 18-22 0,0 0 17 0,0 0-8 16,0 0-5-16,0 0 16 0,0 0-25 15,0 0 21-15,-33 43-38 0,33-43 15 0,-28 42-15 16,28-42 13-16,-28 49 0 0,16-21-10 0,12-28-6 16,-17 53-17-16,17-53-8 0,-10 47-19 0,10-47-5 15,-2 49-21-15,2-49-13 0,12 47-54 0,-12-47-5 16,17 42-40-16,3-13-106 0,-20-29 5 16,44 24 287-16</inkml:trace>
  <inkml:trace contextRef="#ctx0" brushRef="#br2" timeOffset="271026.6042">18390 5810 657 0,'-26'-21'70'0,"26"21"-7"0,0 0 13 0,0 0-5 16,0 0-10-16,0 0-21 0,-38 6-9 0,38-6 0 16,0 0 3-16,-37 33 4 0,37-33 1 0,-36 30-2 15,36-30-7-15,-35 39-5 0,35-39-11 0,-38 47-1 16,38-47-8-16,-30 47 1 0,30-47-6 16,-10 42-1-16,10-42-16 0,4 31-14 0,-4-31-27 15,0 0-27-15,54 36-36 0,-54-36-37 0,55-6-47 16,-17 8-95-16,-10-26-25 0,33 32 286 0</inkml:trace>
  <inkml:trace contextRef="#ctx0" brushRef="#br2" timeOffset="271856.8074">18649 5826 872 0,'-39'24'60'0,"39"-24"-21"0,-46 13 5 0,46-13 7 16,-36 12 0-16,36-12-13 0,-35 12-10 0,35-12-2 15,0 0 0-15,-38 26 1 0,38-26-1 0,0 0-6 16,-22 39-2-16,22-39-6 0,-6 28 0 16,6-28-6-16,0 29 2 0,0-29-3 0,0 0 3 15,10 36-3-15,-10-36 0 0,0 0-2 0,26 27-1 16,-26-27 1-16,0 0 1 0,32 8 0 16,-32-8 1-16,0 0-2 0,35-12-2 0,-35 12 1 15,34-23-2-15,-34 23 2 0,44-38-4 0,-44 38 0 16,41-47-10-16,-41 47-1 0,46-49-8 15,-46 49 6-15,35-44 0 0,-35 44 9 0,24-37 3 16,-24 37 6-16,4-28-1 0,-4 28 4 0,0 0-1 16,0 0 3-16,0 0 0 0,-38-25 0 0,38 25 0 15,-27 6-2-15,27-6 2 0,-36 17 1 0,36-17 3 16,-36 24-1-16,36-24 3 0,-27 24-5 0,27-24-2 16,0 0-4-16,0 0-2 0,-12 31-3 0,12-31 1 15,0 0 0-15,32 18 2 0,-32-18-1 16,49 0 1-16,-19-4 1 0,5-2-1 15,-3-2 2-15,8 2 0 0,-9 0-1 0,3 2 0 16,-6 2-1-16,-28 2 1 0,37 0-2 0,-37 0 1 16,0 0 0-16,0 0 0 0,0 0 3 0,0 0 3 15,0 0 0-15,0 0 1 0,0 0-3 0,0 32-2 16,0-32-2-16,-35 24 4 0,35-24 2 0,-40 29 6 16,40-29 1-16,-41 22 2 0,41-22-4 15,0 0-2-15,-30 14-4 0,30-14-3 0,0 0-4 16,0 0 0-16,0 0 0 0,0 0 1 0,28-12 3 15,-28 12-2-15,37-18 1 0,-37 18-1 0,52-26 2 16,-52 26-2-16,49-21 3 0,-49 21-2 16,42-22 3-16,-42 22 0 0,31-18 2 0,-31 18 1 15,0 0 1-15,34-13-1 0,-34 13 2 16,0 0-1-16,0 0 1 0,0 0 1 0,0 0-1 16,0 0-1-16,0 0-2 0,0 0-2 0,0 0-1 15,0 0 0-15,0 0-1 0,0 0 1 0,0 0-1 16,0 0-2-16,0 0 0 0,0 0-1 0,0 0-1 15,0 0 1-15,0 0 0 0,-6 31 0 0,6-31-1 16,0 0 1-16,0 0-1 0,0 0 2 0,0 30-2 16,0-30 2-16,0 0-1 0,0 0 0 15,0 0 2-15,36 10 0 0,-36-10 1 0,35-10-1 16,-35 10 0-16,54-24-2 0,-24 12 1 16,-3-2-3-16,3 1 3 0,-2 1-2 0,-28 12 1 15,45-20 0-15,-45 20 0 0,28-10-1 0,-28 10 1 16,0 0-2-16,0 0 0 0,0 0-1 0,0 0 0 15,0 0 0-15,0 0-2 0,-30 38 2 0,30-38-2 16,-45 43 3-16,17-15-2 0,0-5 0 16,9 5-9-16,19-28-8 0,-34 41-19 0,34-41-15 15,-4 30-27-15,4-30-33 0,0 0-76 0,0 0-142 16,40 13-128-16,-5 1 62 0,-35-14 399 0</inkml:trace>
  <inkml:trace contextRef="#ctx0" brushRef="#br2" timeOffset="272123.0999">19602 5598 1338 0,'0'0'100'0,"0"0"-78"0,0 0-10 0,0 0 2 16,0 0 5-16,0 0 0 0,0 0-6 16,0 0-2-16,0 0-5 0,43 4-3 0,-43-4-3 15,48 0 0-15,-48 0-11 0,61 2-21 0,-61-2-29 16,58 4-40-16,-58-4-22 0,53 5-41 0,-53-5-25 16,38 4-67-16,-38-4-102 0,0 0 97 15,53 32 261-15</inkml:trace>
  <inkml:trace contextRef="#ctx0" brushRef="#br2" timeOffset="272279.7652">19701 5736 879 0,'0'0'262'0,"-36"1"-198"0,36-1-10 0,-28 10 6 16,28-10-3-16,0 0-17 0,0 0-25 16,0 0-11-16,0 0-7 0,0 0 3 0,-4 28-2 15,4-28 3-15,32 12-1 0,-32-12 0 0,48 12-12 16,-48-12-29-16,67 11-63 0,-67-11-93 0,67-19-236 15,-21 28-3-15,-19-24 229 0</inkml:trace>
  <inkml:trace contextRef="#ctx0" brushRef="#br2" timeOffset="273188.267">20410 5322 1022 0,'0'0'55'16,"0"0"-37"-16,0 0-3 0,0 0 9 16,0 0 7-16,0 0 2 0,0 0-13 15,0 0-8-15,0 0-10 0,-38 36 2 0,38-36 0 16,-38 43 11-16,38-43 3 0,-47 55 10 0,19-29 16 15,0 3-16-15,28-29 14 0,-43 51-35 0,43-51 10 16,-30 36-19-16,30-36 10 0,0 0-4 0,0 0-4 16,0 0-1-16,0 0 0 0,0 0 3 0,0 0 1 15,0 0 1-15,0 0 2 0,28 6-2 16,-28-6 0-16,33-28 14 0,-33 28-15 0,32-35 14 16,-32 35-36-16,34-38 20 0,-34 38-20 0,24-39 19 15,-24 39 9-15,15-37 1 0,-15 37 9 16,6-36 1-16,-6 36-1 0,0-35-7 0,0 35-2 15,-6-28-4-15,6 28 2 0,0 0-1 0,0 0 5 16,0 0 3-16,0 0 3 0,0 0-1 0,0 0-3 16,0 0-6-16,0 0-4 0,0 0-5 15,0 0 0-15,0 0 1 0,0 0 0 0,0 0 3 16,0 0-3-16,0 34 3 0,0-34-1 0,8 35 3 16,-8-35-3-16,2 31 3 0,-2-31-3 0,0 0 0 15,16 36-1-15,-16-36 2 0,0 0-1 0,0 0 2 16,32 22 1-16,-32-22 2 0,0 0 2 0,39-2-1 15,-39 2 0-15,40-18-4 0,-40 18 0 16,48-30-3-16,-21 9 0 0,7-1-2 16,-4-2 4-16,5-1-5 0,-7 3 4 0,0 1-4 15,-1 3 4-15,-27 18 0 0,46-24 0 0,-46 24-1 16,0 0-4-16,0 0 0 0,0 0-1 0,0 0 3 16,0 0 0-16,12 34 3 0,-12-34-3 0,-24 51 1 15,4-18-6-15,-3 3 3 0,-3 1-9 0,6-1-14 16,2 1 27-16,-2-4-36 0,5 3 28 15,15-36-24-15,-12 53-21 0,12-53-16 0,10 41-36 16,-10-41-31-16,37 28-59 0,-37-28-83 0,44-10-155 16,9 20 60-16,-53-10 372 0</inkml:trace>
  <inkml:trace contextRef="#ctx0" brushRef="#br2" timeOffset="273376.2348">21170 5596 1295 0,'-38'0'84'0,"38"0"-48"0,-45 14-10 16,45-14 5-16,-34 15-3 0,34-15-11 0,0 0-16 16,-42 38-6-16,42-38-5 0,-15 31 2 0,15-31-6 15,0 0-9-15,0 40-30 0,0-40-35 0,0 0-74 16,0 0-53-16,49 31-24 0,-49-31-77 16,0 0-21-16,64 20 290 0</inkml:trace>
  <inkml:trace contextRef="#ctx0" brushRef="#br2" timeOffset="273830.4999">21332 5356 1313 0,'0'0'30'0,"0"0"-29"0,0 0 3 0,0 0 11 16,0 0 10-16,0 0 5 0,28-28-1 0,-28 28 0 15,48-8 5-15,-15 6 0 0,-5-6-4 0,2 6-9 16,-30 2-7-16,53-2-5 0,-53 2-2 16,52 4-1-16,-52-4-1 0,37 14 1 15,-37-14-1-15,0 0 5 0,22 34 0 0,-22-34 5 16,-2 41-3-16,-6-13 2 0,8-28-3 0,-28 59 3 16,7-32 17-16,-3 7-33 0,-4-7 29 0,0 1-33 15,-1-5 9-15,1-1 4 0,28-22-2 0,-46 26 4 16,46-26-1-16,0 0 1 0,-33 15-2 0,33-15-3 15,0 0-3-15,0 0-1 0,0 0 0 16,16-27-2-16,-16 27 3 0,37-48-4 0,-9 19-15 16,6-6 30-16,-3-1-30 0,5 5 29 0,-2-3-11 15,-5 5-4-15,1 3 5 0,-30 26-3 0,44-43 4 16,-44 43-2-16,25-28 1 0,-25 28-1 16,0 0 2-16,0 0-1 0,0 0-1 0,0 0-1 15,0 0-1-15,0 0 0 0,-33 34-1 0,33-34 3 16,-40 43-3-16,40-43 3 0,-42 49-12 15,42-49-7-15,-27 49-2 0,27-49-46 0,-10 50 13 16,10-50-59-16,8 49-26 0,-8-49-54 0,20 35-115 16,-20-35-133-16,35 28 24 0,5 1 393 0</inkml:trace>
  <inkml:trace contextRef="#ctx0" brushRef="#br2" timeOffset="274973.9878">23007 5194 949 0,'0'0'246'0,"-43"-8"-188"0,15 4-1 0,28 4 14 15,-39 6 5-15,39-6-15 0,-38 18-26 0,38-18-7 16,-44 30-2-16,44-30 3 0,-35 45 0 16,23-14 3-16,-8-1-8 0,6 3 2 0,-4 1-9 15,7 3 2-15,-3-1-5 0,4 3-14 0,-2-6 29 16,4 1-33-16,0-3 26 0,8-31-17 16,-2 48-6-16,2-48 2 0,0 0-2 0,12 33 1 15,-12-33 0-15,0 0 0 0,32 6 0 0,-32-6 0 16,29-20 1-16,-29 20-4 0,40-39 0 0,-16 11-7 15,3-3 2-15,-5-1 12 0,2 1-28 0,-6-1 32 16,-8 3-28-16,5-1 17 0,-9 1 5 0,0-1-4 16,0 3 5-16,-6-1-5 0,0 28 5 0,0-43-4 15,0 43 4-15,-8-28-1 0,8 28 4 16,0 0 1-16,0 0 1 0,0 0 1 16,-27 4-3-16,27-4 0 0,-16 28-4 0,16-28 3 15,-18 35-4-15,18-35 2 0,-2 40-3 0,2-40 2 16,10 35-2-16,-10-35 1 0,28 32-2 0,-28-32 2 15,45 23-1-15,-17-15 2 0,8-2-2 0,1-4 1 16,1-4 0-16,3-2 0 0,-1 2 0 0,-2-2 0 16,-5-2 2-16,-5 2 1 0,-28 4 3 15,40-12 1-15,-40 12 5 0,0 0-2 0,0 0 1 16,27-15-3-16,-27 15-2 0,0 0-2 0,0 0-1 16,0 0-3-16,0 0 1 0,-2-28 0 0,2 28-2 15,0 0 1-15,0 0-1 0,0 0-2 0,0 0 0 16,0 0-1-16,-33 32-3 0,33-32 3 15,-26 45-5-15,14-18-13 0,-4 5 26 16,4-2-32-16,2 7 25 0,-5-6-19 0,7 9-13 16,-4-9-9-16,10 11-18 0,2-42-25 0,0 63-54 15,0-63-55-15,20 47-101 0,-20-47-183 0,27 21 44 16,13 3 345-16</inkml:trace>
  <inkml:trace contextRef="#ctx0" brushRef="#br2" timeOffset="275318.6176">23421 5653 1040 0,'-29'25'275'0,"29"-25"-266"16,0 0-7-16,0 0 13 0,0 0 9 0,0 0 11 15,37-17-8-15,-37 17-4 0,54-14 3 16,-27 2 7-16,11 10 4 0,-8-10 1 0,7 12-5 15,-5-6-8-15,-2 6-6 0,-30 0-4 0,47 0-3 16,-47 0-2-16,28 6 1 0,-28-6 3 0,0 0 5 16,0 0 2-16,0 28 0 0,0-28-8 0,-28 27-4 15,28-27-7-15,-49 40 3 0,15-19-2 0,-2 5 5 16,-1-4-2-16,-1 1 4 16,3-1-5-16,7-2 1 0,28-20-5 0,-44 33 0 15,44-33-2-15,-14 28-1 0,14-28-3 0,0 0-4 16,22 27-7-16,-22-27-11 0,52 8-15 0,-23-18-18 15,23 14-30-15,-20-27-45 0,37 30-79 0,-35-32-112 16,19 5-158-16,10 16 57 0,-27-29 413 0</inkml:trace>
  <inkml:trace contextRef="#ctx0" brushRef="#br2" timeOffset="275804.1909">24043 5243 1168 0,'-20'32'265'0,"20"-32"-233"0,0 0 5 0,38 4 17 16,-6 4 6-16,-32-8-5 0,51 0-17 0,-51 0-6 15,57 6-1-15,-29-4-2 0,4 4-3 0,-32-6-9 16,47 9-7-16,-47-9-6 0,30 12-1 0,-30-12-2 15,0 0 2-15,18 34 0 0,-18-34 2 16,-10 39-3-16,10-39 4 0,-46 55-5 16,17-23-9-16,-9 3 30 0,-3 2-26 0,-7-3 33 15,3 3-10-15,-9-3-6 0,9-3 4 0,5-5-9 16,6-5-1-16,34-21-5 0,-39 30-2 0,39-30-2 16,0 0-1-16,0 0 1 0,0 0 1 0,0 0 1 15,47-6 0-15,-11-14 1 0,9-7-3 0,5-5 3 16,9-3-4-16,-1-2 4 0,-5-1 8 15,1-1-25-15,-7 3 26 0,-3-1-24 0,-11 5 13 16,-1 3 3-16,-12 1-3 0,-20 28 4 0,22-37-2 16,-22 37 2-16,0 0 0 0,0 0 0 0,0 0-1 15,-30-18-1-15,30 18 0 0,-48 22-1 0,15 0 2 16,1-1-2-16,-4 7 2 0,1 5-4 16,7-1-9-16,2 1 24 0,6 1-24 0,3-1 22 15,7-1-21-15,4-3-14 0,6-29-10 16,14 59-25-16,-14-59-29 0,37 51-54 0,-37-51-91 15,68 22-195-15,-25-6-85 0,-1-14 58 0,17 21 455 16</inkml:trace>
  <inkml:trace contextRef="#ctx0" brushRef="#br2" timeOffset="276133.1546">24596 5560 1290 0,'0'0'269'0,"-46"16"-258"0,46-16-3 16,0 0 12-16,0 0 8 0,0 0-3 0,0 0-7 16,0 0 0-16,0 0 9 0,0 0 5 0,44 0 2 15,-44 0-9-15,51-2-11 0,-51 2-8 16,50 2-4-16,-50-2 0 0,41 8-1 0,-41-8 0 16,0 0 1-16,0 0 0 0,0 0 3 0,22 28 0 15,-22-28 1-15,0 0-2 0,-30 37 2 0,30-37 0 16,-43 33 7-16,43-33 0 0,-56 34 5 0,26-18-3 15,-1 3 0-15,3-3-4 0,28-16 0 0,-47 35-4 16,47-35-1-16,-28 26-5 0,28-26 1 16,0 0-3-16,-2 30 1 0,2-30-2 15,0 0 2-15,39 21-1 0,-39-21-6 0,58 10-1 16,-19-10-1-16,7 0-16 0,-6-10-17 0,7 10-37 16,-11-19-41-16,21 24-66 0,-33-38-111 0,14 25-237 15,7-2 47-15,-45 10 307 0</inkml:trace>
  <inkml:trace contextRef="#ctx0" brushRef="#br2" timeOffset="278952.6984">21677 5816 926 0,'0'0'81'16,"0"0"-28"-16,-4-29 16 0,4 29 11 0,0 0 2 15,0 0-16-15,0 0-18 0,28-14-10 16,-28 14-3-16,0 0 2 0,0 0-4 0,0 0-5 16,-12 39-11-16,12-39-6 0,-16 48-10 0,4-19 3 15,0 3-6-15,-4-1 5 0,6 1-5 0,-4-5-1 16,5 5-13-16,9-32-10 0,-10 51-32 15,10-51-34-15,6 35-37 0,-6-35-64 0,0 0-147 16,29 20-95-16,-29-20 120 0,28-6 315 0</inkml:trace>
  <inkml:trace contextRef="#ctx0" brushRef="#br2" timeOffset="279281.6478">22025 5310 1032 0,'0'0'38'16,"-37"40"-14"-16,37-40 4 0,-32 47 8 0,32-47-7 16,-20 59-4-16,10-27 7 0,8 3-18 0,-4 2 12 15,4 1-35-15,0-3 9 0,-2 1-14 0,4-3 4 16,4-1-8-16,2 1-26 0,-6-33-14 16,16 55-46-16,-16-55-36 0,18 43-11 0,-18-43-18 15,0 0-95-15,44 40-6 0,-44-40 238 16</inkml:trace>
  <inkml:trace contextRef="#ctx0" brushRef="#br2" timeOffset="279453.9715">21855 5497 1473 0,'0'0'72'0,"0"0"-18"15,0 0 4-15,-10 36-14 0,10-36 29 16,0 0-51-16,34 18 22 0,-34-18-27 0,47 5-8 15,-9-7-2-15,-2-1-23 0,7-3 16 0,3 0-35 16,-9-12-12-16,21 22-82 0,-33-41-188 0,25 27-243 16,-4-2 3-16,-15-14 346 0</inkml:trace>
  <inkml:trace contextRef="#ctx0" brushRef="#br2" timeOffset="280409.4709">20410 6204 1060 0,'0'0'183'0,"-14"-28"-100"0,14 28-36 15,0 0-23-15,0 0-16 0,-2-33-6 16,2 33-2-16,0 0-1 0,0 0 0 0,33-32-3 16,-33 32-1-16,0 0 0 0,0 0 2 0,0 0 1 15,32-7 2-15,-32 7-1 0,0 0 0 0,0 0 1 16,0 0 1-16,0 0 5 0,30 27 5 0,-30-27 5 15,0 0 1-15,35 30-1 0,-35-30-4 0,46 17-3 16,-14-9-4-16,9-2 0 0,7-2 0 0,7-2-1 16,11 0 0-16,7-4 1 0,8 0 4 15,10 0 2-15,8-2 1 0,12 2 1 0,8 0-1 16,7 4-2-16,3-2 0 0,2 2-6 16,0 4-4-16,3 2 1 0,-5 4-3 0,0 0 2 15,3 9-2-15,-3-1 0 0,0 0-6 0,-1-7 1 16,3 3-1-16,6-8 5 0,3-4 1 0,13-6 5 15,5-8 11-15,5-2 5 0,1-9 9 16,8 1-2-16,-4-8-5 0,7 3-10 0,-11-3 2 16,-9 5-5-16,-19-5 6 0,-7 4-2 0,-20-1 3 15,-6-1-6-15,-20 7 0 0,-10 1-7 0,-9-2 0 16,-17 6-10-16,-11 5-9 0,-36 9-17 0,47-10-20 16,-47 10-20-16,0 0-19 0,0 0-31 0,0 0-42 15,0 0-71-15,0 0-209 0,0 0 39 0,-27 6 314 16</inkml:trace>
  <inkml:trace contextRef="#ctx0" brushRef="#br2" timeOffset="281286.6826">20976 6613 1022 0,'0'0'130'0,"0"0"-76"16,0 0-2-16,0 0 1 0,0 0-4 15,0 0-12-15,0 0-19 0,-28 28-9 0,28-28-7 16,-26 27 2-16,26-27 0 0,-33 36 6 0,33-36-1 16,-42 41 3-16,42-41-1 0,-39 49 6 0,39-49 0 15,-44 54 9-15,44-54-3 0,-40 53 2 0,40-53-11 16,-27 41-2-16,27-41-9 0,-8 28-1 15,8-28-3-15,0 0 1 0,0 0 0 16,29 29 2-16,-29-29 0 0,36-6 1 0,-36 6 0 16,40-23-2-16,-40 23 2 0,45-34-4 0,-45 34 3 15,46-51-3-15,-22 23 2 0,-5 3-3 0,-1-7 6 16,0 1-5-16,-6-1 6 0,2 3-6 0,-8-1 5 16,-6 30-5-16,12-51 3 0,-12 51-3 0,3-47 4 15,-3 47 15-15,-1-34-35 0,1 34 41 0,0 0-34 16,0 0 22-16,0 0 23 0,0 0-41 15,0 0 37-15,-26 34-34 0,26-34 18 0,-20 49 6 16,20-49-7-16,-16 47 2 0,16-47-6 16,2 40 0-16,-2-40-1 0,24 33 2 0,-24-33-3 15,37 24 3-15,-37-24-2 0,48 17 2 0,-14-15-2 16,3-4 0-16,1-1-3 0,7-7-2 0,7-4 1 16,-5 0-3-16,1-4 0 0,-4-1-1 0,-5-1 1 15,-1 0-3-15,-3-1 3 0,-7 1-3 16,-28 20 4-16,42-33-3 0,-42 33-16 0,0 0 17 15,22-34-14-15,-22 34 18 0,0 0 3 0,0 0-1 16,0 0-1-16,0 0-4 0,0 0 13 0,0 0-17 16,-28 20 15-16,28-20-13 0,-36 51-2 0,16-18 4 15,-1 5-5-15,-3 1 1 0,4 3-11 0,2-5-5 16,10 2-20-16,-2-7-19 16,16 9-30-16,-6-41-26 0,20 63-53 0,-20-63-57 15,38 38-120-15,-11-15-129 0,-27-23 69 0,74 30 403 16</inkml:trace>
  <inkml:trace contextRef="#ctx0" brushRef="#br2" timeOffset="281552.9746">22112 6914 1231 0,'0'0'200'16,"0"0"-165"-16,0 0-25 0,0 0 4 15,0 0 2-15,-23 28 1 0,23-28-5 0,-26 34-2 16,26-34 6-16,-38 45-2 0,38-45 3 0,-41 43-9 16,41-43-1-16,-28 36-13 0,28-36-21 0,-10 31-7 15,10-31-10-15,0 0-28 0,0 28-14 0,0-28-60 16,0 0-84-16,38-2-209 0,-5 7 22 0,-23-32 312 15</inkml:trace>
  <inkml:trace contextRef="#ctx0" brushRef="#br2" timeOffset="281787.9203">22724 6704 1468 0,'-29'-4'17'0,"29"4"-16"15,0 0 10-15,0 0 10 0,-34 16 2 0,34-16-1 16,-22 31-14-16,22-31 1 0,-28 49-3 0,15-19 5 16,-5-1-3-16,4 7 2 0,-4-1-13 0,-2 7 3 15,2-3-8-15,3 2 6 0,-1-3-3 0,2-5-3 16,6 3-43-16,8-36-14 0,-20 59-21 16,20-59-30-16,-16 43-44 0,16-43-107 0,0 0-162 15,-12 28 21-15,12-28 402 0</inkml:trace>
  <inkml:trace contextRef="#ctx0" brushRef="#br2" timeOffset="281960.2476">22427 6922 1616 0,'0'0'50'16,"-33"0"-13"-16,33 0 7 0,0 0 2 0,0 0-15 15,0 0-19-15,0 0-11 0,0 0-1 16,0 0-1-16,0 0 1 0,27-2 0 0,-27 2-8 15,56-6-25-15,-28-9-32 0,27 15-43 0,-25-28-53 16,37 36-62-16,-33-35-86 0,11 11-171 0,17 16 66 16,-29-26 380-16</inkml:trace>
  <inkml:trace contextRef="#ctx0" brushRef="#br2" timeOffset="282524.1566">23219 6743 949 0,'0'0'233'15,"0"0"-194"-15,0 0 12 0,0 0 15 0,-29-27 11 16,29 27-8-16,0 0-21 0,0 0-1 16,-44 25 2-16,44-25 4 0,-28 32-6 15,28-32-5-15,-25 37-14 0,25-37-7 0,-28 42-10 16,28-42-2-16,-24 39-7 0,24-39 4 0,-22 41-1 16,22-41 2-16,-12 38-3 0,12-38 2 0,-7 27-7 15,7-27 1-15,0 0-1 0,0 0 1 0,17 30-1 16,-17-30 0-16,0 0 1 0,0 0-1 0,38-10 1 15,-38 10-1-15,30-20 0 0,-30 20-1 16,33-41 2-16,-33 41-1 0,34-49 3 0,-20 21-3 16,-14 28 4-16,26-51-3 0,-18 23 3 0,-5 1-4 15,3-3 3-15,-6 3-3 0,0 27 3 0,0-48-1 16,0 48 5-16,0-29 2 0,0 29 4 16,0 0 0-16,0 0-1 0,0 0-2 0,0 0-6 15,0 0-2-15,0 0-2 0,0 0 2 0,0 0-3 16,-6 35 3-16,6-35-1 0,0 0 1 15,26 38-2-15,-26-38 2 0,0 0-2 0,44 37 3 16,-44-37-3-16,28 24 3 0,-28-24-1 0,37 19 3 16,-37-19-1-16,44 16 4 0,-44-16-3 0,55 6 1 15,-25-6-3-15,5-4-1 0,3-2 0 0,0-4-2 16,-3 1 3-16,1-5-2 0,-2 2 1 0,-7 0 1 16,1-2 2-16,-28 14 0 0,42-23 3 15,-42 23-2-15,27-22 1 0,-27 22-3 0,0 0 1 16,0 0 1-16,0 0 0 0,0 0-1 15,0 0-2-15,0 0-3 0,0 0 0 0,0 0-1 16,-47 47-2-16,47-47 0 0,-48 54-5 0,23-27-1 16,7 3-6-16,18-30 0 0,-32 53-8 0,32-53-3 15,-16 57-14-15,16-57-16 0,2 51-37 0,-2-51-29 16,24 47-46-16,-24-47-51 0,36 28-105 16,-7-10-138-16,-29-18 56 0,58 19 407 0</inkml:trace>
  <inkml:trace contextRef="#ctx0" brushRef="#br2" timeOffset="282853.0882">24043 6903 1122 0,'-28'6'39'15,"28"-6"-10"-15,0 0 20 0,0 0 17 0,0 0 9 16,38-10-10-16,-38 10-11 0,36-6-4 0,-36 6-2 15,27-4-2-15,-27 4-4 0,0 0-4 0,30-4-8 16,-30 4-4-16,0 0-6 0,0 0-4 16,0 0-6-16,0 0-2 0,0 0-3 0,20 31-1 15,-20-31-3-15,0 0 0 0,-22 26-2 0,22-26 1 16,0 0-2-16,-40 37 3 0,40-37-3 16,-35 26 3-16,35-26-2 0,-34 22 2 0,34-22-2 15,0 0 2-15,-28 27-2 0,28-27 2 0,0 0-2 16,0 0 0-16,-4 34 1 0,4-34 1 0,0 0-1 15,32 19 2-15,-32-19-1 0,54 4 0 16,-27-4-8-16,3-2-17 0,14 4-40 0,-17-21-58 16,37 34-156-16,-27-24-285 0,3-3 35 0,3 14 271 15</inkml:trace>
  <inkml:trace contextRef="#ctx0" brushRef="#br2" timeOffset="284184.5626">646 9178 565 0,'0'0'132'0,"-30"2"-22"16,30-2-3-16,0 0-13 0,-43-6-12 0,43 6-9 15,0 0-13-15,0 0-10 0,0 0-13 16,0 0-14-16,0 0-13 0,0 0-5 0,0 0-1 16,0 0 5-16,0 0 4 0,0 0 5 15,33 16 1-15,-33-16-2 0,54 4-4 0,-23-4-1 16,5-2-4-16,0-2-3 0,-1 0-3 0,3 0-2 16,0-2 0-16,-3 2-3 0,3 2-7 0,-8-6-16 15,5 16-24-15,-35-8-35 0,62 6-46 16,-62-6-51-16,37 10-64 0,-37-10-134 0,0 0 26 15,24 51 354-15</inkml:trace>
  <inkml:trace contextRef="#ctx0" brushRef="#br2" timeOffset="284372.5322">598 9436 922 0,'0'0'106'0,"0"0"-53"16,0 0-14-16,0 0-19 0,0 0-8 0,0 0-1 15,0 0 1-15,40-16-2 0,-40 16-3 0,50-2-4 16,-23 2-3-16,1 0-1 0,2-4-7 0,5 4-19 16,-5-4-28-16,16 8-39 0,-11-18-49 0,19 12-23 15,-11-11-47-15,-11-15-129 0,39 32 197 0,-35-37 145 16</inkml:trace>
  <inkml:trace contextRef="#ctx0" brushRef="#br2" timeOffset="284685.8016">1398 8948 923 0,'0'0'42'0,"-37"10"-1"16,37-10 4-16,0 0-2 0,0 0-16 0,0 0-13 16,0 0-6-16,0 0 2 0,0 0 15 0,8 33 14 15,-8-33 10-15,45 10 3 0,-45-10-9 0,56 6-10 16,-21-6-9-16,5 2-4 0,0-2-4 0,-1 2-3 15,-1 0-4-15,-5 4-3 0,-5-1-1 0,-28-5-1 16,38 24-2-16,-38-24 3 0,20 37 0 16,-20-37 4-16,2 54-2 0,-6-19 1 15,-12 2-6-15,-6 1 3 0,-6-5-6 0,-5 5 5 16,-5-5-5-16,2 1 3 0,-1-3-4 0,1-3 2 16,2-1-8-16,5-5-3 0,29-22-13 0,-48 29-12 15,48-29-29-15,0 0-57 0,0 0-44 0,0 0-84 16,0 0-166-16,38-17-3 0,-26-19 401 0</inkml:trace>
  <inkml:trace contextRef="#ctx0" brushRef="#br2" timeOffset="285218.4005">2468 9072 1220 0,'0'0'19'0,"0"0"-24"0,0 0 4 0,0 0 14 16,0 0 11-16,27-20 2 0,-27 20-1 0,0 0-9 16,36 12 0-16,-36-12 6 0,28 6 4 15,-28-6-1-15,27 6-6 0,-27-6-10 0,30 13-5 16,-30-13-3-16,42 20 4 0,-42-20 0 15,35 20 3-15,-35-20 0 0,0 0-1 0,34 21-2 16,-34-21 0-16,0 0 1 0,24 30 2 0,-24-30 3 16,0 0 5-16,2 27 0 0,-2-27 1 0,0 0-2 15,-14 38-2-15,14-38-4 0,-28 27-1 0,28-27 1 16,-41 36 3-16,41-36 0 0,-46 31 5 16,46-31-3-16,-38 22-2 0,38-22-1 0,0 0-4 15,0 0-5-15,0 0-3 0,0 0-2 0,0 0-2 16,0 0 2-16,0 0 1 0,12-41 3 0,-12 41-1 15,52-48 3-15,-17 21-6 0,3-1 6 0,0 1-6 16,-3-3 5-16,-1 7-4 0,-2-1 3 0,-5 0-1 16,-27 24 1-16,46-35-1 15,-46 35 2-15,28-16-1 0,-28 16 2 0,0 0 0 16,0 0 2-16,0 0 0 0,0 0-1 0,0 0-2 16,0 0-1-16,0 0 0 0,0 0 0 0,-12 38 1 15,12-38-3-15,-28 45 2 0,12-18-3 0,16-27 3 16,-27 50-4-16,27-50 2 0,-18 47-13 0,18-47-20 15,-2 37-29-15,2-37-30 0,12 38-57 0,-12-38-54 16,0 0-110-16,51 45-183 0,-51-45 136 16,56 6 361-16</inkml:trace>
  <inkml:trace contextRef="#ctx0" brushRef="#br2" timeOffset="285672.6446">3444 9292 409 0,'0'0'198'0,"0"0"-55"0,0 0 15 15,0 0 0-15,0 0-12 0,0 0-22 0,0 0-19 16,0 0-22-16,0 0-16 0,0 0-25 0,0 0-15 15,-30 0-12-15,30 0-8 0,0 0-1 0,-32 10 0 16,32-10-3-16,0 0 1 0,-37 26-4 0,37-26 2 16,-26 27-3-16,26-27 0 0,0 0-2 15,-26 36 0-15,26-36-8 0,0 0-4 0,6 31-10 16,-6-31-4-16,0 0-8 0,0 0-4 16,38 35-14-16,-38-35-18 0,45 4-31 0,-45-4-54 15,66-9-76-15,-19 3-247 0,-13-22 65 0,21 30 401 16</inkml:trace>
  <inkml:trace contextRef="#ctx0" brushRef="#br2" timeOffset="286487.1838">3860 9235 1061 0,'0'0'87'16,"0"0"-32"-16,0 0 3 0,-36 0-6 0,36 0-16 15,0 0-11-15,0 0-8 0,-32 16-9 0,32-16 1 16,0 0 8-16,-25 29 11 0,25-29 5 0,0 0 0 15,-32 40-10-15,32-40-6 0,-10 37-7 0,10-37-2 16,-2 35-1-16,2-35 2 0,0 28-4 16,0-28 2-16,0 0-6 0,0 0 0 0,18 32-2 15,-18-32 0-15,0 0 0 0,0 0 1 0,36 9 1 16,-36-9-1-16,27-9 3 0,-27 9-3 0,38-22-3 16,-38 22-6-16,39-32-4 0,-39 32-6 0,36-41 2 15,-36 41-2-15,28-37 4 0,-28 37-1 0,26-34 5 16,-26 34-1-16,17-33 5 0,-17 33 0 15,8-30 5-15,-8 30 0 0,0 0 4 16,0 0 1-16,4-31 6 0,-4 31 5 0,0 0 3 16,0 0 0-16,0 0-5 0,0 0-5 0,0 0-4 15,0 0-2-15,0 0-2 0,0 0-1 0,0 0-3 16,0 0-1-16,0 0-1 0,0 0 3 0,0 0 1 16,0 0 2-16,0 0 3 0,18 31 0 0,-18-31 3 15,0 0 5-15,0 0 1 0,32 16 4 16,-32-16-4-16,0 0-1 0,0 0-4 0,29 10-1 15,-29-10-1-15,0 0 0 0,0 0 0 0,36 8-1 16,-36-8 0-16,0 0-2 0,0 0 0 0,28 2 1 16,-28-2-2-16,0 0 0 0,0 0 0 15,0 0 2-15,0 0-1 0,0 0 3 0,4 31 1 16,-4-31 3-16,-6 30-1 0,6-30 0 0,-10 35-4 16,10-35 3-16,-12 32-4 0,12-32 3 15,0 0-1-15,0 0-2 0,0 0-1 0,0 0 0 16,0 0 1-16,0 0-1 0,0 0-2 0,0 0 3 15,0 0 2-15,0 0 2 0,0 0 6 0,42-32-5 16,-42 32 2-16,35-45-7 0,-35 45 2 0,40-45-3 16,-40 45 2-16,34-40-1 0,-34 40 0 0,23-31-2 15,-23 31 4-15,0 0 2 0,0 0 6 16,0 0 2-16,0 0 0 0,0 0-1 16,0 0-5-16,0 0-2 0,0 0-5 0,0 0-1 15,0 0-4-15,-23 29 4 0,23-29-2 0,-26 36 1 16,26-36-1-16,-16 27 0 0,16-27 0 0,0 0 0 15,0 0-1-15,14 28 3 0,-14-28 0 0,0 0 0 16,41 6 3-16,-41-6-1 0,50-10 2 0,-20 0 1 16,-1-4 3-16,7-2-2 0,-2-1 2 15,-3-1-1-15,5 0 0 0,-8 3-1 0,-1-1 4 16,-27 16-4-16,46-26 2 0,-46 26-1 0,0 0-2 16,28-10-1-16,-28 10 0 0,0 0-1 0,0 0 0 15,0 0-1-15,0 0-2 0,0 0 0 0,0 0-1 16,-20 36 0-16,20-36-3 0,-16 31-3 15,16-31-8-15,-18 36-3 0,18-36-8 0,-12 29-6 16,12-29-21-16,0 0-24 0,12 46-45 16,-12-46-78-16,0 0-106 0,32 21-224 0,-32-21 62 15,45 4 436-15</inkml:trace>
  <inkml:trace contextRef="#ctx0" brushRef="#br2" timeOffset="286754.0265">5271 9022 1576 0,'0'0'44'0,"0"0"-36"0,0 0-1 16,0 0 2-16,0 0-6 0,0 0-1 0,0 0 1 15,0 0-1-15,44-21 1 0,-14 11 0 0,3-4-8 16,7 0-10-16,-2-1-11 0,7 5-7 0,-1-4-16 16,11 12-20-16,-17-14-32 0,17 22-53 0,-55-6-46 15,72-10-52-15,-72 10-94 0,0 0-35 0,55 20 353 16</inkml:trace>
  <inkml:trace contextRef="#ctx0" brushRef="#br2" timeOffset="286926.3386">5438 9194 1339 0,'-20'57'214'16,"20"-57"-163"-16,0 0-12 0,8 31 3 0,-8-31-7 15,38 20-12-15,-38-20 0 0,47 8-14 16,-13-10-7-16,5-2-1 0,5-8-5 0,7 6-20 16,-9-13-45-16,27 21-105 0,-37-32-253 0,31 12-143 15,1 4 61-15,-17-23 509 0</inkml:trace>
  <inkml:trace contextRef="#ctx0" brushRef="#br2" timeOffset="353327.1357">6939 8700 727 0,'0'0'53'0,"0"0"0"16,6-26-3-16,-6 26 5 0,0 0-5 0,0 0-7 15,-32-12-13-15,32 12-5 0,-30 12 0 16,30-12 10-16,-39 26 9 0,7-11 4 0,32-15-1 15,-47 44-11-15,25-19-6 0,22-25-9 0,-46 57 1 16,46-57-8-16,-33 52 2 0,33-52-9 0,-18 43 0 16,18-43-6-16,0 37-1 0,0-37-2 0,12 32 2 15,-12-32-1-15,33 23 3 0,-33-23-2 16,52 16 2-16,-23-14-1 0,7 0 1 0,0-2 0 16,1-2-1-16,-1 0-1 0,-2 2 0 15,-1-6 1-15,-3 10-1 0,-30-4 1 0,51 2 0 16,-51-2-1-16,32 8 0 0,-32-8 1 0,0 0 0 15,0 0 1-15,24 31 4 0,-24-31 1 0,-6 30 3 16,6-30-3-16,-12 41 0 0,12-41-6 0,-28 50 3 16,28-50-5-16,-37 51 5 0,37-51-5 0,-38 43 2 15,38-43-3-15,-28 37 1 0,28-37-5 16,0 0-10-16,0 0-26 0,0 0-29 0,-4 30-44 16,4-30-48-16,0 0-75 0,32-2-210 0,-28-31 55 15,32 27 391-15</inkml:trace>
  <inkml:trace contextRef="#ctx0" brushRef="#br2" timeOffset="353499.4376">7020 8820 1446 0,'-28'-2'37'16,"28"2"-22"-16,0 0-13 0,0 0-2 0,0 0 3 15,38-26 2-15,-10 12 0 0,7-1-4 0,9-1 0 16,3-4-2-16,3 4-5 0,3-5-29 0,11 21-69 15,-29-32-126-15,21 24-298 0,-1 10 49 0,-27-17 348 16</inkml:trace>
  <inkml:trace contextRef="#ctx0" brushRef="#br2" timeOffset="353671.7466">7802 8950 1450 0,'-40'11'-24'0,"40"-11"-15"0,0 0-33 0,-27-2-35 15,27 2-66-15,0 0-83 0,0 0-180 16,0 0 94-16,0 0 342 0</inkml:trace>
  <inkml:trace contextRef="#ctx0" brushRef="#br2" timeOffset="354047.6863">8174 8808 790 0,'0'0'222'0,"-27"4"-185"0,27-4 6 0,-42 18 16 16,42-18 13-16,-38 21-3 0,38-21-18 15,-39 26-11-15,39-26-16 0,-36 29-4 16,36-29 5-16,-28 38 5 0,28-38-3 0,-17 45-1 15,17-45-19-15,-8 43 1 0,8-43-5 0,10 48 4 16,-10-48-2-16,25 41-2 0,-25-41-2 0,38 27 1 16,-38-27-3-16,53 18 3 0,-19-14-2 0,-4-4 1 15,5 4-2-15,-3-2 2 0,2 2-1 16,-6-2 0-16,-28-2 1 0,39 10-1 0,-39-10 0 16,0 0 2-16,32 15-2 0,-32-15 3 0,0 0 0 15,2 34 1-15,-2-34-2 0,-18 28 3 0,18-28-4 16,-36 33 3-16,36-33-3 0,-45 37 1 0,45-37-3 15,-48 34 2-15,48-34-3 0,-43 23-1 0,43-23-14 16,-30 8-22-16,30-8-52 0,0 0-75 16,0 0-100-16,0 0-194 0,-2-47 18 15,30 37 328-15</inkml:trace>
  <inkml:trace contextRef="#ctx0" brushRef="#br2" timeOffset="354219.9929">8131 8835 1380 0,'-38'8'143'0,"38"-8"-103"16,0 0-8-16,-32-4-4 0,32 4-5 16,0 0-7-16,0 0-10 0,0 0-4 0,40-13-1 15,-40 13 0-15,56-14-2 0,-23 2 1 16,7 0-11-16,5 4-26 0,-5-13-39 0,27 21-44 16,-27-28-42-16,37 28-29 0,-27-21-4 0,15 17-32 15,-8 6-35-15,-19-20-77 0,33 36 289 0</inkml:trace>
  <inkml:trace contextRef="#ctx0" brushRef="#br2" timeOffset="354392.2996">9107 8773 991 0,'0'0'72'0,"-34"15"-46"0,34-15-6 0,-29 24-1 16,29-24-5-16,-36 35-5 0,36-35-7 0,-46 57 1 16,19-21-5-16,-3 1 4 0,-2 7-5 0,1-3 7 15,-3 2-8-15,2-2 5 16,5-3-23-16,-5-5-4 0,14 1-5 0,18-34 0 15,-32 49 0-15,32-49-8 0,-15 30-36 0,15-30-103 16,0 0-25-16,0 0-145 0,0 0 179 0,0 0 169 16</inkml:trace>
  <inkml:trace contextRef="#ctx0" brushRef="#br2" timeOffset="354548.942">8816 8912 1267 0,'-38'2'67'16,"38"-2"-29"-16,0 0-4 0,-18 45 4 0,18-45-10 15,-7 30-10-15,7-30-12 0,9 32-3 0,-9-32-6 16,26 31 2-16,-26-31-2 0,46 22-2 16,-9-14-29-16,-9-18-48 0,28 18-77 0,-19-32-76 15,28 10-155-15,5 10-41 0,-23-33 276 16</inkml:trace>
  <inkml:trace contextRef="#ctx0" brushRef="#br2" timeOffset="354830.8965">9753 8711 1306 0,'-48'-1'70'16,"12"8"-49"-16,-1-1 8 0,9 8 7 0,-12-4 3 16,7 12-7-16,-7-1-13 0,1 11 5 15,-1-1 0-15,10 13 14 0,-3-7-3 16,13 8 1-16,2 0-11 0,6 7-3 0,6-5-12 16,8 0 6-16,6-10-12 0,10 1 4 0,6-7-3 15,5-3 6-15,1-6-3 0,12-5 2 0,-3-5-2 16,7-6-1-16,-1-10 5 0,3 0 1 0,-3-12 4 15,1-5-4-15,-1-7 1 0,-5-5-4 0,-4-5 0 16,-1-3-6-16,-3-12 1 0,-10 4-6 16,-4-3 5-16,-8 1-8 0,-9 6 0 0,-4-4-15 15,-5 7-11-15,-12-5-25 0,6 14-27 0,-18-14-39 16,32 47-36-16,-61-58-56 0,61 58-117 0,-48 12-141 16,5-14 21-16,29 40 443 0</inkml:trace>
  <inkml:trace contextRef="#ctx0" brushRef="#br2" timeOffset="355253.8298">10917 8643 1019 0,'0'0'45'0,"0"0"-9"0,0 0-6 0,0 0 27 16,0 0-18-16,8 31-2 0,-8-31-12 0,-18 41-11 15,8-9 0-15,-10-1 0 16,2 13 10-16,-7-3-2 0,5 8 5 0,-6-2-14 16,8 5 0-16,-2-1-12 0,3 0 4 0,5-4-8 15,-2-3 4-15,10-9-6 0,-4-4-2 0,14-1-22 16,-6-30-28-16,12 47-33 0,-12-47-22 0,0 0-34 15,0 0-31-15,39 26-56 0,-7-16-145 0,-36-40 180 16,38 30 198-16</inkml:trace>
  <inkml:trace contextRef="#ctx0" brushRef="#br2" timeOffset="355394.8086">10705 9066 1457 0,'0'0'178'0,"-28"0"-112"0,28 0-19 15,0 0-10-15,0 0-9 0,46-14-3 16,-11 0-12-16,3 0-6 0,16-5-6 0,9-5-2 15,2-3-11-15,14 3-18 0,-11-11-54 0,21 27-118 16,-40-14-309-16,25 0-73 0,-5 7 150 16</inkml:trace>
  <inkml:trace contextRef="#ctx0" brushRef="#br2" timeOffset="356303.3317">12204 8711 1073 0,'0'0'267'0,"0"0"-248"16,0 0-16-16,32-37 8 0,3 15 20 16,-1 1-15-16,5-5 11 0,-1 8-21 0,4-1-6 15,-3 3-17-15,-1 2 17 0,0 1-16 0,-5 5 20 16,-33 8-1-16,50-10-1 0,-50 10-2 0,35 0-1 16,-35 0 1-16,0 0 1 0,0 0 2 0,18 35 1 15,-18-35 17-15,-32 49-35 0,7-17 33 0,-9 3-34 16,-4-3 14-16,-1 5 11 0,-5-1 4 15,5 1 15-15,-5-7 4 0,14 3 5 0,-3-9-10 16,33-24-7-16,-30 37-12 0,30-37-4 0,0 0-6 16,2 28 1-16,-2-28 0 0,0 0 3 0,44 11 2 15,-44-11 4-15,53-4 3 0,-21-1 1 16,3-5 4-16,3 4-2 0,-8-4 2 0,3 6-2 16,-5 0-4-16,-28 4-2 0,40 2-4 0,-40-2 1 15,0 0 5-15,0 0 6 0,0 0 0 16,4 47 3-16,-20-19-10 0,-10 7-2 0,-6 3-8 15,-3 1 3-15,-9 2-6 0,7-3 5 0,-3-5-5 16,4-3 5-16,5-9-5 0,31-21 0 0,-32 40-19 16,32-40-23-16,0 0-46 0,0 0-52 0,38 29-104 15,-38-29-232-15,51-27-22 0,1 17 183 0</inkml:trace>
  <inkml:trace contextRef="#ctx0" brushRef="#br2" timeOffset="356459.9749">13085 9001 1696 0,'-30'6'17'0,"30"-6"-20"15,-41 4-4-15,41-4-18 0,0 0-26 16,0 0-45-16,0 0-54 0,0 0-55 0,-8-38-64 16,8 38-180-16,53-23 46 0,-45-11 349 0</inkml:trace>
  <inkml:trace contextRef="#ctx0" brushRef="#br2" timeOffset="356788.9445">13483 8662 1242 0,'-32'12'49'0,"5"-12"-13"0,27 0 7 16,-48 6 5-16,48-6-5 0,-49 16-11 0,49-16 2 15,-58 31 6-15,30-5 7 0,-7-6-1 0,13 7 3 16,-10-5-13-16,15 7-3 0,17-29-15 0,-24 42-5 15,24-42-8-15,2 33-1 0,-2-33-1 16,28 28 4-16,-28-28 1 0,53 17-1 0,-15-13-1 16,9-4-2-16,5-2-1 0,-1-4 0 0,1 0-1 15,1-1 0-15,-5 3-2 0,-5-2 0 16,-7 6 1-16,-7 0-2 0,-29 0 1 0,32 10 1 16,-32-10 2-16,0 0 2 0,12 31-3 0,-12-31 1 15,-24 39-2-15,6-11 1 0,-9 0-3 0,-5 1 2 16,-4 1-4-16,1-9 5 0,-1 5-6 15,2-8 0-15,5 1-8 0,1-7-6 0,28-12-18 16,-46 20-23-16,46-20-37 0,-27 0-61 0,27 0-127 16,0 0-256-16,0 0 46 0,35-10 320 0</inkml:trace>
  <inkml:trace contextRef="#ctx0" brushRef="#br2" timeOffset="356945.5671">13354 8747 1660 0,'0'0'73'0,"-33"-4"-35"16,33 4-9-16,0 0-6 0,0 0-10 0,0 0-8 16,0 0-4-16,31-30-1 0,-31 30-1 0,54-27 0 15,-19 11-8-15,7 2-19 0,-2-15-30 0,17 27-79 16,-23-36-76-16,39 42-164 0,-14-11-160 16,-11-15 83-16,23 34 428 0</inkml:trace>
  <inkml:trace contextRef="#ctx0" brushRef="#br2" timeOffset="357305.8605">14457 8595 1151 0,'0'0'30'0,"-31"10"-14"16,31-10 7-16,-30 30-11 0,30-30 25 0,-52 43-18 16,21-21 20-16,3 11 0 0,-10-5 5 0,7 13 5 15,-9-11-14-15,4 13 4 0,-1-4-24 0,-7 1-4 16,5-3-11-16,-1 0 7 0,-2 1-8 0,11-3 2 15,1-5-4-15,30-30 4 0,-39 43-6 0,39-43-10 16,0 0-32-16,-30 14-32 0,30-14-28 0,0 0-16 16,28-18-3-16,-21-11-5 0,23 9-15 15,-10-16-13-15,8 5 14 0,-1-1 32 16,5-3 47-16,-8 2 62 0,2 3 63 0,-9 3 43 16,-5-1 61-16,-12 28 25 0,14-39 26 0,-14 39-7 15,0 0-18-15,0 0-30 0,0 0-43 0,0 0-28 16,0 0-27-16,0 0-18 0,0 0-13 0,-28 23-8 15,28-23-10-15,0 0-4 0,0 40-9 16,0-40 3-16,20 27-4 0,-20-27 0 0,48 30-11 16,-48-30-14-16,63 23-24 0,-35-25-46 0,27 22-83 15,-55-20-144-15,76-14-251 0,-21 18 48 0,-6-16 366 16</inkml:trace>
  <inkml:trace contextRef="#ctx0" brushRef="#br2" timeOffset="357901.1005">14988 8769 247 0,'22'-34'44'0,"-22"34"-13"0,33-24 30 0,-33 24 27 16,28-37 27-16,-28 37-2 0,22-41-1 0,-22 41-10 15,10-38-11-15,-10 38-10 0,0-43-9 0,0 43-4 16,-14-35-15-16,14 35 14 0,0 0-23 0,-34-20 10 16,34 20-8-16,-45-4-3 0,15 10-4 0,30-6-1 15,-55 22-4-15,55-22 1 16,-60 45 11-16,32-14-38 0,-1 3 29 0,1 7-35 16,2-5 11-16,7 3 6 0,-1-2-8 0,4 5 5 15,6-5-9-15,4 0 3 0,6-3-6 0,6-3 4 16,6-5-4-16,-12-26 2 0,43 45-4 0,-13-29 3 15,12-6-3-15,3-6 0 0,9-6 0 0,5-10-1 16,4-8 1-16,1-7-2 0,-1-5 3 0,-7-3-5 16,-3-1 5-16,-7 1-5 0,-9-2 6 15,-7 3-6-15,-12 1 6 0,-8 1-5 0,-8 1 4 16,-6 3-3-16,-6-1 2 0,-6-1-4 0,16 30-13 16,-53-49 27-16,17 35-31 0,-2 2 31 0,-1 4-16 15,-3 4 1-15,4 6-2 0,1 0-3 16,7 6-10-16,30-8-11 0,-38 18-14 0,38-18-40 15,-3 28-40-15,3-28-99 0,33 15-133 16,3-9-154-16,-3-12 41 0,27 22 454 0</inkml:trace>
  <inkml:trace contextRef="#ctx0" brushRef="#br2" timeOffset="358057.7247">15831 8820 1703 0,'-35'2'15'16,"35"-2"-30"-16,-44 0-5 0,44 0-7 16,0 0-23-16,0 0-38 0,10-49-48 0,24 49-49 15,-26-30-36-15,31 22-63 0,-5 0-66 0,-12-21 9 16,33 31 341-16</inkml:trace>
  <inkml:trace contextRef="#ctx0" brushRef="#br2" timeOffset="358465.0135">16295 8418 1122 0,'-36'16'154'0,"-3"-20"-64"16,39 4 2-16,-72 16 2 0,43 1-11 16,-15-9-26-16,12 8-17 0,-11-2-11 0,13 2-4 15,-2-3-3-15,32-13-3 0,-33 24-5 0,33-24-23 16,0 0 27-16,-6 33-34 0,6-33 30 0,24 34-11 15,-24-34-1-15,51 26 2 0,-9-21-2 0,5 5 1 16,1-6-2-16,5 2 0 0,1 0-2 0,-7 0 1 16,-1 0 0-16,-7 4 1 0,-5 1-1 0,-4 1 2 15,-30-12-2-15,37 24 3 0,-37-24-1 16,16 27 3-16,-16-27-3 0,-10 38 3 0,10-38-4 16,-29 53 2-16,3-25-2 0,-8-5 2 0,-4 3-3 15,-1-3 3-15,-3-3-1 0,5-4 5 16,1 0 0-16,4-5 4 0,-1-5-3 0,33-6 0 15,-48 4-2-15,48-4-5 0,0 0 0 0,0 0-4 16,-20-41 2-16,20 41-3 0,20-53 5 0,6 21-4 16,4-3 0-16,-1-3-11 0,13 1-3 15,-4-4-13-15,5 5 0 0,-3-3-13 0,5 11-9 16,-9-9-6-16,11 21-40 0,-23-21-16 0,26 35-60 16,-38-28-66-16,21 13-139 0,1 17-69 0,-28-30 214 15</inkml:trace>
  <inkml:trace contextRef="#ctx0" brushRef="#br2" timeOffset="358762.6149">16651 8481 1552 0,'-37'-2'73'15,"37"2"-67"-15,0 0-5 0,0 0 8 0,27-8 14 16,1 4 4-16,0-9 2 0,13 1-3 15,-1-6 3-15,13 2-4 0,-5-1 2 0,7-3-6 16,-1 4-2-16,-1 2-9 0,-3 1-1 0,-3 3-5 16,-3 2 4-16,-8 4 1 0,-36 4 4 0,47 2 2 15,-47-2 0-15,0 0 0 0,26 28-3 16,-26-28-2-16,-12 43-3 0,-6-8-1 0,-14 7-5 16,1 1-11-16,-13 8 22 0,-1 2-24 0,-1-4 23 15,-1 10-9-15,3-11-6 0,6 1 1 16,7-2-15-16,-3-5-10 0,14 1-26 0,-7-16-36 15,27 25-84-15,-32-45-157 0,36 25-250 0,-2-5 40 16,-2-27 362-16</inkml:trace>
  <inkml:trace contextRef="#ctx0" brushRef="#br2" timeOffset="360031.418">6572 9609 593 0,'0'0'108'0,"0"0"-15"16,0 0-6-16,0 0-18 0,0 0-22 0,38 22-20 16,-38-22-14-16,34 19-4 0,-34-19-7 15,35 18-17-15,-35-18 14 0,42 28-14 16,-42-28 15-16,51 19 1 0,-23-9-1 0,6-2 4 15,-1-2 5-15,11-2 6 0,-4-4 12 0,11 0 8 16,-3-6 5-16,13 4 0 0,-4-10-2 0,13 4-5 16,-3-5 1-16,8 1-3 0,-1-6 0 0,9 4 13 15,-6-2-24-15,6 5 14 0,0-3-24 0,-2 4-5 16,1-2-2-16,-5 4-3 0,2 0-17 16,-4 3 17-16,1 1-17 0,-1 0 18 0,2 0 1 15,0 0-1-15,3 2 0 0,-3-4-1 0,4 2 1 16,2 2-1-16,4-6 1 0,-4 6-1 0,1-2 2 15,-1-2 3-15,-4-2 7 0,6 5 9 0,0-5 6 16,6 2-1-16,-2-4 2 0,4 8-7 16,-1-6-3-16,1 6-4 0,-2-2-7 0,-2 4-4 15,-4 2-4-15,-4 2 2 0,2 2-1 16,-2 4 3-16,-5 0-2 0,5 1 1 0,-8 3-1 16,2 0-1-16,-1 0-1 0,-1 2 3 0,0-3-3 15,2-1 2-15,3 0 18 0,-3 2-36 0,6-2 36 16,-6-3-35-16,10-3 19 0,5-2 1 0,-3-2 0 15,2-2-1-15,6 0-1 0,0-2 5 0,4-4 5 16,2 2 2-16,0-7 2 0,0 3 11 16,-2-4-38-16,-2 2 35 0,2 2-37 0,2-2 17 15,-4 1 1-15,0 1-4 0,0-2 1 16,-4 2-2-16,-2-2 1 0,-2 4-2 0,-4-4 1 16,4 2-1-16,3-1 2 0,-1-3-2 0,0 2 2 15,2-2-1-15,-2-2 1 0,2 5-2 0,2-1 2 16,0 0-1-16,0-2 1 0,-2 2-1 0,0-2 1 15,2 3-2-15,-2-3 2 0,0 2-2 16,-1 0 2-16,1 2-2 0,-4 4 1 0,-4 0 0 16,-2 4 0-16,-2 0 1 0,-6 0-2 0,-3 4 2 15,-3 0-2-15,-2 2 1 0,-1 0 1 0,-3 0 0 16,-6 4 0-16,5 2 0 0,-7-1-3 0,3-1 2 16,-3 2-1-16,-1-2 1 0,1 0 0 0,4 0 0 15,-3-1-1-15,1 1 2 0,7-2-2 16,-7 0 2-16,6-6 0 0,1 4-1 15,1-4 1-15,6-2 0 0,-5-2 1 0,5-4-1 16,-4 4 1-16,5-4-1 0,-7 0 0 0,4-2-1 16,-3-2 2-16,-1 1-2 0,-2-3 1 0,-5 0 0 15,-3-2 0-15,-1 2-1 0,1 1 1 0,-3-1-1 16,-3-2 1-16,5 0-1 0,-7 2 2 0,7-3-3 16,1 5 1-16,-1 0-1 0,-1-2 2 15,-2 2-1-15,1 2 2 0,-5-1-3 0,-1 1 2 16,-2 0-1-16,-7 2 0 0,-1 0 0 0,-8 2-7 15,-28 4-13-15,37-2-25 0,-37 2-36 0,0 0-64 16,0 0-80-16,0 0-135 0,-35 26-129 16,-3-28 94-16,20 29 395 0</inkml:trace>
  <inkml:trace contextRef="#ctx0" brushRef="#br2" timeOffset="361018.2612">8741 10007 821 0,'2'-34'292'15,"-2"34"-193"-15,0 0-24 0,0 0-8 0,0 0-13 16,0 0-19-16,-30-14-16 0,30 14-10 0,0 0-5 16,-34 10 1-16,34-10 2 0,-33 18 1 0,33-18 0 15,-40 29 1-15,40-29-6 0,-49 44 4 16,49-44 0-16,-50 53 9 0,26-26 4 0,6 5 5 16,18-32-3-16,-33 55-4 0,33-55-10 0,-10 43-1 15,10-43-7-15,10 34 3 0,-10-34-3 16,35 27 1-16,-35-27-1 0,50 18 1 0,-18-14 0 15,3-2 1-15,-1-2-1 0,6 0 0 0,-1-2-1 16,-1 4 0-16,-3 0 1 0,-1 2-1 16,-4 0 0-16,-30-4 1 0,47 18-1 0,-47-18 2 15,30 25 0-15,-30-25 2 0,16 34-1 0,-16-34 2 16,-8 43-4-16,0-16 4 0,-4 1-6 0,-4 0 4 16,16-28-5-16,-39 49-12 0,39-49 31 0,-44 37-33 15,44-37 34-15,-30 26-18 0,30-26-9 0,0 0-12 16,0 0-27-16,-27 6-38 0,27-6-66 0,0 0-66 15,19-32-213-15,-19 32-44 0,18-57 232 16</inkml:trace>
  <inkml:trace contextRef="#ctx0" brushRef="#br2" timeOffset="361190.5686">8778 10091 1564 0,'-33'12'58'16,"33"-12"-38"-16,0 0-7 0,0 0-3 15,0 0 0-15,0 0-1 0,0 0-2 0,33 0 0 16,-33 0-5-16,50-14 1 0,-17 4-3 0,5 1-2 16,-2-7-25-16,11 10-47 0,-19-24-77 0,35 36-141 15,-23-19-240-15,5-5 34 0,13 22 372 0</inkml:trace>
  <inkml:trace contextRef="#ctx0" brushRef="#br2" timeOffset="361331.5456">9570 10278 748 0,'14'-37'-110'0,"-14"37"-44"16,0 0-107-16,2-43 39 0,-2 43 222 16</inkml:trace>
  <inkml:trace contextRef="#ctx0" brushRef="#br2" timeOffset="361676.158">10024 10026 865 0,'0'0'25'0,"0"0"-22"0,-28-6 8 16,28 6 15-16,-32 4 20 0,32-4 18 0,-39 20 15 15,5-14 9-15,16 21 3 0,-13-15-3 0,15 18-5 16,-14-11-15-16,14 9-16 0,16-28-20 0,-29 53-1 15,29-53-13-15,-10 51 2 0,10-51-4 0,0 38-7 16,0-38-3-16,15 31 3 16,-15-31-4-16,32 28 0 0,-32-28-3 0,54 21-1 15,-27-15-1-15,7 0 0 0,-2-2 1 0,-5-2-1 16,1 2-1-16,-28-4 2 0,52 14-2 0,-52-14 0 16,27 14 1-16,-27-14 0 0,0 0-1 0,10 27 3 15,-10-27-2-15,-14 28 3 0,14-28-4 0,-23 29 2 16,23-29-3-16,-44 28 0 0,44-28-7 0,-40 20-4 15,40-20-13-15,-35 9-15 0,35-9-28 16,0 0-37-16,0 0-60 0,-26-29-89 0,26 29-173 16,30-38-43-16,-26-3 314 0</inkml:trace>
  <inkml:trace contextRef="#ctx0" brushRef="#br2" timeOffset="361848.4651">10052 10117 1432 0,'-44'-8'136'15,"44"8"-90"-15,0 0-18 0,0 0-3 0,0 0-5 16,0 0-7-16,0 0-4 0,0 0-3 0,28-6-2 16,-28 6-4-16,55-22 2 0,-19 9-7 0,7-3-13 15,-3-6-22-15,17 14-41 0,-13-27-61 0,31 35-49 16,-29-34-40-16,31 27-7 0,-26-17 67 0,17 10 46 16,-5 2 2-16,-15-19-125 0,25 37 141 15,-43-32 107-15</inkml:trace>
  <inkml:trace contextRef="#ctx0" brushRef="#br2" timeOffset="362020.7718">10939 9888 747 0,'0'0'190'0,"-34"14"-49"16,34-14-14-16,-28 20-21 0,28-20-23 0,0 0-24 16,-27 33-13-16,27-33-10 0,0 0-3 0,-28 38-3 15,28-38 5-15,-18 41-1 0,16-9-1 0,-6-3-13 16,6 9-3-16,-4 1-8 0,0 2 3 16,2 3-5-16,-4-3 3 0,4 6-11 0,-4-2 4 15,2-1-6-15,-1-7 2 0,5-3-18 0,2-34-15 16,0 59-54-16,0-59-54 0,9 41-21 0,-9-41-106 15,0 0-182-15,28 8-2 0,-28-8 300 0</inkml:trace>
  <inkml:trace contextRef="#ctx0" brushRef="#br2" timeOffset="362208.7416">10733 10213 1238 0,'0'0'311'0,"-46"-10"-281"0,46 10-11 0,0 0 3 15,0 0 1-15,0 0-6 0,0 0-5 0,0 0 2 16,0 0 4-16,44-13-1 16,-9-1-4-16,5 2-6 0,7-6-5 0,5-3-16 0,3 5-30 15,-7-18-46-15,23 29-74 0,-33-35-61 0,41 24-177 16,-14-1-79-16,-15-21 159 0</inkml:trace>
  <inkml:trace contextRef="#ctx0" brushRef="#br2" timeOffset="362678.6696">11564 9950 1332 0,'-45'-2'55'0,"45"2"-19"0,-46-2 14 16,46 2 5-16,0 0-7 0,0 0-20 0,0 0-8 15,0 0 3-15,0 0 7 16,48-24 4-16,-21 14-1 0,11 4-4 0,4-4-9 15,3 1-6-15,-3-3-3 0,3 2-2 0,1 0-1 16,-3 4-1-16,-5 2-2 0,-2 4-1 0,-7 0-2 16,-29 0 1-16,46 6 0 0,-46-6 2 0,0 0 1 15,32 18 2-15,-32-18-1 0,0 0 4 0,0 0-2 16,-16 39 0-16,16-39-5 0,-48 32-1 0,13-13-4 16,-9 3 3-16,3 2-3 0,-5 1 3 15,0 3-5-15,-3-1 5 0,9 1-4 0,1-3 4 16,5-1-3-16,34-24 1 0,-38 41-2 0,38-41 1 15,-17 38-2-15,17-38 2 0,8 27-2 0,-8-27 3 16,31 16-1-16,-31-16 2 0,62 2 0 16,-23-6-1-16,11-4 0 0,1-2 0 0,5 1 2 15,1-5-2-15,-5 2 4 0,-1 2 0 0,-3-2 3 16,-15 6 1-16,-5 3 2 0,-28 3-1 16,0 0 2-16,30 3 4 0,-30-3 2 0,0 0 0 15,-20 40-4-15,20-40-3 0,-44 53-6 0,11-22 0 16,-7 1-4-16,-6 1 0 0,3-3 0 0,1-1 0 15,5-1 0-15,1-4 0 0,4-1-3 0,32-23-14 16,-41 36-25-16,41-36-22 0,0 0-63 0,0 0-87 16,0 0-218-16,0 0-166 0,47 2 91 15,-3-2 465-15</inkml:trace>
  <inkml:trace contextRef="#ctx0" brushRef="#br2" timeOffset="362850.9757">12616 10152 1387 0,'-32'-8'-14'0,"32"8"-5"15,-40-8 8-15,40 8-9 0,-33-11-12 0,33 11-22 16,-28-8-22-16,28 8-43 0,0 0-27 0,0 0-44 16,0 0-92-16,0 0-50 0,54-4 241 0</inkml:trace>
  <inkml:trace contextRef="#ctx0" brushRef="#br2" timeOffset="363179.9263">12948 9875 1008 0,'-39'25'200'0,"-5"-29"-101"0,44 4-14 0,-51 12-9 16,51-12-16-16,-46 14-16 0,46-14-2 0,-49 22 2 15,49-22 2-15,-46 31-3 0,46-31-1 16,-35 39-12-16,35-39-4 0,-20 48-9 0,20-48 0 15,-8 49-5-15,8-49 2 0,8 45-7 0,-8-45 1 16,27 38-5-16,-27-38 1 0,46 31-3 16,-18-17 0-16,1-2-1 0,7-3 0 0,-2-1 0 15,-5-2 1-15,1-2-2 0,2 0 2 0,-32-4-1 16,47 10 0-16,-47-10 0 0,30 12 1 0,-30-12-1 16,0 0 3-16,18 27-2 0,-18-27 1 15,-10 30 0-15,10-30 0 0,-22 41-2 0,22-41 2 16,-39 44-4-16,39-44 3 0,-38 41-7 0,38-41-5 15,-38 35-15-15,38-35-11 0,-27 26-27 0,27-26-28 16,0 0-67-16,-38-6-117 0,38 6-258 0,0 0-1 16,12-43 334-16</inkml:trace>
  <inkml:trace contextRef="#ctx0" brushRef="#br2" timeOffset="363336.5655">12849 9888 1960 0,'0'0'84'0,"0"0"-81"0,0 0-3 16,0 0 0-16,0 0 0 0,0 0 0 0,46-33 0 16,-10 19 0-16,9-5 0 0,11 3-9 15,5-10-49-15,12 14-24 0,-7-19-49 0,35 31-123 16,-30-22-326-16,24 3-10 0,8 7 248 0</inkml:trace>
  <inkml:trace contextRef="#ctx0" brushRef="#br2" timeOffset="364996.9718">2745 11477 823 0,'0'0'32'15,"0"0"7"-15,-30-4 9 0,30 4 11 0,0 0-1 16,0 0-2-16,0 0-8 0,0 0-7 16,0 0-10-16,0 0-2 0,0 0 13 0,0 0 8 15,0 0-1-15,30 4-5 0,-30-4-15 0,32 4-10 16,-32-4-3-16,39 8 0 0,-39-8 1 16,52 11 1-16,-52-11-3 0,47 16-2 0,-47-16-5 15,48 18-3-15,-48-18-1 0,45 22 0 0,-45-22-1 16,28 19 2-16,-28-19-1 0,16 28 0 15,-16-28-2-15,2 39-11 0,-2-39 33 0,-16 53-33 16,-2-21 31-16,-4 1-17 0,-7 5-6 0,-5-3 5 16,-2 1-4-16,-1-1 4 0,-1-6-4 0,8-1 4 15,-1-8-4-15,31-20 4 0,-38 25-2 0,38-25-1 16,0 0 0-16,0 0 0 0,0 0 2 0,36-29 1 16,-1 3 7-16,11-9-5 0,9-10 3 0,3-7-8 15,11-5 7-15,-4 0 5 16,7-6-20-16,1 6 26 0,-6 0-25 0,3 0 11 15,-9 0 6-15,0 6-9 0,-9 7 7 0,-11 5-6 16,-5 11 3-16,-36 28-3 0,46-33 3 0,-46 33 2 16,0 0 5-16,0 0-1 0,0 0-1 0,0 0-5 15,-28 35-5-15,2-7-1 0,-6 11-4 0,-5 5 7 16,-7 7-8-16,1-4 7 0,3 6-9 0,2-8 1 16,13-1-13-16,1-7-17 0,20 6-1 15,4-43-64-15,18 75-30 0,-18-75-106 0,45 42-242 16,-9-15-15-16,-4-21 205 0</inkml:trace>
  <inkml:trace contextRef="#ctx0" brushRef="#br2" timeOffset="365310.2576">4026 11752 891 0,'0'0'141'16,"0"0"-39"-16,0 0 2 0,0 0-14 15,-38-13-26-15,38 13-27 0,0 0-13 0,-37 29-7 16,37-29-7-16,-44 34 3 0,44-34-1 16,-47 53 4-16,19-28-4 0,0 5 1 0,1-3-6 15,27-27 3-15,-36 44-5 0,36-44 1 0,-18 27-7 16,18-27-1-16,0 0-2 0,0 0 2 0,36 26-1 15,-36-26-3-15,55-4-10 0,-21-12-35 0,11 8-6 16,-7-19-33-16,19 19-44 0,-19-26-25 16,23 21-66-16,-23-17-25 0,8-5-68 0,11 25 63 15,-31-30 255-15</inkml:trace>
  <inkml:trace contextRef="#ctx0" brushRef="#br2" timeOffset="366093.4698">4365 11699 330 0,'0'0'104'15,"-32"-25"9"-15,32 25 16 0,-28-4 2 16,28 4-15-16,0 0-18 0,-33 14-8 15,33-14-14-15,0 0-21 0,-48 17 6 0,48-17-16 16,0 0 3-16,-32 46-3 0,32-46-8 0,-21 35 0 16,21-35-5-16,-24 39 2 0,24-39-4 0,-16 46-4 15,16-46-6-15,-12 49 3 0,12-49-9 0,-2 37 3 16,2-37-10-16,0 0-1 0,18 32-2 0,-18-32 1 16,0 0-2-16,45 17-1 0,-45-17 0 0,46-2 0 15,-18-7 2-15,-1-5-3 0,7-4 1 16,-4-4-2-16,3-1 0 0,-5-5-4 0,0 1 2 15,-6-3-7-15,3 3 3 0,-5-3-6 0,-20 30 4 16,34-55-1-16,-34 55-18 0,14-47 36 16,-14 47-30-16,6-38 33 0,-6 38-9 0,0 0-2 15,-14-37 1-15,14 37-1 0,0 0 0 0,0 0-2 16,-32-10-1-16,32 10 1 0,0 0 0 0,0 0 0 16,-34 28 0-16,34-28 1 0,0 0-2 15,-11 35-10-15,11-35 33 0,0 0-32 0,10 36 36 16,-10-36-19-16,0 0 0 0,21 27 2 0,-21-27-3 15,0 0 1-15,36 16 0 0,-36-16 1 0,32 6 1 16,-32-6 1-16,29-2 2 0,-29 2 0 0,30-4-1 16,-30 4 0-16,32-2-2 0,-32 2-1 0,0 0-3 15,0 0-1-15,29-4-1 16,-29 4 0-16,0 0-1 0,0 0 1 0,0 0-1 16,0 0 1-16,0 0-1 0,0 0 0 0,0 0 0 15,-6 29 1-15,6-29-2 0,-11 34 2 0,11-34-3 16,-18 43 4-16,18-43-5 0,-28 51 5 0,28-51-4 15,-20 46 2-15,20-46 0 0,-10 29-1 0,10-29 0 16,0 0 0-16,0 0-1 0,0 0 0 0,0 0 1 16,0 0 2-16,0 0 3 0,38 2-1 15,-38-2 1-15,45-39-4 0,-19 9 2 0,2 1-4 16,0-1 3-16,-5 1-4 0,3 1 4 0,0 1-4 16,-26 27 4-16,38-48-3 0,-38 48-17 0,29-31 29 15,-29 31-29-15,0 0 19 0,0 0 1 16,0 0-9-16,0 0 13 0,0 0 2 0,0 0-1 15,0 0-1-15,0 0 15 0,0 0-17 0,-12 41 16 16,12-41-16-16,-19 38-2 0,19-38 0 16,-14 31 0-16,14-31-2 0,0 0-1 0,6 28 2 15,-6-28-2-15,0 0 2 0,27 13 2 0,-27-13 1 16,34 0 6-16,-34 0 1 0,55-17-1 0,-21 1 0 16,8-2-2-16,-3-1-4 0,5-3 5 0,-6 2-3 15,-1 2-15-15,1 3 16 0,-11 3-18 0,5 2 13 16,-32 10 2-16,32-6-4 0,-32 6 1 15,0 0 1-15,0 0-2 0,0 0 1 0,16 28 14 16,-16-28-13-16,-12 41 12 0,12-41-11 16,-26 53-6-16,8-23-2 0,0-3-10 0,18-27-9 15,-25 51-12-15,25-51-9 0,-10 44-21 0,10-44-40 16,8 33-82-16,-8-33-144 0,0 0-243 0,29-10 58 16,-29 10 413-16</inkml:trace>
  <inkml:trace contextRef="#ctx0" brushRef="#br2" timeOffset="366312.7694">5873 11520 1158 0,'-27'-25'323'0,"27"25"-309"0,0 0-14 15,0 0 5-15,0 0 18 0,0 0 8 0,0 0 6 16,27-26-5-16,-27 26-14 0,40-14-11 0,-40 14-3 15,54-19-3-15,-27 13 0 0,3-2-1 0,2 2-8 16,-5-2-17-16,3 10-27 0,-30-2-32 0,50-4-48 16,-50 4-51-16,35-4-90 0,-35 4-208 0,0 0 68 15,0 0 411-15</inkml:trace>
  <inkml:trace contextRef="#ctx0" brushRef="#br2" timeOffset="366485.0726">5903 11684 1607 0,'-26'33'93'0,"26"-33"-48"0,0 0-2 0,-8 31-13 16,8-31-8-16,0 0-8 0,32 14-6 0,-32-14-6 16,42-8-3-16,-9 1-8 0,3-13-23 15,14 8-53-15,-17-33-106 0,42 21-327 0,-23-1-72 16,-3-5 153-16</inkml:trace>
  <inkml:trace contextRef="#ctx0" brushRef="#br2" timeOffset="373939.942">7048 11189 853 0,'0'0'225'0,"0"0"-157"16,0 0-8-16,0 0-4 0,0 0-7 0,0 0-7 15,0 0-2-15,6-27-3 0,-6 27-2 0,29-18-2 16,-29 18-2-16,48-12-2 0,-20 5-3 0,7 1-9 15,1-2-6-15,1-2-7 0,3 2-1 0,4 0-1 16,-9 4 1-16,1 2-1 0,-36 2-2 16,47-2 0-16,-47 2 0 0,30 2 0 0,-30-2-2 15,0 0 1-15,0 0 0 0,0 0 2 0,10 28 0 16,-10-28 1-16,-18 27-2 0,18-27 2 0,-31 36-4 16,31-36 4-16,-42 35-3 0,42-35 2 0,-42 34-2 15,42-34-1-15,-35 23 0 0,35-23 0 0,0 0 1 16,0 0-1-16,0 0-2 0,0 0 0 0,0 0-1 15,-10 28 3-15,10-28 1 0,28 4 0 0,-28-4 0 16,37 0 1-16,-37 0-2 0,40-2 1 0,-40 2 1 16,39-4 0-16,-39 4 0 0,30 4 0 0,-30-4 0 15,0 0 1-15,0 0-2 0,30 35 6 16,-30-35 0-16,0 40 2 0,0-40-1 0,-18 49 3 16,4-20-5-16,-4-1 8 0,-5-1-6 0,3 7 5 15,20-34-6-15,-46 51 0 0,46-51-6 0,-45 41 2 16,45-41-5-16,0 0 0 0,-28 30 10 0,28-30-39 15,0 0 0-15,0 0-53 0,36 6-52 0,-36-6-88 16,43-38-182-16,-3 25-84 0,-13-25 239 0</inkml:trace>
  <inkml:trace contextRef="#ctx0" brushRef="#br2" timeOffset="374096.5843">7953 11436 1314 0,'0'0'36'15,"0"0"-16"-15,-28-16-2 0,28 16-4 0,0 0-9 16,0 0-18-16,0 0-18 0,-8-28-24 0,8 28-23 16,0 0-13-16,0 0 0 0,0 0-8 0,38-8-28 15,-38 8-56-15,0 0-128 0,57-6-16 0,-57 6 327 16</inkml:trace>
  <inkml:trace contextRef="#ctx0" brushRef="#br2" timeOffset="374425.5365">8606 11107 725 0,'-28'31'104'15,"-1"-27"-7"-15,29-4 10 0,-60 26-2 0,60-26-10 16,-57 35-18-16,31-9-9 0,-12-8-15 0,19 11-8 16,19-29-13-16,-38 55 5 0,38-55-9 0,-24 57 1 15,24-57-8-15,-4 53-9 0,6-25-9 0,-2-28 4 16,20 47-1-16,-20-47 4 0,32 38 0 0,-32-38 0 15,45 23-4-15,-17-15 1 0,0 2-2 0,1-10-1 16,-29 0 1-16,48-4-2 0,-48 4 1 0,36-16-1 16,-36 16 1-16,29-27 0 0,-29 27-1 0,24-38-3 15,-24 38 0-15,20-47-11 0,-20 47-6 16,10-59-13-16,-10 59-4 0,6-63-15 0,-6 63 8 16,2-49-4-16,-2 49 3 0,0-41 2 0,0 41-3 15,-8-32-6-15,8 32-1 0,0 0-5 0,0 0-4 16,0 0-6-16,0 0-12 0,0 0-17 0,0 0-22 15,-28 0-34-15,28 0-86 0,8 43-98 0,-8-43 243 16</inkml:trace>
  <inkml:trace contextRef="#ctx0" brushRef="#br2" timeOffset="374691.8338">9054 11178 929 0,'-2'-40'152'0,"2"40"-103"15,0 0 0-15,0 0 15 0,-6-33 13 0,6 33-4 16,0 0-11-16,0 0-7 0,0 0-11 16,0 0-6-16,0 0-9 0,0 0-5 0,0 0-5 15,0 0-3-15,-26 27 1 0,26-27 5 0,-18 36 1 16,18-36 4-16,-18 49-4 0,18-49-1 0,-12 47-8 16,12-47-1-16,-2 36-7 0,2-36 0 0,18 27-3 15,-18-27 0-15,36 20-2 0,-36-20 1 0,59 12-1 16,-17-12-2-16,3-8-6 0,3-6-13 15,7 0-14-15,-1-11-22 0,9 9-22 16,-13-21-29-16,19 25-45 0,-31-32-75 0,25 15-217 16,-14 13-40-16,-25-21 232 0</inkml:trace>
  <inkml:trace contextRef="#ctx0" brushRef="#br2" timeOffset="374879.8166">9378 11048 1385 0,'-41'12'64'0,"41"-12"-34"15,-44 33-9-15,44-33 4 0,-36 39-4 0,36-39 0 16,-27 50-4-16,17-17 5 0,-8-1-7 16,8 5 5-16,0-2-7 0,2 3 3 0,-2-7-8 15,4 7-3-15,3-7-6 0,3-3-15 0,3 7-17 16,-3-35-7-16,12 63-34 0,-12-63-22 0,14 49-39 16,-14-49-95-16,0 0-149 0,34 36-67 15,-34-36 214-15</inkml:trace>
  <inkml:trace contextRef="#ctx0" brushRef="#br2" timeOffset="376430.5545">10036 11026 878 0,'0'0'80'0,"0"0"-13"0,-36 14 4 0,36-14 1 16,0 0-3-16,-38 29-7 0,38-29-11 0,-35 18-4 15,35-18-3-15,-42 20 1 0,14-16-2 0,28-4 3 16,-49 19-9-16,49-19-6 0,-40 18-7 0,40-18-8 16,0 0-7-16,0 0-3 0,0 0-4 15,0 0 0-15,-8 34 1 0,8-34 2 0,28 23-2 16,-28-23 2-16,52 22-3 0,-23-12 1 0,1 0-2 15,6-3 1-15,-3 3-2 0,-3 0 1 0,0-2-1 16,-3 2 0-16,-27-10-1 0,46 23 3 0,-46-23-1 16,36 26 3-16,-36-26-1 0,17 35 2 0,-17-35-1 15,0 38 2-15,0-38-4 16,-15 47 4-16,1-19-5 0,-6-1 4 0,-4 5-5 16,-4-1 4-16,1 1-3 0,-7-1-8 0,2-5 30 15,-1 1-31-15,3-9 28 0,2 0-19 0,28-18-3 16,-33 16-4-16,33-16-16 0,0 0-35 0,0 0-43 15,-12-34-55-15,45 28-111 0,-31-31-168 0,20-12-53 16,22 17 218-16</inkml:trace>
  <inkml:trace contextRef="#ctx0" brushRef="#br2" timeOffset="376618.5231">10111 11060 1317 0,'-38'25'294'0,"38"-25"-233"0,0 0-20 0,0 0-11 15,0 0-8-15,0 0-6 0,0 0-3 0,14-37-1 16,-14 37-7-16,48-28-1 0,-19 14-5 16,7 1 2-16,2-1-3 0,5 0-5 0,-3 4-11 15,11 6-19-15,-5-11-28 0,11 19-29 0,-15-26-37 16,25 36-61-16,-37-34-85 0,19 14-216 0,7 18 54 16,-26-28 380-16</inkml:trace>
  <inkml:trace contextRef="#ctx0" brushRef="#br2" timeOffset="376978.8006">11269 10914 827 0,'0'0'152'0,"0"0"-116"16,0 0 6-16,0 0 12 0,0 0 5 0,0 0-9 16,0 0-18-16,0 0-4 0,-41 45 2 15,21-5 10-15,-16-3-1 0,5 18 11 0,-19-2-5 16,5 18 11-16,-13 0-21 0,3 12 14 0,-19-3-9 15,9 7 5-15,-10-8 11 0,4 3-36 0,1-9 9 16,11-4-31-16,5-12-2 0,15-10 2 0,11-9-19 16,28-38-24-16,-22 45-43 0,22-45-52 0,28 20-99 15,-28-20-197-15,34-28-68 0,11 24 172 16</inkml:trace>
  <inkml:trace contextRef="#ctx0" brushRef="#br2" timeOffset="378294.5945">11620 11483 877 0,'-8'-32'109'0,"8"32"-26"15,0 0 0-15,-22-47-1 0,22 47-9 0,-8-29-16 16,8 29-18-16,-16-30-13 0,16 30-7 0,-19-28 6 16,19 28 1-16,0 0 5 0,-36-23-7 0,36 23-10 15,-30-6-5-15,30 6 5 16,-35 2 7-16,35-2 2 0,-46 14 5 0,46-14-5 15,-48 27 1-15,17-11 0 0,1 6 1 0,0-3-2 16,3 9-1-16,-1-8-7 0,28-20 0 0,-44 43-7 16,44-43-1-16,-17 31-5 0,17-31-2 0,0 0-1 15,13 34 1-15,-13-34 0 0,32 19 2 0,-32-19 0 16,52 14 0-16,-23-12 0 0,7-2-1 16,4-6 1-16,3-4-2 0,3-5 3 0,1 1-1 15,1-6 1-15,5-1-2 0,-9-3 1 0,-5 2-3 16,-1 1 2-16,-4 3-1 0,-34 18 1 0,45-33-1 15,-45 33 3-15,0 0-1 0,28-34 4 0,-28 34 4 16,0 0 2-16,0 0 0 0,0 0-2 16,0 0-5-16,-44 6-4 0,44-6 2 0,-49 35-3 15,15-7 4-15,-2 5-1 0,-1 7 3 16,-1 5-4-16,1 0 3 0,1 5 11 0,-2 1-24 16,5 0 22-16,3 2-24 0,4-2 4 0,4-4 0 15,5 1-16-15,-1-11-8 0,12 6-21 0,6-43-30 16,0 71-56-16,0-71-88 0,18 38-221 0,-18-38-88 15,35 17 104-15</inkml:trace>
  <inkml:trace contextRef="#ctx0" brushRef="#br2" timeOffset="382680.605">3034 13431 947 0,'0'0'195'0,"0"0"-145"16,0 0-17-16,0 0-14 0,-8-35 6 0,8 35 8 15,28-20 6-15,-28 20-3 0,43-19-1 16,-13 15-7-16,-2-6-3 0,5 4-1 16,-1-6 1-16,6 10-3 0,-5-6-1 0,5 8-5 15,-8-4-3-15,3 4-3 0,-33 0-4 0,46 4-2 16,-46-4-2-16,0 0 3 0,28 26-1 0,-28-26 5 15,-2 33-1-15,2-33 1 0,-28 55-6 0,4-21 1 16,-6 1-4-16,-3 5 9 0,-5-1-4 0,-1 4 6 16,-5-5-2-16,4-1-14 0,5-5 29 15,3-1-29-15,32-31 25 0,-47 43-17 0,47-43-2 16,0 0-1-16,0 0-4 0,0 0 0 0,0 0 0 16,0 0 0-16,0 0 5 0,59-19-2 0,-21-9-16 15,7-5 34-15,5-9-30 0,3-3 29 16,5-4-10-16,1-4-10 0,-4 3 8 0,-1 1-7 15,-7 4 8-15,-5 4-7 0,-2 5 5 0,-11 7-4 16,-29 29 4-16,38-36-3 0,-38 36 4 16,0 0 1-16,0 0 0 0,0 0-1 0,0 0-3 15,0 0-2-15,0 0-4 0,-26 32 1 0,14-5-4 16,-6 3 1-16,1 7-7 0,1 1 3 0,10 3-13 16,-10-2 1-16,16 9-24 0,-8-13-7 0,16 16-16 15,-14-23-65-15,32 27-65 0,-26-55-139 0,18 53-137 16,19-10 156-16,-37-43 320 0</inkml:trace>
  <inkml:trace contextRef="#ctx0" brushRef="#br2" timeOffset="382962.5476">4281 13776 581 0,'-49'-16'234'16,"49"16"-126"-16,0 0-9 0,-46-31 1 0,46 31-9 16,0 0-15-16,-31-6-13 0,31 6-12 0,-30 2-5 15,30-2-2-15,-36 17-17 0,36-17 14 0,-45 32-19 16,45-32 8-16,-46 45-2 0,46-45-12 16,-43 45-1-16,43-45-10 0,-24 42-1 15,24-42-6-15,-8 39 2 0,8-39-4 0,4 35 2 16,-4-35-7-16,0 0-3 0,49 34-12 0,-49-34-8 15,58 6-12-15,-24-12-16 0,15 6-25 0,-13-24-40 16,27 24-54-16,-31-23-122 0,11-1-155 0,15 20 111 16,-29-31 345-16</inkml:trace>
  <inkml:trace contextRef="#ctx0" brushRef="#br2" timeOffset="383777.0722">4590 13701 784 0,'-43'18'134'0,"43"-18"-39"0,0 0 0 0,-28 33-17 16,28-33 8-16,-28 28-32 0,28-28 5 0,-27 37-7 16,27-37-13-16,-30 39 0 0,30-39-8 15,-26 42 0-15,26-42-9 0,-24 45-4 0,24-45-11 16,-9 39-1-16,9-39-6 0,3 34 1 0,-3-34-2 16,12 29 3-16,-12-29-3 0,28 22 1 0,-28-22-2 15,38 10 1-15,-38-10-1 0,47-4 0 0,-19-2-4 16,0-4 0-16,3-2-1 0,-31 12-6 0,56-35-2 15,-56 35-10-15,49-49 2 0,-25 17-2 0,2 1 10 16,-10 1 1-16,5 1 6 16,-7-3-2-16,0 1 9 0,-4 3 13 0,-2-1-30 15,-8 29 34-15,10-50-33 0,-10 50 19 0,-6-31 5 16,6 31 3-16,0 0 5 0,-18-28 3 0,18 28 2 16,0 0-5-16,-30-5-3 0,30 5-4 0,0 0-5 15,0 0 1-15,-35 27-2 0,35-27 2 0,0 0-1 16,-16 32 3-16,16-32-2 0,0 0 2 15,14 27 21-15,-14-27-20 0,0 0 20 0,39 32-35 16,-39-32 15-16,42 19-16 0,-42-19 18 0,42 10 2 16,-42-10 1-16,43 2 0 0,-43-2 0 0,34 2 1 15,-34-2-1-15,0 0-1 0,33-2-2 16,-33 2-2-16,0 0-2 0,0 0-2 0,0 0 0 16,0 0 1-16,0 0 0 0,0 0 0 0,0 0 2 15,0 0-2-15,0 0-1 0,0 0 0 16,0 0-4-16,0 0 1 0,0 0-1 0,-21 41 2 15,21-41-2-15,-24 46 2 0,24-46-2 0,-22 43 3 16,22-43-3-16,-12 31 1 0,12-31-2 0,0 0 1 16,0 0-1-16,0 0 3 0,0 0 1 0,30 24 0 15,-30-24 3-15,0 0-2 0,38-33 2 0,-38 33-3 16,37-46 1-16,-37 46-4 0,46-47 4 0,-26 20-5 16,3-1-14-16,-23 28 30 0,36-45-31 15,-36 45 31-15,30-34-12 0,-30 34-2 16,0 0 1-16,0 0-1 0,0 0 2 0,0 0-1 15,0 0 1-15,0 0-1 0,0 0-1 0,0 0 0 16,0 0-1-16,0 0-14 0,0 0 32 0,10 40-31 16,-10-40 31-16,0 0-17 0,19 35 0 0,-19-35 1 15,0 0 0-15,38 16 3 0,-38-16 0 16,36 0 2-16,-36 0 2 0,43-6 0 0,-43 6 2 16,38-8 4-16,-38 8 0 0,27-10 0 0,-27 10-4 15,30-12-3-15,-30 12-18 0,32-9 14 0,-32 9-15 16,0 0 13-16,36-16 0 0,-36 16-1 0,0 0 0 15,0 0-1-15,0 0-1 0,0 0-4 0,27-8-3 16,-27 8-3-16,0 0-5 0,0 0 2 16,6 35 14-16,-6-35-21 0,-4 46 11 15,4-46-21-15,-10 57-19 0,10-57-16 0,-14 53-18 16,14-53-16-16,6 41-52 0,-6-41-52 0,0 0-119 16,40 28-137-16,-40-28 143 0,61-18 318 0</inkml:trace>
  <inkml:trace contextRef="#ctx0" brushRef="#br2" timeOffset="384012.033">6279 13333 1504 0,'0'0'47'0,"0"0"-50"0,0 0 0 15,0 0 9-15,0 0 11 0,30-10 6 0,-30 10-1 16,44-12-8-16,-9 2-8 0,1 1-6 0,4-1-3 16,3 4-9-16,-3-6-20 0,3 10-22 0,-13-12-22 15,14 16-14-15,-44-2-14 0,63-10-12 0,-63 10-33 16,49-9-51-16,-49 9-104 0,0 0-76 0,0 0 268 16</inkml:trace>
  <inkml:trace contextRef="#ctx0" brushRef="#br2" timeOffset="384200.0047">6406 13532 1451 0,'-10'53'167'16,"10"-53"-113"-16,-6 31-9 0,6-31-1 0,0 0-12 15,34 28-8-15,-34-28 0 0,38 8-8 0,-9-12-3 16,7-6-5-16,7-8-11 0,5 1-16 0,3-13-33 16,15 16-78-16,-29-37-156 0,11 27-297 15,5-3 0-15,-13-9 362 0</inkml:trace>
  <inkml:trace contextRef="#ctx0" brushRef="#br2" timeOffset="387242.377">7846 13130 514 0,'-30'-23'125'0,"30"23"-27"0,0 0 5 15,0 0-9-15,-26-40-7 0,26 40-11 0,0 0-3 16,0 0-7-16,-20-29-6 0,20 29-6 0,0 0-3 15,0 0-5-15,-19-30-4 0,19 30-6 0,0 0-4 16,0 0-3-16,-34-18-5 0,34 18-2 16,0 0-4-16,-44 4-3 0,44-4-5 0,-41 20-2 15,9-4-4-15,2 7 0 0,-7 3-4 0,1 4 6 16,-7 7-2-16,3 0 9 0,2 5-1 16,3-3 6-16,1-2-7 0,12 1 2 0,2-5-9 15,5 3 2-15,9-7-6 0,6 7 3 0,8-5-6 16,7-3 5-16,-15-28-6 0,50 51 6 0,-14-33-3 15,7-5 3-15,11-7-1 0,3-4 0 16,0-4 0-16,5-8-2 0,3-3 1 0,-1-5-2 16,-1-6 3-16,-8 1-2 0,-3-7 5 0,-7-3-5 15,-7-3 5-15,-8 1-5 0,-3-6 6 0,-1-1-6 16,-6 1 5-16,-8-4-5 0,-4-1 5 0,-4 3-4 16,-10 2 4-16,-4 9-4 0,-10 5 4 0,20 27-4 15,-55-44 3-15,21 33-1 0,-10 3 3 0,-1 8 0 16,-5 6 1-16,-3 5 0 0,-3 5-5 15,5 6 2-15,3-1-6 0,11 1 0 16,9 0-13-16,28-22-20 0,-18 41-46 0,18-41-52 16,28 35-112-16,-28-35-115 0,55-7-160 0,11 13 89 15,-15-38 432-15</inkml:trace>
  <inkml:trace contextRef="#ctx0" brushRef="#br2" timeOffset="387430.3298">8745 13329 1853 0,'-38'0'31'0,"10"2"-27"0,28-2-5 16,0 0-1-16,0 0-2 0,0 0-6 16,-25-39-10-16,25 39-17 0,7-32-23 0,-7 32-15 15,26-37-22-15,10 33-41 0,-28-34-101 0,25 17-281 16,7 11 20-16,-18-22 316 0</inkml:trace>
  <inkml:trace contextRef="#ctx0" brushRef="#br2" timeOffset="387994.2443">9238 12955 1550 0,'0'0'20'0,"0"0"-24"15,0 0 1-15,33-12 11 0,-33 12 16 0,46-19 7 16,-46 19 8-16,55-22-8 0,-27 12-12 0,2 4-5 15,-30 6-4-15,53-14 1 16,-53 14-1-16,48-10-3 0,-48 10-2 0,45-7-3 16,-45 7 0-16,38 0 3 0,-38 0 0 0,0 0 2 15,0 0 2-15,0 0 0 0,0 0 0 0,0 0 1 16,0 0-2-16,0 0 1 0,2 33-1 0,-2-33 0 16,-32 28-3-16,32-28 2 0,-47 37-2 0,15-17 3 15,2-1-1-15,3 1 3 0,27-20-5 0,-46 36 5 16,46-36-10-16,0 0 3 0,-26 29-3 15,26-29-1-15,0 0-1 0,0 0 1 0,30 35 2 16,-30-35-1-16,49 20 4 0,-17-12-4 0,4-2 0 16,-1 0 0-16,3 2 0 0,-4 0 0 15,-5 3 0-15,-1-1 0 0,-28-10 0 0,38 24 1 16,-38-24-2-16,0 0 3 0,14 39-1 0,-14-39 2 16,-14 44-3-16,14-44 3 0,-40 55-4 15,7-24 4-15,-5 3-4 0,0 1 4 0,-1-2-4 16,-3-1 2-16,2-3-8 0,5-5 8 0,7 0-9 15,28-24-1-15,-36 29-10 0,36-29-18 0,0 0-22 16,0 0-22-16,0 0-30 0,0 0-58 0,62-25-123 16,-23-3-247-16,1-15 60 0,21 17 352 0</inkml:trace>
  <inkml:trace contextRef="#ctx0" brushRef="#br2" timeOffset="388479.8506">9953 12892 1489 0,'0'0'62'0,"0"0"-57"0,0 0-5 0,0 0 11 0,0 0 15 15,0 0 15-15,37 0 3 0,-37 0-5 0,54-16-10 16,-25 4-8-16,13 1-2 0,-3-3-1 0,7 2-2 15,-2-2-3-15,-5 2-7 0,7-1 0 16,-1 3 1-16,-7 0 1 0,0 2-1 16,-11 4-1-16,-27 4-4 0,0 0 0 0,32 0 1 15,-32 0 3-15,0 0 3 0,0 0-1 0,-26 30 1 16,26-30-8-16,-47 39 2 0,13-15-3 0,-4 1 6 16,1 1-1-16,-1 1 4 0,1-1-4 0,3-2 4 15,-2 1-1-15,36-25 0 0,-45 40-3 0,45-40-2 16,-22 29-4-16,22-29 1 0,0 0-2 0,10 34 2 15,-10-34-1-15,29 17 1 0,-29-17-1 16,52 10 0-16,-22-8 1 0,-3 0 0 0,9 0-1 16,-6 2 1-16,-3 0 0 0,-27-4 4 15,46 27-5-15,-46-27 7 0,24 34-6 0,-24-34 3 16,4 37-2-16,-4-37 3 0,-16 53-4 0,0-21 0 16,-10 1 1-16,-7 1-2 0,-3-3 2 0,0-1 2 15,3-3-4-15,-1 3 3 0,4-6-3 0,30-24 2 16,-45 35-3-16,45-35-3 0,0 0-16 15,-28 20-14-15,28-20-17 0,0 0-17 0,38-6-41 16,-28-28-71-16,47 26-169 0,-13-25-219 0,3-10 68 16,18 19 408-16</inkml:trace>
  <inkml:trace contextRef="#ctx0" brushRef="#br2" timeOffset="388918.4317">11271 12768 1304 0,'0'0'59'0,"-33"-10"-26"0,33 10 4 0,-40-6 10 16,40 6 2-16,-53 6-4 0,23 6 2 0,-14-2-2 15,9 8-5-15,-7-9-6 0,0 13 1 0,-3-6-5 16,5 3 3-16,-5 5-6 0,7 2 1 16,3-3-6-16,35-23 0 0,-52 44-10 0,52-44 0 15,-20 33-9-15,20-33 1 0,0 0-3 0,10 37 1 16,-10-37 0-16,50 20 0 0,-13-12-1 0,9-4 0 15,5-4 0-15,9 0-1 0,-1-2 0 16,0 0 0-16,-1 4-1 0,-3 0 1 0,-7 2-1 16,-5 4 1-16,-5 2-1 0,-12 3 1 0,-26-13-2 15,35 36 1-15,-35-36 0 0,4 47 2 16,-13-19 0-16,-5 1 3 0,-12 3-5 0,-4-3 3 16,-9 3-2-16,-1-1 5 0,-6-3 0 0,-1 3 6 15,-5-5-2-15,5-5 1 0,1-3-2 0,9-4 0 16,3-6-2-16,34-8-3 0,-32 2-1 0,32-2-2 15,0 0 0-15,8-40-2 0,6 9 2 0,12-8-2 16,12-7 5-16,-3-3-6 0,11-8 4 16,-7-2-10-16,5-4 1 0,-1-6-12 15,-1 6-3-15,0-2-19 0,1 8-1 0,-11-6-23 16,11 20-18-16,-23-20-23 0,20 45-83 0,-42-33-115 16,2 51-219-16,16-34 21 0,-16 34 386 0</inkml:trace>
  <inkml:trace contextRef="#ctx0" brushRef="#br2" timeOffset="389748.6333">11893 13071 1197 0,'0'0'74'0,"0"0"-38"0,0 0-3 16,0 0 1-16,0 0-9 0,-36-16-9 0,36 16-2 15,0 0-2-15,-35 20 4 0,35-20 6 0,-38 28 11 16,38-28 7-16,-43 39 5 0,43-39-7 0,-42 57-1 16,42-57-9-16,-42 57 1 0,42-57-7 15,-27 49 1-15,27-49-9 0,-26 46 1 16,26-46-5-16,-14 37-1 0,14-37-6 0,0 0 0 16,-4 32-4-16,4-32 2 0,0 0-1 0,0 0 1 15,36 7 0-15,-36-7-1 0,35-17 2 0,-35 17-3 16,46-40 2-16,-18 15-5 0,-1-5 1 0,-1 3-4 15,2-3 6-15,-8-1-3 0,-1-3 5 0,-1 5-1 16,-4-1 2-16,-4 3-3 0,-10 27 4 16,8-40-3-16,-8 40 4 0,0 0 1 0,-4-33 5 15,4 33 2-15,0 0 1 0,0 0-2 0,0 0-4 16,0 0-2-16,-32 25-3 0,32-25 2 0,-23 36-1 16,23-36 2-16,-14 41-3 0,14-41 2 15,0 43-2-15,0-43 0 0,14 40-1 0,-14-40 2 16,31 21 2-16,-31-21 5 0,52 10 3 0,-17-10 0 15,3-6-1-15,6-4-2 0,-1-7-1 16,-3-1-1-16,3-6 2 0,-5-1-3 0,1 3 4 16,1-1-2-16,-8 3 3 0,-5 2-7 0,-27 18-5 15,44-27 0-15,-44 27 0 0,0 0 0 0,28-26 0 16,-28 26 0-16,0 0 0 0,0 0 0 0,0 0 0 16,0 0 0-16,0 0 0 0,0 0 0 0,0 0 0 15,0 0 0-15,-26 43 0 0,26-43 0 16,-18 50 0-16,6-15 0 0,-2 2 0 0,3 1 0 15,1 1 0-15,2-5 0 0,4 1 0 16,-4-7-30-16,8 7-24 0,0-35-9 0,8 59-36 16,-8-59-35-16,30 55-104 0,-30-55-226 0,0 0-62 15,53 30 88-15</inkml:trace>
  <inkml:trace contextRef="#ctx0" brushRef="#br2" timeOffset="390986.1062">13816 12803 700 0,'0'0'9'0,"-46"14"-2"0,46-14 21 0,-53 32 18 16,17-17 23-16,6 19 14 0,-13-8 3 16,7 17 5-16,-9-10-1 0,17 18-3 15,-20-7-11-15,19 15-4 0,-11-14-18 0,18 8-3 16,-3-13-19-16,15-7-7 0,6-5-13 0,4-28-2 15,16 37-5-15,-16-37 2 0,53 16-1 0,-11-16 0 16,5-8-3-16,9-2-2 0,-1-8 0 0,8-5-5 16,3-3 7-16,-3-5-5 0,0-3 5 15,-1-3-9-15,-5-3-2 0,-7-1-10 0,-5 2 1 16,-9 1-4-16,-4 7 9 0,-17-1-1 0,-15 32 9 16,16-53-1-16,-16 53 6 0,-12-47-2 0,12 47 3 15,-33-43-3-15,33 43 3 0,-48-26-1 0,19 14 6 16,1 12 4-16,-6-4 7 0,34 4 7 15,-51 4 1-15,51-4 4 0,-34 10-3 0,34-10-8 16,0 0-9-16,0 0-5 0,0 0-4 16,0 0 1-16,0 0 3 0,48 26 2 0,-21-24 3 15,11-2 4-15,-1 0 1 0,9 0 0 0,-2 0-5 16,-5 0-4-16,3 4-2 0,-9-1-1 0,1 5-2 16,-6 2 1-16,-28-10-3 0,35 34 3 0,-35-34-3 15,10 55 4-15,-16-20-4 0,-3 7 4 0,-9 1-5 16,-6 8 4-16,-8-2-5 0,3 0 5 0,-7-1-5 15,6-9 6-15,2-4-6 0,3-5 5 16,25-30-4-16,-38 43 4 0,38-43-2 0,0 0 1 16,0 0-2-16,0 0 5 0,0 0 4 15,0 0 5-15,0 0 9 0,40-33-2 0,-13 5 4 16,5-5-8-16,0-7 3 0,1 1-3 0,3-6 7 16,0 2-2-16,-7-1 2 0,-1 5-18 0,-10 5-5 15,2 3 0-15,-2 3 0 0,-18 28 0 16,33-49 0-16,-33 49 0 0,28-45 0 0,-28 45 0 15,32-32-9-15,-32 32-31 0,43-25-15 0,-15 11-34 16,19 18-50-16,-19-32-102 0,49 28-254 0,-19-4-52 16,1-5 116-16</inkml:trace>
  <inkml:trace contextRef="#ctx0" brushRef="#br2" timeOffset="391612.6915">15871 12666 1576 0,'-30'8'47'0,"30"-8"-53"0,0 0 20 15,0 0-16-15,0 0 34 0,50-4 24 0,-22-6-42 16,13-2 29-16,5 0-41 0,5-2 7 0,3-1 1 15,5-1-4-15,-9 2 0 0,-3 0-4 0,-3 8 0 16,-7 1-2-16,-1 3 0 16,-8 2 2-16,-28 0-2 0,33 7 1 0,-33-7 0 15,0 0 1-15,-4 32-2 0,4-32 3 0,-31 45 10 16,-1-11-31-16,-6 1 31 0,-1 4-24 0,-7-1 20 16,3-1 7-16,-5 5-4 0,3-3 2 0,-1-4-7 15,8-1 2-15,5-7-6 0,33-27 3 0,-40 38-6 16,40-38 0-16,0 0-2 0,8 29 2 0,-8-29-1 15,46 10 2-15,-11-10 1 0,5-4-2 16,11-4 1-16,1-2-1 0,7 1 1 0,-1 1-1 16,-3 0 2-16,-1 6-1 0,-7 0 0 0,-5 4 1 15,-11 0-1-15,-31-2 2 0,36 18 1 0,-36-18 4 16,-2 39-1-16,-14-8 2 0,-6 9-6 16,-13 1 2-16,-11 6-6 0,-7-3 6 0,-1-3-4 15,-3 0 5-15,-3-1-5 0,5-5 3 16,6-3-3-16,1-3 0 0,10-9-3 0,7 0 1 15,31-20-11-15,-28 15-13 0,28-15-18 0,0 0-20 16,36-8-45-16,-19-27-67 0,49 27-174 0,-13-29-223 16,9-9 65-16,15 17 406 0</inkml:trace>
  <inkml:trace contextRef="#ctx0" brushRef="#br2" timeOffset="392098.2686">16942 12577 1722 0,'-37'4'31'0,"3"0"-27"0,34-4 4 0,-36 2 6 0,36-2 2 16,0 0 2-16,0 0-7 0,0 0-1 16,0 0 0-16,0 0 5 0,46-14 2 0,-10 4 4 15,11 4-7-15,9-3-5 0,13-1-5 0,2 2-3 16,-4 0-2-16,3 2 1 0,-11 4 0 0,-11 2 1 15,-5 2 0-15,-13 4 0 0,-30-6 2 0,42 14 0 16,-42-14 4-16,0 0 1 0,9 33 1 0,-9-33-1 16,-19 36 0-16,19-36-6 15,-56 51-15-15,15-24 22 0,-5 5-22 0,-1-5 28 16,-1-1-7-16,-3 0-1 0,3-5 1 0,2 1-4 16,9-6 0-16,3-1-2 0,34-15-1 0,-39 20-2 15,39-20 0-15,0 0-1 0,0 0 1 0,0 0 0 16,37 32 2-16,-3-28-1 0,5-4 1 0,13-2-1 15,3-2 0-15,3 2-1 0,-3 0 1 0,1 2-1 16,-9 4 1-16,-3 2 0 0,-7 3 2 16,-9 5-2-16,-28-14 2 0,28 30 0 0,-28-30 4 15,-2 47-1-15,-14-16 2 0,-6 3-4 0,-13 7 0 16,-3 2-3-16,-8-1 3 0,-5-1-3 0,3-7 4 16,-5-1-3-16,5-5 2 0,3-3-3 15,7-5 1-15,9-6-3 0,29-14-6 0,0 0-16 16,-28 8-11-16,28-8-19 0,36-24-12 0,11 12-37 15,-7-33-51-15,43 29-105 0,-22-43-185 16,24 8-82-16,14 12 159 0</inkml:trace>
  <inkml:trace contextRef="#ctx0" brushRef="#br2" timeOffset="392505.5542">18463 12526 1295 0,'-36'43'420'0,"-9"-49"-377"16,9 6-19-16,1-2 4 0,7 0 3 0,-4-4-1 15,1 6-6-15,-1 0 0 0,2 6-3 16,-2-2-5-16,32-4-3 0,-47 18-4 0,47-18-1 16,-48 26-4-16,48-26-17 0,-41 31 14 0,41-31-16 15,-30 47 24-15,30-47-8 0,-16 48 8 0,16-48-7 16,6 45-2-16,-6-45 3 0,20 37-4 0,-20-37 2 16,52 30-1-16,-17-14 1 0,5-5-1 15,5-1 2-15,3-2-1 0,-3 2 0 0,3 0 0 16,-5 2-1-16,1-5 0 0,-4 9 0 0,-11-2-1 15,-29-14 2-15,46 31-3 0,-46-31 3 0,18 32-3 16,-18-32 1-16,-4 39-3 0,4-39 4 0,-36 55-3 16,10-25 4-16,-11 1-1 0,-9-1 1 15,-1-1-1-15,-7-1 2 0,-7-2-3 0,1-3 3 16,-1-3 1-16,6-4 3 0,7-5 1 16,10-3 3-16,5-6-3 0,33-2-2 0,-32-4-1 15,32 4-3-15,0 0 1 0,-6-43-3 0,22 14 3 16,2-9-3-16,12-11 3 0,1-4-4 0,11-6 4 15,5-6-7-15,1 0 2 0,3-4-10 0,5 0-1 16,-9-2-17-16,7 10-19 0,-9-2 8 0,1 20-62 16,-20-10-18-16,23 39-116 0,-39-23-246 15,18 11-43-15,3 14 127 0</inkml:trace>
  <inkml:trace contextRef="#ctx0" brushRef="#br2" timeOffset="393320.0749">19109 12878 1068 0,'0'0'36'16,"8"-29"-15"-16,-8 29 15 0,0 0 11 0,-2-42 18 16,2 42-7-16,0 0-4 0,0 0-7 15,-40-15-7-15,40 15 0 0,-34 8-2 0,34-8 0 16,-37 23-3-16,37-23-2 0,-48 41-7 0,22-9 2 16,-1-3-5-16,1 7 4 0,-2-5-7 15,6 5 3-15,-1-7-9 0,7 1 0 0,16-30-7 16,-20 45 0-16,20-45-7 0,-2 36 1 0,2-36-1 15,0 0 1-15,16 33 0 0,-16-33 1 0,0 0 1 16,32 0-1-16,-32 0 1 0,35-22-2 0,-35 22 1 16,38-37-2-16,-38 37 3 0,43-43-2 0,-43 43 0 15,38-44-2-15,-38 44 4 0,36-49-3 16,-36 49 3-16,25-49-3 0,-25 49 2 0,20-51-3 16,-20 51 2-16,12-51-1 0,-12 51 3 15,14-34-3-15,-14 34 5 0,0 0-1 0,6-29 4 16,-6 29 0-16,0 0 0 0,0 0-2 0,0 0-1 15,0 0-2-15,0 0-1 0,0 0 1 0,-4 29 1 16,4-29 3-16,-6 34-1 0,6-34 1 0,6 29-3 16,-6-29 2-16,0 0-2 0,18 38 4 15,-18-38-2-15,0 0 2 0,37 21 1 0,-37-21 0 16,48 4 0-16,-14-6-1 0,-3-6-2 0,9-2-2 16,-1-1 0-16,-1-5-3 0,0 2 1 0,-3 0-1 15,-1 3 0-15,-34 11-1 0,48-22 0 0,-48 22 1 16,35-12-1-16,-35 12 1 0,0 0 0 0,0 0 1 15,0 0-2-15,0 0 0 0,0 0 0 16,0 0 0-16,-4 28 0 0,4-28 0 16,-30 41 0-16,30-41 0 0,-29 43 0 0,29-43 0 15,-30 46 0-15,30-46-4 0,-16 39-8 0,16-39-5 16,-8 41-10-16,8-41-7 0,2 38-11 0,-2-38-13 16,24 33-30-16,-24-33-34 0,38 34-68 0,-38-34-92 15,37-16-240-15,-3 24 32 0,-34-8 335 0</inkml:trace>
  <inkml:trace contextRef="#ctx0" brushRef="#br2" timeOffset="393837.0123">20041 12845 1415 0,'-31'-20'63'0,"31"20"-27"16,0 0 5-16,0 0 9 0,-36-29 0 0,36 29-12 15,0 0-10-15,-32 2-4 0,32-2-6 16,-27 13 3-16,27-13 0 0,-34 32 4 0,34-32-3 15,-42 49 0-15,20-21-5 0,1 1 6 0,1 3-4 16,2-1 5-16,18-31-7 0,-32 49 1 0,32-49-9 16,-19 36-1-16,19-36-4 0,0 0-1 0,0 31-2 15,0-31 1-15,0 0-1 0,27 4 2 0,-27-4 2 16,40-20-4-16,-10 3 3 0,3-7-5 0,5 1 2 16,-2-5-2-16,-1 0 4 15,-5 1-5-15,-2-1 3 0,-1 1-4 0,-7-1 2 16,2 1-3-16,-22 27 4 0,32-48-2 0,-32 48 3 15,15-31 0-15,-15 31 1 0,0 0 0 0,0 0 0 16,0 0-1-16,0 0 0 0,0 0-1 0,0 0-1 16,-35-12 2-16,35 12-1 0,0 0 3 0,-34 41-1 15,34-41 2-15,-14 38-2 0,14-38 0 16,-6 33-2-16,6-33 0 0,8 32 0 0,-8-32 0 16,0 0 0-16,46 35 0 0,-46-35 0 0,53 10 0 15,-23-10 0-15,8-4 0 0,-3 0 0 0,5-4 0 16,-5-2 0-16,1-1 0 0,-6-3 0 0,1 4 0 15,-31 10 0-15,48-28 0 0,-48 28 0 16,38-19 0-16,-38 19 0 0,27-22 0 0,-27 22 0 16,0 0 0-16,0 0 0 0,0 0 0 15,0 0 0-15,0 0 0 0,0 0 0 0,0 0 0 16,0 0 0-16,6 32 0 0,-16-5 0 0,-3 5 0 16,-1 1 0-16,-4 1 0 0,-4-1 0 0,2 4 0 15,6-1 0-15,-3-1 0 0,9-1 0 0,-2-7 0 16,10 7-64-16,0-34-47 0,20 39-127 0,-20-39-385 15,0 0 25-15,43 2 186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3T22:10:49.64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64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3T22:12:41.282"/>
    </inkml:context>
  </inkml:definitions>
  <inkml:trace contextRef="#ctx0" brushRef="#br0">1276 787 588 0,'0'0'67'16,"0"0"-25"-16,0 0-11 0,0 0-4 15,0 0 1-15,0 0-5 0,0 0-4 0,0 0-6 16,0 0-5-16,0 0-2 0,-34 2-2 0,34-2-1 15,-12 46-2-15,4-13 3 0,-4 10-5 0,-2 5 9 16,-3 1 0-16,3 8 10 0,-10 0-1 0,6 4 9 16,-2-4-6-16,6 0 8 0,-3-6 10 0,1 1-26 15,0-11 23-15,6-2-30 0,0-7 6 16,6-5-1-16,4-27-8 0,-6 32 1 16,6-32-4-16,0 0 1 0,0 0-1 0,0 0 0 15,0 0 1-15,0 0 1 0,0 0 11 0,0 0 9 16,0 0 10-16,38-34 0 0,-28 1 4 0,6-5 6 15,-6-13-35-15,7 2 29 0,-1-12-32 0,-2 4 10 16,2-6 9-16,0 4-8 0,-4-2 11 0,3 2-10 16,-5 0 10-16,2 0-9 0,-2 2 7 15,6 6-10-15,-6 5 5 0,6 13-9 0,-16 33 2 16,18-40-5-16,-18 40 0 0,0 0-2 0,0 0-1 16,0 0-1-16,0 0-1 0,31-19 0 0,-31 19-1 15,0 0 0-15,40 12-1 0,-40-12 1 16,33 17-1-16,-33-17 2 0,38 32-1 0,-38-32 2 15,42 43-4-15,-21-13 4 0,3 3-4 0,-2 4 5 16,6 9-7-16,-3 3 7 0,-3 4-7 16,4 4 5-16,-8 4-7 0,0 2 8 0,-3 4-11 15,-5 2 8-15,-6 4 2 0,-4-6-31 0,0 0 23 16,-8-4-31-16,4-4 7 0,-5-12 3 0,3-4-14 16,-4-15-12-16,10 1-33 0,0-29-15 0,0 0-34 15,0 0-42-15,0 0-121 0,0 0-79 0,-2-35 260 16</inkml:trace>
  <inkml:trace contextRef="#ctx0" brushRef="#br0" timeOffset="518.7733">1212 1254 1107 0,'-35'16'56'15,"35"-16"-13"-15,-28 37-39 0,28-37-7 16,0 0-2-16,8 28 2 0,-8-28 2 0,37 3 2 15,-9-4 1-15,8-5-1 0,9-6 1 0,3-6-2 16,7-4 1-16,5-3-3 0,-1-7 3 0,6-3-14 16,5 1-5-16,-7-5-13 0,0 6 1 0,-11-5 0 15,3 9 12-15,-3-5 0 0,-7 11 4 16,-7-3-2-16,-4 10 0 0,-34 16-1 0,47-15 1 16,-47 15-1-16,0 0 3 0,28 15 5 15,-28-15 4-15,0 34 7 0,0-34-1 0,-8 51 3 16,-2-20-5-16,-2 5 6 0,-4 1-1 0,7 5 11 15,-9-3 6-15,2 6 12 0,-2-3 18 0,6 5-6 16,-4-10 8-16,10 7-24 0,-7-13 6 0,9 4-14 16,4-35 12-16,-12 52-4 0,12-52-8 0,-4 33-4 15,4-33-10-15,0 0-4 0,0 0-2 0,0 0-1 16,0 0 1-16,0 0 1 0,0 0 5 16,29 4 6-16,-29-4 8 0,26-41-1 0,-14 3 6 15,10-5 8-15,-8-6-32 0,11 0 30 0,-7-7-30 16,4 3 12-16,-4 0 7 0,0 6-7 15,-2-2 7-15,3 7-6 0,-9 5 5 0,6 9-6 16,-16 28-1-16,20-35-5 0,-20 35-1 0,0 0-4 16,0 0-1-16,0 0 0 0,0 0 1 15,0 0 1-15,18 47-2 0,-12-15 3 0,-4 5-7 16,0 6 6-16,-2 3-9 0,0 1 6 0,2 2-14 16,2-6 2-16,3 3-14 0,-3-11-1 0,14 6 7 15,-8-9-38-15,18 3 22 0,-28-35-43 0,51 50-7 16,-51-50-26-16,58 27-49 0,-58-27-56 0,57-10-161 15,-7 18-8-15,-31-39 307 0</inkml:trace>
  <inkml:trace contextRef="#ctx0" brushRef="#br0" timeOffset="884.6698">2769 1169 888 0,'-26'24'246'15,"26"-24"-194"-15,-40 14-20 0,40-14 1 0,-33 23 4 16,33-23-1-16,-28 24-2 0,28-24-6 15,-26 37 1-15,26-37-4 0,-20 44 1 0,20-44 14 16,-15 45-20-16,15-45 14 0,-4 43-36 0,4-43 12 16,11 47-15-16,-11-47 19 0,28 46 3 15,-28-46-5-15,44 37 2 0,-44-37-11 0,53 24 0 16,-25-16-1-16,0-5 0 0,1 1-2 0,3-4 1 16,-2-6-1-16,-30 6-1 0,49-21 4 0,-49 21-4 15,44-41 4-15,-44 41-4 0,37-63 4 16,-19 29 12-16,-2-7-36 0,-4-7 27 0,-4 7-31 15,-2-2 12-15,-6 5 11 0,-6 1-2 0,-2 8 7 16,-8 1-2-16,16 28 2 0,-40-39-2 0,13 25 1 0,-3 6-2 16,-4 4 1-16,7 4-2 0,-5 8 0 0,0 0 1 15,5 4-2-15,27-12 1 0,-48 29-3 16,48-29 2-16,-28 34-14 0,28-34-12 0,-10 31-29 16,10-31-26-16,0 0-39 0,0 0-36 0,46 37-58 15,-46-37-141-15,42-25-40 0,9 23 239 0</inkml:trace>
  <inkml:trace contextRef="#ctx0" brushRef="#br0" timeOffset="1104.7737">3503 583 1018 0,'-49'-8'108'0,"49"8"-85"0,-34-6 6 0,34 6 20 15,0 0 10-15,-38 2 0 0,38-2-14 0,0 0-14 16,-33 41-4-16,33-41-4 0,-20 55 2 0,10-21-8 31,4 11 7-31,0 2-8 0,0 14 6 0,2-4-12 16,4 8 4-16,-4-4-14 0,2 4 6 0,2-2-11 15,0-2 8-15,-2 4-11 0,-4-10-20 16,6 6 21-16,-7-9-37 0,12 3 5 0,-12-14-20 16,16 6-43-16,-9-47-50 0,6 59-106 0,6-33-201 15,-12-26 20-15,0 0 432 0</inkml:trace>
  <inkml:trace contextRef="#ctx0" brushRef="#br0" timeOffset="1307.8915">3173 1132 1298 0,'0'0'101'0,"-22"29"-76"0,22-29-23 15,0 0 1-15,0 0 3 0,0 0 5 0,0 0 3 16,6 30-2-16,-6-30 0 0,0 0-4 0,37 12-3 15,-37-12 2-15,52-10-4 0,-19-4-4 16,5-6-18-16,10-1-33 0,-11-23-57 0,27 21-73 16,-27-30-107-16,9 3-168 0,19 17 60 0,-29-30 397 15</inkml:trace>
  <inkml:trace contextRef="#ctx0" brushRef="#br0" timeOffset="1679.5885">3921 535 1395 0,'-18'30'59'0,"-9"-8"-23"0,9 9 8 0,18-31-3 16,-38 59 3-16,16-29-9 0,4 9 4 0,-3-2-7 15,3 11 3-15,-2-1-11 0,2 4 1 0,2-2-11 16,6-1 3-16,-5-3-9 0,9-2 2 0,-2 0-9 16,6 1 5-16,-2-5-6 0,4-3 3 15,4-7-3-15,-4-29 1 0,10 47-3 0,-10-47-17 0,14 34 15 16,-14-34-15-16,0 0 16 0,33 23 1 0,-33-23 0 15,0 0-2-15,36-9 2 0,-36 9 17 0,30-28-15 16,-30 28 18-16,37-45-16 0,-17 15-3 0,2 3 2 0,-8-1-4 16,-14 28 4-16,25-39-2 0,-25 39 3 0,0 0-3 15,0 0 1-15,0 0 0 0,0 0-1 16,0 0 1-16,0 0 0 0,0 0 1 0,26 39-1 16,-24-7 3-16,-2 3-5 0,0 2-15 0,-2 3 27 15,2-3-30-15,2 1 20 0,-2-1-16 0,8-2-17 16,-8-35-12-16,18 57-14 0,-18-57-12 0,30 48-22 15,-30-48-23-15,37 31-46 0,-37-31-42 0,44-2-107 16,-5 4-115-16,-23-31 144 0,30 29 282 0</inkml:trace>
  <inkml:trace contextRef="#ctx0" brushRef="#br0" timeOffset="2290.8745">4190 1321 990 0,'0'0'192'15,"-19"39"-148"-15,19-39 4 0,2 40-5 16,-2-40 4-16,13 33-22 0,-13-33 12 0,18 28-24 16,-18-28 22-16,30 19-2 0,-30-19-1 0,40 8-2 15,-40-8-8-15,53-8 0 0,-25-2-7 0,1-1-5 16,3-7-2-16,0-2 14 0,-1-5-34 0,1 1 32 16,-32 24-32-16,46-51 14 0,-29 21 4 0,-17 30 2 15,18-41 11-15,-18 41-1 0,0-34 3 0,0 34-4 16,0 0-6-16,-23-33-4 15,23 33-1-15,-32-10-4 0,32 10-1 0,-44 4-1 16,44-4 0-16,-53 22 0 0,53-22-2 0,-50 41 4 16,23-17-4-16,1 7 5 0,6 1-3 0,0-1-13 15,4-3 27-15,5 5-27 0,11-33 29 0,-6 51-13 16,6-51-1-16,15 44 0 0,-15-44-3 0,30 31 3 16,-30-31 0-16,44 18 2 0,-15-18-1 0,1-2 1 15,10-6 0-15,-1-6 0 0,1-3 2 16,5-5-1-16,-1-2 3 0,2 3-7 0,-3-3-12 15,-3 6 27-15,-7 1-30 0,-5 3 32 0,-28 14-17 16,40-18-1-16,-40 18 0 0,0 0 0 0,0 0 0 16,27 0 1-16,-27 0 0 0,0 28-16 0,0-28 29 15,-15 59-30-15,3-18 25 0,-6 6-11 0,-8 6-5 16,4-1 7-16,-3-1-4 0,-1-2 7 16,6-2-6-16,8-5 5 0,2-3-3 15,4-6 2-15,6-33-2 0,0 44 1 0,0-44-1 16,0 0 2-16,0 0 1 0,30 19 7 0,-30-19 6 15,0 0 3-15,34-47 11 0,-16 18-3 0,-1-13 1 16,3-5-5-16,-4-2-3 0,-2 0-8 0,0-1 3 16,-4 3-6-16,-2 4 2 0,-4 2-6 0,-1 3 1 15,-3 7-5-15,0 31-6 0,0-46 6 16,0 46-8-16,0 0 7 0,0 0 1 0,0 0-5 16,0 0-7-16,0 0-5 0,0 0-6 0,0 0-1 15,40 6 12-15,-6 0-21 0,5 6 1 0,7-12-36 16,19 10-27-16,-11-22-15 0,35 26-84 0,-28-38-104 15,20 10-241-15,18 8 38 0,-15-27 433 16</inkml:trace>
  <inkml:trace contextRef="#ctx0" brushRef="#br0" timeOffset="2962.8095">6382 596 1350 0,'0'0'61'0,"0"0"-37"0,0 0-21 0,0 0-7 16,0 0 0-16,-10 34 3 0,10-34-1 0,-11 57 7 15,-1-12-4-15,-2 10 8 0,2 8-9 0,-2 6 9 16,2 0-12-16,0 4 8 0,-2-2-10 0,5-4 8 15,1-2-10-15,4 0 10 0,-2-4 4 0,4-4-38 16,8-2 10-16,-10-12-61 0,20 10-19 16,-16-21-8-16,21 15-47 0,-21-47-41 0,24 47-93 15,14-11-73-15,-38-36 260 0</inkml:trace>
  <inkml:trace contextRef="#ctx0" brushRef="#br0" timeOffset="3306.5643">6770 1116 926 0,'-35'39'150'0,"1"-27"-84"0,14 16-2 0,-9-7-3 15,7 15 3-15,-6-7-18 0,12 13-2 0,-7-9 8 16,5 12-34-16,0-9 32 0,10 7-35 0,-2-11 10 16,8 1 1-16,2-3-9 0,6-3 3 0,-6-27-8 15,22 45 0-15,-22-45-5 0,37 34 0 16,-37-34 0-16,52 18 5 0,-22-22 2 15,3-4-1-15,1-4-2 0,8-8-6 0,-5-5 0 16,1-3-4-16,-3-5 3 0,-1-3-5 0,-6-3 4 16,-6 0 13-16,-3-3-30 0,-3 5 31 0,-6-1-29 15,-8 5 12-15,-2 0 4 0,-2 3-4 0,2 30 4 16,-18-49-5-16,18 49 2 0,-27-32-5 0,27 32 1 16,-34-15-3-16,34 15 0 0,-34 2-1 15,34-2 0-15,-33 21 1 0,33-21-2 0,-28 38 1 16,28-38-9-16,-18 43-6 0,16-16-18 0,2-27-13 15,4 42-22-15,-4-42-18 0,26 33-13 16,-26-33-39-16,51 18-20 0,-51-18-59 0,68-14-62 16,-11 20-89-16,-21-35 259 0</inkml:trace>
  <inkml:trace contextRef="#ctx0" brushRef="#br0" timeOffset="3603.5654">7545 1185 913 0,'0'0'143'0,"-38"20"-40"16,10-12-25-16,28-8 1 0,-47 33-6 0,47-33-2 15,-54 43-14-15,37-13-2 0,-13-7-9 0,12 9-20 16,-8-5 30-16,14 5-38 0,-3-4 26 0,5 9-18 16,2-10-13-16,6 1 2 0,2-28-9 0,8 47 0 15,-8-47-4-15,17 40 2 16,-17-40-3-16,30 29 3 0,-30-29-3 0,38 14 2 16,-38-14-1-16,45-2 0 0,-45 2 2 0,46-18-2 15,-46 18 0-15,47-33-2 0,-47 33 2 0,44-51-3 16,-26 17 1-16,2 1-11 0,-3-5-5 0,-1-3-3 15,-2 8-46-15,-8-7 20 0,-6 40-35 0,0-61 13 16,0 61 10-16,-18-49-1 0,18 49 0 16,-27-34-7-16,27 34 1 0,-34-13 0 0,34 13 0 15,-30 8-6-15,30-8-20 0,0 0-32 0,-30 49-22 16,30-49-31-16,-15 29-44 0,32 5-82 0,-17-34 300 16</inkml:trace>
  <inkml:trace contextRef="#ctx0" brushRef="#br0" timeOffset="3837.9539">8174 685 1241 0,'0'0'67'0,"-29"-24"-13"0,29 24 8 16,0 0 0-16,-46-15-10 0,46 15-13 0,-32 15-14 15,32-15-3-15,-31 38-8 0,15-3 4 0,-2 7-4 16,6 13 6-16,-6 8-7 0,5 4 6 15,1 3-14-15,0 1 6 0,2 2-15 16,4 0 9-16,-2 0 2 0,6-2-27 0,2-2 26 16,0-6-34-16,8-2-3 0,-8-16-15 0,12 16-72 15,-14-32-19-15,30 21-34 0,-28-50-64 0,0 0-210 16,57 37 26-16,-57-37 318 0</inkml:trace>
  <inkml:trace contextRef="#ctx0" brushRef="#br0" timeOffset="4103.5736">8424 1114 1250 0,'-36'-12'270'0,"36"12"-207"15,-67 22-14-15,41-4 2 0,-11-3-4 16,7 7-5-16,-8-2-9 0,5 5 0 16,3-5-3-16,30-20-1 0,-50 37-4 0,50-37-7 15,0 0-8-15,0 0-4 0,-19 30-4 0,19-30-2 16,0 0 0-16,0 0 2 0,31 33-1 0,-31-33 3 15,32 22-3-15,-32-22-13 0,38 24 12 0,-38-24-13 16,43 27 27-16,-43-27-13 0,38 34 11 0,-38-34-17 16,35 33-11-16,-35-33-10 0,38 41-16 15,-38-41-18-15,46 44-39 0,-46-44-47 0,63 45-95 16,-63-45-158-16,55 16-132 0,-7 3 129 0,-13-32 402 16</inkml:trace>
  <inkml:trace contextRef="#ctx0" brushRef="#br0" timeOffset="4697.3145">9743 1319 1123 0,'-10'-30'249'0,"10"30"-204"15,0 0-19-15,-30-6 2 0,30 6 4 0,-32 2-2 16,32-2-10-16,-39 10-3 0,39-10-1 0,-48 22 5 16,20-10 6-16,28-12 8 0,-53 39 0 0,29-11-15 15,-5-5 31-15,7 7-38 0,22-30 26 16,-42 51-17-16,42-51-11 0,-18 43-1 0,18-43-7 16,-4 32-2-16,4-32-2 0,0 0-1 15,12 35 0-15,-12-35 1 0,30 16 1 0,-30-16 1 16,51 4 1-16,-23-4-1 0,2-4 1 0,2-6-1 15,-3-4 1-15,1 0-1 0,-2-3 2 0,-28 17-3 16,43-38 3-16,-43 38-1 0,34-41 1 0,-34 41-3 16,20-45-13-16,-20 45 28 0,12-44-28 0,-12 44 29 15,10-37-13-15,-10 37-3 0,0 0 2 0,5-35-1 16,-5 35 1-16,0 0 0 0,0 0-1 16,0 0 0-16,0 0-2 0,0 0 0 0,0 0-1 15,0 0 2-15,0 33-1 0,0-33-13 0,2 55 27 16,-2-19-27-16,0-1 26 0,2-3-13 15,4-1-11-15,-6-31-6 0,16 49-13 0,-16-49-14 16,28 32-20-16,-28-32-16 0,42 13-22 0,-42-13-40 16,63-21-75-16,-37-13-150 0,9-9-125 0,21 8 174 15,-27-36 319-15</inkml:trace>
  <inkml:trace contextRef="#ctx0" brushRef="#br0" timeOffset="4884.9311">10410 667 1421 0,'-26'28'52'16,"8"17"-15"-16,-1 6-11 16,1 12 4-16,-8 2-12 0,6 10 8 0,-2-2-9 15,1 2 11-15,-1-3-16 0,6-1 3 0,4-8 2 16,4 2-30-16,8-10 25 0,0-5-38 0,8-7-2 16,-4-14-11-16,18 5-28 0,-22-34-15 0,36 41-35 15,-36-41-30-15,39 10-67 0,-39-10-107 0,22-35-109 16,12 25 204-16,-34-34 226 0</inkml:trace>
  <inkml:trace contextRef="#ctx0" brushRef="#br0" timeOffset="5041.2572">10210 1128 1491 0,'0'0'149'16,"-46"12"-66"-16,46-12-23 0,0 0-23 16,0 0-17-16,0 0-11 0,8 35-3 0,-8-35-2 15,36 28 0-15,-8-17-3 0,3-5-1 0,13-2 0 16,3-4-3-16,13-4-9 0,-1-5-18 15,20 3-37-15,-11-24-60 0,39 32-139 0,-24-27-318 16,14-5 47-16,4 10 300 0</inkml:trace>
  <inkml:trace contextRef="#ctx0" brushRef="#br0" timeOffset="5627.5411">11748 742 1013 0,'0'0'287'0,"0"0"-249"16,0 0-13-16,0 0 10 0,0 0 4 0,-45-16-4 15,45 16-10-15,-44 28-9 0,15-2 7 16,-9 3 3-16,8 12 14 0,-13-5-1 16,7 11 2-16,-1-10-10 0,7 7-4 0,-2-7-14 15,8 1-1-15,1-3-11 0,7-2 2 0,4-1-6 16,8-1 3-16,4-1-5 0,2-1 1 0,8 3-20 0,-10-32-17 16,43 57-26-16,-43-57-61 0,78 47-79 0,-51-41-220 15,27-6-89-15,13 8 170 0</inkml:trace>
  <inkml:trace contextRef="#ctx0" brushRef="#br0" timeOffset="6288.1057">12061 1128 1517 0,'-37'-6'66'0,"9"10"-37"0,0-6 2 0,28 2 6 15,-39 2-1-15,39-2-8 0,-28 6-13 16,28-6-5-16,-28 10-6 0,28-10 0 0,0 0-1 15,-31 31 1-15,31-31-2 0,-12 32 2 0,12-32-2 16,-10 45 5-16,10-45-2 0,-8 51 4 0,8-23-5 16,0-1 3-16,0-27-7 0,8 51-13 0,-8-51 28 15,18 48-31 1,-18-48 31-16,29 35-16 0,-29-35-2 0,38 24 1 16,-38-24-1-16,51 8-1 0,-21-12 1 15,-2-6-2-15,7-6-2 0,-7-6-5 0,4-3-19 16,-2-5 26-16,-1 1-37 0,-9-9 28 0,8 9-13 15,-10-7 0-15,-1 5 13 0,-9-1 3 0,-4 5 10 16,0-1-1-16,-4 28 5 0,-8-39-1 0,8 39 3 16,-15-28 1-16,15 28 7 0,0 0 2 0,-36-17 5 15,36 17 0-15,0 0-4 0,-28 4-2 16,28-4-6-16,0 0-2 0,0 0-4 0,0 0 1 16,-22 31-2-16,22-31 0 0,0 0-2 0,12 26 3 15,-12-26-1-15,0 0 2 0,36 25 2 0,-36-25 1 16,36 8 4-16,-36-8 1 0,37 4 0 15,-37-4 2-15,40 6 0 0,-40-6-2 0,33 6-2 16,-33-6-2-16,0 0-2 0,34 20-1 0,-34-20 0 16,0 0 3-16,14 31-2 0,-14-31 4 15,6 34-5-15,-6-34 2 0,-6 47-3 0,6-47-1 16,-12 49 0-16,2-21-13 0,0-1 26 0,-6 3-26 16,7-3 26-16,9-27-13 0,-26 47-3 0,26-47 2 15,-12 30-3-15,12-30 0 0,0 0-2 0,0 0-2 16,0 0 0-16,0 0 0 0,0 0 1 0,0 0 2 0,39-16 4 15,-39 16 0-15,46-45 2 0,-20 11-3 0,-4 1-14 16,5-4 28-16,-1 3-22 0,0 1 29 0,-6-1-6 16,-1 3-6-16,-3 3 1 0,-16 28-5 0,26-43-1 15,-26 43-2-15,0 0 3 0,0 0 0 0,0 0 1 16,0 0 0-16,0 0-2 0,0 0-3 0,0 0-2 16,0 0 0-16,0 0-2 0,4 41 0 0,-6-11-7 15,-6 3-5-15,4 3-14 0,-2-7-18 0,6 5 17 16,0-34-47-16,16 65 1 0,-16-65-53 15,32 53-72-15,-32-53-63 0,45 13-210 0,-3 5 23 16,-42-18 299-16</inkml:trace>
  <inkml:trace contextRef="#ctx0" brushRef="#br0" timeOffset="6609.3099">13141 1108 1426 0,'0'0'101'15,"-58"2"-51"-15,30 4 2 0,-11-8 5 0,39 2-8 16,-58 14-11-16,58-14-9 0,-47 18-4 0,47-18-6 16,-36 19-6-16,36-19-2 0,0 0-7 0,-26 38-1 15,26-38-2-15,-2 27 0 0,2-27-2 0,0 0 0 16,10 38-2-16,-10-38 1 0,0 0-1 16,36 37 2-16,-36-37-2 0,30 20 2 0,-30-20 0 31,35 19 1-31,-35-19-2 0,36 16 2 0,-36-16-3 15,28 16 0-15,-28-16-1 0,0 0-14 0,0 0 15 16,27 35-11-16,-27-35 30 0,0 0-15 0,0 36 17 16,0-36-17-16,-11 29-2 0,11-29 1 0,-26 32-6 15,26-32 1-15,-34 33-4 0,34-33 2 0,-32 22-4 16,32-22-2-16,0 0-8 0,-37 10-15 0,37-10-34 16,0 0-55-16,0 0-94 0,0 0-103 0,2-36-207 15,-2 36 79-15,28-51 423 0</inkml:trace>
  <inkml:trace contextRef="#ctx0" brushRef="#br0" timeOffset="6999.936">13220 1423 1242 0,'0'0'64'0,"0"0"-34"0,0 0-3 0,0 0-3 16,0 0 6-16,12-31-5 0,-12 31 31 0,0 0-20 15,43-6 10-15,-43 6-7 0,40-18-11 16,-40 18-3-16,45-24-8 0,-45 24-4 0,46-27-4 16,-46 27 1-16,37-32-5 0,-37 32 5 0,36-35-5 15,-36 35 1-15,20-34 0 0,-20 34 1 0,10-29-2 16,-10 29 1-16,18-34-3 0,-18 34 2 0,10-27-2 16,-10 27 2-16,0 0-2 0,-14-28 0 0,14 28-1 15,0 0-4-15,0 0 1 0,-34 2-2 16,34-2-1-16,-28 24 1 0,28-24 3 15,-45 43-3-15,19-13 6 0,-4-1-2 0,3 7 8 16,-1-3-2-16,0 3 10 0,2-9-3 0,7 1-15 16,19-28 27-16,-26 41-36 0,26-41 26 0,0 0-18 15,0 0-2-15,2 30-2 0,-2-30 0 0,28 4-1 16,-28-4-5-16,53-18-13 0,-9 4-43 0,-9-19 1 16,23 19-71-16,-17-31-40 0,32 33-124 0,-25-16-176 15,0-9 24-15,23 25 341 0</inkml:trace>
  <inkml:trace contextRef="#ctx0" brushRef="#br0" timeOffset="7343.698">13893 1268 1179 0,'-36'4'70'16,"36"-4"-25"-16,0 0 11 0,0 0 3 0,0 0-9 15,-14 33-11-15,14-33 0 0,0 0-1 0,0 0-4 16,2 33 8-16,-2-33-10 0,0 0-7 0,8 34 0 15,-8-34-22-15,2 29 30 0,-2-29-33 0,2 36 24 16,-2-36-15-16,-4 41-4 0,4-41 3 0,-8 40-7 16,8-40 2-16,-2 33-5 0,2-33 3 0,0 0-2 15,4 34 0-15,-4-34-2 16,0 0 0-16,0 0 1 0,0 0 1 0,36-4 1 16,-36 4 0-16,30-36 3 0,-30 36-3 0,43-55 4 15,-23 20 10-15,4-1-26 0,-4 1 27 0,-4-1-25 16,-3 5 14-16,1-5 4 0,-4 3-6 0,0-2 2 15,-6-1-6-15,4 1 4 0,0 9-4 0,-8 26 5 16,12-35-5-16,-12 35 4 0,0 0-3 0,0 0-1 16,0 0-4-16,0 0-8 0,0 0-5 15,0 0-6-15,0 0-7 0,45 17-22 0,-45-17-37 16,54 22-71-16,-54-22-95 0,55-20-235 0,-11 24-9 16,-7-18 318-16</inkml:trace>
  <inkml:trace contextRef="#ctx0" brushRef="#br0" timeOffset="7921.8437">14723 1140 1039 0,'0'0'128'15,"0"0"-50"-15,0 0-12 0,0 0 2 16,-16-30-12-16,16 30-12 0,0 0-9 16,0 0-11-16,0 0-7 0,0 0-5 0,0 0-6 15,-36 32 1-15,36-32 1 0,-22 45 8 0,22-45 5 16,-23 55 8-16,23-55-3 0,-18 53 0 0,10-25-6 15,6-3-1-15,2-25-7 0,0 53-14 0,0-53 29 16,6 48-33-16,-6-48 30 0,12 41-17 0,-12-41-6 16,25 34 3-16,-25-34-2 0,30 29 1 0,-30-29-3 15,34 12 2-15,-34-12-1 0,39 8 0 16,-39-8 0-16,46-8 1 0,-46 8-1 0,51-24 0 16,-51 24 0-16,48-45-2 0,-48 45 2 0,40-55 7 15,-21 25-32-15,-3 1 24 0,0-5-31 0,-4 5 12 16,-2 1-4-16,-4-3-12 0,-6 31-10 15,10-49-18-15,-10 49-24 0,8-42-34 0,-8 42-44 16,9-27-64-16,-9 27-108 0,32 0-103 0,-32 0 225 16</inkml:trace>
  <inkml:trace contextRef="#ctx0" brushRef="#br0" timeOffset="8359.3158">15404 1214 833 0,'0'0'223'0,"0"0"-152"0,0 0-18 0,0 0 5 15,-30-29-6-15,30 29-9 0,-28-6-4 0,28 6 5 16,-35 8 3-16,35-8 5 0,-44 14-4 0,44-14 2 16,-43 23-4-16,43-23-3 0,-50 40-4 0,26-13-4 15,-5-1-9-15,3 5 0 0,-4 3 11 0,10 1-32 16,-3-3 23-16,9 5-31 0,4-7 7 15,4-1 1-15,6-29-6 0,8 47 3 0,-8-47-3 16,30 36 2-16,-30-36-2 0,53 19 4 0,-17-17-2 16,1-4 1-16,3-7 0 0,3-7-1 0,3-4 1 15,0-1-2-15,-3-7 2 0,-3-1-4 0,-3-5 4 16,1-1 9-16,-4-1-26 0,-1-1 26 16,-9 1-26-16,2 1 14 0,-10 5 3 0,-5 1-3 15,-5 1 3-15,-6 28-5 0,-4-45 2 16,4 45-4-16,-13-33 1 0,13 33-2 0,0 0 1 15,-32-20 1-15,32 20 0 0,0 0 1 0,-42 35 0 16,42-35 2-16,-37 55-3 0,15-17 6 0,2-3-6 16,6 3 5-16,0-3-5 0,5-1-13 0,7-1 22 15,2-33-38-15,7 51 22 0,-7-51-26 0,30 36-18 16,-30-36-14-16,54 19-30 0,-54-19-58 16,77-8-134-16,-22-5-212 0,-11-17 0 0,21 16 411 15</inkml:trace>
  <inkml:trace contextRef="#ctx0" brushRef="#br0" timeOffset="8578.0628">16291 697 1418 0,'-62'18'91'0,"62"-18"-46"16,-49 47 6-16,27-8 11 0,-9-3-12 0,5 13-7 15,-2-2-16-15,0 8 3 0,3-2-12 0,5 4 3 16,2 0-13-16,4 1 3 0,0 1-13 0,4-4-8 15,0 0 15-15,8-4-29 0,4-4 24 16,-2-2-16-16,10-5-5 0,-8-13-6 0,12 11-40 16,-14-38-19-16,22 47-10 0,-22-47-31 15,28 20-32-15,-28-20-48 0,0 0-117 0,45-6-109 16,-47-24 153-16,28 28 280 0</inkml:trace>
  <inkml:trace contextRef="#ctx0" brushRef="#br0" timeOffset="8874.9391">15956 1142 1336 0,'-27'13'67'0,"27"-13"-35"0,0 0 10 15,0 0 10-15,0 0 9 0,21 28 0 16,-21-28-6-16,0 0-5 0,40 0-10 0,-40 0-10 16,47-6-4-16,-15-2-8 0,-2 2-4 0,0-2-3 15,-1 1-2-15,3 1-3 0,-32 6 1 0,47-12-2 16,-47 12 0-16,44-2 0 0,-44 2-2 15,28 8 0-15,-28-8 2 0,0 0 2 0,0 0 3 16,23 41 1-16,-23-41-3 0,-3 45-1 0,-5-17-4 16,-2 3 0-16,0 3-5 0,-6-1 4 0,4 1-5 15,-4-1-9-15,6 1 20 0,0-3-29 0,2-3 15 16,8-28-25-16,-3 47-10 0,3-47-10 0,5 33-15 16,-5-33-21-16,0 0-29 0,0 0-44 15,50 14-73-15,-50-14-110 0,22-53-150 0,15 37 157 16,-27-37 336-16</inkml:trace>
  <inkml:trace contextRef="#ctx0" brushRef="#br0" timeOffset="9031.1863">16435 850 1485 0,'0'0'66'0,"-33"6"-63"0,33-6-7 0,0 0-1 15,0 0 0-15,0 0 0 0,0 0-13 0,0 0-12 16,10 42-27-16,-10-42-36 0,35 17-57 0,-35-17-87 15,38-8-228-15,0 26 30 0,-38-18 386 0</inkml:trace>
  <inkml:trace contextRef="#ctx0" brushRef="#br0" timeOffset="9624.9373">16877 1094 1395 0,'0'0'114'15,"-51"22"-51"-15,51-22 2 0,-58 26-4 0,30-7-14 16,-9-5-15-16,3 8-4 0,-2-5-6 0,7 7-1 15,1-2-7-15,28-22 0 0,-46 51-4 0,31-24 3 16,3 1-6-16,4 2-12 0,0-3 23 16,6 3-28-16,4-3 24 0,6 1-12 0,0 1-5 15,-8-29 2-15,29 42 0 0,-29-42 2 0,38 27-4 16,-38-27 1-16,54 12-3 0,-21-12-1 16,-3-4-1-16,-30 4-3 0,53-22 0 0,-53 22-3 15,48-37-1-15,-28 9-9 0,5 1-3 0,-7-5-9 16,4 3-15-16,-6-5 33 0,-2 5-30 0,-10-1 34 15,-4 30-7-15,8-55 1 0,-6 28 13 16,-2 27 4-16,0-48 15 0,0 48 10 0,-4-25 11 16,4 25 3-16,0 0-2 0,0 0-5 0,0 0 0 15,0 0-2-15,0 0 0 0,0 0-5 0,0 0-5 16,0 0-7-16,0 0-6 0,0 0-2 0,0 0-2 16,0 0 3-16,0 0 7 0,0 0 5 0,27-12 4 15,-27 12 0-15,48 0-1 0,-48 0-4 0,47-2-1 16,-47 2-2-16,42 0-8 15,-42 0-4-15,28 8 0 0,-28-8 0 0,0 0 0 16,0 0 0-16,27 31 0 0,-27-31 0 0,4 32 0 16,-4-32 0-16,-4 43 0 0,4-43 0 0,-21 53 0 15,21-53 0-15,-28 46 0 0,28-46 0 0,-20 41 0 16,20-41 0-16,-12 33 0 0,12-33 0 0,0 0 0 16,0 28 0-16,0-28 0 0,0 0-4 15,0 0-5-15,32-4 3 0,-32 4 3 0,43-31 0 16,-15 5-11-16,2 0 25 0,-2-3-23 0,-1 1 23 15,-3 3-8-15,-24 25-1 0,38-46 5 0,-38 46-2 16,27-29 3-16,-27 29-4 0,0 0-4 16,0 0 0-16,0 0 0 0,0 0 0 0,0 0 0 15,0 0 0-15,0 0 0 0,0 0 0 0,8 33-25 16,-8-33-9-16,0 50-25 0,0-50-8 16,10 53-25-16,-10-53-42 0,36 49-52 0,-36-49-142 15,36 8-215-15,9 8 57 0,-7-28 394 0</inkml:trace>
  <inkml:trace contextRef="#ctx0" brushRef="#br0" timeOffset="10234.3364">18255 1220 927 0,'0'0'144'0,"8"-33"-40"0,-8 33-4 0,0 0-13 16,0 0-24-16,-22-37-17 0,22 37-7 0,-27-12-5 15,27 12-5-15,-34-2-6 0,34 2-2 0,-46 10-2 16,46-10-1-16,-49 19 1 0,49-19 2 0,-46 32 0 15,46-32 0-15,-43 39-1 0,43-39 2 0,-34 47-4 16,34-47 1-16,-20 50-7 0,20-50-1 0,-10 43-5 16,10-43-13-16,8 41 29 0,-8-41-29 0,20 40 30 15,-20-40-17-15,36 29-3 0,-36-29 2 0,55 18-2 16,-25-14 0 0,6-4-1-16,-1 0 0 0,3-8 0 0,-5-4 0 15,-5-6 1-15,-28 18-2 0,40-31-15 16,-40 31 27-16,26-43-28 0,-26 43 27 0,9-44-10 15,-9 44-5-15,6-47 0 0,-6 47-6 0,-13-51-3 16,13 51-5-16,-20-41-1 0,20 41-4 0,-28-38-2 16,28 38-2-16,-28-35-2 0,28 35-5 0,0 0-1 0,-37-36-5 15,37 36-9-15,0 0-17 0,0 0-30 16,0 0-16-16,0 0-14 0,0 0-17 16,29 44-44-16,-29-44-179 0,0 0-13 0,66 45 257 15</inkml:trace>
  <inkml:trace contextRef="#ctx0" brushRef="#br0" timeOffset="10484.3672">19077 821 1068 0,'-28'-38'158'0,"4"9"-126"16,24 29-19-16,-33-53 8 0,33 53 3 0,-36-42 11 15,36 42 8-15,-37-25 12 0,37 25 3 0,-40 4-8 16,40-4-7-16,-38 23-8 0,38-23-1 15,-45 54-3-15,23-13 4 0,-6 4-10 0,2 12 2 16,1 4-15-16,5 2 8 0,0 2-11 16,4-2 4-16,6 0-10 0,6 0 3 0,0-4-9 15,4-6-9-15,6 0 21 0,-4-7-37 0,10-3 10 16,-6-15-39-16,22 9-31 0,-28-37-40 0,45 47-75 16,-45-47-94-16,0 0-214 0,40 14 66 0,-40-14 377 15</inkml:trace>
  <inkml:trace contextRef="#ctx0" brushRef="#br0" timeOffset="10646.7537">18610 1102 1458 0,'0'0'364'0,"0"0"-302"16,0 0-32-16,0 0-11 0,0 0-13 0,0 0-5 16,0 0-3-16,0 0 0 0,27 28 3 0,1-28-8 15,8-4-16-15,7 2-26 0,-3-18-36 0,25 28-64 16,-23-39-112-16,31 21-299 0,-4-4 15 0,1-8 288 15</inkml:trace>
  <inkml:trace contextRef="#ctx0" brushRef="#br0" timeOffset="11530.3972">19538 935 967 0,'26'-28'88'0,"-26"28"-15"16,0 0 3-16,2-39-1 0,-2 39-10 0,0 0-9 16,0 0-4-16,0 0-3 0,0 0-3 15,0 0-7-15,0 0-8 0,0 0-8 0,-20 47 4 16,2-13-2-16,8 7 7 0,-9 0-7 0,1 9 2 16,-2 1-13-16,0 0 5 0,2 2-12 0,1-2 3 15,1-3-8-15,6-1-11 0,-2-8 27 0,2 1-29 16,2-9 29-16,2-5-16 0,6-26-2 0,-2 35 2 15,2-35-3-15,0 0 0 0,0 0 0 16,0 0 0-16,0 0 2 0,0 0 0 0,0 0 3 16,30-39-1-16,-12 5-18 0,2-3 28 0,3-10-28 15,-3-1 26-15,-2-3-7 0,-2 4-6 0,-4 0 7 16,-6-1-7-16,-2 3 7 0,-4 0-7 0,0-2 7 16,0 1-8-16,-2-1 7 0,2 4-6 0,-2 5 5 15,-4 9-4-15,6 29 5 0,-2-32 0 0,2 32 3 16,0 0 0-16,0 0-1 0,0 0-4 15,0 0-4-15,0 0 1 0,0 0-3 0,-6 32 4 16,6-32-2-16,8 45 5 0,-8-45-5 0,10 51 4 16,-10-51-3-16,19 48 2 0,-19-48-3 0,36 41 4 15,-36-41-3-15,52 31 3 0,-23-19-1 0,-1-4 1 16,8-4 0-16,-1-2 1 0,-3-4 2 16,4 0 0-16,-3-6 3 0,-3-2-1 15,-2-5 6-15,-1-5-2 0,-27 20 3 0,52-41-3 16,-30 13-1-16,-3 1-6 0,-1-3 1 0,2 0-5 15,-2 3 2-15,-18 27-2 0,32-43 2 0,-32 43-2 16,0 0 3-16,13-32 0 0,-13 32 0 0,0 0 1 16,0 0-1-16,0 0-3 0,0 0-2 0,0 0 0 15,-6 38-1-15,-5-11 4 0,-1 7-3 0,-4 9 5 16,2-2-7-16,-2 4 1 0,0 3-8 16,4-9-2-16,5 8-13 0,-1-5 2 0,6 1-13 15,2-8-2-15,8 5-24 0,-8-40-12 0,17 63-33 16,-17-63-33-16,32 49-49 0,-32-49-107 15,28 18-178-15,5 1 27 0,-33-19 401 0</inkml:trace>
  <inkml:trace contextRef="#ctx0" brushRef="#br0" timeOffset="12421.0268">20378 1193 1112 0,'0'0'201'0,"-34"-2"-155"0,34 2-13 0,0 0 7 16,0 0 3-16,-35 4-10 0,35-4-2 0,0 0 2 15,-30 27 1-15,30-27-2 0,-20 28 1 0,20-28-4 16,-20 37 2-16,20-37-2 0,-20 44-1 16,20-44-5-16,-13 45-4 0,13-45 9 15,-4 51-32-15,4-51 25 0,4 41-30 0,-4-41 11 16,9 36 0-16,-9-36-1 0,0 0 1 0,38 35-1 16,-38-35 0-16,40 6-2 0,-40-6 1 0,49-12 1 15,-21 1-2-15,6-9 2 0,-5-4-5 0,5-5-15 16,-4-3 25-16,-3 1-32 0,-7-3 30 0,-2 3-11 15,-2-3-3-15,-4 7 4 0,-10-3-3 16,-2 30 3-16,-2-51-2 0,2 51 5 0,-20-43-1 16,20 43 3-16,-30-34-1 0,30 34 1 0,-31-17-1 15,31 17 1-15,-30-2 0 0,30 2-1 0,-28 9 2 16,28-9-1-16,0 0 2 0,-36 44 0 16,36-44 2-16,-15 39-2 0,15-39 4 0,-2 38-5 15,2-38 3-15,8 31-4 0,-8-31 4 0,0 0-3 16,45 37 2-16,-45-37-2 0,46 10 2 15,-46-10-1-15,53-4-1 0,-21-4 2 0,3 1-1 16,1-5 2-16,-2-2-1 0,-3 2 2 0,3 0-3 16,-34 12 3-16,48-21-1 0,-48 21 3 0,33-16 2 15,-33 16 4-15,0 0 2 0,0 0 2 0,0 0 0 16,0 0-1-16,0 0-3 0,0 0-2 0,0 0-4 16,0 0-4-16,0 0-1 0,-23 31-3 15,23-31 3-15,-36 58-3 0,18-25 4 0,0 2-5 16,0-1-11-16,7-3 27 0,1-1-26 15,2-3 26-15,8-27-10 0,-10 42-5 0,10-42 3 16,0 29-3-16,0-29 0 0,0 0-1 0,0 0 0 16,0 0 1-16,0 0 2 0,30 10 1 0,-30-10-1 15,33-31 2-15,-33 31-3 0,44-55-13 0,-22 19 28 16,1-1-29-16,-3 3 29 0,-2-7-11 16,-6 6-5-16,4-3 7 0,-6 5-7 0,-3-3 5 15,-1 9-5-15,0-1 5 0,-6 28-4 0,10-45 2 16,-10 45 0-16,0 0 1 0,0-32 1 0,0 32 1 15,0 0 0-15,0 0-1 0,0 0 0 0,0 0-2 16,0 0-1-16,0 32 0 0,0-32 1 0,-8 43-1 16,8-43 3-16,-2 51-3 0,2-51 5 15,2 51-3-15,-2-51 3 0,10 40-4 16,-10-40 1-16,16 35-2 0,-16-35 2 0,0 0-1 16,36 32 1-16,-36-32 0 0,27 8 0 0,-27-8 0 15,38-6 0-15,-38 6 1 0,48-22-1 0,-48 22 1 16,55-37-2-16,-23 19 1 0,-3-8-3 0,5 3 2 15,-4-5-1-15,-3 5 1 0,1-3-2 0,-28 26 3 16,50-47-4-16,-50 47 2 0,41-32-1 16,-41 32 2-16,0 0 0 0,0 0 0 0,28-23 0 15,-28 23 1-15,0 0 1 0,0 0-1 0,0 0 1 16,0 0-4-16,-18 43 1 0,6-15-2 16,-4 5 2-16,-3 4-4 0,-1 1-1 0,-4 3-7 15,4-3 1-15,2 1-13 0,1-2 5 0,7 1 7 16,-2-5-32-16,6 1 22 0,6-34-49 0,2 51-15 15,-2-51-31-15,20 43-63 0,-20-43-66 16,0 0-270-16,53 0 60 0,-53 0 283 0</inkml:trace>
  <inkml:trace contextRef="#ctx0" brushRef="#br0" timeOffset="13108.6376">21425 1311 1337 0,'0'0'52'0,"0"0"-15"0,0 0 6 0,6 35 7 16,-6-35-8-16,0 0-3 0,40 8 2 0,-8-6-2 15,-32-2-2-15,57-10-9 0,-23-1-5 0,3 1-9 16,-1-4-3-16,2-2-7 0,-7 0 0 0,5-1-4 16,-8-1 3-16,-28 18-2 0,43-37 2 15,-43 37-1-15,22-28 3 0,-22 28-2 0,0-31 3 16,0 31-4-16,-14-34 2 0,14 34-2 0,-34-29 3 15,34 29 1-15,-43-16 1 0,43 16-2 0,-52-6 0 16,52 6-2-16,-51 6 0 0,23 4 1 0,28-10 0 16,-49 25 4-16,49-25 0 0,-44 49 2 15,26-23-4-15,0 6 1 0,7-1-6 0,-1 1 3 16,8 1-6-16,4-2 4 0,2-3-5 16,8 0-11-16,-10-28 27 0,27 45-27 0,-27-45 27 15,44 31-14-15,-44-31 0 0,51 20 0 0,-23-16 1 16,2-4 0-16,-30 0 0 0,53-14 1 0,-25 4 0 15,-28 10-4-15,48-29-17 0,-48 29 25 0,45-41-29 16,-45 41 28-16,40-42-12 0,-40 42-5 0,33-43 0 16,-33 43 0-16,26-41 5 0,-26 41 0 15,14-34 6-15,-14 34 0 0,0 0 3 0,0 0 3 16,0 0 0-16,0 0 0 0,0 0-1 16,0 0-2-16,0 0-3 0,-28 12 2 0,28-12-1 15,-30 39 4-15,30-39-4 0,-29 51 4 0,29-51-3 16,-26 44-14-16,26-44 31 0,-16 43-32 0,16-43 32 15,-8 30-14-15,8-30-2 0,0 0 2 0,0 0-1 16,0 0-1-16,14 27 0 0,-14-27-1 16,0 0 2-16,32-16 0 0,-32 16-1 0,43-31 15 15,-43 31-32-15,54-45 29 0,-26 19-29 0,-1 0 15 16,1 3 2-16,-28 23-2 0,46-45 3 0,-46 45-4 16,37-40 4-16,-37 40-1 0,30-35 2 0,-30 35-1 15,28-30 2-15,-28 30-3 0,0 0 2 0,25-27 0 16,-25 27 3-16,0 0 0 0,0 0 2 15,0 0-1-15,0 0-3 0,0 0 0 16,-8 37-4-16,8-37 3 0,-17 53-4 0,5-21 3 16,2 1-6-16,0 1 3 0,0 3-7 0,0 0-11 15,2-1 23-15,0-1-34 0,8-3 17 0,0-32-35 16,10 43-24-16,-10-43-24 0,30 26-38 0,-30-26-53 16,36-22-343-16,-1 10 54 0,-7-23 190 0</inkml:trace>
  <inkml:trace contextRef="#ctx0" brushRef="#br0" timeOffset="13327.3068">22778 715 1541 0,'-42'31'61'15,"24"16"-25"-15,-3 1 4 0,5 5 15 0,-6-6-12 16,6 4-2-16,-4-6-14 0,10 3-3 0,-1-1-13 15,3-4-4-15,2-2-9 0,4 3 4 0,4-5-5 16,-2-3-5-16,14 3-22 0,-11-8-30 0,7 9 4 16,-10-40-61-16,14 67-34 0,-14-67-90 0,0 0-258 15,0 51 20-15,0-51 238 0</inkml:trace>
  <inkml:trace contextRef="#ctx0" brushRef="#br0" timeOffset="13843.0541">22364 1126 1239 0,'0'0'311'0,"0"0"-281"15,0 0-29-15,0 0 5 0,0 0 10 0,0 0 7 16,0 0 6-16,0 0 2 0,0 0-2 0,49 29-4 16,-21-27-7-16,6 0-7 0,1-2-6 0,5-2-2 15,0-2 2-15,3 1 1 0,3-5 2 0,5 2 0 16,-3-2 0-16,-1 2-3 0,-9 0-1 15,-2 0-1-15,-36 6 7 0,35-6 4 0,-35 6 8 16,0 0 1-16,0 0 0 0,0 0-1 16,0 0-5-16,0 0 0 0,0 0-5 0,0 0-3 15,0 0-2-15,0 0-4 0,0 0-2 0,-28 28-2 16,28-28 1-16,-27 29 0 0,27-29-1 0,-30 40 2 16,30-40-6-16,-28 47 5 0,28-47-4 0,-23 53 5 15,23-53-3-15,-10 47 3 0,10-47-4 0,0 42-9 16,0-42 10-16,8 27-11 0,-8-27 26 0,0 0-14 15,31 20 3-15,-31-20-2 0,42-10-13 16,-42 10 26-16,57-31-14 0,-29 7 13 0,6-4-11 16,-5 1-1-16,1-3 2 0,-2 1-5 0,-2 1 4 15,-7 1-3-15,-1-1 2 0,-18 28-2 16,28-43 3-16,-28 43-3 0,16-34 2 0,-16 34-3 16,0 0 3-16,0 0-1 0,0 0 1 0,0 0-1 15,0 0-1-15,0 0-2 0,0 0-1 16,0 0 2-16,0 0-2 0,-28 32 5 0,28-32-3 15,-18 47-1-15,18-47-7 0,-8 45 2 0,8-45-6 16,-8 48 2-16,8-48-5 0,0 45 0 0,0-45-12 16,8 43-7-16,-8-43-11 0,16 36-34 0,4-9-15 15,-20-27-55-15,28 28-48 0,-28-28-93 0,0 0-186 16,45 12 70-16,-45-12 367 0</inkml:trace>
  <inkml:trace contextRef="#ctx0" brushRef="#br0" timeOffset="14358.7081">23495 1073 913 0,'0'0'175'0,"0"0"-106"0,-30-16-12 15,30 16 9-15,0 0-5 0,-20 28 0 0,20-28 4 16,-24 39 3-16,24-39-9 0,-27 53-6 16,27-53-14-16,-30 63-2 0,12-31-8 0,4 5 0 15,2-8-7-15,2 7-18 0,-1-7 27 0,3-1-38 16,8-28 27-16,-8 45-13 0,8-45-6 0,2 28 6 15,-2-28-5-15,0 0-1 0,0 0 2 16,0 0-1-16,31 2 1 0,-31-2-1 0,34-32 0 16,-8 3 11-16,3-5-27 0,5-3 27 15,0-2-29-15,-5 3 14 0,-1-1 5 0,0 1-4 16,-2-1 5-16,-7 1-5 0,3 3 5 0,0-2-5 16,-8 7 3-16,-14 28-3 0,26-37 5 0,-26 37 5 15,0 0 12-15,0 0 3 0,0 0-1 0,0 0-6 16,0 0-9-16,0 0-5 0,0 0-4 0,-38 47 2 15,38-47-3-15,-28 53 2 0,28-53-2 0,-18 49 4 16,18-49-7-16,-2 38 4 0,2-38-2 16,10 29 0-16,-10-29 1 0,0 0 1 0,40 22 1 15,-40-22 4-15,53-4-1 0,-19-6 2 16,6-4 2-16,5-5-3 0,1-5 5 0,-1-2-1 16,-5-3 6-16,2 5-2 0,-11 1-7 0,3 3-5 15,-4-2 0-15,-30 22 0 0,37-33 0 0,-37 33 0 16,0 0 0-16,0 0 0 0,0 0 0 0,0 0 0 15,0 0 0-15,0 0 0 0,10 37 0 16,-16-5 0-16,-4 11 0 0,-4 2 0 0,5 2 0 16,1 1 0-16,6-5 0 0,2-2 0 0,2-1 0 15,6-5-8-15,1 1-12 0,-1-9-21 0,10 3-13 16,-18-30-27-16,44 45-55 0,-44-45-99 16,57-4-359-16,-23 2 47 0,-1-18 217 0</inkml:trace>
  <inkml:trace contextRef="#ctx0" brushRef="#br0" timeOffset="14499.3388">24677 1372 1754 0,'0'0'195'0,"-38"18"-141"0,38-18-37 0,0 0 7 16,0 0-21-16,-28 0-3 0,28 0 0 0,0 0 0 16,0 0 0-16,0 0-46 0,0 0-52 15,0 0-121-15,0 0-401 0,0 0 30 0,0 0 117 16</inkml:trace>
  <inkml:trace contextRef="#ctx0" brushRef="#br1" timeOffset="19625.6534">1353 2305 255 0,'0'0'73'0,"0"0"-45"0,0 0-5 0,0 0 0 16,30-22 3-16,-30 22 1 0,0 0 2 15,0 0-6-15,0 0 0 0,0 0-8 0,29-6 0 16,-29 6 1-16,0 0 8 0,0 0 3 16,0 0 9-16,30 6-1 0,-30-6 1 0,0 0-3 15,26 6 3-15,-26-6-6 0,0 0 4 0,35-6-5 16,-35 6-2-16,30-6-5 0,-30 6-3 0,36-11-3 15,-36 11-3-15,37-14-2 0,-37 14-2 16,40-12-3-16,-40 12 0 0,43-8 0 0,-43 8-2 16,46-6-1-16,-46 6-1 0,44 0-2 0,-44 0 0 15,47 4 0-15,-47-4 0 0,48 8 0 0,-48-8 0 16,53 10 0-16,-25-4 2 0,1-2-2 0,5-2 1 16,0 4-1-16,-1-5 1 0,7 1 2 0,0-2 0 15,-1 0 2-15,5 0 1 0,-3-3 2 16,7 1 5-16,-1-6 3 0,5 4 6 15,-5-4 0-15,7 2-1 0,-5-2-2 0,7 0-4 16,-5 2-4-16,1 0-4 0,-3 1-3 0,-1 3-1 16,-1-2-1-16,5 0 0 0,-5 4-1 0,1 0 0 15,3 4-1-15,-3-4 1 0,1 4 0 0,3-2 1 16,-5 1-1-16,5 1-1 0,-5 0 0 0,1 0 1 16,0-2-1-16,3 2 1 0,-2-2 0 0,3-2-1 15,-3 2 1-15,5 0 1 0,-3-2-1 16,3 0 3-16,-3-2 3 0,3 2 0 0,-1-2 1 15,1 2-1-15,-5-2-2 0,5 2 1 0,-3-4 3 16,1 4-2-16,1 4-1 0,1-4-1 16,-5 2-4-16,5 0-1 0,-1 0 1 0,-3 2-1 15,1-2 0-15,1 2 2 0,-3 2-2 0,6-4 2 16,-3 0-1-16,-3-2 0 0,5-2 0 16,-1 0-2-16,-1-2 2 0,5 0-1 0,-7-4 1 15,3 4 1-15,1-2 0 0,-3-2 0 0,3 0 1 16,-1 1-2-16,-1-1 2 0,-3 2 0 0,3-4 3 15,-3 4-1-15,-1-2 2 0,3 4-2 0,-3-2-2 16,3 2-1-16,-3 0-1 0,-1 3-2 0,1 1 1 16,-3-4-1-16,1 4 1 0,-1 4 0 0,1-4-1 15,-1 0 1-15,7 0 1 16,-3-4 1-16,3 4-1 0,-3-2 0 0,5-2-1 16,-1 2-1-16,-3-4 2 0,3 2 0 0,3-2 1 15,1 0-1-15,3-2 0 0,-3 6-2 0,-2-6 2 16,1 6-2-16,-3-2 2 0,3 1-2 0,-3 1 2 15,1 0 0-15,-3 0-1 0,3 2 0 0,1 0 0 16,4 0 2-16,-1 0-2 0,-3 2 0 0,1 0 0 16,3 0-1-16,-3 1 0 0,1-1 1 15,0 2-1-15,3-4 1 0,-3 6-1 0,1-4 0 16,-3 0 1-16,1-2 1 0,3 0-1 0,-6 0 0 16,5 0 1-16,-1-2-1 0,5 0 1 0,-5-4-1 15,6 4 1-15,-1-2-1 0,-3 1 2 16,5-3-1-16,-1 2 0 0,0-4 0 0,3 6 0 15,5-2-1-15,-8-2 1 0,3 2-2 16,-3 0 2-16,0 0-2 0,-3 4 2 0,3-2-1 16,1 4 0-16,-1-2-1 0,-2 2 0 0,-1 2 1 15,1 0 0-15,-3 0 0 0,3 4-1 0,-6-2 0 16,7 0 0-16,-3 0 0 0,-3 1 0 0,7-3 1 16,-8 4 0-16,7-2 1 0,-5-2-2 0,5-2 1 15,-3 2-1-15,2-4 0 0,5 2 3 0,-1-2-1 16,6-2 1-16,1-2 0 0,-5 2-2 15,4 0-1-15,1-4 2 0,-5 4 0 16,6-2 4-16,-2-2 4 0,-3 2 2 0,3 1 1 16,2-3-4-16,-1 2-4 0,3-4-1 0,-2 6-3 15,2-2 2-15,5-2-3 0,-5 4 0 0,-2-2 1 16,8 2-1-16,-6-2 1 0,-1 2-1 0,5 0 1 16,-12 0-1-16,5 0 1 0,-5 0 0 0,4-2 1 15,0 2 1-15,3-5-1 0,-1 3 1 16,2-4-1-16,-4 2-1 0,3 0 0 0,1-2 0 15,-2 0 0-15,1 0 2 0,-1 2-2 0,0-1 1 16,-2-1-1-16,3 2 0 0,-5 0 0 0,2 2 1 16,2 0-1-16,1-2 0 0,-1 4-1 0,0 0 1 15,-1 2 0-15,1 2 0 0,-2 0 0 16,-2-2-1-16,3 4 1 0,-7 0 0 16,-2-2 1-16,3-2-1 0,-1 4 0 0,2 0 0 15,-5-2 1-15,1 2-1 0,2-2 1 0,3 0-1 16,-1 0 2-16,4-2-2 0,-5 0 1 0,5 0 1 15,-4 2-2-15,5-4 1 0,-7 2 0 0,2 0-1 16,3 0 0-16,1-2 0 0,-4 2 2 0,5 0-2 16,-1 0 1-16,-2-2 0 0,4 2-1 0,1 0 1 15,3 0-1-15,-2 2 1 0,0-2 0 16,-1 0-1-16,-1 2 1 0,0-2 0 0,0 2-1 16,1 0 1-16,-1 1 0 0,-6 1 0 0,5 0 1 15,-1-2-1-15,2 4 1 0,-2-4-1 16,-3 0 1-16,5-2 0 0,-4 0-1 0,1 4 1 15,1-4 0-15,2 0-1 0,-8-4 1 0,7 4 0 16,-5-2 0-16,4-2 1 0,3 0-1 0,-1 0 1 16,2 0-2-16,2 1 1 0,-3-1-2 15,3 0 2-15,2-4 1 0,-2 6-2 0,4 0 0 0,-5-4-1 16,3 6 1-16,-4-2 1 0,0 0-1 0,7 0 2 16,-3-2-1-16,-2 4 0 0,4 0 1 0,-6 4-2 15,3-4-1-15,-3 2-1 0,2 0 2 0,0 0-1 16,-1-2 1-16,-3 0 0 0,0 0-1 0,-2-2 1 15,3 0-1-15,1 0 1 0,4-2-1 16,-2 2 0-16,-1 0 1 0,1-2-1 0,0 2 1 16,-2-2-1-16,5 2 0 0,1-2 1 0,-4 2-2 31,2-3 2-31,-4 5-2 0,5-2 1 0,-3 0-1 16,0 0 0-16,0 2 1 0,-3-4-1 0,-1 8 1 15,2-4 0-15,2 0 1 0,-3-4 0 0,1 4-1 16,-10 0 1-16,6 0-2 0,-5-2 1 15,-3 4 0-15,0-2-1 0,-5 0 2 0,-3 0 1 16,3 0 0-16,-1 0 0 0,1-2 0 0,-3 2-1 16,0 0-1-16,1 2 0 0,-5-2 0 0,1 0 0 15,-1 4 0-15,5-2 0 0,-3-2 0 0,-5 0 0 16,3 0 0-16,-3-2 1 0,-1 2-1 0,5-4-1 16,-3 4 1-16,-1 0-1 0,3 0 1 0,-1-2 2 15,3 0-1-15,-5 0 2 0,5 2-1 16,-7 0-3-16,-1 0 1 0,-1 0 0 0,-4 0 0 15,-3 2 0-15,1 0 0 0,-3 0-2 0,1-2 2 16,-2 4 0-16,-5-2 0 0,-1-2 0 0,0 2 1 16,-28-2-1-16,51-2 1 0,-51 2 0 0,40-2-1 15,-40 2 1-15,30-4 0 0,-30 4 9 16,0 0 5-16,27-10 4 0,-27 10 4 0,0 0-3 16,0 0-3-16,0 0-3 0,0 0-6 15,28-18-2-15,-28 18-5 0,0 0-1 0,0 0 0 16,34-20-1-16,-34 20 0 0,33-9 0 0,-33 9 0 15,34-6 0-15,-34 6-1 0,36-6 1 0,-36 6-1 16,33-6 1-16,-33 6-2 0,30 0 0 0,-30 0-2 16,0 0-2-16,26-2-3 0,-26 2-5 0,0 0-4 15,0 0-4-15,0 0-2 0,0 0-1 16,0 0-2-16,0 0 3 0,0 0-2 0,0 0-4 16,0 0-7-16,16 27-17 0,-16-27-12 0,0 0-17 15,0 0-12-15,4 28-32 0,-4-28-39 16,0 0-180-16,0 0 11 0,0 0 241 0</inkml:trace>
  <inkml:trace contextRef="#ctx0" brushRef="#br2" timeOffset="75587.7674">1147 3000 964 0,'0'0'80'16,"0"0"-32"-16,0 0-19 0,0 0 1 15,0 0 10-15,0 0 10 0,0 0 1 0,0 0-13 16,0 0-8-16,0 0-10 0,4 27-6 0,-6 1-1 15,2 17 2-15,-2 14-9 0,0 14 13 0,-4 4 6 16,-2 3-24-16,-2 1 27 0,2 4-28 0,-2-3 3 16,2-3 9-16,-1-6-16 0,-1-8 9 0,6-4-16 15,-2-6-6-15,12 0-41 0,-10-19-21 0,27 7-57 16,-23-43-52-16,36 39-86 0,4-15-185 0,-40-24 165 16,83-8 294-16</inkml:trace>
  <inkml:trace contextRef="#ctx0" brushRef="#br2" timeOffset="75854.3867">2321 2866 1136 0,'-28'-28'8'0,"3"13"-17"0,-5 1 2 0,-6 8 23 15,5 8 19-15,-13-2 11 0,6 20-4 0,-11 1-14 16,1 17 6-16,-7-1 2 0,7 16 13 0,-7-6-4 15,9 16 3-15,-1-4-18 0,3 6 1 16,5 2-20-16,5 6-15 0,4 4 22 0,5 4-27 16,5-3 23-16,4-1-7 0,8-4-13 0,12-6 8 15,2-4-12-15,8-4-1 0,8 2-25 0,-3-14-31 16,25 16-46-16,-26-30-32 0,35 23-106 0,-21-15-189 16,-4-31 3-16,23 17 347 0</inkml:trace>
  <inkml:trace contextRef="#ctx0" brushRef="#br2" timeOffset="76033.3377">1497 3647 1478 0,'0'0'157'0,"0"0"-100"0,0 0-36 0,0 0-15 16,0 0-8-16,0 0 0 0,0 0-1 15,0 0 1-15,0 0 2 0,46-16 0 0,-4 9 0 16,3-3-2-16,10 0-5 0,3-10-22 0,15 10-29 0,-17-15-50 15,33 29-80-15,-34-38-102 0,20 22-249 0,17 14 72 16,-29-21 446-16</inkml:trace>
  <inkml:trace contextRef="#ctx0" brushRef="#br2" timeOffset="79562.2227">4260 3350 1329 0,'-42'0'90'0,"42"0"-22"0,-28 10-22 15,28-10-16-15,0 0-8 0,0 0-5 0,0 0-1 16,0 0 2-16,24-26 10 0,-24 26 0 0,56-43 0 16,-11 11-8-16,3-7-1 0,9-2-10 0,8-3 3 15,7-1-8-15,-1 2 4 0,2 2-7 0,-5 1 4 16,-5 9-5-16,-10 5 3 0,-9 6-4 16,-14 11 3-16,-30 9-2 0,0 0 4 15,0 0 6-15,0 0 5 0,0 0 2 0,0 0-5 16,-20 43-4-16,-14-14-11 0,-13 11 5 0,-15 5-6 15,-3 2 7-15,-8 4-6 0,-9 1 8 0,1-1-5 16,2 2 8-16,-2 0-3 0,2 0-9 0,3-2 25 16,9 1-24-16,-2-1 23 0,9-4-10 0,9-2-8 15,5-1 4-15,9-9-6 0,11-5 3 16,26-30-5-16,-20 31 0 0,20-31-1 0,0 0 0 16,30 28 1-16,-30-28 2 0,63 7-1 0,-15-9 2 15,7-5-1-15,15-5 1 0,1-6 1 0,6 0-2 16,-2-3 4-16,5 3-4 0,-7 2 1 15,-8 2-1-15,-9 7-1 0,-11 5 0 0,-15 2 0 16,-30 0 1-16,0 0 0 16,0 0 2-16,8 41-1 0,-28-13 2 15,-10 17-6-15,-21 12 6 0,-9 10-6 0,-19 8 7 16,-4 1-8-16,-6 1 9 0,-2-4-3 0,6-4 12 16,3-6-1-16,15-6-7 0,6-12 16 0,17-9-25 15,14-15 18-15,30-21-14 0,0 0-4 0,0 0-2 0,0 0 0 16,0 0 0-16,64 12 2 0,-11-20-3 0,15-11-19 15,13-9 11-15,20-6-48 0,-2-13-4 0,24 16-84 16,-26-36-109-16,41 27-255 16,-25 3-71-16,-34-4 585 0,34 27-304 0,-46-12 304 15,9 5 0-15</inkml:trace>
  <inkml:trace contextRef="#ctx0" brushRef="#br2" timeOffset="80832.8907">5537 3309 909 0,'0'0'139'0,"0"0"-97"0,8-28-24 16,-8 28 1-16,0 0 13 0,0 0 13 15,0 0 6-15,2-33-4 0,-2 33-8 0,0 0-6 16,0 0-5-16,0 0-3 0,0 0 2 0,0 0 1 16,0 0 2-16,0 0-4 0,0 0-6 0,0 0-7 15,0 0-3-15,0 0-1 0,0 57 7 16,-2-12 13-16,-4 20-31 0,-4 6 23 0,0 10-30 15,0 3 3-15,0 7 13 0,0-3-14 16,0 3 12-16,1-5-11 0,1-9 11 0,0-8-14 16,6-16-14-16,10 0-23 0,-6-23-26 0,23 9-71 15,-25-39-30-15,46 32-88 0,-18-22-237 0,-28-10 91 16,67-28 397-16</inkml:trace>
  <inkml:trace contextRef="#ctx0" brushRef="#br2" timeOffset="81051.6574">5689 3104 1588 0,'-53'-2'111'16,"53"2"-74"-16,0 0-35 0,0 0-7 0,0 0 0 16,0 0 3-16,0 0 1 0,37 14 2 0,-37-14 0 15,38 6-1-15,-38-6-3 0,54-8-8 16,-15 4-14-16,-1-10-19 0,13 8-18 0,-11-15-19 15,21 17-19-15,-21-22-33 0,27 28-54 0,-27-18-88 16,-3 4-171-16,19 28 87 0,-56-16 359 0</inkml:trace>
  <inkml:trace contextRef="#ctx0" brushRef="#br2" timeOffset="81239.1634">5610 3755 1584 0,'-36'2'55'0,"36"-2"-30"16,0 0-21-16,0 0-8 0,0 0-1 0,0 0 1 16,0 0 0-16,0 0 4 0,52 6 0 0,-16-14-9 15,11-1-14-15,1-11-21 0,21 10-34 16,-14-19-39-16,25 23-61 0,-27-26-80 0,22 13-181 16,3 20 7-16,-31-28 360 0</inkml:trace>
  <inkml:trace contextRef="#ctx0" brushRef="#br2" timeOffset="81582.9978">6077 4068 1207 0,'0'0'38'0,"0"0"-41"0,0 0-9 15,0 0 7-15,0 0 20 0,46-15 10 0,-46 15 8 16,55-20 0-16,-25 6-8 0,10 2-1 0,-3-1-3 15,3-3-7-15,-4-2 5 0,-1 0-8 16,-7 3 1-16,0 3 0 0,-28 12 3 16,37-26 0-16,-37 26-1 0,0 0-2 0,24-27 5 15,-24 27 3-15,0 0 7 0,0 0 1 0,-12-32-2 16,12 32-5-16,0 0-5 0,-30-17-6 0,30 17-5 16,-35-2-4-16,35 2-1 0,-46 9-1 0,17 1 0 15,-1 12 1-15,-6 5 0 0,-1 9 8 0,-5 7 1 16,6 4 10-16,3 1-6 0,1-3 2 15,10-4-11-15,4-3 1 0,11-9-8 0,1-1 3 16,6-28-6-16,17 37-1 0,-17-37-8 0,46 10-7 16,-3-10-21-16,-3-18-21 0,29 6-32 0,-13-33-47 15,37 26-51-15,-28-31-150 0,24 7-72 0,6 13 3 16,-23-27 413-16</inkml:trace>
  <inkml:trace contextRef="#ctx0" brushRef="#br2" timeOffset="81895.4937">6963 3940 1158 0,'-50'44'40'0,"4"-1"-33"0,5 4 14 16,-3-5 4-16,11-1 11 0,-5-10-8 0,8 1-4 15,3-4-15-15,27-28-1 0,-36 41-7 0,36-41-2 16,0 0 0-16,0 0-4 0,0 0-10 16,0 0-5-16,0 0-11 0,0 0-17 0,0 0-18 15,26-49-29-15,-26 49-14 0,37-53-20 0,-37 53 9 16,38-60 8-16,-20 33 37 0,-2-1 31 15,-16 28 45-15,12-45 29 0,-12 45 22 0,5-29 21 16,-5 29 16-16,0 0 15 0,0 0 11 0,0 0-5 16,-31-20-17-16,31 20-19 0,0 0-23 0,-8 33-7 15,8-33-10-15,-12 40 0 0,12-40-10 16,-4 49-4-16,4-49-13 0,4 45-2 0,-4-45-7 16,20 38-2-16,-20-38-11 0,45 19-6 0,-7-15-16 15,2-14-26-15,15 8-50 0,-9-27-75 0,21 7-127 16,6 6-140-16,-21-29 223 0,31 27 232 0</inkml:trace>
  <inkml:trace contextRef="#ctx0" brushRef="#br2" timeOffset="82098.6195">7642 3342 1107 0,'-26'28'112'0,"-10"7"-50"0,9 14-34 0,-9-3 33 16,14 15-32-16,-13-4 2 0,9 6 4 0,-6-8-14 15,8 2 5-15,-1-2-13 0,11-8 2 16,0 0-15-16,10 1 4 0,-2-7-8 0,6-2 4 16,8-3-25-16,-2-5 3 0,6 1-12 0,-12-32-18 15,25 45-29-15,-25-45-75 0,0 0-150 0,40 45-148 16,-40-45 45-16,30 14 409 0</inkml:trace>
  <inkml:trace contextRef="#ctx0" brushRef="#br2" timeOffset="82254.8699">7250 4017 1400 0,'-34'-53'196'0,"34"53"-149"16,12-45-12-16,-12 45-3 0,28-43 4 0,-28 43-6 15,39-36-9-15,-39 36-11 0,46-27-5 0,-19 15-4 16,3 0-2-16,6-4-14 0,-1 10-20 0,-1-15-46 16,18 29-74-16,-29-40-139 0,15 22-284 15,17 6 53-15,-11-19 397 0</inkml:trace>
  <inkml:trace contextRef="#ctx0" brushRef="#br2" timeOffset="82489.3318">8204 3683 1557 0,'0'0'5'16,"-30"2"-40"-16,30-2-5 0,0 0 6 16,46-6 27-16,-18 0 8 0,7-8 3 0,7 0-2 15,9-3 2-15,5-3-4 0,7 2-12 16,-7-7-29-16,7 17-47 0,-19-22-53 0,15 30-123 16,-23-2-137-16,-9-19-44 0,21 32 381 0</inkml:trace>
  <inkml:trace contextRef="#ctx0" brushRef="#br2" timeOffset="82645.5798">8190 3942 1358 0,'-35'-2'355'0,"35"2"-317"0,-38 30-32 0,38-30-3 16,0 0-4-16,0 0-1 0,0 0-1 0,45 18 2 16,-13-26-1-16,14-10-9 0,17-7-11 15,10-17-25-15,26 9-32 0,-14-24-60 0,34 31-133 16,-28-11-263-16,8-9 15 0,4 25 395 0</inkml:trace>
  <inkml:trace contextRef="#ctx0" brushRef="#br2" timeOffset="82989.2769">9250 3383 969 0,'0'0'129'0,"0"0"-30"0,-40-25-8 0,40 25 1 16,0 0-13-16,-30 27-6 0,30-27-9 0,-33 38-28 15,5-9 24-15,8 17-33 0,-10-1 26 0,7 8-10 16,1-2-12-16,6 4 4 0,-2-5-14 0,10-1 2 16,6-4-12-16,4 2 3 0,12-9-3 15,0-1 2-15,10-7-3 0,3-9 2 0,9-3-7 16,6-8 0-16,11-8 0 0,5-8-1 0,5-14 0 15,2-7-2-15,5-11 2 0,-5-5-4 0,-4 6 5 16,-9-5-7-16,-9-1 5 0,-13 4-5 0,-6-7 3 16,-8 5-5-16,-10-2 1 0,-8 1-10 15,-2 5-1-15,-12-2-14 0,-4 5-17 0,-14 1 19 16,-1 5-32-16,-11 0 20 0,7 19-39 16,-25-19-33-16,29 30-60 0,-33-31-105 0,33 11-234 15,1 18-6-15,-12-22 371 0</inkml:trace>
  <inkml:trace contextRef="#ctx0" brushRef="#br2" timeOffset="83364.3854">10374 3716 1468 0,'0'0'198'0,"0"0"-155"16,0 0-33-16,0 0-11 0,28-37 2 0,8 23-1 16,17-6 2-16,5-1-3 0,7-1 2 0,8-4-9 15,8 3-9-15,-1-5-13 0,5 12-5 0,-10-5 9 16,6 13-20-16,-18-10-3 0,13 24-66 0,-27-22-57 16,19 32-105-16,-29 2-189 0,-11-22 23 0,15 37 407 15</inkml:trace>
  <inkml:trace contextRef="#ctx0" brushRef="#br2" timeOffset="83520.7052">10471 4080 1718 0,'-51'2'77'0,"23"4"-54"16,28-6-18-16,0 0-7 0,0 0-2 0,0 0 1 16,36-14 2-16,-5 1-1 0,19-11 2 15,7-6-9-15,19-7-8 0,5-10-28 0,22 11-45 16,-16-25-80-16,34 40-164 0,-14-17-218 0,-14-5 32 15,6 21 447-15</inkml:trace>
  <inkml:trace contextRef="#ctx0" brushRef="#br2" timeOffset="83801.8917">11388 3330 1652 0,'0'0'43'0,"-40"4"-42"0,40-4-14 0,0 0-4 15,0 0 1-15,0 0 5 0,34 4 14 0,-4-4 14 16,13 0 4-16,3-4 8 0,15 2-4 0,-3-2-2 16,5 8-3-16,-7 0 0 0,-1 6-1 0,-7 4-4 15,-5 4 0-15,-7 5-5 0,-9 5-12 16,-7 3 28-16,-10 7-27 0,-2 3 24 0,-14 6-13 16,-6 6-9-16,-13 2 5 0,-11 5-8 0,-10-3 6 15,-5 0-8-15,-11 2 7 0,-1-6-8 0,0-6 4 16,-1 0-7-16,7-13 2 0,4-3-9 0,7-11-7 15,18-2-23-15,28-18-46 0,0 0-102 16,-35-10-163-16,35 10-217 0,45-41 33 16,-19-21 476-16</inkml:trace>
  <inkml:trace contextRef="#ctx0" brushRef="#br2" timeOffset="89545.3725">13436 3435 1151 0,'37'-14'121'16,"-37"14"-108"-16,24-39 14 0,-4 3 10 0,9 7 2 16,3-13 3-16,8 3-8 0,-3-6-3 15,7 3-12-15,-6-1 5 0,-1 11-7 0,-7-1 7 16,4 5-1-16,-11-1 4 0,-23 29-5 0,42-39 0 15,-42 39-7-15,34-32-1 0,-34 32-1 0,0 0 1 16,31-33 0-16,-31 33 0 0,0 0-4 0,0 0-1 16,0 0 0-16,0 0-1 0,0 0 1 0,6-30 0 15,-6 30-1 1,0 0 0-16,0 0-1 0,-28-14-1 16,28 14-2-16,-29 2-2 0,29-2 0 0,-52 18-3 15,17 2 2-15,-5 3-1 0,-8 13 3 0,-3 3-4 16,-4 0 5-16,-3 3-5 0,-1-1 4 0,3-2-4 15,3 1 6-15,3-3-2 0,5-3 4 0,5-5-3 16,6-1 2-16,7-9-6 0,27-19 1 0,-36 36-3 16,36-36 1-16,0 0-3 0,0 0 2 0,6 31 0 15,-6-31 1-15,38 22 1 16,-7-20-69-16,21 4-29 0,-5-10 30 0,27-4-31 16,-5 4 99-16,0-2 2 0,8-2-3 0,-7 4 1 0,-1-1-1 15,-4 3-1-15,-9 2-1 0,-7 2-1 16,-5 1-1-16,-10 3-2 0,-34-6-1 0,31 8-1 15,-31-8 2-15,0 0 2 0,-23 47-10 0,-11-17 36 16,-12 7-33-16,-9 5 33 0,-10 1-16 16,-11 4-3-16,-9 4 12 0,0-1-4 0,0 3 13 15,-4-6-6-15,8 8 8 0,3-6-5 0,7 3 4 16,6-9-8-16,5-2 0 0,13-13-9 0,11-1 1 16,36-27-8-16,-37 28 1 0,37-28-3 0,0 0-1 15,0 0 0-15,35 29 1 0,-5-19 0 0,11-6 1 16,9-8-1-16,11-6-2 0,13-7-5 0,3-9-14 15,20 4-17-15,-6-13-26 16,18 19-54-16,-26-33-90 0,28 31-202 0,-22-5-125 0,-20-9 286 16</inkml:trace>
  <inkml:trace contextRef="#ctx0" brushRef="#br2" timeOffset="94936.6019">14333 3216 708 0,'0'0'223'0,"0"0"-193"0,0 0-6 15,0 0 12-15,0 0 21 0,0 0 7 0,0 0-2 16,0 0-13-16,0 0-9 0,-38 12-8 0,38-12-1 16,-18 30-4-16,18-30 2 0,-18 37 2 0,18-10 6 15,0-27-3-15,-2 61 2 0,0-23 13 0,6 7-39 16,2 0 28 0,4 11-32-16,0-3 6 0,0 2 7 15,0 0-11-15,-2-2 3 0,2 4-11 0,-2-4 4 16,1-4-7-16,1-1 5 0,0-1-5 0,-2-10 6 15,2-5-5-15,-4-5 3 0,-6-27-3 0,4 42 4 16,-4-42-2-16,0 0 2 0,0 0 2 0,0 0 2 16,0 0 6-16,0 0-2 0,0 0 0 0,0 0-5 0,-20-36-3 15,12 1-4-15,-2-6 4 0,4-7-4 16,2-3 6-16,2-2-5 0,2-4 10 16,2-4-8-16,-2-2 10 0,4-6-10 0,2-10-14 15,-4-1 22-15,6-5-23 0,0 0 23 0,2 3-2 16,2 1-11-16,6 8 10 0,6 4-9 0,-3 10 8 15,5 4-7-15,2 8 8 0,7 6-5 0,1 5 4 16,8 9-3-16,-3 3 2 0,5 6-4 0,-1 8 1 16,1 6-1-16,-9 6 0 0,5 4 1 15,-4 6-2-15,-1 2 2 0,-1 6-1 0,-6 7 2 16,-5 5-4-16,-3 1 4 0,-6 8-5 0,-4 3 4 16,-2 1-4-16,-12 2 6 0,-8 2-7 15,-8 3 7-15,-10-1-8 0,-7 2 8 0,-5-2-8 16,-7 2 8-16,-7-6-6 0,-1-1-7 0,-1-7 28 15,1 0-30-15,1-3 27 0,1-5-24 0,7-3-13 16,1-8-11-16,13 11-28 0,-2-19-23 16,25 19-51-16,-21-31-66 0,42 34-137 0,-12-34-150 15,12 31 58-15,21-1 430 0</inkml:trace>
  <inkml:trace contextRef="#ctx0" brushRef="#br2" timeOffset="95155.4071">15010 3820 715 0,'0'0'210'0,"-18"32"-176"16,18-32 5-16,0 0 10 0,0 0 12 0,-28 31 3 15,28-31-12-15,-16 28 2 0,16-28 0 0,-14 31-8 16,14-31-4-16,-7 34-7 0,7-34-19 0,0 41 8 16,0-41 4-16,0 47 0 0,0-47-4 0,9 46-9 15,-9-46-13-15,16 39 0 0,-16-39-4 16,22 38-7-16,-22-38-43 0,36 31-8 0,-3-11-37 15,-33-20-69-15,58-18-252 0,-13 20-71 0,-17-28 189 16</inkml:trace>
  <inkml:trace contextRef="#ctx0" brushRef="#br2" timeOffset="95311.573">15283 3504 1482 0,'-36'-14'89'0,"-7"-2"-63"16,15 14 36-16,-4-4-39 0,32 6-3 0,-51 8 24 15,51-8-48-15,-36 8 26 0,36-8-43 0,0 0-37 16,0 0-29-16,0 0-90 0,0 0-100 0,54 0-262 16,1 0 35-16,-9-32 404 0</inkml:trace>
  <inkml:trace contextRef="#ctx0" brushRef="#br2" timeOffset="95499.1098">15962 3515 1602 0,'-33'-6'36'0,"33"6"-31"0,0 0-3 0,0 0 2 16,0 0 1-16,0 0 1 0,27-19 2 0,7 11 11 16,6 0-42-16,5-8 11 0,18 10-75 0,-9-19-40 15,25 33-102-15,-31-12-271 0,7-10 23 0,8 24 246 16</inkml:trace>
  <inkml:trace contextRef="#ctx0" brushRef="#br2" timeOffset="95655.4065">15859 3939 1855 0,'-43'13'27'0,"43"-13"-29"15,0 0-4-15,0 0 0 0,0 0 3 0,43-31 1 16,-13 11 4-16,8-3-13 0,17 1-34 15,-2-23-92-15,41 35-214 0,-19-26-242 0,14 7 17 16,8 11 425-16</inkml:trace>
  <inkml:trace contextRef="#ctx0" brushRef="#br2" timeOffset="96420.9653">17820 3153 1065 0,'0'0'316'0,"0"0"-221"0,0 0-40 0,0 0-9 15,0 0-6-15,0 0-5 0,0 0-4 0,-6-29-4 16,6 29-5-16,17-30-8 0,-17 30-2 15,44-45-7-15,-14 15 4 0,9-1-2 0,5-5 6 16,3-1-5-16,5 0 3 0,-3 3-7 0,5 3 1 16,-11 3-4-16,-5 5 1 0,-10 1-2 15,-28 22 1-15,37-22 0 0,-37 22 6 0,0 0 5 16,0 0 4-16,0 0-2 0,0 0-6 0,0 0-8 16,-37 0-8-16,3 8 0 0,-6 6 0 0,-5 8 4 15,-9-1 1-15,-1 5 4 0,0-1-4 0,-7 7 5 16,5 1-4-16,-7 3 5 0,5 3-2 0,-4 6 6 15,-1-1-2-15,7-1 7 0,-3 4-6 0,13-4 4 16,9-5-5-16,3-1 0 0,11-9-5 16,24-28 2-16,-20 39-4 0,20-39 2 15,0 0-1-15,34 36 1 0,-34-36 0 0,59 13 0 16,-13-15 2-16,13-1 0 0,6-9 2 0,11-4-1 16,7-2 1-16,4 2-4 0,-8 1 1 0,0 3-1 15,-15 4 2-15,-9 8-3 0,-7 0-1 0,-15 4-1 16,-33-4-2-16,28 14 2 0,-28-14-4 15,-10 33 0-15,-10-3-9 0,-15 1 1 0,-19 13 18 16,-9-3-23-16,-10 4 33 0,-7 0-22 0,-5 3 10 16,-6-1 9-16,-4 0-1 0,4 0 11 0,2 1 0 15,6 1 11-15,10-2-5 0,9 4 2 0,7-7-12 16,11-7-3-16,11-4-9 0,35-33-1 0,-34 42-4 16,34-42 3-16,26 29-4 0,7-21 2 0,15 0-2 15,13-10-8-15,16-10-7 16,7-5-10-16,21-5-8 0,2-10-11 0,17 7-22 15,-11-22-39-15,24 31-72 0,-36-41-59 0,35 39-101 16,-25-8-165-16,-22-19 75 0,12 33 403 0</inkml:trace>
  <inkml:trace contextRef="#ctx0" brushRef="#br2" timeOffset="96970.9296">18760 3195 1300 0,'0'0'69'15,"-10"-30"-39"-15,10 30 4 0,0 0 7 16,10-39 6-16,-10 39 2 0,0 0-2 0,0 0-3 16,0 0-3-16,0 0-7 0,0 0-10 0,6 35 2 15,-12-7-3-15,4 11 5 0,-6-2-7 0,2 11 3 16,-6-1-7-16,6 10-7 0,-9 4 21 0,7 4-29 15,-2 6 18-15,2-2-11 0,4-2-10 0,-6-2 7 16,4-4-7-16,-2-2 5 0,4-4-7 16,-2-4 6-16,6-10-6 0,0-7 4 0,0-34-4 15,10 47 1-15,-10-47-3 0,16 29 2 16,-16-29-4-16,0 0 4 0,0 0 0 0,0 0 0 16,0 0 0-16,36-33-2 0,-25 3-1 0,5-9-9 15,-4-8 5-15,0-8-6 0,2 2 11 0,-6-3-2 16,-2 1 11-16,-2 0-7 0,-4-2 8 0,0-6-7 15,0-10-13-15,2 1 24 0,4-11-22 0,0 2 21 16,8 0-1-16,-1 3-10 0,11 13 8 16,4 6-7-16,6 10 5 0,-1 11-3 0,3 5 7 15,-1 13-2-15,3 2 6 0,4 8-3 0,-1 7 1 16,3-1-3-16,1 4-2 0,-7 0-1 0,0 4-1 16,-5 3-1-16,-5 3 0 0,-28-10 2 0,46 26-3 15,-46-26 3-15,21 35-2 0,-21-35 4 16,0 53-4-16,-10-21 4 0,-7 7-6 15,-11 3 3-15,-4 3-6 0,-13 2 6 0,-7 2-5 16,-3-1 5-16,-9-3-6 0,1 2-7 0,4-6 21 16,-1-1-27-16,11-7 23 0,3-5-23 0,12-5-11 15,5-7-12-15,29-16-40 0,-30 12-60 0,30-12-123 16,0 0-295-16,38 10 9 0,-1-14 284 0</inkml:trace>
  <inkml:trace contextRef="#ctx0" brushRef="#br2" timeOffset="98184.2533">19665 3984 251 0,'0'0'92'0,"0"0"8"0,28-12 3 15,-28 12-8-15,0 0-9 0,0 0 0 0,0 0 5 16,25-33 8-16,-25 33-1 0,12-28-2 0,-12 28-9 16,14-30-7-16,-14 30-8 0,10-35-11 0,-10 35-11 15,0-37-3-15,0 37-7 0,-8-36-5 16,8 36-7-16,-16-37-3 0,16 37-12 0,-29-34-1 15,29 34-3-15,-36-27-1 0,36 27 3 16,-38-20 0-16,38 20-2 0,-37-10 2 0,37 10-1 16,-42 2-1-16,42-2-1 0,-39 12-2 0,39-12 2 15,-38 28-1-15,38-28 6 16,-46 45 0-16,21-16 6 0,5 3-5 0,0 3 3 16,4 5-8-16,4 7 2 0,-2 4-8 0,9 0 3 15,-1 2-8-15,0-3 4 0,4-1-5 0,0 2 5 16,2-6-6-16,0 2 4 0,0-3-9 15,0-5 0-15,0 1-14 0,0-9-17 16,2 1 18-16,-2-32-43 0,10 47 5 0,-10-47-57 0,23 33-74 16,-23-33-46-16,0 0-132 0,32 10-91 0,-32-10 109 15,0 0 351-15</inkml:trace>
  <inkml:trace contextRef="#ctx0" brushRef="#br2" timeOffset="98356.1098">19140 4183 1351 0,'-27'-20'295'0,"27"20"-192"0,0 0-43 16,0 0-15-16,0 0-18 0,0 0-10 0,0 0-10 16,-14 31-1-16,14-31 1 0,33 20-3 0,-5-14 0 15,10-4-3-15,7-4-3 0,9-4-12 0,9-4-20 16,-6-11-40-16,35 19-74 0,-31-40-131 0,32 30-292 16,-10-3 20-16,-10-5 298 0</inkml:trace>
  <inkml:trace contextRef="#ctx1" brushRef="#br2">12147 14804 0,'0'0'0,"0"0"0,0 0 0,0 0 0,0 0 0,0 0 0,0 0 15</inkml:trace>
  <inkml:trace contextRef="#ctx0" brushRef="#br2" timeOffset="113193.9467">4840 5375 1135 0,'-48'-25'43'0,"48"25"-18"0,-51 4-18 0,21 6 9 16,-6-3 10-16,-1 17 10 0,-15-6 5 0,5 13 4 15,-17-3 17-15,7 13-31 0,-16-3 32 0,9 13-31 16,-11-8 9-16,14 10 5 0,-5-6-16 0,11 7-1 15,7-1-15-15,11 2 4 0,5 0-9 0,18 6 3 16,8-2-9-16,12 0 2 0,8 4-9 16,12-2 7-16,10 2-9 0,3-6 8 0,15-8-7 15,1-7 7-15,8-11 13 0,11-7-30 0,5-14 32 0,6-9-33 16,0-14-2-16,10-9 32 0,0-15-29 0,-4-9 28 0,-2-11-7 16,-9-8-9-16,-7-5 9 0,-2-7-10 0,-13-6 11 15,-7-2-12-15,-5 1 11 0,-9 3-10 0,-9 6 9 16,-10 8-11-16,-18 4 10 0,-6 6 7 15,-14 6-26-15,-4 8 27 0,-11 2-26 0,-7 5 12 16,-3 5 7-16,-3 1-2 0,-7 6 6 0,-1 7-1 16,3 3 5-16,-3 6-1 0,7 2 1 0,-1 12 0 15,11 0 0-15,5 2-3 0,34-8-5 0,-32 14-2 16,32-14-8-16,0 0 2 0,0 0 0 0,30 21 0 16,-2-11 2-16,5 0 1 0,13-2 0 0,1-6 0 15,9 2-1-15,5-4 1 0,5-4 1 0,1 4 0 0,-2 0 1 16,1 6 0-16,-5 4-2 0,-6 1 1 0,-3 7-2 15,-6 2 1-15,-9 11-2 0,-5 5-12 16,-4 7 26-16,-7 12-25 0,-9 10 24 0,-6 6-6 16,-10 8-11-16,-4 1 12 0,-4 5-10 0,-5 4 10 15,-5-1-10-15,-2-3 10 0,-4-8-11 0,1-1 10 16,5-11-9-16,-2-6-4 0,4-13 26 0,10-9-24 16,10-37 26-16,-16 47-15 0,16-47-6 0,0 0 0 15,0 0 0-15,0 0 1 0,0 0 1 0,28-10 0 16,-28 10 4-16,48-53 10 0,-15 8-27 0,3-10 23 15,2-8-23-15,1 2 9 0,3-4 8 0,-5 0-6 16,-3-2 6-16,-4-4-8 0,-4-6 8 0,-3-1-9 16,3-5 11-16,0 0-11 0,0-1 10 0,1 7 2 15,1 4-19 1,-4 16 22-16,2 8-25 0,-1 11 13 0,-25 38 3 16,44-37-4-16,-44 37 1 0,0 0-2 0,31 0 0 15,-31 0 2-15,0 0 0 0,36 37 2 16,-36-37-2-16,34 48 1 0,-22-21-4 0,0 3-11 0,-1 3 25 15,-7 1-27-15,-4 7 24 0,-2-2-10 0,-11 3-7 16,-1 3 6-16,-10 2-5 0,0 0 6 16,-9 5-3-16,-5-3 7 0,-4 0-4 0,3-2 5 15,-7-3-5-15,9-3 7 0,-3-10-5 0,6-7 4 0,34-24-2 16,-39 28 2-16,39-28-2 0,0 0-1 0,0 0-2 16,0 0 0-16,0 0 1 0,0 0 7 15,41 9 3-15,-7-9 1 0,4-2 0 0,9 2-3 0,7 0-4 16,-5-3-1-16,8 6 0 0,-1 1-3 0,-5 4 0 15,3 4 4-15,-7 4-3 0,3 5 3 0,-5 3-7 16,-5-2-10-16,4 5-24 0,-13-11-31 16,21 17-74-16,-52-33-112 0,83 16-320 0,-40 4 1 15,-13-16 357-15</inkml:trace>
  <inkml:trace contextRef="#ctx0" brushRef="#br2" timeOffset="113897.1258">921 7739 801 0,'0'0'94'0,"-10"-57"4"16,10 57-11-16,4-53 8 0,-4 53 15 0,4-39-19 15,-4 39-8-15,0 0-3 0,0 0-28 0,0 0 2 16,0 0-17-16,0 0-19 0,0 0-10 0,0 0-6 16,0 0 2-16,8 51-2 0,-8-4 8 0,0 12-8 15,-2 8 9-15,-6 10-14 16,-2 7 10-16,-4 7-12 0,3 3 12 0,-5 5-14 16,-2-3 14-16,6 3 1 0,-6-9-22 0,2-7 19 15,4-6-35-15,7-7-13 0,-5-12-9 0,18 7-44 16,-12-34-35-16,27 20-82 0,-23-51-124 0,0 0-159 15,72 32 151-15,-45-68 345 0</inkml:trace>
  <inkml:trace contextRef="#ctx0" brushRef="#br2" timeOffset="114228.6717">2248 7454 733 0,'0'0'113'0,"8"-36"-6"0,-8 36 11 0,-10-43 2 15,10 43-2-15,-16-41-22 0,16 41-23 0,-30-46-13 16,30 46-15-16,-43-47-7 0,43 47-12 0,-50-41-1 16,23 27-5-16,-7 4 0 0,4 8-2 0,-3 4-5 15,5 6-5-15,-8 8-7 0,6 8 2 0,-3 13-3 16,-1 16 7-16,-2 14-2 0,-1 12-5 0,-5 9 23 15,5 11-19-15,3 3 16 16,2 8-8-16,1 4-16 0,7-3 11 0,-2 3-14 16,6-6 13-16,3-6-14 0,-1-3-18 0,10-5 15 15,-2-9-30-15,12-8 5 0,-2-28-19 0,20 2-50 16,-20-51-64-16,45 43-23 0,-45-43-8 0,64 0-21 16,-33-13 57-16,3-11-46 0,7 14-95 0,-39-43 221 15,36 31 84-15</inkml:trace>
  <inkml:trace contextRef="#ctx0" brushRef="#br2" timeOffset="114353.7426">1624 8479 822 0,'-30'-43'287'0,"30"43"-121"16,-71-51-47-16,71 51-22 0,-57-47-4 0,57 47-14 16,-32-30-14-16,32 30-23 0,0 0-17 0,0 0-15 15,8-35-5-15,-8 35-5 0,47-34 0 16,-5 14-6-16,15 1-11 0,7-13-32 0,17 17-61 16,-18-37-101-16,46 25-269 0,-24-5-85 15,7-7 194-15</inkml:trace>
  <inkml:trace contextRef="#ctx0" brushRef="#br2" timeOffset="115041.2785">3438 7806 965 0,'16'-33'188'0,"-16"33"-120"0,0 0-31 16,0 0-7-16,0 0 2 0,0 0 4 0,0 0 0 15,0 0 0-15,0 0 0 0,39-20-4 16,-39 20 0-16,36-35-5 0,-16 5 5 16,15 2-4-16,-5-11 5 0,16 2 6 0,-1-9-34 15,9 3 26-15,1-4-36 0,1 2 11 0,-3 3 2 16,-5 3-8-16,-3 9 3 0,-9 7-4 0,-9 7 2 16,-27 16-2-16,0 0 3 0,28-12-1 0,-28 12 1 15,0 0 1-15,-28 26-4 0,28-26 1 0,-55 51-4 16,11-18 4-16,-3 7-2 0,-9-1 5 0,-1 3-1 15,-4-1-7-15,-3-4 31 0,-1 3-28 16,2-3 30-16,1 2-13 0,5-3-5 0,1 1 7 16,5-3-10-16,9-3 3 0,5-3-8 0,5-7 0 15,32-21-4-15,-40 42 2 0,40-42-3 16,-11 29 2-16,11-29-1 0,0 0 0 0,13 36-1 16,-13-36 1-16,44 15-1 0,-12-11 2 0,9-4-2 15,5-4 4-15,3-5 0 0,3-1-1 16,-3 0 1-16,3 0-1 0,-7 2 0 0,-5 8-1 15,-6 4-2-15,-34-4 0 0,37 14-1 0,-37-14 3 16,10 29-1-16,-10-29 2 0,-16 57-1 0,0-21 3 16,-13 9-4-16,-9 0 5 0,-8 3-5 0,-9 5 7 15,-4-2-4-15,-11 4 7 0,1 2-1 0,-2 4-6 16,-4-2 28-16,3 4-20 0,7-10 21 0,3-7-8 16,17-9-11-16,13-9-1 0,32-28-8 15,-31 25-4-15,31-25-1 0,0 0-2 16,43 4 1-16,1-8 0 0,23-6-7 0,8-13-10 15,24-3-12-15,12-13-24 0,16 9-25 0,-6-25-31 16,27 33-77-16,-35-39-79 0,34 10-249 0,-15 20 10 16,-21-24 377-16</inkml:trace>
  <inkml:trace contextRef="#ctx0" brushRef="#br2" timeOffset="115306.892">4832 7586 1229 0,'-48'-10'187'0,"48"10"-130"15,-29-24 18-15,29 24-18 0,0 0 11 0,0 0-13 16,0 0-21-16,0 0-15 0,0 0-12 0,0 0-4 16,0 0-14-16,-16 42 34 0,24-3-25 0,-6 12 31 15,-2 6-12-15,-4 8-13 0,-2 2 6 0,-2 2-12 16,-2 0 6-16,0 0-9 0,2-4 7 0,4-4-12 15,-4-6 0-15,2-2-13 0,2-10-6 0,8 4-44 16,-8-19-9-16,22 13-61 0,-18-41-74 16,22 32-116-16,6-24-201 0,-28-8 129 0,55-14 405 15</inkml:trace>
  <inkml:trace contextRef="#ctx0" brushRef="#br2" timeOffset="115478.7698">4804 7647 1549 0,'0'0'118'16,"0"0"-67"-16,-2-34-30 0,2 34-11 0,0 0-5 16,40-37-19-16,-40 37 32 0,59-34-35 0,-27 21 31 15,6-1-15-15,-1 2-8 0,7 2-9 0,-7-6-17 16,9 14-26-16,-12-15-32 0,15 27-55 0,-49-10-100 16,69-30-210-16,-33 42-51 0,-36-12 335 0</inkml:trace>
  <inkml:trace contextRef="#ctx0" brushRef="#br2" timeOffset="115650.6373">4711 8029 1456 0,'0'0'106'16,"-24"27"-75"-16,24-27-14 0,0 0-8 0,0 0-5 16,0 0-5-16,0 0 0 0,0 0 3 15,34 8 4-15,2-20 2 0,11 0-3 0,7-5-5 16,1-3-25-16,18 8-43 0,-17-17-70 0,35 31-114 15,-38-20-192-15,11-4-58 0,11 22 290 0</inkml:trace>
  <inkml:trace contextRef="#ctx0" brushRef="#br2" timeOffset="116400.6719">5572 8162 921 0,'0'0'122'0,"0"0"-56"15,0 0-7-15,-17 30 1 0,17-30-9 16,0 0-7-16,0 0-7 0,0 0-3 0,15 27-4 15,-15-27 2-15,0 0-4 0,30 14-1 16,-30-14 3-16,0 0 0 0,28-4 1 0,-28 4 1 16,0 0-2-16,38-6-5 0,-38 6-1 0,0 0-7 15,33-17-4-15,-33 17-3 0,0 0-2 0,0 0-3 16,30-32-2-16,-30 32 0 0,0 0-2 0,0 0 1 16,16-29 0-16,-16 29-2 0,0 0 2 15,0 0-1-15,0 0 0 0,0 0 0 0,-4-30 1 16,4 30 0-16,0 0 0 0,0 0-2 0,0 0 1 15,-34-18 0-15,34 18 0 0,0 0 2 0,-41 0 0 16,41 0 0-16,-30 10 0 0,30-10 0 0,-34 22-1 16,34-22 4-16,-35 33-4 0,35-33 4 0,-34 40-3 15,34-40 2-15,-34 49-2 0,34-49 1 16,-20 49-5-16,20-49 4 0,-9 47-7 16,9-47 3-16,1 40-1 0,-1-40-3 0,20 31-7 15,-20-31-6-15,42 24-19 0,-42-24-19 0,59 4-31 16,-59-4-33-16,87-16-57 0,-55-19-63 0,31 19-91 15,3-2-149-15,-29-25 212 0,35 33 268 0</inkml:trace>
  <inkml:trace contextRef="#ctx0" brushRef="#br2" timeOffset="116575.6461">6068 8117 670 0,'-34'20'41'0,"6"9"15"15,-6-5 23-15,3 13 15 0,-7-5-15 0,8 9-6 16,-5-3-19-16,5 5-1 0,-4-8-13 0,13 3-4 15,-5-9-3-15,10 1-19 0,16-30 7 0,-20 39-18 16,20-39-5-16,0 0-7 0,4 26-19 16,-4-26-24-16,0 0-46 0,0 0-62 0,52-42-131 15,-15 27-153-15,-29-33 183 0,32 35 261 0</inkml:trace>
  <inkml:trace contextRef="#ctx0" brushRef="#br2" timeOffset="116700.6423">5840 8257 1426 0,'-48'20'135'15,"48"-20"-54"-15,0 0-24 0,-10 37-18 0,10-37-15 16,0 0-8-16,0 29-8 0,0-29-4 0,0 0-4 16,30 22 0-16,-30-22-3 0,46 6-4 0,-11-6-19 15,-5-10-36-15,21 16-65 0,-29-35-108 0,42 19-241 16,-17 2-74-16,-7-14 247 0</inkml:trace>
  <inkml:trace contextRef="#ctx0" brushRef="#br2" timeOffset="116919.3962">6541 7820 1509 0,'0'0'24'0,"-28"-4"-11"0,28 4 5 16,0 0 2-16,-30 29-9 0,30-29 2 0,-23 60 0 16,9-17 8-16,0 10-3 0,4 6 6 15,-6 4-14-15,8 0 5 0,-4 0-14 0,4-2-1 16,0 0-11-16,6-8 6 0,4-2-14 0,-2-11-7 15,12 11-43-15,-12-20-29 0,18 13 19 0,-18-44-59 16,26 43-41-16,-26-43-154 0,0 0-155 0,41 4 224 16</inkml:trace>
  <inkml:trace contextRef="#ctx0" brushRef="#br2" timeOffset="117084.1605">6343 8019 1602 0,'0'0'205'0,"-40"21"-165"15,40-21-19-15,0 0-7 0,0 0-8 0,0 0-7 16,0 0 3-16,32 16 0 0,3-18-1 0,11-8 0 16,9-7-13-16,11-1-16 0,3-10-24 15,18 14-46-15,-15-25-65 0,36 33-142 0,-24-21-263 0,-1-7 32 16,14 18 406-16</inkml:trace>
  <inkml:trace contextRef="#ctx0" brushRef="#br2" timeOffset="117275.3189">7159 7901 1340 0,'-48'37'151'0,"-3"-19"-106"0,19 7 2 15,4-11-8-15,28-14-16 0,0 0-13 0,-18 28-7 16,18-28 0-16,28 9 6 0,-28-9 2 0,63 0 0 31,-17-9-3-31,5-1-5 0,9-4-1 0,-3-2-5 16,7 2-10-16,-9-3-22 0,6 13-41 15,-23-24-65-15,25 36-125 0,-35-10-265 0,2-16 21 16,13 24 381-16</inkml:trace>
  <inkml:trace contextRef="#ctx0" brushRef="#br2" timeOffset="117447.1359">6909 8406 1789 0,'0'0'10'15,"0"0"-12"-15,0 0-2 0,0 0 0 0,0 0 3 16,40 20-1-16,3-34 2 0,7-7-3 0,19-5-6 16,6-7-17-16,16-1-12 0,2-11-29 0,22 13-40 15,-24-29-93-15,32 28-191 0,-20-8-143 0,-12-15 124 16,20 31 410-16</inkml:trace>
  <inkml:trace contextRef="#ctx0" brushRef="#br2" timeOffset="117712.7857">8438 7627 1614 0,'-44'10'96'0,"-19"0"-64"16,-1 9 8-16,-9-1-3 0,6 10-3 0,-10 1-6 16,7 12 4-16,-9 3-8 0,12 11 10 0,1 2-6 15,9 12-1-15,17-6-6 0,13 6-21 16,15-8 0-16,12-4 0 0,12-6 0 0,13-8 0 16,7 1 0-16,14-7 0 0,9-9 0 0,6-5 0 15,11-13 0-15,3-4 0 0,0-14 0 0,6-8 0 16,-1-7 0-16,-11-5 0 0,-8-9 0 0,-5-5 0 15,-11-3 0-15,-11-2 0 0,-12 0 0 16,-14-5 0-16,-8 1 0 0,-12-4 0 0,-12-2 0 16,-4-6 0-16,-7 10 0 0,-5-10-58 15,2 14-17-15,-13-10-47 0,51 59-46 0,-83-75-76 16,83 75-160-16,-52 2-124 0,5-4 81 0,27 39 447 16</inkml:trace>
  <inkml:trace contextRef="#ctx0" brushRef="#br2" timeOffset="118212.9027">9616 7958 1662 0,'0'0'89'16,"-28"4"-57"-16,28-4-17 0,0 0-13 0,34 2-1 15,-4-4 2-15,13-4 3 0,7-6 3 16,19-4-2-16,6-6 1 0,16-1-6 0,6-1 0 16,0-1-3-16,2 1-5 0,2 2-6 0,-2 3-4 15,-6-1-12-15,6 8-5 0,-14-4-22 16,9 16-31-16,-27-15-49 0,18 36-112 0,-37-9-266 16,-3-10-2-16,1 24 325 0</inkml:trace>
  <inkml:trace contextRef="#ctx0" brushRef="#br2" timeOffset="118384.9212">9927 8294 1498 0,'-60'8'246'15,"17"4"-222"-15,43-12-23 0,-34 14-4 16,34-14-2-16,0 0 1 0,52 0 3 0,-13-4 1 16,21-8 3-16,7-8-3 0,22-7 4 0,8-3-6 15,18-7 1-15,8-1-10 0,5 3-12 0,-3-12-33 16,6 17-35-16,-22-25-59 0,19 33-94 0,-38-21-173 15,-7 2-78-15,8 17 223 0</inkml:trace>
  <inkml:trace contextRef="#ctx0" brushRef="#br2" timeOffset="118666.1235">10869 7436 1384 0,'0'0'247'0,"0"0"-222"0,0 0-23 16,28-6 0-16,6 6 12 15,11 0 6-15,3-8 10 0,9 6 0 0,7-6 4 16,5 10-1-16,0-4 0 0,8 10-3 0,-9 2-5 16,5 6-7-16,-12 4-7 0,-3 5-3 0,-15 5-4 15,-5 5-6-15,-12 6 23 0,-12 9-23 0,-14 9 23 16,-10 2-13-16,-18 8-7 0,-12 1 7 0,-15 7-9 16,-16-2 5-16,-3-2-7 0,-7-4 7 0,-8-6-5 15,10-4 6-15,0-6-5 0,11-10 3 16,9-7-6-16,13-11-1 0,46-25-19 0,-41 20-23 15,41-20-35-15,0 0-58 0,47 0-119 16,-47 0-326-16,66-53 24 0,5 25 243 0</inkml:trace>
  <inkml:trace contextRef="#ctx0" brushRef="#br2" timeOffset="119884.9224">14479 8263 1202 0,'-45'-34'118'0,"45"34"-36"0,0 0-12 16,0 0-9-16,-44-27-15 0,44 27-15 15,-28-10-7-15,28 10-5 0,-37-2-5 0,37 2-7 16,-50 12-4-16,22 5 2 0,-5 3 4 0,1 8 10 16,-4 5 3-16,1 5 7 0,-9-1-6 0,9 2 1 15,-1-3-9-15,8-3-2 0,28-33-8 0,-28 47-1 16,28-47-5-16,6 36-14 0,-6-36 29 16,34 23-30-16,-2-15 30 0,5-14-21 0,17 1-26 15,1-15 15-15,19 4-67 0,-11-13-8 16,26 23-91-16,-32-38-110 0,19 17-214 0,5 11 9 15,-28-23 380-15</inkml:trace>
  <inkml:trace contextRef="#ctx0" brushRef="#br2" timeOffset="120228.6496">14837 8215 1388 0,'-35'-23'52'0,"35"23"-20"15,-30 4 3-15,30-4 0 0,0 0-10 16,-30-4-5-16,30 4 0 0,0 0 0 0,0 0 0 15,0 0-4-15,0 0 1 0,-33 29 5 0,33-29 8 16,-10 34 0-16,2-7 2 0,-2 3-5 0,0 5 1 16,-6 3-3-16,6 3 5 0,-1 0-7 0,1 7-14 15,0-5 21-15,4 0-29 0,6-9 17 16,6-7-12-16,-6-27-6 0,21 46 1 0,-21-46-1 16,42 29 2-16,-42-29-3 0,56 8 2 0,-25-16-1 15,5-4 0-15,1-9 3 0,7-7-5 0,2-11-12 16,-1-7 18-16,-1-1-26 0,-7 0 19 0,-7 2-10 15,-8-1-1-15,-6 7 5 0,-14-4-2 0,-4 5 4 16,-10 3-9-16,-6 1 2 0,-8 3-10 16,26 31-3-16,-61-47-8 0,31 33-7 15,-8 0-3-15,11 14 3 0,-7-4 3 0,34 4 0 16,-47 18-7-16,47-18-24 0,-32 20-39 0,32-20-67 16,0 0-73-16,10 29-154 0,18-7-20 0,-28-22 317 15</inkml:trace>
  <inkml:trace contextRef="#ctx0" brushRef="#br2" timeOffset="120759.9601">15432 8166 1256 0,'0'0'106'0,"0"0"-42"0,-40 10-1 0,40-10-5 16,0 0-13-16,-28 10-5 0,28-10-4 16,-33 12-2-16,33-12-7 0,-28 16-4 0,28-16-7 15,-28 25 0-15,28-25-2 0,-26 38-2 0,26-38-1 16,-19 51 2-16,19-51-2 0,-20 53 2 15,20-53-4-15,-16 51 2 0,16-51-7 0,-12 43 4 16,12-43-5-16,-4 28 0 0,4-28-2 0,0 0-1 16,0 0 1-16,0 0 0 0,36 16-2 0,-36-16 1 15,0 0 1-15,41-28 0 0,-41 28 1 0,32-37-1 16,-32 37 3-16,34-48-5 0,-34 48 5 0,27-51-4 16,-15 24 1-16,-2-1-2 0,-2 1 4 0,0-1-5 15,0 0 5-15,-8 28-4 16,10-53 2-16,-10 53-1 0,10-47 2 0,-10 47-2 15,8-27 3-15,-8 27-1 0,0 0 7 0,0 0 4 16,0 0 1-16,0 0 1 0,0 0-3 0,0 0 1 16,-6 33-1-16,6-33 2 0,-2 57-5 0,0-25 2 15,-4-1-7-15,4-1-4 0,2-3 0 0,0-27 0 16,2 45 0-16,-2-45 0 0,16 32 0 16,-16-32 0-16,0 0 0 0,39 16 0 0,-39-16 0 15,44-8 0-15,-17-8 0 0,9-4 0 0,0-7 0 16,3-9 0-16,5 1 0 0,-6-2 0 0,-3-1 0 15,-3 5 0-15,-6-3 0 0,-3 11 0 0,-23 25 0 16,20-44 0-16,-20 44 0 0,0 0 0 16,0 0 0-16,0 0 0 0,0 0 0 0,0 0 0 15,0 0 0-15,0 0 0 0,-10 28 0 16,0 3 0-16,-5 13 0 0,5-3 0 0,2 6 0 16,-2-5 0-16,10-1 0 0,0-4 0 0,10 1 0 15,6-7 0-15,3-3 0 0,-19-28-14 0,54 47-55 16,-54-47-24-16,71 33-58 0,-71-33-124 0,75-19-299 15,-29 13-4-15,-6-18 286 0</inkml:trace>
  <inkml:trace contextRef="#ctx0" brushRef="#br2" timeOffset="120994.2595">16606 7568 1723 0,'0'0'115'16,"0"0"-65"-16,0 0-34 0,0 0 4 0,0 0 8 16,0 0-16-16,51 18 17 0,-21-24-23 0,8-2 8 15,7-4-5-15,9-6 0 0,7 1-17 0,-2 1-1 16,5 0-24-16,-1-2-10 0,2 11-11 0,-11-9-21 16,7 22-46-16,-29-30-77 0,29 42-168 0,-31-14-199 15,-30-4 81-15,46 29 410 0</inkml:trace>
  <inkml:trace contextRef="#ctx0" brushRef="#br2" timeOffset="121153.5336">16721 7863 1882 0,'-50'6'83'0,"50"-6"-34"16,-42 12-17-16,42-12-31 0,0 0-1 0,0 0 0 16,0 0 0-16,0 0 0 0,40 10 0 0,-4-12 0 15,9-2 0-15,13-8 0 0,13-2 0 16,8-3-16-16,12 1-50 0,-8-8-51 0,28 28-102 15,-41-35-222-15,31 17-161 0,-2 2 70 16,-2-21 479-16</inkml:trace>
  <inkml:trace contextRef="#ctx0" brushRef="#br2" timeOffset="121548.8045">18289 6993 1066 0,'8'-82'363'0,"4"34"-292"15,-4-15-6-15,13 20-9 0,-5-8-2 0,8 13-16 16,-12 11-8-16,-12 27-8 0,0 0 5 16,0 0 2-16,0 0-3 0,0 0-3 0,0 0-8 15,0 0 0-15,0 61-1 0,-8-4 9 0,-4 12-7 16,-4 8 10-16,6 7-13 0,-2 5 5 16,-3 7-13-16,5 5 7 0,0 3-12 0,2-2-4 15,2-3 15-15,4-3-17 0,4-9 13 0,4-8-11 0,2-9-15 16,2-9-4-16,9-4-20 0,-1-11-5 0,16-5-38 15,-34-41-41-15,77 49-50 0,-77-49-65 16,93-8-157-16,-37 1-89 0,-7-29 110 0,24 18 378 16</inkml:trace>
  <inkml:trace contextRef="#ctx0" brushRef="#br2" timeOffset="121800.2763">19012 7259 1112 0,'-56'-35'390'16,"13"42"-253"-16,-23-11-42 0,13 20-16 0,-9-6-19 15,11 8-15-15,-9-1-8 0,13 3-3 16,-3 0-2-16,9-2-6 0,3 1-26 0,11-1 0 0,27-18 0 16,-38 27 0-16,38-27 0 0,0 0 0 0,-16 38 0 15,16-38 0-15,14 37 0 0,-14-37 0 16,40 40 0-16,-13-19 0 0,13 1 0 0,3-2 0 16,5-3 0-16,5-1 0 0,5 0 0 15,3 0 0-15,-5-5 0 0,7 3 0 0,0-4 0 16,3 2 0-16,3-2 0 0,-2 0 0 0,9-1 0 15,-5-1 0-15,4 4 0 0,-10-4-35 0,15 14-69 16,-27-22-75-16,40 35-229 0,-35-25-185 0,3 0 23 16,4 15 413-16</inkml:trace>
  <inkml:trace contextRef="#ctx0" brushRef="#br2" timeOffset="121957.3588">20033 8151 1802 0,'-49'0'245'15,"7"3"-245"-15,11 1 0 0,31-4 0 0,-36 0 0 16,36 0 0-16,0 0 0 0,0 0 0 0,0 0 0 16,-28-31 0-16,28 31 0 0,0 0 0 15,0 0-148-15,-8-36-431 0,8 36-77 0,36-31 32 16</inkml:trace>
  <inkml:trace contextRef="#ctx0" brushRef="#br2" timeOffset="156673.5985">1981 10711 481 0,'0'0'149'0,"7"-43"5"16,-7 43-13-16,0 0-18 0,0 0-16 0,0 0-18 15,0 0-19-15,0 0-20 0,0 0-8 0,0 0-4 16,0 0-15-16,0 0 17 0,-7 63-14 0,-3-16 1 16,2 14-3-16,0 0-17 0,0 4 3 15,6 2-9-15,2-2 9 0,0 6-13 0,8-4 8 0,0 2-10 0,-2 0 9 16,6-3-17-16,-7-6 2 0,11-1-20 15,-10-12-7-15,6 6-1 0,-12-16-52 0,12 18-17 16,-22-27-90-16,24 21-105 0,-12-4-148 0,-2-45 122 16,-8 61 329-16</inkml:trace>
  <inkml:trace contextRef="#ctx0" brushRef="#br2" timeOffset="156861.0991">1440 11321 1537 0,'0'0'56'0,"0"0"-21"0,0 0-32 0,0 0-9 16,0 0 6-16,38 2 9 0,7-2 4 0,17-8 1 16,7-3-3-16,12-3-4 0,10-6-6 15,8-5 0-15,0-3-9 0,14 4-17 0,-6-11-32 16,8 11-43-16,-16-23-55 0,22 29-57 0,-28-35-64 16,14 10-153-16,3 19 15 0,-38-35 410 0</inkml:trace>
  <inkml:trace contextRef="#ctx0" brushRef="#br2" timeOffset="157423.5873">3212 10392 1358 0,'0'0'36'0,"-28"-43"-12"0,28 43-1 0,-5-33 5 16,5 33 11-16,0 0 1 0,0 0-9 16,0 0-9-16,0 0-10 0,0 0 2 0,0 0 0 15,0 37 3-15,1 12 0 0,1 16 9 0,-2 6 5 16,0 12-21-16,-7 3 20 0,3 9-25 0,-6 3 3 15,0 3 10-15,-4-5-13 0,4 0 10 0,-2-7-15 16,2-8 8-16,2-8-9 0,2-9 6 0,4-6-7 16,2-11-7-16,2-4 25 0,4-7-26 0,-2-5 26 15,-4-31-15-15,16 43-6 0,-16-43-1 0,0 0-7 16,0 0-3-16,0 0-4 0,0 0 2 0,34-8 7 16,-34 8 1-16,12-61-11 0,-4 14 28 0,-6-4-28 15,-8-6 27-15,2-4-4 0,-6-2-7 0,-6-6 11 16,0-6-10-16,2 0 10 0,-4-9-10 0,10-11 10 15,7-1-11-15,2-6 12 0,11 3 2 16,12 9-20-16,4 11 21 0,6 14-22 0,5 12 13 16,5 8 8-16,3 7-6 0,3 9 7 0,9 1-7 15,-1 6 2-15,5 3-2 0,2 1-1 0,1 6-2 16,3 4 0-16,-10 6-1 0,1 4 0 0,-13 6 0 16,-9 6-2-16,-5 2 0 0,-33-16-5 0,40 45 0 15,-34-12-12-15,-12 9 1 0,-12 9-7 0,-9 4 9 16,-11 6 18-16,-14 0-20 0,-5 2 32 0,-14 4-24 15,-5-2 10-15,-7 4 14 0,0-10-5 0,4 2 12 16,4-12-5-16,3-2 7 0,7-11-5 0,16-3 4 16,3-13-5-16,14-2-2 0,32-18-4 15,-31 17-4-15,31-17-5 0,0 0-3 0,0 0 0 16,0 0 2-16,0 0 1 0,45 26 5 0,-15-16 0 16,8 2 1-16,5-3 0 0,11 7-3 0,-1 0-4 15,-1 0 2-15,1 7-4 0,-5 1 3 0,-3 3-3 16,-3 5 3-16,-5-1-3 0,-5 1 0 0,2 1-21 15,-7-3 0-15,1 5-23 0,-28-35-25 0,55 61-22 16,-55-61-97-16,52 52-100 0,-52-52-237 0,36 27 25 16,1-11 446-16</inkml:trace>
  <inkml:trace contextRef="#ctx0" brushRef="#br2" timeOffset="157782.9482">4216 11130 1297 0,'-38'18'139'0,"38"-18"-114"0,0 0-21 0,-5 34 7 16,5-34 9-16,31 35 15 0,-31-35 10 0,58 32 3 15,-23-27-4-15,21 7-10 0,7-12-14 0,10 4-7 16,11-8-7-16,1-6-3 0,-2-1 0 0,-2-7-4 16,-6 0 2-16,-5 2-2 0,-11-5 3 0,-6 5-3 15,-11 0 4-15,-12 1-1 0,-30 15 3 0,29-24 1 16,-29 24 3-16,-2-37-4 0,2 37 1 15,-29-54-7-15,1 25 4 0,-6 1-6 0,-11 3 6 16,-1 1-3-16,-3 0 3 0,-9 11-2 0,1 3 3 16,-1 8 6-16,-5 6 8 0,6 14 9 0,1 5-3 15,5 9 0-15,3 7-12 0,5 8-2 0,3 2-8 16,6 7 4-16,9 1-5 0,11 0 4 0,6 0-8 16,8 0 7-16,10-6-8 0,16-2 5 0,9-5-3 15,15-5 1-15,11-8-13 0,12-11-5 0,18 0-31 16,4-16-4-16,18-2-14 0,-6-24-42 15,40 22-123-15,-40-49-129 0,15 13-184 0,9 5 76 16,-26-34 470-16</inkml:trace>
  <inkml:trace contextRef="#ctx0" brushRef="#br2" timeOffset="158001.7093">6287 10064 997 0,'-37'-20'346'16,"-15"-19"-275"-16,15 25-1 0,-19 0 1 0,13 22-3 15,-15 2-8-15,5 19-5 0,-13 5-15 0,1 13-2 16,-2 4-10-16,5 6 0 0,-1 12-12 0,5 6 4 16,5 8-14-16,7 1-6 0,5 1 14 0,11 3-22 15,10 1 18-15,3 5-6 0,13-3-10 0,6-4 9 16,8-7-8-16,5-9-4 0,9-2-14 16,8-12-4-16,7 0-32 0,-3-19-29 15,19 13-60-15,-55-51-155 0,76 29-264 0,-23-9 14 16,-15-30 405-16</inkml:trace>
  <inkml:trace contextRef="#ctx0" brushRef="#br2" timeOffset="158173.6526">5335 10941 1772 0,'0'0'85'0,"-50"14"-49"0,50-14-16 0,0 0-12 15,0 0-2-15,0 0 1 0,16 40 4 0,12-32 3 16,15 1-1-16,11-5-3 0,19-8-6 15,12-5-14-15,12-5-21 0,6 4-29 0,-6-18-49 16,26 28-75-16,-48-37-121 0,30 27-292 16,-10 6 53-16,-23-12 399 0</inkml:trace>
  <inkml:trace contextRef="#ctx0" brushRef="#br2" timeOffset="158330.9393">6499 11548 1792 0,'-45'19'187'0,"45"-19"-131"16,-48 18-44-16,48-18-12 0,0 0 0 0,0 0 0 16,0 0 0-16,0 0 0 0,0 0-8 0,0 0-50 15,0 0-79-15,-24-55-185 0,24 55-320 0,18-51 3 16,-12 8 399-16</inkml:trace>
  <inkml:trace contextRef="#ctx0" brushRef="#br2" timeOffset="159408.0056">7879 10383 1312 0,'0'0'64'0,"-18"-40"-44"15,18 40-9-15,0 0-12 0,0 0-3 16,0 0 7-16,0 0 5 0,0 0 3 0,0 0 5 16,-33 16-1-16,31 17 4 0,-6 15-2 0,6 13 9 15,-4 8 9-15,6 13-24 0,-2 3 23 0,6 9-22 16,-8-1 5-16,6 1 10 0,-4-5-16 0,2-1 10 16,-8-7-14-16,6-6 8 0,-4-4-12 0,4-8 8 15,0-8-9-15,-2-6 7 0,2-12 17 16,0-3-30-16,2-34 28 0,-2 37-30 0,2-37 12 15,0 0 3-15,0 0 3 0,0 0-3 16,0 0-22-16,-8-39 27 0,0 0-31 0,1-17 26 16,5-8-5-16,0-9-8 0,4-2 9 0,0 2-9 15,5-6 11-15,-5-3-11 0,6-9 10 0,-2-7-12 16,4-9 13-16,2-3 3 0,0 2-20 0,6 4 19 16,6 7-20-16,1 9 6 0,7 11 11 15,4 14-9-15,-1 8 9 0,9 13-6 0,-5 9 6 16,5 5-4-16,2 9 2 0,-1 3-3 0,3 8 0 15,-3 6 0-15,3 4 1 0,-3 6 0 0,-1 8-2 16,-3 1 3-16,-1 3-6 0,-8 6 4 0,-5-1-3 16,-1 5 3-16,-8 1-1 0,-8 3 3 0,-8 3-3 15,-4-3 5-15,-16 11-6 0,-10 0 6 16,-9 2-7-16,-11 3 7 0,-7 1-9 16,-13-2 6-16,1-2 10 0,-6-5-26 0,5-1 23 15,-1-8-35-15,14 1 1 0,-3-11-18 0,21 5-32 16,-13-22-28-16,50-6-41 0,-51 14-65 0,51-14-154 15,0 0-124-15,0 0 110 0,43 10 377 0</inkml:trace>
  <inkml:trace contextRef="#ctx0" brushRef="#br2" timeOffset="162975.7085">9998 10050 1044 0,'0'0'167'0,"0"0"-139"0,0 0-25 16,-51 35-5-16,19-13 5 0,-6 7 11 0,1 9 22 15,-15-5 16-15,7 20 23 0,-19-7-4 0,15 21 6 16,-17-2-20-16,5 15-17 0,-2 3 14 15,-1 15-30-15,-1 3 14 0,10 13-6 0,1-2-17 16,7 2 8-16,5-3-18 0,10-3 8 0,14-8-12 16,11-5-1-16,12-13 19 0,7-7-22 0,14-12 18 15,10-6-11-15,5-12-7 0,13-11 5 0,9-11 0 16,2-9 3-16,13-12 1 0,-1-10 0 0,4-11 1 16,-6-7-5-16,-5-11 3 0,-9-7-7 15,-4-7 6-15,-11-4 3 0,-12 0-22 16,-11-4 24-16,-13 2-24 0,-12 2 11 0,-15 4 3 15,-9 1-8-15,-14 9-1 0,-13 4-8 0,-7 9 1 16,-9 3-7-16,-4 9 1 0,-6 0-2 0,3 12 0 16,3 4 2-16,10 4 5 0,9 2-1 0,17 6-12 15,9-14-34-15,28 2-41 0,0 0-37 0,28 21-49 16,-28-21-53-16,75-33-184 0,4 35 0 16,-18-38 361-16</inkml:trace>
  <inkml:trace contextRef="#ctx0" brushRef="#br2" timeOffset="163321.876">11345 10138 1151 0,'-28'-19'127'16,"0"3"-101"-16,0 12 3 0,-13 0 25 0,9 20 17 15,-21-4 9-15,7 27 0 0,-25-2-12 0,3 21-2 16,-13 3-13-16,-2 17 2 0,-8 5-11 0,6 11-9 15,-4 7 9-15,4 7-23 0,-2 0 7 0,11 14-13 16,1-4-15-16,14-5 0 0,11-7 0 16,16-10 0-16,17-13 0 0,15-10 0 0,18-12 0 15,11-8 0-15,15-10 0 0,13-11 0 16,11-11 0-16,11-7 0 0,4-14 0 0,4-8 0 16,6-11 0-16,-6-11 0 0,-3-7 0 0,-11-7 0 15,-14-1 0-15,-11-2 0 0,-16 4 0 0,-15-3 0 16,-17 1 0-16,-15 0 0 0,-11 7-1 0,-16-5-27 15,-3 10-14-15,-17-3-15 0,3 13-17 16,-14-13-26-16,19 22-21 0,-23-23-27 0,42 35-33 16,-21-27 14-16,58 29-84 0,-30 7-201 0,30-7 55 31,0 0 370-31</inkml:trace>
  <inkml:trace contextRef="#ctx0" brushRef="#br2" timeOffset="163873.1256">12744 11170 753 0,'40'-32'119'16,"-40"32"-45"-16,8-33 12 0,-8 33 14 0,0 0-2 16,-12-40-9-16,12 40-20 0,0 0-15 15,0 0-5-15,-45-11-7 0,45 11-4 0,-36 4-2 16,36-4-1-16,-44 11-1 0,44-11 1 0,-37 16-5 15,37-16-3-15,-36 20-6 0,36-20-2 0,-38 20-4 16,38-20-2-16,-29 29-4 0,29-29 0 0,-26 45-3 16,26-45 2-16,-14 55-3 0,14-21 3 0,0-1-5 15,8 3 5-15,6-1-7 0,4-3 3 16,4-5-4-16,-22-27 3 0,53 46-2 0,-25-33 1 16,1-3-1-16,7-4 2 0,0-12 0 0,-1 0 1 15,-3-11 5-15,4-9-2 0,-1-9 3 0,1-5-6 16,0-5 2-16,-1-6-8 0,1-6 6 0,-6 0-8 15,-5-4 7-15,-3 0-8 0,-12 7 5 0,-2 3-5 16,-8 8 5-16,-8 7-4 0,-2 5 5 0,-8 3-4 16,18 28 2-16,-47-35-4 0,21 29-1 15,-4 2-4-15,30 4-1 0,-55 8-1 16,55-8-2-16,-44 30 0 0,44-30-4 0,-29 45-6 16,27-18-12-16,2-27-12 0,16 46-23 0,-16-46-26 15,69 31-59-15,-38-45-70 0,49 10-182 0,-1-5-72 16,-6-33 183-16</inkml:trace>
  <inkml:trace contextRef="#ctx0" brushRef="#br2" timeOffset="164098.1972">14075 9942 1418 0,'-43'-20'31'0,"-5"-2"7"0,10 16 9 0,-9 0 8 15,13 18-1-15,-11-2-14 0,7 14-7 16,-2 5-12-16,-1 13-1 0,3 9-12 15,3 12 5-15,3 6-10 0,4 3 10 0,2 11-9 16,7 2 8-16,5 1 4 0,4 7-23 0,10-5 18 0,0 3-20 16,2-2 1-16,6-9 6 0,8 1-21 0,-4-16-6 15,13 0-34-15,-15-22-25 0,18 14-34 0,-28-57-58 16,38 61-144-16,-38-61-177 0,37 22 46 0,-3-8 430 16</inkml:trace>
  <inkml:trace contextRef="#ctx0" brushRef="#br2" timeOffset="164238.8082">13550 10729 1602 0,'0'0'132'0,"-33"-22"-58"16,33 22-17-16,0 0-16 0,0 0-12 0,0 0-20 15,0 0-6-15,0 0-2 0,51-2-1 0,-1-2 0 16,15 0-11-16,16-1-14 0,8-13-29 16,20 18-56-16,-22-32-89 0,46 32-295 0,-28-8-88 15,-2 1 110-15</inkml:trace>
  <inkml:trace contextRef="#ctx0" brushRef="#br2" timeOffset="165129.4963">15588 10731 927 0,'0'0'105'0,"0"0"-13"16,0 0-1-16,-10-37 8 0,10 37-12 0,-28-6-17 15,28 6-7-15,-51 4-3 0,23 11 0 0,-11-7-11 16,1 14-4-16,-8-1-14 0,3 7 0 0,-5 7-7 16,3 5 5-16,-5-1-4 0,7 6 6 15,-3-1-10-15,10 3 1 0,7-4-13 0,5-3 0 16,14-9-9-16,6-3 3 0,4-28-4 15,14 39 2-15,-14-39-1 0,53 28 1 0,-15-24 1 16,10-8-1-16,5-12 2 0,6-6-3 0,7-9 3 16,-1-7-5-16,1-5 4 0,-3-2-5 0,-8-2 6 15,-1-1-4-15,-17-1 4 0,1 4-4 0,-10 0 1 16,-8 3-5-16,-7 3 3 0,-5 1-5 16,-6 9-13-16,-8-3 25 0,6 32-24 0,-13-39 27 15,13 39-10-15,0 0-1 0,-40-29 2 0,40 29-1 16,-30 11-1-16,30-11-11 0,-35 42 25 0,15-3-24 15,-2 12 25-15,0 18-6 0,2 6-5 0,7 10 8 16,-5 9-9-16,0 2 8 0,2 11-13 16,0-5 11-16,6 4-13 0,2-5 0 0,2-7 15 15,1-1-16-15,1-9 19 0,-2-5-7 16,4-6-6-16,-4-10 6 0,-4-8-7 0,0-4 7 16,0-8 0-16,0-9 5 0,10-34 2 0,-28 47 5 15,28-47-3-15,-35 26 4 0,35-26-8 0,-36-2-9 16,36 2 0-16,-36-36 0 0,17 1 0 0,3-4 0 15,2-13 0-15,2-7 0 0,8 0 0 0,4-10 0 16,10-3 0-16,2-5 0 0,10-6 0 16,-1-1 0-16,7-5 0 0,6 2 0 0,1 11 0 15,-3 7-10-15,4 14 3 0,-7 9-8 0,5 11-3 16,-4 3-11-16,5 9-7 0,-7-5-11 16,14 11-11-16,-11-11-26 0,21 20-28 0,-24-25-44 15,31 35-66-15,-33-34-70 0,19 7-201 0,9 21 59 16,-26-32 401-16</inkml:trace>
  <inkml:trace contextRef="#ctx0" brushRef="#br2" timeOffset="165504.4658">16350 10664 1476 0,'0'0'73'0,"0"0"-28"0,0 0 4 16,0 0 5-16,0 0-16 0,0 0-6 0,0 0-9 15,0 0-1-15,0 0-8 0,-29 43 4 0,19-11-1 16,0 1 7-16,2 1-5 0,-4 9 2 15,-4-4-8-15,6 1 3 0,-6 3-7 16,5-2 5-16,-5-3-4 0,6-1 3 0,0-7-4 16,0-3 3-16,10-27-5 0,-8 38 0 0,8-38-5 15,0 0 0-15,0 0-1 0,0 0-1 0,0 0 0 16,0 0 1-16,0 0 1 0,0 0-1 0,28-30 2 16,-10-1-4-16,-1-9 2 0,1-3-1 15,2-2 0-15,-2-3 0 0,0 3 0 0,-6-6 0 16,3-2 0-16,-5 2 0 0,-2 1-9 0,2 5 16 15,-2 4-17-15,-6 11 21 0,-2 30-10 0,8-41-1 16,-8 41 0-16,0 0 0 0,0 0 0 16,0 0 0-16,0 0 0 0,0 0 0 0,0 0 0 15,0 0 0-15,36 14 0 0,-36-14 0 0,45 16-20 16,-15-13-11-16,5 5-18 0,-1-8-6 16,12 8-30-16,-15-18-40 0,31 22-74 0,-62-12-125 15,65-27-208-15,-15 31 16 0,-19-24 406 0</inkml:trace>
  <inkml:trace contextRef="#ctx0" brushRef="#br2" timeOffset="165863.8953">16887 10678 1359 0,'0'0'181'0,"0"0"-116"0,-42 14-25 0,42-14 6 15,0 0-9-15,0 0-2 0,4 29-1 0,-4-29 1 16,0 0-3-16,36 32-4 0,-36-32-8 0,42 17-2 15,-11-11-5-15,3-4 0 0,5-2-6 0,3 0-1 16,2-2-1-16,3-2-3 0,5-4 0 16,-7-1-2-16,1-7 1 0,-7-2-3 0,-1-2 2 15,-2-1-3-15,-9-1-10 0,-27 22 24 0,46-45-23 16,-46 45 25-16,24-47-10 0,-24 47-3 0,-4-48 2 16,4 48-2-16,-18-43 2 0,18 43-1 0,-36-35 3 15,36 35-1-15,-47-20 6 0,19 20 1 0,-4 8 4 16,-3 6 1-16,-9 7-4 0,-2 11-11 0,-9 7 0 15,0 6 0-15,-7 3 0 16,11 7 0-16,-1-4 0 0,15 0 0 0,3-4 0 16,14-7 0-16,8-1 0 0,8-8 0 0,16-3 0 15,-12-28 0-15,46 41 0 0,-9-29 0 0,15-6 0 16,9-14 0-16,20-2-49 0,-5-17-46 0,23 17-63 16,-28-41-108-16,36 19-280 0,-20-1-23 0,-12-12 206 15</inkml:trace>
  <inkml:trace contextRef="#ctx0" brushRef="#br2" timeOffset="166223.3203">17631 10749 1501 0,'-37'9'73'16,"37"-9"-38"-16,-28 20-7 0,28-20 5 0,0 0-7 16,28 18 3-16,-28-18 4 0,63-2 3 15,-17-8-5-15,15-2-12 0,0-5-6 0,11-1-4 16,-1-4-1-16,-4 1-3 0,-1 1 0 0,-5 0-6 15,-3 2-12-15,-13 5 28 0,-9-3-29 0,-36 16 30 16,41-24-12-16,-41 24-1 0,12-27 3 0,-12 27-1 16,-10-32-1-16,10 32-2 0,-27-33 0 0,27 33-2 15,-52-34 4-15,20 21 0 0,-9-1 6 0,-1 4-1 16,-1 6 4-16,-3 2-1 16,1 4 0-16,-1 8 4 0,-1 6 1 0,1 7 0 15,-2 5-2-15,5 7-10 0,7 3-5 0,5 1 0 16,3 2 0-16,4 5 0 0,8-3 0 0,6 0 0 15,10-2 0-15,8-3 0 0,6-5 0 0,6-5 0 16,8-1 0-16,1-7 0 0,9-6 0 0,6-6-12 16,3-4-21-16,5-10-16 0,7-4-16 0,-6-10-29 15,21 10-36-15,-27-31-49 0,36 33-63 16,-39-39-70-16,11 4-176 0,3 23 70 0,-27-29 394 16</inkml:trace>
  <inkml:trace contextRef="#ctx0" brushRef="#br2" timeOffset="166520.3363">18600 10579 1357 0,'-42'-23'168'0,"42"23"-54"0,-30 12-29 15,30-12-22-15,-43 33-2 0,19-7-37 16,-10 5 26-16,7 8-30 0,-7 3 4 16,10 5 2-16,-1 0-12 0,5-1 3 0,4-3-9 15,6-2 1-15,2-5-5 0,8-7-1 0,0-29-3 16,18 45 0-16,-18-45 0 0,30 20 0 0,-30-20 0 16,51-8 0-16,-21-6 0 0,5-7 0 0,3-5 0 15,0-7 0-15,3-5 0 0,-1-3 0 0,-3-2 0 16,1-1 0-16,-2 1 0 0,1 0 0 0,-3 5 0 15,-6 1 0-15,-1 4 0 0,-9 5 0 16,0-2 0-16,-18 30 0 0,28-45 0 0,-28 45 0 16,0 0 0-16,0 0 0 0,0 0 0 15,0 0 0-15,0 0 0 0,0 0 0 0,10 34 0 16,-18-3 0-16,6 7 0 0,-6 3-3 0,4 6-21 16,-2 0-18-16,12 10-2 0,4-1 9 0,20 1-13 15,5-12-22-15,25 14-54 0,-15-30-50 0,50 36-107 16,-27-17-247-16,15-13 40 0,26 10 303 15</inkml:trace>
  <inkml:trace contextRef="#ctx0" brushRef="#br2" timeOffset="167556.4374">16301 12056 1167 0,'-24'-28'72'0,"24"28"-26"15,-12-35-2-15,4 7 15 0,8 28 8 0,8-51 9 16,-8 51-9-16,28-55-10 0,-28 55-19 15,37-48-10-15,-37 48-12 0,36-23-4 0,-36 23-4 16,0 0 0-16,0 0-2 0,0 0 6 0,0 0 5 16,0 0 0-16,8 37 4 0,-16-5-10 0,-8 3 1 15,-2 5-6-15,-3-1 8 0,1 4-2 0,-4 2 7 16,4-1-5-16,1 3 2 0,3-2-7 0,6 1 2 16,0-7-8-16,4-2 3 0,12-7-7 15,4 1 4-15,-10-31-4 0,37 48 2 0,-5-29-2 16,6-7 3-16,3-4-3 0,9-8 1 0,1-6-1 15,3-8-2-15,7-7 1 0,-3-9-2 16,3-7 5-16,-2-3-6 0,-5-1 5 0,-3-6-7 16,-5-4 3-16,-9 1-4 0,-7-1 7 0,-4 4-4 15,-14 4 7-15,-4 3-5 0,-8 7 6 0,-2 1-4 16,2 32 3-16,-26-45-2 0,26 45 1 16,-28-26-1-16,28 26 2 0,-37-3-2 0,37 3 2 15,-36 17 0-15,36-17-1 0,-38 44 3 0,21-11-4 16,5 4 5-16,0 3-5 0,8-1 3 0,4 2-4 15,10-1 3-15,2-3-5 0,11-5 5 0,5-7-2 16,2-5 4-16,7-8 1 0,7-2 2 0,2-10 1 16,5-2-1-16,0-10 0 0,3-4-3 15,-3-4 1-15,-5 1-3 0,-6-7 1 16,-3 5-1-16,-9-7 2 0,-4 0-1 0,-10 1 3 16,-5-1-5-16,-3-1 2 0,-4-5-4 0,-4 1 3 15,-4-1-4 1,-3 1 3-16,-3 3-6 0,-4 3-1 0,16 27-9 15,-28-45-3-15,28 45-12 0,-14-30-5 0,14 30-12 16,0 0-13-16,0 0-25 0,0 0-28 0,0 0-39 16,34 0-68-16,-34 0-73 0,0 0-210 15,49 32 75-15,-49-32 411 0</inkml:trace>
  <inkml:trace contextRef="#ctx0" brushRef="#br2" timeOffset="168209.347">18073 11859 1304 0,'-28'-22'87'0,"28"22"-34"0,-41-4 6 0,9-2 10 15,32 6-5-15,-49 6-11 0,49-6-5 0,-54 16-9 16,26 2-4-16,-1-3-9 0,1 9 1 0,0 0-4 16,2 7 4-16,-3 1-4 0,5 7 2 0,2 0-11 15,0 7 7-15,11-3-7 0,1-4 2 0,4-3-5 16,12-9-5-16,-6-27-6 0,27 45 1 0,-27-45-2 15,62 28 1-15,-23-22-1 0,5-4-1 0,1-8-4 16,3-8-6-16,1-5-4 0,3-9-6 0,1-5 0 16,-5-7-6-16,3-1 3 0,-11-4-6 0,-2-1 10 15,-11 1 1-15,-9 4 12 0,-8 1 1 0,-10-1 9 16,-2 2-5-16,-6-3 6 0,-4 3-4 0,-4 2 4 16,-1 1-3-16,-1 5-9 0,18 31 18 15,-44-40-5-15,44 40 33 0,-37-17-12 0,37 17 12 0,-30-2-19 16,30 2-20-16,0 0 11 0,-28 19-16 0,28-19 23 15,-6 28-12-15,6-28 11 0,14 31-12 0,-14-31-2 16,32 32 2 0,-32-32-1-16,55 21 2 0,-15-13 0 0,-1-4 0 15,1-4 1-15,2 0 0 0,1 0-2 0,-1-2 2 16,3 0-1-16,1 0-1 0,-3 2-1 16,-5 4-2-16,-10-2 0 0,-28-2 0 15,37 22 0-15,-37-22 2 0,16 35-3 0,-16-35 4 16,0 55-5-16,-8-21 4 0,-4 5-4 0,-3 3 4 15,-9-1-5-15,2 4 6 0,-2-2-5 0,3-1 4 16,1-5-4-16,0-7 3 0,4-3-3 0,16-27 2 16,-20 34 0-16,20-34 0 0,0 0 0 0,0 0 0 15,0 0-1-15,0 0 1 0,0 0 5 16,0 0 3-16,30-18-5 0,-30 18-3 0,53-57 0 0,-17 16 0 16,0-7 0-16,-3-1 0 0,1 2 0 0,-6 4 0 15,-2 1 0-15,-7 7 0 0,-3-3 0 0,-4 5 0 16,-2 3 0-16,-4 3 0 0,-6 27 0 0,2-32 0 15,-2 32 0-15,0 0 0 0,0 0 0 0,0 0 0 0,0 0 0 16,0 0 0-16,0 0 0 0,0 0 0 16,0 0-36-16,-20 30-25 0,20-30-10 0,30 8-28 15,15 6-44-15,-25-42-91 0,49 18-287 0,-19-6-8 16,3-15 177-16</inkml:trace>
  <inkml:trace contextRef="#ctx0" brushRef="#br2" timeOffset="168428.1869">19526 11105 1426 0,'-35'-8'200'16,"35"8"-125"-16,-50 18-26 0,50-18 3 0,-43 35-12 15,25-5-7-15,0 5-7 0,0 6 6 16,2 7-6-16,6 13-1 0,1 0-12 0,7 13 1 16,-6-1 3-16,8 6-20 0,0 2 15 0,6-3-19 15,-4 3 2-15,4-6 8 0,-2-6-17 16,3-8 4-16,3-4-15 0,0-12-9 0,4 0-19 15,-8-17-39-15,20 9-38 0,-26-37-46 0,45 42-108 16,-45-42-251-16,36 2 43 0,2-8 310 0</inkml:trace>
  <inkml:trace contextRef="#ctx0" brushRef="#br2" timeOffset="168654.2185">19645 11593 1540 0,'-26'28'139'0,"-21"-17"-47"15,11 17-52-15,-3-10 24 0,7 7-23 0,2-3-12 16,30-22 0-16,-43 39-9 0,43-39 1 0,-18 28-9 16,18-28-2-16,0 0 0 0,12 35-10 0,-12-35 0 15,31 22 0 1,-31-22 0-16,54 22 0 0,-18-17 0 16,-5 1 0-16,9-2 0 0,-2 2 0 0,-1-2 0 15,1 0 0-15,1 0 0 0,3-2 0 0,-2 2 0 16,-3-4-22-16,7 4-32 0,-7-8-21 0,19 16-50 0,-27-38-86 15,45 46-201-15,-29-24-157 0,5-4 40 0,7 22 480 16</inkml:trace>
  <inkml:trace contextRef="#ctx0" brushRef="#br2" timeOffset="169298.3509">20433 10949 1120 0,'0'0'254'0,"28"-21"-217"15,-28 21-31-15,0 0 6 0,0 0 9 0,0 0 9 16,0 0 10-16,0 0 7 0,0 0 1 16,-6 33 1-16,6-33-6 0,-2 57-3 0,0-15-8 15,0 11 4-15,-4 2-12 0,-2 6 4 0,0 10-11 16,4 2 6-16,-4 5-13 0,3 1-8 15,1-6 24-15,4 0-26 0,0-6 23 0,0-2-8 16,0-6-14-16,4-8 12 0,1-8-6 0,1-8 3 16,0-7-4-16,-6-28 0 0,22 39-4 0,-22-39 3 15,0 0-2-15,28 18-1 0,-28-18 1 0,0 0 0 16,0 0 0-16,22-31-3 0,-22 31 0 0,17-55 0 16,-11 19 0-16,-2-3 0 0,-2-1 0 15,4-1 0-15,-6 2 0 0,6-1 0 0,-2 3 0 16,4 1-4-16,4 5-11 0,4 3 20 0,-16 28-22 15,39-43 24-15,-39 43-10 0,50-14 0 16,-50 14 2-16,45 14 1 0,-45-14-2 0,50 39-8 16,-26-11 24-16,0 4-25 0,1-1 25 0,-1 4-12 15,-8 1-5-15,0-1 6 0,-2-1-5 0,-5-3 3 16,-7-1-3-16,-2-30 1 0,-2 51-2 16,2-51 1-16,-31 45-3 0,31-45 2 0,-56 38-3 15,19-25-2-15,-7-1-2 0,-1-6 1 0,3-4-3 16,-2-8-2-16,13-2-6 0,-3-7-13 0,34 15-15 15,-39-46-32-15,39 46-41 0,-14-55-81 0,47 45-148 16,-19-17-176-16,10-9 31 0,16 25 424 0</inkml:trace>
  <inkml:trace contextRef="#ctx0" brushRef="#br2" timeOffset="170017.137">21479 11640 1539 0,'0'0'61'0,"0"0"-50"16,8-35 22-16,-8 35 6 0,0 0-10 16,-8-32-4-16,8 32-3 0,0 0 1 0,0 0-6 15,-36-10-7-15,36 10-3 0,-28 22 2 0,28-22-7 16,-45 39 40-16,21-5-21 0,-10-3 31 0,1 11-11 16,-3-1-10-16,3-2 1 0,-1 5-31 15,8-5-1-15,4-1 0 0,6-5 0 0,13-5 0 16,3-28 0-16,9 41 0 0,-9-41 0 0,40 29 0 15,-10-21 0-15,13-8 0 0,3-6 0 16,9-9 0-16,1-9 0 0,7-4 0 0,-5-5 0 16,3-4 0-16,-6-5 0 0,-1-1 0 0,-5 0 0 15,-5 1 0-15,-10 1-1 0,-13 4-26 0,-7 7 29 16,-14 1-20-16,-8 1 27 0,8 28-7 0,-41-49-4 16,13 29 4-16,-2 0-2 0,1 5 1 0,-5 3 0 15,0 4 2-15,3 2 2 0,5 6 3 16,26 0-1-16,-46 10 0 0,46-10-6 15,0 0-1-15,-27 33 0 0,27-33 0 0,2 32 0 16,-2-32 0-16,25 35 0 0,-25-35 0 0,54 26 0 16,-19-16 0-16,3-6 0 0,8-2 0 0,-1-2 0 15,5 0 0-15,5-2 0 0,4-2 0 0,-1 0 0 16,-5-2 0-16,-3 0 0 0,-7-2 0 0,-1 2 0 16,-12 0 0-16,-30 6 0 0,43-10 0 15,-43 10 0-15,0 0 0 0,0 0 0 0,0 0 0 16,0 0 0-16,0 0 0 0,0 0 0 0,0 0 0 15,0 0 0-15,0 0 0 0,0 0 0 0,0 0 0 16,-31-17 0-16,31 17 0 0,-40 21 0 0,40-21 0 16,-54 38 0-16,27-11 0 0,-7 7 0 15,2 1 0-15,-1 5 0 0,3-1 0 0,10 2 0 16,4-3 0-16,6-1 0 0,9 0 0 16,2-3 0-16,9-5 0 0,-10-29 0 0,42 48 0 15,-10-31 0-15,3-7 0 0,11-4 0 0,3-12 0 16,7-6 0-16,5-7 0 0,1-9 0 0,-3-3 0 15,-6-3 0-15,-7-5 0 0,-10 0 0 0,-9 1 0 16,-7-1 0-16,-10 1 0 0,-4 7 0 0,-14 1 0 16,-2 1 0-16,-8 1 0 0,18 28 0 15,-45-51 0-15,17 29 0 0,0 1 0 0,1 3 0 16,-1 4 0-16,28 14 0 0,-48-10 0 0,48 10 0 16,-31 0 0-16,31 0 0 0,0 0 0 15,0 0-33-15,-2 30-40 0,2-30-23 0,35 18-57 16,-35-18-93-16,56-28-316 0,-19 18-4 0,1-15 249 15</inkml:trace>
  <inkml:trace contextRef="#ctx0" brushRef="#br2" timeOffset="170235.8829">23011 10684 1583 0,'0'0'144'0,"-47"35"-109"0,33-7-6 16,-10 1 0-16,12 13 9 0,-5 3-10 15,1 10 6-15,0 8-8 0,4 6 7 16,2 6-19-16,2 7 2 0,6-1-15 0,-4 0 7 16,6-1-11-16,6-3-7 0,-4-4 19 0,6-6-25 15,2-6 2-15,-2-4-16 0,8-4-18 0,-4-16-21 16,13 11-32-16,-25-48-32 0,54 59-99 0,-54-59-134 16,39 0-154-16,-1 8 51 0,-18-36 454 0</inkml:trace>
  <inkml:trace contextRef="#ctx0" brushRef="#br2" timeOffset="170470.2265">23176 11294 1585 0,'-68'4'134'0,"33"13"-69"16,-9-5-20-16,15 8 3 0,-1-6-7 0,30-14-6 16,-36 31-6-16,36-31-5 0,0 0-7 15,-10 38-2-15,10-38-6 0,20 27-9 0,-20-27 0 16,40 32 0-16,-13-17 0 0,7 1 0 0,6 6 0 15,3-3 0-15,3 3 0 0,1 0 0 0,3 5 0 16,-5 3 0-16,-3-3 0 0,-4 9 0 0,1-3 0 16,-1-7 0-16,1-1 0 0,1-9 0 15,11-2-52-15,-13-14-71 0,33 30-123 0,-43-28-343 0,30-8-23 16,1-4 188-16</inkml:trace>
  <inkml:trace contextRef="#ctx0" brushRef="#br2" timeOffset="170610.8707">24334 11880 1959 0,'-53'16'88'16,"53"-16"-88"-16,0 0 0 0,0 0 0 15,0 0 0-15,0 0 0 0,0 0 0 0,0 0 0 16,0 0 0-16,0 0-125 0,0 0-295 0,2-31-230 16,-2 31 12-16,8-44 425 0</inkml:trace>
  <inkml:trace contextRef="#ctx0" brushRef="#br2" timeOffset="251264.0684">17152 8304 794 0,'-43'-31'117'0,"43"31"-55"15,-46-6-18-15,46 6-9 0,-47 10-13 0,47-10-3 16,-62 33-7-16,25-4 1 0,-9 7 2 0,-1 13 19 0,-9 8 25 0,3 10-17 16,-13-10 31-16,13 20-28 0,-11-22 4 15,23 16 4-15,-5-16-18 0,19 2-2 0,9-12-23 16,12-3-1-16,14-3-12 0,10-3 3 0,11-5-5 16,13 2-1-16,9-5-17 0,3-12-17 0,15 7-26 15,-9-19-27-15,21 14-34 16,-16-24-29-16,26 12-66 0,-16 4-178 0,-11-30 25 0,25 24 317 0</inkml:trace>
  <inkml:trace contextRef="#ctx0" brushRef="#br2" timeOffset="251611.0213">17380 8290 911 0,'-28'-17'71'0,"28"17"-2"16,0 0 1-16,0 0-2 0,0 0-15 0,0 0-14 15,0 0-17-15,0 0-6 0,0 0 1 0,0 0 2 16,0 0 2-16,12 41 5 0,-12-41-10 15,20 61 1-15,-12-24-11 0,2 7 5 0,-2 7 9 16,-6 4-33-16,0-2 29 0,-2 8-30 0,-4-10 10 0,2 4 6 16,-6-2-7-16,-2-1 4 0,0 1-13 0,-6-8 0 15,8 8-25-15,-10-11-13 0,16 7-32 0,-13-22-21 16,22 7-25-16,-7-34-24 0,2 29-39 0,-2-29-105 16,0 0-27-16,42 20 281 0</inkml:trace>
  <inkml:trace contextRef="#ctx0" brushRef="#br2" timeOffset="251897.4306">17843 8381 856 0,'0'0'85'0,"-29"-20"-5"0,29 20-9 16,-40 6 1-16,12-4-6 0,28-2-8 0,-53 30-16 16,53-30-4-16,-56 37-9 0,56-37 1 0,-53 47-7 15,27-17 1-15,26-30 16 0,-45 53-17 0,45-53 15 16,-38 53-37-16,38-53 13 0,-26 43-18 0,26-43 16 15,-14 32 0-15,14-32-3 0,0 0-2 0,2 27-1 16,-2-27 3-16,0 0 1 0,34 22 2 0,-34-22-2 16,38 10-3-16,-38-10-2 0,49 4 0 0,-17-4-4 15,0 0 1-15,-3-2-1 0,5 0-3 0,-6 2 1 0,-1 2 0 16,-27-2-3-16,48 8 0 0,-48-8-8 0,41 11-3 16,-41-11-11-16,28 30-6 0,-28-30-3 0,20 37-8 15,-8-9-18-15,-12-28-21 0,10 45-37 16,-10-45-23-16,6 40-40 0,-6-40-40 0,0 0-155 15,27 31 44-15,-27-31 333 0</inkml:trace>
  <inkml:trace contextRef="#ctx0" brushRef="#br2" timeOffset="252323.8372">18160 8696 754 0,'0'0'37'16,"-16"-34"-9"-16,16 34 0 0,0 0 24 0,-12-35 9 15,12 35 12-15,0 0 5 0,0 0-2 16,0 0-8-16,0 0-15 0,0 0-17 0,-31-6-26 16,31 6 17-16,-16 29-15 0,16-29 20 0,-28 48 8 31,28-48-4-31,-39 55 5 0,17-28-6 0,12 9 0 16,-8-7-9-16,10 3-3 0,-2-5-11 15,4 3-1-15,6-3-9 0,0-27 2 0,14 48-6 16,-14-48 4-16,26 29-2 0,-26-29 1 0,47 22-1 15,-17-18 1-15,6-6-1 0,1-4 0 0,1-8 0 16,-2 0-1-16,-1-5 3 0,-1-5-4 0,-6-3 3 16,-7-1-8-16,3-5 0 0,-10-1-9 0,4-1 2 15,-10-9-6-15,-6 7 8 0,-4 1-6 0,-6 3 8 16,-8-6 18-16,2 5-12 0,-6 7 17 16,-3-1-31-16,23 28 14 0,-48-29-16 0,20 23 19 15,1 4 0-15,27 2 2 0,-52 8-2 0,52-8 1 16,-32 21 16-16,32-21-18 0,-9 30 15 0,9-30-44 15,17 33 4-15,-17-33-30 0,42 32-3 16,-42-32-12-16,63 19-20 0,-35-23-9 0,20 14-11 0,-7-14 7 16,9 8-22-16,-5-10-1 0,9 2-20 15,-9 2 6-15,1-5 7 0,1 7 7 0,-11-6 30 16,8 8 74-16</inkml:trace>
  <inkml:trace contextRef="#ctx0" brushRef="#br2" timeOffset="252639.5432">18794 8647 305 0,'0'0'172'0,"0"0"7"15,16 39-28-15,-16-39-21 0,0 0-29 0,-38 29-21 16,38-29-17-16,0 0-9 0,-32 42-6 0,32-42-1 15,-21 33 0-15,21-33-3 0,-24 40 1 16,24-40-13-16,-14 39-1 0,14-39-4 16,-10 31-1-16,10-31-5 0,0 0-2 0,-4 34-8 15,4-34-4-15,0 0-3 0,16 31 1 0,-16-31-3 16,0 0 2-16,0 0-1 0,0 0 0 0,0 0 3 0,28 8 5 16,-28-8 2-16,0 0 0 0,27-39 0 0,-27 39-10 15,34-51 2-15,-18 19-7 0,6-1 4 0,-3-1-3 16,-1 5 4-16,0-3-4 0,-18 32 3 15,30-51-3-15,-30 51 3 0,33-37-3 0,-33 37 3 16,0 0-4-16,24-30 3 0,-24 30 0 16,0 0 1-16,0 0 4 0,0 0-1 0,-2 44 0 15,2-44-4-15,-16 47 2 0,6-16-6 0,-1-1 5 16,1 3-5-16,-6-1 2 0,6 1-12 0,0-3-3 16,10-1-16-16,0-29-10 0,10 47-19 0,-10-47-13 15,26 40-22-15,-26-40-25 0,47 27-45 16,-47-27-69-16,58-15-195 0,-5 26 33 0,-17-38 334 15</inkml:trace>
  <inkml:trace contextRef="#ctx0" brushRef="#br2" timeOffset="252983.3319">19499 8666 1066 0,'-30'16'84'0,"2"-18"-17"16,28 2 0-16,-41 10 3 0,41-10-10 0,-32 21-18 15,32-21-5-15,-36 26-6 0,36-26 0 0,-35 36-11 16,35-36 0-16,-26 37-6 0,26-37 1 0,-22 37-2 16,22-37-2-16,-14 34-5 0,14-34-2 0,0 0-5 15,4 33 1-15,-4-33-1 0,0 0 0 16,32 22 0-16,-32-22 0 0,36 6 0 0,-36-6 0 16,55-6 0-16,-21 2 0 0,-3 0 1 15,5 0-1-15,0 2 1 0,-7 2 0 0,3 2-4 16,-4 2 0-16,-28-4 0 0,39 16 2 0,-39-16 3 15,0 0 1-15,22 35-1 0,-22-35 4 0,-10 43 2 16,10-43 4-16,-22 54-3 0,5-21 2 0,-9-3-8 16,0-3 4-16,26-27-2 0,-47 41 1 15,47-41-3-15,-38 32-1 0,38-32-6 0,0 0-11 16,0 0-28-16,0 0-39 0,0 0-76 0,8-75-119 16,22 24-225-16,15 4 27 0,-7-32 342 0</inkml:trace>
  <inkml:trace contextRef="#ctx0" brushRef="#br2" timeOffset="253186.4093">20206 8172 1599 0,'-38'18'48'16,"-6"2"-33"-16,13 3 2 0,-3-1-1 0,14 5 1 16,-4 1-9-16,9 3-2 0,-1 5-6 0,4 3 7 15,4 1-10-15,2 7 6 0,12 6 8 0,-2 2-30 16,10 2 29-16,-2 2-27 0,4-2 10 15,-5-2 3-15,7-3-17 0,-6-7-4 0,6 4-22 16,-10-13-7-16,10 13-26 0,-18-49-25 0,18 69-76 16,-18-69-122-16,0 0-155 0,-8 49 28 0,8-49 428 15</inkml:trace>
  <inkml:trace contextRef="#ctx0" brushRef="#br2" timeOffset="253514.5328">19893 8727 1478 0,'-40'0'89'16,"40"0"-62"-16,0 0-21 0,0 0 4 0,-18 30 5 15,18-30 5-15,0 0 2 0,30 17 2 0,-30-17-5 16,40 4-4-16,-7-8-9 0,7-1-4 0,5-5 1 16,9-4-9-16,-1 2-8 0,1-8-14 15,3 7-5-15,-3-3-3 0,-5 4 9 16,-3-8 1-16,3 11 1 0,-9-9 19 0,-3 8-15 15,-9-2 26-15,-28 12-11 0,36-6 6 0,-36 6 2 16,0 0 2-16,0 0 4 0,0 0-20 0,0 30 23 16,0-30-20-16,-24 41 21 0,24-41 4 0,-30 51-2 15,17-19 6-15,-9-1-9 0,4 5 4 16,4 1-11-16,-2-1 1 0,6 1-8 0,0-4 5 16,2 3-5-16,6-5 1 0,2 3-18 0,-3-7-17 15,14 5-5-15,-11-32-10 0,22 45-52 0,-22-45-76 16,28-6-239-16,-28 6-59 0,36-14 203 0</inkml:trace>
  <inkml:trace contextRef="#ctx0" brushRef="#br2" timeOffset="253686.4067">20679 8359 1427 0,'-66'-12'110'0,"66"12"-92"0,-31 2-13 0,31-2-2 16,0 0-3-16,0 0-7 0,0 0-8 0,0 0-3 15,0 0-13-15,0 0-16 0,45 12-31 0,-45-12-40 16,64 0-55-16,-64 0-84 0,61-25-134 16,-13 36 4-16,-48-11 347 0</inkml:trace>
  <inkml:trace contextRef="#ctx0" brushRef="#br2" timeOffset="253998.9245">21069 8430 670 0,'-16'32'183'0,"20"-1"3"0,-4-31-14 0,-18 47-33 15,18-47-17-15,-28 57-50 0,28-57-1 0,-37 61-25 16,37-61 1-16,-38 61-9 0,18-27-12 15,5 3 3-15,-3-5-8 0,2 5 5 0,4-5-12 16,0-1-3-16,2-3-6 0,10-28 0 0,-8 45-2 16,8-45 1-16,4 27-5 0,-4-27 2 0,0 0-3 15,0 0-1-15,36 14 3 0,-36-14-1 0,34-23 2 16,-7-3-1-16,3-9 3 0,6-7-6 0,1-5 7 16,-1 0-5-16,2 0 4 0,-9-1-4 0,-1 3 5 15,-2 2-5-15,-6 5-9 16,5 5 29-16,-25 33-27 0,30-41 29 0,-30 41-13 15,0 0 2-15,0 0-1 0,0 0 0 0,0 0-4 16,0 0-1-16,0 0-1 0,12 45-17 0,-24-10 28 16,0 7-28-16,2 5 24 0,-8-4-10 0,8-2-9 15,3 1-3-15,3-3-19 0,0-9-14 0,14 7-34 16,-10-37-34-16,35 55-75 0,-35-55-116 0,0 0-230 16,60 24 43-16,-60-24 339 0</inkml:trace>
  <inkml:trace contextRef="#ctx0" brushRef="#br2" timeOffset="254530.1571">21756 8009 1138 0,'0'0'94'15,"0"0"-47"-15,0 0 2 0,0 0 11 0,0 0 11 16,16 55 1-16,-16-55-12 0,-4 61-2 0,-4-28-13 16,10 11 1-16,-4 5-14 0,2 6 4 0,-6 0-13 15,2 14 1-15,-4 2 0 0,0 6-24 0,-8 1 21 16,5 1-23-16,-9-6 7 0,2 0 5 0,0-6-13 16,0 0 8-16,0-10-10 0,9-8 5 0,1-10-16 15,4-9-7-15,10-3-38 0,-6-27-40 16,25 32-34-16,-25-32-64 0,44-8-151 0,-44 8-156 15,47-47 44-15,-9 23 406 0</inkml:trace>
  <inkml:trace contextRef="#ctx0" brushRef="#br2" timeOffset="254686.4248">21580 8521 1458 0,'0'0'190'0,"-36"25"-145"0,36-25-28 16,0 0-5-16,0 0 0 0,0 0-3 0,0 0 5 15,0 0 4-15,44 26-22 0,-11-30 16 0,5 2-7 16,4-6-7-16,9-6-2 0,5 6-62 0,-11-25-61 16,36 35-131-16,-31-24-307 0,11-5 66 0,4 15 233 15</inkml:trace>
  <inkml:trace contextRef="#ctx0" brushRef="#br2" timeOffset="255030.1639">22217 7584 1124 0,'-4'37'207'16,"4"-37"-158"-16,34 36-15 0,-6-15 22 0,17 13 6 15,-5-11-5-15,13 15 7 0,-9-7-9 0,5 12 2 16,-5-1-19-16,2 7-2 0,-7 6-10 16,5 6 3-16,-9 0-11 0,-5 4 5 0,-6 0-14 15,-6 0 3-15,-8 4-7 0,-8-2 5 0,-4 8 0 16,-8-1-21-16,-6-7 20 0,-4 4-23 0,-8-6 11 16,-5-6 6-16,-5 0-12 0,-6-4 0 0,-3 2-19 15,-3-9-4-15,5 7-19 0,-9-18-11 0,19 2-29 16,-11-25-44-16,40 24-156 0,6-38-259 15,0 0 40-15,0 0 314 0</inkml:trace>
  <inkml:trace contextRef="#ctx0" brushRef="#br2" timeOffset="264852.9158">12273 7355 286 0,'0'0'43'16,"0"0"9"-16,0 0 9 0,0 0-7 0,0 0-4 16,-29 12-7-16,29-12 7 0,0 0 0 0,0 0 6 15,0 0-4-15,0 0 2 0,0 0-3 16,0 0 4-16,0 0-5 0,0 0-4 0,0 0-7 15,0 0-4-15,0 0-6 0,0 0 0 0,0 0-2 16,0 0-2-16,0 0-4 0,0 0 6 0,0 0 4 16,0 0 3-16,17-35 2 0,-17 35-10 0,36-20-6 15,-36 20-7-15,53-29-3 0,-23 13-5 16,10-6 0-16,1 4-3 0,5-1 2 0,1-3-3 16,-1 8 2-16,-1-1-4 0,1 5 1 15,-6 0-2-15,-5 6 2 0,-1 0-1 0,-34 4 1 16,47 2-1-16,-47-2 0 0,28 8 0 0,-28-8 0 15,0 0 1-15,0 0 0 0,24 31 2 0,-24-31-1 16,0 0 1-16,-6 30 0 0,6-30 3 0,0 0-1 16,-16 29 5-16,16-29 2 0,0 0 2 0,0 0-3 15,0 0-4-15,0 0-4 0,0 0-1 16,0 0-3-16,0 0 1 0,0 0 0 16,0 0 1-16,0 0 1 0,0 0 0 0,0 0 0 15,0 0 0-15,34-19 1 0,-34 19-1 0,0 0 0 16,0 0 0-16,28-18 0 0,-28 18 1 0,0 0 0 15,0 0 2-15,0 0 3 0,0 0 0 0,0 0 1 16,0 0-1-16,0 0-1 0,0 0-2 0,0 0-1 16,0 0-1-16,0 0 1 0,0 0 0 15,0 0 0-15,0 0 0 0,0 0-2 0,0 0 0 16,0 0 0-16,0 0-3 0,0 0 0 0,0 0 0 16,0 0 0-16,0 0 2 0,0 0 1 0,27 32 2 15,-27-32-2-15,22 35 3 0,-22-35-4 0,32 53 5 16,-20-19-7-16,5 7 7 0,1 0-7 0,-2 4 6 15,-2 3 16-15,2 1-32 0,2 2 29 16,-7 2-29-16,3 0 7 0,-2 2 10 16,-2-1-8-16,0 1 7 0,4 2-7 0,-4 6 6 15,2-4-5-15,-4 4 9 0,1-4-8 0,1 4 10 16,-8-4-10-16,4 4 8 0,-6-4-8 0,0 2 11 16,-6 0 12-16,4 4-25 0,-8-10 29 0,3-2-29 15,-3-10 10-15,6-5 1 0,-2-3-10 0,0-3 5 16,6-32-3-16,-10 33-93 0,10-33 14 15,0 0-11-15,6 42 9 0,-6-42 81 0,0 0 0 16,0 0 0-16,0 0 0 0,0 0 1 0,0 0 0 16,0 0 2-16,0 0 0 0,0 0 0 15,0 0 2-15,0 0-3 0,0 0 1 0,0 0-1 16,0 0-2-16,8-30-1 0,-8 30 2 0,0 0-2 16,8-27 1-16,-8 27 0 0,0 0 1 0,0 0-2 15,0 0 1-15,0 0 0 0,0 0 1 16,0 0 0-16,0 0 0 0,0 0 0 0,0 0-1 15,0 0 1-15,0 0 0 0,0 0-1 0,0 0 0 16,0 0-1-16,0 0 1 0,0 0-1 0,0 0 0 16,0 0-1-16,0 0 0 0,0 0-1 0,0 0-2 15,0 0 1-15,0 0 0 0,0 0 2 0,0 0 2 16,31-34-1-16,-31 34 2 0,0 0-3 16,36-33 3-16,-36 33-3 0,28-28 2 15,-28 28-4-15,37-31 3 0,-37 31-2 0,42-40 5 16,-20 13-5-16,3-5 5 0,5-7 13 0,4-8-33 15,-2-3 33-15,5-7-32 0,-3-2 12 0,-1-4 9 16,-3-4-12-16,-4-2 12 0,-4-7-10 0,-4-1 12 16,-1-6-13-16,-7 3 15 0,2 1-15 0,-4 0 14 15,0 2 4-15,-2 4-28 0,-2 9 31 16,-2 4-31-16,4 11 15 0,-8 8 8 0,-2 4-7 16,0 9 7-16,4 28-3 0,-8-43 6 0,8 43-3 15,-4-38 2-15,4 38-6 0,2-35 0 0,-2 35-4 16,10-40 4-16,-10 40-4 0,20-41 3 0,-20 41-2 15,23-39 3-15,-23 39-3 0,14-30 3 16,-14 30-2-16,0 0 1 0,0 0 0 0,14-27 2 16,-14 27 0-16,0 0 1 0,0 0 3 15,0 0 0-15,0 0-1 0,0 0-2 0,0 0-3 16,0 0-3-16,-32 29 2 0,32-29-1 0,0 0 2 16,-19 32-2-16,19-32 1 0,0 0-2 0,0 0 0 15,0 0 0-15,0 0 0 0,0 0 1 0,10 25 1 16,-10-25-1-16,0 0 1 0,0 0 0 0,0 0 0 15,27 10-1-15,-27-10 1 0,0 0 0 0,0 0 1 16,0 0-1-16,0 0 0 0,32 14 1 16,-32-14-1-16,0 0 1 0,0 0 0 15,0 0-1-15,32 18 2 0,-32-18 1 0,53-4 0 16,-13-8 0-16,15-6-3 0,16-9 1 0,13-7-12 16,23 7-33-16,-4-21-70 0,35 35-167 0,-9-15-239 15,-12-5 61-15,1 31 459 0</inkml:trace>
  <inkml:trace contextRef="#ctx0" brushRef="#br2" timeOffset="318885.6178">18408 6202 648 0,'0'0'57'0,"21"-43"-39"0,-21 43-13 16,14-36-1-16,-14 36 5 0,8-39 17 0,-8 39 19 15,-6-36 21-15,6 36 12 0,0 0 2 0,-25-29-7 16,25 29-4-16,-38-10-9 0,10 6-3 0,28 4-1 15,-57 12-6-15,25 8-1 0,-8-9-7 0,3 15 1 16,-17-8-5-16,15 9 2 0,-13-5-6 0,13 8 1 16,-5-9-11-16,10 5-1 0,3-3-7 0,3-1-2 15,28-22-6-15,-42 39-1 0,42-39-4 16,-13 36 1-16,13-36-4 0,2 39 1 0,-2-39 0 16,27 47 1-16,-27-47-2 0,52 52 2 15,-21-31-5-15,7-3 5 0,4-8-3 0,5-2 2 16,3-8 1-16,1-8-2 0,5-8 3 0,-5-6-3 15,-1-9 5-15,3-8-5 0,-3-5 4 0,-5-5-5 16,1 0 6-16,-5 0-7 0,-11 1 6 0,-2 3-5 16,-10 8 6-16,-9-1-6 0,-9 9 6 0,0 1-5 15,0 28 6-15,-17-33-2 0,17 33 1 16,0 0 0-16,-40 0-5 0,40 0 3 0,-42 53-3 16,21-10 6-16,-5 6-6 0,0 5 3 0,8-3-7 15,6 2 1-15,14-2-19 0,6-12-18 0,28 11-54 16,-6-37-67-16,57 31-177 0,-14-27-228 15,12-15 71-15,24 18 373 0</inkml:trace>
  <inkml:trace contextRef="#ctx0" brushRef="#br2" timeOffset="322105.6959">16035 9302 823 0,'0'0'37'0,"-37"12"-32"0,37-12-6 16,-42 27 1-16,42-27-3 0,-47 50 5 0,15-21 4 15,-2 8 19-15,-1-1 25 0,-1 7 9 0,-2 0 15 16,9 7-27-16,-7-7 6 0,10 4-22 0,7-9 2 16,7 1-5-16,4-4-17 0,8-1-2 0,10-7-11 15,2 1 1-15,-12-28-19 0,51 39-16 0,-13-13-45 16,-3-20-23-16,15 10-40 0,-7-16-48 0,9-12-133 16,17 22-27-16,-25-40 321 0</inkml:trace>
  <inkml:trace contextRef="#ctx0" brushRef="#br2" timeOffset="322496.236">16301 9743 738 0,'0'0'115'0,"0"0"-34"0,0 0-13 0,0 0-13 16,0 0-9-16,0 0-7 0,0 0-11 16,0 0-7-16,0 0-9 0,0 0-3 15,-18 33-4-15,18-33 1 0,-18 38-4 0,18-38 1 16,-12 33-3-16,12-33 0 0,0 0-4 0,-14 36-9 16,14-36-26-16,0 0-25 0,0 0-42 0,0 0-39 15,0 0-67-15,44 33-118 0,-44-33 16 0,28-18 314 16</inkml:trace>
  <inkml:trace contextRef="#ctx0" brushRef="#br2" timeOffset="322668.1723">16364 9446 961 0,'0'0'75'0,"-47"-26"-16"0,47 26-2 0,-32-16-6 16,32 16-15-16,0 0-13 0,0 0-12 15,-28-8-7-15,28 8-17 0,0 0-26 0,0 0-26 16,0 0-36-16,0 0-57 0,46-4-85 15,-3 16-159-15,-43-12 147 0,56 4 255 0</inkml:trace>
  <inkml:trace contextRef="#ctx0" brushRef="#br2" timeOffset="322996.4141">16622 9619 638 0,'0'0'91'0,"0"0"-77"0,0 0-9 16,0 0 15-16,0 0 12 0,27-26 7 0,-27 26 3 16,34-10-10-16,-34 10-9 0,40-9-9 0,-40 9-8 15,45-10-2-15,-45 10 1 0,38-8 7 0,-38 8 4 16,29-6-1-16,-29 6 2 0,0 0 6 16,0 0 23-16,0 0 18 0,0 0-16 0,0 0 6 15,0 0-41-15,0 0 1 0,-27 2 0 0,27-2 5 16,-30 2 4-16,30-2 4 0,-36 2 0 0,36-2 2 15,-29 2-3-15,29-2 0 0,-28 6-3 0,28-6-2 16,0 0 14-16,-36 23-19 0,36-23 15 0,-20 34-39 16,20-34 15-16,-23 55-19 0,13-26 13 0,6 1 4 15,-2 1-6-15,6-1 3 16,2-2-6-16,-2-28-4 0,18 47-15 0,-18-47-13 16,31 29-20-16,-31-29-15 0,50 12-31 0,-50-12-28 15,69-6-54-15,-39-15-59 0,8-13-172 0,27 28 90 16,-31-39 325-16</inkml:trace>
  <inkml:trace contextRef="#ctx0" brushRef="#br2" timeOffset="323574.5392">17392 9603 553 0,'0'0'101'0,"0"0"-20"0,16-41-6 16,-16 41-9-16,0 0-7 0,0 0-5 15,12-28 11-15,-12 28 5 0,0 0-14 16,0 0 8-16,0 0-42 0,0 0 2 0,0 0 2 16,-18 28-20-16,18-28 21 0,0 0-8 0,-22 39 7 15,22-39-14-15,-22 38 17 0,22-38-22 0,-18 45 10 16,14-18 2-16,4-27-2 0,-11 48 3 0,11-48-2 16,-6 41-4-16,6-41-9 0,2 27-1 15,-2-27-4-15,0 0 3 0,25 30-1 0,-25-30 0 16,34 2-1-16,-34-2 1 0,40-12 1 0,-40 12-2 15,45-23 2-15,-45 23-4 0,46-34 4 16,-46 34-5-16,39-37 4 0,-39 37-2 0,34-38 1 0,-34 38-2 16,22-27 2-16,-22 27-1 0,18-30 1 15,-18 30-1-15,0 0 0 0,15-33 19 0,-15 33-19 16,0 0 23-16,0 0-21 0,0 0-2 16,0 0 2-16,0 0-5 0,0 0 0 0,0 0-1 15,0 0-1-15,0 0-19 0,0 0 21 0,-27 29-18 16,27-29 18-16,-16 40 1 0,16-40-6 0,-12 35-2 15,12-35-8-15,-8 34-5 0,8-34-11 0,0 27-8 16,0-27-16-16,2 30-13 0,-2-30-25 0,0 0-13 16,34 33-35-16,-34-33-11 0,0 0-47 0,51 20-126 15,-51-20 72-15,44-12 256 0</inkml:trace>
  <inkml:trace contextRef="#ctx0" brushRef="#br2" timeOffset="323918.3017">17897 9619 841 0,'-38'18'70'16,"38"-18"-17"-16,0 0 7 0,-30 29-12 0,30-29 11 15,0 0-29-15,-31 37 10 0,31-37-6 0,-10 36-12 16,10-36-6-16,-2 31-7 0,2-31-3 0,0 0 10 16,8 40 9-16,-8-40 0 0,0 0 3 0,0 0-7 15,18 31-5-15,-18-31-2 0,0 0 3 0,0 0-2 16,0 0-2-16,0 0-1 0,0 0-1 0,0 0 1 15,0 0 4-15,31-6 2 16,-31 6-5-16,0 0-1 0,36-37-8 0,-36 37-1 16,32-35-2-16,-32 35 0 0,31-40-2 0,-31 40 3 15,36-43-3-15,-36 43 3 0,38-38 19 0,-38 38-20 16,33-25 20-16,-33 25-21 0,0 0-2 0,28-18-1 16,-28 18-1-16,0 0-2 0,0 0-22 0,0 0 20 15,4 38-21-15,-4-38 19 0,-10 47 1 0,0-18-3 16,0 1-2-16,2 1-10 0,8-31-3 15,-12 53-24-15,12-53-5 0,0 48-27 0,0-48-28 16,20 31-44-16,-20-31-48 0,36-4-141 0,7 20-22 16,-43-16 286-16</inkml:trace>
  <inkml:trace contextRef="#ctx0" brushRef="#br2" timeOffset="324215.1646">18540 9627 957 0,'0'0'59'0,"-29"-12"-32"16,29 12 3-16,0 0 9 0,-30-26 13 0,30 26 4 15,0 0 2-15,0 0-9 0,0 0-9 0,0 0-19 16,0 0-8-16,0 0 0 16,0 0-12-16,0 0 23 0,0 0-13 0,0 0 16 15,0 0 12-15,0 0-17 0,-34 10 16 0,34-10-35 16,-22 41 21-16,9-13-20 0,13-28 13 0,-30 53 2 15,30-53-10-15,-28 47 0 0,28-47-8 0,-10 36 0 16,10-36-5-16,0 0 2 0,12 27-2 0,-12-27-2 16,34 6-9-16,-34-6-12 0,49-6-21 0,-49 6-26 15,72-23-49-15,-53-15-60 0,35 29-124 16,-9-11-147-16,-17-19 39 0,18 29 415 0</inkml:trace>
  <inkml:trace contextRef="#ctx0" brushRef="#br2" timeOffset="324605.7902">18911 9235 896 0,'0'0'163'0,"-26"45"-99"0,26-45-13 0,-18 34 14 0,18-34-1 16,-16 43-3-16,16-43-10 0,-18 57 1 0,6-29-11 15,9 9-1-15,-9-3-18 0,8 5 7 0,-10-8 19 16,10 13-35-16,-6-9 32 0,2 3-38 0,-2-5 11 15,2-2 6-15,8-31-6 0,-12 46 0 16,12-46-14-16,0 0-2 0,-4 33-1 0,4-33 0 16,0 0 0-16,0 0 1 0,36-6 0 15,-36 6-1-15,44-33 3 0,-44 33-6 0,55-61 5 16,-19 29-5-16,-7-5 5 0,7 2 14 0,-8 3-29 16,-3 3 29-16,-25 29-30 0,44-44 11 0,-44 44 3 15,0 0-1-15,28-25-1 0,-28 25 2 0,0 0-3 16,0 0-1-16,0 0 3 0,-14 31 0 15,14-31-2-15,-20 43-15 0,4-7 29 0,2-1-30 16,-1 1 30-16,5-1-9 0,-2-3-7 0,6-3 1 16,4-1-13-16,2-28-8 0,10 47-15 0,-10-47-5 15,27 35-12-15,-27-35-10 0,46 24-21 0,-46-24-31 16,59 10-36-16,-59-10-49 0,70-10-63 0,-33 18-132 16,-37-8 74-16,80-16 324 15</inkml:trace>
  <inkml:trace contextRef="#ctx0" brushRef="#br2" timeOffset="324980.8071">19362 9652 1025 0,'0'0'159'15,"-49"0"-72"-15,49 0-15 0,-34 4 6 0,34-4-8 16,-30 16-17-16,30-16-4 0,-28 24-10 16,28-24-3-16,-25 27-9 0,25-27-1 0,-20 36-7 15,20-36 2-15,-16 31-5 0,16-31 0 0,-12 37-5 16,12-37 0-16,-4 32-5 0,4-32-1 0,6 28-2 15,-6-28 1-15,0 0-3 0,0 0-1 16,32 25 1-16,-32-25-1 0,30 0 3 0,-30 0-2 16,31-10-1-16,-31 10-1 0,44-23 1 0,-44 23-1 15,47-38 3-15,-47 38-4 0,48-41 5 16,-48 41-6-16,43-37 3 0,-43 37-3 0,34-40 1 16,-34 40-3-16,22-35 3 0,-22 35-1 0,12-32 2 15,-12 32 0-15,0 0 1 0,6-35 0 0,-6 35 1 16,0 0-1-16,0 0 0 0,0 0-1 0,0 0-6 15,0 0-4-15,0 0-4 0,0 0-1 0,-30 41 1 16,30-41 6-16,-18 47-2 0,18-47-1 16,-18 48-8-16,18-48-2 0,-8 47-12 15,8-47-7-15,0 41-18 0,0-41-15 0,16 30-17 16,-16-30-14-16,30 23-24 0,-30-23-31 0,38 8-62 16,-38-8-103-16,35-10-46 0,11 22 301 0</inkml:trace>
  <inkml:trace contextRef="#ctx0" brushRef="#br2" timeOffset="325327.7239">19810 9672 765 0,'-20'-30'50'15,"20"30"-4"-15,0 0 11 0,-28-11 8 0,28 11-12 16,0 0-14-16,0 0-1 0,-28 27-2 0,28-27-20 16,-18 32 15-16,18-32-17 0,-21 45 23 15,17-14 8-15,4-31-3 0,-24 56 2 0,24-56-9 16,-18 53-4-16,18-53-1 0,-12 45 0 15,12-45-9-15,0 0 1 0,-8 30-13 0,8-30-4 16,0 0-1-16,0 0 0 0,0 0 1 0,0 0 1 16,0 0 3-16,0 0 1 0,36-22 2 0,-36 22-5 15,30-41 1-15,-7 11-6 0,-3 0 1 0,4 3-3 16,-4 1 4-16,-20 26-5 0,35-49 4 0,-35 49-4 16,28-43 3-16,-28 43-3 0,18-30 3 15,-18 30-1-15,0 0-1 0,0 0-1 0,0 0 0 16,0 0 0-16,0 0 3 0,0 0 4 0,0 0 0 15,14 32 1-15,-14-32-5 0,4 31 0 16,-4-31-5-16,4 38 2 0,-4-38-10 0,14 33-3 0,-14-33-15 16,21 28-20-16,-21-28-24 0,28 21-34 0,2 3-49 15,-30-24-42-15,36 6-107 0,-1 10-108 0,-35-16 111 16,46 9 302-16</inkml:trace>
  <inkml:trace contextRef="#ctx0" brushRef="#br2" timeOffset="325814.6467">20196 9631 1143 0,'0'0'99'0,"-48"27"-49"0,48-27-23 16,-41 22 25-16,41-22-1 0,-30 33-17 0,30-33 1 16,-28 40-3-16,28-40 1 0,-18 41-10 0,18-41-5 15,-10 37-7-15,10-37 2 16,6 34-4-16,-6-34 0 0,0 0-4 0,20 31 2 15,-20-31-2-15,0 0 1 0,38 4-2 0,-38-4 0 16,35-12 0-16,-35 12-3 0,38-25 2 16,-38 25-3-16,44-39 2 0,-44 39-3 15,33-44 3-15,-33 44-3 0,28-39 2 0,-28 39-2 0,24-39 2 16,-24 39-3-16,10-30 3 0,-10 30-3 0,0 0 1 16,10-32-3-16,-10 32-1 0,0 0-2 0,0 0-5 15,0 0-2-15,0 0 1 0,0 0 2 0,-4 32 5 16,4-32 7-16,-10 51-3 0,2-21 7 0,0 7-7 15,-8 4 6-15,6 1-6 0,0 5 7 16,-2 4-7-16,-2-2 7 0,3 3-6 0,-5-1 6 16,4-8-6-16,-2 4 7 0,2-5-3 0,2-5 9 15,-2-6-4-15,2-3 2 0,-3 0-5 0,13-28 5 16,-18 39-1-16,18-39 2 0,0 0-1 0,0 0-4 16,0 0-3-16,0 0 0 0,0 0 0 0,0 0-4 15,0 0 0-15,0 0-4 0,-20-35-1 16,20 35-8-16,6-50 0 0,-2 19-10 15,4 3 4-15,-4-5-6 0,8 3 2 0,-8-7-7 16,4 7-2-16,-3-9-8 0,9 9 0 0,-6-11-15 0,-8 41-21 0,28-59-38 16,0 43-54-16,-18-15-56 0,7-1-172 0,19 28 28 15,-36-27 340-15</inkml:trace>
  <inkml:trace contextRef="#ctx0" brushRef="#br2" timeOffset="326208.529">20495 9810 1298 0,'-42'2'71'0,"42"-2"-50"0,0 0-7 16,0 0 5-16,0 0 10 0,36 12 4 0,-36-12 5 15,43-8-3-15,-15-2-8 0,4 2-13 0,5-4-10 16,5-6-4-16,-2 3 4 0,3-1-3 0,-3-6 4 15,3 9-4-15,-5-5 1 0,-2 0-2 0,-36 18 1 16,45-29 0-16,-45 29 2 0,0 0 23 0,0 0-12 16,16-32 20-16,-16 32-35 0,0 0 15 15,-28-26-19-15,28 26 15 0,-33-11-1 0,33 11-1 16,-40-2-1-16,40 2 2 0,-52 8 1 0,52-8 2 16,-55 21 13-16,27-7-35 0,1 4 32 0,27-18-33 15,-48 41 17-15,48-41 3 0,-44 41-6 0,44-41 2 16,-21 38-5-16,21-38 3 0,-8 29-4 15,8-29 2-15,0 0-2 0,18 32-1 0,-18-32 0 16,31 10-8-16,-3-4-17 0,-28-6-28 16,69-4-43-16,-69 4-72 0,83-16-90 0,-83 16-58 15,66-40-174-15,-11 42 108 0,-55-2 384 0</inkml:trace>
  <inkml:trace contextRef="#ctx0" brushRef="#br2" timeOffset="326585.4762">21239 9566 1153 0,'-28'-12'160'16,"28"12"-72"-16,-35-2-36 0,35 2 21 0,-38 8-10 16,38-8-12-16,-37 19-5 0,37-19-20 0,-38 30 29 15,38-30-40-15,-34 41 24 0,34-41-17 16,-25 50-6-16,25-50 2 0,-14 43-8 0,14-43 1 16,0 37-8-16,0-37 2 0,12 30-2 0,-12-30 0 15,0 0 0-15,39 17 1 0,-39-17-1 16,44-11 1-16,-44 11 1 0,51-26-3 0,-21 6 0 15,-2-1-2-15,1-3 1 0,3-5-2 0,-8 1 4 16,2-3-6-16,-1 1-8 0,-5-3 27 0,-2 5-28 16,0 0 28-16,-18 28-14 0,27-51-3 0,-27 51 3 15,18-43-4-15,-18 43 3 0,10-32-1 0,-10 32 1 16,0 0 1-16,0 0-1 0,0 0 0 16,0 0-2-16,0 0-1 0,0 0 1 0,0 0 1 15,0 0-1-15,-6 48 5 0,2-19-5 16,-4 1 5-16,-2 1-3 0,3 1-14 0,5-1 24 15,-4 1-26-15,4-3 22 0,2 1-11 0,6-1-8 16,-6-29-6-16,11 50-11 0,-11-50-12 0,28 35-31 16,-28-35-32-16,44 26-60 0,-44-26-89 0,37-26-275 15,-7 24 39-15,-30 2 260 0</inkml:trace>
  <inkml:trace contextRef="#ctx0" brushRef="#br2" timeOffset="326960.5744">21974 9091 1295 0,'0'0'209'0,"0"0"-113"0,0 0-23 0,0 0-8 15,0 0-18-15,0 0-22 0,0 0-10 0,0 0-2 16,0 0 2-16,0 0 1 0,30 16 0 0,-30-16-4 16,57 22-3-16,-25-8-5 0,-3-1 2 0,3 1 4 15,4 10 8-15,-7-3 3 0,7 3 0 0,-6 0-7 16,-30-24-3-16,39 53-7 0,-23-18 8 0,-8 3 1 15,-8 3-6-15,-2 0-7 16,-8 4 0-16,-12 3 0 0,-1-1 0 0,-13 0 0 16,-6 0 0-16,-3 1 0 0,-3-7 0 0,1-4 0 15,1-3 0-15,9-3 0 0,1-11 0 0,36-20-29 16,-46 28-33-16,46-28-67 0,0 0-130 0,0 0-364 16,0 0 29-16,18-36 244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3T22:18:34.36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49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3T22:19:32.385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2695 904 655 0,'0'0'220'0,"0"0"-163"15,20-40-39-15,-20 40-14 0,8-29 0 16,-8 29 11-16,0 0 24 0,0-32 15 0,0 32 18 0,0 0-4 15,-34-37-9-15,34 37-8 0,-35-22-6 0,35 22-1 16,-48-20 2-16,48 20-2 0,-57-15 0 0,31 13-4 16,-12-4-3-16,3 6-6 0,-5-2-5 0,-1 6-7 15,-5 2-6-15,-1 3-2 0,-3 7-5 0,-3 6 2 16,-9 9-6-16,3 5 4 0,-9 5-4 16,3 4 6-16,6 7-4 0,-3-3 8 0,7 2-4 15,3-2 6-15,11-4-9 0,5-1 3 0,10-5-9 16,7-3 2-16,7-3-5 0,6-2 4 0,6-1-5 15,8 2-14-15,2-3 25 0,2 1-32 0,9 3 24 16,1-7-19-16,12 9-12 0,-5-11-16 0,17 11-23 16,-8-21-20-16,23 15-22 0,-13-31-18 0,27 20-27 15,-18-30-10-15,24 12-32 16,-15-13-13-16,-3-19-102 0,20 28 140 0,-33-37 176 16</inkml:trace>
  <inkml:trace contextRef="#ctx0" brushRef="#br0" timeOffset="402.6613">2840 1191 874 0,'0'0'147'0,"-28"4"-69"0,28-4-16 0,0 0-8 15,-33 0-2-15,33 0-3 0,-28 2-8 0,28-2-5 16,-36 4-3-16,36-4-1 0,-39 13-1 0,39-13-3 16,-42 20 0-16,42-20-3 0,-42 30 2 0,42-30-3 15,-43 37 1-15,43-37-3 0,-38 47-3 0,38-47-7 16,-26 48-19-16,26-48 27 0,-11 43-34 0,11-43 30 15,0 39-15-15,0-39-3 0,6 34 1 16,-6-34-2-16,21 27 1 0,-21-27-1 0,36 16 1 16,-6-16 1-16,-1 0-1 0,13-10 2 15,0-6-2-15,5-7 3 0,3-13-5 0,-5 3-19 16,-3-3 30-16,1-1-32 0,-9 2 33 0,-4 1-9 31,-3 3-4-31,-9 3 7 0,-18 28-4 0,28-41 4 16,-28 41-2-16,0 0 1 0,0 0 0 0,0 0-1 15,0 0-2-15,0 0-3 0,0 0 2 0,-40 27-2 16,16 5 5-16,3 13-3 0,-5 0-12 0,0 7 30 0,4-3-29 16,5-4 28-16,7 0-11 0,4-3-8 0,12-7 3 15,0-1-15-15,-6-34-8 0,39 41-15 0,-39-41-10 16,70 22-9-16,-29-32-8 0,26 12-56 0,-15-30-19 16,27 16-20-16,-15-25-29 0,15 5-12 0,-6 1-55 15,-25-26-41-15,33 31 299 0</inkml:trace>
  <inkml:trace contextRef="#ctx0" brushRef="#br0" timeOffset="559.1088">3830 1120 869 0,'0'0'206'0,"-42"2"-70"16,42-2-29-16,-45 24-32 0,25 3-13 0,-16-7-16 15,11 13-5-15,-7 5-18 0,6 5-2 0,-3-2 11 16,5 7-37-16,4-11 31 0,6 0-33 16,2-1 4-16,8-3 2 0,4-3-5 0,0-30 0 15,12 49-12-15,-12-49-9 0,36 29-22 16,-36-29-36-16,55 10-10 0,-55-10-31 0,83-19-72 15,-41-9-98-15,-2-17-161 0,23 17 193 0,-35-41 264 16</inkml:trace>
  <inkml:trace contextRef="#ctx0" brushRef="#br0" timeOffset="684.116">3751 776 887 0,'0'0'16'0,"0"0"-31"16,0 0-22-16,0 0-9 0,0 0-24 0,6-30-2 15,-6 30-22-15,39-20-26 0,-39 20-90 0,76-21-28 16,-55-15 238-16</inkml:trace>
  <inkml:trace contextRef="#ctx0" brushRef="#br0" timeOffset="902.8985">4576 311 1173 0,'0'0'121'16,"0"0"-86"-16,0 0-13 0,-2 32 28 0,-5-1-27 15,-13-1 39-15,4 17-29 0,-12-6 4 16,6 24 5-16,-11-6-11 0,11 16 0 0,-10 4-19 16,9 7 8-16,-5 1-15 0,2 3 10 0,-2-3-16 15,3-2 9-15,5-5-15 0,2-5-10 0,10-6 26 16,4-8-28-16,4-6 20 0,2-12-18 16,10-1-17-16,-12-42-19 0,34 57-36 0,-34-57-80 15,47 31-53-15,-47-31-74 0,36-23-185 0,17 21 157 16,-35-45 324-16</inkml:trace>
  <inkml:trace contextRef="#ctx0" brushRef="#br0" timeOffset="1074.7571">4208 1118 1490 0,'-37'10'61'16,"37"-10"-29"-16,-38 37-25 0,38-37-4 15,-16 28-1-15,16-28 0 0,0 0-2 16,14 31 2-16,-14-31 1 0,32 16 2 0,-3-12 1 15,13-6-2-15,5-6-2 0,9-10-15 0,9 7-42 16,-3-27-64-16,33 26-113 0,-28-23-216 0,10-4-40 16,14 15 225-16</inkml:trace>
  <inkml:trace contextRef="#ctx0" brushRef="#br0" timeOffset="1809.2013">5206 569 1362 0,'0'0'36'0,"-18"-30"-30"16,18 30-2-16,0 0 1 0,2-37 13 0,-2 37 11 15,0 0 13-15,0 0-2 0,0 0-8 16,0 0-10-16,0 0-11 0,-2 30 6 0,2-30 7 16,0 70 12-16,-10-20-5 0,3 13 2 0,-5 2-19 15,-4 5 2-15,-2 5-12 0,-2 4 10 0,2-8-11 16,1-6 8-16,-1-2-12 0,6-6 4 16,4-6-8-16,0-2-13 0,10-9 19 0,2-9-46 15,8 4 19-15,-12-35-26 0,35 46-20 0,-35-46-11 16,56 25-65-16,-56-25-13 0,67-6-44 0,-39-19-65 15,8-13-148-15,23 23 109 0,-37-38 309 0</inkml:trace>
  <inkml:trace contextRef="#ctx0" brushRef="#br0" timeOffset="1981.2304">5533 1065 1179 0,'2'39'166'0,"-2"-39"-88"0,-28 44-14 15,28-44-4-15,-26 57 1 0,26-57-9 0,-19 59-3 16,9-28-19-16,4 9-3 0,-4-9-5 0,8-1-20 15,2-30 27-15,-6 49-32 0,6-49 21 0,2 45-15 16,-2-45-5-16,6 34 1 0,-6-34-4 16,0 0-8-16,20 31-28 0,-20-31-20 0,0 0-25 15,0 0-47-15,55 16-92 0,-55-16-195 0,16-28-109 16,-16 28 209-16</inkml:trace>
  <inkml:trace contextRef="#ctx0" brushRef="#br0" timeOffset="2418.6675">5931 841 1397 0,'0'0'173'0,"0"0"-133"0,0 0-23 16,0 0 4-16,0 0 10 0,0 0 10 0,0 0 0 15,0 0-5-15,-32 27-11 0,32-27-9 0,-6 28-6 16,6-28-3-16,-6 37-2 0,6-37 5 15,-2 45-1-15,2-45 5 0,0 53-3 0,0-27 1 16,-2 2-3-16,-4 1 0 0,6-29-3 16,-4 47 0-16,4-47-4 0,-5 36 2 0,5-36-4 15,0 0 1-15,-2 29-2 0,2-29 0 0,0 0 0 16,0 0 1-16,0 0 2 0,0 0-2 0,0 0 2 16,0 0-1-16,0 0 1 0,0 0-1 15,0 0 4-15,35-31 0 0,-35 31 2 0,26-36-2 16,-26 36 2-16,22-45-6 0,-22 45 2 0,25-43-3 15,-25 43 0-15,20-30 0 0,-20 30 0 0,0 0 0 16,0 0 1-16,0 0 1 0,0 0-2 0,0 0 1 16,0 0 0-16,0 0 1 0,28 14-1 0,-28-14 2 15,10 30-3-15,-10-30 0 0,12 41-2 16,-12-41 2-16,24 43-6 0,-24-43-3 16,27 38-7-16,-27-38-7 0,38 43-13 0,-38-43-3 15,35 39-14-15,-35-39-2 0,38 42-20 0,-38-42-11 16,28 45-35-16,-28-45-85 0,18 41-152 0,-10-13-148 15,-8-28 96-15,9 35 410 0</inkml:trace>
  <inkml:trace contextRef="#ctx0" brushRef="#br0" timeOffset="4053.934">7931 898 696 0,'0'0'50'0,"0"0"-28"15,0 0-18-15,0 0 6 0,0 0 19 0,0 0 18 16,0 0 8-16,0 0-2 0,0 0-14 16,0 0-10-16,0 0 2 0,0 0 5 0,6 41 8 15,-6-41 4-15,-12 67 2 0,-2-30-11 16,12 14-6-16,-6 3-19 0,4 5 5 0,-4 6-11 16,0 0 10-16,0-2 12 0,0 3-31 0,1-7 27 15,3-1-27-15,-4-11 12 0,0-4 9 0,4-13-5 16,4-30 2-16,-4 37-6 0,4-37-1 0,0 0 1 15,0 0 6-15,0 0 5 0,0 0 4 0,0 0-2 16,16-37-9-16,-10-3-2 0,3-11-11 16,3-12 2-16,4-6 8 0,-2 0-27 0,2 2 26 15,-4 0-24-15,2 6 11 0,-4-2 10 0,-3 4-9 16,-3 2 8 0,4 0-9-16,-2-2 7 0,2 4-7 0,2 0 6 15,2 6-6-15,0 9 6 0,6 7-6 0,-18 33 8 16,33-45-3-16,-33 45 3 0,28-22-3 0,-28 22 0 15,28-4 0-15,-28 4 0 0,30 10-1 16,-30-10-1-16,35 28 2 0,-35-28-4 0,36 43 3 0,-20-16-3 16,-2 3 3-16,-5 5-5 0,3 3 6 0,-8 3-5 15,-4 0 5-15,-2 1-7 0,-6-3 7 16,-7 0-7-16,-3-3 6 0,-6 1-6 0,-4 1 6 16,-5-1-6-16,-5 0 3 0,0-3-8 0,1-8 1 15,3-1-14-15,-2-11-12 0,36-14-22 0,-55 20-14 16,55-20-35-16,-30 0-69 0,30 0-126 15,0 0-195-15,30-28 85 0,0 22 410 0</inkml:trace>
  <inkml:trace contextRef="#ctx0" brushRef="#br0" timeOffset="4406.3238">8586 1094 1134 0,'-53'26'127'0,"53"-26"-109"0,0 0-20 15,-22 37 4-15,22-37 8 0,-16 36 8 0,16-36 5 16,-12 49 10-16,-2-21-5 0,10 9 7 0,-9-6 15 0,9 13-34 16,-10-9 30-16,10 7-34 0,-6-7 8 0,4 2 5 15,-4-5-6-15,8-3 5 0,2-29-7 0,-14 48-2 16,14-48-8-16,-2 31-2 0,2-31-4 16,0 0 2-16,0 0 0 0,0 0 1 0,0 0-1 15,0 0 1-15,0 0 0 0,38-22-1 0,-38 22 2 16,32-57-6-16,-13 20 4 0,-1 0-5 0,0-7-14 15,-6 3 31-15,0 0-29 0,-4 1 29 0,0 3-11 16,-8-1-4-16,0 3 4 0,0 0-6 0,0 7 5 16,0 28-5-16,0-41 4 0,0 41-1 15,0 0 0-15,0 0-1 0,0 0 0 0,0 0-2 16,0 0 0-16,0 0-1 0,0 0 1 0,29-18-5 16,-29 18-9-16,52-6-13 0,-15 6-23 0,-1-12-22 15,17 14-35-15,-19-21-50 0,35 24-74 0,-23-12-155 16,0-9-48-16,19 26 226 0</inkml:trace>
  <inkml:trace contextRef="#ctx0" brushRef="#br0" timeOffset="4793.9426">8955 1323 1028 0,'0'0'274'0,"0"0"-239"16,0 0-36-16,0 0 4 0,0 0 19 0,43-18 17 15,-43 18 8-15,36-8-1 0,-36 8-9 16,47-10-12-16,-19 2-6 0,6 5-9 0,-7-3-3 16,3 0-4-16,-2 0-1 0,-28 6-1 0,47-14 1 31,-47 14 0-31,38-12 1 0,-38 12 1 0,0 0 6 16,28-18 5-16,-28 18 7 0,0 0 2 0,0 0 0 15,-2-31-6-15,2 31-4 0,0 0-7 0,-20-37-1 16,20 37-3-16,0 0 1 0,-38-28-2 0,38 28 1 15,-33-14 0-15,33 14 0 0,-36 4-1 0,36-4-1 16,-42 24 1-16,15-4 2 0,-3 5 7 0,0 5 1 0,3 1 4 16,-1 1-4-16,6-1 0 0,0 3-7 0,6-5 1 15,5-1 10-15,11-28-30 0,-2 45 28 0,2-45-30 16,25 39 12-16,-25-39 2 0,48 28-1 0,-19-24-3 16,15 0-5-16,2-12-10 0,9-4-14 15,2-16-16-15,25 15-67 0,-19-35-32 0,38 31-92 16,-30-32-145-16,5-7-85 0,21 25 126 0,-40-36 346 15</inkml:trace>
  <inkml:trace contextRef="#ctx0" brushRef="#br0" timeOffset="4986.1696">10069 681 1166 0,'-19'32'237'16,"19"-32"-193"-16,-46 51-21 0,22-16-5 15,6 10 10-15,-9-1-3 0,7 9 6 0,-4-6-8 16,6 6 6-16,-1-4-10 0,7 1 2 0,0-5-16 15,6 0 3 1,6-3-11-16,0-5 4 0,10-4-12 0,-10-33-15 16,23 54 6-16,-23-54-47 0,42 45-6 0,-42-45-28 15,65 16-40-15,-65-16-22 0,80-14-119 16,-25 12-165-16,-17-30 104 0,25 30 343 0</inkml:trace>
  <inkml:trace contextRef="#ctx0" brushRef="#br0" timeOffset="5163.2506">10473 1142 1371 0,'-33'4'99'0,"33"-4"-32"0,-38 33-7 16,38-33 0-16,-32 37-11 0,32-37-11 15,-33 38-15-15,33-38-4 0,-28 43-11 16,28-43-2-16,-18 36-7 0,18-36 1 0,-6 37-2 16,6-37-28-16,6 45 29 0,-6-45-39 0,20 51 7 0,-20-51-25 15,30 48-61-15,-30-48-12 0,35 39-29 0,-35-39-106 16,0 0-184-16,56 18 22 0,-56-18 348 0</inkml:trace>
  <inkml:trace contextRef="#ctx0" brushRef="#br0" timeOffset="5741.4645">10622 943 980 0,'-12'29'339'15,"12"-29"-280"-15,0 0-20 0,-18 38 3 0,18-38 14 16,2 29 5-16,-2-29-1 0,0 0-9 16,24 40-7-16,-24-40-8 0,0 0-5 0,22 35-5 15,-22-35-4-15,0 0-3 0,25 38-3 0,-25-38-6 16,12 27 0-16,-12-27-3 0,10 32 0 0,-10-32-2 16,4 37 0-16,-4-37-2 0,-6 43 5 15,6-43-2-15,-16 44 3 0,16-44-1 0,-14 33-4 16,14-33-2-16,0 0-14 0,0 0 11 0,0 0 0 15,0 0-2-15,0 0 13 0,0 0-15 0,0 0-1 16,0 0 1-16,0 0 0 0,0 0 3 0,0 0 0 16,36-43 3-16,-36 43-4 0,34-48 2 0,-34 48-3 15,33-43 1-15,-33 43-1 0,26-33 3 16,-26 33-1-16,0 0 1 0,28-34 0 16,-28 34 1-16,0 0 0 0,0 0-1 0,0 0 2 15,0 0-1-15,0 0 0 0,0 0-1 0,0 0 0 16,0 0 0-16,0 0 2 0,12 38 0 0,-12-38 1 15,-2 27-2-15,2-27 1 0,2 30-2 0,-2-30 2 16,10 29-2-16,-10-29 1 0,0 0-2 0,35 30 2 16,-35-30-2-16,42 16 3 0,-42-16-1 0,49 7 0 15,-19-5 0-15,2-4 1 0,-3 0-1 16,-1-3 2-16,-28 5 1 0,52-12 1 0,-52 12 2 16,47-16 1-16,-47 16 1 0,36-20-3 0,-36 20 1 15,30-25-3-15,-30 25 1 0,0 0-3 16,33-32 1-16,-33 32-1 0,0 0 1 0,14-27-1 15,-14 27 1-15,0 0-1 0,0 0 0 0,0 0 0 16,0 0-1-16,0 0-3 0,0 0-4 16,0 0-2-16,0 0-8 0,0 31-4 0,0-3-12 15,0-1-10-15,2 11-37 0,-2-38-32 0,6 71-56 16,-6-71-101-16,8 41-191 0,2-8-43 0,-10-33 256 16</inkml:trace>
  <inkml:trace contextRef="#ctx0" brushRef="#br0" timeOffset="6319.5813">12838 943 996 0,'0'0'287'0,"4"-32"-199"0,-4 32-41 15,3-33-5-15,-3 33-3 0,0-34 4 0,0 34-3 16,-7-27 3-16,7 27-5 0,0 0-3 0,0 0-6 16,-38-34-5-16,38 34-5 0,-28-2-6 0,28 2-3 15,-41 10-4-15,41-10 1 0,-50 32-2 0,14-5 3 16,1 9 0-16,-5 3 8 0,-3 2-4 16,3 1 7-16,6-3-8 0,7 6 2 0,1 1-8 15,12 1 1-15,2 2-7 0,10-2 4 0,4-3-6 16,6-3-10-16,10-6 27 0,0-3-27 15,9-4 27-15,9 1-12 0,4-7-3 0,3-7 1 16,5-7 1-16,1-6-1 0,1-6 0 0,-3-7 0 16,3-5 2-16,-5-4 0 0,-5-5-10 0,-4-3 30 15,-7-9-23-15,-3 3 25 0,-4-7-10 16,0-1-7-16,-8-1 3 0,-5 0-8 0,-1 0 5 16,-8-3-8-16,0 7 5 0,-4 0-4 0,-4-1 2 15,-1 3-6-15,-5-1-3 0,0-1-10 0,-2 8-7 16,-2 3-9-16,18 28-4 0,-30-30-8 0,30 30-20 15,-35 0-36-15,27 30-64 0,-30-30-81 0,36 43-127 16,-14 1-133-16,-11-19 132 16,25 32 374-16</inkml:trace>
  <inkml:trace contextRef="#ctx0" brushRef="#br0" timeOffset="6507.1683">12875 1191 1372 0,'0'0'264'0,"-28"22"-222"0,28-22-28 16,0 0 0-16,0 0 5 0,0 0 5 0,0 47 4 16,0-47-2-16,-7 49-4 0,5-21-10 0,4 1-17 15,3 1 22-15,3-3-32 0,2 5 26 0,-10-32-22 16,38 53-14-16,-38-53-41 0,57 43-29 16,-57-43-35-16,84 39-118 0,-53-19-205 0,11-18-73 15,21 12 236-15</inkml:trace>
  <inkml:trace contextRef="#ctx0" brushRef="#br0" timeOffset="7241.6205">13400 1348 758 0,'0'0'271'0,"-40"8"-219"16,40-8-16-16,0 0 2 0,-33 30 8 0,33-30 7 15,0 0 3-15,-40 35-6 0,40-35-20 0,-18 28 6 16,18-28-24-16,0 0 9 0,-10 35-1 0,10-35-2 15,0 0 2-15,18 32 0 0,-18-32 1 16,0 0-4-16,44 33 0 0,-44-33-4 0,41 14-1 16,-41-14-4-16,56 8-2 0,-29-8-2 0,5 0-1 15,-32 0-1-15,50-8-1 0,-50 8 2 0,43-14 2 16,-43 14 6-16,30-24 3 0,-30 24 3 0,26-27-3 16,-26 27-2-16,17-32-4 0,-17 32 1 0,8-29-4 15,-8 29-18-15,0 0 32 0,2-34-36 16,-2 34 34-16,0 0-15 0,0 0-2 15,0 0 2-15,0 0-1 0,0 0-5 0,0 0-1 16,0 0 16-16,0 0-32 0,0 42 32 0,0-42-32 16,10 51 4-16,-10-51-11 0,16 49-20 0,-16-49-16 15,28 47-25-15,-28-47-22 0,41 46-57 0,-41-46-81 16,46 6-232-16,5 13 52 0,-23-35 393 0</inkml:trace>
  <inkml:trace contextRef="#ctx0" brushRef="#br0" timeOffset="7882.4599">15210 898 1062 0,'-20'-48'208'0,"20"48"-164"0,0 0-16 15,0 0-2-15,0 0-1 0,0 0-5 0,0 0-6 16,0 0 1-16,-18 48 2 0,14-13 8 0,-2 4 0 15,2 9 9-15,-4 1-7 0,4 10 1 0,-4 0-14 16,6 6 8-16,-5 0 7 0,1 2-25 16,0-6 27-16,0 2-30 0,0-10 6 0,2-2 8 15,-2-10-6-15,4-1 4 0,2-11-4 0,0-29 8 16,-4 44-3-16,4-44 2 0,0 0-2 0,0 0-2 16,0 0-1-16,0 0 0 0,0 0-2 0,0 0-4 15,4-42-2-15,-4 5-5 0,6-10 4 0,0-3-5 16,2-7 6-16,0-2 7 0,2 0-24 15,-1-2 24-15,-1-2-24 0,0-2 7 16,0-2 10-16,2-7-11 0,0-1 10 0,0 0-10 16,6 6 8-16,2 4-8 0,1 10 8 0,7 14-5 15,-4 7 5-15,-22 34-3 0,45-39 3 0,-45 39-3 16,36-12 4-16,-36 12-2 0,38 4 1 0,-38-4 1 16,47 16-2-16,-47-16 2 0,54 27-1 0,-29-13 1 15,-25-14-2-15,54 36 2 0,-54-36-2 16,45 45 2-16,-27-18-3 0,-4 1 3 0,0 3-4 15,-10-1 4-15,-2 3-3 0,-6 1 4 0,-14 1-5 16,-6-1 5-16,-5-1-5 0,-9 3 2 16,-8-3-2-16,-7-1 5 0,-2-1-5 0,-3-3 3 15,3-3-6-15,-1-5-2 0,13 0-12 0,-1-11-11 16,44-9-31-16,-47 4-37 0,47-4-80 0,0 0-101 16,0 0-216-16,45-31-6 0,-21-7 377 15</inkml:trace>
  <inkml:trace contextRef="#ctx0" brushRef="#br0" timeOffset="8241.9047">16556 819 1329 0,'-43'-2'64'0,"13"16"-16"0,-16-10 12 15,11 17 9-15,-19-5-9 0,7 14-8 0,-11-7-10 16,-1 15 2-16,-6-1-5 0,3 8 4 0,-3-1-9 15,5 3 2-15,1 0-10 0,10 4 2 0,5-6-5 16,8 1-3-16,11-7-7 0,11-2-14 0,6-5 15 16,10 3-23-16,8-3 22 0,6-5-13 15,-16-27 0-15,51 44 0 0,-19-29 0 0,3-1 0 16,9-6-1-16,3-4-1 0,3-6 1 16,7-6-5-16,-7-4 0 0,3-1-1 0,-5-9 0 0,-11 2-4 15,-1-3 2-15,-36 23-4 0,46-51-11 0,-46 51 16 16,18-42-9-16,-18 42 25 0,-8-43-13 15,8 43 6-15,-36-41-19 0,8 17-7 0,28 24-3 16,-57-30-4-16,23 23 2 0,-3 1 2 16,7 8 3-16,-6 0 2 0,8 7-6 0,28-9-11 15,-35 20-28-15,35-20-41 0,0 0-80 0,0 0-100 16,0 0-195-16,24 32 7 0,-24-32 433 0</inkml:trace>
  <inkml:trace contextRef="#ctx0" brushRef="#br0" timeOffset="8555.3934">16790 972 1602 0,'-32'0'63'15,"32"0"-52"-15,0 0-2 0,0 0 6 16,0 0 6-16,0 0 6 0,48-21 3 0,-15 9 0 15,9-2-5-15,11 0-2 0,11-1-6 0,-1-3-1 16,2 10-2-16,-7-2 1 0,-5 6-3 0,-7 2-2 16,-4 2-2-16,-11 6-1 0,-5 0 0 0,-26-6 0 15,32 20 1-15,-32-20 0 0,15 29 3 0,-15-29-1 16,0 48 0-16,-9-15-5 0,-7 2 2 0,-6 5-5 16,-6 1 2-16,-7 2-4 0,-1 1 2 15,-2-1-4-15,-1-2 3 0,-3 1-11 0,4-5-17 16,1 2-1-16,-3-9-59 0,18 19-57 15,-27-39-228-15,33 24-259 0,0-7 55 0,16-27 417 16</inkml:trace>
  <inkml:trace contextRef="#ctx0" brushRef="#br0" timeOffset="8680.3722">17503 1581 1712 0,'-50'-16'118'16,"-1"10"-179"-16,-7-22-67 0,58 28-197 0,-59-13-245 15,27-9-8-15,-3 6 411 0</inkml:trace>
  <inkml:trace contextRef="#ctx0" brushRef="#br0" timeOffset="9764.3978">2824 5005 379 0,'0'0'69'0,"0"0"-23"0,0 0-14 16,0 0-7-16,0 0-2 0,0 0-2 16,0 0-2-16,0 0-3 0,0 0-3 0,0 0-1 31,0 0 0-31,34-6-1 0,-34 6 2 0,0 0 3 16,33 10 5-16,-33-10 5 0,34 8 4 0,-34-8 2 15,46 4 2-15,-46-4-2 0,65 0-2 0,-29-6-3 16,11 4-4-16,7-6-1 0,1 4-5 0,6-4-1 15,5 3-4-15,1-3-2 0,6 4-4 0,7-4-2 16,1 4-2-16,4-2-1 16,4 2-1-16,2-2 0 0,4 4-1 0,6-2 2 15,0 2-1-15,8 2 1 0,0 0 0 0,2 0-1 16,6 0 0-16,-3-2-1 0,11-2 1 0,-2 1 2 0,12-3 4 0,-5-2 10 0,13 0 5 0,-3-6 5 16,13 6-2-16,-5-6-2 0,11 3-7 15,3-3 1-15,3 2-5 0,3 0-2 0,2 0-3 16,-2-1-4-16,1 3-1 0,-1 0 0 15,-2 4 0-15,5 2 1 0,-5-2-1 0,-2 2 0 16,-5 0-1-16,5 4 2 0,-3 0-1 0,-5 0-1 16,2 2 1-16,-9 0-4 0,5 0-3 0,-7 0-1 15,-10-2 1-15,1 0 1 0,-1-2-1 0,-7 2-10 16,-3-10-15-16,-2 10-23 0,-18-11-28 0,10 9-49 16,-24-10-43-16,6-6-141 0,8 22-35 15,-44-33 297-15</inkml:trace>
  <inkml:trace contextRef="#ctx0" brushRef="#br0" timeOffset="10187.501">10301 4673 823 0,'0'0'98'0,"0"0"-45"16,0 0-26-16,0 0-1 0,0 0 5 0,0 0 8 15,0 0 7-15,18 39-6 0,-10-6-9 0,-6 1-16 16,0 17-5-16,-2 2-13 0,0 2 7 0,-2 0-9 16,0-5 4-16,-4 3-15 0,4-12-7 0,2 6-25 15,-2-13-19-15,10 7-22 0,-12-13-41 0,18 5-16 16,-14-33-14-16,12 44-18 0,11-9-100 15,-23-35 180-15,30 18 98 0</inkml:trace>
  <inkml:trace contextRef="#ctx0" brushRef="#br0" timeOffset="10671.7777">10309 5228 466 0,'0'0'74'0,"-36"-2"-9"0,36 2-7 16,-45 0 4-16,45 0-5 0,-46-4-1 15,18 0-6-15,28 4-7 0,-55-6-16 0,27 6-10 16,-7-2-10-16,-3 0-6 0,2 2 1 0,-7 0 1 15,-3 0 5-15,3 2 6 0,-9-2 7 0,5 2 8 16,-7-2 2-16,3 6 3 0,-7-6-4 0,3 2-10 16,-10-2-7-16,-5 2-9 0,-5 0-1 0,0 2 15 15,-6-2 6-15,3 4 5 0,-9-4-5 0,-6 0-12 16,-4 1-10-16,-6-1-2 0,-2 2-2 16,-8 4 2-16,-1-2-1 0,-3 2 1 15,-4 0 0-15,-4 0 0 0,2 2-2 0,-11-1 0 16,-3 5-1-16,-5 0 2 0,-5 4-3 0,0-3 4 15,-5 5-2-15,5 0 3 0,-3 0-2 0,-10-1 2 16,5 1 16-16,7 0-14 0,-1-3 17 0,7 1-13 16,1-4-2-16,10 0-18 0,-3-3 15 0,5-1-19 15,8-2 14-15,4-2-2 0,6-4-5 16,5-4-4-16,12 4-9 0,-1-10-7 0,14 6-7 16,-8-10 7-16,16 6-28 0,-2-11 4 0,19 13-32 15,-7-16-19-15,11 10-14 0,3-8-34 0,3 3-35 16,13 5 26-16,-9-16-40 0,42 26 170 15,-61-19 32-15</inkml:trace>
  <inkml:trace contextRef="#ctx0" brushRef="#br0" timeOffset="11124.8928">3307 5192 726 0,'0'0'103'15,"-4"-29"-30"-15,4 29-12 0,0 0-6 0,0 0 4 16,0 0-10-16,0 0-9 0,0 0-13 0,0 0-10 15,0 0-9-15,0 0-4 0,-24 31-3 0,24-31 5 16,-25 51 1-16,11-15 3 0,0 1-6 0,-2 3 3 16,-2 1-14-16,6-2-11 0,3 7-9 0,-7-13-38 15,16 12-28-15,0-45-49 0,-4 59-21 0,4-59-39 16,-6 34-111-16,32 3 87 0,-26-37 226 16</inkml:trace>
  <inkml:trace contextRef="#ctx0" brushRef="#br0" timeOffset="11281.2266">3410 5635 950 0,'0'0'111'16,"62"-10"-23"-16,-31-3-11 0,27 3-22 0,5-14-15 16,16 2-5-16,4-5-33 0,7-3-5 0,7 7-68 15,-6-13-38-15,25 24-111 0,-22-7-130 0,-3-9-68 16,23 32 232-16</inkml:trace>
  <inkml:trace contextRef="#ctx0" brushRef="#br0" timeOffset="11953.0168">4648 5698 654 0,'-10'-41'149'0,"10"41"-57"16,0 0 5-16,-34-28-10 0,34 28-10 16,-31-12-15-16,31 12-22 0,-48-2-16 0,18 6-8 15,1 8 1-15,-3 2-1 0,-2 10 8 0,-5 1 4 16,3 13 8-16,-8-5-2 0,11 14 5 0,-1-5-12 15,8 7 2-15,3 0-14 0,9 0 1 0,4-3-11 16,6-7 2-16,12-4-7 0,6-5 4 0,-14-30-6 16,49 47 5-16,-11-29-4 0,7-6 4 15,7-7-1-15,5-5-1 0,1-9 1 16,5-7-1-16,2-8 2 0,-1-5-3 0,-3-9 4 16,-5 1-6-16,-11-4 6 0,-7 3-8 0,-15 1 3 15,-11 3-5-15,-8 5 2 0,-8-3-9 0,4 32-8 16,-35-47-22-16,35 47-21 0,-66-35-30 0,33 35-21 15,-25-20-17-15,21 30-37 0,-21-16-39 0,15-8-171 16,43 14 20-16,-54 0 359 0</inkml:trace>
  <inkml:trace contextRef="#ctx0" brushRef="#br0" timeOffset="12890.5918">9392 5545 567 0,'0'0'106'0,"0"0"-17"16,-28-28 2-16,28 28-5 0,0 0-15 15,-35-14-9-15,35 14-13 0,-34-4-6 16,34 4-5-16,-38 10-3 0,38-10-3 0,-41 24 1 16,41-24-3-16,-42 41-16 0,42-41 11 0,-37 61-18 15,19-27 9-15,6 5 1 0,2-2-5 0,4 5 5 16,4-5-9-16,4 0 2 0,8 1-9 0,0-5 5 16,10 3-4-16,4-9 6 0,3-1-5 0,11-8 3 15,-2-9-2-15,9 1 4 0,3-16 9 16,-1-1 3-16,3-13 0 0,1-6-1 0,-5-9-4 15,7-3-8-15,-9-9 6 0,-5 4-11 0,-3-4 5 16,-8-1-9-16,-5 3 6 0,-11 0-7 0,-2 6 5 16,-12-1 11-16,-6 7-33 0,-4 5 30 15,12 28-37-15,-33-45 8 0,33 45-10 0,-46-26-16 16,46 26-17-16,-49-12-18 0,49 12-5 0,-54 20-42 16,34 10-27-16,-21-11-79 0,3-3-182 15,22 37 72-15,-33-33 343 0</inkml:trace>
  <inkml:trace contextRef="#ctx0" brushRef="#br0" timeOffset="14087.6796">4485 6481 93 0,'0'0'52'15,"0"0"-3"-15,0 0-11 0,0 0-14 0,-29-1-15 16,29 1-11-16,0 0-3 0,0 0-9 0,0 0-14 16,-28-12-21-16,28 12-28 0,0 0-12 0,0 0 89 15</inkml:trace>
  <inkml:trace contextRef="#ctx0" brushRef="#br0" timeOffset="14332.9531">4394 6462 112 0,'0'0'36'0,"0"0"0"0,0 0 7 0,0 0 7 16,0 0 8-16,0 0 5 0,0 0 4 0,0 0-1 15,0 0-9-15,0 0 4 0,0 0-8 0,0 0 15 16,0 0-3-16,0 0 6 0,0 0-11 0,0 0-3 16,0 0-12-16,0 0-10 0,0 0-14 0,0 0-10 15,0 0-10-15,0 0-2 0,0 0 23 0,0 0-3 16,-12 55 24-16,20-6-30 0,-8 12 4 16,4 10-20-16,2 10 0 0,-4 5 14 0,2 5-13 0,0 3 12 15,-4 5-16-15,0 5 13 0,0 6 4 0,0 0-19 16,-2 1 20-16,0-1-21 0,-2-6 1 0,2-1 14 31,2 3-23-31,0-12-7 0,10 5-55 0,-10-22-49 16,24 7-97-16,-12 7-198 0,-6-30 53 0,25 25 370 0</inkml:trace>
  <inkml:trace contextRef="#ctx0" brushRef="#br0" timeOffset="15879.8293">4638 6503 79 0,'0'0'37'0,"8"-27"-6"16,-8 27-2-16,0 0-3 0,0 0-5 0,0 0-1 15,0 0 0-15,0 0-2 0,0 0-2 0,0 0-2 16,0 0-2-16,0 0 1 0,0 0-1 16,0 0-1-16,0 0-1 0,0 0-6 15,0 0-3-15,0 0 1 0,0 0 10 0,0 0 17 16,0 0 14-16,0 0 5 0,18-28 1 0,-18 28-15 15,0 0-2-15,37-14-11 0,-37 14-2 0,30-10-7 16,-30 10-5-16,30-4-4 0,-30 4-1 0,27-2-1 16,-27 2 0-16,0 0 2 0,36 4 0 0,-36-4 0 15,0 0 1-15,34 10-3 0,-34-10 1 16,27 8 0-16,-27-8-1 0,36 2 1 0,-36-2-1 16,38 0 0-16,-38 0 1 0,43-4 2 0,-43 4 2 15,50-10 3-15,-21 4 3 0,3-1 0 0,-4 1 0 16,2 0-2-16,-3 0-4 0,1 0-1 0,0 0-3 15,-1-2-1-15,-27 8-2 0,54-8 0 0,-54 8 2 16,45-2-1-16,-45 2 0 16,40 2-5-16,-40-2-4 0,40 6-4 0,-40-6-3 15,31 12 2-15,-31-12 1 0,30 10 5 0,-30-10 3 16,28 8 3-16,-28-8 3 0,33 6-1 0,-33-6 2 16,38 2 1-16,-38-2 5 0,44-2 4 0,-44 2 2 15,47-2-2-15,-47 2-4 0,46-4-3 0,-46 4-2 16,47-2-2-16,-47 2 0 0,54-2-1 0,-27 2 0 15,-27 0 0-15,54 2 0 0,-26-2-1 16,-28 0 0-16,55 6-1 0,-27-4-2 0,-1 0 1 16,3 0 0-16,2 0 1 0,-3-1 1 0,7 1 3 15,-4-4-2-15,7 1 3 0,-5-1-3 0,8-2 2 16,-3-2 2-16,5-2 1 0,1 4 8 16,-5-6 1-16,9 2 4 0,-7-2-1 0,6 2-3 15,1-1-5-15,-7 1-3 0,3 0 0 0,-1 2-1 16,-9 0 4-16,5 4-2 0,-6 0-1 15,-1 2-1-15,-3 0-3 0,-2 2-2 0,-1 2 0 16,-27-4-2-16,50 8 1 0,-50-8-2 0,51 10 0 16,-51-10 0-16,48 10 0 0,-48-10 0 0,48 9 3 15,-48-9 0-15,51 6 1 0,-23-4-1 0,-1-2 2 16,3 0-1-16,2-2 2 0,-2-2 2 0,5 0 0 16,-3 1 3-16,3-5 2 0,3 2 0 15,-4 0 0-15,3-2 0 0,-1 2-3 16,0-2-1-16,-1 4-3 0,-5-2-4 0,4 6 1 15,-3-2-1-15,-3 4-1 0,2-2 1 0,-30 0-2 16,53 8-1-16,-25-6-1 0,-28-2 0 0,53 16-1 16,-53-16 3-16,48 12 0 0,-48-12 2 0,53 16 1 15,-23-11 0-15,4-1 1 0,-4 0 0 0,5-2 2 16,1-2 2-16,7 0 2 0,-3 2 5 16,2-6 4-16,5 4 5 0,-5-6 4 0,7 4 0 15,-1-5-3-15,-1 3-4 0,7-2-6 0,-5 0-2 16,3 0-3-16,3 2-2 0,-7 0-1 0,11 0-2 15,-9 2 0-15,1 2-2 0,0 0 0 0,-1 0-1 16,-2 4 0-16,5 0 0 0,-4 0 1 16,5 2 0-16,-3-2 1 0,1 2 1 0,1-2-2 15,1 2 1-15,1-3-1 0,1-1 1 16,5 2 0-16,-1-2 0 0,5 0 2 0,6 0 0 16,-6-2 3-16,9-2 2 0,-1 0 4 0,6 0 2 15,-2-2 1-15,9 0-3 0,1-3-3 0,4 5-4 16,0-6-2-16,2 0-3 0,6 2 0 0,-4-4-1 15,4 4 1-15,0-2 0 0,4-1 2 0,-2 3-1 16,8-2 1-16,0 0-2 0,2 0 0 16,5 0 1-16,-5 2-1 0,8 0-1 0,2-2 3 15,-2 1-4-15,9 1 3 0,-1-2 1 0,8 0-1 16,3-2 0-16,3 0 1 0,6 0-3 16,7-1 3-16,0-3 0 0,3 2 2 0,7 0 0 15,3-2 0-15,1 1-1 0,10-3 1 0,0-2-2 16,3 4 1-16,5-3-2 0,4 5 0 0,2 0-2 15,4-2 1-15,2 4-4 0,4-3-1 16,0 7-5-16,-4 0-2 0,-2-2-2 0,6 6-7 16,-8-4-2-16,4 8 1 0,-8-4 0 0,-2 6 7 15,-6-2-1-15,0 4-10 0,-13-4-16 0,1 6-32 16,-14-12-30-16,1 12-48 0,-11-6-68 0,-17-16-108 16,18 28 173-16,-40-36 155 0</inkml:trace>
  <inkml:trace contextRef="#ctx0" brushRef="#br0" timeOffset="17707.9329">6143 4893 359 0,'0'0'82'0,"0"0"-29"0,0 0-18 16,0 0-14-16,0 0-6 0,0 0-2 0,0 0 0 15,0 0 1-15,0 0 4 0,-12-29 11 16,12 29 20-16,0 0 13 0,0 0 16 0,0 0 0 15,20-42 0-15,-20 42-9 0,25-43 1 0,-25 43-12 16,36-61-2-16,-12 27-9 0,0-11 1 16,9 4-9-16,-3-12 1 0,6 9 5 0,-7-7-41 15,5 4 24-15,-6 0-37 0,1-2 9 0,-1-1 6 16,-6 3-8-16,2 2 7 0,-7 2-7 0,-7 5 6 16,2 5-6-16,-4 3 4 0,0-1-5 15,-8 31 3-15,6-38-5 0,-6 38-2 0,0 0-5 16,0 0-8-16,0-27-7 0,0 27-9 0,0 0-10 15,0 0-15-15,0 0-22 0,0 0-18 0,0 0-11 16,4 27-16-16,-4-27-7 0,0 0-25 0,18 38-56 16,-18-38-95-16,0 0 272 0</inkml:trace>
  <inkml:trace contextRef="#ctx0" brushRef="#br0" timeOffset="18017.1312">6747 4003 657 0,'-36'-9'157'0,"36"9"-122"0,0 0-7 0,0 0 3 16,0 0 11-16,0 0 14 0,0 0 3 0,-30-34-4 16,30 34-7-16,0 0-11 0,0 0-10 0,0 0-7 15,0 0-4-15,0 0-2 0,0 0-3 0,0 0-3 16,0 0 2-16,0 0 4 0,0 0 10 0,34 34 3 31,-12-7 3-31,-22-27-10 0,55 59-4 16,-27-27-12-16,6 5 3 0,-3 2-8 0,3-1 3 15,-2 1-7-15,-1-1 6 0,-1-3-15 0,-6-1-3 16,5 1 8-16,-9-7-31 0,8 9-16 0,-28-37-46 16,36 59-55-16,-36-59-37 0,21 45-42 0,-9-11-87 15,-12-34 22-15,14 39 301 0</inkml:trace>
  <inkml:trace contextRef="#ctx0" brushRef="#br0" timeOffset="18614.1654">6673 3978 81 0,'-4'31'29'16,"4"-31"-10"-16,0 0-3 0,0 0 3 0,0 0 5 16,0 0 0-16,-7 32 5 0,7-32 8 0,0 0 4 15,0 0 3-15,0 0 0 0,0 0-2 16,0 0 2-16,0 0 2 0,0 0 3 0,0 0 11 15,0 0 15-15,0 0 12 0,0 0 7 0,0 0-3 16,0 0-17-16,0 0-17 0,0 0-16 0,-8-41-12 16,8 41-3-16,-6-42-2 0,2 13-1 15,4 29-7-15,-8-57 2 0,8 27-10 0,-8-3 3 16,6-3-6-16,0-1 3 0,-2-1-6 0,2-5 3 16,2-4-7-16,0-2 7 0,0-4 12 0,0-5-29 15,0 3 29-15,0-6-28 0,0 0 8 0,0-2 10 16,0-2-8-16,0-2 8 0,0 2-9 0,0 1 9 15,-2 1-10-15,2 2 9 0,0 3-9 16,2 7 4-16,4 6-10 0,-2 12 1 16,2 5-10-16,-6 28 0 0,8-28-7 0,-8 28-16 15,0 0-14-15,0 0-27 0,0 0-11 0,0 28-29 16,0-28-17-16,-16 47-51 0,16 0-102 0,0-47 13 16,-8 65 279-16</inkml:trace>
  <inkml:trace contextRef="#ctx0" brushRef="#br0" timeOffset="19148.8281">6543 2937 814 0,'0'0'70'0,"0"0"-32"0,0 0-17 15,0 0-6-15,0 0 2 0,0 0 2 0,0 0 0 16,0 0-1-16,-14 31 3 0,14-31-3 0,-16 53 2 0,2-25-9 16,4 5 1-16,-2-1-8 0,-3-3 4 15,-1 7-4-15,2-3 4 0,-4 1-6 0,0 1 2 16,-6 3-5-16,5-3 1 0,-1 0 13 0,2-3-14 16,0-3 5-16,18-29-35 0,-12 38-36 0,12-38-49 15,0 0-50-15,0 0-53 0,0 0-148 0,50 16 176 16,-42-46 191-16</inkml:trace>
  <inkml:trace contextRef="#ctx0" brushRef="#br0" timeOffset="19383.2459">6666 3076 740 0,'-36'-2'94'0,"36"2"-36"16,0 0-24-16,0 0-8 0,0 0-1 15,0 0 3-15,0 0 5 0,0 0 12 0,0 0 7 16,0 0 7-16,0 0-6 0,45-1-12 0,-45 1-13 16,44 3-9-16,-16-1-8 0,5 4-3 0,-3 0-5 15,6 2-1-15,-1 0-2 0,-3 0-5 16,2 4-14-16,-7-6-24 0,9 13-49 0,-36-19-27 16,59 24-40-16,-59-24-63 0,44 2-155 0,-6 21 55 15,-38-23 322-15</inkml:trace>
  <inkml:trace contextRef="#ctx0" brushRef="#br0" timeOffset="20148.7988">6808 1990 518 0,'0'0'179'0,"0"0"-140"0,-28-35 0 16,28 35 7-16,-27-18 5 0,27 18 0 16,0 0-9-16,-38-10-16 0,38 10-15 0,-34 2-3 15,34-2-1-15,-39 16 9 0,39-16 10 0,-44 23 11 16,44-23 5-16,-45 34 3 0,45-34-4 15,-46 43 3-15,18-21-5 0,5 9 1 0,-7-1-7 16,10 7 1-16,-8-3-8 0,9 7 1 0,-3-6-11 16,10 3-2-16,2-7-10 0,10 5 3 0,2-5 12 15,12 1-33-15,4-3 33 0,5 1-34 0,11-5 14 16,4-1 4-16,7-4-4 0,9-5 3 0,1-3-4 16,5-2 2-16,7-4-1 0,-2-6 0 15,1-2 0-15,-3-6 0 0,-2-2 1 0,-3-6-2 16,-5-3 3-16,-7-3-2 0,-13-1 4 15,-5-5 17-15,-12 0-31 0,-16 28 33 0,18-59-33 16,-18 28 10-16,-4-7-3 0,-8-5-17 0,2 2-3 16,-10-2-10-16,0 5 15 0,-9 3 3 0,-5 5 16 15,-4 3-1-15,-5 1 5 0,1 4-3 0,-1 3 2 16,-1 3-1-16,5 8-1 0,1 4-2 16,4 8-9-16,5 4-19 0,29-8-48 0,-52 35-66 15,50 13-154-15,-6-1-176 0,-17-10 78 0,32 26 395 16</inkml:trace>
  <inkml:trace contextRef="#ctx0" brushRef="#br1" timeOffset="26907.7855">6000 3151 160 0,'-28'12'82'0,"28"-12"6"0,0 0-4 15,0 0 0-15,-29 2-9 0,29-2 0 0,0 0-7 16,0 0 0-16,-30 0-15 0,30 0-10 0,0 0-19 15,0 0-10-15,-28-4-5 0,28 4-3 0,0 0-3 16,0 0-1-16,-29 0-2 0,29 0 0 0,0 0 0 16,-34 0-1-16,34 0 1 0,-30 4-1 15,30-4 1-15,-37 10 1 0,37-10-1 0,-42 6 1 16,42-6 0-16,-47 10 5 0,47-10 8 0,-48 9 8 16,48-9 8-16,-48 12 8 0,21-10-1 15,27-2 3-15,-52 6-3 0,52-6-2 0,-53 4-1 0,53-4-3 16,-48 0-4-16,48 0-3 0,-47-2-4 15,47 2-3-15,-48-4 0 0,48 4-3 16,-51-6-4-16,51 6-2 0,-44-6-2 0,44 6-2 16,-39-8-1-16,39 8-1 0,-44-7-1 0,44 7 0 15,-42-4-1-15,42 4-2 0,-53-2 1 0,23 4 0 16,1 0 0-16,-1 0 0 0,2 2-3 0,-2-1-3 16,1 5-2-16,-11-2-1 0,3 2 3 0,-1 0 3 15,-8 2 0-15,7 0 4 0,-5 1-1 0,1-5 2 16,3 4-2-16,2 0 2 0,1-4-2 15,-1 2 2-15,3-2 0 0,-1 0 3 0,0-4-1 16,1 5-1-16,-1-1 0 0,6-2 1 0,-5 0 1 16,5 0 3-16,-2-2-2 0,3 0-2 15,1 0-3-15,28-2 2 0,-50 0 0 0,50 0 1 16,-43-2 0-16,43 2-1 0,-40-4-1 0,40 4 0 16,-39-2-1-16,39 2 0 0,-38-2 1 0,38 2-1 15,-38 0 1-15,38 0 0 0,-37 0-2 16,37 0 1-16,-36 4 0 0,36-4 1 0,-28 6 0 15,28-6 0-15,0 0 2 0,-29 2 2 0,29-2 0 16,0 0 0-16,0 0-1 0,0 0-4 0,0 0 0 16,0 0-1-16,0 0-2 0,0 0 0 0,0 0-1 15,0 0 1-15,0 0 0 0,0 0 0 0,0 0 1 16,0 0 0-16,0 0 1 0,0 0 1 16,0 0 0-16,0 0 2 0,0 0 0 0,0 0-1 15,0 0 1-15,0 0-1 0,0 0-1 16,0 0 0-16,0 0-2 0,0 0 0 0,0 0 2 15,0 0-1-15,29-24 3 0,-29 24-2 0,66-29 2 16,-15 1-4-16,14-3 6 0,17-8-7 0,11-9 5 16,8-3-12-16,12 0 2 0,3-6-10 0,-3 6 9 15,-4 0-3-15,-2 3 14 0,-8 5-4 16,-6 2 6-16,-10 1-4 0,1 5 5 0,-11 1-6 16,-4 7 6-16,-10 3-5 0,-5 7 4 0,-7 1-2 15,-11 6-1-15,-36 10-5 0,38-8-4 0,-38 8-1 16,0 0 0-16,0 0 5 0,0 0 4 0,-28 26 2 15,28-26-2-15,-57 35 0 0,15-11-1 16,-4 1 1-16,-3 3-3 0,-4-1 6 0,-3 1-6 16,1-1 6-16,1-3-5 0,7 0 8 15,-1-3-3-15,7-1 7 0,5-4-2 0,4 0 0 16,-3-5-4-16,7 1 0 0,0-2-1 0,28-10 2 16,-53 20-1-16,53-20 2 0,-46 23-3 0,46-23 0 15,-47 18-2-15,47-18 0 0,-46 20-2 0,46-20 2 16,-51 21-2-16,51-21 2 0,-52 28-3 0,18-10 3 15,5-5-3-15,-7 7 1 0,0-2 1 16,7-2 2-16,-5-5-1 0,6 7 6 0,-1-4-5 16,1 2 2-16,-6-3-1 0,7 1 5 15,-5-4 1-15,4 6 6 0,-6-4 1 0,7-3 4 16,-3 1 0-16,30-10 0 0,-51 22-1 0,51-22-3 16,-44 16-5-16,44-16 1 0,-34 13-2 0,34-13 1 15,0 0-1-15,-35 14-2 0,35-14-3 0,0 0-2 16,-28 16-2-16,28-16-1 0,0 0 0 15,0 0 1-15,-34 27-2 0,34-27 1 0,0 0 0 16,0 0 1-16,0 0-1 0,-27 30 0 0,27-30-1 16,0 0 2-16,0 0-2 0,0 0 0 0,0 0 0 15,0 0 0-15,0 0 0 0,0 0 1 0,0 0-1 16,0 0 0-16,0 0 0 0,0 0 0 0,0 0 1 16,0 0-2-16,0 0 2 0,0 0-2 15,0 0 3-15,0 0-1 0,0 0-1 16,0 0 2-16,0 0-2 0,0 0 2 0,0 0 1 15,0 0 0-15,0 0 0 0,29 8-1 0,-29-8 0 16,0 0 0-16,50 14-1 0,-50-14-17 0,57 25 34 16,-21-7-34-16,3 4 33 0,5 3-15 0,4-1-3 15,-1-1 4-15,5-3-5 0,1 0 3 0,2-2-2 16,1-3 4-16,-1 1-5 0,-7-4-10 16,5 4-4-16,-5-7 1 0,-3 9-2 0,-3-4 2 15,-4 2-21-15,-38-16-18 0,57 27-28 0,-57-27-29 16,48 24-64-16,-48-24-93 0,0 0-196 15,45 12 101-15,-45-12 364 0</inkml:trace>
  <inkml:trace contextRef="#ctx0" brushRef="#br1" timeOffset="28114.2613">1325 2687 796 0,'0'0'92'15,"0"0"-23"-15,-20-34-21 0,20 34-5 0,0 0 2 16,0 0-5-16,0 0-2 0,0 0-2 16,0 0 3-16,0 0-1 0,0 0-7 0,0 0-9 15,0 0-9-15,0 0-7 0,0 0-3 0,0 0-1 16,0 0-1-16,-8 30 5 0,8-3-4 0,4 9 6 16,-4 3-6-16,2 4 4 0,-2 11-7 0,6 1 6 15,-4 6-10-15,0 0 10 0,0 0-9 16,-2-2 8-16,-2 0-9 0,2-2 11 15,-8-4 11-15,6-4-12 0,-6-3 15 0,6-7-34 16,-4-6 14-16,6-33-11 0,-1 42 14 0,1-42 4 16,0 0-2-16,0 0 0 0,0 0 5 0,0 0 6 15,0 0 8-15,0 0 4 0,0 0-5 0,0 0-7 16,0-32-8-16,0 3 9 0,0-9-34 0,0-1 31 16,0-4-29-16,0 3 13 0,1-1 5 0,3-4-4 31,-2-5 6-31,0 1-8 0,0-6 9 0,2 0-7 15,-2-2 7-15,6 0-8 0,0 0 7 16,4 2-8-16,6 5 7 0,4 3-8 0,3 4 7 16,3 7-6-16,0 5 4 0,4 9-2 0,-5 7 2 15,3 3-2-15,-2 4 2 0,-1 4-2 0,-27 4 0 16,48 4 1-16,-48-4-1 0,45 14 1 0,-45-14-1 16,36 25 1-16,-36-25-1 0,34 32 1 15,-34-32-2-15,22 41 3 0,-22-41-5 0,15 49 5 0,-15-49-5 16,4 55 5-16,-6-25-4 0,-6 1 5 0,-1 7-7 15,-9-1 5-15,-4 5-6 0,-10-7 4 16,3 0-3-16,-9-3 7 0,2-5-7 0,-3-1 4 16,-3-2-8-16,4-7-3 0,7 1-9 0,-5-10-8 15,36-8-17-15,-51 10-21 0,51-10-42 0,-38-4-54 16,38 4-76-16,0 0-187 0,0 0 29 16,0 0 385-16</inkml:trace>
  <inkml:trace contextRef="#ctx0" brushRef="#br1" timeOffset="29477.0954">1998 3539 515 0,'0'0'136'15,"0"0"-38"-15,2-30-14 0,-2 30-11 0,0 0-3 16,-12-31-6-16,12 31-8 0,0 0-5 0,0 0-8 16,-15-28-7-16,15 28-10 0,0 0-7 0,0 0-5 15,0 0-6-15,-28-11-3 0,28 11-3 16,0 0-1-16,-44 13-1 0,44-13 4 0,-39 28 5 16,39-28-8-16,-54 45 23 0,29-15-12 15,-5-9 15-15,8 11 0 0,22-32-10 0,-49 51-2 16,49-51-9-16,-30 45-1 0,30-45-6 0,-10 42 1 15,10-42-2-15,0 33 1 0,0-33-7 0,18 36-7 16,-18-36-16-16,29 27-15 0,-29-27-32 0,42 24-27 16,-10-3-47-16,-32-21-46 0,53 6-70 15,-7 10-117-15,-46-16 228 0,65-4 157 0</inkml:trace>
  <inkml:trace contextRef="#ctx0" brushRef="#br1" timeOffset="29961.4424">2183 3730 569 0,'0'0'71'0,"-30"-32"-34"15,30 32 3-15,0 0 4 0,0 0 14 0,0 0 0 16,-40-13-7-16,40 13-7 0,0 0-3 0,0 0 4 16,-37 13 2-16,37-13 2 0,0 0-1 0,-28 32-6 15,28-32-8-15,-20 27-4 0,20-27-4 16,-20 26-1-16,20-26-5 0,-18 30-1 0,18-30-10 16,0 0-2-16,-9 37-6 0,9-37 0 0,0 0-1 15,9 29 0-15,-9-29-1 0,0 0 1 16,34 20-1-16,-34-20 1 0,34 4-1 0,-34-4 1 15,45-8-1-15,-45 8 0 0,52-21 2 0,-52 21-3 16,53-28 3-16,-53 28-3 0,42-35 1 0,-42 35-4 16,35-38 1-16,-35 38-3 0,26-27 2 0,-26 27 0 15,0 0 3-15,18-28 1 0,-18 28 3 0,0 0 1 16,0 0 2-16,0 0 0 0,0 0-2 16,0 0-2-16,0 0-6 0,0 0-2 15,0 0-3-15,0 0 0 0,-26 34 2 0,26-34 4 16,-12 37 0-16,12-37 3 0,-13 41-12 0,13-41-6 15,-2 38-20-15,2-38-16 0,7 27-20 0,-7-27-10 16,0 0-15-16,28 16-16 0,-28-16-18 0,40-6-24 16,-40 6-31-16,59-10-74 0,-49-23 161 0,36 33 102 15</inkml:trace>
  <inkml:trace contextRef="#ctx0" brushRef="#br1" timeOffset="30149.151">2652 3594 631 0,'-30'24'46'15,"30"-24"-10"-15,0 0 18 0,-18 37 6 16,18-37 6-16,-18 37-11 0,18-37-13 0,-17 50-6 16,17-50-6-16,-16 51-7 0,12-24-8 15,4-27 2-15,0 48-5 0,0-48 3 0,2 37-6 16,-2-37-6-16,0 0-4 0,18 35 0 0,-18-35-3 16,0 0-7-16,0 0-12 0,0 0-17 0,37-3-26 15,-37 3-40-15,26-36-59 0,-26 36-83 0,10-71-123 16,26 57 258-16</inkml:trace>
  <inkml:trace contextRef="#ctx0" brushRef="#br1" timeOffset="30258.5229">2650 3444 527 0,'-28'4'88'0,"28"-4"-67"0,0 0-21 0,0 0-30 16,0 0-40-16,0 0-44 0,0 0-74 0,0 0-45 15,0 0 233-15</inkml:trace>
  <inkml:trace contextRef="#ctx0" brushRef="#br1" timeOffset="30508.437">3008 3228 512 0,'0'0'73'0,"0"0"-19"15,-16 31 10-15,16-31 7 0,-2 46 16 16,2-46-20-16,-10 55-3 0,1-24 6 0,9 9-16 15,-10-3 10-15,4 8-34 0,-2-7 0 0,4 7-23 16,-4-8 5-16,4 3 1 0,-2-5-8 0,4 1 3 16,-4-3-10-16,4-1 2 0,-4-1-5 0,4-3-5 15,2-1-17-15,0-27-18 0,6 42-34 0,-6-42-29 16,0 0-53-16,0 0-68 0,0 0-160 16,30 13 160-16,-38-44 229 0</inkml:trace>
  <inkml:trace contextRef="#ctx0" brushRef="#br1" timeOffset="30664.7716">2880 3559 942 0,'-44'17'256'15,"44"-17"-171"-15,0 0-37 0,0 0-19 16,0 0-13-16,0 0-7 0,0 0-9 0,0 0-2 16,0 0 2-16,0 0 0 0,0 0 3 0,36 0 1 15,-36 0-2-15,51-11-13 0,-51 11-28 0,65-28-48 16,-37-3-43-16,22 21-102 0,-15-10-139 0,-3-15-41 15,19 35 303-15</inkml:trace>
  <inkml:trace contextRef="#ctx0" brushRef="#br1" timeOffset="31539.6823">3402 3252 867 0,'-27'-32'104'15,"27"32"-49"-15,0 0-17 0,0 0 4 16,0 0 4-16,0 0-4 0,0 0-13 0,0 0-7 16,-28 38-5-16,28-38 5 0,-20 53-1 0,12-16 5 15,-10 0 13-15,8 11-33 0,-7-1 27 0,5 8-35 16,-4-2 8-16,0 0 4 0,4-2-11 0,0-7 4 16,0 3-19-16,8-10 2 0,4 5-14 0,0-42-14 15,4 61-24-15,-4-61-29 0,18 39-51 0,-18-39-81 16,28 14-61-16,6 6-102 15,-34-20 278-15</inkml:trace>
  <inkml:trace contextRef="#ctx0" brushRef="#br1" timeOffset="31745.1318">3483 3687 812 0,'0'0'105'0,"0"0"-45"16,0 0-11-16,0 0-4 0,0 0-3 0,0 0-9 15,0 0-10-15,0 0-8 0,-25 31-3 0,25-31-2 16,0 0 5-16,-18 41-1 0,18-41 4 0,-12 48-5 16,12-48-1-16,-18 51-8 0,18-51-1 15,-18 53-11-15,18-53-11 0,-8 47-38 0,8-47-58 16,6 30 0-16,-6-30-27 0,0 0-40 0,0 0-46 16,0 0-122-16,50 2 282 0</inkml:trace>
  <inkml:trace contextRef="#ctx0" brushRef="#br1" timeOffset="32167.0766">3547 3622 849 0,'0'0'231'0,"0"0"-131"0,0 0-27 16,0 0-12-16,0 0-18 0,0 0-3 0,0 0-6 16,0 0-6-16,0 0-9 0,0 0-6 0,0 0-6 15,0 0 1-15,0 0 6 0,0 0 6 0,0 0-1 16,-8 39 0-16,8-39-4 0,0 0 0 0,8 37-4 31,-8-37 1-31,0 34-5 0,0-34-2 0,-2 29 0 16,2-29 3-16,0 0-1 0,-6 36 3 15,6-36-3-15,0 0-2 0,0 0-2 0,0 0-2 16,-2 27-2-16,2-27 0 0,0 0-2 0,0 0 1 16,0 0 0-16,0 0 0 0,36-4 1 0,-36 4 1 15,31-15 2-15,-31 15-2 0,38-22 3 0,-38 22-4 16,43-28 3-16,-43 28-3 0,38-27 4 0,-38 27-3 15,34-26 1-15,-34 26 0 0,29-19-1 0,-29 19-1 16,0 0 1-16,34-18 0 0,-34 18 0 16,0 0-1-16,0 0 0 0,0 0 1 15,0 0-1-15,0 0 1 0,0 0 0 0,24 31-1 0,-24-31-1 0,0 32 1 16,0-32-9-16,-2 43-4 0,2-43-11 0,-10 45-3 16,10-17-6-16,0-28 1 0,-8 49-9 0,8-49-2 15,-10 49-9-15,10-49-2 0,-2 58-28 0,2-58-33 16,0 45-65-16,0-45-61 0,0 0-63 15,26 45-74-15,-26-45 345 0</inkml:trace>
  <inkml:trace contextRef="#ctx1" brushRef="#br1">19539 12760 0,'0'0'0,"0"0"0,0 0 0,0 0 0,0 0 0,0 0 0</inkml:trace>
  <inkml:trace contextRef="#ctx0" brushRef="#br1" timeOffset="58739.3953">13004 2697 533 0,'0'0'196'15,"16"-28"-158"-15,-16 28-10 0,-8-28 8 16,8 28 19-16,-12-29 3 0,12 29 2 0,0 0-12 16,-50-41-3-16,50 41-2 0,-49-12 6 0,49 12 3 15,-61 2 1-15,61-2-2 0,-58 10 2 0,30 7-1 16,-7-9-5-16,35-8-2 0,-64 30-11 0,64-30-3 16,-49 37-10-16,49-37-3 0,-44 39-9 0,44-39-1 15,-33 42-6-15,33-42 4 0,-18 47-3 0,16-19 4 16,2 1-6-16,6 5 4 0,0-7-5 15,6 5 1-15,1-5-2 0,-13-27 1 0,46 49-2 0,-20-31 4 16,5-2-3-16,9-4 3 0,-2-8-1 0,-1-6 0 16,3-8 1-16,3-6 0 0,-5-6 3 0,0-5-4 15,3-7 4-15,-5-3-6 0,-4-2 5 16,-5-1-5-16,-3 3 7 0,-4-1-7 0,-10 3 6 16,0 7-4-16,-4 1 3 0,-6 27-2 0,2-47 1 15,-2 47-3-15,-8-32 2 0,8 32-1 0,0 0 0 16,0 0-1-16,0 0-1 0,-38-6 1 0,38 6-3 15,-20 36 4-15,4-3-3 0,1 10 4 0,1 5-5 16,-2 1 6-16,4-2-9 0,2-4 8 0,6-1-9 16,8-7-7-16,10-1-26 0,-14-34-22 0,53 49-36 15,-53-49-34-15,84 24-63 0,-49-38-102 0,11 2-177 16,25 14 70-16,-25-36 404 0</inkml:trace>
  <inkml:trace contextRef="#ctx0" brushRef="#br1" timeOffset="59098.7595">13057 2206 941 0,'-57'-13'200'0,"-4"15"-118"0,-13-12-10 0,19 20-9 16,-14-10-5-16,13 11 0 0,-9-5-9 0,9 10-9 16,-9-2-14-16,8 10 1 0,-7 5-12 0,5 5 3 15,1 5-2-15,9 8-15 0,-3 6 31 0,15 12-29 16,-5 6 24-16,12 8-10 0,1 5-16 0,5 7 10 15,12-2-15-15,4 9 11 0,8 0-13 16,10-3 12-16,8 7 5 0,10-7-22 0,15-7 22 16,7-11-23-16,19-16 6 0,6-14 8 0,16-13-4 15,10-15 2-15,12-15 0 0,12-15-1 0,0-17 3 16,-3-13-4-16,-1-11 14 0,-10-7-2 0,-12-4-10 16,-18-4 26-16,-15-1-32 0,-11 1 21 0,-13 0-4 15,-13 2-9-15,-13 0 11 0,-12 2-10 0,-12 2 6 16,-4 0-10-16,-11 2 0 0,-5-4-12 0,-2 8 4 15,-9-8-18-15,-3 6 7 0,0-4-9 0,1 6-10 16,3 3 34-16,5 13-23 0,5 7 32 0,28 32-18 16,-32-27-10-16,32 27-75 0,0 0-98 0,0 0-137 15,30 16-220-15,-30-16 103 0,79 25 446 16</inkml:trace>
  <inkml:trace contextRef="#ctx0" brushRef="#br1" timeOffset="59695.6569">14340 2608 1462 0,'0'0'32'0,"0"0"-21"0,0 0-13 16,0 0 1-16,38-24 15 0,0 11 3 0,5-11 10 16,15 0 0-16,1-1 1 0,14-1 12 0,-3-7-36 15,9 9 28-15,-2-3-37 0,2 3 12 16,-5 4-1-16,-9 8-6 0,-2 3 1 0,-17 3-1 15,-9 6 0-15,-9 6 1 0,-28-6-2 0,0 0 1 16,26 37 0-16,-26-37 3 0,-36 63 14 0,3-16-30 16,-15 6 28-16,-9 12-29 0,-17-2 11 0,-1 4 8 15,-10-2-1-15,6 4 16 0,0-4-7 16,3-2 9-16,5-8-9 0,16-8 4 0,9-5-6 16,14-9 4-16,7-5-11 0,25-28-1 15,-26 41-8-15,26-41 1 0,10 32 0 0,-10-32 1 16,45 23-2-16,-5-19-4 0,13 2-7 0,9-12-15 15,19 4-29-15,-6-20-33 0,26 22-70 0,-28-35-70 0,34 33-48 16,-21-16-149-16,-7-15 16 0,16 33 334 0</inkml:trace>
  <inkml:trace contextRef="#ctx0" brushRef="#br1" timeOffset="60629.916">15447 3013 1418 0,'-27'-3'120'16,"27"3"-101"-16,0 0-22 0,0 0-1 0,0 0 9 15,0 0 10-15,0 0 13 0,51 3 7 16,-17-10-2-16,5 1-10 16,13-10-6-16,9 2-7 0,1-6-2 0,7 1-2 0,-8-5 1 0,-3 4-7 15,-5-1 4-15,-5 1-5 0,-3 4 2 0,-7-1 0 16,-10 3 1-16,-28 14 1 0,29-24 5 0,-29 24 2 15,0 0 2-15,0 0-1 0,-2-37-5 16,2 37-6-16,-33-28 0 0,33 28-3 0,-56-27 3 16,23 19 0-16,-9 0-1 0,4 4 2 15,-7 2-1-15,-5 6 0 0,-1 6 2 0,1 8 4 0,1-1 3 16,7 9 6-16,-1-2-4 0,7 5 1 16,2 3-10-16,11 3 2 0,1-2-7 0,10 5 3 0,4-3-4 15,12-5 4-15,8-1-4 0,-12-29 3 0,47 52-3 16,-5-35-2-16,7-3-8 0,7-8-6 15,15-2-14-15,-5-12-11 0,19 6-13 0,-6-16-13 16,12 10-18-16,-18-21-62 0,22 21 0 0,-23-22-6 16,11 21-17-16,-18-19 26 0,2 12-24 15,-17-5-9-15,-5 1 28 0,-1 10 29 0,-44 10 48 16,42-27 72 0,-42 27 72-16,0 0 54 0,0 0 34 0,0 0-11 15,0 0-16-15,-32-2-10 0,4 8 2 16,28-6 5-16,-55 25-5 0,35 3-7 0,-22-13-20 15,21 17-16-15,-13-8-18 0,6 11-5 0,0-9-21 16,9 7 0-16,-5-5-4 0,10 3-1 0,14-31-4 16,-32 51-7-16,32-51-13 0,-11 40 2 0,11-40-2 0,0 0 0 15,0 0-2-15,3 29-1 0,-3-29-2 0,0 0 3 16,34 2 0-16,-34-2 1 0,38-22 1 16,-38 22-4-16,53-51 2 0,-17 18-4 15,-6-5 5-15,5-3-5 0,-7 0 5 0,0-3-6 16,-3 1 6-16,-7 0-5 0,-6 0 6 0,2-1-6 15,-8 3 5-15,0 2-5 0,-2-1 4 0,2 7-5 16,2 1 5-16,-8 32-3 0,8-35 5 0,-8 35 0 16,0 0 2-16,0 0-1 0,0 0-4 0,0 0 0 15,0 0-2-15,0 0 2 0,29 12 1 16,-29-12 2-16,40 23-3 0,-6-9 1 0,-1-2-1 16,7 0 0-16,3 1 0 0,5-3 0 0,7-6-2 15,1 4 1-15,-1-6-2 0,1-2 2 0,-3 4-1 16,-3-4-1-16,-1-4-2 0,-7 4 0 15,-1-6 1-15,-11 2-2 0,-30 4 4 0,44-8-2 16,-44 8 3-16,0 0 4 0,0 0 1 0,0 0 2 16,0 0-2-16,0 0-3 0,-48-10 3 15,16 16 6-15,-3 4 5 0,1 6 9 0,-8 2 0 16,3 7 2-16,-5 3-6 0,7 7 4 0,-5 3-8 16,12 3 3-16,-1 0-10 0,7 1 0 0,8-1-10 15,6-2 2-15,10 1-5 0,8-3 4 0,10-5-4 16,0-1 3-16,11-5-2 0,9-5 1 0,6-5-1 15,9-2 3-15,1-10-3 0,1-6 2 0,0-10 0 16,-5-4 0-16,1-5 1 0,-3-5-1 16,-4-9-1-16,-7-3 0 0,-1-1 0 15,-6-6 0-15,-7 1-4 0,-9-1-11 0,-4 2 2 16,-10-1-13-16,-2 3-10 0,-10 0-25 0,4 11-51 16,-27-31-108-16,35 61-263 0,-34-59-95 0,4 28 80 15</inkml:trace>
  <inkml:trace contextRef="#ctx0" brushRef="#br1" timeOffset="61787.5809">478 4395 824 0,'0'0'115'0,"0"0"-106"16,-6-29-1-16,6 29 11 0,0 0 11 0,0 0 3 16,0 0 2-16,0 0-15 0,0 0-5 15,-12 43 13-15,14-6-8 0,-4 5 16 0,4 11-25 16,6-4 13-16,-2 10-17 0,0-6 12 0,7 10 9 16,-5-8-8-16,4 6 11 0,-2-4-14 15,2 4 5-15,-4-4-8 0,6 3 9 0,-8-11-7 16,8 4 9-16,-10-8-8 0,3 0 3 0,-3-9-7 15,0 1 4-15,-4-37-7 0,6 47 0 0,-6-47-7 16,0 0 2-16,2 28 3 0,-2-28 6 0,0 0 8 16,0 0 3-16,0 0-2 0,0 0-7 0,0 0-6 15,-6-39-10-15,6 39 2 0,-11-53-3 16,3 23 3-16,8 4-4 0,0-5 4 0,0 1-5 16,6-5 4-16,1 5-7 0,3-1 4 0,2-3-8 15,6 7 4-15,2-3-5 0,-20 30 6 16,45-35-1-16,-45 35 3 0,46-16-1 0,-46 16 1 15,40 6 0-15,-40-6-1 0,39 26 3 0,-39-26-2 16,32 39 4-16,-14-9-4 0,-6-3 3 0,-1 5-3 16,-5-1 4-16,-2 5-5 0,-10-1 4 15,-2 2-6-15,-3-1 2 0,-9 1-8 0,-6 1 5 16,-2-1 16-16,-7 0-27 0,1-5 36 0,-4-3-32 16,-1-5 13-16,-5-4 1 0,9 1-21 0,-3-15-21 15,38-6-35-15,-48 4-40 0,48-4-63 0,0 0-73 16,-27-43-227-16,27 43 98 0,12-69 382 0</inkml:trace>
  <inkml:trace contextRef="#ctx0" brushRef="#br1" timeOffset="62006.4068">1238 5137 1038 0,'0'0'96'0,"-16"32"-17"0,16-32-7 15,-2 37-3-15,2-37-10 0,2 43-10 0,-2-43-23 16,10 61-2-16,-2-27-9 0,2 1 1 0,-2 1-5 16,4-1-2-16,-4-1 9 0,1-1-33 0,-1-3 28 15,-8-30-37-15,18 51 3 0,-18-51-13 16,16 43-24-16,-16-43-31 0,20 28-64 0,-20-28-48 16,0 0-120-16,55 2-115 0,-49-38 195 0,36 34 241 15</inkml:trace>
  <inkml:trace contextRef="#ctx0" brushRef="#br1" timeOffset="62162.5962">1424 4657 1466 0,'-36'-12'202'0,"7"10"-166"16,29 2-25-16,-44-8-9 0,44 8-1 15,0 0-7-15,0 0-17 0,0 0-35 0,0 0-51 16,0 0-86-16,0 0-173 0,34-17-150 0,-34 17 78 15,63-2 440-15</inkml:trace>
  <inkml:trace contextRef="#ctx0" brushRef="#br1" timeOffset="62475.0854">1935 4580 1538 0,'0'0'23'0,"0"0"-20"0,0 0-2 0,0 0 4 16,0 0 9-16,0 0 7 0,0 0 1 0,30 14 2 16,-30-14-5-16,35 35 1 0,-17-7-11 0,8 9 0 15,-6 7-8-15,1 5 5 0,-3 4-7 0,-2 6 7 16,0 4-9-16,-8 4 7 0,-4 0-9 0,-2-2 9 15,-4 2-10-15,-2-4 7 0,-8 2-13 16,0-6 0-16,-6-2 7 0,0-8-31 0,9-4 11 16,-9-15-47-16,14 5-27 0,4-35-57 0,-16 30-104 15,16-30-205-15,-28 0-22 0,28 0 402 16</inkml:trace>
  <inkml:trace contextRef="#ctx0" brushRef="#br1" timeOffset="62693.8395">1286 4230 1325 0,'-92'23'67'0,"39"15"-14"0,-6-1-23 16,9 16 4-16,-1 4 13 0,7 14-27 0,-4 0 23 16,7 14-30-16,1-3 2 0,7 7 10 15,3 4-16-15,2-1 8 0,6 1-14 16,9-1 8-16,9-1-15 0,6-3-6 0,13-1 21 15,13-3-24-15,12-5 15 0,5-10-28 0,29-6-38 16,-7-20-28-16,42 14-60 0,-18-41-68 0,46 8-202 16,-1-5-66-16,-19-28 255 0</inkml:trace>
  <inkml:trace contextRef="#ctx1" brushRef="#br1" timeOffset="195135.7279">9238 16750 0,'0'0'0,"0"0"0,0 0 0,0 0 0,0 0 0,0 0 0,0 0 0,0 0 0</inkml:trace>
  <inkml:trace contextRef="#ctx0" brushRef="#br1" timeOffset="254099.1563">798 6938 920 0,'0'0'53'0,"0"0"-24"16,-17-27-24-16,17 27 0 16,0 0 14-16,0 0 15 0,0 0 13 0,0 0 1 15,0 0-9-15,0 0-12 0,0 0-15 0,0 0-6 16,0 0-3-16,0 0-4 0,0 0 1 0,0 0 1 15,-20 41 0-15,20-41 8 0,-8 55-4 0,2-16 5 16,4 3-4-16,0 7 5 0,-2 0-5 0,2 8 9 16,0-2-11-16,2 2 8 0,-6 6-10 0,4-4 11 15,0 2 12-15,0-2-31 0,-4-9 28 0,6-3-33 16,0-10 10-16,6-3 6 0,-6-34-4 0,10 45 2 16,-10-45-1-16,0 0 0 0,0 0 3 0,0 0 1 15,0 0 13-15,0 0 11 0,0 0 5 0,30-12 0 16,-24-19-9-16,6-5-15 0,-3-7-4 0,1-2 8 15,2-1-31-15,0 1 32 0,-2 4-28 0,0 2 17 16,0-3 5-16,0 9-7 0,0 1 4 0,0 3-8 16,-10 29 3-16,23-42-5 0,-23 42 0 0,0 0 0 15,30-23-2-15,-30 23 1 0,0 0 0 0,40 8 0 16,-40-8-1-16,33 29 3 0,-33-29-3 0,38 43 4 16,-18-15-3-16,-2 0 4 0,-3 5-7 0,3-1 2 15,-6-1 15-15,-2 0-15 0,4 1 22 16,-12-1-32-16,0-1 15 0,-4 0-11 0,-10 1 11 0,12-31 8 15,-36 51-5-15,36-51 4 0,-59 43-4 16,27-21 0-16,-5-4-2 0,-7-2 0 0,8-5-9 16,-3-7-8-16,5 6-20 0,2-20-21 0,32 10-31 15,-49-11-47-15,49 11-61 0,0 0-18 0,-12-58-219 16,12 58 64-16,26-45 369 0</inkml:trace>
  <inkml:trace contextRef="#ctx0" brushRef="#br1" timeOffset="254350.7064">1541 7440 1004 0,'0'0'50'0,"0"0"-42"0,0 0-14 16,0 0-4-16,0 0 8 0,0 0 5 15,4 33 33-15,-4 3 0 0,-4-1 15 0,2 11-22 16,-12-7 5-16,12 8-17 0,-8-7 10 0,2 7 6 15,-2-10-9-15,4 5 4 0,1-9-9 0,-1-3-2 16,6-30-9-16,-8 43-1 0,8-43-8 0,0 0-7 16,6 31-21-16,-6-31-30 0,0 0-71 0,0 0-93 15,29-51-258-15,5 29 31 0,-16-39 419 0</inkml:trace>
  <inkml:trace contextRef="#ctx0" brushRef="#br1" timeOffset="254522.9132">2066 7391 1474 0,'-64'33'44'0,"64"-33"-44"0,-31 32-12 15,31-32 1-15,0 0 2 0,-18 31 9 0,18-31-4 16,0 0-11-16,-10 44-7 0,10-44-60 0,2 37-46 16,-2-37-37-16,10 35-56 0,-10-35-6 0,28 34 9 15,-3-3-39-15,-25-31 111 0,40 46 146 0</inkml:trace>
  <inkml:trace contextRef="#ctx0" brushRef="#br1" timeOffset="254600.9482">2131 7832 357 0,'-2'43'183'0,"2"-43"-12"16,-16 37-51-16,16-37-29 0,-16 34-32 0,16-34-24 16,0 0-41-16,-33 29-66 0,33-29-201 0,0 0-141 15,-36 0 164-15</inkml:trace>
  <inkml:trace contextRef="#ctx0" brushRef="#br1" timeOffset="255054.2637">2062 6979 1049 0,'27'8'133'0,"-27"-8"-36"16,0 0-22-16,0 0 0 0,0 0 4 0,0 0-4 16,0 0-13-16,0 0-19 0,0 0-16 0,0 0-13 15,0 0-11-15,0 0-8 0,-31 2-11 0,31-2-21 16,0 0-30-16,0 0-53 0,0 0-85 0,0 0-152 15,6 34-165-15,-6-34 120 0,0 0 402 0</inkml:trace>
  <inkml:trace contextRef="#ctx0" brushRef="#br1" timeOffset="255355.7601">1503 7105 1328 0,'0'0'0'0,"-35"-13"-24"16,35 13-24-16,0 0-22 0,0 0-16 16,-2-30-9-16,2 30-9 0,0 0-33 0,47-35-64 15,-19 43-152-15,-28-8 144 0,53-18 209 0</inkml:trace>
  <inkml:trace contextRef="#ctx0" brushRef="#br1" timeOffset="255683.8299">2313 6737 828 0,'0'0'11'0,"0"0"-8"15,44-25-1-15,-17 29 4 0,3 0 9 0,8 2 7 16,-3 5 14-16,9 5 9 0,-8 4-4 0,3 7 3 16,-1-1-5-16,5 9-4 0,-7-1-5 15,2 9-2-15,-11-2-16 0,1 11 5 0,-14 1-3 16,0 8 8-16,-12 0-8 0,-2 4 7 0,-6 0-15 16,-8-2 5-16,-4 0 9 0,-4 0-30 0,-3-2 28 15,-9 0-29-15,2-4 6 0,-9-6 3 16,1-2-19-16,1-10-5 0,5 1-25 0,-6-22-21 15,40-18-44-15,-55 27-61 0,55-27-191 0,0 0-34 16,-52-27 324-16</inkml:trace>
  <inkml:trace contextRef="#ctx0" brushRef="#br1" timeOffset="256105.6833">589 6598 784 0,'-38'25'38'0,"2"11"-28"15,3 15 0-15,3 12 25 0,-4 12 13 0,10 15 28 16,-11-3-7-16,9 15-6 0,-4 0-20 0,15 7 3 15,-3-3-7-15,16 0-23 0,2-13 9 0,12-5-32 16,13-5 2-16,5-6 12 0,14-8-12 0,3-6 8 16,15-10-20-16,-1-12-15 0,14 0-48 0,-10-23-44 15,21 8-99-15,-5 1-219 0,-12-33 66 16,24 28 376-16</inkml:trace>
  <inkml:trace contextRef="#ctx0" brushRef="#br1" timeOffset="260308.6417">3741 7412 603 0,'0'0'90'15,"0"0"-44"-15,0 0-31 0,0 0-1 0,10-29 17 16,-10 29 17-16,26-30 11 0,-26 30 1 0,37-39-11 16,-37 39-8-16,40-45-7 0,-13 25-2 0,-5-7 2 15,6 5-3-15,-28 22 4 0,45-47-8 0,-45 47-2 16,40-42-9-16,-40 42-4 0,26-29-6 0,-26 29 0 15,0 0 4-15,0 0 11 0,0 0 8 16,0 0 5-16,0 0-6 0,0 0-10 0,0 0-9 16,0 0-5-16,0 0 0 0,0 0 1 0,-30-22 1 15,30 22 0-15,-32 4-1 0,32-4-1 0,-37 16-1 16,37-16 0-16,-48 21-1 0,21-1-2 16,-7-2 3-16,2 5-3 0,-5 1 4 0,-5 4-5 15,2 5 4-15,-3-1-6 0,-1 1 5 0,7-1-3 16,-1-1 5-16,4-5-2 0,7-1 3 15,27-25-5-15,-42 36 3 0,42-36-4 0,0 0 0 16,-28 29-2-16,28-29-4 0,0 0 1 0,0 0-1 16,0 0 4-16,0 0 2 0,38 8 1 0,-38-8 1 15,48-4 1-15,-15-4-1 0,3 4 0 0,3-2-1 16,5 1-1-16,2 1-1 0,-7 4 1 0,5 0-3 16,-9 5-2-16,-3-1-1 0,-6 6-9 15,-26-10 0-15,35 18-7 0,-35-18 3 16,0 0 17-16,10 43-12 0,-10-43 25 0,-18 51-32 15,-1-19 21-15,-13-1-12 0,0 1 14 0,-9 3 7 16,-5-3 4-16,5 1 10 0,-11-5 1 0,15 3 8 16,-9-7-10-16,10 0 1 0,7-3-8 0,29-21-2 15,-44 26-7-15,44-26-5 0,0 0-4 0,0 0 0 16,0 0 1-16,0 0 2 0,50 25 1 16,-19-25 1-16,7-6-1 0,13-3-1 0,7-5 0 15,5-6-14-15,4 1-19 0,-5-13-31 0,17 16-60 16,-27-25-29-16,27 25-12 0,-24-21-20 0,13 5-47 15,1 19-116-15,-34-39 157 0,31 37 192 0</inkml:trace>
  <inkml:trace contextRef="#ctx0" brushRef="#br1" timeOffset="260777.3781">4406 7328 810 0,'0'0'53'0,"0"0"-1"0,0 0-2 15,0 0 2-15,0 0-2 0,0 0-6 0,0 0-13 16,0 0-8-16,0 0-9 0,0 0-4 16,-24 31-3-16,22-3 11 0,-5 1 3 0,1 11 12 15,-6 1 14-15,4 10-38 0,-2 0 25 16,-2 10-30-16,-4-3 9 0,0 3 10 0,-2-8-8 16,7-2 1-16,-5-8-10 0,6-2 7 0,-2-3-6 15,6-5 7-15,6-33-6 0,-10 42 1 0,10-42-7 16,0 0-1-16,0 0-2 0,0 0 4 0,0 0 7 15,0 0 3-15,0 0 6 0,38-53-7 16,-16 9-1-16,-1-5-10 0,7-6 4 0,0-2-10 16,-2 0 11-16,-1 2-8 0,-5 2 8 0,-8-1 8 15,-2-1-30-15,-2-2 29 0,0-4-29 0,0 2 12 16,2-4 10-16,-1 10-10 0,3 2 9 0,2 9-8 16,-4 7 6-16,6 8-5 0,-16 27 3 0,20-40-1 15,-20 40 0-15,0 0-1 0,35-27 2 16,-35 27-2-16,40-6 1 0,-40 6-1 15,55 8-2-15,-21-5 1 0,-4 7-1 0,-1 0 2 16,-29-10-2-16,50 34 4 0,-50-34-4 0,30 45 5 16,-30-45-3-16,12 49 4 0,-14-17-2 0,-8-1 3 15,-6 5-4-15,-8 1 3 0,-12 2-4 0,-7-1 5 16,-9 3-7-16,3-4 3 0,-7-1 10 0,1-5-38 16,7 1 15-16,-3-12-51 0,21 7-17 15,-11-23-32-15,41-4-78 0,0 0-94 0,-36 10-182 16,36-10 140-16,28-12 327 0</inkml:trace>
  <inkml:trace contextRef="#ctx0" brushRef="#br1" timeOffset="260980.5063">5218 7483 1373 0,'-73'-6'96'16,"73"6"-73"-16,0 0-18 0,0 0-7 0,0 0-6 15,0 0-2-15,0 0 3 0,0 0 2 0,0 0 5 16,43-13 1-16,-5 9-7 0,0-6-20 0,15 6-19 16,-9-14-37-16,21 24-55 0,-25-24-21 0,27 26-31 15,-26-14-88-15,-13-9-77 16,28 32 163-16,-56-17 191 0</inkml:trace>
  <inkml:trace contextRef="#ctx0" brushRef="#br1" timeOffset="261152.3853">5117 7775 1103 0,'0'0'205'15,"-28"15"-192"-15,28-15-23 0,0 0-2 0,0 0-1 16,28-21 10-16,-28 21 6 0,52-18 1 0,-21 2-10 16,19 2-45-16,-11-9-65 0,25 15-106 0,-11-8-130 15,-5-13-80-15,25 29 322 0</inkml:trace>
  <inkml:trace contextRef="#ctx0" brushRef="#br1" timeOffset="261452.9833">6279 7381 1035 0,'-37'10'104'0,"1"-14"-18"15,36 4 6-15,-65 14-7 0,65-14-13 0,-66 27-17 16,33-5-9-16,-3-4-12 0,6 11-4 15,1-1 12-15,3 7-41 0,4 1 25 16,6 5-29-16,8-2 7 0,6 3 4 0,4-5-4 16,10 0 2-16,6-3-5 0,8-7 4 0,8-1-4 15,1-4 3-15,5-7-3 0,5-3 7 0,3-6 1 16,-3-8 1-16,-1-10 2 0,-2-3-3 0,1-9 0 16,3-6-3-16,-5-7 2 0,-1-8-8 0,-3-3 6 15,-9-1-8-15,-4 0-14 0,-12-2 28 16,-4 8-26-16,-14 1 25 0,-4 3-9 0,-4 0-12 15,-8 7-9-15,-5-3-24 0,27 35-25 0,-66-54-35 16,66 54-35-16,-75-19-11 0,75 19-50 0,-79 19-92 16,37-9-135-16,18 32 64 0,-21-29 362 0</inkml:trace>
  <inkml:trace contextRef="#ctx0" brushRef="#br1" timeOffset="265539.5466">7745 7074 538 0,'0'0'21'0,"-16"-34"-11"0,16 34-3 16,0 0 10-16,0 0 22 0,0 0 15 0,0 0 8 16,0 0-6-16,0 0-11 0,0 0-9 0,0 0 0 15,-12 30 5-15,12-30-3 0,-10 47 7 0,2-19-8 16,4 9 1-16,-8 1-11 0,8 3 0 16,-6 6-11-16,3 0 6 0,-1 7-12 0,0-1 2 15,4-2 12-15,-4-2-33 0,2-6 31 0,4-5-25 16,2-7 7-16,0-1 6 0,0-30-2 0,8 37 1 15,-8-37 0-15,0 0 3 0,0 0 0 0,0 0 3 16,0 0 4-16,28 8 3 0,-28-8 1 0,0 0-6 16,19-31-2-16,-19 31-10 0,28-42 1 15,-10 13-6-15,0 3 3 0,-18 26 12 16,35-53-36-16,-35 53 37 0,32-45-38 0,-32 45 22 16,32-40 3-16,-32 40-4 0,29-35 5 0,-29 35-5 15,30-32 2-15,-30 32-2 0,34-23-1 0,-34 23 0 16,27-4-1-16,-27 4-1 0,0 0 0 0,0 0 2 15,28 25 0-15,-28-25 4 0,8 36-1 0,-8-36 3 16,2 47-3-16,-4-19 4 0,0-1 18 16,-6 5-36-16,-8-1 35 0,1 1-35 0,-5-1 13 15,0-1 5-15,20-30-4 0,-54 49 5 0,27-29-4 16,27-20 3-16,-50 29-2 0,50-29-1 0,-45 18-2 16,45-18 0-16,-32 2-4 0,32-2-14 15,0 0-21-15,0 0-33 0,0 0-45 0,-14-53-37 16,14 53-67-16,32-38-63 0,-26-3-122 0,41 29 235 15,-31-35 171-15</inkml:trace>
  <inkml:trace contextRef="#ctx0" brushRef="#br1" timeOffset="265914.6899">8048 7596 456 0,'0'0'13'0,"0"0"2"0,0 0 15 15,47 13 12-15,-47-13 15 0,60-6 8 0,-29-7 5 16,13 3 3-16,-7-8-4 0,9 6-8 0,-4-9-6 16,1 7-5-16,-3-8-21 0,-1 6 16 15,-11-1-26-15,0 5 15 0,-28 12 4 0,29-26 6 16,-29 26 10-16,0 0 0 0,-2-31-9 0,2 31-14 15,0 0-17-15,-29-24-10 0,29 24-4 0,-52-12-1 16,23 16 1-16,-7 0 1 0,-2 4-1 0,3 4 3 16,-3 4-2-16,2 1 7 0,7 1-1 0,1 6 4 15,28-24-5-15,-46 43 2 0,46-43 16 16,-25 45-22-16,25-45 18 0,-10 44-36 16,10-44 10-16,10 37-11 0,-10-37 11 0,33 30 2 15,-33-30-5-15,50 25-7 0,-12-15-19 0,-3-12-17 16,19 12-44-16,-17-28-49 0,33 24-107 0,-11-4-197 15,-14-24 11-15,29 30 423 0</inkml:trace>
  <inkml:trace contextRef="#ctx0" brushRef="#br1" timeOffset="266149.0545">8960 7446 889 0,'-43'22'163'0,"43"-22"-137"0,-48 9 13 15,17-5 15-15,31-4 15 0,-50 18-3 0,50-18-2 16,-45 22-11-16,45-22-5 0,-44 23 12 16,44-23-34-16,-28 24 12 0,28-24-44 0,0 0 10 15,-17 29-17-15,17-29 11 0,0 0 3 0,15 34-4 16,-15-34 2-16,0 0-2 0,46 35 1 0,-18-23-9 16,-28-12-15-16,65 12-26 0,-29-20-35 0,21 18-62 15,-21-30-53-15,33 22-122 0,-2 2-110 0,-21-29 150 16,27 34 284-16</inkml:trace>
  <inkml:trace contextRef="#ctx0" brushRef="#br1" timeOffset="266571.0658">9564 7468 1027 0,'0'0'75'0,"-35"-6"-25"0,35 6 8 0,0 0 5 15,-44-16-2-15,44 16-7 0,-30-6-3 0,30 6-2 16,-31 0-2-16,31 0-7 0,-30 6-10 0,30-6-5 16,0 0-6-16,-30 20-2 0,30-20-5 0,0 0-1 15,-43 41-2-15,43-41 2 0,-28 39 19 16,28-39-36-16,-26 44 32 0,26-44-36 0,-17 43 10 16,17-43 2-16,-10 33-5 0,10-33 2 15,0 0-2-15,8 34 2 0,-8-34-1 0,0 0 1 16,33 16-1-16,-33-16 1 0,38-4 2 0,-38 4-1 15,53-22 3-15,-19 2-4 0,0 1 2 0,1-7-6 16,1 4-21-16,-8-1 32 0,-28 23-32 0,45-38 35 16,-45 38-9-16,0 0-1 0,30-29 4 0,-30 29 0 15,0 0 3-15,0 0 3 0,0 0-1 0,0 0-1 16,0 0-2-16,0 0-6 16,-30 18 1-16,30-18-15 0,-31 31 33 0,31-31-30 15,-34 51 31-15,34-51-18 0,-32 49-4 0,32-49 3 16,-10 40-15-16,10-40-12 0,8 33-18 0,-8-33-14 15,0 0-12-15,28 22-5 0,6-10-28 0,-34-12-35 16,57-2-75-16,-57 2-77 0,57-40-143 0,-1 42 164 16,-30-39 270-16</inkml:trace>
  <inkml:trace contextRef="#ctx0" brushRef="#br1" timeOffset="266930.3918">9925 7422 1078 0,'0'0'85'0,"-40"-8"-22"0,40 8 0 0,-33 2-6 15,33-2-17-15,-36 10-10 0,36-10-5 0,-28 28 0 16,28-28-3-16,-28 37 3 0,28-37-4 16,-19 45 4-16,19-45 19 0,-10 50-36 0,10-50 33 15,0 41-38-15,0-41 13 0,10 37 2 0,-10-37-8 16,19 34 1-16,-19-34-5 0,30 23 1 0,-30-23-2 16,34 8 1-16,-34-8-3 0,37-4 1 0,-37 4-1 15,48-17 0-15,-48 17 0 0,53-32-1 0,-53 32 1 16,54-43-2-16,-54 43-21 0,45-47 33 0,-45 47-31 15,38-48 31-15,-38 48-10 0,30-45-4 16,-30 45 2-16,25-39-1 0,-25 39 3 0,18-34-4 16,-18 34 4-16,0 0-2 0,0 0 2 15,0 0 1-15,0 0 0 0,0 0-2 0,0 0-3 16,0 0 1-16,0 0-3 0,0 0 3 0,-21 32-3 16,21-32 4-16,-24 47-4 0,24-47 3 0,-18 43 14 15,18-43-42-15,-8 44 11 0,8-44-47 16,8 41-1-16,-8-41-17 0,20 33-24 0,-20-33-33 15,41 24-63-15,-41-24-66 0,32-10-188 0,14 24 113 16,-46-14 343-16</inkml:trace>
  <inkml:trace contextRef="#ctx0" brushRef="#br1" timeOffset="267258.5091">10651 7359 827 0,'-31'-10'266'0,"31"10"-211"0,-36-3-7 15,36 3 8-15,-35 7 0 0,35-7-7 0,-46 18 1 16,18-8-1-16,28-10-4 0,-47 33-10 0,47-33-8 16,-42 40-11-16,42-40 0 0,-24 33-6 0,24-33 0 15,-10 28-8-15,10-28 1 0,0 0-4 0,12 33 2 16,-12-33 21-16,28 18-21 0,-28-18 22 16,46 10-20-16,-19-8-1 0,7-4 1 0,-4-2-3 15,-3 4-1-15,-27 0 1 0,48-4-1 0,-48 4 0 16,28 2-2-16,-28-2-3 0,0 0 0 15,0 0 2-15,0 0-14 0,0 0 19 0,-4 33-13 16,4-33 14-16,-32 34 2 0,32-34-4 0,-45 37 3 16,45-37-3-16,-50 34 4 0,50-34-5 15,-46 29 1-15,46-29-5 0,-29 14-15 0,29-14-33 16,0 0-36-16,0 0-60 0,0 0-40 0,0 0-97 16,45 26-162-16,-45-26 53 0,60-22 395 0</inkml:trace>
  <inkml:trace contextRef="#ctx0" brushRef="#br1" timeOffset="267571.0247">10877 7533 1197 0,'-27'-4'94'16,"27"4"-69"-16,0 0-3 0,0 0 2 0,0 0-3 16,0 0 1-16,0 0-15 0,0 0 29 0,27 9-26 15,1-7 18-15,0-8-5 0,9 3-2 0,1-13 6 16,13 8-6-16,-9-8 0 0,7 2-10 0,-7 1-2 15,0-1-6-15,-13 2 1 0,-29 12-1 16,36-20 12-16,-36 20 10 0,0 0 13 0,0 0-1 16,0 0-6-16,6-27-15 0,-6 27-8 0,0 0-7 15,-44-18 0-15,44 18 0 0,-53-4 0 0,25 6 2 16,-5 4 1-16,3 0 4 0,2 4 3 16,28-10 4-16,-55 27 1 0,55-27 3 0,-40 32-6 15,40-32-2-15,-34 35-6 0,34-35-2 16,-17 38-4-16,17-38-13 0,-4 37 27 0,4-37-30 15,4 32 27-15,-4-32-24 0,25 27-11 0,-25-27-15 16,46 20-38-16,-46-20-55 0,65 6-155 0,-35-16-273 16,13-4 1-16,11 10 358 0</inkml:trace>
  <inkml:trace contextRef="#ctx0" brushRef="#br1" timeOffset="268428.8905">12473 7139 757 0,'0'0'106'0,"0"0"-17"15,0 0 5-15,0 0 2 0,8-34-8 0,-8 34-16 16,0 0-11-16,40-15-8 0,-40 15-10 0,31-20-7 16,-31 20-7-16,38-24-7 0,-38 24-3 15,38-29-8-15,-38 29 0 0,47-30-4 0,-47 30 1 0,54-31-3 16,-54 31 1-16,47-34-4 0,-47 34 2 15,50-29-4-15,-50 29 1 0,43-26-1 0,-43 26-1 16,40-19 0 0,-40 19 1-16,0 0 1 0,0 0 2 0,28-12 1 0,-28 12 7 0,0 0 8 0,0 0 0 15,0 0-1-15,0 0-6 0,-32-6-10 0,32 6-1 16,-48 2 0-16,19 2-1 0,-9 4 1 0,-6 3 1 16,-3 3 0-16,-7 2-1 0,1 10 6 0,0-5-3 15,-3 9 7-15,1-5-2 0,7 5 3 16,-3-1-4-16,9 1 2 0,4-5-6 0,5 1 1 15,33-26-4-15,-46 37 1 0,46-37-4 0,0 0 0 32,-16 30-2-32,16-30 2 0,0 0-1 0,0 0 2 15,44 28 1-15,-16-26 0 0,7 1 0 0,9-3 1 16,3-3-1-16,3-1 0 0,9-2 2 0,-1 6-2 16,-5-4 1-16,3 4-1 0,-9 0 0 15,-3 0 0-15,-5 2 0 0,-5-2 1 0,-34 0-4 16,46 8-2-16,-46-8-3 0,0 0-1 0,0 0-3 15,9 39-1-15,-9-39-11 0,-43 53 0 0,7-16-5 16,-13 5 12-16,-9 5 3 0,-9 0 15 0,0 1 22 16,1 1-25-16,-5-8 36 0,14 8-23 0,-5-9 9 15,13-1 3-15,5-4-10 0,9-5 1 16,7-4-10-16,28-26 1 0,-26 37-7 0,26-37 0 16,8 27-1-16,-8-27 1 0,46 22 2 0,-11-14 0 15,21-10-1-15,9-6-5 0,16-6-6 0,10-7-11 16,10 5-14-16,0-17-23 0,18 11-28 0,-26-29-56 15,26 31-68-15,-34-35-104 0,0 8-173 0,12 21 120 16,-33-35 369-16</inkml:trace>
  <inkml:trace contextRef="#ctx0" brushRef="#br1" timeOffset="268663.2836">13491 7035 1276 0,'-30'-20'52'0,"30"20"-33"15,0 0 3-15,0 0 6 0,0 0 6 0,-25 29 3 16,25-29 8-16,-2 30-4 0,2-30-5 16,0 43-11-16,2-13-2 0,-2-30-6 0,7 57 3 15,-7-28-8-15,0 9 3 0,-2 3-12 0,-3 2 3 16,-5 5-9-16,-6-1 6 0,2 2 14 16,-10-4-33-16,4-3 19 0,-5-5-42 0,5 4-2 15,-6-13-28-15,16 15-9 0,10-43-2 0,-20 55-49 16,20-55-26-16,0 0-110 0,6 44-150 0,-6-44 0 15,30 0 387-15</inkml:trace>
  <inkml:trace contextRef="#ctx0" brushRef="#br1" timeOffset="268860.0144">13440 6946 1389 0,'0'0'140'16,"0"0"-85"-16,0 0-22 0,0 0-13 0,0 0-12 15,0 0 0-15,0 0 6 0,0 0 6 0,47-14 2 16,-17 4-2-16,15 2-9 0,1-1-4 0,5-3-6 16,-1 2-5-16,1 0-15 0,1 6-22 0,-11-8-32 15,9 24-55-15,-50-12-80 16,71-14-245-16,-43 28-48 0,-28-14 181 0</inkml:trace>
  <inkml:trace contextRef="#ctx0" brushRef="#br1" timeOffset="269031.8066">13253 7414 1166 0,'0'0'305'0,"0"0"-286"0,0 0-25 16,0 0 3-16,0 0 3 0,44-23 3 16,-14 15 1-16,5 0-3 0,9 0 0 0,1-6-17 15,11 10-38-15,-9-19-61 0,25 27-103 16,-23-6-240-16,-3-18 4 0,21 26 280 0</inkml:trace>
  <inkml:trace contextRef="#ctx0" brushRef="#br1" timeOffset="269391.2512">13675 7560 1053 0,'28'10'67'0,"-28"-10"-9"0,36-12 12 16,-36 12-14-16,61-22 6 0,-27 7-40 0,5 5 12 15,-1-6-4-15,1 6-10 0,-3-2-5 0,2 3-8 16,-9-1-2-16,-29 10 0 0,42-14 2 0,-42 14 3 16,0 0 5-16,0 0 12 0,0 0 11 0,28-12 1 15,-28 12-6-15,0 0-13 0,0 0-10 0,-32-21-5 16,32 21 6-16,-38-6 0 0,38 6 0 0,-51 2-1 15,23 2-1-15,0 1-1 0,-5 3-2 16,3 2 3-16,2 4 1 0,28-14 4 0,-55 28-1 16,55-28-1-16,-38 31-7 0,38-31-2 15,-25 33-4-15,25-33-13 0,-8 36 28 0,8-36-30 16,15 35 31-16,-15-35-18 0,38 30-8 0,-38-30-12 16,63 18-25-16,-25-26-32 0,23 18-33 0,-15-32-43 15,33 30-162-15,-21-28-38 0,1 0-135 0,20 20 253 16,-33-35 238-16</inkml:trace>
  <inkml:trace contextRef="#ctx0" brushRef="#br1" timeOffset="269594.486">14628 7344 1120 0,'-40'5'60'0,"4"9"-34"0,-1 4 0 16,1 4 11-16,-4 5-7 0,3 5-1 15,-7-3 16-15,3 9-14 0,-1-5 13 16,6 2-40-16,3-1 3 0,11-3-19 0,4-3 8 15,18-28 4-15,-26 47-5 0,26-47-3 0,-7 32-14 16,7-32-15-16,0 0-31 0,0 0-25 0,0 0-22 16,0 0-6-16,45 17-7 0,-45-17-3 0,28-27-46 15,-28 27-42-15,18-43-85 0,13 43 290 0</inkml:trace>
  <inkml:trace contextRef="#ctx0" brushRef="#br1" timeOffset="269735.2053">14259 7599 735 0,'0'0'192'15,"-18"-47"-21"-15,18 47-5 0,0 0-36 0,0 0 1 16,0 0-50-16,0 0-4 0,0 0-26 0,0 0-25 15,0 0-17-15,0 0-6 0,0 0 0 16,0 0-14-16,0 0 36 0,0 0-35 0,36 38 29 16,-36-38-21-16,56 13-7 0,-27-13-15 0,15 6-26 15,-9-18-27-15,23 24-78 0,-58-12-94 16,87-39-249-16,-38 37-18 0,-13-22 299 0</inkml:trace>
  <inkml:trace contextRef="#ctx0" brushRef="#br1" timeOffset="269938.3256">15071 7176 1164 0,'-22'-37'310'16,"22"37"-257"-16,0 0-12 0,0 0 2 0,-39-8-1 15,39 8-16-15,0 0-8 0,-36 30 3 16,36-30-4-16,-36 47 0 0,19-16-10 0,-1 7 1 16,0 3-7-16,2 2 6 0,0-1-7 0,-2 5 4 15,3-4-9-15,-3-2-33 0,6 7 30 0,-6-7-30 16,8 2 19-16,-2-11-9 0,6 1-25 0,6-33-41 15,-2 53-66-15,2-53-7 0,2 40-107 16,-2-11-174-16,0-29 46 0,0 0 358 0</inkml:trace>
  <inkml:trace contextRef="#ctx0" brushRef="#br1" timeOffset="270078.8871">14780 7458 1411 0,'0'0'188'0,"0"0"-141"15,0 0-21-15,0 0-5 0,0 0-11 0,0 0-9 16,0 0 0-16,0 0-2 0,44 10-8 0,-5-14-31 16,-3-20-52-16,31 28-131 0,-23-14-345 0,17-12 50 15,14 13 265-15</inkml:trace>
  <inkml:trace contextRef="#ctx0" brushRef="#br1" timeOffset="270344.5008">15792 7180 1111 0,'0'0'287'0,"0"0"-276"0,0 0-23 0,26-27 3 16,-26 27 14-16,51-14-3 0,-19 4 0 0,9-2-1 15,7 0 2-15,3-1-4 0,5 1 2 0,1 0-6 16,1 4-15-16,-7-8-29 0,5 14-40 0,-19-17-44 16,13 21-51-16,-21-14-59 0,-29 12-153 15,60-6 115-15,-60 6 281 0</inkml:trace>
  <inkml:trace contextRef="#ctx0" brushRef="#br1" timeOffset="270500.7576">15622 7483 1176 0,'0'0'44'16,"0"0"-15"-16,13 28 4 0,23-20 7 0,6-12-14 15,9-4-16-15,11-6-3 0,13-6-5 0,8-3 0 16,6-5-10-16,8-1-5 0,-2-3-23 0,6 7-20 16,-16-13-31-16,22 21-77 0,-24-5-216 15,-7-17-38-15,21 27 212 0</inkml:trace>
  <inkml:trace contextRef="#ctx0" brushRef="#br1" timeOffset="270813.2553">17097 6948 1330 0,'-46'-6'91'16,"19"18"-39"-16,-11-10 3 0,38-2 4 0,-61 29-9 16,31-7 1-16,-14-2 1 0,9 15 4 0,-3-5-15 15,8 9-5-15,3 2-15 0,3 7-3 16,6 1-5-16,8 0 4 0,6-4-8 0,6-5 9 15,6-5-10-15,6-5-2 0,8-1 5 16,5-5-1-16,3-9 0 0,2-5-7 0,9-6 4 16,-1-6-1-16,6-8 4 0,7-5-3 0,0-13-7 15,3-5 0-15,5-11 0 0,-3-5 0 0,-3-2 0 16,-9 0 0-16,-1-2 0 0,-13 3 0 0,-6 5 0 16,-9-2 0-16,-7-2 0 0,-2 2 0 15,-6 3-12-15,-6 3-15 0,-4 7 0 0,-11 7-11 16,19 27 1-16,-62-30-4 0,19 30-4 0,-13 0-11 15,1 20-17-15,-19-10-13 0,19 23-31 0,-20-27-58 16,39 24-210-16,-1-1-118 0,-1-17 79 0,32 24 424 16</inkml:trace>
  <inkml:trace contextRef="#ctx0" brushRef="#br1" timeOffset="274787.2865">854 9207 756 0,'0'0'217'0,"0"-27"-181"0,0 27-19 0,0 0-12 15,0 0-3-15,0 0 3 0,0 0 9 16,0 0 14-16,0 0 11 0,0 0 3 15,0 0-7-15,0 0-13 0,0 0-14 0,0 0-2 16,0 0 2-16,0 0 9 0,-16 33 7 0,16-33 6 16,-8 48-3-16,8-19-1 0,-4 5-8 0,2 3 2 15,-4 6-11-15,4 5 2 0,-6 7 7 0,6-2-32 16,-4 6 28-16,-4 0-29 0,3-2 12 0,-1-2 8 16,4-8-9-16,-4 1 7 0,2-13-6 15,4-7 4-15,2-28-3 0,0 35 2 0,0-35-2 16,0 0 0-16,0 0-2 0,0 0 2 0,0 0 4 15,0 0 2-15,0 0 3 0,20-28-3 0,-20 28 3 16,23-49-7-16,-13 18 5 0,6-3-5 0,-2-1 3 16,2 3-3-16,0 1 5 0,-2 1-3 15,1 1 4-15,1 1 17 0,-4 1-17 0,-12 27 15 16,26-42-37-16,-26 42 15 0,0 0-17 16,28-33 16-16,-28 33 1 0,0 0-4 0,0 0 1 15,29 2 0-15,-29-2 18 0,0 0-13 0,22 37 17 16,-22-37-34-16,18 46 16 0,-6-19-16 0,-12-27 15 15,12 49 5-15,-12-49-5 0,10 46 5 0,-10-46-1 16,0 39 7-16,0-39 3 0,-8 33 9 0,8-33 3 16,-20 30 4-16,20-30-7 0,-36 27-2 15,36-27-7-15,-45 20-5 0,45-20-5 16,-50 10-1-16,50-10-2 0,-51-2-1 0,51 2-4 16,-38-12-12-16,38 12-18 0,0 0-23 0,-16-31-26 15,6 3-38-15,10 28-38 0,18-47-41 0,16 31-78 16,-5 2-128-16,-11-27 144 0,36 33 263 0</inkml:trace>
  <inkml:trace contextRef="#ctx0" brushRef="#br1" timeOffset="275099.7801">1737 9473 593 0,'0'0'54'0,"0"0"-45"0,32-23 5 16,-32 23 11-16,0 0 11 0,0 0 11 0,29-24 9 15,-29 24 5-15,0 0 8 0,0 0 0 0,0 0 4 16,0 0-4-16,0 0-2 0,0 0-9 0,0 0-6 16,0 0-3-16,0 0 3 0,0 0-2 0,2 47-3 15,-2-47-12-15,-8 51-8 0,4-23-14 16,-1 3-21-16,3 3 27 0,-6-3-34 0,6-1 32 15,-6-3-14-15,8-27-5 0,-2 48-6 0,2-48-12 16,2 45-4-16,-2-45-20 0,6 39-10 16,-6-39-20-16,8 28-30 0,-8-28-47 0,0 0-20 15,33 43-52-15,-33-43-55 0,0 0-100 0,40 10 269 16</inkml:trace>
  <inkml:trace contextRef="#ctx0" brushRef="#br1" timeOffset="275334.2157">2291 9320 1015 0,'0'0'105'0,"0"0"-74"15,0 0-7-15,-19 35 4 0,19-35 11 16,-26 45 4-16,12-13 3 0,14-32-7 16,-22 57 0-16,4-30-15 0,16 3-5 0,-5 2 3 15,5-3-37-15,2 3 35 0,0 1-37 0,2 0 17 16,1 1 3-16,3-1-5 0,0-1 4 0,-2-5-8 15,-4-27-8-15,20 48-31 0,-20-48 1 0,32 43-29 16,-32-43-18-16,29 24-12 0,-29-24-29 0,36 2-22 16,-36-2-21-16,36-32-145 0,3 36 13 15,-31-41 307-15</inkml:trace>
  <inkml:trace contextRef="#ctx0" brushRef="#br1" timeOffset="275552.8793">2614 9367 845 0,'0'0'102'0,"0"0"-32"0,0 0-22 16,0 0-11-16,0 0-5 0,0 0 5 16,0 0 5-16,0 0 6 0,-18 43-11 0,18-43-8 15,8 47-9-15,0-19 3 0,-8-28-3 0,8 51 5 16,-8-51 11-16,4 53-39 0,2-25 27 0,-4 1-35 16,0 1 10-16,-2-1 4 0,0-29-5 0,4 48-12 15,-4-48-11-15,4 43 1 0,-4-43-22 0,6 35-9 16,-6-35-40-16,0 0-46 0,32 38-114 15,-32-38-183-15,0 0 71 0,55 10 367 0</inkml:trace>
  <inkml:trace contextRef="#ctx0" brushRef="#br1" timeOffset="275787.2573">2786 9001 1475 0,'-29'6'42'0,"29"-6"-27"15,0 0-8-15,0 0 5 0,0 0 11 0,0 0 15 16,0 0 6-16,0 0-2 0,0 0-9 16,22-34-14-16,-22 34-10 0,0 0-6 15,0 0-3-15,27-29 0 0,-27 29-10 0,0 0-20 16,0 0-34-16,0 0-60 0,0 0-115 0,0 0-326 15,0 0 35-15,0 0 331 0</inkml:trace>
  <inkml:trace contextRef="#ctx0" brushRef="#br1" timeOffset="275990.4076">2327 9168 1405 0,'0'0'264'0,"0"0"-227"0,0 0-25 0,0 0-7 16,0 0-1-16,0 0 2 0,0 0-2 0,0 0-1 16,0 0-4-16,-24-27-15 0,24 27-30 15,0 0-38-15,-8-34-45 0,8 34-59 0,0 0-82 16,0 0-230-16,0 0 37 0,0 0 421 0</inkml:trace>
  <inkml:trace contextRef="#ctx0" brushRef="#br1" timeOffset="276177.9753">1743 9188 1454 0,'0'0'80'16,"-34"-14"-41"-16,34 14-20 0,0 0-8 0,0 0-2 16,0 0 0-16,0 0-2 0,0 0-3 0,0 0-4 15,0 0-2-15,-6-28-15 0,6 28-18 0,0 0-22 16,0 0-33-16,22-33-39 0,6 43-68 15,-28-10-102-15,16-30-166 0,13 44 125 0,-29-14 340 16</inkml:trace>
  <inkml:trace contextRef="#ctx0" brushRef="#br1" timeOffset="276599.7876">2897 8727 1093 0,'0'0'74'0,"0"0"-43"0,0 0-23 16,0 0-5-16,0 0 2 0,0 0 4 0,0 0 8 15,0 0 6-15,0 0 8 0,28-16 6 16,-28 16 1-16,52 6 2 0,-23-4-1 0,15 12-1 16,-5-2-10-16,9 6-2 0,-5 3-10 0,5 11-1 15,-8 1-10-15,1 7 3 0,-3 5-9 0,-8 6 8 16,-7 10-7-16,-9 4 8 0,-2 6-9 0,-10 2 8 15,-10 0-12-15,-4 1 8 0,-6 5-3 0,-7 0-27 16,-1 0 21-16,-4-7-31 0,0 1 0 0,-9-20-10 16,17 8-23-16,-12-27-22 15,23 9-50-15,-17-33-73 0,28-10-257 0,-16 27 37 16,16-27 414-16</inkml:trace>
  <inkml:trace contextRef="#ctx0" brushRef="#br1" timeOffset="277068.5247">1056 8759 636 0,'-34'4'30'0,"6"4"-11"0,-1 3-3 15,-5 7-2-15,0 4 18 0,1 15 28 0,-11-1 26 16,9 23 16-16,-15-2-5 0,12 23-3 0,-13-3-24 16,19 14 0-16,-9-11-28 0,21 7-4 15,0-6-11-15,12-1-34 0,18-3 20 0,8-4-30 16,18 0 2-16,7-8 6 0,14-4-17 0,5-14 1 15,15 0-29-15,-4-23-28 0,30 11-70 0,-18-27-98 16,3-4-198-16,32 18 88 0,-31-40 360 0</inkml:trace>
  <inkml:trace contextRef="#ctx1" brushRef="#br1" timeOffset="219802.9391">10019 18658 0,'0'0'0,"0"0"0,0 0 0</inkml:trace>
  <inkml:trace contextRef="#ctx0" brushRef="#br1" timeOffset="283761.6966">4361 8887 165 0,'4'-40'88'0,"-4"40"17"0,0 0 3 0,8-29 9 15,-8 29-2-15,0 0 3 0,0 0-13 16,0 0-9-16,0 0-19 0,0 0-12 0,0 0-14 16,-36 2-11-16,36-2-9 0,0 0-8 0,-26 39-4 15,26-39-7-15,-14 41 1 0,14-41-6 0,-8 59 3 16,2-21-5-16,4 3 3 0,2 6-7 0,6 7 6 15,-4-5-9-15,2 4 7 0,0-4-8 0,-2 0 6 16,-2 1-7-16,6-5 7 0,-4-4-7 16,0 0 8-16,-2-1 12 0,6-9-13 15,-4-1 16-15,-2-30-34 0,4 39 16 0,-4-39-18 16,0 0 19-16,6 30 1 0,-6-30 7 0,0 0 11 16,0 0 11-16,0 0 6 0,0 0-7 0,-8-30-10 15,8 30-12-15,-14-45 13 0,2 17-33 0,2 1 33 16,1-3-30-16,-1-3 13 0,0-5 5 0,0-3-8 15,2-2 3-15,4-4-9 0,0-7 7 16,8-3-8-16,2-6 7 0,8-4-11 0,4 3 5 16,3-3-11-16,9 4 6 0,4 0-6 0,5 4 13 15,5 3-8-15,1 11 14 0,1 0 11 0,-1 6-31 16,3 7 33-16,-2 3-34 0,-3 13 16 0,-3 2 2 16,-5 6-2-16,-3 6-2 0,-32 2-1 15,40 8 0-15,-40-8 1 0,0 0 0 0,29 41 5 16,-29-9 14-16,-2 7-33 0,-8 7 29 15,-7 7-35-15,-7 2 10 0,-6 0 10 0,-7 2-6 16,1 0 10-16,-8-6-4 0,5-4 7 0,-1 1-6 16,-1-7 7-16,3-6-5 0,0-3 6 0,1-8-6 15,-1-5 3-15,4-5-4 0,1-4-4 0,5 4-21 16,-2-14-24-16,30 0-37 0,-47 2-48 0,47-2-76 16,0 0-202-16,0 0-25 0,0 0 300 15</inkml:trace>
  <inkml:trace contextRef="#ctx0" brushRef="#br1" timeOffset="284652.4704">5097 9408 269 0,'0'-27'98'0,"0"27"-15"16,0 0 7-16,0 0-10 0,0 0 4 16,0 0-11-16,0 0-5 0,0 0-8 0,0 0-4 15,0 0-6-15,0 0 1 0,0 0-5 0,0 0 2 16,0 0-4-16,0 0 0 0,-10 27-7 0,10-27-3 15,0 38-10-15,0-11-1 0,0-1-12 0,0 11 3 16,-2 5 8-16,-2-1-35 0,2 2 31 0,-2 0-33 16,-1-5 13-16,3-1 6 0,-6 1-7 0,8-5 2 15,-2-3-10-15,-4-3-3 0,6 1-14 16,0-28-7-16,0 41-20 0,0-41-15 0,0 28-33 16,0-28-41-16,0 0-50 0,0 0-52 15,0 0-132-15,0 0 260 0,8-38 118 0</inkml:trace>
  <inkml:trace contextRef="#ctx0" brushRef="#br1" timeOffset="284839.9638">4911 9505 1031 0,'-34'-12'104'0,"34"12"-14"0,-27-4-24 16,27 4-11-16,0 0-14 0,0 0-9 0,0 0-14 15,0 0-11-15,0 0-6 0,0 0-3 0,20-28 2 16,-20 28-1-16,53-21 1 0,-19 7-9 0,5 6-10 15,1-6-15-15,11 14-17 16,-11-12-17-16,13 16-16 0,-17-13-33 0,19 18-38 16,-25-14-65-16,10-1-115 0,11 25-14 0,-51-19 349 15</inkml:trace>
  <inkml:trace contextRef="#ctx0" brushRef="#br1" timeOffset="285543.1761">5481 9621 711 0,'-17'33'151'15,"17"-33"-109"-15,0 0-10 0,0 0-2 16,0 0 6-16,0 0 4 0,0 0 0 0,0 0-9 16,0 0-8-16,0 0-8 0,0 0-26 15,0 0 19-15,-8 28-18 0,8-28 21 0,8 41 25 16,-8-41 3-16,2 51 3 0,-2-51-3 0,-2 57-9 15,-6-29-14-15,8 5 5 0,0-33-6 0,-4 46-2 16,4-46-4-16,-6 27 4 0,6-27-4 0,0 0 0 16,0 0 2-16,0 0-3 0,0 0 3 0,0 0 3 15,0 0-1-15,0 0-1 0,-8-35-4 0,8 35-7 16,4-49 1-16,-2 17-4 0,0 1 5 16,6-1-5-16,-2 3 4 0,0-1-4 15,1 3 5-15,1-5-4 0,2 6 5 0,-10 26 17 16,12-47-35-16,-12 47 35 0,16-29-36 0,-16 29 14 15,0 0 3-15,0 0-3 0,30-26 0 0,-30 26-1 16,0 0 0-16,0 0-1 0,27 4-5 0,-27-4-6 16,0 0-9-16,34 18-7 0,-34-18 10 0,28 16-15 15,-28-16 14-15,41 17-13 0,-41-17-1 16,42 14-2-16,-14-4-2 0,-28-10-1 0,47 0 4 16,-47 0 8-16,46-8 11 0,-46 8 7 0,41-10 6 15,-41 10 2-15,0 0 3 0,36-18 1 0,-36 18 14 16,0 0 15-16,0 0 16 0,0 0 8 0,0 0-5 15,0 0-9-15,0 0-10 0,0 0-6 16,0 0-3-16,0 0-1 0,-42 6 1 16,42-6 5-16,-29 28 2 0,29-28-18 0,-36 39 18 15,36-39-17-15,-38 47 16 0,38-47 5 0,-35 48-8 16,35-48-1-16,-22 43-10 0,22-43-2 0,-14 32-7 16,14-32-1-16,0 0-3 0,8 35 1 0,-8-35-3 15,0 0 1-15,36 26-1 0,-36-26 1 0,39 5 0 16,-39-5 0-16,56-5-1 0,-23-1 0 0,-5-4 0 15,8-4 0-15,-8 0 0 0,-28 14-5 16,53-33 2-16,-53 33-4 0,40-38 3 0,-40 38 0 16,17-33 5-16,-17 33-4 0,6-30 2 0,-6 30-6 15,-15-29-2-15,15 29-7 0,0 0-3 16,-40-40-3-16,40 40 1 0,-34-19 22 0,34 19-22 16,-27-4 19-16,27 4-22 0,0 0-6 0,0 0-11 15,-38 8-21-15,38-8-43 0,0 0-52 0,2 27-80 16,-2-27-108-16,0 0-81 0,0 0 313 15</inkml:trace>
  <inkml:trace contextRef="#ctx0" brushRef="#br1" timeOffset="285840.0418">6388 9219 884 0,'12'-35'42'0,"-12"35"10"0,0 0 20 16,0 0 25-16,0 0 7 0,0 0-16 0,0 0-22 15,0 0-29-15,0 0-15 0,0 0-12 0,-12 33 4 16,12-33 2-16,-12 61 11 0,-1-25 0 16,5 7 6-16,-4 0-9 0,4 5 3 0,-2-3-12 15,-2 2-21-15,-2 0 26 0,4-3-34 0,2-1 27 16,4-4-10-16,-2-9-6 0,4 1 3 0,2-5-13 15,0-26-20-15,10 45-16 0,-10-45-18 16,18 30-27-16,-18-30-31 0,30 6-68 0,-30-6-78 16,26-40-203-16,17 36 124 0,-29-39 350 0</inkml:trace>
  <inkml:trace contextRef="#ctx0" brushRef="#br1" timeOffset="286027.6096">6763 9107 1212 0,'-36'-12'95'0,"36"12"-62"0,0 0-22 16,-18 36-3-16,18-36 2 0,-16 53 9 16,4-22 1-16,2 9 6 0,-5-3-9 15,5 8 3-15,-6 3-17 0,4-1 5 0,0 2-12 0,-2-4 8 16,8 7 10-16,-6-5-33 0,8-4 27 16,-3 2-39-16,7-1 0 0,-6-11-16 0,17 8-40 15,-11-41-26-15,10 59-61 0,-10-59-94 0,0 0-160 16,38 46 123-16,-38-46 305 0</inkml:trace>
  <inkml:trace contextRef="#ctx0" brushRef="#br1" timeOffset="286391.2227">6770 9654 1100 0,'0'0'70'0,"0"0"-65"16,0 0-8-16,0 0-1 0,-9 34 5 15,9-34 11-15,0 0 11 0,29 8 8 0,-29-8 2 16,40 0-6-16,-12 0-8 0,-1-8-4 0,7 0 5 16,-6-6 4-16,7 2-3 0,-5-2 1 0,0 3 10 15,-30 11-19-15,45-30 22 0,-45 30-31 0,28-25 23 16,-28 25-7-16,0 0 22 0,12-34 6 0,-12 34-5 16,0 0-6-16,0 0-12 0,-26-31-6 15,26 31-9-15,-28-12-2 0,28 12-3 0,-35-2-3 16,35 2 1-16,-38 4-2 0,38-4 0 0,-37 19 0 15,37-19 0-15,-40 28-1 0,40-28 1 0,-34 35 13 32,34-35-31-32,-31 46 29 0,31-46-29 0,-18 45 15 0,18-45 2 0,-2 39-2 0,2-39-2 0,8 38-9 31,-8-38-7-31,21 29-18 0,-21-29-19 0,36 18-23 16,-36-18-21-16,54 12-42 0,-54-12-76 15,61-22-206-15,-21 24-43 0,-40-2 255 0</inkml:trace>
  <inkml:trace contextRef="#ctx0" brushRef="#br1" timeOffset="286875.6847">7368 9534 977 0,'0'0'319'16,"-45"-2"-269"-16,45 2-8 0,-28-8 9 0,28 8 3 15,0 0-6-15,0 0-10 0,-35 10-7 0,35-10-8 0,0 0-3 16,-16 34-2-16,16-34 16 0,-10 35-31 0,10-35 34 15,-6 47-32-15,6-47 11 0,-6 50 0 0,6-50-6 16,2 39-1-16,-2-39-6 0,0 0 1 0,20 35-4 16,-20-35 1-16,0 0 0 0,31 12 1 15,-31-12 0-15,0 0 0 0,32-10 0 16,-32 10 2-16,34-19 1 0,-34 19-2 0,43-42 1 0,-43 42-5 0,50-51 3 16,-24 24-5-16,-26 27-12 0,43-54 27 0,-43 54-33 15,38-37 29-15,-38 37-19 0,27-31-2 0,-27 31-4 16,0 0-6-16,0 0-4 0,0 0-2 0,0 0-1 15,0 0 2-15,0 0-1 0,0 0 7 0,-7 37 20 16,-11-6-27-16,-4 15 38 0,-2 5-29 16,-4 6 15-16,1 4 10 0,-1 2-10 0,-6 8 6 15,5 2-9-15,-1 3 14 0,-2-1-9 0,8-4 18 16,-1-4-10-16,1-6 11 0,4-8-8 0,6-4 8 16,-2-13-5-16,9-5 3 0,7-31-4 0,-10 40-1 15,10-40-4-15,0 0 1 0,0 0 2 16,0 0 0-16,0 0 0 0,0 0-3 0,0 0-5 15,2-34-5-15,6 3 3 0,1-7-8 0,5-3 3 16,-2 0-7-16,0 1 5 0,-2-3-4 0,6-2 7 16,-8 1-11-16,8 1-4 0,-5-12-20 0,9 6-12 31,-6-14-29-31,18 16-19 0,-20-20-31 0,29 27-15 16,-19-17-23-16,18 20-75 0,11 19-130 0,-35-31 146 15,31 41 229-15</inkml:trace>
  <inkml:trace contextRef="#ctx0" brushRef="#br1" timeOffset="287117.6397">8176 9280 1562 0,'0'0'54'0,"0"0"-40"0,0 0-3 0,0 0 3 16,28-11 7-16,0 3 0 0,5-8-4 16,-1 4-9-16,8-2-4 0,-1 1-11 0,5 3-11 15,-6-2-16-15,1 10-24 0,-39 2-25 16,65-4-43-16,-65 4-47 0,44-2-90 0,-44 2-226 0,0 0 52 16,30 30 400-16</inkml:trace>
  <inkml:trace contextRef="#ctx0" brushRef="#br1" timeOffset="287284.0531">8073 9536 1290 0,'0'0'283'0,"0"0"-252"0,-19 30-21 0,19-30-1 16,0 0 5-16,37-4 9 0,-9 2 1 0,2-12-3 16,11 0-9-16,9-5-5 0,5-5-16 0,14 4-34 15,-11-17-60-15,27 33-134 16,-32-12-337-16,5-9 41 0,11 13 309 0</inkml:trace>
  <inkml:trace contextRef="#ctx0" brushRef="#br1" timeOffset="292469.7267">9576 9022 719 0,'0'0'74'15,"0"0"-31"-15,0 0-18 0,0 0-3 0,0 0 5 16,22-41 10-16,-22 41 6 0,22-29 6 0,-22 29-7 16,30-36-4-16,-30 36-10 0,39-47-2 15,-39 47-6-15,50-47 6 0,-50 47-4 0,45-49 6 16,-45 49-4-16,42-48 4 0,-42 48-6 16,35-45 4-16,-35 45-6 0,28-39 3 0,-28 39 14 15,18-40-17-15,-18 40 15 0,12-33-39 0,-12 33 19 16,0 0-22-16,0 0 17 0,4-26 1 0,-4 26-2 15,0 0 0-15,0 0 0 0,0 0-1 0,0 0-2 16,0 0 0-16,0 0-2 0,0 0-1 0,0 0-2 16,0 0-1-16,0 0-1 0,0 0-1 0,0 0 0 15,0 0 1-15,0 0-1 0,0 0 1 16,0 0 2-16,-32 36 18 0,32-36-36 0,-22 27 36 16,22-27-35-16,-35 42 14 0,35-42 5 0,-54 47-5 15,25-20 3-15,-7 3-4 0,-2 1 5 0,-1 3-4 16,-7 1 5-16,3-1-6 0,-3-3 6 0,2 5-6 15,5-7 3-15,3-1-5 0,7-3 4 0,29-25-2 16,-38 32 4-16,38-32-4 0,0 0-2 16,0 0-6-16,0 0-1 0,0 0 0 0,6 29 4 15,-6-29 5-15,33 4 1 0,-33-4 3 0,56-4 0 16,-20-2 2-16,1-1-1 0,1-1-2 0,3 0 0 16,-1-2 0-16,-2 4-1 0,-5 0-1 15,-3 0-1-15,-2 4-3 0,-28 2-2 0,45 0-7 16,-45 0-3-16,28 10-6 0,-28-10 2 0,0 0 2 15,0 0 4-15,12 36-4 0,-12-36-5 16,-14 41-8-16,-4-14 5 0,-2 3 4 0,-7 1 13 0,-7-1 7 0,-2 1 13 16,-1-1 4-16,-3 5 13 0,-5-5 2 0,3 7 9 15,-4-3-7-15,9 5 5 0,-11-5-8 0,13 5 6 32,-9-6 11-32,14 3-35 0,3-9 26 0,9 1-39 15,18-28 7-15,-12 35 0 0,12-35-5 0,10 28 2 16,-10-28-1-16,36 26 0 0,-9-21-1 15,5 1 1-15,17-10 3 0,3-3-1 0,11-7-3 16,9-8-13-16,9 0-18 0,-6-15-10 0,24 15-51 16,-24-29-26-16,26 22-79 0,-28-22-78 0,3-3-157 15,13 31 87-15,-40-34 347 0</inkml:trace>
  <inkml:trace contextRef="#ctx0" brushRef="#br1" timeOffset="293032.267">10463 8959 891 0,'0'0'54'0,"0"0"-41"0,0 0-4 15,0 0 0-15,0 0 15 0,0 0 15 0,0 0 10 16,0 0 6-16,0 0-6 0,0 0-13 0,0 30-6 15,0-30-3-15,-8 47 3 0,1-17-3 0,5 7 4 16,-8-3-10-16,4 13-1 0,-2-4-9 16,4 2 8-16,-4 3-12 0,0-5 8 0,0-6-12 15,6 3 0-15,2-7-5 0,0-1 5 16,0-32-2-16,8 49 1 0,-8-49 18 0,10 37-20 16,-10-37 19-16,0 0-18 0,28 34 0 0,-28-34 0 15,0 0 1-15,0 0 1 0,0 0 6 0,0 0 1 16,0 0-21-16,25-32 20 0,-25 32-24 0,10-51 17 15,-6 18 3-15,2-3-5 0,-6-3 5 0,0-1-7 16,0-3 8-16,-6 2-8 0,4-4 6 16,0-5-6-16,2-5 7 0,2-2-9 0,4-8 9 15,4 6-12-15,4 0 11 0,4 4-9 0,8 8 9 16,-1 3-7-16,1 7 6 0,4 8-6 16,-1 3 5-16,3 4-3 0,0 3 3 0,1-1 14 15,3 8-13-15,-2-2 15 0,7 6-17 0,-9 5-1 16,2 1 0-16,-5 4-1 0,-29-2 0 0,46 17-18 15,-46-17 17-15,26 32-14 0,-26-32 14 16,10 47 5-16,-12-16-6 0,-8 3 3 0,-6 5-4 16,-10-1 3-16,-4 5-4 0,-5-4 7 0,-5-5-3 15,-3-1 6-15,-3-5 0 0,2-3 6 0,-1-3-1 16,5-6 0-16,3-2-4 0,1-7-4 0,8-5-3 16,28-2-2-16,-45 0-11 0,45 0-16 0,0 0-25 15,-38-27-39-15,38 27-49 0,2-30-69 16,-2 30-188-16,54-33-39 0,-39-8 251 15</inkml:trace>
  <inkml:trace contextRef="#ctx0" brushRef="#br1" timeOffset="293937.6978">11402 9270 395 0,'0'0'99'16,"0"0"-22"-16,-30 2-3 0,30-2 1 15,0 0-10-15,0 0 7 0,0 0 2 0,0 0 11 16,28-3 0-16,-28 3-9 0,46-8-12 0,-9 8-12 15,-1-16-10-15,11 10-9 0,5-8-3 0,7 2-4 16,-3-3 2-16,7 3-2 0,-2-6 1 16,5 6-3-16,-9-3-4 0,5 3-8 0,-9 2-4 15,-5 0-7-15,-9 4 2 0,1 0-4 0,-11 4 2 16,-29 2-2-16,48-2-2 0,-48 2 0 16,0 0-3-16,30 2 0 0,-30-2 0 0,0 0 4 15,0 0 2-15,0 0 2 0,0 0 1 0,0 0-6 16,0 0-7-16,-30 4-9 0,30-4-11 0,-30 2-7 15,30-2-13-15,-33 4-23 0,33-4-48 0,0 0-72 16,0 0-163-16,0 0-84 0,-30 6 222 0</inkml:trace>
  <inkml:trace contextRef="#ctx0" brushRef="#br1" timeOffset="295203.5224">13259 8788 93 0,'20'-33'39'16,"-20"33"8"-16,0-30 15 0,0 30 0 0,0 0 13 16,0-35 0-16,0 35 10 0,0 0 3 0,0 0 9 15,0-28 2-15,0 28-5 0,0 0-18 0,0 0 3 16,0 0-22-16,0 0 4 0,0 0-14 0,0 0-11 15,0 0-13-15,0 0-9 0,0 0-8 16,0 0-3-16,0 0 3 0,-10 28 2 16,10-28 9-16,0 51-1 0,0-18 3 0,0 5-7 15,0 1 2-15,-2 5-10 0,2 1 7 0,-6 4-7 16,4 4 9-16,-6 0-9 0,6 2 7 0,-6-3-4 16,1-1 6-16,3-4-5 0,-2-2 7 0,-2-5-11 15,6-3 4-15,-4-7-5 0,6-1 3 0,0-29-4 16,0 37 5-16,0-37-5 0,0 0 1 15,0 0-1-15,0 0 0 0,0 0 4 0,0 0 3 16,0 0 3-16,0 0 3 0,0 0 2 0,0 0-4 16,16-37-1-16,-10 8-7 0,-4-3 0 0,6-5-6 15,-7-3 6-15,5 1-6 0,-2-4 6 0,4-3-7 16,-4-9 5-16,8 0-6 0,-2-8 8 0,2-2-9 16,0 0 9-16,6 0-10 15,3 0 9-15,1 2-9 0,4 0-11 0,0 8 28 16,-3 6-27-16,3 6 29 0,0 11-11 0,0 1-3 15,-26 31 2-15,51-40-2 0,-51 40 2 0,52-27-3 16,-25 19 1-16,-27 8-3 0,54-2 1 0,-54 2 0 16,47 12-1-16,-47-12 3 0,46 31-2 0,-46-31 2 15,36 51-3-15,-25-21 5 0,5 7 13 0,-8 1-31 16,-4-1 30-16,2 7-30 0,-10-7 13 16,0 2 6-16,-4 1-5 0,-8-3 3 0,1 0-3 15,-11-1 5-15,-2-5-5 0,-6 1 5 0,3-5-5 16,-5-1 3-16,2-6-2 0,-1-3-1 0,5-1-9 15,2-6-6-15,28-10-14 0,-45 12-11 16,45-12-16-16,0 0-35 0,0 0-46 0,0 0-52 16,0 0-99-16,37-20-141 0,-29-15 114 0,40 37 317 15</inkml:trace>
  <inkml:trace contextRef="#ctx0" brushRef="#br1" timeOffset="295899.0504">14279 9235 552 0,'0'0'109'15,"0"0"-14"-15,14-28-1 0,-14 28-1 0,0 0-5 16,0 0-16-16,-18-27-9 0,18 27-6 16,0 0-4-16,-34-24-4 0,34 24-1 0,0 0-1 15,-27-8-1-15,27 8-3 0,-28-3-5 0,28 3-5 0,-30 1-8 16,30-1-2-16,-43 12-2 0,43-12-3 0,-48 26 2 15,48-26-4-15,-51 37 1 0,51-37-6 0,-46 44-1 16,46-44-6-16,-37 49 2 0,37-49-7 0,-22 49 3 0,22-49-4 16,-8 47 3-16,8-47-6 15,6 40 3-15,-6-40-8 0,22 29-7 0,-22-29-9 16,37 20-7-16,-9-8-9 0,-28-12-6 0,65 0-14 16,-33-14-17-16,15 14-30 0,-19-26-41 0,28 24-50 15,-23-19-119-15,-1-9-82 0,23 30 154 0,-35-37 247 16</inkml:trace>
  <inkml:trace contextRef="#ctx0" brushRef="#br1" timeOffset="296354.4881">14588 9257 751 0,'0'0'104'16,"0"0"-55"-16,0 0 3 0,0 0 10 15,-34-32 7-15,34 32-4 0,0 0-5 0,0 0-1 16,0 0-6-16,-29-4-9 0,29 4-9 0,0 0-2 16,-38 8 3-16,38-8 3 0,-36 16 1 0,36-16 1 15,-39 27-3-15,39-27-1 0,-44 38-4 0,44-38-5 16,-37 39-8-16,37-39-3 0,-30 40-9 0,30-40-1 16,-16 25-6-16,16-25 1 0,0 0-4 0,0 36 2 15,0-36 0-15,0 0 0 0,22 27 0 16,-22-27 2-16,33 12-3 0,-33-12 2 0,48 4 0 15,-18-8 0-15,3 2-1 0,-3-8-2 0,4 0 2 16,-7-5-4-16,1 3 3 0,2-4-3 0,-30 16 1 16,45-35-2-16,-45 35 2 0,36-36-1 0,-36 36 1 15,24-35-2-15,-24 35 1 0,10-32-1 0,-10 32 3 16,0-27-2-16,0 27 1 0,0 0-3 16,-14-28-4-1,14 28-3-15,0 0-1 0,0 0-2 0,0 0 0 0,-30-2-3 16,30 2-4-16,0 0 2 0,-12 36-1 0,12-36 7 15,-16 39 1-15,16-39 3 0,-8 47-6 0,8-47-4 16,2 47-19-16,-2-47-14 0,12 44-27 0,-12-44-21 16,20 35-24-16,-20-35-35 0,30 18-22 0,-30-18-56 15,36-14-98-15,9 28 166 0,-45-14 171 16</inkml:trace>
  <inkml:trace contextRef="#ctx0" brushRef="#br1" timeOffset="296563.0206">15065 9198 1189 0,'0'0'54'0,"-35"9"-16"16,35-9 3-16,-30 18 2 15,30-18-14-15,-28 28-7 0,28-28-4 0,-34 37 5 16,34-37-5-16,-27 45-1 0,27-45-11 0,-14 48 0 16,14-48-5-1,-6 41 1-15,6-41-8 0,10 35 4 0,-10-35-6 16,0 0-2-16,35 36-10 0,-35-36-11 0,34 8-16 15,-34-8-19-15,40-6-20 0,-40 6-45 0,45-26-60 16,-45 26-118-16,34-57-81 0,11 51 181 16</inkml:trace>
  <inkml:trace contextRef="#ctx0" brushRef="#br1" timeOffset="296687.9686">15136 8981 710 0,'-23'-31'92'0,"23"31"-28"15,-36-38-5-15,36 38-12 0,0 0-15 0,-32-29-17 16,32 29-11-16,0 0-14 0,0 0-40 15,0 0-44-15,0 0-71 0,0 0-83 16,0 0-101-16,46-14 243 0</inkml:trace>
  <inkml:trace contextRef="#ctx0" brushRef="#br1" timeOffset="296917.934">15568 8605 925 0,'0'0'152'0,"0"0"-109"15,0 0-15-15,-28 0 6 0,28 0 7 16,-15 36-11-16,15-36 26 0,-20 59-12 0,0-26 11 0,6 8-6 16,-6 3-20-16,8 3-1 0,-5-2-13 0,5 6 6 15,-4 3-13-15,4 5 4 0,-2-2-11 16,4-2 6-16,0-6-7 0,2-6 4 0,4 3-10 0,-1-7 5 16,5 0-17-16,-2-9-7 0,9-1-28 15,-7-29-40-15,14 44-40 0,-14-44-18 0,0 0-69 16,34 35-163-16,-34-35 9 0,30-4 250 0</inkml:trace>
  <inkml:trace contextRef="#ctx0" brushRef="#br1" timeOffset="297074.9016">15281 9123 1308 0,'0'0'68'15,"0"0"-44"-15,0 0-7 0,-30 25-2 0,30-25-7 16,0 0-3-16,0 0 3 0,30 12 1 0,-30-12-1 15,42-2-2-15,-11-6-6 0,7 3-16 0,0-17-30 16,17 18-72-16,-23-30-105 0,21 5-254 0,7 21 10 16,-27-27 339-16</inkml:trace>
  <inkml:trace contextRef="#ctx0" brushRef="#br1" timeOffset="297309.3381">15899 8605 1233 0,'-28'-6'81'0,"28"6"-26"0,-34 2 4 16,34-2-22-16,0 0 9 0,-29 40-25 0,29-40 14 15,-26 45 7-15,8-18-10 0,6 11-4 0,-4 1-13 16,7 3 2-16,-3 5-9 0,0 4 7 0,-4-2-10 16,4 4 4-16,-2 0-11 0,4-1 5 0,2-3-8 15,4-8 5-15,4 1-16 0,0-11-4 0,10 6-24 16,-10-37-12-16,22 55-28 0,-22-55-28 15,42 40-47-15,-42-40-69 0,45 2-162 0,-5 14-61 16,-40-16 278-16</inkml:trace>
  <inkml:trace contextRef="#ctx0" brushRef="#br1" timeOffset="297746.8436">16089 9113 1018 0,'-38'-16'96'0,"38"16"-53"15,0 0 5-15,0 0 9 0,0 0 1 0,0 0-11 16,0 0-10-16,0 0-7 0,0 0-3 0,0 0 1 16,-31 26 4-16,31-26 10 0,-4 33 3 0,4-33 1 15,-6 42-8-15,6-42-6 0,-2 47-11 0,2-47-2 16,0 47-7-16,0-47-2 0,10 38-6 16,-10-38 1-16,12 31-5 0,-12-31 3 15,0 0-2-15,33 24 0 0,-33-24 1 0,0 0-2 16,38 2 1-16,-38-2 1 0,28-10 0 0,-28 10-1 15,33-26 1-15,-33 26-2 0,36-39 1 0,-36 39-1 16,33-42 1-16,-33 42-2 0,32-41 2 0,-32 41-2 16,22-39 1-16,-22 39-5 0,18-34 4 0,-18 34-5 15,0 0 1-15,10-33 0 0,-10 33 0 16,0 0 0-16,0 0 1 0,0 0-1 0,0 0 0 16,0 0 1-16,-30 8 0 0,30-8 3 0,-30 35 1 15,30-35 3-15,-37 45 0 0,37-45 4 0,-34 50-5 16,34-50 2-16,-26 51-5 0,26-51 2 15,-14 45-2-15,14-45 3 0,-6 37-4 0,6-37 3 16,-2 30-4-16,2-30 3 0,0 0-2 0,0 0 0 16,0 0-3-16,0 0-8 0,12 28-20 15,-12-28-18-15,0 0-31 0,0 0-52 0,0 0-116 16,0 0-287-16,18-38 50 0,-18 38 312 0</inkml:trace>
  <inkml:trace contextRef="#ctx0" brushRef="#br1" timeOffset="299200.0636">16354 9225 630 0,'-35'10'97'0,"35"-10"-16"16,0 0-10-16,0 0 2 0,0 0-5 0,0 0-9 15,-34-8-7-15,34 8-4 0,0 0-9 0,0 0-7 16,0 0-7-16,0 0-2 0,0 0-4 0,0 0 5 15,0 0 2-15,-26 42 8 0,26-42-1 16,-16 33 0-16,16-33-6 0,-15 37-7 0,15-37-10 16,-10 32-2-16,10-32-7 0,0 0 1 0,0 0-1 15,2 29 2-15,-2-29 2 0,0 0 3 0,0 0 5 16,0 0 1-16,0 0 4 0,33 0 1 0,-33 0 3 16,0 0 0-16,30-33-1 0,-30 33-4 15,38-37-3-15,-38 37-7 0,51-48 2 0,-51 48-7 16,50-53 4-16,-23 22-4 0,-1 3 4 15,-26 28-5-15,48-47 4 0,-48 47-4 0,35-34 3 16,-35 34-2-16,0 0 1 0,0 0 0 0,0 0 0 16,0 0 0-16,0 0 2 0,0 0 0 0,0 0-2 15,16 46 1-15,-22-21-4 0,4 7 2 0,-6-5-4 16,8-27 4-16,-8 50-4 0,8-50 3 0,2 41-3 16,-2-41 1-16,6 39-8 0,-6-39-3 15,18 36-16-15,-18-36-12 0,26 27-16 0,-26-27-16 16,29 22-17-16,-29-22-19 0,28 18-17 0,-28-18-9 15,36 17-11-15,-36-17-18 0,28 10-15 16,-28-10-100-16,0 0-28 0,35 14 266 0</inkml:trace>
  <inkml:trace contextRef="#ctx0" brushRef="#br1" timeOffset="299418.7997">16271 8981 573 0,'0'0'43'0,"0"0"-9"15,0 0 2-15,0 0 0 0,0 0-11 0,0 0-11 16,0 0-10-16,0 0-23 0,0 0-62 0,0 0-154 15,0 0-99-15,0 0 239 0</inkml:trace>
  <inkml:trace contextRef="#ctx0" brushRef="#br1" timeOffset="300942.0908">4547 10695 419 0,'0'0'111'0,"0"0"-100"0,0-31 3 0,0 31 9 16,0 0 22-16,0 0 25 0,0 0 14 0,0 0-1 16,0 0-7-16,0 0-14 0,0 0-12 0,-2 37-19 15,2-37 12-15,-14 63-13 0,2-25 12 0,6 9 2 16,-4-6-10-16,6 10 3 0,-10-5-12 0,10 5 2 16,-9-6-13-16,9 2 1 0,-6-5-5 0,2-1 6 15,0-5-3-15,6-1 2 16,-6-6-9-16,6-1-1 0,2-28-3 0,-6 41 5 0,6-41-1 15,0 0 2-15,0 0 1 0,0 0 3 16,0 0 4-16,0 0 3 0,0 0-1 0,0 0-5 16,0 0-2-16,0-53-8 0,2 18 1 0,2-3-5 15,-2-3 4-15,-2-2-5 0,2 3 6 0,2-1-6 16,-2 0 7-16,0-6-6 0,-2 3 6 0,6-7-7 16,-2-2 7-16,4-6-9 0,4 2 7 15,3 2 9-15,9 2-29 0,-2 5 31 0,6 5-31 16,-1 4 14-16,1 5 5 0,0 7-5 0,5 5 4 15,-3 6-3-15,4 4 1 0,-4 5-2 0,-3 3 1 16,1 4 0-16,-28 0-1 0,53 15 2 0,-53-15-2 0,44 26 3 16,-44-26-4-16,32 37 4 0,-32-37-2 15,25 46 4-15,-25-46-4 0,8 47 5 16,-8-47-2-16,-10 49 2 16,10-49 18-16,-25 51-35 0,25-51 33 0,-52 55-32 15,17-27 13-15,-3 1 4 0,-2-1-5 0,-5-4 2 16,5-5-4-16,1 1-1 0,9-4-12 0,2-10-12 15,28-6-32-15,-33 5-47 0,33-5-108 0,0 0-96 16,0 0-186-16,0 0 153 0,0 0 344 0</inkml:trace>
  <inkml:trace contextRef="#ctx0" brushRef="#br1" timeOffset="301644.4978">5127 11233 940 0,'0'0'98'0,"0"0"-76"15,0 0-14-15,0 0-8 0,0 0 0 0,6 29-1 16,-6-29 3-16,-2 32 0 0,2-32 4 0,-6 47-1 16,6-47 4-16,-2 51-2 0,4-23 3 15,-4-1-4-15,2-1 3 0,0 1-7 0,0-27 1 16,0 54-5-16,0-54 3 0,2 47-10 0,-2-47-21 16,0 41 17-16,0-41-37 0,2 28-16 15,-2-28-51-15,0 0-80 0,0 0-121 0,0 0-8 16,0 0 326-16</inkml:trace>
  <inkml:trace contextRef="#ctx0" brushRef="#br1" timeOffset="301832.0008">4923 11172 1005 0,'0'0'108'0,"0"0"-45"0,0 0-21 15,0 0-20-15,0 0-5 0,0 0-1 0,0 0 5 16,0 0 4-16,18 35-1 0,-18-35-4 15,33 6-4-15,-33-6-6 0,50-4-5 16,-16 4-4-16,3-8-9 0,1 6-19 0,0-15-38 16,15 17-54-16,-23-18-75 0,23 16-113 0,5 6-132 15,-31-26 204-15,35 38 235 0</inkml:trace>
  <inkml:trace contextRef="#ctx0" brushRef="#br1" timeOffset="302488.42">5622 11304 954 0,'0'0'40'15,"0"0"-4"-15,-30 19 13 0,30-19 7 16,0 0 0-16,-10 28-7 0,10-28-11 0,0 0-6 16,-17 31-9-16,17-31-3 0,-8 30-11 15,8-30 6-15,-4 31 1 0,4-31 4 0,-8 28 0 16,8-28-6-16,0 0-8 0,0 0-2 0,-8 29-2 15,8-29-1-15,0 0 0 0,0 0 0 0,0 0 1 16,0 0-1-16,0 0 0 0,0 0 0 0,0 0 1 16,8-29-1-16,-8 29 3 0,16-39-4 0,-16 39 3 15,13-48-4-15,-13 48 4 0,18-45-4 16,-18 45 3-16,16-45-3 0,-16 45 3 0,14-40-4 16,-14 40 3-16,22-35-2 0,-22 35 2 0,0 0-1 15,31-33 1-15,-31 33-1 0,0 0 0 16,34-20 0-16,-34 20 1 0,0 0 0 0,30-4-1 15,-30 4 1-15,0 0-1 0,35 2 0 0,-35-2 1 16,34 4 0-16,-34-4-2 0,32 8 2 0,-32-8-2 16,33 6 2-16,-33-6-1 0,32 4-1 15,-32-4 1-15,32 3 0 0,-32-3 1 0,0 0 0 16,35 6 0-16,-35-6-1 0,0 0 1 0,0 0 0 16,0 0 3-16,0 0 5 0,0 0 3 0,0 0 2 15,0 0-2-15,0 0-4 0,0 0-5 0,0 0-2 16,-29 34-1-16,29-34 2 0,-28 22 0 0,28-22 4 15,-30 29 0-15,30-29 2 0,-27 32-1 16,27-32 2-16,-22 37 1 0,22-37 4 16,-18 39-3-16,18-39 0 0,-14 38-6 0,14-38 0 15,0 0-6-15,0 35 2 0,0-35-2 0,0 0 1 16,0 0 0-16,0 0 0 0,0 0 1 0,36 24 1 16,-36-24 0-16,0 0 0 0,28-18 1 0,-28 18-2 15,31-31 2-15,-31 31-4 0,40-40 2 0,-40 40-4 16,28-45 3-16,-28 45-5 0,19-39 1 15,-19 39-3-15,14-38 0 0,-14 38-3 0,0-29 1 16,0 29-7-16,-8-28-1 0,8 28-3 0,0 0 1 16,0 0-3-16,-31-26 1 0,31 26-2 0,0 0-6 15,0 0-5-15,-28 10-16 0,28-10-34 16,0 0-56-16,0 0-69 0,0 0-101 0,0 0-121 16,0 0 240-16,53 16 191 0</inkml:trace>
  <inkml:trace contextRef="#ctx0" brushRef="#br1" timeOffset="302738.4802">6507 10749 922 0,'0'0'68'16,"-28"9"-33"-16,28-9 5 0,0 0 9 0,-23 28 3 15,23-28 3-15,-22 37 4 0,22-37-2 16,-28 57-1-16,8-29-10 0,10 13-3 0,-5-5-12 15,7 7 2-15,-4-4-14 0,2 5-3 0,0-3-12 16,2 0-3-16,2 3-9 0,4-7 6 0,2-1-6 16,0-7 6-16,8 1-15 0,-8-30-15 0,18 43-57 15,-18-43-16-15,30 24-19 0,-30-24-43 16,43 0-32-16,-43 0-173 0,42-36-25 0,11 28 334 16</inkml:trace>
  <inkml:trace contextRef="#ctx0" brushRef="#br1" timeOffset="302941.5871">6848 10699 1022 0,'0'0'210'0,"0"0"-114"0,0 0-27 15,-36 22-23-15,36-22-6 0,-20 35-5 0,10-5 6 16,-7 0-6-16,5 9 3 0,-6-4-13 0,2 11-1 16,0-7-14-16,4 4 2 0,0-1-10 0,2-5 3 15,-1 4-7-15,5-7 2 0,0 3-12 0,6-9-6 16,2 1-23-16,-2-29-16 0,16 49-28 0,-16-49-16 15,23 40-34-15,-23-40-49 0,32 16-105 16,2-3-177-16,-34-13 147 0,51 0 319 0</inkml:trace>
  <inkml:trace contextRef="#ctx0" brushRef="#br1" timeOffset="303269.6365">6889 11229 978 0,'-39'-10'66'16,"39"10"-53"-16,0 0 3 0,0 0 7 0,0 0 11 16,0 0 15-16,35 0 1 0,-35 0-6 0,42-2-13 15,-42 2-12-15,47-10-8 0,-47 10-5 0,50-16 6 16,-20 11 2-16,-30 5 1 0,49-22-1 0,-49 22-3 16,44-24-7-16,-44 24 4 0,35-25 3 0,-35 25 3 15,24-28 2-15,-24 28 9 0,0 0 2 16,8-43 7-16,-8 43 2 0,0 0 0 15,-18-32-8-15,18 32-7 0,-28-11-9 0,28 11-7 16,-37 0-4-16,37 0-1 0,-46 17 1 0,19-1 0 16,27-16 2-16,-50 43-1 0,26-15 4 0,3-1-4 15,-3 3 4-15,24-30-5 0,-30 53 2 0,30-53-5 16,-14 45 2-16,14-45-9 0,6 34-7 16,-6-34-18-16,28 19-15 0,0-5-28 0,-28-14-25 15,71 4-62-15,-41-27-129 0,15 1-198 0,22 14 21 16,-13-31 469-16</inkml:trace>
  <inkml:trace contextRef="#ctx0" brushRef="#br1" timeOffset="303504.102">7737 11050 1201 0,'0'0'316'0,"0"0"-264"16,-28-20-31-16,28 20-11 0,0 0-10 15,0 0-2-15,0 0 1 0,0 0 2 16,36-18-12-16,-36 18-20 0,39-9-28 0,-39 9-30 16,50-4-41-16,-50 4-40 0,39-4-64 0,-39 4-89 15,0 0-91-15,54 4 278 0</inkml:trace>
  <inkml:trace contextRef="#ctx0" brushRef="#br1" timeOffset="304269.6491">7527 11069 809 0,'0'0'95'16,"0"0"-35"-16,0 0 7 0,0 0 6 0,0 0 0 16,0 0-4-16,0 0-7 0,0 0-9 0,0 0-6 15,0 0-5-15,-18 28 1 0,18-28-7 16,-2 28 1-16,2-28-4 0,-2 31-1 16,2-31-7-16,-8 30-2 0,8-30-8 0,0 31-2 15,0-31-6-15,0 30-2 0,0-30-3 0,0 0-1 16,10 33-3-16,-10-33 1 0,0 0 0 0,0 0 0 15,0 0-2-15,36 24 0 0,-36-24-2 0,0 0 1 16,43-4 0-16,-43 4 1 0,38-20 1 0,-38 20-2 16,38-31 1-16,-38 31 0 0,33-36 2 15,-33 36-2-15,28-35 2 0,-28 35-1 0,20-30 4 16,-20 30-3-16,0 0 3 0,12-29-1 0,-12 29 0 16,0 0 0-16,0 0 0 0,0 0 1 0,0 0 0 15,0 0 0-15,0 0 0 0,0 0-1 16,0 0-1-16,0 0 1 0,0 0-1 0,-14 25 3 15,14-25-4-15,-26 57 4 0,6-21-6 16,-4 1 5-16,3 4-3 0,-5 5 9 0,-4-3-4 16,0 6 10-16,-1-3-3 0,5 1 6 0,-2-8-10 15,7 2-12-15,-1-7 27 0,4-5-33 0,18-29 31 16,-28 44-19-16,28-44-13 0,0 0-8 0,-16 37-28 16,16-37-38-16,0 0-60 0,0 0-86 0,0 0-241 15,0 0-24-15,22-49 228 0</inkml:trace>
  <inkml:trace contextRef="#ctx0" brushRef="#br1" timeOffset="304896.4663">8194 10849 1014 0,'0'0'120'0,"0"0"-47"15,0 0-7-15,0 0 0 0,0 0-2 16,28 0-4-16,-28 0-9 0,0 0-7 16,45 0-7-16,-45 0-9 0,44-12-10 0,-16 4-4 15,7-2-7-15,1 1-1 0,6-1-3 0,1 0-2 16,3 0-1-16,3 0 0 0,1-2-7 0,-3 12-14 16,-7-9-23-16,5 18-31 0,-45-9-36 0,66 10-55 15,-66-10-75-15,0 0-258 0,51 18 60 0,-51-18 371 16</inkml:trace>
  <inkml:trace contextRef="#ctx0" brushRef="#br1" timeOffset="305067.6206">8168 11180 958 0,'0'0'309'0,"0"0"-263"0,32-28-18 15,-4 24 11-15,2-14 3 0,15 7-6 16,1-11-5-16,11 4-11 0,2-5-3 0,7 1-7 15,-3-2-3-15,2 1-8 0,3 5-9 0,-7-4-28 16,10 16-61-16,-29-21-107 0,19 9-321 0,-7 18 33 16,-24-16 327-16</inkml:trace>
  <inkml:trace contextRef="#ctx0" brushRef="#br1" timeOffset="306121.8676">10669 10294 963 0,'-31'-16'87'16,"31"16"-15"-16,-60-19 5 0,60 19-3 0,-57-12-3 15,57 12-8-15,-66-8-12 0,41 10-6 16,-19-2-4-16,14 14 0 0,-7-9-7 0,1 15-1 16,-3-2-6-16,1 6 0 0,-4 3-6 0,7 7 2 15,-3 3-6-15,6 6 4 0,-1 2-8 0,-1 5-11 16,6-1 23-16,5 2-27 0,1 0 23 0,10 6-10 15,2-2-8-15,4-1 5 0,4-3-7 16,10-4 5-16,2-4-8 0,6-1 6 0,6-5-5 0,9-7 4 16,7-1-3-16,1-5 3 0,15-7-3 15,-1-7 3-15,13-10-1 0,1-8-1 0,12-9 5 16,4-9-4-16,7-5 3 0,-1-9-3 0,0-5 0 16,2-2-4-16,-8-8 6 0,-10-1-7 0,-9 1 7 15,-13 0-6-15,-19 4-10 0,-6 2 24 0,-17 2-25 0,-7 3 25 16,-11-3-8-16,-13 2-11 0,-12 5 0 0,-11 3-9 15,-11 6 2-15,-9 1 0 16,-7 4 5-16,-3 7 1 0,4 3 4 0,0 2-2 0,11 6 1 16,5 1-4-16,9 3-6 0,11 0-11 0,35 4-26 15,-38-6-48-15,38 6-52 0,0 0-76 0,44 21-90 0,-11-9-177 16,1-18 71-16,39 28 424 0</inkml:trace>
  <inkml:trace contextRef="#ctx0" brushRef="#br1" timeOffset="306997.1564">11879 10861 440 0,'0'0'124'0,"0"0"-17"15,-33 0 11-15,33 0-8 0,0 0 11 0,0 0-11 16,0 0-9-16,0 0-9 0,0 0-15 0,0 0-15 16,0 0-12-16,0 0-10 0,0 0-9 0,0 0-5 15,0 0-5-15,0 0-5 0,0 0-4 16,0 0-2-16,0 0 2 0,0 0 6 0,0 0 3 15,0 0 4-15,29-28-3 0,-1 28-3 0,0-6-3 16,11 2 0-16,7-5-1 0,7-1 1 0,9-4 2 16,3-2-3-16,8-5 0 0,4-1-5 0,11 0-4 15,-1-1-3-15,2 5-16 0,2-2 13 16,-10 6-13-16,-4 3 28 0,1-1-14 0,-13 6 14 16,-8-2-17-16,-11 4 1 0,-10 4 0 15,-9 0-1-15,-27 0 2 0,30 4-2 0,-30-4-1 16,0 0 2-16,0 0-1 0,0 0 2 0,0 0 2 15,0 0-3-15,0 0-5 0,0 0-17 0,-46 30 10 16,46-30-13-16,-39 15 32 0,39-15-18 0,-36 8 13 16,36-8-22-16,0 0-12 0,-28 0-23 0,28 0-27 15,0 0-21-15,0 0-88 0,0 0-43 16,0 0-167-16,36 14-60 0,-36-14 217 0</inkml:trace>
  <inkml:trace contextRef="#ctx0" brushRef="#br1" timeOffset="320504.3675">13996 10251 322 0,'-16'-34'94'0,"16"34"-25"15,0 0-6-15,0 0-4 0,0 0 4 0,4-31 2 16,-4 31 0-16,0 0-1 0,0 0-7 15,6-30-8-15,-6 30-9 0,0 0-7 0,0 0-4 16,0 0-3-16,0 0-1 0,0 0-3 0,0 0-3 0,0 0-6 16,0 0-2-16,0 0 2 0,0 0 8 15,0 0 3-15,-6 51 6 0,6-51-7 0,-8 59-1 16,0-23-8-16,4 7 4 0,-4 4-9 16,-2 7 6-16,2 5 9 0,5 4-17 0,-3 1 10 0,4 1-29 15,-4 2 6-15,4-2-6 0,2 0 7 0,0-4 9 16,0-6-9-16,4 0 8 0,0-9-6 15,0-1 5-15,2-6-6 0,-3-7 7 0,3-3-6 16,-6-29 5-16,10 38-3 0,-10-38 3 16,0 0-2-16,0 0 3 0,0 0 4 0,0 0 13 15,0 0 4-15,0 0-1 0,0 0-3 0,6-28-15 16,-10-5-1-16,4-5-5 0,0-3 6 0,4-2-4 16,-4-1 9-16,2-1-5 0,-2-2 6 0,2-2-10 15,4-6 5-15,-2 2-10 0,6-7 9 0,0 3 8 16,6-4-29-16,-4 0 30 0,3-4-29 15,3 2 11-15,0 2 10 0,0 6-9 0,2 4 7 16,0 4-6-16,1 6 7 0,-1 1-1 0,-6 3 6 16,2 7-4-16,2 3 2 0,-18 27-9 15,27-36 2-15,-27 36-2 0,0 0 0 0,36-19-1 16,-36 19 1-16,0 0 0 0,28 11 0 0,-28-11 3 16,0 0-3-16,27 44 3 0,-27-44-4 0,20 45 5 15,-12-17-4-15,2 1 4 0,-2 1-5 16,-4-1 4-16,2-1-5 0,-4 1 6 0,-2-29-5 15,0 51 4-15,0-51-4 0,-12 52 6 0,12-52-5 16,-34 51 5-16,34-51-5 0,-57 51 4 0,21-26-4 16,-7-1 4-16,3-2-5 0,-5 1 3 0,5-7-4 15,-4 0-5-15,15 0 2 0,-9-11-41 0,38-5-22 16,-43 8-84-16,43-8-95 0,0 0-150 16,0 0-63-16,37 12 283 0</inkml:trace>
  <inkml:trace contextRef="#ctx0" brushRef="#br1" timeOffset="321066.8991">14824 10955 432 0,'0'0'86'0,"0"0"-22"15,0 0 8-15,0 0 21 0,0 0 5 0,-18-37 0 16,18 37-12-16,0 0-5 0,0 0-11 0,-28-20-8 16,28 20-13-16,0 0-9 0,-28 0-7 0,28 0-4 15,-31 6-2-15,31-6-1 0,-36 18-1 0,36-18-3 16,-42 25 0-16,42-25-6 0,-43 36 0 16,43-36-8-16,-38 41 0 0,38-41-7 0,-18 36 0 15,18-36-4-15,-7 31 1 0,7-31-2 16,13 28 1-16,-13-28-9 0,32 15-9 0,-4 3-18 15,-28-18-18-15,69 10-28 0,-39-18-30 0,25 16-33 16,-17-26-44-16,15 18-71 0,11 6-126 0,-33-31 158 16,37 32 231-16</inkml:trace>
  <inkml:trace contextRef="#ctx0" brushRef="#br1" timeOffset="321457.5405">15208 10900 944 0,'0'0'68'0,"-36"-2"-22"0,36 2-1 0,-38 4 7 16,38-4-3-16,-41 10-7 0,41-10-2 0,-38 16-3 16,38-16 0-16,-39 25-7 0,39-25-2 0,-40 30-1 15,40-30 1-15,-30 35-3 0,30-35-1 16,-25 40-11-16,25-40-1 0,-12 35-7 0,12-35-1 16,2 32-3-16,-2-32 1 0,16 31-2 0,-16-31 1 15,0 0-1-15,39 32 1 0,-39-32-1 0,46 9 0 16,-46-9 0-16,55-2 0 0,-23-2 0 0,-2-5 1 15,-3 3-2-15,1-6-3 0,-28 12-1 0,51-24-4 16,-51 24 1-16,40-31 0 0,-40 31 3 0,34-32-1 16,-34 32 6-16,22-37-3 15,-22 37 5-15,17-37-2 0,-17 37 2 0,2-32-2 16,-2 32 3-16,0 0-1 0,-8-33 5 0,8 33 4 16,0 0 1-16,0 0-1 0,0 0-5 0,-27-2-4 15,27 2-4-15,0 0 1 0,-30 39-2 0,30-39 2 16,-18 37-2-16,18-37 2 0,-16 44-6 0,16-44-6 15,-2 37-14-15,2-37-9 0,14 32-15 16,-14-32-14-16,22 29-22 0,-22-29-26 0,36 22-36 16,-36-22-42-16,37 4-55 0,-9 13-120 0,-28-17 158 15,53-2 208-15</inkml:trace>
  <inkml:trace contextRef="#ctx0" brushRef="#br1" timeOffset="321660.6582">15622 10943 704 0,'0'0'188'0,"-34"-7"-141"16,34 7-12-16,0 0 7 0,0 0 1 0,0 0-7 16,-28 15-1-16,28-15 0 0,0 0 3 0,-31 38-5 15,31-38-8-15,-14 39-12 0,14-39-3 0,-16 51-7 16,12-21 3-16,-4-5-6 0,8 7 3 0,0-32-5 16,-4 47-2-16,4-47-6 0,10 38-7 0,-10-38-33 15,0 0-27-15,39 39-33 16,-39-39-71-16,30 0-38 0,-30 0-159 0,32-16 131 15,7 18 247-15</inkml:trace>
  <inkml:trace contextRef="#ctx0" brushRef="#br1" timeOffset="321801.3081">15657 10583 1028 0,'-25'-31'88'0,"-3"9"-33"0,28 22 12 15,-32-22-13-15,32 22-18 0,0 0-20 0,0 0-11 16,-28-15-12-16,28 15-27 0,0 0-33 0,0 0-36 15,28-6-35-15,-28 6-46 0,34-20-90 0,11 30-111 16,-45-10 229-16</inkml:trace>
  <inkml:trace contextRef="#ctx0" brushRef="#br1" timeOffset="322066.9196">16035 10379 1053 0,'0'0'69'0,"-33"0"-9"0,33 0-1 0,0 0-2 16,-40 11-17-16,40-11-8 0,-18 28-4 0,18-28 7 16,-19 49-6-16,11-11 2 0,-4-1-13 15,6 4 1-15,-4 3 11 0,4 1-35 0,2 2 28 16,-4 4-34-16,2 0 8 0,2-1 7 16,-2 1-8-16,2-4 6 0,-4-6-6 0,6-1 5 15,-2-3-11-15,0-7-7 0,14 3-34 0,-10-33-21 16,10 47-25-16,-10-47-34 0,18 30-64 0,-18-30-140 15,0 0-88-15,34 6 192 0</inkml:trace>
  <inkml:trace contextRef="#ctx0" brushRef="#br1" timeOffset="322207.62">15851 10857 1156 0,'-45'-20'84'0,"45"20"-30"0,0 0-13 16,0 0-11-16,0 0-18 15,0 0-11-15,0 0-3 0,0 0 2 0,0 0 1 16,0 0 1-16,39 10-1 0,-39-10-2 0,54 2-20 16,-54-2-38-16,63 0-63 0,-63 0-75 0,66-24-178 15,-21 28-40-15,-45-4 226 0</inkml:trace>
  <inkml:trace contextRef="#ctx0" brushRef="#br1" timeOffset="322816.921">16293 10479 1078 0,'0'0'67'16,"0"0"-13"-16,0 0 2 0,0 0 4 0,0 0-12 16,0 0-17-16,0 0-11 0,0 0-2 0,-26 33-2 15,24-5 6-15,-8 0 23 0,4 7-31 0,-4-2 34 16,6 15-33-16,-9-7 3 0,3 6 0 0,0 0-16 16,0 1 4-16,0-1-9 0,0-2 6 0,2-3-6 15,2-3 4-15,4 0-9 0,0-9-21 0,10 5-15 16,-8-35-7-16,20 53-34 0,-20-53-16 15,30 36-50-15,-30-36-52 0,35 8-53 0,-7 3-152 16,-28-11 111-16,54-13 297 0</inkml:trace>
  <inkml:trace contextRef="#ctx0" brushRef="#br1" timeOffset="323035.7559">16410 10857 836 0,'0'0'41'0,"0"0"-29"0,0 0 8 16,-4 27 14-16,4-27 16 0,0 0 18 0,-2 32 4 16,2-32-1-16,-4 31-11 0,4-31-20 0,-6 38-8 15,6-38-15-15,-2 37-1 0,2-37-10 0,-2 38-1 16,2-38-4-16,-4 27-1 16,4-27-2-16,0 0-2 0,8 34-16 0,-8-34-21 15,0 0-39-15,0 0-38 0,0 0-59 0,0 0-84 16,0 0-140-16,47-10 125 0,-51-24 276 0</inkml:trace>
  <inkml:trace contextRef="#ctx0" brushRef="#br1" timeOffset="323223.1948">16497 10579 1266 0,'-28'0'47'0,"28"0"-27"0,0 0-5 15,0 0-1-15,0 0-3 0,0 0-9 0,0 0-3 16,0 0-7-16,0 0-16 0,0 0-6 0,0 0-43 16,0 0-14-16,0 0-53 0,0 0-66 15,34 26-159-15,-34-26-7 0,0 0 304 0</inkml:trace>
  <inkml:trace contextRef="#ctx0" brushRef="#br1" timeOffset="323596.3303">16586 10735 661 0,'0'0'201'0,"-36"14"-167"0,36-14-6 16,0 0 16-16,0 0 12 0,-20 31 12 15,20-31-2-15,0 0 0 0,-5 49-7 0,5-49-14 16,-6 42-9-16,6-42-9 0,-6 57 5 0,4-30-2 16,2 9 6-16,-8-5-13 0,8 7-1 0,-8-7 3 15,8 3 2-15,0-34-2 0,-10 47-2 0,10-47-18 16,0 35 6-16,0-35-1 0,0 0 2 15,0 0 1-15,10 28-3 0,-10-28 5 0,0 0 5 16,0 0 1-16,35-26-2 0,-35 26-3 0,34-43-6 16,-14 11 0-16,2 3-6 0,3-3 3 0,1-1-3 15,-4 1 5-15,2 3-2 0,-10 1 2 0,-14 28-4 0,33-49 0 16,-33 49-4-16,20-41 0 0,-20 41-2 16,18-30 2-16,-18 30-2 0,0 0 2 15,0 0-2-15,0 0-1 0,0 0 0 0,0 0-1 16,0 0 3-16,0 0 0 0,16 36 1 0,-16-36-4 15,-4 47 0-15,4-47-7 0,-4 49-4 0,4-21-16 16,0-28-10-16,4 53-26 16,-4-53-18-16,16 51-42 0,-16-51-58 0,17 39-120 0,-17-39-195 0,28 28 47 0,0 1 417 15</inkml:trace>
  <inkml:trace contextRef="#ctx0" brushRef="#br1" timeOffset="324287.8625">17172 10841 690 0,'0'0'38'0,"0"0"-14"0,0 0 5 16,0 0 14-16,0 0 12 0,0 0 16 31,0 0 2-31,0 0 0 0,0 0-18 0,0 0-18 15,0 0-8-15,0 0 4 0,0 0 6 0,0 0 2 16,52 2-8-16,-52-2-6 0,61-2-1 0,-21-6 4 16,9 8 4-16,2-6 2 0,7 4-4 0,3-5-8 15,1 1-7-15,1-6-1 0,8 2-2 0,-5-4-2 16,5 0-3-16,-6-1-5 0,-1 1-4 0,-3 2 1 16,-9-2-3-16,-3 4-4 0,-13-1-12 0,-5 5-15 15,-31 6-18-15,38-6-15 0,-38 6 2 0,0 0-42 16,0 0-15-16,0 0-77 0,0 0-71 0,-48 12-158 15,39 13 144-15,-39-29 283 0</inkml:trace>
  <inkml:trace contextRef="#ctx0" brushRef="#br1" timeOffset="324750.8764">17586 10625 517 0,'8'-32'73'0,"-8"32"-8"16,0 0 14-16,39-14 8 0,-39 14 4 0,32-13-12 15,-32 13-27-15,0 0 8 0,30-16-29 16,-30 16 5-16,0 0-13 0,28 2-4 0,-28-2 0 0,0 0 8 16,0 0 6-16,0 0 2 0,-2 27 15 0,2-27-24 15,-26 36 9-15,26-36-39 0,-46 41 16 0,19-19-16 16,-11-1 17-16,2 7 2 0,-9-6-1 0,-3 9 9 16,-3-5 3-16,9 5 12 0,-9-7 1 0,13 5 6 15,0-9-7-15,11 6-2 0,27-26-12 16,-38 33-8-16,38-33-10 0,-8 28-1 0,8-28-3 15,16 27 6-15,-16-27-1 0,48 26 2 0,-11-18-4 32,9-2-3-32,9-3-2 0,8-5-4 0,3-3-8 15,1-1-13-15,6 2-21 0,-11-10-24 0,3 16-25 16,-21-20-28-16,17 28-38 0,-61-10-29 0,75-6-46 16,-75 6-43-16,38-14-110 0,7 34 208 0,-45-20 181 15</inkml:trace>
  <inkml:trace contextRef="#ctx0" brushRef="#br1" timeOffset="324891.5895">18033 11166 1415 0,'0'0'112'0,"0"0"-53"0,0 0-7 15,0 0 8-15,0 0-14 0,0 0-18 16,0 0-13-16,0 0-8 0,0 0-16 16,0 0-19-16,-17-32-33 0,17 32-60 0,0 0-115 15,-28-27-325-15,28 27 24 0,-56-20 297 0</inkml:trace>
  <inkml:trace contextRef="#ctx0" brushRef="#br1" timeOffset="325657.1838">3036 12705 1239 0,'-28'28'88'0,"0"-28"-30"16,28 0-19-16,0 0-20 0,0 0-9 16,0 0-3-16,0 0-2 0,0 0 4 0,0 0 5 15,36 13 0-15,-6-17-1 0,7-5-6 0,7-1 12 16,8-6-16-16,3-6 12 0,2 3-36 0,7-1 19 16,-5 0-21-16,5 3 5 0,-1 5-6 0,-10-8-25 15,13 16-40-15,-29-16-51 0,25 26-71 0,-35-13-147 16,-27 7-62-16,62 1 217 0</inkml:trace>
  <inkml:trace contextRef="#ctx0" brushRef="#br1" timeOffset="325829.0701">2870 12969 1268 0,'0'0'99'0,"-54"25"-66"0,54-25-13 15,-30 14-17-15,30-14-4 0,0 0 0 0,0 0-1 16,28 6 2-16,-28-6 0 0,66-8 0 15,-21-2-6-15,12-5-10 0,7-9-16 0,17 4-23 16,-8-17-44-16,28 17-53 0,-25-25-70 0,13-4-228 16,14 23 64-16,-32-27 386 0</inkml:trace>
  <inkml:trace contextRef="#ctx0" brushRef="#br1" timeOffset="326110.3359">3832 12449 1266 0,'0'0'50'0,"0"0"-46"16,0 0-11-16,0 0 0 0,0 0-1 0,0 0 8 15,38 20 3-15,-38-20 8 0,53-6 9 0,-15-6 6 16,1 6 5-16,5-4 2 0,3 6-1 16,-3-5 3-16,7 9-2 0,-11-4-2 15,6 8-7-15,-9 2-8 0,-3 5 0 0,-34-11-4 16,39 34 6-16,-39-34-3 0,8 53 1 0,-18-16-1 15,-7 9 3-15,-13 3 10 0,-12 4-30 0,-7 0 20 16,-7 0-30-16,-5 4 10 0,0-6 8 0,3-1-7 16,1-5 5-16,5-4-7 0,5-3 5 0,11-5-7 15,2-9-6-15,34-24-29 0,-29 35-31 16,29-35-45-16,0 0-71 0,45 8-119 0,-9-20-204 16,2-23 38-16,27 21 450 0</inkml:trace>
  <inkml:trace contextRef="#ctx0" brushRef="#br1" timeOffset="326891.6305">5214 12276 783 0,'0'0'120'16,"0"0"-39"-16,-36-22 4 15,36 22-5-15,0 0-6 0,0 0-9 0,0 0-16 16,0 0-7-16,-33 8-8 0,33-8-6 0,0 0-10 15,-28 42 0-15,28-42-6 0,-20 59 7 0,10-22-3 16,4 8 2-16,0 2-9 0,1 7 7 0,-5 5 9 16,4 2-28-16,0-4 27 0,-2 6-32 0,0-12 9 15,0 0 9-15,4-6-4 0,-2-1 5 0,6-9-2 16,0-1 5-16,0-34-3 0,0 47 3 16,0-47-6-16,6 29 0 0,-6-29-4 0,0 0-1 15,0 0-1-15,0 0 1 0,0 0 4 0,0 0 1 16,0 0 1-16,12-31-4 0,-12 1 0 0,2-1-5 15,0-9 4-15,-2-3-7 0,4-2 9 16,-4-2-8-16,0-1 7 0,-6-3 8 0,4-10-29 16,0-2 29-16,-2-6-27 0,4 2 11 0,4 2 9 15,0 8-10-15,4 2 9 0,2 8-9 16,8 6 7-16,-1 5-5 0,1 5 4 0,-18 31 0 16,46-47 0-16,-46 47 0 0,47-28 1 0,-47 28-4 15,58-14 3-15,-23 8-2 0,3 6 0 0,4 2 0 16,-5 2-1-16,-3 2 1 0,-5 6-3 0,-29-12 3 15,46 33-3-15,-46-33 3 0,28 48-1 0,-28-48 3 16,8 57-4-16,-12-26 5 0,-6 3-3 16,-8-1 1-16,-4 4-2 0,-13 1 3 0,-3-1-4 15,-8 1 6-15,-5-3-7 0,1-3 3 16,-1-1-8-16,1-3-1 0,7-1-15 0,3-7-8 16,11 4 7-16,-7-15-27 0,36-9-7 0,-32 8-56 15,32-8-62-15,0 0-78 0,36-8-228 0,2 24 40 16,-38-16 368-16</inkml:trace>
  <inkml:trace contextRef="#ctx0" brushRef="#br1" timeOffset="327282.2909">5644 12969 562 0,'0'0'139'0,"12"-30"-35"0,-12 30-3 16,0 0 6-16,0 0-4 0,0 0-7 0,0 0-12 15,0 0-12-15,0 0-14 0,0 0-15 16,0 0-13-16,0 0-11 0,0 0-6 0,0 0-5 16,0 0 6-16,0 0 0 0,-2 34 3 0,2-34-3 15,-6 37-2-15,6-37-10 0,-4 51 4 0,-2-23-8 16,4 1 3-16,-6-1-2 0,0 3 2 16,-2-1-4-16,10-30-9 0,-12 47-7 0,12-47-1 15,-6 36-22-15,6-36-8 0,0 0-29 0,0 0-36 16,8 31-42-16,-8-31-50 0,0 0-103 0,0 0-113 15,16-35 244-15</inkml:trace>
  <inkml:trace contextRef="#ctx0" brushRef="#br1" timeOffset="327485.3907">5446 12916 1183 0,'-28'-14'127'0,"28"14"-29"0,0 0-23 0,0 0-17 16,0 0-22-16,0 0-17 0,0 0-13 0,0 0-5 15,0 0 2-15,0 0 1 0,0 0 4 0,53-10 1 16,-23 4-3-16,6-4-3 0,1-2-1 16,5-1-9-16,0 5-17 0,-7-8-28 0,11 14-32 15,-18-22-45-15,23 28-54 0,-51-4-58 0,50-35-206 16,-9 49 31-16,-41-14 362 0</inkml:trace>
  <inkml:trace contextRef="#ctx0" brushRef="#br1" timeOffset="328100.6343">5996 12916 615 0,'0'0'54'0,"0"0"-15"0,0 0 13 0,0 0 22 15,0 0 1-15,0 0 3 0,28 33-2 0,-28-33-2 16,0 0-11-16,0 0-15 0,8 41-14 0,-8-41-10 16,6 40 13-16,-6-40-2 0,-8 41 10 0,8-41-11 15,-20 47-9-15,20-47 1 0,-24 52 2 16,24-52-3-16,-17 41 2 0,17-41-13 0,0 0-3 15,-12 27-3-15,12-27-2 0,0 0-1 16,0 0-2-16,0 0-2 0,0 0-1 0,0 0-1 16,0 0 1-16,0 0 2 0,17-41-2 0,-17 41 4 15,28-53-5-15,-10 21 4 0,-4 5-4 0,2-1 3 16,-4 1-2-16,-12 27 2 0,21-53-3 0,-11 25 3 16,-2 3-3-16,-8 25 4 0,14-48-4 15,-14 48 3-15,16-31-3 0,-16 31 4 0,0 0-3 16,12-30-1-16,-12 30 0 0,0 0 1 0,0 0-1 15,0 0 2-15,35-23-2 0,-35 23 0 0,0 0 0 16,34-8 1-16,-34 8-2 0,0 0 2 0,38 0-1 16,-38 0 1-16,0 0-1 0,37 8 0 0,-37-8-1 15,0 0 2-15,34 11 1 0,-34-11-1 16,0 0 0-16,30 14-1 0,-30-14 2 0,0 0-3 0,0 0 4 0,0 0-1 16,0 0-1-16,10 32 1 0,-10-32 3 0,0 0-4 15,-16 33 3-15,16-33-3 0,-14 28 1 0,14-28-1 16,-24 37 3-16,24-37-3 0,-20 38 6 0,20-38-2 15,-16 37 3-15,16-37-1 0,-11 37 0 0,11-37-5 16,-2 28 2 0,2-28-3-16,0 0 2 0,4 27-2 15,-4-27 2-15,0 0-1 0,0 0 0 16,0 0 1-16,0 0 2 0,27 4-1 0,-27-4 0 16,0 0 2-16,42-37-3 0,-42 37 2 0,32-41-5 15,-32 41 3-15,27-46-4 0,-27 46 5 0,20-49-5 16,-20 49 3-16,6-49-4 0,-6 49 0 0,-2-43-4 15,2 43 1-15,-14-32-5 0,14 32 0 0,0 0-3 16,-22-27-3-16,22 27-6 0,0 0-7 0,0 0-12 16,0 0-10-16,-35 4-9 0,35-4-17 0,0 0-23 15,6 39-48-15,-6-39-55 0,0 0-199 0,0 0-7 16,0 0 319-16</inkml:trace>
  <inkml:trace contextRef="#ctx0" brushRef="#br1" timeOffset="328385.2043">6864 12378 971 0,'0'0'82'0,"0"0"2"0,-30-33 11 16,30 33 0-16,0 0-18 0,0 0-17 15,0 0-16-15,-32 16-12 0,32-16-13 16,-22 37 1-16,7-9-5 0,5 7 6 0,-2 0-4 15,4 9 3-15,-8-3-7 0,8 8-16 0,-4-3 24 16,4 7-29-16,-2-6 25 0,2-2-12 0,6-4-8 16,0-5 3-16,4-5-5 0,-2-31-16 0,16 56-16 15,-16-56-1-15,28 39-24 0,-28-39-9 0,32 24-26 16,-32-24-43-16,43 0-52 0,-43 0-20 0,40-34-85 16,3 28-89-16,-31-37 251 0</inkml:trace>
  <inkml:trace contextRef="#ctx0" brushRef="#br1" timeOffset="328564.287">7020 12506 714 0,'16'-39'148'0,"-24"11"-59"0,8 28-2 0,-8-31 2 16,8 31 0-16,0 0-17 0,0 0-18 0,0 0-25 15,0 0-15-15,-18 33-11 0,18-33 1 16,-16 48-4-16,10-15 4 0,-2 4-6 0,-1 3 5 16,1 5 12-16,-6 0-33 0,8-1 23 0,-8 1-44 15,10-2-4-15,-12-9-20 0,18 11-39 0,-2-45-13 16,-4 65-12-16,4-65 16 0,2 59-23 0,-2-59-52 15,-2 29-148-15,26 5 190 0,-24-34 144 16</inkml:trace>
  <inkml:trace contextRef="#ctx0" brushRef="#br1" timeOffset="329357.8616">7111 12829 936 0,'0'0'239'0,"-28"6"-203"0,28-6-34 16,0 0 0-16,0 0-1 0,0 0 3 0,0 0 9 16,0 0 6-16,0 0 5 0,44 20-3 0,-44-20-4 15,49-6 0-15,-11-4 8 0,6 2-2 0,1-8 2 16,3 1-11-16,3-1-7 0,-3 0-6 0,-3 2 1 16,-5 0-2-16,-5 1 0 0,1-5 21 15,-36 18-22-15,38-24 21 0,-38 24-17 0,0 0 1 16,0 0 1-16,0 0 1 0,0 0-5 15,0 0-1-15,-36-17 0 0,36 17 1 0,-53 6 0 16,23 5-17-16,-6-3 30 0,7 10-12 0,-7-8 26 16,8 7 4-16,-2-3-9 0,30-14-4 0,-43 40-11 15,43-40-1-15,-30 41-8 0,30-41 3 0,-16 41-4 16,16-41 2-16,0 40-3 0,0-40 4 0,16 31-4 16,-16-31 5-16,32 22-2 0,-32-22 0 15,51 10 1-15,-21-10-3 0,4-2-7 0,-5-6-9 16,9 2-2-16,-2-10-6 0,1 6-4 0,-1-11-7 15,2 7-10-15,-11-10-8 0,11 9-2 0,-38 15-1 32,51-40 9-32,-51 40 8 0,38-41 17 0,-38 41 12 15,22-36 10-15,-22 36 21 0,8-33-5 16,-8 33 32-16,0 0 0 0,0 0 10 0,-18-30-1 16,18 30-10-16,0 0-13 0,0 0-26 15,-40 28 16-15,40-28-18 0,-35 39 19 0,35-39 6 16,-38 48-6-16,22-21 1 0,16-27-10 0,-20 47 0 15,20-47-8-15,-9 44 1 0,9-44-3 0,5 33 4 16,-5-33-1-16,0 0 5 0,28 26-2 0,-28-26-1 0,34 4-1 0,-34-4-2 16,51-10 0-16,-19-4-1 0,2-4 0 0,1-3-5 15,3-3 4-15,-2-2-4 0,1 3 2 16,-3-3-3-16,-4 3 3 0,-3 1-4 0,-27 22 3 16,46-37 0-16,-46 37 0 0,0 0-1 0,30-24 2 15,-30 24 1-15,0 0 0 0,0 0 0 0,0 0-2 16,0 0-3-16,-28 31 0 0,28-31 3 0,-42 58-4 15,14-19 6-15,-5 10-6 0,3 4 8 0,-6 6-7 0,-1 4 7 16,-3 12-11-16,7 0 9 0,-3 2-9 16,2-7 8-16,7-5-7 0,-1-7 9 0,8-7-7 15,2-4 10-15,6-12-3 0,4-5 4 16,8-30 3-16,-7 41-13 0,7-41 15 0,0 0-12 16,0 0 17-16,0 0-3 0,0 0 4 0,0 0 18 15,0 0-20-15,17-45 9 0,-13 6-15 0,2-7-11 16,2-3 6-16,-6 0-7 0,-2 2 4 0,2 3-4 15,-2-3 3-15,4 2-8 0,-2-6 2 16,2-4-14-16,12 5-4 0,-2-7-17 0,13 20-12 16,-5-12-33-16,24 23-31 0,-26-23-51 0,35 39-87 15,-27-21-121-15,13 3-115 0,17 24 225 0</inkml:trace>
  <inkml:trace contextRef="#ctx0" brushRef="#br1" timeOffset="329592.3061">8891 12607 1196 0,'0'0'159'0,"0"0"-132"0,0 0-10 16,0 0 7-16,34-22 3 0,-34 22-2 0,59-24-6 15,-25 11-4-15,4 1-8 0,-3 2-3 0,5 0-7 16,1 2-8-16,-3-2-17 0,0 12-23 16,-38-2-46-16,57 0-61 0,-57 0-105 0,0 0-193 15,32-4 13-15,-32 4 434 0</inkml:trace>
  <inkml:trace contextRef="#ctx0" brushRef="#br1" timeOffset="329764.1386">8816 12859 1498 0,'0'0'61'16,"0"0"-33"-16,0 0-2 0,0 0-4 0,0 0-1 16,34-10-3-16,-5 0-4 0,1-6-7 0,8-2-6 15,11-1-6-15,-1-7-21 16,9 10-26-16,-5-23-29 0,17 33-112 0,-24-35-134 16,19 11-186-16,9 13 21 0,-14-25 486 0</inkml:trace>
  <inkml:trace contextRef="#ctx0" brushRef="#br1" timeOffset="330357.9549">10610 12235 605 0,'0'0'225'0,"-16"-38"-78"16,16 38-17-16,0 0-13 0,0 0-14 0,-22-33-22 15,22 33-19-15,0 0-9 0,-33-14-9 0,33 14-6 16,-36 0-7-16,36 0-10 0,-48 12-4 0,23-2-3 16,25-10 4-16,-56 37 0 0,29-11 6 15,-1 1-3-15,0 5 0 0,0 1-5 0,3 6 4 16,5 3-8-16,2 3 4 0,2 2-7 0,6 1 4 15,6-3-5-15,4 4-13 0,2-2 24 0,10-3-26 16,4 1 26-16,10-10-11 0,1-5-5 0,5-9 2 16,8 1-5-16,5-10 6 0,5-4-3 0,7-12 2 15,5-6 2-15,-1-6-5 0,-2-15 5 16,5-1-4-16,-7-11 4 0,5-8 11 16,-7-8-25-16,-2 0 22 0,-7-4-24 0,-8 4 5 15,-11 4 8-15,-15 3-7 0,-6 7 5 0,-16 4-6 16,-6 5-1-16,-11 1-6 0,-9 3 0 0,-5 3-5 15,-11 3 2-15,-3 5-1 0,-1 11 1 0,-1 2-2 16,-3 10 1-16,5 4-2 0,7 8-8 0,3-1-11 16,15 11-33-16,-8-22-45 0,40 26-94 0,-2-28-139 15,0 0-180-15,0 0 42 0,0 0 453 16</inkml:trace>
  <inkml:trace contextRef="#ctx0" brushRef="#br2" timeOffset="334375.8319">11992 11863 825 0,'0'0'125'16,"0"0"-21"-16,0 0-20 0,0 0-6 0,0 0-11 15,0 0-16-15,0 0-16 0,0 0-14 0,0 0-3 16,-30 41-1-16,26-13 6 0,-8 1-2 0,7 16 8 15,-7 3-8-15,6 9 2 0,-4 2-11 0,8 4 12 16,-6-6-13-16,6 4 12 0,-4-8-12 16,6 2 1-16,0-4-11 0,0-2 7 15,6-1 10-15,-2-3-33 0,4-8 32 0,2 1-34 16,0-9 3-16,-10-29-26 0,27 49-21 0,-27-49-20 16,26 40-55-16,-26-40-48 0,0 0-142 0,34 23-126 15,-34-23 100-15,0 0 352 0</inkml:trace>
  <inkml:trace contextRef="#ctx0" brushRef="#br2" timeOffset="334563.304">11649 12416 1476 0,'0'0'89'0,"0"0"-29"0,0 0-25 16,0 0-11-16,0 0 0 0,0 0 2 15,0 0 6-15,54-22-5 0,-18 12-4 16,7 4-8-16,5-6-7 0,7 1-4 0,6-1-3 15,1 0-3-15,5 0-7 0,-7-2-23 0,9 9-44 16,-24-23-70-16,31 38-157 0,-19-22-267 0,-3-4 45 16,9 18 345-16</inkml:trace>
  <inkml:trace contextRef="#ctx0" brushRef="#br2" timeOffset="335204.2504">13691 12469 1116 0,'0'0'178'0,"0"0"-87"0,0 0-23 0,0 0-13 16,0 0-1-16,0 0 2 0,0 0-2 0,0 0-2 15,48-10-12-15,-17 2-10 0,9-2-13 0,5-2-5 16,11-1-6-16,1-5-2 0,11 0-2 0,-3 3 1 16,0-3-2-16,1 6 0 0,-3 2-2 0,-2 0 1 15,-3 2-2-15,-5 1 2 0,-5 3-4 16,-9 4-5-16,-3-2-2 0,-2 2-4 0,-34 0-3 15,43 2 0-15,-43-2-6 0,0 0-11 16,0 0-8-16,32 4-10 0,-32-4-3 0,0 0-8 16,0 0-31-16,0 0-62 0,0 0-90 0,-18-28-213 15,18 28 15-15,0 0 363 0</inkml:trace>
  <inkml:trace contextRef="#ctx0" brushRef="#br2" timeOffset="336001.119">15596 11987 590 0,'2'-40'200'0,"-2"40"-87"0,0 0-2 15,0 0-12-15,-30-23-11 0,30 23-18 0,0 0-15 16,0 0-13-16,0 0-8 0,0 0-8 0,0 0-11 16,0 0-4-16,0 0-2 0,-24 37 6 0,24-37 3 15,-2 55 8-15,-2-21-2 0,0 7 3 0,-1 2-8 16,-1 8 4-16,-2-1-13 0,4 5 3 15,-8 0-10-15,2 0 7 0,-2 0-10 0,0 0 10 16,-4-4-9-16,-1-3-15 0,5-1 34 16,-2 0-28-16,2-10 34 0,2 1-9 0,10-38-8 15,-24 45 1-15,24-45-8 0,0 0 0 0,0 0 1 16,0 0 2-16,0 0-1 0,0 0 1 0,0 0-2 16,0 0-3-16,14-43 3 0,-4-4 14 0,8-1-27 15,0-5 29-15,3-2-29 0,-1 4 7 16,-2 0 8-16,-2-2-7 0,-6-3 7 0,-2-3-8 15,0-4 8-15,-4-3-8 0,3-5 8 0,1 0-9 16,2 0 9-16,0 2-10 0,0 2 9 0,8 2-9 16,0 8-10-16,6 8 28 0,-1 8-29 0,3 7 32 15,2 9-13-15,-28 25-3 0,55-38 3 0,-25 28-3 16,4 0 1-16,-5 10 0 0,5 0-1 16,2 4 1-16,-7 2 0 0,5 8-1 15,-4 2-2-15,-3 2 3 0,-27-18-3 0,48 47 4 16,-48-47 14-16,36 59-31 0,-27-28 31 0,-1 5-30 15,-6-3 12-15,-4 5 5 0,-8 3-5 0,-7 0 5 16,-11-1-4-16,-2 3 4 0,-13-2-5 0,-3-3 5 16,-3 1-5-16,-5-2 3 0,-1-1-6 0,-1-7 0 15,5-1-11-15,-5-8-5 0,17-1-16 16,-3-11-12-16,42-8-25 0,-45 10-26 0,45-10-78 16,0 0-95-16,0 0-213 0,0 0 20 0,7-31 394 15</inkml:trace>
  <inkml:trace contextRef="#ctx0" brushRef="#br2" timeOffset="342759.3321">16428 12581 972 0,'0'0'91'0,"0"0"-30"0,0 0-9 16,0 0 4-16,-16-29-4 0,16 29-2 0,0 0-9 16,0 0-6-16,-30-12-6 0,30 12-11 0,-32 4-9 15,32-4-3-15,-45 13 2 0,45-13 7 0,-58 26 9 16,27-4 12-16,-9-9 4 0,8 11-18 15,-11-4 35-15,13 7-40 0,-4-5 26 16,34-22-20-16,-47 37-12 0,47-37-2 0,-22 28-8 16,22-28 0-16,0 0-3 0,0 37 1 0,0-37-4 15,0 0-3-15,40 40-12 0,-40-40-14 0,43 29-19 16,-43-29-16-16,52 26-21 0,-52-26-23 0,71 17-45 16,-71-17-41-16,79-1-74 0,-39 6-115 15,-10-24 23-15,29 29 365 0</inkml:trace>
  <inkml:trace contextRef="#ctx0" brushRef="#br2" timeOffset="343218.419">16649 12676 709 0,'8'-40'160'0,"-8"40"-87"15,0 0-20-15,0 0 6 0,-16-35-7 0,16 35 10 16,0 0-23-16,0 0 7 16,0 0-3-16,0 0-4 0,-27-10-8 0,27 10 0 15,0 0-2-15,0 0 4 0,0 0 3 0,-28 6 1 16,28-6 1-16,0 0 0 0,-34 14-1 0,34-14-2 15,-27 19-6-15,27-19-22 0,-30 22 28 0,30-22-36 16,-38 33 30-16,38-33-14 0,-28 38-5 0,28-38 0 16,-27 29-5-16,27-29-1 0,0 0-3 0,-28 38 1 15,28-38-3-15,0 0 2 0,-8 27-2 16,8-27 2-16,0 0-1 0,0 0 1 0,18 28-1 16,-18-28 1-16,0 0-1 0,44 17 0 0,-44-17-1 15,37 2 0-15,-37-2-3 0,48-3-2 0,-19-3 1 16,-29 6-5-16,54-16 0 0,-54 16-5 0,51-26-1 15,-51 26-2-15,42-29 5 0,-42 29 0 0,34-36 7 16,-34 36-1-16,21-31 5 0,-21 31 2 0,14-32 1 16,-14 32 23-16,-2-29-35 0,2 29 36 0,0 0-31 31,0 0 15-31,-18-38 4 0,18 38-3 16,0 0 2-16,0 0-4 0,-23-33 4 0,23 33-3 15,0 0 2-15,0 0-1 0,0 0-3 0,0 0-1 16,0 0-3-16,0 0-5 0,0 0 1 0,0 0 0 15,0 0-2-15,0 0 0 0,0 0-5 0,0 0-4 16,0 0-6-16,0 0-8 0,0 0-24 16,0 0-22-16,0 0-34 0,0 0-74 0,10 39-92 15,-10-39-214-15,0 0 29 0,-8 34 311 0</inkml:trace>
  <inkml:trace contextRef="#ctx0" brushRef="#br2" timeOffset="346700.1816">17061 12746 749 0,'0'0'80'0,"0"0"-28"0,0 0-16 16,0 0 8-16,0 0 8 0,0 0 18 0,0 0 1 15,0 0-2-15,0 0-11 0,0 0-17 0,0 0-13 16,20-33-6-16,-20 33 17 0,0 0-25 16,12-34 18-16,-12 34-22 0,0 0-1 0,6-37 8 15,-6 37 5-15,0 0-10 0,0 0 15 16,0 0-20-16,0 0 8 0,0 0 10 0,-30 6-20 0,30-6 11 0,-26 28-38 16,26-28 20-16,-27 51-19 0,27-51 18 0,-28 51 4 15,28-51-5-15,-18 45-6 0,18-45-18 0,-8 32-14 16,8-32-25-16,0 0-15 0,24 41-25 0,-24-41-11 15,0 0-23-15,30-4-15 0,-30 4-28 16,37-6-40-16,-29-25-92 0,24 37 221 0,-36-40 95 16</inkml:trace>
  <inkml:trace contextRef="#ctx0" brushRef="#br2" timeOffset="346879.3518">17091 12225 1283 0,'0'0'95'16,"-30"4"-30"-16,30-4-9 0,0 0-10 0,0 0-14 15,0 0-12-15,0 0-14 0,0 0-5 0,0 0-7 16,0 0-16-16,0 0-25 0,-6-30-39 0,42 30-78 16,-20-31-130-16,13 3-196 0,23 16 31 0,-28-27 424 15</inkml:trace>
  <inkml:trace contextRef="#ctx0" brushRef="#br2" timeOffset="347159.5543">17622 11979 1384 0,'0'0'80'15,"0"0"-52"-15,0 0-19 0,-28 2-2 0,28-2-2 16,0 0-4-16,0 0-2 0,0 0 3 0,0 27 6 15,0-27 3-15,8 55 7 0,-6-19-3 0,6 9 5 16,-8-2-8-16,2 5 4 0,-4 1-9 0,2 2 4 16,-8-2-11-16,4 2 6 0,-10 1-9 0,4-5 6 15,-6 0 7-15,4-6-29 0,-6 3 27 16,7-3-31-16,-3-4 11 0,2-5-10 16,6-5-23-16,6-27-20 0,0 34-36 0,0-34-28 15,0 0-27-15,0 0-17 0,0 0-31 16,32-8-4-16,-32 8-51 0,29-22 21 0,-29-9 236 0</inkml:trace>
  <inkml:trace contextRef="#ctx0" brushRef="#br2" timeOffset="347300.0968">17564 12676 540 0,'0'0'172'0,"-28"-32"-30"0,28 32-14 16,-31-33-28-16,31 33 2 0,-30-28-20 15,30 28 6-15,-28-20-3 0,28 20-6 0,0 0-4 16,-29-10-10-16,29 10-13 0,0 0-15 0,0 0-16 16,0 0-11-16,0 0-11 0,0 0-2 0,0 0 1 15,0 0-3-15,0 0-10 0,39-39-16 16,-9 33-26-16,-30 6-32 0,73-29-41 0,-49-3-59 15,37 26-73-15,-21-4-215 0,-2-21 49 0,23 25 340 16</inkml:trace>
  <inkml:trace contextRef="#ctx0" brushRef="#br2" timeOffset="347525.5865">17996 12077 1132 0,'0'0'88'0,"0"0"-38"0,-28 12-15 15,28-12 3-15,0 0 0 0,-30 20-1 0,30-20 6 16,-21 39 1-16,15-6 5 0,-12-5-11 16,6 11-4-16,-2-3-15 0,4-1-2 0,-4 3-10 15,8 3 0-15,-2-4-8 0,2-3 3 0,3 3-6 16,-1-3 4-16,8-5-9 0,-4-29-8 0,9 57-10 16,-9-57-34-16,22 46-16 0,-22-46-51 0,36 29-53 15,-36-29-69-15,36-6-168 0,1 26 3 0,-37-20 326 0</inkml:trace>
  <inkml:trace contextRef="#ctx0" brushRef="#br2" timeOffset="347728.6902">18263 12492 1127 0,'-43'-19'83'0,"43"19"-54"16,0 0-11-16,0 0 2 0,0 0-4 0,0 0-4 15,0 0-9-15,0 0 2 0,-28 35 4 0,28-35 7 16,-12 40-3-16,12-40 5 0,-10 49 8 0,2-20-16 15,4 3 8-15,-2-1-35 0,4 1 15 0,-2-5-18 16,4-27 17-16,0 42 3 0,0-42-8 0,6 31-6 16,-6-31-52-16,0 0-25 0,36 34-31 0,-36-34-51 15,0 0-145-15,53-10-67 16,-51-18 182-16</inkml:trace>
  <inkml:trace contextRef="#ctx0" brushRef="#br2" timeOffset="348157.1692">18324 12300 646 0,'0'0'71'0,"0"0"12"0,28 19 28 0,-28-19 14 16,0 0-4-16,0 0-17 0,30 20-9 0,-30-20-16 15,0 0-10 1,0 0-10-16,26 31-6 0,-26-31-11 0,0 0-4 15,12 34-10-15,-12-34-6 0,7 31-9 0,-7-31-1 16,0 34-5-16,0-34 0 0,-4 39-3 16,4-39 2-16,-13 36-3 0,13-36 3 0,-12 33-1 15,12-33 1-15,0 0-2 0,-16 34 0 0,16-34-3 16,0 0 0-16,0 0-2 0,0 0 0 0,0 0 0 16,0 0 0-16,0 0 1 0,0 0 0 15,0 0 1-15,0 0 0 0,43 3 0 0,-43-3-1 16,40-23 1-16,-40 23-2 0,54-32 2 0,-54 32-2 15,49-33 2-15,-49 33-1 0,46-26 2 16,-46 26-3-16,35-17 3 0,-35 17-2 0,0 0 0 16,32-10-2-16,-32 10 1 0,0 0-1 0,0 0 2 15,0 0 2-15,2 27-1 0,-2-27 3 0,-12 44-4 16,0-17 3-16,0 3-5 0,-6 3-16 0,7-3 29 16,-3-1-32-16,14-29 27 0,-14 40-20 0,14-40-19 15,-6 27-21-15,6-27-31 0,0 0-29 16,41 40-67-16,-41-40-74 0,0 0-261 15,58-16 60-15,-58 16 356 0</inkml:trace>
  <inkml:trace contextRef="#ctx0" brushRef="#br2" timeOffset="352655.784">5022 13709 141 0,'0'0'83'15,"0"0"3"-15,0 0-1 0,0 0-11 0,-28-4-7 16,28 4-4-16,0 0-3 0,0 0 4 0,0 0-5 15,0 0-5-15,0 0-2 0,0 0-7 16,0 0-3-16,0 0 0 0,0 0-3 0,0 0 0 16,0 0-1-16,0 0-2 0,-27-10-6 0,27 10-1 15,0 0-5-15,0 0-3 0,0 0-4 0,0 0-4 16,0 0-1-16,0 0-5 0,0 0-3 0,0 0-1 16,0 0-2-16,0 0 0 0,0 0-1 0,0 0 1 15,0 0-1-15,0 0 1 0,0 0 1 0,0 0 0 16,0 0 3-16,0 0-1 0,0 0 3 15,0 0 0-15,0 0 5 0,0 0 6 0,0 0 3 16,0 0-21-16,0 0 17 0,0 0-26 0,37-4 20 16,-37 4 17-16,38 0-22 0,-38 0 18 0,57 4-23 15,-23-8-21-15,5 4 22 0,11-4-21 0,1 0 19 16,9-2 1-16,5-3-3 0,3-5 2 0,5 0-2 16,6-2 4-16,2-2-3 0,-6 5 3 15,5-5-3-15,-5 2 3 0,-4 6-3 0,-5 1 2 16,-3 1 0-16,-6 4-1 0,-1-2 0 15,-3 6 1-15,-5 0-2 0,-3 6 1 0,-1-4 0 0,-9 4-1 0,-3 0 1 16,-4 1-2-16,-28-7 2 0,45 16-2 0,-45-16 2 16,28 14 0-16,-28-14 1 0,0 0 0 0,34 14 1 31,-34-14-1-31,0 0 0 0,0 0 0 0,28 4 0 16,-28-4 1-16,0 0-1 0,0 0-1 15,0 0 2-15,27-8 0 0,-27 8 1 0,0 0 0 16,0 0-4-16,0 0 2 0,32-22-1 0,-32 22 1 0,0 0 0 15,40-14-1-15,-40 14-1 0,29-9 1 0,-29 9 0 16,32-8 0-16,-32 8 0 0,34-10 0 0,-34 10 0 16,35-8 0-16,-35 8-1 0,28-6 0 0,-28 6 0 15,30-8 2-15,-30 8 0 0,0 0 1 16,37-14-2-16,-37 14 1 0,0 0-1 0,32-11 1 16,-32 11 0-16,0 0 0 0,38-16-2 0,-38 16 2 15,27-10-2-15,-27 10 1 0,0 0 0 0,38-8 0 0,-38 8 0 16,0 0-1-16,40-2 0 0,-40 2 0 0,0 0 1 15,37 4-1-15,-37-4 1 0,0 0 0 0,32 10-2 16,-32-10 1-16,0 0-1 0,0 0 1 16,0 0 2-16,0 0 0 0,0 0 0 0,0 0 0 15,0 0 1-15,0 0 0 0,0 0 2 0,0 0 1 16,0 0 1-16,0 0 8 0,0 0 7 0,0 0-1 16,0 0-3-16,0 0-6 0,0 0-6 0,0 0 6 15,0 0 2 1,0 0 4-16,0 0-1 0,0 0-1 15,-34-20-2-15,34 20-1 0,0 0-4 0,-37-8 1 16,37 8-2-16,-36-2-1 0,36 2-2 16,-46 0-2-16,19 0-1 0,-3 2 0 0,-4 0 3 15,3 0-2-15,-5 0 1 0,0-2 1 0,1 2 1 16,-3-2 3-16,8 0 2 0,-3 0 1 0,5-2 0 16,28 2 0-16,-46-8-2 0,46 8-2 0,-29-7-3 15,29 7 1-15,0 0-2 0,0 0-1 0,0 0-3 16,0 0 0-16,0 0-1 0,0 0-2 15,0 0 0-15,0 0 1 0,0 0 0 0,0 0 3 16,47 17 1-16,-19-7-2 0,0 2 3 0,7-2-3 0,-1-4 3 16,-2 3-2-16,1 1 1 0,-3-2-2 0,0 0 2 15,1-2-2-15,-3 0 1 0,-28-6 0 0,50 8 1 16,-50-8-1-16,43 8 0 0,-43-8-1 0,36 7 1 16,-36-7-1-16,0 0 1 0,30 12 0 15,-30-12 1-15,0 0-1 0,0 0 0 0,0 0-1 16,0 0-4-16,11 34 1 0,-11-34 2 0,0 0-1 15,-21 33 6-15,21-33-3 0,-40 30 0 0,8-13-2 16,-3 1-13-16,-5 0 31 0,1 4-30 0,-7-3 31 0,-6 7-15 0,-1-3-3 16,2-1 1-16,-1 0-2 0,1-5 4 0,9-1-3 15,4 0 3-15,7-2-3 0,31-14-6 16,-40 21-13-16,40-21-20 0,0 0-35 16,0 0-24-16,0 0-40 0,0 0-56 0,28 24-123 15,7-20-163-15,-35-4 70 0,78-16 411 0</inkml:trace>
  <inkml:trace contextRef="#ctx0" brushRef="#br2" timeOffset="354968.2475">19158 11325 678 0,'28'-35'119'15,"-28"35"-78"-15,30-24-10 0,-30 24-4 16,45-25-6-16,-45 25-2 0,48-36 0 15,-48 36-2-15,43-33 3 0,-43 33-1 0,28-28 4 16,-28 28 5-16,0 0 19 0,0 0 14 0,0 0 2 16,0 0-9-16,0 0-21 0,0 0-17 0,0 0-3 15,-44 28 7-15,15 3-4 0,-5 17 9 0,-14 5-5 16,1 18 12-16,-14 1-10 0,3 11 15 0,-13 2 7 16,5 7-28-16,-1-5 23 0,4 1-29 15,7-9-3-15,13-4 7 0,15-10-15 0,18-6 6 16,12-6-10-16,16-6 8 0,12-3-8 0,13-7 0 15,13 0-12-15,1-7-5 0,12 3-20 16,-3-15-15-16,17 12-47 0,-20-27-61 0,28 21-121 16,-7-8-210-16,-27-22 72 0,22 26 395 0</inkml:trace>
  <inkml:trace contextRef="#ctx0" brushRef="#br2" timeOffset="355765.172">19313 12128 950 0,'0'0'72'0,"-34"-8"-10"0,34 8 3 0,0 0 6 16,-30-17 2-16,30 17-3 0,0 0-11 16,0 0-11-16,0 0-11 0,0 0-9 0,0 0-6 15,0 0 0-15,0 0 3 0,40-22 3 0,-40 22 2 16,45-10-4-16,-15 4-2 0,12 6-2 0,-1-4-2 16,13 6-3-16,7-4-2 0,4 4 0 0,15-4-3 15,7 4-2-15,4-2-1 0,8 2-4 16,2-2-1-16,6 0-2 0,0 0-1 0,-2-2-1 15,-8-2 1-15,-2 1 0 0,-4 1 1 16,-6 0 1-16,-12 0-1 0,0-2-1 0,-15 4-2 16,-5 0-1-16,-7 0-3 0,-12 4-2 0,-7 0-5 15,-27-4-2-15,32 5-1 0,-32-5 0 0,0 0 4 16,0 0 3-16,0 0 2 0,0 0 4 0,-30 22-1 16,30-22 2-16,-43 6 0 0,15-4 2 0,28-2 0 15,-54 2 0-15,27-2 1 0,-1-2 1 0,28 2 3 16,-46-6 3-16,46 6 2 0,-35-10 1 15,35 10-3-15,-28-12-1 0,28 12-3 16,0 0-2-16,-30-19-2 0,30 19 0 0,0 0 1 16,-27-34-2-16,27 34 1 0,0 0-1 0,-32-33-2 15,32 33 0-15,-28-26 1 0,28 26-2 0,-31-25 4 16,31 25-1-16,-32-28 1 0,32 28-1 0,-46-24 1 16,46 24 0-16,-51-23 3 0,23 19 1 15,-2-2 2-15,-1 2 1 0,-1 2 3 0,4 4 1 16,-1-2 1-16,29 0 2 0,-46 4-3 0,46-4-1 15,0 0-7-15,0 0-3 0,0 0-3 0,0 0-1 16,0 0 2-16,0 0 0 0,-4 33 0 0,4-33 2 16,34 22-2-16,-34-22 2 0,61 24-2 0,-23-12 2 15,3-1-2-15,3 1 1 0,2 0 0 16,-1 2 0-16,1 2 1 0,-1-3 2 16,-5 7-3-16,3-2 3 0,-5 5-4 0,-4-1 1 15,-5-2 0-15,-1-1 0 0,-28-19-2 0,40 42-1 16,-40-42-2-16,17 37 2 0,-17-37-2 0,-11 37 4 15,11-37-4-15,-48 46 1 0,12-23-6 0,-9-1 4 16,-7-2-2-16,1 3 5 0,-5-5-1 0,1-2 3 16,2-1-1-16,-1-3 2 0,9-4-3 0,7-2-2 15,8 0-9-15,30-6-11 0,-33 2-30 16,33-2-46-16,0 0-85 0,-8-34-128 0,8 34-215 16,41-31 22-16,-19-12 385 0</inkml:trace>
  <inkml:trace contextRef="#ctx0" brushRef="#br2" timeOffset="356115.8822">21279 11256 1294 0,'0'0'21'15,"0"0"-7"-15,0 0 9 0,0 0 15 0,0 0 16 16,55 30 13-16,-55-30-12 0,56 43-4 0,-25-15-15 16,7 9-1-16,-2-1-8 0,3 7 4 0,-3-6-5 15,2 9-1-15,-5-7-12 0,-3 6-12 0,-10-5 24 0,-1 7-28 16,-7-2 25-16,-8 4-15 0,-4 1-8 15,-10-1 6-15,-7 0-7 0,-11 0 6 0,-6-2-7 16,-5 5 6-16,-7-3-6 0,-9-2 6 0,-9-4-7 0,-1-1 4 16,-8 1-11-16,-7-6-4 0,13 5-28 15,-14-13-22-15,25 11-46 0,-17-27-56 0,42 29-103 16,-21-19-266-16,16-17 67 0,36-6 293 0</inkml:trace>
  <inkml:trace contextRef="#ctx0" brushRef="#br1" timeOffset="371118.2137">10853 14087 576 0,'0'0'229'0,"6"-30"-122"16,-6 30-26-16,-25-29-24 0,25 29-14 0,0 0-13 15,-40-38-2-15,40 38-4 0,-28-13 0 0,28 13 0 16,-33 0 1-16,33 0-4 0,-38 3 1 16,38-3 2-16,-40 12 0 0,40-12 4 15,-43 26-1-15,43-26 0 0,-40 29-1 0,40-29 1 0,-35 36-6 16,35-36 3-16,-34 41-8 0,34-41-1 0,-26 38-7 16,26-38-3-16,-10 35-5 0,10-35 2 0,8 29-5 15,-8-29 3-15,0 0-1 0,38 36 2 0,-38-36-1 16,45 16 2-16,-45-16-2 0,56 6 1 15,-20-6 0-15,-3-2-1 0,-1-6-1 0,3 2 1 0,-1-6 1 16,-4-2-1-16,0-2 3 0,1-1-3 0,-31 17 1 16,48-36 0-16,-48 36 2 0,37-35-3 0,-37 35 4 15,16-37-3-15,-16 37 2 0,2-42-1 0,-2 42 3 16,-8-33-2-16,8 33 3 0,-18-30-3 0,18 30 3 16,-27-25-2-16,27 25 0 0,-36-16 0 15,36 16-1-15,-38-2-2 0,38 2 3 16,-37 6-4-16,37-6 2 0,-40 21 1 0,40-21-5 15,-35 30 5-15,35-30-4 0,-36 35 3 0,36-35-2 16,-24 42 2-16,24-42-3 0,-12 37 2 0,12-37-3 16,0 38 2-16,0-38-2 0,12 31 1 0,-12-31 1 15,0 0 0-15,36 33 0 0,-36-33 1 0,28 8-2 16,-28-8 2-16,35 2-2 0,-35-2 2 16,36-4-2-16,-36 4 2 0,34-13 2 0,-34 13 0 15,0 0 3-15,31-26-2 0,-31 26 3 0,0 0 0 16,18-33 0-16,-18 33-3 0,0 0 1 0,0-36-3 31,0 36 0-31,0 0-1 0,-20-33 1 0,20 33-3 16,0 0 0-16,0 0 1 0,-33-28-2 0,33 28 1 15,0 0 1-15,-32 0-2 0,32 0 3 0,0 0-2 16,-38 14-2-16,38-14 5 0,0 0-4 16,-33 31 4-16,33-31-1 0,0 0-1 0,-22 32 1 15,22-32-2-15,0 0 0 0,-12 29 0 0,12-29-1 16,0 0 1-16,4 28-2 0,-4-28 1 0,0 0-1 15,0 0 2-15,30 29-1 0,-30-29 1 0,29 10-1 16,-29-10 1-16,44 0 0 0,-44 0 0 0,43-4 0 0,-43 4-1 16,46-11 4-16,-46 11-4 15,42-18 2-15,-42 18 1 0,33-26 0 0,-33 26-1 16,22-29 3-16,-22 29-4 0,14-34 5 0,-14 34-2 0,-2-31 4 16,2 31-3-16,-16-34 2 0,16 34-3 0,0 0 3 15,-42-33-1-15,42 33 2 0,-39-12 1 0,39 12 2 16,-48-4 1-16,48 4-2 0,-45 6 0 0,45-6-2 15,-46 14-1-15,46-14-2 16,-39 29 1-16,39-29-2 0,-34 34 0 16,34-34-2-16,-28 31 1 0,28-31-3 0,-18 36 3 15,18-36-4-15,-2 29 3 0,2-29-3 0,0 0 2 16,14 34-1-16,-14-34 1 0,0 0-2 0,34 17 3 16,-34-17 1-16,0 0 0 0,38 2 1 0,-38-2-1 15,0 0 0-15,35-15 0 0,-35 15 1 0,0 0 0 16,30-32 2-16,-30 32-2 0,10-29 4 15,-10 29 2-15,0 0 5 0,-2-34 1 0,2 34 1 16,0 0-4-16,0 0-5 0,-38-27-1 16,38 27-2-16,0 0-2 0,-37 6-1 0,37-6 0 15,-28 13-3-15,28-13-3 0,0 0-12 0,-34 20-16 16,34-20-34-16,0 0-37 0,10 28-76 0,-10-28-97 0,0 0-246 0,0 0 35 16,36-10 352-16</inkml:trace>
  <inkml:trace contextRef="#ctx0" brushRef="#br2" timeOffset="378224.341">11162 14258 538 0,'0'0'110'0,"-29"-28"-8"16,29 28-9-16,0 0-17 0,0 0-11 0,0 0-14 15,0 0-10-15,0 0-2 0,0 0-1 0,0 0-5 16,0 0-4-16,0 0-3 0,0 0-2 0,0 0 1 15,0 0 3-15,0 0 0 16,0 0-1-16,0 0 0 0,0 0 0 0,0 0 1 16,0 0-3-16,0 0-5 0,0 0-4 0,0 0-6 15,0 0-2-15,0 0-3 0,0 0-2 0,0 0-3 16,0 0 4-16,0 0 8 0,0 0 4 0,21-27 4 16,-21 27-3-16,54-8-8 0,-20 2-5 0,3 4 0 15,5-4-5-15,3 0 1 0,9 0 1 16,1-1 0-16,5 3 0 0,-1-4 3 0,4 0-5 15,1 0 0-15,-1-2 1 0,4 0 0 0,1 0 0 16,-1 3 2-16,0-5-2 0,-3 4 0 0,-3-2-1 16,-3 4 1-16,3 2 0 0,-6 2 0 0,1 0 0 15,1 2-3-15,-1 0-1 0,-5 2 1 0,3 0 0 16,-9 0 3-16,-3 2 0 0,1 0 0 16,-7 0 1-16,2 2-2 0,-3 0 2 15,3-2-1-15,-2-2 0 0,9 2-1 0,-1-2 2 16,1 0-2-16,-1-2 2 0,1-2 0 0,5-2 1 15,-3 0 0-15,-1 0-1 0,-1-2 0 0,1 4-1 16,-1-2 1-16,1 0 0 0,0 4-4 0,-1 0 0 16,-5 0-1-16,3 0 2 0,-11 0 2 0,2 4 2 15,-5 0-3-15,-1-2 2 0,-28-2-1 0,52 10 1 16,-52-10 0-16,41 6-1 0,-41-6 0 16,46 6 1-16,-46-6-1 0,49 3 1 0,-49-3 1 15,50-5-2-15,-50 5 2 0,53-8 0 16,-25 2 2-16,0 0 2 0,-28 6 1 0,53-16-3 15,-53 16 2-15,50-16-2 0,-50 16 0 0,53-15 0 16,-53 15 1-16,51-10-3 0,-51 10 0 0,48-6-1 16,-48 6-2-16,48-2 3 0,-48 2-1 15,43 2-1-15,-43-2 0 0,40 2-2 0,-40-2 1 16,41 2 1-16,-41-2-3 0,42 2 3 0,-42-2-3 16,45 0 1-16,-45 0 3 0,36-2-2 0,-36 2 2 15,34-6 0-15,-34 6 0 0,29-10 0 0,-29 10 1 16,30-14 0-16,-30 14 2 0,36-17 1 0,-36 17 0 15,33-16-1-15,-33 16-1 0,28-10-3 0,-28 10 1 16,0 0-1-16,30-10 0 16,-30 10-1-16,0 0 0 0,0 0-1 0,0 0-1 15,0 0 1-15,0 0 0 0,0 0 1 0,0 0 1 16,0 0 0-16,0 0-1 0,0 0 1 0,0 0 1 16,0 0 1-16,0 0-1 0,0 0 0 0,0 0 1 15,0 0-3-15,0 0 2 0,0 0 0 0,0 0-2 16,0 0 2-16,0 0-1 0,0 0-1 0,0 0 2 15,0 0-4-15,0 0 3 0,0 0-1 16,0 0 2-16,0 0 0 0,0 0-2 0,0 0 2 16,0 0-2-16,0 0 3 0,0 0 0 0,0 0 1 15,0 0 0-15,0 0 0 0,0 0 0 0,0 0-1 16,0 0-1-16,0 0 0 0,0 0-2 16,-36 10 3-16,36-10-1 0,-30 0 1 0,30 0 3 15,-33-2-2-15,33 2 4 0,-34-10 1 0,34 10 1 16,-41-12 4-16,41 12 2 0,-46-13-1 15,46 13 2-15,-49-10-4 0,49 10 3 0,-52-4 1 16,24 0-3-16,28 4 1 0,-49-6-4 0,49 6-4 16,-50-2 0-16,50 2-2 0,-45 0 0 0,45 0-1 15,-40 2 0-15,40-2 0 0,-30 2 1 0,30-2-3 16,0 0-2-16,0 0 0 0,0 0-3 0,0 0-1 16,0 0-1-16,0 0 1 0,0 0 3 15,0 0 2-15,0 0 0 0,36 31 1 0,-36-31-3 16,58 8 3-16,-23-4-2 0,5-4 1 15,3-2-3-15,5 0-2 0,-3-2 2 0,1 0 0 16,0 4 3-16,-3-2 0 0,-5 2 1 0,-9-1-1 16,-29 1 1-16,46 1-1 0,-46-1 0 0,0 0 0 15,0 0-1-15,0 0 2 0,0 0-2 0,18 28 3 16,-18-28-2-16,-18 39 1 0,-2-7-3 16,-8-1 2-16,-7 1-5 0,-9 5 5 0,-3-1-1 15,1-5 3-15,-1 1 1 0,-1-3 3 0,-1 3-4 16,7-3 6-16,-2-1-5 0,9-1 5 0,-1-7-5 15,6 6 2-15,30-26-4 0,-39 35 1 0,39-35-4 16,0 0 0-16,-32 30-6 0,32-30-8 16,0 0-15-16,0 0-20 0,0 0-38 0,0 0-41 15,34 13-104-15,-34-13-307 0,0 0 26 16,41-33 215-16</inkml:trace>
  <inkml:trace contextRef="#ctx0" brushRef="#br2" timeOffset="389312.4259">5315 14372 570 0,'30'-14'156'0,"-30"14"-88"0,8-33-25 0,-8 33-17 16,12-32-3-16,-12 32 7 0,0 0 12 15,7-33 19-15,-7 33 9 0,0 0-5 0,0 0-12 16,0 0-25-16,0 0-12 0,-35 14-9 0,35-14 7 16,-28 37 2-16,16-9 8 0,-12 1-1 0,13 7-2 15,-9 1-4-15,6 6 6 0,2 1-6 0,4 3 7 16,-2-2-12-16,2 4-17 0,0 3 30 0,2 1-34 15,1 0 29-15,3-4-14 0,-4 4-9 0,6-8 7 16,0-1-5-16,6-5 3 0,-4-5-5 0,-2-34 5 0,11 45-5 16,-11-45 7-16,0 0 0 0,0 0 4 0,0 0 9 15,34 14 6-15,-34-14 3 0,10-30-2 0,-2 1-8 16,2-9-13-16,-2-11 2 0,2-8-11 0,-1-4 10 16,7-2 7-16,-4 2-27 0,2 2 29 0,-8 0-27 15,0 0 13-15,-4 0 9 0,0-4-11 0,2 6 9 16,-2-2-10-16,4 1 9 0,0 9-7 0,2 8 7 31,0 9-6-31,-8 32 5 0,17-47-3 0,-17 47 0 16,20-33-1-16,-20 33 0 0,30-22-1 0,-30 22 3 15,36-12-2-15,-36 12 4 0,41-4-2 0,-41 4-3 16,42 6 0-16,-42-6-3 0,39 18 3 0,-39-18 0 16,24 31 0-16,-24-31 0 0,16 44 1 0,-16-44-4 15,-2 51 7-15,-8-18-11 0,-6 1-3 0,-4 9-17 16,-13-5-4-16,5 9-16 0,-12-12 1 0,9 12-17 15,-9-17-11-15,20 15-43 0,-17-25-48 16,23 15-87-16,-4 3-193 0,18-38 122 0,-10 39 324 16</inkml:trace>
  <inkml:trace contextRef="#ctx0" brushRef="#br2" timeOffset="389818.7511">5836 14845 612 0,'0'0'76'16,"0"0"-22"-16,0 0-5 0,0 0 11 15,0 0-6-15,0 0 4 0,0 0-6 0,10 31-15 16,-10-31-2-16,4 28-19 0,-4-28-11 0,8 33-5 16,-8-33 2-16,8 39-4 0,-8-39 3 0,0 50-3 15,-2-21 3-15,-4 3-5 0,-2-3 2 0,4 3-4 16,-6-5-21-16,4 1-8 0,6-28-3 0,-10 39-27 15,10-39-5-15,0 0-55 0,0 0-65 0,0 0-153 16,0 0 141-16,0 0 202 0</inkml:trace>
  <inkml:trace contextRef="#ctx0" brushRef="#br2" timeOffset="390006.254">5691 14754 1140 0,'-25'-4'111'15,"25"4"-39"-15,0 0-28 0,0 0-19 16,0 0-14-16,0 0-8 0,0 0-2 0,0 0-17 16,0 0 19-16,33 16-18 0,-9-18 18 0,12 0 16 15,7-6-29-15,1-2-3 0,9 6-47 0,-9-17-42 16,17 17-38-16,-15-20-34 0,17 16-34 0,-13-8-38 16,-9-11-84-16,22 33 213 0,-35-34 117 0</inkml:trace>
  <inkml:trace contextRef="#ctx0" brushRef="#br2" timeOffset="390662.4728">6406 14776 655 0,'0'0'77'16,"0"0"-23"-16,-18 33-11 0,18-33 10 0,0 0 6 16,-8 34 16-16,8-34-4 0,0 29-9 15,0-29-14-15,-2 32-9 0,2-32-4 0,0 43-4 16,0-43-3-16,-6 41-8 0,6-41 0 0,-5 45-1 15,5-45 5-15,-12 44-3 0,12-44 7 0,-14 39-4 16,14-39-4-16,0 0-1 0,-16 36 3 0,16-36 5 16,0 0-2-16,0 0-3 0,0 0-3 0,0 0-3 15,0 0-3-15,0 0-5 0,0 0-6 16,2-34-1-16,-2 34-4 0,18-45 5 16,-18 45-4-16,25-53 4 0,-7 25-2 0,-18 28 0 15,28-53-1-15,-12 25 2 0,-16 28-3 0,22-51 3 16,-22 51-4-16,17-45 5 0,-17 45-3 0,12-33 2 15,-12 33-1-15,0 0 1 0,0 0-1 0,0 0-1 16,0 0 1-16,0 0-2 0,0 0-1 0,0 0-2 16,0 0 0-16,0 0 2 0,0 0 1 15,34 0 2-15,-34 0 0 0,28 5-2 0,-28-5 0 16,45-5 4-16,-17 3-3 0,6-6 3 0,1 2-1 16,5-6-1-16,3 2 17 0,3 0-35 0,-4 0 32 15,1 1-35-15,-7 1 15 0,-7 2 1 16,-29 6-1-16,46-8-2 0,-46 8-4 0,0 0 1 15,0 0 3-15,0 0 2 0,0 0 5 0,0 0 18 16,0 0-15-16,-40 33 15 0,40-33-32 16,-53 32 21-16,25-10-11 0,-7-3 23 0,7 9 6 15,-6-3-4-15,10 3 0 0,-3-4-7 0,3 3 3 16,24-27-8-16,-30 45 2 0,30-45-5 0,-14 36 0 16,14-36-4-16,6 29 1 0,-6-29-2 0,0 0 0 15,46 32-1-15,-46-32 3 0,45 16 0 0,-17-14 3 16,2-2 2-16,2-8-2 0,-1-2-3 0,-3-2 0 15,0-4-1-15,-1 1-5 16,-27 15 8-16,44-42-5 0,-44 42 2 0,34-45-1 16,-34 45 3-16,11-49-4 0,-11 49 6 0,-7-48-6 15,7 48 1-15,-20-45-4 0,20 45 0 0,-28-39-5 16,28 39-17-16,-34-28 34 0,34 28-34 0,-31-12 31 16,31 12-19-16,-32 0-7 0,32 0 5 0,0 0-29 15,0 0-7-15,-30 16-41 0,30-16-44 16,0 0-51-16,28 34-79 0,-28-34-146 0,0 0-13 15,57 8 374-15</inkml:trace>
  <inkml:trace contextRef="#ctx0" brushRef="#br2" timeOffset="390912.578">7454 14313 893 0,'-2'-29'301'16,"2"29"-242"-16,0 0-19 0,0 0 2 0,-34-40 8 15,34 40 3-15,0 0-6 0,0 0-8 0,0 0-13 16,0 0-13-16,0 0-8 0,-12 43 3 0,10-13-1 16,0 5 10-16,-4 5-3 0,0 7 5 0,-4 2-6 15,0 8 5-15,1 2-11 0,-7 0-12 0,4-1 23 16,0-1-29-16,-4-8 28 0,6-2-15 16,2-4-7-16,-2-5 2 0,10-7-6 0,0-31-7 15,12 47-19-15,-12-47-14 0,32 24-32 16,-32-24-29-16,47-2-62 0,-31-27-82 0,22-1-232 15,11 10 50-15,-21-33 401 0</inkml:trace>
  <inkml:trace contextRef="#ctx0" brushRef="#br2" timeOffset="391115.7401">7810 14112 1134 0,'0'0'205'15,"-57"22"-122"-15,57-22-21 0,-44 31-13 0,44-31-10 16,-28 52-16-16,18-23-6 0,-5 9-8 0,9 5 4 15,-6 2-9-15,8 2 6 0,-4 5-10 16,6-1 3-16,0 2-6 0,-2 2 5 16,10-2 7-16,-4-4-40 0,6 1 12 0,-8-9-50 15,12 16-14-15,-14-24-22 0,20 23-57 0,-24-29-2 16,23 18-31-16,-17-17-42 0,0-28-131 0,14 43 143 16,-14-43 225-16</inkml:trace>
  <inkml:trace contextRef="#ctx0" brushRef="#br2" timeOffset="391787.6386">7717 14730 1393 0,'0'0'29'0,"-36"10"-24"16,36-10-2-16,0 0 7 0,0 0 9 0,0 0-7 15,0 0 29-15,36 14-15 0,-36-14 11 16,51-6-10-16,-17-4-10 0,6 2 6 0,-1-1-43 15,5-1 37-15,-5 0-37 0,-3-2 18 0,2 0 6 16,-5 0-5-16,-3 1 1 0,-30 11 1 0,44-22 0 16,-44 22 4-16,0 0 2 0,0 0 1 0,4-28 1 15,-4 28 1-15,0 0 2 0,-30-29-3 0,30 29 1 16,-36-12-1-16,36 12 2 0,-45-4 0 0,45 4-1 16,-46 8-1-16,46-8-3 15,-39 18-1-15,39-18-1 0,-42 33-1 0,42-33-5 16,-30 40 4-16,30-40-2 0,-23 39 4 0,23-39 17 15,-4 41-34-15,4-41 33 0,9 40-32 0,-9-40 14 16,20 41 1-16,-20-41-2 0,36 31 1 0,-36-31-1 16,43 20 0-16,-43-20 0 0,48 10-1 0,-48-10 0 15,51-4 1-15,-23 2-3 0,0-6 3 0,0-2 0 16,-28 10-1-16,49-37 4 0,-49 37-9 16,42-34 4-16,-42 34-5 0,24-37-13 0,-24 37 33 15,15-35-30-15,-15 35 33 0,10-28-17 0,-10 28 1 16,0 0 1-16,-8-31 0 0,8 31 0 0,0 0-2 15,0 0 1-15,-27-4-1 0,27 4-2 16,0 0 2-16,-38 43-2 0,38-43-11 0,-26 33 32 16,26-33-30-16,-18 36 30 0,18-36-16 15,-11 37-4-15,11-37 4 0,-2 30-1 0,2-30 1 16,0 0-1-16,11 31 1 0,-11-31-4 0,0 0 4 16,42 10 0-16,-42-10-1 0,40-8 0 0,-13-2-2 15,3-3 2-15,4 3-1 0,1-4 3 0,1 0 0 16,-2 2 1-16,-1 1-7 0,-5 1 4 0,-28 10-4 15,46-18 0-15,-46 18 2 0,0 0-4 0,29-2-4 16,-29 2 1-16,0 0 3 0,0 0 0 16,-14 34 6-16,14-34-2 0,-37 53 1 0,7-18-2 15,-2 4 4-15,-5 3-8 0,-5 3 7 0,3-2-7 16,-5-1 6-16,6-5-5 0,-1 0 5 16,5 1-5-16,2-5 4 0,9-7-8 0,23-26-10 15,-30 41-37-15,30-41-34 0,0 0-61 0,0 0-110 16,0 0-277-16,28 0 26 0,-14-31 342 0</inkml:trace>
  <inkml:trace contextRef="#ctx0" brushRef="#br2" timeOffset="392131.4618">8957 14400 1511 0,'0'0'98'0,"0"0"-44"0,0 0-11 15,0 0-6-15,0 0-9 0,0 0-8 0,0 0-1 16,41-28-1-16,-13 18-7 0,3-3 0 16,11 1-8-16,2-4-2 0,-3 4-9 0,7 0-8 15,-5-1-11-15,3 11-12 0,-12-10-18 0,11 16-29 16,-45-4-39-16,67 8-88 0,-67-8-133 16,0 0-152-16,38 15 60 0,-38-15 438 0</inkml:trace>
  <inkml:trace contextRef="#ctx0" brushRef="#br2" timeOffset="392272.042">9036 14640 1498 0,'-64'23'101'0,"64"-23"-34"0,-27 14-19 15,27-14-15-15,0 0-11 0,0 0-8 0,0 0 2 16,47-4-3-16,-11-10-3 0,11 3-7 16,15-11-6-16,5-7-21 0,22 13-48 0,-18-31-112 15,34 23-390-15,-23-2-17 0,-3-1 215 0</inkml:trace>
  <inkml:trace contextRef="#ctx0" brushRef="#br3" timeOffset="560531.2804">13711 15892 181 0,'-30'9'72'0,"30"-9"-7"0,0 0-13 16,0 0-9-16,0 0-16 0,0 0-8 0,0 0-10 16,0 0-2-16,0 0 0 0,0 0 7 0,0 0 3 15,0 0 8-15,0 0 2 0,28-31 5 16,-28 31-2-16,0 0-3 0,43-28-4 0,-43 28-10 16,36-21-2-16,-36 21-6 0,40-16-3 0,-40 16-1 15,49-10 1-15,-19 6-2 0,-2 0 0 16,3 4-2-16,-1 0-5 0,6 6-1 0,1-2-1 15,-1 2 3-15,7-2 5 0,3 8 1 0,1 2-2 16,7-5 5-16,3 5-4 0,5-4 8 0,5-4 8 16,12 2 13-16,4 0 12 0,10-6 15 0,14 0 2 15,4-8 3-15,20 0-12 0,8-6-5 0,13 0-14 16,12-6-8-16,5 1 7 0,11-7-18 0,10 4 6 0,6-3-13 16,6-1-7-16,8-3-20 0,10 3 17 0,1-2-17 15,7 1 16-15,10 1 4 0,-3 1-7 0,5 3-1 16,8-4-7-16,-3 7 0 0,-1-7-3 0,1 10 9 15,1-2 2-15,-1 3 11 0,-3-1 5 0,3 0 5 16,-5 0 2-16,-2 3 2 0,1-1-1 0,-1-2 4 16,-1 4-3-16,-1 2 2 0,-4 2 1 15,-5-3 1 1,1 3 2-16,-12-4 0 0,2 4-2 0,-6 0-5 16,-2 6-6-16,-7 0-2 0,3 4-5 0,-12 0 0 15,-9 2 1-15,-3 4-12 0,-8-1-15 0,-2 9-37 16,-23-2-39-16,7 13-60 0,-25-5-134 0,-14-12-43 15,13 23 159-15</inkml:trace>
  <inkml:trace contextRef="#ctx0" brushRef="#br3" timeOffset="561303.1008">13523 15951 218 0,'0'0'10'0,"0"0"-5"0,14-36 3 0,-14 36 16 15,0 0 16-15,23-33 24 0,-23 33 9 0,0 0 16 0,20-32-11 0,-20 32 6 0,0 0-4 0,18-27-8 16,-18 27 1-16,0 0-15 0,0 0-9 15,0 0-12-15,28 2-21 0,-28-2 16 0,25 33-19 16,-13-1 14-16,6 17-1 0,-8 14-15 16,-2 21 6-16,-8 23-18 0,-6 21 15 0,-12 19-2 15,-12 23-12-15,-7 15 10 0,-9 11-6 16,-7 9-5-16,-1 4 33 0,-7 1 2 0,2 1-4 16,-5-14 6-16,7-6-14 0,5-14-24 0,7-16 18 15,13-15-13-15,12-24-26 0,14-14-6 0,6-27-60 16,30-2-71-16,-6-38-120 0,13-17-167 15,27 3 63-15,-21-47 384 0</inkml:trace>
  <inkml:trace contextRef="#ctx0" brushRef="#br3" timeOffset="562618.93">12703 15155 694 0,'0'0'79'0,"-2"-39"-28"0,2 39-8 0,-8-47-10 16,8 47 1-16,-2-49 0 0,2 49 4 16,-12-44-3-16,12 44 3 0,0 0-6 15,-39-33 0-15,39 33-7 0,-30 2-3 0,30-2 3 16,-48 22 4-16,48-22 11 0,-63 41 0 0,37-10 0 15,-11-1-7-15,7 7-3 0,-6 1-10 0,3 5 0 0,3-4-9 0,2 3-1 16,0-3-9-16,3 0 4 0,7-1-10 0,8-7 6 16,0 1-5-16,10-5 4 0,0-27-7 0,18 46-4 15,-18-46-15-15,45 37-14 0,-7-13-31 16,-4-20-27-16,21 17-46 0,-15-21-65 0,21 0-122 16,6 16-79-16,-23-36 272 0</inkml:trace>
  <inkml:trace contextRef="#ctx0" brushRef="#br3" timeOffset="563021.0577">12808 14703 1040 0,'-40'-16'20'0,"-9"6"-8"0,3 2-1 0,-1 8 6 16,3 6 9-16,-3 0 8 0,1 10 14 0,-9-2 4 15,9 9-19-15,-17 3 11 0,15 9-20 0,-13 5 12 16,11 11 6-16,-11 2-14 0,7 6 3 0,1 0-17 16,13 0 0-16,7 2-10 0,11 0 8 0,4 0-14 15,10 2 8-15,8-4-10 0,8 2 6 16,18-2-8-16,4 2 9 0,15 0 13 0,11-2-29 16,-1-4 31-16,10-7-31 0,7-11 8 15,1-7 7-15,16-13-9 0,-2-11 1 0,6-12 0 16,4-13-2-16,-2-17 8 0,0-11 12 0,-4-14-29 15,-7-6 32-15,-11-8-27 0,-10 0 11 0,-15-1 10 16,-11-3-10-16,-15 2 11 0,-6 0-13 0,-18 3 11 16,-12 5-13-16,-14 0 12 0,-9 8-12 15,-11 2 11-15,-15 4-11 0,-4 4-21 0,-13 3 30 16,5 7-35-16,-6 6 32 0,6 11-15 0,-5 2-5 16,21 22-3-16,-2 6-3 0,17 18-2 0,6-7-47 15,25 31-59-15,-11-21-136 0,12 9-194 0,34 19 43 16,-22-55 402-16</inkml:trace>
  <inkml:trace contextRef="#ctx0" brushRef="#br3" timeOffset="565735.1192">13946 15299 85 0,'0'0'57'0,"0"0"2"16,0 0-4-16,0 0-1 0,0 0-5 16,0 0-2-16,0 0-6 0,-17-25 1 0,17 25 0 15,0 0 1-15,0 0-4 0,0 0-2 0,0 0-6 16,0 0-1-16,0 0-2 0,0 0-2 0,-30-16-2 15,30 16-4-15,0 0-4 0,0 0-1 0,0 0-1 16,0 0 6-16,0 0 0 0,-34-2 0 0,34 2-2 16,0 0-3-16,-27 0-2 0,27 0 0 15,0 0 0-15,-38 6-2 0,38-6 1 0,-30 6 2 16,30-6 2-16,-33 10 4 0,33-10 2 0,-36 19 5 16,36-19 1-16,-38 26 3 0,38-26-3 0,-37 29 6 15,37-29-11-15,-34 32 5 0,34-32-12 16,-22 33-2-16,22-33-7 0,-16 32-2 0,16-32-4 15,-2 31 2-15,2-31-4 0,8 26 3 0,-8-26-2 16,0 0-1-16,40 41 3 0,-40-41-3 16,45 26 1-16,-17-14 2 0,6 1-3 0,-4 1 0 15,5-2 1-15,3 2 0 0,-3-4-1 0,1 1 2 16,0-1-11-16,-5-4-5 0,7 2 10 0,-6-6-25 16,-1 0 26-16,-31-2-15 0,52-8-9 0,-52 8 22 15,30-24-14-15,-30 24 18 0,17-37-7 0,-17 9-18 16,6-1-13-16,-10-14-17 0,8-1 6 15,-10-9 5-15,0 4 24 0,1-4 10 16,-9 8 21-16,0 3 6 0,-10 1 12 0,-2 5 0 16,-3 1 10-16,1 8-3 0,-6-5-3 0,34 32-11 15,-51-37-11-15,51 37-22 0,-46-6-32 0,46 6-45 16,-33 21-95-16,21 13-156 0,12-34-39 0,2 57 302 16</inkml:trace>
  <inkml:trace contextRef="#ctx0" brushRef="#br3" timeOffset="566985.1729">16988 15157 373 0,'0'0'110'0,"0"0"-81"0,-30-9-4 0,30 9 9 15,0 0 9-15,-33-6 8 0,33 6 6 0,0 0-3 16,-36-6 5-16,36 6-3 0,-28 4-2 0,28-4-5 15,-30 8-5-15,30-8 0 0,-35 17-4 0,35-17 1 16,-36 28-3-16,36-28 1 0,-35 37-6 16,35-37 1-16,-36 46-9 0,24-19-1 0,12-27-11 15,-22 55 1-15,16-23-11 0,6-1 3 16,6 5-7-16,4-3 2 0,8-1-5 0,4-3 4 16,-22-29-3-16,55 39 4 0,-19-23-2 0,3-8 0 15,5-6 0-15,2-4 0 0,-1-6 2 0,1-8-1 16,1 1 11-16,-1-7 5 0,-9-7 6 15,5-1 0-15,-12-5-4 0,-3 1-13 0,-7-3 1 16,-2 1-8-16,-10 1 3 0,-2-1-4 0,-10 7-5 16,-6-3-16-16,10 32-11 0,-40-45-24 0,40 45-14 15,-69-25-12-15,37 27-3 0,-19-10-2 0,13 18-15 16,-9-10-15-16,9 13-40 0,0 1-85 0,-5-22-75 16,43 8 254-16</inkml:trace>
  <inkml:trace contextRef="#ctx0" brushRef="#br3" timeOffset="567828.9377">13562 15205 295 0,'28'-6'97'15,"-28"6"-23"-15,34-8-10 0,-34 8-6 0,49-6-9 16,-19 2-4-16,6 4-9 0,5 2-8 16,1 2-11-16,3 2-9 0,5 2-4 0,1-4 2 15,3 6 12-15,1-5 13 0,16 5 5 0,-3-6 7 16,17 4-3-16,8-8-13 0,8-2 1 0,12-8-10 16,14-2-3-16,1-11 15 0,21-1 0 15,3-11 10-15,7 5-11 0,7-9-9 0,6 0-16 16,0-1-3-16,1 1-6 0,-15 3-1 0,-3 9-19 15,-9 11-14-15,-19-4-17 0,-8 18-23 0,-24-7-32 16,-4 22-47-16,-24-5 6 0,-5 8-43 0,-5 25-74 16,-57-41 174-16,71 52 95 0</inkml:trace>
  <inkml:trace contextRef="#ctx0" brushRef="#br3" timeOffset="568443.0154">17237 15110 212 0,'0'0'98'0,"0"0"2"15,0 0 15-15,0 0 7 0,0 0 4 0,0 0-10 16,0 0-2-16,0 0-17 0,6-51-12 0,-6 51-20 16,4-51-14-16,-4 51-19 0,0-59-8 15,0 23-14-15,-2 3-1 0,2-4-9 0,-6 1 4 16,2 3 12-16,4-1-15 0,-6 7 7 0,6 27-45 15,-5-54 1-15,5 54-40 0,-14-33-5 0,14 33-24 16,0 0-40-16,0 0-44 0,0 0-124 0,-46-22-30 16,46 22 264-16</inkml:trace>
  <inkml:trace contextRef="#ctx0" brushRef="#br3" timeOffset="568867.3235">16958 14654 896 0,'-31'-4'70'0,"3"8"-46"0,-2-2-6 0,-4 0-16 15,3-1 17-15,-5 5-14 0,-5-4-1 16,-1 6-1-16,-10-2-1 0,5 4-1 0,-11 2 1 16,3 0 1-16,-6 1-2 0,3-1 1 0,-3 2-1 15,-3-2 0-15,-1 2 0 0,-2-3-14 0,-2 3 13 16,-7-2-10-16,-5 0 20 0,0 2 10 0,-2-3 4 16,0 1 5-16,-3-4-3 0,3 2-11 0,-4-6-4 15,4 0-6-15,-6-2-5 0,2-2 0 0,-6-2-2 16,-2-2-1-16,2 0 1 15,0-4 3-15,-5 6 0 0,11-6-1 0,-4 6 2 16,12-2-5-16,4 2-1 0,4 0-5 0,13 6-20 16,-7-2-15-16,13 8-9 0,-3-2 8 0,13 8 11 15,-1-3 2-15,15 7-29 0,-2-4-47 0,30-16-101 16,-22 53-132-16,22-53 145 0,-9 37 196 0</inkml:trace>
  <inkml:trace contextRef="#ctx0" brushRef="#br3" timeOffset="569135.6172">13834 14959 870 0,'0'0'193'0,"0"0"-139"0,0 0-38 0,0 0-14 16,-26 35-2-16,26-35-2 0,-20 55 6 15,4-21-4-15,-2 3 8 0,-1 4-6 16,1-3 3-16,-2-3-7 0,4-3-11 0,8-1-38 16,8-31-58-16,0 47-146 0,20-13-160 0,-20-34 109 15,46 25 306-15</inkml:trace>
  <inkml:trace contextRef="#ctx0" brushRef="#br3" timeOffset="569951.9459">15063 14969 357 0,'0'0'87'16,"0"0"-25"-16,0 0-7 0,0 0 20 0,0 0 7 16,20-46 16-16,-20 46-12 0,12-37 3 15,-12 37-16-15,26-57-5 0,-1 31 4 0,-9-19-15 16,16 6 5-16,-6-15-35 0,11 1 7 0,-1-12-20 16,2 6 5-16,-1-14 9 0,-1 8-16 0,-8-3 7 15,-3 3-16-15,-5 0 5 0,-2 12-12 0,-8 5 7 16,0 9-7-16,-4 9 2 0,-6 30-9 0,2-31-11 15,-2 31-19-15,0 0-22 0,-36-16-21 16,36 16-25-16,-28 16-20 0,28-16-40 16,-27 37-35-16,27-37-144 0,-10 42 49 0,10-42 299 15</inkml:trace>
  <inkml:trace contextRef="#ctx0" brushRef="#br3" timeOffset="570264.4655">15606 14097 609 0,'0'0'82'0,"0"0"-68"0,0 0-8 0,0 0 14 15,39 0 18-15,-39 0 14 0,34 17 19 0,-34-17-2 16,44 38-6-16,-17-7-14 0,-1-5-22 0,6 11-3 16,-3-1-10-16,11 3 6 0,-8-2-8 0,1 7-1 15,-3-3-12-15,-2 4 5 0,-4 1-8 0,-5-1 6 16,-7-2 3-16,-4-6-26 0,2 7 0 16,-10-13-34-16,8 9-30 0,-8-40-24 15,8 45-38-15,-8-45-39 0,0 0-108 0,28 35 26 16,-28-35 268-16</inkml:trace>
  <inkml:trace contextRef="#ctx0" brushRef="#br3" timeOffset="570717.6748">15532 14167 699 0,'-3'-29'179'0,"-5"-5"-81"16,8 34-29-16,-4-61 1 0,10 32-11 0,-12-14-4 15,10 5-13-15,-12-5-4 0,2 4-17 0,-2-3 1 16,2 5 4-16,-2 1-21 0,0 7 14 15,8 29-37-15,-12-47 15 0,12 47-15 0,-16-36 11 16,16 36-3-16,0 0-7 0,-16-33-4 0,16 33-12 16,0 0-14-16,0 0-16 0,0 0-1 0,-1-34-35 15,1 34-36-15,0 0-68 0,0 0-163 0,35-8 69 16,-35 8 297-16</inkml:trace>
  <inkml:trace contextRef="#ctx0" brushRef="#br3" timeOffset="571436.3504">15477 13732 439 0,'0'0'13'0,"-8"-31"4"0,8 31 13 0,16-26 9 16,-16 26 7-16,14-33 3 0,-14 33-7 0,16-36 3 16,-16 36-7-16,10-39 11 0,-10 39 6 0,7-45 7 15,-7 45 0-15,-1-41-6 0,1 41-12 0,-16-36-7 16,16 36-3-16,-20-29-1 0,20 29 0 0,0 0-4 16,-38-38-5-16,38 38-5 0,0 0-7 0,-29-12-6 15,29 12-4-15,0 0-3 0,0 0-10 16,0 0-10-16,0 0-15 0,0 0-8 0,0 0-6 15,0 0-10-15,0 0-17 0,0 0-21 0,4 34-20 16,-4-34-26-16,0 0-23 0,27 14-97 16,-27-14 41-16,0 0 223 0</inkml:trace>
  <inkml:trace contextRef="#ctx0" brushRef="#br3" timeOffset="571733.2986">15503 13400 344 0,'0'0'99'0,"0"0"-56"0,-32-22-7 0,32 22-8 15,0 0-6-15,-30 6-5 0,30-6-2 0,-31 20 5 16,31-20 7-16,-42 41 3 0,20-11 5 0,-3 1-5 15,1 5 6-15,-4-1 7 0,6 0-9 0,-5 3 0 16,9-3-13-16,0-3-12 0,18-32-3 0,-18 47-6 16,18-47-17-16,0 28-3 0,0-28-27 15,0 0-3-15,0 0-9 0,38 21-30 0,-38-21-12 16,35-14-102-16,3 26-79 0,-28-41 222 0</inkml:trace>
  <inkml:trace contextRef="#ctx0" brushRef="#br3" timeOffset="571951.9649">15691 13408 632 0,'0'0'64'16,"-16"27"-31"-16,16-27-7 0,0 0-6 0,0 0-5 15,0 0-6-15,0 0 1 0,0 0 3 0,-8 32 4 16,8-32-1-16,0 0-4 0,38 17-4 15,-38-17-4-15,47 18-2 0,-19-8-2 16,0-4-1-16,-28-6-23 0,55 18-46 0,-55-18-16 16,54 19-31-16,-54-19-64 0,0 0-87 0,61 30 135 15,-61-30 133-15</inkml:trace>
  <inkml:trace contextRef="#ctx0" brushRef="#br3" timeOffset="572530.1224">15525 13018 402 0,'0'0'107'15,"0"0"-38"-15,0 0-3 0,0 0-6 0,0 0-1 16,0 0-6-16,-30-32-3 0,30 32-11 0,0 0-5 16,-28 4-6-16,28-4-1 0,-30 16 4 15,30-16 4-15,-33 26 4 0,33-26-2 0,-38 35 2 16,38-35-5-16,-35 45-1 0,35-45-8 0,-28 50-1 16,28-50-9-16,-10 47 1 0,10-47-6 0,4 35 2 15,-4-35 0-15,26 30 7 0,-26-30 0 0,43 22 3 16,-43-22-2-16,54 9-3 0,-25-9-6 15,7 0-3-15,-4 0 3 0,7-6-3 0,-7-7-1 16,4-1-4-16,-3-6-3 0,-3-1-2 16,-30 21 5-16,47-48-4 0,-47 48-1 0,30-43-7 15,-30 43-2-15,8-43-9 0,-8 43-1 0,-14-44-5 16,14 44 3-16,-33-35 1 0,33 35 5 0,-48-26 3 16,16 19 1-16,1-1 0 0,1 8 1 0,2 4-2 15,28-4-8-15,-53 15-13 0,53-15-31 0,-38 28-46 16,34 3-80-16,-2 7-170 0,6-38-29 15,14 61 288-15</inkml:trace>
  <inkml:trace contextRef="#ctx0" brushRef="#br3" timeOffset="578064.4892">14847 16287 300 0,'0'0'51'15,"0"0"-28"-15,6-31 12 0,-6 31 19 16,0 0 14-16,-12-36 10 0,12 36-6 0,0 0-13 15,-23-25-10-15,23 25-7 0,0 0 0 0,-46-24 7 16,46 24 10-16,-37-8 10 0,37 8-1 0,-48 4 2 16,48-4 1-16,-59 16-15 0,59-16 0 15,-64 27-11-15,64-27-7 0,-57 38-3 0,29-9-5 16,-4-5-5-16,3 7-3 0,1-5-9 0,6 6 1 16,2 3-10-16,3 0 2 0,-1 1-9 0,8-1 5 15,2-1-5-15,8-3 4 0,2-3-10 0,-2-28-6 16,26 41-16-16,-26-41-12 0,53 24-20 0,-23-32-22 15,23 14-27-15,-15-26-35 0,27 16-42 0,-11-16-74 16,1-9-110-16,20 21 104 0,-29-29 269 16</inkml:trace>
  <inkml:trace contextRef="#ctx0" brushRef="#br3" timeOffset="578534.3691">15212 16327 715 0,'0'0'37'0,"-36"-2"-18"0,36 2 3 16,-30 7 13-16,30-7 15 0,-43 20 13 0,13-10-2 15,30-10 4-15,-53 35-4 0,53-35 0 16,-56 46-9-16,36-19-2 0,-9-3-12 15,7 3-2-15,22-27-12 0,-38 52 1 0,38-52-10 16,-18 41-4-16,18-41-6 0,6 33 0 0,-6-33-5 16,0 0 3-16,38 32-1 0,-38-32-2 0,48 10 0 15,-19-8 1-15,7-4 0 0,0-6-1 0,-1-2 1 16,5-2-6-16,-1-4 4 0,-7 3-4 0,4-5 4 16,-9-2-6-16,7-1-1 0,-34 21-8 15,48-50-1-15,-29 25 0 0,-19 25 0 0,34-49 0 16,-34 49 6-16,20-48-1 0,-20 48 9 0,12-37-1 15,-12 37 5-15,0-30 0 0,0 30 3 0,0 0 0 16,0 0 1-16,0 0 0 0,-28-15-1 0,28 15 1 16,0 0-5-16,-28 29 3 0,28-29-3 15,-25 38 2-15,25-38-2 0,-28 49 0 16,16-22-3-16,4 1 4 0,8-28-6 0,-12 51 6 16,12-51-14-16,0 41-10 0,0-41-18 0,16 34-17 15,-16-34-16-15,32 20-15 0,-5-7-25 0,-27-13-33 16,56-4-40-16,-9 12-182 0,-47-8 140 0,72-19 229 15</inkml:trace>
  <inkml:trace contextRef="#ctx0" brushRef="#br3" timeOffset="578724.9922">15713 16352 916 0,'0'0'87'0,"-36"18"-27"0,36-18-11 15,-28 29 7-15,28-29-8 0,-23 38-3 0,23-38-19 16,-20 51-5-16,20-51-1 0,-10 51-3 0,10-51-3 15,-2 45-1-15,2-45-13 0,4 34 1 16,-4-34-4-16,0 0 3 0,28 33-3 0,-28-33-4 16,33 8-23-16,-33-8-4 0,40-6-17 0,-40 6-38 15,45-23-29-15,-29-5-95 0,10-3-138 0,10 17-47 16,-30-31 323-16</inkml:trace>
  <inkml:trace contextRef="#ctx0" brushRef="#br3" timeOffset="578868.6246">15798 16049 879 0,'0'0'102'0,"-36"2"-59"16,36-2-25-16,0 0-7 0,-30 18-6 0,30-18-3 15,0 0-6-15,0 0-5 0,0 0-16 0,0 0-23 0,10 29-40 16,-10-29-48-16,34-12-132 0,6 20-80 0,-28-37 215 16</inkml:trace>
  <inkml:trace contextRef="#ctx0" brushRef="#br3" timeOffset="579103.1196">16340 15888 995 0,'0'0'97'0,"-31"23"-64"0,31-23-11 16,-28 36 10-16,28-36 9 0,-24 41 9 16,24-41-6-16,-20 51-2 0,11-21-15 0,1 5-7 15,0 3-15-15,4 3 2 0,-2 4-7 0,6 0 6 16,-2 1-9-16,2-1 6 0,0-6-7 15,0-1 6-15,0-5-6 0,2 1 2 0,0-1-15 16,-2-33-6-16,12 51-55 0,-12-51-5 0,6 34-9 16,-6-34-30-16,0 0-15 0,0 0-128 0,0 0-106 15,27 27 147-15,-39-56 224 0</inkml:trace>
  <inkml:trace contextRef="#ctx0" brushRef="#br3" timeOffset="579259.3977">16089 16332 1069 0,'0'0'170'0,"-26"6"-110"16,26-6-27-16,0 0-7 0,-30 14-7 16,30-14-8-16,0 0-9 0,0 0-3 0,0 0 2 15,30-6 0-15,-30 6 0 0,50-19-1 16,-17 3 0-16,3-8-10 0,10 5-21 0,-11-11-41 16,15 16-54-16,-17-21-76 0,15 9-158 0,5 12-56 15,-25-25 242-15</inkml:trace>
  <inkml:trace contextRef="#ctx0" brushRef="#br3" timeOffset="579478.2084">16657 15866 960 0,'0'0'46'0,"0"0"-13"0,-28-4 7 16,28 4 3-16,0 0-2 0,-17 30-5 15,17-30-4-15,-20 47 1 0,4-20-10 0,8 11-5 16,-4-3-12-16,2 5 2 0,-4 5-8 15,5-2 6-15,-1 0-9 0,0 5 6 0,2-7-7 16,-2-2-1-16,10-1-38 0,-6-9-4 0,14 7-10 16,-8-36-8-16,16 49-5 0,-16-49-42 0,20 29-108 15,-20-29-105-15,0 0-25 0,55 28 324 0</inkml:trace>
  <inkml:trace contextRef="#ctx0" brushRef="#br3" timeOffset="579681.3317">16879 16220 896 0,'0'0'59'15,"-34"38"-22"-15,34-38 2 0,-29 47 10 0,29-47-1 16,-28 55-1-16,28-55-7 0,-20 53 2 16,20-53-12-16,-12 51-9 0,12-51-15 0,-6 48 0 15,6-48-8-15,6 37 3 0,-6-37-5 0,0 0-10 16,22 31-22-16,-22-31-34 0,28 6-48 0,-28-6-68 15,27-21-135-15,7 21-92 0,-32-36 257 0</inkml:trace>
  <inkml:trace contextRef="#ctx0" brushRef="#br3" timeOffset="580172.897">17061 16102 861 0,'0'0'129'15,"0"0"-54"-15,0 0-22 0,0 0-2 0,0 0 7 0,0 0 5 0,0 0 1 16,0 0-3-16,0 0-14 0,0 0-12 0,0 0-11 15,0 40-2-15,0-40-2 0,4 27 3 16,-4-27-3-16,6 38 0 0,-6-38-6 0,0 37-1 0,0-37-6 16,0 37 3-16,0-37-3 0,-2 34 0 15,2-34-3-15,-4 31 5 0,4-31-4 16,0 0 4-16,-4 34-3 0,4-34-1 0,0 0-4 0,0 0 0 0,0 0-1 16,0 0-1-16,0 0-1 0,0 0 0 15,0 0-1-15,0 0 3 0,0 0 0 16,0 0-1-16,0 0 4 15,38-24-4-15,-38 24 3 0,39-53-4 0,-15 23 3 0,2-1-4 0,-4-1 4 16,-5 5-2-16,-17 27 4 0,34-49-5 16,-34 49 5-16,18-32-1 0,-18 32 6 15,0 0 6-15,0 0 3 0,0 0 0 0,0 0-5 0,0 0-5 0,0 0-3 16,0 0-2-16,-6 42-2 0,-2-13 3 16,-2 6-5-16,-2 3 4 0,-4 3-3 15,7-1 0-15,1-5-11 0,4-2-4 0,6-1-26 0,-2-32-12 16,19 55-37-16,-19-55-45 0,46 43-91 15,-46-43-227-15,44 14-33 0,5-4 204 16</inkml:trace>
  <inkml:trace contextRef="#ctx0" brushRef="#br3" timeOffset="580997.5192">18085 16067 800 0,'0'0'83'16,"0"0"-24"-16,0 0-2 16,0 0 3-16,0 0 0 0,0 0 7 0,0 0-3 0,0 0-5 15,0 0-9-15,0 0-18 0,0 0-9 0,0 0-7 0,0 0-2 16,-16 37 1-16,16-37 5 15,-12 47-1-15,6-15 7 0,-10-5-5 0,6 9 5 0,-1-9-5 16,3 3-2-16,8-30-8 16,-16 45-1-16,16-45-9 0,-2 30 2 0,2-30-3 0,0 0 0 15,0 0-2-15,34 21 1 0,-34-21 0 16,29-2 0-16,-29 2 2 0,38-21-1 0,-38 21 1 0,53-36-2 16,-21 13 3-16,0-5-3 0,-3 1 5 0,-1-5-7 15,0 3 6-15,-28 29-7 16,47-52 4-16,-47 52-1 0,34-35 2 0,-34 35-3 0,0 0 3 15,0 0 1-15,0 0-1 0,0 0 2 16,0 0-1-16,0 0-1 0,0 0-2 0,0 0 2 0,0 0-2 16,0 39 3-16,0-39-2 15,-18 48 3-15,18-48-4 0,-10 45 4 0,10-45-4 0,-6 37 2 16,6-37 0-16,0 28 1 0,0-28-4 16,0 0 4-16,16 29-1 0,-16-29 2 0,0 0 5 15,34 16 4-15,-34-16 1 0,28-4-2 0,-28 4-1 0,29-10-4 16,-29 10 2-16,30-25-1 15,-30 25 0-15,38-34-4 0,-38 34 1 0,31-41-6 0,-31 41 5 16,28-47-4-16,-28 47 3 0,20-48-4 16,-20 48 3-16,12-45-8 0,-12 45-5 0,8-43-14 0,-8 43-12 15,8-39-15 1,-8 39-18-16,1-32-23 0,-1 32-42 0,0 0-45 0,0 0-74 16,0 0-104-16,0 0-56 0,28 10 319 15</inkml:trace>
  <inkml:trace contextRef="#ctx0" brushRef="#br3" timeOffset="581777.5464">19103 16012 862 0,'-26'-28'108'0,"26"28"-51"0,0 0 0 15,-34-10 9-15,34 10 9 0,-27-4-10 0,27 4-17 0,-30 4-12 16,30-4-4-16,-36 16-3 0,36-16-1 15,-37 28 5-15,37-28-5 0,-36 33 4 0,36-33-5 16,-30 41 3-16,30-41-7 16,-26 48 2-16,26-48-4 0,-15 51-5 0,15-51-6 0,-2 49-4 15,2-49-5-15,16 37 3 0,-16-37-3 16,0 0 0-16,37 34 1 0,-37-34-2 0,44 10-1 0,-44-10 1 16,49-2-1-16,-21-12 0 15,0 2 1-15,5-8-8 0,3-5 0 0,-2-3-2 0,1 3-1 16,-1-7-4-16,-4 3-1 0,-7-3-8 0,-1 5 6 15,-6-3 1-15,-16 30 10 0,20-53-1 16,-20 53 6-16,8-45-2 0,-8 45 5 0,-8-36-3 0,8 36 4 16,0 0-2-16,-28-31 1 15,28 31 0-15,0 0 1 0,-34-8-2 0,34 8 0 0,0 0 1 16,-29 16 1-16,29-16-1 0,0 0 0 16,-28 29 0-16,28-29-1 0,0 0 2 0,-10 40-1 0,10-40 3 15,6 27-3-15,-6-27 2 0,0 0-2 0,32 34 0 16,-32-34-1-16,35 13 1 15,-35-13-1-15,46 8 2 0,-46-8 0 0,53 6 2 0,-53-6 2 16,54 2 1-16,-26-4-2 0,-28 2-3 16,47 0 2-16,-47 0-2 0,36-4-1 0,-36 4 2 0,0 0-2 15,31-4 0-15,-31 4 1 16,0 0 1-16,0 0 3 0,0 0 7 0,0 0 2 16,0 0 1-16,0 0-2 0,0 0-4 15,0 0-3-15,0 0-3 0,0 0-3 0,0 0 2 0,-10 34-5 16,10-34 5-16,-19 45-2 0,11-17 2 0,8-28 1 0,-18 47 1 15,18-47-3-15,-8 41 1 16,8-41-2-16,6 32 0 0,-6-32-2 0,0 0 3 0,18 31-3 16,-18-31 3-16,0 0-2 0,0 0 0 15,35 10 2-15,-35-10-1 0,30-12 1 0,-30 12-1 16,38-35 1-16,-38 35-3 16,37-51 5-16,-19 23-2 0,0-2 1 0,-4 3-1 0,-2-1 4 15,-12 28 0-15,18-47 6 0,-18 47-5 0,9-43 2 0,-9 43-6 16,8-34-1-16,-8 34-1 0,0 0 0 15,-4-33-1-15,4 33 2 0,0 0 1 0,0 0-2 0,0 0-1 16,0 0 1-16,0 0-3 16,0 0-1-16,-6 35 6 0,6-35-9 0,-15 46 3 15,13-15-3-15,-8-3-4 0,4 1-5 16,4-1 0-16,2 1-10 0,0-29-7 0,8 51-10 0,-8-51-12 16,24 34-16-16,-24-34-3 15,41 14-16-15,-41-14-19 0,54-10-13 0,-54 10-40 0,59-34-69 16,-21 26-149-16,-13-31-4 0,27 27 382 0</inkml:trace>
  <inkml:trace contextRef="#ctx0" brushRef="#br3" timeOffset="582007.6424">20297 15488 1380 0,'-40'41'74'0,"12"-21"-45"0,5 8-3 0,23-28-3 16,-40 59 5-1,20-30-7-15,4 9-11 0,-3-3 33 0,3 6-35 0,0 1 24 16,6-1-23-16,2-2-11 0,6 1 4 16,-2-3-6-16,0-1 4 0,4-1-11 0,-2-1-4 0,2 1-17 15,0-35-45-15,2 65-4 16,-2-65 6-16,14 63-28 0,-14-63-9 0,20 39-86 0,-20-39-91 16,0 0-141-16,43 24 175 0,-43-24 255 15</inkml:trace>
  <inkml:trace contextRef="#ctx0" brushRef="#br3" timeOffset="582383.9012">20459 16075 961 0,'-38'-6'218'0,"38"6"-145"16,-31-6-16-16,31 6 8 0,0 0-1 0,-38-12-12 15,38 12-6-15,0 0-10 0,-30 10-4 0,30-10-7 0,0 0-5 16,-41 22-2-16,41-22 2 0,-28 31-1 15,28-31 3-15,-28 45-4 0,17-15 0 0,11-30-3 0,-20 51 0 16,20-51-7-16,-8 43 1 16,8-43-7-16,6 32 0 0,-6-32-1 0,0 0 1 0,31 25-1 15,-31-25 3-15,36-4 2 16,-36 4-1-16,46-31 2 0,-19 1-5 0,7-3 3 0,4-10-4 16,1-1 6-16,5-5-6 15,-3 0 4-15,1 0-7 0,-4 1 5 0,-3 3-5 0,-5 2 7 16,-6 4-4-16,-12 1-13 0,-12 38 18 15,17-49-14-15,-17 49 34 0,0 0-8 0,0-30 14 16,0 30-18-16,0 0-18 0,0 0 8 0,-43 40-14 16,19-11 27-16,-8 11-8 0,5 5 11 0,-5 2-11 15,0-2-9-15,5-3 4 0,7-1-8 0,2-7 1 16,10-1-9-16,8-33-8 0,4 47-15 0,-4-47-8 16,30 30-14-16,-30-30-31 0,63 21-66 0,-63-21-140 15,69-29-278-15,-9 19 40 0,-11-19 355 0</inkml:trace>
  <inkml:trace contextRef="#ctx0" brushRef="#br3" timeOffset="583080.7994">21806 15911 651 0,'-34'-19'117'0,"34"19"-18"16,0 0 10-16,0 0-5 0,-46-20-8 0,46 20-13 15,-31 6-13-15,31-6-9 0,-42 20-11 0,42-20-2 16,-53 31-5-16,53-31 2 0,-58 41-7 0,30-11 0 16,-7-5-9-16,9 7-2 0,-2-3-9 0,9 3 3 15,-1-4-6-15,2-1 1 0,18-27-7 16,-18 37 0-16,18-37-6 0,0 0 0 0,0 0 1 16,40 28 1-16,-40-28 0 0,59-14 1 0,-21-2 2 15,7-5-3-15,3-9 3 0,5-3-6 0,3-5 3 16,-1-7-6-16,1 2 6 0,1-2-5 15,-6-3 5-15,3 1-7 0,-12 0-13 0,-7 2 27 16,-7 1-25-16,-6 11 28 0,-12-1-9 0,-8 5-5 0,-2 29 3 0,-6-45-4 0,6 45 5 16,0 0 0-16,-32-30 2 0,32 30 0 15,-42 8-2-15,42-8-2 0,-51 37-1 0,19-7 4 16,2 9-5-16,1 3-9 0,-5 5 22 0,6 0-25 16,1 2 23-1,9-1-11-15,0-1-5 0,8-4 2 0,6-2-10 16,-2-3-1-16,14-1-15 0,0-7-5 0,14 5-22 15,-22-35-11-15,55 49-25 0,-55-49-24 16,72 34-32-16,-72-34-30 0,77 12-55 0,-44-14-81 0,-3-14-83 16,32 26 165-16,-37-42 231 0</inkml:trace>
  <inkml:trace contextRef="#ctx0" brushRef="#br3" timeOffset="583276.1376">22398 15911 1250 0,'-16'-35'142'15,"16"35"-82"-15,0 0-21 0,-22 29 2 0,22-29-1 16,-20 40-1-16,20-40-7 0,-26 57 4 0,15-30-8 0,-1 7-1 16,-2-9-14-16,4 9-2 0,6-7-9 0,0 1 2 15,4-28-6-15,6 43 2 0,-6-43-3 0,10 34 0 16,-10-34-10-16,0 0-6 0,37 21-17 0,-37-21-18 16,42-17-26-16,-28-13-41 0,29 20-70 15,-27-31-130-15,12-2-159 0,12 15 51 0,-21-31 418 16</inkml:trace>
  <inkml:trace contextRef="#ctx0" brushRef="#br3" timeOffset="583416.7239">22475 15502 1200 0,'-32'22'83'0,"32"-22"-58"16,-30 9-20-16,30-9-7 0,0 0-13 16,0 0-18-16,-11 32-24 0,11-32-52 0,0 0-76 15,27 25-153-15,1-5-74 0,-28-20 251 0</inkml:trace>
  <inkml:trace contextRef="#ctx0" brushRef="#br3" timeOffset="583762.1028">22641 15878 1113 0,'-45'20'278'0,"45"-20"-244"15,-28 31-30-15,28-31 3 0,0 0 3 0,0 0 7 16,0 0 8-16,6 28 6 0,-6-28 3 0,0 0-2 15,39 3-6-15,-39-3-5 0,56-3-5 0,-22-1-4 16,-3-4-4-16,-1 2-2 0,6-4-3 16,-3 6-1-16,-1-4 2 0,0 0-2 0,-32 8 1 15,35-17 0-15,-35 17 9 0,0 0 6 16,12-26 7-16,-12 26 0 0,0 0-6 0,-16-31-8 16,16 31-6-16,0 0-3 0,-41-28 2 0,41 28-3 15,-46-10 1-15,18 10-1 0,-3 6-1 0,1 2 2 16,2 0 2-16,1 8 8 0,-3-1-1 0,30-15 7 15,-54 48-3-15,31-19-1 0,3 1-5 16,6-1-1-16,2-1-8 0,12-28 3 0,-4 49-6 16,4-49 2-16,22 35-1 0,-22-35-1 0,51 26-2 15,-11-24-3-15,13-2-11 0,5-10-16 0,19 6-42 16,-10-25-66-16,36 34-154 0,-23-26-266 0,3-1 22 16,-2 8 327-16</inkml:trace>
  <inkml:trace contextRef="#ctx0" brushRef="#br3" timeOffset="584777.7296">14047 16939 724 0,'0'0'270'0,"0"0"-212"16,0 0-28-16,10-30 2 0,-10 30 9 0,0 0 2 15,0 0 0-15,0 0-10 0,0 0-6 0,0 0-6 16,0 0-6-16,0 0 1 0,0 0 6 0,0 0 5 16,0 0 0-16,18 53 2 0,-20-21-9 0,4 5 3 15,-8-1-7-15,4 9 2 0,-6-2-8 0,4 4 4 16,-4 1-5-16,0-1 10 0,-1-6-6 16,3-1 3-16,-4-9-6 0,6-3 1 15,4-28-5-15,-8 39 4 0,8-39-7 0,0 0-3 16,0 0-1-16,0 0 0 0,0 0-1 0,0 0 2 15,0 0 0-15,0 0 1 0,28-6 1 0,-28 6-3 16,23-31 3-16,-23 31-3 0,30-54 1 0,-18 27-2 16,2-3 4-16,-4 3-4 0,-2-1 5 0,-2 1-2 15,-6 27 2-15,15-49-4 0,-15 49 5 16,12-40-6-16,-12 40 2 0,0 0-1 0,24-33-1 16,-24 33 0-16,0 0 2 0,0 0 0 0,0 0 1 15,30 8 0-15,-30-8-1 0,0 0 2 0,20 35-3 16,-20-35 3-16,13 32-3 0,-13-32 2 15,10 31-2-15,-10-31 2 0,8 31 0 0,-8-31 0 16,0 30 1-16,0-30 0 0,0 0-1 0,-22 41 1 16,22-41-3-16,-29 30 3 0,29-30-3 15,-46 29 2-15,46-29-3 0,-53 26 0 0,53-26-4 16,-50 20-1-16,50-20-3 0,-45 6-11 0,45-6-9 16,0 0-19-16,0 0-30 0,-30-16-34 0,30 16-41 15,0 0-46-15,40-16-61 0,-40 16-160 0,33-26 106 16,9 30 315-16</inkml:trace>
  <inkml:trace contextRef="#ctx0" brushRef="#br3" timeOffset="585137.0985">14540 17311 1167 0,'0'0'34'15,"-27"31"-32"-15,27-31-6 0,0 0 3 0,0 0 4 16,27 22 20-16,-27-22 12 0,32-6 11 15,-32 6 0-15,54-20-12 0,-25 1-3 0,15 1-10 16,-8-10 1-16,9 7-8 0,-5-9 1 0,3 3-9 16,-5-5 5-16,-3 5-7 0,-7-1 1 0,-28 28-2 15,36-45 12-15,-36 45 8 0,8-36 11 0,-8 36 4 16,0 0-4-16,-36-25-10 0,8 21-7 16,-1 8-7-16,-5 4-2 0,-2 5 5 0,-3 5-2 15,-3 4 9-15,1 3-2 0,-1 3 0 16,2 1 0-16,3 3 2 0,3-5-6 0,6 5 1 15,28-32-9-15,-35 51-1 0,35-51-3 0,-18 36 2 16,18-36-6-16,2 25 2 0,-2-25-4 0,0 0 2 16,40 24-4-16,-40-24-4 0,55-4-7 0,-19-8-11 15,9 2-14-15,-3-12-19 0,21 13-19 0,-15-21-26 16,29 28-41-16,-30-33-54 0,35 33-92 0,-17-4-176 16,-10-20 54-16,19 32 415 0</inkml:trace>
  <inkml:trace contextRef="#ctx0" brushRef="#br3" timeOffset="585449.742">15661 17041 535 0,'0'0'165'0,"0"0"-69"0,-10-31-12 16,10 31-1-16,0 0 8 0,0 0-7 16,-37-28 0-16,37 28-8 0,-34 12-7 15,34-12-11-15,-48 25-8 0,48-25-2 0,-57 48-6 16,25-15 5-16,-1-5-7 0,1 5 2 0,0-1-10 16,5 1-4-16,1-3-12 0,6-1-4 0,20-29-8 15,-26 45 0-15,26-45-6 0,-2 34 3 0,2-34-5 16,0 0-1-16,40 31-4 0,-40-31-9 0,61 4-20 15,-31-18-20-15,26 13-34 0,-21-29-45 0,30 30-53 16,-27-31-72-16,22 3-207 0,1 22 33 16,-21-27 366-16</inkml:trace>
  <inkml:trace contextRef="#ctx0" brushRef="#br3" timeOffset="585871.6026">16055 17114 707 0,'0'0'57'0,"0"0"-31"16,-27-14 11-16,27 14 14 0,0 0 17 0,0 0 6 15,-10-29 6-15,10 29 2 0,0 0 0 0,0 0-8 16,0 0-6-16,0 0-6 0,-44-34-4 0,44 34-6 16,0 0-7-16,-36 10-4 0,36-10-6 0,-37 20-3 15,37-20-9-15,-42 33 0 0,42-33-10 16,-51 45 3-16,29-17-9 0,-2-1 4 0,6-1-4 15,6 4 0-15,12-30-1 0,-17 49 1 16,17-49-5-16,-8 33 1 0,8-33-2 0,0 0 0 16,24 30-3-16,-24-30 2 0,33 2-2 0,-5-8 2 15,6-2 2-15,1-10-3 0,3-1 4 0,1-7-5 16,3-4 2-16,-4-1-1 0,-1 3 2 0,-1 1-3 16,-2 5 5-16,-34 22-6 0,45-39 4 15,-45 39-3-15,0 0 1 0,28-26-1 0,-28 26 3 16,0 0 2-16,0 0 1 0,0 0 0 0,0 0-4 15,0 0-1-15,0 0-2 0,-34 34 1 0,34-34-2 16,-26 43 1-16,26-43-2 0,-21 49-2 0,21-49-6 16,-16 42-5-16,16-42-14 0,0 31-11 15,0-31-23-15,0 0-16 0,35 41-33 16,-35-41-33-16,36 8-32 0,-36-8-41 0,44-14-127 16,-5 22-56-16,-39-8 238 0</inkml:trace>
  <inkml:trace contextRef="#ctx0" brushRef="#br3" timeOffset="586230.9952">16530 16954 955 0,'-35'-19'110'0,"35"19"-62"16,0 0-5-16,-26 37 9 0,26-37 2 0,-22 36-4 16,22-36-6-16,-25 43-1 0,25-43-5 15,-20 47-1-15,20-47-12 0,-12 51 3 0,12-51-8 16,-8 51-1-16,8-51-8 0,2 44 5 0,-2-44-6 15,10 29 3-15,-10-29 0 0,0 0-5 0,34 20 0 16,-34-20 0-16,37-6 0 0,-37 6-3 16,50-26-1-16,-23 9-4 0,-27 17 1 0,54-47-2 15,-26 21 4-15,-1 0-3 0,1 1 3 0,-28 25-4 16,46-44 4-16,-46 44-5 0,31-39 6 0,-31 39-4 16,14-29 0-16,-14 29 2 0,0 0 0 0,0 0 1 15,0 0 4-15,0 0-4 0,0 0 0 0,0 0-3 16,0 0-4-16,-30 29 4 0,30-29-4 15,-27 53 6-15,11-23-7 0,4-1 0 16,4 1-10-16,8-30-5 0,-12 55-12 0,12-55-5 16,4 43-14-16,-4-43-8 0,18 32-16 0,-18-32-24 15,36 19-49-15,-36-19-78 0,37-23-190 0,-1 29-8 16,-16-32 343-16</inkml:trace>
  <inkml:trace contextRef="#ctx0" brushRef="#br3" timeOffset="586543.48">17016 16998 1043 0,'-34'6'127'0,"34"-6"-52"0,-46 33-9 0,33-5 3 16,13-28-12-16,-44 43-8 0,44-43-13 0,-34 41-3 16,34-41-13-16,-16 36-9 0,16-36-10 15,0 0-1-15,6 35-4 0,-6-35 4 0,28 12 0 16,-28-12-1-16,42 0 2 0,-42 0-3 0,53-16 1 15,-23 8-3-15,-2 0-1 0,1 1-5 0,-29 7 2 16,48-10 1-16,-48 10 2 0,30-4 4 0,-30 4 1 16,0 0 1-16,0 0-1 0,0 0 3 0,11 37-3 15,-11-37 4-15,-17 38-3 0,17-38 2 16,-28 41-1-16,28-41-1 0,-44 43-3 16,44-43 4-16,-37 44-4 0,37-44 0 0,-36 31-15 0,36-31-15 15,0 0-28-15,-30 16-46 0,30-16-50 16,0 0-66-16,0 0-135 0,36 2-73 0,-36-32 260 15</inkml:trace>
  <inkml:trace contextRef="#ctx0" brushRef="#br3" timeOffset="586902.8521">17251 17078 1073 0,'0'0'37'16,"0"0"-35"-16,0 0-1 0,0 0 5 0,0 0 16 15,0 0 23-15,0 0 12 0,0 0 5 16,30-3-6-16,-30 3-15 0,0 0-4 16,36 1 1-16,-36-1-1 0,29 0-4 0,-29 0-1 15,36-3-4-15,-36 3-9 0,43-10 8 0,-43 10-2 16,48-18-4-16,-48 18 0 0,40-26-10 0,-40 26-9 16,35-27 3-16,-35 27-3 0,18-30 3 0,-18 30 2 15,0 0 3-15,10-29 0 0,-10 29 1 0,0 0-3 16,0 0-1-16,0 0-1 0,0 0-1 15,0 0 0-15,-36-20-3 0,36 20 3 0,-29 20-2 16,29-20 3-16,-44 37 4 0,20-9 3 16,-7-3-2-16,3 3 7 0,0-3-4 0,28-25 0 15,-43 40-8-15,43-40 0 0,-22 31-6 0,22-31-1 16,0 0 1-16,0 0-3 0,8 32-6 0,-8-32-1 16,29 10-11-16,-29-10-17 0,56-10-25 0,-28-14-47 15,35 30-97-15,-35-35-207 0,29 11-151 16,7 8 85-16,-15-27 480 0</inkml:trace>
  <inkml:trace contextRef="#ctx0" brushRef="#br3" timeOffset="587383.1022">18530 16762 1205 0,'-29'-44'161'0,"29"44"-91"0,0 0-47 0,0 0 15 16,0 0-4-16,0 0-13 0,0 0-14 0,0 0-4 15,0 0 14-15,-34 48-34 0,28-15 35 0,-4 2-33 16,2 3 17-16,0-1 6 0,0 3-5 16,1-3 5-16,5-4-7 0,0 5 3 0,4-5-5 15,-2 1 1-15,7-3-15 0,-7-31-7 0,18 57-26 16,-18-57-20-16,20 49-39 0,-20-49-35 0,18 32-63 16,-18-32-99-16,0 0-124 0,0 0 178 0,0 0 250 15</inkml:trace>
  <inkml:trace contextRef="#ctx0" brushRef="#br3" timeOffset="587570.5996">18208 17137 1471 0,'0'0'110'0,"-40"14"-65"0,40-14-20 16,0 0-5-16,0 0-5 0,0 0-10 0,0 0 2 16,0 0 5-16,30-23 2 0,-30 23 1 15,55-34-7-15,-17 16-3 0,5-3-6 16,3-3-2-16,-3-1-14 0,7 5-20 0,-6-12-31 15,11 23-35-15,-23-25-54 0,29 34-78 0,-31-23-119 16,3 3-137-16,15 22 206 0,-32-32 285 0</inkml:trace>
  <inkml:trace contextRef="#ctx0" brushRef="#br3" timeOffset="587921.9463">18966 16610 1134 0,'0'0'117'0,"0"0"-59"0,0 0 1 16,0 0 8-16,0 0-5 0,0 0-17 0,-32 20-10 16,32-20-5-16,-21 29 2 0,21-29-3 0,-28 45 1 15,12-17 14-15,4 6-33 0,-4 1 30 16,6 2-33-16,0-3 10 0,1-1 2 0,1 1-8 16,0-3 3-16,0 1-6 0,4-3 1 0,4-29-4 15,0 47-1-15,0-47-4 0,10 36 2 0,-10-36-5 16,16 27 4-16,-16-27-3 0,0 0 2 0,29 20 1 15,-29-20-1-15,0 0 1 0,38 0-2 0,-38 0 2 16,36-12-2-16,-36 12-2 0,35-21 3 0,-35 21 1 16,30-28-5-16,-30 28 3 0,30-29-6 15,-30 29-3-15,0 0-1 0,35-30-2 0,-35 30-5 16,0 0 0-16,0 0-5 0,0 0-1 0,28-31-6 16,-28 31-10-16,0 0-9 0,0 0-10 15,0 0-7 1,18 33-13-16,-18-33-21 0,8 28-32 0,-8-28-33 0,0 31-64 15,0-31-99-15,0 0-77 0,8 49 285 0</inkml:trace>
  <inkml:trace contextRef="#ctx0" brushRef="#br3" timeOffset="588323.799">19305 16945 743 0,'0'0'167'16,"0"0"-97"-16,0 0-17 0,0 0 5 0,0 0-3 16,0 0-1-16,0 0 5 0,0 0 7 0,0 0 6 15,0 0-10-15,-6 43-9 0,6-43-9 0,0 0-2 16,18 37-6-16,-18-37-4 0,0 0-12 0,35 38-1 16,-35-38-7-16,34 13-1 0,-34-13 1 0,39 4 0 15,-39-4-2-15,48-5 0 0,-48 5-3 16,51-18-5-16,-51 18 1 0,50-30-6 0,-50 30 5 15,47-39-2-15,-47 39 1 0,36-43-3 16,-36 43 1-16,24-44-1 0,-24 44 1 0,4-35 0 16,-4 35 3-16,-6-30-5 0,6 30 3 0,-30-15-4 0,30 15 1 15,-47-2 0-15,17 8 1 0,-4 1 3 0,5 5 2 16,-5 4 8-16,0 0 3 0,1 5 9 0,3 1 0 16,2 6 3-16,28-28-10 0,-45 53 2 15,45-53-9-15,-34 47-2 0,34-47-3 0,-18 45 1 16,18-45-7-16,6 36 2 0,-6-36-3 0,26 27-3 15,-26-27-9-15,47 16-10 0,-9-10-24 0,-8-18-41 16,23 24-60-16,-23-40-135 0,13 20-298 0,9 8 46 0,-13-21 359 16</inkml:trace>
  <inkml:trace contextRef="#ctx0" brushRef="#br3" timeOffset="588761.3655">20580 16569 798 0,'0'0'162'0,"0"0"-77"0,0-28-16 16,0 28 18-16,0 0 7 0,0 0-11 15,0 0-25-15,0 0-19 0,0 0-17 0,-20 32-1 16,20-32-2-16,-16 45 3 0,16-45-3 15,-16 59 5-15,6-24 8 0,6 7-35 0,-3-3 26 16,-1 2-36-16,0-1 13 0,6 1 4 0,-6-2-7 16,4 3 6-16,0-7-9 0,0 1 1 0,4-3-11 15,0-33-5-15,2 55-18 0,-2-55-15 0,8 45-28 16,-8-45-34-16,10 36-49 0,-10-36-45 0,0 0-69 16,8 31-80-16,-8-31 67 0,0 0 292 0</inkml:trace>
  <inkml:trace contextRef="#ctx0" brushRef="#br3" timeOffset="589495.8302">20324 16925 1120 0,'0'0'124'0,"0"0"-51"0,0 0-22 0,0 0-9 16,0 0-10-16,0 0-2 0,0 0 3 16,0 0 1-16,42-22 1 0,-42 22-2 0,34-10-5 15,-34 10-3-15,49-11-2 0,-49 11-4 0,50-12-3 16,-23 4-2-16,1 2-5 0,0-2-2 0,3 4-2 15,-3 0-4-15,-28 4 1 0,50-4 1 0,-50 4-1 16,41 4 3-16,-41-4 1 0,34 16-1 0,-34-16 4 16,0 0-2-16,34 32 2 0,-34-32-2 15,10 33 2-15,-10-33-5 0,-2 37 2 16,2-37-6-16,-10 42 4 0,10-42-3 0,-22 39 2 16,22-39 1-16,-22 28-1 0,22-28-2 0,0 0 1 15,-22 31-3-15,22-31 2 0,0 0-3 0,0 0 1 16,0 0 1-16,0 0-2 0,0 0 2 0,0 0-2 15,0 0 1-15,0 0-1 0,0 0 3 0,40-41-3 16,-40 41 3-16,38-47-4 0,-15 19 3 0,-1 0-3 16,-4-1 2-16,2 1-2 0,-2 1 3 15,-18 27-3-15,27-49 6 0,-27 49-3 0,24-38-11 16,-24 38 11-16,12-29-11 0,-12 29 32 0,0 0-20 16,0 0 19-16,0 0-20 0,0 0 0 15,0 0 1-15,0 0-3 0,0 0 1 0,0 0 0 16,0 0 0-16,0 0-20 0,30-8 23 0,-30 8-23 15,0 0 34-15,33 18-12 0,-33-18 10 16,0 0-10-16,38 23-3 0,-38-23 3 0,37 6 0 16,-37-6 1-16,46-4-1 0,-46 4-1 0,46-10 1 15,-46 10-2-15,39-10-10 0,-39 10 11 0,40-13-11 16,-40 13 32-16,0 0-19 0,29-16 21 0,-29 16-16 16,0 0 4-16,0 0-1 0,0 0 0 0,0 0-4 15,0 0-7-15,-37-4 3 0,37 4-22 0,-36 12 30 16,36-12-25-16,-45 31 26 0,45-31-9 15,-48 42-3-15,48-42 6 0,-41 45-2 0,41-45 6 16,-36 49 2-16,36-49 0 0,-22 43-4 16,22-43 0-16,-8 34-6 0,8-34 0 0,2 31-2 15,-2-31 2-15,0 0-2 0,28 28 3 0,-28-28-1 16,32 6-1-16,-32-6 0 0,37-6-1 0,-37 6 2 16,50-22-1-16,-50 22 3 0,51-35-2 0,-51 35 0 15,38-38-2-15,-38 38 2 0,26-35-2 16,-26 35 2-16,9-37-2 0,-9 37 0 0,-2-34-1 15,2 34 1-15,-13-31-4 0,13 31 1 0,0 0-6 16,-20-36 1-16,20 36-4 0,0 0-2 0,0 0-3 16,0 0-4-16,0 0-10 0,0 0-16 0,-28-10-24 15,28 10-18-15,0 0-17 0,20 40-38 16,-20-40-31-16,0 0-126 0,36 35-152 16,-36-35 33-16,37 16 421 0</inkml:trace>
  <inkml:trace contextRef="#ctx0" brushRef="#br3" timeOffset="589713.8136">21649 16606 1098 0,'0'0'138'0,"0"0"-99"0,0 0-16 15,6-31 4-15,-6 31 5 0,0 0 1 16,0 0 4-16,-30 5 9 0,30-5 6 0,0 0 0 16,-37 50-4-16,37-50-7 0,-28 51-3 0,10-24 5 15,6 11-38 1,-4-7 22-16,5 5-38 0,-1-5 13 0,8-3 0 15,2-3-4-15,2-25 2 0,2 50-12 16,-2-50-20-16,12 33-2 0,-12-33 0 0,27 24-17 16,-27-24-12-16,38 13-55 0,-38-13-63 0,51-13-82 0,-51 13-205 0,44-36 22 15,2 28 379-15</inkml:trace>
  <inkml:trace contextRef="#ctx0" brushRef="#br3" timeOffset="589909.757">21928 16453 1309 0,'-37'-28'117'0,"37"28"-53"16,0 0-15-16,-28 12-4 16,28-12-16-16,0 0-5 0,-30 37 4 0,30-37 7 15,-20 51-4-15,15-21-4 0,-5-3-18 0,4 7-2 0,4-3-9 0,-4 3 5 0,4-1 8 16,-2 5-32-16,0-3 32 0,4 1-34 16,4 1 11-16,-4-9-5 0,4 7-22 0,-4-35-13 15,2 57-25-15,-2-57-26 0,6 47-68 16,-6-47-68-16,0 0-186 0,18 38-26 15,-18-38 285-15</inkml:trace>
  <inkml:trace contextRef="#ctx0" brushRef="#br3" timeOffset="590301.9718">22081 16748 1236 0,'-34'18'67'0,"34"-18"-23"15,0 0-5-15,0 0 2 0,0 0-12 0,0 0-28 16,0 0 22-16,0 27-23 0,0-27 23 16,0 0-3-16,44 0-2 0,-44 0-4 0,49-14-2 15,-15 6 23-15,-6-1-18 0,9 7 23 16,-3-4-25-16,-2 4-4 0,-1 2-8 0,-1-2-2 0,-30 2-1 0,40 4 0 16,-40-4-1-16,0 0-5 0,35 2-2 0,-35-2 4 15,0 0 8-15,0 0 11 0,0 0-11 16,0 0 9-16,0 0-20 0,-4-30 8 0,4 30 0 15,0 0-1-15,-24-37 0 0,24 37-1 16,0 0 2-16,-21-36 1 0,21 36 9 0,0 0 4 16,-28-19 3-16,28 19-1 0,0 0-7 15,-28 9-4-15,28-9-4 0,-31 32 3 0,31-32-1 16,-36 43-17-16,36-43 32 16,-34 55-30-16,18-27 26 0,1-1-10 0,15-27-4 0,-10 42-2 0,10-42-2 0,0 27-4 15,0-27-9-15,0 0-7 0,37 28-20 0,-37-28-16 16,46-2-22-16,-46 2-25 0,69-16-36 15,-47-15-44-15,31 25-104 0,-15 0-128 0,-4-26-2 16,21 30 409-16</inkml:trace>
  <inkml:trace contextRef="#ctx0" brushRef="#br3" timeOffset="590665.9632">22764 16653 1235 0,'0'0'213'0,"-34"18"-120"0,34-18-25 0,-31 18-10 15,31-18-14-15,-28 19-11 0,28-19-29 16,-30 30 32-16,30-30-35 0,-26 37 28 0,26-37-14 15,-17 48-8-15,17-48 1 0,-2 43-6 16,2-43 0-16,2 35-2 0,-2-35 1 16,0 0-2-16,25 38 2 0,-25-38-1 15,0 0 3-15,36 17 0 0,-36-17 1 0,0 0 2 16,32-4 0-16,-32 4 1 0,27-21-2 16,-27 21-1-16,44-43-4 0,-18 13 3 0,1-1-5 15,3-5-8-15,4 1 27 0,-7-3-30 0,1 9 27 0,-28 29-15 0,38-46-3 0,-38 46 1 16,0 0 0-16,0 0-3 15,0 0 1-15,0 0 1 0,0 0 0 0,0 0 2 16,0 46 4-16,-18-7 6 0,-8 12-25 16,-3 6 25-16,-5 8-25 0,0 4 13 0,-5 4 4 15,5 4-10-15,-2 2 16 0,1-5-10 16,7 1 13-16,-2-8-13 0,5-12 6 0,5-8-7 16,4-9 6-16,0-5-2 0,16-33-16 15,-12 36-14-15,12-36 5 0,0 0-21 16,0 0-15-16,0 31-49 0,-18-58-114 0,18 27-299 0,28-38-15 0,-30-3 284 0</inkml:trace>
  <inkml:trace contextRef="#ctx0" brushRef="#br3" timeOffset="591862.7198">13748 17822 975 0,'0'0'89'0,"14"-29"-21"16,-14 29-5-16,0 0 0 0,0 0-7 0,0 0-6 0,0 0-5 16,0 0-2-16,0 0-3 0,0 0-13 15,0 0-9-15,0 0-8 0,0 0-19 0,-8 35 19 0,8-35-10 16,-19 50 19-16,11-19 7 15,-4-3-5-15,4 3 3 0,0-1-8 0,2 1 1 0,6-31-7 16,-4 51-1-16,4-51-8 0,4 34 3 16,-4-34-3-16,0 0 0 0,34 23 1 0,-34-23-2 0,37-4 1 15,-37 4 0-15,48-19 3 16,-21 1-4-16,5-6 3 0,-2 1-3 0,-2-5 3 0,1-1-4 16,3-1 5-16,-8-1-6 0,1 3 5 15,-5 3-5-15,-20 25 4 0,34-50-3 0,-34 50-18 0,20-35 34 16,-20 35-33-16,0 0 35 15,0 0-13-15,0 0 1 0,0 0 1 0,0 0-1 0,0 0-1 16,0 0-2-16,0 0 17 0,0 0-34 0,0 0 32 16,-20 45-31-16,20-45 14 0,-18 49 4 15,18-49-1-15,-12 48 2 0,12-48-3 0,-6 39 3 0,6-39-1 16,0 30 2-16,0-30-3 16,0 0 1-16,0 0 0 0,0 0 0 0,28 21-1 0,-28-21 3 15,0 0-1-15,30-12 4 0,-30 12 1 16,31-25-3-16,-31 25 3 0,32-42-8 15,-32 42-1-15,36-43-2 0,-36 43 1 16,27-43 1-16,-27 43-1 0,28-41-7 0,-28 41-17 0,18-28 25 16,-18 28-39-16,0 0 22 0,0 0-35 0,8-35-15 0,-8 35-17 15,0 0-13-15,0 0-5 0,0 0-40 16,0 0-14-16,0 0-64 0,38-4-95 0,-11 19-76 16,-27-15 252-16</inkml:trace>
  <inkml:trace contextRef="#ctx0" brushRef="#br3" timeOffset="592616.0427">14637 17789 773 0,'0'0'76'0,"-29"-18"-21"0,29 18 8 0,0 0 13 16,0 0 2-16,-28-2-9 16,28 2-5-16,0 0-3 0,0 0-9 0,-32 10-3 15,32-10-6-15,0 0-3 0,0 0-1 0,-33 22-1 0,33-22-21 16,0 0 12-16,-28 43-15 15,28-43 13-15,-18 37 6 0,18-37-7 0,-22 42-1 0,22-42-10 0,-13 41-1 16,13-41-8-16,-2 40-1 16,2-40-4-16,7 31 1 0,-7-31-2 0,0 0 3 0,42 28-2 15,-42-28-1-15,46 4 0 16,-19-8-2-16,1-6 0 0,6-2-1 16,-1-4 4-16,-1-2-5 0,-4-3 5 0,-28 21-5 0,53-47 1 15,-33 17-3-15,-20 30-3 0,36-49-6 0,-36 49 4 0,12-43 13 16,-12 43-29-16,-10-32 38 0,10 32-33 15,-24-28 20-15,24 28 2 0,-34-23-3 0,34 23 3 0,-29-10-1 16,29 10 1-16,-34 4 1 0,34-4-1 16,-28 10 1-16,28-10 0 15,0 0 2-15,-28 27 1 0,28-27-1 16,0 0 20-16,-2 30-37 0,2-30 35 0,0 0-33 0,22 29 13 0,-22-29 2 16,34 10-1-16,-34-10 1 0,39 6 1 15,-39-6 0-15,52-4-1 0,-24 2 3 0,-28 2 1 0,53-12-1 16,-25 7 2-16,-28 5-3 0,49-12-20 15,-49 12 16-15,30-8-19 0,-30 8 19 16,0 0 21-16,0 0-18 0,0 0 4 0,0 0 5 16,0 0-22-16,0 0 24 0,0 0 11 15,0 0-21-15,12 29 19 0,-12-29-20 0,-14 28 1 16,14-28 0-16,-20 37-3 0,20-37 4 0,-18 46-4 0,18-46 2 16,-15 51-2-16,15-51 0 0,-2 51-3 0,2-51 5 0,0 43-7 15,0-43 6-15,10 32-2 16,-10-32-1-16,0 0-1 0,33 23 0 0,-33-23 1 15,30 4-1-15,-30-4 4 0,36-10-2 16,-36 10 0-16,37-23 4 0,-37 23-3 16,46-36-2-16,-46 36 3 0,39-49-5 0,-39 49 3 0,34-51-3 15,-34 51 5-15,28-47-5 0,-28 47 6 16,12-42-3-16,-12 42 2 0,8-37-3 0,-8 37 5 0,0 0-3 0,5-37-16 16,-5 37 17-16,0 0-18 15,0 0 18-15,0 0 17 0,0 0-17 0,0 0 13 16,0 0-16-16,0 0-2 0,-5 33 3 0,5-33-3 0,-8 43-2 15,8-43-7-15,-6 46-3 0,6-46-8 16,-6 41-4-16,6-41-10 16,10 28-13-16,-10-28-10 0,0 0-9 0,51 25-21 15,-51-25-13-15,52-10-29 0,-37-17-46 0,31 25-24 0,-46 2-52 0,55-55-102 16,-7 49 25-16,-30-38 329 0</inkml:trace>
  <inkml:trace contextRef="#ctx0" brushRef="#br3" timeOffset="592793.7408">15675 17572 782 0,'-40'-37'129'16,"40"37"-55"-16,0 0-20 0,-27 0 2 16,27 0-5-16,0 0-3 0,-38 28-9 0,38-28 0 0,-20 43-5 15,10-14-2-15,-1 1-10 0,5 5 0 0,-6-1 9 16,6 3-36 0,-2-1 30-16,6 1-35 0,2-3 9 0,2-3 3 0,6-1-13 15,-8-30-7-15,18 53-21 0,-18-53-19 0,29 43-30 0,-29-43-21 16,42 32-58-16,-42-32-155 0,38 29 35 15,-9-9-5-15</inkml:trace>
  <inkml:trace contextRef="#ctx0" brushRef="#br3" timeOffset="593146.6499">16035 17752 892 0,'-27'-10'143'15,"27"10"-62"-15,-44 0-5 0,44 0 4 0,-41 14-4 16,41-14-10-16,-40 23-13 0,40-23-18 15,-38 30 13-15,38-30-21 0,-31 43 6 16,31-43 0-16,-28 49-7 0,20-21 4 0,8-28-7 16,-10 49 2-16,10-49-10 0,2 43-1 0,-2-43-7 15,18 36 0-15,-18-36-3 0,40 15 1 0,-40-15-2 16,55 0-1-16,-21-5-1 0,1-9 2 0,3-6 4 16,0-4-4-16,-1-3 5 0,1-5-7 0,-3 1 1 15,-1-7-3-15,-6 1-14 0,-6 0 27 0,3-3-27 16,-7 1 28-16,-6-2-7 0,0 3-6 15,-8 5 5-15,2 5 1 0,-6 1 2 0,0 27 0 16,-6-46 4-16,6 46-3 0,-10-29 3 0,10 29-1 16,0 0 0-16,0 0-5 0,0 0-3 15,-36 31-2-15,36-31-4 0,-21 61 4 0,5-21-4 16,4-1 3-16,-4 0-13 0,8 3-17 0,4-1 12 16,-2-7-42-16,12 9 0 0,-6-43-48 0,22 75-49 15,-22-75-73-15,39 43-236 0,-5-15-21 16,-34-28 201-16</inkml:trace>
  <inkml:trace contextRef="#ctx0" brushRef="#br3" timeOffset="593990.3892">17097 17706 1015 0,'0'0'103'16,"0"0"-44"-16,0 0 0 0,0 0 7 0,0 0-7 16,0 0-22-16,0 0-15 0,0 0-11 0,0 0-4 15,0 0 2-15,-34 24 5 0,34-24 5 16,0 0 8-16,-32 37 22 0,32-37-39 0,-23 38 35 16,23-38-36-16,-22 41 10 0,22-41 8 0,-22 45-8 15,22-45 1-15,-14 40-7 0,14-40-2 0,-10 31-6 16,10-31-1-16,0 0-4 0,0 26 1 15,0-26-2-15,0 0 1 0,0 0 0 0,0 0 2 16,30 6-2-16,-30-6 1 0,28-20-1 0,-28 20-2 16,37-35 4-16,-37 35-4 0,36-50 5 0,-18 23-4 15,-18 27 3-15,37-53 13 0,-37 53-33 0,28-48 30 16,-28 48-28-16,20-41 15 0,-20 41 3 0,10-33-2 16,-10 33 0-16,0 0 6 0,0 0 4 15,0 0 5-15,0 0-2 0,0 0-3 16,0 0-6-16,0 0-4 0,0 0 4 0,-4 37 0 15,4-37-1-15,-8 41-14 0,8-41 31 0,-6 36-32 16,6-36 31-16,8 29-15 0,-8-29-3 0,0 0 2 16,28 32-5-16,-28-32 5 0,27 4-1 0,-27-4 1 15,42-4 1-15,-42 4-2 0,54-22 0 0,-23 4-2 16,5-1-14-16,-3-3 31 0,-1-2-29 16,-2 1 27-16,0 5-12 0,-30 18-6 0,43-29 2 15,-43 29 0-15,0 0 0 0,34-10 3 0,-34 10 0 16,0 0 0-16,0 0 2 0,0 0-1 15,0 0 0-15,0 0-1 0,-8 31-2 0,8-31 1 16,-14 38-4-16,14-38-11 0,-22 39 28 0,22-39-31 16,-18 39 27-16,18-39-24 0,-9 32-12 0,9-32-19 15,5 33-24-15,-5-33-26 0,20 30-36 16,-20-30-40-16,36 16-67 0,-36-16-75 0,28-10-154 16,11 24 181-16,-39-14 286 0</inkml:trace>
  <inkml:trace contextRef="#ctx0" brushRef="#br3" timeOffset="594646.6677">17930 17710 1159 0,'-33'-23'108'0,"33"23"-51"0,-28-12-2 0,28 12 8 16,0 0-3-16,-44-16-12 0,44 16-11 0,0 0-10 16,0 0-6-16,-37 24-8 0,37-24-1 0,0 0 2 15,-20 45 5-15,20-45 2 0,-12 41-14 0,12-41 32 16,-10 50-34-16,10-50 29 0,-6 47-19 0,6-47-6 15,8 43 0-15,-8-43-6 0,16 32 1 16,-16-32-5-16,0 0 2 0,38 33-1 0,-38-33 1 16,29 10-1-16,-29-10 0 0,40-6-1 0,-40 6-2 15,42-16 2-15,-42 16-6 0,41-37 2 16,-41 37-7-16,42-49 1 0,-22 19-3 0,-3 1-15 0,1-3 35 16,0 1-28-16,-8-1 33 0,0-3-10 15,-2 5-5-15,-8 30 4 0,10-51-2 0,-10 51 4 16,-2-41-2-16,2 41 4 0,-14-26-3 15,14 26 2-15,0 0 0 0,-30-12-1 0,30 12 1 16,-28 8-2-16,28-8 2 0,-29 18-1 0,29-18 1 16,-32 31-2-16,32-31 1 0,-22 32-3 0,22-32 2 15,-12 33-3-15,12-33 2 0,2 32-2 0,-2-32 1 16,0 0-2-16,28 29 1 0,-28-29 0 0,36 8 0 16,-36-8 2-16,47-4-2 0,-47 4-1 15,54-14-2-15,-27 5 1 0,1-5-1 0,2 4 4 16,-30 10-1-16,45-22 4 0,-45 22-2 15,36-15 1-15,-36 15 2 0,0 0 1 0,34-14 3 16,-34 14 1-16,0 0-1 0,0 0-1 0,0 0-2 16,0 0-1-16,0 0 1 0,0 0-1 0,0 0 3 15,6 27-1-15,-6-27 0 0,6 28-2 0,-6-28 2 16,2 35-3-16,-2-35 2 0,5 44-3 16,-3-17-13-16,-2-27 29 0,8 47-25 0,-8-47 33 15,8 38-17-15,-8-38-2 0,12 35 2 0,-12-35-5 16,0 0 3-16,28 28-3 0,-28-28-1 0,0 0 5 15,30 4 1-15,-30-4 4 0,0 0-1 0,41-40-4 16,-41 40-4-16,30-53-17 0,-12 20 25 0,0 1-25 16,-1-5 24-16,3 5-11 0,-4-3-12 15,-4 5-4-15,-4-1-9 0,-8 31-1 16,16-45-4-16,-16 45-5 0,4-34-20 0,-4 34-23 16,0 0-28-16,0 0-55 0,0 0-70 0,0 0-117 15,27 12-141-15,-27-12 194 0,8 26 296 0</inkml:trace>
  <inkml:trace contextRef="#ctx0" brushRef="#br3" timeOffset="595037.3436">18784 17643 967 0,'0'0'128'0,"-30"26"-85"0,30-26-5 0,0 0 4 15,0 0 1-15,0 0-10 0,0 31 4 16,0-31 0-16,0 0 2 0,18 30-5 0,-18-30-3 16,30 16-5-16,-30-16 0 0,39 10-1 0,-11-7-2 15,-28-3-1-15,53-3-1 0,-53 3 6 0,56-10 0 16,-56 10 2-16,47-16-7 0,-47 16-5 0,42-18-10 16,-42 18 0-16,0 0 0 0,30-31-1 0,-30 31 1 15,0 0 1-15,8-38-4 0,-8 38 0 0,-2-31-4 16,2 31 4-16,-16-41-5 15,16 41 5-15,-28-40-3 0,28 40 3 0,-36-31 4 16,36 31 5-16,-31-20 4 0,31 20 4 0,-36 0-3 16,36 0-1-16,-37 18-3 0,37-18-6 0,-40 29 2 15,40-29-5-15,-32 53 4 0,16-23-4 0,5 3 3 16,-5 1-3-16,8-1 1 0,4-1-6 0,4-3-13 16,2 1 22-16,-2-30-32 0,20 45 17 15,-20-45-27-15,35 30-21 0,-35-30-25 0,46 27-40 16,-46-27-48-16,63 16-88 0,-63-16-188 0,50-6-74 15,1 16 255-15</inkml:trace>
  <inkml:trace contextRef="#ctx0" brushRef="#br3" timeOffset="596340.9884">20000 17565 899 0,'0'0'78'16,"-32"-14"-54"-16,32 14-20 0,-30-6 6 15,30 6 11-15,-35 4 15 0,35-4 13 0,-38 12 11 16,10-10-4-16,28-2-8 0,-43 25-11 0,43-25-4 16,-40 30-1-16,40-30 9 0,-41 31-1 0,41-31 2 15,-30 38-10-15,30-38-6 0,-16 33-10 0,16-33-5 16,0 0-6-16,6 32 0 0,-6-32-1 15,0 0 3-15,30 15 3 0,-30-15 3 0,41 4 1 16,-41-4-1-16,50-6-2 0,-23 0-4 16,5-1-1-16,-2-3-3 0,0 0-1 0,3-4-1 0,-5 0 0 15,2-3-2-15,-30 17 2 0,43-28-2 0,-43 28 0 16,26-27-1-16,-26 27 1 0,0 0-4 0,6-36 2 16,-6 36-2-16,0 0 1 0,-20-37-5 15,20 37 3-15,-28-24-2 0,28 24 1 0,-31-20 0 0,31 20 0 16,-36-13-3-16,36 13-1 0,-28-12-1 0,28 12-3 15,0 0-13-15,0 0-24 0,0 0-19 0,0 0-20 16,0 0-17-16,0 0-7 0,30 10-29 0,8 1-39 16,-11-5-79-16,-27-6-103 0,72 14 202 0,-72-14 163 31</inkml:trace>
  <inkml:trace contextRef="#ctx0" brushRef="#br3" timeOffset="596609.7938">20663 17401 491 0,'18'-43'72'0,"-18"43"-28"15,0-39 3-15,0 39 8 0,-12-38 1 16,12 38-1-16,-18-31-3 0,18 31 4 0,0 0 3 16,-43-36 7-16,43 36 1 0,-36-6 3 0,36 6-3 15,-36 12-7-15,36-12-6 0,-39 32-5 0,19-3 1 16,-12-3-7-16,12 13 1 0,-9-3-9 0,3 13 2 15,-2 0-12-15,6 6 1 0,-3 2-13 16,5 0 3-16,-4-2-10 0,12-3-12 0,2-5 24 16,4-4-32-16,6-4 25 0,2-7-19 15,12-1-23-15,-14-31-15 0,38 40-29 0,-38-40-20 16,47 16-18-16,-47-16-18 0,54-16-30 0,-54 16-41 0,55-47-149 16,-19 37-36-16,-26-38 264 0</inkml:trace>
  <inkml:trace contextRef="#ctx0" brushRef="#br3" timeOffset="596797.2982">20320 17588 1173 0,'-39'-10'118'16,"39"10"-22"-16,-48 6-13 0,48-6-6 0,-27 8-16 15,27-8-22-15,0 0-19 0,0 0-11 0,0 0-9 16,0 0-1-16,0 0 1 0,33 18 0 0,-33-18 0 16,60-8-2-16,-19 4-4 0,1-10-10 0,11 4-16 15,-5-11-23-15,19 13-24 0,-19-20-37 0,25 26-44 16,-33-23-61-16,29 15-89 0,-4 10-130 15,-29-24 203-15,29 34 237 0</inkml:trace>
  <inkml:trace contextRef="#ctx0" brushRef="#br3" timeOffset="597053.14">21154 17297 650 0,'0'0'215'0,"2"-41"-149"16,-2 41-12-16,-14-44 6 0,2 15 12 0,12 29-2 15,-18-38 0-15,18 38-1 0,0 0 4 0,0 0-5 16,-47-27-8-16,47 27-11 0,-30 12-10 0,30-12 1 16,-49 37-4-16,27-4 2 0,-8 3-9 0,3 11-2 15,-5 0-13-15,2 7 0 0,4-1-11 0,-1-2 5 16,-1 2-10-16,8-4 6 0,2-2-8 16,6-3 6-16,7-7-7 0,5-5-16 15,2-5 25-15,-2-27-38 0,25 42 19 0,-25-42-34 16,46 35-23-16,-46-35-27 0,61 10-39 0,-61-10-34 15,64-18-105-15,-64 18-127 0,37-45-25 0,3 43 317 16</inkml:trace>
  <inkml:trace contextRef="#ctx0" brushRef="#br3" timeOffset="597193.7692">20827 17618 940 0,'-27'-20'314'0,"27"20"-179"0,-64 2-35 0,64-2-6 16,-47 2-11-16,47-2-18 0,0 0-24 0,0 0-23 15,0 0-11-15,0 0-7 0,0 0-2 0,0 0 1 16,45-12-2-16,-5-2-8 0,13-1-14 0,-3-9-29 15,21 12-45-15,-19-25-77 0,33 37-158 0,-16-14-217 16,-12-8 60-16,15 24 442 0</inkml:trace>
  <inkml:trace contextRef="#ctx0" brushRef="#br3" timeOffset="597684.4495">21962 17179 946 0,'20'-28'90'0,"-20"28"-19"0,0 0 4 0,0 0 0 15,10-35-2-15,-10 35-5 0,0 0-9 0,0 0-3 16,0 0-12-16,0 0-15 0,0 0-10 0,-12 51 1 16,-4-21 1-16,6 17 9 0,-8-2-2 15,8 10 1-15,-8-4-15 0,7 4 0 0,-5-1-13 16,6-3 3 0,0 0-7-16,2-4 5 0,0-4-9 0,0-5 4 0,8-1 8 0,0-5-32 0,8-5 21 0,-8-27-40 15,18 42 1-15,-18-42-14 0,0 0-17 0,28 21-19 16,-28-21-23-16,0 0-14 0,43 0-35 0,-43 0-25 15,12-27-68-15,-12 27-62 0,-2-36 108 0,2 36 214 16</inkml:trace>
  <inkml:trace contextRef="#ctx0" brushRef="#br3" timeOffset="597840.6958">21774 17602 593 0,'0'0'194'0,"-34"-28"5"0,3 7-17 0,31 21-18 16,0 0-37-16,0 0-36 0,-30-4-31 0,30 4-24 15,0 0-20-15,0 0-10 0,0 0-2 0,0 0 2 16,43-10 6-16,-13 4-1 0,2-6-2 0,11-1-5 15,9-5-3-15,-5-2-14 0,15 6-17 0,-13-11-28 16,17 13-33-16,-21-25-46 0,30 31-50 16,-31-36-72-16,11 15-160 0,9 15-5 0,-37-29 328 15</inkml:trace>
  <inkml:trace contextRef="#ctx0" brushRef="#br3" timeOffset="598200.0687">22469 16976 1181 0,'0'0'158'0,"0"0"-103"16,-28 12-15-16,28-12 6 0,0 0 5 0,-30 14-8 16,30-14-4-16,-15 27-4 0,15-27 1 0,-20 49-7 15,12-15 2-15,-6 1-12 0,2 11 5 0,0 1-6 16,0 2 4-16,-3 0-7 0,-1-3 5 0,2-3-8 16,-2-2 5-16,4-3-4 0,2-3 2 0,2-5-5 15,8-30 1-15,-8 45-7 0,8-45 0 16,2 29-3-16,-2-29 0 0,0 0-1 15,0 0 0-15,36 26 1 0,-36-26-3 0,0 0 4 16,40-8-2-16,-40 8 1 0,41-28 1 0,-41 28 1 16,46-37-3-16,-46 37 1 0,43-37-2 0,-43 37-1 15,32-34 2-15,-32 34 0 0,0 0-1 0,36-29 4 16,-36 29-5-16,0 0 2 0,0 0 2 0,0 0-5 16,0 0 4-16,0 0-1 0,0 0-2 15,0 0 3-15,21 39-1 0,-21-39-4 0,0 28 1 16,0-28-9-16,-2 31-2 0,2-31-11 0,-2 34-6 15,2-34-20-15,2 27-22 0,-2-27-44 16,0 0-41-16,52 47-88 0,-52-47-203 0,0 0-24 16,59 10 176-16</inkml:trace>
  <inkml:trace contextRef="#ctx0" brushRef="#br3" timeOffset="598575.0869">22752 17466 1280 0,'0'0'92'0,"0"0"-60"0,0 0-18 0,0 0 6 16,0 0 5-16,0 0 3 0,0 0 4 15,-4 34 0-15,4-34-4 0,0 0-2 0,34 27-4 16,-34-27 0-16,39 18 1 0,-39-18 2 16,44 8 0-16,-44-8-3 0,51 2-4 0,-51-2-3 15,46-4-5-15,-46 4-3 0,49-18-2 0,-49 18-4 16,50-25 1-16,-50 25-2 0,30-34 1 0,-30 34-1 15,19-33 2-15,-19 33-2 0,10-36 4 0,-10 36-3 16,-2-35 2-16,2 35-2 0,-12-32 1 16,12 32-2-16,-27-23 3 0,27 23-3 0,-42-10 2 15,42 10-1-15,-47 6 1 0,19 7 4 0,0 1 5 16,0 10 6-16,-1-1 0 0,1 7 4 0,2-2-7 16,1 5 1-16,5-1-9 0,2 5 0 0,8-4-6 15,2-1 2-15,8-32-5 0,6 49 2 0,-6-49-5 16,32 36-1-16,-5-25-11 15,9-7-4-15,12-4-16 0,5-14-20 0,10 13-35 16,-5-27-44-16,33 32-138 0,-28-22-295 0,1-3 63 16,1 13 300-16</inkml:trace>
  <inkml:trace contextRef="#ctx0" brushRef="#br3" timeOffset="599106.3504">19802 18381 751 0,'35'-11'176'16,"-35"11"-145"-16,0 0 9 0,-12-34 20 0,12 34 9 16,0 0-6-16,0 0-14 0,-43-6-7 15,43 6 2-15,-44 16 1 0,44-16 3 0,-53 24-1 16,53-24 8-16,-48 37 3 0,48-37-1 0,-45 41-8 16,45-41-7-16,-38 38-12 0,38-38-4 0,-28 43-9 15,28-43-2-15,-15 32-9 0,15-32-1 16,0 29-5-16,0-29-1 0,0 0 1 0,35 28 1 15,-35-28-2-15,54 11 3 0,-25-7-7 0,7-6-4 16,2 2-12-16,3-7-14 0,5 7-22 16,-9-16-22-16,19 14-26 0,-24-28-34 0,31 24-34 15,-29-31-45-15,29 21-39 0,-16-9-96 0,-13-25-10 16,29 35 352-16</inkml:trace>
  <inkml:trace contextRef="#ctx0" brushRef="#br3" timeOffset="599356.33">20431 17850 1313 0,'0'0'94'0,"0"0"-42"0,-27 47 3 0,27-47 3 15,-32 53 1-15,12-21-14 0,2 11-3 0,-2 4-15 16,3 5 0-16,-3-3-13 0,2 0 2 0,0-2-11 16,6 0 4-16,-2 1-8 0,7-5 3 0,3-4-7 15,-4 1 6-15,8-3-5 0,0-1 3 16,0-3-6-16,6-7 0 0,-6-26-11 0,21 47-3 15,-21-47-17-15,34 31-12 0,-4-13-21 0,-30-18-14 16,45 14-16-16,-45-14-11 0,56-4-11 0,-56 4-25 16,61-22-17-16,-61 22-32 0,50-39-5 0,-21 21-40 15,-13-11 37-15,20 13 142 0</inkml:trace>
  <inkml:trace contextRef="#ctx0" brushRef="#br3" timeOffset="599528.1936">20655 18448 612 0,'0'-25'216'0,"0"25"-14"15,-2-32-26-15,2 32-25 0,0 0-30 0,0 0-30 16,0 0-29-16,0 0-19 0,0 0-19 0,-30 0-11 15,30 0-8-15,-15 30 0 0,15-30 0 0,-18 39 0 16,18-39-3-16,-18 53 2 0,10-23-6 0,4 3 5 16,-4-1-5-16,6 1 4 0,-2-1-4 0,4-32 2 15,-2 53-11-15,2-53-27 0,8 39 14 16,-8-39-19-16,0 0 3 0,0 0-11 0,48 34-39 16,-48-34-44-16,35-16-57 0,-25-12-94 0,6-3-167 15,20 21 76-15,-30-39 376 0</inkml:trace>
  <inkml:trace contextRef="#ctx0" brushRef="#br3" timeOffset="599668.8236">20754 18165 865 0,'-16'-41'298'15,"16"41"-171"-15,-35-36-42 0,35 36-24 0,0 0-18 16,-30-21-19-16,30 21-15 0,0 0-10 0,0 0-11 16,0 0-15-16,0 0-23 0,0 0-35 0,41 0-74 15,-41 0-125-15,32-14-202 0,14 33 79 0,-46-19 407 16</inkml:trace>
  <inkml:trace contextRef="#ctx0" brushRef="#br3" timeOffset="599950.1522">21540 17970 813 0,'12'-53'113'0,"-20"17"-68"0,0 7-2 15,-4-4 9-15,12 33 30 0,-29-40 4 0,29 40-5 16,-36-20-25-16,36 20 9 0,-34 2-11 0,34-2 0 16,-39 28 20-16,21 0-33 0,-10-7 10 0,4 17-21 15,-5-3 1-15,1 8-2 0,-4 5-10 16,7 1 6-16,-3 0-9 0,2 6 6 0,4-2-8 16,1 4 5-16,7-6-11 0,-2 5 5 0,6-7-12 15,4-2 4-15,4-4-8 0,4-1 3 16,4-5-9-16,4-9-7 0,6 3-17 0,-16-31-11 15,37 43-34-15,-37-43-55 0,50 30-15 0,-50-30-45 16,59 8-53-16,-59-8-120 0,0 0-72 0,56-18 204 16</inkml:trace>
  <inkml:trace contextRef="#ctx0" brushRef="#br3" timeOffset="600121.9881">21085 18448 1158 0,'-40'-27'131'15,"40"27"-25"-15,-43-26-7 0,43 26-11 0,0 0-20 16,0 0-24-16,-36-18-18 0,36 18-14 15,0 0-9-15,0 0-3 0,0 0-1 0,36-3 1 16,-36 3 1-16,55-4-4 0,-17 2-10 0,3-6-16 16,9 10-22-16,-5-14-20 0,13 16-24 0,-17-22-24 15,25 26-32-15,-31-28-40 0,25 22-58 16,-11-2-93-16,-19-19-35 0,33 28 334 0</inkml:trace>
  <inkml:trace contextRef="#ctx0" brushRef="#br3" timeOffset="600387.6576">22057 17921 630 0,'0'0'116'0,"-20"-47"-65"0,20 47-2 15,-16-42 29-15,16 42 15 0,-14-31 15 0,14 31 6 16,0 0-3-16,-47-30-8 0,47 30-18 0,-34 10-15 16,34-10-27-16,-37 32 6 0,17-5-18 0,-14-1 6 15,7 11 2-15,-9 1-10 0,4 9 3 0,-3 2-9 16,1 6 4-16,0 0-14 0,5 2 6 0,3 0-12 15,4-2 4-15,4-3-8 0,6-1 1 16,2-4-7-16,4-4 4 0,6-1-11 0,0-7-1 16,10 3-35-16,0-11 4 0,8 3-6 0,-18-30-3 15,34 39-4-15,-34-39-20 0,39 14-24 0,-39-14-71 16,46-8 14-16,-46 8-55 0,30-28-104 16,-30 28-105-16,15-35 157 0,-15 35 263 0</inkml:trace>
  <inkml:trace contextRef="#ctx0" brushRef="#br3" timeOffset="600543.8614">21532 18340 1069 0,'-45'-27'209'0,"45"27"-48"16,0 0-38-16,0 0-32 0,0 0-36 0,0 0-20 15,0 0-13-15,2 29-1 0,-2-29-1 0,35 12-3 16,-35-12-7-16,54 0-2 0,-17-6-3 0,3-2-4 16,12-6-4-16,3 1-9 0,2-1-13 0,-1-8-29 15,11 18-39-15,-25-23-55 0,31 36-98 16,-37-22-186-16,5 7-84 0,11 20 199 15</inkml:trace>
  <inkml:trace contextRef="#ctx0" brushRef="#br3" timeOffset="600684.4447">22528 18645 1963 0,'0'0'55'15,"-35"10"-29"-15,35-10-23 0,0 0-3 0,0 0 0 16,-34-22 0-16,34 22 0 0,0 0 0 0,-10-35-47 15,10 35-41-15,0 0-112 0,-8-47-334 0,8 47-84 16,0 0 59-16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5/05/2015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7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5783523"/>
              </p:ext>
            </p:extLst>
          </p:nvPr>
        </p:nvGraphicFramePr>
        <p:xfrm>
          <a:off x="214283" y="664342"/>
          <a:ext cx="8750332" cy="3352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through the summary checklist on P70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have HRT and do some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for embedding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keep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80880" y="691560"/>
              <a:ext cx="8224200" cy="5148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5760" y="689040"/>
                <a:ext cx="8248680" cy="516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6480" y="111960"/>
              <a:ext cx="8903520" cy="6803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960" y="100080"/>
                <a:ext cx="8917560" cy="681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531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5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8918320"/>
              </p:ext>
            </p:extLst>
          </p:nvPr>
        </p:nvGraphicFramePr>
        <p:xfrm>
          <a:off x="533400" y="533400"/>
          <a:ext cx="8094663" cy="44561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revision of Force, Motion and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5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in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 and Momentum plus COM of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0280" y="1815480"/>
              <a:ext cx="8719200" cy="4588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960" y="1803600"/>
                <a:ext cx="8748720" cy="461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160" y="0"/>
            <a:ext cx="5806440" cy="2286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69200" y="505080"/>
              <a:ext cx="8886960" cy="62474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4440" y="491040"/>
                <a:ext cx="8911080" cy="627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5358600" y="3648600"/>
              <a:ext cx="9000" cy="248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46000" y="3636000"/>
                <a:ext cx="36360" cy="5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507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830" y="0"/>
            <a:ext cx="5806440" cy="2286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44800" y="725760"/>
              <a:ext cx="8487360" cy="54000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1120" y="712080"/>
                <a:ext cx="8513640" cy="54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010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0000" y="60840"/>
              <a:ext cx="8917920" cy="5829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760" y="53280"/>
                <a:ext cx="8946720" cy="585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201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6280" y="235440"/>
              <a:ext cx="8981280" cy="4832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040" y="223200"/>
                <a:ext cx="9007200" cy="485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51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9000" y="192600"/>
              <a:ext cx="8605080" cy="5137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320" y="180360"/>
                <a:ext cx="8634600" cy="515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834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3700</TotalTime>
  <Words>203</Words>
  <Application>Microsoft Office PowerPoint</Application>
  <PresentationFormat>On-screen Show (4:3)</PresentationFormat>
  <Paragraphs>40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175</cp:revision>
  <dcterms:created xsi:type="dcterms:W3CDTF">2006-08-16T00:00:00Z</dcterms:created>
  <dcterms:modified xsi:type="dcterms:W3CDTF">2015-05-05T01:32:55Z</dcterms:modified>
</cp:coreProperties>
</file>