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524" r:id="rId3"/>
    <p:sldId id="257" r:id="rId4"/>
    <p:sldId id="258" r:id="rId5"/>
    <p:sldId id="300" r:id="rId6"/>
    <p:sldId id="488" r:id="rId7"/>
    <p:sldId id="489" r:id="rId8"/>
    <p:sldId id="490" r:id="rId9"/>
    <p:sldId id="49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19:15.56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2548 1307 58 0,'0'0'34'0,"46"-66"1"15,-46 66-2-15,2-57-23 16,-2 57-2-16,-19-62-2 15,19 62 0-15,-38-58-1 16,38 58 0-16,-61-37-1 16,61 37 1-16,-90-10-2 15,6 25 0-15,-36 38 0 16,-4 34 1-16,-3 23-3 15,-2 8 1-15,16 11 0 16,28 1-1-16,27-12-1 0,47-17 0 16,29-19 1-16,29-14-3 15,34-24 1-15,23-20-3 16,29-21-5-16,4-30-27 15,29-19-4-15,-1-24 1 16,4-13-2-16</inkml:trace>
  <inkml:trace contextRef="#ctx0" brushRef="#br0" timeOffset="428.0245">3388 638 93 0,'-19'-67'39'0,"19"67"2"16,0 0-1-16,-63 17-37 16,63-17 0-16,-62 136-1 15,21 24 2-15,-1 23-2 16,14 10 0-16,-10-22-1 15,14-1 2-15,2-27-3 16,12-29 0-16,9-47 1 16,9-21-1-16,11-23 1 15,13-23 0-15,8-23-1 16,7-16 1-16,6-11 0 15,3-12 0-15,-2-2-1 16,1-4 2-16,-5 8-2 16,-10 10 1-16,-4 18 0 0,-10 19-1 15,-8 15-1-15,-6 14 1 16,-5 17-1-16,-7 16-2 15,2 4 1-15,-1 5-3 16,8-1-3-16,3-12-10 16,16 1-21-16,2-15-1 15,21-9 0-15,3-16 1 16</inkml:trace>
  <inkml:trace contextRef="#ctx0" brushRef="#br0" timeOffset="832.0475">4333 1486 81 0,'-41'-1'42'16,"-1"15"-1"-16,-15 5 0 16,6 14-14-16,-10 3-24 15,3 10 0-15,3 7 0 16,8 3-2-16,9-1 1 15,13-1-2-15,18-8 1 16,13-5-1-16,21-11 0 16,12-12 0-16,12-16 0 15,11-15 0-15,2-12 0 16,1-14 0-16,-4-6 0 15,-7-5 1-15,-10-3 0 16,-12-2 0-16,-8 6 0 16,-12 7 0-16,-8 12-1 0,-6 12 0 15,-10 17 0-15,-4 12 0 16,-3 14-1-16,-1 14-1 15,4 6 0-15,4 5-1 16,10 2-1-16,7-5-2 16,19-6-4-16,3-22-17 15,26 1-14-15,-1-20 3 16,18-4-3-16,-5-18 3 15</inkml:trace>
  <inkml:trace contextRef="#ctx0" brushRef="#br0" timeOffset="1194.0683">4956 1566 114 0,'-25'26'40'0,"3"17"2"0,-12 2-4 16,4 5-35-16,4-1 0 15,6 1-1-15,5-9 0 16,8 1-1-16,8-13 0 15,13-13 0-15,8-15-1 16,10-11 1-16,7-17-1 16,4-11 2-16,4-8-1 15,1-13 1-15,-1-3 0 16,-4-3-2-16,-6 8 0 15,-7 5 0-15,-4 16 0 16,-9 9 0-16,-3 17 0 16,-14 10 0-16,7 30 0 15,-10 5 0-15,1 9 0 16,1 6-2-16,7 8-2 0,4-4-3 15,18 0-7-15,-3-14-18 16,28 0-8-16,-4-12-1 16,22-8 0-16,-5-14 4 15</inkml:trace>
  <inkml:trace contextRef="#ctx0" brushRef="#br0" timeOffset="1645.094">5942 1590 86 0,'-9'-18'41'16,"-16"-2"0"-16,1 18 1 15,-16 5-12-15,-3 11-24 16,-7 13-1-16,-1 11-1 16,1 7-4-16,8 7 0 0,4-3 0 15,15 4 0-15,13-9 0 16,13 0 0-16,17-15 0 15,11-12 0-15,9-14 0 16,7-11 0-16,10-15 0 16,0-12 0-16,-2-7 0 15,0-9 0-15,-3-3 0 16,-5-2 0-16,-10 6 0 15,-5 7 0-15,-10 16 0 16,-11 13 0-16,-11 14 0 16,7 27 0-16,-15 20 0 15,-8 18 0-15,-4 17 0 16,-4 15 0-16,-5 7 0 0,-3 9-2 15,-3-1 2 1,-1 0-2-16,2-12 2 0,2-8 0 16,1-15 0-16,0-12 1 15,2-13-2-15,-3-15 0 16,-3-15-2-16,-4-18-2 15,6 1-27-15,-16-45-5 16,9-7-4-16,-8-30-2 16</inkml:trace>
  <inkml:trace contextRef="#ctx0" brushRef="#br0" timeOffset="2201.1259">6625 1737 110 0,'-19'5'39'0,"19"-5"1"16,0 0-2-16,10 10-36 15,10-9 0-15,9-2 0 16,7-4 0-16,9-2 0 15,5-1 1-15,7-5-2 16,-5-3 1-16,-5-2-1 16,-8-4 1-16,-12-1-1 15,-16 2 0-15,-16 1 0 16,-18 3-1-16,-14 4 1 15,-14 8 0-15,-12 13 0 16,-7 7 0-16,-2 15 1 16,-1 9-2-16,9 9 0 15,11 7 0-15,15-1 0 16,20-4 0-16,23-6 0 0,27-6-3 15,17-25-16-15,45-1-17 16,2-22-5-16,32-3-1 16,1-17-2-16</inkml:trace>
  <inkml:trace contextRef="#ctx0" brushRef="#br0" timeOffset="2749.1573">8524 1543 99 0,'-31'-17'39'0,"0"14"0"16,-14 4 0-16,2 12-36 16,-4 4 1-16,7 10-1 15,-2 2 0-15,11 8 0 16,7 2-1-16,11 0 0 15,12-1 0-15,11-6-2 16,14-6 2-16,18-4-2 0,8-14 1 16,7-7-1-16,2-13 1 15,3-9 0-15,-6-6 0 16,-5-6 0-16,-13-3-1 15,-14-3 0-15,-13 2 0 16,-15-1-1-16,-13 8 0 16,-6 4-1-16,-3 9-1 15,-3 4 0-15,5 13-2 16,1 5-1-16,18 8-4 15,5-13-16-15,20 24-12 16,8-13-1-16,20 3 0 16,7-8 1-16</inkml:trace>
  <inkml:trace contextRef="#ctx0" brushRef="#br0" timeOffset="3004.1719">9419 1174 96 0,'0'-102'40'0,"0"102"2"16,-22-80-4-16,22 80-34 16,-49-44 1-16,49 44 0 15,-47 23 0-15,-20 35-1 16,-3 35-3-16,8 33 1 15,2 6-2-15,20 15-1 16,12-8-2-16,22-18-3 0,27-46-16 16,-7-30-16-16,18-9-3 15,-11-23 1-15,8-14-1 16</inkml:trace>
  <inkml:trace contextRef="#ctx0" brushRef="#br0" timeOffset="3167.1812">8863 1501 120 0,'-26'-13'43'15,"26"13"0"-15,0 0-1 16,40 8-39-16,6-7-5 16,18-16-8-16,29-6-27 15,-46 7-5-15,13 0 2 16,9-1-3-16</inkml:trace>
  <inkml:trace contextRef="#ctx0" brushRef="#br0" timeOffset="3958.2263">10637 1250 98 0,'-10'-50'38'15,"10"50"2"-15,0 0-4 16,-23-61-32-16,10 61-1 15,-7 27 0-15,-5 30-1 16,-2 29 1-16,-11-4-2 16,7 23 0-16,-3 1 1 15,9-6-2-15,0-25 1 16,8-12-1-16,5-20 1 15,10-15-1-15,2-28 0 16,21-19 2-16,0-20-2 0,8-16 1 16,3-18 0-16,-32 73 0 15,31-93 1-15,-12 39-2 16,-1-5 1-16,-4-2-1 15,-1-1 1-15,1 8-2 16,-1 2 2-16,-13 52-3 16,15-85 2-16,-15 85 2 15,10-70-1-15,-10 70 1 16,0 0-1-16,0 0 1 15,42-45-1-15,-9 48 2 16,-33-3-2-16,51 31 1 16,-51-31-2-16,76 37 0 15,-76-37 0-15,98 18 0 0,-44-18 0 16,2-4 0-16,0-11 0 15,3-1 0-15,-6-6 0 16,2-1 0-16,-55 23 0 16,88-47 0-16,-88 47 0 15,60-28 0-15,-60 28 0 16,7 13 0-16,2 25 0 15,-16 29 0-15,-14 24-2 16,-6 10 0-16,6 5-3 16,13 3-2-16,25-14-11 15,7-42-9-15,28-5-13 16,-4-22 0-16,18-8 0 15,-7-20 0-15</inkml:trace>
  <inkml:trace contextRef="#ctx0" brushRef="#br0" timeOffset="4823.2759">11848 1468 107 0,'-22'-15'41'0,"1"17"0"16,-10 6 0-16,4 13-36 16,-3 8-2-16,3 8 0 15,3 4 0-15,8 8-2 16,4-3 1-16,10-1-2 15,11-8 1-15,11-6-1 16,11-11 0-16,11-11 0 16,5-14 0-16,3-14 0 15,1-7-1-15,-2-12 2 16,-3-7-2-16,-8-11 1 0,-10-3 0 15,-12-1 0-15,-16 60 1 16,10-54-1-16,-10 54 1 16,-11-50 0-16,-12 11 0 15,-2 10-1-15,-8 9 1 16,6 19-1-16,1 9 0 15,7 8 1-15,10 3-1 16,23 6 0-16,15-5 0 16,10-3 0-16,11-1 0 15,9-6 2-15,5-1-2 16,2-5 0-16,-6-1 0 15,-5-1 0-15,-9-1 0 16,-9 5 0-16,-10 3 0 16,-12 5 0-16,-10 6 0 15,-8 5 0-15,-10 6 0 0,-1 6 0 16,-4 1 0-16,-1 1 0 15,3-4-2-15,-2-4 1 16,8-8 1-16,6-4-1 16,4-19 1-16,16-3 0 15,2-14 0-15,4-10 2 16,5-8-2-16,-2-11 2 15,4-6-2-15,-1-4 0 16,-5 7 0-16,-3 4 0 16,-8 6 0-16,-1 7 0 15,-7 14 0-15,-4 18 0 16,0 0 0-16,-12 21 0 15,6 3 0-15,-2 2 0 16,6 6 0-16,4-2 0 0,9-6 0 16,7-5 0-16,8-8 0 15,10-8 0-15,5-9 0 16,8-7 0-16,1-9 0 15,-2-6 0-15,1-4 0 16,-5-2 0-16,-9 5 0 16,-5 2 0-16,-10 7 0 15,-9 11 0-15,-11 9 0 16,-2 17 0-16,-11 11 0 15,-5 8 0-15,1 5 0 16,-1 8 0-16,6 7 0 16,1-9-12-16,21 5-7 15,-8-21-4-15,32 6-6 16,-14-21-4-16,30 3-5 0,-11-18-4 15,17-3 3-15</inkml:trace>
  <inkml:trace contextRef="#ctx0" brushRef="#br0" timeOffset="5371.3072">13314 1563 111 0,'-8'13'41'16,"23"6"2"-16,9-11-3 15,21-5-37-15,17-4-2 16,14-6 1-16,3-5 0 16,-1-3-1-16,-5-4 0 15,-7-4 0-15,-13-2 1 16,-17-3-2-16,-17-1 1 0,-20 3-1 15,-20 4 1-15,-13 4-1 16,-13 8 0-16,-11 9 1 16,-11 12-1-16,0 13 1 15,-3 10 0-15,8 8-1 16,7 4 2-16,16 6-2 15,15-3 0-15,21 0 0 16,20-12-2-16,19-7 0 16,24-12-1-16,13-10-3 15,23-9-10-15,-12-23-11 16,25 1-9-16,-19-12-4 15,7-2-1-15,-21-4 2 16</inkml:trace>
  <inkml:trace contextRef="#ctx0" brushRef="#br0" timeOffset="5746.3287">14197 1470 116 0,'-30'33'42'16,"3"9"1"-16,-7 0-2 16,16-1-37-16,-6 2-2 15,3-3-1-15,5-2 1 16,4-5-2-16,6-7 1 15,10-9-2-15,11-13 2 16,8-13-1-16,8-12 1 16,6-9 1-16,5-10-2 15,2-8 0-15,-2-7 0 16,-2-4 0-16,-2 5 0 15,-8 5 0-15,-7 7 0 16,-5 10 0-16,-5 13 0 0,-13 19 0 16,11 10 0-16,-13 18 0 15,-2 13 0-15,-1 8 0 16,6 5 0-16,6 5 0 15,7-4 0-15,7-7-7 16,16-11-3-16,-3-24-9 16,27-2-7-16,-15-24-6 15,26-8-6-15,-15-20-2 16,14-10 1-16,-71 51 3 15</inkml:trace>
  <inkml:trace contextRef="#ctx0" brushRef="#br0" timeOffset="5940.3398">15142 1091 113 0,'11'-65'43'0,"-11"65"1"16,-4-25-1-16,-15 51-41 16,-7 54 1-16,-17 34-2 15,-4 13 1-15,4-5-4 16,15-11-3-16,10-15-8 15,3-39-12-15,23-6-14 16,-10-23-2-16,15-11 1 16,-13-17-2-16</inkml:trace>
  <inkml:trace contextRef="#ctx0" brushRef="#br0" timeOffset="6474.3702">14833 1338 114 0,'-27'9'41'0,"14"14"2"15,13 5-3-15,11-6-39 16,24-7 0-16,12-5 1 16,5-5-1-16,8-5 0 15,0-5-1-15,0-5 1 16,-8-3 0-16,-4-4 0 15,-11-3 0-15,-7 0 0 16,-9 4 1-16,-6 3-1 16,-15 13 2-16,0 0-3 15,-10 12 0-15,-8 15 0 16,-5 12 0-16,-4 6 0 0,0 8 0 15,2 4 0-15,8 1 0 16,4-5 0-16,13-11 0 16,14-9 0-16,9-17 0 15,13-12 0-15,8-15 0 16,5-12 0-16,3-15 0 15,3-10 0-15,2-11 0 16,-5-7 0-16,-52 66 0 16,50-57 0-16,-50 57 0 15,36-56 0-15,-15 23 0 16,-7 13 0-16,-14 20 0 15,-4 21 0-15,-10 16 0 16,-5 15 0-16,-2 8 0 16,8 4 0-16,7-7-6 15,2-15-9-15,27-4-6 0,-14-21-6 16,36-6-5-16,-11-19-4 15,20-8-4-15,-9-16 3 16,13-8 0-16</inkml:trace>
  <inkml:trace contextRef="#ctx0" brushRef="#br0" timeOffset="6974.3989">16089 1379 116 0,'-13'-11'42'0,"-1"15"0"16,-16 11 0-16,3 21-35 16,-9-3-5-16,1 4 2 15,-1 7-4-15,4 3 0 16,7-4 0-16,8-3 0 15,7-8 0-15,8-11 0 16,8-9 0-16,6-12 0 0,8-9 0 16,4-14 0-16,5-7 0 15,3-15 0-15,2-9 0 16,0-8 0-16,-34 62 0 15,38-56 0-15,-38 56 0 16,26-48 0-16,-5 11 0 16,-6 15 0-16,-15 22 0 15,12-1 0-15,-9 21 0 16,-3 14 0-16,1 3 0 15,4-4 0-15,6-6 0 16,6-10 0-16,7-8 0 16,3-10 0-16,7-8 0 15,3-12 0-15,1-2 0 16,2-7 0-16,0-2 0 0,-1 2 0 15,-39 30 0-15,45-23 0 16,-20 8 0-16,4 18 0 16,-16 10 0-16,2 17 0 15,-19 7 0-15,9 15 0 16,-13 2 0-16,-4-1-15 15,22 4-4-15,-16-16-3 16,35 5-6-16,-16-21-4 16,34 2-4-16,-8-14-5 15,17-7 3-15</inkml:trace>
  <inkml:trace contextRef="#ctx0" brushRef="#br0" timeOffset="7107.4065">16949 1738 122 0,'-27'8'39'0,"-3"-6"-12"16,1-6-14-16,9 8-55 15,6-6 1-15,14 2-5 16,13 17 2-16</inkml:trace>
  <inkml:trace contextRef="#ctx0" brushRef="#br1" timeOffset="11335.6484">2277 2390 46 0,'-17'-3'31'0,"3"0"0"0,14 3 1 15,-16-10-20-15,16 10-5 16,0 0-1-16,23-2-3 15,-6-4 1-15,12 5-2 16,5-6 0-16,7 4 0 16,10-3-1-16,7 3 0 15,8-1 0-15,6 2 0 16,8 1-1-16,7 1 0 15,10 0 0-15,12 0 0 16,8 0 0-16,11-4 0 16,11 0 0-16,12-1 1 15,15-3-1-15,9 1 1 0,9-2 0 16,10-1-1-16,9 2 1 15,7 3 0-15,9 0 0 16,2 4 0-16,6 1 0 16,10 1 0-16,8 1 0 15,2 1-1-15,9-1 1 16,9-1-1-16,4 0 0 15,8-1 0-15,3 0 0 16,1 0 0-16,-2 1-1 16,0 3 1-16,-1-1 0 15,-1 3 0-15,2 0 0 16,0 2 0-16,5 1 0 15,2 3 0-15,4-4 1 16,5 1-1-16,2-3 1 16,5-3-1-16,1-1 1 0,4-4 0 15,2-1-1-15,1-1 1 16,-1-1 0-16,-2-2-1 15,-2 1 0-15,-2 1 1 16,-9 1-1-16,-10 0 0 16,-8 2 0-16,-11 0 0 15,-14-1 0-15,-9 1 0 16,-15-2 0-16,-14 0 0 15,-16-3-1-15,-18-1 1 16,-23 0-2-16,-21 0 0 16,-21 1-1-16,-23-4-2 15,-12 14-19-15,-27-11-11 16,-8 6 0-16,-16-6-2 15,1 5 0-15</inkml:trace>
  <inkml:trace contextRef="#ctx0" brushRef="#br2" timeOffset="15706.8984">2788 2957 44 0,'31'-10'32'0,"-17"0"4"16,-2 7-3-16,-12 3-11 16,0 0-10-16,-26-2-4 15,12 12-3-15,-8-5-1 16,-4 14-1-16,-7 5-2 15,-5 10 1-15,-4 6-1 16,-6 11 0-16,-6 9-1 16,-2 10 1-16,-10 7 0 15,-4 12-1-15,-6 4 1 16,-10 7 0-16,-8 3 1 15,-3 5-1-15,-4-1 1 16,1-1-1-16,4-3 0 16,6-9 0-16,8-6 0 15,17-13-1-15,13-16 0 16,17-12-1-16,12-13 1 0,16-12-1 15,7-22 1-15,28 7-1 16,7-18 1-16,13-7-1 16,13-2 1-16,16-5 0 15,13 1 0-15,12-6 0 16,9 3-1-16,9 0 2 15,11 4-1-15,3-1 1 16,13 0-1-16,-6 0 0 16,6-2 0-16,4-1 0 15,0-1 0-15,-1-4 0 16,-8-2-1-16,-6-4 0 15,-11 4 1-15,-9 1 0 16,-15 1-1-16,-18 2 1 0,-20 3-1 16,-16 2 1-16,-19 2 1 15,-16-1-1-15,-16-4 0 16,-13-3 0-16,-15-2 1 15,-11-7 0-15,-8-5-1 16,-6-5 1-16,-7-6-1 16,-5-3 1-16,-3-5 0 15,-6-2 0-15,3-1-1 16,-1 0 0-16,0 4 0 15,3-3 0-15,3 5 1 16,0 3 0-16,9 4-1 16,9 7-1-16,6 10-3 15,6-8-12-15,18 21-21 16,8-3-2-16,22 17-1 0,9-2-1 15</inkml:trace>
  <inkml:trace contextRef="#ctx0" brushRef="#br2" timeOffset="16057.9185">4531 3418 91 0,'0'0'37'0,"-1"-14"-1"15,21 9 0-15,10-10-35 16,16-4-1-16,15-1-2 15,3-6-5-15,14 17-23 16,-11-10-5-16,-1 18 0 16,-16 0-2-16</inkml:trace>
  <inkml:trace contextRef="#ctx0" brushRef="#br2" timeOffset="16222.9279">4641 3834 92 0,'-24'12'38'0,"24"-12"0"15,13-6 0-15,29-19-36 16,18 0-9-16,13-17-30 16,23 3 1-16,6-10-1 15,18 6-2-15</inkml:trace>
  <inkml:trace contextRef="#ctx0" brushRef="#br2" timeOffset="17123.9794">6964 3100 64 0,'-6'-14'33'0,"6"14"-1"15,-29-12 1-15,10 22-22 16,-20-6-1-16,0 21 1 16,-19-4-1-16,1 21-1 15,-10-2-2-15,2 12-2 16,3-1-1-16,10 3-1 15,9-2-2-15,17 0 0 16,17-6-1-16,19-8-1 16,22-13 0-16,19-10-1 15,17-11-1-15,15-19-1 16,19-7-5-16,-2-32-25 15,19-5-4-15,-5-24 1 16,6 2-1-16</inkml:trace>
  <inkml:trace contextRef="#ctx0" brushRef="#br2" timeOffset="17522.0022">7595 2557 103 0,'-40'34'38'15,"10"23"3"-15,-13-1-3 16,14 18-33-16,-2 4-3 15,6 12 2-15,2 5-1 16,2 5 0-16,2 2-1 16,3-1-1-16,6-11-1 15,4-9 0-15,4-14 0 16,4-18 0-16,3-18 0 0,10-19 0 15,5-20 0-15,5-16 1 16,3-14-1-16,2-9 1 16,2-9 0-16,0-2 0 15,-3 2-1-15,-5 4 1 16,-4 13-1-16,-5 11 0 15,-2 13 0-15,-13 15 0 16,16 22 0-16,-9 8-1 16,0 10 0-16,3 5-1 15,7 6-1-15,2-3-2 16,16 1-3-16,-4-21-14 15,21 6-16-15,-4-20-1 16,12 1 0-16,-6-23-1 0</inkml:trace>
  <inkml:trace contextRef="#ctx0" brushRef="#br2" timeOffset="17914.0247">8205 3236 108 0,'-48'26'40'16,"9"19"0"-16,-12-4-1 15,9 10-36-15,5 1 0 16,8 0 0-16,11-4-1 16,12-7-1-16,10-5 0 15,10-10-1-15,11-8 1 16,12-13-1-16,2-8 0 0,3-9 0 15,1-10 0-15,-1-7 0 16,-8-8 0-16,-4 0 0 16,-5-1 0-16,-10 2 1 15,-6 4-1-15,-3 6 1 16,-9 8-1-16,3 18 1 15,-12-6-1-15,-1 18 0 16,2 6 0-16,3 6 0 16,3 4-1-16,2 3-1 15,9 2 0-15,4-6-3 16,10-3-1-16,3-18-14 15,19 9-17-15,-8-21-4 16,14 4 3-16,-5-22-1 16</inkml:trace>
  <inkml:trace contextRef="#ctx0" brushRef="#br2" timeOffset="18266.0448">8696 3366 99 0,'-5'13'37'0,"-13"-3"1"16,7 20 0-16,-13 1-32 15,9 5-2-15,0 1 0 16,3 2-1-16,-1-4 0 15,8-2-1-15,2-8-1 16,7-6 0-16,-4-19 0 16,23 5 0-16,-3-19-1 15,2-8 2-15,3-13-2 16,2-5 1-16,-2-7 0 15,2-4 0-15,-4 0-1 16,-2 5 1-16,-4 6 0 0,-5 8-1 16,-3 13 0-16,-9 19 0 15,12 1-1-15,-9 19 1 16,0 11 0-16,2 7-1 15,7 7-1-15,1 3-2 16,8 2 0-16,4-11-5 16,20 11-16-16,-5-24-14 15,16 3 0-15,-6-19-1 16,14 1 0-16</inkml:trace>
  <inkml:trace contextRef="#ctx0" brushRef="#br2" timeOffset="18739.0718">9442 3334 105 0,'-33'-26'39'15,"2"23"2"-15,-15-2-2 16,6 19-34-16,-6 12 0 16,6 3-2-16,-1 11 0 15,11 5-1-15,11-3 0 16,10-1-1-16,13-6-1 15,8-7 0-15,11-6 1 16,8-12-2-16,3-8 2 16,6-12-1-16,0-8 0 15,-3-9 1-15,2-10-2 16,-7-4 2-16,-2-5-2 15,-7 2 2-15,-3 0-2 16,-5 10 1-16,-3 7-1 0,-4 16 1 16,-8 11 0-16,4 25 0 15,-5 14 0-15,-3 14 0 16,1 14 0-16,-3 7 0 15,1 9 0-15,-2 0 0 16,-1-2 0-16,-1-5 0 16,-1-6 0-16,-5-11 0 15,-4-6 0-15,-3-12 0 16,-7-11 0-16,-2-9 0 15,1-10-1-15,-2-11 1 16,3-10-2-16,4-10-1 16,9-10-3-16,2-21-13 15,33 7-17-15,-5-19-3 16,20 5-1-16,4-15 0 0</inkml:trace>
  <inkml:trace contextRef="#ctx0" brushRef="#br2" timeOffset="19115.0933">9736 3463 70 0,'0'0'39'15,"-3"20"-1"-15,3-20 1 16,27 13-12-16,-6-14-22 15,20-3-1-15,4-6 0 16,8-1-2-16,2-6-1 16,0-4 0-16,-5-1 0 0,-6-5 0 15,-13-3 0-15,-9-2 0 16,-15 2 0-16,-14 2 0 15,-15 9 1-15,-8 7-1 16,-11 10 0-16,-2 13 1 16,-6 16-1-16,3 10 0 15,2 9 0-15,7 7 0 16,13 2 0-16,12-2-2 15,12-2 0-15,8-10-4 16,25-2-10-16,-4-28-17 16,33 4-9-16,-3-23-1 15,24-3-2-15,3-17 2 16</inkml:trace>
  <inkml:trace contextRef="#ctx0" brushRef="#br2" timeOffset="21045.2037">11014 3448 78 0,'-5'13'41'0,"-5"-11"-2"16,10-2 2-16,-12-4-23 15,12 4-13-15,0 0-1 16,27-11-1-16,-3 5-1 16,9 3 0-16,4-1-1 15,7 4-2-15,3 4 0 0,2-1-1 16,2 5-1-16,-5-5-2 15,2 9-3-15,-15-20-23 16,11 15-8-16,-11-15 1 16,0 5-1-16</inkml:trace>
  <inkml:trace contextRef="#ctx0" brushRef="#br2" timeOffset="21253.2156">11061 3669 108 0,'-30'21'41'0,"26"6"0"16,4-27-1-16,29 8-36 0,12-12-3 16,19-4 1-16,15-3-2 15,5-11-4-15,12 11-23 16,-11-20-14-16,11 9 0 15,-12-7-1-15,-3 10 0 16</inkml:trace>
  <inkml:trace contextRef="#ctx0" brushRef="#br2" timeOffset="46071.6351">12996 2999 54 0,'8'-30'36'16,"-3"0"-2"-16,-11-7 1 15,0 5-13-15,-19-13-16 0,8 5-3 16,-7-3 1-16,4 10 0 15,-9 7 0-15,2 16-1 16,-6 11 2-16,1 19-1 16,-5 19-1-16,-2 21 1 15,0 18-3-15,-2 20 2 16,2 14-2-16,8 6 0 15,2 1-2-15,13-4-2 16,13-8-2-16,1-24-10 16,24-2-23-16,-2-33 0 15,11-7 0-15,-8-29-1 16</inkml:trace>
  <inkml:trace contextRef="#ctx0" brushRef="#br2" timeOffset="46448.6567">12369 3463 99 0,'-18'-8'39'0,"4"-4"0"16,14 12-1-16,16 4-34 16,11-3-3-16,13-1 0 15,8-4-2-15,10 4-1 16,6-4-1-16,4 3-1 15,-1-7-2-15,3 6 1 16,-5-8-1-16,-3 8-1 16,-10-7 2-16,-5 3 1 15,-12-1 1-15,-5-1 3 16,-10 3 1-16,-20 5 2 15,11-7 1-15,-11 7 2 0,0 0 0 16,-18 15-1-16,12 5 1 16,-8 4-1-16,6 10-2 15,-5 4-1-15,4 3 0 16,-4 5-1-16,3-4-2 15,5 0-3-15,-7-15-26 16,16 4-7-16,-4-31 0 16,11 12-2-16</inkml:trace>
  <inkml:trace contextRef="#ctx0" brushRef="#br2" timeOffset="46916.6835">13130 3107 102 0,'-19'4'39'15,"13"12"0"-15,6-16-1 16,1 11-35-16,14-4-1 16,10-3 0-16,6 3 0 15,9 1 0-15,-2 0-1 16,4 7 1-16,-6 1-1 15,-2 9 0-15,-10 2 0 16,-6 11 0-16,-7 2 0 16,-12 2-1-16,-4 4 1 15,-4-3-1-15,-6-5 1 16,5-6-1-16,1-6 0 15,1-11 0-15,8-15 1 0,0 0 0 16,24-30-1-16,3-4 0 16,7-9 1-16,4-6-1 15,2-1 0-15,4 1 1 16,-1 7-1-16,-3 11 0 15,-9 13 0-15,-6 17 0 16,-10 16-1-16,-5 11 1 16,-3 11-2-16,-6 6 0 15,2 2 0-15,1 1-2 16,9 1 0-16,2-15-4 15,15 4-5-15,-7-24-20 16,22 5-6-16,-4-19 2 16,8 2-2-16</inkml:trace>
  <inkml:trace contextRef="#ctx0" brushRef="#br2" timeOffset="47267.7035">14145 3353 94 0,'-20'-22'37'16,"2"21"3"-16,-14 1-3 15,12 16-28-15,-17 6-4 16,8 11-1-16,-4 2 0 15,8 6-2-15,6-1 1 16,8-5-1-16,11-6 0 16,10-10-2-16,12-11 2 15,9-8-1-15,6-9-1 16,6-9 1-16,-1-8-1 15,1-4 1-15,-6-2-1 16,-6 1 0-16,-9 5 0 16,-6 6 1-16,-10 7-1 0,-6 13 0 15,0 0 0-15,-21 22 0 16,7 2 0-16,3 3-1 15,2 1-1-15,2-3 0 16,11-6 0-16,10-12-2 16,15-9-1-16,10-19-2 15,21 4-22-15,-8-37-6 16,18 6-2-16,-8-25-2 15,6 2 1-15</inkml:trace>
  <inkml:trace contextRef="#ctx0" brushRef="#br2" timeOffset="47423.7125">14796 2795 88 0,'-34'49'40'0,"3"31"2"0,-13 3-3 16,12 14-20-16,-3 1-16 16,6 0-3-16,13-8-7 15,-3-22-16-15,24 0-16 16,2-26-1-16,18-8-2 15,0-22 1-15</inkml:trace>
  <inkml:trace contextRef="#ctx0" brushRef="#br2" timeOffset="48101.7512">15593 3244 85 0,'-15'1'36'0,"-11"-6"0"15,7 15 2-15,-14-7-31 16,7 15-2-16,-7 4 0 16,7 12 0-16,-7 4-1 15,5 7 0-15,-1 0 0 16,9 0-2-16,3-7 1 15,8-4-2-15,8-7 1 16,10-10-1-16,11-13 0 16,8-13 0-16,6-11-1 15,12-8 0-15,1-10 0 16,2-7 0-16,-2-3 0 0,-4-1 0 15,-7 4 0-15,-7 7 0 16,-6 8-1-16,-12 11 1 16,-11 19 0-16,0 0 0 15,-5 26-1-15,-7 4 1 16,0 8-1-16,0 3 0 15,0 8-1-15,4-5-1 16,8 1-2-16,0-18-12 16,21 3-19-16,-3-20-3 15,15 0 0-15,1-18-1 16</inkml:trace>
  <inkml:trace contextRef="#ctx0" brushRef="#br2" timeOffset="48655.7829">16091 3285 104 0,'-11'11'38'0,"-13"-6"0"16,7 19 0-16,-15 0-35 16,11 0-1-16,-1 4 1 15,2 2-1-15,1-3 0 16,6 3 0-16,3-8 0 15,4-2-2-15,9-9 2 16,-3-11-2-16,18 3 1 16,2-14-1-16,1-6 0 15,6-7 0-15,0-9-1 16,0-2 2-16,-3-3-2 15,-2 0 1-15,-5 0 0 0,-4 8 0 16,-3 3 1-16,-7 9-1 16,-3 18 0-16,0 0 1 15,0 0-1-15,-11 25 1 16,8 0-1-16,0 1 1 15,6 1-1-15,2-1 1 16,9-7-1-16,4-4 1 16,7-9 0-16,4-6-1 15,3-10 0-15,3-4 1 16,-2-8-1-16,-1-3 1 15,-5-3-1-15,-2-3 0 16,-6 4 0-16,-6 2 0 16,-2 8 0-16,-4 5 0 15,-7 12 0-15,2 12 0 16,-4 7 0-16,-4 11-1 0,0 6-1 15,0 4 0-15,2 5-1 16,1-4-1-16,10 4-2 16,-3-19-9-16,20 10-19 15,-4-22-6-15,13 3 2 16,-1-20-2-16</inkml:trace>
  <inkml:trace contextRef="#ctx0" brushRef="#br2" timeOffset="48954.8001">16755 3348 104 0,'-20'-17'38'15,"6"19"2"-15,-11-6-2 0,10 13-32 16,-7 6-2-16,4 11-1 16,2 4 0-16,3 8 0 15,11 0 0-15,3 0-2 16,7-4 1-16,6-4-2 15,7-6 2-15,6-10-3 16,6-10 2-16,1-14-3 16,2-8 0-16,-5-9 0 15,-1-11-1-15,-8-9 1 16,-4-3-2-16,-9-7 0 15,-6 8-2-15,-10 1 1 16,-3 13 0-16,-11 1-4 16,10 23-21-16,-14-6-7 15,12 23 1-15,-2-3-1 16</inkml:trace>
  <inkml:trace contextRef="#ctx0" brushRef="#br2" timeOffset="49370.8238">17124 3243 101 0,'-23'-13'39'16,"23"13"1"-16,-25 6-1 15,17 3-34-15,-10 6-2 16,8 8 0-16,-1 4 0 15,6 6-1-15,2 2-1 16,3-1 1-16,8-4-2 16,5-6 1-16,5-6-1 0,2-11 0 15,5-12 0-15,3-10 0 16,0-8 0-16,-1-7 0 15,0-8 0-15,-2-1 0 16,-4 1 0-16,-2 1 0 16,-5 8 0-16,-5 9-1 15,-9 20 1-15,0 0-1 16,-6 16 1-16,-3 11 0 15,-1 9-2-15,1 1 1 16,6 4-2-16,5-6-2 16,13 14-21-16,-4-36 2 15,24 5-14-15,-4-22-1 16,14 0-1-16,-6-16 2 15</inkml:trace>
  <inkml:trace contextRef="#ctx0" brushRef="#br2" timeOffset="49721.844">17658 3208 87 0,'0'0'38'0,"-13"-1"1"15,7 22 2-15,-13-5-23 16,5 14-14-16,-1 6 0 16,-1 6-1-16,0 1 1 15,2 4-1-15,0-9-1 16,6-3 0-16,2-10-1 15,6-5 0-15,0-20 0 16,21-4-1-16,0-19 0 16,7-10 0-16,3-11 0 15,5-9 0-15,1-1 1 0,0-3-1 16,-3 6 0-16,-6 10 1 15,-7 10-1-15,-3 12 1 16,-8 16-1-16,-4 13 0 16,-3 10 0-16,1 10 0 15,-3 3-2-15,3 3 0 16,4 0-3-16,1-8-5 15,16 4-7-15,-10-29-8 16,25 5-17-16,-7-20 0 16,16-2-1-16,-6-20 2 15</inkml:trace>
  <inkml:trace contextRef="#ctx0" brushRef="#br2" timeOffset="49939.8564">18328 2747 102 0,'-34'40'42'15,"7"26"2"-15,-10-3-3 16,11 20-37-16,1 4-1 16,1 4-1-16,6 0-2 15,2-10-5-15,12 4-23 16,-10-31 2-16,19 2-14 15,-10-29-1-15,13-9 0 16,-8-18-1-16</inkml:trace>
  <inkml:trace contextRef="#ctx0" brushRef="#br2" timeOffset="50091.865">18110 3084 117 0,'0'0'42'16,"-2"-12"2"-16,22 19-5 15,3 10-46-15,8-25-9 16,23 20-14-16,-3-22-13 15,14 8 0-15,5-9-2 16,13 1 0-16</inkml:trace>
  <inkml:trace contextRef="#ctx0" brushRef="#br2" timeOffset="55252.1603">18745 3369 93 0,'-17'-1'40'16,"-7"-9"1"-16,24 10-2 16,-13-21-33-16,23 5-2 15,12-5-1-15,17-4-2 16,14-2 0-16,7 0-3 15,10 6-3-15,-4-6-29 16,12 22-5-16,-8-6-1 16,-3 24-1-16</inkml:trace>
  <inkml:trace contextRef="#ctx0" brushRef="#br2" timeOffset="55915.1982">19467 3187 44 0,'0'0'35'0,"14"-18"1"16,-14 18 1-16,9-15-12 15,-9 15-13-15,0 0-3 16,14 13-1-16,-18 4-4 15,4 13-1-15,-4 2-1 16,1 5-2-16,0 0-1 16,-2 1-2-16,10 1-9 15,-10-23-25-15,20-3 0 16,-2-25 0-16,13-7-2 15</inkml:trace>
  <inkml:trace contextRef="#ctx0" brushRef="#br2" timeOffset="56386.225">19629 2774 105 0,'-20'13'36'16,"0"-6"-1"-16,14 8-10 15,9-2-29-15,7-7-1 16,14 7 0-16,1-6-1 15,10 9 1-15,-4-4 0 16,5 8 1-16,-5 0 3 16,-5 5 2-16,-5 8 3 15,-11-1 0-15,-2 10 2 0,-15-4 0 16,4 11 1-16,-12-7-1 15,4 4 0-15,-4-10-1 16,6 0-1-16,-3-10-1 16,7-5 0-16,5-21-1 15,0 0 0-15,22-13-1 16,-3-11 0-16,6-7 1 15,2-7-2-15,5-3 1 16,0 0 0-16,-2 3-1 16,-3 8 0-16,-5 13 1 15,-6 11-1-15,-5 10 0 16,-5 11 1-16,-4 14-1 15,-1 6 0-15,0 4 0 16,2 1-1-16,4 3-1 0,6-11-2 16,6-1-2-16,0-21-21 15,24 4-10-15,-8-24-1 16,16 2-1-16,-7-18 1 15</inkml:trace>
  <inkml:trace contextRef="#ctx0" brushRef="#br2" timeOffset="56568.2355">20492 3042 103 0,'-12'29'38'16,"-11"-1"0"-16,7 18-1 16,-3-1-35-16,3 4-1 15,3-2-1-15,6-3 0 16,7-5-2-16,4-17-6 0,18-4-27 15,-7-26-4-15,15-6 2 16,-3-23-3-16</inkml:trace>
  <inkml:trace contextRef="#ctx0" brushRef="#br2" timeOffset="56704.2433">20510 2531 91 0,'-13'-11'31'0,"13"11"-26"16,0 0-4-16,15-11-37 15,7-8-2-15</inkml:trace>
  <inkml:trace contextRef="#ctx0" brushRef="#br2" timeOffset="56906.2549">20941 2367 93 0,'0'42'37'16,"-9"1"-2"-16,8 20 4 15,-4 6-36-15,1 11 0 16,-4 5-1-16,2 3 1 15,0 3-2-15,-2-4-1 16,2-1-3-16,-8-20-31 16,14 0-3-16,-4-19 0 15,7-8-2-15</inkml:trace>
  <inkml:trace contextRef="#ctx0" brushRef="#br2" timeOffset="57235.2736">20779 2936 108 0,'-6'15'39'0,"6"-15"2"16,6 17-3-16,18-16-36 15,7-2-1-15,11-3 1 16,8-2 0-16,-1 0 0 15,1 1-1-15,-7 3 1 16,-4 2-1-16,-8 6 0 16,-8 4 1-16,-12 8-1 15,-8 6 0-15,-7 3-1 0,-4 8 1 16,-5 3-1-16,0 2 0 15,2 2-2-15,2-3 0 16,7-2-2-16,2-12-2 16,15 3-12-16,-3-29-20 15,13 0-1-15,-6-23 0 16,13-4 0-16</inkml:trace>
  <inkml:trace contextRef="#ctx0" brushRef="#br2" timeOffset="57388.2824">21245 2649 101 0,'-13'10'35'0,"12"9"0"0,4-8-5 16,-3-11-65-16,35 15-2 15,-4-11 3-15,16 6-4 16</inkml:trace>
  <inkml:trace contextRef="#ctx0" brushRef="#br2" timeOffset="57753.3033">21667 2997 104 0,'-23'12'38'0,"-14"-10"1"16,8 12-1-16,-6-3-34 15,3 8 0-15,0 0 0 16,5 9-1-16,2 2 0 0,11 3-1 15,9-4 0-15,14-2 0 16,10-10-1-16,10-5 0 16,8-15 0-16,7-7 0 15,6-9-1-15,-2-6 1 16,-1-5-1-16,-8-1 0 15,-6 2 1-15,-9 4-1 16,-8 9 0-16,-9 4 0 16,-7 12-1-16,-11 5 1 15,-2 10-1-15,-2 3-1 16,1 7-1-16,3-1-1 15,11 7-8-15,-3-21-25 16,27 5-2-16,-1-23-1 16,21-1 0-16</inkml:trace>
  <inkml:trace contextRef="#ctx0" brushRef="#br2" timeOffset="57920.3129">22234 2611 118 0,'-25'62'42'0,"-16"1"0"15,11 20-2-15,1-1-40 16,6-2-4-16,19 8-30 16,-11-23-5-16,23 1-2 15,-3-21-1-15</inkml:trace>
  <inkml:trace contextRef="#ctx0" brushRef="#br2" timeOffset="58705.3578">22871 3056 95 0,'5'-14'36'16,"-14"-7"0"-16,9 21 1 15,-22-18-32-15,2 15-1 16,-8 3 1-16,-1 13-1 16,-9 6 0-16,0 7 0 15,-1 5-1-15,5 7 0 16,1 0-1-16,9 2 0 15,7-6-1-15,6-2 0 16,15-10 0-16,12-7 0 16,10-12-1-16,9-10 0 15,8-11 0-15,2-5 1 16,0-4-1-16,3-2 1 0,-6 0-1 15,-9 5 0-15,-8 4 1 16,-12 6-1-16,-13 14 0 16,0 0 0-16,0 12 0 15,-9 4 0-15,-1 6-1 16,-3 1 0-16,6 4-2 15,-1-3 0-15,11 1-4 16,-3-25-16-16,28 23-14 16,-5-30-1-16,18 6 0 15,-5-18-1-15</inkml:trace>
  <inkml:trace contextRef="#ctx0" brushRef="#br2" timeOffset="59204.3863">23207 3058 110 0,'-17'13'38'16,"-12"-5"-1"-16,13 14 0 15,-3-3-34-15,1 6-1 16,4-5 1-16,2 2-1 16,3-2-1-16,4-3 0 15,2-4 0-15,3-13 1 16,0 0-1-16,17-8 0 15,-5-9 0-15,3-8-1 16,2-1 1-16,2-5 0 16,-1-2-1-16,-2 2 0 15,-2 6 0-15,-2 6 0 16,-5 6 0-16,-7 13 0 15,0 0-1-15,0 0 1 16,0 0 0-16,10 18 0 0,-6-4 0 16,3 1 1-16,2-2-1 15,4 0 1-15,2-3 0 16,3-6 0-16,5-6 0 15,2-3 0-15,0-4-1 16,-2-6 1-16,-2-1 0 16,0-5-1-16,-2 4 1 15,-5 2-1-15,-3 1-1 16,-4 4 0-16,-7 10 0 15,0 0 0-15,0 0-1 16,0 25 0-16,-3-3-1 16,-3-1-1-16,6 6-1 15,-1-2-3-15,10 13-14 16,-8-23-15-16,16 11 1 0,-5-20-1 15,14 4-1-15</inkml:trace>
  <inkml:trace contextRef="#ctx0" brushRef="#br2" timeOffset="59888.4253">23687 3075 103 0,'-13'-5'37'0,"13"5"0"16,-24 12 0-16,17 2-30 15,-7 1-3-15,3 9-1 16,1-1-1-16,4 6 0 15,3-1-1-15,4 0 0 16,4-5 0-16,5-4 0 0,3-7-1 16,5-10 0-16,0-11 1 15,1-11-2-15,2-7 1 16,-1-9-1-16,0-6 0 15,-4-4-1-15,0 2 1 16,-7 3-1-16,-1 7 1 16,-5 8-1-16,-1 9 1 15,-2 17 1-15,0 0-1 16,-10-1 2-16,5 13-1 15,3 4 0-15,2 0 1 16,3-1 0-16,4-4 1 16,6-4-1-16,3-8 0 15,4-3 1-15,1-5 0 16,3-1-1-16,-3-3 0 15,1 0 1-15,-6 1-1 0,-1 2 1 16,-5 3-1-16,-10 7 0 16,0 0 0-16,0 0 0 15,3 19 0-15,-9-1 0 16,-1 3-1-16,-1 3 0 15,1 2 0-15,2 1 0 16,2-3 0-16,4 1 0 16,6-10 0-16,5-5 0 15,5-9 0-15,7-4 0 16,5-10 0-16,2-5 0 15,3-7 1-15,1 0-1 16,-5 2 0-16,-2 1 0 16,-6 4 0-16,-8 6 0 15,-14 12 0-15,0 0 0 0,0 16 0 16,-12 2 0-16,-3 6-1 15,-1 2-1-15,1 5-1 16,1-2-1-16,9 2-3 16,-4-19-14-16,24 10-16 15,-15-22-1-15,37 8 1 16,-14-22-1-16</inkml:trace>
  <inkml:trace contextRef="#ctx0" brushRef="#br2" timeOffset="60225.4447">24415 3051 109 0,'-11'5'37'15,"3"9"2"-15,-10-5-2 16,11 9-32-16,-5 1-3 0,6 2 0 16,-2-4-1-16,5 0 0 15,3-5-1-15,0-12 1 16,12 8-1-16,-12-8 1 15,22-20 0-15,-7 3 0 16,0-6 1-16,4-6-1 16,-1-1 0-16,0-1 0 15,-6 5 0-15,1 7 0 16,-3 5-1-16,-10 14 1 15,0 0-1-15,10 30 0 16,-15 2 1-16,0 11-1 16,2 3 0-16,1 1-1 15,5 1-3-15,1-18-3 0,20 2-22 16,-9-31-11-1,20-4 2-15,-4-30-1 0,15-6-2 16</inkml:trace>
  <inkml:trace contextRef="#ctx0" brushRef="#br2" timeOffset="60425.4562">24983 2605 107 0,'-27'70'42'0,"-10"-4"0"16,11 11-2-16,-10-4-36 15,10-4-4-15,8-1-2 16,-1-16-15-16,15 7-20 0,-7-20-3 16,16 3 0-1,-10-23-1-15</inkml:trace>
  <inkml:trace contextRef="#ctx0" brushRef="#br2" timeOffset="60577.4649">24654 2904 128 0,'12'-11'44'15,"-3"-10"-1"-15,20 10-3 16,-1-3-43-16,5-15-22 16,21 24-16-16,-12-13-2 15,9 16-2-15,-16-5 0 16</inkml:trace>
  <inkml:trace contextRef="#ctx0" brushRef="#br2" timeOffset="61613.5241">12559 3985 85 0,'4'-27'35'16,"-19"6"0"-16,-4 27 1 15,-22 18-33-15,2 22 1 16,-12 19-2-16,-1 23 1 15,-4 20-1-15,7 15 0 16,1 8-1-16,13 4 0 0,16-8 0 16,14-13-5-16,28-1-13 15,10-38-20-15,23-11 1 16,13-34-1-16,18-12 0 15</inkml:trace>
  <inkml:trace contextRef="#ctx0" brushRef="#br2" timeOffset="62049.5491">12750 4280 95 0,'-11'6'37'0,"-4"-1"1"15,8 13-3-15,-4 2-35 16,9 4-2-16,5 3-1 15,4-4-2-15,18 10-8 16,-4-18-23-16,18 0 1 16,4-18 0-16,11-2-1 15</inkml:trace>
  <inkml:trace contextRef="#ctx0" brushRef="#br2" timeOffset="62206.558">13114 4197 88 0,'-31'30'35'0,"-4"0"0"15,8 11 0-15,2 0-28 0,11-7-13 16,21 5-28-16,2-10-1 16,18 0-1-16,2-12-2 15</inkml:trace>
  <inkml:trace contextRef="#ctx0" brushRef="#br2" timeOffset="62649.5834">13356 4688 90 0,'-23'-6'38'0,"-13"-5"0"16,7 22 1-16,-10-2-34 15,5 15 1-15,0 5-2 16,7 8 0-16,2 0-1 16,10 3 0-16,11-4-2 15,8-4 0-15,13-12 0 16,11-10-1-16,10-12 1 15,7-10-1-15,0-11 0 16,2-7 0-16,-3-8 1 16,-4-2-1-16,-8-2 0 15,-6 3 0-15,-10 3 0 16,-6 4 0-16,-5 9 0 15,-4 7-1-15,-1 16 1 16,0 0 0-16,-13 16-1 0,8 9 0 16,1 11-2-16,3 1 0 15,8 7-2-15,5-9-3 16,25 7-21-16,-3-24-9 15,28-5 0-15,-1-24-2 16,21-10 3-16</inkml:trace>
  <inkml:trace contextRef="#ctx0" brushRef="#br2" timeOffset="62867.5958">14281 3988 99 0,'-31'-38'39'15,"-15"14"0"-15,2 33-1 0,-14 14-33 16,6 26-1-16,-1 18-2 15,2 15-1-15,4 11 0 16,10 9-1-16,13 2 0 16,10-6-2-16,18-4-2 15,4-22-17-15,22 4-16 16,-5-27-1-16,16-6-1 15,-12-26-2-15</inkml:trace>
  <inkml:trace contextRef="#ctx0" brushRef="#br2" timeOffset="63047.6061">13872 4528 105 0,'-11'-12'40'0,"25"12"0"15,7-14-1-15,25-6-40 16,10-3-3-16,4-18-22 15,26 8-10-15,-9-14-2 16,13 6 0-16,-10-16-1 16</inkml:trace>
  <inkml:trace contextRef="#ctx0" brushRef="#br2" timeOffset="63247.6176">14647 3986 108 0,'-36'48'40'0,"9"21"0"16,-10-6-2-16,8 17-36 15,6 3 0-15,5 2-1 0,7-1-2 16,6-4-2-16,10-2-6 16,-5-20-28-16,20 3-2 15,-9-23 0-15,10-5-2 16</inkml:trace>
  <inkml:trace contextRef="#ctx0" brushRef="#br2" timeOffset="63414.627">14386 4575 105 0,'-5'24'39'0,"5"-24"-1"0,25 17-2 15,13-18-41-15,4-19-30 16,20 9-3-16,-2-13 1 15,10 4-2-15</inkml:trace>
  <inkml:trace contextRef="#ctx0" brushRef="#br2" timeOffset="64363.6813">14834 4668 102 0,'-14'24'39'0,"17"5"1"15,-3-29-2-15,26 12-36 0,7-17-1 16,10-5 0 0,3-12 1-16,1-5-1 0,0-3-1 15,-4-3 1-15,-10 2 0 16,-6-2-1-16,-12 4 0 15,-12 8 0-15,-10 7 0 16,-11 8-1-16,-8 12 1 16,-7 8-1-16,-4 10 0 15,-1 11 1-15,2 6-1 16,5 6 1-16,9 2 1 15,9-4-1-15,10-6 1 16,17-10 0-16,12-11 0 16,12-12 0-16,9-12-1 15,7-11 1-15,5-6 0 0,-1-8-1 16,-3-1 1-1,-6 2 0-15,-11 6-1 0,-7 5 1 16,-9 9-1-16,-10 9 0 16,-11 14 0-16,-4 11 0 15,-5 10 0-15,-4 6-1 16,0 5 1-16,1 4-1 15,2-1 0-15,0-3 2 16,4-11-2-16,5-8 2 16,7-15-1-16,-7-11-1 15,20-16 1-15,-6-13 0 16,3-9 0-16,-2-9-1 15,1-3 1-15,-2 0 0 16,-4 0 0-16,-1 4 1 16,-2 8 0-16,0 8 0 0,0 3 0 15,7 9-1-15,5 3 1 16,2 3-1-16,5 3 1 15,8 0-1-15,2 2 0 16,3 1 1-16,-5 2-1 16,-2 1 1-16,-6 0-1 15,-4 3 1-15,-7-1 0 16,-3 1 0-16,-12 0 0 15,0 0-1-15,0 0 1 16,0 0 0-16,-15 18-1 16,-1-4 1-16,1 4-1 15,-5 3 0-15,7 2 1 16,-1 5-1-16,3-3 0 15,8 1 1-15,7-4-1 0,14-6 0 16,5-4 0-16,9 0 0 16,8-3 0-16,3-1 1 15,-1 0-1-15,-2 3 0 16,-4 1 0-16,-7 6 0 15,-12 4 0-15,-13 3 0 16,-16 3 0-16,-12 2 0 16,-4 0-1-16,-10-4-2 15,2 3-3-15,-13-21-14 16,24 14-10-16,-11-23-10 15,21 1-1-15,-3-19-1 16,15 2 0-16</inkml:trace>
  <inkml:trace contextRef="#ctx0" brushRef="#br2" timeOffset="64836.7085">16338 3967 103 0,'-6'21'37'15,"-8"-5"0"-15,6 9-3 16,-2 2-39-16,-1-12-10 15,20 8-21-15,0-11 1 0,15-1-2 16,3-17 1-16</inkml:trace>
  <inkml:trace contextRef="#ctx0" brushRef="#br2" timeOffset="64971.7162">16742 3961 89 0,'-17'23'34'16,"-2"14"0"-16,-14 2-1 15,4 5-35-15,7 10-30 16,1-3-2-16,16 1-1 15,11-12-1-15</inkml:trace>
  <inkml:trace contextRef="#ctx0" brushRef="#br2" timeOffset="65211.7298">17113 4760 110 0,'-27'22'42'0,"27"0"0"16,13-23-2-16,31-21-39 15,18 8-3-15,14-12-8 16,22 8-27-16,-7-7-5 15,9 9 1-15,-7-7-1 0</inkml:trace>
  <inkml:trace contextRef="#ctx0" brushRef="#br2" timeOffset="65797.7634">18550 3907 91 0,'-11'31'36'0,"-8"-3"-1"15,7 9-1-15,7-2-39 16,-4-8-7-16,20 4-23 16,3-14 1-16,14-3-2 15,4-18 1-15</inkml:trace>
  <inkml:trace contextRef="#ctx0" brushRef="#br2" timeOffset="65962.7729">18954 3857 78 0,'-17'19'37'16,"-14"4"-1"-16,7 16 0 15,-6 0-28-15,11 5-5 16,7 1-4-16,11-6-5 16,26 4-29-16,-1-17 0 15,18 0-1-15,2-15-1 16</inkml:trace>
  <inkml:trace contextRef="#ctx0" brushRef="#br2" timeOffset="66469.8019">19296 3928 98 0,'-16'32'38'0,"-7"5"1"15,9 17-3-15,-6 5-33 16,8 9 0-16,-1 3 0 15,6 9 0-15,-2-4 0 16,4-1-2-16,-1-6 1 16,5-5-1-16,1-13-1 15,4-8 0-15,1-13 0 16,5-14 0-16,0-10-1 15,5-16 1-15,1-11 0 0,1-9 0 16,-1-12 0-16,-2-4 1 16,-3-4-1-16,0-1 0 15,-1 2 1-15,-4 11 0 16,-1 8-1-16,-1 6 0 15,-4 24 0-15,19-8 0 16,-5 21 0-16,1 10 0 16,3 8 0-16,1 6-1 15,-2 4 1-15,-2 7 0 16,-7 2 0-16,-8 1 0 15,-10-1 0-15,-12-3 0 16,-12-6 0-16,-12-4-1 16,-6-8-1-16,-6-13-1 15,3-8-3-15,-1-25-18 0,24 4-15 16,5-22 0-16,27 1-1 15,11-15 0-15</inkml:trace>
  <inkml:trace contextRef="#ctx0" brushRef="#br2" timeOffset="66839.823">19732 4576 93 0,'-13'14'39'15,"17"2"2"-15,-4-16-2 16,30-3-34-16,0-7-3 16,10-2 0-16,3-5 0 0,1-1 0 15,-1-5-1-15,-5 0-1 16,-7-2 1-16,-11 2 0 15,-9 1 0-15,-12 3-1 16,-13 3 0-16,-8 5 1 16,-7 7-1-16,-9 6 1 15,-4 7 0-15,-1 11 0 16,-1 5-1-16,7 6 1 15,7 4 0-15,12 4-1 16,16-2 0-16,18-4-2 16,23-4-1-16,15-9-3 15,29 8-17-15,-3-25-17 16,27 4 1-16,-6-19-2 15,6 3 1-15</inkml:trace>
  <inkml:trace contextRef="#ctx0" brushRef="#br2" timeOffset="67104.8382">20765 3845 98 0,'-23'-15'40'0,"-14"5"1"16,5 33-1-16,-16 6-33 15,9 25-2-15,-5 15-2 16,3 15 0-16,5 6-2 16,8 6-1-16,8 3 0 15,9-6-1-15,11-2-3 16,7-17-4-16,20 1-21 0,-11-31-13 15,11-5 2-15,-10-24-2 16,7-9 1-16</inkml:trace>
  <inkml:trace contextRef="#ctx0" brushRef="#br2" timeOffset="67795.8777">20417 4448 92 0,'0'0'40'15,"0"0"0"-15,17 18-1 16,5-14-30-16,15-7-11 15,16-1 1-15,5-6-1 0,6 0-1 16,-3-4-1-16,4 3 1 16,-9-3 0-16,-10 2 2 15,-11 5 2-15,-13-1 0 16,-12 6 2-16,-10 2 0 15,-10 0 2-15,-12 4-1 16,-2 5 0-16,-9 3-1 16,0 8 0-16,-3 5-1 15,4 9 0-15,3-2 0 16,9 8-1-16,7-1 0 15,12 0 1-15,11-7-2 16,10-7 1-16,9-11-1 16,7-8-1-16,4-9 0 15,3-12 0-15,0-12 0 16,-8-8-1-16,-2-5 0 0,-7-4 0 15,-8 2 1-15,-5 4 1 16,-7 2 0-16,-5 7 0 16,-3 8 1-16,-1 5 0 15,3 16 0-15,-4-11 0 16,4 11 1-16,9 1-1 15,6 1-1-15,6 0 1 16,3 2 0-16,5 2 0 16,1 0 0-16,3 6 0 15,-5 1 0-15,-6 7 0 16,-7 5 0-16,-10 7 0 15,-8 4 0-15,-5 7-1 16,-6 0 0-16,-3-1 1 16,-1-1-1-16,4-6 0 0,3-5 1 15,5-8-1-15,6-22 1 16,11 1 0-16,7-21 0 15,4-9 0-15,6-10 0 16,1-10-1-16,1-6 0 16,1-6-3-16,-1 8-3 15,-9-8-11-15,11 28-9 16,-19-12-4-16,16 24-11 15,-13 0-1-15,11 17-2 16,-4-1 5-16</inkml:trace>
  <inkml:trace contextRef="#ctx0" brushRef="#br2" timeOffset="68335.9086">21605 4438 102 0,'20'4'39'0,"-6"-10"2"16,14 4-2-16,0-10-36 16,8 1-1-16,4-5 1 15,5-3-1-15,0 0 0 16,-1 0 0-16,-2-2-1 15,-9 2 1-15,-4 1-2 16,-11 7 1-16,-11-1-1 16,-7 12 1-16,-26 0-1 15,-5 13 0-15,-8 7 0 16,-7 9 0-16,1 5 1 15,0 8-1-15,7 1 1 0,10 1 0 16,16-1-1-16,22-10-1 16,21-6 0-16,19-14-3 15,25-1-8-15,0-30-14 16,28 4-14-16,-8-21 1 15,14-3-3-15,-10-12 1 16</inkml:trace>
  <inkml:trace contextRef="#ctx0" brushRef="#br2" timeOffset="68584.9228">22553 3734 111 0,'-25'9'38'16,"11"11"1"-16,-9-4-2 16,-2 8-37-16,3 6 0 15,1 1-1-15,7 5-2 16,1-10-1-16,21 10-14 15,-2-21-19-15,22-3 1 16,3-18-1-16,17-1-2 16</inkml:trace>
  <inkml:trace contextRef="#ctx0" brushRef="#br2" timeOffset="68711.9301">22722 3816 108 0,'-19'14'36'0,"-6"1"-1"0,4-3-23 15,12 14-48-15,2-7-1 16,17 5-1-16,3-4 0 15</inkml:trace>
  <inkml:trace contextRef="#ctx0" brushRef="#br2" timeOffset="69026.9481">23015 3450 111 0,'25'35'41'0,"-7"-2"0"16,13 19-1-16,-12 12-34 15,10 7-3-15,-5 7 1 16,-3 10 0-16,-12 6-2 15,-11 4-1-15,-10 1 1 16,-12-1-2-16,-12-8-3 16,-12-12-1-16,1-2-8 15,-18-27-19-15,19-2-11 16,-5-27 0-16,15-4-2 15,3-22 1-15</inkml:trace>
  <inkml:trace contextRef="#ctx0" brushRef="#br2" timeOffset="70873.0537">1993 6160 80 0,'34'-17'39'16,"-5"13"-2"-16,-29 4 0 16,8 31-25-16,-27 4-8 15,-6 16-1-15,-14 15-1 16,-5 19 1-16,-11 16-2 15,-2 12 1-15,-5 5-2 16,0 0 3-16,3-7-2 16,11-10 0-16,7-19-1 0,11-18 1 15,11-20-1-15,14-16 1 16,5-28 0-16,37-6 0 15,11-16 0-15,18-6 0 16,17-4 1-16,13 2 0 16,9 0-2-16,9 5 1 15,4 9 1-15,0 3-2 16,-13 7 1-16,-10 3-1 15,-13-1 0-15,-14 1 1 16,-17-9-1-16,-19-5 1 16,-21-11-1-16,-17-7 0 15,-23-16 0-15,-17-11-1 16,-15-13 1-16,-10-12-3 15,-5-5 1-15,-6-2-2 16,4 10-1-16,2-3-10 0,24 24-21 16,5 3-2-16,27 21 0 15,12 8-1-15</inkml:trace>
  <inkml:trace contextRef="#ctx0" brushRef="#br2" timeOffset="71446.0864">3135 6251 107 0,'-33'-23'39'0,"10"17"2"16,-4 5-3-16,13 21-34 16,0 14 0-16,8 21-2 15,1 15 1-15,2 19 1 16,-1 11-3-16,4 11 3 15,2 3-3-15,0-5 2 16,0-5-2-16,1-17 2 16,0-15-3-16,2-20 0 15,0-23-2-15,-5-29 2 16,17-17-1-16,-8-25 0 15,3-21 0-15,-3-17 1 16,-3-15-1-16,2-15-1 0,-2-10 1 16,-1-7-1-16,-3 5 2 15,6 9-2-15,1 13 2 16,7 13-1-16,9 17 2 15,10 20-1-15,6 20 1 16,7 21 0-16,4 13 1 16,-1 9-1-16,-2 8 0 15,-7 6 0-15,-12 5 0 16,-14 7 0-16,-21 4-1 15,-23 4 0-15,-21 0-1 16,-14 1-1-16,-9 0-2 16,-10-12-7-16,13 12-17 15,-11-22-11-15,32 2-1 16,11-17-1-16,33-1-1 0</inkml:trace>
  <inkml:trace contextRef="#ctx0" brushRef="#br2" timeOffset="71663.0989">3790 6640 116 0,'-21'6'42'16,"11"-17"-1"-16,28 3-2 15,5-8-38-15,33-2-2 16,14-1-1-16,2-4-7 16,22 11-25-16,-18-4-7 0,-5 14 1 15,-22-3 0-15</inkml:trace>
  <inkml:trace contextRef="#ctx0" brushRef="#br2" timeOffset="71798.1066">3725 6832 134 0,'-72'34'44'16,"29"0"-3"-16,17-19-5 15,26-15-36-15,33 15-11 16,13-32-26-16,39 2-6 16,9-9 1-16,32-1-3 15</inkml:trace>
  <inkml:trace contextRef="#ctx0" brushRef="#br2" timeOffset="72615.1534">5691 6160 56 0,'16'-19'27'0,"3"6"0"15,-5-2-5-15,-1 13-41 16,-2 5-8-16,-11-3-2 15,6 24 0-15</inkml:trace>
  <inkml:trace contextRef="#ctx0" brushRef="#br2" timeOffset="73352.1955">5758 6127 54 0,'-5'-12'33'0,"5"12"1"15,0 0-2-15,-16-16-19 16,16 16-2-16,0 0-2 15,0 0-1-15,-7-14-2 16,7 14-2-16,0 0 0 16,0 0 0-16,0 11-1 15,4 14 0-15,-5 13-1 16,2 16 0-16,-2 14-1 15,-1 14 2-15,0 11-2 16,-4 9 2-16,1 2-2 16,-1-5 1-16,0-11-1 15,0-10 1-15,-1-17-1 16,3-11-1-16,1-19 0 0,0-15 0 16,3-16 0-16,-9-24 0 15,5-13 0-15,1-16-1 16,-1-15 0-16,1-15 0 15,3-15 0-15,0-13-1 16,9-8 2-16,4-6-2 16,8-1 0-16,6 8-1 15,9 10 2-15,5 18-1 16,7 15 0-16,8 23 2 15,4 20-2-15,6 23 2 16,0 18 1-16,-1 16 1 16,-3 10 1-16,-9 11-2 15,-11 11 2-15,-15 10-1 16,-22 6 1-16,-22 2-1 0,-23 2 0 15,-17 2-1-15,-14-7-2 16,-9-9 1-16,2-10-6 16,-3-28-17-16,29-4-14 15,8-22-5-15,30-7 2 16,14-18-1-16</inkml:trace>
  <inkml:trace contextRef="#ctx0" brushRef="#br2" timeOffset="73801.2212">6939 6541 102 0,'-14'-28'40'0,"2"7"-1"16,-15-8 0-16,0 7-37 15,1 1 1-15,4 7 0 16,-2 3-1-16,-1 13 1 0,-2 13-2 15,0 16 0-15,-1 18 1 16,-2 17 0-16,-2 16-1 16,-1 11 1-16,4 10-2 15,4 3 2-15,10-5-3 16,4-11 1-16,16-10-3 15,5-26-2-15,17-5-10 16,-5-37-22-16,15-7-3 16,-9-25 0-16,3-4-1 15</inkml:trace>
  <inkml:trace contextRef="#ctx0" brushRef="#br2" timeOffset="73960.2303">6497 6947 121 0,'-13'2'42'0,"13"-2"1"0,19-5-2 16,9-2-38-16,27-8-2 15,18-4-4-15,13-11-4 16,23 12-23-16,-9-15-10 16,7 11-3-16,-12-6 0 15,0 11-1-15</inkml:trace>
  <inkml:trace contextRef="#ctx0" brushRef="#br2" timeOffset="74125.2397">7486 6779 123 0,'17'-12'43'16,"0"-11"0"-16,19 2-5 0,2 1-44 16,0-16-32-16,21 12-2 15,-8-7-1-15,2 14-1 16</inkml:trace>
  <inkml:trace contextRef="#ctx0" brushRef="#br2" timeOffset="74907.2845">8727 5928 72 0,'7'-37'38'0,"-6"4"-3"16,3 17 3-16,-10 0-24 15,6 16-9-15,-11 30 3 16,5 9-5-16,-6 12 3 16,2 16-4-16,-2 7 2 15,0 16-2-15,2 4 3 16,3 2-1-16,0-8-3 15,7-6 2-15,2-10-2 16,3-17 1-16,4-12-2 16,1-20 1-16,-10-23-1 15,19-8-2-15,-10-22 1 16,-3-14-1-16,0-15 1 15,-2-10-2-15,-3-11 2 16,-1-11-1-16,2-4-1 0,1-2 3 16,4-1-1-16,3 7 0 15,7 8 1-15,9 10 0 16,9 11-1-16,8 15 2 15,7 15 0-15,6 17-1 16,-1 15 1-16,4 11 0 16,-8 9 0-16,-9 10 3 15,-18 10-2-15,-20 8 0 16,-21 7 0-16,-19 6-1 15,-18 4 0-15,-11-2-2 16,-4 0-1-16,-4-5-5 16,19 8-15-16,-3-20-14 15,32 2-4-15,10-17-1 0,30-4 1 16</inkml:trace>
  <inkml:trace contextRef="#ctx0" brushRef="#br2" timeOffset="75138.2977">9565 6360 103 0,'-24'22'39'0,"-16"2"1"15,4 17-2-15,-7 3-32 16,6 9 0-16,3 0-2 15,12 4 0-15,9-4-2 16,14-6-2-16,16-9-4 0,7-26-14 16,27-4-21-16,0-22-1 15,17-8-1-15,-7-25-1 16</inkml:trace>
  <inkml:trace contextRef="#ctx0" brushRef="#br2" timeOffset="75275.3055">9612 5940 95 0,'-49'-6'39'0,"17"12"-7"16,18 8-30-16,14-14-19 16,29 19-22-16,13-8-3 15</inkml:trace>
  <inkml:trace contextRef="#ctx0" brushRef="#br2" timeOffset="75432.3144">10379 6586 128 0,'-51'32'42'0,"4"-9"-20"16,6-20-18-16,11-1-45 16,10-27-1-16,22 5 0 15</inkml:trace>
  <inkml:trace contextRef="#ctx0" brushRef="#br2" timeOffset="77808.4504">1745 7920 100 0,'-1'-15'37'0,"1"15"1"16,0 0-2-16,-3 24-32 15,0 12-3-15,10 16 0 0,1 12 0 16,3 23 1-16,1 11 0 15,-1 14 0-15,0 6 1 16,0 0-2-16,-7-5 2 16,-1-7-1-16,-4-15 0 15,-1-15-1-15,0-17 0 16,1-19 0-16,2-23-1 15,-1-17-1-15,19-27 1 16,-3-13 0-16,4-14-1 16,1-10 1-16,3-9-1 15,4-4 1-15,-2 1-1 16,1 8 1-16,0 10 0 15,3 16-1-15,0 15 1 16,-1 17 0-16,0 16 0 0,2 16 0 16,-4 14-1-16,-3 11 2 15,-6 6 0-15,-10 10 0 16,-12 2 0-16,-10 0 0 15,-10-4 0-15,-8-3-1 16,-7-8-1-16,-4-12-2 16,3-9-3-16,-1-28-17 15,18-2-16-15,5-20 1 16,21-5-2-16,3-16 0 15</inkml:trace>
  <inkml:trace contextRef="#ctx0" brushRef="#br2" timeOffset="78242.4752">2691 8677 100 0,'0'0'39'0,"-13"-9"0"15,1 17-1-15,-12-2-33 16,1 11 0-16,-4 4-1 15,2 10 0-15,2 5 1 16,6 2-3-16,9 1 1 16,7-2-1-16,13-5 0 15,8-7-1-15,16-9 1 16,8-15-2-16,10-15-1 15,1-8 2-15,4-11-2 16,-1-10 2-16,-6-5-1 16,-3-3 0-16,-10-2 0 15,-6 2 0-15,-11 6 1 0,-6 9-1 16,-7 6 1-16,-6 13-1 15,-3 17 0-15,-7 11 0 16,-3 16 0-16,5 10 2 16,0 8-4-16,3 6 2 15,9 2-2-15,9-7-2 16,13-6-1-16,6-27-15 15,26-3-8-15,-9-25-13 16,15-12 0-16,-4-22-2 16,6-10 2-16</inkml:trace>
  <inkml:trace contextRef="#ctx0" brushRef="#br2" timeOffset="78428.4859">3549 8044 118 0,'-20'63'42'0,"-7"8"-1"16,10 24-1-16,-4-1-39 15,16 5 0-15,6-4 0 16,7-6-2-16,8-6-2 16,2-17-4-16,16-7-18 15,-11-27-15-15,6-8 0 16,-11-25-1-16,1-10-1 15</inkml:trace>
  <inkml:trace contextRef="#ctx0" brushRef="#br2" timeOffset="78592.4953">3376 8365 120 0,'11'-5'42'16,"5"-6"1"-16,22 4-4 16,12-8-40-16,12-12-6 15,26 9-25-15,-5-16-9 16,14 8-1-16,-6-10-2 15</inkml:trace>
  <inkml:trace contextRef="#ctx0" brushRef="#br2" timeOffset="79283.5347">5574 8035 72 0,'2'-59'39'16,"-6"4"-1"-16,-20-3 1 15,-1 14-24-15,-17 0-10 16,2 11 0-16,-9 11-1 16,5 21-1-16,0 18 0 15,3 25 0-15,7 23-1 16,2 21 0-16,2 21-1 15,8 14-1-15,3 9 0 16,7-7-1-16,5-3-2 16,2-12-3-16,12-10-10 15,-5-27-23-15,16-18 1 16,-9-33 0-16,12-13-1 15</inkml:trace>
  <inkml:trace contextRef="#ctx0" brushRef="#br2" timeOffset="80019.5769">4953 8517 101 0,'-13'-1'39'16,"13"1"1"-16,0 0-1 16,30-17-35-16,12 5-1 15,17-4-1-15,16-4-1 16,14-4 0-16,5 0 0 15,5-1 0-15,2 2-1 16,-7 4 1-16,-10 4-1 16,-12 4 0-16,-16 4 0 15,-18 7 0-15,-14 4 1 16,-18 8-1-16,-17 10 0 0,-14 9 0 15,-10 10 0-15,-10 9 0 16,-5 6 1-16,-3 4-1 16,5-1 2-16,10-5 0 15,14-7-1-15,16-13 1 16,22-18-1-16,18-17-1 15,21-18 0-15,17-21-1 16,5-8-1-16,5-11 0 16,-7-7 0-16,-8-2 0 15,-17 4 1-15,-20 7 0 16,-19 11 0-16,-21 14 1 15,-15 12 0-15,-11 13 0 16,-8 12 1-16,-2 11 0 16,7 4-1-16,7 5 1 0,15 0 0 15,15 0-1-15,15-6 1 16,17-5 0-16,17-2-1 15,18-8 1-15,9 1-1 16,4-2 1-16,1 5-1 16,-4 4 1-16,-8 7-1 15,-9 6 0-15,-11 4 0 16,-16 6 0-16,-12 2 1 15,-12 5-1-15,-8-4 0 16,-5 0 1-16,-6-6 0 16,0-5 1-16,0-8-1 15,4-12-1-15,10-7 1 16,-7-19 0-16,15-8-1 15,3-11 0-15,6-8 1 0,4-5-2 16,3-5 2-16,1-2 0 16,1 4-1-16,-1 8-2 15,-4 4-4-15,12 18-10 16,-13-7-9-16,26 28-5 15,-14-8-11-15,23 16-1 16,4-4-2-16,15 3 3 16</inkml:trace>
  <inkml:trace contextRef="#ctx0" brushRef="#br2" timeOffset="80764.6195">7687 7933 89 0,'10'-14'38'15,"-7"-4"-1"-15,-3 18 2 16,0 0-33-16,0 0-1 16,5 19-2-16,-6 14 1 15,-3 12-1-15,0 8-1 16,2 6 1-16,3 2 0 15,5-4 0-15,9-7-1 16,10-17 0-16,12-25 0 16,14-27-1-16,11-19 2 15,6-19-2-15,4-15 0 16,0-10 0-16,-6-4-2 15,-7 4 0-15,-14 6-2 16,-9 20-2-16,-20 10-3 16,-1 32-9-16,-25-3-10 0,5 31-13 15,-16 4 1-15,4 22 0 16,-13 0 1-16</inkml:trace>
  <inkml:trace contextRef="#ctx0" brushRef="#br2" timeOffset="80952.6303">8038 8208 93 0,'-11'32'38'0,"-5"-6"2"15,12 12-1-15,-10-2-31 16,6 13-3-16,-4 1-2 16,4 5-1-16,2 2-1 15,5-7-2-15,6-2-2 16,3-15 0-16,16-4-7 15,0-29-19-15,24-2-11 0,0-23 1 16,16-3-1-16</inkml:trace>
  <inkml:trace contextRef="#ctx0" brushRef="#br2" timeOffset="81154.6418">8648 7979 114 0,'-29'43'40'0,"4"23"0"15,-11-6-6-15,8 20-32 16,5-1-1-16,8 2-1 16,8-7-2-16,6-12-5 15,24-1-25-15,-3-20-8 0,16-9 0 16,0-22-2-16</inkml:trace>
  <inkml:trace contextRef="#ctx0" brushRef="#br2" timeOffset="81635.6693">8918 8016 115 0,'0'0'43'0,"-17"0"-2"16,28-5 0-16,6-12-39 16,14-5-1-16,8 1 1 0,12-1-1 15,0 7 0-15,5 5-1 16,-5 7 0-16,-7 7 0 15,-12 10 0-15,-15 12-1 16,-13 5 1-16,-15 7-1 16,-11 0 1-16,-7 0 0 15,-2-1 0-15,3-7 0 16,9-5 0-16,14-14 1 15,16-5-1-15,14-7 1 16,16-3-1-16,5 2 0 16,4 2 0-16,-1 6 0 15,-12 10 0-15,-12 14 1 0,-20 9-1 16,-17 12 1-1,-20 4-1-15,-11 4 1 0,-7-4-2 16,1-7 0-16,11-10-4 16,6-26-8-16,35 4-13 15,3-37-5-15,37-1-12 16,13-20 1-16,27 2-1 15,3-6 2-15</inkml:trace>
  <inkml:trace contextRef="#ctx0" brushRef="#br2" timeOffset="81755.6762">9804 8616 117 0,'-55'84'44'15,"-1"9"-2"-15,-5-13-7 16,6-21-60-16,23-2-14 16,9-25-4-16,25-10 0 15,11-28-1-15</inkml:trace>
  <inkml:trace contextRef="#ctx0" brushRef="#br2" timeOffset="82588.7237">11207 7854 93 0,'3'-18'38'15,"-9"1"1"-15,6 17-1 16,-15 4-33-16,12 14-1 16,-1 14 0-16,1 15-1 15,0 9 0-15,2 15-1 16,-4 6 0-16,3 11 0 15,0-1-1-15,-3-1-1 16,4-9 1-16,1-13 0 16,1-11-1-16,0-15 0 15,4-16 1-15,-5-22-1 16,12-16 0-16,-2-20 0 15,-1-12 0-15,0-14-1 16,-1-13 1-16,-1-12 0 16,-1-7 1-16,1-9-1 0,2 1 0 15,4-1 1-15,4 8 0 16,11 7 0-16,7 11 0 15,9 13-1-15,8 17 0 16,5 14 1-16,1 18-1 16,2 14 1-16,-8 12-1 15,-8 13 0-15,-11 10 1 16,-15 11-1-16,-22 11 0 15,-17 6 1-15,-26 5-1 16,-14 3 0-16,-13-3-1 16,-12-7 0-16,2-6-2 15,4-15-1-15,16-6-2 16,12-29-12-16,44 8-10 15,5-28-11-15,40 0 0 0,17-14-2 16,23 2 1-16</inkml:trace>
  <inkml:trace contextRef="#ctx0" brushRef="#br2" timeOffset="85672.9001">12903 8005 97 0,'12'-17'39'0,"-11"-9"0"16,10 13-2-16,-14 2-34 16,3 11-1-16,15 9 0 15,-7 21 0-15,-4 15-1 16,-6 13-1-16,-4 7 0 15,0 3-1-15,-1 0 0 0,-1-9-2 16,8-3-6-16,-7-31-27 16,21-8-3-16,-4-27 0 15,17-12-1-15</inkml:trace>
  <inkml:trace contextRef="#ctx0" brushRef="#br2" timeOffset="85822.9087">12989 7672 102 0,'-29'0'38'0,"13"17"0"16,4 3-5-16,12-20-52 16,33 31-18-16,6-20-1 15,26 2-2-15,8-6 2 16</inkml:trace>
  <inkml:trace contextRef="#ctx0" brushRef="#br2" timeOffset="86125.9261">13941 7873 105 0,'-36'21'39'0,"-14"-3"1"16,8 15-3-16,-8-7-33 15,7 7-2-15,3-4 0 16,14-1 0-16,15-5-1 15,17-8 0-15,19-12 0 0,16-4-1 16,9-4 1-16,4 1 0 16,-1-3-1-16,-5 9 2 15,-12 5-1-15,-17 10-1 16,-19 13 0-16,-19 7-1 15,-13 8-1-15,-11-6-2 16,5 12-7-16,-14-22-27 16,26 3-3-16,3-18 0 15,23-14-1-15</inkml:trace>
  <inkml:trace contextRef="#ctx0" brushRef="#br2" timeOffset="86652.9562">15618 8022 97 0,'-18'-23'39'0,"-13"-4"2"15,1 15-2-15,-11-1-32 16,4 11-3-16,-6 4-1 16,1 10 0-16,1 5 0 0,1 14-1 15,3 4 0-15,8 5 0 16,7 2-1-16,13 2 0 15,10-6 1-15,14-4-3 16,15-11 2-16,10-12-2 16,12-16 2-16,7-11 0 15,8-16-1-15,-1-12 1 16,0-7-1-16,-3-2 1 15,-8-2-1-15,-6 6 1 16,-12 9-1-16,-9 11 0 16,-11 21 0-16,-17 8 0 15,12 24-2-15,-16 12 1 16,2 11-3-16,-6-2-6 15,18 20-17-15,-6-17-13 16,18 2-1-16,1-13-1 0,14-4 0 16</inkml:trace>
  <inkml:trace contextRef="#ctx0" brushRef="#br2" timeOffset="90167.1573">16739 7950 98 0,'10'-6'39'16,"-10"6"0"-16,0 0 0 15,2-15-34-15,-2 15-3 16,0 0 0-16,0 0 0 15,10 18-1-15,-6 7 2 16,2 8-1-16,0 9 0 16,1 5 1-16,-1 7-2 15,-2-2 2-15,2 0-2 16,1-11 1-16,3-14-1 15,5-13 0-15,5-21 0 16,6-16 0-16,8-20-1 16,3-9 0-16,4-11 1 0,0-5-1 15,-3-5-1-15,-3 5-1 16,-5 2-2-16,-5 16-4 15,-13 1-12-15,4 24-19 16,-11 3-2-16,7 17 0 16,-12 5-1-16</inkml:trace>
  <inkml:trace contextRef="#ctx0" brushRef="#br2" timeOffset="90766.1916">17379 8037 109 0,'0'0'39'16,"21"12"1"-16,-5-15-3 0,13-1-33 16,8-5-1-16,6-3-1 15,6-5 0-15,2-6-2 16,0 0 1-16,-7-1 0 15,-8-3 0-15,-10 3-1 16,-7-3 1-16,-11 4-1 16,-15 5 0-16,-9 5 0 15,-12 7 1-15,-8 10 0 16,-11 10 0-16,-8 11 0 15,-5 9 0-15,1 9 2 16,3 3 0-16,10 2-2 16,14-7 2-16,18-3-3 15,23-10 0-15,26-13-4 16,23-3 2-16,15-15-4 0,20-4-1 15,10-13-3-15,16 11-13 16,-14-16-17-16,0 6 1 16,-17-7 2-16,-9 7 26 15,-21-5 9-15,-18 3 3 16,-17 8 6-16,-26-12 12 15,0 14 18-15,-21-4 1 16,0 13 0-16,-16-3-28 16,3 10-5-16,-5 5-1 15,2 13 0-15,1 4 0 16,7 7-2-16,5 1 1 15,12 3-1-15,14-6 0 16,18-3-1-16,14-8-1 16,15-16-3-16,19-7-2 15,8-23-8-15,26 3-21 0,-8-17-7 16,14-4 1-16,-10-16-3 15</inkml:trace>
  <inkml:trace contextRef="#ctx0" brushRef="#br2" timeOffset="90950.2021">19050 7364 115 0,'-41'31'40'0,"8"27"4"16,-11-2-4-16,12 7-35 15,1 12-3-15,7 5 0 16,6 3-1-16,11-4-2 15,8-2-2-15,4-19-11 16,21 3-22-16,-14-22-5 0,11-4 0 16,-10-18-2-16</inkml:trace>
  <inkml:trace contextRef="#ctx0" brushRef="#br2" timeOffset="91679.2437">18721 7851 112 0,'14'4'40'0,"6"-7"0"16,21 6-1-16,8-7-36 16,10 0-2-16,2-2 2 15,5 3-1-15,-4-1 0 0,-6 2-1 16,-8 1 1-16,-11 3-1 15,-9 2 0-15,-10 3 0 16,-11 3 0-16,-9 4-1 16,-9 2 0-16,-6 5 1 15,-5 4-1-15,-1 5 1 16,-3 2-1-16,4 2 0 15,6 1 0-15,6-3 0 16,10-6 0-16,11-6-1 16,10-7 1-16,8-13-2 15,8-7 1-15,6-13 0 16,6-8 0-16,-2-5 1 15,-3-5-1-15,-7-2 1 16,-8 1 0-16,-7 1 0 0,-10 5 0 16,-12 8 0-16,-9 6 1 15,-7 8-1-15,-2 6 1 16,-2 7-1-16,2 5 1 15,4 4-1-15,9 1 0 16,9 2 1-16,7-1-1 16,10-3 1-16,5-1 0 15,11 1 0-15,-3-2 0 16,7 0 0-16,-6 1 1 15,-3 7-2-15,-4-1 0 16,-8 9 0-16,-6 4 0 16,-10 2 0-16,-4 3 0 15,-8 2 0-15,-2 0 0 16,-2-9 0-16,-1 2 0 0,4-10 0 15,9-18 0-15,-2 11 0 16,13-21 0-16,9-9 0 16,8-11 0-16,7-7 0 15,3-7 0-15,5-4 0 16,0-4 0-16,-5 2 0 15,-5 5 0-15,-6 6 0 16,-5 11 0-16,-13 12-10 16,18 14-22-16,-18-13-3 15,22 25-3-15,-11-10 0 16,33 12-5-16</inkml:trace>
  <inkml:trace contextRef="#ctx0" brushRef="#br3" timeOffset="96322.5094">1737 9940 76 0,'-11'-23'36'16,"10"8"-2"-16,-6-10 2 15,10 11-23-15,-4-5-10 16,3 4-1-16,2 0 1 16,-4 15 0-16,11-13 0 15,-11 13 0-15,10 25 0 0,-7 4 0 16,-1 11-1-16,-1 16 1 15,-3 10-1-15,1 17 0 16,-4 14-3-16,0 7 2 16,-4 1-2-16,4-1 2 15,-1-11-2-15,5-10 2 16,4-15-3-16,6-15 3 15,7-23 0-15,6-16 0 16,5-22 0-16,3-13-1 16,5-17 2-16,-2-7-2 15,0-8 1-15,-1-3 0 16,0 2 0-16,-5 2 0 15,-3 8-1-15,0 12 0 0,-3 14 1 16,-1 11-1-16,-2 17 0 16,2 9 0-16,0 11-1 15,-1 9 0-15,6 6-1 16,-2-2-3-16,9 10-8 15,-6-21-22-15,16 7-4 16,-8-18 0-16,13-1-1 16</inkml:trace>
  <inkml:trace contextRef="#ctx0" brushRef="#br3" timeOffset="97061.5516">2633 10501 100 0,'-19'3'39'0,"11"12"0"15,-2-7-2-15,4 6-32 16,16-8-2-16,13-2-1 16,8-6 0-16,9-6 0 15,8-7-1-15,4-8-1 16,0-5 3-16,-1-5-4 15,-5-4 3-15,-11 1-1 16,-10 2 2-16,-12 2-2 16,-13 4 1-16,-10 8 0 15,-13 7-1-15,-8 11 1 16,-4 11-1-16,-5 11-1 15,-2 11-1-15,5 8 2 16,4 7-2-16,7 4 1 0,11-2-1 16,13-3 1-16,12-9-2 15,18-8 2-15,12-11-2 16,12-12 0-16,13-10-2 15,8-10-1-15,8-5-2 16,-5-12-3-16,10 10-12 16,-21-19-13-16,6 12 20 15,-21-9 5-15,-2 8 8 16,-15 3 2-16,-16 5 5 15,-4 14 2-15,-18-4 15 16,5 23 11-16,-20-4-17 16,6 20-5-16,-10 1-7 15,2 6 0-15,0 4-3 16,1 1 1-16,4-1-1 15,5-2 1-15,5-6-1 0,5-6 1 16,6-9-1-16,7-10-1 16,4-12 1-16,6-14 0 15,2-5-1-15,2-11 0 16,1-5 2-16,2-5-3 15,-8 1 3-15,4 3-2 16,-8 7 2-16,-2 9-2 16,-4 8 1-16,-10 19 0 15,15-8-2-15,-15 8 1 16,21 29-3-16,-11-8 0 15,10 7-3-15,2-3 0 16,16 5-6-16,1-20-13 16,27 9-10-16,-5-18-3 0,14 0-1 15,-9-16 2-15</inkml:trace>
  <inkml:trace contextRef="#ctx0" brushRef="#br3" timeOffset="97283.5643">4319 10245 106 0,'-24'-14'39'16,"1"14"4"-16,-13-4-4 15,-1 15-33-15,-6 1 0 16,6 9-1-16,-4 4-3 16,11 4 1-16,5 1-3 15,14 3 1-15,11-6-2 16,15-5 1-16,17-2-4 15,8-9 1-15,14-2-2 0,-5-10-5 16,21 7-16-16,-19-20-11 16,7 5-4-16,-17-12 0 15,3 6 1-15</inkml:trace>
  <inkml:trace contextRef="#ctx0" brushRef="#br3" timeOffset="97614.5833">4498 10343 98 0,'-10'12'41'15,"-3"-5"-3"-15,11 13 3 16,2-20-34-16,6 15-2 15,13-12-2-15,14-2-1 16,10-4 1-16,13-9-2 16,2-5 1-16,4-6-2 15,0-2 2-15,-8-3-2 0,-9-3 1 16,-15 2-1-16,-16-1-1 15,-17 4 2-15,-18 5-1 16,-20 7 0-16,-11 12 1 16,-9 9 1-16,-6 12-1 15,0 11 0-15,3 10-1 16,8 8 2-16,17 5-2 15,18 0 1-15,20-6-2 16,19-8 0-16,28-5-6 16,10-22-5-16,29 6-16 15,-9-23-9-15,23 2-5 16,-4-13-2-16,16-1 0 15</inkml:trace>
  <inkml:trace contextRef="#ctx0" brushRef="#br3" timeOffset="98597.6395">1409 11782 56 0,'-3'-43'38'0,"-2"3"-2"15,8 18 2-15,-8 10-23 16,10 25-8-16,-2 19-2 16,10 21-2-16,1 18 0 15,4 19-1-15,3 11 0 16,6 17 0-16,-1 4-1 15,2 4-1-15,-2-4 1 16,2-2 1-16,-5-8-1 16,2-14 0-16,0-18 0 15,1-17 0-15,2-29 0 0,1-26 1 16,2-34-1-16,4-30 0 15,2-28 0-15,-1-20 1 16,1-19-1-16,-2-12-1 16,-5-2 0-16,-7 1-1 15,-2 12-1-15,-4 16 1 16,-4 20-3-16,-4 13-1 15,3 26-3-15,-4 0-16 16,19 32-13-16,-4 3 0 16,20 18-2-16,-3-5 1 15</inkml:trace>
  <inkml:trace contextRef="#ctx0" brushRef="#br3" timeOffset="98847.6538">2927 11672 90 0,'0'0'39'15,"-9"23"2"-15,-9-4-2 16,11 16-33-16,-10 8-1 16,7 12-2-16,-3 10-1 15,5 10-1-15,-2 2 1 16,7 4-3-16,2-3 1 15,3-8-3-15,7-7 0 16,2-16-2-16,12-3-14 16,-10-35-14-16,18-4-6 15,-9-26-1-15,9-8 0 16</inkml:trace>
  <inkml:trace contextRef="#ctx0" brushRef="#br3" timeOffset="99048.6653">2914 11710 100 0,'-3'-14'41'15,"0"-4"0"-15,20 11-1 16,5-7-37-16,10 0-1 16,13-4-1-16,11-1-2 15,8 1-1-15,5-3-3 16,9 14-10-16,-16-12-22 15,10 18-3-15,-19-4 0 16,-5 15-2-16</inkml:trace>
  <inkml:trace contextRef="#ctx0" brushRef="#br3" timeOffset="99265.6777">2991 12137 97 0,'-33'29'41'15,"25"-4"0"-15,8-25-1 16,33-8-37-16,15-12 0 15,21-7-2-15,6-1 0 16,7-2-1-16,6 1-1 16,-4 2-4-16,-3 15-3 15,-27-2-19-15,-5 27-12 16,-31-2-1-16,-10 18-1 15,-24 1 1-15</inkml:trace>
  <inkml:trace contextRef="#ctx0" brushRef="#br3" timeOffset="99439.6877">3030 12547 95 0,'-71'43'40'0,"27"-4"2"15,12-23-1-15,35-1-36 16,25-23-3-16,27-10 1 16,25-12-2-16,18-6 0 15,19-5-2-15,10-5-2 16,16 3-3-16,-1-14-16 15,10 23-14-15,-21-12-4 16,-5 11-2-16,-20-5 1 16</inkml:trace>
  <inkml:trace contextRef="#ctx0" brushRef="#br3" timeOffset="99897.7137">4556 11841 101 0,'-25'-19'44'0,"-19"-3"-1"15,-2 16 0-15,-15 3-38 16,-7 13 0-16,-13 12-2 15,0 19-3-15,-3 13 2 16,6 13-2-16,10 6 1 16,11 7-2-16,16 2 2 15,23-6-1-15,29-7-1 16,25-12 1-16,29-16-1 15,19-17 0-15,19-17-2 16,16-16-1-16,17-14-4 16,-4-27-9-16,16 4-10 0,-29-31-6 15,3 7-7-15,-26-13-2 16,-3 7 3-16,-35 1 39 15,-16 4 4-15,-8 21 10 16,-32-6 12-16,11 32 7 16,-26 1 6-16,13 23 4 15,-31 13-1-15,23 17-39 16,-9 18 0-16,2 17-1 15,1 13 0-15,2 11-2 16,5 4 1-16,7 1-2 16,4-6 0-16,4-9-1 15,4-13-2-15,0-27-5 16,15-5-11-16,-27-34-11 15,33-12-10-15,-25-23-1 0,3-5 0 16</inkml:trace>
  <inkml:trace contextRef="#ctx0" brushRef="#br3" timeOffset="100077.7241">4845 11887 111 0,'-16'-8'44'0,"11"-4"1"16,26 11 0-16,28-13-41 15,10-4-2-15,20-4-1 16,11-3-2-16,14 1-3 15,3-8-4-15,15 14-10 16,-15-17-16-16,14 16-9 16,-17-6-1-16,10 9 0 15</inkml:trace>
  <inkml:trace contextRef="#ctx0" brushRef="#br3" timeOffset="101182.7874">6306 11782 87 0,'-14'-1'41'0,"-10"-3"-1"15,-1 20 2-15,-23-2-36 16,0 18-3-16,-8 9 1 16,-2 18 0-16,-11 10 0 15,4 9-1-15,10 7 0 16,12 1-2-16,17-7 1 15,18-5-1-15,26-17 0 16,25-20 0-16,26-24-1 16,17-18 1-16,16-22 0 15,6-20 0-15,-3-12 0 16,-7-15-1-16,-13-4 1 15,-19-4-2-15,-23 2 0 0,-25 3 2 16,-21 8-1-16,-23 9-1 16,-14 13 0-16,-13 11 0 15,-9 15 1-15,1 11 1 16,-1 13 0-16,8 12-1 15,12 5 0-15,18 2 0 16,20 1 1-16,21-5-1 16,20-6 1-16,17-8-2 15,15-6 2-15,6-5 0 16,8-4-1-16,-5 4 3 15,-6 0-3-15,-10 9 3 16,-10 7-3-16,-15 12 0 16,-12 14 0-16,-11 10-3 0,-10 12 3 15,-6 7-2-15,-5 7 3 16,-2 0-3-16,-2-3 1 15,2-5 1-15,3-11 0 16,2-9 0-16,2-16-1 16,5-12 1-16,-3-15 0 15,13-16 0-15,-4-13 0 16,-3-11 0-16,-3-12 1 15,-1-13-2-15,-4-7 1 16,-4-8 0-16,-2-2-1 16,-2 2 2-16,0 7-1 15,5 7 0-15,4 11 1 16,5 10 0-16,12 14 0 15,9 11 0-15,8 13-1 0,9 8 0 16,4 5 0-16,3 6 2 16,-2 5-3-16,0 8 2 15,-9 3-2-15,-10 4 0 16,-10 2 0-16,-14 3 0 15,-15-3 0-15,-12 3-1 16,-9-3 2-16,-6-5-2 16,-3-4 3-16,4-3-1 15,1-6 1-15,12 2-1 16,13-1 1-16,15 3 0 15,15 3 0-15,13 5 0 16,12 4 0-16,8 2 0 16,8 3 0-16,-1-2-1 15,1-2-1-15,-3-7-2 0,0-4-6 16,-11-14-2-16,4 1-5 15,-23-28-5-15,19 13-5 16,-29-34-4-16,18 9-2 16,-23-27-3-16,5 0 0 15,6-6 1-15</inkml:trace>
  <inkml:trace contextRef="#ctx0" brushRef="#br3" timeOffset="101903.8286">9243 11564 69 0,'-5'-13'40'16,"-7"12"-1"-16,-19 0 1 16,-4 12-26-16,-23 8-7 15,-4 11 1-15,-13 5-3 16,-1 10 2-16,1 2-4 15,9-1 0-15,9-4-1 16,18-6-1-16,16-7 0 16,21-8-3-16,23-11 3 0,19-10-3 15,16-5 2-15,13 2 1 16,4 0-1-16,2 1 1 15,-5 6-1-15,-11 6 0 16,-18 11 1-16,-13 11-1 16,-23 9 0-16,-20 12 1 15,-13 3-1-15,-15 3 0 16,-3-2 0-16,-4-4 0 15,5-7-1-15,7-14-1 16,14-11-3-16,10-24-3 16,31 0-11-16,-3-35-9 15,35 7-6-15,-6-23-4 16,24 2-4-16,-1-12 2 15</inkml:trace>
  <inkml:trace contextRef="#ctx0" brushRef="#br3" timeOffset="102376.8556">9663 11650 103 0,'0'0'41'0,"0"-17"1"16,0 17-12-16,0 0-24 15,-10 9-2-15,-1 4 1 16,2 12 0-16,-4 9-2 15,0 9-2-15,-5 12 1 16,8 8-2-16,-1 7 2 16,5 8-2-16,7-2 1 15,11-6-2-15,11-8 2 16,12-10 0-16,17-17-1 0,10-17 1 15,12-20 0-15,4-22 0 16,7-17 0-16,1-14-1 16,-4-11 1-16,-4-10-1 15,-12-2 0-15,-13-1 1 16,-11 6-1-16,-10 8 1 15,-13 10-1-15,-9 13 0 16,-8 15 0-16,-9 17 0 16,-4 15 2-16,-4 16-2 15,-3 13 0-15,2 9 0 16,6 8 0-16,0 6 0 15,6 0-2-15,7-3 0 16,8-3-2-16,3-12-5 16,10-1-3-16,-6-17-5 0,20 9-7 15,-19-28-14-15,17 5 0 16,-13-20-2-16,7 2 1 15</inkml:trace>
  <inkml:trace contextRef="#ctx0" brushRef="#br3" timeOffset="103105.8973">10980 11638 96 0,'7'-11'42'0,"-11"1"0"16,4 10 0-16,-19 16-37 0,10 9 1 15,-4 11-3-15,1 11-1 16,1 12 0-16,-2 12-1 16,5 5 0-16,1 4 0 15,5 0 1-15,3-7-4 16,3-7 3-16,3-9 0 15,2-13 0-15,0-14-1 16,1-20 0-16,4-16 0 16,-1-19-1-16,3-11 1 15,-2-15-1-15,-2-8 0 16,-1-12 1-16,-2-8-1 15,-4-4 0-15,-5-2 2 16,0 5-2-16,-3 2 2 16,0 7-2-16,4 6 2 0,6 10-1 15,5 11 1-15,10 11-1 16,5 7 0-16,10 11 0 15,2 6 0-15,4 8 0 16,-3 7-1-16,-2 8 1 16,-9 5 0-16,-16 9 0 15,-15 6 0-15,-16 9 0 16,-17 3 2-16,-13 4-2 15,-11 2 0-15,-2-2 0 16,2-7-1-16,8-5 2 16,11-5-2-16,22-12 2 15,21-9-3-15,22-9 2 16,21-6 0-16,18-3 0 15,14-2 0-15,8 1 0 0,-2 5 0 16,-7 8 0-16,-15 10 0 16,-21 10 1-16,-24 16-1 15,-33 7 1-15,-26 14-1 16,-23 4 1-16,-19 3 1 15,-8-2-2-15,-4-5 1 16,3-10-3-16,12-15 2 16,19-12-5-16,17-26-5 15,31-7-5-15,6-36-7 16,42 4-5-16,-4-38-5 15,35 4-2-15,-4-24-6 16,25 0 1-16</inkml:trace>
  <inkml:trace contextRef="#ctx0" brushRef="#br3" timeOffset="103563.9234">11929 11527 100 0,'1'-17'40'0,"-1"17"1"16,0 0-9-16,5 23-28 15,-5 9 0-15,3 15 1 16,-2 11-2-16,5 11-1 15,-1 11 0-15,-1 5-2 16,0 1 2-16,-1-1-2 16,2-7-1-16,-2-11-4 15,7-9-1-15,-7-27-8 16,17 0-14-16,-20-31-8 15,17-12-5-15,-11-21-2 0,2-8 2 16</inkml:trace>
  <inkml:trace contextRef="#ctx0" brushRef="#br3" timeOffset="104299.9656">11552 11585 104 0,'-17'-3'43'0,"7"-4"0"15,24 8 0-15,12-16-39 16,25 2-2-16,22-6 0 15,12-2-1-15,13 2-1 16,4-2 0-16,6 1 0 16,-4 4-1-16,-5 5 0 15,-11 5 0-15,-13 5 0 0,-14 5 0 16,-17 7 1-16,-11 5 0 15,-14 8-1-15,-12 6 1 16,-9 6 0-16,-4 9 2 16,-5 8-1-16,-2 6-1 15,-2 4 1-15,3 6-1 16,0 2 1-16,3 0-1 15,5-4 1-15,-1-6-2 16,5-9 1-16,3-7 1 16,1-16 0-16,5-15-1 15,2-15 1-15,2-17-1 16,2-13 0-16,-1-14 0 15,-3-9 0-15,-2-14-1 0,-2-8 0 16,-1-7 1-16,-5 0-1 16,0 2 1-16,3 6 0 15,1 6 0-15,3 10 0 16,10 12 1-16,7 13-1 15,8 15 0-15,7 10 1 16,8 10-1-16,3 7 0 16,2 8 0-16,-2 4 0 15,-4 5 0-15,-10 3 0 16,-11 2 0-16,-14 5 0 15,-18-1 1-15,-16-1-1 16,-14 2 1-16,-15-3 0 16,-4 2 0-16,-5-4 0 15,3-4-2-15,6-2 2 16,8 0-3-16,15 2 3 0,15 0-3 15,21 3 3-15,13 0-2 16,18 4 2-16,10 1 0 16,9 4-1-16,4 0 1 15,0 0-1-15,-3-6-2 16,-4 2-2-16,-16-16-5 16,2 5-5-16,-24-26-6 15,12 10-6-15,-23-35-5 16,19 10-4-16,-14-29-3 15,10-2-2-15</inkml:trace>
  <inkml:trace contextRef="#ctx0" brushRef="#br3" timeOffset="104969.0039">13724 11597 91 0,'16'-19'39'0,"-12"-4"1"0,11 14-9 15,-16-4-24-15,1 13-1 16,0 0-1-16,-14 28 0 15,1 2-1-15,1 15 0 16,-7 10-2-16,1 6-1 16,-2 9 0-16,0 3 0 15,3-1 1-15,1-4-3 16,5-9 1-16,2-10-1 15,7-12 2-15,3-14 0 16,-1-23-1-16,14-2 1 16,0-22-1-16,1-14 1 15,5-13 0-15,3-11-1 16,1-10 1-16,2-8 0 0,2-3 0 15,-2 1 0-15,2 7-1 16,-5 8 1-16,-2 12-1 16,-2 17 1-16,1 16-1 15,-4 22 0-15,2 18 1 16,-1 18 1-16,0 16-2 15,4 11 2-15,2 11 0 16,2 7-2-16,1 0 0 16,2 2-3-16,3-6 2 15,-2-8-3-15,3-8-1 16,-5-17-5-16,6-4-3 15,-18-28-5-15,8 3-5 16,-25-37-5-16,10 12-1 16,-32-28-9-16,5 3 2 0,-23-11 2 15</inkml:trace>
  <inkml:trace contextRef="#ctx0" brushRef="#br3" timeOffset="105126.0128">13781 11829 110 0,'-19'-15'41'0,"19"15"3"15,24-10-3-15,22 3-37 16,19-3-4-16,18-2 0 15,22 4-6-15,0-15-11 16,23 17-11-16,-17-17-10 16,8 14-3-16,-17-11-3 15,0 6 3-15</inkml:trace>
  <inkml:trace contextRef="#ctx0" brushRef="#br3" timeOffset="105555.0374">15003 11544 99 0,'-41'-9'40'15,"4"15"3"-15,-20-2-2 16,7 18-32-16,-8 4-5 15,0 14 1-15,-1 7-1 16,6 7-2-16,9 3 2 16,11 1-3-16,19-4 2 15,21-8-5-15,24-11 2 16,19-14-3-16,26-13 1 15,11-9 0-15,17-9-2 16,4-14-3-16,3-3-4 16,-15-20-7-16,7 12-7 15,-30-20-12-15,5 12 0 16,-28-10-3-16,-11 7 38 0,-11 8 5 15,-17 0 5-15,3 21 9 16,-24-6 6-16,10 23 13 16,-22 3 2-16,12 19 4 15,-7 5-37-15,1 11-1 16,0 9-1-16,-1 7-3 15,1 5 2-15,5 2-3 16,4 0 1-16,0-3-5 16,7-4 1-16,-1-18-8 15,13 3-5-15,-12-39-9 16,25 20-7-16,-16-35-6 15,11-5-4-15,-11-17 3 16</inkml:trace>
  <inkml:trace contextRef="#ctx0" brushRef="#br3" timeOffset="105915.058">15325 11537 111 0,'0'0'43'0,"-14"-9"0"16,14 9-1-16,26 15-39 15,5-9-1-15,10 0 0 16,11-3-1-16,6-1 0 15,7-3 0-15,2-1-1 16,2-5 0-16,0-2 0 16,-10-2 0-16,-6 2 1 15,-10 0-1-15,-9 3 1 16,-10 6 0-16,-9 6-1 15,-10 8 1-15,-10 10 1 16,-4 8-2-16,-8 10 0 0,1 6 0 16,-5 9 0-16,4 0 0 15,1 4 0-15,1 2-4 16,5-4-1-16,1-8-4 15,14 2-3-15,-9-23-6 16,23 10-4-16,-19-40-4 16,31 17-4-16,-15-37-8 15,15 0-2-15,-7-22 2 16</inkml:trace>
  <inkml:trace contextRef="#ctx0" brushRef="#br3" timeOffset="106713.1037">16602 11548 80 0,'2'-17'39'0,"-14"-2"-2"15,2 13 2-15,-23 3-34 16,9 12 0-16,-4 7-1 15,0 15 2-15,-1 10-1 16,4 14 1-16,5 5-2 16,7 3-1-16,9 1 0 15,16-2-1-15,10-11 0 16,17-7-2-16,16-19 1 15,9-17-3-15,8-16 3 16,7-15 0-16,-1-13-1 16,-10-10 2-16,-9-5-2 15,-16-2 0-15,-22 4-2 0,-20 4 1 16,-16 8-1-16,-20 7 0 15,-7 12-1-15,-11 8-2 16,2 8 0-16,4 1-3 16,23 13-8-16,-4-13-8 15,38 16-5-15,2-17-3 16,32 8-7-16,8-11 0 15</inkml:trace>
  <inkml:trace contextRef="#ctx0" brushRef="#br3" timeOffset="107260.135">17326 11634 105 0,'-16'-6'40'0,"5"9"2"0,-13-8-3 16,4 10-35-16,-2 5-1 16,4 13 2-16,-3 11-3 15,-2 9-1-15,1 10 0 16,-3 13 0-16,2 4 0 15,1 3-1-15,1-5 1 16,6-9-2-16,3-12 2 16,6-14 0-16,6-33-1 15,10-3 1-15,9-28 0 16,7-21-1-16,6-11 0 15,0-11 2-15,4-9-2 16,2-1 1-16,-5 4-1 16,-4 11 1-16,-9 14-2 15,-2 12 2-15,-4 21-1 0,-4 16 0 16,-1 21 0-16,1 20 1 15,4 16 1-15,4 11-4 16,8 8 2-16,8 5 0 16,8 0 0-16,8-3 0 15,10-14 2-15,3-8-5 16,3-18 4-16,-5-16 1 15,-3-17-2-15,-6-18 0 16,-9-20 0-16,-11-16 0 16,-11-12 0-16,-7-10 0 15,-11-6 0-15,-7 0 0 16,-3 7 0-16,-2 5-4 15,0 16-5-15,-2 6-2 16,11 28-2-16,-7 3-4 0,28 31-3 16,-11-6-5-16,38 31-3 15,-11-12 0-15,30 23 0 16,-1-3 1-16,14 3-4 15</inkml:trace>
  <inkml:trace contextRef="#ctx0" brushRef="#br3" timeOffset="107419.1441">18564 12009 123 0,'-37'8'42'16,"0"-9"-4"-16,-6-23-7 15,4-21-48-15,22 2-13 16,-8-26-8-16,25 0-8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25:50.89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2187 6538 27 0,'15'1'26'15,"-15"-1"2"-15,23-5-12 0,-8 4 7 16,-1-4-16-16,6 6-3 16,-2-2 0-16,9 6-1 15,1-1-1-15,3 4 0 16,6 0-1-16,6 4 1 15,7-3 1-15,4 4 0 16,3-4-1-16,13 4 2 16,2-6-1-16,15 2 0 15,4-5 1-15,13 3 0 16,6-3 0-16,11-2-2 15,13-1-2-15,9 0 1 16,9-2 1-16,6 1-2 16,10-1-1-16,8-1 1 15,6 0-1-15,10-2 1 0,12-1-1 16,4 0 1-16,11-2 0 15,11 1 0-15,12-2 0 16,4-1 0-16,15-3 0 16,12-1 0-16,14 0 1 15,10-1-1-15,13-3 1 16,8 0-1-16,52-2 2 15,-25 0-2-15,14 0 2 16,12 0-2-16,11-1 1 16,11-1 0-16,13 2-1 15,52 2 0-15,-72 2 0 16,38 1 0-16,4 6 0 15,7 3 1-15,-3 2-1 16,2 5 1-16,32 3 0 16,-70 1 0-16,51 1 0 0,48 0 0 15,-32-1-1-15,10-3 1 16,39 0 0-16,-19 1-1 15,-16-1 0-15,40-1-1 16,45 8-1-16,-85-6-7 16,43 11-25-16,-22 0 0 15,-37 7-2-15,4 1 1 16</inkml:trace>
  <inkml:trace contextRef="#ctx0" brushRef="#br0" timeOffset="1657.0947">5348 6955 20 0,'27'-13'25'15,"-9"-1"-1"-15,7 9 1 16,-7 2-12-16,-3-4-11 15,3 4 2-15,-5-5 2 16,7 3 1-16,-9-9 2 16,7 7 0-16,-10-5 1 15,7 9 1-15,-15 3-1 16,11 9-3-16,-16 15-1 15,-4 19-1-15,-13 17-2 16,-12 19-1-16,-13 15 0 16,-12 16 0-16,-9 6-4 15,-1-8-7-15,6-8-27 0,11-23 0 16,24-24-3-16,24-36 2 15</inkml:trace>
  <inkml:trace contextRef="#ctx0" brushRef="#br0" timeOffset="1980.1132">7906 6563 57 0,'-12'8'36'0,"-2"-1"-2"16,-1 12 1-16,-16 7-23 15,0 20-4-15,-21 12-2 16,-9 21-1-16,-17 9-2 16,-7 10-2-16,-7-2 0 15,7-5-4-15,15-3-15 16,9-22-18-16,27-19 1 15,18-21-3-15,30-17 2 16</inkml:trace>
  <inkml:trace contextRef="#ctx0" brushRef="#br0" timeOffset="2280.1304">9502 6477 40 0,'29'-17'33'0,"-8"11"2"15,-21 6 0-15,6 27-20 16,-29-2 0-16,-3 29-2 15,-27 7-4-15,-4 26-2 16,-18 9-4-16,-5 9 0 16,-2 1-3-16,4-5-2 0,15-2-12 15,7-21-22-15,28-13-1 16,16-26-1-16,33-17 1 15</inkml:trace>
  <inkml:trace contextRef="#ctx0" brushRef="#br0" timeOffset="2574.1473">11702 6492 66 0,'0'0'37'0,"9"26"-1"16,-31-8 1-16,-6 17-26 15,-21 3-3-15,-6 16-1 16,-11 13-3-16,-5 15 0 15,-6 8-3-15,0 2-2 16,10 1-2-16,7-11-10 16,29-5-24-16,13-20 1 15,32-20-3-15,21-28 1 16</inkml:trace>
  <inkml:trace contextRef="#ctx0" brushRef="#br0" timeOffset="2820.1613">13918 6460 83 0,'0'32'38'16,"-15"18"-1"-16,-30 7-1 15,-20 21-32-15,-12 8-3 16,-6 10 2-16,-5 7-4 16,1-7-2-16,19 4-10 15,4-21-24-15,35-13 1 16,22-26-2-16,36-17 0 15</inkml:trace>
  <inkml:trace contextRef="#ctx0" brushRef="#br0" timeOffset="3047.1743">16341 6367 94 0,'-2'45'38'0,"-29"20"2"15,-39 2-7-15,-19 29-29 16,-16 9-5-16,-10 3 0 16,1 11-7-16,-1-12-28 15,24-4-1-15,18-20-1 16,42-19-2-16</inkml:trace>
  <inkml:trace contextRef="#ctx0" brushRef="#br0" timeOffset="3279.1875">19653 6539 110 0,'-105'118'38'16,"-13"0"1"-16,-18-4-9 16,-6-13-46-16,20 7-23 0,11-15 0 15,17-6-1-15,13-23 1 16</inkml:trace>
  <inkml:trace contextRef="#ctx0" brushRef="#br0" timeOffset="3963.2267">5847 7019 83 0,'17'-6'37'0,"-2"17"-1"16,-2 0-1-16,12 18-28 0,-5 5-4 15,11 4-1-15,7 9-1 16,6 1-1-16,9 2-2 15,4-7-4-15,14 5-14 16,-9-13-17-16,9-2 1 16,-11-9-2-16,2-6 2 15</inkml:trace>
  <inkml:trace contextRef="#ctx0" brushRef="#br0" timeOffset="4211.2409">6835 6864 89 0,'-4'-37'37'16,"-7"1"0"-16,7 13 1 15,-8 3-35-15,12 20 0 16,0 0-1-16,22 4 0 15,-7 20 0-15,4 10-2 16,9 13-3-16,-1-4-9 16,20 16-26-16,-2-6 1 15,14 3-1-15,4-9-2 16</inkml:trace>
  <inkml:trace contextRef="#ctx0" brushRef="#br0" timeOffset="4744.2714">10028 7083 86 0,'-6'-19'36'0,"7"6"1"16,1-4-1-16,-2 17-32 16,22-11 0-16,0 14-1 15,4 6 0-15,12 11-1 16,9 5 0-16,8 9-1 0,8 5-2 15,5 4-3-15,9 6-5 16,-10-6-27-16,7 1-2 16,-11-12 0-16,-5-3-1 15</inkml:trace>
  <inkml:trace contextRef="#ctx0" brushRef="#br0" timeOffset="4989.2854">10872 6518 107 0,'-1'12'38'16,"1"4"0"-16,15 17-8 15,5 4-34-15,11-6-14 16,18 17-19-16,8-3 2 16,16 5-3-16,4-9 2 15</inkml:trace>
  <inkml:trace contextRef="#ctx0" brushRef="#br0" timeOffset="5555.3178">13795 7115 85 0,'27'2'37'16,"2"-2"0"-16,12 9 1 15,-5-4-33-15,18 5-1 0,4 2-1 16,5 1-1-16,8 2-2 16,0-2-2-16,6 14-10 15,-10-3-26-15,10 3 1 16,-5-3-3-16,8 2 2 15</inkml:trace>
  <inkml:trace contextRef="#ctx0" brushRef="#br0" timeOffset="5827.3332">15014 6614 97 0,'0'0'38'15,"21"14"1"-15,18 2 0 16,6 5-38-16,20 8-1 15,14 8-6-15,4-4-29 16,17 8-3-16,-3-9 1 16,10-1-3-16</inkml:trace>
  <inkml:trace contextRef="#ctx0" brushRef="#br0" timeOffset="6811.3896">19189 7179 96 0,'-5'11'37'0,"5"11"2"16,-2 1-2-16,13 5-35 0,1 3 0 15,11 4-2-15,11 0 1 16,9-5-2-16,11 0 0 16,10-12-4-16,10 2 0 15,-4-17-6-15,15 4-27 16,-12-9 2-16,0 1-2 15,-12-7 2-15</inkml:trace>
  <inkml:trace contextRef="#ctx0" brushRef="#br0" timeOffset="7058.4036">20090 6625 104 0,'-14'-12'39'0,"23"20"0"16,8 6-1-16,8 10-36 15,13 11-1-15,14 4 0 16,16 12-6-16,0-7-31 15,23 3-2-15,9-7-1 16,8-6-1-16</inkml:trace>
  <inkml:trace contextRef="#ctx0" brushRef="#br1" timeOffset="14509.8299">4468 1462 38 0,'0'0'19'15,"-2"-14"4"-15,2 14 3 16,0 0-13-16,0 0-2 0,-12-1-3 15,12 1 0-15,0 0-3 16,0 0-1-16,-3 11 0 16,3-11-1-16,0 0-1 15,11 11 0-15,-11-11 0 16,13 19 1-16,-5-6-1 15,4 4 0-15,0 2-1 16,2 5 1-16,2 2-1 16,2 3 0-16,5 3-1 15,-2 1 1-15,5 3-1 16,2 0 0-16,3 3 0 15,5-2-1-15,2 3 1 16,3 2-1-16,-1-2 2 16,2 4-2-16,0 2 1 15,2 1-1-15,-4 2 1 0,3 2 0 16,0 3 0-16,2 2-1 15,-1 3 1-15,3-2 0 16,1 1 0-16,4 2 0 16,4-1 0-16,1 1 2 15,0-1-2-15,1 1 1 16,-1-2-1-16,1 0 1 15,1 1 0-15,2 1 1 16,-7 1-2-16,1 4 0 16,1-4 1-16,1 2 0 15,3 1-1-15,3-2 0 16,-3-2 0-16,3 1 0 15,0-2 0-15,1-4 0 16,2-1 1-16,0 0-2 0,-6-1 2 16,3 0 0-16,-3 1-1 15,-1 0 1-15,0 1-1 16,4 0 0-16,-4-4 0 15,1 0 1-15,0-1-1 16,-2-1-1-16,-2-5 0 16,4-1 0-16,-6-2 1 15,-1 1-1-15,-3-2 1 16,-1 1-1-16,-1-1 1 15,1-2 1-15,-2 1-1 16,-1-1 0-16,1 0 0 16,0 0 1-16,-2-3-2 15,2 0 2-15,-3-4-2 16,-3 0 2-16,3-1-2 15,-1 0 1-15,-3-1 0 0,-3-2 0 16,-4 2 1-16,2-1-1 16,-4 1 1-16,2-2-2 15,-3 2 3-15,0 1-3 16,0-5 3-16,-1 4-2 15,-1-3 0-15,3-1 0 16,-1 0 1-16,2 0-1 16,-2-5 0-16,1 0 0 15,-2-2 0-15,-3 1 0 16,1-2 0-16,-2 0 0 15,-2 2 1-15,-2-2-1 16,-3 1 0-16,0-1 0 16,-3 1 1-16,0 1-1 15,0-3 0-15,1-1 0 0,-3-1 0 16,2-2 0-16,0-1 0 15,0-3 0-15,1 1 1 16,0-1-1-16,-1 0 0 16,2 0 0-16,-2 0 0 15,0 2 0-15,-1-1 0 16,0 1 0-16,-3 1 1 15,-2 4-1-15,3 0 0 16,2 0 2-16,-4-2-2 16,4 1 3-16,0 1-3 15,1-1 3-15,3-1-3 16,0-5 2-16,-3 1-2 15,4-1 1-15,-1 0-1 16,0 1 0-16,-2 1 0 0,2-1-2 16,-3 0 2-16,-1 1-1 15,1 2 3-15,2-3-3 16,-2 2 3-16,0-2-3 15,2 0 3-15,-1-1-2 16,0 0 2-16,1-2-2 16,-2 2 0-16,2 1 1 15,-2 0-1-15,-1 2 0 16,0-1 0-16,1 3 0 15,-3 0 0-15,0 0 0 16,1 2 0-16,-4 2 1 16,3-1-2-16,0-2 2 15,0 4-1-15,0-1 0 0,2 2 0 16,2-1 0-16,-1 4 0 15,-2-2-1-15,1-1 0 16,-4-4-2-16,5 8-16 16,-15-23-18-16,9 15 1 15,-9-15-2-15,-18-7 0 16</inkml:trace>
  <inkml:trace contextRef="#ctx0" brushRef="#br1" timeOffset="15222.8707">7936 5336 53 0,'-1'-12'34'0,"1"12"-1"16,0 0 0-16,-3-15-25 15,3 15-2-15,0 0-1 16,18-6-1-16,-18 6-1 16,16 3-1-16,-4 0 0 15,3 6 0-15,0 2-1 16,7 5 0-16,2 5-1 15,0 3 1-15,8 3-1 16,1 2 1-16,4 2-1 0,3 1 0 16,6-4 1-1,3 0-1-15,1-4 1 0,2-5-1 16,-1-5 1-16,-3-6 0 15,-1-6 0-15,-8-5 0 16,-5-10 0-16,-3-8 0 16,-7-14 1-16,-4-9-1 15,-3-15 1-15,-2-9-1 16,-3-6-1-16,-5-6 2 15,-3-2-2-15,-2 5 1 16,-6 6-1-16,-3 10 0 16,-7 11-4-16,-5 5-1 15,5 20-30-15,-14-5 0 16,8 15 0-16,-3-8-3 15</inkml:trace>
  <inkml:trace contextRef="#ctx0" brushRef="#br1" timeOffset="16274.9309">6363 2221 33 0,'11'-14'25'16,"-4"-7"2"-16,-4-4 0 15,6 9-16-15,-11-10 1 16,11 13 1-16,-15-9 0 15,6 22 3-15,0-18-4 0,0 18-2 16,0 0-4-16,0 17-1 16,-3 3-2-16,3 10-2 15,0 8 0-15,4 13-2 16,2 9 1-16,0 13 0 15,2 3-1-15,0 0 2 16,2-3-1-16,0-4 2 16,-2-12-2-16,-1-7 1 15,-3-13 0-15,1-14 0 16,0-13-1-16,-5-10-1 15,3-22 1-15,-3-10-1 16,1-14 1-16,-1-13-1 16,0-12 1-16,-1-9-1 15,1-12 2-15,1-4 0 0,2-1 1 16,2 4-2-16,1 5 1 15,7 9 1-15,3 6-2 16,5 11 2-16,6 16-2 16,4 9 2-16,4 14-2 15,2 8 1-15,1 14 0 16,-2 10 0-16,-2 12 0 15,-4 9-1-15,-8 5 1 16,-12 10-1-16,-9 7 0 16,-11 5 0-16,-13 1 1 15,-6 1-3-15,-10-3 1 16,-5-7-1-16,3 1-5 15,-6-20-20-15,17 9-9 16,4-22-2-16,16 3-2 0,10-20 2 16</inkml:trace>
  <inkml:trace contextRef="#ctx0" brushRef="#br1" timeOffset="16594.9492">7109 2535 71 0,'0'0'39'0,"-19"9"-3"16,9 10 3-16,-13-10-12 15,4 19-23-15,-4 7-1 16,2 4 0-16,1 2-1 16,8 2 0-16,6 0-1 15,11-10-1-15,12-8-1 16,12-18-1-16,17-6-7 15,1-23-28-15,15-1 0 16,-3-23-2-16,7-4 0 16</inkml:trace>
  <inkml:trace contextRef="#ctx0" brushRef="#br1" timeOffset="16744.9578">7337 2026 119 0,'-39'1'42'0,"11"14"-1"16,-6-9-3-16,6 0-42 15,28-6-33-15,0 0-1 16,12-7-2-16,-5-4-1 16</inkml:trace>
  <inkml:trace contextRef="#ctx0" brushRef="#br1" timeOffset="19370.1079">9912 6172 46 0,'0'0'25'15,"0"0"-1"-15,12-8 0 16,-12 8-13-16,10-21-5 16,5 7-1-16,-3-8-2 0,6 2 1 15,0-5-1-15,4 1 0 16,1-5 0-16,5 4 1 15,-4-5-3-15,7 2 4 16,-3-5-4-16,7-3 4 16,0-8-5-16,5-1 1 15,-2-7-1-15,10-4-2 16,-3-8 4-16,7-4-3 15,0-6 3-15,5 3-3 16,-2-4 1-16,2 0 3 16,1-3-3-16,1 1 2 15,2-2-2-15,1 2 2 16,4-6-2-16,1 2 1 15,1-3 1-15,3-2-2 0,4-1 1 16,1-1 1-16,0-1-1 16,-1-2 1-16,-4 1 0 15,4-1 1-15,-7 0-1 16,1 1 0-16,-7-3 0 15,3 2 0-15,-2-3-1 16,3 3 1-16,5-3-1 16,-1 2 0-16,3 1-1 15,2-1 1-15,4 1-1 16,-1 1 0-16,0 4 0 15,3-2-1-15,-6 3 1 16,3 2-1-16,-4 0 2 16,-1 9-2-16,-6 5 2 15,-5 3-1-15,-8 5 0 0,-5 7 1 16,-9 10-1-16,-6 2 1 15,-6 6 0-15,-2 4 0 16,-2 2-1-16,-2 0 1 16,-3 7 0-16,4 0-1 15,-2 1 1-15,-1 3-1 16,2 0 0-16,-6 2-1 15,-1 4 1-15,-3 2 0 16,-12 11-1-16,16-14 1 16,-16 14 0-16,0 0 1 15,0 0-1-15,0 0 0 16,0 0 0-16,9-12 0 15,-9 12 0-15,0 0 1 16,13-16-2-16,-13 16 1 16,14-11-1-16,-14 11 0 0,14-12-4 15,-14 12-3-15,15-7-28 16,-15 7 0-16,0 0-2 15,0 0-1-15</inkml:trace>
  <inkml:trace contextRef="#ctx0" brushRef="#br1" timeOffset="20392.1664">12931 2444 35 0,'0'0'26'15,"0"0"1"-15,0 0-7 16,0 0-16-16,9-12-1 15,-9 12 2-15,4-14 0 16,-7 5 0-16,3 9 0 16,-1-10 1-16,1 10 0 15,0 0 0-15,-16 5 0 16,0 0-1-16,2 10-1 15,-12 0 0-15,0 9-1 16,-10 1 0-16,-8 8-1 16,-9 0 0-16,-3 6 1 15,-5-3 0-15,0 1 0 0,-1-6 0 16,6 0 0-16,8-8-2 15,10-5 1-15,14-4-1 16,13-10 0-16,11-4-2 16,26-14 0-16,11-4 0 15,12-10 0-15,11-6 1 16,8-7-1-16,7-6 1 15,1-1 0-15,1 0 2 16,-5 3-1-16,-5 7 1 16,-10 8 0-16,-8 6-1 15,-10 10 1-15,-8 11 0 16,-6 13 0-16,-9 14-1 15,-4 12 0-15,-6 10-1 16,-7 8 2-16,-5 11-2 16,-10 9 0-16,-8 5-1 0,-7-3 0 15,2 2-4-15,-10-21-17 16,20 6-14-16,-4-21 0 15,25-2-2-15,9-29 1 16</inkml:trace>
  <inkml:trace contextRef="#ctx0" brushRef="#br1" timeOffset="21306.2187">13949 2351 62 0,'7'-22'34'0,"6"9"-1"15,-12-2-3-15,9 9-24 16,-10 6 1-16,17-1-2 16,-15 11 0-16,5 19-1 15,-7 7 0-15,0 14 0 16,-4 10-1-16,2 12 1 15,-2 8-2-15,-1 7 0 0,0-1 0 16,2 0 0-16,0-9-1 16,2-5 1-16,1-8-2 15,3-11 1-15,0-15-1 16,1-7 1-16,-2-13-1 16,-2-18 1-16,0 0-1 15,5-27 0-15,-5-6 1 16,3-11-1-16,-3-13 1 15,0-11-2-15,1-11 1 16,0-9-1-16,2-5 1 16,1-4-1-16,2 3 1 15,7 5-1-15,1 10 1 16,5 10 0-16,5 11 0 15,3 13 0-15,3 19 1 0,3 7-1 16,3 11 0-16,-1 8 0 16,1 6 0-16,-2 9 0 15,-1 6-1-15,-4 5 2 16,-4 7-1-16,-6 7 0 15,-10 3 0-15,-10 5 1 16,-12-1 0-16,-12-1 0 16,-13-1-1-16,-4-4 1 15,-6-8-1-15,1-4-1 16,5-7-3-16,4-14-4 15,23 4-27-15,1-18-4 16,14 6 2-16,19-14-4 16</inkml:trace>
  <inkml:trace contextRef="#ctx0" brushRef="#br1" timeOffset="21698.2411">15045 2627 69 0,'-13'-43'38'16,"2"9"-1"-16,-15-6 0 16,5 15-24-16,-12 4-10 0,2 16 0 15,-3 10 1-15,1 17-1 16,2 15-1-16,3 15 2 15,4 11-2-15,4 11 0 16,10 6-1-16,2 4 1 16,10-2-2-16,2 1 0 15,4-6-1-15,1-5-2 16,6-8-3-16,-8-20-7 15,8 3-24-15,-13-21-1 16,8-4 1-16,-10-22-2 16</inkml:trace>
  <inkml:trace contextRef="#ctx0" brushRef="#br1" timeOffset="21887.2519">14530 3026 105 0,'0'0'41'0,"-12"4"0"16,29 6-1-16,5-7-36 15,25-11-2-15,15-6-2 16,12-7-3-16,26 6-26 16,-10-19-10-16,9 12 0 15,-17-11-2-15</inkml:trace>
  <inkml:trace contextRef="#ctx0" brushRef="#br1" timeOffset="22051.2613">15511 3170 120 0,'-10'12'40'16,"-1"-16"-6"-16,3-11-32 15,12-2-42-15,-2-21-1 16,10 9-2-16</inkml:trace>
  <inkml:trace contextRef="#ctx0" brushRef="#br1" timeOffset="24870.4225">13575 1918 9 0,'0'0'14'15,"-10"9"-5"-15,10-9 1 16,0 0 0-16,-15 11-1 15,15-11 8-15,0 0 3 16,-5 11 0-16,5-11-6 16,0 0-1-16,-1-21 0 0,17 10 0 15,-2-19-4-15,21-6-1 16,2-10-3-16,15-5 0 15,2-7-2-15,7 1 1 16,-2 0-3-16,-1 6 0 16,-5 8 0-16,-13 11-1 15,-7 9 0-15,-10 7 0 16,-9 8 0-16,-14 8-1 15,11-4 0-15,-11 4 0 16,-7 13 0-16,7-13 0 16,-18 18-1-16,18-18-1 15,-13 17-7-15,0-11-26 16,13-6 0-16,-12 14 0 15,12-14 0-15</inkml:trace>
  <inkml:trace contextRef="#ctx0" brushRef="#br1" timeOffset="25570.4626">14125 1424 48 0,'0'0'31'0,"0"0"2"16,0 0-3-16,0 0-19 15,-18 12-3-15,5 11 1 16,-16 4-1-16,-5 15-2 15,-19 10 0-15,-8 17-3 16,-16 5 0-16,-3 11-1 16,-5-3 1-16,6-1-2 0,0-10 0 15,13-11-2-15,14-17-1 16,14-13-2-16,24-15 2 15,14-15-3-15,15-28 0 16,8-4 1-16,19-4-1 16,3-11 2-16,11-4-1 15,0-5 4-15,5-3-1 16,-2 6 4-16,-3 1-2 15,0 6 3-15,-10 3 0 16,1 5 1-16,-10 1 0 16,1 5 0-16,-8 3-1 15,0 2 0-15,-9 2-1 16,-1 2-2-16,-4 2-1 15,-7 1-2-15,-2 7 0 16,-7 13-1-16,-14-7-1 0,-1 13-1 16,1 5-1-16,-9-2-5 15,12 8-22-15,-10 3-1 16,6-1-1-16,3-2 2 15</inkml:trace>
  <inkml:trace contextRef="#ctx0" brushRef="#br1" timeOffset="25855.4789">14050 1452 85 0,'-28'24'35'0,"-15"6"0"16,-5 24 0-16,-20 3-32 16,-3 11 0-16,-15 6 1 15,-3 10-2-15,-7 0 0 16,2-1-2-16,10-7 1 15,13-13-5-15,20-6-5 16,7-26-11-16,30-4-16 16,14-27-1-16,22 1 0 15,8-20 0-15</inkml:trace>
  <inkml:trace contextRef="#ctx0" brushRef="#br2" timeOffset="31556.805">1921 8598 56 0,'7'-19'33'0,"-2"1"-2"16,3 0 1-16,-10-4-24 15,11 9-1-15,-7-4 0 16,-2 17-2-16,9-22 0 15,-9 22 0-15,0 0-1 16,0 0 1-16,0 0-1 16,0 0-1-16,-12 24 0 15,-3 1-1-15,-13 11 0 16,-6 10-1-16,-12 13 1 15,-9 11-1-15,-9 8 1 16,-6 5-1-16,3-2 1 0,3-2-2 16,8-10 2-16,9-8-2 15,15-14 0-15,12-11 1 16,17-13-1-16,15-11 0 15,13-10-1-15,11-6 1 16,11-8 0-16,11-1 0 16,8 1-1-16,7-5 1 15,4 4 0-15,1 1 0 16,0 2 0-16,3 1 1 15,1-2-1-15,-3 1 0 16,-2-3 0-16,-6 2 0 16,-5-1 1-16,-8-1-1 15,-9 3 0-15,-12-4 0 16,-15 3 0-16,-16-4 0 0,-13-3-1 15,-14-2 1-15,-13-9-1 16,-11-4 1-16,-8-3-1 16,-6-5 1-16,0-2-1 15,-3 1 1-15,6 3-1 16,4 2 1-16,5 7-1 15,9 1-1-15,12 12-2 16,0-6-16-16,26 23-17 16,-14-18 0-16,14 18-1 15,23-6-1-15</inkml:trace>
  <inkml:trace contextRef="#ctx0" brushRef="#br2" timeOffset="32466.857">3021 8469 75 0,'0'0'36'16,"-4"-12"-1"-16,4 12 1 15,0 0-28-15,-1 11-1 16,1 1-3-16,4 12 0 16,-2 8-2-16,5 10 0 15,-4 9 1-15,2 11 0 16,1 6-1-16,-3 5-1 15,1-2 0-15,-1 1 0 16,1-6 0-16,-2-6 0 16,3-8-1-16,2-11 0 15,1-11 0-15,0-12 0 16,2-12 0-16,1-14 1 15,0-11-1-15,0-15 0 16,-3-11 0-16,1-11 0 0,-1-11-1 16,-2-7 0-16,-4-4 0 15,3-3 1-15,0 4-1 16,-2 0 0-16,6 9 0 15,3 8 0-15,8 10 1 16,6 11 0-16,5 9 0 16,5 12 0-16,4 11 0 15,3 10 1-15,-2 6-1 16,-2 10 0-16,-9 8 0 15,-4 6 1-15,-12 8-1 16,-10 4 0-16,-14 2 0 16,-12 4 0-16,-11-4 0 15,-13-2 0-15,-8-2 0 16,-5-5-1-16,4-3-1 15,0-17-7-15,16 4-27 0,3-18-2 16,23-1 1-16,11-14-2 16</inkml:trace>
  <inkml:trace contextRef="#ctx0" brushRef="#br2" timeOffset="32693.87">3766 8778 93 0,'-5'10'38'0,"5"-10"1"16,34-10-2-1,-7 1-35-15,13-5-1 0,7 2-3 16,5-6-6-16,7 11-28 15,-13-1-1-15,-3 5 0 16,-15 2-3-16</inkml:trace>
  <inkml:trace contextRef="#ctx0" brushRef="#br2" timeOffset="32857.8794">3835 8918 118 0,'-25'26'42'0,"6"-15"0"15,26 4-6-15,13-19-33 16,25-4-2-16,9-6-2 15,12-7-7-15,11 5-32 16,2-9-2-16,8 6 0 0,-10-4-1 16</inkml:trace>
  <inkml:trace contextRef="#ctx0" brushRef="#br2" timeOffset="36348.079">4889 8179 77 0,'8'-16'36'0,"7"7"-1"15,-8-4 0-15,11 11-30 16,-18 2-1-16,18 11 0 16,-12 11-1-16,3 13 1 15,-6 12-2-15,-2 17 1 16,-3 9-1-16,-3 10 1 15,-1 9-1-15,-4 2 0 16,-5-2 0-16,0-2-1 16,0-10 1-16,1-11-1 15,2-12 1-15,4-14-2 0,2-17 0 16,6-26 0-16,0 0 1 15,16-26-1-15,1-15-1 16,2-18 0-16,4-11 1 16,3-16 0-16,2-12-1 15,2-4 0-15,-2 0 0 16,-4 4 1-16,0 7 0 15,-2 7 1-15,0 17-1 16,-1 14 0-16,0 18 0 16,2 19 1-16,2 12-1 15,2 8 0-15,1 14 0 16,0 2 0-16,-5 10 0 15,-1 6 0-15,-9 4 0 0,-11 2 1 16,-10 3-2-16,-14 3 0 16,-8 2-1-16,-12 0-1 15,-2-2-3-15,-10-16-18 16,11 6-15-16,0-15 1 15,15-1-2-15,7-16 1 16</inkml:trace>
  <inkml:trace contextRef="#ctx0" brushRef="#br2" timeOffset="36719.1002">6008 8598 79 0,'-23'-11'40'0,"-9"5"-2"16,3 15 2-16,-8 6-31 15,8 14-2-15,-6 5-1 16,7 16-2-16,2 3 0 15,8 4-3-15,7 1 1 16,6-1-3-16,7-3 0 16,5-8-5-16,14 0-6 0,-6-22-28 15,8-4 0-15,-6-15 0 16,1-3 0-16</inkml:trace>
  <inkml:trace contextRef="#ctx0" brushRef="#br2" timeOffset="36860.1083">5652 8976 100 0,'0'0'40'15,"-11"-14"1"-15,34 4-3 16,9-10-35-16,21-5-7 16,23 0-34-16,4-9-1 15,14 2-2-15,-1-5-1 16</inkml:trace>
  <inkml:trace contextRef="#ctx0" brushRef="#br2" timeOffset="37056.1195">6727 8646 107 0,'3'-18'42'15,"19"-1"0"-15,5-9-4 16,20-10-47-16,8 11-30 15,0-1-3-15,12 8 1 16,-5-1-2-16</inkml:trace>
  <inkml:trace contextRef="#ctx0" brushRef="#br2" timeOffset="37777.1608">8054 8052 77 0,'12'-21'38'0,"-7"-5"1"16,-5 26-1-16,2-19-32 16,-4 30-1-16,-7 8 0 15,1 13-1-15,-9 9 0 16,2 16-1-16,-2 10 0 15,0 12-1-15,2 5 1 16,5 2-1-16,1-5 0 16,6-5-1-16,5-8 1 15,3-10-1-15,4-17 0 16,2-15 0-16,0-16-1 0,0-16 0 15,-2-13 0-15,-2-12-1 16,-4-14 0-16,-2-12 1 16,1-13-2-16,0-8 1 15,0-10 0-15,6 2 2 16,4 2-1-16,2 5 0 15,6 11 1-15,4 11 0 16,6 10-1-16,4 17 2 16,2 15-1-16,-1 9-1 15,4 9 1-15,-3 9-2 16,-4 8 1-16,-2 7 0 15,-8 7 0-15,-9 4-1 16,-13 4 1-16,-13 3-1 16,-10 0 1-16,-11 1-1 0,-3-6 0 15,-8-2 0-15,0-3-2 16,6-7 0-16,11 4-5 15,2-23-16-15,23 12-16 16,3-21 0-16,30 16 0 16,0-17 0-16</inkml:trace>
  <inkml:trace contextRef="#ctx0" brushRef="#br2" timeOffset="37989.1729">8646 8427 93 0,'2'16'40'0,"-11"-2"0"15,6 15 0-15,-12 1-35 0,8 8-1 16,-2 2-1-16,6 7 0 16,4-4-3-16,6-5-1 15,10-2-1-15,2-22-18 16,19 3-19-16,-2-19-2 15,15-5 1-15,-6-19-1 16</inkml:trace>
  <inkml:trace contextRef="#ctx0" brushRef="#br2" timeOffset="38116.1802">8965 8187 78 0,'-42'-38'41'0,"8"18"-2"16,-4 7-4-16,2 12-41 15,14 3-34-15,-1-1 1 16,23-1-3-16</inkml:trace>
  <inkml:trace contextRef="#ctx0" brushRef="#br2" timeOffset="39053.2336">3722 10528 107 0,'0'0'40'0,"16"-2"1"16,20-5-4-16,8-13-36 15,13-4-2-15,11-1 1 16,1-4-6-16,8 15-15 16,-17-5-19-16,-5 12 0 15,-24 2 0-15,-13 14 0 16</inkml:trace>
  <inkml:trace contextRef="#ctx0" brushRef="#br2" timeOffset="39197.242">3780 10746 114 0,'-20'31'42'0,"20"-31"1"0,15 11-2 15,14-24-41-15,32-14-4 16,25 8-25-16,0-20-10 16,11 3-3-16,-2-6-2 15,9 10 0-15</inkml:trace>
  <inkml:trace contextRef="#ctx0" brushRef="#br2" timeOffset="84776.849">4725 11743 70 0,'23'-7'38'16,"0"-20"-12"-16,20 1 10 15,2-29-25-15,28-5-1 16,12-26-1-16,28-16-4 16,11-21 1-16,18-11-1 15,6-13-2-15,8-7 0 16,-1 2 0-16,-3 2-1 15,-13 3 0-15,-15 8 0 16,-13 15 0-16,-16 13-2 16,-18 19 1-16,-17 14 0 15,-12 14 0-15,-10 14-2 16,-13 13 2-16,-7 9-2 15,-7 7 0-15,-2 6 0 0,-3 2 1 16,-6 13-1-16,8-16 0 16,-8 16 1-16,0 0-1 15,0 0 1-15,0 0 0 16,0 0 0-16,-12-1 1 15,-2 8-1-15,-4 2 1 16,-4 0 0-16,-8 2-1 16,-5 0 0-16,-6 5 1 15,-6 3-1-15,-4-1 0 16,0 1 0-16,2-1 0 15,6-1 0-15,7-3 0 16,10-6 0-16,26-8 0 0,0-14 0 16,29-10-1-16,14-8 0 15,14-8 1-15,9-3 0 16,8-4 0-16,0 7-1 15,-3 7 1-15,-7 14 0 16,-12 15 1-16,-12 15 0 16,-14 17 0-16,-15 15 1 15,-15 11-1-15,-14 9 1 16,-9 7-1-16,-9 8 0 15,-3-2 0-15,0-1 0 16,4-2-2-16,4-9-2 16,14-4-4-16,2-22-27 15,27 0-6-15,0-22-3 16,23-5 1-16</inkml:trace>
  <inkml:trace contextRef="#ctx0" brushRef="#br2" timeOffset="85848.9102">6475 10605 60 0,'5'-11'37'0,"-5"11"-2"16,10-15 1-16,-10 15-11 15,0 0-22-15,0 0 0 16,0 0-1-16,7 22 0 15,-9 0 0-15,1 14 1 16,-2 6-1-16,2 9 0 16,-3 8 0-16,0 4-2 15,-1-2 1-15,3-3-2 16,-1-7 2-16,2-9-2 15,-3-11 1-15,3-9-1 16,1-22 1-16,0 0 0 16,5-17 1-16,-1-13 1 0,1-10-1 15,-1-11 1-15,1-10-2 16,1-11 2-16,-2-7-1 15,3-2 0-15,2 4 0 16,2 5-1-16,1 10 1 16,4 7-2-16,2 10 2 15,2 16-2-15,2 12 2 16,0 13 0-16,0 9-1 15,-3 7 0-15,-3 8 0 16,-6 8 2-16,-5 8-3 16,-7 4 3-16,-6 7-2 15,-11 5 0-15,-5 0 0 16,-6-2-1-16,-2-3-1 15,1-8-1-15,4-1-3 0,3-15-5 16,19 1-27-16,5-24-1 16,9 18 1-16,7-20-1 15</inkml:trace>
  <inkml:trace contextRef="#ctx0" brushRef="#br2" timeOffset="86159.9281">7129 10765 71 0,'-5'-21'36'0,"5"21"-8"0,-20-21 5 16,7 27-12-16,-16-5-11 15,5 19-2-15,-9 5-2 16,0 12-1-16,-2 8-1 16,4 2-3-16,2 3 1 15,7-1-2-15,7-4 0 16,9-2-2-16,7-8-1 15,4-9-4-15,12 1-6 16,-6-17-26-16,13 0 1 16,-10-14-2-16,5 0 0 15</inkml:trace>
  <inkml:trace contextRef="#ctx0" brushRef="#br2" timeOffset="86325.9375">6800 11061 98 0,'0'0'39'15,"-17"-13"3"-15,32 9-3 16,4-12-34-16,9 1-1 15,10-4-4-15,7-3-1 16,13 8-19-16,-6-11-16 16,12 11-4-16,-5-5-1 15,0 9-1-15</inkml:trace>
  <inkml:trace contextRef="#ctx0" brushRef="#br2" timeOffset="86561.9511">7667 10702 115 0,'0'0'44'0,"0"0"0"16,37 7-2-16,19-16-40 15,-6-2-2-15,12 2 0 16,9 0-3-16,5 6-3 16,-4-10-29-16,14 14-8 15,-11-7 1-15,5 6-2 16</inkml:trace>
  <inkml:trace contextRef="#ctx0" brushRef="#br2" timeOffset="88906.0852">8700 9454 63 0,'0'0'35'0,"0"0"-2"15,19-2-2-15,-19 2-22 16,0 0-5-16,0 0 0 16,15 20-1-16,-15-20 0 15,16 23-1-15,-4-10 0 16,3 5 0-16,0 1 0 15,2 0 0-15,2 3 0 16,4 2-1-16,0-1 1 16,-1 5-1-16,-1 0 0 15,3-1 0-15,2 5-1 16,-1-1 0-16,3 1 0 15,1-2 0-15,1 3 0 16,2 1 0-16,1-1 0 16,3 2 1-16,1 2-1 0,0-3 0 15,0 4 0-15,0 0 1 16,2 1-1-16,0 0 0 15,1 0 0-15,0 0 0 16,0-2-1-16,2 1 1 16,1-1 0-16,1-1 0 15,2 0-1-15,1 2 1 16,-3-3 1-16,3 2-1 15,0 0 0-15,-2 2 1 16,0-1-1-16,-5 2 0 16,0-4 0-16,-2 1 1 15,-1-2-2-15,-1 0 2 0,-1-3-1 16,-2-1-1-1,3-1 1-15,-3-1-2 0,3-3 2 16,-3 0-1-16,3-2 1 16,0 0-1-16,-1-1 1 15,0-1-1-15,-1-2 1 16,-1 0 1-16,0-1-1 15,-3 1 0-15,-2-4 0 16,0 0 0-16,-5 1 0 16,-2-2 1-16,-2-2-1 15,-2-2 0-15,-3-1 0 16,-3-2 0-16,-11-8 0 15,19 12 0-15,-19-12 0 16,10 7 0-16,-10-7 1 16,12 6-1-16,-12-6 1 15,10 9 0-15,-10-9-1 16,14 8 1-16,-14-8-1 0,14 9 0 15,-14-9 1-15,14 9-1 16,-14-9 0-16,12 3 0 16,-12-3 1-16,0 0-1 15,12-2 1-15,-12 2-1 16,0 0 1-16,0 0 0 15,11-5 0-15,-11 5-1 16,0 0 0-16,0 0 0 16,10 6 0-16,-10-6 0 15,0 0 0-15,8 13 0 16,-8-13-1-16,0 0 1 15,9 13-1-15,-9-13 0 0,0 0-1 16,0 0-2 0,5 21-9-16,-5-21-24 0,0 0-1 15,-18 7-1-15,18-7 1 16</inkml:trace>
  <inkml:trace contextRef="#ctx0" brushRef="#br2" timeOffset="89642.1273">9694 10732 69 0,'0'0'36'16,"0"0"-4"-16,-15-15 1 16,15 15-22-16,0 0-3 15,0 0-2-15,8 12-1 16,4-6-1-16,-2-1-1 15,7 5 0-15,2-2 0 16,8 3 0-16,3-3-2 16,7 2 1-16,6-2 0 15,1 0-1-15,5-1 0 16,-1 2-1-16,1-2 1 15,-5 0-1-15,-5 1 0 0,-6-1 0 16,-9-2 0-16,-2 0 0 16,-10-4 0-16,-12-1 1 15,8-14-1-15,-13-1 0 16,-1-9 1-16,-3-2-1 15,-1-10 1-15,-2-4-1 16,2-4 0-16,0 0 0 16,1 6 0-16,1 3 0 15,1 10-1-15,-1 2-1 16,8 23-7-16,-20-14-27 15,20 14-4-15,-10 2 0 16,10-2-1-16</inkml:trace>
  <inkml:trace contextRef="#ctx0" brushRef="#br2" timeOffset="90914.2">10913 9880 68 0,'7'-17'35'15,"-2"-6"-5"-15,-5 23 1 0,2-26-18 16,-2 26-4 0,2-11-2-16,-2 11-2 0,0 0-1 15,0 13-1-15,-4 0 0 16,4 12-1-16,-4 7 0 15,3 8-1-15,0 10 0 16,0 3 0-16,-1 5 0 16,4-2 0-16,-4-1-2 15,6-6 2-15,-4-11-2 16,0-8 2-16,0-8-2 15,0-12 1-15,0-10 1 16,0-16-3-16,0-10 4 16,-1-9-2-16,1-11 1 15,-3-10 0-15,3-10 0 16,0-7-1-16,2-1 0 0,0 1 1 15,1 3-1-15,6 9-1 16,1 8 0-16,6 14 1 16,5 6-1-16,8 15 1 15,1 10 0-15,4 10 0 16,3 7 1-16,-2 4 0 15,-1 7 0-15,-6 6 1 16,-8 5-1-16,-13 10 0 16,-11 0-1-16,-11 9 0 15,-15 1 1-15,-8 1-1 16,-8-2 0-16,-4-1 0 15,1-8-2-15,3-9-3 16,21 4-26-16,0-20-7 16,21-2-1-16,4-14-1 0</inkml:trace>
  <inkml:trace contextRef="#ctx0" brushRef="#br2" timeOffset="91139.2128">11448 10058 90 0,'-18'12'37'16,"4"7"1"-16,-9-4-1 16,8 15-30-16,-13 6-4 15,2 6 0-15,5 2-2 16,5 3 0-16,8-3-3 15,6-12-3-15,23-2-33 0,-5-19 1 16,17-8-2-16,3-17-2 16</inkml:trace>
  <inkml:trace contextRef="#ctx0" brushRef="#br2" timeOffset="91291.2216">11628 9910 81 0,'-30'-13'41'15,"-9"4"-2"-15,8 13 1 16,-1-2-20-16,6 7-20 15,24 5-35-15,2-14-3 16,0 0-1-16,22 6-2 16</inkml:trace>
  <inkml:trace contextRef="#ctx0" brushRef="#br2" timeOffset="183846.5154">3199 13126 58 0,'0'0'39'0,"6"14"-1"15,9-21 0-15,17 6-22 16,6-15-13-16,15-3 0 16,6 0-2-16,6-1-1 15,2 5-2-15,-6-1-6 16,5 16-27-16,-23 0-2 15,-5 13-1-15,-20-2 0 16</inkml:trace>
  <inkml:trace contextRef="#ctx0" brushRef="#br2" timeOffset="184011.5249">3317 13420 80 0,'-9'14'39'16,"23"-5"-1"-16,16-20 1 15,34-18-38-15,19 3-12 16,19-19-25-16,23 0 0 15,3-12-3-15,12 2 0 16</inkml:trace>
  <inkml:trace contextRef="#ctx0" brushRef="#br2" timeOffset="184876.5743">6597 12133 53 0,'35'-43'35'0,"-6"9"-2"15,-11 1 0-15,-2 10-28 16,-9 1-1-16,-7 22 0 16,0 0 1-16,-10 14-1 15,-17 22-1-15,-10 28 1 16,-24 25-1-16,-20 28 0 0,-31 31 0 15,-23 30 1-15,-30 22-1 16,-18 23 0-16,-15 2-1 16,-1 2 1-16,8-14-3 15,18-17 0-15,25-26-3 16,28-35-3-16,42-25-8 15,23-51-26-15,43-30 1 16,15-43-1-16,30-19 0 16</inkml:trace>
  <inkml:trace contextRef="#ctx0" brushRef="#br2" timeOffset="185537.6122">6582 12083 69 0,'11'-12'36'15,"7"6"0"-15,-15-4-1 16,-3 10-31-16,0 0 0 16,-7 13 0-16,-17 3 0 15,-6 17-1-15,-13 4 1 16,-9 9-1-16,-10 3 0 15,1 0 0-15,-4-1-2 16,7-5 1-16,11-8 0 16,8-12-1-16,16-13 0 15,23-10-1-15,4-23 1 0,20-9-1 16,17-15 1-16,10-11 0 15,8-4-1-15,7-6 1 16,1 3 0-16,-6 9-1 16,-5 12 1-16,-10 16-1 15,-13 24 1-15,-12 21-1 16,-15 23 1-16,-10 21-1 15,-11 19-1-15,-3 10 2 16,-2 7-4-16,2-3-2 16,9 11-10-16,2-24-25 15,13-4 1-15,2-23-4 16,14-5 2-16</inkml:trace>
  <inkml:trace contextRef="#ctx0" brushRef="#br2" timeOffset="186231.6519">6113 13320 67 0,'0'0'39'15,"-10"-16"-2"-15,10 16-6 16,0 0-24-16,0 0-2 15,0 0-1-15,-7 23-2 16,9-3 0-16,-2 7 0 16,0 10-1-16,-5 13 1 15,-3 6-1-15,-4 6 1 16,-1 2-1-16,0-2 1 15,-3-5-1-15,4-9 0 16,1-12 0-16,6-14 0 0,5-22 0 16,0 0-1-16,13-28 1 15,-1-9-1-15,3-8 1 16,-2-10-1-16,2-10 0 15,1-10 0-15,1-3 0 16,-3-1 0-16,3 8 1 16,2 5-1-16,-1 10 1 15,4 11-1-15,4 13 0 16,2 17 1-16,2 13-1 15,0 14 0-15,0 7 0 16,-3 10 0-16,-3 7 0 16,-5 0 0-16,-6 3-1 15,-10 1 1-15,-7 1 0 16,-10-2-1-16,-15-3 1 0,-8-7-3 15,-7-3-1-15,-6-16-6 16,12 3-28-16,-10-17 1 16,17-1-4-16,3-12 1 15</inkml:trace>
  <inkml:trace contextRef="#ctx0" brushRef="#br2" timeOffset="186589.6723">6805 13585 65 0,'-17'-26'39'16,"3"14"-2"-16,-18-3 2 15,5 15-32-15,-4 4 0 16,3 14-2-16,0 9-1 15,6 11 0-15,1 10-2 16,7 5-1-16,3 7 0 16,3 2 0-16,5 1-3 15,1-5 0-15,5-2-2 16,-1-14-2-16,6-2-3 15,-13-18-31-15,13-4 1 0,-8-18-1 16,0 0 3-16</inkml:trace>
  <inkml:trace contextRef="#ctx0" brushRef="#br2" timeOffset="186718.6797">6460 13967 82 0,'-18'-22'40'0,"18"22"-7"16,-6-23 3-16,28 14-27 16,9-9-3-16,19-3-7 15,30-1-34-15,-6-14-5 16,21 0 0-16,1-12-3 15</inkml:trace>
  <inkml:trace contextRef="#ctx0" brushRef="#br2" timeOffset="187099.7015">8034 12946 69 0,'0'0'41'15,"19"43"-2"-15,-14-10 1 0,8 23-34 16,-14 5-3-16,1 13-2 15,-7 6 0-15,3 4-1 16,0 0-3-16,-2-11-2 16,11 1-26-16,-8-25-7 15,10-10-2-15,-6-21 1 16</inkml:trace>
  <inkml:trace contextRef="#ctx0" brushRef="#br2" timeOffset="187250.7102">7900 13380 88 0,'-10'-9'42'15,"1"-2"1"-15,26 14-2 0,4-7-36 16,26-5-4-16,25 1-4 16,5-14-36-16,32 4-2 15,8-14-1-15,26 6-1 16</inkml:trace>
  <inkml:trace contextRef="#ctx0" brushRef="#br2" timeOffset="188360.7737">9283 11812 59 0,'15'1'35'15,"-15"-1"-11"-15,0 0 6 16,0 0-21-16,-9 18-2 15,9-18-3-15,-13 8-1 16,13-8-1-16,0 0 0 16,-9 3-1-16,9-3 3 15,0 0-2-15,14-13 2 16,-14 13-3-16,18-5 4 15,-6 5-4-15,1 3 0 16,1 4 1-16,1 4-4 16,-1 3 3-16,3 3-3 0,-2 3 2 15,6 3-2-15,1 2 2 16,3 5 1-16,2 5-1 15,4 3 0-15,2 5 0 16,4 4 0-16,4 4 0 16,5 4 0-16,2 0 0 15,2 8 1-15,6 1-1 16,0 5-1-16,4 1 1 15,-4 1 0-15,6 5 1 16,-1 3-1-16,0 1 0 16,1 2-1-16,-1 1 2 15,3-1-1-15,3-1 0 16,0-1 0-16,-1 1 1 15,3-2-1-15,-3-1 1 0,1-2 0 16,-2-2-1-16,-4-1 1 16,-1-2-1-16,-2-4-1 15,-1-4 1-15,3-3-1 16,-2-8 1-16,1-2-1 15,0-5 1-15,1-4-1 16,-6-7 1-16,-3-3-1 16,-5-1-1-16,-10-8-2 15,-6 5-5-15,-18-12-29 16,4 5 0-16,-16-20-1 15,-3 15 0-15</inkml:trace>
  <inkml:trace contextRef="#ctx0" brushRef="#br2" timeOffset="189104.8162">10363 13114 15 0,'0'0'22'0,"-14"-17"4"16,7 2-16-16,7 15 2 16,-15-27 1-16,15 27 2 15,-13-29 0-15,13 29 0 16,-11-24-2-16,11 24-3 15,-13-3-3-15,5 16-2 0,-9 2-1 16,1 12-1-16,-5 4 0 16,1 13-1-16,-5-1 0 15,4 1-1-15,-2-3 1 16,7-5-1-16,4-8 0 15,4-9 0-15,8-19 0 16,0 0-1-16,10-10 1 16,-1-15 0-16,4-10 0 15,2-4 1-15,0-8-1 16,2-4 1-16,-2-3 0 15,0 6 0-15,-1 6-1 16,0 7 0-16,-5 9 1 0,4 14 0 16,-1 12-1-16,1 10 0 15,7 12 0-15,3 3 1 16,10 4-2-16,8 1 1 15,12 1-2-15,8-10-4 16,19-1-34-16,-9-16-2 16,9-1 0-16,-10-11-2 15</inkml:trace>
  <inkml:trace contextRef="#ctx0" brushRef="#br2" timeOffset="189616.8455">10630 12704 89 0,'0'0'41'15,"0"0"2"-15,25-1-4 16,-1-1-34-16,5-2-1 16,8-3-3-16,9-1 0 15,9 1-3-15,0-10-7 16,13 8-30-16,-8-8-3 15,6 5 1-15,-6-6-2 16</inkml:trace>
  <inkml:trace contextRef="#ctx0" brushRef="#br2" timeOffset="190358.8879">11563 12258 75 0,'14'-7'39'0,"-8"19"-1"15,-8 4-2-15,6 13-32 16,-12 9-2-16,-3 12 1 16,0 10 0-16,-3 13-1 15,-2 4 0-15,-3 7 0 0,-1-2 0 16,3-4-1-16,3-9 0 15,3-12 0-15,4-13 0 16,2-15 1-16,5-29-1 16,0 0 0-16,6-29 0 15,0-12-1-15,1-12 1 16,-1-7-1-16,4-13 1 15,0-8-1-15,5-5 0 16,5-3 0-16,2 3 1 16,6 5-1-16,1 6 0 15,7 11 0-15,2 16 1 16,0 11-1-16,0 19 1 15,2 16-1-15,-1 15 1 16,-2 13-1-16,-4 8 1 0,-9 10-1 16,-9 4 0-16,-9 10 1 15,-10 2-1-15,-14-1 1 16,-12 1-2-16,-9-5 0 15,-8-2-1-15,-3-11-2 16,10 2-15-16,-6-28-21 16,19-4 0-16,2-16-2 15,25 4 1-15</inkml:trace>
  <inkml:trace contextRef="#ctx0" brushRef="#br2" timeOffset="190593.9013">12054 12641 70 0,'4'19'41'0,"-11"-6"-1"16,5 8 0-16,-9-5-25 16,-3 15-12-16,0 3-1 15,4 12 0-15,-4 3-1 16,1 7 0-16,5-1 0 15,6-3-2-15,8-9-2 16,6-25-15-16,22-3-21 16,0-29-1-16,20-14-1 15,-1-22 0-15</inkml:trace>
  <inkml:trace contextRef="#ctx0" brushRef="#br2" timeOffset="190721.9087">12326 12421 99 0,'-46'2'43'16,"-2"2"-6"-16,10 0-32 15,16 4-43-15,22-8-3 16,0 0-1-16</inkml:trace>
  <inkml:trace contextRef="#ctx0" brushRef="#br3" timeOffset="200662.4773">24661 7847 17 0,'-42'-9'22'16,"-1"9"1"-16,-17 0-2 15,-12-2-4-15,-11 10-8 16,-25-7 3-16,0 12 1 16,-22-11 0-16,-2 9 0 15,-24-8-3-15,3 7-1 16,-17-5-3-16,-4 2-1 0,-11-2-3 15,-5 5 0-15,-10-3-1 16,-9 3 0-16,-4 0 0 16,-7 6-1-16,-12 2 0 15,-4 0-1-15,-5 2 2 16,-9 1-2-16,-5-2 2 15,-5 2-2-15,-4-3 2 16,-3-2-2-16,0-1 2 16,2-2 0-16,1 0 0 15,0 0-1-15,2-2 1 16,2-1-1-16,2 3 0 15,-3-1 1-15,9 0-1 16,-2 0 0-16,2-1 0 0,8-3-1 16,0-1 1-16,5-1 0 15,11-6-1-15,7-3 0 16,3-4 1-16,12-2-1 15,4-4 1-15,10 1-1 16,3-2 1-16,5 2 0 16,6 3 0-16,3 1 0 15,4 2 0-15,5 1 0 16,2 4-1-16,3 0 0 15,13 3-1-15,2-4-2 16,12 5-1-16,-2-8-4 16,25 6-25-16,3-8-1 15,16-1-1-15,7-10 1 16</inkml:trace>
  <inkml:trace contextRef="#ctx0" brushRef="#br3" timeOffset="201345.5163">12597 7971 69 0,'17'11'37'0,"-8"9"-2"15,2 4 1-15,-6-1-25 16,-1 13-11-16,-3 6 0 15,2 10-1-15,-2 11 1 16,-1 7 0-16,0 1 0 16,0 9 1-16,3 5 1 0,-1 5 0 15,3 4 1-15,-1 2-1 16,1 7 0-16,2 8 0 15,-4 4 1-15,3 11 0 16,-5 8-2-16,2 10 2 16,-3 6-3-16,2 5 2 15,-1 3-2-15,5 1 2 16,2-1-3-16,1-3 1 15,5-3-1-15,2-5-1 16,3-2 1-16,-2 1 0 16,2-1 1-16,-3 1 0 15,-2 4 0-15,0 7-2 16,-5 5 2-16,0 3 1 15,-4 6-1-15,0 3 0 16,-2 9-1-16,-1 4 0 0,1 1 0 16,-3 6 1-16,1 0-1 15,-2 4 0-15,-2 1 0 16,0-1 0-16,1-2 0 15,-4-3-1-15,2 0 0 16,3-3 1-16,-1-2 1 16,1-1 0-16,3-3-1 15,1 2 0-15,6 1 1 16,0 1 0-16,1-4 0 15,1 3-1-15,1-5 1 16,0-3-1-16,-2-1 1 16,-1-8 0-16,-5-1-1 15,-4-86 1-15,-1 8-1 16,1-2 0-16,-6 9 1 0,3-8-4 15,3 5-9-15,0-6-27 16,9-4 2-16,1-19-5 16,11-17 3-16</inkml:trace>
  <inkml:trace contextRef="#ctx0" brushRef="#br2" timeOffset="209305.9716">13656 17485 59 0,'19'-9'21'15,"-11"-14"2"-15,21 0-1 16,-14-9-15-16,21-5-1 16,2-7 1-16,12-5-2 15,3-11-1-15,18-6-1 16,7-9 1-16,14-2-2 15,8-14 0-15,7-4-1 16,7-9-1-16,5-9 2 16,9-2-2-16,2-7 2 15,3-6-2-15,-1-2 0 0,2 1 0 16,3 0 2-16,2 0-1 15,-1 6 0-15,-8 7-1 16,-4 6 1-16,-8 12 0 16,-8 12 0-16,-11 11-1 15,-12 13 0-15,-18 13 1 16,-14 10-2-16,-13 14 2 15,-13 6-2-15,-13 10 1 16,-16 9 0-16,0 0-2 16,0 0-2-16,0 0-10 15,-16-6-22-15,16 6 0 16,-18-3-2-16,18 3 1 15</inkml:trace>
  <inkml:trace contextRef="#ctx0" brushRef="#br2" timeOffset="209838.0021">15581 15482 55 0,'0'0'39'0,"-2"-16"-3"16,2 16-5-16,12-13-26 16,2 3 0-16,8-5-2 15,8 1-1-15,4 0 1 16,9 5-2-16,2 0 1 15,2 4-1-15,-2 4 0 16,-6 5-1-16,-4 5 0 16,-7 7 1-16,-7 8 0 15,-8 8-2-15,-8 12 1 0,-8 10-1 16,-9 10 1-16,-7 6-2 15,-10 6 1-15,-8 2-2 16,-2-1 0-16,-4-11-1 16,11 2-32-16,-6-29 0 15,17 1-2-15,2-26 0 16</inkml:trace>
  <inkml:trace contextRef="#ctx0" brushRef="#br2" timeOffset="210725.0528">15503 16369 27 0,'0'0'23'16,"-4"-16"1"-16,4 16-2 15,0 0-3-15,18-5-8 16,-18 5-2-16,0 0-3 15,2-10-2-15,-2 10 1 16,0 0-2-16,0 0 0 16,0 0-2-16,0 0 1 15,0 0 0-15,0 10 0 16,0-10-1-16,0 0 0 15,-2 19 0-15,3-6 0 16,0 7-1-16,1 11 1 16,-2 6-1-16,2 8 2 15,-4 7-2-15,1 2 1 0,-4 5-1 16,0 0 1-16,-6-6 0 15,1-2 0-15,-3-11 0 16,4-8 0-16,-4-12 0 16,6-9 0-16,7-11-1 15,-6-12 0-15,9-7 1 16,1-13-1-16,4-7 1 15,-2-10-2-15,3-8 2 16,-2-4-1-16,1-8 0 16,2 1 1-16,-1 3-1 15,1 2 2-15,5 2-2 16,3 12 1-16,3 8-2 15,5 11 2-15,2 8-1 0,2 7-1 16,3 6 1-16,0 9-1 16,0 9 1-16,-1 5 0 15,-6 8 1-15,-6 5-2 16,-8 10 1-16,-11 2-1 15,-11 10 2-15,-11 3-2 16,-12 1 2-16,-7-2-3 16,-5-2 1-16,-4-9 0 15,6-4-4-15,-1-18-4 16,25 3-26-16,-8-26-1 15,27 5-3-15,-5-11 2 16</inkml:trace>
  <inkml:trace contextRef="#ctx0" brushRef="#br2" timeOffset="211084.0733">16095 16759 57 0,'0'0'37'0,"-14"-27"-1"15,14 27-11-15,-25-4-19 16,8 9 0-16,-3 3 0 16,5 12-2-16,-2 7-1 0,2 8-1 15,1 10-1-15,3 4 1 16,5 5-2-16,4-3 1 15,2 3-2-15,0-2-1 16,7 1-2-16,-4-18-9 16,11 7-25-16,-13-19 1 15,7-2-3-15,-8-21 2 16</inkml:trace>
  <inkml:trace contextRef="#ctx0" brushRef="#br2" timeOffset="211246.0826">15865 17054 53 0,'0'0'41'15,"-11"-2"-3"-15,22 9 2 0,-11-7-27 16,36 8-11-16,2-10-4 16,5-10-30-16,19 4-5 15,-9-17-4-15,14 1 1 16</inkml:trace>
  <inkml:trace contextRef="#ctx0" brushRef="#br2" timeOffset="213053.1859">16674 14945 15 0,'0'0'22'0,"11"-6"-1"16,-11 6 1-16,0 0-6 16,0 0-6-16,0 0-3 15,-18-9-3-15,18 9-1 16,-19 0 0-16,19 0 1 15,-22-5-1-15,22 5 1 16,-23-12 0-16,23 12-1 16,-21-21 1-16,12 8-2 15,-4-3 1-15,5-1-2 16,-5-2 1-16,1 1-1 0,-5-2 0 15,0 2 2-15,-3 0-2 16,0 0 1-16,-2 3 0 16,-3-1 0-16,2-4-1 15,0 3 3-15,2-3-3 16,-1 0 0-16,2-6 0 15,-1 2 0-15,-1-4 0 16,0-1 0-16,-2 1-1 16,-3-4 1-16,0 4 0 15,-5-3-1-15,-1-2 1 16,-4 2-1-16,-4-1 0 15,-1-2 0-15,-2 1 0 16,-3-1 0-16,-1-1 0 16,2-2 0-16,-4 0 0 0,3-1 1 15,-1 0-1-15,2 0 1 16,-2-3 0-16,1 2 0 15,-2 0 0-15,1 0-1 16,-2-2 1-16,0 2-1 16,-1-5 0-16,-1 1 0 15,0-2 0-15,0 1 0 16,0-1 0-16,1-2 0 15,2 0 0-15,-1 1 1 16,1 2-1-16,2 1 1 16,0-1 0-16,0 1-1 15,-4 3 1-15,3-1 0 16,-6 3-1-16,0-2 0 0,2 2 0 15,0 0 0-15,-1 0 0 16,4 0 0-16,2-1 0 16,1 3-1-16,8-2 2 15,-3 3-2-15,3-1 2 16,4 4-2-16,2 1 2 15,-1 1-1-15,2 0 0 16,0 1 1-16,-2 2-1 16,5 0 0-16,-3 2 0 15,0 3 1-15,2-1-2 16,1 3 2-16,1 3-1 15,2 1 0-15,6 1 0 16,-1 3-1-16,6 4 1 16,-1 0-3-16,15 8-2 0,-15-10-6 15,15 10-24-15,0 0-1 16,11 9-1-16,-11-9 0 15</inkml:trace>
  <inkml:trace contextRef="#ctx0" brushRef="#br2" timeOffset="213886.2336">14811 13168 53 0,'0'0'36'15,"-9"-13"-1"-15,9 13-1 16,0 0-26-16,-4 21-2 15,-1-6-2-15,0 13-1 16,-6 4 0-16,1 8-2 0,-5 6 0 16,-2 7 1-16,-2-2 0 15,1 0 0-15,0-9 0 16,3-5-1-16,5-9 0 15,5-8 0-15,5-20 0 16,0 0 0-16,8-12 0 16,4-11 0-16,-2-8 0 15,4-4 0-15,-2-10 0 16,2 2 1-16,-5-1-1 15,1 2 0-15,-4 6 0 16,2 6 1-16,-2 7-2 16,2 6 2-16,2 9-1 15,6 3 0-15,4 5-1 16,8 2 1-16,8 0 0 0,5-1-1 15,10 3-1-15,2-4-2 16,6 6-5-16,-8-12-29 16,9 8-3-16,-11-9 0 15,2 6 0-15</inkml:trace>
  <inkml:trace contextRef="#ctx0" brushRef="#br2" timeOffset="214398.2629">15213 13031 56 0,'0'0'40'0,"2"12"-1"16,-2-12 0-16,17 8-14 16,0-9-21-16,3-2-2 15,9-4 0-15,8-4-3 16,6 2-5-16,-4-14-26 15,14 10-6-15,-6-8-1 16,7 7-1-16</inkml:trace>
  <inkml:trace contextRef="#ctx0" brushRef="#br2" timeOffset="215103.3032">15898 12783 73 0,'4'-14'37'0,"-4"14"-2"16,0 0-7-16,0 0-23 16,3 17-1-16,2 2-1 15,1 7-1-15,1 11 0 16,1 8-1-16,2 10 1 15,-4 8-2-15,-1 6 1 16,-4 1 0-16,-1 2-1 16,-3-9 1-16,-1-8-1 15,-1-11 0-15,1-9 0 16,2-14 1-16,2-21-2 15,0 0 1-15,7-39 0 16,2-1 0-16,-1-14 1 0,4-8 0 16,-2-12-1-16,0-5 1 15,2-2 0-15,1 1-1 16,1 5 1-16,0 7 0 15,2 6-2-15,2 12 2 16,4 13-1-16,2 10 0 16,2 12 0-16,0 10 1 15,1 8-1-15,-2 8 1 16,-2 7 0-16,-2 5-1 15,-7 6 0-15,-3 5 0 16,-10 2 1-16,-6 6-1 16,-8 0 1-16,-9 0-1 0,-4-4 0 15,-4 0-2-15,-3-8 0 16,5 4-6-16,-8-16-29 15,17 6 0-15,0-13-2 16,15 3 1-16</inkml:trace>
  <inkml:trace contextRef="#ctx0" brushRef="#br2" timeOffset="215367.3183">16383 13170 69 0,'-2'13'39'0,"2"-13"-1"16,-15 34 2-16,-3-15-32 15,7 12-4-15,-4 1 0 16,5 3-2-16,1-1 0 15,3-4-3-15,7-4 0 16,4-12-4-16,22-6-31 16,-5-26-2-16,14-2-1 15,2-20-1-15</inkml:trace>
  <inkml:trace contextRef="#ctx0" brushRef="#br2" timeOffset="215518.327">16553 12847 62 0,'-32'-3'41'0,"-10"-2"-2"0,17 12 0 15,-2-9-18-15,12-1-27 16,15 3-32-16,0 0 0 16,20-2-2-16,-4-7 0 15</inkml:trace>
  <inkml:trace contextRef="#ctx0" brushRef="#br4" timeOffset="226293.9433">13770 17625 9 0,'0'0'23'16,"-11"17"0"-16,11-17-19 15,0 0-1-15,0 0 1 16,-10-14 3-16,10 14 0 16,-3-15 2-16,3 15-1 15,3-16 1-15,-3 16-1 0,2-22-2 16,3 12-1-16,-8-4-1 15,6 1 0-15,-6-5-2 16,7-1 1-16,-8-4-1 16,6-6 0-16,-5-3 0 15,3-2 0-15,0-7-1 16,3-3 0-16,-2-2 1 15,1-7-1-15,3-6 0 16,0 1 0-16,0-8 0 16,3-2-1-16,2-7 1 15,-2-6 0-15,-1-4-1 16,1-4 1-16,-4-1 0 15,0-3-1-15,-2 0 1 16,-1-2 0-16,-4 4 0 0,0-1 1 16,-2 0-1-16,-1-1 0 15,0-4 0-15,4-2 3 16,1-4-3-16,3-6 1 15,1-6-2-15,1-2 1 16,3-2 0-16,0 0 2 16,0-3-2-16,-3 2 0 15,1-1 0-15,-4 0 0 16,-1 0 1-16,-1 0 0 15,-1-3-1-15,-1-1 0 16,0-3 0-16,3 0-1 16,2 0 2-16,-1-1-1 15,4 2-1-15,2 1 0 16,0 7 1-16,2 6-1 0,-3 8 0 15,-4 11 0-15,2 7 0 16,-7 11 1-16,-4 8-1 16,-1 9 1-16,-4 9-1 15,-2 7 0-15,0 7 1 16,2 5-1-16,3 7 0 15,0 5-1-15,4 8-1 16,0 0 0-16,5 11-3 16,0 0-29-16,0 0-3 15,0 0-1-15,7 13 1 16</inkml:trace>
  <inkml:trace contextRef="#ctx0" brushRef="#br4" timeOffset="227194.9948">13859 13566 19 0,'-12'5'31'15,"12"-5"1"-15,0 0 2 16,-19-3-17-16,19 3-4 15,0 0-3-15,0 0-2 16,0 0-2-16,-7 11-1 16,2 9-2-16,4 18 0 15,-8 11-2-15,-3 17 2 16,-4 11-3-16,-4 10 1 15,-3 3 0-15,-1 1 0 16,-3-15 0-16,4-10 0 16,1-18 0-16,6-19-1 0,4-18 1 15,12-11 0-15,-6-33 0 16,12-7 0-16,7-15 2 15,3-13-2-15,5-11 2 16,5-5-1-16,5-4 0 16,2 3 0-16,4 4 0 15,-1 10 0-15,-3 13-2 16,-3 13 1-16,-4 18-1 15,-4 16 0-15,-3 16 0 16,-4 14 0-16,-7 15 0 16,2 10-1-16,0 11 0 15,-2 3 0-15,5 4-3 16,-4-1 0-16,11 7-15 15,-7-21-20-15,12 1-1 0,-8-17 0 16,10-1-1-16</inkml:trace>
  <inkml:trace contextRef="#ctx0" brushRef="#br4" timeOffset="227736.0258">13885 14380 41 0,'5'-20'33'15,"-5"20"1"-15,2-10-1 16,-6 26-27-16,-9 0-3 15,3 16 2-15,-9 3-2 16,1 13 1-16,-6 2-1 16,2 8-1-16,-2-4 2 15,6 1-2-15,-3-11 1 16,8-5-1-16,3-11-1 15,6-12 0-15,4-16 0 0,9-14 1 16,5-14-1-16,4-13 2 16,4-11-1-16,2-8 1 15,5-7-1-15,-2 2 0 16,-1 1 0-16,-2 11 0 15,-4 12-1-15,-1 14-1 16,-5 19 1-16,-2 23 0 16,-6 17-1-16,-1 17 0 15,1 12-2-15,-3 6-2 16,10 6-4-16,-9-13-30 15,21-5-1-15,-1-21-2 16,15-14 1-16</inkml:trace>
  <inkml:trace contextRef="#ctx0" brushRef="#br4" timeOffset="229750.141">14620 14573 31 0,'0'0'16'0,"13"7"3"16,-13-7 1-16,0 0-5 15,0 0-3-15,0 0-3 16,0 0-2-16,0 0 3 15,0 0-3-15,0 0-4 16,0 0-2-16,0 0 0 16,0 0 0-16,0 0 0 0,0 0-1 15,0 0 1-15,0 0 1 16,0 0-1-16,0 0 0 15,0 0 1-15,0 0 0 16,0 0-1-16,0 0 1 16,0 0-1-16,0 0-1 15,0 0 1-15,0 0-1 16,0 0 1-16,0 0-1 15,0 0 2-15,0 0-2 16,0 0 0-16,0 0 1 16,0 0-1-16,0 0 1 15,0 0 0-15,0 0 0 16,0 0 0-16,0 0 0 0,0 0-1 15,0 0 1-15,0 0 0 16,0 0-1-16,0 0 1 16,0 0-1-16,0 0 1 15,0 0-1-15,0 0 0 16,0 0 1-16,-6 18-1 15,-3-4 0-15,-6 2 1 16,-4 6-1-16,-4 2 1 16,-8 6-1-16,-3 1-1 15,-5 4 1-15,0-2-1 16,-4 0 1-16,2 1-1 15,4-4 1-15,2-6-1 16,6-4 1-16,7-4 0 16,5-5 1-16,3-3-1 15,14-8 0-15,-13 7 1 0,13-7-1 16,0 0 0-16,0 0 1 15,12-7-1-15,1 3 0 16,5-4 1-16,7 0-1 16,8 0 0-16,6-2 1 15,6 3-1-15,4-1 0 16,4 3 0-16,2 1 0 15,1 4 0-15,1 2-1 16,-5 2 0-16,-3 2 1 16,0-1 0-16,-4 2-1 15,-3-1 0-15,-5-1 0 16,-4-1 1-16,-6-1 0 15,-5-2 0-15,-6-1-1 0,-4-4 1 16,-12 4 0-16,3-18 0 16,-9 3 0-16,-6-6-1 15,-5-7 1-15,-5-5 1 16,-2-3-1-16,-6 1 1 15,-2-1 0-15,-4 5 0 16,2 4 0-16,-2 6 1 16,5 9-3-16,1 0-2 15,10 16-5-15,-2-9-29 16,22 5 2-16,0 0-2 15,0 0 0-15</inkml:trace>
  <inkml:trace contextRef="#ctx0" brushRef="#br4" timeOffset="230395.1779">15154 14509 53 0,'0'0'35'0,"-20"-4"-1"16,20 4 0-16,-18 14-30 16,13 1 0-16,0 3 0 0,5 8 0 15,2 3-2-15,3 9 0 16,1 1-1-16,3 4-1 15,0 1 1-15,0-3-2 16,-5-2 1-16,3-4 0 16,-3-7 0-16,-1-6-1 15,-3-9 2-15,0-13 0 16,0 0-1-16,0 0 1 15,-2-28-1-15,4-2 1 16,0-6 0-16,-1-8 1 16,2-7-1-16,-1-4 1 15,7-3-1-15,1 3 0 16,2 0 0-16,1 6 1 15,3 4-2-15,2 7 0 0,2 8 1 16,-1 9-1-16,3 9 0 16,-3 5 0-16,-2 7 0 15,0 4 0-15,-3 7 0 16,-3 5 0-16,-3 2 0 15,-2 7 1-15,-5 1-1 16,-4 5 0-16,-7 2-1 16,-3 1 1-16,-8 1 0 15,-4-3-1-15,-4-1-1 16,-1-7 0-16,1 1-4 15,-7-19-30-15,17 4 0 16,-3-15-2-16,22 5 1 16</inkml:trace>
  <inkml:trace contextRef="#ctx0" brushRef="#br0" timeOffset="237204.5674">17751 14515 34 0,'0'0'31'16,"0"-12"0"-16,-9-6-7 15,9 18-6-15,-13-28-4 16,13 28-5-16,-22-22-2 15,10 16-1-15,-6 3-3 16,-1 6-1-16,1 8 0 16,-2 7-1-16,1 10 0 15,3 5 0-15,4 8 0 16,2 4-1-16,7 2 0 15,6-2-1-15,8-5 1 16,9-6-1-16,9-9 1 0,3-13-1 16,6-14 1-16,4-9 1 15,2-14 0-15,-4-9 1 16,-2-4-1-16,-8-6 0 15,-8 3 0-15,-8-1 0 16,-12 5 0-16,-4 5-1 16,-10 7 0-16,-4 8 1 15,-3 6-1-15,0 7 0 16,0 3 1-16,4 2-1 15,4 3 0-15,11-4 1 16,0 0-1-16,0 0 0 16,24 2 0-16,-1-8 0 15,7 4 0-15,1 0 0 16,4 3 0-16,0 5 0 0,-3 11 1 15,-3 6-1-15,-6 9 0 16,-6 6 0-16,-8 4-1 16,-5 2 2-16,-1-4-2 15,-8-3 0-15,0-8 1 16,1-8-1-16,4-21 1 15,0 0 2-15,0 0 0 16,11-34 0-16,2-2 0 16,1-4 1-16,3-6 0 15,2-1-1-15,-1-3 0 16,2 4-2-16,0 2-1 15,2 0-2-15,7 9-3 16,-6-13-18-16,21 18-15 16,-7-7 0-16,15 12-1 0,2-6 0 15</inkml:trace>
  <inkml:trace contextRef="#ctx0" brushRef="#br0" timeOffset="242859.8908">22761 17594 14 0,'6'-14'12'0,"9"6"8"16,-14-3 1-16,-1 11-9 15,3-10 1-15,-3 10-2 16,0 0-1-16,0 0-1 16,-12-4-3-16,12 4 0 15,0 0-1-15,0 0-1 16,-17 2 0-16,17-2 0 15,0 0-1-15,-14-5 0 16,14 5-1-16,-17-5 1 16,6 3-1-16,0-5-1 15,-4 0 1-15,1-1-1 16,-2-2 2-16,-2-2-2 15,-2-4 0-15,-1 3 0 0,0-5 0 16,-4 1-1-16,-2-8 1 16,-2 2-1-16,-1-4-1 15,-3-1 1-15,-2-2 0 16,0-3 0-16,-6-3-1 15,3-4 1-15,-3 1 0 16,1-3 0-16,1-4 0 16,-3 0 0-16,0-2 1 15,0 0-2-15,-5-2 1 16,-1 2 0-16,-3-5 0 15,-5 5 0-15,0 1 0 16,0-1 0-16,-2 2 1 16,3-3-1-16,1 3 0 15,5-2 2-15,3 2-2 0,4-6 2 16,2-3-1-16,5 0 0 15,1 0 0-15,5-3 0 16,-2 3-1-16,2 3 0 16,-5-1 0-16,2 7-1 15,-6 3 2-15,0 4-1 16,-4 2 1-16,-1 5-1 15,0-1 0-15,-1 1 0 16,2 0 1-16,0-2 0 16,0 0-1-16,1-1 1 15,2 1-2-15,2-2 2 16,1-1-1-16,0 1 1 15,1-1-1-15,4 1-1 0,1-2 2 16,0 3-1-16,0 0 0 16,2 0 0-16,-2 2 0 15,2 2 0-15,2 1 0 16,3 0 0-16,2 5 0 15,2 0 0-15,2 1 0 16,4 3 0-16,1 5 0 16,2 2 0-16,10 14 0 15,-14-17 0-15,14 17-1 16,0 0 0-16,0 0-1 15,-11-1-2-15,18 12-8 16,-7-11-24-16,0 0-1 16,4 12-1-16,6-5 0 15</inkml:trace>
  <inkml:trace contextRef="#ctx0" brushRef="#br0" timeOffset="243798.9445">20484 15459 10 0,'-5'-25'30'0,"1"2"2"15,-2-10-6-15,9 15-10 16,-11-12-3-16,12 15-3 16,-9-9-1-16,8 13-1 15,-6 0-2-15,3 11-2 0,0 0 0 16,0 18-1-16,-4 3-1 15,2 6-1-15,-1 6 1 16,-1 10-1-16,1 2 1 16,-1 7-2-16,1 1 1 15,2 1-1-15,-3-5 2 16,6-1-2-16,0-10 0 15,3-9 0-15,0-12 0 16,-5-17 1-16,17-6-1 16,-10-17 1-16,4-8 0 15,-3-12-1-15,0-4 1 16,-2-5 0-16,-2-1 0 15,1 2 0-15,-3 4 0 16,2 7 1-16,0 6-2 0,1 11 2 16,3 7-1-16,5 9 0 15,3 8-1-15,10 5 1 16,4 5-1-16,3 2 0 15,7 3 0-15,1-1-3 16,7 13-27-16,-10-14-8 16,9 15-1-16,-19-10-1 15</inkml:trace>
  <inkml:trace contextRef="#ctx0" brushRef="#br0" timeOffset="244491.9842">19864 16793 49 0,'0'0'38'0,"-12"-1"-1"16,12 1-1-16,0 0-30 16,0 0 0-16,14-1-3 15,4-4-1-15,5-3-1 16,6 0-1-16,7 1-3 15,2-8-4-15,12 13-23 16,-7-13-6-16,10 12-2 16,-13-10 1-16</inkml:trace>
  <inkml:trace contextRef="#ctx0" brushRef="#br0" timeOffset="245077.0176">20458 16600 50 0,'-8'-22'37'0,"8"22"-2"16,-13-2-1-16,10 15-29 15,-5 4-1-15,8 11 1 16,-2 4-3-16,2 10 0 15,-3 2-1-15,8 7 1 0,-2-3-2 16,2-3 2 0,0-6-2-16,0-5 2 0,2-8-2 15,-1-6 1-15,0-8-1 16,-6-12 1-16,7-10 0 15,-6-6-1-15,-1-7 1 16,-1-5-1-16,-1-11 1 16,0-3-1-16,-1-11 1 15,3-3-1-15,2-6 0 16,5-1 1-16,4 2-1 15,3 4 0-15,3 5 1 16,4 8-1-16,1 12 0 16,2 11 0-16,-1 10 0 15,2 11 0-15,-2 8-1 0,-2 5 1 16,-1 8 0-16,-4 3-1 15,-3 5 0-15,1 4 1 16,-4 3-1-16,-7-1 1 16,-2 3-1-16,-7-4 1 15,-5 1 0-15,-7-5 0 16,-5-1 0-16,-6-7 0 15,-4-3 0-15,-3-4 0 16,-1-2-1-16,0-6-1 16,9 3-3-16,0-11-6 15,22 12-21-15,6-11-5 16,0 0-1-16,18-3 1 15</inkml:trace>
  <inkml:trace contextRef="#ctx0" brushRef="#br0" timeOffset="245309.0309">21017 16807 50 0,'-7'21'38'0,"-5"-13"-1"16,10 10 1-16,-11-3-30 15,8 12-3-15,-3-5-2 16,4 4 0-16,1 2-3 16,2-5 0-16,7 2-5 15,-4-11-25-15,13 1-6 16,-15-15-3-16,30-5 1 15</inkml:trace>
  <inkml:trace contextRef="#ctx0" brushRef="#br0" timeOffset="245477.0405">21084 16657 60 0,'-26'-3'40'16,"-6"-6"-1"-16,10 14-1 16,-7-1-34-16,9-3-4 15,20-1-6-15,-19-5-30 16,19 5-2-16,10-22-2 15,7 6 0-15</inkml:trace>
  <inkml:trace contextRef="#ctx0" brushRef="#br0" timeOffset="247645.1645">20186 14917 24 0,'0'0'26'0,"0"0"-1"16,0 0-18-16,0 0 0 15,-13 1-1-15,13-1 0 16,0 0 0-16,0 0 0 15,0 0 0-15,0 0 0 16,0 0-1-16,0 0-1 16,0 0-1-16,0 0 0 0,0 0-2 15,0 0 0-15,0 0 0 16,0 0-1-16,0 0 1 15,17-5-1-15,-17 5 1 16,20-7-1-16,-7-1 1 16,6-3 0-16,2-5-1 15,4-6 1-15,3-3 0 16,1-8 0-16,4-2 0 15,1-6 1-15,3-6 0 16,1-1 1-16,-1-9-1 16,6 2 2-16,1-10-1 15,6 1 0-15,2-6 0 16,10-2-1-16,8-4 0 15,9-2 0-15,6-5 0 0,3-1-1 16,5-3 0-16,5-1-1 16,5-1 1-16,-1-1 0 15,-1 1-1-15,0-1 1 16,-2 4 0-16,1 1 0 15,-8 2 1-15,0 0-1 16,-4 3 1-16,-2 5 0 16,-7 4-1-16,-1 5-1 15,-4 4 2-15,-7 6-1 16,-4 5-1-16,-5 10 1 15,-8 5-1-15,-6 6 0 16,-11 7 0-16,-7 5 1 16,-5 6-2-16,-7 6 1 15,-14 6 0-15,15-3 0 16,-15 3 0-16,0 0 0 0,0 0 0 15,2 10-1-15,-2-10 0 16,0 0-2-16,0 0-1 16,0 0-4-16,8 11-23 15,-8-11-5-15,12-8 0 16,-12 8-1-16</inkml:trace>
  <inkml:trace contextRef="#ctx0" brushRef="#br0" timeOffset="251488.3842">21259 13570 53 0,'0'0'35'0,"-16"-14"-1"16,16 14 1-16,-19-9-25 15,19 9-2-15,-12-3-2 16,12 3-1-16,0 0-1 16,0 0-1-16,3-12 0 15,9 6-1-15,7-3 0 16,6-1-1-16,9-3 1 0,7-2-1 15,1-1 1-15,6 0-1 16,-1 1-1-16,1 0 1 16,-6 3 0-16,-9 7-1 15,-6 6 0-15,-10 9 1 16,-7 14-1-16,-12 16 0 15,-7 13 1-15,-7 13-1 16,-11 13 0-16,-2 5 0 16,-2 0-1-16,4-9-1 15,8-8-2-15,2-25-5 16,22-8-30-16,-5-34 0 15,24-7 0-15,1-26-1 16</inkml:trace>
  <inkml:trace contextRef="#ctx0" brushRef="#br0" timeOffset="252359.4342">20787 12546 62 0,'-4'-29'37'15,"4"9"-2"-15,-4-2 2 16,4 22-28-16,-1-15-4 16,1 15-1-16,0 0 0 15,6 29-1-15,-6 1-1 16,0 9-1-16,-1 8 0 15,-1 7 0-15,-2 3 0 16,0 3 0-16,1-5-1 16,-2-5 0-16,1-12 1 15,1-7 0-15,1-15 0 16,2-16 0-16,0 0-1 0,0-16 1 15,2-15 0 1,4-10-1-16,1-7 1 0,1-13-1 16,4-7 1-16,-1-5 0 15,3-5 0-15,2-1 0 16,3 4 0-16,4 6 0 15,0 7 0-15,2 12 0 16,0 12-1-16,2 13 0 16,-3 14 1-16,-1 18-1 15,-4 13 1-15,-4 9-1 16,-7 11 0-16,-5 6 1 15,-6 7-1-15,-6 7 0 16,-11 0 0-16,-4-4-1 16,-5-2 1-16,-3-9-1 15,3-5 0-15,1-9-3 0,7-3-2 16,-1-20-11-16,21 9-21 15,1-17 1-15,17 11-3 16,4-12 1-16</inkml:trace>
  <inkml:trace contextRef="#ctx0" brushRef="#br0" timeOffset="252688.453">21439 12640 70 0,'-10'-23'37'0,"2"11"-2"15,-12 1 2-15,5 9-29 16,-10 4-2-16,4 11-1 15,-5 7-1-15,4 11-1 16,-1 6 0-16,6 8-1 16,3 3 0-16,3 7-1 15,3 0-1-15,7-2-2 16,5-1-1-16,-2-11-1 15,11 3-6-15,-12-22-6 16,10 4-21-16,-11-26 0 16,11 12 0-16,-12-26 0 15</inkml:trace>
  <inkml:trace contextRef="#ctx0" brushRef="#br0" timeOffset="252854.4625">21077 12888 91 0,'-24'-12'38'15,"24"12"1"-15,0 0 1 16,17-10-34-16,14 0-3 15,16 4-1-15,6-5-4 16,7-6-8-16,7 11-29 16,-8-1 1-16,0 11-2 15,-12-1-2-15</inkml:trace>
  <inkml:trace contextRef="#ctx0" brushRef="#br3" timeOffset="258204.7685">22933 12425 24 0,'-11'-11'29'15,"11"11"0"-15,-3-11-8 16,3 11-5-16,0 0-1 16,0 0-1-16,0 0-3 15,0 0-2-15,0 0-1 16,7 11-2-16,-7-11-3 0,-3 18 1 15,2-1-2-15,-2 6-1 16,3 6 0-16,0 8-1 16,2 5 1-16,0 10-1 15,0 4 0-15,-1 10 0 16,-1 2 0-16,2 3 1 15,-4 3-1-15,-1 3 1 16,1 1 0-16,-3-2-1 16,3 0 1-16,2 1 0 15,-1-2 0-15,2 0 0 16,4 0 0-16,1-3 0 15,2-2-1-15,1 0 0 16,0-2 0-16,0-3-1 0,2-3 1 16,-4 0-1-16,1-2 0 15,-2 3 0-15,1-1 1 16,-2-1 0-16,1 2 0 15,-1 1 0-15,0 0-1 16,-1 1 1-16,0 2-1 16,-4 2 0-16,0-1-1 15,0 2 1-15,-5 0 0 16,4 0 1-16,-3-1 0 15,-1-1 0-15,0-1 0 16,1 0 1-16,2-1-1 16,-1-4 0-16,3 4 1 15,0 1-2-15,0 1 1 16,1 2 0-16,0 3 0 0,0 0 0 15,-2 6 0-15,-1 0 0 16,-6 1 0-16,3-1-1 16,-4 0 0-16,-2 0 0 15,1 0 0-15,-3-1 0 16,1-5 1-16,2-2-2 15,2-3 3-15,-2-3-1 16,3 1 0-16,0-9 1 16,0 3-1-16,0-4 1 15,0-2 0-15,1 2-1 16,1 1 1-16,1-1-1 15,0-2 1-15,3 0-1 16,1-2 0-16,0-2 1 16,0 2-1-16,2-1 1 15,0 1-1-15,-2-52 1 0,0 55-1 16,0-55 0-16,4 65 0 15,-4-65 0-15,0 67 1 16,0-67-1-16,5 69 1 16,-5-69-1-16,0 58-1 15,0-58 0-15,3 48-2 16,-3-48-18-16,0 0-15 15,-2 47-1-15,2-47-5 16,0 0 2-16</inkml:trace>
  <inkml:trace contextRef="#ctx0" brushRef="#br3" timeOffset="259085.8189">23037 14104 47 0,'0'0'32'16,"2"-15"1"-16,-2 15-8 15,0 0-14-15,0 0-3 16,-18 13-2-16,8 9-1 15,-8 4 0-15,2 11-2 16,-5 4 0-16,1 10-1 16,-2 2 0-16,1 3 0 15,2-4 0-15,4-4-1 16,4-10 0-16,2-7 1 15,5-12-1-15,4-19 0 16,0 0 0-16,15-20 0 16,-3-10 0-16,2-7 1 15,-3-10 0-15,7-5 0 16,-4-3 0-16,0-2-1 15,-3 2 1-15,1 6 1 0,-1 6-2 16,-4 6 1-16,1 8-1 16,-1 6 1-16,0 7-1 15,0 5 0-15,-7 11-1 16,22-1 1-16,-10 9-1 15,4 7-1-15,-1 8 1 16,1 8-1-16,1 11 1 16,-6 8-1-16,0 8 1 15,-4 3-2-15,-4 6 1 16,-3-2-1-16,0-3-1 15,-5-11-3-15,8-1-10 16,-11-25-18-16,17-1-4 16,-9-24-1-16,9 11 2 15</inkml:trace>
  <inkml:trace contextRef="#ctx0" brushRef="#br3" timeOffset="259837.8619">22896 14907 4 0,'0'0'24'16,"0"0"-12"-16,9-16 4 16,-9 16-4-16,0 0-5 15,0 0 0-15,9-17-1 16,-9 17-2-16,0 0-1 15,11-5 1-15,-11 5 1 16,0 0-1-16,0 0 1 16,0 0-1-16,0 0 2 15,0 0 0-15,0 0-1 0,0 0-1 16,-11 9 0-1,11-9 0-15,0 0-1 0,-5 20 0 16,5-20-1-16,-2 21 0 16,0-4 0-16,1 6 0 15,-4 1-1-15,0 4 0 16,-3 3 1-16,0 4 0 15,-2 0 0-15,1-3 2 16,-2-3-2-16,1-6 0 16,2-7 0-16,3-3-1 15,5-13 1-15,2-14-1 16,6-8-1-16,6-10 1 15,4-7 0-15,2-7 0 16,5-3 0-16,0 0 0 16,0 1 0-16,-2 9 0 15,-4 5 0-15,0 12 1 0,-9 8-1 16,1 10-1-16,-11 4 1 15,11 29-1-15,-6 0 1 16,-1 7-1-16,0 5 0 16,3 3-1-16,2 3-2 15,0-5-2-15,10 12-10 16,-10-22-22-16,15 6 0 15,-6-15-2-15,11 4 1 16</inkml:trace>
  <inkml:trace contextRef="#ctx0" brushRef="#br3" timeOffset="261539.9593">23674 14291 48 0,'0'0'32'16,"13"-4"-1"-16,-13 4-7 16,14-5-12-16,-14 5-4 15,0 0-2-15,12-4 0 0,-12 4-1 16,9 14-2-16,-7-1-1 15,-3 1 0-15,-4 8 0 16,-5 2-1-16,-3 7 0 16,-6 2 0-16,-4 9 1 15,-2-2 0-15,0 4 0 16,-2-2-1-16,2 0 1 15,3-5-2-15,7-5 0 16,5-6 1-16,4-7-2 16,2-6 0-16,4-13 0 15,14 8 1-15,-3-11 0 16,7-4 0-16,2-1 2 15,7-2-2-15,2 4 2 16,4 2-1-16,1 3 0 0,3 1 0 16,5 2-1-16,-1 2 0 15,2-1 0-15,-1-2 0 16,-2-3-1-16,0-4 1 15,-7-3-1-15,-5-1 1 16,-7-5-1-16,-11-3 2 16,-5-6-2-16,-6-1 2 15,-14-4-1-15,-7-7 0 16,-7-2 1-16,-7-2-1 15,-2-2 1-15,0 5 0 16,2 0-1-16,0 6 1 16,8 5-1-16,4 10-2 15,5-2-7-15,19 18-26 16,0 0-2-16,0 0-2 15,0 0 1-15</inkml:trace>
  <inkml:trace contextRef="#ctx0" brushRef="#br3" timeOffset="262376.0071">24268 14327 45 0,'0'0'34'0,"10"-23"1"15,-10 23-4-15,7-17-20 16,-7 17-1-16,0 0-1 16,10-4-3-16,-10 4-1 15,0 0-1-15,-5 17-1 16,4-3-1-16,-1 6 0 15,2 6-1-15,0 10 0 16,0 3 0-16,-1 10-1 0,1 4 0 16,1 3-1-16,-2 2 0 15,3 2 0-15,-2-8 0 16,0-4 0-16,2-9-1 15,1-6 1-15,1-10 0 16,1-10 0-16,-5-13 1 16,0 0 0-16,0 0-1 15,8-28 1-15,-9 2 0 16,-1-6 1-16,-2-7 1 15,-1-6 0-15,1-7-1 16,-2-6 1-16,5-5 0 16,1-4-1-16,4 1 1 15,5 0-1-15,2 4-2 0,5 9 2 16,5 8-1-16,4 9 1 15,-2 12-1-15,1 9 1 16,-1 11-1-16,-1 7 1 16,-2 5 0-16,-4 8-1 15,-2 3 1-15,-1 6-1 16,-4 2 0-16,-3 4-1 15,-3-1 1-15,-5 2 0 16,-5-1-1-16,-6-1 1 16,-8 1-1-16,-5-3 1 15,-8-3-1-15,-5-4 1 16,-1-4 0-16,1-2-1 15,2-8 0-15,7-1-3 16,3-14-8-16,27 8-22 16,-17-8-3-16,17 8-1 0,14-13-1 15</inkml:trace>
  <inkml:trace contextRef="#ctx0" brushRef="#br5" timeOffset="287024.4169">13544 8643 55 0,'0'0'36'16,"0"0"-1"-16,0 0 0 16,0 0-28-16,0 0-1 15,0 0 0-15,0 31 1 16,-1-2-1-16,3 12-4 15,-3 9 2-15,2 13-2 16,-6 8 1-16,1 7-2 16,-1 3 0-16,-4-5-3 15,4-5-2-15,-2-19-6 16,14-1-27-16,-8-22 0 15,13-10-1-15,-12-19 1 16</inkml:trace>
  <inkml:trace contextRef="#ctx0" brushRef="#br5" timeOffset="287541.4465">13334 8726 80 0,'-10'-5'37'16,"10"5"2"-16,12-9-1 15,16-7-34-15,7-1 0 16,15-2-1-16,13-4-1 16,4-1 1-16,3 1-1 15,1 1-1-15,-4 3 0 16,-6 6-1-16,-8 7 1 0,-8 6-1 15,-13 10 1-15,-6 9-1 16,-11 12 0-16,-5 6 1 16,-8 12 1-16,-4 5-1 15,-3 6 0-15,-5 4 0 16,3-4 0-16,-4 1 0 15,4-7 0-15,0-9-1 16,2-8 0-16,5-13 0 16,5-9 0-16,-5-15 1 15,20-3 0-15,-4-13 0 16,0-9 0-16,3 0 0 15,-2-5 0-15,1 1 1 16,1 3-1-16,-5 6 0 16,-4 7 0-16,-1 10-1 0,-9 3 1 15,14 24-1-15,-10-1-1 16,-2 5 0-16,5 5-2 15,-2 0 0-15,6 2-2 16,0-8-3-16,11 6-10 16,-2-21-22-16,9 1 2 15,-3-13-2-15,10-3 3 16</inkml:trace>
  <inkml:trace contextRef="#ctx0" brushRef="#br5" timeOffset="287894.4667">14470 8978 86 0,'-4'11'36'16,"7"6"1"-16,-2-5 0 0,10 3-31 16,4-8-2-16,9-2 0 15,3-7-1-15,3-1 0 16,1-9-1-16,1 2 0 15,-5-7 0-15,-3 1-1 16,-7-2 0-16,-5 3 0 16,-11-2 0-16,-6 3-1 15,-8 2 1-15,-4 4-1 16,-6 5 1-16,-3 5-1 15,-2 8 1-15,1 5 0 16,0 7 0-16,5 7 0 16,6 1-1-16,8 2 1 0,7 2-1 15,8-5 0 1,11-1-4-16,5-14-8 0,15 7-27 15,1-17-1-15,12 0 0 16,0-12-2-16</inkml:trace>
  <inkml:trace contextRef="#ctx0" brushRef="#br5" timeOffset="289261.5447">15776 9004 58 0,'-22'-18'35'16,"7"15"-1"-16,-9 0 0 15,2 15-22-15,-13-7-3 16,9 12-1-16,-7-2-1 16,8 12-1-16,-1 1-2 15,8 6 0-15,8 2-1 16,9-2-1-16,9-3 0 15,13-2-2-15,11-9-1 16,11-12-1-16,17-8-4 16,-1-25-11-16,17-3-20 15,-2-19 0-15,8-3-1 16,-5-18 2-16</inkml:trace>
  <inkml:trace contextRef="#ctx0" brushRef="#br5" timeOffset="289627.5658">16307 8538 90 0,'-24'23'37'0,"6"17"0"16,-9 4 1-16,9 13-33 16,-3-2 0-16,7 7-1 15,2-1 0-15,5 2-2 16,2-6 1-16,1-5-1 15,3-10 0-15,2-4-1 16,0-11 0-16,3-6-1 16,-4-21 1-16,14 9-1 15,-4-15 0-15,6-6 0 0,1-4 0 16,-1-3 1-16,0 2-1 15,2 0 0-15,1 6-1 16,-4 8 1-16,-1 3 0 16,-14 0-1-16,20 16-2 15,-11-4 0-15,5 6-3 16,-5-9-3-16,20 16-19 15,-10-17-11-15,11 5 1 16,-2-11 0-16,10 0 1 16</inkml:trace>
  <inkml:trace contextRef="#ctx0" brushRef="#br5" timeOffset="290027.5886">16711 8995 83 0,'-21'11'37'16,"-7"1"0"-16,3 12 1 15,-8-3-27-15,11 13-4 16,-3-2-2-16,10 5 0 16,3-2-2-16,11-3 0 15,3-5-1-15,15-8-1 16,3-6 0-16,8-11-1 15,6-6 0-15,1-9 0 16,-1-5 0-16,0-8 0 16,-3-4 0-16,-7-1-1 15,-4 0 1-15,-4-1 0 16,-5 5 0-16,-4 3 0 0,-3 4 0 15,-4 8 0-15,0 12 0 16,0 0 1-16,-7 17-1 16,0 5 1-16,2 4-1 15,0 4 0-15,4 4-1 16,3-3 0-16,6-2-2 15,4-11 0-15,10-3-3 16,2-19-4-16,20 6-22 16,-6-21-6-16,9 1 1 15,-7-14-1-15</inkml:trace>
  <inkml:trace contextRef="#ctx0" brushRef="#br5" timeOffset="290343.6066">17233 9050 82 0,'0'0'35'0,"-18"23"0"15,5-1 1-15,-8-5-24 0,12 14-7 16,-5-5-1-16,8 4 0 15,-2-5-2-15,7-3 0 16,0-2 0-16,2-5-1 16,-1-15 1-16,0 0-2 15,15 3 1-15,-6-16-1 16,2-4 1-16,0-6 0 15,1-2-1-15,-1-5 1 16,1 2-1-16,1 1 1 16,-3 4-1-16,-1 6 0 15,2 4-1-15,-11 13 1 16,16-5-2-16,-16 5 1 15,23 24-2-15,-10-8 0 16,9 13-2-16,-6-8-6 0,18 10-26 16,-6-8 1-16,9 0 0 15,-1-12-1-15</inkml:trace>
  <inkml:trace contextRef="#ctx0" brushRef="#br5" timeOffset="290862.6364">17744 8995 95 0,'-13'-3'36'0,"-9"1"1"16,4 13 1-16,-8 2-30 16,9 10-1-16,-3 1-2 15,8 8-1-15,2 0-1 0,8-1 0 16,4-1-1-16,6-6-1 15,4-5 0-15,7-8-1 16,1-9 1-16,2-8-1 16,0-7 0-16,-1-6-1 15,0-7 1-15,-2-2 0 16,-2-1 0-16,-4 1-1 15,-4 5 1-15,-1 3-1 16,-2 5 1-16,-6 15-1 16,0 0 0-16,1 17 1 15,-3 12-1-15,-4 13 0 16,-1 9 1-16,0 9-1 15,-1 11 0-15,-1 0 1 16,-2 2-1-16,0-4 2 0,-2-7-1 16,1-7 1-16,1-14-1 15,-1-7 2-15,2-16 0 16,-4-10 0-16,3-11-1 15,3-11 0-15,4-10 1 16,-1-11-1-16,9-7 0 16,2-5-2-16,8-2 1 15,5-1-2-15,4 2 0 16,3-1-2-16,6 14-4 15,-9-6-26-15,12 17-6 16,-10-6 0-16,10 10 0 16</inkml:trace>
  <inkml:trace contextRef="#ctx0" brushRef="#br5" timeOffset="291185.6548">18031 9142 87 0,'0'0'37'0,"0"0"0"16,0 0 1-16,33-2-25 15,-9-9-7-15,11 1-1 16,1-7-1-16,8-2 0 16,-5-4-1-16,1 3 0 15,-9-2-1-15,-6 2 0 16,-11 2-1-16,-10 4 0 15,-15 4 0-15,-7 8 0 16,-9 6 0-16,-4 6-1 16,-5 6 1-16,0 11-1 15,2 2 1-15,7 6-1 0,7 0 1 16,8 2-2-16,12-1-1 15,7-9-4-15,21 4-25 16,-8-18-11-16,13-3 1 16,0-17 0-16</inkml:trace>
  <inkml:trace contextRef="#ctx0" brushRef="#br5" timeOffset="291800.6901">19159 9041 100 0,'-2'-16'37'0,"2"16"1"16,-3-25-2-16,3 25-33 0,-11-16 1 15,11 16-1-15,-18 2 1 16,6 10 0-16,-5 5-1 16,3 11 0-16,-1 1 0 15,3 9-1-15,3-2 0 16,5 2 0-16,5-5-1 15,10-5 0-15,6-10 0 16,10-9-1-16,7-13 1 16,3-11-1-16,1-8 0 15,2-7 0-15,-4-6 1 16,-6 0-1-16,-6-2 1 15,-10 4-1-15,-10 5 0 16,-8 8 0-16,-9 4 0 0,-3 6 0 16,-1 8-1-16,-1 3 0 15,5 5-1-15,13-5-1 16,-2 15-2-16,14-14-4 15,22 9-25-15,-1-15-7 16,16 2 1-16,1-10 0 16</inkml:trace>
  <inkml:trace contextRef="#ctx0" brushRef="#br5" timeOffset="292041.7039">19849 8521 90 0,'-19'-34'37'16,"-11"5"1"-16,5 22 1 0,-11 11-33 15,9 21 0-15,-3 17-1 16,8 19 0-16,-3 9 0 16,10 10-2-16,8 2 1 15,8-2-3-15,6-4 0 16,4-6-3-16,7-9-2 15,-6-24-11-15,13 1-24 16,-14-22-2-16,7-7 2 16,-18-9-2-16</inkml:trace>
  <inkml:trace contextRef="#ctx0" brushRef="#br5" timeOffset="292191.7124">19523 8936 125 0,'-15'-18'42'15,"15"18"0"-15,15-26-4 0,18 16-34 16,13-5-6-16,6-13-11 15,19 11-28-15,-7-8-2 16,9 7 0-16,-5-4-1 16</inkml:trace>
  <inkml:trace contextRef="#ctx0" brushRef="#br5" timeOffset="293048.7615">20637 8936 88 0,'-17'-5'36'0,"17"5"0"15,-23 12 2-15,16 1-31 16,-7 1-3-16,5 8 0 15,-2-2-1-15,2 6-1 16,1 1 0-16,6-5 0 16,-1 0-1-16,5-5 0 15,-1-4 0-15,-1-13 0 16,0 0 0-16,13 0 0 15,-7-14 0-15,2-5-1 16,0-6 1-16,1-1-1 0,0-6 1 16,2 2-1-16,-2 0 0 15,0 3 0-15,1 8 0 16,-5 4 1-16,-5 15-1 15,13-10 1-15,-13 10 0 16,11 11-1-16,-7 1 1 16,5 3 0-16,1-1-1 15,4 0 1-15,0-1 0 16,8-3 0-16,3-6-1 15,5-5 1-15,4-3-1 16,3-6 1-16,0-4-1 16,1 0 1-16,-5 0-1 15,-3-2 0-15,-7 4 1 16,-5 2-1-16,-5 3 1 0,-13 7-1 15,0 0 0-15,0 0 0 16,0 0-1-16,4 24 1 16,-7-6-1-16,-4 5-1 15,5 6-2-15,0-1 0 16,9 4-4-16,-5-11-10 15,15 4-21-15,-3-11 0 16,13 1 0-16,-1-16 0 16</inkml:trace>
  <inkml:trace contextRef="#ctx0" brushRef="#br5" timeOffset="293927.8116">21393 8878 87 0,'0'0'36'15,"-13"-13"1"-15,3 20 0 0,-13-4-28 16,8 15-4-16,-5-1 0 15,6 10 1-15,-1-2-2 16,6 8 0-16,4-6-1 16,9 2-1-16,6-9 0 15,9-5-1-15,7-8 0 16,4-10 0-16,5-6-1 15,1-9 0-15,-1-8 0 16,-5-3 0-16,-3-4-1 16,-8 0 1-16,-8 0 0 15,-8 2 0-15,-5 5-1 16,-6 2 1-16,-7 8 0 15,-3 9 1-15,1 3-1 16,2 7 1-16,1 5-1 0,8 3-1 16,6 3 3-16,5-2-2 15,10-1 0-15,2-3-1 16,8 0 1-16,-1-2 0 15,7-3 0-15,-3 0 0 16,-3 0 0-16,0 0 1 16,-7 1-1-16,-3 0 1 15,-4 3-1-15,-11-7 0 16,7 23 1-16,-12-9-1 15,0 5 0-15,-4 2 1 16,0 1-1-16,1 0 0 16,2-1 0-16,0-5 0 15,6-3 0-15,0-13 0 16,11 6 1-16,3-12-1 15,-1-6 0-15,3-6 0 0,0-4 0 16,2-5 0-16,-2-1 1 16,1-3-1-16,-2 2 0 15,-6 3 1-15,-1 4 0 16,-3 9 0-16,-5 13-1 15,3-12 0-15,-3 12 1 16,-3 16-1-16,0-1 0 16,3 1-1-16,3 4 1 15,3-3 0-15,3-2 0 16,4-3 0-16,4-3 1 15,3-7-1-15,2-3 1 16,0-4-1-16,0-6 1 0,-1-3-1 16,1-2 1-16,-3-6-1 15,1-2-2-15,-3 2 3 16,0 0-2-16,-5 4 1 15,1 5 0-15,-13 13 1 16,14-1-1-16,-13 11 0 16,-3 10 1-16,-3 5-2 15,-1 6 2-15,3 3-2 16,2 3-1-16,2-5-3 15,8 0 0-15,-1-12-5 16,19 10-12-16,-12-23-10 16,15 2-9-16,-6-13 1 15,9 1-1-15</inkml:trace>
  <inkml:trace contextRef="#ctx0" brushRef="#br5" timeOffset="294663.8538">22293 8915 109 0,'0'0'38'0,"0"0"1"15,-2 13-4-15,2-13-32 16,22 1-1-16,-5-1 0 16,10-1 1-16,0-2-2 15,2 0 1-15,-1-3-1 16,-2 0 0-16,-2-2 1 15,-3-2-2-15,-6-2 1 16,-8 1-1-16,-3-4 0 16,-6 2 2-16,-4-2-2 15,-6 6 1-15,-2 1-1 0,-6 8 1 16,2 3-1-16,-7 8 1 15,3 8-1-15,3 2 1 16,4 4 0-16,5 2-1 16,6 0 1-16,8-7-2 15,7 1 1-15,9-9-2 16,11-3-3-16,-1-9-2 15,14 3-3-15,-13-17-14 16,16 9-17-16,-14-9 1 16,7 5 0-16,-14-8 4 15,1 8 31-15,-10-1 5 16,-9-4 6-16,7 13 14 15,-15-11 17-15,0 12 0 16,0 0 2-16,0 0-2 0,-12-7-29 16,12 7-3-16,-12 19 0 15,5 0-1-15,-3 2-1 16,3 7 1-16,-4 0-2 15,4-1 1-15,2 1-2 16,2-5 0-16,1-6 0 16,2-17 0-16,13 11 0 15,-3-23-1-15,9-5 0 16,-3-7 0-16,5-6 0 15,1-4 0-15,0-3 0 16,-1 3 0-16,-2 1 0 16,1 11 1-16,-7 7-1 15,-2 9-1-15,-11 6 1 0,14 12 0 16,-9 6 0-16,1 5 1 15,1 4-2-15,2 0 0 16,8-3-1-16,3-6-2 16,14-4-3-16,-4-18-8 15,26 7-11-15,-9-22-15 16,12-5 0-16,-6-15-1 15,4-1 1-15</inkml:trace>
  <inkml:trace contextRef="#ctx0" brushRef="#br5" timeOffset="294835.8637">23425 8511 90 0,'-28'6'39'0,"4"22"2"16,-9 8-1-16,8 15-26 0,-8 6-9 16,8 6-3-16,3 3-1 15,3-4-3-15,9 2-3 16,-4-20-15-16,14 3-19 15,-5-16-1-15,11-6 0 16,-6-25 0-16</inkml:trace>
  <inkml:trace contextRef="#ctx0" brushRef="#br5" timeOffset="295009.8736">23159 8856 100 0,'0'0'38'15,"0"0"0"-15,9 12-1 16,14-7-34-16,1 2-5 15,1-5-2-15,14 4-10 0,-7-10-24 16,9 0 1-16,-11-5-1 16,7 2 0-16</inkml:trace>
  <inkml:trace contextRef="#ctx0" brushRef="#br5" timeOffset="295331.892">23491 8823 81 0,'0'0'38'16,"-15"1"0"-16,6 15 2 16,-13-8-25-16,15 14-8 15,-7-4-1-15,7 9-1 16,1-5-2-16,10 1 0 15,5-2-1-15,5-4 0 16,3-7-2-16,5-3 1 16,2-7-2-16,3-5 1 15,1-9 0-15,1-4 0 0,-4-5 0 16,-2-2 0-16,-1-2 0 15,-3-1 0-15,-2 2 0 16,-4 5 1-16,-4 5-1 16,-9 16 1-16,0 0-1 15,0 0 0-15,-4 20-1 16,-4 1-1-16,-2 5 0 15,2 2-3-15,7 3-2 16,-5-17-15-16,19 10-18 16,-2-15 0-16,17 1-1 15,-1-15 1-15</inkml:trace>
  <inkml:trace contextRef="#ctx0" brushRef="#br5" timeOffset="295804.9191">23981 8861 110 0,'-28'6'40'0,"11"11"1"15,-12-7-8-15,11 11-28 16,1-4-2-16,6 5 0 16,5-5-1-16,6 1-1 15,0-18 0-15,16 12-1 16,-1-14 0-16,5-5 0 15,2-8 0-15,0-4-1 16,0-2 0-16,1-2 0 16,0 0 1-16,-1 1 0 15,-6 5 0-15,-1 4 1 16,-5 6-1-16,-10 7 1 15,14 5 0-15,-14 5 0 0,-3 5 0 16,1 0-1-16,0 1 0 16,2-1 0-16,4-3 1 15,-4-12-1-15,28 8 0 16,-6-13 0-16,6-4 0 15,1-6 0-15,7-2 0 16,0-3 1-16,-3 0 0 16,1 3 0-16,-8 3 0 15,-1 6 0-15,-10 8 0 16,-15 0-1-16,11 22 0 15,-15-1-2-15,0 5 0 16,-6-1-8-16,12 16-13 16,-17-17-18-16,17 7-2 15,-6-12 1-15,10-1-2 0</inkml:trace>
  <inkml:trace contextRef="#ctx0" brushRef="#br5" timeOffset="296571.963">13597 10065 67 0,'2'-15'38'0,"-5"-4"-2"15,3 19 1-15,-13-6-14 16,11 18-17-16,-7 4-1 16,3 11-1-16,0 4-1 15,-1 7-1-15,-1 2-2 16,3 5 1-16,5 0-4 15,-3-4-1-15,11 3-6 16,-7-18-29-16,15-1-1 16,-5-17 3-16,8-4-4 15</inkml:trace>
  <inkml:trace contextRef="#ctx0" brushRef="#br5" timeOffset="296736.9724">13551 9595 76 0,'-20'-5'37'0,"8"10"-2"16,10 6-6-16,2-11-55 16,16 16-7-16,5-7 0 15,13 4-3-15</inkml:trace>
  <inkml:trace contextRef="#ctx0" brushRef="#br5" timeOffset="297096.993">14172 9997 89 0,'-21'11'37'0,"-8"-5"0"15,0 10 2-15,-8-4-32 16,9 8-2-16,4-3-1 15,9 3 0-15,1-1-2 16,14 1 1-16,9-5-2 16,8-2 0-16,9-5 0 15,6-1 0-15,5 0-1 16,3-2 0-16,-2 0 0 15,-6 4 0-15,-3 1 1 0,-9 5-2 16,-11 4 0-16,-10 5 2 16,-12 2-2-16,-9 1 1 15,-5 1-2-15,-6-2 0 16,4-1-5-16,-4-17-25 15,19 5-8-15,2-17 1 16,12 4-3-16</inkml:trace>
  <inkml:trace contextRef="#ctx0" brushRef="#br5" timeOffset="297736.0296">15134 10127 69 0,'13'-19'36'0,"1"9"-1"15,-14 10 2-15,0 0-26 16,0 0-3-16,-4 27 0 15,-7-3-2-15,6 10-1 16,-9 1-1-16,9 7 0 16,-1-4-2-16,7 0 0 15,5-8-1-15,6-8 0 16,8-13-1-16,9-12 1 15,7-12 1-15,3-11-1 16,5-9 1-16,3-6-1 16,-4-6 1-16,-3-1-2 15,-6 3 2-15,-6 8-1 16,-9 7-1-16,-5 13 0 15,-14 17 0-15,0 0 1 0,2 24-2 16,-6 9 0-16,-4 7-1 16,2 6 2-16,1 4-2 15,5-1 1-15,6-1-3 16,3-13 0-16,14-2-5 15,-5-28-14-15,24 5-18 16,-8-18 2-16,16-5-2 16,-10-17 0-16</inkml:trace>
  <inkml:trace contextRef="#ctx0" brushRef="#br5" timeOffset="298294.0615">15896 10072 94 0,'-18'-2'36'15,"4"15"1"-15,-3 2 0 0,14 17-34 16,-11 5 0-16,9 11 1 15,-3 1-1-15,6 7 0 16,2-2-2-16,4 0 2 16,-4-9-3-16,3-5 3 15,1-10-2-15,2-9 0 16,-6-21-1-16,14 7 0 15,-4-23 0-15,-1-11 0 16,3-9 0-16,-2-8-2 16,2-10 3-16,-2-2 0 15,-1-4 0-15,1 1 0 16,-2 4 1-16,1 6-2 15,3 7 2-15,0 11 0 16,5 6-2-16,1 13 1 16,4 9-1-16,3 9 0 0,0 8 0 15,-1 6 0-15,0 7 0 16,-1 2 0-16,-6 3 0 15,-5 5-2-15,-10 0 1 16,-5 1 0-16,-8-4 0 16,-6-2 0-16,-6-4 0 15,-9-5 0-15,1-4 0 16,-1-6 2-16,-1-1 0 15,1-2-1-15,3 3 1 16,3 9-1-16,3 5 1 16,2 15 0-16,3 10 0 15,3 9 1-15,0 10-3 0,3 5-1 16,3 2 1-16,1-6-3 15,4-1-2-15,-1-23-11 16,18 3-22-16,-6-25-4 16,15-8 1-16,1-21 1 15</inkml:trace>
  <inkml:trace contextRef="#ctx0" brushRef="#br5" timeOffset="298480.0721">16564 10437 118 0,'-27'16'42'0,"4"4"-1"0,-8-7-9 15,4-9-70-15,8 3-5 16,3-12 0-16,16 5-1 15</inkml:trace>
  <inkml:trace contextRef="#ctx0" brushRef="#br5" timeOffset="321401.3831">16451 10149 27 0,'7'-9'31'0,"-7"9"1"0,0 0 1 15,-2-23-13-15,2 23 2 16,-3-12-10-16,3 12-4 16,-5-11-1-16,5 11-2 15,0 0 0-15,0 0-2 16,-7 11-1-16,6 10 0 15,1 6-2-15,0 10 1 16,0 7-2-16,2 6 2 16,-1-1-2-16,4 1 2 15,2-2-2-15,3-6 1 16,1-8 1-16,4-7 0 15,2-7 0-15,5-9-1 16,4-6 0-16,0-10 1 16,4-8-1-16,-1-6 0 0,0-9 0 15,3-5 0-15,-3-6 2 16,-4-1-1-16,-5 1 1 15,-2 3-1-15,-4 5 1 16,-5 8-1-16,-3 10 1 16,-6 13-3-16,0 0 0 15,0 30 0-15,-1-1-1 16,-1 4 2-16,-1 3-1 15,5 4 0-15,2-6 0 16,5-5 3-16,4-8 0 16,6-11-1-16,3-12 1 15,6-12 0-15,3-12-1 16,1-11 0-16,-3-9 2 15,1-6-1-15,-5-3 1 0,-3 0-3 16,-7 3 2-16,-7 6-2 16,-4 8 0-16,-4 8-1 15,3 12-3-15,-6 4-1 16,3 14-4-16,0 0-23 15,18 12-7-15,-5 1 1 16,12 7 0-16</inkml:trace>
  <inkml:trace contextRef="#ctx0" brushRef="#br5" timeOffset="322543.4485">17607 10150 98 0,'-15'-6'36'0,"-9"0"0"15,1 21-4-15,-14-3-26 16,3 15-2-16,-4 4 0 15,6 9 0-15,-3 4-2 16,9 4 1-16,4-2-2 16,14-2 1-16,11-8-2 15,14-12 2-15,13-10-1 16,11-11-1-16,8-12-1 15,6-10 1-15,4-10-1 16,-6-8 0-16,-2-5 2 0,-10-5-2 16,-8 3 2-16,-10 0-1 15,-10 6 1-15,-8 3-1 16,-7 8 2-16,-5 8-1 15,-5 8 0-15,-2 11 0 16,-1 8 0-16,1 12-2 16,3 5 1-16,1 9 0 15,6 0-1-15,5 3 1 16,8-2-2-16,8-6 2 15,7-6-2-15,8-11 3 16,4-7-1-16,7-10 0 16,2-5 1-16,-3-4-1 15,-4-4 2-15,-3-2-2 16,-6 0 1-16,-5 5-1 0,-9 0 2 15,-5 6-2-15,-10 9-1 16,0 0 1-16,2 19-2 16,-13 1 1-16,3 9 0 15,-1 4 1-15,0 3-2 16,-2 0 2-16,5-2-1 15,-1-7 2-15,10-7-1 16,-3-20 1-16,17 0-1 16,-1-17 0-16,5-10 0 15,3-9-1-15,1-4 2 16,-1-6 0-16,-1 2 0 15,-4 5-1-15,-4 5 2 16,-6 8-2-16,-4 7 1 16,-1 9 1-16,-4 10-2 0,0 0 0 15,18 12-1-15,-7-1 1 16,8 2 0-16,4 0-2 15,6-3 2-15,9 0 0 16,2-3-1-16,1-2 0 16,2-3 1-16,-1-3-1 15,-7 0 1-15,-5-4 1 16,-9 2-2-16,-11-7 1 15,-10 10 0-15,-2-17 0 16,-14 9 1-16,-5 2-1 16,-7 5 2-16,-2 6-3 15,-3 5 2-15,2 13 0 16,1 10-1-16,7 6 2 0,7 5-2 15,7 3 1 1,13-2-1-16,10-7 2 0,10-13-1 16,10-13-1-16,9-19 1 15,4-19 0-15,5-18 1 16,4-16-2-16,-4-13 3 15,-3-11-3-15,-8-5 2 16,-5-4-1-16,-6 5 0 16,-11 8-1-16,-9 15 0 15,-6 14 0-15,-9 23 0 16,-9 24-1-16,-4 28 1 15,-7 22 0-15,1 24-1 16,-3 11-3-16,10 11-1 16,2 0-2-16,20 9-13 0,-2-22-17 15,24-3-6 1,3-24 3-16,17-10-2 0</inkml:trace>
  <inkml:trace contextRef="#ctx0" brushRef="#br5" timeOffset="322866.4669">19244 10104 103 0,'-40'13'39'0,"5"17"2"15,-3-4-2-15,10 6-24 16,7-2-12-16,14 0 0 15,11-7-2-15,14-5 0 16,11-7-2-16,9-6 2 0,4-5-1 16,2 0 0-16,-2-1 2 15,-5 1-2-15,-11 5 0 16,-8 5 1-16,-14 7-1 15,-8 8 0-15,-14 4-1 16,-2 3 2-16,-9 2-2 16,-3-2 1-16,3-3-2 15,4-11-5-15,19 7-25 16,6-25-9-16,0 0 0 15,28-5-2-15</inkml:trace>
  <inkml:trace contextRef="#ctx0" brushRef="#br5" timeOffset="323008.4751">19703 10611 127 0,'-22'16'41'16,"-5"-12"-4"-16,1-9-33 15,26 5-46-15,-19-34-1 16,24 12-2-16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39:58.20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3T23:39:58.43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2266 988 90 0,'0'0'36'0,"0"0"2"15,0 0-11-15,17-53-23 16,-17 53-2-16,0 0 1 16,0 0 0-16,0 0-1 15,0 0 1-15,0 0 1 16,0 0-1-16,39 62 0 15,-28 11-1-15,4 16 0 16,-4 11-1-16,-7-5 1 16,-3 3-2-16,4-7-1 15,-5-18 0-15,1-34 1 16,1-16 0-16,-2-23 0 15,15-21 0-15,1-23 0 16,-16 44-1-16,27-71-1 0,-17 22 4 16,3-7-3-16,-2-4 3 15,1-5-3-15,-1-2 2 16,-5-9-1-16,-2 5 4 15,3 2-2-15,-6 9-1 16,4 4 1-16,-5 56-2 16,9-74 1-16,-9 74 0 15,0 0 0-15,22-53 0 16,-22 53-1-16,0 0 1 15,78 12 0-15,-78-12 0 16,95 22 0-16,-40-15 1 16,7-1-1-16,-1-3 0 15,2-2 0-15,0-4 0 16,0-2-1-16,-4 2 1 0,0 3-1 15,-2 4-1-15,-7 8 3 16,-50-12-2-16,44 40-1 16,7 33 0-16,-26 26 0 15,-20 28-2-15,0 15-1 16,-10-29-2-16,20-10-5 15,29-25-27-15,12-52-1 16,21-12 0-16,-5-17 1 16</inkml:trace>
  <inkml:trace contextRef="#ctx0" brushRef="#br0">4124 1417 114 0,'0'0'39'16,"0"0"2"-16,-3-53-5 0,3 53-27 15,0 0-4-15,-59-36-2 16,27 46 0-16,-20 3-3 15,9 14 2-15,0 12-2 16,12 12 1-16,4 0-2 16,17 8 1-16,8-12-1 15,11-1 1-15,9-14-1 16,6-13 0-16,9-15 0 15,6-14 1-15,4-12-1 16,2-17 1-16,-4-10 1 16,-41 49-1-16,33-62 1 15,-33 62 0-15,32-74 0 16,-32 74-1-16,16-75 1 15,-16 75-2-15,7-64 3 16,-7 64 0-16,-9-52-2 0,9 52 0 16,0 0 0-16,-19-49 0 15,19 49 0-15,0 0 0 16,0 0 0-16,0 0 0 15,0 0 0-15,0 0 0 16,49-49 0-16,-49 49 0 16,0 0 0-16,63 14 0 15,-63-14 0-15,50 12 0 16,-50-12 0-16,81 22 0 15,-48 4 0-15,-11 12 0 16,-20 7 0-16,-17-10 0 16,-2 13 0-16,6-3 0 15,0-8-2-15,11-14 2 16,5-10-1-16,8-13 1 0,3-8 1 15,3-11-1-15,-1-7 2 16,-18 26-2-16,0 0 0 16,33-61 0-16,-33 61 0 15,23-54 0-15,-23 54 0 16,21-54 0-16,-21 54 0 15,0 0 0-15,23-59 0 16,-23 59 0-16,0 0 0 16,42-24 0-16,-30 25 0 15,4 9 0-15,-7 16 0 16,8 11 0-16,-1-7 0 15,15-10 0-15,-31-20 0 16,0 0 0-16,53-4 0 16,-53 4 0-16,47-21 0 0,-47 21 0 15,48-31 0-15,-48 31 0 16,0 0 0-16,69-53 0 15,-69 53 0-15,0 0 0 16,50-30 0-16,-55 40 0 16,16 5 0-16,3 16 0 15,-15 17 0-15,-4 10 0 16,5 15-22-16,-14-3-19 15,14-3-3-15,-1-36 3 16,21-7-2-16</inkml:trace>
  <inkml:trace contextRef="#ctx1" brushRef="#br0">6966 5195 0,'-23'-11'0,"0"-1"0,23 12 0,0 0 0</inkml:trace>
  <inkml:trace contextRef="#ctx0" brushRef="#br0" timeOffset="1448.0827">5434 1333 111 0,'-34'16'37'0,"16"0"3"16,18-16-7-16,24 6-28 15,-24-6 0-15,0 0-1 16,74-15 1-16,-74 15-2 16,71-18 1-16,-71 18-2 15,68-26 1-15,-68 26 0 16,64-31-3-16,-64 31 0 15,48-36 0-15,-48 36 0 16,0 0 0-16,0 0 0 0,21-63 0 16,-21 63 0-16,0 0 0 15,-67-2 0-15,0 19 0 16,-5 13 0-16,-2 10 0 15,16 15 0-15,6-16 0 16,37 10 0-16,35-12 0 16,35-24-6-16,23-7-11 15,-8-17-17-15,24-4-5 16,-94 15-1-16,94-23-1 15</inkml:trace>
  <inkml:trace contextRef="#ctx0" brushRef="#br0" timeOffset="1814.1037">6121 1245 126 0,'0'0'39'16,"0"0"3"-16,0 0-8 16,-13 27-30-16,-7 10 1 15,-6 9-2-15,11 8-1 16,-11-4-2-16,10-1 0 15,10-15 0-15,5-5 0 16,4-13 0-16,9-13 0 16,5-15 0-16,8-12 0 15,5-10 0-15,-30 34 0 16,0 0 0-16,54-70 0 15,-54 70 0-15,42-55 0 16,-42 55 0-16,37-49 0 16,-37 49 0-16,0 0 0 15,51-38 0-15,-21 39 0 0,-16 9 0 16,9 20 0-16,-9 5 0 15,1 11-2-15,13 0-19 16,-6-11-19-16,27-26-1 16,-2-20 1-16,-47 11-2 15</inkml:trace>
  <inkml:trace contextRef="#ctx0" brushRef="#br0" timeOffset="2027.1159">7072 841 120 0,'0'0'42'0,"28"-60"1"0,-28 60-1 16,0 0-36-16,0 0-4 16,-18 40-2-16,-7 55 0 15,-9 27 0-15,2 8 0 16,15 6-4-16,-6-47-16 15,29-5-18-15,-7-26-3 16,10-18 1-16,-11-19-2 16</inkml:trace>
  <inkml:trace contextRef="#ctx0" brushRef="#br0" timeOffset="2215.1266">6928 1363 139 0,'0'0'44'0,"0"0"-2"15,0 0-12-15,-1-52-30 16,1 52 0-16,0 0-30 16,60-45-11-16,-60 45-3 15,79-28 0-15,-26 18-2 16</inkml:trace>
  <inkml:trace contextRef="#ctx0" brushRef="#br0" timeOffset="2868.1639">7717 1328 69 0,'-46'-31'37'0,"46"31"-1"0,0 0 3 15,0 0-16-15,0 0-15 16,0 0-1-16,0 0 1 16,-51-37-2-16,36 40-2 15,1 14 1-15,0 11-2 16,3-1 0-16,-5 4-1 15,6 9 0-15,0-3-2 16,15-1 3-16,16-21-3 16,9-8 0-16,9-9 0 15,10-6 0-15,3-9 0 16,-52 17 0-16,56-30 0 15,-56 30 0-15,61-42 0 16,-61 42 0-16,55-49 0 16,-55 49 0-16,53-48 0 0,-53 48 0 15,0 0 0-15,58-55 0 16,-58 55 0-16,45-14 0 15,-31 25 0-15,-8 15 0 16,-10 17 0-16,2 16-4 16,-3 5-1-16,12 1-1 15,5-10-4-15,6-27-7 16,28-8-15-16,-11-18-8 15,18-10 2-15,-6-15-1 16</inkml:trace>
  <inkml:trace contextRef="#ctx0" brushRef="#br0" timeOffset="3419.1955">8508 1323 101 0,'0'0'38'0,"24"-52"2"0,-24 52 0 16,-9-11-21-16,-9 19-16 15,6 20 1-15,-12 15-3 16,10 12 1-16,-9-2-1 15,8 0 0-15,10-16-1 16,5-7 0-16,2-8 0 16,4-10 0-16,6-12 1 15,2-13-1-15,3-7 1 16,2-11-1-16,-19 31 3 15,0 0-3-15,33-66 0 16,-33 66 0-16,23-53 0 16,-23 53 0-16,22-50 0 15,-22 50 0-15,0 0 0 16,34-58 0-16,-34 58 0 0,0 0 0 15,18-33 0-15,1 27 0 16,-1 10 0-16,6 11 0 16,-5-1 0-16,-19-14 0 15,0 0 0-15,0 0 0 16,61 11 0-16,-61-11 0 15,0 0 0-15,53-27 0 16,-53 27 0-16,0 0 0 16,50-46 0-16,-50 46 0 15,0 0 0-15,48-43 0 16,-48 43 0-16,0 0 0 15,0 0 0-15,77-31 0 16,-69 50 0-16,1 14 0 0,-8 13 0 16,2 12 0-16,-14-18 0 15,10 3-9-15,10-10-12 16,-10-20-15-16,20-5-6 15,-9-11 0-15,16-7-2 16</inkml:trace>
  <inkml:trace contextRef="#ctx0" brushRef="#br0" timeOffset="8367.4785">10866 1523 70 0,'10'14'34'16,"2"2"-1"-16,-10-3-2 15,8 0-23-15,-10-13-1 0,-2 17 0 16,2-17 0-16,-15 5-1 16,-4-16-1-16,1-3-1 15,-9-6 0-15,-3-13-2 16,30 33 1-16,0 0-2 15,-67-75 1-15,67 75-2 16,-62-72 1-16,62 72-2 16,-70-88 2-16,36 42-1 15,2-1 0-15,1-18-1 16,0 5 1-16,6-2 1 15,6-2-1-15,7-1 1 16,4-1-1-16,8 0 1 0,8 7 0 16,-8 59 0-1,38-92-1-15,-38 92 1 0,55-41-2 16,-55 41 0-16,50 11 1 15,-50-11 1-15,33 64-1 16,-50-26 1-16,21 90-1 16,-21 30 2-16,-22 17-2 15,-12 3 3-15,-22-46-3 16,24-15 1-16,30-38-2 15,53-59 0-15,35-24-3 16,19-35-8-16,-26 15-25 16,5-4-2-16,7-10 3 15,7-1-6-15</inkml:trace>
  <inkml:trace contextRef="#ctx0" brushRef="#br0" timeOffset="8879.5078">11894 891 94 0,'0'0'38'0,"8"-78"1"16,-8 78-5-16,12-60-30 15,-12 60 0-15,0 0 0 16,0 0-1-16,0 0-1 15,0 0 1-15,0 0 0 16,0 0-1-16,33 52 0 0,-33 45-1 16,-11 19-1-16,2 24 0 15,-3 3-3-15,-6-27-2 16,18-9-32-16,-2-30-1 15,27-42-1-15,-3-19-1 16</inkml:trace>
  <inkml:trace contextRef="#ctx0" brushRef="#br0" timeOffset="9462.5412">12407 1273 76 0,'43'-53'41'0,"-43"53"-2"16,0 0 2-16,33-61-13 15,-33 61-26-15,0 0 1 0,-8 16-1 16,-12 42 1-16,-18 17-2 16,1-3 1-16,-5-1-1 15,12 0 0-15,2-17-1 16,14-13 1-16,9-16-1 15,5-25 1-15,15 2-1 16,5-21 0-16,6-14 1 16,-1-7-1-16,-25 40 1 15,33-49 0-15,-33 49 0 16,31-60 0-16,-31 60 0 15,32-55-1-15,-32 55 1 16,25-53-1-16,-25 53 1 16,0 0-1-16,24-57 0 15,-2 51 0-15,-10 6 0 0,13 14 1 16,-4 7-2-16,10 5 2 15,4-5-1-15,15-11 0 16,-50-10 1-16,59-4 0 16,-59 4 1-16,70-20-2 15,-70 20 0-15,79-29 0 16,-79 29 0-16,69-32 0 15,-69 32 0-15,70-31 0 16,-70 31 0-16,52-19 0 16,-33 12 0-16,8 18 0 15,-11 9 0-15,-16 19 0 16,-15 11-3-16,4 8-1 15,1 1-1-15,11-11-2 0,14-10-5 16,-1-24-14-16,28-2-14 16,-3-18 2-16,19-5-1 15,-7-15 1-15</inkml:trace>
  <inkml:trace contextRef="#ctx0" brushRef="#br0" timeOffset="10042.5744">13604 1296 109 0,'0'0'40'16,"0"0"1"-16,12-25-2 15,-12 25-34-15,-17 21-2 16,6 14 0-16,-10 14-1 16,-1 11 0-16,3-2-2 15,9 7 1-15,5-20-1 0,4-5 1 16,1-7-1-16,0-10 0 15,2-13 0-15,-2-10 0 16,14-11 0-16,1-11 0 16,1-13 1-16,2-11-1 15,-18 46 0-15,29-62 1 16,-29 62 0-16,31-83-2 15,-31 83 1-15,50-81 0 16,-50 81 0-16,49-80 0 16,-49 80 0-16,57-65-1 15,-57 65 1-15,54-55 2 16,-54 55-1-16,62-47-1 15,-62 47 1-15,25-2 0 16,22 17-1-16,-8 33 0 16,-20 18-1-16,-13-4 1 0,-13 2-2 15,-7-5 2-15,-14-12-2 16,-3-17 2-16,-1-6 0 15,-2-10-1-15,3-7 1 16,1-4 0-16,2 1 1 16,1-1-1-16,4 5 1 15,1 8-1-15,-1 9 0 16,2 10-1-16,-2 11 2 15,-1 10-2-15,-3 4 1 16,1 9-2-16,3-2 1 16,2-6-4-16,9-5 0 15,2-13-4-15,23-6-11 16,-9-24-17-16,28-6-2 15,-2-29 0-15,18-4-1 0</inkml:trace>
  <inkml:trace contextRef="#ctx0" brushRef="#br0" timeOffset="10455.598">14253 1375 115 0,'0'0'41'15,"31"-40"2"-15,-4 16-2 16,-13 18-37-16,-10 18-1 15,-11 13-1-15,-4 18 1 16,-14 1-2-16,11 4-1 16,9-11 0-16,2-1 2 15,8-6-2-15,9-6 0 0,9-11 0 16,5-10 0-16,9-13 0 15,5-11 0-15,6-10 0 16,1-7 0-16,-49 38 0 16,55-49 0-16,-55 49 0 15,48-56 0-15,-48 56 0 16,44-52 0-16,-44 52 0 15,20-31 0-15,-2 14 0 16,-18 17 0-16,9 15 0 16,-13 11 0-16,-3 14 0 15,2 14 0-15,1 1-4 16,11-16-4-16,19-11-12 15,-4-24-11-15,21-4-11 0,0-18 1 16,18-12 0 0,-61 30 1-16</inkml:trace>
  <inkml:trace contextRef="#ctx0" brushRef="#br0" timeOffset="10666.6101">15335 927 109 0,'41'-85'43'0,"-41"85"0"16,0 0-1-16,13-57-24 15,-13 57-18-15,-21 37 0 16,-19 46 0-16,-5 41 0 16,-6 17 0-16,4-14 0 15,17-24-6-15,17-28-12 16,37-15-18-16,3-31-6 15,17-11 1-15,3-17-3 0</inkml:trace>
  <inkml:trace contextRef="#ctx0" brushRef="#br0" timeOffset="11018.6302">15775 1210 118 0,'25'-76'45'0,"-25"76"0"16,0 0-1-16,0 0-41 15,-52-27-3-15,52 27 0 16,-52 25 0-16,-5 11 0 16,13 2 0-16,44-38 0 0,0 0 0 15,0 0 0-15,0 0 0 16,-22 57 0-16,22-57 0 15,40 14 0-15,15-3 0 16,-16-6 0-16,3 14 0 16,-22 9 0-16,-6 9 0 15,-28 4 0-15,-10 5 0 16,-14-3 0-16,-2-5 0 15,8-4-7-15,2-19-9 16,30-4-11-16,0-11-14 16,23-17 0-16,3-6-2 15,23-8 1-15</inkml:trace>
  <inkml:trace contextRef="#ctx0" brushRef="#br0" timeOffset="11386.6513">16044 1281 119 0,'18'-4'44'0,"-18"4"-1"15,-8 26 0-15,7-13-42 16,24-11 2-16,11-1-1 16,-34-1-2-16,0 0 0 15,70-15 0-15,-70 15 0 16,56-18 0-16,-56 18 0 15,53-27 0-15,-53 27 0 16,0 0 0-16,58-56 0 16,-58 56 0-16,0 0 0 15,0 0 0-15,11-63 0 0,-11 63 0 16,0 0 0-16,-46 34 0 15,-12 4 0-15,6 15 0 16,-7 0 0-16,29 15 0 16,17-4 0-16,37-11 0 15,36-28 0-15,14-18-8 16,28-4-12-16,-5-19-7 15,26 3-15-15,-10-7-1 16,7 2-1-16,-16-2 1 16</inkml:trace>
  <inkml:trace contextRef="#ctx0" brushRef="#br0" timeOffset="11515.6585">17163 1581 131 0,'-20'13'46'16,"-4"-17"-4"-16,15-7-6 0,11-14-52 15,-2-10-18-15,27 1-11 16,-3 4 0-16,15 5-2 15</inkml:trace>
  <inkml:trace contextRef="#ctx0" brushRef="#br1" timeOffset="15735.9">3207 2111 59 0,'0'0'32'0,"-3"-18"-8"15,3 18 3-15,-1-10-14 16,1 10-5-16,0 0-3 16,0 0-1-16,0 0-2 15,19 3-1-15,-1-1 0 16,7 1-1-16,11-2 1 15,12 0 0-15,11-3-1 16,11-1 1-16,14-2-1 16,11 1 1-16,14-2-1 15,10 1 1-15,12-2-1 16,9 0 1-16,13 0 0 15,9 0 0-15,14-1 1 0,8 0-1 16,13-4 1-16,12 1-1 16,12-4 0-16,17 0 1 15,6-1-2-15,14-3 2 16,10 1-2-16,8 2 1 15,2-1-2-15,4 1 1 16,2 4 0-16,0-1 0 16,-1-1-1-16,6-1 1 15,0-1-1-15,11-1 1 16,7-5 0-16,9 2 1 15,7 0-1-15,11 0 1 16,2-1 0-16,0 5 0 16,2 2 0-16,-2 4-1 15,-2 3 1-15,-7 1 0 16,-7 2 0-16,-7 3 0 0,-11 1 0 15,-5 1 0-15,-15 3-1 16,-7-1 1-16,-15 0 0 16,-5-1 0-16,-9-2 0 15,-10 0 0-15,-5-2 0 16,-12-2-1-16,-12 0 0 15,-11-1 0-15,-17-1 0 16,-18 0-1-16,-23 4 0 16,-24-2 0-16,-25 4-1 15,-23-4-1-15,-16 6-3 16,-28-5-26-16,-3 9-2 15,-19-6-2-15,-11 5 0 16</inkml:trace>
  <inkml:trace contextRef="#ctx0" brushRef="#br2" timeOffset="20332.1629">2160 2537 89 0,'-10'-49'37'0,"-18"0"-1"16,4 20-5-16,-20-2-23 15,5 19-1-15,-5 11-3 16,3 21 0-16,0 12-1 15,4 21 1-15,5 19-2 16,4 16 1-16,8 17-2 16,8 16 1-16,4 12-1 15,4 3-1-15,1-2-2 0,3-13-1 16,7-6-5-16,-10-30-29 15,14-12-2-15,-7-31 1 16,8-18-2-16</inkml:trace>
  <inkml:trace contextRef="#ctx0" brushRef="#br2" timeOffset="21606.2358">1560 3268 112 0,'-30'-13'40'15,"0"-2"0"-15,18 19-1 16,2-11-34-16,20 7-2 15,16-6-2-15,17-3-1 16,17-6 0-16,14-4-1 0,14-1-1 16,6-5 0-16,9 4-1 15,-3-2-1-15,-1 8 0 16,-10 0-1-16,-11 8 0 15,-13 0 0-15,-12 8 2 16,-15-1 0-16,-10 4 2 16,-12 1 0-16,-16-5 2 15,11 20 1-15,-18-4 1 16,-2 11 1-16,-9 5-1 15,4 9 1-15,-5 2 0 16,2 6-1-16,0 0-1 16,2-4 1-16,1-5-2 15,6-8 0-15,3-8 0 16,6-12 1-16,-1-12-2 0,16-11 1 15,-1-12 0-15,1-14 0 16,5-11 0-16,2-5-1 16,-1-8 1-16,2-2 0 15,-1-1-1-15,-4 7 0 16,-3 4 1-16,-1 15-1 15,-3 3 0-15,-1 11 1 16,1 7-1-16,2 8 0 16,4 5 1-16,7 0-1 15,4-1 0-15,12-1 0 16,2 2 0-16,6-1 0 15,3 0-1-15,-5-2 1 16,-4 4 0-16,-6 0 0 16,-8 6-1-16,-10 5 2 15,-10 6-1-15,-10 6 0 0,-7 10 0 16,-8 8 1-16,-4 10-1 15,-2 7 0-15,-4 4 1 16,6 2-1-16,3 0 1 16,6-2-1-16,9-8 0 15,7-10 1-15,13-12-1 16,8-16 0-16,10-17-1 15,4-15 1-15,5-16 0 16,1-11-1-16,-1-10 1 16,-4-6-1-16,-6-1 1 15,-11-1-1-15,-8 3 1 16,-10 8 0-16,-10 11 0 15,-8 8 1-15,-3 11-1 16,-4 14 0-16,3 3 1 0,2 12-1 16,6 6 1-16,13 6-1 15,8-4 0-15,15-2 0 16,10-6 1-16,10-2-1 15,6-6 1-15,4-1 0 16,3-4-1-16,-7 2 1 16,-5-2-1-16,-11 6 0 15,-9 9 0-15,-8 0 0 16,-11 12-1-16,-9 3 1 15,-9 12 0-15,-3 2 0 16,-7 8 0-16,0 1 0 16,-1-2 0-16,4-2 0 15,4-7 0-15,8-12 1 16,3-23-1-16,28-4 0 15,0-19 0-15,8-16 0 0,3-8 0 16,2-10 0-16,4-6 0 16,-7 2 1-16,-6 9 0 15,-5 9 2-15,-7 12-3 16,-12 16 0-16,-8 15 0 15,-2 14 0-15,-8 10 0 16,1 6 0-16,6 5 0 16,4-2 0-16,8-3 0 15,14-14 0-15,13-10 0 16,8-11 0-16,8-12 0 15,3-5 0-15,-3-10 0 16,-1 3 0-16,-12-2 0 0,-6 7 0 16,-14 6 0-16,-2 15 0 15,-17 3 0-15,5 28 0 16,-8 2 0-16,-4 8 0 15,2 9-3-15,-7-4-10 16,13 18-10-16,-16-27-10 16,19 13-9-16,-6-21-1 15,14-1-1-15,-2-15 3 16</inkml:trace>
  <inkml:trace contextRef="#ctx0" brushRef="#br2" timeOffset="22419.2823">6014 2798 110 0,'0'0'38'0,"0"0"0"16,-10 6-3-16,7 11-30 15,-1 1-2-15,1 6 0 16,1 0 0-16,1 6-1 15,1-2 0-15,6-1 0 16,3-5 0-16,11-12-1 0,5-5 0 16,11-10 0-16,7-8 0 15,8-10 0-15,5-6-1 16,0-6 1-16,0-3-1 15,-4-3-1-15,-6 2 2 16,-7 2-2-16,-10 8 1 16,-9 5-2-16,-5 11 2 15,-15 13 0-15,9 17 0 16,-14 19 2-16,-4 23-2 15,-6 21 1-15,-4 19-2 16,-3 19 2-16,-5 8-1 16,-3 5-1-16,-2-3 1 15,-1-11 0-15,1-12 0 0,-2-21 0 16,0-20 0-16,0-21 0 15,0-23 1-15,1-19-1 16,4-21-1-16,0-16-1 16,6-16-1-16,1-16-1 15,10-5-7-15,2-21-12 16,21 14-16-16,-4-10 1 15,20 20-2-15,-2-4 1 16</inkml:trace>
  <inkml:trace contextRef="#ctx0" brushRef="#br2" timeOffset="22803.3042">7269 2357 95 0,'-1'-17'38'16,"1"17"2"-16,0 0-1 16,-3 37-21-16,-11-2-13 15,2 15-2-15,-5 9 0 16,3 13 0-16,-4 6-2 15,3 4 1-15,6-3-1 0,5-7-1 16,9-10-2-16,7-17 0 16,16-12-4-16,1-33-15 15,25 0-16-15,-8-33-2 16,16-5 1-16,-8-27-4 15</inkml:trace>
  <inkml:trace contextRef="#ctx0" brushRef="#br2" timeOffset="22980.3144">7755 2198 115 0,'-14'8'41'0,"3"44"0"16,-19 12-1-16,12 25-31 16,-12 5-5-16,7 6-1 15,-4-2-1-15,8-3-2 0,7-7-5 16,9-20-3-16,18 0-19 15,-2-28-13-15,20-3-1 16,-1-29 0-16,16 0-1 16</inkml:trace>
  <inkml:trace contextRef="#ctx0" brushRef="#br2" timeOffset="23122.3224">8089 2967 110 0,'-25'37'41'15,"1"22"-1"-15,-9-6-4 16,2 1-41-16,9 8-32 15,-4-11-2-15,17 4-1 16,-1-17-1-16</inkml:trace>
  <inkml:trace contextRef="#ctx0" brushRef="#br2" timeOffset="23769.3594">9879 2277 100 0,'0'-15'38'0,"0"15"1"16,0 0-10-16,10 18-23 15,-10 13-2-15,2 18 0 16,-2 13-2-16,3 10 1 16,-2 16-2-16,-1 8 1 15,-1 3-2-15,-3 2 2 16,0-4-2-16,-3-8 0 15,4-6-3-15,-4-16-5 0,14-6-29 16,-4-28-2-16,12-7 1 16,-1-31-2-16</inkml:trace>
  <inkml:trace contextRef="#ctx0" brushRef="#br2" timeOffset="23994.3724">9860 2350 93 0,'-27'-4'40'16,"27"4"1"-16,0 0-2 16,31-22-23-16,24 4-14 15,24-6-1-15,17-5-1 0,16-6 0 16,11 6-3-16,-5-6-6 15,11 20-28-15,-31-5-2 16,-8 23 0-16,-31-4-2 16</inkml:trace>
  <inkml:trace contextRef="#ctx0" brushRef="#br2" timeOffset="24206.3845">10145 2652 103 0,'-46'43'43'16,"17"-26"-2"-16,33-1-1 15,16-18-31-15,38-15-9 16,31-11 1-16,20-5-2 0,14-4-1 16,4-6-4-16,9 20-17 15,-16-19-16-15,0 24 0 16,-27-7-2-16,-6 24 1 15</inkml:trace>
  <inkml:trace contextRef="#ctx0" brushRef="#br2" timeOffset="24406.3959">11257 2606 99 0,'-13'-3'41'16,"13"3"1"-16,22-15-3 15,19-4-27-15,6 1-10 16,10 0-2-16,9-1 0 0,0 5-1 15,-2 7-3-15,-7-1-7 16,-1 22-25-16,-29-7-5 16,-7 19 2-16,-21-10-3 15</inkml:trace>
  <inkml:trace contextRef="#ctx0" brushRef="#br2" timeOffset="24580.4059">11091 2949 105 0,'-26'23'42'0,"23"3"0"15,3-26-1-15,51 7-26 16,10-18-14-16,16-15-3 16,22 4-9-16,-7-24-18 0,20 14-11 15,-12-14-2-15,10 11-1 16,-16-8-1-16</inkml:trace>
  <inkml:trace contextRef="#ctx0" brushRef="#br2" timeOffset="25414.4536">13404 2573 69 0,'0'0'40'15,"4"-27"-2"-15,-4 27 1 16,4-23-11-16,-4 23-25 16,0 0 1-16,-7 17-1 15,-4 6 0-15,-5 13 0 0,-7 8-1 16,-5 13 1-16,-5 7-1 15,0 4 1-15,1-1-2 16,4-4 2-16,9-7-2 16,9-12 0-16,11-16-1 15,14-21 1-15,13-18-1 16,9-15 0-16,5-15 1 15,2-12-1-15,1-9 0 16,-2-6 0-16,-5-4 0 16,-9 2-1-16,-6 4 2 15,-8 8-2-15,-6 12 1 16,-4 8-1-16,-3 14 1 15,-3 12 1-15,1 12-1 16,1 14 0-16,6 8 0 16,5 7 1-16,9-1-1 0,10-2 1 15,12 0-1-15,9-8 0 16,7-9 1-16,11-5 0 15,0-10 0-15,1-7 0 16,-4-7-1-16,-7-7 2 16,-6-2-2-16,-9-3 0 15,-9 1 0-15,-6 1 0 16,-10 3 0-16,-5 6 0 15,-5 10 0-15,-10 11 0 16,8 17 0-16,-10 14 0 16,-5 16 0-16,-4 8 0 15,0 9 0-15,-1 10 0 16,0 2 0-16,3-4 0 15,11-3-8-15,3-19-3 0,30 1-15 16,-7-29-8-16,30-3-8 16,1-24 0-16,24-3-1 15</inkml:trace>
  <inkml:trace contextRef="#ctx0" brushRef="#br2" timeOffset="25955.4845">15513 2637 112 0,'6'-30'40'0,"-3"18"1"15,-21-21-7-15,0 14-31 16,-11-3 2-16,-4 7-2 16,-13 8-1-16,-10 11 1 15,-7 10-1-15,-3 13 1 16,0 11-1-16,3 10 1 15,5 9-1-15,10 3-2 16,13 1 0-16,15-5 0 16,17-5 0-16,18-7 0 15,18-12 0-15,19-12 0 16,14-13 0-16,8-12 0 15,5-12 0-15,4-12 0 16,-5-10 0-16,-5-6 0 16,-9-7 0-16,-15 1 0 0,-10 1 0 15,-12 1 0-15,-6 12 0 16,-9 8 0-16,-8 14 0 15,-4 15 0-15,-9 13 0 16,0 15 0-16,0 13 0 16,-1 8 0-16,7 6 0 15,4 0 0-15,8 2 0 16,9-10-2-16,13 2-10 15,-3-23-10-15,24 11-8 16,-12-28-7-16,22 4-5 16,-4-17-1-16,8 4 2 15</inkml:trace>
  <inkml:trace contextRef="#ctx0" brushRef="#br2" timeOffset="26093.4924">16282 3057 128 0,'-13'5'39'15,"-7"-12"-7"-15,-4-7-18 16,14 3-54-16,-12-14-4 15,14 9 0-15,-5-8-2 16</inkml:trace>
  <inkml:trace contextRef="#ctx0" brushRef="#br3" timeOffset="127363.2847">17267 3074 69 0,'0'0'34'0,"0"0"-1"16,0 0-9-16,-9-10-8 15,3-5-10-15,-13-12-1 16,1-8-1-16,-14-14-2 15,-2-6-1-15,-9-14 1 16,-3-4 0-16,-7-12 0 16,2 2 0-16,-1-2-1 15,4 8 0-15,9 2 1 16,14 3-1-16,12 7 0 15,14 4 0-15,13 8-1 16,11 1 1-16,13 5 0 16,6 4 0-16,3 11-1 15,2 8 0-15,-6 9 0 16,-7 15 0-16,-10 17-1 0,-12 17 1 15,-17 17-1-15,-13 21 0 16,-18 19 1-16,-12 15-1 16,-12 9 3-16,-6 6 0 15,-1-4 0-15,5-11-1 16,14-12 1-16,18-15 0 15,27-24 0-15,23-23 0 16,31-21-3-16,25-24-3 16,29-6-4-16,3-24-29 15,27 6-1-15,-11-14-2 16,4 9 1-16</inkml:trace>
  <inkml:trace contextRef="#ctx0" brushRef="#br3" timeOffset="127885.3146">18013 2610 64 0,'-27'-8'38'0,"-12"-2"-1"15,5 16 1-15,-12-7-22 0,12 15-10 16,-10 5-3-16,3 15 4 16,0 5-3-16,3 8 1 15,3 3-2-15,11 3 0 16,6-4 0-16,14 1 0 15,12-13-1-15,14-11-2 16,13-17 1-16,10-12 0 16,8-16-1-16,7-14 1 15,1-7-1-15,-6-7-1 16,-3-4 1-16,-10 3-1 15,-8 3 0-15,-10 7 0 16,-7 12 1-16,-11 13-2 16,-6 13 3-16,-5 17 2 15,-4 14-2-15,1 10 1 0,1 8-2 16,6 0 0-16,9 8-5 15,3-20-11-15,27 4-22 16,-5-22-6-16,18-9 2 16,-1-19-2-16</inkml:trace>
  <inkml:trace contextRef="#ctx0" brushRef="#br3" timeOffset="133635.6435">18728 2637 86 0,'-12'6'38'15,"12"-6"1"-15,0 0 0 0,28-15-32 16,0-7-4-16,19-2-1 16,12-10 0-16,13 2-1 15,9-2-2-15,0 0-2 16,6 23-18-16,-19-11-18 15,-6 25 2-15,-29 2-4 16,-7 18 3-16</inkml:trace>
  <inkml:trace contextRef="#ctx0" brushRef="#br3" timeOffset="133817.6539">18915 2753 102 0,'-43'32'43'0,"2"-18"-2"15,25 10 2-15,3-22-39 16,32-4-3-16,32-10-2 15,21-14-3-15,34-1-10 16,4-28-24-16,32 9-2 16,0-20-2-16,13 11 0 15</inkml:trace>
  <inkml:trace contextRef="#ctx0" brushRef="#br3" timeOffset="134621.6999">20700 2075 93 0,'9'-21'37'16,"-9"21"1"-16,3-13 0 16,-6 25-33-16,-15 3-2 15,1 10 0-15,-11 4 0 16,-3 11 0-16,-11 6 0 15,-3 13-1-15,-5 2 0 16,-2 5 0-16,-4 1-1 0,4-1 1 16,1-3-1-16,8-8 2 15,10-7-3-15,12-11 2 16,10-12-2-16,17-10 1 15,20-11-1-15,18-6 0 16,14-7 0-16,11-3-1 16,9 0 1-16,9-1-1 15,1-1 0-15,-4 3 1 16,-6 5 0-16,-7 2 0 15,-10 3 0-15,-10 1 0 16,-9 1 0-16,-13-1 1 16,-9-2-2-16,-20 2 0 15,7-23 1-15,-21 0-2 0,-10-10 2 16,-8-12-1-16,-9-8 0 15,-3-6-1-15,1-1 1 16,2-1-1-16,9 8-2 16,4-6-7-16,20 30-23 15,1 0-6-15,7 29 1 16,20-14-2-16</inkml:trace>
  <inkml:trace contextRef="#ctx0" brushRef="#br3" timeOffset="135155.7304">21354 2246 106 0,'-12'-18'39'0,"12"18"1"15,12-30-1-15,18 18-36 16,0-5-1-16,11 4 0 15,-1 1 0-15,5 5 0 16,-7 7 0-16,0 7-1 16,-12 9 1-16,-11 13-1 15,-12 9 0-15,-9 14 0 16,-8 5-1-16,-1 9 1 15,-4 1-1-15,5 0 1 0,4-5-1 16,8-8 2-16,12-12-2 16,16-16 2-16,14-15-2 15,16-15 1-15,6-15 0 16,8-13-1-16,2-16 1 15,-1-8-2-15,-7-7 2 16,-8 0-1-16,-12-1 3 16,-8 3-3-16,-11 6 0 15,-2 4 0-15,-1 11 0 16,0 2 0-16,5 7 0 15,5 4 0-15,10 8 0 16,2-1-9-16,15 18-22 16,-18-11-4-16,11 23-7 15,-16-4-2-15,4 11 0 0</inkml:trace>
  <inkml:trace contextRef="#ctx0" brushRef="#br3" timeOffset="135463.7481">20352 3197 110 0,'-50'3'41'0,"35"5"2"0,26-21-2 16,45-2-37 0,30-11 0-16,37-6-1 0,33-5 0 15,28-4-1-15,23-4 0 16,15 4 0-16,4 0-2 15,-9 6-3-15,-12 10-3 16,-44-7-24-16,-6 35-4 16,-51-8-8-16,-31 20 1 15,-48-4-2-15</inkml:trace>
  <inkml:trace contextRef="#ctx0" brushRef="#br3" timeOffset="136042.7812">21020 3326 102 0,'21'2'40'16,"-21"-2"0"-16,5 27 0 15,-22-6-33-15,-1 13-4 16,-5 5 0-16,-10 14 0 15,-6 4 0-15,-9 6-1 16,-3 0 1-16,-1 7-1 16,0-8 0-16,5-3-1 0,4-9 0 15,10-7 0-15,15-15 1 16,19-12-2-16,24-20 0 15,19-12 0-15,27-10 0 16,15-5 0-16,13 0 0 16,12-1 0-16,0 8 0 15,1 8 0-15,-13 13 0 16,-14 8 0-16,-15 7 0 15,-17 2 0-15,-15 4 0 16,-15-2 0-16,-14-5 0 16,-9-11 0-16,-27-4 0 15,0-12 0-15,-9-12 0 16,-2-12 0-16,-1-12 0 15,1-10 0-15,5-6 0 0,10-4-3 16,8 5 0-16,4 6-1 16,11 14-2-16,0 9-3 15,14 31-9-15,-12-3-17 16,16 31-3-16,-4-5-2 15,14 16 0-15</inkml:trace>
  <inkml:trace contextRef="#ctx0" brushRef="#br3" timeOffset="136334.7979">22203 3170 116 0,'2'-24'41'16,"-18"-2"0"-16,2 25 0 0,-23 9-36 15,5 19-1-15,-11 12 0 16,0 19-1-16,-2 11-3 16,2 13 0-16,2 13 0 15,9 5 0-15,11 0 0 16,13-5 0-16,17-10 0 15,13-11 0-15,11-12 0 16,6-18-4-16,10-13-7 16,-17-33-21-16,13 2-4 15,-26-32-3-15,-2 1-2 16,-25-24-1-16</inkml:trace>
  <inkml:trace contextRef="#ctx0" brushRef="#br3" timeOffset="136518.8083">21714 3571 131 0,'-36'-18'45'0,"36"18"-2"16,0 0-7-16,28-2-36 15,23-1 0-15,20 0 0 16,18-1 0-16,12-3 0 16,24 5-21-16,-7-13 6 15,22 16-9-15,-27-23-8 16,20 19-5-16,-14-17-8 15,2 12 3-15</inkml:trace>
  <inkml:trace contextRef="#ctx0" brushRef="#br3" timeOffset="136668.817">23205 3568 143 0,'-38'7'44'0,"12"2"-1"0,-7-22-18 16,22-4-25-16,3-1 0 16,6-16-23-16,12 19 4 15,-18-18-7-15,17 21-9 16,-18-11-8-16,0 8 0 15,-17-5-1-15</inkml:trace>
  <inkml:trace contextRef="#ctx0" brushRef="#br1" timeOffset="144383.2582">2392 4743 70 0,'35'-29'35'15,"-1"8"1"-15,-12-5 0 16,-4 12-31-16,-14 1 2 16,-4 13-1-16,-24 0 0 15,-12 18 1-15,-17 0-2 16,-6 11-1-16,-7 2-1 15,1 4 0-15,5-3-2 0,9-3 1 16,12-3-1-16,17 0-1 16,17-5 0-16,18-2 0 15,20-2-1-15,7-2 1 16,10 4-1-16,6 0 1 15,1 3 0-15,-1 4 0 16,-13 4 1-16,-15 8 0 16,-18 5 0-16,-19 9-1 15,-17 7 2-15,-14 2-3 16,-4-3 1-16,-2-12-5 15,12 2-11-15,9-33-21 16,25-15-2-16,18-25 1 16,36-13-2-16</inkml:trace>
  <inkml:trace contextRef="#ctx0" brushRef="#br1" timeOffset="144676.275">3190 4748 75 0,'8'-24'37'15,"-8"24"-1"-15,-20-4 1 16,-1 30-20-16,-16 8-13 15,-1 15-1-15,-2 11 1 16,3 15-1-16,4 5 1 16,15 3-2-16,8-5 1 15,22-10-1-15,22-18 2 16,18-22-3-16,22-25 0 15,14-23 0-15,4-19-2 16,-3-15 2-16,-13-16-1 0,-13-2 1 16,-25-3-3-16,-31 1 0 15,-28 13-4-15,-35-1-11 16,-9 29-19-16,-21 4-4 15,6 23 0-15,-5 8-2 16</inkml:trace>
  <inkml:trace contextRef="#ctx0" brushRef="#br1" timeOffset="145436.3185">5253 4564 83 0,'15'-3'38'16,"4"10"-2"-16,-19-7 1 16,23 9-32-16,-17 6-1 15,5 17-1-15,-4 14-2 16,-2 15 1-16,-5 15 0 15,-5 16-1-15,-1 13 0 16,-4 4-1-16,-2-3-1 16,3-14-4-16,13-5-14 15,-4-36-17-15,18-20-1 16,2-34-1-16,17-20 1 15</inkml:trace>
  <inkml:trace contextRef="#ctx0" brushRef="#br1" timeOffset="145617.3288">5306 4463 108 0,'-24'-13'39'0,"24"13"1"16,17-8-4-16,24 0-34 15,34-8-1-15,20-5-2 16,15 3-3-16,0-11-29 15,13 21-6-15,-20-7 2 16,-11 22-3-16</inkml:trace>
  <inkml:trace contextRef="#ctx0" brushRef="#br1" timeOffset="145797.339">5457 4899 111 0,'-17'-2'39'15,"39"-3"1"-15,24-26-8 16,27-3-31-16,30-7-2 15,16-4-3-15,18 12-20 16,-10-9-14-16,-1 19 1 16,-22 1-3-16,-15 19 1 15</inkml:trace>
  <inkml:trace contextRef="#ctx0" brushRef="#br1" timeOffset="145970.3489">5882 4998 90 0,'-15'15'40'16,"15"-15"1"-16,51-22-1 15,18-14-23-15,28-9-17 16,21-2-2-16,5-6-6 16,17 12-27-16,-20-7-4 15,-3 19 0-15,-26 5-2 16</inkml:trace>
  <inkml:trace contextRef="#ctx0" brushRef="#br1" timeOffset="146170.3603">6118 5247 106 0,'-33'13'42'16,"47"-8"-1"-16,29-24-2 16,21-10-37-16,45-10-2 15,27-9 0-15,16 2-4 16,2-5-3-16,10 15-30 15,-21-4-1-15,-11 20-1 16,-33 1-3-16</inkml:trace>
  <inkml:trace contextRef="#ctx0" brushRef="#br1" timeOffset="147172.4178">8483 4809 85 0,'4'-13'36'16,"-8"-6"0"-16,4 19 1 16,0 0-34-16,-15-6-1 15,5 18 0-15,-2 14 1 16,-6 11-1-16,1 10 1 15,-4 2 0-15,6 4-1 16,-2-1 2-16,10-6-2 16,1-11 1-16,8-10-2 15,-2-25 1-15,21 5 0 16,-5-25-3-16,5-10 3 15,1-10-3-15,-1-8 3 16,-1-11-3-16,-4-5 2 0,-3-2-1 16,-3 2-1-16,-5 5 3 15,-2 10-2-15,-5 7 1 16,1 11 0-16,1 14 0 15,0 17 0-15,0 0 0 16,16 31-1-16,0-6 1 16,5 8 0-16,10-3-1 15,6-3 1-15,5-4-1 16,7-9 1-16,-2-9 0 15,1-8-1-15,-2-5 2 16,-6-8-1-16,-6-3 0 16,-5-3 0-16,-7 2-1 15,-6-1 1-15,-4 5 0 16,-4 5-1-16,-8 11 0 15,10 5 0-15,-6 21 1 0,-5 14-1 16,0 16-1-16,-4 7 1 16,3 10 0-16,2 0-3 15,7 3-3-15,-4-21-15 16,21 2-17-16,-2-28-3 15,19-5 0-15,4-25-2 16</inkml:trace>
  <inkml:trace contextRef="#ctx0" brushRef="#br1" timeOffset="147307.4254">9514 5077 116 0,'-20'0'39'0,"8"0"-5"15,0-7-32-15,-7-15-41 0,24 5-1 16,-4-13-3-16</inkml:trace>
  <inkml:trace contextRef="#ctx0" brushRef="#br1" timeOffset="147968.4633">10585 4274 75 0,'28'-13'40'16,"-12"-3"-2"-16,4 9 2 15,-17-10-21-15,-3 17-14 16,0 0 0-16,-11 13-2 16,-8 13 1-16,-4 18-2 15,-11 12 0-15,-3 17-1 16,-7 9 0-16,2 10 0 15,-1-1 0-15,7-5-1 0,7-7 0 16,8-11 0-16,12-17 0 16,12-13 1-16,16-20-1 15,15-13 0-15,17-15 0 16,14-5 0-16,11-8 0 15,8 2 0-15,2-4 0 16,2 3-1-16,-5 6 1 16,-7 5 0-16,-12 4 0 15,-14 3 0-15,-13 2 0 16,-13-3 0-16,-13-6 1 15,-14-9-1-15,-16-6 0 16,-13-12 0-16,-11-13 0 16,-10-9 1-16,-9-8-1 15,2 1 1-15,3 4-1 0,5 3-1 16,13 10-3-16,9 6-4 15,33 28-29-15,-3-2-2 16,29 27 0-16,-1-6-3 16</inkml:trace>
  <inkml:trace contextRef="#ctx0" brushRef="#br1" timeOffset="148480.4926">11440 4472 83 0,'-15'-14'41'16,"15"14"-1"-16,17-29 1 15,15 11-17-15,4-2-22 16,8 2 1-16,1-1-1 16,2 9 1-16,-4 2-2 15,-10 9 1-15,-9 8-2 16,-10 11 1-16,-11 10 0 15,-11 8-1-15,-5 14 0 16,-6 7 0-16,-3 11 0 16,2 5 0-16,10 2 0 15,5-2 0-15,14-6 0 0,16-12 0 16,13-13 1-16,14-19 0 15,6-19 0-15,4-17 0 16,1-17 1-16,-2-19-2 16,-10-10 2-16,-10-8-1 15,-13-4 1-15,-12-3-4 16,-7 1 4-16,-5 3-2 15,-2 7 0-15,-4 12 0 16,4 8 0-16,4 9-3 16,17 9-3-16,2 1-7 15,25 20-26-15,-9-4-2 16,19 17-2-16,-3-7-1 15</inkml:trace>
  <inkml:trace contextRef="#ctx0" brushRef="#br1" timeOffset="148958.5199">8228 5781 88 0,'31'-29'39'0,"34"6"-2"16,17-12 3-16,28 14-27 15,27-13-10-15,25-4-4 16,32 3 3-16,26-2-1 16,23-3 0-16,16 0 0 15,21-3 0-15,10 1-1 16,10 0 0-16,-3 3 1 15,-7 2 0-15,-9 6-1 16,-16 4 1-16,-17 6-1 16,-25 9 0-16,-30 2-3 15,-25 23-18-15,-44-10-17 0,-34 17-1 16,-48-1 0-16,-36 16-2 15</inkml:trace>
  <inkml:trace contextRef="#ctx0" brushRef="#br1" timeOffset="149576.5553">10401 5715 87 0,'19'-5'32'16,"-17"-6"2"-16,-2 11-6 15,0 0-20-15,0 0-2 16,-5-11-1-16,5 11 0 16,0 0-1-16,-6 18-1 15,1 3 0-15,-8 7 1 16,-6 12 0-16,-6 10 0 15,-10 9-1-15,-11 13 1 16,-8 4-1-16,-5-1 1 16,-3-6 0-16,6-6-3 15,12-12 1-15,21-11-1 0,22-17 0 16,24-17-1-16,33-16 1 15,22-11-1-15,24-9 0 16,14 1 0-16,12 0-1 16,-6 4 1-16,-7 10 0 15,-8 8-1-15,-17 9 1 16,-19 8 0-16,-16 5 0 15,-16 1 0-15,-19-1 1 16,-10-2-1-16,-10-13 0 16,-21 1 0-16,-7-15 1 15,-7-8-1-15,-10-12 0 16,-8-11 0-16,-5-8-2 15,-2-3 4-15,1-3-4 16,5 3 2-16,7 0-3 16,5 11-3-16,15 18-5 0,3-7-24 15,28 23-4-15,3-5-1 16,24 19 0-16</inkml:trace>
  <inkml:trace contextRef="#ctx0" brushRef="#br1" timeOffset="149893.5734">11722 5520 102 0,'1'-29'41'15,"-13"-3"0"-15,5 18-2 0,-18 16-33 16,0 9-2-16,-8 18 0 16,-8 21-1-16,-5 17 1 15,-5 19 0-15,1 13-1 16,4 9 1-16,5 2-4 15,10-9 0-15,15-6 0 16,15-17 0-16,17-16 0 16,14-20 0-16,14-17-4 15,-2-27-12-15,13-5-22 16,-17-25-3-16,5 0 0 15,-23-19 0-15</inkml:trace>
  <inkml:trace contextRef="#ctx0" brushRef="#br1" timeOffset="150043.582">11291 5927 132 0,'-27'-3'44'0,"27"3"-4"16,34 1-1-16,28-3-39 16,-51-5-2-16,99-16-18 15,27 11-21-15,-4-6-1 16,14 6-1-16,-13-3 0 15</inkml:trace>
  <inkml:trace contextRef="#ctx0" brushRef="#br0" timeOffset="155976.9212">2303 7433 71 0,'-12'-12'34'15,"-5"-3"-1"-15,3 9-1 16,-8-3-17-16,-1 18-10 15,-5 5 0-15,2 18 1 16,-4 7-1-16,3 16-1 16,1 7 0-16,6 2 0 15,7 1-1-15,12-6 0 16,11-9-1-16,12-8 0 15,11-19-2-15,13-15 1 16,11-16-1-16,6-14 0 16,3-10 0-16,1-10 0 15,-8-5 0-15,-8 0 0 16,-13 0 0-16,-13 5 1 0,-16 7-1 15,-14 7 0-15,-12 10 0 16,-9 8 1-16,-4 5 0 16,1 4-1-16,4 1 1 15,6 3-1-15,19-3 1 16,0 0-1-16,18 4 1 15,16-8 0-15,10 1-1 16,9 1 1-16,6 7-1 16,2 7 1-16,-5 10-1 15,-8 8 0-15,-9 15-1 16,-12 4 1-16,-14 11 0 15,-12 0 0-15,-9-2 0 16,-8-5 2-16,-4-14-1 16,-1-13 2-16,2-18-1 0,4-14 1 15,6-20 0-15,8-13-1 16,6-14 0-16,11-15-2 15,7-1 0-15,6-4 0 16,10 4 0-16,5 1-4 16,13 14-7-16,0-8-8 15,23 28-6-15,-9-13-14 16,27 19-1-16,11-5-2 15,29 6 1-15</inkml:trace>
  <inkml:trace contextRef="#ctx0" brushRef="#br0" timeOffset="158650.0742">5434 7293 75 0,'6'-29'38'16,"5"13"0"-16,-12-2 0 15,1 18-19-15,0 0-13 16,-13 11-2-16,6 5-1 15,0 10-2-15,-1 15 0 16,0 16 0-16,1 19-1 16,1 16 0-16,-3 11-1 15,4 9 1-15,1 0-2 16,6-6-2-16,9-6-13 15,-6-30-21-15,16-17 1 16,-7-30-2-16,14-16-1 16</inkml:trace>
  <inkml:trace contextRef="#ctx0" brushRef="#br0" timeOffset="158898.0883">5377 7322 107 0,'-6'13'40'16,"6"-13"0"-16,13 11-1 15,14-17-36-15,18-12-1 16,17-5-2-16,14-4 0 15,9-2-2-15,1-7-5 16,13 13-29-16,-23-3-3 0,-4 16 1 16,-20 3-3-16</inkml:trace>
  <inkml:trace contextRef="#ctx0" brushRef="#br0" timeOffset="159080.0988">5559 7675 105 0,'-20'19'38'0,"20"-19"1"15,21-9-1-15,22-18-35 16,23-3-4-16,18-3-1 16,9-8-8-16,18 12-26 15,-8-3-2-15,2 11 0 16,-10 1-1-16</inkml:trace>
  <inkml:trace contextRef="#ctx0" brushRef="#br0" timeOffset="159265.1093">6701 7519 98 0,'0'0'37'0,"0"0"0"16,0 0 0-16,30-13-34 15,-6 1-3-15,10-3-3 16,12 6-21-16,-3-5-12 15,6 11 0-15,-12-2-2 16,0 11 0-16</inkml:trace>
  <inkml:trace contextRef="#ctx0" brushRef="#br0" timeOffset="159448.1199">6537 7921 112 0,'-27'24'40'15,"30"-5"1"-15,17-30-2 16,44-26-38-16,19-3-2 15,23-13-5-15,26 6-14 16,-7-20-16-16,17 11-4 16,-11 0 0-16,2 16-2 15</inkml:trace>
  <inkml:trace contextRef="#ctx0" brushRef="#br0" timeOffset="166862.544">8941 7179 87 0,'33'-8'35'0,"-18"2"-1"16,1 9-2-16,-16-3-23 15,0 0-2-15,-24 5-2 16,9 5-1-16,-5 0 0 16,-1 12-3-16,-7 11 2 15,2 10-1-15,-4 14 0 16,-2 14-1-16,-1 7 0 15,-1 6 0-15,-3 2-1 16,7-7 2-16,-2-11-1 16,8-9-1-16,6-16 1 15,9-15-1-15,9-13 1 0,13-13-1 16,16-12 1-16,17-7-1 15,17-8 0-15,15-1 0 16,13-3 0-16,11 4 0 16,5 2 0-16,0 4 0 15,-7 9-1-15,-10 3 1 16,-15 6 0-16,-17 1-1 15,-18-3 1-15,-18-6-1 16,-17-7 1-16,-17-13 0 16,-15-10 0-16,-17-13 0 15,-19-10 0-15,-10-10 1 16,-10 0 0-16,-1 3-1 15,2 7 0-15,3 7-2 0,18 20-7 16,6 3-27-16,37 23-2 16,18 9-1-16,24-2 0 15</inkml:trace>
  <inkml:trace contextRef="#ctx0" brushRef="#br0" timeOffset="167978.6078">10539 7532 83 0,'8'-25'36'0,"1"8"0"15,-9-6 0-15,9 9-28 16,-12-4-2-16,3 18-1 16,0 0-1-16,-12 2 0 15,0 15-1-15,-2 12 0 16,-2 5-1-16,-2 9 0 15,2 1-1-15,1 2 1 16,3-3-1-16,5-5 0 16,2-11 0-16,5-7 0 0,0-20 0 15,12 6 0-15,-1-24 0 16,4-8 0-16,-1-12 0 15,2-7 0-15,-1-7 0 16,-1-4-1-16,-4 1 1 16,1 6 0-16,-5 10 0 15,-2 7 0-15,-2 12-1 16,-2 20 1-16,0 0-1 15,3 10 1-15,0 12-1 16,5 3 1-16,3 2-2 16,12-3 3-16,11-4-2 15,7-10 1-15,16-11-1 16,9-11 1-16,5-8 2 15,2-13-3-15,0-2 0 16,-6-2 0-16,-13 2 0 0,-10 4 0 16,-12 11 0-16,-15 12 0 15,-17 8 0-15,-1 22 0 16,-11 10 0-16,-4 10 0 15,-4 10 0-15,4 7 0 16,2 4-3-16,8-4 0 16,11 1-4-16,4-19-15 15,24 8-17-15,-1-22-3 16,19 0 1-16,-1-19-2 15</inkml:trace>
  <inkml:trace contextRef="#ctx0" brushRef="#br0" timeOffset="168145.6174">11630 7719 97 0,'-34'6'41'16,"7"8"0"-16,-7-11-2 16,14-4-21-16,9 2-22 15,4-19-23-15,28 10-12 16,-2-13-1-16,18 3 0 15,3-11-2-15</inkml:trace>
  <inkml:trace contextRef="#ctx0" brushRef="#br0" timeOffset="168571.6417">11908 7418 86 0,'-20'-7'41'0,"20"7"-2"15,-16-18 2-15,28 4-16 16,3-8-22-16,13 5 0 15,4-4 1-15,3 9-2 16,0 3 1-16,-1 7-2 16,-4 9 0-16,-6 7 1 15,-10 11-2-15,-9 9 1 16,-5 7-2-16,-1 6 2 15,-5 5-1-15,-1 5 0 16,4-1 0-16,4 0 0 16,7-6-1-16,7-9 1 15,8-10 0-15,6-13 1 16,7-13-1-16,3-13 0 15,-5-14 1-15,3-13-1 0,-5-9 2 16,-10-5-2-16,-7-5 0 16,-7-3 0-16,-5 3 0 15,-3 3 0-15,0 9 0 16,0 2 0-16,4 9-2 15,2 2-3-15,17 21-16 16,-8-14-18-16,17 18-4 16,-5-9 2-16,11 5-1 15</inkml:trace>
  <inkml:trace contextRef="#ctx0" brushRef="#br0" timeOffset="168863.6583">12749 6845 123 0,'-23'-16'41'0,"23"16"1"16,0 13-1-16,16 7-37 16,4 3-2-16,8 7 0 15,5 7-2-15,4 7 0 16,2 13 0-16,-1 3 0 15,-7 5 0-15,-7 7 0 16,-10 4 0-16,-15 4-2 16,-16 3-1-16,-16-3-1 15,-11 0-3-15,-18-14-6 16,6 5-26-16,-17-18-2 15,12-1 0-15,-2-22-2 16</inkml:trace>
  <inkml:trace contextRef="#ctx0" brushRef="#br0" timeOffset="169272.6818">10926 6972 74 0,'4'-49'37'16,"-19"6"0"-16,-10 20 1 15,-19 5-22-15,-5 32-5 16,-17 15-3-16,-1 27-1 16,-4 22-3-16,3 21-2 15,8 16 0-15,15 14-1 16,11 10 0-16,22 0-3 15,19-5-2-15,22-16-5 16,37-10-28-16,5-25-3 16,29-14-1-16,7-28-1 0</inkml:trace>
  <inkml:trace contextRef="#ctx0" brushRef="#br0" timeOffset="169831.7138">8805 8305 98 0,'11'5'39'0,"26"0"1"16,14-8-2-16,29-7-38 16,16 0 0-16,20 1-1 15,21-5 0-15,22 2 1 0,17-2 0 16,13 0 0-16,11-1 0 15,15 0 1-15,10-1 0 16,14-4 1-16,12-6 1 16,6-3-1-16,9-7 0 15,4-2 0-15,1-4-1 16,-5 1-1-16,-5 2-1 15,-23 1-1-15,-14 11-3 16,-30 1-4-16,-15 19-26 16,-42-1-5-16,-25 16 1 15,-39 3 0-15</inkml:trace>
  <inkml:trace contextRef="#ctx0" brushRef="#br0" timeOffset="170616.7587">10660 8675 75 0,'22'-8'37'0,"-11"-3"-1"0,3 8 3 15,-14 3-32-15,0 0-2 16,-16 14-1-16,-2 14 0 15,-12 5 1-15,-3 12-2 16,-9 5 1-16,-1 5-2 16,-1 4 1-16,0 1-2 15,5-8 2-15,7-7-1 16,11-10-1-16,16-9-1 15,13-12 1-15,20-12-1 16,21-10 0-16,21-7 0 16,17-4 0-16,10-1-1 15,8 1 1-15,3 2-1 16,-2 5 0-16,-10 8 1 15,-13 3-1-15,-16 4 1 0,-16 3 0 16,-17-3 0-16,-18-1 0 16,-16-2 1-16,-18-12-1 15,-14-5 0-15,-13-9 1 16,-7-12-1-16,-5-7-1 15,-2-5 0-15,4-4-1 16,5 1-1-16,10 7-6 16,2-4-27-16,25 18-2 15,1 2 0-15,21 18 0 16</inkml:trace>
  <inkml:trace contextRef="#ctx0" brushRef="#br0" timeOffset="170925.7764">11925 8266 99 0,'-18'3'40'15,"-18"9"0"-15,4 24-1 16,-17 11-33-16,5 15-2 16,1 15 0-16,1 14-2 15,6 6 1-15,6 6-2 16,16-5 1-16,9-7-1 15,13-11-1-15,8-16-2 0,19-17-4 16,-4-29-17 0,16-2-16-16,-9-31-2 0,0-2 0 15,-15-24 0-15</inkml:trace>
  <inkml:trace contextRef="#ctx0" brushRef="#br0" timeOffset="171082.7853">11490 8745 89 0,'-29'-8'41'16,"29"8"2"-16,0 0-2 15,58 5-18-15,6-19-23 16,21-10-4-16,25 11-19 16,-1-16-15-16,15 9-4 15,-14-8 0-15,7 13 0 16</inkml:trace>
  <inkml:trace contextRef="#ctx0" brushRef="#br0" timeOffset="171234.794">12551 8727 117 0,'-20'21'43'16,"-7"-19"-1"-16,11 0-1 15,1-10-42-15,3-8-5 16,12 16-21-16,-7-28-14 16,7 28 0-16,-15-21-3 15,4 19 1-15</inkml:trace>
  <inkml:trace contextRef="#ctx0" brushRef="#br4" timeOffset="178936.2345">14642 7007 61 0,'-5'-45'33'0,"4"-4"-2"0,0 3 1 16,-2-4-12-16,0 14-15 15,0-3 1-15,4 13 1 16,-6 4 0-16,5 22 0 16,-14-1 0-16,5 25-1 15,-1 12-2-15,3 15-1 16,-3 14-1-16,2 18-3 15,1 7 1-15,2 6-1 16,-1 2 1-16,-2-3-1 16,2-7 1-16,0-8-1 15,-1-16 1-15,4-14 1 16,0-16-1-16,3-11 0 15,0-23 0-15,0 0 0 16,21-14 0-16,-7-14 0 0,3-4 0 16,4-9 1-16,4-1-1 15,5-3 0-15,-1 2 1 16,8 5-1-16,0 9 1 15,-4 8-1-15,2 12 1 16,-1 7-1-16,-6 12 0 16,-6 10 0-16,-8 10 0 15,-9 8 0-15,-10 6-1 16,-14 7 1-16,-10 2 0 15,-9 0-1-15,-9 0 0 16,1-10-1-16,3-4-3 16,3-20-2-16,24-3-29 15,2-33-1-15,23-7-1 0,9-22-1 16</inkml:trace>
  <inkml:trace contextRef="#ctx0" brushRef="#br4" timeOffset="179312.256">15245 7311 105 0,'-4'25'36'16,"-14"-5"1"-16,7 21-9 16,-12-11-23-16,5 12 0 15,1-2-1-15,9 3 0 16,4-3-2-16,12-5 1 15,12-7-1-15,10-12 0 16,11-12-1-16,3-12 1 16,9-15-1-16,3-10 0 0,2-13 0 15,-5-4-1-15,-2-3 1 16,-9-2 1-16,-8 9-1 15,-6 4 1-15,-8 12-1 16,-14 15-1-16,-6 15 0 16,-8 14 1-16,-4 17-2 15,-3 9 0-15,-4 10 1 16,4 6-1-16,5 1-1 15,9-11-1-15,11-7-3 16,9-26-11-16,27-5-21 16,6-32-1-16,25-11-1 15,0-26-1-15</inkml:trace>
  <inkml:trace contextRef="#ctx0" brushRef="#br4" timeOffset="179492.2663">16412 6733 122 0,'-34'82'40'15,"-12"15"-2"-15,9 19-9 16,-4 2-29-16,6 3-2 16,14-2-2-16,1-19-7 15,21-9-24-15,-4-28-3 16,18-18 0-16,-3-30-1 15</inkml:trace>
  <inkml:trace contextRef="#ctx0" brushRef="#br4" timeOffset="179621.2737">16184 7244 117 0,'-22'-36'39'15,"12"16"1"-15,7-2-8 16,13 7-63-16,23 8-5 16,6-8-3-16,27 7-1 15</inkml:trace>
  <inkml:trace contextRef="#ctx0" brushRef="#br4" timeOffset="180268.3107">17980 7181 92 0,'-17'-12'37'0,"17"12"1"16,-14 5 0-16,13 18-22 15,-7 8-10-15,0 10-3 16,-6 9 0-16,1 8-1 15,-2-1 0-15,5 2 0 16,0-10-1-16,6-10 1 16,5-18-1-16,-1-21 0 15,23-6 0-15,0-22 0 16,0-10-1-16,5-10 0 15,-2-9 0-15,-2-4 1 0,-2 1 0 16,-1 4 0-16,-6 6-1 16,-2 11 0-16,-4 10 1 15,0 12 1-15,-9 17-2 16,18 3 1-16,-7 14 1 15,1 9-2-15,5 3 0 16,1 2 0-16,7-1 0 16,5-8 0-16,6-9 0 15,6-6 0-15,6-12 0 16,3-13 0-16,4-9 0 15,0-8 0-15,-6-2 0 16,-3-2 0-16,-11 5 0 0,-5 3 0 16,-13 12 0-16,-17 19 0 15,0 0 0-15,2 11 0 16,-13 18 0-16,-1 8 0 15,0 8 0-15,2 0 0 16,8 6 0-16,6-10-7 16,17 4-10-16,-4-22-21 15,25-2-3-15,-3-20 1 16,15-1-2-16</inkml:trace>
  <inkml:trace contextRef="#ctx0" brushRef="#br4" timeOffset="180702.3356">19182 7076 107 0,'0'0'39'0,"-12"12"1"16,14 3-1-16,-2-15-26 15,4 18-9-15,2-2-1 16,9 7 0-16,-4 5-1 15,3 7 0-15,0 5-1 16,-3 4 1-16,-1 1-2 16,-1 0 0-16,1-1 0 15,-2-9 0-15,4-6 0 16,0-11 0-16,5-11 0 15,7-16 0-15,4-15 0 16,5-11 0-16,4-12 0 16,-1-9 0-16,0-7 0 15,-3-3 0-15,-5-3 0 0,-5 4 0 16,-9 10 0-16,-7 8 0 15,-3 10 0-15,-1 9 0 16,-2 12 0-16,-1 16 0 16,11 2 0-16,6 8 0 15,12 2 0-15,8-1 0 16,18 5-13-16,-3-15-17 15,22 5-10-15,-2-15-1 16,12 7 0-16,-7-13-1 16</inkml:trace>
  <inkml:trace contextRef="#ctx0" brushRef="#br4" timeOffset="180891.3463">20310 7064 129 0,'-32'11'42'16,"21"0"-2"-16,11-11-1 15,24-10-39-15,18 0-2 16,13-3-1-16,11 2-2 16,-1-9-16-16,9 16-16 15,-15-6-3-15,-6 13 1 16,-25 1-1-16</inkml:trace>
  <inkml:trace contextRef="#ctx0" brushRef="#br4" timeOffset="181041.3548">20451 7264 108 0,'-56'29'40'0,"20"2"1"16,1-15-2-16,28 8-18 15,7-24-18-15,32 0-3 16,12-8-2-16,5-13-14 16,21 8-22-16,-7-13-4 15,11 6 2-15,-1-7-1 16</inkml:trace>
  <inkml:trace contextRef="#ctx0" brushRef="#br4" timeOffset="181694.3923">21417 6706 87 0,'2'-27'38'16,"-2"27"0"-16,0 0 2 15,12 15-10-15,-15 10-24 16,2 13-2-16,-5 9 0 16,1 15-1-16,-5 12 0 15,1 12-1-15,-2 4-2 16,3 5 0-16,2-3 0 15,6-6 0-15,3-8 0 0,2-13 0 16,5-15 0-16,5-24 0 16,0-17 0-16,2-22 0 15,-4-17 0-15,-2-21 0 16,-2-16 0-16,-4-13 0 15,-5-20 0-15,-5-9 0 16,-1-8 0-16,-3 1 0 16,2 3 0-16,1 11 0 15,6 15 0-15,8 13 0 16,15 17 0-16,11 23 0 15,14 15 0-15,19 15 0 16,9 12 0-16,7 10 0 16,2 9 0-16,-2 6 0 15,-9 9 0-15,-12 9 0 0,-24 4 0 16,-28 7 0-16,-33 4 0 15,-23-2 0-15,-28 1 0 16,-20-4 0-16,-12-7 0 16,-2-6 0-16,8-11 0 15,14-19 0-15,41 5-22 16,15-25-19-16,43 2-2 15,30-12 1-15,39 9-1 16</inkml:trace>
  <inkml:trace contextRef="#ctx0" brushRef="#br4" timeOffset="181838.4005">22550 7545 133 0,'-56'20'41'0,"1"-17"-12"15,16-14-26-15,10-16-44 16,11-5-1-16,8-17-4 15</inkml:trace>
  <inkml:trace contextRef="#ctx0" brushRef="#br5" timeOffset="186112.645">3293 10111 95 0,'0'0'38'16,"6"-11"0"-16,-21 3-2 15,1 11-29-15,-21 7-5 16,-5 11-1-16,-6 12 1 15,-3 10-1-15,-2 6 0 0,3 3 0 16,10-1 0-16,15-2 0 16,11-9-1-16,18-11 1 15,14-15-1-15,21-9 0 16,10-6 1-16,8-1-1 15,0 1 0-15,-5 2 1 16,-7 9 0-16,-14 12-1 16,-23 10 1-16,-18 11 0 15,-18 3-1-15,-8 0 0 16,-4-2-1-16,3-12-2 15,10-10-2-15,14-23-2 16,29-10-4-16,9-30-5 16,34 2-4-16,-3-24-1 15,26 11 3-15,-11-16 2 0,12 14 9 16,-17 2 4-16,-13 4 8 15,-8 20 6-15,-25-5 6 16,-2 22 2-16,-27-4 1 16,4 26-2-16,-22-5-7 15,6 19-2-15,-9 4-4 16,5 17 0-16,3 7-2 15,5 10 1-15,7-2-3 16,9 0 2-16,12-8 0 16,14-13-1-16,7-14 0 15,13-21 0-15,0-22 0 16,5-19-2-16,-5-10 1 15,-11-11-1-15,-14-6 0 16,-12-1-3-16,-15 5-2 16,-17-6-12-16,6 26-18 0,-16-1-6 15,9 19 2-15,3 2-3 16</inkml:trace>
  <inkml:trace contextRef="#ctx0" brushRef="#br5" timeOffset="186495.6669">5384 10110 101 0,'20'-10'38'0,"-10"5"1"16,6 20-1-16,-18 7-35 15,7 16-2-15,-2 7 0 16,3 13 1-16,-5 9-2 15,2 6 1-15,-3 0-3 16,4-7-1-16,9 0-7 16,-5-25-25-16,16-11-2 0,-4-24-1 15,12-12-1-15</inkml:trace>
  <inkml:trace contextRef="#ctx0" brushRef="#br5" timeOffset="186683.6777">5511 9930 119 0,'0'0'40'16,"12"-26"0"-16,15 25-5 16,18-13-33-16,1-1-4 15,13-2-1-15,3-7-7 16,20 12-27-16,-12-7-2 15,8 14 0-15,-10-4 0 0</inkml:trace>
  <inkml:trace contextRef="#ctx0" brushRef="#br5" timeOffset="186877.6888">5661 10208 115 0,'-16'20'39'0,"16"-20"1"16,26-4-2-16,26-18-38 15,18-9-2-15,24-2-2 16,1-10-8-16,18 13-23 16,-15-8-4-16,12 12 3 15,-20-1-3-15</inkml:trace>
  <inkml:trace contextRef="#ctx0" brushRef="#br5" timeOffset="187064.6994">6678 10009 97 0,'-22'8'39'0,"10"5"1"15,2-18-2-15,10 5-20 16,31-12-17-16,5-12-1 16,13 1-2-16,7-5-2 15,14 17-26-15,-9-14-8 16,7 18 0-16,-20-2-1 15</inkml:trace>
  <inkml:trace contextRef="#ctx0" brushRef="#br5" timeOffset="187222.7085">6601 10371 98 0,'-46'25'40'16,"29"-5"1"-16,17-20-1 16,31-34-17-16,32-1-24 15,21-16-7-15,30 6-28 16,-4-11-5-16,18 10 3 15,0-5-2-15</inkml:trace>
  <inkml:trace contextRef="#ctx0" brushRef="#br5" timeOffset="188122.76">9153 9765 72 0,'12'-21'37'0,"-12"21"-1"16,5-16 1-16,-5 16-20 15,-33 21-11-15,12 3 0 16,-9 5-2-16,0 11-1 16,-6 7 0-16,0 6 0 15,-5 4-1-15,1 4 1 16,3-1-1-16,2-1 0 15,5-3-2-15,7-4 2 16,10-4-3-16,11-8 2 16,15-9-1-16,11-6 0 15,14-10-2-15,16-10 2 16,14-8 0-16,7-8-1 0,11-6 2 15,1-3-1-15,4-1 1 16,-5 1-1-16,-6 4 1 16,-8 4-1-16,-15 5 1 15,-11 5-1-15,-11 2-1 16,-13 2 1-16,-22-2 0 15,0 0-1-15,-13-13 0 16,-15-4 1-16,-7-15 0 16,-5-8 0-16,-5-17 1 15,-3-8-1-15,2-4 0 16,3 1 1-16,5 7-2 15,5 7-2-15,10 19-4 16,-1 3-20-16,24 32-12 16,0 0 1-16,6 23-2 0,10-6 1 15</inkml:trace>
  <inkml:trace contextRef="#ctx0" brushRef="#br5" timeOffset="188716.794">10232 9828 102 0,'-11'-23'39'16,"11"7"1"-16,-5-6-2 16,9 9-34-16,-4 13-1 15,0 0 0-15,3 12 1 16,-1 18-1-16,-7 10 0 15,-3 15 0-15,-1 8-1 16,-2 11 0-16,-4 0-2 16,3 1 2-16,2-9-2 15,2-2 1-15,6-16-2 16,5-12 2-16,8-15-2 15,6-21 1-15,4-16 1 16,7-16-1-16,-3-12 1 16,2-14-2-16,-3-8 2 0,-2-10-2 15,-2-6 2-15,-6-1-1 16,-2-1-1-16,-4 7 0 15,0 9 0-15,1 9 0 16,4 10 1-16,4 13-1 16,6 14 0-16,5 12 1 15,1 13 0-15,4 8 1 16,-5 5 0-16,0 6 0 15,-8 5 0-15,-7 2 0 16,-18 5-1-16,-15 3 1 16,-11 1-1-16,-13-3-1 15,-6-3-3-15,-6-8-2 16,8 9-12-16,-5-25-18 15,21 5-5-15,8-15 2 0,24 2-2 16</inkml:trace>
  <inkml:trace contextRef="#ctx0" brushRef="#br5" timeOffset="189051.8131">9368 10763 110 0,'-26'2'41'0,"26"-2"0"15,42-26-2-15,25 1-36 16,36-12 1-16,32-5-2 16,19-1 1-16,19-3-2 15,12 7-1-15,-2 3-2 16,-6 9-3-16,-22 2-6 15,-12 22-28-15,-45 0-1 16,-19 18 0-16,-44 2-2 16</inkml:trace>
  <inkml:trace contextRef="#ctx0" brushRef="#br5" timeOffset="189635.8464">9767 11061 74 0,'27'-16'40'0,"-10"-5"-2"16,7 12 3-16,-12-10-32 16,7 14-1-16,-9-2-2 15,3 9-2-15,-13-2-1 16,7 14-1-16,-14 2 0 0,-10 7-2 15,-8 8 2-15,-12 7-1 16,-10 6 2-16,-8 7-2 16,-4-3 1-16,1 2-1 15,7-7 1-15,8-5-1 16,11-10 0-16,17-9 0 15,15-19-1-15,31 0 0 16,14-14 0-16,13-8-1 16,14-1 1-16,9 0-1 15,5 1 1-15,1 0-1 16,-8 8 1-16,-4 5-1 15,-11 4 1-15,-10 2 0 16,-11 3-1-16,-9-2 1 16,-14-3 0-16,-6-4 0 0,-10-6 0 15,-14-5-1-15,-6-9 1 16,-6-6 1-16,-7-5-1 15,-4-3 1-15,-1-3-2 16,1 2 0-16,7 6-3 16,2-2-3-16,17 22-11 15,-7-11-14-15,14 29-6 16,16-21-1-16,13 20-1 15</inkml:trace>
  <inkml:trace contextRef="#ctx0" brushRef="#br5" timeOffset="189897.8614">10868 10672 98 0,'0'0'39'15,"-28"6"2"-15,5 15-1 16,-17 9-31-16,2 11-4 15,-6 10-2-15,1 14 0 16,-1 7-1-16,6 4 0 16,9 1-1-16,11-6-2 15,12-9 0-15,13-10-2 16,16-10-3-16,2-25-12 15,23-2-20-15,-16-23-3 16,8-4 1-16,-17-18-2 16</inkml:trace>
  <inkml:trace contextRef="#ctx0" brushRef="#br5" timeOffset="190055.8705">10447 11093 111 0,'-18'1'42'0,"6"-6"1"16,28 8-2-16,23-10-37 15,15-1 0-15,19-1-5 16,2-8-4-16,25 12-24 15,-12-15-14-15,11 8 2 16,-15-6-2-16,-2 8 0 16</inkml:trace>
  <inkml:trace contextRef="#ctx0" brushRef="#br5" timeOffset="190880.9177">14409 9296 92 0,'-25'-45'37'16,"-16"3"-1"-16,1 18 1 0,-15 12-35 16,-2 27-1-16,-2 27 1 15,-7 32 1-15,-9 26 1 16,2 35 1-16,0 22-1 15,14 17 1-15,13 6-2 16,21-2 1-16,23-10-3 16,22-16 0-16,28-15-9 15,8-31-27-15,33-18-6 16,0-28-1-16,18-18-2 15</inkml:trace>
  <inkml:trace contextRef="#ctx0" brushRef="#br5" timeOffset="191595.9585">15278 10622 97 0,'0'0'36'0,"-21"-18"2"15,9 5-4-15,-17-15-32 16,-8-6-1-16,-10-8 1 16,-10-10-2-16,-7-9 2 15,-5-7-1-15,-4-13 1 16,2-11-2-16,6-6 2 15,10-5-1-15,14-2-1 0,17 2 0 16,17 3 0-16,22 4-1 16,18 11 1-16,15 11 0 15,15 12 0-15,7 12 0 16,2 15 1-16,-3 15 0 15,-15 22 0-15,-18 25 0 16,-22 24 0-16,-23 24-1 16,-25 22 2-16,-22 22 1 15,-15 12-2-15,-7 7 2 16,0-4-2-16,15-8 3 15,14-15-4-15,26-16 3 16,27-27-3-16,32-23-1 16,33-27-2-16,23-21 0 15,29-17-3-15,4-29-16 0,27-1-15 16,-9-19-1-16,4 2 0 15,-15-10-2-15</inkml:trace>
  <inkml:trace contextRef="#ctx0" brushRef="#br5" timeOffset="192106.9879">16208 9616 111 0,'0'0'39'0,"-8"10"0"15,-12 4-3-15,2 15-32 16,-7 7-2-16,-2 12 1 15,-12 9 0-15,-2 10 0 16,-8 2-1-16,0 7 0 16,0-4-1-16,6-6 1 15,6-9-2-15,16-10 1 16,18-12-2-16,24-13 2 15,22-19-1-15,21-7 2 16,19-9 0-16,12-2-2 16,7-4 1-16,4 1 1 15,-3 1-2-15,-9 3 0 16,-12 5 0-16,-16 1 0 0,-14-1 0 15,-14-1 0-15,-19-4 0 16,-15-3 0-16,-20-10 0 16,-14-5 0-16,-13-11 0 15,-9-8 0-15,-6-4 0 16,-1-5-3-16,6 5 0 15,2-4-3-15,22 20-9 16,0-14-9-16,30 25-16 16,5-2 1-16,24 16-1 15,8-3 2-15</inkml:trace>
  <inkml:trace contextRef="#ctx0" brushRef="#br5" timeOffset="192441.007">17280 9398 116 0,'0'0'39'15,"-27"-8"1"-15,8 28-2 16,-14 6-34-16,-3 18 0 16,-3 13-1-16,0 15 1 15,1 12-1-15,6 10 1 16,8 0-4-16,16 3 0 15,12-10 0-15,18-10 0 16,18-14-2-16,10-20-4 0,15-7-11 16,-9-39-14-16,13-3-10 15,-19-28 1-15,-2-4 0 16,-30-20 0-16</inkml:trace>
  <inkml:trace contextRef="#ctx0" brushRef="#br5" timeOffset="192593.0157">16925 9741 102 0,'-38'2'42'0,"9"-3"1"15,29 11-1-15,16-16-16 16,17 5-26-16,41-7 0 16,14-7-5-16,24 13-23 0,-3-18-12 15,17 8-2 1,-3-8 2-16,6 8-3 0</inkml:trace>
  <inkml:trace contextRef="#ctx0" brushRef="#br5" timeOffset="192866.0313">17924 9808 120 0,'10'2'40'0,"7"-13"2"16,22 6-3-16,7-6-36 15,11-5-3-15,9 2-1 16,2 0-2-16,1 13-6 15,-21-6-28-15,5 17-2 16,-25-3 1-16,-6 14-1 16</inkml:trace>
  <inkml:trace contextRef="#ctx0" brushRef="#br5" timeOffset="193025.0404">18027 10114 133 0,'0'0'41'15,"13"-1"0"-15,24-27-3 16,25 1-39-16,18 1-9 15,-2-11-28-15,19 11-2 0,-8-6 1 16,13 14-1-16</inkml:trace>
  <inkml:trace contextRef="#ctx0" brushRef="#br5" timeOffset="193682.078">19730 9314 82 0,'15'-17'36'15,"-11"-4"-4"-15,11 13 3 16,-15-9-22-16,12 15-4 16,-12 2-1-16,0 0-2 15,0 0 0-15,0 0-2 16,0 0-1-16,0 15 0 15,-10 12-1-15,-7 12 0 16,-12 19 1-16,-9 17 0 16,-7 16-1-16,-7 13 1 15,2 4 0-15,5-1-3 16,9-9 0-16,17-9 0 0,25-21 0 15,21-22 0-15,27-18 0 16,16-23 0-16,21-9-9 16,-4-22-10-16,21 7-19 15,-20-20-3-15,-5 9 2 16,-28-10-2-16</inkml:trace>
  <inkml:trace contextRef="#ctx0" brushRef="#br5" timeOffset="193861.0882">19254 9838 129 0,'-22'10'42'0,"22"-10"-2"16,55-12-1-16,29-8-39 0,27-10-4 15,29 8-7-15,-2-9-26 16,18 10-3-16,-13 0 1 15,1 15-1-15</inkml:trace>
  <inkml:trace contextRef="#ctx0" brushRef="#br5" timeOffset="194292.1128">20501 8834 73 0,'0'0'40'0,"-14"1"-1"15,27 19 0-15,1-4-8 16,25 25-23-16,5 6-2 15,18 20-1-15,1 16-1 16,3 14 0-16,-9 9-2 16,-9 16 2-16,-21 8-4 0,-21 9 0 15,-28 2 0-15,-19-1 0 16,-19-7 0-16,-8-12 0 15,0-20 0-15,5-21-6 16,23-17-15-16,0-42-18 16,40-21-2-16,7-27-4 15,33-20 4-15</inkml:trace>
  <inkml:trace contextRef="#ctx0" brushRef="#br5" timeOffset="196507.2395">3001 12626 86 0,'-17'16'38'15,"17"-16"0"-15,25 0 0 16,13-15-36-16,32-6 0 0,21-6-1 16,15-3-1-16,16 0-2 15,-3-4-6-15,8 13-28 16,-24 6-1-16,-13 15-2 15,-27 2 1-15</inkml:trace>
  <inkml:trace contextRef="#ctx0" brushRef="#br5" timeOffset="196689.25">3153 12993 88 0,'-29'10'38'15,"29"-10"-1"-15,31-17 0 16,28-9-38-16,33-7-2 0,18-13-5 15,28 3-28-15,-3-10 1 16,11 7-1-16,-14-8-1 16</inkml:trace>
  <inkml:trace contextRef="#ctx0" brushRef="#br5" timeOffset="196966.2658">4054 12176 80 0,'-54'-17'38'16,"7"-6"-2"-16,23 12 2 15,14-1-35-15,34 4 0 16,25 5 0-16,18 9 1 16,11 8-1-16,9 16 1 15,1 10-1-15,-6 13 0 0,-18 12-1 16,-20 11 0-16,-25 6-1 15,-20 8 0-15,-24 1-1 16,-15-2 0-16,-10-4-2 16,-6-10-2-16,11-7-4 15,-2-24-24-15,29-7-7 16,18-37 1-16,12 3-3 15</inkml:trace>
  <inkml:trace contextRef="#ctx0" brushRef="#br5" timeOffset="197363.2885">5769 12271 92 0,'1'-26'38'0,"7"11"-1"15,-8-1-1-15,0 16-34 16,13 15-1-16,-8 16 1 0,0 15-2 15,-6 18 1-15,-6 14-1 16,-4 10 0-16,2 4-1 16,2-4 0-16,3-8-3 15,2-22-5-15,19-6-28 16,-1-32 0-16,22-17-1 15,-1-25 0-15</inkml:trace>
  <inkml:trace contextRef="#ctx0" brushRef="#br5" timeOffset="197560.2998">5853 12258 97 0,'-5'-13'39'15,"22"10"1"-15,9-12-1 0,25 3-37 16,11-4-2-16,12-3-2 15,10 1-3-15,-6-8-15 16,12 18-17-16,-18-5-1 16,-5 14 0-16,-21 0 0 15</inkml:trace>
  <inkml:trace contextRef="#ctx0" brushRef="#br5" timeOffset="197734.3096">5948 12517 94 0,'-10'15'39'0,"10"-15"2"15,45-12-3 1,21-8-37-16,6-6-2 0,19 1-4 16,-2-12-30-16,20 16-2 15,-11-7 0-15,2 15-2 16</inkml:trace>
  <inkml:trace contextRef="#ctx0" brushRef="#br5" timeOffset="197927.3207">6911 12490 88 0,'-19'1'40'16,"19"-1"-1"-16,0 0 2 15,28-21-39-15,11 7-1 0,12-1-2 16,11 5-3-16,-8-7-27 15,13 15-8-15,-18-4 1 16,-4 16-2-16</inkml:trace>
  <inkml:trace contextRef="#ctx0" brushRef="#br5" timeOffset="198092.3302">6867 12717 90 0,'-37'26'40'15,"10"-15"1"-15,37-2-2 16,23-16-37-16,32-15-4 15,32 3-19-15,13-22-17 16,29 4 0-16,7-13-1 0,30 3-1 16</inkml:trace>
  <inkml:trace contextRef="#ctx0" brushRef="#br5" timeOffset="199039.3843">9224 11887 80 0,'6'-11'38'16,"5"8"-1"-16,-11 3 0 15,0 0-33-15,13 10-2 0,-9 10 1 16,-10 4 0-16,-9 12 0 16,-12 2-1-16,-9 10 1 15,-10-2 0-15,-9 4 0 16,-4-2-1-16,3-4 0 15,3-5-1-15,9-5 0 16,16-3 0-16,17-8-1 16,20-5 0-16,21-5 0 15,25-7 0-15,14-5-1 16,16-3 1-16,13-4 0 15,4-4 0-15,4-2-1 16,-3 2 1-16,-8 1 0 16,-11 4 0-16,-12 1-1 15,-13 4 1-15,-12 3 0 16,-14-2-1-16,-15 0 1 0,-18-1 0 15,0 0 0-15,-33-16 0 16,-3 0 0-16,-8-10 0 16,-6-4 0-16,-5-9 0 15,-1-7 0-15,5-2-1 16,4-5-1-16,11 4-1 15,8 2-2-15,17 16-5 16,-3-3-24-16,29 20-4 16,0 4 1-16,21 16-2 15</inkml:trace>
  <inkml:trace contextRef="#ctx0" brushRef="#br5" timeOffset="199594.4161">10365 11837 91 0,'-10'-14'40'0,"10"14"2"15,-11-3-4-15,9 13-32 16,-4 9-3-16,4 11-3 16,-2 11 2-16,2 14-2 15,-6 11 1-15,3 8-2 16,-4-1 2-16,1 2 2 15,1-6-3-15,2-6 2 0,5-16-1 16,1-13 1-16,6-21-2 16,5-18 1-16,5-20-1 15,2-16-1-15,2-13 2 16,2-14-2-16,-1-6 1 15,2-7-1-15,-1-2 0 16,2 3 2-16,-4 6-2 16,1 7 2-16,1 8-1 15,1 12 1-15,2 10-1 16,0 11 1-16,3 12-1 15,-1 10 1-15,-2 10-1 16,-1 7 2-16,-5 5-1 16,-5 9 1-16,-7-1-1 15,-8 4-1-15,-11 0 0 0,-5 1 0 16,-6-3 0-16,-9-5-4 15,-2 1 0-15,-7-11-4 16,10 5-7-16,-17-18-15 16,24 8-11-16,-2-12 1 15,14 5-1-15</inkml:trace>
  <inkml:trace contextRef="#ctx0" brushRef="#br5" timeOffset="199955.4368">9499 12704 88 0,'-56'9'41'16,"28"4"1"-16,14-21-2 15,41-3-37-15,26-13 0 16,35-4 0-16,30-9-1 16,19-2 0-16,24-3 0 15,11-1-3-15,11 10-1 0,-11-1-5 16,-6 24-29-1,-39 0-5-15,-21 14 0 0,-32 1 0 16</inkml:trace>
  <inkml:trace contextRef="#ctx0" brushRef="#br5" timeOffset="200287.4558">10268 12753 79 0,'15'-10'40'0,"-15"10"-1"15,-13 10 2-15,-16 9-35 16,1 20-1-16,-13 12 1 15,-2 13-1-15,-6 11-1 16,7 5-1-16,8 1 0 16,15-3-2-16,19-5 1 15,16-18-2-15,25-13 0 16,14-18-4-16,22-11 1 15,2-22-6-15,11 4-17 16,-22-26-15-16,-5 3 0 16,-26-11-1-16,-17 7 1 15</inkml:trace>
  <inkml:trace contextRef="#ctx0" brushRef="#br5" timeOffset="200445.4647">9808 13176 105 0,'-15'-1'42'0,"39"0"1"16,26-25-2-16,28-10-43 15,28-2-3-15,2-17-23 16,22 17-12-16,-9-6 0 16,0 18-1-16,-17-2-1 15</inkml:trace>
  <inkml:trace contextRef="#ctx0" brushRef="#br1" timeOffset="204322.6865">6779 11932 51 0,'14'-21'36'16,"-3"12"0"-16,-11 9-1 15,0 0-12-15,-30 31-20 16,2 8 1-16,-8 12-1 16,-5 18 1-16,-7 12-2 15,3 11 2-15,6 1-2 16,8 3 1-16,8-8-1 15,17-10-1-15,16-17-1 16,16-17-2-16,18-15-5 16,7-29-32-16,20-11 1 0,-1-23-2 15,4-8 1-15</inkml:trace>
  <inkml:trace contextRef="#ctx0" brushRef="#br1" timeOffset="204513.6975">6496 12195 100 0,'-34'18'41'0,"26"7"1"16,8-25-2-16,42 0-38 15,23-17-3-15,22-12-5 16,30 6-21-16,-4-15-13 15,15 7 0-15,-1-6-3 0</inkml:trace>
  <inkml:trace contextRef="#ctx0" brushRef="#br1" timeOffset="205367.7463">11771 11499 92 0,'0'0'37'0,"-10"9"1"15,-12 9-6-15,-2 17-26 16,-6 14-3-16,2 11 0 15,-4 7 0-15,5 10-1 16,3 1 1-16,11 1-2 16,9-8 0-16,12-6-2 0,13-16-1 15,9-20-6-15,20-9-30 16,-6-24-2-16,10-8 0 15,-11-19-1-15</inkml:trace>
  <inkml:trace contextRef="#ctx0" brushRef="#br1" timeOffset="205542.7563">11439 11847 98 0,'-9'14'40'0,"9"-14"2"15,36 13-3-15,11-23-36 16,21-2-3-16,26-1-7 15,-5-10-30-15,16 7-3 0,-16 0 3 16,-5 11-5-16</inkml:trace>
  <inkml:trace contextRef="#ctx0" brushRef="#br1" timeOffset="205827.7726">9985 13424 83 0,'43'-49'41'0,"17"-21"-2"16,26-7-2-16,24-2-55 15,6-22-19-15,15 4-1 16,-7-4 0-16,4 8 0 15</inkml:trace>
  <inkml:trace contextRef="#ctx0" brushRef="#br1" timeOffset="206029.7842">11517 12002 98 0,'59'-28'41'15,"10"-17"-1"-15,23-4-11 16,7 5-65-16,3-13-4 16,13 4-1-16,-9 0 0 15</inkml:trace>
  <inkml:trace contextRef="#ctx0" brushRef="#br1" timeOffset="208304.9143">5323 14843 48 0,'-13'10'40'16,"30"5"-3"-16,13-15 1 16,37-2-31-16,12-8-3 15,31-6 0-15,29-11-1 16,22-5 1-16,17-5-2 15,9-6 0-15,8 5-2 16,-1 3-1-16,2 13-7 16,-24-7-29-16,-1 22 0 15,-27 1-2-15,-12 13 1 16</inkml:trace>
  <inkml:trace contextRef="#ctx0" brushRef="#br1" timeOffset="208587.9304">6179 14876 52 0,'16'16'39'0,"41"-7"-4"16,28-22 2-16,33-3-33 16,23-10 1-16,20-6 0 15,3-7-1-15,6-2-1 16,2-3-3-16,-11-7-7 15,-4 12-30-15,-19-5 0 16,-11 6-2-16,-24-3 0 0</inkml:trace>
  <inkml:trace contextRef="#ctx0" brushRef="#br1" timeOffset="208888.9477">7550 14119 72 0,'19'15'41'0,"26"-8"0"16,31 8 0-16,7-1-38 16,17 7-1-16,9 2 1 15,0 10 0-15,-19 9 0 16,-14 7-1-16,-25 10-1 0,-28 7 0 15,-28 3 0-15,-27 6-1 16,-24 2-1-16,-20-1 0 16,-9-3-1-16,-4-11-2 15,9-4-4-15,1-25-29 16,32-3-3-16,12-22-3 15,35-8 2-15</inkml:trace>
  <inkml:trace contextRef="#ctx0" brushRef="#br1" timeOffset="209606.9888">10249 14225 57 0,'0'0'37'0,"10"-21"0"0,2 17-10 16,-9-15-19-16,8 11 1 15,-6-9-1-15,5 11 0 16,-10 6-2-16,0 0-1 15,6 14-1-15,-16 16-1 16,-10 13-1-16,-7 16 0 16,-10 11-1-16,-1 9 0 15,-6 7-1-15,0-1 0 16,0-4 0-16,10-6-1 15,10-14 1-15,11-9 0 16,13-18-1-16,11-9 1 16,14-13 0-16,13-9 0 0,12-9 0 15,10-8 0-15,6-3 0 16,9-3 0-16,3 1 1 15,5 0-2-15,-2 2 2 16,-4 3-1-16,0 2-1 16,-7-1 0-16,-7 0 1 15,-11-2 0-15,-13-4 0 16,-11-1 1-16,-18-6-2 15,-15-4 1-15,-16-5 0 16,-17-6 1-16,-12-5 0 16,-14-8-1-16,-6-3 0 15,-3 2 0-15,5 2-1 16,5 1-1-16,12 14-3 15,1-6-17-15,31 23-18 16,8 2 0-16,25 11-2 0,11-4 1 16</inkml:trace>
  <inkml:trace contextRef="#ctx0" brushRef="#br1" timeOffset="210223.0239">11291 14246 54 0,'-3'-28'40'0,"-2"-5"-1"16,10 13 2-16,-9-6-22 16,4 26-14-16,0 0-1 15,1 16 0-15,-7 16-1 16,4 15 0-16,-5 9-1 15,3 12 0-15,1 6 0 16,2 4-1-16,4-2-1 16,2-4 1-16,4-12-1 15,5-10-1-15,-1-12 1 16,-3-13 0-16,2-15 0 15,-2-22 0-15,-3-13 1 16,-1-13 0-16,0-15 0 16,-2-10 0-16,3-14 0 0,3-7-1 15,5-8 1-15,3-1-1 16,11 2 1-16,5 5-1 15,5 10 1-15,5 10 0 16,4 18 0-16,-1 13 0 16,-1 20-1-16,-3 19 1 15,-7 17-1-15,-8 10-1 16,-11 14 1-16,-12 5-1 15,-15 13 1-15,-14 1-1 16,-16 3 0-16,-15-2 1 16,-11-8 0-16,-3-7 0 15,1-11-2-15,6-15-1 16,17-10-4-16,9-25-7 0,36 11-22 15,15-40-3-15,28 13-4 16,10-14 1-16</inkml:trace>
  <inkml:trace contextRef="#ctx0" brushRef="#br1" timeOffset="210427.0357">12133 14371 85 0,'13'13'41'0,"-2"-20"0"16,19 3 1-16,0-5-38 15,19-14-3-15,8-1-1 16,3 1 1-16,5 6-3 16,-5 0-1-16,3 21-10 15,-25-7-23-15,1 20-4 0,-22-2-2 16,-7 12 2-16</inkml:trace>
  <inkml:trace contextRef="#ctx0" brushRef="#br1" timeOffset="210584.0447">12260 14643 92 0,'-16'12'42'0,"22"2"1"16,9-17-3-16,17-5-40 16,22-2-6-16,5-14-8 15,29 9-24-15,-4-14-3 16,23 4-1-16,-3-10 1 15</inkml:trace>
  <inkml:trace contextRef="#ctx0" brushRef="#br1" timeOffset="210891.0623">13295 14066 64 0,'14'-26'42'0,"-5"0"-1"16,12 19 1-16,-21 7-24 15,19 15-14-15,-19 14-1 16,0 15-2-16,-5 12 1 0,-3 10-2 15,-1 7 0-15,1-3-1 16,7 3-1-16,2-11-2 16,13 3-16-16,-6-27-20 15,17-5 0-15,-3-25-1 16,11-3 0-16</inkml:trace>
  <inkml:trace contextRef="#ctx0" brushRef="#br1" timeOffset="211078.0729">13371 14004 93 0,'19'-23'41'16,"0"-4"2"-16,21 12-4 15,-4-1-37-15,13-5-3 0,8 6-3 16,1-5-7-16,6 20-28 15,-14-6 0-15,2 15 0 16,-17-1-3-16</inkml:trace>
  <inkml:trace contextRef="#ctx0" brushRef="#br1" timeOffset="211251.0828">13422 14255 92 0,'-11'21'41'0,"11"-21"1"16,29 7-3-16,20-17-39 15,20-14-3-15,22 11-16 16,-5-20-20-16,12 8 0 0,-3-10-2 16,5 11 0-16</inkml:trace>
  <inkml:trace contextRef="#ctx0" brushRef="#br1" timeOffset="211492.0966">14474 14079 69 0,'0'0'40'0,"0"0"-1"16,-17 8 2-16,6 16-24 15,-20 11-13-15,-7 14-2 0,-10 12-1 16,-5 6-2-16,1 4 1 15,2-7-2-15,12 2-6 16,1-25-24-16,26-7-8 16,11-34 0-16,13 6 0 15</inkml:trace>
  <inkml:trace contextRef="#ctx0" brushRef="#br1" timeOffset="211672.1069">14210 14279 73 0,'-24'-12'43'15,"8"16"-1"-15,-2-2 1 16,21 23-20-16,16-15-19 15,13-1-2-15,19 1-2 16,14-5-3-16,17 5-6 0,3-17-7 16,19 15-11-16,-11-16-14 15,10 8-1-15,-9-12-2 16,3 8 2-16</inkml:trace>
  <inkml:trace contextRef="#ctx0" brushRef="#br1" timeOffset="212032.1275">15456 13596 99 0,'-23'30'41'0,"-9"3"1"16,9 24-10-16,-10 1-28 15,2 15 1-15,-5 3-2 16,10 8-1-16,2 2 0 16,10-5-1-16,12-4-1 15,12-9-1-15,13-11-1 16,10-14-4-16,13-11 0 15,-3-23-6-15,13 4-13 16,-22-29-17-16,5 0 2 16,-20-20-2-16,-6 0 2 15</inkml:trace>
  <inkml:trace contextRef="#ctx0" brushRef="#br1" timeOffset="212205.1374">15047 14052 104 0,'-14'13'42'15,"14"-13"2"-15,35 15-2 16,15-17-39-16,23-9-4 15,20-4-3-15,5-10-7 16,24 8-7-16,-16-17-7 16,18 13-17-16,-9-6-1 15,8 6-2-15,-7-6 1 16</inkml:trace>
  <inkml:trace contextRef="#ctx0" brushRef="#br1" timeOffset="213340.2023">17259 13364 76 0,'-63'90'38'16,"3"26"1"-16,-13 2-4 0,19 18-26 16,5-7-5-16,20-1 0 15,20-16-2-15,30-20-3 16,33-16-9-16,21-36-29 15,39-12 2-15,13-25-3 16,30-8 0-16</inkml:trace>
  <inkml:trace contextRef="#ctx0" brushRef="#br1" timeOffset="213789.228">17969 13608 62 0,'0'0'36'0,"5"-15"-1"0,8 30-5 15,-10 1-20-15,7 21-1 16,-8 6-1-16,4 20-1 15,-12 5-2-15,-3 12-2 16,-8 2-1-16,-3 0-1 16,0-5-2-16,1-11-3 15,12 1-12-15,-4-29-22 16,22-5 0-16,2-24 0 15,18-6-1-15</inkml:trace>
  <inkml:trace contextRef="#ctx0" brushRef="#br1" timeOffset="214332.2591">18327 14060 88 0,'-9'16'37'0,"-10"-7"0"15,16 12-5-15,-16-4-29 16,9 5 0-16,-3-2 0 15,2 8-1-15,1-2 0 16,2 3-1-16,0-3 0 16,2-4 0-16,6-7 0 15,0-15 0-15,0 0-1 16,17-6 0-16,-2-16 0 15,5-9 1-15,2-4-1 16,0-5 0-16,2-3 0 16,0 0 1-16,-5 9 0 15,-1 5 0-15,-6 11-1 0,-12 18 1 16,14-4-1-16,-11 19 1 15,-3 9-1-15,0 5 0 16,-2 3 0-16,8 3 0 16,4-5 2-16,3-8-2 15,11-11 1-15,9-9 0 16,11-12 0-16,6-10-1 15,6-8 1-15,-1-2 0 16,-3-2 0-16,-6 3 1 16,-8 3-1-16,-12 14 0 15,-12 10-1-15,-14 2 1 16,-7 33-1-16,-10-2 0 15,-4 9-1-15,0 5-1 16,6 4-1-16,1-5-1 0,14-2-2 16,5-12-5-16,24 4-12 15,-8-27-15-15,22 1-1 16,-5-20-2-16,15 0 2 15</inkml:trace>
  <inkml:trace contextRef="#ctx0" brushRef="#br1" timeOffset="214842.2882">19210 14087 74 0,'0'0'37'0,"-25"11"0"16,17 15 0-16,-9-2-30 16,7 14-2-16,0 4-1 15,3 8-1-15,1 0 0 16,2 3 0-16,0-6-1 0,3-5 0 15,1-8-1-15,0-12 0 16,3-8-1-16,-3-14 0 16,11-17 0-16,-1-6 0 15,-2-13 0-15,4-6 0 16,2-8 0-16,-1-6 0 15,3-2 0-15,0 0 0 16,4 5 1-16,-2 3 0 16,7 10 0-16,0 6-1 15,1 11 0-15,1 12 1 16,0 9-1-16,-1 8 0 15,-3 7 0-15,-8 6-1 16,-6 4 0-16,-7 4 0 0,-9 1 1 16,-10 3-1-16,-8 0 1 15,-11 3-1-15,-8-1 1 16,-5 2 1-16,-2-1 0 15,1 6 0-15,3 0 0 16,3 7 0-16,5 6 0 16,7 5 0-16,8 4 0 15,2 4-2-15,8 0 0 16,1-2-2-16,6 0-3 15,-2-19-6-15,16 4-6 16,-14-34-12-16,22 1-10 16,-2-27-1-16,16-8 0 15</inkml:trace>
  <inkml:trace contextRef="#ctx0" brushRef="#br1" timeOffset="215247.3114">19733 14004 104 0,'-11'10'40'16,"-9"2"2"-16,8 27-12 15,-9-4-26-15,1 10-1 16,-1 5-1-16,7 1 0 15,1 0 0-15,12-6 0 16,8-13-1-16,10-10 0 16,11-14 0-16,9-14-1 15,5-16 1-15,5-8-1 0,2-10 0 16,0-6 0-16,-3-3 0 15,-6 2 0-15,-6 4 0 16,-6 10 0-16,-10 12 0 16,-18 21 0-16,12-3 0 15,-13 19-1-15,-7 10 0 16,-3 8-1-16,1 6-2 15,3-4-3-15,9 4-5 16,-2-21-4-16,21 5-10 16,-7-29-11-16,27-2-3 15,6-25-1-15,19-5 2 16</inkml:trace>
  <inkml:trace contextRef="#ctx0" brushRef="#br1" timeOffset="215451.3231">20693 13464 99 0,'-24'46'41'15,"-15"15"2"-15,3 28-2 16,-17 3-34-16,13 5-5 16,10-1-2-16,6-6-3 15,10-2-3-15,3-24-8 16,24 7-13-16,-4-31-14 15,23-2-1-15,1-21-1 16,21-3 1-16</inkml:trace>
  <inkml:trace contextRef="#ctx0" brushRef="#br1" timeOffset="215924.3501">21039 14021 54 0,'0'0'40'0,"-15"-13"-2"0,2 19 1 16,-15-10-21-1,3 11-11-15,-17 4-2 0,-1 7-1 16,-6 0 0-16,4 3-1 15,3-3 0-15,14 2-1 16,10-5 1-16,16 0-1 16,13-6-1-16,20 1 0 15,13-1 0-15,5 4-1 16,7 1 0-16,0 2 0 15,-9 5 1-15,-9 3-1 16,-13 5 0-16,-16 3 0 16,-15 2 0-16,-12-7-1 15,-6 1-2-15,-5-10-2 16,7 0-6-16,-4-23-5 15,26 5-10-15,-18-23-9 0,32 2-6 16,1-16 0-16,20 6 2 16</inkml:trace>
  <inkml:trace contextRef="#ctx0" brushRef="#br1" timeOffset="216277.3703">21208 14185 61 0,'0'0'40'15,"-8"26"-1"-15,8-26 2 16,24 20-19-16,5-18-18 15,13-2 0-15,9-7-1 16,7-2-1-16,4-7 0 16,4-1-1-16,-8-5 0 15,-6 0 0-15,-14-2-1 0,-16 1 1 16,-15 2-1-16,-16 0 1 15,-12 7-1-15,-11 7 2 16,-11 7-2-16,-3 7 0 16,-4 12 1-16,0 6-1 15,7 10 2-15,6 4-2 16,13 1 1-16,12-3-1 15,21-3 0-15,15-10-2 16,18-7-3-16,11-18-5 16,22 2-9-16,-11-26-2 15,22 9-10-15,-17-24-10 16,7 5-1-16,-13-17 0 15</inkml:trace>
  <inkml:trace contextRef="#ctx0" brushRef="#br1" timeOffset="219784.5709">22645 14057 63 0,'-4'-21'37'16,"4"21"0"-16,0-22-10 15,10 31-3-15,-10-9-16 16,-1 28-4-16,-4-5-1 15,1 8-1-15,-9 6-1 16,1 4-2-16,2 4-1 16,-7-9-4-16,15 8-17 0,-10-21-14 15,15 0 0-15,-3-23-2 16,11 2 1-16</inkml:trace>
  <inkml:trace contextRef="#ctx0" brushRef="#br1" timeOffset="219942.58">22591 13702 82 0,'-12'-16'35'0,"12"16"-4"15,18-15-25-15,4-4-38 0,10 10-2 16,2-10-2-16</inkml:trace>
  <inkml:trace contextRef="#ctx0" brushRef="#br1" timeOffset="220295.6002">22913 13985 79 0,'8'29'35'0,"-7"-9"-2"15,12 12-6-15,-12-11-20 16,5 7-4-16,-7-5 1 15,3 0-3-15,-5-6 1 16,3-1 0-16,0-16 0 16,-2 12 0-16,2-12 0 0,4-19 0 15,2-5 0-15,4-3 1 16,2-8 0-16,3-2-1 15,2-4 0-15,3 6 0 16,-2 2-1-16,2 11 1 16,0 13-2-16,-5 12 1 15,-1 10-2-15,-2 13 1 16,-2 10-3-16,-4-2-2 15,3 10-4-15,-9-16-28 16,17 5 0-16,-9-23-2 16,17 2 0-16</inkml:trace>
  <inkml:trace contextRef="#ctx0" brushRef="#br1" timeOffset="220927.6363">23854 13618 95 0,'2'-22'36'16,"-2"22"0"-16,6-15-3 15,-6 15-28-15,0 0-1 16,2 27-1-16,-10 4 0 16,-4 12-1-16,-5 9 0 15,-3 7-1-15,-3 7-1 0,3 3 0 16,-3-5 0-16,8-8 0 15,5-10 0-15,5-9 0 16,5-14 0-16,6-13-1 16,5-18 2-16,6-14 1 15,1-11-1-15,-2-12 0 16,2-12 1-16,-3-6 0 15,0-9-1-15,-2 1 1 16,-4 3-1-16,1 8-1 16,-4 10 1-16,-2 12 0 15,-1 15-1-15,-3 23 1 16,0 0-1-16,9 38 0 15,-5 7 0-15,0 9 0 16,5 10 0-16,1 8 0 16,6 2-1-16,4-2 0 0,3-7 1 15,10-9-1-15,0-14 1 16,3-12-1-16,3-16 1 15,1-17 0-15,-4-15 0 16,-3-10 1-16,-5-14 0 16,-9-4 1-16,-10-8-2 15,-8-2 1-15,-1-2-1 16,-9 7-1-16,0 9-2 15,-7 3-3-15,12 21-10 16,-11-3-22-16,15 21-1 16,0 0 0-16,6 18-2 15</inkml:trace>
  <inkml:trace contextRef="#ctx0" brushRef="#br1" timeOffset="221111.6468">24472 14080 103 0,'-8'25'38'15,"8"-25"2"-15,0 0-4 16,0 0-34-16,0 0-3 16,0 0-9-16,7-25-26 15,9 18-4-15,-7-9 2 16,10 14-3-16</inkml:trace>
  <inkml:trace contextRef="#ctx0" brushRef="#br1" timeOffset="221489.6685">24754 13830 102 0,'0'0'39'0,"2"-14"-1"16,0 27-7-16,-17-11-24 15,2 8-3-15,-5 3 0 16,-2 3-2-16,2 1 0 16,4 4-1-16,5-4 0 15,9 1 0-15,11-6-2 16,9-1 1-16,9-4 0 15,7 0 0-15,1-3-1 0,-1 2 1 16,-4 0 0-16,-8 8 0 16,-12 3 0-16,-10 5-1 15,-11 4 1-15,-11 3-1 16,-9 3 2-16,2-2-2 15,-3 3 1-15,2-11-3 16,8-2-1-16,1-14-9 16,19-6-25-16,0 0-2 15,21-7-1-15,-6-15 0 16</inkml:trace>
  <inkml:trace contextRef="#ctx0" brushRef="#br1" timeOffset="221879.6908">25022 13153 70 0,'2'-12'40'16,"16"18"0"-16,-3 0 0 15,13 27-19-15,-13 0-14 16,8 12-3-16,-4 6 0 15,-2 14-1-15,-11 6-2 16,-6 9 0-16,-12 4-1 16,-7 4-1-16,-6 1 0 0,-8 1 0 15,-4-4 0-15,0-3 0 16,1-9 1-16,-3-8-2 15,9-11 1-15,3-11-2 16,8-10-2-16,-2-21-12 16,19 3-22-16,-13-25 0 15,15 9-2-15,-5-32 1 16</inkml:trace>
  <inkml:trace contextRef="#ctx0" brushRef="#br1" timeOffset="222037.6998">25020 14254 85 0,'-18'-2'3'0,"7"-7"-3"15,5-4-7-15,6-4-32 16</inkml:trace>
  <inkml:trace contextRef="#ctx0" brushRef="#br1" timeOffset="250153.3079">9028 13834 53 0,'23'-35'36'16,"-2"-3"-2"-16,5-1 1 15,-13 4-32-15,4 4-2 16,-6 6 0-16,-1 10 0 15,-10 15 0-15,0 0 0 16,-10 23 0-16,-2 10 0 16,-2 11-1-16,3 17 3 15,-1 12-2-15,5 13 0 0,4 11 0 16,7 8 0-16,3 3 0 15,3 3 0-15,-4 1 0 16,1-8-1-16,-6-1 1 16,-3-3-1-16,-3-7 1 15,-6-5-1-15,-4-4 0 16,-4-5-1-16,4-9 1 15,2-6 0-15,4-8-2 16,5-14-1-16,17-2-33 16,-9-20-1-16,11-10-1 15,-15-10-1-15</inkml:trace>
  <inkml:trace contextRef="#ctx0" brushRef="#br1" timeOffset="250926.3521">9130 15472 41 0,'0'0'36'0,"-11"4"-1"16,11-4 0-16,15 0-30 15,8 2-2-15,6-2-1 16,10 2 0-16,8-1 1 15,9 4-2-15,6-1 1 16,7 3-1-16,9-2 0 16,9 2 2-16,8-3-2 15,11 0 0-15,9-4 1 16,14-3-1-16,13 0 0 15,13-4-1-15,7-2 1 16,13-2-1-16,13 0 1 0,7 1-1 16,11-3 0-16,8 2 0 15,9 1 0-15,5 2 0 16,12 2-1-16,5 1 1 15,5 0 0-15,13 1 0 16,10 1-1-16,8-2 1 16,11-2 0-16,11-2 0 15,9-1-1-15,12-3 1 16,9-4 0-16,5 1-1 15,6-3 1-15,1 2 0 16,4 0 1-16,1 3 0 16,-1 1-1-16,-4 5 1 15,3 2 0-15,0 3-1 16,-1 1 1-16,2-2-1 0,3-1 0 15,5-3 0-15,6-2 0 16,3-4 0-16,6-1-1 16,3-3 1-16,6-2 0 15,0 2 0-15,-4 2 0 16,-7 2 0-16,-14 8 0 15,-13 5-1-15,-22 4-2 16,-25-4-21-16,-19 13-12 16,-32-12-1-16,-25-3 0 15</inkml:trace>
  <inkml:trace contextRef="#ctx0" brushRef="#br1" timeOffset="251931.4096">9649 13867 7 0,'11'-5'30'16,"5"4"-1"-16,1 1 3 15,1-2-21-15,12 8-2 16,6-4 0-16,16 6-1 16,5-9-2-16,20 3-1 15,12-10-2-15,24-3 0 16,15-8-1-16,18-5 0 15,15-10 0-15,18 3 0 16,12-7-1-16,13 1 0 0,12-2 0 16,8 3 1-16,11 0 0 15,11 4-1-15,10 0 2 16,10-1-1-16,13-2 0 15,17 2 0-15,9-1 0 16,16 2 0-16,13-1-1 16,10 2 0-16,14-2 0 15,54-1 0-15,-35 3-1 16,43-3 0-16,-22-1 0 15,9-3 1-15,7 0 0 16,12 0-1-16,39 2 1 16,-78 3 0-16,42 1 0 15,-30 6 0-15,30 4 0 16,-5 5 0-16,-4 1-1 15,-3 1 1-15,-44 1 0 0,80 0 0 16,-48-1 0-16,36-1 0 16,-54-4 0-16,-5 4 0 15,-20 0 0-15,-14 4 0 16,-25 3 0-16,-65 6-1 15,16 5-3-15,-76-1-30 16,19 6-2-16,-38-10-2 16,-29-11-4-16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251636"/>
              </p:ext>
            </p:extLst>
          </p:nvPr>
        </p:nvGraphicFramePr>
        <p:xfrm>
          <a:off x="214283" y="664342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CHANGE of momentum in 2D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momentum questions to the next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due date, have HRT and mark outstanding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Alicia’s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18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0029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4560" y="205560"/>
              <a:ext cx="8509680" cy="448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160" y="191160"/>
                <a:ext cx="8532360" cy="451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27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4560" y="505800"/>
              <a:ext cx="8393760" cy="594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800" y="491760"/>
                <a:ext cx="8411760" cy="596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5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2080" y="199800"/>
              <a:ext cx="8766360" cy="538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184680"/>
                <a:ext cx="8787240" cy="541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4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3342</TotalTime>
  <Words>203</Words>
  <Application>Microsoft Office PowerPoint</Application>
  <PresentationFormat>On-screen Show (4:3)</PresentationFormat>
  <Paragraphs>41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166</cp:revision>
  <dcterms:created xsi:type="dcterms:W3CDTF">2006-08-16T00:00:00Z</dcterms:created>
  <dcterms:modified xsi:type="dcterms:W3CDTF">2015-04-24T00:41:11Z</dcterms:modified>
</cp:coreProperties>
</file>