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300" r:id="rId5"/>
    <p:sldId id="479" r:id="rId6"/>
    <p:sldId id="480" r:id="rId7"/>
    <p:sldId id="481" r:id="rId8"/>
    <p:sldId id="482" r:id="rId9"/>
    <p:sldId id="484" r:id="rId10"/>
    <p:sldId id="485" r:id="rId11"/>
    <p:sldId id="486" r:id="rId12"/>
    <p:sldId id="487" r:id="rId13"/>
    <p:sldId id="48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05:48.0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2155 1003 58 0,'0'0'35'15,"0"0"-1"-15,0 0 0 16,-54-62-25-16,54 62-2 16,0 0-2-16,0 0-1 15,0 0 1-15,0 0-3 16,0 0 1-16,0 0-2 15,0 0 3-15,-38 9-4 16,42 75 3-16,-4 24-2 16,2 13 1-16,-20-11-1 15,7 8 2-15,0-5-2 16,5-17-1-16,5-43 1 15,6-22 1-15,-5-31-1 16,24-5 0-16,-9-26 0 16,5-15 0-16,-3-14 1 0,-17 60 0 15,17-75 1-15,-17 75-4 16,13-88 2-16,-8 42-2 15,-1-2 2-15,0 1-3 16,1-1 2-16,-5 48-2 16,4-95 1-16,-4 95 2 15,5-91-1-15,-5 91 1 16,7-74-1-16,-7 74 1 15,0 0-1-15,26-65 0 16,-26 65 0-16,0 0-1 16,48 4 2-16,-48-4 1 15,49 30-1-15,-49-30 1 16,65 34-1-16,-65-34 0 15,80 34 0-15,-80-34 0 16,87 23-1-16,-87-23 0 0,89 4 0 16,-89-4-1-16,88-11 1 15,-88 11 0-15,81-28 0 16,-81 28 0-16,73-33 0 15,-73 33-1-15,58-23 1 16,-58 23 1-16,0 0 0 16,65 39 0-16,-58 22-1 15,-9 27 0-15,-5 14-2 16,-8-12-2-16,14 8-9 15,2-17-24-15,20-22-4 16,14-34 1-16,18-16 0 16</inkml:trace>
  <inkml:trace contextRef="#ctx0" brushRef="#br0" timeOffset="956.0547">3636 1331 96 0,'15'-53'39'0,"-15"53"1"16,0 0-1-16,0 0-34 16,0 0-1-16,-52-21 0 15,16 35-1-15,-7 15-1 16,-1 6 0-16,10 6-1 15,5 9-1-15,13 8 1 16,7-1-1-16,17-3 0 0,8-18 1 16,10-10-1-16,9-9 0 15,9-15 0-15,4-14 1 16,1-13 0-16,1-13 0 15,-5-9 0-15,-45 47 0 16,43-49-1-16,-43 49 1 16,25-58 0-16,-25 58-1 15,15-52-1-15,-15 52 0 16,0 0 0-16,-11-53 0 15,11 53-1-15,-30-19 0 16,10 23 1-16,-4 7 0 16,10 6 1-16,8 3-1 15,17 0 1-15,-11-20-1 16,0 0 1-16,55 0 1 0,-55 0-1 15,62-24 1-15,-62 24-1 16,75-33 1-16,-75 33 0 16,74-35 0-16,-74 35 0 15,69-35 0-15,-69 35 0 16,60-23-1-16,-60 23 2 15,46-1-1-15,-12 22 0 16,-22 15-2-16,-15 17 2 16,-17 8-2-16,6 6 2 15,-5-5-2-15,14-11 2 16,2-25-2-16,11-12 1 15,7-20 1-15,9-13 0 16,6-19 0-16,-30 38 0 16,32-52 1-16,-32 52-1 0,42-67 0 15,-42 67-1-15,39-76 1 16,-39 76-2-16,41-69 2 15,-41 69-2-15,29-58 1 16,-29 58 1-16,0 0 0 16,47-50-1-16,-47 50 0 15,13 28 2-15,-15 11-2 16,4 13 0-16,-11-18 0 15,19 6 0-15,6-26 0 16,-16-14 0-16,0 0 0 16,57-16 0-16,-57 16 0 15,49-33 0-15,-49 33 0 16,52-43 0-16,-52 43 0 0,49-45 0 15,-49 45 0-15,0 0 0 16,64-56 0-16,-64 56 0 16,0 0 0-16,66-14 0 15,-57 37 0-15,-5 27 0 16,-12 19 0-16,-15-8 0 15,14 14-10-15,4-11-10 16,20-14-20-16,7-28-1 16,17-9 0-16,2-20 0 15</inkml:trace>
  <inkml:trace contextRef="#ctx0" brushRef="#br0" timeOffset="1674.0958">5119 1410 99 0,'-8'31'39'0,"9"-13"0"16,18-7-1-16,0-13-32 15,18-8-1-15,4-8-1 16,-41 18-1-16,53-26 1 15,-53 26-2-15,62-35 1 16,-62 35-1-16,57-41 0 16,-57 41 0-16,0 0-1 15,59-66-2-15,-59 66 2 16,0 0-1-16,11-46 1 15,-11 46 0-15,0 0-1 16,-29-6 0-16,-23 22 1 0,-8 20 2 16,-7 9-3-16,12 11 0 15,12 4-2-15,29-4 2 16,20-19 0-16,25-18 2 15,20-14-2-15,14-16 0 16,12-12 0-16,-77 23 0 16,89-35 0-16,-39 10 0 15,4 2 0-15,-7-3 0 16,-47 26 0-16,92-49 0 15,-92 49 0-15,80-41 0 16,-80 41 0-16,90-31 0 16,-68 27 0-16,-7 24 0 15,-24 9 0-15,-14 20 0 16,-12 8 0-16,5 2 0 0,3-5 0 15,19-13 0-15,9-12 0 16,10-18 0-16,8-18 0 16,11-20 0-16,-30 27 0 15,0 0 0-15,62-73 0 16,-62 73 0-16,49-65 0 15,-49 65 0-15,54-72 0 16,-54 72 0-16,49-68 0 16,-49 68 0-16,44-52 0 15,-44 52 0-15,25-38 0 16,-6 41 0-16,-5 14 0 15,-4 24 0-15,-5 12 0 16,4 7 0-16,11-5-8 0,3-28-25 16,29-18-7-16,0-20-1 15,-52 11 0-15,73-28 0 16</inkml:trace>
  <inkml:trace contextRef="#ctx0" brushRef="#br0" timeOffset="1891.1082">6776 940 115 0,'0'0'42'0,"0"0"1"16,14-64-2-16,-14 64-34 16,0 0-4-16,0 0 1 15,-38 59-4-15,26 27 0 16,-5 21 0-16,12 6 0 0,0-22-5 15,9-14-4 1,19-16-31-16,-6-19-1 0,7-19 1 16,-12-13-2-16</inkml:trace>
  <inkml:trace contextRef="#ctx0" brushRef="#br0" timeOffset="2409.1378">6733 1316 127 0,'0'0'41'0,"0"0"1"15,0 0-2-15,-37-50-39 16,37 50 0-16,0 0-1 16,0 0-1-16,31-46-1 15,-31 46 1-15,54-16-2 16,-54 16 0-16,86-24 1 0,-86 24-1 15,85-21 2-15,-85 21 1 16,86-15 1-16,-86 15 0 16,77-2 2-16,-77 2 0 15,51 16 0-15,-16 16 1 16,-29 12 0-16,-18 14-4 15,-26-10 0-15,13 7 0 16,4-4 0-16,20-8 0 16,16-17 0-16,12-8 0 15,12-15 0-15,12-11 0 16,9-13 0-16,-60 21 0 15,64-32 0-15,-64 32 0 16,73-44 0-16,-73 44 0 0,63-54 0 16,-63 54 0-16,59-52 0 15,-59 52 0-15,39-47 0 16,-39 47 0-16,0 0 0 15,0 0 0-15,57-40 0 16,-57 40 0-16,-5 22 0 16,-13 10 0-16,-7 7-2 15,7 6-5-15,10-1-12 16,-2-17-20-16,32-22-2 15,-3-13 1-15,-19 8 0 16</inkml:trace>
  <inkml:trace contextRef="#ctx0" brushRef="#br0" timeOffset="2951.1685">7902 1243 121 0,'49'-29'42'16,"-49"29"0"-16,22 1-3 15,-24 11-37-15,-10 19 1 16,-13 11-1-16,1 6 0 15,5-3-2-15,9 0 2 16,1-10-2-16,12-12 0 16,-1-10 0-16,-2-13 0 15,15-2 0-15,-4-12 0 16,-11 14 0-16,0 0 0 15,0 0 0-15,35-67 0 16,-35 67 0-16,26-48 0 16,-26 48 0-16,23-53 0 15,-23 53 0-15,24-51 0 0,-24 51 0 16,0 0 0-16,23-52 0 15,-23 52 0-15,0 0 0 16,0 0 0-16,0 0 0 16,0 0 0-16,50-38 0 15,-50 38 0-15,0 0 0 16,0 0 0-16,66 6 0 15,-66-6 0-15,50-9 0 16,-50 9 0-16,59-21 0 16,-59 21 0-16,65-32 0 15,-65 32 0-15,67-36 0 16,-67 36 0-16,60-23 0 15,-60 23 0-15,47-1 0 16,-58 10 0-16,40 22 0 0,-8 20 0 16,-13 16 0-16,-1 11 0 15,-6-16-11-15,1-8-20 16,25-12-14-16,2-33 2 15,22-11 0-15,-3-15 1 16</inkml:trace>
  <inkml:trace contextRef="#ctx0" brushRef="#br0" timeOffset="3087.1765">8952 1313 135 0,'0'0'44'0,"-23"-2"-1"16,23 2-10-16,0 0-47 15,0 0-27-15,0 0-3 0,-34 16 0 16,39-4-2-16</inkml:trace>
  <inkml:trace contextRef="#ctx0" brushRef="#br1" timeOffset="8103.4635">2606 1960 83 0,'0'0'35'0,"0"0"-1"15,0-11-8-15,0 11-18 16,0 0-5-16,17 3 0 15,-5-5-2-15,7 1 0 16,3-4 0-16,8 2 0 16,6-3 0-16,6-1-1 15,7-1 0-15,3 0 1 16,5 1-2-16,6-1 2 15,3 2-2-15,5 0 2 0,8 1-3 16,2-2 3-16,6 0 0 16,4 2-1-16,2-1 1 15,4 2-1-15,3 1 0 16,5 2 1-16,-4 2-1 15,4 4 1-15,-4 1-1 16,2 3-1-16,0 1 3 16,2-1-3-16,-1-1 3 15,1-1-3-15,2-4 2 16,2-1-2-16,1-4 4 15,5-1-2-15,2-3-1 16,-1-1 2-16,-3 0-2 16,3-1 2-16,-5 1-1 15,3 2 0-15,-3 2-1 0,-1 1 0 16,-2 2 1-16,-3 0-1 15,-2 0 0-15,-1 1 0 16,0-1 0-16,1-1 0 16,-1-2 1-16,-1-3-1 15,1 0 0-15,0-1 0 16,-5-3 0-16,1 2 0 15,-3-1 0-15,-5 1 0 16,-4 0 0-16,-5 3 0 16,-5 4 0-16,-5-1 0 15,-4 1 0-15,-2 2 0 16,-8 0 0-16,1 0 0 15,-7-1-1-15,-5 1 1 0,-7-2 0 16,-3 1 0-16,-7-2 0 16,-3 0 0-16,-7-1 0 15,-5 1 0-15,-2 1 0 16,-12 1 0-16,16-4 0 15,-16 4 0-15,9 3-1 16,-9-3 1-16,0 0-1 16,14 17 1-16,-14-17-1 15,11 18 1-15,-11-18-2 16,11 15-4-16,5-6-28 15,-16-9-2-15,27-5 1 16,-13-11-3-16</inkml:trace>
  <inkml:trace contextRef="#ctx0" brushRef="#br2" timeOffset="12513.7158">1280 2746 61 0,'11'-8'36'0,"-11"8"-1"15,0 0-1-15,-6 13-10 16,8 8-19-16,-13 8-1 16,-2 10-1-16,-5 6 0 15,-3 12-1-15,-7 3 0 16,1 2 0-16,-2-3-1 15,3-4 1-15,5-13-1 16,6-7-1-16,7-17 1 16,8-18 0-16,14-8-1 15,4-18 0-15,7-11 0 16,1-10 1-16,2-11-1 15,1-6 1-15,-3-3-1 0,-1-1-1 16,-7 4 1-16,-2 10 0 16,-6 8 0-16,-1 9 0 15,-7 13 1-15,0 14-1 16,-2 10 2-16,-7 16 0 15,2 5-1-15,4 5 2 16,4 2-2-16,5-1 1 16,10-1-1-16,13-9 0 15,10-10 1-15,11-9-2 16,9-13 0-16,7-5 0 15,5-10 0-15,-2-1 0 16,-2-1 0-16,-14 3-1 16,-8 12 2-16,-14 12-2 0,-14 16 2 15,-14 21 1-15,-17 15-2 16,-11 12 1-16,-4 11-1 15,-2 5 0-15,3 1-2 16,1-8-1-16,19-2-5 16,4-29-27-16,29 1-4 15,5-26 0-15,23-1 0 16</inkml:trace>
  <inkml:trace contextRef="#ctx0" brushRef="#br2" timeOffset="13377.7652">2408 2922 98 0,'2'-28'38'0,"-16"0"1"15,1 17-1-15,-16 3-32 0,0 22 0 16,-5 7-2-16,3 12 0 16,-3 8-1-16,9 8 0 15,1 1-1-15,12 4-1 16,6-5 0-16,15-8 0 15,11-12-1-15,12-14 0 16,10-13 0-16,7-15-1 16,4-10 1-16,-1-13-1 15,0-11 1-15,-8-5 0 16,-10-2 0-16,-11 1 0 15,-13 5 0-15,-8 7 0 16,-12 6 0-16,-7 11 0 16,-7 13 0-16,0 6 0 15,5 9 0-15,0 5 0 0,13 4 1 16,5 4 0-16,12-3-1 15,11-5 1-15,12-3-1 16,6-4 1-16,6-5-1 16,5-2 1-16,-3-2-1 15,-1-3 0-15,-7 5 1 16,-8 3-1-16,-5 5 0 15,-11 13 1-15,-5 6-1 16,-9 8 0-16,-7 6 1 16,-4 8-1-16,-3 3 0 15,-2 0 0-15,1-4 0 16,1-9-1-16,2-6 1 15,8-9 0-15,2-19 0 16,11 3-1-16,5-19 1 16,2-8 0-16,5-5-1 0,1-6 1 15,2-3 0-15,-4 0 0 16,-1 1 0-16,-3 6 0 15,-6 5 0-15,-4 10 1 16,0 2 0-16,-8 14 0 16,0 0-1-16,0 0 0 15,5 15 1-15,-4-1-2 16,-1 5 2-16,5-1-2 15,1 3 1-15,6-3 0 16,1-4 0-16,6-6 0 16,2-7 1-16,6-6-1 15,1-6 1-15,1-4 0 0,0-12-1 16,-1 0 2-16,-3-3-2 15,0 2 0-15,-3 0 0 16,-4 5 0-16,-4 5 0 16,-1 6 0-16,-13 12 0 15,11 11 0-15,-9 10 0 16,-5 7 0-16,-2 8 0 15,-2 4-2-15,1 5 0 16,0-2-1-16,7 0-4 16,-12-24-23-16,33 10-4 15,-9-24-6-15,19 0-1 16,-2-20-1-16</inkml:trace>
  <inkml:trace contextRef="#ctx0" brushRef="#br2" timeOffset="14075.8049">3646 2900 96 0,'-9'22'38'16,"0"-7"2"-16,10 8-3 16,-1-9-32-16,14 0-2 15,3-4-1-15,6-4 1 16,5-6-2-16,5-7 0 15,0-9 0-15,0-4 1 16,-4-3 0-16,-5-6 0 16,-7-3-1-16,-5 1 1 15,-11 0-1-15,-7 7-1 16,-8 4 0-16,-8 10 0 15,-3 10 0-15,-8 15 0 0,0 11 2 16,-2 11-1-16,2 10 0 16,2 8 2-16,8 1-1 15,8-3-1-15,11-3 1 16,14-10-2-16,12-12 0 15,15-14 0-15,13-16 0 16,11-13 0-16,10-12 0 16,3-10 0-16,0-12 0 15,-3-1 1-15,-7-3-1 16,-10 5 1-16,-13 9-1 15,-12 6 1-15,-11 11-1 16,-18 22 1-16,0 0-1 16,-23 21 2-16,3 11-2 15,-4 7-2-15,1 8 2 0,1 3 0 16,3-2 0-16,9-5-1 15,9-5 1-15,10-16-1 16,6-12 2-16,8-12-1 16,6-14 0-16,2-11 1 15,5-11-1-15,-1-3 2 16,1-5-2-16,-5 0 0 15,-4 4 0-15,-6 9 0 16,-6 7 0-16,-1 9 0 16,-14 17 0-16,13 7 0 15,-11 14 0-15,-2 5 0 16,2 8 0-16,1 2 0 15,6 0 0-15,6-6-3 16,8-4-2-16,8-22-5 16,28 2-21-16,-9-35-3 0,24 1-8 15,-7-23 2-15,11 0-1 16</inkml:trace>
  <inkml:trace contextRef="#ctx0" brushRef="#br2" timeOffset="14248.815">5214 2354 112 0,'-22'34'39'0,"-15"12"2"15,3 27-1-15,-4 7-36 16,1 7-1-16,3 2-2 16,7 3 0-16,12-6-4 15,5-17-1-15,17 2-27 16,-5-29-9-16,16-9 0 15,-8-24-1-15</inkml:trace>
  <inkml:trace contextRef="#ctx0" brushRef="#br2" timeOffset="14782.8456">4918 2857 119 0,'-14'9'42'0,"14"11"-1"15,0-20 1-15,24 14-39 16,1-15-1-16,12-5 0 15,5-4-1-15,3-5 0 16,4-1 1-16,-4-6-2 16,0 5 0-16,-9-2 0 15,-6 6 0-15,-9 4 0 16,-6 3 0-16,-15 6 0 0,11 7 0 15,-13 4 0-15,-5 6 0 16,-2 6 0-16,0 6 0 16,-2 0 0-16,3 3 0 15,4-1 0-15,2-1 0 16,8-5 0-16,7-6 0 15,10-9 0-15,6-7 0 16,14-7 0-16,0-7 0 16,8-7 0-16,-3-8 0 15,3-3 0-15,-4-2 0 16,-8-3 0-16,-4 2 0 15,-10 4 0-15,-6 3 0 0,-5 7 0 16,-14 18 0-16,0 0 0 16,0 0 0-16,-21 33 0 15,2-1 0-15,1 5 0 16,0 6 0-16,5-4 0 15,8 0-2-15,6-10-4 16,16-5-1-16,2-21-9 16,27 7-18-16,-9-26-5 15,14 4 1-15,-4-19-2 16</inkml:trace>
  <inkml:trace contextRef="#ctx0" brushRef="#br2" timeOffset="15284.8743">6084 2830 117 0,'1'-22'38'0,"-1"22"3"15,0 0 0-15,-15 11-33 16,-4 7-3-16,-1 8-2 0,-4 5-1 15,4 4-2-15,-3 1 0 16,7 1 0-16,1-5 0 16,7-4 0-16,3-11 0 15,9-6 0-15,10-11 0 16,1-11 0-16,8-6 0 15,2-12 0-15,8-6 0 16,-2-5 0-16,3-3 0 16,-3 4 0-16,-6 4 0 15,-1 8 0-15,-8 7 0 16,-3 9 0-16,-13 11 0 15,3 9 0-15,-8 7 0 16,0 4 0-16,-2 1 0 16,6-1 0-16,3 0 0 0,7-7 0 15,8-8 0-15,9-10 0 16,5-4 0-16,6-7 0 15,4-4 0-15,-2-1 0 16,-1-4 0-16,-3 3 0 16,-4 2 0-16,-6 5 0 15,-9 3 0-15,-4 9 0 16,-12 3 0-16,5 22 0 15,-8 4 0-15,-4 6 0 16,-1 10 0-16,-3 3 0 16,4 6 0-16,2-6 0 15,8 3-8-15,-5-24-10 16,19 12-8-16,-17-36-6 0,28 17-10 15,-8-28-1-15,11-2 0 16,-1-13 4-16</inkml:trace>
  <inkml:trace contextRef="#ctx0" brushRef="#br2" timeOffset="15736.9001">7703 2755 114 0,'0'0'41'0,"-3"14"1"16,-11-9-5-16,3 21-33 15,0 3-1-15,-1 6-1 0,1 6 0 16,1 3-1-16,6 1-1 16,2-3-1-16,12-1-4 15,-2-21-25-15,20 6-8 16,-6-19-3-16,12-3 1 15,-3-21-1-15</inkml:trace>
  <inkml:trace contextRef="#ctx0" brushRef="#br2" timeOffset="15893.9091">7695 2527 111 0,'-27'-11'40'0,"2"1"-3"15,25 10-1-15,0 0-42 16,14-4-29-16,29 9-3 0,5-15-1 15,21 10-1-15</inkml:trace>
  <inkml:trace contextRef="#ctx0" brushRef="#br2" timeOffset="16218.9277">8326 2625 105 0,'-32'16'39'0,"1"14"3"16,-12-14-2-16,14 0-34 15,-4 4-1-15,9 0 0 16,5-1-2-16,15 0 0 15,11-6-1-15,9 4 1 16,12-7-3-16,10-1 2 16,5-2-2-16,2 3 0 0,-2-3 0 15,-6 3 0-15,-8 3 0 16,-9-1 0-16,-11 7 0 15,-14 2 0-15,-12 6-2 16,-10-6 1-16,-4 9-1 16,-6-7 0-16,0 4-3 15,-7-12-2-15,16 7-23 16,-14-16-6-16,20 7-5 15,-2-16 1-15,24 3-2 16</inkml:trace>
  <inkml:trace contextRef="#ctx0" brushRef="#br2" timeOffset="16702.9554">9583 2577 103 0,'-18'0'37'15,"0"19"3"-15,-16-11-11 16,5 19-23-16,-9 5-2 16,6 5 1-16,2-3-3 15,8 6 1-15,7-3-1 16,13-5-2-16,14-5-2 15,11-10-5-15,25 1-30 0,-3-19-2 16,19 3 0 0,-4-18 0-16</inkml:trace>
  <inkml:trace contextRef="#ctx0" brushRef="#br2" timeOffset="17365.9933">10011 2620 99 0,'-35'-5'38'0,"6"18"2"16,-13-7-5-16,4 18-29 15,3 5-1-15,4 9 1 16,2 3-2-16,7 2 0 16,7 1-2-16,10-4 1 15,12-4-1-15,14-8-2 16,12-10 1-16,13-12-2 0,7-13 1 15,7-9 0-15,2-8 0 16,-2-10 0-16,-7-3-1 16,-9-4-1-16,-11-1 1 15,-14 2-1-15,-14 4 1 16,-8 5-1-16,-9 8 2 15,-9 6-1-15,-2 7 1 16,1 7 0-16,1 5 0 16,7 5 1-16,14-7-1 15,-2 16 1-15,17-10 0 16,12-1-1-16,6-3 1 15,7-2 0-15,5-1 0 16,1-3 0-16,-3 3 0 16,-5 5 0-16,-8 3 0 0,-8 5 1 15,-7 8-1-15,-10 9 1 16,-8 1-2-16,-4 5 1 15,-3 4 0-15,-4-4 0 16,5-2-1-16,0-7 0 16,1-7 0-16,8-19 0 15,0 0 0-15,24-14 1 16,-3-12-1-16,3-8 0 15,8-7 0-15,2-2 0 16,3-7 0-16,0 6 0 16,-3 5 0-16,-4 11-1 15,-3 8 1-15,-6 14 0 16,-7 13 1-16,-5 9 1 15,-6 14-4-15,-4 4 2 0,3 8-2 16,0 1-1-16,12 3-4 16,-5-23-22-16,23 15 4 15,-5-31-9-15,25 7-7 16,-3-25-1-16,16 1 2 15</inkml:trace>
  <inkml:trace contextRef="#ctx0" brushRef="#br2" timeOffset="17696.0121">11277 2544 106 0,'-32'-8'40'16,"5"22"1"-16,-14-6-1 16,11 12-34-16,-4 6-2 15,8 4 0-15,5 0-2 16,7 0 1-16,12-5-2 0,12-6 1 15,12-8-2-15,8-4 2 16,7-5-2-16,5-5 0 16,1-2 0-16,-1 1 0 15,-6-1 0-15,-5 3 0 16,-12 6 0-16,-19-4 0 15,9 25 1-15,-20-4-1 16,-7 4 0-16,-3 0-1 16,-2 3 1-16,-1-3-2 15,7-4-2-15,5-25-24 16,22 24-4-16,-8-35-4 15,25 9-5-15,1-18 0 16,16 3-2-16</inkml:trace>
  <inkml:trace contextRef="#ctx0" brushRef="#br2" timeOffset="18035.0314">11679 2672 100 0,'1'15'40'0,"-1"-15"1"16,13 9-1-16,-13-9-34 15,34-5-2-15,-2-6-1 16,1-2-1-16,2-5 1 16,-3-1-2-16,-1-1 0 15,-5-2 0-15,-10-3-1 16,-7 4 0-16,-8 2 0 0,-9 4-1 15,-10 6-1-15,-6 7 0 16,-6 12 0-16,-4 5-1 16,1 11 1-16,-1 6 1 15,2 7 0-15,6-2 1 16,8 2 0-16,7-6 1 15,11-3-2-15,7-14-2 16,21 5-26-16,-11-28-3 16,21 3-6-16,-4-15-5 15</inkml:trace>
  <inkml:trace contextRef="#ctx0" brushRef="#br2" timeOffset="18816.0763">12310 2611 107 0,'-7'-26'36'0,"7"26"-7"16,-11-20-2-16,11 20-22 0,-13-6-1 15,13 6-1-15,-16 19 0 16,4 6 1-16,-2 3-1 16,0 12 0-16,-1 6 0 15,1 2 0-15,3 3-1 16,3-3 0-16,4-7 0 15,4-5-1-15,4-10 0 16,5-10 1-16,2-12-1 16,6-14-1-16,-2-10 1 15,2-11 0-15,0-6 0 16,-3-8-1-16,-4-6 1 15,0-1-1-15,-7-3 0 16,0 5 0-16,-6 9 0 16,-1 8 1-16,-2 6-1 0,3 8 0 15,3 6 0-15,0 13-1 16,26 0 0-16,-3 4-3 15,13 6-1-15,4-12-25 16,19 19-4-16,-9-20-6 16,13 10 0-16,-11-14-1 15</inkml:trace>
  <inkml:trace contextRef="#ctx0" brushRef="#br2" timeOffset="19141.0948">12830 2455 96 0,'-7'12'39'16,"-9"-8"0"-16,10 17 0 15,-10 5-32-15,11 4-1 16,0 4-2-16,2 5 1 0,1 3-1 16,3-1 0-16,-1-2-2 15,5 2 1-15,-1-12-1 16,6-4-1-16,2-11 0 15,5-12-1-15,6-11 1 16,5-6-1-16,3-14 0 16,5-9-1-16,-5-4 1 15,3-7-1-15,-4-2 1 16,-4 6-3-16,-6 5 2 15,-6 3-4-15,-2 13 0 16,-29-10-25-16,32 37-3 16,-17-18-3-16,13 25-4 0,-11-10-2 15</inkml:trace>
  <inkml:trace contextRef="#ctx0" brushRef="#br2" timeOffset="19859.1358">13305 2560 101 0,'1'14'41'16,"-1"-14"0"-16,8 15-1 16,-8-15-34-16,33 3-3 15,-2-5 0-15,8 0 0 16,4-8-1-16,-1 0-1 15,0-4 0-15,-6-1 0 16,-4-4 0-16,-8-1-1 0,-10-2 1 16,-9 3-1-16,-11-1 0 15,-8 5 0-15,-9 7 0 16,-6 7 0-16,-7 10 0 15,-3 12 0-15,-5 9 0 16,2 5 0-16,5 7 0 16,8 3 2-16,11-2-2 15,12-2 1-15,15-6-1 16,17-11-1-16,18-7-1 15,11-10-2-15,17-3-2 16,-1-22-25-16,24 14-3 16,-19-23-9-16,7 9 3 15,-18-13 0-15,0 5 34 16,-22 0 4-16,-17-1 4 0,-9 17 26 15,-30-20 6-15,13 30 5 16,-38-21 1-16,10 27 0 16,-16-2-31-16,7 10-4 15,-3 7 0-15,4 6-1 16,3 6-1-16,9 2 0 15,8-3-1-15,11-1 0 16,12-6-2-16,12-11 0 16,9-9 0-16,15-12 0 15,8-15 0-15,6-13 0 16,4-13 0-16,5-12 0 15,-3-6 0-15,-3-5 0 16,-4 2 0-16,-11 2 0 16,-8 9 0-16,-10 12 0 0,-13 18 0 15,-13 18 0-15,-15 19 0 16,-12 24 0-16,-5 18 0 15,-5 15 0-15,3 8-2 16,1 2 1-16,16 12-27 16,2-30 0-16,35 9 7 15,0-40-9-15,35 2-5 16,-4-31-10-16,24-8 2 15</inkml:trace>
  <inkml:trace contextRef="#ctx0" brushRef="#br2" timeOffset="20460.1701">15486 1845 71 0,'-34'-5'40'15,"-3"18"-1"-15,-20 8 1 16,6 24-11-16,-19 10-24 0,2 21-1 16,-1 14-1-16,1 17 0 15,12 3 0-15,12 10-1 16,17-4 0-16,19-9-2 15,22-9-1-15,20-22-4 16,39-7-26-16,-5-33-3 16,30-5-8-16,-8-27 1 15</inkml:trace>
  <inkml:trace contextRef="#ctx0" brushRef="#br2" timeOffset="20727.1856">15703 2582 97 0,'0'0'41'0,"-9"-12"-1"15,9 12-1-15,-10 14-36 16,1 2-1-16,-1 5 1 16,-4 11 1-16,0 3-2 15,1 7 0-15,1 0-1 16,7 0-1-16,5-8-3 15,-6-19-25-15,29 6-12 16,-5-26 1-16,14-2-2 16,-5-24-1-16</inkml:trace>
  <inkml:trace contextRef="#ctx0" brushRef="#br2" timeOffset="20882.1944">15702 2170 108 0,'-20'-10'40'16,"-2"-1"1"-16,22 11-4 15,-16 17-40-15,16-17-29 16,13 7-7-16,3-1-1 16,14 9-1-16</inkml:trace>
  <inkml:trace contextRef="#ctx0" brushRef="#br2" timeOffset="21242.215">15976 2599 98 0,'-9'12'39'15,"15"6"2"-15,-6-18-2 16,39 2-35-16,-3-7-1 16,15-3-1-16,6-5 0 15,2-2-1-15,2-5 0 16,-5 3 0-16,-8-1-1 15,-14 3 1-15,-13 1-1 16,-19 2 0-16,-17 5 2 16,-14 8-1-16,-12 4 0 15,-9 9 0-15,-9 4 1 16,-3 9 0-16,5 4-1 0,6 4 3 15,12 2-2-15,16-5 0 16,21-3-1-16,19-7-2 16,27-7-5-16,4-21-24 15,39 13 4-15,-4-26-16 16,26 3-1-16,-3-14-4 15,14 1 3-15</inkml:trace>
  <inkml:trace contextRef="#ctx0" brushRef="#br2" timeOffset="21996.2582">17424 2099 90 0,'-1'34'35'0,"-17"1"-4"15,17 24 2-15,-13 2-28 16,3 11-1-16,2 2-1 15,2 2 2-15,2-2-3 16,1 0-1-16,4-4-4 16,-6-24-23-16,15 2-11 15,-8-21 2-15,11-4-2 0</inkml:trace>
  <inkml:trace contextRef="#ctx0" brushRef="#br2" timeOffset="22196.2696">17233 2527 90 0,'-17'-15'39'15,"-5"-6"-1"-15,22 21 1 16,0 0-35-16,0 0-2 16,25-11-1-16,8 9-2 15,14 1-2-15,10-7-3 16,20 15-21-16,-11-24-3 15,20 17-5-15,-13-17-3 16,7 14 2-16</inkml:trace>
  <inkml:trace contextRef="#ctx0" brushRef="#br2" timeOffset="22514.2878">17928 2390 31 0,'0'0'36'0,"-29"0"1"15,10 18-5-15,-22-17-14 16,18 28 10-16,-16-15-2 16,17 24-20-16,-5-3-2 15,10 5 1-15,5 0-1 16,10-1 0-16,10-2-1 15,11-5 0-15,9-9-1 16,9-8 1-16,4-10-2 16,3-8-3-16,-1-14 2 15,-3-7-2-15,-5-9 2 0,-12-3-2 16,-10-5 1-16,-10-2-1 15,-12 7 2-15,-9 0-1 16,-7 12 0-16,-7 6 0 16,1 11-1-16,0 6 0 15,8 12-2-15,6-3-3 16,24 14-11-16,-7-22-13 15,37 7-8-15,1-16-2 16,21 2 0-16</inkml:trace>
  <inkml:trace contextRef="#ctx0" brushRef="#br2" timeOffset="22731.3001">18660 1808 74 0,'-18'-24'40'15,"-2"23"-1"-15,-18 11 2 16,7 29-15-16,-9 13-23 15,2 15-2-15,1 10 1 16,1 13-2-16,5 6 1 16,8 3-2-16,6-4-2 15,8-11-3-15,17 2-24 16,-4-29-9-16,10-4-1 15,-4-26-2-15</inkml:trace>
  <inkml:trace contextRef="#ctx0" brushRef="#br2" timeOffset="22895.3093">18199 2393 97 0,'-10'-16'40'0,"10"16"1"15,17-10-2-15,15 6-39 16,7 1-5-16,9-8-24 15,16 16-9-15,-3-10 0 16,12 15-2-16</inkml:trace>
  <inkml:trace contextRef="#ctx0" brushRef="#br2" timeOffset="23315.3334">19071 2403 85 0,'0'0'39'15,"-32"-22"1"-15,9 22 1 0,-14-8-35 16,2 15-2-16,-6 6 0 15,0 12 0-15,-2 7 0 16,4 5-1-16,5 4-1 16,5-2 2-16,10 1-2 15,9-6 1-15,10-8-3 16,15-8 1-16,13-15-1 15,14-10 1-15,8-10-1 16,4-7-2-16,2-12 3 16,-3-2-3-16,-6-4 3 15,-7 3-1-15,-11 6 1 16,-13 5-1-16,-10 9 0 15,-6 19 0-15,-12-1-1 0,-2 17 1 16,-1 12 0-16,0 3 0 16,2 7 0-16,5-1-1 15,11 0-1-15,8-13-1 16,15-6-1-16,8-22-2 15,21-2-10-15,-6-36-11 16,25 1-13-16,-11-21-1 16,17-2 1-16,-12-18 0 15</inkml:trace>
  <inkml:trace contextRef="#ctx0" brushRef="#br2" timeOffset="23458.3418">19739 1816 104 0,'-36'45'40'0,"4"27"1"0,-11 4-1 16,14 13-38-16,-4 7-1 15,9 2-4-15,25 7-29 16,-16-17-6-16,14-4-2 16,-5-17 0-16</inkml:trace>
  <inkml:trace contextRef="#ctx0" brushRef="#br2" timeOffset="23743.3581">17901 3096 106 0,'-70'19'42'15,"27"-23"1"-15,43 4-2 16,31-31-36-16,42-2-3 15,40-8 0-15,27 2 0 16,20-4 0-16,16 5-1 16,7 6-1-16,-6 4-2 15,-4 20-27-15,-31-14-1 16,-3 26-8-16,-36-15-3 15,-15 14-3-15,-30-11 1 16</inkml:trace>
  <inkml:trace contextRef="#ctx0" brushRef="#br2" timeOffset="24765.4165">20317 2379 89 0,'-19'13'38'15,"0"17"0"-15,-9-10-1 16,9 14-32-16,-10-1-2 15,10 2 1-15,0-2-2 16,5-3 2-16,5-2-3 16,4-7 2-16,5-5-3 15,5-5 2-15,-5-11-2 16,17 7 1-16,-5-15-1 15,1-7 0-15,-1-11 1 0,2-3-2 16,-2-10 2-16,0-2-2 16,-2-1 2-16,-2 4-1 15,-2 5 0-15,-1 7 0 16,-3 10 0-16,-2 16 0 15,0 0 0-15,6 19 1 16,-4 7-1-16,5 2 0 16,2 4 1-16,6 0 0 15,8-2 0-15,9-8 0 16,7-8 0-16,10-13 0 15,5-12 0-15,3-7 1 16,2-10-1-16,-2-5 0 0,-5-6 0 16,-8 2 0-16,-9 2 0 15,-10 5 0-15,-7 9-1 16,-12 8 0-16,-6 13 0 15,0 0 0-15,-22 28 0 16,4 3-1-16,-3 6 1 16,-1 6-2-16,4 4 0 15,0-4-2-15,11 3-2 16,-9-23-23-16,37 15-6 15,-7-27-4-15,23 0-1 16,-2-20-2-16</inkml:trace>
  <inkml:trace contextRef="#ctx0" brushRef="#br2" timeOffset="25637.4664">21157 2401 99 0,'-11'3'40'16,"-13"-4"-1"-16,7 20 0 15,-6 0-34-15,1 7-1 16,-3 5-1-16,7 4 1 15,1 5-2-15,6-3 1 16,5-2-2-16,6-5 2 16,9-5-2-16,9-8 1 15,7-10-2-15,4-12-1 16,6-9 0-16,3-9-1 15,2-9 1-15,-3-11-2 16,-4-4 0-16,-3-4-1 16,-5 3 1-16,-10-1 0 15,-6 9 1-15,-4 5 0 0,-9 11 2 16,-1 10-1-16,5 14 2 15,-19 0 0-15,10 11 0 16,3 7 1-16,5 1-1 16,5 4 0-16,7-4 1 15,5 0-1-15,9-5 1 16,7-4-1-16,6-5 1 15,1-5 0-15,2-4-1 16,-3 0 1-16,-4-5 0 16,-4 5-1-16,-9-1 0 15,-8 5 0-15,-13 0 0 16,10 18-1-16,-15 1 1 15,-4 3-1-15,-2 6 0 16,-1 1 0-16,-1 4-1 0,1-3 3 16,3-1-3-16,4-8 2 15,3-6-1-15,2-15 0 16,15 3 1-16,0-13-1 15,7-15 0-15,4-3 0 16,3-9 0-16,0-4 0 16,2-1 1-16,-6 4-1 15,-1 2 1-15,-6 7 0 16,-3 8 0-16,-6 7-1 15,-9 14 1-15,0 0-1 16,4 25 0-16,-11 0 2 16,0 5-2-16,-2 7 0 15,2 2 0-15,0 1 0 0,1 0 0 16,1-9 0-16,5-4 0 15,3-7 0-15,4-7 0 16,5-11 0-16,7-5 0 16,4-9-5-16,7-8 2 15,-1-5-2-15,5-5 2 16,-1-4-2-16,1 0 2 15,-6 2 0-15,-4 2 1 16,-7 7 2-16,-7 7 0 16,-10 16 0-16,0 0 0 15,0 0-1-15,-19 23-1 16,2-21-22-16,11 35 7 15,-18-21-8-15,21 20-8 16,-8-15-6-16,11 6-1 0,-4-9 1 16</inkml:trace>
  <inkml:trace contextRef="#ctx0" brushRef="#br2" timeOffset="26204.4988">22012 2469 87 0,'4'-27'38'0,"-4"27"0"16,11-16 1-16,-2 20-31 15,-9-4-2-15,9 17 0 16,-9 1-1-16,4 9-2 16,-8 4 0-16,4 5 1 15,-3 0-2-15,-1 0 1 16,1 0-2-16,-1-6-1 15,7 0-5-15,-3-30-24 16,9 24-10-16,-9-24-1 16,19-1-2-16,-8-15-2 15</inkml:trace>
  <inkml:trace contextRef="#ctx0" brushRef="#br2" timeOffset="27176.5544">22224 2536 95 0,'-4'19'37'16,"4"-19"-1"-16,33 7-1 15,-8-11-32-15,9-4 0 16,2-5 1-16,7 0-1 15,-5-9 1-15,-1 2-1 16,-6-7 0-16,-5 3 0 16,-8-5-1-16,-7 2 0 0,-11 1 0 15,-9 3-1-15,-6 3 0 16,-5 9 0-16,-8 4-1 15,-4 10 1-15,-5 12-1 16,-1 11 1-16,3 7-1 16,2 7 1-16,5 3-1 15,8 1 0-15,11-3 0 16,11-2 1-16,15-11-2 15,8-10 0-15,16-8-1 16,1-12-1-16,15-4-3 16,-3-14-3-16,9 8-3 15,-14-26-10-15,10 18-16 16,-20-17 1-16,7 23 9 15,-26-20 3-15,-2 15 23 0,-3 5 5 16,-13-4 5-16,-2 18 12 16,0 0 15-16,0 16 1 15,-15-15-7-15,16 30-2 16,-9-9-20-16,-1 7-2 15,-3 1-1-15,3 2-1 16,0-4 0-16,1-3 0 16,2-4-1-16,5-6 1 15,1-15-2-15,10 8 0 16,5-18 0-16,8-7 0 15,4-10 0-15,7-4-1 16,0-6 1-16,2-2-2 16,-1 2 2-16,-5 5-1 15,-6 6 1-15,-5 9-1 0,-5 11 1 16,-14 6-1-16,4 23 0 15,-8 3 0-15,-3 4 0 16,2 4-1-16,3 1 0 16,2-5-2-16,10-3-3 15,3-22-8-15,25 8-11 16,-9-34-10-16,29 4-5 15,-2-25-1-15,13 3 0 16</inkml:trace>
  <inkml:trace contextRef="#ctx0" brushRef="#br2" timeOffset="27364.5652">23617 1958 113 0,'-26'35'39'0,"-16"7"2"0,8 21-3 15,-13 0-32-15,9 14-4 16,4 2 0-16,5 0-1 15,7-5-2-15,6-8-2 16,17 6-28-16,-9-29-6 16,17-4-3-16,-8-26-1 15</inkml:trace>
  <inkml:trace contextRef="#ctx0" brushRef="#br2" timeOffset="28431.6262">23301 2414 116 0,'-6'10'39'16,"17"12"2"-16,-2-19-8 16,26 5-29-16,-5-5-2 15,8-3 1-15,4-10-2 16,5 0 1-16,2-6-1 15,-4-3 0-15,-6 2 1 16,-6-1-1-16,-8 2 1 16,-6 3-1-16,-9 5 1 15,-10 8-1-15,0 0 0 16,-7 15-1-16,-8 6 0 15,-2 9 2-15,-3 6-2 16,1 4 0-16,0 3 0 16,2-1 0-16,7 0 0 0,8-11 0 15,9-7 0-15,12-13 0 16,12-8 0-16,5-15-2 15,10-5-1-15,6-12-2 16,5-7-1-16,-3-9-1 16,4 1 2-16,-10 0-1 15,-10 7 3-15,-6 3 2 16,-14 11 1-16,-9 9 1 15,-9 14 2-15,-7 12 2 16,-13 9-1-16,0 12 0 16,-6 4 0-16,2 7 0 15,-1-3-2-15,7 3 0 16,3-6 0-16,4-6 0 15,8-6-2-15,9-11 2 0,7-7-3 16,5-9-1-16,3-10 1 16,6-5-1-16,2-7 1 15,-1-6-1-15,1-2 1 16,-3-1-1-16,-3 1 2 15,-1 3 0-15,-6 5 0 16,1 6 1-16,-7 5-1 16,-10 12 1-16,12 5 0 15,-14 10 0-15,-3 6 0 16,-5 3 0-16,-4 6 0 15,-1-1 1-15,-3 2-1 16,3-6 1-16,-3-4-2 16,9-4 3-16,9-17-3 15,0 0 0-15,22-6 0 0,2-12 0 16,9-10 0-16,0-3 0 15,9-6 0-15,-2-2 0 16,-3 1 0-16,-1 6 0 16,-10 4 0-16,-5 11 0 15,-8 9 0-15,-13 8 0 16,3 16 0-16,-10 3 0 15,-2 7 0-15,-1 4 0 16,0 0 0-16,0-3 0 16,4-2 0-16,6-9 0 15,0-16 0-15,19 11 0 16,-4-17 0-16,8-7 0 15,-1-7 0-15,5-7 0 16,-1-2 0-16,1 0 0 16,-5-1 0-16,-4 4 0 0,-4 7 0 15,-3 5 0-15,-11 14 0 16,0 0 0-16,4 15 0 15,-5 4 0-15,-3 9 0 16,-3 2 0-16,4 4 0 16,-4-6-4-16,11 6-5 15,-7-24-4-15,20 17-8 16,-17-27-8-16,30 2-6 15,-9-15-9-15,18 2 1 16,4-12 2-16</inkml:trace>
  <inkml:trace contextRef="#ctx0" brushRef="#br2" timeOffset="29722.7001">1159 4018 73 0,'1'-33'38'0,"-5"-4"-1"16,14 18-4-16,-17-11-8 15,13 18-17-15,-6 12-3 16,0 0 0-16,-6 26-2 15,6 13 0-15,-4 14-2 16,1 14 1-16,-1 11-2 16,1 9 1-16,-1 6 0 15,-1 0-1-15,-1-6 1 16,3-7-1-16,2-11 0 15,1-14 0-15,1-11 0 16,2-15 0-16,4-14 0 16,-7-15 1-16,22-11-1 15,-9-12 0-15,2-14 1 0,0-6-1 16,0-10 1-16,4-6-1 15,2-2 1-15,-1 4 0 16,2 5 0-16,-1 7 0 16,2 13-1-16,3 12 1 15,2 12-1-15,1 14 0 16,1 12 0-16,-2 8-1 15,-2 11 0-15,1 3 0 16,-9 7 1-16,-5 4-1 16,-13 2 2-16,-10 0-1 15,-12 0 0-15,-8-4 1 16,-10-6-1-16,-6-8-1 15,-2-6-2-15,1-18 0 16,6-6-2-16,7-25-23 16,19 9 4-16,-4-27-12 0,28 4-3 15,2-13-1-15,21 4 2 16</inkml:trace>
  <inkml:trace contextRef="#ctx0" brushRef="#br2" timeOffset="30120.7228">1858 4636 97 0,'0'11'38'0,"0"-11"1"15,0 0-1-15,0 0-32 16,21-21-2-16,4-2-2 15,9-2 0-15,2-5 0 0,4-1 0 16,-2-1 0-16,-1-2-1 16,-8 1 1-16,-7 2 1 15,-11 2-2-15,-9 6 2 16,-11 2-2-16,-8 6 1 15,-11 6-1-15,-9 11 0 16,-9 10-1-16,-6 8 0 16,-1 11 0-16,-1 7 0 15,5 7 0-15,6 5 0 16,13-2 0-16,10-3 0 15,21-4 0-15,23-12-1 16,22-10-2-16,20-16-4 16,30-3-8-16,0-28-11 15,34 7-12-15,0-23-3 16,13 4-2-16,-7-14 1 0</inkml:trace>
  <inkml:trace contextRef="#ctx0" brushRef="#br2" timeOffset="30361.7366">2988 3740 106 0,'-41'2'40'0,"-10"4"1"15,7 26-3-15,-12 12-32 16,11 16-1-16,0 16-2 15,9 14-1-15,3 8-1 0,10 8 0 16,9-1-1-16,12-2-1 16,11-8-2-16,6-14-3 15,29-5-25-15,-21-30-7 16,13-7-1-16,-12-26-3 15</inkml:trace>
  <inkml:trace contextRef="#ctx0" brushRef="#br2" timeOffset="31179.7834">2483 4455 108 0,'-12'-10'40'0,"24"12"1"15,9-11-2-15,17 3-36 16,20-5-1-16,12 0-1 0,9-6 1 15,2-1-1-15,1 0-1 16,-1-1 1-16,-9 3-1 16,-11 0 1-16,-10 3-1 15,-14 4 2-15,-11 3-2 16,-12 5 2-16,-14 1-1 15,-13 10-1-15,-9 7 1 16,-7 4 0-16,-5 9-1 16,-3 7 0-16,-1 7 1 15,6 5-1-15,3 1 0 16,9-2 0-16,13-5 0 15,10-5 1-15,13-11-1 16,16-10 0-16,6-14 0 16,12-13-1-16,7-10 0 0,0-14 1 15,-1-3-1-15,-5-11 0 16,-6-3 1-16,-11-1 0 15,-10 1 0-15,-12 5 1 16,-11 7-1-16,-7 6 1 16,-4 7 0-16,-4 9 0 15,-2 10-1-15,2 7 1 16,14 0-1-16,-12 17 1 15,17-2-1-15,6 0 0 16,9 0 1-16,3 3-1 16,9-4 0-16,4-2-1 15,1 1 1-15,-3-3 0 16,-1 5-1-16,-3-1 1 15,-6 6 0-15,-4 2-1 0,-6 5 1 16,-8 2 1-16,-4 6-1 16,-7-1 0-16,0 2 0 15,-6 0 0-15,-2-4 1 16,3-7-1-16,-2-5 0 15,7-7 0-15,5-13 0 16,0 0 0-16,3-12 0 16,7-10 0-16,4-7 0 15,1-7 0-15,7-7 1 16,-4-6-1-16,3-6 1 15,-4-3 0-15,-2 3 1 16,0 2-2-16,-1 5 0 16,-4 5 0-16,0 11 0 0,-4 4-4 15,4 19-5-15,-10 9-4 16,12 10-7-16,-12-10-8 15,30 14-5-15,-13-13-5 16,17 10-4-16,-1-9 2 16</inkml:trace>
  <inkml:trace contextRef="#ctx0" brushRef="#br2" timeOffset="31547.8045">4061 4379 109 0,'-5'31'40'15,"2"-15"2"-15,21 8-6 0,2-18-31 16,9-6-2-16,12-11 0 16,7-5-1-16,4-9 0 15,1-6-1-15,-2-4 0 16,-7-2 0-16,-10 3 0 15,-8-1 0-15,-15 4-1 16,-13 7 0-16,-13 8 1 16,-9 9-1-16,-11 11 0 15,-6 14 1-15,0 10 0 16,-2 8-1-16,5 9 1 15,6 6-1-15,9-3 0 16,10 1 0-16,13-7-2 16,10-10-2-16,35-23-5 15,-14 0-3-15,26 9-11 16,-10-27-6-16,29 10-9 0,-3-20-4 15,17 1-2-15,-1-6 4 16</inkml:trace>
  <inkml:trace contextRef="#ctx0" brushRef="#br2" timeOffset="31894.8243">5184 4161 89 0,'0'0'41'0,"-20"-6"0"15,20 6-1-15,15-18-20 16,8 10-19-16,14-5 1 15,11-2-3-15,6 3-2 16,-1-6-5-16,15 16-25 16,-19-7-7-16,2 14 1 15,-18-5-2-15</inkml:trace>
  <inkml:trace contextRef="#ctx0" brushRef="#br2" timeOffset="32065.8341">5146 4452 110 0,'-4'23'41'15,"4"-23"0"-15,39 4-2 16,10-17-40-16,15-10-4 16,22 10-18-16,-7-20-15 15,13 5-1-15,-2-6-1 16,11 7-1-16</inkml:trace>
  <inkml:trace contextRef="#ctx0" brushRef="#br2" timeOffset="32566.8628">6577 3574 71 0,'0'-17'39'0,"0"17"0"15,0 0 1-15,15-2-10 16,-15 2-26-16,-4 16-1 16,-3 5 1-16,0 12 0 15,-6 11-2-15,-1 16-1 16,-1 13 0-16,-2 10-1 15,-5 9 0-15,4 2 0 16,0-1-1-16,6-5-1 16,6-8-1-16,4-12-2 15,11-8-3-15,-3-27-18 16,18 1-14-16,-9-26 0 0,12-3 0 15,-12-18 1-15</inkml:trace>
  <inkml:trace contextRef="#ctx0" brushRef="#br2" timeOffset="33035.8896">6335 4148 110 0,'-34'-15'39'16,"16"14"1"-16,-1-6-2 15,19 7-35-15,21-4 0 16,10 1-2-16,16-3 0 15,15-1 0-15,17-3 1 16,7-1-1-16,9 0-1 16,3 1 1-16,-4 0-1 0,-8 6 1 15,-13-1-1-15,-15 5 1 16,-18 5 0-16,-15 3 0 15,-22 4 0-15,-16 7 0 16,-16 3 0-16,-5 4 0 16,-9 5 1-16,0 8-1 15,-3 1 0-15,11 1-1 16,8 2 0-16,14-4-1 15,16-4 1-15,13-6 0 16,16-9 0-16,11-10-1 16,9-10 1-16,4-13 1 15,-2-9 0-15,-1-8 0 16,-9-8-1-16,-10-5 2 15,-12-2-2-15,-12 3 0 0,-12 0-2 16,-7 3 0-16,-6 10-1 16,-6 4-2-16,2 11 0 15,-2 2-2-15,21 12-8 16,-18 0-11-16,30 17-8 15,-12-17-5-15,38 17-1 16,-5-16 2-16</inkml:trace>
  <inkml:trace contextRef="#ctx0" brushRef="#br2" timeOffset="33283.9038">7914 3612 108 0,'-2'-12'40'0,"-17"3"1"0,5 25-1 15,-15 17-35-15,5 14 0 16,-4 10-2-16,3 16-1 16,-3 12 0-16,5 5-1 15,1 2-1-15,4-4-2 16,11-4-2-16,1-33-23 15,18 16-4-15,-15-34-4 16,15-2-6-16,-12-31-1 16,25 4 1-16</inkml:trace>
  <inkml:trace contextRef="#ctx0" brushRef="#br2" timeOffset="33834.9353">7639 4116 88 0,'0'0'38'0,"0"0"0"16,20 8 1-16,7-11-18 15,14 2-20-15,15-3 0 16,8 0 0-16,5-2-1 16,2-2 0-16,-2 1 0 15,-4 3 0-15,-8 1 0 16,-9 2 0-16,-10 2 0 15,-10 2 1-15,-11 0 0 16,-8 1 0-16,-9-4 1 16,0 0-1-16,-20 10 1 15,2-3 0-15,-9 3 0 16,-3 6 0-16,-7 6 0 0,2 8 1 15,-4 3-1-15,5 4-1 16,3 1 0-16,9-1 0 16,8-4 0-16,11-4-1 15,15-12 0-15,9-10 0 16,12-12 0-16,5-8 1 15,5-14 1-15,3-3-2 16,-3-8 0-16,-2 1 0 16,-10-1 0-16,-4 7 0 15,-9 6 0-15,-9 5 0 16,-9 20 0-16,0 0 0 15,-8 13 0-15,-1 7 0 16,2 7 0-16,-2 4 0 16,8 0 0-16,2-3-3 0,11-5-3 15,-1-21-4-15,25 4-5 16,-6-30-8-16,28 6-7 15,-12-31-5-15,20-1-5 16,-6-19 0-16,5 0 2 16</inkml:trace>
  <inkml:trace contextRef="#ctx0" brushRef="#br2" timeOffset="34002.9449">8948 3592 117 0,'-27'25'42'16,"0"32"2"-16,-12 8-3 15,11 15-37-15,-8 10 0 16,9 4-1-16,6-1-5 15,7-7-2-15,19-14-5 16,-10-14-6-16,23 3-12 0,-17-34-11 16,21-4-6-16,-3-23-1 15,8-4 3-15</inkml:trace>
  <inkml:trace contextRef="#ctx0" brushRef="#br2" timeOffset="34936.9983">9639 4053 92 0,'6'-15'37'0,"5"14"2"15,-11 1-3-15,0 0-30 16,-2 14-2-16,-6 13 1 15,-7 6-2-15,0 8 1 16,-4 4-2-16,1 4-1 16,0-6 1-16,4-3-2 15,4-9 1-15,4-7 0 16,7-12 0-16,-1-12-2 15,21-15 1-15,-2-8 1 16,1-10 0-16,2-6 0 0,4-6-1 16,-2-3 1-16,-3-1-1 15,-2 8 1-15,-5 6 0 16,-5 9-1-16,-3 11 0 15,-6 15 0-15,0 0 0 16,4 22 1-16,-5 2-1 16,5 5 1-16,0 1-1 15,10-1 1-15,6-4 0 16,12-10-1-16,11-8 1 15,10-9 0-15,8-11-1 16,5-7 1-16,0-11-1 16,-4-3 1-16,-3-3-1 0,-10 2 1 15,-10 2 0-15,-13 6-1 16,-10 9 0-16,-8 6 1 15,-8 12-1-15,-13 15 0 16,-3 7 0-16,-4 13 0 16,0 5-1-16,-1 8 1 15,7 2-1-15,5 2 0 16,7-5-2-16,12-8-2 15,15-5-2-15,-2-24-22 16,36 10 5-16,-11-32-6 16,25 5-9-16,-8-20-1 15,9 1 2-15</inkml:trace>
  <inkml:trace contextRef="#ctx0" brushRef="#br2" timeOffset="35824.049">10854 4072 101 0,'-19'-18'38'0,"2"18"1"0,-18-3-2 15,6 17-31-15,-9 3-1 16,6 11-1-16,-4 5-1 15,7 8 0-15,2 1 0 16,11 2-2-16,5-1 0 16,11-5-1-16,12-5 1 15,9-9-1-15,13-9 0 16,7-12-1-16,7-14 2 15,5-9 0-15,-1-13-1 16,-1-5 1-16,-5-7-1 16,-7-2 0-16,-10-1 0 15,-11 1 0-15,-12 9-1 16,-7 6 1-16,-8 8-1 0,-4 9 1 15,-3 8 0-15,-2 7 0 16,8 6 0-16,10-6 0 16,-6 22 0-16,16-11 1 15,12-2-1-15,9-3 1 16,6-3-1-16,7-6 1 15,7 0-1-15,-4-2 1 16,-3-1-1-16,-2 2 0 16,-12-1 1-16,-3 3-1 15,-14 6 0-15,-13-4 0 16,4 25 0-16,-13-3 1 15,-5 2-1-15,-5 7 0 16,1 5 0-16,-2 1-1 16,3-4 1-16,2-2-1 0,5-3 0 15,6-10 0-15,4-18 1 16,15 7-1-16,3-18 1 15,7-10 1-15,2-10 0 16,6-5 0-16,-1-5 0 16,0-2 0-16,-3 1 0 15,-7 5 0-15,0 7-1 16,-9 7 0-16,-3 5 1 15,-10 18-1-15,0 0 1 16,12-2-1-16,-12 15 0 16,2 5 1-16,1 1 1 15,1 3-2-15,5 1 0 16,4-3 0-16,5-6 0 15,6-4 0-15,9-9 0 0,4-5 0 16,3-9 0-16,3-8 0 16,-1-8 0-16,0-5 0 15,-5-1 0-15,-5 1 0 16,-5 1 0-16,-7 6 0 15,-7 4 0-15,-3 11 0 16,-10 12 0-16,2 10 0 16,-7 12 0-16,-5 11 0 15,-3 7 0-15,-1 5 0 16,2 6 0-16,2-3 0 15,6 2-3-15,3-13-6 16,14-2-2-16,0-22-5 16,22 6-6-16,-12-32-6 0,23 11-1 15,-13-28-3-15,11 4-7 16,-12-8 5-16,0 2 2 15</inkml:trace>
  <inkml:trace contextRef="#ctx0" brushRef="#br2" timeOffset="36493.0873">12173 4072 88 0,'-17'10'37'16,"14"13"2"-16,-7-9 0 15,15 17-21-15,1-15-13 16,11-1 0-16,6-7-2 16,10-1 0-16,3-9-1 15,2-4 0-15,1-8 0 16,-1-2 0-16,-4-7-1 15,-7-1 0-15,-10-3 0 16,-5 1-1-16,-11-1 1 0,-7 4-1 16,-7 6 0-16,-6 9 0 15,-9 8 0-15,-6 9 0 16,-3 11 0-16,-1 10 0 15,1 8 0-15,4 7 1 16,10 0-1-16,8 0 0 16,14-5 0-16,13-5-1 15,15-11 1-15,12-11-1 16,9-11 1-16,10-11 1 15,4-11-1-15,0-6 2 16,-2-8-1-16,-3-2 0 16,-11 1 1-16,-5 2-2 15,-11 6 0-15,-10 6 0 16,-10 8 0-16,-10 13 0 0,0 0 0 15,-15 21 0-15,1 2 0 16,-2 6 0-16,1 3 0 16,-1 3 0-16,6-3 0 15,5-7 0-15,5-7 0 16,0-18 0-16,22 2 0 15,0-18 0-15,7-12 0 16,7-6 0-16,3-10 0 16,5-5 0-16,0 7 0 15,0 1 0-15,-7 8 0 16,-7 9 0-16,-3 13 0 15,-11 14 0-15,-8 15 0 16,-7 7 0-16,-2 7 0 16,-5 7 0-16,2 1 0 0,0 0 0 15,9-1-8-15,0-16-1 16,17-1-4-16,-7-25-4 15,32 9-8-15,-14-35-4 16,28 8-2-16,-14-28-1 16,15-1-4-16,-4-13 3 15</inkml:trace>
  <inkml:trace contextRef="#ctx0" brushRef="#br2" timeOffset="36695.0989">13624 3616 125 0,'-27'58'42'16,"-16"5"0"-16,15 20-8 15,-5-3-30-15,4-2 0 16,6-2-3-16,5-4-1 0,9-11-3 16,3-15-3-16,12-7-5 15,-7-26-6-15,16 4-10 16,-16-29-8-16,15 0-5 15,-14-18-1-15,2 0 2 16</inkml:trace>
  <inkml:trace contextRef="#ctx0" brushRef="#br2" timeOffset="37167.1256">13382 3977 96 0,'-12'-12'41'15,"12"12"2"-15,-1 11-2 16,14 9-16-16,-2-11-22 16,13-1-1-16,8-6 0 0,7-4-2 15,9-6 2 1,5-8-2-16,3-2 0 0,0-2 0 15,-4-2-2-15,-8 2 2 16,-8 3 2-16,-7 6-2 16,-10 9 0-16,-19 2 0 15,0 19 0-15,-9 5 0 16,-11 6 0-16,4 4 0 15,-5 7 0-15,2-1 0 16,3-2 0-16,6-2 0 16,7-10 0-16,8-6 0 15,9-12 0-15,7-8 0 16,8-8 0-16,7-8 0 15,2-4 0-15,1-4 0 16,-1-1 0-16,-4 2 0 0,-4 2 0 16,-7 4 0-16,-5 2 0 15,-18 15 0-15,14-13 0 16,-14 13 0-16,0 0 0 15,-6 13 0-15,-1 3 0 16,-2 0 0-16,3 8-6 16,-8-5-3-16,13 17-16 15,-9-22 8-15,20 14-6 16,-10-28-6-16,15 18-3 15,-15-18-7-15,38-9 3 16,-3-7 1-16</inkml:trace>
  <inkml:trace contextRef="#ctx0" brushRef="#br2" timeOffset="37709.1569">14477 3939 114 0,'-11'21'41'16,"-17"-6"1"-16,4 17-1 15,-13-3-37-15,7 4 0 16,-2 1-2-16,7-1 0 15,3-3-1-15,7-7 0 16,8-5 0-16,7-18-1 16,0 0 2-16,23 1-2 15,-2-17 0-15,2-6 0 16,2-6 0-16,3-2 0 15,-1-2 0-15,-2 2 0 16,-5 3 0-16,-5 10 0 16,-2 2 0-16,-13 15 0 0,9-7 0 15,-9 7 0-15,-5 19 0 16,1-2 0-16,-5 6 0 15,-1-1 0-15,5 3 0 16,1-3 0-16,8-5 0 16,5-3 0-16,8-8 0 15,5-7 0-15,11-11 0 16,4-6 0-16,2-9 0 15,7-4 0-15,-3-2 0 16,0 1 0-16,-5 3 0 16,-3 4 0-16,-5 10 0 15,-8 13 0-15,-7 15 0 16,-9 10 0-16,-5 12 0 15,-5 5 0-15,-6 6 0 16,-1 0 0-16,1 11-22 0,1-26 13 16,5-4-3-16,4-27-5 15,0 0-7-15,5-26-8 16,19-2-3-16,-9-29-4 15,23-18 19-15,16-3-16 16</inkml:trace>
  <inkml:trace contextRef="#ctx0" brushRef="#br2" timeOffset="38561.2053">16199 4031 105 0,'4'-12'37'16,"-13"-16"-6"-16,14 18 0 15,-24-10-16-15,10 4-8 16,-11-1-2-16,-3 6-1 0,-9 7-1 15,-6 8-1-15,-8 10 0 16,-2 10 0-16,-4 11 0 16,-2 9 0-16,2 3-2 15,6 4 1-15,10-2 0 16,12-4-1-16,13-8 0 15,17-10 1-15,17-13 0 16,18-14-1-16,13-11 1 16,10-11 1-16,2-8-2 15,3-8 0-15,-5-6 0 16,-7 3 0-16,-10-1 0 15,-13 7 0-15,-11 3 0 16,-11 12 0-16,-9 8 0 16,-3 12 0-16,-14 16 0 15,1 7 0-15,2 10 0 0,-1 2 0 16,5 6 0-16,6-4 0 15,13-2 0-15,9-13-7 16,23-7-5-16,-3-25-6 16,29 3-7-16,-9-36-5 15,27 8-3-15,-12-29-5 16,13 0-1-16,-13-18 3 15</inkml:trace>
  <inkml:trace contextRef="#ctx0" brushRef="#br2" timeOffset="38744.2161">17004 3343 113 0,'-34'54'40'16,"-11"4"1"-16,15 28-3 0,-8-4-33 16,11 12-2-16,3-3 0 15,11 0-3-15,8-5-2 16,7-11-1-16,16-4-24 15,-13-24 2-15,19 4-16 16,-17-24 1-16,7-3-1 16,-14-24 1-16</inkml:trace>
  <inkml:trace contextRef="#ctx0" brushRef="#br2" timeOffset="38928.2265">16618 3946 119 0,'-20'-20'40'16,"20"20"2"-16,-2-11-3 0,26 1-35 15,5 8-3-15,13-1-2 16,15 16-24-16,-3-26-5 16,30 15 0-16,-14-12-9 15,14 9-4-15,-12-9 1 16</inkml:trace>
  <inkml:trace contextRef="#ctx0" brushRef="#br2" timeOffset="39810.2769">17027 3426 103 0,'0'0'37'15,"0"0"0"-15,15-1-6 16,-15 1-27-16,14-16 0 15,-14 16-2-15,9-15 0 16,-9 15 0-16,0 0-1 16,0 0 1-16,0 0-1 15,0 0-1-15,0 0 1 16,0 0-1-16,-10 17 1 15,10-17-1-15,6 16 0 16,-6-16 1-16,17 17-1 16,-4-8 1-16,0 0-1 15,4-1 1-15,-3 0 0 0,1-2 0 16,-2 1 0-16,-2-2-1 15,-11-5 1-15,16 10 0 16,-16-10-1-16,0 0 1 16,0 0-1-16,0 0 1 15,0 0-1-15,-13 2 0 16,13-2 0-16,-11-4 0 15,11 4 0-15,0 0 0 16,0 0 0-16,0 0 0 16,-10-4-1-16,10 4 2 15,-1 14-1-15,-1-3 1 16,-1 10-1-16,2 0 1 15,-3 3 0-15,4 1 0 16,-1-2-1-16,2-2 1 0,3-7-2 16,-4-14 1-16,0 0 0 15,11-4 0-15,-6-11 1 16,-2-6-3-16,-1-5 2 15,-1 0-1-15,-5-5 0 16,0 2-2-16,-8 3 0 16,-2 6-1-16,-6 1-1 15,9 20-22-15,-19-17 1 16,12 23-4-16,-9-10-8 15,10 10 0-15,0-7-1 16</inkml:trace>
  <inkml:trace contextRef="#ctx0" brushRef="#br2" timeOffset="40457.3141">17693 3466 96 0,'0'0'38'0,"0"0"0"16,-9 33-6-16,-5-14-26 15,0 17-1-15,-9 8 0 16,-1 16-1-16,-2 8-1 16,-3 8-1-16,6 2 0 15,3 1-1-15,10-2-2 16,2-10-2-16,15-5-2 15,0-24-21-15,17 3-9 16,-9-26-3-16,9-3-1 16,-10-18-1-16</inkml:trace>
  <inkml:trace contextRef="#ctx0" brushRef="#br2" timeOffset="40665.326">17405 3902 114 0,'-11'8'40'16,"-4"-9"1"-16,20 13-1 15,15-9-37-15,4 2-2 16,9-4 0-16,13-3-1 16,7 2-3-16,7-8-2 15,11 12-23-15,-13-20-8 16,12 16-4-16,-16-10 0 15,1 11-2-15</inkml:trace>
  <inkml:trace contextRef="#ctx0" brushRef="#br2" timeOffset="41283.3612">17870 4048 102 0,'0'0'38'16,"-4"20"2"-16,4-20-2 15,25-7-35-15,2-3-1 16,9-2 0-16,0-4 1 15,3-2-1-15,-2-4 0 16,-2-1 0-16,-8 0-1 16,-7 1-1-16,-10 1 1 15,-11 0-1-15,-9 6 0 0,-9 4 0 16,-8 5 1-16,-7 8-1 15,0 7 0-15,-6 8 0 16,5 9 1-16,4 7 0 16,7 4 0-16,6 2-1 15,14 0 1-15,11-2 0 16,14-4-1-16,12-9 1 15,10-7-1-15,13-7 0 16,0-8 0-16,4-5 1 16,-5-5-1-16,-4-4 0 15,-9-2 0-15,-9 1 0 16,-8-2 0-16,-10 3 0 15,-15 12 0-15,0 0 0 16,0 0 0-16,0 0-1 0,-21 25 1 16,5-2 0-1,0 5-1-15,0 6 1 0,3-6 0 16,3 1 0-16,7-9 1 15,6-7-1-15,-3-13 1 16,21-6 0-16,-3-14 0 16,2-9 0-16,4-5 0 15,2-10 1-15,0 1-1 16,1 2 0-16,2-1 0 15,2 4 1-15,2 7-2 16,3 6-2-16,2 6-3 16,-12-10-22-16,20 28 12 15,-12-21-8-15,24 24-7 16,-18-19-6-16,13 10-9 0,-5-6 1 15</inkml:trace>
  <inkml:trace contextRef="#ctx0" brushRef="#br1" timeOffset="45173.5838">19969 3466 91 0,'13'-22'36'0,"-13"22"2"16,0 0-5-16,4 15-28 16,-8 6 0-16,4 11-2 15,-1 11 0-15,0 11-1 16,-3 16 1-16,4 13-2 15,-4 8 1-15,0 4 0 16,-4 3-2-16,1-3 0 0,0-7-3 16,3-16-3-16,15-5-30 15,-11-32-2-15,16-10-1 16,2-26-1-16</inkml:trace>
  <inkml:trace contextRef="#ctx0" brushRef="#br1" timeOffset="45535.6045">20632 3423 102 0,'0'0'38'0,"10"-4"2"16,-10 4-4-16,0 0-31 15,-3 13-1-15,4 6-1 16,-2 7 0-16,2 9-1 15,-3 13 0-15,-2 12-1 16,1 10 0-16,-2 11 0 16,-2 5-1-16,-2 3 1 15,1 0-2-15,1-5 0 16,1-4-1-16,2-14-1 15,5-7-3-15,-1-23-7 16,14 1-24-16,-7-27-3 16,13-2 1-16,-3-25-2 15</inkml:trace>
  <inkml:trace contextRef="#ctx0" brushRef="#br1" timeOffset="45824.6208">20702 3447 111 0,'-20'10'41'0,"-2"-10"-1"15,22 0 0-15,0 0-38 16,25 1 0-16,7-11 1 15,15-3-2-15,13-3 1 16,17-1-1-16,6-2-1 0,5 0 0 16,-1 4-2-16,-8 1-2 15,-8 17-9-15,-20-7-25 16,-9 18 0-16,-27-7-2 15,-4 14 0-15</inkml:trace>
  <inkml:trace contextRef="#ctx0" brushRef="#br1" timeOffset="46061.6346">20779 3822 105 0,'-7'17'40'16,"7"-17"0"-16,0 0-3 15,12-5-32-15,12-3-1 0,5-6 1 16,13 0-2-16,6-4-1 16,9 0 0-16,5-1-1 15,2 1-2-15,1 5-2 16,-8-3-7-16,8 16-27 15,-21-9-3-15,2 14 1 16,-19-8-3-16</inkml:trace>
  <inkml:trace contextRef="#ctx0" brushRef="#br1" timeOffset="46594.6648">19726 4786 65 0,'0'0'40'16,"31"-10"-1"-16,12-10 1 15,28 8-15-15,11-12-20 16,22 0 0-16,15-3 0 16,13 3-1-16,4-3 0 15,8 3-2-15,3-2 1 16,-1 1-2-16,-10-2 1 15,-14 3-1-15,-14 0-1 16,-19 3 1-16,-17 3-2 16,-24 4-1-16,-22 7-2 15,-26 7-3-15,0 0-16 0,-37 6-16 16,8 7-1-16,-14-8-1 15,8 8-1-15</inkml:trace>
  <inkml:trace contextRef="#ctx0" brushRef="#br1" timeOffset="48229.7586">1046 6031 70 0,'0'0'36'15,"9"-18"0"-15,-9 18 1 16,0-14-18-16,0 14-12 16,0 0-2-16,6 18-1 15,-4 5 0-15,5 18 0 0,-2 12-2 16,4 16 0-16,-4 12-1 15,0 13 2-15,0 6-3 16,0 3 2-16,-2-2-2 16,1-7-1-16,0-9-2 15,1-19-3-15,16-6-29 16,-12-29-1-16,12-8-2 15,-8-24-1-15</inkml:trace>
  <inkml:trace contextRef="#ctx0" brushRef="#br1" timeOffset="48649.7826">751 6136 110 0,'-31'-7'41'0,"15"14"0"15,4-9-2-15,12 2-36 16,22-6-1-16,19-6 0 16,15-6 1-16,19-2-1 15,13-7 0-15,13-2-1 16,1-5-1-16,4 4 1 15,-2-1-2-15,-6 9 1 16,-17 0-1-16,-14 10 1 16,-16 0-1-16,-9 9 1 15,-13 8 2-15,-10 8 0 16,-11 14 0-16,-4 8-1 15,-8 23 1-15,-5 11 0 0,-1 21-2 16,-6 5 0-16,2 9 0 16,-5-1 0-16,8-2 0 15,-1-9 0-15,10-15 0 16,2-13 0-16,8-17-5 15,4-23-2-15,20-3-31 16,-14-28-1-16,14-1-1 16,-14-21 0-16</inkml:trace>
  <inkml:trace contextRef="#ctx0" brushRef="#br1" timeOffset="48846.7936">1778 6518 97 0,'-11'2'39'0,"1"-6"2"0,10 4-2 16,17 4-16-16,5-8-20 15,15-7 0-15,11-8-3 16,10-2-1-16,3-12-2 16,10 3-4-16,-7-16-30 15,13 7-3-15,-13-9 0 16,3 6-1-16</inkml:trace>
  <inkml:trace contextRef="#ctx0" brushRef="#br1" timeOffset="49055.8059">2447 5897 113 0,'-25'37'40'0,"-12"1"1"16,10 26-1-16,-10 6-35 16,8 6 0-16,6 5-3 15,6 8 1-15,3-2-1 16,7 0 0-16,7-10-2 15,7-10-1-15,10-7-3 16,6-20-2-16,20-1-29 16,-9-27-2-16,17-5-4 15,-7-22 1-15</inkml:trace>
  <inkml:trace contextRef="#ctx0" brushRef="#br1" timeOffset="49281.8188">2800 6102 119 0,'-21'28'40'0,"7"22"0"16,-14 5-2-16,2 20-33 16,0 3-2-16,2 8 1 15,-3-1-2-15,7-2 0 16,4-6-4-16,3-11 1 15,10-7-4-15,-3-18-5 16,20-1-28-16,-10-27-2 16,16-2-1-16,-2-28 1 15</inkml:trace>
  <inkml:trace contextRef="#ctx0" brushRef="#br1" timeOffset="49498.8312">2788 6113 113 0,'6'-17'39'15,"6"17"0"-15,-1-6 0 16,19 8-36-16,1-4-1 16,9-2-1-16,7-1 0 15,6-6-2-15,8 3-2 16,-3-12-10-16,8 14-25 15,-18-8-1-15,0 10 0 16,-20-3-1-16</inkml:trace>
  <inkml:trace contextRef="#ctx0" brushRef="#br1" timeOffset="49701.8428">2875 6489 116 0,'-21'19'38'0,"27"1"2"16,4-26-4-16,27-1-33 15,11-8-1-15,13-4 0 16,6-6-1-16,3 1-2 16,3 2-1-16,-15-1-3 15,0 15-31-15,-26-1-3 16,-9 16 1-16,-23-7-3 15</inkml:trace>
  <inkml:trace contextRef="#ctx0" brushRef="#br1" timeOffset="49896.854">2713 6950 99 0,'-26'32'41'16,"26"-5"0"-16,11-26-1 16,28-7-13-16,12-18-24 15,20-9-1-15,12-10 0 16,11-9-4-16,8-2-2 15,-3-11-6-15,14 6-27 16,-21-9-5-16,1 11 1 16,-14-12-2-16</inkml:trace>
  <inkml:trace contextRef="#ctx0" brushRef="#br1" timeOffset="50483.8875">3866 6126 105 0,'-10'16'40'16,"-17"3"1"-16,7 24-1 15,-12 5-32-15,8 11-2 16,-2 6-2-16,4 6 1 15,2 2-1-15,2 1-2 16,5-7-2-16,5-4 0 16,5-11 0-16,3-7 0 15,0-14 0-15,4-13 0 16,-4-18 0-16,20-6 0 15,-8-18 0-15,-1-11 0 16,1-10 0-16,2-11 0 16,0-9 0-16,2-14 0 15,1-6 0-15,5-5-3 16,4 1 2-16,5 2-1 0,6 6 0 15,4 7 2-15,4 11-2 16,1 19 2-16,1 15-1 16,-3 13 1-16,-6 12 1 15,-3 11-1-15,-10 9 3 16,-6 10-3-16,-11 8 2 15,-7 4-1-15,-10 6 0 16,-6 5-1-16,-9 1-1 16,-7 1 0-16,-4-2 0 15,-3-9 1-15,-2-2-1 16,-1-8 1-16,4-7 0 15,3-4 1-15,5-9-1 16,10-3 1-16,7-3 0 16,12-4 0-16,9 12 2 0,11-2-3 15,9 6 0-15,6 6 0 16,5 8 0-16,6 4 0 15,0 4 0-15,-2 2 0 16,-4-2 0-16,-3-3 0 16,1-2 0-16,-16-19-14 15,12 2-25-15,-16-19-3 16,7-6-1-16,-7-18-1 15</inkml:trace>
  <inkml:trace contextRef="#ctx0" brushRef="#br1" timeOffset="50967.9152">4753 6123 90 0,'8'-18'39'16,"-12"-3"0"-16,4 21 1 16,-4-14-25-16,-4 28-11 15,-3 9 0-15,1 19-2 16,-4 9 0-16,-4 13 0 15,0 7-2-15,0 7 2 16,3 1-1-16,4-2 1 16,5-7-4-16,4-15 0 15,11-3-8-15,-1-26-25 16,21-8-5-16,-6-21 1 15,11-7-2-15</inkml:trace>
  <inkml:trace contextRef="#ctx0" brushRef="#br1" timeOffset="51167.9266">4739 6158 112 0,'-19'-21'40'16,"19"21"1"-16,13-22-1 15,21 13-34-15,6-3-4 16,17-5-1-16,8 2-1 15,9-3-1-15,2 5-2 16,-4-3-5-16,3 14-30 16,-24-4-2-16,-8 14-1 15,-24-5 0-15</inkml:trace>
  <inkml:trace contextRef="#ctx0" brushRef="#br1" timeOffset="51367.9381">4860 6394 109 0,'-8'28'40'15,"11"-18"0"-15,23-2-1 16,17-15-37-16,15-6 1 16,10-7-2-16,8-2-1 15,-2 1-1-15,-6-3-2 16,-4 14-6-16,-28-5-28 15,-4 17-2-15,-32-2 0 16,-1 18-2-16</inkml:trace>
  <inkml:trace contextRef="#ctx0" brushRef="#br1" timeOffset="51527.9473">4885 6740 126 0,'4'15'42'0,"8"-19"0"15,21-5-2-15,12-12-39 16,7-7-1-16,10-2-6 15,-5-12-32-15,14 10-2 16,-12-4-3-16,10 9 1 16</inkml:trace>
  <inkml:trace contextRef="#ctx0" brushRef="#br1" timeOffset="52398.9969">6663 6151 102 0,'-1'-10'38'0,"1"10"0"16,-14 12-3-16,3 11-30 15,-3 6-1-15,1 8 0 16,-7 10-2-16,1 10 0 15,-3 5 0-15,-3 3 0 16,0-1 0-16,2-4 0 16,1-7-1-16,6-8 1 15,6-14-2-15,4-15 2 16,6-16-1-16,20-28-1 15,2-17 1-15,11-18-1 16,7-15 2-16,4-13-2 0,3-9 2 16,-1-4-1-16,1 1-2 15,-6 15 0-15,-7 11 0 16,-5 16 1-16,-9 17-2 15,-2 26 2-15,-4 20 0 16,-5 26 0-16,-5 25 1 16,-2 15 1-16,1 20 0 15,0 10-1-15,0 13 0 16,2-1 2-16,3-3-5 15,4-8 4-15,6-11-5 16,1-18 1-16,9-13-3 16,-7-21 0-16,11-8-10 15,-16-26-23-15,10-8-3 16,-17-21 1-16,-2-3-1 0</inkml:trace>
  <inkml:trace contextRef="#ctx0" brushRef="#br1" timeOffset="53135.0392">6689 6463 109 0,'-28'-9'38'15,"4"-6"2"-15,24 15-1 16,11-24-36-16,24 7 0 16,18-8-2-16,13-2-1 15,15-3-1-15,3 1-2 16,7 1-1-16,-4-1-1 15,0 12-2-15,-14-6-2 16,-4 14-1-16,-23-5 1 16,-3 13 2-16,-16-4 3 0,-7 5 2 15,-20 0 3-15,10 12 2 16,-10 6 3-16,-9 1 3 15,4 15 0-15,-8 0-1 16,6 13-1-16,-4 5-2 16,4 7 1-16,-2 0-2 15,4 0 1-15,-1-4-2 16,3-5 0-16,-2-9-1 15,3-8 0-15,2-12-1 16,0-21-1-16,0 0 1 16,8-18-1-16,-1-14 0 15,-1-8-2-15,2-7 2 16,-2-9-1-16,-2-7 1 15,4-5-1-15,0-2 1 16,4 3-2-16,0 3 3 0,4 7-1 16,3 7 0-16,6 9 0 15,-2 11 0-15,2 10 1 16,1 14-1-16,-1 11 1 15,-1 6-1-15,-6 8 0 16,-2 3 1-16,-6 4-1 16,-7 2 0-16,-3 1 0 15,-8 2 0-15,-5-6 0 16,-8 1 0-16,-3-4 1 15,-3-6-1-15,-2-3 0 16,4-2 0-16,1-3 0 16,3-2 0-16,5 1 0 15,16-7 0-15,-12 22 1 16,17-5-1-16,5 6 1 0,6 9 0 15,4 4 1-15,3 7-1 16,6 0 2-16,4 2-3 16,4 0 0-16,1-5 0 15,5-10-3-15,8-7-3 16,-6-21-8-16,23 4-16 15,-15-27-11-15,12-4 1 16,-9-18-3-16,4-4 3 16</inkml:trace>
  <inkml:trace contextRef="#ctx0" brushRef="#br1" timeOffset="53352.0516">8308 6142 115 0,'-21'7'40'0,"13"20"1"15,-8 2 0-15,6 11-37 16,5 8 0-16,0 8-3 15,0 7 1-15,5-1 1 16,-3 2-2-16,0-1 0 16,3-2-2-16,-2-8-1 15,3-2-7-15,-3-27-13 16,12 0-19-16,-10-24-1 15,24 2 1-15,-11-26-2 16</inkml:trace>
  <inkml:trace contextRef="#ctx0" brushRef="#br1" timeOffset="53573.0642">8293 6213 117 0,'0'0'42'0,"0"0"0"16,33-9-1-16,-4-6-39 15,14-2 0-15,8-3 0 16,7-3-2-16,3 5-2 16,1-3-3-16,2 15-13 15,-14-9-20-15,-2 16-3 16,-20-5 1-16,-4 12-2 15</inkml:trace>
  <inkml:trace contextRef="#ctx0" brushRef="#br1" timeOffset="53773.0756">8390 6430 114 0,'-37'31'40'16,"7"-12"0"-16,26-3 1 16,4-16-38-16,47-5-1 15,9-10 0-15,20-3-2 16,6-1-1-16,6-4-3 15,4 7-3-15,-18-9-21 16,3 20-11-16,-33-2 0 16,-10 14-2-16,-34-7 1 15</inkml:trace>
  <inkml:trace contextRef="#ctx0" brushRef="#br1" timeOffset="53957.0862">8361 6795 121 0,'-2'14'42'16,"28"-2"1"-16,14-19-1 15,23-2-37-15,7-9-3 16,5-3-2-16,2 6-12 16,-17-10-25-16,3 13-5 15,-19-7 1-15,-3 11-3 16</inkml:trace>
  <inkml:trace contextRef="#ctx0" brushRef="#br1" timeOffset="62732.5881">10029 6196 74 0,'0'0'34'0,"0"0"-2"15,0 0 2-15,11 23-21 0,-23-1-10 16,2 10 1-16,-10 4 0 15,4 8 0-15,-8 2 0 16,5 0 0-16,-1-6-2 16,3-6 1-16,2-8-1 15,5-8 0-15,10-18-1 16,0 0 0-16,-1-18 0 15,8-7-2-15,2-9 2 16,4-6-1-16,1-7 1 16,2-5-1-16,1-3 1 15,-2-1-1-15,2 5 0 16,-2 5 1-16,-1 6-1 15,1 8 0-15,-3 7 1 16,1 14-1-16,1 12 0 16,3 15 0-16,-2 14 0 0,3 11 1 15,1 8-1-15,0 10 1 16,3 6-1-16,3 0-1 15,-1 2 2-15,4-7 1 16,3-10-2-16,3-9 2 16,3-14-1-16,1-13 1 15,1-20 0-15,3-17 1 16,-4-18-1-16,1-14-2 15,-8-14 2-15,-6-10-2 16,-3-5 1-16,-10-2 0 16,-5 3-2-16,-6 6 1 15,-7 11-2-15,-1 10 1 16,2 20-4-16,-1 6 1 15,6 30-7-15,0 0-25 0,23 8-2 16,-2 9-1-16,12 13 1 16</inkml:trace>
  <inkml:trace contextRef="#ctx0" brushRef="#br1" timeOffset="63073.6076">11229 6015 95 0,'-16'-23'37'15,"-1"14"-1"-15,-16 0 2 16,9 23-30-16,-14 9-2 16,8 22 0-16,-4 10-1 0,6 13-1 15,5 3-1-15,14 4 0 16,10-8-1-16,19-8 0 15,13-19-1-15,17-18 0 16,8-21 0-16,11-16 0 16,1-16 0-16,-1-15 0 15,-8-9-1-15,-15-12-1 16,-18 0 0-16,-19-2-2 15,-18 5-4-15,-20 3 1 16,-7 24-21-16,-22 0-12 16,4 26 0-16,-12 7 0 15,11 23-1-15</inkml:trace>
  <inkml:trace contextRef="#ctx0" brushRef="#br1" timeOffset="63821.6504">12542 6067 74 0,'-1'-31'37'16,"6"8"-1"-16,-3-2 2 15,3 14-16-15,-5-1-18 0,0 12 0 16,-1 19-2-16,-2 10 1 15,-4 10-1-15,0 9 0 16,-2 9-1-16,-1 7 0 16,1 2 0-16,-1 3-1 15,0-3 0-15,3-7 1 16,3-4-5-16,1-15-2 15,16-2-29-15,-9-19 0 16,13-6-3-16,-3-25 1 16</inkml:trace>
  <inkml:trace contextRef="#ctx0" brushRef="#br1" timeOffset="64042.6629">12580 6054 97 0,'-16'-31'38'0,"5"16"1"0,1-1 0 16,13 5-26-16,5-1-9 15,12 2-1-15,9-1-3 16,12-3 3-16,4 0-5 16,12-3 3-16,5 4-5 15,-2-1 0-15,9 12-32 16,-18-6-2-16,2 10 2 15,-16-2-5-15</inkml:trace>
  <inkml:trace contextRef="#ctx0" brushRef="#br1" timeOffset="64249.6749">12643 6214 111 0,'-36'25'38'0,"21"0"2"15,15-25-3-15,-2 13-34 16,28-18-2-16,16-4 0 15,10-7 0-15,11 1-1 16,6-3-1-16,-3 2-2 16,0 8-6-16,-18-2-27 15,-2 17-2-15,-27 2 0 16,-12 13-2-16</inkml:trace>
  <inkml:trace contextRef="#ctx0" brushRef="#br1" timeOffset="64437.6857">12450 6582 115 0,'-13'16'41'0,"13"-16"-2"16,14 6 0-16,18-16-36 16,19-5-3-16,16-7 1 15,17-8-4-15,18 0 0 16,7-14-6-16,20 8-27 15,-12-11-3-15,11 11 1 16,-12-10-2-16</inkml:trace>
  <inkml:trace contextRef="#ctx0" brushRef="#br1" timeOffset="64633.6969">13795 6098 98 0,'-51'30'36'0,"-1"11"1"15,-11 2-1-15,8 12-32 16,-9 0-3-16,3 1 1 15,6-1-1-15,7-4 0 16,8-7-3-16,9-11-4 16,18-7-28-16,-1-18-2 15,14-8 1-15,0-23-2 16</inkml:trace>
  <inkml:trace contextRef="#ctx0" brushRef="#br1" timeOffset="64820.7076">13333 6084 112 0,'-5'-24'39'0,"5"24"2"15,0 0-4-15,8 19-30 0,6 8-4 16,12 6 0-16,10 3-2 16,10 1-1-16,17-1-3 15,4-9-2-15,21 7-10 16,-2-21-23-16,12 3-2 15,-6-14 1-15,4 4-1 16</inkml:trace>
  <inkml:trace contextRef="#ctx0" brushRef="#br1" timeOffset="65038.7199">14355 6101 106 0,'-21'0'37'0,"-8"0"2"15,10 20-1-15,-4 2-33 0,5 14-1 16,0 6-1-16,2 9 0 15,3 2-1-15,3 6-1 16,5-2 0-16,4-5-1 16,7-4-3-16,2-21-12 15,16 3-22-15,-4-19-3 16,12-10 1-16,-3-22-2 15</inkml:trace>
  <inkml:trace contextRef="#ctx0" brushRef="#br1" timeOffset="65256.7325">14164 6045 119 0,'-35'-8'41'0,"16"13"0"0,6-9 0 15,13 4-38-15,39-12-1 16,11 0 0-16,16-4-1 15,10-2-1-15,5 2-1 16,6-2-3-16,4 13-10 16,-13-8-24-16,-5 16-4 15,-18-6 2-15,-8 11-3 16</inkml:trace>
  <inkml:trace contextRef="#ctx0" brushRef="#br1" timeOffset="65474.745">14903 6032 113 0,'-15'9'40'0,"9"10"0"15,-7-8-2-15,11 16-35 16,-3 6 0-16,3 8 1 16,-3 8-2-16,-1 5 0 15,0 5 0-15,1 1-2 16,-3-2 0-16,2-9 1 15,3-4-5-15,0-17-5 16,15-4-29-16,-12-24-3 16,25 0 1-16,-11-24-1 15</inkml:trace>
  <inkml:trace contextRef="#ctx0" brushRef="#br1" timeOffset="65677.7564">14915 6081 117 0,'-19'-14'40'16,"19"14"1"-16,-14-11 0 15,24-3-38-15,10 10-1 16,12-5 0-16,10 1-2 16,11-3-1-16,6 2-1 15,3 0-3-15,4 9-7 16,-15-8-25-16,0 13-4 15,-18-5 0-15,-4 10 0 16</inkml:trace>
  <inkml:trace contextRef="#ctx0" brushRef="#br1" timeOffset="65895.7691">15032 6219 111 0,'-32'25'40'16,"-2"-12"1"-16,20 2-2 15,14-15-34-15,0 0-3 16,25-2 0-16,15-4-1 15,9-4 0-15,8-3-2 16,4 1-1-16,0-4-2 16,3 14-11-16,-16-11-22 15,-2 13-4-15,-24-4 0 16,-7 10 0-16</inkml:trace>
  <inkml:trace contextRef="#ctx0" brushRef="#br1" timeOffset="66075.7794">14862 6551 116 0,'-27'29'42'0,"8"-16"-1"16,23-3-1-16,9-9-37 16,24-17-1-16,20-7-2 15,14-6-2-15,14-4-1 16,2-10-9-16,12 7-25 15,-6-8-4-15,4 10 2 16,-14-10-2-16</inkml:trace>
  <inkml:trace contextRef="#ctx0" brushRef="#br1" timeOffset="66616.8103">15855 6102 103 0,'-20'10'39'16,"-3"4"1"0,4 17-1-16,-8 4-31 0,7 9-3 15,1 5-2-15,3 7 0 16,3 1-1-16,4-2 2 15,1-3-3-15,3-6 2 16,4-10-3-16,-2-7 2 16,5-10-1-16,-2-19 1 15,0 0-2-15,9-15-2 16,-3-9 2-16,5-9-2 15,-1-11 1-15,3-6-1 16,1-7 2-16,4-8-3 16,1 3 3-16,3 1-1 15,1 3 1-15,4 5 0 16,6 9 0-16,5 8 0 0,8 12 0 15,-1 8 0-15,1 10 0 16,0 2 0-16,-4 5-1 16,-4 3 0-16,-12 4 0 15,-11 4 0-15,-13 2 0 16,-13 3 0-16,-14 3 1 15,-10 0 0-15,-10 2 0 16,-8 6 1-16,3-3 1 16,-1 4-1-16,7-1 1 15,8 2 0-15,14 0 0 16,14-1-1-16,16 2 1 15,13-5-1-15,13-1 0 16,10-4 1-16,8-6-2 16,1-2 0-16,-2-3 0 0,-3-3-3 15,-7 1-3-15,-20-12-12 16,2 12-22-16,-23-8-1 15,0 0-1-15,0 0-2 16</inkml:trace>
  <inkml:trace contextRef="#ctx0" brushRef="#br1" timeOffset="67487.8601">16668 6177 98 0,'0'-19'37'16,"-9"-4"1"-16,5 10-1 15,-9 2-34-15,3 8 0 16,-5 9-1-16,-1 11 1 15,-4 9 0-15,3 11 0 16,-4 5 0-16,0 7 0 16,0 3-1-16,3 1 1 15,-1-3-2-15,4-5 3 16,3-9-3-16,3-6 1 15,2-10-1-15,7-20 0 16,0 0 0-16,0-13-1 0,7-16 1 16,2-7-3-16,2-10 3 15,0-3-3-15,0-6 3 16,2 1-1-16,-4 8 0 15,0 6 0-15,-3 10 1 16,-1 7-1-16,-5 23 0 16,0 0 0-16,15 17 0 15,-7 12 0-15,5 9 0 16,4 7 0-16,7 3 0 15,6 1 1-15,7-4-1 16,3-4 0-16,6-12 1 16,5-9-1-16,-2-15 1 15,3-10 0-15,-6-13 1 16,-6-10-2-16,-6-14 0 15,-7-8 0-15,-8-3 0 0,-11-2 0 16,-10-1 0-16,-7 6 0 16,-4 6 0-16,-3 11 0 15,2 12-2-15,2 8-3 16,12 13-3-16,-14 9-8 15,31 16-24-15,-8-8-1 16,20 14 1-16,-4-7-1 16</inkml:trace>
  <inkml:trace contextRef="#ctx0" brushRef="#br1" timeOffset="67930.8855">17471 6145 105 0,'0'0'38'0,"-22"-4"1"16,14 17-1-16,-14 5-33 15,7 10-1-15,0 9-1 16,1 10 1-16,-5 2-1 16,5 9-1-16,1-5 0 15,4-1 2-15,1-9-2 16,3-6 1-16,3-11 0 15,2-11-3-15,0-15 0 16,20-16 0-16,-4-12 0 16,5-11 0-16,1-13 0 15,5-7 0-15,-2-10 0 16,4 0 0-16,-4 2 0 15,-3 8 0-15,-2 11 0 0,-2 9 0 16,-2 18 0-16,-1 15 0 16,0 17 0-16,-1 16 0 15,0 13 0-15,-2 10 0 16,1 9 0-16,-1 5 0 15,-1 5 0-15,0-3 0 16,-2 0 0-16,-1-11 0 16,3-1-6-16,-8-18-2 15,11 6-11-15,-20-30-18 16,11 1-4-16,-5-13 2 15,-11-15 0-15</inkml:trace>
  <inkml:trace contextRef="#ctx0" brushRef="#br1" timeOffset="68305.9066">17511 6394 116 0,'0'0'41'0,"-9"-11"0"16,22 12-1-16,8-7-35 16,11 0-2-16,14-6-1 15,8-5 0-15,8-4-1 16,8-6 0-16,0-3-1 15,2 1 0-15,-9-1 0 16,-9 5 0-16,-9 3 0 16,-13 8 1-16,-11 6-1 15,-21 8 2-15,2 10-2 16,-16 8 0-16,-7 9 0 15,-2 6 0-15,-1 8 0 16,-1 3 0-16,4 3 0 0,5 3 0 16,9-5 0-16,7-5 0 15,10-7 0-15,8-9 0 16,9-12 0-16,5-5 0 15,6-9 0-15,2-8 0 16,3-2 0-16,-7-11-13 16,8 12-6-16,-21-16-19 15,15 13-7-15,-7-10 2 16,6 10-1-16</inkml:trace>
  <inkml:trace contextRef="#ctx0" brushRef="#br1" timeOffset="68891.9401">19519 6090 95 0,'-5'-28'38'0,"10"8"0"16,-5-6 1-16,8 9-32 15,-7-1-2-15,-1 18 1 16,0 0-2-16,6 18-1 15,-13 15 0-15,-6 13-1 0,-5 15-1 16,-3 6 1-16,-1 12-2 16,-3 1 3-16,6 0-3 15,4-9 0-15,9-9-3 16,7-17-1-16,20-6-15 15,-4-28-16-15,20-6-5 16,-3-26-2-16,10-5 2 16</inkml:trace>
  <inkml:trace contextRef="#ctx0" brushRef="#br1" timeOffset="69094.9519">19477 6044 118 0,'-15'-13'41'0,"1"-4"1"16,14 17-2-16,14-21-36 0,15 11-1 15,13-3-2-15,11-2 0 16,12-1-1-16,3 2-1 16,6 5-2-16,-3-4-6 15,4 16-28-15,-24-3-3 16,-6 15-1-16,-20-4 0 15</inkml:trace>
  <inkml:trace contextRef="#ctx0" brushRef="#br1" timeOffset="69289.9629">19599 6241 116 0,'-37'13'39'0,"22"0"1"16,15-13-2-16,17-5-36 0,25-2-1 15,16-6-2-15,17 0-2 16,11-6-1-16,16 5-3 15,0-14-9-15,13 14-22 16,-9-6 1-16,2 6-1 16,-18-5 1-16</inkml:trace>
  <inkml:trace contextRef="#ctx0" brushRef="#br1" timeOffset="70140.0117">20691 6056 111 0,'-28'-2'38'16,"-2"14"2"-16,-24-7-2 16,-1 17-30-16,-8 5-2 15,1 10-2-15,1 6 0 16,5 7-1-16,12 3 0 15,14 2-3-15,16-3 0 16,19-4 0-16,23-11 0 0,18-11 0 16,18-14 0-16,14-12 0 15,5-14 0-15,5-15 0 16,-4-9 0-16,-6-6 0 15,-16-7 0-15,-14-1 0 16,-19 1 0-16,-20 1 0 16,-13 6 0-16,-15 6 0 15,-12 7 0-15,-3 10 0 16,-3 7-2-16,3 10 4 15,9 6-2-15,8 6 0 16,12 7 0-16,11 1 0 16,16-1 0-16,10 3 0 0,10-1 0 15,7-1 0-15,2 1 0 16,1 2 0-16,-8 0 0 15,-3 3 0-15,-7 6 0 16,-10 0 0-16,-7 4 0 16,-12 4 0-16,-5 2 0 15,-8 1 0-15,-2-1 0 16,-4 0 0-16,0-5 0 15,2-3 0-15,3-8 0 16,3-9 0-16,6-13 0 16,0 0 0-16,11-23 0 15,3-6 0-15,2-10 0 16,5-10 0-16,2-9 0 15,2-7 0-15,2-8 0 16,2 5 0-16,0 5 0 0,-1 4 0 16,0 10 0-16,-2 8 0 15,2 16 0-15,-1 11 0 16,-3 12 0-16,1 9 0 15,-4 4 0-15,1 9 0 16,-4 3 0-16,-7 2 0 16,-4 5 0-16,-6-2 0 15,-5 3 0-15,-9-3 0 16,-3-3 0-16,-7-2 0 15,-2-4 0-15,-1-7 0 16,1-1 0-16,2-7 0 16,2-1 0-16,5-2 0 15,3-1 0-15,13 0 0 16,-8 11 0-16,9 0 0 0,6 6 0 15,5 2 0-15,2 7 0 16,6 0 0-16,7 2 0 16,6-1 0-16,5-7 0 15,5-8 0-15,9 1-12 16,-6-19-5-16,19 9-16 15,-14-19-9-15,9 3 1 16,-10-13-2-16,6 5 4 16</inkml:trace>
  <inkml:trace contextRef="#ctx0" brushRef="#br1" timeOffset="70621.0393">22130 6084 127 0,'-4'-17'43'16,"-11"-6"-1"-16,15 23-1 15,-38-11-39-15,10 14-2 16,-5 13 0-16,-7 10 0 16,-9 13 0-16,-4 12 0 15,1 8 0-15,5 3 0 16,5 4 0-16,13-6 0 15,18-4 0-15,15-8 0 16,24-14 0-16,16-11 0 16,17-9 0-16,12-17 0 15,14-8 0-15,-3-22-18 16,19 5-12-16,-20-19-13 0,3 3 3 15,-24-10 1-15,0 1 33 16,-24 5 5-16,-14 4 8 16,-7 14 5-16,-29-5 15 15,4 22 12-15,-19 2 1 16,5 22-1-16,-14 8-33 15,10 9-1-15,-3 7-3 16,6 9-2-16,-1 6 0 16,9 4 0-16,3-2 0 15,5-1 0-15,5-5 0 16,5-11 0-16,6-1-2 15,-2-25-15-15,20 4-23 16,-13-21-2-16,15-2 2 16,-10-18-2-16</inkml:trace>
  <inkml:trace contextRef="#ctx0" brushRef="#br1" timeOffset="70805.0499">22502 6165 135 0,'2'-12'43'15,"-2"-7"-2"-15,15 11-5 16,6-9-36-16,13 2 0 15,10 0 0-15,5-1 0 16,10 2 0-16,-2-3-9 16,12 16-14-16,-18-14-16 15,2 10-2-15,-20-5 1 16,-1 10-2-16</inkml:trace>
  <inkml:trace contextRef="#ctx0" brushRef="#br1" timeOffset="70989.0604">22669 6179 121 0,'-41'19'40'15,"20"5"1"-15,5-13-1 16,16-11-37-16,25 8-1 16,4-5-2-16,12-4 0 15,6-3-1-15,8-2-3 16,-5-10-4-16,10 10-29 15,-18-10-3-15,-3 9 0 16,-19-5 0-16</inkml:trace>
  <inkml:trace contextRef="#ctx0" brushRef="#br1" timeOffset="71173.0709">22481 6468 135 0,'-49'24'43'0,"24"4"0"15,7-20-9-15,18-8-34 16,29 6 0-16,13-15 0 15,16-1 0-15,4-13-14 16,27 11-25-16,-8-10-4 16,14 5 3-16,-11-7-4 15</inkml:trace>
  <inkml:trace contextRef="#ctx0" brushRef="#br1" timeOffset="71543.0921">23601 5956 121 0,'-37'7'41'0,"-19"0"2"16,1 18-2-16,-17 1-38 16,6 7 1-16,3 2-2 15,8 2-2-15,8-2 0 16,14-2 0-16,14-8 0 15,24-4 0-15,18-9 0 16,14-2 0-16,12-8 0 16,8 0 0-16,4-4 0 15,-4 3 0-15,-2 3 0 16,-14 5 0-16,-16 7 0 15,-15 5 0-15,-18 6 0 16,-13 6 0-16,-12 0 0 0,-5 2 0 16,-4-2 0-16,5-6 0 15,8-2 0-15,4-11 0 16,29 4-13-16,-4-18-20 15,34-4-10-15,4-10-1 16,25 6 0-16,3-10 2 16</inkml:trace>
  <inkml:trace contextRef="#ctx0" brushRef="#br1" timeOffset="71687.1003">23884 6560 144 0,'-10'19'46'16,"-10"-15"-4"-16,20-4-19 15,-19 3-23-15,11-17 0 16,8 14-8-16,-1-28-29 0,11 12-7 15,-6-6-2-15,1 0 0 16</inkml:trace>
  <inkml:trace contextRef="#ctx0" brushRef="#br3" timeOffset="78285.4777">1645 7709 43 0,'-17'3'29'0,"1"2"2"16,-2-10-13-16,0 10 12 15,-12-13-21-15,7 10-1 16,-14-12 1-16,10 5-1 15,-12-8-2-15,8 4-1 0,-8-3-2 16,2 2-1-16,-8 3-1 16,3 6 0-16,-4 7-1 15,-4 3 1-15,-1 6-1 16,-2 6 0-16,-1 3 0 15,6 2 1-15,5-2-1 16,4-2 1-16,6-4-1 16,10-2 1-16,5-5-1 15,6-2 0-15,12-9 0 16,-10 13 0-16,11-3 1 15,3 8-1-15,5 20 1 16,4 20-2-16,5 27 2 16,-4 25-1-16,1 25 1 15,-6 25-1-15,-7 21 0 0,-6 21-1 16,-11 4 2-16,-7 2 0 15,-10-12 1-15,5-15 0 16,1-15-3-16,4-29-13 16,16-13-23-16,-3-32 2 15,17-21-4-15,0-27 0 16</inkml:trace>
  <inkml:trace contextRef="#ctx0" brushRef="#br3" timeOffset="78803.5073">1542 8419 45 0,'3'-16'34'0,"-3"16"3"15,10-20-2-15,-10 20-11 16,0 0-9-16,5 29-7 15,-12-3-2-15,5 15-1 16,-5 8-2-16,-1 7-1 16,0 9-1-16,-2 1 0 15,3 0-1-15,-1-8-1 16,5-9-2-16,-1-16-7 15,12-3-26-15,-8-30-1 16,13 5 0-16,-6-25-1 0</inkml:trace>
  <inkml:trace contextRef="#ctx0" brushRef="#br3" timeOffset="79371.5398">1281 8358 89 0,'-29'-10'39'0,"2"-3"0"16,27 13 0-16,-17-15-20 15,27 6-15-15,11-4-1 16,19 0-1-16,7-2-1 16,9 0 0-16,5 2 0 15,10 1-1-15,-1 5-1 16,1 1 0-16,0 4-1 15,-5-4 0-15,0 3 0 0,-5-5 0 16,-3 1-1-16,-7-6 1 16,-3 0 0-16,-10-3 1 15,-9-1 0-15,-8 4 1 16,-5 5 1-16,-16 8-1 15,11-1 1-15,-12 15 1 16,-8 8-1-16,-3 11 1 16,-2 15 0-16,-1 10-1 15,-5 9 1-15,-1 8 1 16,1 0-1-16,3 0 0 15,5-5 0-15,3-6 0 16,5-13-1-16,8-11 0 16,4-14-1-16,8-12 0 15,4-14 0-15,3-14 0 0,5-7-1 16,0-9 1-16,-1-7-1 15,-1-4 1-15,-2 1 0 16,-5 5 1-16,-3 5 0 16,-4 12 0-16,-12 18-1 15,10-8 1-15,-9 21 0 16,-1 5 0-16,2 7-2 15,2 2 0-15,6 3-1 16,3-5-3-16,13 1-6 16,-7-17-25-16,21 0-4 15,-3-14 0-15,14 0 0 16</inkml:trace>
  <inkml:trace contextRef="#ctx0" brushRef="#br3" timeOffset="79591.5524">2783 8450 112 0,'-23'11'39'0,"14"12"0"16,-10 0-5-16,7 11-30 16,0 8-1-16,6 4 0 15,3 1-2-15,3-1 0 16,1-3-1-16,7-11-3 15,2-5-1-15,3-19-4 16,12-2-25-16,-12-24-5 16,8 0 1-16,-9-19-2 15</inkml:trace>
  <inkml:trace contextRef="#ctx0" brushRef="#br3" timeOffset="79722.5599">2753 8252 90 0,'0'0'30'0,"0"0"-28"16,16 3-4-16,-3 7-27 15,13-3-4-15</inkml:trace>
  <inkml:trace contextRef="#ctx0" brushRef="#br3" timeOffset="80048.5786">3328 8293 94 0,'-29'10'41'0,"0"10"0"15,-11-6 0-15,8 16-19 16,-4-10-19-16,9 5-1 15,9 2 0-15,11 0-1 16,7 1 0-16,14-5 0 16,9-3-1-16,11-6 0 15,4-1 0-15,2-2 0 16,0-3 0-16,-4 2 0 15,-8 4 0-15,-11 5 1 16,-11 1-1-16,-10 8 0 16,-13 2 1-16,-7 0 0 15,-3 1-2-15,-3-4 1 16,2-1-1-16,1-10-4 15,13 6-8-15,-5-20-27 0,19-2-1 16,4-13-1-16,13-4-1 16</inkml:trace>
  <inkml:trace contextRef="#ctx0" brushRef="#br3" timeOffset="80529.6061">4261 7957 88 0,'4'-37'37'0,"5"18"0"15,-12 4-3-15,3 15-25 16,3 15-3-16,-2 18-1 0,-3 8-2 16,0 12-1-16,-1 13-1 15,0 9 0-15,-1 9-1 16,3 4 0-16,-3 1-1 15,2-9-1-15,5 1-3 16,-8-16-25-16,13-3-7 16,-7-23-1-16,9-8-1 15</inkml:trace>
  <inkml:trace contextRef="#ctx0" brushRef="#br3" timeOffset="80754.6189">4128 8383 105 0,'-18'-8'40'0,"-2"-1"0"0,20 9-1 16,-12 12-32-16,23-10-4 16,10-3-2-16,12-2-1 15,11-2 0-15,8-3-2 16,10-3-1-16,6-5-3 15,9 10-22-15,-11-9-11 16,4 8 0-16,-15-3-1 16,-4 10 1-16</inkml:trace>
  <inkml:trace contextRef="#ctx0" brushRef="#br3" timeOffset="81157.6419">4601 8413 70 0,'-19'8'39'0,"10"5"-1"0,9-13 1 16,9 13-10-16,5-19-25 15,14 0-1-15,10-3 0 16,5 0-1-16,5-2 0 16,0-1-1-16,0-2 0 15,-4-1 0-15,-8 1-1 16,-10-1 1-16,-7-1-1 15,-9-2-1-15,-7-2 1 16,-8 0 0-16,-8 1 0 16,-8 3-1-16,-4 4 1 15,-4 5 0-15,-8 8 0 16,-1 8 1-16,1 9 0 15,0 11 0-15,3 6-1 0,5 10 1 16,9 1 0-16,8 2 0 16,16-4-1-16,12-5 1 15,13-8-2-15,12-13-1 16,12-7 0-16,5-21-3 15,8-2-3-15,-4-22-17 16,6 10-15-16,-15-14 1 16,-1 6 0-16,-14-7 1 15</inkml:trace>
  <inkml:trace contextRef="#ctx0" brushRef="#br3" timeOffset="81461.6594">5244 8330 99 0,'-11'28'38'15,"-5"-6"-1"-15,8 16-6 0,-6-10-24 16,5 4-1-16,1-2-2 15,3-2-1-15,2-6 0 16,4-6-1-16,-1-16 0 16,16 5-1-16,-2-15 0 15,3-10 0-15,5-6-1 16,1-2 1-16,2-6-1 15,-1-1 0-15,-2 3 1 16,0-2-1-16,-2 11 0 16,-4 3 0-16,0 5-1 15,-2 6 0-15,-2 12-1 16,-12-3 0-16,17 29-2 15,-11-2-1-15,7 11-7 16,-13-7-19-16,17 11-8 16,-8-10 0-16,14 1 0 0</inkml:trace>
  <inkml:trace contextRef="#ctx0" brushRef="#br3" timeOffset="81859.6821">5865 8252 101 0,'-25'8'39'16,"-11"0"0"-16,5 19-4 16,-4-1-30-16,4 13 0 15,3 3-1-15,12 5-1 16,8-5 0-16,13-8-1 15,15-11 0-15,16-16-1 0,7-18 0 16,11-17 0-16,5-16-1 16,4-11 1-16,0-13 0 15,-2-7 0-15,-7-4 0 16,-10 6 0-16,-5-1 0 15,-9 7 0-15,-8 8 0 16,-10 15 0-16,-12 18-1 16,-11 19 0-16,-11 22 1 15,-7 22-1-15,-7 20-1 16,-5 15-1-16,2 12-3 15,2-1-7-15,22 12-18 16,-4-19-12-16,28 3 0 16,11-22-1-16,34-8 1 0</inkml:trace>
  <inkml:trace contextRef="#ctx0" brushRef="#br3" timeOffset="82393.7124">6594 8193 90 0,'0'0'38'16,"-6"10"-1"-16,-18-4 0 16,5 2-32-16,-3 2 0 15,1 7-1-15,0 0 0 16,2 4 0-16,4-3-1 15,4 2-1-15,4-4 0 16,7 0-1-16,4-5 0 16,10-3 0-16,3-4-1 15,5 2 0-15,3 0 0 0,2 2 0 16,-4 3 1-16,-2 6-1 15,-4 2 1-15,-3 5-1 16,-9 2 1-16,-5 0 0 16,-6 0-1-16,-2-4 1 15,-4-4-1-15,-1-4 0 16,3-5-3-16,-2-5-1 15,12-4-8-15,-17-9-19 16,17 9-10-16,4-18 0 16,7 6-1-16</inkml:trace>
  <inkml:trace contextRef="#ctx0" brushRef="#br3" timeOffset="82850.7387">7704 7817 92 0,'20'-25'37'15,"-7"3"0"-15,6 17-2 16,-19 5-31-16,7 21 0 15,-11 14-1-15,-3 18 0 16,-5 11-1-16,1 11-1 16,-5 11 0-16,3 5-1 15,-2 1 1-15,1-4-2 16,4-5-2-16,2-18-3 15,19 0-29-15,-14-22-2 16,15-11 0-16,-5-21-2 16</inkml:trace>
  <inkml:trace contextRef="#ctx0" brushRef="#br3" timeOffset="83293.7641">7526 8274 97 0,'0'0'37'0,"0"0"2"16,15 16-5-16,12-17-30 15,10-1-1-15,8-7 0 16,10 0-1-16,4-3 1 15,4 1-2-15,-2-3 1 16,-2 5-1-16,-9 1 0 16,-9 5 0-16,-12 3 0 0,-9 4 0 15,-20-4 0-15,4 22 0 16,-13-5 0-16,-7 8 1 15,-4 6-1-15,-2 4 0 16,0 4 0-16,3 2 0 16,9 1 0-16,5-4 0 15,11-6 0-15,14-7 0 16,9-12 0-16,9-12-1 15,7-10 1-15,3-12 0 16,-2-5-1-16,-7-9 0 16,-7-1-1-16,-18-3 0 15,-14 6 0-15,-19 0-2 16,-8 8-1-16,-12 2-3 15,0 14-8-15,-12-9-23 0,15 16-3 16,1-3 1-16,23 8-2 16</inkml:trace>
  <inkml:trace contextRef="#ctx0" brushRef="#br3" timeOffset="83812.7937">9414 8182 83 0,'-3'-18'38'0,"3"18"-1"16,-27-3 1-16,8 14-28 0,-15-1-5 15,-1 14 0-15,-6 2 0 16,4 14-1-16,0-1-2 15,5 5 0-15,11-2 0 16,12 0-2-16,14-7-1 16,19-9-1-16,16-7-2 15,10-16-2-15,23 4-24 16,-4-21-9-16,10-1 1 15,-7-13-2-15</inkml:trace>
  <inkml:trace contextRef="#ctx0" brushRef="#br3" timeOffset="84473.8317">9722 8252 104 0,'-21'-4'37'0,"-10"-1"2"0,9 13-8 16,-8-1-26-16,6 5-1 16,2 8-1-16,5 9 0 15,3 2-1-15,5 5 0 16,7-1 0-16,8 2 0 15,5-7-1-15,11-3 0 16,6-8-1-16,6-10 1 16,4-11-1-16,4-8 0 15,-2-8-1-15,-4-10 0 16,-1-4 0-16,-6-6 0 15,-7 2 0-15,-7-3 0 16,-7 6 1-16,-6 3-1 16,-5 7 1-16,-6 8 1 15,-2 6 0-15,-2 7-1 16,2 3 1-16,11-1 0 0,-13 15 0 15,13-15 0-15,14 14-1 16,3-9 1-16,6-2 0 16,8-2-1-16,2-1 1 15,1-1 1-15,-2 1-1 16,-1 1 0-16,-3 1 0 15,-6 4 0-15,-3 2 0 16,-9 4 0-16,-2 3-1 16,-8 6 0-16,-2 7 1 15,-6 4-1-15,-7 4 0 16,0 2 0-16,-4 1 0 15,1-3 0-15,3-6-1 0,4-6 1 16,7-13 0-16,4-11 0 16,25-22 0-16,1-9 0 15,7-8 0-15,5-8 0 16,4-3 1-16,2-1-1 15,-3 5 0-15,-8 8 0 16,-7 12 0-16,-7 11 0 16,-5 14 0-16,-14 1 0 15,8 29-1-15,-9-1 0 16,1 6-2-16,5 0-2 15,12 4-5-15,0-17-7 16,28 2-22-16,-1-19-4 16,22-3 2-16,4-19-1 15</inkml:trace>
  <inkml:trace contextRef="#ctx0" brushRef="#br3" timeOffset="84720.8458">11265 7765 114 0,'-15'-47'40'0,"-10"6"-1"15,4 20-7-15,-13 9-28 16,2 26 0-16,-5 18 0 16,2 21-2-16,-4 15 0 15,-1 14-1-15,1 8-1 16,6 6 0-16,8 1-1 15,4-6 0-15,11-3-3 16,4-16 0-16,16-6-10 16,-9-27-21-16,21-9-6 0,-10-23 0 15,6-8 0-15</inkml:trace>
  <inkml:trace contextRef="#ctx0" brushRef="#br3" timeOffset="85029.8634">10737 8281 106 0,'-19'-15'40'0,"19"15"1"15,3-16-1-15,27 3-36 16,6 1-1-16,14 2-2 16,6-3 0-16,7 2 0 15,1 2 0-15,-3 2 0 16,-8 3-1-16,-4 5 1 15,-12 3 0-15,-13 5 0 0,-9 5-1 16,-9 7 1-16,-7-1 0 16,-8 5 0-16,-4 2 0 15,-1 4 0-15,-1 2-1 16,0 0-1-16,6 1-1 15,2-4-2-15,8 3-4 16,-2-17-8-16,22 5-23 16,-9-16-3-16,17-2 0 15,-2-18 0-15</inkml:trace>
  <inkml:trace contextRef="#ctx0" brushRef="#br3" timeOffset="85218.8743">11306 8002 116 0,'-15'-14'42'15,"-5"5"1"-15,20 9-2 16,0 0-38-16,0 0-4 16,15-6-2-16,6 1-4 15,19 14-20-15,-11-11-13 16,14 8 1-16,-3-8-2 15,5 9 0-15</inkml:trace>
  <inkml:trace contextRef="#ctx0" brushRef="#br3" timeOffset="85562.894">11643 8072 86 0,'-8'17'38'0,"3"10"1"15,-12-8 1-15,9 16-21 16,-10-11-14-16,5 10 0 16,-3-1-2-16,7 5 0 0,0-4-1 15,5-2 0-15,7-6-1 16,1-6 0-16,3-6 0 15,5-13-1-15,4-9 0 16,2-9 1-16,6-8-1 16,-1-7 0-16,0-1 1 15,5-6-1-15,-2 2 0 16,3 2 0-16,-3 4 0 15,-3 12 1-15,-1 10 0 16,-6 9-1-16,-2 13 0 16,-10 11 0-16,-4 7 0 15,-5 8-1-15,-2 10-1 16,0-6-3-16,6 3-1 0,-4-15-6 15,22 8-10-15,-9-27-19 16,22-6-1-16,-1-18 0 16,16-6 1-16</inkml:trace>
  <inkml:trace contextRef="#ctx0" brushRef="#br3" timeOffset="85915.9141">12155 8162 104 0,'-24'13'40'0,"17"4"1"15,7-17-7-15,1 24-29 16,22-15-2-16,10 2 0 16,6-5-1-16,4-5 0 0,2-6-1 15,-1-3 0-15,-6-5 0 16,-8-5 0-16,-6-4 0 15,-10-6-1-15,-8 2 1 16,-11 0-1-16,-8 3 1 16,-12 8-1-16,-6 7 0 15,-6 15 1-15,-6 14 0 16,-2 14-1-16,1 6 1 15,8 9 0-15,8-1 0 16,13 1-1-16,15-6-2 16,15-19-3-16,22-4-7 15,5-30-11-15,20-2-19 16,5-19-1-16,14-7-2 15,1-16 3-15</inkml:trace>
  <inkml:trace contextRef="#ctx0" brushRef="#br3" timeOffset="87002.9763">13177 8090 82 0,'20'-17'38'15,"-6"2"0"-15,-2 15 0 16,-12 0-35-16,-7 19-1 0,-6 4 2 15,2 10-2-15,-9 3 2 16,1 8-1-16,-4-3 0 16,4-2-1-16,2-4 0 15,5-2 0-15,3-7-1 16,7-5 0-16,3-8 0 15,-1-13-1-15,18 5 0 16,-4-13 0-16,2-9 0 16,2-5 0-16,1-6 1 15,-4-5-1-15,2-3 0 16,0 1 0-16,-7 0 0 15,2 6 2-15,-6 3-2 16,0 9 1-16,-6 17-1 16,5-13 0-16,-5 13 0 0,3 17 0 15,-1 2 0-15,1 1 0 16,2 6 0-16,6-4 0 15,7-1 0-15,4-3 1 16,7-7-1-16,8-7 1 16,8-6 0-16,8-11-1 15,4-4 1-15,1-4 0 16,-3-9 0-16,1 2 0 15,-11-2-1-15,-8 5 2 16,-12 5-2-16,-12 13 1 16,-13 7-1-16,-13 7 0 15,-11 14 0-15,-2 7-1 16,-6 8 1-16,1 7-2 15,3 2 1-15,8-4-1 16,10-3-1-16,15-8-1 0,18-2-4 16,6-21-8-16,28 7-17 15,-4-26-8-15,14 2 2 16,-3-15-1-16</inkml:trace>
  <inkml:trace contextRef="#ctx0" brushRef="#br3" timeOffset="87877.0263">14213 8187 71 0,'-16'-11'39'16,"-1"11"-1"-16,-16 0 2 15,4 14-21-15,-12-3-12 16,6 9-2-16,4 3-2 16,3 8 1-16,1 0-1 15,13 7 0-15,7-4-1 16,12-2 0-16,11-7-1 0,12-6 0 15,9-11 0-15,9-8-1 16,6-13 1-16,3-9-1 16,-3-8-1-16,-3-3 1 15,-8-4-1-15,-8-1 0 16,-12 1 1-16,-12 1-1 15,-10 2 0-15,-10 12 2 16,-8-1-1-16,-8 12 1 16,-2 7-1-16,-2 5 0 15,5 5 0-15,7 4 0 16,6 5 1-16,12-5-2 15,9 4 1-15,15-7 0 16,11-3 0-16,11-4 1 0,8-3-1 16,4 0 1-16,1-2-1 15,-6 3 0-15,-5 1 1 16,-7 3-1-16,-11 3 0 15,-10 5 1-15,-8 7-1 16,-9 5 0-16,-8 4 0 16,-4 4 0-16,-5 0 1 15,-1 4-1-15,-3-2-1 16,3-2 1-16,2-5 0 15,5-6 0-15,4-8 0 16,5-11 0-16,16-9 0 16,3-9 0-16,5-7 1 15,4-10-1-15,2-3 1 16,1-6-1-16,0 2 0 0,-7 2 1 15,-1 3-1-15,-8 9 1 16,-5 1-1-16,-4 13 2 16,-6 14-2-16,0 0 0 15,0 0 1-15,0 0-1 16,-8 24 1-16,7-10-2 15,2 4 1-15,5-6-1 16,-6-12 1-16,24 15 1 16,-1-15-1-16,5-5 1 15,6-6 0-15,3-3 0 16,3-8-1-16,3-1 1 15,-2-3 0-15,-3 4 1 16,-4-1-2-16,-5 7 0 16,-10 4 0-16,-7 12 0 0,-7 12 0 15,-9 8 0-15,-8 10 0 16,-4 8 0-16,-2 9 0 15,-2 2 0-15,4 3 0 16,2-3-4-16,13-5 0 16,5-11-2-16,20-1-6 15,-4-24-3-15,22 8-10 16,-8-27-16-16,14-2 0 15,-6-17 0-15,6 1 3 16</inkml:trace>
  <inkml:trace contextRef="#ctx0" brushRef="#br3" timeOffset="88589.067">15457 8201 107 0,'-17'14'40'0,"15"7"0"16,2-21-3-16,6 18-31 15,14-11-2-15,14-2 0 16,8-8-1-16,5-2-1 15,5-5 0-15,2-2-1 16,-6-2 1-16,-5-3-2 16,-9-2 1-16,-6 1-1 15,-13-3 0-15,-12-1 0 16,-12 4-1-16,-11 6 2 15,-7 2-1-15,-10 9 1 16,-2 5-1-16,-4 10 0 16,-4 7 0-16,6 9 0 15,5 3 2-15,13 2-3 16,9 2 1-16,15-5 0 0,11-3 0 15,17-7 1-15,15-7-1 16,10-8 0-16,11-12 1 16,5-7-1-16,1-8 0 15,-1-3 0-15,-4-5 0 16,-6-3 2-16,-11 3-2 15,-7 1 0-15,-12 1 0 16,-12 10 0-16,-8 4 0 16,-10 12 0-16,0 0 0 15,-19 17 0-15,2 5 0 16,-9 6 0-16,-1 13 0 15,2-1 0-15,1-3 0 16,3 2 0-16,5-8 0 0,10-6 0 16,7-13 0-16,12-12 0 15,8-15 0-15,11-9 0 16,9-7 0-16,0-8 0 15,4-3 0-15,3-4 0 16,-6 2 0-16,-4 8 0 16,-8 5 0-16,-8 14 0 15,-7 3 0-15,-15 14 0 16,13 9 0-16,-13 5 0 15,-4 12 0-15,2 2 0 16,0 5 0-16,4-2 0 16,5 2 0-16,6-7-3 15,13-2-7-15,1-18-3 16,20 4-4-16,-11-26-10 0,20 2-14 15,-7-18 1 1,10-6 1-16,-9-14 2 0</inkml:trace>
  <inkml:trace contextRef="#ctx0" brushRef="#br3" timeOffset="88793.0787">17044 7710 106 0,'-11'-24'40'16,"-2"26"1"-16,-15 11-3 16,5 26-26-16,-13 11-7 15,3 18 0-15,-4 8-1 16,5 4-2-16,5 2 0 15,3-2-2-15,7-4-2 16,4-10-1-16,6-4-2 16,-2-27-9-16,16 4-7 0,-14-30-18 15,7-9-3-15,8-12 1 16,-1-9 0-16</inkml:trace>
  <inkml:trace contextRef="#ctx0" brushRef="#br3" timeOffset="89312.1084">16712 8080 109 0,'0'0'41'15,"-14"8"0"-15,20 7 0 16,-6-15-35-16,22 13-2 16,5-3-1-16,11-3-1 15,3 1 2-15,3-7-3 16,5-2 2-16,-5 0-3 15,-3-2 0-15,-7-3 0 16,-8 0 0-16,-4 0 0 0,-8-2 0 16,-14 8 0-16,0 0 0 15,0 0 0-15,0 0 0 16,-21 5 0-16,4 9 0 15,-2 5 0-15,1 9 0 16,0 3 0-16,3 1 0 16,8 4 0-16,4-4 0 15,11-2 0-15,7-7 0 16,7-8 0-16,5-9 0 15,10-10 0-15,4-14 0 16,7-6 0-16,3-7 0 16,2-6 0-16,-1-3 0 15,0 2 0-15,-5 1 0 16,-7 6 0-16,-9 6 0 0,-12 14 0 15,-19 11 0-15,-6 10 0 16,-17 16 0-16,-6 7 0 16,-2 11 0-16,-3 2 0 15,6 7 0-15,6-9 0 16,15 1-10-16,6-20-2 15,23-1-5-15,-4-28-6 16,27-1-18-16,-3-20 0 16,10 1 0-16,-3-16 4 15</inkml:trace>
  <inkml:trace contextRef="#ctx0" brushRef="#br3" timeOffset="89823.1376">17785 8149 94 0,'0'0'39'16,"-18"-7"3"-16,4 18-2 15,-10-8-19-15,6 15-15 0,-9 2-2 16,5 9 0-16,-1 0-1 15,1 4-1-15,6-3-2 16,3 0 0-16,5-7 0 16,3-4 0-16,5-19 0 15,12 9 0-15,3-17 0 16,6-8 0-16,3-6 0 15,4-5 0-15,2 0 0 16,1-6 0-16,-1 7 0 16,-3 2 0-16,-6 5 0 15,-4 7 0-15,-5 6 0 16,-12 6 0-16,0 0 0 15,2 21 0-15,-9-4 0 0,-2 6 0 16,2-3 0-16,3 3 0 16,4-6 0-16,7-3 0 15,9-10 0-15,11-6 0 16,9-8 0-16,5-8 0 15,4-4 0-15,6-3 0 16,-4-3 0-16,0-2 0 16,-5 4 0-16,-7 5 0 15,-7 5 0-15,-8 8 0 16,-10 9 0-16,-8 13 0 15,-6 9 0-15,-9 10 0 16,-2 14 0-16,-2-4-3 16,5 9-8-16,-3-13-2 15,16 6-5-15,-6-28-12 0,24-6-14 16,5-24 0-16,18-12 2 15,10-12 4-15</inkml:trace>
  <inkml:trace contextRef="#ctx0" brushRef="#br3" timeOffset="90776.1921">19284 8171 98 0,'-4'-19'37'16,"4"19"1"-16,-30-22-6 0,15 16-26 16,-8-2-1-1,2 8-2-15,-4 2 1 0,-1 10-1 16,-2 5 0-16,0 10 0 15,1 5 0-15,3 4 0 16,5 0-1-16,5 1 0 16,8-6 0-16,7-2-1 15,13-14 1-15,8-11-2 16,11-13 1-16,9-9 0 15,4-12 0-15,3-2 0 16,1-4-1-16,-3 0 1 16,-5 4-1-16,-7 8 0 15,-9 10 1-15,-15 13-1 16,-12 14 0-16,-10 19 0 0,-13 15 0 15,-10 17 0 1,-8 11 0-16,-8 13 2 0,-7 6-2 16,4-3 0-16,3-3 0 15,11-12 0-15,11-15 0 16,14-16 0-16,19-22 0 15,18-21 0-15,17-18 0 16,15-13 0-16,10-14 0 16,5-10 0-16,6-2-5 15,-4-14-5-15,7 14-6 16,-23-11-6-16,11 19-20 15,-20-7 0-15,0 18 0 16,-13-2 2-16</inkml:trace>
  <inkml:trace contextRef="#ctx0" brushRef="#br3" timeOffset="91227.2176">19987 8165 105 0,'9'-15'39'16,"-12"-4"1"-16,3 19-3 15,0 0-32-15,-17-4-1 16,-3 17 0-16,0 10 0 16,-4 5-1-16,3 9-1 15,1 1 0-15,3 1 0 16,7-2-1-16,8-3 0 15,8-8 0-15,10-8-1 16,10-10 1-16,5-11-1 0,9-10 1 16,4-8 0-16,4-5-1 15,-2-5 0-15,-3-4 2 16,-4 1-2-16,-6 2 0 15,-5 5 0-15,-7 4 0 16,-4 5 0-16,-17 18 0 16,14-8 0-16,-14 8 0 15,-6 28 0-15,-3-1 0 16,-5 6 0-16,1 6 0 15,3 4 0-15,2 2-4 16,6-6 0-16,7-1-2 16,4-14-5-16,19 4-4 15,-8-28-9-15,21 5-16 16,-6-18 0-16,12-3-1 0,-10-11 2 15</inkml:trace>
  <inkml:trace contextRef="#ctx0" brushRef="#br3" timeOffset="91596.239">20582 8262 106 0,'0'0'40'0,"-3"23"0"16,3-23-4-16,14 7-31 15,10-6-1-15,11 1 0 16,5-7-2-16,9-4 0 15,2-4 0-15,1-1-1 16,-2-1 0-16,-5-2-1 16,-9 1 1-16,-8-3-1 15,-10 2 0-15,-7 3 1 0,-12 0-1 16,-9 2 0-16,-7 4 0 15,-6 3 0-15,-7 6 1 16,-4 6-1-16,-3 8 1 16,-2 7 0-16,1 3-1 15,10 9 1-15,7-2 0 16,8 4-1-16,13-5-1 15,13-2-2-15,17-5-2 16,8-15-5-16,23 6-6 16,-6-24-14-16,18 4-11 15,-7-14 0-15,10 0-1 16,-10-11 3-16</inkml:trace>
  <inkml:trace contextRef="#ctx0" brushRef="#br3" timeOffset="91933.2583">21436 8112 111 0,'-31'3'40'0,"4"11"1"15,-10-5-5-15,8 9-32 16,2-2 0-16,10 4-1 16,5-2-1-16,10-4-1 15,10-3 0-15,11-7 0 16,6-4-1-16,8-3 1 15,3-3-1-15,-1-1 0 16,3 1 0-16,-7 3 0 16,-5 4 0-16,-6 6 0 15,-7 6 0-15,-10 7 0 16,-7 6 0-16,-7 3 0 0,-6-1 0 15,-5 6 0-15,-2-5 0 16,2-5-1-16,4-5 0 16,4-9-3-16,14-10-2 15,10-14-7-15,24 1-9 16,0-25-18-16,25 1-1 15,5-16-1-15,17-1 2 16</inkml:trace>
  <inkml:trace contextRef="#ctx0" brushRef="#br3" timeOffset="92145.2704">22135 7791 128 0,'-38'48'43'0,"-10"-1"-2"0,19 16-9 15,-7-7-29-15,3 5-2 16,9-2 1-16,2 1-3 15,9-5-1-15,2-12-4 16,10 2-6-16,-9-24-10 16,15 4-19-16,-5-25-1 15,-2 12 0-15,-5-24 0 16</inkml:trace>
  <inkml:trace contextRef="#ctx0" brushRef="#br3" timeOffset="92462.2886">21752 8088 110 0,'4'11'42'0,"-4"-11"1"16,29 16-2-16,-5-12-36 16,21-3-2-16,10 1 0 15,8 0-1-15,3-2-1 16,-1 1 0-16,-5-1 0 15,-6 2-1-15,-14 6 1 16,-10 4 1-16,-12 2-2 16,-12 7 0-16,-9 3 0 15,-6 2 0-15,-4 4 0 16,-3 1 0-16,-4-1 0 15,5-3-2-15,5-3-4 16,1-11-4-16,13 1-5 16,-7-25-16-16,20 7-12 15,2-17 1-15,15-2-1 0,-3-12 2 16</inkml:trace>
  <inkml:trace contextRef="#ctx0" brushRef="#br3" timeOffset="92579.2953">22480 7811 109 0,'-19'-4'34'15,"3"11"-26"-15,-1 4-7 16,11 4-38-16,2-3-3 16</inkml:trace>
  <inkml:trace contextRef="#ctx0" brushRef="#br3" timeOffset="93247.3334">22830 8039 77 0,'4'11'40'0,"-24"-7"1"16,-3 8 1-16,-16-5-20 15,6 10-15-15,-17 7-1 16,1 10-1-16,-3 2-2 16,11 5 1-16,8 1-2 15,9 2 0-15,13-3 0 16,14-5-2-16,17-7 0 15,14-12-1-15,7-9-1 16,2-10 0-16,5-7-1 16,-2-13 0-16,-3-4 0 15,-8-7 0-15,-9-2 1 0,-8 0 0 16,-4 0 1-16,-6 4 1 15,-7 4 0-15,0 7 1 16,0 5-1-16,-1 15 1 16,8-15 1-16,5 15-1 15,-1 1 1-15,5 5 0 16,4-2 0-16,4 0 0 15,2 0 0-15,3 1 0 16,-1-1 0-16,-5 2 0 16,-2 1-1-16,-2 5 1 15,-8 3-2-15,-5 4 0 16,-12 4 0-16,-4 7 0 15,-10 1 0-15,-4 6 0 16,-3-4 0-16,3-1 0 0,4-4 0 16,2-8 0-16,10-6 0 15,7-14 0-15,20-7 0 16,8-10 0-16,9-8 0 15,2-8 0-15,4 0 0 16,5-5 0-16,-2 4 0 16,-8 7 0-16,-9 8 0 15,-9 8 0-15,-20 11 0 16,12 8 0-16,-16 8 0 15,-6 5-2-15,-2 4-1 16,-1-2-3-16,8 4-3 16,-2-16-4-16,20 6-4 15,-13-17-13-15,31-2-13 16,-5-8 2-16,15-1 0 15,-2-8 3-15</inkml:trace>
  <inkml:trace contextRef="#ctx0" brushRef="#br3" timeOffset="93582.3526">23697 8077 102 0,'-29'4'40'0,"7"16"2"16,-11-5-6-16,9 11-28 15,-8-3-2-15,10 4-2 16,6-4 0-16,9-6-2 15,13-5-1-15,13-8 1 16,8-5-2-16,8-3 1 16,3-2 0-16,1 1-1 15,0 2 1-15,-6 4 0 0,-7 8 0 16,-12 9-1-16,-12 7 1 15,-9 6 1-15,-9 5-2 16,-6 0 0-16,-6 3-4 16,-2-9-3-16,3 2-3 15,-8-19-4-15,17 10-11 16,-10-26-18-16,16-2-1 15,-1-15 0-15,3-8 2 16</inkml:trace>
  <inkml:trace contextRef="#ctx0" brushRef="#br3" timeOffset="94533.4067">1526 9449 104 0,'0'0'38'15,"11"-9"1"-15,-11 9-5 0,10 5-29 16,-10-5-2-16,-2 14 0 15,2 6 0-15,-3 8-1 16,1 11 0-16,1 10-2 16,-1 9 1-16,0 11 0 15,0 3-1-15,4 1-2 16,-2-3 0-16,4-3-2 15,-5-17-6-15,15 2-23 16,-15-22-6-16,5-3 1 16,-4-27-2-16</inkml:trace>
  <inkml:trace contextRef="#ctx0" brushRef="#br3" timeOffset="95001.4337">1402 9812 107 0,'-22'-24'39'0,"12"16"1"16,-4-4-1-16,14 12-33 15,0 0-3-15,16 4-1 16,8-7-1-16,8-1-1 16,7-1 1-16,12 2-1 15,3-4 1-15,5 0 0 16,-1 1 0-16,-4 4-1 15,-2 0 1-15,-7 4-1 16,-5-1 1-16,-11 0-1 16,-7 1 1-16,-10 2-1 15,-12-4 1-15,4 17-1 16,-16-2 1-16,-3 8-1 15,-6 10 1-15,-1 9 0 0,-3 7 0 16,3 4 0-16,8 1-1 16,9-3 1-16,11-8 0 15,14-9 0-15,15-18 1 16,9-16-2-16,9-16 0 15,-3-14 0-15,0-9 0 16,-8-7 0-16,-10-7 0 16,-13-3 0-16,-14 7 0 15,-15 4-4-15,-11 9 1 16,-9 4-2-16,2 15-6 15,-13-7-8-15,16 23-19 16,-6-2-3-16,20 8-1 16,11-5 0-16</inkml:trace>
  <inkml:trace contextRef="#ctx0" brushRef="#br3" timeOffset="95568.4659">3586 9675 98 0,'0'0'36'16,"-2"-25"2"-16,2 25-2 15,-28-7-29-15,5 14-1 16,-6 8-2-16,-1 9 0 16,-5 8 0-16,3 8-1 15,-1 4-1-15,9 1 0 16,5-1-2-16,15-4 1 15,12-6-2-15,15-16-1 16,21-9-3-16,12-21-8 16,26 0-23-16,-5-19-4 15,16 0 1-15,-6-13-1 16</inkml:trace>
  <inkml:trace contextRef="#ctx0" brushRef="#br3" timeOffset="95866.4831">4039 9658 98 0,'-37'10'39'0,"-8"-4"1"16,5 12-1-16,-11 0-24 15,14 8-10-15,5 1-1 16,8 7-1-16,4 1-1 16,12 0 1-16,8-1-1 15,14-6-1-15,9-8 1 16,13-9 0-16,7-11-2 15,6-8 0-15,1-12 0 16,1-6 0-16,-3-7 0 16,-10-5 0-16,-7-1-3 15,-11 0 0-15,-10 1 0 16,-7 1-1-16,-6 8-2 15,-9 1-1-15,1 19-4 0,-14-6-8 16,25 15-20-16,-33 10 2 16,25 9-3-16,-1-8 3 15</inkml:trace>
  <inkml:trace contextRef="#ctx0" brushRef="#br3" timeOffset="96129.4981">4718 9112 107 0,'-31'34'39'0,"3"23"2"0,-7 9-5 16,0 18-30-16,2 10-2 15,8 13 0-15,5-2-2 16,6-5-2-16,10-8-3 16,9-22-6-16,19-5-19 15,2-35-11-15,14-16-1 16,4-37-1-16,13-15 0 15</inkml:trace>
  <inkml:trace contextRef="#ctx0" brushRef="#br3" timeOffset="96339.5103">5112 9088 110 0,'0'0'41'16,"-28"24"1"-16,8 27-1 16,-15 10-35-16,10 11-2 15,-2 7-2-15,5 8 0 16,4-2-1-16,4-4-2 15,13-10-4-15,2-20-7 16,19 1-16-16,-5-28-12 16,16-3-1-16,1-22-1 15,11-6 1-15</inkml:trace>
  <inkml:trace contextRef="#ctx0" brushRef="#br3" timeOffset="96543.522">5369 9496 78 0,'11'-10'39'0,"-11"10"0"16,0 0 2-16,-23 27-17 15,13 14-16-15,-13 7-3 16,4 10-1-16,1 5-2 16,4 0 0-16,3-7-2 15,7-9-2-15,9-7-3 16,4-25-7-16,18-3-23 15,-9-28-5-15,12-6 0 16,-7-18-1-16</inkml:trace>
  <inkml:trace contextRef="#ctx0" brushRef="#br3" timeOffset="96693.5306">5443 9242 105 0,'-22'-41'39'0,"10"14"1"16,-8 7-3-16,20 20-31 15,0 0-7-15,0 0-8 16,34 18-22-16,-9-10-8 15,20 11 0-15,2-8-1 16</inkml:trace>
  <inkml:trace contextRef="#ctx0" brushRef="#br3" timeOffset="97068.552">5986 9323 83 0,'0'0'39'0,"0"0"1"16,-23 8 0-16,7 6-20 15,-13-6-16-15,-3 8 1 16,-7 4-1-16,2 10 0 15,0 2 0-15,7 5-1 0,2-2 0 16,11 0 0-16,9-5 0 16,12-7-3-16,15-10 0 15,10-8 0-15,7-6 0 16,6-6 0-16,3-1 0 15,-4 2 0-15,-1 0 0 16,-9 8 0-16,-10 9 0 16,-12 8 0-16,-11 8 0 15,-11 8 0-15,-5 0 0 16,-7 2 0-16,0 1 0 15,-1-9 0-15,4-2 0 16,5-8 0-16,12-6 0 16,5-13-9-16,22-5-3 15,-7-21-7-15,28 10-21 0,-6-18-2 16,15 2 0-16,-2-14 1 15</inkml:trace>
  <inkml:trace contextRef="#ctx0" brushRef="#br3" timeOffset="97263.5631">6374 9444 106 0,'6'-12'40'0,"-6"12"3"15,-2 19-3-15,6 10-32 16,-16 8-3-16,0 10-2 16,-2 11 0-16,3 4 0 15,-2 2-2-15,6-9 0 16,4-6-2-16,5-12-2 15,9-9-7-15,-11-28-4 16,39-11-26-16,-20-22-1 16,11-5-1-16,-5-21-1 0</inkml:trace>
  <inkml:trace contextRef="#ctx0" brushRef="#br3" timeOffset="97391.5705">6477 9188 92 0,'-24'-25'39'15,"4"11"-4"-15,7 13-17 16,-6-1-36-16,19 2-22 15,-19-19 0-15,19 19-3 16</inkml:trace>
  <inkml:trace contextRef="#ctx0" brushRef="#br3" timeOffset="98217.6177">6872 9524 39 0,'24'-31'31'16,"-7"-4"3"-16,9 14-4 16,-22-10-15-16,10 23 1 0,-23-11 3 15,9 19-1-15,-23 5-6 16,3 13-5-16,-13 6-1 15,0 14-2-15,-5 5 0 16,2 8-1-16,3 6 0 16,9 2 0-16,9-5-1 15,11-3 0-15,17-12-1 16,15-13 0-16,11-15-1 15,16-15 0-15,5-13-1 16,1-12-1-16,0-10 1 16,-7-8-2-16,-10-3 0 15,-10-3 0-15,-17 9 0 16,-16 3 0-16,-9 6 0 15,-7 9 2-15,-5 8 0 0,-2 7 1 16,6 5 0-16,5 5 1 16,11 1 1-16,12 0 0 15,12-5-1-15,9 3 1 16,9-5 0-16,5 2 1 15,3 1-1-15,-1 0 0 16,-6 4 0-16,-9 11 0 16,-10 7 0-16,-9 10 0 15,-13 3 0-15,-9 8 0 16,-9 2-2-16,-2 4 0 15,-5-4 0-15,1-3 0 16,4-9 0-16,7-6 0 16,4-10 0-16,7-13 0 15,17-8 0-15,2-12 0 0,10-9 0 16,5-4 0-16,3-6 0 15,0-4 0-15,2 0 0 16,0 5 0-16,-11 8 0 16,0 6 0-16,-6 7 0 15,-7 10 0-15,-2 13 0 16,-7 7 0-16,-5 16 0 15,-7 3-3-15,5 13-3 16,-8-2-3-16,13 15-5 16,-12-17-20-16,23 9-8 15,-5-20 1-15,21-5-1 16</inkml:trace>
  <inkml:trace contextRef="#ctx0" brushRef="#br3" timeOffset="98563.6376">8275 9353 107 0,'-24'8'41'16,"-23"4"1"-16,5 17-1 16,-15 3-34-16,15-1-5 15,4-1 1-15,11 6-1 16,11-9 0-16,16-3 0 15,15-15-1-15,15-8-1 16,11-7 1-16,1-1 0 16,2-1-1-16,-1 0 1 15,-10 7 1-15,-11 8-2 16,-16 14 0-16,-14 10 0 0,-14 8 0 15,-6 5 0-15,-8 6 0 16,-1-5 0-16,2-1 0 16,4-9-3-16,14-4-8 15,-1-21-3-15,22 8-14 16,-4-18-15-16,4-20 0 15,3-5-1-15,10-5 2 16</inkml:trace>
  <inkml:trace contextRef="#ctx0" brushRef="#br3" timeOffset="99532.693">9712 9884 92 0,'0'0'37'0,"-15"18"-1"15,-3-16-1-15,8 3-29 16,-10-13-2-16,1 0-1 16,-8-6-1-16,3-9-1 15,-7-8 0-15,2-10-2 16,2-8 1-16,-2-8-1 15,0-8 0-15,3-7 0 16,5-2 1-16,1 3-1 16,6 2 1-16,3 2-1 0,4 7 2 15,8 3 0-15,6 8 1 16,10 5-1-16,3 7 2 15,13 6-1-15,0 7 0 16,6 8 0-16,-7 10 0 16,2 13 0-16,-11 11-1 15,-8 13 0-15,-12 13-1 16,-16 14 1-16,-12 11-1 15,-12 10 1-15,-13 11 0 16,-9 8 1-16,-9 0 0 16,2-4 0-16,8-9 0 15,13-11 1-15,15-17-1 0,25-17 0 16,27-22-2-1,26-23-3-15,33-13-7 0,9-30-21 16,27 1-10-16,-1-18-2 16,12 0 0-16,-12-8 0 15</inkml:trace>
  <inkml:trace contextRef="#ctx0" brushRef="#br3" timeOffset="101148.7854">10542 9090 50 0,'-14'23'30'0,"3"7"0"16,-1 3-15-16,9-2-12 0,3-6-28 15,8-5-4-15,10-10 1 16,11-12-2-16</inkml:trace>
  <inkml:trace contextRef="#ctx0" brushRef="#br3" timeOffset="101329.7957">10844 8982 94 0,'-27'25'36'16,"-2"2"0"-16,5 11-4 15,5 1-32-15,7 0-3 16,17 13-12-16,1-9-20 16,15 1 0-16,1-7-2 0,10-2 1 15</inkml:trace>
  <inkml:trace contextRef="#ctx0" brushRef="#br3" timeOffset="101980.833">11081 9343 76 0,'0'0'37'15,"1"29"1"-15,-4-9-1 0,8 15-22 16,-11 2-10-16,-1 11 0 16,-5 4-1-16,2 7 0 15,-3-2-1-15,1-4 0 16,2-7-1-16,1-9 1 15,4-11-2-15,5-12-1 16,0-14 1-16,17-17-1 16,-2-10 1-16,5-12-1 15,0-7-1-15,1-6 0 16,1-7 0-16,-2 0 0 15,0 0 0-15,-5 4 0 16,-1 3 0-16,0 6 0 16,0 8 1-16,1 8 0 0,-1 7 0 15,2 11 0 1,3 10 0-16,-1 10 0 0,4 6 0 15,-1 9 0-15,-4 3-1 16,2 3 1-16,-4 5-1 16,-8 2 1-16,-5-1-1 15,-5 3 1-15,-9-2 0 16,-8 0 0-16,-6-5 1 15,-7-3-1-15,-1-3 1 16,-5-6 1-16,0-3-1 16,0-7 0-16,5-2 0 15,2 1-1-15,3 2 1 16,1 8-1-16,2 9 1 15,3 10 0-15,1 13-1 0,3 10 1 16,0 14-3 0,-1 3 0-16,2 10-4 0,-1-9-7 15,13 5-23-15,-6-21-4 16,12-8 0-16,1-23-1 15</inkml:trace>
  <inkml:trace contextRef="#ctx0" brushRef="#br3" timeOffset="102414.8578">11855 9335 81 0,'-14'9'41'0,"-10"-6"-1"16,5 14 1-16,-10-15-21 16,1 16-17-16,2 4 1 15,2 11-1-15,5 2 0 16,4 4 1-16,5 1-2 15,6-2 1-15,8-6-1 16,12-5 0-16,9-11 0 16,6-12-1-16,10-11-1 15,3-8-2-15,0-9 2 16,0-5-1-16,-8-6 0 15,-6-2-1-15,-9 1 0 16,-10 1-1-16,-10 3 0 16,-11 3 0-16,-4 6 0 0,-8 1-2 15,0 12 0-15,-4 0-2 16,7 15-1-16,-4-9-7 15,23 21-14-15,0-17-8 16,2 21 0-16,10-13 0 16,16 2 1-16</inkml:trace>
  <inkml:trace contextRef="#ctx0" brushRef="#br3" timeOffset="102957.8889">12317 9362 91 0,'17'4'38'15,"-17"-4"1"-15,0 0-1 16,0 0-29-16,-11 21-4 15,0-5-1-15,-1 10-1 0,-2 7 1 16,2 5-1-16,-1 5 0 16,2 2-1-16,-2 0 1 15,5-2-1-15,0-6 0 16,2-8 0-16,3-7-2 15,1-8 1-15,2-14-1 16,9-13 0-16,0-7 0 16,4-9-1-16,0-5 0 15,1-8 0-15,3-3 0 16,1-5 0-16,1 1 0 15,-2 2 0-15,2 2 0 16,0 5 0-16,1 6 2 16,1 10-1-16,2 8 0 15,0 10 1-15,-1 12-1 16,-3 11 1-16,-2 8-1 0,-7 9 0 15,-4 4 0-15,-5 7 0 16,-9-1 0-16,-6 3 1 16,-6-2-1-16,-8-2 1 15,-6-3 0-15,1-7 0 16,-4-3 0-16,1-7 0 15,-4-3-1-15,4-3 0 16,2 0-1-16,0 2 1 16,2 6-1-16,-1 10 1 15,4 11-2-15,-4 7 1 16,5 11-3-16,1-1 0 15,11 6-6-15,-3-19-5 16,26-1-24-16,0-23-4 16,20-16 3-16,10-26-2 0</inkml:trace>
  <inkml:trace contextRef="#ctx0" brushRef="#br3" timeOffset="103385.9131">13064 9209 86 0,'-17'10'41'0,"-12"-3"-1"16,6 14 2-16,-10-9-24 0,-3 12-14 15,4 2-2-15,6 4 0 16,4-1-1-16,8-2 1 16,10-2-1-16,8-5 0 15,10-6-1-15,8-6 0 16,9-5 1-16,4-3-1 15,4-3 0-15,-1-1 0 16,-5-2 0-16,-2 5 0 16,-8 2 0-16,-9 6 0 15,-11 6 1-15,-12 9 0 16,-10 2 0-16,-10 5 0 15,-5 4 0-15,-5 1 1 16,2-4-2-16,3-3 0 16,8-2-2-16,8-16-5 0,23 2-6 15,-3-23-25-15,24-2-5 16,4-16 0-16,18-2 0 15</inkml:trace>
  <inkml:trace contextRef="#ctx0" brushRef="#br3" timeOffset="103738.9334">13547 8809 74 0,'-11'-19'39'0,"11"19"1"16,-24 2 1-16,13 17-14 15,-8 1-26-15,-1 9 0 16,4 6 0-16,1 7-1 15,8 4-2-15,5-16-11 16,22 10-22-16,-4-22-5 16,20-8 1-16,2-19-1 15</inkml:trace>
  <inkml:trace contextRef="#ctx0" brushRef="#br3" timeOffset="103874.9411">13831 8850 112 0,'-25'11'40'15,"5"16"0"-15,-10-8-9 16,12 11-30-16,8 10-29 15,-3-14-10-15,18 4-1 16,4-12-2-16</inkml:trace>
  <inkml:trace contextRef="#ctx0" brushRef="#br3" timeOffset="104467.9753">14432 8769 86 0,'-32'41'38'0,"-20"9"0"0,4 23-2 16,-12 4-23-16,12 15-5 15,1 4-3-15,16-1-2 16,10-1-1-16,19-13-3 16,19-6-7-16,12-26-26 15,28-11-6-15,4-23 2 16,17-6-3-16</inkml:trace>
  <inkml:trace contextRef="#ctx0" brushRef="#br3" timeOffset="104905.0003">14604 9349 74 0,'2'13'40'0,"-2"-13"-3"15,30 13 3-15,-11-16-20 16,19 3-16-16,2-4 0 16,8 2-1-16,-2-6 0 15,4 0 0-15,-2-5-2 16,-10-3 1-16,-3-4-1 15,-8-2 0-15,-6-2 0 16,-8 0-1-16,-12 0 0 16,-8 1 0-16,-10 3 1 15,-5 7-1-15,-8 6 0 16,-3 11 1-16,-8 10 1 0,-1 11-1 15,-1 10 1-15,5 9 1 16,2 3-1-16,10 2 0 16,12-1-1-16,14-3 0 15,14-11-2-15,20-13-1 16,23-13-1-16,12-16-4 15,23 1-8-15,-8-22-22 16,22 4-4-16,-10-18 0 16,7 7 0-16</inkml:trace>
  <inkml:trace contextRef="#ctx0" brushRef="#br3" timeOffset="105242.0195">15639 9149 91 0,'-40'9'39'0,"-2"19"1"0,-15 1 0 15,9 22-22-15,-9-4-15 16,6 9 0-16,1 0-1 15,12-3 1-15,5-4-2 16,9-8 0-16,10-8-3 16,11-18-1-16,13-7-3 15,-2-22-3-15,18 3-3 16,-12-19 1-16,10 3 1 15,-11-11 3-15,4 0 3 16,-10 4 3-16,-6 0 4 16,2 13 4-16,-14-3 4 15,11 24-2-15,-10-17 0 16,10 17-2-16,0 13-2 15,11 2-1-15,8 0-2 16,12 0-3-16,8 2-3 0,4-13-9 16,19 8-20-16,-8-15-6 15,12 0 1-15,-1-15-3 16</inkml:trace>
  <inkml:trace contextRef="#ctx0" brushRef="#br3" timeOffset="105783.0505">16007 9215 114 0,'-18'21'40'15,"-11"-1"1"-15,8 18-5 16,-6 0-30-16,2 6-2 16,2 2-1-16,6-1 0 0,5-1-1 15,-1-5 0-15,11-6-1 16,-3-9 2-16,7-9-3 15,-2-15 0-15,9-1 0 16,5-12 0-16,0-9 0 16,4-6 0-16,2-7 0 15,3-3 0-15,1-11 0 16,5-3-2-16,-2 5 4 15,2 1-4-15,0 2 2 16,1 8 2-16,-1 8-2 16,1 8 0-16,-2 12 0 15,-4 10 0-15,-1 10 0 16,-4 7 0-16,-4 7 0 15,-6 1 0-15,-4 3 0 16,-6 1 0-16,-9 1-2 0,-2-4 2 16,-8-1 0-16,-4-3-1 15,-5-3 1-15,-4-1 0 16,-5-2 0-16,0-1-1 15,0-2 1-15,1 3-1 16,1 3 1-16,-1 5 1 16,3 5 0-16,4 9 2 15,2 10-3-15,3 6 0 16,4 9 0-16,1-3 0 15,5 5 0-15,0-6-4 16,8 8-19-16,-12-29 6 16,18 1-16-16,-12-22-11 15,9-9 0-15,4-10 0 16</inkml:trace>
  <inkml:trace contextRef="#ctx0" brushRef="#br3" timeOffset="106322.0813">16609 8751 91 0,'-15'18'40'16,"3"13"0"-16,-12 7-1 16,8 16-27-16,-16 6-7 15,7 13-2-15,-1 4 0 16,7 2-2-16,5 1-2 15,8-6-1-15,12-2-4 16,7-24-10-16,21 2-20 16,-1-18-2-16,17-8-1 15,-2-16 0-15</inkml:trace>
  <inkml:trace contextRef="#ctx0" brushRef="#br3" timeOffset="106654.1003">16952 9196 108 0,'-12'-10'37'15,"-7"0"2"-15,9 22-4 16,-13 1-31-16,3 12 0 16,1 8 0-16,2 8 0 15,0 3 1-15,10 2-2 16,5-3-1-16,9-2 0 15,7-10 0-15,7-5-1 16,10-16 0-16,7-9 0 16,5-11-1-16,-3-10 1 15,2-6-1-15,-6-11 0 16,-7-1-1-16,-7-7-1 15,-12 5-2-15,-11-3-1 16,-3 11-2-16,-15-1-2 0,10 18-9 16,-19-8-10-16,12 16-12 15,0-1 2-15,16 8-1 16,0 0 3-16</inkml:trace>
  <inkml:trace contextRef="#ctx0" brushRef="#br3" timeOffset="107022.1214">17648 9143 116 0,'-13'-5'38'16,"1"6"1"-16,-26-5-4 15,8 12-31-15,-8 5 0 16,1 8 0-16,-1 3-1 0,3 4 0 15,7-2-1-15,10 4-1 16,12-8 1-16,13-3-1 16,15-10-1-16,13-6 0 15,6-4 0-15,7-4 0 16,-1 0 0-16,0-2 0 15,-11 4 0-15,-10 8 0 16,-14 7 0-16,-13 7 0 16,-13 4 0-16,-12 8-1 15,-6 2 1-15,-5-1-1 16,3 1-1-16,3-6 1 15,10-2-4-15,9-18-4 16,25 5-9-16,-1-24-20 16,28 0-2-16,4-15 0 0,15-2 0 15</inkml:trace>
  <inkml:trace contextRef="#ctx0" brushRef="#br3" timeOffset="107209.132">18093 9192 115 0,'0'0'39'0,"-28"19"2"16,12 11-3-16,-15 8-33 15,6 3-2-15,6 4-1 16,1 4-1-16,7-4-1 16,6-3-1-16,7-5-4 15,-1-20-9-15,18 5-24 16,-6-22-1-16,9-1-3 15,-5-18 1-15</inkml:trace>
  <inkml:trace contextRef="#ctx0" brushRef="#br3" timeOffset="107353.1403">18115 8937 78 0,'-18'2'17'0,"1"4"-14"15,7 7-3-15,12 6-16 16,17-1-21-16</inkml:trace>
  <inkml:trace contextRef="#ctx0" brushRef="#br3" timeOffset="108014.1781">18533 9222 119 0,'-27'26'41'0,"-9"-3"1"15,18 13-3-15,-11-3-34 16,6 3-1-16,5 2-1 15,9 2-1-15,8-5-2 16,13-5 0-16,1-3 0 16,8-11 0-16,4-8 0 15,2-9 0-15,2-8-2 16,0-11 1-16,-2-3 0 15,-5-7-1-15,-1-3 1 16,-7-4-1-16,-3 3 1 0,-1 1 1 16,-3 2-1-16,-3 5 1 15,0 7-1-15,0 5 1 16,-4 14 0-16,15-13 1 15,-4 13 0-15,4 6 0 16,1 1 1-16,3-1 0 16,0 0 0-16,6 4 1 15,-3-2-3-15,1-1 0 16,-2 2 0-16,-2 1 0 15,-1 4 0-15,-3 0 0 16,-6 2 0-16,-4 3 0 16,-8 2 0-16,-6 6 0 15,-5 1 0-15,-5 4 0 16,0-3 0-16,2-2 0 0,3-3 0 15,7-7 0-15,7-17 0 16,18 3 0-16,10-18 0 16,9-12 0-16,8-6 0 15,7-2 0-15,2-7 0 16,-1 1 0-16,-5 2 0 15,-7 13 0-15,-11 8 0 16,-10 8 0-16,-7 13 0 16,-13 8 0-16,-6 13 0 15,-8-1-9-15,6 14-3 16,-12-15-4-16,18 17-14 15,-6-17-11-15,17-1-1 16,2-12 0-16,16-1 3 16</inkml:trace>
  <inkml:trace contextRef="#ctx0" brushRef="#br3" timeOffset="108449.203">19737 9147 117 0,'0'0'39'16,"-12"-6"1"-16,3 19-7 15,-20-6-26-15,1 10-3 0,-7 3-1 16,0 4 0-16,3-1-2 16,7 4 1-16,6-1-2 15,10-4 1-15,11-7-1 16,12-4 1-16,8-4-1 15,7-1 0-15,1-1 0 16,1-1 1-16,-3 1 0 16,-4 6 1-16,-10 4-2 15,-8 4 0-15,-10 4 0 16,-9 4 0-16,-7 2 0 15,-5 1 0-15,-8 0 0 16,0-7 0-16,1 3-6 16,-1-15-4-16,18 9-6 15,-13-24-19-15,28 4-8 0,-2-16 1 16,17-5 0-16</inkml:trace>
  <inkml:trace contextRef="#ctx0" brushRef="#br3" timeOffset="108960.2321">20011 8756 79 0,'0'0'39'0,"6"-14"-2"15,-6 14 3-15,7-16-22 16,7 19-14-16,1 3 2 16,8 11-2-16,0 9 2 15,10 7-3-15,-1 11 2 16,4 11-2-16,-2 6 1 0,-2 13-2 15,-10 2 0-15,-6 3-1 16,-10-1 1-16,-11-1-2 16,-11-5 0-16,-9-6 0 15,-9-11 0-15,-6-12 0 16,1-8-2-16,-5-18-7 15,15-1-7-15,-12-24-20 16,20 1-7-16,1-19 0 16,14 0 1-16</inkml:trace>
  <inkml:trace contextRef="#ctx0" brushRef="#br3" timeOffset="110146.3">23826 7332 101 0,'0'0'38'15,"24"4"1"-15,12 2-3 16,6-6-31-16,20-1-2 15,14-3 0-15,8 6 0 16,2-1 0-16,0 5-1 16,-11 4 0-16,-9 10 0 15,-19 10-1-15,-14 17 1 16,-18 14-1-16,-15 14 0 0,-13 16-1 15,-11 14 0-15,-6 13 0 16,-3 11 0-16,0 7-1 16,4 2 1-16,2 3 0 15,9 4-1-15,5-3 2 16,15 2 0-16,5-1 1 15,9-1-1-15,10-5 1 16,5-4-1-16,3-5 0 16,3-11 1-16,0-13-1 15,-8-13 2-15,-12-16-3 16,-15-17 0-16,-15-14 0 15,-18-15 0-15,-22-13 0 16,-19-13 0-16,-19-9 0 16,-17-11 0-16,-10-6 0 15,-11-6 0-15,1 0 0 0,3 2 0 16,11 1 0-16,12 4 0 15,22 7 0-15,17-1-9 16,35 22-10-16,3-13-20 16,25 7-4-16,19-3 0 15,5 3-1-15</inkml:trace>
  <inkml:trace contextRef="#ctx0" brushRef="#br3" timeOffset="111131.3564">705 10172 66 0,'0'0'34'16,"0"0"-1"-16,23-1-3 15,-23 1-17-15,0 0-3 16,0 0-2-16,10 11-1 15,-12 2-1-15,4 12-3 16,-8 9 0-16,-2 10 0 16,-9 10 0-16,-3 13 1 15,-4 5-2-15,0 2 1 16,1-6-1-16,7-8 2 15,8-11-1-15,17-16-1 16,15-16-2-16,19-19 1 16,21-14-1-16,11-5-1 15,10-7 0-15,-1-3-2 0,5 8-5 16,-14-6-6-16,2 20-24 15,-21-4-3-15,-4 18-1 16,-12-7-1-16</inkml:trace>
  <inkml:trace contextRef="#ctx0" brushRef="#br3" timeOffset="520354.7626">3142 11235 63 0,'5'10'36'0,"-5"-10"-3"16,20 18-4-16,-6-12-23 16,10 5 0-16,4-7-1 0,12-2-1 15,0-7-1-15,7-3 0 16,0-9 0-16,-2-4-1 15,-7-7 0-15,-2 1 2 16,-14-3-3-16,-9-1 2 16,-16 4-1-16,-11 6 1 15,-10 6-2-15,-14 12 1 16,-13 13 0-16,-8 9-3 15,-3 13 3-15,-1 13-2 16,2 6 1-16,12 4-1 16,9 2 0-16,17-4 0 15,22-7 0-15,18-9-1 16,24-11-2-16,13-19-5 15,27 0-24-15,4-21-6 0,17-2-1 16,-5-14 0-16</inkml:trace>
  <inkml:trace contextRef="#ctx0" brushRef="#br3" timeOffset="520805.7884">4142 11124 39 0,'-32'-3'38'16,"-1"9"1"-16,-8-3-1 15,0 9-33-15,-8 7-1 16,4 12 0-16,-16 3 20 16,25 24-1-16,-2-10-20 15,9 5-1-15,10-3-1 16,11-8 1-16,16-13-1 0,16-13-1 15,17-22 1-15,13-13-1 16,11-17 0-16,6-9 0 16,1-10 0-16,-2-6 0 15,-8-3 1-15,-9 5 1 16,-12 11-1-16,-13 9 1 15,-13 13-2-15,-15 26 0 16,0 0 0-16,-15 47 0 16,-5 18-2-16,-6 24 0 15,-1 21 2-15,-1 12-3 16,-2 9 3-16,-2 3 0 15,-2-4 1-15,-2-11 0 0,-5-16 1 16,-4-21-1-16,-5-27-1 16,-4-22 0-16,0-24-3 15,-1-38-24-15,15-7-7 16,-5-33-6-16,20-12-3 15,4-22 1-15</inkml:trace>
  <inkml:trace contextRef="#ctx0" brushRef="#br3" timeOffset="522487.8846">6786 12155 55 0,'0'0'36'16,"-3"-12"0"-16,3 12-1 15,-1 17-29-15,7 8 0 16,-3 12-3-16,6 14 0 0,-3 18-2 16,5 21 1-16,-2 20-1 15,-3 16 1-15,-3 14-1 16,2 6-1-16,-6 3 1 15,0-2-1-15,1-15-1 16,-4-19-3-16,19-17-34 16,-9-28 0-16,9-22-1 15,-3-27 1-15</inkml:trace>
  <inkml:trace contextRef="#ctx0" brushRef="#br3" timeOffset="523627.9498">6768 12092 52 0,'-17'-4'36'0,"17"4"-1"15,-14-9 0-15,14 9-29 16,8-11 1-16,9 7-3 15,4-5 0-15,13 3-1 16,6-3-1-16,10 2 0 16,10-1-1-16,7 1 0 0,10 1-1 15,7 4 1-15,9-1-1 16,7 3 0-16,9 2 0 15,4 1 0-15,9 4 0 16,4 0 0-16,9 4 0 16,4-2 1-16,4 0-1 15,1-1 1-15,5-3 0 16,10-3 0-16,6-3 0 15,3-6 0-15,2-2 0 16,2-4 0-16,-2-2 0 16,-7 0-1-16,-10 0 1 15,-18 2-1-15,-14 2 0 16,-20 2 0-16,-21 1 0 15,-19 3 0-15,-18 3 0 0,-15-1 0 16,-13 4-1-16,-15-1 0 16,0 0 0-16,-4 11 1 15,4-11-2-15,-21 15 1 16,21-15 0-16,-18 18 0 15,18-18 0-15,-14 14 0 16,14-14 1-16,-2 12 1 16,2-12 0-16,0 0 1 15,0 0 0-15,0 0 0 16,11 9 0-16,-11-9 0 15,8 22 0-15,-3 5 0 16,0 18-1-16,-2 19 2 16,-3 18-2-16,0 18 0 0,-2 20 0 15,-3 10 0 1,4 3-1-16,0 0 1 0,3-14-1 15,7-6-2-15,8-17 2 16,0-14 0-16,6-16 0 16,3-12-1-16,-3-9 1 15,-4-8-1-15,-1-4 1 16,-12-9 0-16,-3 0-1 15,-4-9 1-15,-3-3-1 16,4-12 0-16,-18 11 0 16,18-11-1-16,-17-14 2 15,7 2-1-15,3-4 0 16,-1-1 1-16,-1-2 0 15,0 0 0-15,-1-2 0 16,-1 6 0-16,-3 1 1 0,-6 5-1 16,-5 4 0-16,-7 4 0 15,-10 5 0-15,-9 4-1 16,-15 4 1-16,-14 6 0 15,-12 4 0-15,-13-1 0 16,-15 6 0-16,-13 1 0 16,-16 1 0-16,-9-1 1 15,-6-3-1-15,-7-4 0 16,-8-2 0-16,-1-8 1 15,-2-5-1-15,5-8 0 16,6-6 0-16,4-4-1 16,9-5 1-16,15-3-1 15,12 1-1-15,12-2-1 16,17 5-3-16,8-9-9 0,28 13-25 15,8-5 1-15,25 2-2 16,6-7 2-16</inkml:trace>
  <inkml:trace contextRef="#ctx0" brushRef="#br3" timeOffset="524464.9976">8166 12509 36 0,'5'-24'38'0,"4"7"1"16,-8-2 0-16,-1 19-14 15,-1-16-17-15,1 16-3 16,0 0 0-16,-7 23-2 15,0 6-1-15,0 15-1 16,1 12 0-16,-5 17-1 0,-2 10 1 16,-1 8 0-16,-2-1 0 15,2 0-1-15,-1-9 1 16,4-11 0-16,3-16 0 15,2-16-1-15,5-21 1 16,1-17 0-16,14-26-1 16,-4-16 0-16,5-16 0 15,2-11 1-15,1-15-1 16,1-4 1-16,-2-4-1 15,2 2 1-15,-1 11 0 16,-1 14 1-16,-4 11-2 16,-3 18 2-16,0 13-1 15,0 16 1-15,0 14-2 16,3 13 1-16,1 6 0 0,3 5-2 15,9 1 2-15,6-1-1 16,10-7 0-16,7-6 0 16,10-13 1-16,6-13-2 15,5-12 2-15,3-9 2 16,1-10-2-16,-5-1 0 15,-5-1 1-15,-11 5-1 16,-13 8 0-16,-7 16 1 16,-14 19-1-16,-9 23 0 15,-15 26-1-15,-9 20-1 16,-9 22 2-16,-4 12-1 15,2 7 0-15,-1 0-2 16,9-9 1-16,8-20-3 16,19-17-1-16,10-35-11 0,39-8-9 15,-7-42-13-15,34-9-3 16,5-25-2-16,23-12 1 15</inkml:trace>
  <inkml:trace contextRef="#ctx0" brushRef="#br3" timeOffset="525808.0742">7591 13885 56 0,'-5'-22'36'0,"5"22"0"16,-23-21-10-16,12 21-18 15,-8-3-2-15,1 5 0 16,-6 2-3-16,6 5 0 15,-4 4 0-15,4 3-1 16,3 0 0-16,5 7 0 16,3 2-1-16,9 6-1 15,4-1 1-15,8 3-1 16,5-2 0-16,7-2-1 0,1-5 2 15,5-3-1-15,0-16 0 16,1-8 1-16,-3-14 1 16,-2-11-1-16,-4-16 1 15,-5-4-1-15,-5-9 0 16,-9 1 0-16,-6-2 0 15,-6 7-1-15,-9 12 0 16,-1 14-1-16,-5 13 0 16,-3 15 0-16,3 13 0 15,1 6-2-15,12 13-2 16,0-9-8-16,26 11-26 15,5-11 1-15,19 0-2 16,7-15 1-16</inkml:trace>
  <inkml:trace contextRef="#ctx0" brushRef="#br3" timeOffset="526424.1098">9441 13812 31 0,'0'0'33'0,"10"-4"2"15,-10 4-14-15,0 0-5 16,14-5-2-16,-14 5-3 16,0 0-2-16,-9-11-3 15,9 11 0-15,-20 13-2 16,7 5-1-16,-2 3-1 0,1 5 0 15,0 5 0-15,4 7-1 16,5-1 0-16,9-1 0 16,6-6 0-16,10-8-1 15,10-10 1-15,8-8-1 16,4-14 1-16,6-11 0 15,-3-8 0-15,-6-6 0 16,-6-4 0-16,-15 0-1 16,-11 1 0-16,-14 3-1 15,-9 9-4-15,-18-3-3 16,9 21-24-16,-16-6-8 15,11 13 0-15,-3-5 0 16</inkml:trace>
  <inkml:trace contextRef="#ctx0" brushRef="#br3" timeOffset="527250.157">10736 12760 17 0,'2'-14'34'0,"-1"3"1"15,-1 11-2-15,0 0-15 16,0 0-4-16,-4 12-3 16,-7 7-1-16,10 22-4 15,-7 5-2-15,4 15-1 16,-5 9 0-16,6 10-2 15,-3 3 0-15,1-1-1 16,3-5-1-16,-2-17-6 16,17-5-30-16,-7-22-1 15,10-17-1-15,0-21 2 16</inkml:trace>
  <inkml:trace contextRef="#ctx0" brushRef="#br3" timeOffset="528537.2306">10745 12876 55 0,'0'0'34'0,"0"0"-2"15,0 0-6-15,0 0-24 16,16-3 1-16,-16 3 1 0,0 0 0 16,0 0 0-16,0 0 0 15,12 4 1-15,-12-4-2 16,15 6 0-16,-1-3-1 15,4-3-1-15,7 0 0 16,6-1 0-16,6-3 0 16,4-1-1-16,7-2 0 15,4-1 1-15,5 1-1 16,2 1 0-16,3 1 0 15,-1 1 0-15,3 1-1 16,2 0 1-16,-3 1 0 16,8 1 0-16,0-1 1 15,3-3-1-15,4-3 1 16,6-2-1-16,6-2 1 0,4-4 0 15,8 2 0-15,-1-3 0 16,3 2 0-16,0 0-1 16,2 3 1-16,-5 3-1 15,-5 1 0-15,-7 2 1 16,-6 4-1-16,-5 1 0 15,-6 2 0-15,-8 0 0 16,-11 1 0-16,-9 1 1 16,-5-2-1-16,-9 0 0 15,-4 0 1-15,-9 0-1 16,-3-1 1-16,-14 0 0 15,9 0-1-15,-9 0 1 16,0 0 0-16,0 0-1 16,-13 0 1-16,13 0 0 15,-16 1 0-15,16-1-1 0,-11 6 1 16,11-6-1-16,-5 19 1 15,6 0-1-15,1 5 1 16,1 9-1-16,1 11 1 16,0 5-1-16,1 8 1 15,-5 5-1-15,1 0 1 16,-3 4-1-16,2-4 0 15,-2-4 0-15,1-7 0 16,2-8 0-16,6-5 0 16,2-6 0-16,1-6-1 15,2-7 1-15,-2-4 0 16,2-4 0-16,-12-11 0 15,16 15 0-15,-16-15 1 16,0 0-1-16,0 0 0 0,0 0 0 16,0 0 0-16,0 0 0 15,0 0 1-15,-14-14-1 16,14 14 0-16,-11-11 0 15,11 11-1-15,0 0 1 16,-9-12 0-16,9 12 1 16,0 0-1-16,-13-14 0 15,13 14 0-15,-18-15 0 16,5 6 0-16,-2-1 0 15,-6 0-1-15,-3 1 2 16,-4 4-2-16,-4-2 2 16,-4 4-2-16,-4 1 2 15,-5 1-2-15,-3 2 2 16,-6 2-1-16,-5 0 0 0,-1 0 0 15,-4 3 0-15,-1-3 0 16,-3 2 0-16,-4 0 0 16,0-2 0-16,1 2-1 15,-6-1 2-15,1 3-1 16,-5 0 0-16,-3 2 0 15,2 1 0-15,-5 2 0 16,1 1 0-16,-2 1 0 16,4 0 0-16,-3-3 0 15,1 0 0-15,2-3 0 16,-1-3 0-16,5-2 0 15,0-2 1-15,2 1-1 16,8-2 0-16,1 1 0 16,10 2-1-16,3-2-2 15,12 3-1-15,1-13-9 0,28 14-17 16,-5-18-9-16,18 2-3 15,5-12 2-15</inkml:trace>
  <inkml:trace contextRef="#ctx0" brushRef="#br3" timeOffset="529324.2754">11555 13123 49 0,'0'0'34'16,"0"0"3"-16,0 0-2 15,0 0-27-15,2 11 0 16,-3 8-2-16,-7-2-1 16,6 10-2-16,-5-1 0 15,-2 2-1-15,4-3 1 16,0 1-3-16,0-7 2 15,5-4-1-15,0-15-1 16,0 0 0-16,14-2 1 16,-1-11-1-16,0-6 0 15,3-6 2-15,3-1-2 16,0-2 1-16,-1-2-1 15,0 4 1-15,1 5-1 16,-3 2 1-16,-3 8-1 0,1 5 1 16,-14 6-1-16,13 8 1 15,-10 5-1-15,-2 3 0 16,-3 4 1-16,2-2-1 15,1-1 0-15,2-4 0 16,-3-13 1-16,20 4-1 16,1-15 1-16,3-4 0 15,5-6-1-15,1-1 1 16,4 1 0-16,-2 6-1 15,-3 5 1-15,-1 10 0 16,-8 11-1-16,-3 8 1 16,-10 9 0-16,-2 4-1 15,-4 3 0-15,-4-4-1 16,2-1-4-16,-9-21-19 0,17 2-16 15,-7-11-1-15,28-21 0 16,-5-10 0-16</inkml:trace>
  <inkml:trace contextRef="#ctx0" brushRef="#br3" timeOffset="531963.4266">11232 13755 44 0,'0'0'34'16,"8"-11"1"-16,-14-1-14 16,6 12-9-16,0 0-4 15,0 0-1-15,-16-6-3 16,16 6 1-16,-18 6-2 15,7 1-1-15,-2 1 0 16,0 4 0-16,-2 3 0 16,2 4 0-16,0 0-1 15,2 2 0-15,4 1 0 16,5 2 1-16,5-1-2 15,7 2 1-15,7-1-1 0,5-2-1 16,3-7 1-16,4-6 0 16,-1-7 0-16,1-5 1 15,-3-11-1-15,-4-9 1 16,-5-15 0-16,-5-4 0 15,-7-4 0-15,-5 1-1 16,-4 3 0-16,-4 6 0 16,-5 6-1-16,-2 10-1 15,0 20-1-15,-8 8-3 16,13 26-30-16,-8-3-1 15,13 10-1-15,4-4 0 16</inkml:trace>
  <inkml:trace contextRef="#ctx0" brushRef="#br3" timeOffset="532639.4653">12988 13594 42 0,'0'0'34'0,"-6"-20"0"16,6 20 0-1,-23-15-26-15,23 15-2 0,-28-4 1 16,14 12-1-16,-8 0 0 16,5 10-2-16,-9-1 0 15,9 10 0-15,-4 4-1 16,8 3-1-16,3 2 0 15,10 4 0-15,8-5-1 16,7 0 0-16,12-10 0 16,7-9 0-16,5-12 0 15,3-13 0-15,2-14-1 16,-1-12 1-16,-6-10 0 15,-6-4-2-15,-12-3 1 16,-10 0-2-16,-7 11-1 16,-14-1-4-16,0 23-30 15,-18 3-1-15,3 17-2 0,-13 2 1 16</inkml:trace>
  <inkml:trace contextRef="#ctx0" brushRef="#br1" timeOffset="537053.7178">9978 11693 69 0,'-47'-28'35'15,"-8"-3"2"-15,3 2 0 0,0 2-34 16,6-7-6-16,16 8-24 15,5-7-8-15,17 3-2 16,7-1 1-16</inkml:trace>
  <inkml:trace contextRef="#ctx0" brushRef="#br1" timeOffset="537391.737">10541 11591 75 0,'-6'-31'38'0,"10"-3"-1"15,4-10 0-15,16-3-35 16,11-2-3-16,8-8-12 16,15 10-23-16,-1 0 1 15,6 9-3-15,-4 0 1 16</inkml:trace>
  <inkml:trace contextRef="#ctx0" brushRef="#br1" timeOffset="537687.754">11345 11713 59 0,'23'-18'38'0,"4"-7"-1"0,17-5 2 16,8-16-25-16,12 1-13 15,11-5-2-15,-1-6-32 16,11 8-2-16,-13 6-3 16,-1 9 0-16</inkml:trace>
  <inkml:trace contextRef="#ctx0" brushRef="#br1" timeOffset="537971.77">11761 11960 72 0,'28'-6'38'0,"5"-11"0"16,18-1-1-16,12-11-35 15,11-5-1-15,11 7-13 16,3-11-23-16,0 8-1 15,-7 3-2-15,-6 14 0 16</inkml:trace>
  <inkml:trace contextRef="#ctx0" brushRef="#br1" timeOffset="538323.7901">12352 13703 74 0,'16'29'39'0,"-8"-10"-3"16,3 4-3-16,8 13-59 16,-3-12-12-16,5 7 0 15,-5-7 0-15</inkml:trace>
  <inkml:trace contextRef="#ctx0" brushRef="#br1" timeOffset="538606.8066">10766 14184 42 0,'-14'33'30'0,"-10"-4"-10"15,7 11-19-15,-1-2-35 16,2 2 0-16</inkml:trace>
  <inkml:trace contextRef="#ctx0" brushRef="#br1" timeOffset="538848.8204">10316 13959 67 0,'-53'40'37'16,"0"7"-1"-16,-5 1-2 15,-1-7-43-15,17-2-28 16,-4-7 0-16,12-13-1 0,5-13 3 16</inkml:trace>
  <inkml:trace contextRef="#ctx0" brushRef="#br3" timeOffset="550836.5061">5182 14375 17 0,'0'0'26'16,"0"0"-12"-16,0 0-2 15,0 0-1-15,0 0 3 16,0 0-1-16,0 0-1 15,0-16-2-15,0 16-1 16,0-12-3-16,0 12-1 0,4-12-1 16,-4 12-1-16,2-15 0 15,-2 15-1-15,4-11 0 16,-4 11 0-16,0 0-1 15,0 0 1-15,0 0 1 16,0 0-2-16,0 0 0 16,0 0 0-16,0 0 0 15,0 0-1-15,0 0 1 16,0 11 0-16,0-1-1 15,1 5 1-15,1 4-1 16,-3 7 1-16,1 3-1 16,0 3 1-16,0 6 0 15,-2 2-1-15,2 1 1 16,-3 4 0-16,1-2-2 15,3 2 2-15,-2-3-1 0,2 0-2 16,1-2 2-16,0-2-2 16,-2-3 1-16,3-1 0 15,-1 0 1-15,1-5-2 16,-2 1 2-16,2-5 1 15,0 0-1-15,-3 1 0 16,0-2 0-16,0 5 1 16,-1-2-1-16,1 2 0 15,-2 4 0-15,2-1 0 16,0 1 0-16,3-3 0 15,-2-3 0-15,1-4 0 16,0-7 0-16,2-4 0 16,-4-12 0-16,0 0-1 15,0 0-2-15,8-12-5 0,3 4-26 16,-14-13-2-16,10 9 0 15,-8-12-2-15</inkml:trace>
  <inkml:trace contextRef="#ctx0" brushRef="#br3" timeOffset="551730.5572">5716 15565 18 0,'0'0'10'0,"0"0"3"15,15-3 0-15,-15 3 0 16,0 0-2-16,9-19 0 15,-9 19 0-15,4-11-4 0,-4 11 2 16,-3-11-4-16,3 11 2 16,-11-5-3-16,11 5 2 15,-18-2-2-15,9 7-1 16,-7-3 1-16,4 8-1 15,-3 0 0-15,0 5-2 16,1 2 1-16,0 7-1 16,3 3 0-16,6 8-1 15,2 0 1-15,4 5-2 16,5-6 2-16,7 1-1 15,4-9 1-15,8-5 0 16,-1-13 0-16,5-11 0 16,1-14 0-16,-2-8 0 15,-3-9 0-15,-5-2 1 0,-5-6-1 16,-8 2 1-16,-10 3-2 15,-7 7 0-15,-5 5-1 16,-6 5 0-16,1 7-4 16,-4 1-1-16,24 12-29 15,-25 1-3-15,25-1 1 16,0 0-2-16</inkml:trace>
  <inkml:trace contextRef="#ctx0" brushRef="#br3" timeOffset="552601.607">7273 15543 15 0,'0'0'31'16,"7"-18"-10"-16,-7 18 1 16,4-14-6-16,-4 14-2 15,0 0-3-15,0 0-1 16,-5-13-3-16,5 13-2 15,-10 0-1-15,10 0-1 16,-19 8 0-16,9 2-1 16,-3-1-1-16,0 5 0 15,-1 1 0-15,2 3-2 16,1 4 2-16,5-2-2 15,3 3 2-15,5-1-2 0,7 0 2 16,5-2 0-16,5 1 1 16,3-4-1-16,5-4 0 15,2-4 0-15,-2-5 0 16,3-8 1-16,-6-6-1 15,-5-6-1-15,-4-10 1 16,-8-5-2-16,-4 1 1 16,-10-4 0-16,-4 4-1 15,-6-1-1-15,0 11-5 16,-15-7-9-16,11 22-22 15,-6-2 0-15,6 11 0 16</inkml:trace>
  <inkml:trace contextRef="#ctx0" brushRef="#br3" timeOffset="553773.6738">5361 15423 6 0,'0'0'31'16,"0"0"0"-16,0 0-5 16,-16-3-13-16,16 3-2 15,0 0-3-15,0 0-2 16,0 0-2-16,-4 11-1 15,4-11 0-15,0 0-1 16,0 0-1-16,0 0 1 16,0 0 0-16,0 0-1 15,14 3 1-15,-14-3 0 16,12 0-1-16,-2 0 0 15,0 0 0-15,4 0 0 16,3-1 0-16,2-1-1 16,4 0 1-16,2 0-1 0,3-3 0 15,5 1 0-15,2-4 0 16,3-2 1-16,4-1 0 15,4-2-1-15,0-2 1 16,8-1 0-16,1-1 0 16,4 3-1-16,2 1 0 15,1 2 0-15,2 5 0 16,-3 2 0-16,0 8 0 15,-5 2 0-15,-1 3 0 16,0 2 1-16,-4 3-1 16,-3 0 0-16,4 0 1 15,0 0-1-15,0-3 1 16,6 0-1-16,2-2 2 15,3-3-2-15,0-2 0 0,1-3 0 16,1 1 1-16,0-4-1 16,-1 0 1-16,-4-1-1 15,0-1 1-15,-2-2-1 16,-1 3 1-16,-3 2-1 15,-4-3 0-15,0 3 0 16,-4 0 0-16,-2 1 0 16,-5 0 0-16,-5 1 0 15,-5 0 0-15,-2 0 0 16,-4 1 0-16,-3-1 0 15,-4-1 0-15,-2 0 1 16,-2 0-1-16,0-3 0 16,0 0 0-16,-12 3 0 15,18-9 1-15,-18 9-1 0,14-11 0 16,-14 11 1-16,0 0-1 15,0 0 1-15,0 0-1 16,0 0 0-16,0 0 1 16,0 0-1-16,0 0-2 15,-10-8-1-15,10 8-9 16,-14 7-25-16,14-7 1 15,0 0-3-15,0 0 1 16</inkml:trace>
  <inkml:trace contextRef="#ctx0" brushRef="#br3" timeOffset="554502.7158">8073 15389 11 0,'10'-3'25'0,"-10"3"0"15,4-10-13-15,-4 10-4 16,0 0-4-16,0 0-2 15,0 0-1-15,0 0 0 16,0 0 0-16,0 0-1 16,0 0 0-16,0 0 1 15,0 0 0-15,0 0 0 16,0 0 1-16,0 0-1 15,0 0 0-15,16-9-2 0,-6 7-12 16,-10 2-14-16,14-6 1 16,-14 6-3-16</inkml:trace>
  <inkml:trace contextRef="#ctx0" brushRef="#br3" timeOffset="554936.7406">7997 15399 23 0,'-18'1'33'0,"3"3"2"16,1-3-2-16,14-1-26 15,-14 6 0-15,14-6-1 16,0 0-1-16,0 0-1 16,18-6 0-16,1 1-1 15,1-3 0-15,3 2 0 16,3-2-1-16,5 3 0 15,0 0 0-15,0 4-2 16,-2 1-1-16,-3 1-2 0,1 4 0 16,-5-4-2-16,4 8-4 15,-15-9-28-15,10 2 1 16,-9-6-1-16,2 1 2 15</inkml:trace>
  <inkml:trace contextRef="#ctx0" brushRef="#br3" timeOffset="555658.7818">8319 15396 5 0,'0'0'27'16,"0"0"-1"-16,0 0 2 16,0 0-27-16,0 0 0 15,0 0 0-15,-3 10 1 16,3-10 0-16,0 0 1 15,-1 10 1-15,1-10 1 16,0 0 1-16,0 18 0 16,0-18 0-16,0 0 0 15,-11 5 0-15,11-5-1 16,0 0-1-16,0 0-1 15,-10 4-1-15,10-4-1 16,0 0 0-16,-2-14 0 16,2 14 0-16,5-23 0 0,-2 6 0 15,1-4 0-15,1-6 1 16,3-4-1-16,-2-6 0 15,2-1 1-15,-2-5-1 16,-2-1 0-16,1-4 0 16,0 5 0-16,-2-1 0 15,-2 3 0-15,3-1 1 16,-4 4 0-16,-4-1-1 15,4 3 1-15,-1 1-1 16,-2 2 0-16,-1-3 0 16,0 3 0-16,-2 1 0 15,2 1-1-15,1 0 0 16,0 1 0-16,2 0 0 15,2 0 0-15,2 3 0 0,1-1 0 16,2 1 0-16,0 3 0 16,0 2 0-16,-2 4 0 15,0 2 0-15,-3-1 0 16,-1 6 0-16,-3-1-1 15,3 12 1-15,-7-17 0 16,7 17-1-16,-10-14 1 16,10 14-1-16,0 0 0 15,0 0-1-15,0 0-1 16,0 0-4-16,-17 8-1 15,25 3-26-15,-8-11-1 16,0 0-2-16,0 0 2 16</inkml:trace>
  <inkml:trace contextRef="#ctx0" brushRef="#br3" timeOffset="556291.8181">8278 14353 16 0,'0'0'31'0,"-12"4"2"15,12-4 1-15,-16-6-23 16,16 6-1-16,-19-2-2 16,9 3-2-16,-11-6-1 15,2 9-1-15,-8-6-2 16,-5 6 1-16,-3-3-1 15,-4 6 0-15,-2-5 1 16,-2 4-1-16,-5-4-1 16,-2 2 1-16,-3-4-1 0,1 1 0 15,-1-1 0-15,-5-1 0 16,-1-3 0-16,0 1 0 15,0-1-1-15,-4 0 0 16,3-3 0-16,0-1 0 16,-1-1 0-16,2-1 0 15,-1-2 0-15,-3-2 0 16,2-1-1-16,2 1 1 15,-2 1 1-15,-2 0-1 16,0 2 0-16,1 3 0 16,-1 3-1-16,2 2 2 15,-3 2-2-15,-1 2 1 16,-1 1 0-16,3 1 0 15,-5-1 0-15,5 3 0 0,-2-1 0 16,3-2 0-16,2 2 0 16,3-3 0-16,3 3 0 15,3-3 0-15,2-1 0 16,3 0-1-16,2 0 1 15,-2 1 0-15,3-1 0 16,0 2 0-16,-3 3 0 16,2-1 0-16,-3 3 0 15,2 0 0-15,3 1 0 16,3-1 0-16,5 0-1 15,7-3-2-15,14 5-33 16,-2-14 0-16,15 5-1 16,-4-15 0-16</inkml:trace>
  <inkml:trace contextRef="#ctx0" brushRef="#br3" timeOffset="557536.8892">6307 14651 49 0,'0'0'36'0,"0"0"-1"16,13 0-12-16,-13 0-14 15,-4 10-2-15,4-10-2 16,-9 28-1-16,-1-9-1 16,2 10-1-16,-6 2-1 15,0 10-1-15,-6-2 0 16,0 7 0-16,2-2 0 15,-2 0 0-15,1-5 0 0,1-5-1 16,8-6 1-16,-1-7 1 16,11-21-1-16,0 0 0 15,14-13 1-15,1-17-1 16,5-8 0-16,3-9 3 15,1-6-1-15,0-6 0 16,-1-1 0-16,-5 2 0 16,-3 3 0-16,-1 7 1 15,-6 5-1-15,-1 10-2 16,-4 6 1-16,0 7-1 15,1 10 1-15,-4 10-1 16,0 0 0-16,16 12 1 16,-6 3-1-16,4 0 1 0,5 0-1 15,6-2 1-15,9-2 0 16,4-7 0-16,4-4 0 15,5-7 0-15,3-5 0 16,-1-4 0-16,-2-7 1 16,-2-3-2-16,-4 1 1 15,-9 2 0-15,-4 1 0 16,-7 6 0-16,-6 6 0 15,-5 13 0-15,-8 13 0 16,-9 15 0-16,-5 11-1 16,-5 11 1-16,-3 5-2 15,0 9 0-15,2-3 0 16,2-5-1-16,9-5-2 15,3-16-3-15,23 2-22 0,-5-28-13 16,19-1 2-16,-2-20-2 16</inkml:trace>
  <inkml:trace contextRef="#ctx0" brushRef="#br3" timeOffset="559880.0233">17166 14795 32 0,'0'0'27'16,"0"0"-5"-16,0 0-4 15,-5-13-3-15,5 13-3 16,0 0-4-16,0 0 0 16,2-10-2-16,-2 10 0 15,0 0-2-15,0 0 1 16,11-14-3-16,-11 14 1 0,0 0 1 15,0 0-2-15,6 21-1 16,-7-1 0-16,-5 10 0 16,0 10-1-16,-2 4 0 15,-1 6 0-15,-2 2 0 16,2-2-2-16,2-4 0 15,-2-16-8-15,10 3-25 16,-1-18 0-16,8-3-2 16,-8-12 1-16</inkml:trace>
  <inkml:trace contextRef="#ctx0" brushRef="#br3" timeOffset="560520.0599">17142 14788 10 0,'-6'11'32'0,"9"3"-1"16,-3-14 0-16,4 36-14 15,-10-19-6-15,10 16-2 16,-9-6-3-16,3 11-2 16,-5-4-1-16,0 5-1 15,-6 1-1-15,3 2 1 16,-5-2-2-16,1-2 1 15,0-5-1-15,4-8-1 16,6-1-5-16,4-24-25 16,0 0-2-16,14-15-2 15,7-6 0-15</inkml:trace>
  <inkml:trace contextRef="#ctx0" brushRef="#br3" timeOffset="561249.1016">17232 14723 33 0,'-13'5'30'15,"13"-5"2"-15,-11 8-11 16,11-8-12-16,0 0-1 15,-13 2-1-15,13-2-1 16,0 0-1-16,10 5-1 16,-10-5 0-16,18 0-1 15,-5-1 0-15,3 1-1 16,4-4-1-16,3 4 1 15,2-1-1-15,2 0-1 16,2-1 0-16,-1 1 0 16,3-1 0-16,-3 0 0 0,-1 1 0 15,1-1 0-15,0-1 0 16,1 1 0-16,5 0 1 15,-2-1-1-15,3 3 0 16,3 0 0-16,1 3 0 16,4-2 0-16,4 1 0 15,5-1 1-15,4 1-2 16,6-4 2-16,4 0-1 15,1-1 0-15,7-3 0 16,0 1 0-16,3 1 0 16,-4 1 0-16,-4 2 0 15,-3 2 0-15,-4 3 0 16,-4 3 0-16,-7 2 0 15,-6 1 0-15,-5 2 0 16,-5-1-1-16,-5 2 0 0,-7-4-3 16,3 4-4-16,-16-14-16 15,8 9-10-15,-18-8-2 16,16 0 1-16</inkml:trace>
  <inkml:trace contextRef="#ctx0" brushRef="#br3" timeOffset="561834.1351">18894 14810 22 0,'0'0'29'15,"-12"0"2"-15,12 0 0 16,0 0-21-16,0 0-1 16,8-17-4-16,7 17 3 15,-5-7-3-15,13 7 2 16,-4-7-2-16,10 6 0 15,0-5 0-15,8 0-2 16,4-3-1-16,3 0 0 16,2-4-1-16,-3 3 0 15,0 0-1-15,-6 2-1 16,-8 8-2-16,-11-3-3 0,-3 15-3 15,-15-12-6-15,5 20-18 16,-16-8-4-16,4 5 2 16,-6-6 0-16</inkml:trace>
  <inkml:trace contextRef="#ctx0" brushRef="#br3" timeOffset="562384.1666">19381 14794 22 0,'0'0'29'16,"-4"-12"1"-16,4 12 1 15,-1-15-22-15,1 15-5 16,8-12-4-16,-8 12 1 15,12-14-1-15,-12 14 3 16,0 0 1-16,14-10 0 0,-14 10 1 16,0 0 0-16,0 0 0 15,-4 25 1-15,-1-9-1 16,2 10-2-16,-1 4-1 15,1 8 0-15,0 4 0 16,2 4-1-16,-3 0-1 16,4 1-1-16,-1 1 1 15,1 0 0-15,-1-1-1 16,-1-2 0-16,-3-2-2 15,0-5 1-15,4-2-5 16,-9-17-24-16,11 0-3 16,-1-19-3-16,0 0 2 15</inkml:trace>
  <inkml:trace contextRef="#ctx0" brushRef="#br3" timeOffset="562902.1962">19424 15234 21 0,'0'0'31'0,"-11"3"0"16,11-3 1-16,-12 1-21 0,0-9-4 16,12 8-2-16,-21-10 1 15,7 7-2-15,-5-4 0 16,-2 4-1-16,-9-4 0 15,-5 4-1-15,-9 0 0 16,-5 3-1-16,-11 1 0 16,-6 4 0-16,-12-1 0 15,-3 3 0-15,-8 0 0 16,-1 3 1-16,-8-3 0 15,0 1-1-15,-3-3 0 16,2 1 0-16,4-6 0 16,0-1 0-16,4-5 0 15,1-1-1-15,6-3 0 16,3 0 0-16,3 2 0 0,2 0 0 15,2 1 0-15,-1 4 0 16,1 3 0-16,2 4 0 16,4 2 0-16,5 2-1 15,6 3-1-15,2-12-13 16,22 9-20-16,2-12-2 15,19 2 0-15,7-14-1 16</inkml:trace>
  <inkml:trace contextRef="#ctx0" brushRef="#br3" timeOffset="563584.2352">17633 15336 24 0,'0'0'33'16,"-4"-19"0"-16,4 19 0 15,-9-16-24-15,9 16-1 16,-11-7-1-16,11 7-1 15,-25 8-1-15,10 3-1 16,-8 0-1-16,3 8 0 16,-3 1 0-16,1 8 0 15,4 1-2-15,6 3 1 16,6 2-1-16,6-3-1 0,10-4 1 15,6 0-2-15,9-11 2 16,4-4-2-16,4-10 2 16,1-11-2-16,0-9 2 15,-3-9 0-15,-5-10-1 16,-9-5 1-16,-10-4-2 15,-9 2 1-15,-10 2-1 16,-9 5-1-16,-5 8-2 16,-4 6-4-16,3 23-10 15,-6-6-17-15,17 17-1 16,0-3 0-16,18 9 0 15</inkml:trace>
  <inkml:trace contextRef="#ctx0" brushRef="#br3" timeOffset="564208.2706">19040 15351 24 0,'0'0'34'0,"0"0"0"15,0 0 1-15,-22-6-18 16,22 6-6-16,-30 6-3 16,13 2-1-16,-7-4-3 15,4 11 0-15,-2 0-1 0,6 6-1 16,2 3 0-16,3 4-1 15,9-1 0-15,5 1-2 16,9-2 2-16,7-6-2 16,6-5 2-16,6-5-2 15,2-11 2-15,2-9 0 16,0-8-1-16,-1-7 2 15,-7-7-2-15,-10-1 2 16,-4-2-3-16,-13 2 0 16,-5 6-2-16,-13 0-5 15,4 19-28-15,-20-5-1 16,10 18-1-16,-9-5 0 15</inkml:trace>
  <inkml:trace contextRef="#ctx0" brushRef="#br3" timeOffset="569927.598">18197 14951 83 0,'-5'21'23'0,"-5"-10"-2"15,9 15-1-15,-17-4-17 16,9 6-1-16,-5-3 0 16,5 1 1-16,-3-7-1 15,9-1 1-15,3-18-1 16,0 0 1-16,0 0 0 15,20-14-1-15,-4-8 0 0,4-1 0 16,0-5-1-16,0-1 0 16,1 4 0-16,-4 3-1 15,-2 2 0-15,-3 7 1 16,-12 13-1-16,14-11 1 15,-14 11-1-15,0 0 1 16,2 20-1-16,-2-20 1 16,0 19-1-16,4-8 1 15,-4-11-1-15,12 18 1 16,-12-18-1-16,20 14 1 15,-8-9-1-15,0 0 1 16,1-2 0-16,-1-2 0 16,-1-5 0-16,3-1 0 15,2-8 1-15,3-3-1 0,2-4 0 16,2-2 0-16,3-1-1 15,1 1 1-15,0 6-1 16,-3 5 0-16,-3 10 0 16,-3 10 1-16,-7 9-2 15,-6 8 0-15,-2 6-1 16,-7-4-6-16,7 5-28 15,-11-13-2-15,9 1-1 16,-1-21 0-16</inkml:trace>
  <inkml:trace contextRef="#ctx0" brushRef="#br1" timeOffset="576950.9996">4900 14866 14 0,'0'0'23'0,"0"0"2"15,0 0-9-15,0 0-2 16,0 0-3-16,0 0-3 16,0 0-2-16,0 0-1 15,0 0-2-15,0 0 0 16,0 0-1-16,0 0 1 15,0 0 0-15,0 0-1 16,-11 8 1-16,11-8 1 16,0 0-1-16,-16-3 0 15,6 0-1-15,10 3 0 16,-24-3 0-16,9 3-1 15,-4 3 0-15,-4-1-1 16,-2 1 1-16,-3 3 0 16,-1-1-1-16,1 0 1 0,-1 0 0 15,1-1 0-15,1-4-1 16,2 1 1-16,0-2 0 15,3-2 0-15,0 1 0 16,-1 1-1-16,1-2 2 16,-2 3-2-16,-1 2 0 15,1 1 1-15,-3 2-1 16,-1 2 0-16,1-2 0 15,-1 2 0-15,4-1 0 16,1 1 0-16,-1-4 0 16,2 0 1-16,4-2-1 15,2-1 0-15,-1-1 1 16,1 1-1-16,0 0 0 15,-1 0 0-15,-1 1 1 0,1 1-1 16,-3 0 0-16,-1 2 0 16,-1 1 0-16,0-1 0 15,0-2 0-15,1 2 1 16,2-3-1-16,0 0 0 15,3-2 1-15,-1-1-1 16,0-2 1-16,0 1-1 16,1 1 0-16,-3-3 1 15,1 4-1-15,-4 0 0 16,1 1 0-16,-2 1 0 15,0 3 0-15,-1 2 0 16,4-1 0-16,1 1 0 16,0-1 1-16,9 0-2 0,-3-3 2 15,13-2-2-15,0 0 1 16,0 0 0-16,10-12 0 15,3 1-1-15,9-3 1 16,0 0 0-16,10-2 0 16,3 0-1-16,3-3 1 15,5 0 2-15,2 1-1 16,-1 0 1-16,1 1 0 15,-4 2-1-15,-6 0 1 16,-4 5 0-16,-5-1-1 16,-10 7 0-16,-4 0-1 15,-12 4 0-15,0 0 0 16,0 0 0-16,0 0 0 15,-19 14 1-15,2-8-3 0,-4 3 3 16,-4 4-3-16,-7-1 1 16,-1 6-1-16,-4 0 1 15,-5 3 0-15,2 2-1 16,-1 2 2-16,3 0-1 15,4-3 1-15,5-2 1 16,6-5-1-16,8 0 0 16,15-15 0-16,-10 16 1 15,10-16-1-15,12 4 0 16,1-4 1-16,6 1-1 15,0-1 1-15,6 0-1 16,4 2 1-16,3 3-1 16,2 1 0-16,3 4 1 15,2 2-2-15,2 1 0 16,-3 5-2-16,-5-4-3 0,10 14-26 15,-15-16-4-15,9 9-3 16,-11-17 1-16</inkml:trace>
  <inkml:trace contextRef="#ctx0" brushRef="#br1" timeOffset="577714.0434">3724 14454 37 0,'-13'10'34'0,"13"-10"2"15,0 0-2-15,0 0-17 16,0-13-11-16,7-3 0 15,9-1-2-15,2-4 0 16,4-1-1-16,-3 0 0 16,5 5-2-16,-5 0 1 15,1 5-1-15,-6 5 0 16,-1 6 0-16,-13 1 0 15,11 17 0-15,-7 1-1 16,-1 0 1-16,-2 7-1 16,4 5 0-16,2 2 0 0,1-1 0 15,6-2 0-15,3-4 0 16,3-4 0-16,3-10 1 15,1-7 0-15,2-9 0 16,1-10 0-16,-3-9 1 16,-1-5-1-16,-3-4 0 15,-3-7 1-15,-2 3-2 16,-5 2 1-16,0 1-1 15,-3 8 1-15,-1 5-1 16,-2 3 0-16,3 6-1 16,-7 12-1-16,13-14-7 15,6 15-30-15,-7-10 0 16,15 6-3-16,7-10 1 15</inkml:trace>
  <inkml:trace contextRef="#ctx0" brushRef="#br1" timeOffset="580638.2106">19671 14893 47 0,'0'0'26'16,"0"0"1"-16,0 0 0 16,0 0-17-16,0 0-4 15,0 0 0-15,0 0-2 0,15-5 0 16,-15 5-2-16,16 0 1 15,-3-1-1-15,2 2 0 16,3-1-1-16,5 0 0 16,5-1 2-16,8 0-2 15,6-4 0-15,6 1 0 16,9-2 0-16,3-1-1 15,10-1 1-15,4 0-1 16,1 2 0-16,2 2 0 16,-3 0 0-16,1 2 0 15,1 2 0-15,-2-1 0 16,-1 1 1-16,4 0-1 15,4 0 0-15,4-3 1 16,5 2-1-16,2 1 1 0,3-1-1 16,3 0 1-16,1 2-1 15,-1-1 0-15,-1 3 0 16,-4 1 1-16,-4 2-1 15,-6-1 0-15,-6 1 0 16,-6-1 0-16,-7 1 0 16,-11-2 1-16,-9 0 0 15,-4-2-1-15,-9-2 1 16,-5 1 0-16,-6-2 0 15,-5 1 0-15,-15 0 0 16,18-3 0-16,-18 3 0 16,12-6-1-16,-12 6 1 15,14-6-1-15,-14 6 0 16,23-8 0-16,-9 1 1 0,5 0-1 15,-1-1 0-15,6-1 1 16,1-3 0-16,3 1 1 16,2-2-1-16,-1 2 1 15,-2-1-1-15,1 3 1 16,-2 2-1-16,-5 0-1 15,-4 5 0-15,-1 0 0 16,-3 4 0-16,0 1 0 16,-3 2 0-16,5 0 0 15,1-2-1-15,1 1 1 16,5 0 0-16,3-1 0 15,3 0 0-15,2-2 1 16,1-2-1-16,-1-1 1 16,1 1 0-16,-4-1 0 0,-4 0-1 15,-5-1 0-15,-4 2 1 16,-14 1-1-16,15-2 0 15,-15 2 1-15,0 0-1 16,0 0 0-16,0 0 0 16,0 0 0-16,-13-6 0 15,13 6 0-15,-15-6 0 16,5 3 0-16,-1-2 1 15,-3-2-1-15,-2-2-1 16,-4-4 1-16,-2-3 0 16,-5-1 0-16,-2-3 0 15,-7 2 0-15,-4-3-1 16,-1 3 1-16,-6 0 0 0,0 3 1 15,-1 2-1 1,1 2 0-16,2 1 0 0,4 3 0 16,6 4 1-16,7-1-1 15,9 3 0-15,19 1 0 16,0 0 1-16,0 0-1 15,36 16 0-15,5-8 0 16,12 4 0-16,8 1 0 16,11 4 1-16,2 0-1 15,-1 1 0-15,-4 3 1 16,-7-2-1-16,-14 0 0 15,-11 1 1-15,-13 1-1 16,-17 2 0-16,-14 1-1 16,-18 1 0-16,-14 5-1 0,-15 2 1 15,-13 4 0 1,-8 0-1-16,-1-1 0 0,5-4-1 15,6-7-2-15,18 6-8 16,0-25-24-16,32 1-1 16,10-21-1-16,29 0 0 15</inkml:trace>
  <inkml:trace contextRef="#ctx0" brushRef="#br1" timeOffset="581637.2678">23227 13869 78 0,'-13'-13'37'15,"-5"-4"-1"-15,18 17-11 16,-27-16-19-16,27 16-1 16,0 0-2-16,0 0 0 15,0 0-2-15,21 3 1 16,-6 12-1-16,6 5 0 15,-2 6 0-15,7 12 1 16,-1 6-2-16,1 10 0 16,1 10 1-16,-1 8-1 15,2 9 0-15,-1 5 0 16,3 1 0-16,0 0-1 15,5-4 1-15,2-3-1 16,4-6 1-16,0-8 0 0,1-11 0 16,-1-4-1-16,-2-9 2 15,-5-9-2-15,-5-8 3 16,-4-5-2-16,-7-8 2 15,1-11-1-15,-4-15 0 16,2-14 0-16,3-16 1 16,8-18-1-16,5-22 1 15,5-21 0-15,10-15 0 16,-1-9 0-16,3-7 0 15,-2 2 0-15,-4 4-1 16,-11 12 1-16,-6 20-1 16,-11 20 0-16,-9 20-1 15,-8 13-1-15,-8 23-1 16,-6 9-2-16,1 26-6 0,-12-4-26 15,14 17-4-15,-5-6-1 16,14 12-1-16</inkml:trace>
  <inkml:trace contextRef="#ctx0" brushRef="#br4" timeOffset="589311.7067">11577 14828 17 0,'0'0'30'16,"0"0"-3"-16,0 0 4 15,-19 5-25-15,9 2 0 16,-9-7 0-16,2 7 0 15,-11-7 0-15,5 7 0 16,-14-11 5-16,4 9-6 16,-8-6-1-16,-2 3-1 15,-5-1 0-15,1 3-2 16,-9 0 2-16,-2 2-2 15,-3 2-1-15,-4 0 1 0,-6 1-1 16,0 1 1-16,-5-2-1 16,1-3 1-16,0-1 0 15,-1-2-1-15,0-2 1 16,3-1 0-16,0 0 0 15,4 1 0-15,-1 0-1 16,0 2 1-16,0 2-1 16,-1 3 1-16,2 1-1 15,1 3 0-15,2 1 0 16,3-1 0-16,6 1 0 15,4-1 0-15,9-1 0 16,8-2 0-16,6-4 0 16,8-1 0-16,5-2 0 15,5-4 0-15,12 3 0 0,0 0-1 16,1-13 1-16,-1 13 0 15,17-17 0-15,-4 9 0 16,1-1 0-16,3-1 0 16,4-2 0-16,3-1 0 15,5-2 0-15,6-5 0 16,9-2 0-16,7-7 1 15,8-1-1-15,4-1 1 16,2-3-1-16,-1 1 1 16,-6 5 0-16,-4 4 0 15,-11 3-1-15,-12 10 0 16,-11 4 0-16,-20 7 0 15,0 0 0-15,-6 17 0 16,-17 4 0-16,-10 1-1 0,-10 4 1 16,-9 6-2-16,-3-1 2 15,-6 2-1-15,-2 2 1 16,1 0-1-16,1-5 2 15,3 2-1-15,5-7 0 16,6-1 0-16,6-3 0 16,6-5 0-16,5-4 0 15,5-3 1-15,4-3-1 16,10-3 0-16,11-3 0 15,-13 1 0-15,13-1 1 16,0 0-1-16,0 0 0 16,18 15 1-16,-9-6-1 15,6 5 0-15,3 2 1 0,6 5 0 16,2 5 0-16,4-1 0 15,7 1-1-15,7 2 1 16,6 2-1-16,1 0 0 16,5-1-1-16,-1-1-1 15,3 0-2-15,-8-9-5 16,10 8-30-16,-12-14 1 15,9-5-2-15,-6-12 0 16</inkml:trace>
  <inkml:trace contextRef="#ctx0" brushRef="#br4" timeOffset="589964.7439">9585 15607 39 0,'0'0'37'16,"0"0"2"-16,0 0-1 16,0 0-28-16,16 0-5 15,6 1 0-15,2-5-2 16,8 3-1-16,9-1-2 15,4-5-3-15,9 12-14 16,-3-13-20-16,4 6-2 16,-4-3 1-16,6 5-2 15</inkml:trace>
  <inkml:trace contextRef="#ctx0" brushRef="#br4" timeOffset="590504.7747">10283 15509 45 0,'0'0'35'15,"0"0"1"-15,-12-25-9 16,12 25-20-16,0 0-1 15,0 0-2-15,0 0 0 16,0 0-1-16,11 19 1 16,-10-1-3-16,-1 4 2 15,2 5-3-15,-2 0 2 16,1 5-2-16,2-4 1 15,-1-6 0-15,3-4-1 16,4-7 2-16,-9-11-1 16,23-7 0-16,-7-8 0 0,2-7 0 15,0-9-1-15,1-3 2 16,-3-4-4-16,-1-2 0 15,2 5-5-15,-14-10-16 16,11 16-16-16,-7-1 0 16,3 17 1-16</inkml:trace>
  <inkml:trace contextRef="#ctx0" brushRef="#br4" timeOffset="590918.7986">10607 15525 38 0,'13'6'35'0,"-3"-6"3"16,11 5-2-16,-6-10-27 15,10 9-4-15,-6-12-1 16,7 5 1-16,-7-8-3 16,3 0 2-16,-6-3-3 15,-3 0 1-15,-3 0 0 16,-2 2-1-16,-7 0 0 15,-1 12 0-15,-10-14 0 16,-1 13 0-16,-6 3 0 16,-2 6 0-16,-4 5 1 15,0 7-1-15,-3-1 2 16,8 6-2-16,2-1 1 0,6-2-1 15,13-3 0-15,8-5-2 16,15-6-2-16,0-18-13 16,20 10-24-16,-6-16 2 15,9 4-3-15,-6-7 0 16</inkml:trace>
  <inkml:trace contextRef="#ctx0" brushRef="#br4" timeOffset="592090.8657">11218 14618 20 0,'-8'-25'32'16,"1"1"2"-16,-3 1-1 16,10 9-22-16,-11-9-1 15,12 11-3-15,-7-3-2 16,6 15 0-16,0 0 0 15,2 17-1-15,-5 10 0 16,6 20-2-16,-3 12 0 16,0 21-1-16,0 14 0 15,3 13-1-15,-6 6 0 16,3 3 0-16,0-1 0 15,3-3-2-15,-1-5 0 16,-2-11-2-16,5-7 1 16,-6-21-7-16,11-2-26 0,-5-21-2 15,5-11 1-15,3-22 0 16</inkml:trace>
  <inkml:trace contextRef="#ctx0" brushRef="#br4" timeOffset="593803.9637">11581 14894 22 0,'-15'0'33'15,"1"0"2"-15,1 2-3 16,-6-7-21-16,19 5-4 16,-20 0 0-16,20 0-2 15,-12-2-1-15,12 2 0 16,0 0-2-16,0 0 1 15,0 0-2-15,0 0 0 16,0 0-1-16,0 0 1 0,16 10-1 16,-1-10 0-16,5-1 0 15,0-3 2-15,7-1-2 16,1 1 0-16,5-1 0 15,-1-1 0-15,1 3 0 16,-3 2 0-16,-1 1 0 16,-2 3 1-16,-1 2-2 15,-4 0 2-15,-3 0-2 16,0 1 1-16,0-1 1 15,3-3-2-15,4-2 1 16,5-3 0-16,6-2 1 16,5-1-1-16,3 0 0 15,5-3 0-15,1 1 0 16,0 0 0-16,0 3 1 15,-2 3-1-15,-5 0-1 16,-3 3 1-16,-4 0 0 0,-2 3 0 16,-5-1 0-16,0-1-1 15,-4 2 1-15,-4-3 0 16,-2 0 0-16,-1-2 1 15,-5 0-1-15,0 0 0 16,-14 1 0-16,19-4 1 16,-19 4-1-16,10-3 0 15,-10 3 0-15,0 0 0 16,12-3 1-16,-12 3-1 15,0 0 0-15,11-2 0 16,-11 2 0-16,0 0 1 16,0 0-1-16,-4-14 0 0,4 14 0 15,-21-21 2-15,6 9-2 16,0-2 3-16,-5-1-2 15,-3 1 1-15,-2-2 0 16,0 4 1-16,-4 2-1 16,-1 3 0-16,1 0-1 15,0 5 0-15,1-3 0 16,5 3-1-16,1-1 0 15,7 1 0-15,15 2 0 16,0 0 0-16,-2-11 0 16,17 6 0-16,4 1 0 15,9 0 0-15,3 3 0 16,6 2 0-16,4 4 0 15,-2 3 0-15,-2 5 0 16,-4 4 0-16,-8 5-1 0,-7 3 0 16,-10 3 1-16,-9 2-1 15,-11 3 1-15,-9 2-1 16,-9-1 1-16,-7 1-1 15,-2-3 1-15,-4-1 0 16,2-4-3-16,2-9-2 16,12-1-31-16,-6-15-2 15,14 0-2-15,3-12 1 16</inkml:trace>
  <inkml:trace contextRef="#ctx0" brushRef="#br4" timeOffset="594268.9902">11817 15235 55 0,'0'0'39'15,"3"-18"-1"-15,-3 18-2 16,0 0-31-16,0 21-2 16,-3-2 0-16,0 11-1 15,1 7-1-15,0 8-1 16,-3 4 2-16,3 1-3 15,-1 1 2-15,1-6-3 16,4-3-2-16,-4-19-14 16,11 5-20-16,-8-16-1 15,-1-12 0-15,14 3 0 16</inkml:trace>
  <inkml:trace contextRef="#ctx0" brushRef="#br4" timeOffset="594479.0022">11631 15445 78 0,'-17'5'40'16,"15"5"0"-16,2-10-12 16,12 4-25-16,11-8-2 15,10-4 0-15,7 1-2 16,7-8-2-16,7 4-3 15,-3-15-22-15,12 15-10 16,-8-8-2-16,3 12 2 16</inkml:trace>
  <inkml:trace contextRef="#ctx0" brushRef="#br4" timeOffset="594878.0251">12215 15356 57 0,'0'0'41'16,"0"-11"-3"-16,0 11 1 16,0 0-33-16,0 0-1 15,0 0-1-15,-5 14-1 16,1 3-1-16,-1 5-1 15,-1 6 1-15,5 7-3 16,-2 2 2-16,3 7-1 0,4 0 0 16,6-1 0-16,-1-5 0 15,7-5 0-15,3-8 0 16,0-12 0-16,5-12 0 15,-1-11 1-15,2-13-1 16,-2-13 1-16,-2-9-1 16,-1-4 1-16,-4-4-1 15,-3-2 1-15,-3 5-2 16,-3 3 0-16,0 8-1 15,-1 6-3-15,3 16-5 16,-11-4-28-16,17 20-1 16,-15 1-1-16,22 8 1 15</inkml:trace>
  <inkml:trace contextRef="#ctx0" brushRef="#br4" timeOffset="595283.0483">12714 15408 64 0,'-9'12'39'0,"9"-1"0"15,0-11-2-15,0 0-33 16,21 11-1-16,1-11 0 15,5-5-2-15,3-2 1 16,2-5-1-16,2-3 0 16,-4-3 1-16,-5 2-1 0,-7-3 0 15,-6 0 0-15,-10 1 0 16,-8 4 0-16,-13-1 0 15,-3 4-1-15,-9 6 0 16,-4 5 1-16,-5 9 0 16,-3 9 0-16,2 12-1 15,5 10 2-15,7 2-1 16,10 5 0-16,12-2 0 15,16-2-1-15,14-12 1 16,20-12-4-16,18-9-2 16,1-21-35-16,24-1 1 15,-5-19-3-15,7 1 0 16</inkml:trace>
  <inkml:trace contextRef="#ctx0" brushRef="#br2" timeOffset="602923.4852">8564 14413 16 0,'0'0'31'15,"10"7"0"-15,-10-7 0 0,23-5-21 16,-9-5-3-16,9 8-1 15,-1-5-1-15,6 3-5 16,2 10-9-16,-3-6-22 16,-3 6-1-16,-5 1 0 15,-4 3-1-15</inkml:trace>
  <inkml:trace contextRef="#ctx0" brushRef="#br2" timeOffset="603787.5347">8582 15325 27 0,'21'4'33'0,"1"-12"-1"16,16-2-22-16,3-3-32 15,17-13-10-15,10 2-2 16</inkml:trace>
  <inkml:trace contextRef="#ctx0" brushRef="#br2" timeOffset="604998.6039">16918 14668 32 0,'-35'-7'32'16,"-5"3"2"-16,-12-6-5 15,-5 9-15-15,-15-3-11 0,-8 5-2 16,-15 4-1-16,-14 8 1 16,-17 6-2-16,-12 5 1 15,-4 6-3-15,-9-4-6 16,11 4-21-16,-7-8-2 15,17-8-1-15,14-12-1 16</inkml:trace>
  <inkml:trace contextRef="#ctx0" brushRef="#br2" timeOffset="605482.6317">16473 15255 60 0,'-126'1'37'16,"-18"-3"-1"-16,2 9-7 15,-14-3-28-15,-4 4-3 16,-5 5-2-16,-9-9-10 15,13 13-18-15,-4-10-4 16,15 4 1-16,7-7-1 16</inkml:trace>
  <inkml:trace contextRef="#ctx0" brushRef="#br2" timeOffset="614770.1629">14305 11255 16 0,'0'0'22'0,"0"0"-2"15,0 0 0-15,2-12-15 16,-2 12 2-16,0 0 0 0,0 0 2 16,0 0 1-16,0 0-1 15,0-16 0-15,0 16-1 16,0 0 0-16,0 0-2 15,6-14 0-15,-6 14-1 16,0 0 0-16,0 0-2 16,0 0 1-16,0 0-2 15,0 0 1-15,2 24-1 16,-3 1-1-16,0 9 0 15,3 14 0-15,-1 11 1 16,2 11-1-16,1 12 2 16,-2 3-2-16,-2 5-1 15,0 1 2-15,-2-6-1 16,0-10 1-16,1-10-3 0,-1-14 3 15,-1-16-3-15,4-17 3 16,-1-18-1-16,12-25 0 16,-2-14 0-16,1-16 0 15,3-13 0-15,0-14 0 16,-2-13-1-16,-2-7 0 15,-5-6 1-15,0 2-2 16,-3 3 2-16,1 8-1 16,-1 6 2-16,3 13-1 15,6 15 1-15,5 13-1 16,10 11 2-16,8 11-2 15,3 11 1-15,8 6-1 16,3 9-1-16,1 6 0 16,-1 5-1-16,-7 7 1 15,-8 5-2-15,-12 8 2 0,-16 3-2 16,-17 7 2-16,-16 3-2 15,-20 1 2-15,-11 1-1 16,-11-1 0-16,-6-6-1 16,7-2-2-16,-1-18-17 15,30 3-18-15,5-14 0 16,35-8-1-16,0 0 0 15</inkml:trace>
  <inkml:trace contextRef="#ctx0" brushRef="#br2" timeOffset="616408.2566">14777 11945 35 0,'2'-18'31'15,"-2"18"2"-15,0 0-1 16,0-14-22-16,0 14-4 16,8 9 0-16,-5 6 0 15,-5 3-2-15,4 9 0 0,-5 3 0 16,0 11-1-16,-4 1-1 15,5 6 1-15,-7-3-1 16,3 0 0-16,-1-9 0 16,4-1-1-16,0-7 1 15,5-12-1-15,-2-16 0 16,0 0-1-16,19 0 1 15,-7-14-1-15,2-8 1 16,-2-3-1-16,1-3 0 16,2-1 0-16,-2 0 0 15,-1 6 0-15,-3 1 1 16,2 7-1-16,-11 15 0 15,17-10 0-15,-17 10 0 16,15 21 0-16,-11 0 0 0,-1 5 0 16,-1 3 0-1,-2 4 0-15,-4 1 0 0,-2 0 1 16,-3-5-1-16,-3-1 1 15,-3-7-1-15,-3-6 0 16,0-6-1-16,-3-7 0 16,6-5-2-16,-3-16-7 15,18 7-23-15,-4-18-4 16,14 3 0-16,2-10 0 15</inkml:trace>
  <inkml:trace contextRef="#ctx0" brushRef="#br2" timeOffset="616790.2781">15104 12251 55 0,'0'0'35'15,"8"17"1"-15,-8-17-1 16,20 8-22-16,-5-11-8 15,9 4-1-15,-2-7 0 16,7 3-1-16,-4-6 0 16,-1 1-1-16,-3-7 0 15,-5 1-1-15,-6-1 1 16,-6-1-1-16,-6 1 0 15,-7 2 0-15,-6 0 0 16,-3 4 0-16,-4 6 0 16,-2 6 0-16,-4 5 0 15,3 7 0-15,1 6 0 0,7 0-1 16,7 5 1-16,9 1-1 15,11-5 0-15,12-4-1 16,11-2-2-16,7-14-4 16,16 5-18-16,-2-24-13 15,12 3 0-15,-7-16-1 16,6 0 1-16</inkml:trace>
  <inkml:trace contextRef="#ctx0" brushRef="#br2" timeOffset="617009.2908">15724 11791 52 0,'-19'-27'39'15,"-8"2"-2"-15,6 18 3 16,-8-2-15-16,6 24-17 0,-1 10-4 16,6 16-2-16,-2 8 0 15,4 15-2-15,2 4 2 16,5 5-4-16,3 1 1 15,4-8-3-15,5 0 0 16,2-21-5-16,11-3-27 16,-8-20-2-16,9-8-1 15,-6-21 1-15</inkml:trace>
  <inkml:trace contextRef="#ctx0" brushRef="#br2" timeOffset="617197.3017">15473 12053 85 0,'-11'-5'38'15,"11"5"0"-15,0 0 1 0,20 12-36 16,-2-10-1-16,9-2-3 16,8 1-1-16,1-4-3 15,8 7-3-15,-7-11-23 16,10 13-6-16,-11-8-1 15,6 9 1-15</inkml:trace>
  <inkml:trace contextRef="#ctx0" brushRef="#br2" timeOffset="617827.3377">15900 12090 65 0,'-16'0'37'16,"-4"-6"0"-16,4 8 2 15,-15-10-25-15,10 15-6 16,-5 0-3-16,7 8-1 16,-3 3-1-16,5 8 0 15,5 5-1-15,6 1 0 0,5 3-1 16,10-4 0-16,6-3 0 15,9-8 0-15,8-10-1 16,2-8 1-16,8-10-1 16,1-8 0-16,-3-12 0 15,-3-3 0-15,-4-5 0 16,-10-1-1-16,-7 1 1 15,-8 2 0-15,-9 5 0 16,-6 7-1-16,-5 6 1 16,-4 6 0-16,1 6 1 15,2 5-1-15,13-1 0 16,-16 15 0-16,16-15 0 15,12 21 0-15,3-12 0 16,4 0 0-16,3 3 1 0,2-3-1 16,-1 4 0-16,-2 0 1 15,-2 5-1-15,-6 3 0 16,-4 4 1-16,-5 3-1 15,-4 1 0-15,-3-1 0 16,-4 0 0-16,0-6 1 16,-1-5-1-16,3-6 0 15,5-11 0-15,0 0 0 16,4-13 0-16,2-5 0 15,6-8 0-15,2-1 0 16,0-6 0-16,1 0 0 16,-3-1 0-16,-1 3 0 15,-2 2 1-15,-1 4-2 0,-2 7 1 16,-2 1 0-16,-2 7 1 15,-2 10-1-15,0 0-1 16,17-11 0-16,-5 12 0 16,2-2-2-16,8 2-1 15,-2-6-1-15,13 6-3 16,-14-13-26-16,19 9-5 15,-15-7 0-15,7 5-1 16</inkml:trace>
  <inkml:trace contextRef="#ctx0" brushRef="#br2" timeOffset="618166.3571">16398 12085 81 0,'-6'17'39'16,"6"-17"0"-16,-6 20 0 15,6-20-33-15,0 0-2 16,26 3-1-16,-4-5 0 15,2-7-1-15,5-2 0 16,0-5 0-16,3 0 0 16,-9-1-1-16,-2-2 0 15,-11 2 0-15,-4 3 0 16,-6 14 0-16,-16-14-1 15,-5 18 0-15,-6 5 0 16,-2 8 0-16,-2 5 1 16,5 5-1-16,3 4 0 15,6-2 0-15,11 2 0 16,9-6 1-16,11-7-2 15,14-6-2-15,7-13-5 0,18 6-26 16,-6-19-6-16,14 0 0 16,-7-16-2-16</inkml:trace>
  <inkml:trace contextRef="#ctx0" brushRef="#br2" timeOffset="618399.3705">17106 11754 95 0,'0'0'41'0,"-6"15"2"16,6-15-3-1,28-1-34-15,-6-5-5 0,6-4-1 16,5 3-1-16,-1-6-4 15,5 9-2-15,-17-9-27 16,6 15-5-16,-26-2 1 16,12 12-2-16</inkml:trace>
  <inkml:trace contextRef="#ctx0" brushRef="#br2" timeOffset="618534.3782">17092 11929 82 0,'-14'30'40'16,"1"-16"-1"-16,25-2 1 15,3-18-32-15,23-6-6 16,17-8-5-16,-2-14-31 15,27 0-5-15,1-9 0 0,8 4-1 16</inkml:trace>
  <inkml:trace contextRef="#ctx0" brushRef="#br2" timeOffset="619526.4349">18620 11553 56 0,'-1'-17'34'16,"-12"-6"-5"-16,5 6 1 16,-12-10-18-16,7 11-1 15,-12-5-2-15,6 12-1 16,-6-1-2-16,4 13-1 15,-2 6-1-15,1 12 0 16,-1 8-1-16,3 9 0 16,2 6 0-16,2 10 0 15,6 4-1-15,5-3-1 0,11 0 1 16,13-5-1-16,11-12 1 15,15-10-2-15,12-18 1 16,18-16-3-16,5-17 3 16,7-11 1-16,-4-16-2 15,-9-6 1-15,-12-9-1 16,-19 0 1-16,-27 3-2 15,-27 3 1-15,-23 9-2 16,-22 8-1-16,-11 11-1 16,-12 14-1-16,-1 17-2 15,-5 3-26-15,20 22-6 16,9 2-1-16,25 10 1 15</inkml:trace>
  <inkml:trace contextRef="#ctx0" brushRef="#br2" timeOffset="621032.5211">13799 15836 47 0,'11'-11'35'0,"-8"-8"2"15,8 12-5-15,-11-9-25 16,0 16 0-16,4-16-1 16,-4 16-2-16,-4 18 0 15,4 7-1-15,-2 8-1 16,2 13 1-16,-1 11-2 15,3 14 0-15,-1 9 0 0,-1 5-1 16,1 2 1-16,-1 0-1 16,1-8 1-16,-1-9-1 15,3-12 0-15,-3-18 1 16,1-18 0-16,-1-22-1 15,8-15 1-15,-7-17-1 16,3-14 1-16,-1-10 0 16,1-13 0-16,-2-11 0 15,3-3-1-15,0-2 1 16,5 2-1-16,3 3 1 15,3 7 0-15,4 6-2 16,6 11 1-16,5 10-1 16,3 15 1-16,3 12-1 15,-1 8 1-15,1 11-1 0,-5 8 1 16,-6 13 0-16,-9 4 0 15,-12 8 0-15,-11 7 0 16,-16 5 1-16,-11 2-1 16,-11 3 1-16,-8-1-2 15,-3-6 0-15,3-4-3 16,-1-12-3-16,25 9-28 15,-1-26-4-15,22 0-1 16,7-10-1-16</inkml:trace>
  <inkml:trace contextRef="#ctx0" brushRef="#br2" timeOffset="621582.5525">14431 16431 29 0,'0'0'36'16,"-18"-25"2"-16,18 25-3 0,-34-17-14 15,17 22-16-15,-7 1-2 16,6 11 1-16,-5 5-1 16,1 9 0-16,1 1 0 15,7 4 0-15,1-2-1 16,10-1 0-16,4-6 0 15,9-6-1-15,7-10 1 16,8-7-2-16,9-10 1 16,3-9 0-16,0-4-1 15,-2-7 1-15,-2-1-1 16,-5 1 0-16,-10-1 1 15,-5 4-1-15,-7 8 0 16,-6 15 0-16,-7-11 0 16,7 11 1-16,-19 20-2 0,13 0 1 15,-1 5-1-15,4 2-2 16,10 3-2-16,0-19-28 15,19 17-5-15,-4-22-3 16,21 3 1-16</inkml:trace>
  <inkml:trace contextRef="#ctx0" brushRef="#br2" timeOffset="621821.5662">15089 15950 44 0,'-16'-50'38'16,"-14"-1"1"-16,5 22-1 15,-17 7-22-15,7 24-13 0,1 20 0 16,3 21 0-16,0 22-1 16,4 10-2-16,7 9 0 15,5 6 0-15,6 2-1 16,6-2-3-16,9-3-2 15,-7-21-30-15,18 0-2 16,-7-25-1-16,7-4 0 16</inkml:trace>
  <inkml:trace contextRef="#ctx0" brushRef="#br2" timeOffset="621994.576">14773 16448 55 0,'-22'-19'41'15,"22"19"-2"-15,-20-12 1 0,20 12-33 16,14-10-4-16,9 1-2 15,12-3-4-15,4-11-2 16,31 5-31-16,-16-23-1 16,12 8-2-16,-8-14 1 15</inkml:trace>
  <inkml:trace contextRef="#ctx0" brushRef="#br2" timeOffset="622189.5869">15263 15908 66 0,'-23'22'39'0,"8"17"0"15,-9 2-1-15,8 19-35 16,1 6 0-16,2 8-3 16,3 7 1-16,4 2-2 0,2 2-1 15,-2-10-6-15,16-1-30 16,-13-17 0-16,12-1-2 15,-7-26 1-15</inkml:trace>
  <inkml:trace contextRef="#ctx0" brushRef="#br2" timeOffset="622378.598">15068 16463 65 0,'-18'-13'42'15,"18"13"-3"-15,-3-11 2 16,25 0-38-16,2-1-3 15,9-5-3-15,10 8-5 0,-5-12-30 16,14 13-1-16,-9-6-1 16,6 13 0-16</inkml:trace>
  <inkml:trace contextRef="#ctx0" brushRef="#br2" timeOffset="622978.6324">15396 16515 57 0,'-12'10'41'0,"16"8"-2"15,-4-18 1-15,23 12-33 16,-4-14-5-16,5-1 0 16,5-5 0-16,7-2-1 0,-1-3-1 15,-1-3 1-15,-1 0 0 16,-8-4 0-16,-4 1-1 15,-8 2 1-15,-9 2-1 16,-8 0 0-16,-5 6 1 16,-11 4-1-16,0 7 0 15,-4 6 0-15,-3 9 0 16,2 7 1-16,-2 4-1 15,9 8 1-15,1-6 0 16,9 3 0-16,5-7 0 16,12-5-1-16,5-10 1 15,9-13 0-15,11-6-1 16,0-8 0-16,5-2 1 15,-2-3-1-15,-2 0 0 0,-5 5 0 16,-7 7 0-16,-6 8 0 16,-5 10-1-16,-9 7 1 15,-4 7 0-15,-4 5 0 16,0 1 0-16,-2 0 0 15,1-2-1-15,0-4 1 16,4-5 0-16,2-8 1 16,0-10-1-16,10 3 0 15,1-10 1-15,0-6-1 16,2-10 1-16,1-2 0 15,-3-7-1-15,2-4 1 16,-1-3-1-16,-1-1 0 16,1 1-1-16,0-1 0 15,7 8-2-15,2 0 0 0,13 11-6 16,-5-16-23-16,25 26-5 15,-6-10-3-15,16 13 0 16</inkml:trace>
  <inkml:trace contextRef="#ctx0" brushRef="#br2" timeOffset="623250.6479">16397 16413 73 0,'0'0'41'0,"15"-11"-2"16,-1-16-9-16,8 12-26 15,6 0-4-15,4-1-2 16,5 13-11-16,-10-8-25 16,5 16 0-16,-17-3-2 15,3 16 1-15</inkml:trace>
  <inkml:trace contextRef="#ctx0" brushRef="#br2" timeOffset="623407.6569">16403 16623 52 0,'-20'7'41'0,"22"4"-2"15,3-21 2-15,23 3-27 0,3-15-15 16,14-10-6-16,20 12-28 16,-5-15-2-16,16 12-3 15,-8-8 2-15</inkml:trace>
  <inkml:trace contextRef="#ctx0" brushRef="#br2" timeOffset="623827.6808">17456 16284 72 0,'-11'-12'40'15,"-12"-9"-1"-15,0 25-6 16,-16-5-29-16,0 10-2 16,-1 8 1-16,-2 13-2 15,3 12 2-15,4 8-2 16,9 8 2-16,11 0-2 15,12-4 2-15,16-3-2 16,14-11 1-16,17-9-1 16,16-15-1-16,8-15 1 15,6-12-1-15,4-12 1 16,-9-11 0-16,-6-1-1 15,-16-9 1-15,-14 0-1 0,-19 2-1 16,-19 1 0-16,-12 8-2 16,-15-2 1-16,-4 11-5 15,-5-6-1-15,21 22-25 16,-18-12-4-16,23 18-3 15,1-5 0-15</inkml:trace>
  <inkml:trace contextRef="#ctx0" brushRef="#br2" timeOffset="624495.7189">16339 17362 50 0,'0'0'41'16,"10"-3"0"-16,12-3 0 15,-3-14-28-15,12 2-12 16,3-1-2-16,2-5-27 16,4 17-11-16,-8-1 0 15,-1 12-2-15</inkml:trace>
  <inkml:trace contextRef="#ctx0" brushRef="#br2" timeOffset="624670.7289">16332 17538 57 0,'-28'14'43'15,"20"2"-1"-15,8-16 0 16,14-1-26-16,15-10-16 16,18-6-3-16,20 2-29 15,0-10-6-15,14 7-3 16,-2-8-1-16</inkml:trace>
  <inkml:trace contextRef="#ctx0" brushRef="#br2" timeOffset="627058.8658">17033 17406 62 0,'0'0'41'0,"0"0"-2"15,0 0-2-15,11 8-30 16,1-8-2-16,10 0 0 15,6-1-2-15,11-1-1 16,9-1 0-16,12-4-1 16,6-3 0-16,5-4-1 15,4 0 0-15,-4 0 0 16,-2 3-1-16,-11 3-1 0,-10 3-2 15,-18 4-4-15,2 12-28 16,-32-11-2-16,14 26-3 16,-23-16 1-16</inkml:trace>
  <inkml:trace contextRef="#ctx0" brushRef="#br2" timeOffset="627981.9185">18271 16958 57 0,'6'-21'40'16,"-6"21"-1"-16,0 0 0 16,5 11-34-16,-8 1-1 15,6 9-1-15,-5 8 0 16,1 8 0-16,-3 16-1 15,-3 9 0-15,-6 17 0 16,-6 6 0-16,7-39 0 16,0 5-1-16,-5-2 1 15,3 3-1-15,0-4-1 16,5 0 1-16,9-48 0 15,-22 80-1-15,22-80 0 16,-15 47 0-16,11-27 0 16,20-20 0-16,-1-27 1 0,18-23-1 15,2-33 0 1,6-13 0-16,-9-14 0 0,-12 18-1 15,-2-3 2-15,-5 10-2 16,-3 9 1-16,-3 12-1 16,0 16 1-16,0 17 1 15,-1 13-1-15,-6 18 0 16,14 25 0-16,-2 4 1 15,2 9-1-15,2 4 2 16,8 6-2-16,5-4 1 16,4-1 0-16,9-14 0 15,5-7 0-15,9-13-1 16,1-11 1-16,2-11-1 15,0-10 1-15,-5-6-1 0,-4-5 1 16,-5-1-1 0,-11 0 1-16,-10 9-1 0,-4 2 0 15,-9 11 0-15,-11 13 1 16,0 0-1-16,7 35 0 15,-11 8 1-15,-5 22-1 16,-2 9 2-16,-5 23-2 16,8-47 2-16,-4 3-2 15,6 3 0-15,1-1 0 16,1-2-2-16,1-2-3 15,3-51-24-15,12 94-5 16,-12-94 0-16,14 74-8 16</inkml:trace>
  <inkml:trace contextRef="#ctx0" brushRef="#br2" timeOffset="629070.9808">19292 17648 43 0,'9'-15'35'0,"-10"1"-1"16,12 4-2-16,-9-8-13 16,12 3-11-16,-3-3-3 15,4 5-1-15,1 0-1 16,3 0-1-16,-2 5-1 15,-3 5 1-15,-2 7-2 16,-12-4 1-16,14 26-1 16,-13-6 1-16,-2 8-1 0,1-28 1 15,0 0-1-15,-1 51 3 16,1-51-2-16,0 0-1 15,5 55 2-15,-5-55-1 16,0 0 0-16,41 40 0 16,-17-33 0-16,7-12-1 15,1-11 1-15,2-9 0 16,-5-13 1-16,-2-2-1 15,-12-1 0-15,-3 6 0 16,-5 4-1-16,-5 7 1 16,1 4-1-16,-1 8 0 15,-2 12 0-15,12-16-2 16,5 13-1-16,2 2-4 15,22 6-29-15,-8-9-3 0,21 4-3 16,-2-7 2-16</inkml:trace>
  <inkml:trace contextRef="#ctx0" brushRef="#br2" timeOffset="629904.0285">20384 17332 49 0,'13'-11'34'16,"-13"11"3"-16,17 4-12 15,-17-4-17-15,12 18 0 16,-10-2-3-16,5 9 1 15,-7 4-3-15,2 4-1 16,-3 4 0-16,0-3-2 0,-1 0-1 16,-1 1-2-16,5-1-5 15,-9-7-20-15,12-7-8 16,-5-20-2-16,0 0 1 15</inkml:trace>
  <inkml:trace contextRef="#ctx0" brushRef="#br2" timeOffset="630078.0384">20402 17516 55 0,'-20'-11'40'0,"-8"-2"-1"15,9 10 0-15,-8-2-28 16,27 5-4-16,-14-1-2 16,14 1-1-16,26-6-2 15,0-1-1-15,11-2-2 16,1-3-2-16,14 8-24 15,-13-7-12-15,14 9-1 16,-13-2-2-16</inkml:trace>
  <inkml:trace contextRef="#ctx0" brushRef="#br2" timeOffset="635224.3328">13970 17291 70 0,'0'0'25'0,"-8"-23"0"15,8 23-1-15,2-11-17 16,-2 11-2-16,0 0 0 16,0 0-2-16,-2 25 0 15,3-1 0-15,-1 9-2 16,-1 5 1-16,0 9-2 15,-3 5 2-15,2 3-1 16,1 1 0-16,1-56 0 16,1 50 0-16,-1-50 0 15,-3 43 0-15,3-13 0 0,2-7-1 16,-2-23 1-16,0 0-1 15,9-26 1-15,-3-7-1 16,-1-12 1-16,-1-3-1 16,0-7 0-16,-1-8 0 15,4 4 0-15,0 1 0 16,2 6-1-16,2 6 1 15,3 6-1-15,0 12 1 16,2 9-1-16,5 12 1 16,-3 12 0-16,5 9 1 15,-3 5-1-15,3 8 1 16,-3 6-1-16,-2-3 1 15,-5 5 0-15,-5-1-1 16,-8 1 1-16,-4-6 0 0,-8 0-2 16,-5-6 0-16,-1-7-1 15,-4-2-2-15,4-3-1 16,-2-6-23-16,20-5-10 15,-17 3 0-15,17-3-1 16</inkml:trace>
  <inkml:trace contextRef="#ctx0" brushRef="#br2" timeOffset="635667.3581">14540 17643 51 0,'-13'-4'38'15,"-11"-8"-4"-15,10 12-3 16,-11-1-22-16,6 5-2 15,-2 7-2-15,8-1-1 16,0 5-1-16,7-2-1 16,3 1 0-16,7-3-1 15,5 0-1-15,4-7 1 16,5-4-1-16,1-2 0 15,2-6 1-15,0-1-1 16,-2-5 0-16,0 1 0 16,-5-4 1-16,-3 5-1 15,-3 0 0-15,-8 12 1 0,9-12-1 16,-9 12 0-16,0 0 0 15,-3 10 0-15,2 4-1 16,1-1 0-16,5 2-4 16,-3-1-3-16,-2-14-27 15,15 14-1-15,8-3-4 16,6-5 1-16</inkml:trace>
  <inkml:trace contextRef="#ctx0" brushRef="#br2" timeOffset="635893.3711">15066 17313 49 0,'-19'-34'37'0,"3"7"-1"16,-15 0-3-16,8 16-28 15,-4 10-1-15,7 15-1 16,0 16 1-16,1 9-3 15,0 11 1-15,4 7-1 16,4 6-2-16,2-1-1 16,9-62-25-16,-2 69-8 15,2-69-2-15,4 58 0 16</inkml:trace>
  <inkml:trace contextRef="#ctx0" brushRef="#br2" timeOffset="636087.3822">14783 17597 58 0,'-15'1'40'0,"-3"-5"-2"16,18 4 2-16,0 0-38 15,0 0 0-15,26-3-3 16,4-9-3-16,25 0-31 15,-10-10-3-15,18 0 0 16,-9-10 0-16</inkml:trace>
  <inkml:trace contextRef="#ctx0" brushRef="#br2" timeOffset="636298.3942">15259 17260 47 0,'-17'12'39'0,"7"10"0"16,-8 0 0-16,15 2-27 15,-5 10-9-15,4 6 0 16,-1 4-2-16,4 3-1 16,1 4-2-16,-2-5-5 15,2-46-25-15,3 53-4 16,-3-53-3-16,0 0 1 15</inkml:trace>
  <inkml:trace contextRef="#ctx0" brushRef="#br2" timeOffset="636494.4054">15163 17606 44 0,'-18'-4'39'16,"18"4"1"-16,-14-6-1 15,29 9-17-15,-15-3-20 16,26-7-2-16,1 2-3 15,1-6-5-15,15 7-30 16,-11-4 0-16,11 4-2 16,-10-5 2-16</inkml:trace>
  <inkml:trace contextRef="#ctx0" brushRef="#br2" timeOffset="637079.4389">15493 17602 51 0,'0'0'40'15,"-1"10"-1"-15,1-10 1 16,13 3-31-16,1-3-5 16,6-2-1-16,5-2-1 15,4-3 0-15,1-3-2 16,-2-1 1-16,1 1 0 15,-6-2-1-15,-4 2 0 16,-9-1 0-16,-10 11 0 16,-6-16-1-16,-10 9 1 15,-5 4 0-15,-3 0 0 16,-4 6 0-16,-1 4 1 15,1 3 0-15,4 5 0 0,3 3 0 16,7 6 0-16,7 2-1 16,12-3 1-16,4-1 0 15,11-5-1-15,6-4 1 16,9-10 0-16,7-5 0 15,7-6 0-15,2-5 1 16,-3 1-2-16,-1-1 2 16,-5 1-1-16,-5 4-1 15,-8 8 0-15,-10 5 0 16,-10 5 0-16,-8 9-1 15,-1-19 1-15,0 0-1 16,0 0 0-16,-15 59 0 16,15-59 0-16,0 0 1 15,0 0 0-15,-21 56 0 0,21-56 0 16,0 12 1-1,0-12 0-15,0 0 0 0,19-14 0 16,-12-14 0-16,11-4-1 16,-2-8-1-16,2-2-6 15,9 15-25-15,-19-1-6 16,14 8-3-16,-4-4-3 15</inkml:trace>
  <inkml:trace contextRef="#ctx0" brushRef="#br2" timeOffset="638588.5252">20992 17471 58 0,'0'0'37'0,"5"-16"-3"15,-5 16-3-15,-2-12-23 16,2 12-3-16,0 0-1 15,4 12-2-15,-4 1 0 16,0 0-1-16,1 3 0 0,1 1-1 16,-2 1 1-16,2-1-1 15,0-4 0-15,3 0 0 16,-5-13 1-16,7 17-1 15,-7-17 1-15,15-2-1 16,-15 2 1-16,21-21 0 16,-11 3 0-16,3-1 0 15,0-5 1-15,-1 0-2 16,0 3 2-16,-2 2-2 15,-2 5 1-15,-8 14 0 16,13-12 0-16,-13 12 0 16,0 0-1-16,13 20 1 15,-10-7-1-15,1 3 1 16,2-2-1-16,0 1 1 15,2-3-1-15,2-4 1 0,5-4-1 16,6-4 1-16,4-7 0 16,3-2 0-16,5-6 0 15,0-2-1-15,0-1 1 16,-3-2-1-16,-6 7-1 15,-4 0 1-15,-4 8 0 16,-16 5 1-16,10 12-1 16,-13 3-1-16,-3 4 1 15,0 6 0-15,-2-1-2 16,3 0-2-16,5 0-3 15,-18-1-27-15,31-5-6 16,-13-18-1-16,24 13 0 16</inkml:trace>
  <inkml:trace contextRef="#ctx0" brushRef="#br2" timeOffset="639446.574">21541 17025 50 0,'-1'-30'38'0,"11"8"-1"15,-5-11-8-15,16 4-21 16,0-6 0-16,11 1-4 16,2 1 1-16,7 7-3 15,-2 2 1-15,0 9-1 16,-4 9-1-16,-7 11 0 15,-6 10-1-15,-11 11 1 16,-7 16-1-16,-8 5 1 16,-5 11-1-16,1 5 1 15,-1 8 0-15,0 2 1 16,9 0-1-16,5-3 0 15,9-4 0-15,8-6 0 16,11-6 0-16,5-13 0 0,7-8-1 16,6-16 1-16,1-8-1 15,3-10 0-15,-4-10 1 16,-3-9-1-16,-1-11 1 15,-5-6 0-15,-4-9-2 16,-8-6 2-16,-5-5-2 16,-7-3 2-16,-7-6-1 15,-5-1 0-15,-7-4 0 16,-4 4 0-16,-3 3 1 15,1 6-1-15,-1 4 1 16,3 11-1-16,5 6 0 16,8 9 0-16,10 5 0 15,10 4 0-15,10 8-1 16,4 0-3-16,11 14-7 15,-10-20-23-15,18 25-5 0,-10-11-3 16,5 15 0-16</inkml:trace>
  <inkml:trace contextRef="#ctx0" brushRef="#br2" timeOffset="639963.6039">23094 17304 67 0,'3'-15'41'0,"12"9"-2"16,-3-12-3-16,7 8-31 15,8-1-4-15,8 1 1 16,3 1-2-16,4 2 0 16,1 2-3-16,-3 2-1 15,2 13-22-15,-14-7-12 16,6 7-1-16,-16-6 0 15</inkml:trace>
  <inkml:trace contextRef="#ctx0" brushRef="#br2" timeOffset="640181.6163">23104 17452 47 0,'-10'12'42'0,"10"-12"-1"15,0 0 1-15,25-12-21 16,11 4-17-16,6-5-1 15,9-3-2-15,7 1-2 16,3-2-4-16,11 14-17 16,-11-15-18-16,12 7 0 15,-10-7-1-15,11 5-1 16</inkml:trace>
  <inkml:trace contextRef="#ctx0" brushRef="#br2" timeOffset="640722.6473">24406 17046 72 0,'-13'-14'40'0,"2"12"0"15,-19-9-7-15,2 9-29 16,-10 4-1-16,-4 4-1 15,-7 7 0-15,-3 8 0 0,-1 7-1 16,-2 9 1-16,3 12 1 16,3 1-1-16,8 9 0 15,9-1 0-15,11 4 0 16,13-5-1-16,15-1 1 15,16-7-1-15,15-10-1 16,15-9 0-16,17-14 0 16,6-10 1-16,9-14-1 15,4-9 1-15,-1-15 0 16,-5-8 0-16,-8-11 0 15,-16-2 0-15,-12-7-2 16,-14 1 1-16,-21 0-1 16,-14 1 0-16,-18 2 0 15,-13 9 1-15,-15 3-2 0,-9 15 0 16,-12 12 1-16,-3 11 0 15,-1 14-1-15,2 10-3 16,18 15-6-16,-6 1-26 16,35 13-2-16,5-15-4 15,26 0-1-15</inkml:trace>
  <inkml:trace contextRef="#ctx0" brushRef="#br1" timeOffset="1.90007E6">13924 18230 33 0,'0'0'40'16,"-43"-47"1"-16,43 47-2 0,0 0-21 15,0 0-14-15,0 0-1 16,0 0 0-16,0 0-1 15,0 0 1-15,-29 52-3 16,29-52 2-16,-9 68-2 16,5-26 2-16,-3 7-2 15,1 2 1-15,-1-3 0 16,3 0 0-16,-4 1 1 15,4-4 1-15,-2-5-2 16,6-40 0-16,-9 61 2 16,9-61 0-16,0 0-1 15,0 0 3-15,0 0-4 16,-20-42-1-16,19-3 2 15,0-9-1-15,2-6 0 0,4-5-2 16,0 0-3 0,3 2 0-16,1 0 3 0,3-1-1 15,1 5-1-15,4 5 1 16,1 3 0-16,4 9-1 15,-22 42 5-15,48-63-2 16,-48 63 1-16,58-23 0 16,-58 23 0-16,60 11 1 15,-60-11-2-15,49 38 0 16,-49-38 0-16,34 57-2 15,-34-57 2-15,15 67-2 16,-15-67 2-16,-1 70-2 16,1-70 2-16,-17 65 2 15,17-65-2-15,-31 53 2 0,31-53-2 16,0 0 2-16,-60 53-2 15,60-53 2-15,0 0-1 16,-52 15 0-16,52-15-1 16,0 0-1-16,0 0 2 15,0 0-2-15,0 0 1 16,0 0 0-16,0 0 0 15,5 64-3-15,-5-64 3 16,31 61 1-16,-31-61-1 16,42 73 1-16,-42-73-2 15,50 76 1-15,-50-76 0 16,53 71 2-16,-53-71-5 15,52 57-3-15,-52-57-34 16,0 0 0-16,65 41 0 16,-65-41 0-16</inkml:trace>
  <inkml:trace contextRef="#ctx0" brushRef="#br1" timeOffset="1.90064E6">14429 18449 56 0,'0'0'44'0,"-51"16"-2"16,51-16 0-16,0 0-38 16,0 0-1-16,0 0 0 15,0 0 0-15,65-2-1 16,-65 2 0-16,51-21-1 15,-51 21 0-15,52-27-1 16,-52 27-2-16,52-30 2 16,-52 30-1-16,0 0 0 15,61-49 1-15,-61 49-1 0,0 0 1 16,0 0 0-16,0 0 0 15,0 0 0-15,0 0 3 16,-55-17-2-16,55 17-3 16,-59 47 1-16,59-47 0 15,-61 66 3-15,61-66 1 16,-40 68-1-16,40-68-2 15,-11 66 1-15,11-66 0 16,28 49-2-16,-28-49-3 16,77 24-39-16,-26-21 1 15,16-8-1-15,1-9 0 16</inkml:trace>
  <inkml:trace contextRef="#ctx0" brushRef="#br1" timeOffset="1.9011E6">15614 18231 26 0,'-35'-54'37'0,"35"54"2"16,0 0 0-16,-9-60-17 0,9 60-18 15,0 0 1-15,-8-54-1 16,8 54-1-16,0 0 0 16,0 0 0-16,-35-43 0 15,35 43 0-15,0 0-1 16,-49 4 1-16,49-4-3 15,0 0 2-15,-61 52-1 16,61-52 1-16,-43 64 0 16,23-20-2-16,3 3-1 15,0 3 0-15,4 4-1 16,4 1-3-16,-1 1 3 15,7-4-4-15,-2-5-4 16,9 0-13-16,-4-47-16 16,5 74-2-16,-5-74 3 0</inkml:trace>
  <inkml:trace contextRef="#ctx0" brushRef="#br1" timeOffset="1.90131E6">15203 18554 70 0,'0'0'44'16,"-42"-45"-1"-16,42 45 2 15,0 0-38-15,-44-55-1 16,44 55-2-16,0 0-1 16,0 0-3-16,14-45 1 15,-14 45-4-15,0 0 2 16,70-12-3-16,-70 12-1 15,68-9-5-15,-68 9-34 0,82-8 2 16,-82 8-3-16,84-15 2 16</inkml:trace>
  <inkml:trace contextRef="#ctx0" brushRef="#br1" timeOffset="1.9025E6">16645 18147 39 0,'0'-53'40'0,"0"53"0"15,0 0-2-15,0 0-34 16,0 0 1-16,6-41 0 15,-6 41-2-15,0 0 1 16,0 0-1-16,2 41-1 16,-2-41-1-16,-4 59 0 0,4-59-2 15,-7 84 1-15,3-33-1 16,-7 1 1-16,3 2-2 15,0-2 3-15,2-3 0 16,1-4 2-16,5-45 0 16,-8 69-2-16,8-69 4 15,0 0-2-15,0 0 1 16,0 0-2-16,0 0 1 15,-6-42-3-15,7-1 2 16,2-6-1-16,2-7 0 16,1-1-3-16,2-3 1 15,1 2-1-15,2 0 0 16,0 3 0-16,5 4 0 15,2 5 0-15,-18 46 0 0,40-71 2 16,-40 71 0-16,55-45 0 16,-55 45 0-16,60-17 1 15,-60 17-1-15,59 7 2 16,-59-7-1-16,46 28 1 15,-46-28-2-15,26 44 1 16,-26-44 1-16,-7 59-2 16,7-59 0-16,-36 67-1 15,36-67 1-15,-60 64 0 16,60-64 1-16,-72 55-2 15,72-55-1-15,-70 40-3 16,70-40-3-16,-48 19-33 16,48-19-1-16,0 0 0 15,0 0-1-15</inkml:trace>
  <inkml:trace contextRef="#ctx0" brushRef="#br1" timeOffset="1.90305E6">17526 18101 47 0,'0'0'41'15,"0"0"0"-15,-31-44-2 16,31 44-30-16,0 0-4 16,0 0-3-16,0 0 1 15,0 0 0-15,-59-16-1 16,59 16-2-16,0 0 1 15,0 0 1-15,-41 45-1 16,41-45 2-16,0 0-2 16,-6 45 1-16,6-45-1 15,0 0 1-15,0 0-2 16,50 43 0-16,-50-43 0 0,49 13-1 15,-49-13 1-15,57 13-1 16,-57-13 2-16,54 24-2 16,-54-24 1-16,0 0-1 15,55 66 0-15,-55-66-1 16,4 67 1-16,-4-67-1 15,-19 77 1-15,19-77 2 16,-33 77-4-16,33-77 1 16,-38 69-24-16,38-69-12 15,-34 41-3-15,34-41 2 16</inkml:trace>
  <inkml:trace contextRef="#ctx0" brushRef="#br1" timeOffset="1.90335E6">17618 18054 55 0,'0'0'42'16,"-19"-48"-2"-16,19 48 1 15,0 0-35-15,0 0-1 16,0 0-3-16,0 0 2 16,0 0 0-16,0 0-1 15,0 0-1-15,0 0-1 16,0 0-1-16,0 0-3 15,63-42-6-15,-63 42-32 0,54 2-1 16,-54-2-1-16,69 1 0 16</inkml:trace>
  <inkml:trace contextRef="#ctx0" brushRef="#br1" timeOffset="1.90382E6">18119 17976 44 0,'-62'14'42'0,"62"-14"0"0,0 0 0 15,0 0-19-15,0 0-19 16,0 0-3-16,0 0 1 16,0 0 0-16,0 0 0 15,0 0 0-15,0 0-1 16,58-14 2-16,-58 14-3 15,57-10 2-15,-57 10-2 16,68-13 0-16,-68 13-1 16,69-13 1-16,-69 13 0 15,65-10 0-15,-65 10 1 16,50 0 0-16,-50 0 0 15,0 0 0-15,0 0 0 16,40 49-2-16,-40-49 2 0,-12 61-1 16,0-21 0-16,-7 10-3 15,-5 4 3-15,-2 4-1 16,0 0 0-16,2 0 0 15,0-5-4-15,4-3-7 16,20-50-31-16,-25 72 3 16,25-72-3-16,0 0 0 15</inkml:trace>
  <inkml:trace contextRef="#ctx0" brushRef="#br1" timeOffset="1.90474E6">19557 18133 30 0,'0'0'36'0,"0"0"3"15,-5-42 0-15,5 42-27 16,0 0-4-16,0 0-1 16,0 0-2-16,-56-42-1 15,56 42 1-15,0 0-2 16,-71 22-2-16,71-22 1 15,-60 35 1-15,60-35-1 16,-58 50-3-16,58-50 2 16,-49 61-1-16,49-61 1 15,-33 67 0-15,33-67-1 16,-14 64 2-16,14-64-2 0,7 52 2 15,-7-52 0-15,0 0-1 16,52 32 1-16,-52-32 2 16,53-8-2-16,-53 8 0 15,56-21-1-15,-56 21 0 16,52-22-2-16,-52 22 0 15,0 0 0-15,57-22-2 16,-57 22 2-16,0 0-2 16,0 0 1-16,0 0-1 15,18 49 1-15,-18-49 1 16,-6 44-3-16,6-44-3 15,10 46-32-15,-10-46 1 16,0 0-3-16,23 41 3 16</inkml:trace>
  <inkml:trace contextRef="#ctx0" brushRef="#br1" timeOffset="1.90509E6">19696 18460 57 0,'39'-43'39'0,"-39"43"-3"16,0 0 2-16,0 0-31 15,0 0-5-15,0 0 0 16,0 0-3-16,0 0 1 15,0 0 2-15,0 0-1 16,11 55 1-16,-11-55-1 16,-13 43 3-16,13-43-3 15,0 0 4-15,-2 52-3 16,2-52-2-16,0 0 1 15,0 0 0-15,0 0 2 16,0 0-1-16,0 0 2 0,37-46-3 16,-37 46 1-16,14-56 1 15,-14 56-1-15,16-64-2 16,-16 64 0-16,23-66 0 15,-23 66-2-15,27-62 2 16,-27 62-3-16,30-49-1 16,-30 49-13-16,0 0-24 15,57-38 0-15,-57 38-4 16,0 0 4-16</inkml:trace>
  <inkml:trace contextRef="#ctx0" brushRef="#br1" timeOffset="1.90558E6">20128 18240 58 0,'0'0'37'0,"0"0"2"16,-36 49-1-16,36-49-31 16,0 0-4-16,0 0 0 15,0 0 0-15,0 0 1 16,54 22 0-16,-54-22-2 15,0 0 2-15,62-11-4 16,-62 11 3-16,48-12-2 0,-48 12 0 16,0 0-1-16,64-33 0 15,-64 33 1-15,0 0-1 16,39-44 1-16,-39 44-1 15,0 0 0-15,0 0 1 16,-11-48 0-16,11 48 0 16,0 0 0-16,-47-1-3 15,47 1 3-15,0 0-3 16,-63 34 3-16,63-34-3 15,0 0 3-15,-52 59-3 16,52-59 2-16,-15 45 3 16,15-45-3-16,3 43-2 15,-3-43-1-15,0 0-5 16,54 47-34-16,-54-47 2 0,55 12-2 15,-55-12-2-15</inkml:trace>
  <inkml:trace contextRef="#ctx0" brushRef="#br1" timeOffset="1.9061E6">20602 18340 43 0,'0'0'40'0,"0"0"0"16,0 0 0-16,0 0-16 15,0 0-20-15,0 0-4 16,0 0 2-16,0 0 0 16,0 0-1-16,0 0 0 15,0 0 0-15,0 0-2 16,52-25 1-16,-52 25 1 15,0 0 0-15,0 0 0 16,37-46 0-16,-37 46 2 16,0 0-2-16,0 0 0 15,-10-41 0-15,10 41 3 16,0 0-3-16,0 0 0 15,-67-3 0-15,67 3-2 16,0 0 1-16,-61 37 1 0,61-37-1 16,0 0-2-16,-43 60 2 15,43-60 0-15,-4 43 0 16,4-43 2-16,0 0-2 15,26 50 1-15,-26-50-4 16,0 0 1-16,73 18-16 16,-73-18-22-16,63-3-1 15,-63 3-1-15,69-21-1 16</inkml:trace>
  <inkml:trace contextRef="#ctx0" brushRef="#br1" timeOffset="1.90651E6">20914 18306 63 0,'0'0'40'15,"0"0"1"-15,0 0 0 16,0 0-37-16,0 0-1 16,0 0 0-16,0 0-1 15,0 0 0-15,0 0 3 16,0 0-2-16,-31 57-1 15,31-57 0-15,-12 41-1 16,12-41 0-16,0 0 0 16,-14 57 1-16,14-57-1 15,0 0 0-15,0 0 0 16,0 0 0-16,0 0 4 15,0 0-4-15,51 0 0 16,-51 0 1-16,39-41-1 0,-39 41-2 16,45-50 1-16,-45 50 0 15,47-56-3-15,-47 56 2 16,43-41 1-16,-43 41-1 15,0 0-3-15,47-15 3 16,-47 15-1-16,0 0 1 16,24 46-2-16,-24-46-2 15,10 49-10-15,-10-49-27 16,4 56 2-16,-4-56-3 15,10 46 2-15</inkml:trace>
  <inkml:trace contextRef="#ctx0" brushRef="#br1" timeOffset="1.90757E6">22009 18357 67 0,'0'0'39'16,"-7"-51"0"-16,7 51-3 15,-7-41-30-15,7 41-3 16,0 0-2-16,0 0 1 15,0 0 1-15,0 0-1 16,0 0-3-16,0 0 3 16,-38 49-4-16,38-49 2 15,-11 68 0-15,11-68 1 16,-13 73-1-16,13-73 0 15,-7 70 3-15,7-70-3 16,-3 61 4-16,3-61-1 0,0 0 1 16,0 0-4-16,0 0 2 15,0 0 0-15,0 0-1 16,0 0 1-16,23-66-2 15,-14 22-1-15,3-4 2 16,-1-3-2-16,1-2-2 16,3 2 2-16,-1-2-2 15,3 1 1-15,2 2 0 16,-1 6 1-16,-18 44-2 15,38-72 3-15,-38 72 0 16,43-51 2-16,-43 51-1 16,0 0 0-16,66-30 0 15,-66 30 0-15,0 0 0 16,47 22 1-16,-47-22-1 0,0 0-1 15,15 53-2-15,-15-53 3 16,-15 54-4-16,15-54 3 16,-35 64 0-16,35-64 0 15,-43 68 0-15,43-68-1 16,-45 58 1-16,45-58 0 15,-40 50 2-15,40-50-1 16,0 0-4-16,0 0 3 16,-22 40 0-16,22-40-1 15,0 0 4-15,48-5-3 16,-48 5-2-16,52-12 2 15,-52 12 0-15,64-9 1 16,-64 9-1-16,58 5 1 16,-58-5-3-16,0 0 1 0,53 40 1 15,-53-40 0-15,1 55 1 16,-1-55 0-16,-32 71 1 15,32-71-2-15,-63 76 4 16,63-76-1-16,-81 68 2 16,81-68-4-16,-89 47 2 15,89-47-2-15,-84 23-1 16,84-23 1-16,-67-1-3 15,67 1-2-15,0 0-3 16,0 0-13-16,-40-52-24 16,40 52 1-16,30-47-2 15,-30 47 0-15</inkml:trace>
  <inkml:trace contextRef="#ctx0" brushRef="#br1" timeOffset="1.90819E6">22768 18336 45 0,'0'0'35'16,"0"0"3"-16,0 0 0 16,0 0-31-16,0 0-2 15,0 0 2-15,0 0-2 16,0 0 0-16,0 0 3 15,-52-29-5-15,52 29 0 16,0 0 0-16,0 0-4 16,-65 22 3-16,65-22-3 15,0 0 1-15,-60 57-2 16,60-57 3-16,-39 51 0 15,39-51 0-15,-25 54 3 16,25-54-3-16,-3 50 2 0,3-50-1 16,0 0 2-16,43 45-3 15,-43-45 0-15,52 5 1 16,-52-5-1-16,59-20 0 15,-59 20 0-15,52-41 0 16,-52 41 0-16,43-58-1 16,-43 58-1-16,14-61 0 15,-14 61-2-15,-13-55 1 16,13 55-2-16,0 0 1 15,-61-50-5-15,61 50 0 16,-54-6-26-16,54 6-8 16,0 0 0-16,0 0 0 15</inkml:trace>
  <inkml:trace contextRef="#ctx0" brushRef="#br1" timeOffset="1.90868E6">23350 18365 48 0,'0'0'37'15,"0"0"-3"-15,0 0 1 16,0 0-22-16,0 0-3 15,-20-44-3-15,20 44 1 16,0 0-4-16,-49-10-1 0,49 10 1 16,0 0-2-16,-60 11 0 15,60-11-4-15,0 0 3 16,-50 53-3-16,50-53 2 15,-28 53 4-15,28-53-3 16,-13 59-1-16,13-59 1 16,2 57 3-16,-2-57-3 15,18 41 2-15,-18-41-2 16,0 0-1-16,53 19 1 15,-53-19 1-15,0 0-2 16,64-43 1-16,-64 43 1 16,32-53-1-16,-32 53 0 15,15-61 0-15,-15 61-1 16,-5-59-4-16,5 59 2 0,-27-46-2 15,27 46 0-15,0 0 0 16,-57-38-4-16,57 38-11 16,0 0-23-16,0 0 3 15,-47-2-3-15,47 2 3 16</inkml:trace>
  <inkml:trace contextRef="#ctx0" brushRef="#br1" timeOffset="1.9091E6">23790 18079 56 0,'0'0'40'0,"-12"-47"-2"15,12 47 3-15,0 0-33 16,0 0-3-16,-4-48-1 16,4 48 0-16,0 0 0 15,0 0 0-15,0 0 0 16,0 0-3-16,-21 66 1 15,21-66-1-15,-15 79-2 16,9-29 2-16,-3 6-2 0,2 1-4 16,-3 2 2-16,2-1 2 15,4-3-5-15,-7-3-16 16,11-6-19-16,0-46 0 15,0 66-1-15,0-66 5 16</inkml:trace>
  <inkml:trace contextRef="#ctx0" brushRef="#br1" timeOffset="1.90955E6">23990 18142 55 0,'0'0'40'15,"0"0"-4"-15,0 0 1 16,0 0-26-16,-58-5-6 16,58 5 0-16,0 0 0 15,-62 46-1-15,62-46 0 16,0 0-2-16,-62 49 1 15,62-49-3-15,0 0 1 16,-39 45-1-16,39-45 1 16,0 0 1-16,0 0-2 15,-7 48 1-15,7-48 1 16,0 0-1-16,0 0 0 15,0 0 3-15,59 46-3 16,-59-46-3-16,0 0 2 16,67 29 0-16,-67-29 1 15,51 22 2-15,-51-22-2 0,49 27-1 16,-49-27 0-16,0 0 3 15,59 51-2-15,-59-51 2 16,0 0-4-16,42 48-1 16,-42-48-2-16,0 0-2 15,0 0-16-15,0 0-19 16,0 0-2-16,0 0 1 15,0 0-1-15</inkml:trace>
  <inkml:trace contextRef="#ctx0" brushRef="#br1" timeOffset="1.91292E6">13032 17960 43 0,'0'0'38'0,"25"-46"0"16,-25 46-13-16,0 0-9 15,0 0-10-15,0 0 2 16,0 0-2-16,0 0-1 16,0 0-2-16,0 0 1 15,0 0-3-15,21 58 2 0,-21-58-3 16,-14 89 1-16,5-34-1 15,-5 7-1-15,2 2 0 16,-1 5-1-16,0-1 1 16,1 0 0-16,-1-4 2 15,3-1-3-15,-2-6 0 16,7-6-10-16,-5-8-27 15,10-43 1-15,-9 60 2 16,9-60-3-16</inkml:trace>
  <inkml:trace contextRef="#ctx0" brushRef="#br1" timeOffset="1.9134E6">12826 18209 46 0,'0'0'39'0,"-46"2"-1"16,46-2-5-16,0 0-23 15,0 0-2-15,-54 4-2 16,54-4-2-16,0 0 0 16,0 0 0-16,0 0 0 15,0 0-1-15,0 0-1 16,0 0 1-16,0 0 0 15,0 0 0-15,66-23 0 0,-66 23-1 16,83-11-1-16,-32 5 1 16,3 0-1-16,5 3 1 15,0-2-2-15,4 4 0 16,0-3-1-16,-2 2 0 15,0 0 1-15,-3-2 0 16,-4 4-1-16,-6 0 0 16,-48 0 0-16,76 5 0 15,-76-5-2-15,49 7 0 16,-49-7-3-16,0 0-18 15,0 0-17-15,0 0-1 16,0 0-3-16,0 0-1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20:32.6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1905 1380 36 0,'10'-46'34'0,"-10"46"1"15,0 0 1-15,0 0-12 16,0 0-10-16,-53-44-4 15,53 44-2-15,0 0-2 16,-76 2-1-16,15 18-1 16,-4 16-2-16,7 8 0 15,0 7-2-15,7 5 2 0,10 3-3 16,18-1 2-1,31-22-3-15,12-8 2 0,17-13 0 16,11-9 0-16,12-14 0 16,7-12 1-16,5-12 0 15,1-13-1-15,-73 45 2 16,70-55-1-16,-70 55 2 15,62-65-3-15,-62 65 2 16,50-65-1-16,-50 65 1 16,37-57-1-16,-37 57 0 15,0 0-1-15,33-59 0 16,-20 67 0-16,-7 20-1 15,1 24 1-15,-1 19-2 16,9 21 1-16,2 9 1 16,11 6-1-16,-4-13-1 0,-5 1 1 15,-7-4 2-15,-8-2-2 16,-16-6 3-16,-13-1-2 15,-20-8 1-15,-14-3 0 16,-13-17 1-16,-8-12-3 16,1-20-2-16,0-28-3 15,21-8-21-15,4-35-13 16,31-10 1-16,9-21-2 15,30-2 0-15</inkml:trace>
  <inkml:trace contextRef="#ctx0" brushRef="#br0" timeOffset="324.0185">3109 1332 94 0,'0'0'40'16,"0"0"1"-16,0 0-1 15,0 0-34-15,-21-19-3 16,15 34 0-16,-8 10-2 16,8 9 1-16,-2 7-4 15,5 10 1-15,1 6-4 0,-1-5-7 16,14-12-27-16,-3-12-1 15,9-12 0-15,3-18 0 16</inkml:trace>
  <inkml:trace contextRef="#ctx0" brushRef="#br0" timeOffset="488.0279">3257 1200 98 0,'-32'-83'40'0,"32"83"2"16,-35-72-5-16,35 72-44 15,-37-67-28-15,37 67-5 16,0 0 1-16,-43-70-2 16</inkml:trace>
  <inkml:trace contextRef="#ctx0" brushRef="#br0" timeOffset="788.0451">3463 806 97 0,'51'-1'43'0,"-51"1"-2"16,0 0 0-16,0 0-40 15,0 0-1-15,54 26 0 16,-54-26 1-16,0 0 0 0,47 67 0 15,-47-67 0-15,52 95 0 16,-19-3-2-16,0 12 1 16,-8 8-2-16,-23-19 1 15,-9 3-4-15,-16-20-8 16,-3-14-27-16,-3-29 1 15,8-14 0-15,-1-21-1 16</inkml:trace>
  <inkml:trace contextRef="#ctx0" brushRef="#br0" timeOffset="1037.0593">3373 600 93 0,'-64'-35'40'15,"-2"18"2"-15,-2 19-2 16,-2 19-34-16,-34 47-3 16,-19 77 1-16,19 41-4 15,38 29 1-15,32-21-3 16,47-19 1-16,46-22-7 15,34-38-30-15,34-34-3 16,-2-29 0-16,4-19-1 16</inkml:trace>
  <inkml:trace contextRef="#ctx0" brushRef="#br0" timeOffset="8879.5079">4991 1048 0 0,'0'0'24'16,"47"-45"1"-16,-47 45 3 15,0 0-14-15,0 0-3 16,0 0-2-16,0 0-2 15,0 0 0-15,0 0-1 16,0 0-2-16,0 0 0 16,73 87-1-16,-73-15 0 15,4 18-2-15,-3 9 1 16,-11-10-2-16,2 14 0 15,3 0 0-15,-5-12 1 16,3-20-1-16,1-16 0 16,3-16 2-16,3-18-2 0,0-21 1 15,6-31 1 1,-1-10-1-16,1-20 1 0,-6 61-1 15,5-87 1-15,-2 35-1 16,0-7-2-16,3-3 2 16,-1-5-1-16,7 2 2 15,0-5-1-15,2 7 1 16,1-10 0-16,3 6 2 15,-1 1 0-15,7 7-2 16,1-1-1-16,-25 60 1 16,66-89-2-16,-66 89 1 15,74-51-2-15,-74 51 2 16,68-3-1-16,-68 3 1 15,0 0 3-15,49 57-3 16,-49-57 1-16,-7 70-1 0,7-70-1 16,-36 75-8-16,36-75-17 15,-57 71-9-15,57-71-1 16,-59 62-1-16</inkml:trace>
  <inkml:trace contextRef="#ctx0" brushRef="#br0" timeOffset="9510.544">5795 1491 25 0,'11'-3'24'16,"-11"3"3"-16,2 24 0 0,-7 5-19 15,-4 4 0-15,1 10 1 16,-6 3 0-16,6 2-2 15,-7-3 1-15,6-3-3 16,-1-11 0-16,7-5-1 16,2-8 0-16,1-18-2 15,9 1 0-15,4-16 1 16,1-13-1-16,3-4 1 15,3-6-1-15,2-5 1 16,-1-4-2-16,1 3 2 16,-3 7-2-16,-3 7-1 15,-2 11 1-15,-3 12-1 16,-11 7 0-16,17 23 0 0,-12 6 0 15,2 5-3-15,1 5 1 16,2 3-4-16,8-1-2 16,-2-11-7-16,16-5-6 15,-2-10-9-15,16-14-4 16,-1-13 3-16,9-6 0 15</inkml:trace>
  <inkml:trace contextRef="#ctx0" brushRef="#br0" timeOffset="9822.5618">6462 1511 25 0,'2'-30'27'16,"-13"8"3"-16,-7 8 1 15,-6 20-10-15,-6 4-8 16,6 13-2-16,-7 5-2 16,10 10 0-16,-6 3-4 0,13 8-1 15,5-2-1 1,10-3-2-16,10-5 1 0,6-10-2 15,10-5 1-15,5-11-1 16,3-11 1-16,2-15 1 16,-1-7-1-16,-1-10 1 15,-6-13-1-15,-4-7-1 16,-6-1-2-16,-8-6 1 15,0 5-3-15,-11 1 0 16,2 9-2-16,-2 42-4 16,0 0-6-16,-4-52-5 15,4 52-10-15,0 0-2 16,0 0 4-16,17-50-1 15</inkml:trace>
  <inkml:trace contextRef="#ctx0" brushRef="#br0" timeOffset="10051.5749">6972 992 38 0,'0'0'31'16,"0"0"1"-16,53-51 1 15,-53 51-10-15,0 0-16 16,0 0 0-16,-1 41-3 15,-8 37 1-15,-8 29-2 16,-4 15-1-16,-6-11-6 16,13 0-4-16,18-5-14 15,0-21-11-15,10-35 1 16,-3-19-3-16,0-19 3 0</inkml:trace>
  <inkml:trace contextRef="#ctx0" brushRef="#br0" timeOffset="10216.5844">6906 1437 69 0,'0'0'33'16,"-6"-50"-1"-16,6 50-1 16,0 0-23-16,25-59-15 15,-25 59-11-15,42-33-13 16,15 33-1-16,5 16-1 15,1 14 0-15</inkml:trace>
  <inkml:trace contextRef="#ctx0" brushRef="#br0" timeOffset="10554.6037">6018 2033 54 0,'-76'27'33'15,"20"-7"-1"-15,18-6 1 16,30-2-22-16,8-12 0 16,37-11-3-16,12-8 0 15,29-1-1-15,16-8-2 16,14 2 0-16,11-2-2 15,5 5-2-15,-4 4 0 16,-4 7-1-16,-7 9 0 0,-15 6-2 16,-13 4 1-16,-13 3-1 15,-14 3-2-15,-13-4 1 16,-7 3-5-16,-18-13-6 15,-2 3-22-15,-14-2 1 16,-14-6-2-16,-4-2 3 16</inkml:trace>
  <inkml:trace contextRef="#ctx0" brushRef="#br0" timeOffset="11155.6381">8507 1328 22 0,'0'0'27'0,"-9"-21"0"15,-19 24 4-15,-15 14-22 16,-4 19 1-16,-10 7 1 0,-5 13-1 15,2 6 0-15,14 5-3 16,28-10-1-16,15-12-4 16,18-13-3-16,22-13-7 15,11-15-7-15,29-7-9 16,8-9-8-16,9-10-1 15,5-10 1-15</inkml:trace>
  <inkml:trace contextRef="#ctx0" brushRef="#br0" timeOffset="11786.6742">9007 1360 41 0,'-18'-14'32'0,"-10"13"2"16,-8 13 0-16,-3 10-16 16,-5 7-7-16,8 8-3 15,6 7-2-15,5-3-3 0,10 2 0 16,7-4-2-16,11-4 0 15,9-5-1-15,11-10 0 16,9-9-1-16,6-8 1 16,4-10 0-16,2-9-1 15,-1-13 1-15,-1-8 0 16,-4-7-1-16,-10-8 0 15,-28 52 1-15,24-49-1 16,-24 49 1-16,14-52 0 16,-14 52 0-16,0 0 1 15,5-63 0-15,-5 63 0 16,0 0 1-16,3-47-1 15,-3 47 0-15,0 0-1 16,0 0 1-16,0 0 0 0,34-28-1 16,-7 36 1-16,2 7-1 15,6 9 1-15,1 3 0 16,0 7 0-16,-12 6-1 15,-10 3 1-15,-15 2-1 16,-9 3 0-16,-5-2 0 16,-3-4-1-16,2-5 1 15,-2-10-1-15,5-8 1 16,13-19 0-16,0 0 0 15,13-19 1-15,12-12-1 16,2-11 2-16,7-7-1 16,3-4 0-16,-37 53 0 15,39-55 0-15,-39 55 0 0,35-49 0 16,-7 13 0-16,-6 13-1 15,-5 19 0-15,-7 16 0 16,-5 16 0-16,-3 12-1 16,0 7-2-16,-4 8-2 15,10-2-4-15,-4-13-10 16,19-2-19-16,5-13 1 15,12-11-1-15,5-15 1 16</inkml:trace>
  <inkml:trace contextRef="#ctx0" brushRef="#br0" timeOffset="12117.6931">10151 1407 89 0,'13'-52'37'16,"-13"52"-1"-1,0 0-6-15,-19-53-25 0,9 46-1 16,-26 2-1-16,-7 11-3 15,5 16 2-15,-1 11-2 16,10 7 0-16,10-1 0 16,16-7 0-16,21-16 0 15,10-3-1-15,2-7 1 16,1-3 0-16,-2-3 0 15,-2-1 0-15,-9 2 0 16,-18-1 0-16,-2 26 0 16,-17-6 0-16,-9 8 0 15,-4 1 0-15,0 2-2 16,-3-2-1-16,12-1-5 0,1-15-8 15,22-13-21-15,11 8 0 16,15-14 0-16,7-9-1 16</inkml:trace>
  <inkml:trace contextRef="#ctx0" brushRef="#br0" timeOffset="13027.7451">10238 1401 59 0,'-11'13'34'16,"8"-2"0"-16,9 2 0 15,6-3-29-15,17 0 2 16,7-8-3-16,13-3 1 16,2-7-1-16,8-7-1 15,-4-5 0-15,-55 20-2 0,54-23 1 16,-54 23-2-16,0 0 2 15,61-43-1-15,-61 43 0 16,0 0 0-16,0 0-1 16,13-53 0-16,-13 53 1 15,-31-14 0-15,-17 21-1 16,-4 13 1-16,-6 8 0 15,5 12 0-15,8 7 0 16,19 2 0-16,21-5-1 16,29-12 0-16,16-13 0 15,12-13 0-15,18-17 0 16,7-14 0-16,7-10 1 15,-84 35-1-15,83-40 0 16,-83 40 0-16,79-42 1 0,-79 42-2 16,66-39 2-16,-66 39-2 15,46-25 1-15,-17 15 0 16,-16 17 0-16,-18 16 0 15,-12 15-1-15,-7 5 1 16,-9 4-1-16,4 5 1 16,13-14 0-16,7-7 0 15,5-11 0-15,4-20 0 16,25-4 1-16,-4-17 0 15,4-11 0-15,3-10 0 16,-28 42 0-16,30-51 0 16,-30 51 0-16,32-57-1 15,-32 57 2-15,29-55-2 16,-29 55 1-16,28-49 0 0,-28 49 0 15,0 0-1-15,44-55 1 16,-44 55-1-16,0 0 0 16,58-37 0-16,-58 37-1 15,0 0 1-15,66-18 0 16,-66 18 0-16,0 0 0 15,64-1 0-15,-64 1 0 16,0 0 0-16,53 15 0 16,-25 4 0-16,-14 7 0 15,-10 9 0-15,-9 9 0 16,-5 8 0-16,-2 2-1 15,6-1 1-15,6-8-1 16,3-7 1-16,5-10 0 16,10-12 0-16,3-14 1 15,4-12 0-15,3-13 0 0,1-9 0 16,0-10 1-16,-29 42-1 15,31-53 0-15,-31 53-1 16,37-64-2-16,-37 64-2 16,37-70-6-16,-37 70-16 15,39-65-14-15,-39 65 0 16,39-57-1-16,-39 57 3 15</inkml:trace>
  <inkml:trace contextRef="#ctx0" brushRef="#br0" timeOffset="13378.7652">11969 1204 75 0,'6'31'36'0,"-3"-3"0"15,-3-2-7-15,3-6-21 16,2-14 0-16,-5-6-3 15,0 0 0-15,0 0-2 16,63 0-1-16,-63 0 0 16,49-15-2-16,-49 15 0 15,49-25 0-15,-49 25 1 16,0 0-2-16,59-37 1 15,-59 37 1-15,0 0 0 16,0 0 1-16,0 0 0 16,-4-21 1-16,-22 32-1 15,-10 11 0-15,-13 10 0 0,-3 12-1 16,4 3-2-16,22 2-2 15,27-8-5-15,29-25-12 16,22-2-20-16,10-13 1 16,13-2-2-16,6-9 2 15</inkml:trace>
  <inkml:trace contextRef="#ctx0" brushRef="#br0" timeOffset="13796.7891">12707 1348 67 0,'-38'-51'38'0,"38"51"-1"0,0 0 1 16,0 0-20-16,0 0-11 15,-59-25-2-15,23 38-3 16,-3 10 1-16,-1 15-1 15,3 0 0-15,-3 3-1 16,11 5 1-16,7-10-2 16,26-10 1-16,17-17-1 15,13-16 0-15,12-16 1 16,-46 23-1-16,56-37 2 15,-56 37-3-15,73-53 2 16,-73 53-3-16,74-69 2 16,-74 69-2-16,76-73 1 15,-76 73 1-15,58-68 0 16,-58 68 0-16,44-61 1 0,-44 61 1 15,0 0-1-15,36-30 1 16,-39 45-3-16,-10 23-6 16,4 28-32-16,-10 4-1 15,16 3 0-15,17-11-2 16</inkml:trace>
  <inkml:trace contextRef="#ctx0" brushRef="#br0" timeOffset="14581.834">13969 921 19 0,'1'-65'25'16,"-1"65"1"-16,0 0-14 15,0-71 1-15,0 71 2 16,0 0 0-16,0 0-3 15,0 0 0-15,0 0 0 16,0 0-2-16,-28 75-3 16,36-2-2-16,-28 25-2 15,2 7-1-15,5 7 0 0,-4-17-1 16,11-9-2-16,5-17 1 15,6-18 0-15,0-26-1 16,7-15 1-16,-12-10 1 16,20-21-1-16,-12-9 1 15,-8 30-1-15,0 0 1 16,17-70-1-16,-17 70 1 15,18-52-1-15,-18 52 0 16,22-49 0-16,-22 49 1 16,0 0-1-16,40-58 0 15,-19 36 0-15,6 12 0 16,-4 16 1-16,-3 13-1 15,-11 16 0-15,-14 1 0 16,-10 5 0-16,-13-9-1 0,-5-3 0 16,-2-8-3-16,-6-8-6 15,11-6-17-15,-1-6-8 16,7-5-1-16,6-4 1 15</inkml:trace>
  <inkml:trace contextRef="#ctx0" brushRef="#br0" timeOffset="15001.8581">14372 1388 44 0,'19'6'31'16,"0"-2"0"-16,9-8-1 16,9 0-25-16,-2-8 1 15,-35 12-2-15,50-16-1 16,-50 16-1-16,48-23 1 15,-48 23-1-15,49-29 2 16,-49 29 1-16,0 0 0 16,51-51-1-16,-51 51 1 15,0 0-1-15,9-51 1 16,-9 51-2-16,0 0 1 15,0 0-1-15,-61-21-1 16,10 32 1-16,-9 12-1 0,1 14-1 16,8 10 0-1,16 11-1-15,30 1-3 0,30-6-2 16,39-19-7-16,8-19-9 15,22-6-17-15,8-16 2 16,14-10-2-16,2-9 1 16</inkml:trace>
  <inkml:trace contextRef="#ctx0" brushRef="#br0" timeOffset="15287.8744">15571 1242 55 0,'0'0'34'0,"0"0"1"15,0 0-1 1,-29-50-22-16,29 50-4 0,-51-9 0 16,51 9-1-16,-66 4 0 15,50 8-2-15,-63 10-1 16,-1 12-1-16,5 5-2 15,8 10 0-15,11 4 0 16,25-1-1-16,33-7-3 16,47-25-2-16,24-10-6 15,5-14-9-15,26-6-17 16,6-14 0-16,14-3-1 15,-4-9 0-15</inkml:trace>
  <inkml:trace contextRef="#ctx0" brushRef="#br0" timeOffset="15683.8971">16128 1236 74 0,'0'0'37'0,"0"0"-1"15,-39-45-4-15,39 45-22 16,-62 3-1-16,50 7-2 15,-65 14-2-15,4 11-1 16,4 0-2-16,10 8-1 16,16 0-1-16,23-2 0 15,20-7-1-15,24-16 2 16,15-14-2-16,10-14 1 15,11-13 0-15,-60 23-1 16,69-35 2-16,-69 35-1 0,72-43 1 16,-72 43-2-16,71-54 2 15,-71 54-1-15,62-50 0 16,-62 50 0-16,51-45-1 15,-51 45 1-15,0 0 0 16,0 0-1-16,52-30 0 16,-48 44-2-16,-10 13-3 15,-12 11-6-15,13 15-17 16,-5 5-7-16,14-1-2 15,11-10 0-15</inkml:trace>
  <inkml:trace contextRef="#ctx0" brushRef="#br0" timeOffset="16060.9186">16619 1257 46 0,'0'0'36'0,"15"-58"1"15,-15 58 0-15,0 0-12 16,-15-16-17-16,-4 28 0 15,-5 12-2-15,1 20-2 16,-1 9-2-16,7 6 1 16,7-5-4-16,17-7 2 15,11-19-2-15,8-13 1 16,10-18-1-16,8-13 1 15,4-13 0-15,-48 29-1 16,53-42 3-16,-53 42-3 16,65-54 2-16,-65 54-1 15,61-62 1-15,-61 62-1 0,62-55 1 16,-62 55-2-16,47-48 0 15,-47 48 1-15,0 0-1 16,0 0-2-16,52-33-2 16,-52 33-2-16,12 30-12 15,-24 6-18-15,-3 10 1 16,4-1-2-16,11-4 0 15</inkml:trace>
  <inkml:trace contextRef="#ctx0" brushRef="#br0" timeOffset="16417.939">17370 1173 53 0,'34'-75'38'0,"-34"75"0"15,0 0-1-15,0 0-20 16,0 0-10-16,0 0-1 15,-68-3-2-15,26 38-2 16,0 10-2-16,9-3 1 16,33-42-3-16,0 0 1 15,0 0 0-15,0 0 0 16,19 54 0-16,-19-54 0 15,0 0 0-15,52 6 0 16,-28-2 1-16,-5 2 1 16,-5 11-1-16,-13 11 1 15,-7 6 0-15,-16 10-2 0,-7 5-1 16,0-3-3-1,10-5-12-15,5-11-20 0,12-9 1 16,9-9-2-16,15-12 1 16</inkml:trace>
  <inkml:trace contextRef="#ctx0" brushRef="#br0" timeOffset="16758.9586">17627 1270 56 0,'0'0'36'16,"0"0"0"-16,0 0-1 0,0 0-27 16,0 0-1-16,57-37-2 15,-57 37 0-15,0 0-3 16,52-10 0-16,-52 10-1 15,46-18 0-15,-46 18-1 16,51-26 0-16,-51 26-1 16,0 0 1-16,56-63 2 15,-56 63-1-15,0 0 1 16,0 0 0-16,0 0 1 15,-56-17 0-15,9 41 1 16,-5 17-4-16,2 12-2 16,15 8-4-16,9-22-15 15,45-1-18-15,25-15 1 16,16-16-2-16,8-14 1 15</inkml:trace>
  <inkml:trace contextRef="#ctx0" brushRef="#br0" timeOffset="17453.9983">4806 2417 23 0,'0'0'27'0,"10"14"0"16,-15 7 1-16,-6 13-22 15,2 18-1-15,-5 15-1 16,2 17 0-16,-5 14-2 15,1 11 1-15,0 5-2 16,6 3-1-16,4-6-3 16,5-14-5-16,12-12-10 15,1-16-12-15,0-24 3 16,7-17-2-16</inkml:trace>
  <inkml:trace contextRef="#ctx0" brushRef="#br0" timeOffset="17643.0091">4524 3104 55 0,'-25'-9'33'16,"11"4"0"-16,14 5-1 16,13-15-24-16,16 5-4 15,17-11-3-15,18-8-5 16,15 4-9-16,4-13-14 15,8-1-3-15,3-6-4 16,-1-2 3-16</inkml:trace>
  <inkml:trace contextRef="#ctx0" brushRef="#br0" timeOffset="18026.031">5423 2320 49 0,'-26'15'32'0,"0"15"0"16,1 15 1-16,-3 9-26 15,4 20 2-15,-5 8-3 16,7 16 1-16,-3-1-3 16,8 3 0-16,3-8-1 15,4-7-1-15,7-13-1 16,7-8 0-16,5-21-1 15,4-14 0-15,4-17 0 16,3-14 1-16,1-13-1 16,3-11 1-16,-3-6-1 15,0-2 0-15,0-1 1 0,-2 2-1 16,-4 7 0-16,-1 10 0 15,-3 8 1-15,-11 8-1 16,15 20 0-16,-11 5 0 16,2 9-2-16,-1 7-1 15,7 7-5-15,-3-6-5 16,16 7-12-16,1-17-10 15,5-5 0-15,6-14 0 16</inkml:trace>
  <inkml:trace contextRef="#ctx0" brushRef="#br0" timeOffset="18358.05">5704 3039 64 0,'0'0'33'15,"-6"23"-2"-15,6-23-4 16,29 13-23-16,-1-11 0 15,17-4-1-15,6-7 1 16,8-6-2-16,2-8 0 16,2-2-1-16,-10-4 1 15,-4 1 0-15,-14-1 0 16,-18 8-1-16,-18 2 1 15,-13 13 0-15,-23 12 1 16,-10 14-1-16,-8 7 1 16,-4 14 0-16,-2 4 0 15,9 9-1-15,10 0 0 16,14-1-1-16,22-7-6 15,16-19-16-15,30-5-15 0,20-17 0 16,29-6-2-16,19-19 0 16</inkml:trace>
  <inkml:trace contextRef="#ctx0" brushRef="#br0" timeOffset="18861.0788">7872 2175 29 0,'-39'-9'28'16,"-1"19"2"-16,-5 22-1 15,-6 21-15-15,8 29-3 16,-5 13-5-16,11 18-1 15,5 1-2-15,6 8-1 16,10 2-5-16,7-11-5 16,15-6-11-16,8-22-10 15,5-15-3-15,5-18 1 16,0-18 1-16</inkml:trace>
  <inkml:trace contextRef="#ctx0" brushRef="#br0" timeOffset="19048.0895">7340 2979 54 0,'0'0'33'16,"4"15"-2"-16,21-12-1 15,13-13-18-15,18-5-18 16,15-18-9-16,17-4-15 15,8-9-3-15,4-10 2 16,-3-8-1-16</inkml:trace>
  <inkml:trace contextRef="#ctx0" brushRef="#br0" timeOffset="19242.1006">8241 2193 56 0,'-28'52'33'15,"-5"20"0"-15,-1 13-2 16,-6 10-26-16,11 13 0 15,-2 0-3-15,10 0-2 16,11-3-7-16,3-19-6 16,15-10-17-16,10-15-2 15,11-16-1-15,7-21 0 16</inkml:trace>
  <inkml:trace contextRef="#ctx0" brushRef="#br0" timeOffset="20242.1578">8424 2740 45 0,'-31'7'33'16,"0"10"2"-16,-2 12-3 16,6 11-23-16,-4-3-1 15,14 7-2-15,6-5-1 16,11 2 0-16,8-11-4 15,14-5 0-15,12-14-1 16,8-11 0-16,13-11-1 16,-1-13 0-16,3-7 0 15,-5-11-1-15,-8-3 0 16,-7-7-1-16,-11-1 0 15,-13-5 0-15,-11 8 0 16,-13 1 0-16,-6 11 1 16,-7 7 1-16,-3 12 0 0,0 10 1 15,3 12-1-15,6 11 2 16,8 5-1-16,14 7 1 15,10-3-1-15,12-3 0 16,14-3 0-16,8-9-1 16,9-6 0-16,3-8-1 15,1-4 1-15,-8-4 0 16,-8-2 2-16,-8 3 0 15,-11-1 0-15,-11 6 1 16,-15 8 2-16,-14 4 0 16,-11 9 0-16,-1 15 4 15,-11 6-4-15,2 14 1 16,-3 3 0-16,10 10-1 15,4-2 0-15,12 1-1 16,13-8-1-16,15-9-1 16,11-10 0-16,10-17-2 0,11-13 0 15,4-15-1-15,3-16 0 16,-5-15 0-16,-1-7-1 15,-11-9 0-15,-11-5 1 16,-9-5-1-16,-10 5 1 16,-12 4 0-16,-10 11 2 15,-8 13-1-15,-5 12 2 16,1 14-1-16,-1 11 1 15,3 12-1-15,7 10-1 16,9 2 0-16,9 2-2 16,9-9-2-16,13 0-3 15,5-13 2-15,14-1 1 0,0-13 1 16,5-2 2-16,-5-4 2 16,-3 0 2-16,-6 3 3 15,-7-1 0-15,-4 10 1 16,-22 3 1-16,14 15-2 15,-16 6-2-15,-1 10 1 16,-7 7-1-16,1 13 0 16,-6 4 0-16,3 5-1 15,-6-1 0-15,7-2 0 16,-3-9 0-16,5-6-2 15,4-12 1-15,7-19-1 16,-2-11 0-16,26-18 0 16,-7-15 1-16,6-9 0 15,1-8-1-15,-1-5 0 16,-4-3 2-16,-3 6-1 0,-4 7 0 15,-2 8 0-15,-7 10 1 16,6 4-3-16,2 6 0 16,0-2-5-16,20 14-14 15,0-13-18-15,10 0-1 16,9-6-1-16,10 3 0 15</inkml:trace>
  <inkml:trace contextRef="#ctx0" brushRef="#br0" timeOffset="21647.2381">10491 2751 14 0,'0'0'21'0,"17"15"-2"15,3-12-15-15,5-6-1 16,7-5 1-16,8-4 1 16,2-3 0-16,2-8 1 15,-2 0 1-15,-6-6 0 16,-5-2 0-16,-13-4 0 15,-7 0 0-15,-15 0 0 16,-11 5-1-16,-14 1 1 16,-4 12 0-16,-13 5-1 15,2 24-1-15,-9 6 1 16,3 21-1-16,0 8 1 15,12 8-1-15,6 0-3 0,15 2 1 16,11-7-2-16,17-9 0 16,18-8-4-16,18-19-5 15,32-1-16-15,7-17-9 16,14-6-2-16,7-10-1 15</inkml:trace>
  <inkml:trace contextRef="#ctx0" brushRef="#br0" timeOffset="21845.2495">11559 2492 31 0,'-49'30'28'0,"-13"8"2"15,-2 14-2-15,-3 8-18 0,-1 2-8 16,9 6 0-16,6-4-4 15,5-8-6-15,16-5-11 16,12-11-8-16,7-18-2 16,13-12 1-16</inkml:trace>
  <inkml:trace contextRef="#ctx0" brushRef="#br0" timeOffset="22029.26">11152 2578 72 0,'0'0'34'16,"-12"17"0"-16,9 1-7 15,12 15-20-15,5 2-5 0,14 0-1 16,17-1-7-16,9-12-8 16,21-2-19-16,5-9 2 15,13-8-3-15,1-10-2 16</inkml:trace>
  <inkml:trace contextRef="#ctx0" brushRef="#br0" timeOffset="22730.3001">11869 2573 59 0,'-28'22'33'16,"7"3"-2"-16,9 6-2 15,15-14-26-15,13 1 0 16,16-8-2-16,11-1 0 0,14-9 0 15,9-1-1-15,4-7 1 16,-1-5-1-16,-5-4 1 16,-7-5-1-16,-12-4 0 15,-12-5 1-15,-14-5-1 16,-14 1 1-16,-17 1 0 15,-15 4-1-15,-9 4 2 16,-8 14 0-16,-8 12 0 16,-2 19 0-16,-6 10 0 15,3 15 1-15,3 5-1 16,13 10 2-16,12-1-2 15,10-3 1-15,19-9-2 16,15-8 1-16,20-13-2 16,18-15-1-16,18-10-3 0,6-14-4 15,9-5-4-15,-5-22-2 16,10 5 2-16,-15-20-2 15,-3 12 3-15,-19-8 1 16,-14 13 5-16,-17 3 4 16,-13 10 4-16,-10 26 5 15,-19-6 0-15,-1 28 1 16,-11 6 0-16,6 19 2 15,-8-2-3-15,10 12 2 16,-3-5-3-16,14 6-1 16,1-10-2-16,10-4 0 15,2-13-1-15,9-6-1 16,0-18-1-16,7-12 0 15,3-10 0-15,4-13-1 0,-2-10 1 16,-1-4 0-16,-1-9 0 16,-2 0 0-16,-1 3 1 15,-5 5-1-15,-1 3 0 16,-3 5 0-16,1 5 0 15,4 6-2-15,6 5-2 16,0-3-5-16,17 14-11 16,-1-12-19-16,15 3 1 15,2-6-2-15,7-3 1 16</inkml:trace>
  <inkml:trace contextRef="#ctx0" brushRef="#br0" timeOffset="22915.3107">13404 1978 61 0,'-37'43'37'0,"-2"15"-3"16,-2 14 0-16,7 19-26 16,-3 4-2-16,13 8-1 15,2-1-3-15,8-7-6 16,10 3-7-16,0-18-19 15,11-14-5-15,1-19 1 16,6-17-2-16</inkml:trace>
  <inkml:trace contextRef="#ctx0" brushRef="#br0" timeOffset="23345.3353">13089 2347 61 0,'3'10'35'15,"16"0"-1"-15,11-6 0 16,23-1-31-16,6-8 2 16,12 1-1-16,2-7-2 15,2 1 0-15,-7 1-1 16,-6 0 0-16,-17 3 1 15,-13 7 0-15,-17 3 0 16,-15 7 1-16,-15 3 0 16,-10 9 0-16,-8-1-1 15,0 3 0-15,2 0-1 16,4-1 0-16,9-5 0 0,14-1-1 15,13-6 0-15,11-2 0 16,11-2 0-16,3 2 0 16,0 3 0-16,2 5 0 15,-11 8 1-15,-8 6 1 16,-12 6-1-16,-13 6 1 15,-10 3-2-15,-7-1 2 16,-4-2-5-16,-6-11-6 16,15-4-29-16,-6-11 1 15,9-8-1-15,5-15-2 16</inkml:trace>
  <inkml:trace contextRef="#ctx0" brushRef="#br0" timeOffset="24133.3803">14934 2381 53 0,'-15'-10'32'15,"-7"4"-2"-15,-7 7-8 0,-9-2-15 16,-3 15-1-16,-11 1 1 15,-1 17-1-15,-8 1 1 16,12 8-2-16,-2 2 0 16,10 6 0-16,9-1-1 15,15 0-1-15,13-3-1 16,18-7-1-16,13-5 0 15,12-7 0-15,8-10-1 16,9-11 0-16,6-12 0 16,1-13-1-16,-2-13 1 15,-2-10-1-15,-9-9 1 16,-5-4-1-16,-9-2 1 15,-8 1-1-15,-9 7 2 16,-8 9-1-16,-6 9 1 0,-9 15-1 16,4 17-1-16,-19 19 1 15,5 18 0-15,0 9 1 16,1 11-1-16,3 3 1 15,5 3-1-15,10-5-1 16,9-3-4-16,9-21-5 16,21 1-9-16,-1-20-14 15,13-10-3-15,0-14 0 16,4-6 1-16</inkml:trace>
  <inkml:trace contextRef="#ctx0" brushRef="#br0" timeOffset="24466.3994">15490 2518 51 0,'0'0'34'0,"-20"9"-1"15,9 8 1-15,-4 4-24 16,5 11-2-16,-4-2-1 16,9 8-2-16,-4-7-1 15,6 1 0-15,1-7-1 16,4-6 0-16,-2-19-1 15,19 12 0-15,-2-24-2 16,5-7-1-16,2-13 1 16,6-8-1-16,4-8 1 15,-2-3 0-15,2-1 0 16,-2 4 0-16,-4 7 1 15,-2 9 0-15,-4 13 1 16,-8 19-1-16,-5 15 0 16,-4 18-1-16,-4 12-2 0,-4 7-1 15,5 12-10-15,-4-5-23 16,7 3 0-16,2-9-2 15,10-8 1-15</inkml:trace>
  <inkml:trace contextRef="#ctx0" brushRef="#br0" timeOffset="25201.4414">16542 2545 45 0,'0'0'29'0,"0"0"2"16,37-7-3-16,3 0-27 16,10-1 0-16,8-2-1 15,6-4 2-15,2 0 0 16,-1-4 1-16,-4 5 1 15,-12-9 1-15,-9 6-1 16,-15-8 1-16,-10 5-1 16,-15-7 2-16,-6 7-2 0,-14-3 0 15,-8 5-1-15,-9 3-1 16,-4 8 1-16,-9 8 0 15,-1 10 0-15,-4 10-1 16,8 12 0-16,3 7-1 16,11 6-1-16,14 4 0 15,18 1 0-15,20-4-1 16,19-7-1-16,23-7-4 15,9-19-3-15,22-2-8 16,-3-24-7-16,19-4-12 16,-6-18-1-16,0-4 1 15</inkml:trace>
  <inkml:trace contextRef="#ctx0" brushRef="#br0" timeOffset="25546.4612">17686 2312 44 0,'-51'37'32'0,"-6"10"1"16,-4 9 0-16,8 5-24 15,-10-6-4-15,13 3 1 16,6-9-4-16,10-8-2 16,14-10-5-16,6-19-5 15,14-12-10-15,15-6-10 16,5-13-1-16,0-18 6 15,10 6 10-15,-8-17 4 16,1 3 9-16,-5-3 9 16,-7-1 12-16,-1 15 13 0,-9-1 0 15,7 17-7-15,-16-6-6 16,8 24-4-16,0 0-3 15,19 17-6-15,-5 4-2 16,9 5-3-16,5 5-2 16,10-3-3-16,12 8-7 15,-3-17-13-15,16 0-12 16,4-14-1-16,7-11 1 15</inkml:trace>
  <inkml:trace contextRef="#ctx0" brushRef="#br0" timeOffset="25770.474">18340 1757 62 0,'-47'55'37'0,"2"15"-2"16,2 7 1-16,8 7-33 15,4 3 1-15,11 5-2 16,7-2-3-16,7-6-3 16,14 4-9-16,-5-21-17 15,14-3-4-15,-2-12 0 16,1-14-1-16</inkml:trace>
  <inkml:trace contextRef="#ctx0" brushRef="#br0" timeOffset="25959.4848">18046 2305 66 0,'-11'-4'36'16,"11"4"-2"-16,0 0 0 15,0 0-37-15,37 10-3 16,-3-12-7-16,18 5-16 15,3-4-5-15,9 0-1 16,4-5 1-16</inkml:trace>
  <inkml:trace contextRef="#ctx0" brushRef="#br0" timeOffset="26336.5064">18620 2290 53 0,'-26'23'34'0,"10"-3"-1"15,12-5 0-15,11-4-31 16,11-4 0-16,13-4-1 16,6-9 0-16,5-2 0 15,0-5 0-15,-4-2-1 16,-4-3 0-16,-9-2 0 15,-11 0 0-15,-9 2-1 16,-15 1 1-16,-10 4 0 16,-12 5 2-16,-5 8 1 15,-11 6-1-15,0 10 2 16,-4 3-1-16,4 10 1 0,8 5-2 15,11 6 1-15,10-1-3 16,18 2 0-16,17-6-2 16,11-9-3-16,23 0-3 15,3-20-5-15,26 3-10 16,-1-19-12-16,4-4-1 15,-6-16 1-15</inkml:trace>
  <inkml:trace contextRef="#ctx0" brushRef="#br0" timeOffset="26665.5252">19207 2333 30 0,'-35'38'30'0,"3"8"0"16,2 0 0-16,2 0-21 0,11 4-5 15,4-11 1-15,8 0-3 16,4-15 0-16,12-10 0 15,-1-14 0-15,6-8 0 16,-1-11 1-16,-1-9 0 16,-5-9-2-16,4-7 1 15,-6-7 1-15,2-2-2 16,1-2 2-16,0 6-1 15,3-5 2-15,4 9-1 16,4 2 0-16,3 8 1 16,1 6-2-16,4 8 1 15,-3 7-2-15,-2 4-2 16,4 17-7-16,-11-2-11 15,6 10-16-15,-6 2-1 16,4 4-1-16,-2 0 1 0</inkml:trace>
  <inkml:trace contextRef="#ctx0" brushRef="#br0" timeOffset="27041.5467">19694 2211 48 0,'-13'-6'33'15,"-2"12"1"-15,-4 2-1 16,8 8-25-16,-12 2-3 15,4 12 0-15,-9 6-1 16,9 7-1-16,-3 2-1 16,4 2 1-16,1-6-1 15,3 1-1-15,5-11 1 16,6-7-1-16,3-24 0 0,12 7 0 15,3-23 1-15,7-10-2 16,2-10 2-16,5-8-1 16,5-7 1-16,3 0-1 15,1-2 1-15,-3 11 0 16,-5 5 0-16,-3 9 0 15,-6 10 0-15,-2 11-1 16,-7 11 0-16,-5 9-1 16,-3 10-1-16,-2 4-3 15,3 11-3-15,-6-5-7 16,14 12-24-16,-8-6 0 15,5 1-2-15,0-9 2 16</inkml:trace>
  <inkml:trace contextRef="#ctx0" brushRef="#br0" timeOffset="27472.5713">20375 2192 58 0,'-22'-16'37'15,"-1"7"0"-15,-9 0-1 16,1 15-21-16,-7-2-10 16,1 17 0-16,-7 6 0 15,6 13-1-15,-1 3-1 16,8 9-1-16,6-1-1 15,11 0 0-15,6-7-1 16,15-5 0-16,8-13 0 0,8-14 0 16,7-14 0-16,4-15-1 15,4-11 1-15,2-12 0 16,0-3-1-16,-7-7 1 15,-3 5-1-15,-4 6 1 16,-9 5 0-16,-5 14-1 16,-12 20 1-16,0 0 0 15,0 0 0-15,-15 33 0 16,4-2-1-16,0 1-2 15,8 6-2-15,0-14-6 16,20 7-16-16,3-23-11 16,12-7 0-16,6-20 1 15,14-9 0-15</inkml:trace>
  <inkml:trace contextRef="#ctx0" brushRef="#br0" timeOffset="27658.582">20841 1737 88 0,'-47'48'40'15,"4"26"0"-15,-4 7 0 16,12 9-37-16,3 3 0 16,11 2-3-16,12-2-6 15,0-15-11-15,16 2-23 16,3-17 2-16,6-8-3 15,0-16 1-15</inkml:trace>
  <inkml:trace contextRef="#ctx0" brushRef="#br0" timeOffset="28362.6222">22065 1666 52 0,'-25'-54'33'16,"-11"2"-1"-16,-5 15 1 16,-9 15-26-16,3 20-2 15,-7 15 1-15,3 26 0 16,-3 20-1-16,5 18-2 15,-2 18 1-15,11 11-3 16,4 10 1-16,7 6-1 0,8 1-1 16,10-12-2-16,19-6-5 15,1-19-7-15,19-10-18 16,0-20-1-16,6-18-3 15,-1-26 1-15</inkml:trace>
  <inkml:trace contextRef="#ctx0" brushRef="#br0" timeOffset="29142.6669">21393 2190 75 0,'-27'-12'37'0,"11"5"-1"15,16 7 0-15,0 0-29 0,27-5-6 16,13 5-1-16,11-2 0 15,11 0 0-15,10 0 1 16,3-2-1-16,3 1 0 16,-4 1 1-16,-7 0-1 15,-13 1 0-15,-10 1 0 16,-11 1 0-16,-16 3-1 15,-17-4 1-15,-13 15 0 16,-13-4 0-16,-8 4 1 16,-3 5 0-16,-2 7 0 15,0 0-1-15,2 7 1 16,12 0 0-16,8 1 0 15,17-2-1-15,16-4 0 16,14-6 0-16,13-8 0 0,12-10-1 16,3-13 0-16,4-7 0 15,-2-13-2-15,-3-4 1 16,-13-10-1-16,-10 3 0 15,-13-12 0-15,-6 4 1 16,-12 2 1-16,-8 6 2 16,-4 7 1-16,-9 3 0 15,2 10 1-15,-4 5 0 16,5 12 0-16,4 6 0 15,11-4-2-15,-1 20 1 16,15-2-1-16,11-2-1 16,11 1 0-16,6 0 1 15,7 2-1-15,1-1 0 16,-1 2 0-16,-5 4 0 0,-9 3 0 15,-10 4 0-15,-12 7 0 16,-11 3-1-16,-10 8 2 16,-7-2-1-16,-6 0 0 15,-2-5 0-15,1-5 0 16,4-10 1-16,-1-7 0 15,9-14 0-15,10-6 1 16,4-23 0-16,10-4 0 16,6-12 1-16,5-6-1 15,3-8 0-15,7-1 0 16,0 1 0-16,-1 4-1 15,-4 5 0-15,-5 11 0 16,-4 5-1-16,-5 10-1 16,2 4-3-16,-3-2-2 15,12 15-12-15,-6-10-19 0,18 8 0 16,5-9-2-16,11 9 1 15</inkml:trace>
  <inkml:trace contextRef="#ctx0" brushRef="#br0" timeOffset="29375.6802">23322 2051 77 0,'-30'-1'36'0,"-4"2"0"15,-3 11 0-15,-9 2-29 16,3 11-1-16,-6 4 0 15,5 9-1-15,-1 1-2 16,11 10-1-16,11-3 0 0,14-3-2 16,22-7-2-16,13-10-4 15,25 3-12-15,5-22-20 16,20-4 1-16,2-17-2 15,4-2 1-15</inkml:trace>
  <inkml:trace contextRef="#ctx0" brushRef="#br0" timeOffset="29743.7012">23512 2176 75 0,'-27'17'36'15,"9"-3"-2"-15,17 1 2 16,1-15-32-16,32 20 0 0,2-18 0 15,8-1 0-15,6-7-1 16,3-1 0-16,-2-6-1 16,-7-5-1-16,-3-5 0 15,-5-2 1-15,-10-3-1 16,-11-2 0-16,-9 4-1 15,-12 2 1-15,-12 5 0 16,-12 8 2-16,-15 13-2 16,-12 13 1-16,-7 8 1 15,4 8-2-15,1 5 1 16,14 5-1-16,15-1 0 15,25-4-2-15,23-3-1 16,22-15-5-16,27 9-15 0,4-18-18 16,9-1 1-1,-3-8-2-15,-1-2 1 0</inkml:trace>
  <inkml:trace contextRef="#ctx0" brushRef="#br0" timeOffset="30653.7533">5093 4051 3 0,'12'-27'23'0,"1"6"-2"16,-3 7-7-16,-3-2 2 15,-7 16 1-15,0 0-3 16,11 11 0-16,-15 9-4 15,5 20-1-15,-4 9-3 16,5 17-2-16,-4 12-1 16,4 14-1-16,-1-4 1 15,2 0-2-15,6-10 1 16,4-12-1-16,5-23 2 0,5-21-1 15,3-29 2-15,7-21-2 16,4-26 1-16,5-14 0 16,-4-15 0-16,0-9-1 15,-1-6 0-15,-6 0-3 16,0 10-1-16,-9 8-5 15,3 23-8-15,-14 7-15 16,8 20-4-16,-1 14-2 16,0 16 1-16</inkml:trace>
  <inkml:trace contextRef="#ctx0" brushRef="#br0" timeOffset="31405.7963">5897 4269 60 0,'0'0'32'15,"-6"10"1"-15,18-9-2 16,15-2-29-16,0-4 0 15,9-1-1-15,5-8 0 16,4-1 1-16,-2-6 0 16,-4-1 2-16,-7-8-2 15,-8 1 1-15,-13-4 1 16,-8 1-1-16,-15 1 0 0,-8 3 0 15,-10 5-1-15,-7 10 0 16,-6 12-2-16,-3 15 1 16,-3 16-1-16,7 17 1 15,-1 10-1-15,10 11 0 16,10 3 0-16,9 1 0 15,17-9 0-15,17-8 0 16,16-15-1-16,20-16-1 16,23-17 0-16,10-18-2 15,14-7-2-15,-6-20-3 16,14-1-3-16,-16-15-1 15,2 7 0-15,-26-9 0 16,-12 12 5-16,-21 3 3 16,-15 9 5-16,-9 13 4 15,-19 6 4-15,5 13 3 0,-32 21 1 16,13 17 0-16,-10 2-2 15,8 17-2-15,-5 0-2 16,8 11-1-16,0-3-2 16,7-3-1-16,5-11 0 15,6-7-1-15,4-15 1 16,6-10 0-16,5-16-1 15,3-18 0-15,1-14 0 16,1-12-1-16,0-10 2 16,-2-9 0-16,-4-7-1 15,-4-1 1-15,-6 4-1 16,1 12 1-16,-7 9 0 15,0 7-1-15,4 13 0 16,4 4-1-16,6 9 0 0,10 0-2 16,10 1-3-16,7-10-6 15,22 4-15-15,5-14-10 16,13-1-1-16,1-11-1 15,2-3 1-15</inkml:trace>
  <inkml:trace contextRef="#ctx0" brushRef="#br0" timeOffset="31592.807">7615 3504 64 0,'-24'22'35'16,"-4"18"-1"-16,-6 18 0 16,1 10-25-16,5 20-2 15,0 5-3-15,8 14-1 16,2-3-2-16,4-1-3 15,7-5-4-15,2-19-7 0,16-8-24 16,-5-16 1-16,3-14-1 16,-3-22 1-16</inkml:trace>
  <inkml:trace contextRef="#ctx0" brushRef="#br0" timeOffset="31923.8259">7372 3983 65 0,'0'0'36'15,"0"0"0"-15,0 0 0 16,23 10-25-16,-1-8-4 0,15 2-2 16,6-5-1-1,8-2 0-15,3-4-1 0,8-1-1 16,-3 1 0-16,-4-1 0 15,-5 1-1-15,-3 5 0 16,-13 4 1-16,-6 7-1 16,-11 8-1-16,-7 8 1 15,-11 9-1-15,-4 5 0 16,-8 7 0-16,2 5-1 15,-4 2-2-15,-1-6-2 16,10 3-5-16,-6-24-15 16,17 0-14-16,-5-26 0 15,24-5 1-15,-4-19 0 16</inkml:trace>
  <inkml:trace contextRef="#ctx0" brushRef="#br0" timeOffset="32067.8342">8005 3659 82 0,'-15'-9'35'15,"4"10"-5"-15,11 9-7 16,3 1-55-16,22 4-1 16,8-3-3-16,14 9 1 15</inkml:trace>
  <inkml:trace contextRef="#ctx0" brushRef="#br0" timeOffset="32331.8493">8779 3981 52 0,'-23'0'35'15,"-2"-8"-1"-15,-4 2 1 16,-11-9-18-16,2 15-9 16,-9 1-1-16,1 15 0 15,-1 5-2-15,4 10 0 16,1 6-1-16,12 8-1 15,9 1-1-15,12 4-2 16,15-7-2-16,12-10-1 16,21-3-6-16,9-20-8 15,21-2-20-15,4-16-1 16,11-8 0-16,1-12 0 15</inkml:trace>
  <inkml:trace contextRef="#ctx0" brushRef="#br0" timeOffset="32715.8712">9226 3985 58 0,'-16'-8'37'16,"-2"7"-1"-16,-7-6 1 16,7 13-26-16,-15-5-1 15,4 15-3-15,-8 4-1 16,-2 14-1-16,-4 6-1 15,3 6-1-15,1 2-1 16,8 1 0-16,7-3-1 16,10-5-1-16,13-11 0 15,15-14-1-15,13-12 0 16,8-15 0-16,11-12 1 15,3-14-1-15,4-7 0 0,1-8 1 16,-3-6 0-16,-7 5 0 16,-11 8 0-16,-5 7 0 15,-14 15 0-15,-14 23 0 16,0 0 0-16,-13 25 0 15,-4 14-1-15,-2 6-1 16,5 7-1-16,0-1-3 16,19 8-7-16,-3-20-18 15,22-6-7-15,6-15-2 16,11-14 3-16</inkml:trace>
  <inkml:trace contextRef="#ctx0" brushRef="#br0" timeOffset="32938.884">9817 3560 68 0,'-17'15'37'0,"-14"21"0"16,-3 25 1-16,-12 9-26 15,10 21-4-15,-3-2-3 16,10 4-2-16,4-5-3 15,13-11-1-15,18-11-4 16,9-26-5-16,23-7-14 16,9-33-14-16,17-18 1 15,5-22-1-15,14-18 1 16</inkml:trace>
  <inkml:trace contextRef="#ctx0" brushRef="#br0" timeOffset="33110.8938">10415 3384 77 0,'-29'28'41'16,"-14"33"-1"-16,-6 33 0 15,-12-2-27-15,4 21-7 16,3 0-3-16,6-7-2 16,16-7-4-16,12-17-7 15,26-7-27-15,8-18-4 16,17-14 0-16,7-14-1 15</inkml:trace>
  <inkml:trace contextRef="#ctx0" brushRef="#br0" timeOffset="33778.932">10665 3956 46 0,'0'-19'32'15,"0"2"2"-15,0 17-2 16,-13-19-22-16,13 19-3 16,-15 24-1-16,5 7 1 15,-4 2-1-15,1 9-2 16,1 1-1-16,3 3 1 15,6-3-2-15,8-5 0 16,4-13 0-16,9-9-2 16,6-11 0-16,7-10 1 15,5-11-1-15,2-6 0 16,1-5 1-16,-2-7-2 15,2 1 1-15,-6-1-1 0,-4 8 0 16,-7 3 0-16,-6 11 0 16,-3 12 0-16,-6 20 0 15,-7 13 0-15,-5 23 1 16,-4 14-1-16,-8 16 1 15,-4 15-1-15,-7 8 1 16,-5 7 0-16,-7-3 1 16,0-4-1-16,-2-15 1 15,3-15-1-15,3-13-1 16,-1-22-3-16,11-17-1 15,-2-28-5-15,18-6-9 16,-8-23-14-16,9-11-5 16,-2-18 3-16,1-11-1 15</inkml:trace>
  <inkml:trace contextRef="#ctx0" brushRef="#br0" timeOffset="34341.9642">6252 4743 14 0,'-40'-6'26'0,"14"6"0"15,7-4 1-15,19 4-17 16,12-7-5-16,18 2 0 15,20 4 0-15,19-7 1 16,26 7 0-16,24-10 1 16,33 7-1-16,23-9 0 15,28 3-2-15,17-3 0 0,18 2-2 16,14 1 1-16,10 1-2 15,8-1 1-15,12 1 0 16,50-2 2-16,-31 1-2 16,9-7 0-16,9 1 0 15,3-3 0-15,4 0 0 16,-12-2-1-16,-16 5 0 15,-69 5-2-15,15 0-2 16,-35 14-6-16,-41-4-7 16,-26 10-15-16,-36 1-4 15,-28 4-1-15,-26-2 0 16</inkml:trace>
  <inkml:trace contextRef="#ctx0" brushRef="#br0" timeOffset="37286.1326">1839 6365 15 0,'-4'-26'23'0,"-15"-5"1"16,-4 4-12-16,-1 9 2 16,-11-2-1-16,6 12 1 15,-12-3-1-15,9 13-1 16,-12-3-2-16,8 16-2 15,-2 4-2-15,11 19 1 16,-3 8-3-16,8 19-1 16,6 4 0-16,6 5 1 15,10-5-2-15,14-2 1 0,13-16-2 16,9-15 0-16,11-24 0 15,12-22 0-15,6-18-1 16,4-14-1-16,1-15 1 16,-8-6-1-16,-4-5 2 15,-7-2-2-15,-8 6 2 16,-11 7-1-16,-9 10 1 15,-8 15-1-15,-4 18 0 16,-11 14 0-16,5 43 0 16,-7 15 0-16,-1 24 0 15,-1 20 2-15,-2 19-2 16,4 16 2-16,-1 6-2 15,-2 1 2-15,-3-5 0 16,-3-8 1-16,-6-10-2 16,-8-13 1-16,-15-19 0 0,-6-15 0 15,-10-20-1-15,-3-18-2 16,-1-21-3-16,-2-28-5 15,15-11-7-15,5-32-22 16,21-16 2-16,16-21-3 16,19-8 3-16</inkml:trace>
  <inkml:trace contextRef="#ctx0" brushRef="#br0" timeOffset="37557.1481">3015 6357 46 0,'19'3'33'0,"-15"7"2"16,-4 11-1-16,-6-2-15 15,-1 14-10-15,-2 5-3 16,2 9-1-16,-1 5-1 15,3 7 1-15,0 1-2 16,2-4-1-16,7-3-4 16,2-10-1-16,9-4-11 15,1-22-21-15,14-14-1 16,7-22 1-16,11-12-1 15</inkml:trace>
  <inkml:trace contextRef="#ctx0" brushRef="#br0" timeOffset="37759.1597">3578 6247 63 0,'-13'26'36'16,"-6"14"-1"-16,-2 15 1 16,-1-3-18-16,2 10-13 15,4-3-2-15,7-4 0 16,4-2-2-16,6-9-2 15,8-3-5-15,-2-18-7 16,15-8-20-16,-3-16-3 16,3-11-1-16,0-15 1 15</inkml:trace>
  <inkml:trace contextRef="#ctx0" brushRef="#br0" timeOffset="37932.1696">3328 5637 75 0,'-34'-11'39'0,"-1"8"-2"16,6 11-2-16,6-1-42 16,1 1-21-16,15 3-8 15,5 0-1-15,10 1 0 16</inkml:trace>
  <inkml:trace contextRef="#ctx0" brushRef="#br0" timeOffset="38300.1906">3741 5752 69 0,'-17'-5'37'15,"3"5"-1"-15,-1 1-1 16,15-1-35-16,-9 3-9 15,9-3-8-15,0 0-17 16,0 0-3-16,18-1 2 16,-4-1-1-16</inkml:trace>
  <inkml:trace contextRef="#ctx0" brushRef="#br0" timeOffset="38593.2074">3799 5217 32 0,'0'0'31'0,"15"13"2"15,4 14-2-15,6 18-24 16,5 15-1-16,9 23-1 15,-2 17 2-15,1 22-2 16,-4 15-2-16,-12 10-4 16,-9 8 1-16,-16-6-2 15,-6-4-2-15,-18-18-7 16,-4-16-20-16,-11-16 0 15,-5-23-1-15,-2-22 3 16</inkml:trace>
  <inkml:trace contextRef="#ctx0" brushRef="#br0" timeOffset="38856.2224">2974 5368 52 0,'-95'52'36'0,"-1"31"0"16,4 30-1-16,-3 25-26 15,21 33 0-15,11 10-3 16,26 17 0-16,30-3-1 15,38-8-2-15,33-14-6 16,29-30-5-16,40-29-19 16,13-32-8-16,10-26 0 0,-2-27-4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25:18.2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9693 5261 4 0,'0'0'13'15,"0"0"0"-15,0 0-1 16,0 0 0-16,7-14-3 16,-7 14 0-16,-3-14-3 15,-1 1 1-15,4 13-4 16,-10-23 0-16,1 11 1 15,-1-3-1-15,-4 1 1 16,-1-5-3-16,1 0 3 16,-9-3-3-16,5-4 4 0,-2-4-4 15,-3 0-1-15,-5-5 1 16,3-2-1-16,-6-6 1 15,-3 2-1-15,-2-3 1 16,-6-1-2-16,-3 1 2 16,-3-1-1-16,-1-3 1 15,-1 0-1-15,-1-1 0 16,2-3 1-16,-4-4 0 15,4-3 1-15,-2-4-1 16,1-4 1-16,-1-1 0 16,-3-3 0-16,-2-2-1 15,0 3 0-15,-5-2 0 16,2 1 0-16,-1-2-1 15,-4 3 1-15,2-4 0 0,2 0 0 16,1-1 0-16,-1-1 0 16,3-1 0-16,-5 0 0 15,1-2 0-15,2-3-1 16,1 2 0-16,-3 0 0 15,2 1 1-15,3-4-2 16,-6 2 3-16,3 2-2 16,1 8 1-16,0 3 0 15,-2 3 1-15,1 3-1 16,-4 4 1-16,3 8-1 15,2 1 0-15,5 5 0 16,1 1-1-16,7 1 0 16,5 4-4-16,4 2-3 15,16 11-8-15,-2-3-9 16,8 9-7-16,8 7 1 0,6 12 0 15</inkml:trace>
  <inkml:trace contextRef="#ctx0" brushRef="#br0" timeOffset="1202.0688">9649 5269 2 0,'0'0'5'0,"-10"14"-1"16,10-14 0-16,0 0-1 16,-5 11 0-16,5-11-1 15,0 0 1-15,4 10 1 16,-4-10 1-16,11-2 0 15,1-5 1-15,1-7 1 16,7-3 2-16,5-9-2 16,9-8 0-16,7-11-4 15,8-4 1-15,5-10-1 16,10-7 0-16,5-3-3 15,3-4 0-15,5-4 1 16,0-1 1-16,4-5 0 16,5-3 2-16,1-4-1 15,7-3 0-15,-4-2 0 16,11-5 1-16,-2-5-2 0,7-2 0 15,3-6 0-15,5-3 0 16,3-2 0-16,-1 0 0 16,5-3 0-16,2 1-1 15,6-1 0-15,5-1 0 16,-7 2-1-16,2 2-1 15,-1 3 2-15,1 3-3 16,-4 4 2-16,-6 7-2 16,-7 10 1-16,-17 8-1 15,-9 14-1-15,-16 11-1 16,-14 12 0-16,-16 10-1 15,-10 11-5-15,-16 4-6 0,-8 9-11 16,-6 12 2-16,0 0 0 16</inkml:trace>
  <inkml:trace contextRef="#ctx0" brushRef="#br0" timeOffset="2012.1151">11520 2972 5 0,'-15'-8'21'0,"15"8"1"16,-14-3 1-16,14 3-16 16,0 0 0-16,0 0 1 15,24-12-1-15,-7-1 1 16,14 3-1-16,1-8 1 15,15 8-2-15,1-5-2 16,11 6-1-16,-1-1-1 0,4 6-1 16,-3 4 0-16,-2 0-1 15,-5 4 0-15,-7 1 0 16,-7 1 0-16,-8-2 0 15,-5 0 0-15,-10-1 1 16,-5 1 0-16,-10-4 0 16,0 14-1-16,-8-1 1 15,-8 7 0-15,-4 5 0 16,-8 8-1-16,-2 9 1 15,-4 9-1-15,0 8 0 16,-1 0-2-16,-1-3-5 16,9 8-12-16,3-7-11 15,3-11-1-15,7-4 0 16</inkml:trace>
  <inkml:trace contextRef="#ctx0" brushRef="#br0" timeOffset="2886.1651">8080 3209 0 0,'0'0'19'15,"-12"7"2"-15,12-7-11 16,0 0 1-16,0 0 0 15,0 0-2-15,0 0-1 16,0 0-1-16,0 0-2 16,-10 22 1-16,4 3-2 0,-1 12-1 15,-5 5 0-15,-2 6 0 16,-4 5 0-16,-2 3-1 15,0-9 0-15,3-6 0 16,0-9 0-16,6-9-1 16,4-11 1-16,7-12-2 15,0 0 0-15,18-32 2 16,-1-1-1-16,3-8 1 15,1-14-2-15,5-4 2 16,-1-4-1-16,0 2 2 16,-5 4-1-16,-2 10 0 15,-5 5 0-15,0 16 1 16,-4 10-1-16,-9 16 1 15,19 2-1-15,-7 12-1 16,4 8 0-16,7 4-1 0,8 2-1 16,14-6-5-16,21 2-14 15,15-16-12-15,13-7-1 16,15-8 0-16,7-15-1 15</inkml:trace>
  <inkml:trace contextRef="#ctx0" brushRef="#br0" timeOffset="4064.2325">6969 2807 9 0,'4'-12'23'15,"-5"-6"-1"-15,5 7 1 16,-4 11-15-16,-2-12-1 15,2 12 0-15,-7 15-2 16,1 8 1-16,-11 6-1 16,2 10 0-16,-4 3-2 15,-3 9 2-15,-2-4-2 16,6 0 1-16,-1-10-1 15,7-3-2-15,0-13 1 16,9-8-1-16,3-13 1 0,0 0 0 16,15-28 0-16,-4-3 0 15,2-11 2-15,4-5-2 16,1-10 1-16,5-3-1 15,-3-3 0-15,3 4 0 16,-4 4 0-16,3 10-2 16,-3 9 3-16,1 11-2 15,-4 10 0-15,0 14-1 16,1 12 1-16,0 12-1 15,0 12 0-15,-2 5 1 16,4 14-1-16,-3 4 0 16,1 8-2-16,-9-4-4 15,3 7-2-15,-10-10-5 16,4 0-15-16,-8-10-4 0,-1-13-1 15,-3-15 1-15</inkml:trace>
  <inkml:trace contextRef="#ctx0" brushRef="#br0" timeOffset="4225.2417">6989 2992 59 0,'-18'-10'32'0,"18"10"-1"16,0 0 0-16,20-13-27 15,18 1-7-15,23 5-14 16,15-12-12-16,12-1-3 15,18-1 0-15,12-2-1 16</inkml:trace>
  <inkml:trace contextRef="#ctx0" brushRef="#br0" timeOffset="5351.3061">12743 2969 13 0,'0'0'24'0,"0"0"0"15,0 0-9-15,0 0-4 16,0 0-3-16,0 0 0 16,-2 18-1-16,-1 6-1 15,0 0-2-15,3 12 1 16,-4 9-1-16,1 11 0 15,1 3-2-15,0 3 0 16,-2 1-1-16,3-3-1 0,-4-5 2 16,1-9-2-16,3-11 2 15,-3-9-2-15,4-11 2 16,0-15-1-16,0 0-1 15,8-16 1-15,-2-14-1 16,3-8 1-16,-3-12-1 16,2-6 1-16,-1-6-1 15,1-4 0-15,-2 1 1 16,1 4-1-16,-1 4 1 15,1 6-1-15,0 6 1 16,3 9-1-16,4 7 0 16,4 5 0-16,2 7 0 15,3 3 0-15,5 5 0 16,0 5 0-16,1 5-1 0,-5 2 1 15,-1 6 0-15,-4-1 0 16,-10 6 0-16,-4 2 0 16,-10 2 0-16,-9 6 1 15,-5-3-1-15,-8 7 1 16,-2-3-1-16,-1 4 0 15,1-2 0-15,2-3 0 16,9-3 0-16,8-3-1 16,12-3 1-16,9-6 0 15,16-4-1-15,8-6 1 16,6-1-1-16,1-2 1 15,-1 2 1-15,-4 2 0 16,-10 6 1-16,-13 9 0 16,-21 10 0-16,-18 13 1 15,-17 6 0-15,-9 8-1 0,-9 2 1 16,1-1-3-16,4 1-6 15,6-17-15-15,16-5-11 16,15-15-2-16,18-17 0 16,0 0 0-16</inkml:trace>
  <inkml:trace contextRef="#ctx0" brushRef="#br0" timeOffset="5997.3431">9336 4855 5 0,'0'0'26'0,"0"0"2"15,22-30 0-15,6 1-17 16,4-18-3-16,13-3 0 15,3-12-1-15,6 1-3 16,-1-2-2-16,-4 5-3 16,-3 8-5-16,-12 2-5 15,-4 15-13-15,-11 9-5 16,-15 10 1-16</inkml:trace>
  <inkml:trace contextRef="#ctx0" brushRef="#br0" timeOffset="6297.3602">9737 4433 4 0,'0'0'28'16,"0"0"0"-16,13-6 2 16,1 8-18-16,0-5 0 15,12 11-2-15,5-2-1 16,10 10-2-16,4-5-2 15,8 9-2-15,-1 1-2 16,1 2-3-16,0 2-7 16,-10-1-7-16,-4 6-15 15,-6 6-2-15,-10-3 1 0</inkml:trace>
  <inkml:trace contextRef="#ctx0" brushRef="#br0" timeOffset="6432.368">10533 4693 48 0,'-5'-10'2'16,"-7"2"-1"-16,-5 8-2 16,-10-2-32-16</inkml:trace>
  <inkml:trace contextRef="#ctx0" brushRef="#br0" timeOffset="7746.4431">9721 5323 3 0,'0'0'4'15,"10"1"0"-15,-10-1-1 16,0 0 0-16,0 0 0 16,0 0 0-16,0 0 0 15,11-2 0-15,-11 2 0 16,0 0 0-16,0 0 0 15,0 0 0-15,-6 10 0 16,4 5 0-16,1 6 0 0,-2 11 0 16,-1 10 1-16,-2 18 0 15,-5 9 2-15,-1 20 0 16,-6 11 0-16,-1 15 1 15,-13 13-1-15,2 10 2 16,-10 10-3-16,-3 7 1 16,-7 10-3-16,-4 7 0 15,-1 6-1-15,2 6 1 16,2 1-3-16,5 0-1 15,5-5-2-15,2-7-1 16,7-6-1-16,5-16 1 16,-2-13-1-16,-5-14-1 15,0-8 1-15,-4-11-2 16,-1-8 4-16,-2-12-2 0,5-9-2 15,4-12-11-15,1-24-5 16,12-5 1-16</inkml:trace>
  <inkml:trace contextRef="#ctx0" brushRef="#br0" timeOffset="8603.4921">8755 8730 20 0,'-4'-10'13'0,"4"10"2"16,-12-9-2-16,12 9-1 15,-11 7 0-15,8 4-4 16,-2 4 0-16,6 13-2 16,-2 1 2-16,6 16-2 15,-5 2 1-15,6 13-1 16,-3 2 0-16,4 7 0 15,-2-11-1-15,4-1 0 16,-3-14-2-16,6-11 0 0,4-20 0 16,3-15-1-16,7-24-1 15,5-18-1-15,6-10-3 16,-2-17-6-16,9 6-12 15,-3-4-12-15,-7 8-2 16,-3 11 1-16</inkml:trace>
  <inkml:trace contextRef="#ctx0" brushRef="#br0" timeOffset="10410.5955">9800 7249 15 0,'10'-8'19'0,"-10"-3"-8"15,-4 1-4-15,4 10 2 0,-27-13 2 16,6 14 3-16,-8 3-2 15,0 11 0-15,-10 3 0 16,9 13-1-16,-5-3-1 16,13 11-2-16,3-2-2 15,16 2-3-15,11-3-1 16,14-4-2-16,13-4-3 15,10-11-6-15,17 0-12 16,6-9-11-16,0-13-1 16,6-5 1-16</inkml:trace>
  <inkml:trace contextRef="#ctx0" brushRef="#br0" timeOffset="12709.727">4275 3634 20 0,'0'0'25'16,"0"-18"1"-16,13-2-17 15,0 0 0-15,3-7-4 16,4 0 2-16,2-4-3 15,3 2 0-15,0 1-3 16,-2 6 1-16,-5 3 0 16,1 8-1-16,-9 9 0 15,-10 2 0-15,7 30-1 16,-13 1 1-16,-3 12 0 15,-2 10 0-15,-2 6 0 16,2 9 0-16,3 0 1 0,5-2-1 16,5-7 2-16,7-2-1 15,10-18 1-15,10-9 1 16,1-21 0-16,14-10 1 15,0-21 0-15,8-9-1 16,-2-16 0-16,3-7 0 16,-5-9-2-16,-2 2 1 15,-11 0-1-15,-6 6-1 16,-10 5-1-16,-7 9 1 15,-8 6-2-15,-6 8 2 16,-1 11-5-16,-3-1-1 16,6 17-3-16,0-14-6 15,0 14-5-15,14 6-14 16,1 0 0-16,1 2 0 15</inkml:trace>
  <inkml:trace contextRef="#ctx0" brushRef="#br0" timeOffset="12949.7407">5064 3654 39 0,'0'0'29'16,"0"0"1"-16,0 0-2 16,0 0-27-16,11-10-6 15,-11 10-4-15,25-4-5 0,-12 6-10 16,2-4-5-16,2 8 1 15</inkml:trace>
  <inkml:trace contextRef="#ctx0" brushRef="#br0" timeOffset="13116.7503">5093 3807 38 0,'-7'13'32'0,"0"-1"1"16,7-12-1-16,8 15-21 15,6-17-5-15,11-4-8 16,8-3-23-16,5-3-4 15,3-3-4-15,2 0 0 0</inkml:trace>
  <inkml:trace contextRef="#ctx0" brushRef="#br0" timeOffset="18244.0435">5677 3508 11 0,'0'0'21'15,"-21"-12"2"-15,5 9-14 16,-4 6 2-16,-5 0 1 15,4 8-2-15,-8 2-1 16,7 9-1-16,-4 1 0 0,8 11-2 16,-1 1 0-16,12 7-2 15,2-4 1-15,12 5-3 16,9-7 0-16,7-1 0 15,7-14-2-15,7-9 1 16,5-9 0-16,1-13 0 16,1-9 0-16,-4-15-1 15,-3-7 0-15,-7-5 0 16,-7-3 0-16,-5 2 0 15,-11 2-1-15,-8 7 1 16,-10 7 0-16,-7 15 1 16,-10 8 0-16,-3 8 0 0,1 6-1 15,-2 6-1 1,12 4-3-16,0-4-6 0,19 4-13 15,8-5-8-15,11-4 0 16,10-2-1-16</inkml:trace>
  <inkml:trace contextRef="#ctx0" brushRef="#br0" timeOffset="18411.0531">6033 3670 56 0,'-10'11'32'16,"-1"-5"-4"-16,11-6-3 15,-14-5-33-15,14 5-11 16,6-13-12-16,1 2 1 0,5-2 1 16</inkml:trace>
  <inkml:trace contextRef="#ctx0" brushRef="#br0" timeOffset="18771.0737">6425 3419 29 0,'-27'12'29'16,"1"10"3"-16,-9 5-2 16,-4 5-11-16,1 15-11 15,-6-6 0-15,11 10-1 16,1-6-2-16,14 1-2 0,11-7 0 15,13-5-3-15,16-11 1 16,13-11-1-16,10-9 0 16,5-9-1-16,2-6 1 15,-3-8 0-15,-6-2 0 16,-9-3-1-16,-16 5-1 15,-18 0-2-15,-15 5 2 16,-17 4-2-16,-6 6 0 16,-6-1-1-16,4 9-3 15,-2-7-5-15,18 9-9 16,10-8-9-16,14 3 1 15,22-16 1-15</inkml:trace>
  <inkml:trace contextRef="#ctx0" brushRef="#br0" timeOffset="19027.0883">6776 3516 56 0,'0'0'34'16,"0"0"-3"-16,0 0 1 15,-17 5-25-15,5 12-1 16,-5 1 1-16,2 9-4 15,-1 2 0-15,1 5-1 16,2-3 1-16,8-1-2 16,12-4 1-16,8-9-2 15,11-11-1-15,11-13-3 16,18-5-6-16,0-16-12 15,11-4-11-15,2-7-1 16,-4-3 0-16,-6-2 0 0</inkml:trace>
  <inkml:trace contextRef="#ctx0" brushRef="#br0" timeOffset="19177.0969">7018 3504 72 0,'-49'47'36'0,"0"0"-1"16,12 5 0-16,3-6-28 15,17-1-5-15,10-1-3 16,7-13-12-16,10 0-22 15,10-7 1-15,8-7-3 16,9-7 0-16</inkml:trace>
  <inkml:trace contextRef="#ctx0" brushRef="#br0" timeOffset="20904.1957">13854 3025 13 0,'18'-19'25'16,"11"5"2"-16,1-7 1 15,2 1-19-15,6 3-3 16,-8-1 2-16,2 9 0 0,-14 3-1 15,-3 12-2-15,-15-6 0 16,4 28-1-16,-17-10 1 16,0 13 0-16,-4 2-2 15,1 8 1-15,2 2-1 16,6 3 0-16,4-5 0 15,11 2-1-15,11-9-1 16,6-9 0-16,5-15 1 16,6-9-1-16,3-16 1 15,2-9 0-15,-1-10 1 16,-7-7 0-16,-4-3 0 15,-5 2-1-15,-6-7 1 16,-4 9-2-16,-6 3 1 16,-1 7-1-16,-3 5-1 0,0 5-1 15,5 9 0-15,2-2-3 16,12 18-5-16,-3-15-9 15,15 10-19-15,0-3 1 16,4 3-1-16,3-4 1 16</inkml:trace>
  <inkml:trace contextRef="#ctx0" brushRef="#br0" timeOffset="21101.207">14811 2841 55 0,'-9'18'33'0,"9"-18"-3"16,0 17 0-16,14-16-31 0,4 5-6 16,3-10-4-16,6 8-10 15,1-6-10-15,-3-5 1 16,-2 5 0-16</inkml:trace>
  <inkml:trace contextRef="#ctx0" brushRef="#br0" timeOffset="21265.2163">14812 3017 57 0,'-16'17'37'15,"13"-1"-2"-15,3-16 1 16,30 21-23-16,1-22-10 16,11-4-3-16,14 2-17 15,2-11-17-15,6 0-1 0,-3-5-2 16,2 0 0-16</inkml:trace>
  <inkml:trace contextRef="#ctx0" brushRef="#br0" timeOffset="25898.4814">15609 2670 21 0,'-21'6'26'16,"-6"-1"3"-16,-5 3-15 16,6 11-2-16,-7-2 0 15,10 12-1-15,-2 3-2 0,8 10-3 16,6 1-1-16,8 5-1 15,10-2-1-15,10-1 0 16,7-7-2-16,13-7-1 16,6-17 1-16,4-10 0 15,5-15-1-15,3-13 1 16,-1-12 0-16,-7-9-2 15,-4-4 0-15,-13-1 0 16,-8-1 0-16,-13 4 0 16,-10 4 0-16,-13 11 0 15,-10 11 1-15,-5 9 0 16,-7 8 0-16,6 5-1 15,2 11-6-15,6-3-11 16,11 5-12-16,18-1-4 0,18-3 3 16</inkml:trace>
  <inkml:trace contextRef="#ctx0" brushRef="#br0" timeOffset="26087.4922">16193 2982 58 0,'-30'16'34'0,"6"-8"-3"16,2-8-3-16,22 0-26 16,-18-19-23-16,25 4-11 15,8-4 0-15,5 1-1 0,5-3 1 16</inkml:trace>
  <inkml:trace contextRef="#ctx0" brushRef="#br0" timeOffset="26575.5201">16431 2694 35 0,'0'0'30'0,"6"-21"1"16,16 6-1-16,9-1-27 16,9-4 0-16,9 5 0 15,2 1 0-15,2 6-1 0,-5 4-1 16,-3 5 0-16,-13 7-1 15,-9 6 1-15,-18 4-1 16,-17 8 2-16,-15-1 0 16,-7 4 2-16,-5-1 0 15,-2-1 0-15,2-3 0 16,5-2 0-16,10-7 0 15,13-1-1-15,11-14-1 16,19 16-2-16,10-11 0 16,6-2 0-16,2 1 0 15,1 0 0-15,-5 8 0 16,-4 1 0-16,-15 6 0 15,-11 7-1-15,-21 2 1 0,-6 5 0 16,-13-1 0-16,-1 0-2 16,4-4-3-16,-3-11-5 15,16 2-9-15,8-16-13 16,13-3-2-16,34-23 1 15,7-2-1-15</inkml:trace>
  <inkml:trace contextRef="#ctx0" brushRef="#br0" timeOffset="26892.5382">17227 2565 52 0,'0'0'35'16,"-20"11"-2"-16,-2 10 0 15,-8-4-29-15,5 12 0 0,-1-2-1 16,5 3 1-16,4-2 0 15,8 1 0-15,7-2-1 16,11-2 0-16,5 2-2 16,9-3 1-16,0-1-1 15,5-1-2-15,-3-1 1 16,-2-1-1-16,-7 1 1 15,-7 1-1-15,-8 0 1 16,-8 0 0-16,-8 3 0 16,-8-1-2-16,-3-1-2 15,-5-4-6-15,13 3-12 16,-2-16-12-16,20-6-1 15,-14-15 0-15,25-6 1 16</inkml:trace>
  <inkml:trace contextRef="#ctx0" brushRef="#br0" timeOffset="27056.5476">17144 2638 66 0,'-14'-3'36'0,"14"3"0"16,0 0 0-16,21 15-33 15,16-13-4-15,15-6-7 16,21 8-11-16,4-13-16 15,3 3-1-15,2-5-1 16,-3 3 0-16</inkml:trace>
  <inkml:trace contextRef="#ctx0" brushRef="#br0" timeOffset="29559.6908">3820 4489 14 0,'0'0'25'15,"0"0"0"-15,12-9-12 16,-12 9-2-16,-4 15-2 15,3 5 0-15,-8 5-2 16,1 8 0-16,-3 4-3 16,0 5 0-16,-3 0-1 15,3-1 0-15,0-8-1 16,4-2 0-16,2-12-1 15,5-8 0-15,0-11 0 0,11-9-1 16,0-12 1-16,4-4 0 16,3-7 0-16,-1-6 0 15,2-4 1-15,0 3-1 16,-4 0 0-16,1 10 1 15,-5 2 0-15,-3 10 0 16,-3 4-1-16,-5 13 1 16,0 0-1-16,0 0 0 15,9 19-1-15,-6-6 1 16,4-1 0-16,5-1-1 15,6-4 1-15,7-6 0 16,10-6 0-16,5-4 0 16,3-4 1-16,3-1 0 15,-2-2-1-15,0 2 1 0,-9 7-1 16,-6 7 0-16,-10 9 1 15,-6 9-1-15,-8 11-1 16,-6 3 1-16,-4 8-1 16,-2 1 0-16,2 3-2 15,-2-6-1-15,4-1-4 16,3-16-3-16,10 5-9 15,-1-16-15-15,12-7-1 16,1-12 0-16,4-6 2 16</inkml:trace>
  <inkml:trace contextRef="#ctx0" brushRef="#br0" timeOffset="29733.7007">4543 4581 38 0,'-15'-2'29'15,"15"2"2"-15,0 0-2 16,13-2-26-16,3-4-2 15,6 0-3-15,7-4-4 16,8 5-5-16,-1 1-15 16,1-3-4-16,-2 7 0 15</inkml:trace>
  <inkml:trace contextRef="#ctx0" brushRef="#br0" timeOffset="29905.7106">4583 4834 53 0,'-5'16'35'0,"5"-16"-1"15,19 8 1-15,1-17-31 16,21-5-6-16,8 1-15 16,6-7-15-16,-2-2-2 15,3 3 0-15,-3 1-2 16</inkml:trace>
  <inkml:trace contextRef="#ctx0" brushRef="#br0" timeOffset="38156.1825">5382 4459 2 0,'-14'1'25'0,"-6"-4"0"16,4 4 1-16,1-1-19 16,-5 0 0-16,6 9 1 15,-6 1 1-15,3 11-1 16,-4 7-2-16,4 8 1 15,5 3-2-15,4 5-1 16,7-1 0-16,9-2-1 16,7-8-2-16,14-7 0 15,9-13 0-15,9-10 0 16,5-16 0-16,3-6 0 15,-1-11 1-15,-7-6-1 16,-5-6 1-16,-10 0-1 0,-14-4 0 16,-14 4 0-16,-14 2-1 15,-10 4 1-15,-5 3-2 16,-3 5 1-16,2 10-4 15,3-1-1-15,12 19-5 16,11 0-7-16,0 0-15 16,17 27-1-16,5-6 1 15</inkml:trace>
  <inkml:trace contextRef="#ctx0" brushRef="#br0" timeOffset="38347.1934">5806 4661 32 0,'10'5'31'0,"-10"-5"0"15,0 0-2-15,0 0-20 16,0 0-11-16,0 0-5 16,10-6-5-16,-10 6-6 15,22-16-13-15,-2 11 2 16,3-3 0-16</inkml:trace>
  <inkml:trace contextRef="#ctx0" brushRef="#br0" timeOffset="38705.2139">6223 4475 24 0,'0'0'30'16,"-14"-18"1"-16,3 11-1 15,-4 8-17-15,-4-5-6 16,5 13 0-16,-6 1-2 15,6 12 0-15,-3 6-2 16,6 6 1-16,3 4-1 16,6 5-1-16,5-1 0 15,10-4-1-15,6-5 0 16,10-9 1-16,5-9-2 15,5-9 1-15,1-14 0 16,-1-8-1-16,0-8 1 16,-8-9-1-16,-6-2 0 15,-10-6 0-15,-9 2-1 16,-8 0-1-16,-5 8-2 0,-7 0 0 15,4 10-3-15,-9-1-5 16,19 22-9-16,-15-14-10 16,15 14-3-16,0 0 2 15</inkml:trace>
  <inkml:trace contextRef="#ctx0" brushRef="#br0" timeOffset="38960.2284">6623 4398 18 0,'10'-14'30'0,"-6"2"1"16,-4 12 1-16,0 0-16 0,-2 16-4 15,1 11-3-15,-11 3-3 16,4 13-1-16,-2 1-2 15,3 7-1-15,-1-3-2 16,3-4-2-16,7-1-5 16,0-19-6-16,18-5-16 15,2-14-5-15,9-10 1 16,2-12 0-16</inkml:trace>
  <inkml:trace contextRef="#ctx0" brushRef="#br0" timeOffset="39148.2392">6987 4293 58 0,'-20'15'34'16,"7"14"-1"-16,-7 6 0 0,11 8-25 16,-9 1-1-16,8 6-4 15,-1-3-2-15,4-5-6 16,11 1-10-16,-4-9-16 15,9-8-4-15,5-8-1 16,5-10 1-16</inkml:trace>
  <inkml:trace contextRef="#ctx0" brushRef="#br0" timeOffset="39733.2727">7468 4607 38 0,'-16'-6'32'0,"-5"0"1"16,0 4-1-16,-7-7-22 15,10 12-2-15,-7-4-1 16,10 11-2-16,-1 0 0 15,4 7-1-15,3 0-1 16,7 9 0-16,1-3-1 16,5 1 0-16,7-2-1 0,3-4 1 15,4-7-2-15,5-6 1 16,3-9 0-16,2-8-1 15,1-5 1-15,-3-8-1 16,1-3 1-16,0-4-1 16,-4 2 1-16,-5 4-1 15,-4 4 0-15,-2 12 0 16,-12 10-1-16,7 16 1 15,-14 20 0-15,-6 18 0 16,-8 14-1-16,-4 13 1 16,-8 4 1-16,1 4-1 15,-5-3 1-15,2-5-1 16,-1-14 2-16,5-16-2 15,0-15 1-15,5-18-4 16,6-8-6-16,-6-22-15 0,9-7-13 16,0-13 0-16,7-6-2 15,2-17 2-15</inkml:trace>
  <inkml:trace contextRef="#ctx0" brushRef="#br0" timeOffset="41092.3504">14253 3711 0 0,'0'0'24'0,"2"-17"0"15,-2 17 1-15,0 0-15 16,-12 1-1-16,12-1-1 15,-17 16 1-15,8 1-2 16,-6-2-1-16,3 8 0 16,-3-3-1-16,8 2 0 15,-2-5-2-15,5 1 0 16,3-7-2-16,1-11 1 15,14 3-1-15,-3-11-1 16,4-7 2-16,2-7-1 16,4-3 0-16,-1-6 0 15,0-3 0-15,1 2 0 16,-1 1 0-16,-4 4 0 0,-4 4-1 15,-2 7 2-15,-4 6 0 16,-6 10-1-16,0 0 1 16,1 21-1-16,-3-5 0 15,3 4 1-15,1 2 1 16,4-2-2-16,6-2 0 15,10-5 0-15,5-9 0 16,9-6 0-16,5-6 0 16,4-5 0-16,0-8 0 15,3 3 0-15,-10-2 0 16,-1 4 0-16,-10 2 0 15,-8 8 0-15,-6 9-1 16,-6 9 1-16,-7 8-1 16,0 3 1-16,-5 3-2 15,1 4-1-15,3 4-4 0,-2-9-8 16,17-1-17-16,-1-8-4 15,9-4-1-15,5-8 1 16</inkml:trace>
  <inkml:trace contextRef="#ctx0" brushRef="#br0" timeOffset="41302.3624">15288 3572 61 0,'0'0'33'15,"12"0"-2"-15,-1-1 0 16,5-4-30-16,8 0-1 0,3 1-4 16,0-4-5-16,6 8-13 15,-3-1-9-15,-7 2-1 16,-6 5 1-16</inkml:trace>
  <inkml:trace contextRef="#ctx0" brushRef="#br0" timeOffset="41487.373">15255 3764 72 0,'0'0'38'16,"26"10"-1"-16,0-12-1 15,11 0-30-15,1-3-8 16,5-5-10-16,6 3-22 0,-1 0-1 15,-1 2-3-15,-4 1 1 16</inkml:trace>
  <inkml:trace contextRef="#ctx0" brushRef="#br0" timeOffset="49781.8474">16308 3388 7 0,'-14'-2'23'0,"5"12"1"16,-15 3 2-16,-5 1-16 15,5 13 0-15,-8-1 2 0,5 12 0 16,-3-7-2-16,9 13-1 16,3-12-2-16,13 5-3 15,8-10 0-15,14-2-2 16,9-9-1-16,10-7 0 15,10-9 0-15,5-9 0 16,2-11-2-16,-4-7 2 16,-3-8-2-16,-8-7 2 15,-9-3-2-15,-11-2 1 16,-12 1 0-16,-9 5 0 15,-11 5 1-15,-6 6-1 16,-3 8 0-16,-2 7 0 16,5 14-3-16,-1 1-4 15,15 16-9-15,5 0-15 16,8 2-1-16,11 3-1 0,9 0 1 15</inkml:trace>
  <inkml:trace contextRef="#ctx0" brushRef="#br0" timeOffset="49924.8556">16761 3585 51 0,'0'0'24'16,"-19"-10"-5"-16,19 10-14 15,5-16-35-15,-1 5 0 16,10 3 3-16</inkml:trace>
  <inkml:trace contextRef="#ctx0" brushRef="#br0" timeOffset="50307.8775">17212 3396 36 0,'0'0'32'15,"-25"-8"1"-15,3 13 0 16,-7-1-19-16,2 17-5 15,-6-1 0-15,5 12-1 16,1 4-2-16,8 5-2 16,5-1 0-16,11 2-2 15,10-4 0-15,12-6-2 16,6-5 2-16,10-11-2 15,1-6 0-15,5-11 0 0,-4-7 0 16,-3-7 0-16,-3-9-2 16,-9-6 2-16,-9-4-2 15,-8-5 1-15,-5 0-2 16,-6-5 0-16,-3 6-2 15,-4-1 0-15,5 14-3 16,-6-5-4-16,15 18-6 16,-4-3-11-16,3 15-4 15,17-2 1-15,-2 10 1 16</inkml:trace>
  <inkml:trace contextRef="#ctx0" brushRef="#br0" timeOffset="50518.8896">17539 3368 35 0,'15'-8'28'0,"-15"8"3"15,18-16-10-15,-18 16-10 16,0 11-1-16,-2 10-1 16,-10 5-3-16,2 11-1 15,-5 2-1-15,4 6-3 16,-1 2-1-16,3-4-6 15,11 1-8-15,3-12-17 16,11-6-1-16,10-12 0 16,7-8-1-16</inkml:trace>
  <inkml:trace contextRef="#ctx0" brushRef="#br0" timeOffset="50854.9088">17928 3358 56 0,'-19'2'35'0,"-5"6"-2"15,4 11 1-15,-6-4-27 16,11 8-1-16,1-2-1 16,12 2-2-16,2-1-2 15,9-4 1-15,7-1-2 16,10-3 1-16,2-2-1 15,3-1 1-15,0-2 0 16,-3 1 0-16,-4-1 0 16,-5 2-1-16,-8 6 2 15,-2 0-2-15,-13 4 1 16,-3-1-2-16,-4 5-1 0,-5-6-1 15,4 3-3-15,-7-8-6 16,11 3-8-16,-4-12-14 16,12-5-2-16,-4-12 2 15,10-6 0-15</inkml:trace>
  <inkml:trace contextRef="#ctx0" brushRef="#br0" timeOffset="51022.9184">17993 3316 57 0,'-9'-21'37'16,"0"6"-2"-16,9 15 0 15,0 0-22-15,0 0-10 0,1 11-2 16,16-3-3-16,9 6-5 16,1-11-6-16,20 11-12 15,-1-13-9-15,7-1-2 16,1-6 1-16</inkml:trace>
  <inkml:trace contextRef="#ctx0" brushRef="#br0" timeOffset="51238.9307">18659 3026 43 0,'-10'4'31'16,"-8"9"2"-16,-1 11-2 15,5 12-22-15,-9 8-3 16,5 17-1-16,-3 6-1 0,5 9-2 15,2 5-2-15,3-5-6 16,11 3-8-16,2-13-18 16,7-10-1-16,6-14 0 15,5-12-1-15</inkml:trace>
  <inkml:trace contextRef="#ctx0" brushRef="#br0" timeOffset="51522.947">18818 3261 61 0,'-35'7'38'16,"-6"3"-2"-16,5 12 1 0,-7-6-30 15,9 13-1-15,1-7-1 16,12 7-2-16,0 0-1 15,13-3 0-15,4 1-1 16,10-1-1-16,9-5 1 16,4 1-1-16,7-3-1 15,2-4-2-15,9 0-1 16,-6-11-6-16,15 8-8 15,-9-15-14-15,10 3-5 16,1-4-1-16,-2-1 2 16</inkml:trace>
  <inkml:trace contextRef="#ctx0" brushRef="#br0" timeOffset="51956.9718">19194 3431 56 0,'-20'-7'37'16,"-11"1"-1"-16,3 13 0 15,-10-4-24-15,7 13-4 16,-4 2-2-16,9 6-1 16,0-2-1-16,10 4-2 15,8-4 1-15,11-1-3 16,9-8 1-16,7-6-1 15,12-7 0-15,0-6 0 16,6-4-2-16,1-7 2 16,1 0-2-16,-2-4 1 15,-3 5-1-15,-5 1 1 16,-3 8 0-16,-8 6-1 0,-6 9 2 15,-6 11-1-15,-11 13 2 16,-5 9-1-16,-10 14 2 16,-4 10 0-16,-8 3 0 15,-3 5 0-15,-7-3 0 16,-3-2 1-16,1-10-2 15,2-9 0-15,0-11-2 16,6-19-3-16,12 0-13 16,0-26-22-16,10-6 1 15,6-16-2-15,11-8 0 16</inkml:trace>
  <inkml:trace contextRef="#ctx0" brushRef="#br1" timeOffset="57116.2669">3012 5386 13 0,'2'-16'22'0,"5"6"-6"15,-7 10-6-15,0 0 1 16,0 0 2-16,2 11 0 16,-3 16-2-16,-8 3-2 15,4 14-2-15,-4 5-1 16,2 11-1-16,-2 8 0 0,-1 4-2 15,6 0 1-15,-1-1-2 16,4-7 0-16,1-6 0 16,5-11 0-16,-1-9-1 15,1-13-1-15,-5-25 0 16,11 4 1-16,-3-20-2 15,-3-15 0-15,2-13 2 16,0-11-3-16,2-10 2 16,-1-12-1-16,4-5 1 15,1-4-1-15,2 2 2 16,1 4 2-16,7 12-4 15,-1 5 4-15,6 15-2 16,2 12 0-16,3 11 0 16,4 15 0-16,0 8-1 15,-4 12 0-15,-4 7 1 0,-4 7-1 16,-8 8 1-16,-14 8 0 15,-13 6 0-15,-16 3 0 16,-12 3 1-16,-12 0-1 16,-3-2-1-16,-4-4-4 15,-3-12-6-15,16-2-23 16,7-12 0-16,17-7-2 15,20-13 1-15</inkml:trace>
  <inkml:trace contextRef="#ctx0" brushRef="#br1" timeOffset="57373.2816">3595 5665 47 0,'0'0'32'0,"0"0"0"16,17-17-2-16,8 8-25 15,5-4-3-15,6 3-2 16,6 1-4-16,-4-2-10 15,0 8-17-15,-1 4-2 16,-12 1 2-16,-7 10-1 16</inkml:trace>
  <inkml:trace contextRef="#ctx0" brushRef="#br1" timeOffset="57533.2908">3605 5879 62 0,'-28'21'36'0,"12"-7"-4"15,16-14 2-15,16-10-33 16,19-11-9-16,14-5-25 15,17-2 1-15,7-4-3 16,13-2 1-16</inkml:trace>
  <inkml:trace contextRef="#ctx0" brushRef="#br1" timeOffset="58275.3332">4384 5634 22 0,'0'-11'29'0,"0"11"0"16,4-11 2-16,-4 11-22 16,0 0-2-16,-13 15 0 15,11 10-1-15,-10 2-1 16,5 12-2-16,-2 1 2 15,1 5 0-15,0-6-1 16,3-3 0-16,4-11 1 16,5-7-2-16,-4-18-2 15,24-15-1-15,-8-10-2 16,4-10 1-16,2-5 0 15,0-7 0-15,-3-4-1 16,1-1 1-16,-5 8 4 16,-1 5-2-16,-6 8 1 15,-2 9 0-15,-3 4 0 0,-3 18-1 16,0 0 0-16,0 0-1 15,10 20 1-15,-6 0 0 16,2 1-1-16,4 0 0 16,4-1 1-16,9-4 0 15,6-5 1-15,12-8-1 16,3-8 0-16,7-8 0 15,2-4 1-15,1-7-1 16,-5 0 0-16,-7 2-1 16,-8 3 1-16,-8 4-1 15,-11 8 0-15,-15 7 0 16,7 24 0-16,-15 3 0 15,-2 8 0-15,-4 6-2 16,2 11-1-16,-2-2 0 0,12 5-5 16,-6-15-16-16,14-1-11 15,5-14 0-15,9-7 0 16,3-11 1-16</inkml:trace>
  <inkml:trace contextRef="#ctx0" brushRef="#br1" timeOffset="58778.362">5248 5624 26 0,'0'0'33'16,"18"-19"1"-16,-3 8-1 16,2-5-15-16,4 4-10 15,-4-2-1-15,3 6-1 16,-5 3-1-16,-2 5-3 15,-13 0 0-15,17 11-1 16,-14 4 0-16,-2 7-1 16,-2 7 0-16,-3 8 0 15,1 7 0-15,-1 5 1 16,5 3 0-16,1-4 0 15,2-3 1-15,10-5-1 16,5-14 1-16,5-10 0 0,4-19-1 16,9-13 1-16,-4-18-3 15,4-5 2-15,-5-14 0 16,-6 0 0-16,-6-6 0 15,-7 3 1-15,-7 4 2 16,-6 9-4-16,-3 8 3 16,0 8-1-16,-1 3 0 15,8 7-2-15,3 7-2 16,8-1-3-16,20 7-10 15,2-7-24-15,14 1 1 16,5-4-2-16,13 2 1 16</inkml:trace>
  <inkml:trace contextRef="#ctx0" brushRef="#br1" timeOffset="100684.7589">2983 6416 43 0,'0'0'30'0,"0"-11"0"16,0 11-1-16,0 0-24 16,-9 11-1-16,9 6 0 15,0 5 1-15,5 14-2 16,-1 7 0-16,1 13 1 15,0 4-1-15,3 8 1 16,-1 1-1-16,-3 2 0 16,-3-4-2-16,-1-7 2 15,-1-12-2-15,-1-8 1 0,0-11-1 16,2-9 1-16,0-20-1 15,0 0 0-15,-7-31 1 16,7-3-1-16,0-12 0 16,0-10-2-16,1-14 1 15,5-8-2-15,0-2 2 16,4 2-2-16,4 5 2 15,5 3-2-15,4 9 2 16,2 10 0-16,8 17 1 16,-3 13-1-16,4 10 1 15,-3 15-1-15,-3 9 0 16,-10 11 0-16,-6 8 0 15,-13 8 0-15,-10 7-1 16,-10 1 3-16,-10 3-2 16,-6-4 0-16,-1 0-4 0,-4-12-9 15,12-6-20-15,3-7 1 16,16-13-2-16,11-9 0 15</inkml:trace>
  <inkml:trace contextRef="#ctx0" brushRef="#br1" timeOffset="100882.7702">3590 6639 58 0,'0'0'31'0,"0"0"1"0,0 0-4 16,31-12-31-1,0 1-7-15,2-6-14 0,2 1-6 16,5 6-1-16,-5 2 0 16</inkml:trace>
  <inkml:trace contextRef="#ctx0" brushRef="#br1" timeOffset="101032.7788">3558 6885 80 0,'0'0'36'16,"18"6"-2"-16,14-17-2 15,12-14-50-15,14 2-14 16,9-1-1-16,3-3-2 16,5 0-1-16</inkml:trace>
  <inkml:trace contextRef="#ctx0" brushRef="#br1" timeOffset="108597.2114">4729 6496 0 0,'10'-22'24'15,"0"9"0"-15,-11-2 0 16,1 15-15-16,-17-7 1 0,-4 9-1 15,1 12 1-15,-12 0-1 16,4 12-1-16,-9 0 0 16,11 10 0-16,0-2 0 15,8 6-2-15,6-1-3 16,9 0 1-16,8-3-3 15,13-4 1-15,10-7 1 16,7-7-3-16,11-11 0 16,6-10 0-16,4-12 0 15,0-9 0-15,-4-12 0 16,-4-5-3-16,-8-8 3 15,-12 0-1-15,-15 3 1 16,-9 3-2-16,-13 7 2 16,-13 7-1-16,-11 14 1 0,-3 7 0 15,-3 8-1-15,3 4-3 16,8 11-7-16,5-4-15 15,17 3-6-15,17 0-2 16,12-6 2-16</inkml:trace>
  <inkml:trace contextRef="#ctx0" brushRef="#br1" timeOffset="108751.2203">5269 6693 61 0,'0'0'33'16,"-16"10"-4"-16,6-16-7 15,10 6-35-15,-2-12-18 16,8 1-1-16,5 2 0 0,4-2 1 16</inkml:trace>
  <inkml:trace contextRef="#ctx0" brushRef="#br1" timeOffset="109111.2408">5706 6489 26 0,'-6'-11'30'16,"-9"1"2"-16,-3 5-1 15,-4 10-21-15,-11 0 0 16,4 13-1-16,-6 4-1 15,6 11 0-15,1 1-2 16,9 9 0-16,5-5-3 0,14 4 1 16,13-7-2-16,10-2 0 15,11-12-1-15,5-7 0 16,6-11-2-16,3-8 1 15,-1-7-1-15,-9-10 0 16,-5-3-1-16,-12-5 1 16,-9-4-2-16,-8 1-1 15,-9 4 1-15,-8 0-3 16,0 6 2-16,-7 0-3 15,8 9-6-15,-5 0-9 16,17 14-10-16,-9-10-1 16,9 10 2-16</inkml:trace>
  <inkml:trace contextRef="#ctx0" brushRef="#br1" timeOffset="109344.2542">6020 6446 16 0,'13'-13'29'16,"-13"13"0"-16,0 0 1 15,0 0-17-15,-4 12-3 16,3 14 0-16,-8 4-1 16,1 12-2-16,-4 2-3 15,2 7 0-15,0-2-2 16,3-2-2-16,5 0-8 15,0-18-11-15,10-7-13 16,10-10-1-16,7-13 0 16,5-8 0-16</inkml:trace>
  <inkml:trace contextRef="#ctx0" brushRef="#br1" timeOffset="109549.2659">6376 6393 54 0,'-13'5'35'16,"-2"18"-1"-16,-3 12 0 15,-8 6-27-15,5 7 0 16,0 2-3-16,4 4-1 16,3-1-6-16,0-9-14 15,12-4-17-15,10-10 1 16,10-10-3-16,11-10 0 0</inkml:trace>
  <inkml:trace contextRef="#ctx0" brushRef="#br1" timeOffset="109982.2907">6964 6554 28 0,'-24'29'29'0,"-12"4"4"16,-6 4-3-16,-2 7-22 15,-8-7-1-15,9 6 0 16,1-12-5-16,10-3-5 16,12-5-8-16,3-14-5 15,17-9-10-15,0 0-2 16,21-24 5-16,-7-1 8 15,4-2 7-15,-3-3 8 16,-4-2 10-16,1 9 9 16,-10 1 9-16,1 7 5 15,-9 4-5-15,6 11-7 16,0 0-4-16,-3 19-5 15,9-8-6-15,9 3-4 16,12 5-11-16,5-7-26 0,12 0-1 16,3-4-1-16,4-3 0 15</inkml:trace>
  <inkml:trace contextRef="#ctx0" brushRef="#br1" timeOffset="110591.3255">7482 6362 20 0,'-21'3'28'0,"-8"7"3"16,-6 3-4-16,1 17-12 0,-11-1-2 15,11 16 0-15,-4-8-3 16,14 12-1-16,6-9-2 15,17 3-1-15,8-9-4 16,16-5 1-16,16-13-1 16,10-7-1-16,4-9 0 15,3-7 0-15,-2-8-1 16,-5-9 0-16,-10-8 0 15,-6-3-1-15,-18-3-1 16,-11-1 0-16,-8 0 0 16,-9 2-1-16,-3 7 1 15,-6 5-1-15,0 10 2 16,0 7-1-16,3 12-5 0,-2 2-5 15,12 9-21-15,3 5 0 16,4 3-1-16,7 1 0 16</inkml:trace>
  <inkml:trace contextRef="#ctx0" brushRef="#br1" timeOffset="110771.3358">7915 6552 59 0,'0'0'33'0,"-22"-13"-4"16,22 13-4-16,-16-17-35 16,16 17-10-16,0 0-13 15,-1-11 2-15,11 7 0 0</inkml:trace>
  <inkml:trace contextRef="#ctx0" brushRef="#br1" timeOffset="111131.3564">8244 6337 41 0,'-16'-13'32'0,"2"13"3"15,-6 7-2-15,-8 2-23 16,6 14-1-16,-7 1-1 15,4 18 0-15,-5 0-2 16,7 6 0-16,0 0-2 0,11-1 0 16,7-4-2-16,10-4 1 15,8-9-3-15,9-10 2 16,9-10-1-16,1-9-1 15,2-9 0-15,-3-4-1 16,-2-7-1-16,-6-5 0 16,-5-5-2-16,-15-1-3 15,0 5-2-15,-13-7-3 16,2 13-3-16,-15-6-5 15,11 6-12-15,-5 7-4 16,5 1 4-16,12 11 1 16</inkml:trace>
  <inkml:trace contextRef="#ctx0" brushRef="#br1" timeOffset="111394.3714">8480 6334 61 0,'0'0'36'0,"0"0"-2"15,-15-3 0-15,5 5-28 16,4 12-1-16,-4 0 0 16,4 9-1-16,-3 2-2 15,6 3 0-15,-1 0-1 16,9-1 0-16,7-6 0 15,10-8-2-15,14-6-2 16,2-15-6-16,19-1-11 0,-5-11-15 16,12-8 0-1,-4-8-2-15,-6-2 2 0</inkml:trace>
  <inkml:trace contextRef="#ctx0" brushRef="#br1" timeOffset="111538.3797">8809 6298 70 0,'-45'60'36'16,"-2"5"-1"-16,7 3 1 15,3-3-35-15,8-8-13 16,14-3-21-16,11-5 0 16,11-11-3-16,9-9 1 15</inkml:trace>
  <inkml:trace contextRef="#ctx0" brushRef="#br1" timeOffset="112952.4606">3073 7583 31 0,'0'0'27'0,"0"0"2"15,0 0-1-15,0 0-21 16,0 0-1-16,2 24 2 15,-6-1 0-15,4 17-1 16,-6 7-2-16,3 11 0 16,-1 3-2-16,3 10 0 15,-4-3 0-15,4-4-3 16,1-8 0-16,2-9 0 15,-1-13 0-15,4-9 0 0,2-13 1 16,-7-12-1-16,15-29 1 16,-7-2 0-16,1-12 0 15,1-10 0-15,-1-10 0 16,1-10 0-16,3-5-1 15,0 5 1-15,-2 5 0 16,2 3-2-16,0 11 2 16,1 9-2-16,2 12 2 15,5 13-1-15,0 12 1 16,5 8-1-16,3 6 0 15,6 4 1-15,1 5-1 16,-2 4 1-16,-2 0-1 16,-4 3 0-16,-12 2 0 15,-11 5 1-15,-18 1-1 0,-15 2 0 16,-15 1 0-16,-9-2 0 15,-5 0-3-15,-1-9-4 16,13 3-13-16,5-12-13 16,18-8 0-16,22-5-2 15,22-18 1-15</inkml:trace>
  <inkml:trace contextRef="#ctx0" brushRef="#br1" timeOffset="113118.4701">3729 7693 64 0,'-18'11'34'0,"8"-9"-2"16,10-2-4-16,0 0-31 0,0 0-11 16,11 4-16-16,8-5-3 15,2 3 0-15,2 3 1 16</inkml:trace>
  <inkml:trace contextRef="#ctx0" brushRef="#br1" timeOffset="113260.4782">3693 7916 68 0,'-21'19'34'15,"6"-7"-1"-15,15-12-1 16,19 3-29-16,19-9-28 16,12-5-7-16,13-9-2 15,11 0-1-15</inkml:trace>
  <inkml:trace contextRef="#ctx0" brushRef="#br1" timeOffset="119033.8084">4653 7582 15 0,'-3'-22'22'16,"3"11"1"-16,-9-3-14 15,2 1-1-15,7 13 1 0,-18-15 0 16,7 17-1 0,-9 3 0-16,3 9 0 0,-7 5 0 15,2 15-2-15,-3 3-1 16,3 12 0-16,1 2-3 15,8 2 1-15,7-1-2 16,9-5-1-16,9-9 0 16,13-10 0-16,12-15 0 15,11-15 0-15,6-10 0 16,1-12 0-16,3-11 1 15,-5-3 0-15,-5-5 0 16,-10-2-1-16,-16 4 1 16,-13 3 0-16,-14 3 0 15,-10 9 0-15,-10 5 0 0,-3 6-1 16,-2 6-1-16,1-1-5 15,14 9-9-15,4 0-15 16,11 1-2-16,19 1 1 16,6-2-1-16</inkml:trace>
  <inkml:trace contextRef="#ctx0" brushRef="#br1" timeOffset="119194.8176">5204 7652 49 0,'-10'5'30'15,"10"-5"1"-15,-20-2-4 16,20 2-31-16,-7-17-9 16,13 2-16-16,5 4-1 0,2-5 1 15,11 3-1-15</inkml:trace>
  <inkml:trace contextRef="#ctx0" brushRef="#br1" timeOffset="119651.8437">5653 7504 12 0,'0'0'24'15,"-8"-11"1"-15,8 11-5 0,-3-14-9 16,3 14 0-16,-4-12 1 16,4 12-2-16,-12-11-1 15,3 9 0-15,9 2-1 16,-30 14-1-16,12 7 0 15,-10 0-2-15,5 13-1 16,-6 6-1-16,10 6-1 16,-1 1 0-16,12 0-1 15,10-5-1-15,13-5 0 16,11-7 0-16,7-11 0 15,9-15 0-15,2-11 0 16,1-10 0-16,-1-9 1 16,-8-12 0-16,-7-3-1 15,-8-5 1-15,-8 1-2 16,-9 0 0-16,-9 5-2 0,-7 6-2 15,-8 6-6-15,3 14-7 16,-7 3-16-16,4 9-1 16,4 3 1-16,5 5-1 15</inkml:trace>
  <inkml:trace contextRef="#ctx0" brushRef="#br1" timeOffset="127935.3175">6074 7482 10 0,'0'0'15'15,"0"0"-4"-15,-3-13-2 0,3 13 0 16,-8-10-1-16,8 10-1 15,-14-11 0-15,14 11 0 16,-19-4 0-16,8 4-2 16,11 0 0-16,-21 10-1 15,12 3 1-15,-3 0-2 16,3 8-1-16,0 2 0 15,3 5 0-15,1 3-1 16,4 0 0-16,2 5-2 16,5-5 1-16,2-2 0 15,6-4 0-15,1-5 0 16,3-9 0-16,6-8 0 15,5-11 1-15,3-13 0 16,2-9 0-16,3-8 0 0,-3-5 0 16,-2-4 0-16,-4 3-1 15,-9-2 0-15,-8 4 1 16,-9 7-1-16,-10 5 1 15,-8 7-1-15,-5 5 0 16,-4 13-4-16,-1-2-6 16,5 8-17-16,2 9-2 15,4-1 1-15,11 8-1 16</inkml:trace>
  <inkml:trace contextRef="#ctx0" brushRef="#br1" timeOffset="128401.3442">6358 7432 37 0,'-17'-1'28'0,"17"1"1"16,-14 2 0-16,14-2-26 15,10-2 0-15,8-2-1 16,8 4 1-16,-1-3 1 16,8 3-1-16,0-3 0 15,0 1 0-15,-3 0 0 0,-2 2-1 16,-8-1 1-16,-4 2-1 15,-5-1 0-15,-11 0 0 16,10 9 0-16,-10-9-1 16,-7 23 1-16,-2-3-1 15,-4 6-1-15,-2 7 1 16,0 6-1-16,-4 6 0 15,5 0-2-15,1-2 0 16,9-1-5-16,-2-9-5 16,17-6-14-16,3-10-7 15,8-13 0-15,5-9-1 16</inkml:trace>
  <inkml:trace contextRef="#ctx0" brushRef="#br1" timeOffset="128818.368">6881 7469 8 0,'0'0'27'16,"0"-16"1"-16,0 16 2 15,0 0-18-15,2-13-3 16,-2 13 1-16,0 0 0 15,-13 14-2-15,-1-3-1 16,4 10-2-16,-8 2-1 16,3 5 1-16,-1 1-2 15,3 2 1-15,3-2-2 0,5-2 0 16,7-7-1-16,7-5 0 15,9-9-1-15,9-7 0 16,5-7 0-16,3-10 0 16,7-4 1-16,-6-4-1 15,-3-4 0-15,-4 0 1 16,-11 0-1-16,-12 3 0 15,-12 4 0-15,-10 6 0 16,-6 5-1-16,-5 3-1 16,3 6-3-16,-7-1-4 15,16 14-7-15,-1-6-14 16,16-4-5-16,0 0 2 15,26 12-1-15</inkml:trace>
  <inkml:trace contextRef="#ctx0" brushRef="#br1" timeOffset="129092.3837">7307 7437 30 0,'-6'-14'31'0,"-5"10"4"15,0 3-2-15,-11 0-19 16,7 10-1-16,-13-2-2 15,9 13-1-15,-10-3-3 16,9 7-2-16,1-1-2 16,12 4 0-16,10-6-2 15,13-3 0-15,16-9 0 16,16-5-1-16,12-9-1 0,6-6-2 15,12-3-4-15,-5-14-6 16,4 7-14-16,-9-6-9 16,-13 1-1-16,-13-4 0 15</inkml:trace>
  <inkml:trace contextRef="#ctx0" brushRef="#br1" timeOffset="129272.394">7579 7310 33 0,'-31'22'33'0,"2"5"3"16,1 6-1-16,10 9-13 15,-7-1-13-15,11 8-1 16,0-6-3-16,9 3-3 16,1-1-5-16,4-12-6 15,13 1-20-15,-2-9-6 0,8-7-1 16,2-9 0-16</inkml:trace>
  <inkml:trace contextRef="#ctx0" brushRef="#br1" timeOffset="136199.7902">7912 7218 2 0,'0'0'21'15,"0"0"3"-15,-4 28-13 16,-1 1-2-16,0 5 0 15,2 8-2-15,-2 2-2 16,3 5-3-16,5 0-4 16,1-4-7-16,6-7-6 0,7-1-9 15,-3-15 1-15</inkml:trace>
  <inkml:trace contextRef="#ctx0" brushRef="#br1" timeOffset="136482.8064">8134 7365 1 0,'0'0'23'0,"-19"-23"0"16,9 23 2-16,-5 2-15 15,-4 2 1-15,3 9-1 16,-1-7-2-16,3 13 0 15,1-8-2-15,7 9-1 0,2-4-2 16,1 6 0-16,5-6-2 16,2 3-1-16,1-3-1 15,2-2-1-15,3-2-3 16,-10-12-2-16,23 12-4 15,-10-14-5-15,8-3-8 16,1-3-3-16,-1-7-1 16</inkml:trace>
  <inkml:trace contextRef="#ctx0" brushRef="#br1" timeOffset="136902.8304">8303 7419 13 0,'-13'-2'24'16,"13"2"1"-16,-15-1-5 15,5 0-9-15,10 1-2 16,-22 14 1-16,14 2-1 16,-6-2-1-16,5 7-1 15,-5-3-2-15,6 4 0 16,-2-5-1-16,8-1-2 15,2-16 0-15,1 14 0 16,-1-14-2-16,18-6 1 16,-6-3 0-16,2-4-1 15,1-4 0-15,-1 3 0 16,0-1 1-16,-1 5-2 15,-13 10 1-15,15-7 0 16,-15 7 0-16,3 23 0 0,-6-1 0 16,-4 7 0-16,-5 3 0 15,1 4 0-15,-7 2 0 16,3-4 1-16,-2-3-2 15,3-4 2-15,-1-6-2 16,1-7-3-16,9-4-9 16,5-10-18-16,-9-10-1 15,10-8 0-15,7-6 0 16</inkml:trace>
  <inkml:trace contextRef="#ctx0" brushRef="#br1" timeOffset="137436.861">8512 7389 38 0,'0'0'28'15,"0"0"1"-15,0 0-5 16,-19 15-17-16,10 5 0 15,-11-6 0-15,7 10-1 16,-2-7-2-16,4 4 0 16,-2-5 0-16,7-2-2 15,6-14-1-15,-8 14 0 16,8-14-1-16,12-7 0 15,-1-5 0-15,4-1 0 16,4-4 1-16,-1-2-1 16,1 0 0-16,-3 0 0 0,2 5 0 15,-7 2 1-15,-11 12-1 16,12-8 1-16,-12 8-1 15,-3 12 1-15,1-1 0 16,-3 0-1-16,4 3 1 16,2-3 1-16,-1-11-2 15,16 14 1-15,-3-14-1 16,6-5 0-16,2-2 1 15,2-3-1-15,0 0 1 16,0 0-1-16,-5 4 1 16,-4 4 0-16,-14 2-1 15,10 20 1-15,-13 1-1 16,-3 3 1-16,-4 5-1 15,1 0-2-15,3 4-3 0,-2-12-6 16,13 2-13-16,4-13-10 16,4-7 0-16,5-7 0 15</inkml:trace>
  <inkml:trace contextRef="#ctx0" brushRef="#br1" timeOffset="137752.8791">8903 7361 37 0,'0'0'30'0,"-23"0"1"16,11 4 0-16,-1 9-22 16,-1-7-4-16,3 7 1 15,0-2-1-15,4 6-1 0,1-7-2 16,5 5 0-16,1-4 0 15,6-1-1-15,-6-10-1 16,15 16 1-16,-4-9-1 16,-2-1 0-16,2 1 0 15,-11-7 0-15,9 22-1 16,-11-9 0-16,-2 3-1 15,-5-2-3-15,0 6-2 16,-5-10-5-16,5 1-12 16,9-11-8-16,-14-1 0 15,14-9 1-15</inkml:trace>
  <inkml:trace contextRef="#ctx0" brushRef="#br1" timeOffset="137934.8895">8764 7208 44 0,'-22'-1'29'15,"7"7"0"-15,2-3 0 16,13-3-24-16,0 0-6 16,25-9-6-16,2-5-9 15,12-4-11-15,5-1-2 16,-1-5 1-16,3 1 0 15</inkml:trace>
  <inkml:trace contextRef="#ctx0" brushRef="#br1" timeOffset="138091.8984">9026 6881 40 0,'-21'-4'29'0,"14"17"1"16,3 6-2-16,-3 4-23 16,4 8-4-16,1 9-11 15,4 3-16-15,-6-3-3 16,5 4-1-16,-2-12 1 15</inkml:trace>
  <inkml:trace contextRef="#ctx0" brushRef="#br1" timeOffset="139674.989">13997 4264 2 0,'1'-12'22'0,"-1"12"0"16,0 0-8-16,0 0-3 16,1 19 0-16,-2-5 0 15,3 13-3-15,-3 0 0 16,3 15-3-16,-2 3 0 15,3 9-2-15,-3 2-1 16,2 6-1-16,-4-5 1 16,2-4 0-16,-2-7 0 15,2-6 0-15,-2-10 0 16,1-8 1-16,1-22-1 15,0 0 0-15,0 0 0 0,3-32-1 16,1 1 0-16,1-9-1 16,0-10 1-16,5-7 0 15,0-6-1-15,5-2 1 16,0 0 0-16,5 5 0 15,0 5-1-15,0 9 1 16,5 8-1-16,0 11 1 16,1 13-1-16,-2 8 0 15,-1 12-1-15,-1 6 1 16,-1 4 0-16,-6 5 0 15,-3 3 0-15,-9 6-1 16,-10 0 1-16,-7 2-1 16,-8 2 1-16,-7 0 0 15,-5 1-1-15,-7-5-2 16,3 2-3-16,2-12-8 0,9-2-17 15,9-4-1-15,18-14 1 16,0 0-1-16</inkml:trace>
  <inkml:trace contextRef="#ctx0" brushRef="#br1" timeOffset="139863.9998">14633 4434 53 0,'0'0'32'0,"0"0"0"15,5-11-3-15,-5 11-30 16,20-11-6-16,2 10-4 16,-2-4-8-16,9 3-12 0,1 6 0 15,-2 0 0-15</inkml:trace>
  <inkml:trace contextRef="#ctx0" brushRef="#br1" timeOffset="140037.0097">14572 4581 40 0,'-39'12'31'15,"11"-2"2"-15,10-5-3 16,18-5-19-16,12-6-9 16,17 3-4-16,11-6-9 15,14 3-14-15,6-3-6 16,2-4 0-16,3 2 0 0</inkml:trace>
  <inkml:trace contextRef="#ctx0" brushRef="#br1" timeOffset="140594.0416">15208 4377 52 0,'-19'7'31'15,"-4"5"0"-15,2 2-10 16,2 13-14-16,-7 2-1 16,10 8-1-16,-3-2-1 15,6 3 0-15,-1-5-2 16,8-1 1-16,2-7-2 0,5-10 2 15,-1-15-3-15,16 2 1 16,-3-14-1-16,3-8 1 16,1-7 0-16,3-4-1 15,0-6 1-15,-1-1-1 16,0 6 1-16,-4-1-1 15,-1 9 0-15,-5 3 1 16,-1 9-1-16,-8 12 0 16,11-1 1-16,-9 12-1 15,2 3 0-15,4 3 1 16,2 1-1-16,9-1 1 15,5-4-1-15,4-5 0 16,7-6 1-16,4-5-1 16,0-7 1-16,1-5 0 0,-1-1-1 15,-4-5 1-15,-7-1 0 16,-6 3 0-16,-5 2-1 15,-5 3 1-15,-5 3-1 16,-7 11 1-16,0 0-1 16,-7 18-1-16,-2 5 1 15,-2 4-1-15,0 9-2 16,0 1-2-16,6 10-6 15,-3-16-8-15,12 9-15 16,5-9-2-16,6-6 0 16,3-8 1-16</inkml:trace>
  <inkml:trace contextRef="#ctx0" brushRef="#br1" timeOffset="141027.0663">15862 4428 52 0,'0'0'34'0,"4"-11"-1"16,10 1 0-16,11 5-27 16,-1-6-1-16,11 7 0 15,-6-4 0-15,2 5-1 16,-6 2 0-16,-1 6-2 15,-12 0 0-15,-4 8 0 16,-9 3-1-16,-3 5 0 16,-7 2 0-16,1 7 0 15,-4 2-1-15,2 1 1 0,3 1-1 16,4 2 0-16,3-3 0 15,8-3 0-15,7-5 0 16,2-9 0-16,6-7 1 16,-1-6-1-16,0-8 1 15,-1-8 0-15,-1-8 0 16,-4-5-1-16,0-5 1 15,0-5 0-15,2-1-1 16,4-2 0-16,6 1 0 16,2-2-1-16,7 12-3 15,-4-6-9-15,6 17-24 16,-5 8 1-16,-7 9-2 15,-10 4 0-15</inkml:trace>
  <inkml:trace contextRef="#ctx0" brushRef="#br1" timeOffset="141765.1085">14230 5228 22 0,'0'0'28'15,"-11"3"0"-15,4 12 3 16,1 7-21-16,-5 3-4 15,4 14 2-15,-2 4-1 16,3 16 0-16,-7 1-1 16,7 8 1-16,-3-7-3 0,1 0 3 15,2-9-5-15,0-5 2 16,2-14-2-16,1-6 2 15,2-15-2-15,1-12-1 16,9-15 1-16,0-10-3 16,0-9 3-16,2-10-4 15,2-10 3-15,2-7-2 16,0-10 2-16,1-3-3 15,1 4 2-15,1 6 0 16,1 5-1-16,-2 6 2 16,3 12-2-16,-2 11 0 15,2 13 2-15,0 11-2 16,-2 12 1-16,1 7 0 15,-5 7 2-15,-3 7-3 16,-7 4 2-16,-4 5-2 0,-9 5 0 16,-9 2 0-16,-7 1-1 15,-7-6 0-15,0-1-2 16,-4-9-3-16,7-1-3 15,-1-18-9-15,14-3-15 16,16-6-1-16,-5-13 1 16,19 0 1-16</inkml:trace>
  <inkml:trace contextRef="#ctx0" brushRef="#br1" timeOffset="141944.1188">14656 5391 38 0,'10'-7'31'0,"8"1"0"0,-2-3-1 15,5-4-25-15,8 0-7 16,1 7-5-16,1-2-11 16,-4 3-13-16,-1 11 1 15,-9-2-1-15</inkml:trace>
  <inkml:trace contextRef="#ctx0" brushRef="#br1" timeOffset="142096.1275">14587 5547 60 0,'0'0'35'15,"0"0"-2"-15,34 1 0 16,9-10-34-16,8-9-10 16,15 3-19-16,1 0-3 0,0 0 0 15,1 3-1-15</inkml:trace>
  <inkml:trace contextRef="#ctx0" brushRef="#br1" timeOffset="146294.3676">15657 5243 19 0,'-25'-8'28'16,"2"8"1"-16,-2 1 0 16,-3 3-20-16,6 11-1 15,-2 1 0-15,7 12-2 16,-1 3-2-16,4 9-1 15,5-1 0-15,4 6-1 16,6-3 0-16,8-3-1 16,8-5-1-16,8-9 1 15,9-12 0-15,6-9-1 0,8-12 1 16,2-10-1-16,3-10 1 15,-6-7-1-15,-4-5 1 16,-9-4-1-16,-13 2 1 16,-12 0-1-16,-13 3 1 15,-9 3-2-15,-11 8 1 16,-3 4 0-16,-4 7-2 15,4 2-3-15,7 11-5 16,0 0-7-16,20 4-14 16,-4 15-1-16,11 0 0 15</inkml:trace>
  <inkml:trace contextRef="#ctx0" brushRef="#br1" timeOffset="146451.3766">16084 5392 18 0,'12'-7'19'0,"-12"-9"-9"16,4 3-10-16,-4 13-17 16,11-22-9-16</inkml:trace>
  <inkml:trace contextRef="#ctx0" brushRef="#br1" timeOffset="146843.399">16491 5233 33 0,'-20'0'30'15,"-3"1"2"-15,0 4-1 16,4 10-23-16,-3-3-1 15,7 15 1-15,1-1-4 16,8 9 0-16,3 0-2 16,8 2 0-16,4-2-1 15,6-2-1-15,3-9 1 16,6-5-2-16,3-9 2 15,0-9-1-15,0-12 0 16,0-6 0-16,-8-7 1 0,0-8-1 16,-6-4 0-16,-3-6-1 15,-7 3 0-15,-5-1-1 16,-3 10 0-16,-6 2-3 15,5 11-2-15,-9 2-4 16,15 15-8-16,-18 10-12 16,11 2-1-16,6 3 1 15</inkml:trace>
  <inkml:trace contextRef="#ctx0" brushRef="#br1" timeOffset="147069.4119">16911 5149 37 0,'0'0'31'16,"0"0"1"-16,-18 2-1 16,8 18-23-16,-5 4-2 15,1 13 0-15,-3 7-4 16,4 5-2-16,2 4-4 15,-1-3-6-15,12 2-12 16,5-10-9-16,4-10-2 16,7-8 1-16</inkml:trace>
  <inkml:trace contextRef="#ctx0" brushRef="#br1" timeOffset="147398.4308">17192 5145 60 0,'-14'-1'36'0,"-1"10"-2"16,-4 4-1-16,4 9-29 16,-2 1 1-16,6 6-2 15,7-4-2-15,4 3 1 16,9-6-2-16,4-4 0 15,5-3 0-15,3-1 0 16,1-2 0-16,-1-2 0 16,-4 0 0-16,-3 3 1 15,-8 4-1-15,-3 4 0 16,-6 1 1-16,-6 1-1 15,-3 1-1-15,-4-3-1 16,4 1-4-16,-3-12-8 0,13 2-14 16,2-12-7-16,0 0 0 15,15-22 0-15</inkml:trace>
  <inkml:trace contextRef="#ctx0" brushRef="#br1" timeOffset="147572.4407">17276 5158 66 0,'-15'-8'37'0,"-2"6"-1"15,6 5 0-15,11-3-27 16,0 0-8-16,19 6-5 16,5-8-7-16,17 13-9 15,-1-5-15-15,10 3-2 16,2-3 2-16,5 1-1 0</inkml:trace>
  <inkml:trace contextRef="#ctx0" brushRef="#br1" timeOffset="147923.4608">17998 5115 52 0,'3'11'35'16,"-15"5"-1"-16,-5 8-2 16,-13 4-26-16,4 10-2 15,-7 0-1-15,3 8 1 16,-2-1-4-16,4-6-2 15,5-2-4-15,2-14-3 16,15 0-7-16,-3-19-2 0,9-4-2 16,0 0 2-16,21-22 6 15,-16-2 4-15,7-3 9 16,-4 4 7-16,-9-7 9 15,8 15 4-15,-14-10 2 16,7 25-3-16,-5-19-3 16,5 19-3-16,0 0-5 15,25 14-3-15,-8-6-3 16,7-2-4-16,10 4-5 15,-4-9-16-15,12 7-17 16,-6-5 2-16,2 3-3 16,-6-6 1-16</inkml:trace>
  <inkml:trace contextRef="#ctx0" brushRef="#br1" timeOffset="148609.5">18576 5191 4 0,'8'-18'25'0,"1"6"1"16,-4-1-4-16,-4-7-9 16,6 10 0-16,-9-6-4 15,2 16 2-15,-14-15-4 16,2 17 1-16,-11 0 0 15,0 13-1-15,-10 0-1 16,4 14-1-16,-4 0 3 0,4 9-5 16,2-1 3-16,13 4-3 15,10 0-1-15,11-4-1 16,9-4 0-16,12-7 0 15,10-6-1-15,7-8 0 16,3-9 0-16,-1-9 1 16,-3-6 0-16,-7-10-1 15,-3-7 1-15,-11-5-1 16,-9-5 0-16,-10-1 1 15,-7-2-3-15,-6 3 3 16,-6 5-3-16,-3 5 3 16,-1 9-3-16,-1 4 1 15,6 10-3-15,0 2-3 16,16 16-12-16,-2-12-18 0,22 15 2 15,3-7-4-15,8-1 3 16</inkml:trace>
  <inkml:trace contextRef="#ctx0" brushRef="#br1" timeOffset="148773.5094">19128 5277 67 0,'-16'1'30'0,"16"-1"-9"15,-19 0-16-15,19 0-38 16,-5-18-3-16,15 6 0 0</inkml:trace>
  <inkml:trace contextRef="#ctx0" brushRef="#br1" timeOffset="149389.5446">19339 5106 33 0,'0'0'31'0,"18"-14"0"16,2 0 0-16,8-4-25 15,15 5-2-15,2-3-1 16,5 6 1-16,-4-2 0 15,0 8-3-15,-12-1 2 16,-5 9-2-16,-14 2 0 16,-11 8 2-16,-18 0 1 15,-8 7-1-15,-12 1 2 0,3 3-1 16,-6-1-1-16,5 3-1 15,4-5 2-15,9 1-4 16,12-6 1-16,10-1-1 16,14-4-1-16,7-2 1 15,9-3 0-15,0 1 0 16,0-1 0-16,-4 2 1 15,-10 3-1-15,-8 5 1 16,-12 4 0-16,-13 2 0 16,-10 4-1-16,-7-2 0 15,4 3-3-15,-4-10-4 16,14 5-8-16,0-16-12 15,17-7-8-15,18-3-2 16,11-12 1-16</inkml:trace>
  <inkml:trace contextRef="#ctx0" brushRef="#br1" timeOffset="149712.5631">20019 5099 58 0,'5'-15'35'16,"-5"15"1"-16,-14-10-1 15,14 10-26-15,-28 13-3 16,12 0-3-16,-4 2 2 15,4 6-4-15,1 3 2 16,8 1-2-16,6-1 2 16,6 0-3-16,7-4 0 15,8-3 0-15,4-2 0 16,4-4 0-16,1-3 0 15,-1 1 0-15,-4-3 0 0,-2 1 0 16,-7 6 1-16,-9-1-1 16,-7 7-1-16,-7 1 0 15,-4 4-1-15,-6-2-2 16,5 6-6-16,-8-12-12 15,8 3-15-15,6-8-1 16,7-11 1-16,0 0 0 16</inkml:trace>
  <inkml:trace contextRef="#ctx0" brushRef="#br1" timeOffset="149870.5722">20117 5107 73 0,'7'-20'38'0,"9"6"0"0,6 0-2 16,7 0-34-16,9 8-16 15,1-6-23-15,3 3 1 16,-4 0-3-16,-3 4 1 16</inkml:trace>
  <inkml:trace contextRef="#ctx0" brushRef="#br1" timeOffset="150847.628">14268 6316 9 0,'11'-16'25'16,"-11"16"2"-16,5-11 2 15,-5 11-19-15,0 0 0 16,-6 11 1-16,5 9 0 16,-6 2-2-16,5 13-2 15,-6 5-1-15,6 11 0 16,-7-1-2-16,8 6 2 15,-2-4-5-15,1-1 2 16,2-10-2-16,2-4 1 16,-1-14-1-16,2-8 0 15,-3-15-1-15,11-6 0 16,-3-10 1-16,0-10-2 15,0-10 1-15,1-8-1 0,2-7 1 16,-1-5-1-16,4-3 1 16,-2 3-1-16,6 0 1 15,4 6 0-15,4 5 1 16,4 8 0-16,4 7 0 15,2 8 0-15,3 7-1 16,-5 6 1-16,0 4-1 16,-6 5 0-16,-5 6 0 15,-8 5 0-15,-10 5 0 16,-8 5 1-16,-12 5-2 15,-7 4 2-15,-10 3-2 16,-10 2 0-16,0-1-2 0,-3-5-6 16,9 2-8-16,4-8-16 15,13-7-2-15,19-16 1 16,0 0-1-16</inkml:trace>
  <inkml:trace contextRef="#ctx0" brushRef="#br1" timeOffset="151042.6392">14927 6397 67 0,'0'0'34'0,"0"0"-2"16,20-12-5-16,-2-3-32 15,6 9-9-15,-5-4-14 0,2 3-5 16,1 5 0-16,-12 3 0 16</inkml:trace>
  <inkml:trace contextRef="#ctx0" brushRef="#br1" timeOffset="151177.6469">14854 6578 48 0,'0'17'32'15,"10"-11"1"-15,22-3-6 16,10-9-44-16,18-16-13 15,16 4-2-15,0-12 0 16</inkml:trace>
  <inkml:trace contextRef="#ctx0" brushRef="#br1" timeOffset="184638.5608">15623 6149 0 0,'0'0'20'0,"-24"-8"1"15,10 6-9-15,-6 6-3 16,-1 0 1-16,3 8-1 16,-4 2 1-16,2 11-1 15,0 2-2-15,8 10-1 16,0-1-1-16,9 9-2 15,1-4 0-15,12 0-2 16,4-3 0-16,8-6 0 0,2-12 0 16,8-9 0-16,1-12 1 15,2-12-1-15,-1-14 1 16,2-8-1-16,-4-13 1 15,-2-4-1-15,-8-2 0 16,-10 0-1-16,-7 4 1 16,-7 7-1-16,-13 13 0 15,-10 9 0-15,-8 16 0 16,-4 10 0-16,-2 10-1 15,4 6-3-15,8 7-6 16,5 1-16-16,17-8-3 16,19 0 0-16,13-12-1 15</inkml:trace>
  <inkml:trace contextRef="#ctx0" brushRef="#br1" timeOffset="184807.5704">16118 6287 21 0,'-18'8'11'0,"3"-9"-10"16,15 1-1-16,-9-14-24 15</inkml:trace>
  <inkml:trace contextRef="#ctx0" brushRef="#br1" timeOffset="185158.5905">16344 6098 27 0,'-17'25'27'15,"-1"-3"1"-15,7 1-5 16,7 9-15-16,4-3-1 15,10 7 0-15,3-8 0 16,8 1 0-16,1-10-1 16,4-5-1-16,0-13-1 15,2-7 0-15,-6-12-1 16,0-10 0-16,-5-6 1 15,-4-6-2-15,-7-1-1 0,-6-2-1 16,-7 5 1-16,-7 4-2 16,-6 13 0-16,-9 9-3 15,1 15-3-15,-6 2-9 16,4 14-17-16,9 6-1 15,8-2 1-15,15 3-1 16</inkml:trace>
  <inkml:trace contextRef="#ctx0" brushRef="#br1" timeOffset="187597.73">16839 6051 18 0,'0'0'21'16,"-16"0"-10"-16,6-2 0 16,-2 7-1-16,-3 0 0 15,1 7 0-15,-4 2-1 16,1 8-2-16,-3 6 0 15,5 6-2-15,-2 2-1 16,10 6-1-16,5-2-1 16,10 1 0-16,7-7-1 15,12-5 0-15,6-14 1 16,9-9 0-16,1-13 1 15,3-13-1-15,1-11 0 0,-3-8 0 16,-8-7 0-16,-9-3-1 16,-8-1-2-16,-14 4-1 15,-9 8 1-15,-12 7-2 16,-10 10-1-16,-8 9-1 15,0 14-4-15,-4 0-4 16,10 8-14-16,13 5-1 16,7-4-1-16</inkml:trace>
  <inkml:trace contextRef="#ctx0" brushRef="#br1" timeOffset="188030.7548">17504 6040 18 0,'0'0'25'15,"-17"-2"1"-15,5 1-10 16,-3 6-3-16,-11-1 0 16,5 10-1-16,-9-4-1 15,8 7-2-15,-8-4-2 16,11 7-1-16,2-6-2 15,12 2-1-15,9-5-2 0,9 1 0 16,9-2-1-16,10 2 0 16,2-3 0-16,6 4 0 15,-3 0 0-15,-2 4 0 16,-5 1 0-16,-7 2 0 15,-10 0 0-15,-11 2-1 16,-4-1-1-16,-12 0-2 16,0-2-4-16,-9-6-6 15,7-4-12-15,-2-4-7 16,4-7 1-16,14 2 0 15</inkml:trace>
  <inkml:trace contextRef="#ctx0" brushRef="#br1" timeOffset="188230.7662">17545 6032 56 0,'-16'6'33'0,"4"1"-1"15,12-7 0-15,0 0-28 16,0 0-3-16,31-8-3 15,-1-7-6-15,15 4-8 16,1-4-15-16,6-3-2 16,2-1 2-16,-4 1-2 15</inkml:trace>
  <inkml:trace contextRef="#ctx0" brushRef="#br1" timeOffset="188581.7863">17929 5956 21 0,'13'-2'29'0,"1"-9"1"15,7 2 2-15,-2 4-18 16,-2-8-5-16,6 8 0 15,-6-3-2-15,0 10-2 16,-17-2-1-16,16 18-2 16,-18 0 0-16,-4 6-2 15,-8 9 1-15,-5 5-1 0,-5 4 1 16,0 4 1-16,-2 3-2 15,3-3 3-15,2-3-2 16,8-7 0-16,9-6-2 16,7-11 0-16,16-8-6 15,5-14-5-15,19-5-14 16,6-12-7-16,6-7 0 15,2-6 0-15</inkml:trace>
  <inkml:trace contextRef="#ctx0" brushRef="#br1" timeOffset="188881.8035">18406 6029 42 0,'-25'7'30'0,"1"6"3"16,-3-1-1-16,1-2-21 0,8 6-4 15,3-5-1-15,7 4-2 16,8-5-1-16,9 2 0 15,10-6-2-15,8 2 0 16,4-4 0-16,6 1-1 16,-1 1 0-16,-3 2 1 15,-2 2-1-15,-8 6 0 16,-9 6 0-16,-9 5 0 15,-6 1 0-15,-10 5 0 16,-2-2-2-16,-6-2-1 16,3 1-6-16,-1-15-5 15,11-3-15-15,6-12-4 16,0 0-1-16,5-10 1 15</inkml:trace>
  <inkml:trace contextRef="#ctx0" brushRef="#br1" timeOffset="189061.8138">18396 6077 61 0,'-22'-2'35'16,"5"5"-1"-16,17-3 0 16,0 0-24-16,0 0-6 15,24-12-4-15,18 0-6 16,1-9-9-16,15 2-14 15,2-4-4-15,6 0-2 16,-2 3 1-16</inkml:trace>
  <inkml:trace contextRef="#ctx0" brushRef="#br1" timeOffset="189317.8284">18863 5911 16 0,'0'0'30'0,"0"0"0"15,-13 7 3-15,8 15-14 16,-9 1-5-16,6 18-1 16,-11 3-3-16,6 14-3 15,-5 2-3-15,5 4-1 16,5-2-3-16,1-9-4 15,14-1-7-15,0-20-11 16,16-7-11-16,10-11-2 16,5-13 1-16,3-9 0 0</inkml:trace>
  <inkml:trace contextRef="#ctx0" brushRef="#br1" timeOffset="189564.8425">19049 6101 62 0,'-28'1'35'0,"-2"9"-1"15,-1 6 1-15,-2-2-26 16,10 9-3-16,-2-5-1 16,13 5-1-16,0-2-1 15,12 1 0-15,7-6-1 16,10-1-1-16,9-5 0 15,5-5-2-15,11-2-3 0,-4-8-4 16,11 5-8-16,-12-11-18 16,3 2-2-16,-5-2-1 15,0 1 2-15</inkml:trace>
  <inkml:trace contextRef="#ctx0" brushRef="#br1" timeOffset="190038.8696">19395 6158 52 0,'-14'1'34'0,"-9"5"0"16,-3 3 0-16,3 11-24 15,-8-4 0-15,5 13-3 0,-1-2-1 16,5 7-2-16,3-2-1 15,13-1 0-15,6-4-2 16,8-5-1-16,13-9 0 16,4-7 1-16,7-8-1 15,3-9 0-15,1-6 0 16,-2-5 0-16,-1-4 0 15,-2-1 0-15,-9 3 0 16,-3 2 0-16,-9 9-1 16,-10 13 1-16,4 12-1 15,-11 13 0-15,-4 16-2 16,-4 11 3-16,2 6-2 15,-3 10 2-15,0 3-2 0,0-3 3 16,1-5-1-16,-2-5 2 16,-1-12 0-16,-1-8-1 15,0-11 0-15,0-16 0 16,1-9-2-16,4-13-1 15,7-9-4-15,0-18-4 16,20-3-7-16,-3-22-6 16,19 5-4-16,-1-9-5 15,9 4 4-15,1 5-5 16</inkml:trace>
  <inkml:trace contextRef="#ctx0" brushRef="#br1" timeOffset="190646.9044">19840 6215 49 0,'-19'9'36'16,"5"4"0"-16,-5 2-1 16,1 14-10-16,-5-7-18 15,7 7-1-15,-7 1-3 16,6 3 0-16,0-3-1 15,5-1 0-15,3-7-1 16,7-3-1-16,2-19 1 16,15 9-1-16,5-20 0 0,4-7 0 15,4-9 0-15,2-5 0 16,0-6 1-16,-2-2-1 15,-2-1 0-15,-5 7 1 16,-7 3-1-16,-3 9 1 16,-7 9-1-16,-4 13 0 15,0 0 0-15,0 0 1 16,-9 24-1-16,8-8 0 15,1 4 0-15,4-3 1 16,3-3-1-16,6-4 0 16,6-5 0-16,4-5 0 15,2-5 0-15,2-6 0 16,-2-4 1-16,2-3-1 0,-4-2 1 15,-1-1-1-15,-5 4 1 16,-6 2 0-16,-11 15 0 16,11-8-1-16,-14 18 0 15,-3 10 1-15,-2 10-3 16,-2 2 0-16,2 10-4 15,-3-7-6-15,15 14-12 16,-4-17-14-16,10-3 1 16,1-11-2-16,11-11 2 15</inkml:trace>
  <inkml:trace contextRef="#ctx0" brushRef="#br1" timeOffset="191208.9366">20524 6098 63 0,'-19'16'34'0,"-9"4"0"16,-1 4 0-16,-5-2-27 15,9 4-1-15,0-3-2 16,8 0-2-16,8-4 0 15,11-5-1-15,13-5-1 16,6-5 0-16,5-5-8 16,6 5 2-1,-5-3-2-15,-2 6 3 16,-8 2-1-16,-8 8 2 0,-11 3-2 15,-6 7 2-15,-9 0 5 16,-2 4-1-16,-3-8-5 16,8 5-9-16,-1-13-18 15,15-15-1-15,0 0 0 16</inkml:trace>
  <inkml:trace contextRef="#ctx0" brushRef="#br1" timeOffset="193677.0777">20585 5895 11 0,'0'0'25'0,"0"0"2"16,0 0-4-16,0 0-7 16,0 0-3-16,7 14-2 0,-7-14-3 15,4 17-3-15,-4-17-3 16,19 5-5-16,-1-7-9 15,5-4-16-15,6-12-4 16,5 1 3-16,1-12-2 16</inkml:trace>
  <inkml:trace contextRef="#ctx0" brushRef="#br1" timeOffset="193858.0881">21012 5693 30 0,'-22'21'31'0,"5"5"-4"15,-3-3 2-15,5 4-26 0,7-1-9 16,8-1-17-16,6 5-3 16,1-11 1-16,11 5-4 15</inkml:trace>
  <inkml:trace contextRef="#ctx0" brushRef="#br2" timeOffset="324004.532">10700 7807 9 0,'8'-12'24'16,"-9"-5"1"-16,1 17-1 15,0 0-18-15,0 0-2 16,0 0 0-16,-8 21-1 15,5 8 1-15,-1 12-1 16,0 14-1-16,-5 8 2 0,3 11 0 16,-9 3 1-16,5 1 0 15,-6-7 0-15,6-9-1 16,-4-15 0-16,6-13 0 15,2-18-1-15,6-16-2 16,0-25 1-16,6-11-1 16,2-23 1-16,4-10 1 15,0-16-1-15,0-5 0 16,4-6 1-16,-2 3 0 15,3 8-1-15,1 11 1 16,-2 17-1-16,2 15-1 16,3 22 0-16,3 20 0 15,-1 22 0-15,5 21 0 16,-1 12-1-16,1 15 0 15,4 9 0-15,-3 6-1 0,1 2-1 16,-6-3-2-16,4-1-5 16,-13-16-8-16,6-6-16 15,-8-15-2-15,-5-12 1 16,-6-16 0-16</inkml:trace>
  <inkml:trace contextRef="#ctx0" brushRef="#br2" timeOffset="324174.5418">10733 8208 46 0,'-33'-16'32'0,"12"2"1"16,12-3-2-16,18-3-25 16,22-2-2-16,13-3-5 15,11-11-8-15,20 0-16 0,8 0-6 16,7-5 0-16,8 8-1 15</inkml:trace>
  <inkml:trace contextRef="#ctx0" brushRef="#br2" timeOffset="324367.5528">11609 7766 47 0,'-28'17'31'16,"-3"15"1"-16,1 6-3 15,0 15-25-15,7 8-3 16,2 7-1-16,4 4-3 15,10 3-4-15,0-9-5 16,14 0-4-16,1-13-12 0,6-16-2 16,5-10 1-16</inkml:trace>
  <inkml:trace contextRef="#ctx0" brushRef="#br2" timeOffset="324539.5626">11425 8046 48 0,'-25'-21'33'16,"3"7"0"-16,10 8-2 15,12 6-25-15,24-2-8 16,10-7-9-16,18-3-19 16,11-2-3-16,7-5 2 15,15-6-1-15</inkml:trace>
  <inkml:trace contextRef="#ctx0" brushRef="#br2" timeOffset="325172.5989">12134 7619 49 0,'-29'13'34'15,"1"12"0"-15,3 15-3 16,-3 5-22-16,12 15-1 16,-2 8-1-16,10 11-4 15,2-1-1-15,8 2-2 16,5-5 0-16,4-6 0 15,3-12 0-15,3-8-1 16,2-19 0-16,1-12 1 16,-1-15-1-16,-4-15-1 15,3-13 1-15,-8-12 0 0,-4-14-1 16,-6-12 1-16,0-11 0 15,-6-11 1-15,-3-4 0 16,0 0 1-16,-1 6-1 16,1 7 1-16,6 10 2 15,5 12-2-15,5 12 0 16,13 17 1-16,7 9 0 15,10 9-1-15,7 3 1 16,6 7 0-16,2-1-1 16,-1 8 0-16,-4 3 0 15,-13 8-1-15,-11 8 0 16,-15 6 1-16,-19 10-1 15,-15 5 0-15,-17 4 0 16,-8 2 1-16,-5-5 0 0,4-6 0 16,7-8-1-16,11-10 1 15,20-14-1-15,14-13 1 16,37-5-1-16,12-8 0 15,9-2 0-15,5 1-1 16,3 5 1-16,-5 6 0 16,-14 11 1-16,-18 11 0 15,-19 16 0-15,-20 10 0 16,-23 9 0-16,-20 6 0 15,-16 1 1-15,-6 0-2 16,-3-6-1-16,4-16-5 16,20-7-17-16,7-22-14 15,23-13-1-15,21-15-1 16,23-12 0-16</inkml:trace>
  <inkml:trace contextRef="#ctx0" brushRef="#br2" timeOffset="327319.7217">10663 8959 2 0,'-11'3'24'15,"22"-5"0"-15,0-16 1 16,13-8-18-16,8 0 1 15,4-10-4-15,13 0 3 16,-1-4-3-16,12 6 0 16,-3 1-1-16,6 10-1 15,-6 11 1-15,0 12-1 16,-2 11-1-16,-2 9 1 15,-5 10 1-15,3 7-1 0,-4-4 3 16,8-1-1-16,4-13 1 16,11-8-1-16,11-17-1 15,19-10 0-15,10-16-2 16,11-12-3-16,6-1-11 16,-3-8-18-16,-4-3-3 15,-7 10 0-15,-17-1 2 16</inkml:trace>
  <inkml:trace contextRef="#ctx0" brushRef="#br2" timeOffset="327727.745">13157 8168 28 0,'-9'-19'32'0,"13"1"0"16,8-6-1-16,16-4-19 16,10-2-15-16,15 7-11 15,6 1-15-15,1-1-2 16,3 13 0-16</inkml:trace>
  <inkml:trace contextRef="#ctx0" brushRef="#br2" timeOffset="327877.7536">13268 8358 40 0,'-31'28'33'16,"15"-12"1"-16,16-16-2 16,31-8-26-16,14-19-22 15,29-6-16-15,17-3-1 16,7-10 0-16</inkml:trace>
  <inkml:trace contextRef="#ctx0" brushRef="#br2" timeOffset="329331.8367">14104 8756 17 0,'-11'22'29'16,"11"-22"0"-16,0 0-5 0,0 0-14 16,4-12-2-16,12 0 2 15,-7-14-4-15,9-2 0 16,-4-6-3-16,7-3 0 15,-5-1 0-15,4 0-2 16,-6 3 0-16,3 6 0 16,-5 4-1-16,-3 9 1 15,-9 16-1-15,13-9 0 16,-13 9 0-16,7 27 0 15,-4 1 0-15,0 4 0 16,-1 5 1-16,4 2 0 16,1-2-1-16,0-2 1 15,3-10 0-15,5-7 0 16,2-16 1-16,7-12-1 0,3-23 0 15,2-12 0-15,3-17 0 16,-2-16 0-16,-4-17-1 16,-5-9 1-16,-4-13 0 15,-8-10-1-15,-8 2 1 16,-9 4 0-16,-4 6-1 15,-5 8 3-15,-2 12-2 16,-2 16 1-16,4 17-1 16,-1 21 1-16,4 11 0 15,4 13-1-15,2 5 0 16,8 12 1-16,0 0-2 15,0 0 1-15,17 13-1 16,-7-2 0-16,4 3 0 16,3 3-1-16,-1 0 1 0,3 0-1 15,-2-1 1-15,0 0-2 16,-1 0 2-16,0-4-1 15,6-3 0-15,1-1 1 16,6-4 0-16,6-2 0 16,5-2 1-16,6-1-1 15,9-4 0-15,2 1 0 16,11-2 0-16,5 0 0 15,5-1 0-15,2 2 0 16,0 2 0-16,2-2 0 16,-1 2 0-16,0-2 0 15,0 2 0-15,4-1 0 16,4-1-1-16,1-2 2 15,10-3-1-15,3 2 1 0,8-4-1 16,11-1 1-16,9 0-1 16,-1 1 1-16,4-1-1 15,2 5 1-15,6 1-1 16,2 1 0-16,0 3 0 15,-6-1 0-15,-3 4 0 16,-1-1 0-16,5 0 0 16,-1-2 1-16,1-3-1 15,-4 0 0-15,6-3 0 16,6-3 1-16,2 0-1 15,3-3 0-15,-3-3 0 16,1 2 0-16,4 1 1 16,0 0-1-16,0 2 0 15,-9 3 1-15,-3 3-1 16,0 0 0-16,-2 5 1 0,-7-2-1 15,-8 3 1-15,-6 0-1 16,-5-1 0-16,-6 1 1 16,-2-3-1-16,-7 1 1 15,-5-3-1-15,-5 1 0 16,-7 1 0-16,-1-3 1 15,-8 3-1-15,-3-1 0 16,-10 0 0-16,-6-1 0 16,-7 3 1-16,-2 1-1 15,-6-3 0-15,-5 1 0 16,-4-1 0-16,-2-2 0 15,-4 2 0-15,-2-1 0 0,-7 1 1 16,-1 0-1 0,-14 5 0-16,17-7 0 0,-17 7 1 15,0 0-1-15,0 0 0 16,0 0-2-16,0 0-2 15,0 0-8-15,0 0-21 16,5 13-1-16,-5-13-2 16,-15 18 0-16</inkml:trace>
  <inkml:trace contextRef="#ctx0" brushRef="#br2" timeOffset="331217.9446">15047 7900 15 0,'2'-25'28'0,"-2"14"-1"15,-5-4 2-15,-4 2-20 16,9 13-3-16,-14-15 0 15,14 15-1-15,-16-3 0 16,16 3-1-16,-22 21 0 16,10 4 1-16,-5 2-2 0,3 11 1 15,-1 2-1-15,6 9 0 16,3-4 0-16,6 1-2 15,6-6 1-15,12-6-2 16,5-10 2-16,11-9-2 16,11-15 0-16,5-14 1 15,2-12-1-15,0-9 0 16,-3-11 0-16,-5-6 1 15,-11-6-1-15,-10-2 1 16,-10-1-1-16,-13 7 0 16,-9 7 1-16,-9 9-1 15,-6 11 0-15,-7 12 0 16,-3 13 0-16,1 11-2 15,4 15-3-15,-4 2-3 0,22 13-9 16,-1-2-16-16,16-1-1 16,11-6 1-16,11-7 0 15</inkml:trace>
  <inkml:trace contextRef="#ctx0" brushRef="#br2" timeOffset="331394.9548">15680 7912 51 0,'-19'10'31'16,"0"-3"0"-16,6 0-5 15,13-7-31-15,0 0-17 16,0 0-10-16,28-12 2 0,3 7-2 15</inkml:trace>
  <inkml:trace contextRef="#ctx0" brushRef="#br2" timeOffset="331751.9752">16110 7749 53 0,'-36'9'34'15,"-6"8"0"-15,0 11-2 16,-3-5-24-16,13 14 1 15,-1-6-4-15,15 9 0 0,8-7-2 16,20 1 0-16,12-10-2 16,12-5 0-16,8-7-1 15,7-7 0-15,0-9 1 16,1-7-1-16,-7-6 0 15,-8-7 1-15,-8-6-1 16,-11-2-1-16,-10-4 1 16,-11-2-3-16,-3 2 0 15,-11 3 0-15,6 8-2 16,-11-1-5-16,13 19-2 15,-11-3-9-15,22 10-13 16,-11 11 0-16,16 1 2 16,8 4 0-16</inkml:trace>
  <inkml:trace contextRef="#ctx0" brushRef="#br2" timeOffset="332122.9964">16605 7694 50 0,'-10'-16'32'16,"-2"3"1"-16,-3 13-7 15,-9-3-16-15,5 19-1 16,-5 3-1-16,1 18 0 15,-1 4-3-15,5 8-1 16,1 1-1-16,12 0 0 16,6-2-2-16,10-7 1 0,11-12-2 15,10-8 1-15,10-11-1 16,8-10 1-16,-2-11-1 15,4-9 0-15,-7-10 1 16,-3-9-1-16,-11-1 0 16,-12-7-1-16,-8 2-2 15,-17 0 0-15,-3 11-2 16,-12-1-4-16,6 20-6 15,-13-1-10-15,8 16-10 16,6 8-1-16,8 4 3 16</inkml:trace>
  <inkml:trace contextRef="#ctx0" brushRef="#br2" timeOffset="332453.0153">16882 7763 63 0,'0'0'35'16,"-8"-13"0"-16,8 13-1 16,25-26-27-16,6 12-2 15,4-6-1-15,7 4-1 16,2-6 0-16,2 5-1 15,-4 2-1-15,-4 5 1 16,-10 4-1-16,-8 8 1 16,-20-2 0-16,12 29-1 0,-22 1 0 15,-7 7 0 1,-4 9-1-16,-5 4-2 0,1 4-2 15,-1-6-5-15,14 9-7 16,-2-12-19-16,16-7-1 16,9-16-2-16,16-7 2 15</inkml:trace>
  <inkml:trace contextRef="#ctx0" brushRef="#br2" timeOffset="332837.0372">17623 7660 64 0,'-24'-1'37'0,"-10"8"-1"16,-3 14 1-16,-7 0-28 0,6 14-2 16,1 1-1-16,8 9-2 15,7-3 0-15,11-2-2 16,14-5-1-16,12-5-1 15,9-9 1-15,7-8-1 16,5-8 0-16,2-13 0 16,1-10 0-16,-4-7 0 15,-6-11 0-15,-7-6 0 16,-7-7 0-16,-8-5 0 15,-6 2 0-15,-4 0 0 16,-8 7 0-16,-4 8 0 16,-2 12 1-16,-4 11-1 15,-2 14 0-15,1 13 0 16,2 12-1-16,4 5-1 0,10 9-4 15,2-4-7-15,17 4-24 16,4-7 0-16,10-4-1 16,6-11 0-16</inkml:trace>
  <inkml:trace contextRef="#ctx0" brushRef="#br2" timeOffset="333106.0526">17891 7596 62 0,'-16'-15'34'15,"16"15"0"-15,-23-7-6 16,14 21-18-16,-10-5 0 16,7 14-2-16,-6-1-2 0,5 10-1 15,-1-3-1-15,6 4 0 16,5-5-2-16,10-1 0 15,11-9 0-15,11-10-1 16,14-8-1-16,9-11-2 16,13-4-3-16,3-18-7 15,13 5-18-15,-8-13-7 16,-2 2-1-16,-12-5 0 15</inkml:trace>
  <inkml:trace contextRef="#ctx0" brushRef="#br2" timeOffset="333258.0613">18282 7539 56 0,'-51'46'36'15,"3"4"0"-15,5 8-1 16,7-5-18-16,14 9-11 0,5-7-5 16,12-5-6-16,23-7-26 15,5-13-4-15,13-7-1 16,7-12-1-16</inkml:trace>
  <inkml:trace contextRef="#ctx0" brushRef="#br2" timeOffset="333663.0845">18464 7416 48 0,'0'0'34'0,"0"0"0"16,5-15-1-16,22 10-25 15,0-4-1-15,9 7 2 16,-8-3-1-16,6 7-3 16,-8 0-1-16,-4 7 0 15,-15 2 0-15,-9 9-1 16,-13 0 0-16,-7 5-1 15,-8 0 0-15,-1 4 0 16,1-2-1-16,2-2-1 16,6-2 1-16,10-6-1 0,18 0-3 15,8-14-8-15,21 2-27 16,0-9 1-16,11-5-1 15,7-6-1-15</inkml:trace>
  <inkml:trace contextRef="#ctx0" brushRef="#br2" timeOffset="334114.1103">18948 7678 24 0,'-1'-20'28'16,"1"20"1"-16,0 0 3 0,-15-3-20 15,10 26-1-15,-6 0-2 16,6 16-2-16,-5 0-1 15,8 10-1-15,-4-2-3 16,6-1-2-16,3 2-4 16,-6-8-7-16,10-3-16 15,-2-6-5-15,-5-11-2 16,0-6 2-16</inkml:trace>
  <inkml:trace contextRef="#ctx0" brushRef="#br2" timeOffset="334243.1177">18820 7967 72 0,'-11'-13'35'0,"6"2"-2"15,5 11-9-15,27-16-27 16,4 7-27-16,14-4-2 0,10 0-3 16,11-4 1-16</inkml:trace>
  <inkml:trace contextRef="#ctx0" brushRef="#br2" timeOffset="334858.1528">19472 7645 24 0,'-3'-20'28'16,"-4"-5"0"-16,4 10 1 15,1 4-19-15,-7 0-1 16,9 11-1-16,-13 13-1 0,5 13-1 16,-4 5 0-16,-1 13 0 15,-5 0-1-15,7 10 2 16,0-4-3-16,7 1-1 15,7-9-1-15,9-9 0 16,8-11-1-16,11-11 0 16,7-12-1-16,5-10 1 15,1-12 0-15,-2-10-1 16,-5-8 1-16,-8-10-1 15,-13-2 1-15,-11-3-1 16,-14 1 0-16,-9 2 0 16,-9 6 0-16,-3 11 0 15,-1 9-1-15,0 10 0 16,5 17-2-16,4 5-6 0,16 22-15 15,5 1-10-15,9 6-1 16,12 2 0-16,12-1 0 16</inkml:trace>
  <inkml:trace contextRef="#ctx0" brushRef="#br2" timeOffset="335031.1627">20008 7736 79 0,'0'0'33'15,"-19"-21"-4"-15,17 6-13 16,1 0-25-16,13 8-15 16,2-4-7-16,6 0-2 0,5 2 1 15</inkml:trace>
  <inkml:trace contextRef="#ctx0" brushRef="#br2" timeOffset="335376.1825">20435 7515 44 0,'-31'6'34'16,"-4"4"1"-16,-2 10-1 16,-7-1-19-16,16 18-2 15,-5-4-4-15,14 12-2 16,6-5-2-16,19 0-2 15,9-4-1-15,19-8-1 16,10-10 0-16,9-9-1 0,4-9 0 16,0-10 0-16,-2-10 0 15,-5-6 0-15,-9-9-1 16,-14-2 0-16,-12-3-1 15,-12-1-1-15,-9 4 0 16,-11 1-1-16,-1 8-2 16,-6 5-2-16,8 15-5 15,-6-2-6-15,22 10-14 16,0 0-1-16,8 15 1 15,14-5 1-15</inkml:trace>
  <inkml:trace contextRef="#ctx0" brushRef="#br2" timeOffset="335677.1997">20930 7538 42 0,'3'-11'31'16,"-3"11"3"-16,-4-15-2 16,-10 10-19-16,8 15-3 15,-8 2 1-15,5 19-2 16,-7 0-2-16,5 13-1 15,0 1-1-15,5 5-1 16,6-7-1-16,8 0-1 16,7-11 0-16,9-10-2 15,5-13 0-15,7-11 0 16,3-12 1-16,3-10-2 15,-6-8 1-15,-6-10-1 16,-7 0-1-16,-13-8-2 16,-6 9-7-16,-20-9-10 0,-5 12-17 15,-10 3 1-15,-3 9-1 16,-2 5 1-16</inkml:trace>
  <inkml:trace contextRef="#ctx0" brushRef="#br2" timeOffset="336285.2345">21477 7476 49 0,'0'0'31'15,"-7"-12"2"-15,-4 10-3 16,-3 15-20-16,-11-2-3 15,3 10-1-15,-6 1-1 16,7 6-1-16,3-1-2 16,6 2 1-16,11-2-2 15,11-4 1-15,13-7-2 16,10-1 1-16,10-6-1 15,4 1 1-15,1-3-1 16,-1 3 0-16,-6-1 1 16,-8 8-1-16,-13 5 1 15,-13 7 0-15,-14 3-1 16,-9 3 0-16,-11 0 0 15,-2 2 0-15,-2-2-2 16,0-13-5-16,13 1-9 0,3-17-20 16,15-6 3-16,9-19-3 15,11-6 2-15</inkml:trace>
  <inkml:trace contextRef="#ctx0" brushRef="#br2" timeOffset="336465.2448">21536 7495 75 0,'-18'-2'36'0,"18"2"-1"16,-10-6 1-16,24 3-30 16,3-3-7-16,12-4-4 15,16 5-13-15,7-6-15 16,10 1-2-16,3-1-1 0,1 2 0 15</inkml:trace>
  <inkml:trace contextRef="#ctx0" brushRef="#br2" timeOffset="336812.2646">21970 7463 62 0,'-30'9'32'0,"11"-1"1"16,19-8-1-16,-12 3-27 15,35-3-2-15,6-5 2 16,10 5 0-16,1-4-2 16,5 5 1-16,-7 0-1 0,-1 6 0 15,-10 3 0-15,-12 10-1 16,-12 3 0-16,-12 7 0 15,-12 4 0-15,-7 7 0 16,-8-1-1-16,-2 4 1 16,1-4-2-16,2 0 1 15,10-6 0-15,12-7-2 16,15-4-3-16,13-15-4 15,24 1-8-15,4-14-20 16,19-6 0-16,4-10-1 16,8-5 1-16</inkml:trace>
  <inkml:trace contextRef="#ctx0" brushRef="#br2" timeOffset="337097.2809">22528 7552 62 0,'-29'2'35'15,"0"4"0"-15,3 2-1 16,12 5-24-16,-5-4-4 15,17 4-1-15,2-13-1 16,15 20-2-16,9-13 0 16,10 4 0-16,5-1-1 15,4 2 0-15,-4 3 1 16,-1 4-1-16,-13 4 0 15,-9 6 0-15,-13 1 0 16,-13 4 0-16,-9-2 0 16,-6-3-2-16,2-3-1 15,-1-10-4-15,10 2-11 0,-1-18-20 16,15 0 1-16,14-25-2 15,6 2 2-15</inkml:trace>
  <inkml:trace contextRef="#ctx0" brushRef="#br2" timeOffset="337248.2895">22593 7543 82 0,'-26'0'37'16,"5"1"0"-16,9 5-1 16,12-6-30-16,16-4-7 15,23 4-11-15,1-9-24 16,16-4 0-16,6-4-1 15,3-1 1-15</inkml:trace>
  <inkml:trace contextRef="#ctx0" brushRef="#br2" timeOffset="337674.3139">23042 7162 57 0,'0'0'33'0,"0"0"-2"16,0 0 2-16,13-6-25 0,7 9 1 15,-5-7-2-15,12 5-1 16,-2-5-1-16,9 3-1 16,-2-4-1-16,4 3-1 15,-3-2 0-15,-6 3-1 16,-6 2-1-16,-11 5 1 15,-13 6-1-15,-11 1 0 16,-12 5 0-16,-7 6 1 16,-4 0-1-16,1 2-1 15,2-2 1-15,9-4-1 16,14-3 1-16,12-6-2 15,19-2-1-15,6-18-9 16,23 8-15-16,-2-9-8 16,5-2 0-16,-1-4-2 15</inkml:trace>
  <inkml:trace contextRef="#ctx0" brushRef="#br2" timeOffset="338264.3477">21559 6941 49 0,'0'0'31'16,"16"-9"2"-16,20 2-1 16,26-8-21-16,32 4-3 15,19-7 2-15,29 5-2 16,23-3-3-16,20 7 0 15,11-3-2-15,9 5-1 16,-7 0 0-16,-6 2 0 16,-18 0-1-16,-13-2-1 15,-26-2 1-15,-20-3-2 0,-21-3 2 16,-21-1-1-16,-21-1 0 15,-14 1 0-15,-10 0 0 16,-10 2 1-16,-8 2 0 16,-10 12-1-16,12-8 1 15,-12 8 0-15,-2 22 1 16,-6 2-1-16,-1 7 1 15,-3 11-1-15,-3 4 0 16,1 6 1-16,-3 4-2 16,1-2-3-16,7 3-9 15,-6-7-25-15,10-5 0 16,3-7-1-16,10-4-1 15</inkml:trace>
  <inkml:trace contextRef="#ctx0" brushRef="#br2" timeOffset="340201.4585">10782 9611 8 0,'1'15'20'0,"-5"13"1"0,-7 9-13 16,-7 7-1-16,0 12 2 15,-8 7 0-15,2 8 2 16,-4-4-1-16,6 1-1 16,-3-9-2-16,12-7-2 15,-2-16 0-15,10-9-1 16,5-27-2-16,0 0 0 15,10-12 0-15,3-21 0 16,2-14 1-16,0-5 1 16,5-10-1-16,-2-5-1 15,1-3 1-15,-3 2-2 16,2 5 0-16,2 10-1 15,-5 9 1-15,-1 12-2 16,-2 11 1-16,5 16 1 0,-2 13 0 16,4 17 0-16,-4 12 1 15,3 15 1-15,-2 10-2 16,2 13 2-16,0 7-2 15,-3 0 0-15,3 2-6 16,-5-8 0-16,3-3-9 16,-6-17-12-16,1-14-8 15,-1-13 1-15,-4-19-2 16</inkml:trace>
  <inkml:trace contextRef="#ctx0" brushRef="#br2" timeOffset="340362.4677">10731 10039 55 0,'-14'-11'32'0,"7"-2"0"16,19-2-1-16,21-1-26 16,6-7-7-16,13-8-6 15,15 1-14-15,6-4-9 16,3-1-1-16,4 3 1 15</inkml:trace>
  <inkml:trace contextRef="#ctx0" brushRef="#br2" timeOffset="340550.4784">11423 9730 33 0,'-25'15'30'16,"6"9"1"-16,-2 2-1 0,-3 4-22 16,12 12-2-16,-1 7-1 15,6 7-1-15,1 8-4 16,2-1-5-16,7 2-3 15,-3-11-11-15,10-8-13 16,2-10 3-16,0-18-2 16</inkml:trace>
  <inkml:trace contextRef="#ctx0" brushRef="#br2" timeOffset="340723.4883">11269 9937 51 0,'-15'-11'32'16,"2"7"1"-16,13 4-2 15,0 0-23-15,30-14-10 0,6-5-7 16,17 1-19-16,9-5-2 16,4-7-3-16,8-6 1 15</inkml:trace>
  <inkml:trace contextRef="#ctx0" brushRef="#br2" timeOffset="340948.5012">11909 9472 19 0,'-17'11'30'0,"-5"7"1"15,0 13 3-15,2 13-18 16,-1 1-3-16,11 16-2 16,-5 2-3-16,10 13 0 15,1-1-4-15,6 4 0 0,5-8-4 16,1-9-4-16,7 0-6 15,-3-17-10-15,4-12-13 16,0-13-4-16,0-12 3 16,3-13-1-16</inkml:trace>
  <inkml:trace contextRef="#ctx0" brushRef="#br2" timeOffset="341436.5291">11877 9579 30 0,'4'-17'32'0,"-4"17"1"0,22-16 0 16,-3 2-22-16,9 5-4 15,1-7 1-15,11 6-2 16,3-2-2-16,2 4-2 15,-1 2 0-15,-5 6 0 16,-9 6-2-16,-8 4 0 16,-13 7 1-16,-15 4-1 15,-16 4 1-15,-7 3 0 16,-8 2 1-16,-3-1-1 15,-1-3 0-15,5-3 1 16,7-3-1-16,7-4 0 16,22-16-1-16,-4 13 0 15,17-14-1-15,14-4 1 0,8 0 0 16,3 1 0-16,3 2 1 15,0 4 0-15,-5 4 1 16,-7 9 0-16,-9 4 0 16,-11 8 0-16,-15 5 0 15,-8 6 0-15,-12 1-1 16,-7 2 0-16,-5 2-2 15,-5-2-1-15,2-2-3 16,-2-8-4-16,13 1-17 16,1-8-10-16,9-11-1 15,7-6 0-15</inkml:trace>
  <inkml:trace contextRef="#ctx0" brushRef="#br2" timeOffset="341804.5501">10804 11026 35 0,'-3'-13'31'15,"21"-11"1"-15,15-12-1 16,15-12-24-16,15 3-2 15,6-8 0-15,9 13 1 0,-4 2-1 16,4 9 0-16,-10 9-2 16,3 11 0-16,-13 8 0 15,-2 9-1-15,-5 3 0 16,-3-1-1-16,-1 1-3 15,-3-7-6-15,12 2-14 16,0-11-12-16,1-10-2 16,8-7 1-16</inkml:trace>
  <inkml:trace contextRef="#ctx0" brushRef="#br2" timeOffset="342045.5639">12595 9993 55 0,'0'0'32'0,"0"0"0"16,0 0-2-16,35-15-31 15,4-3-3-15,4-3-7 16,11 4-10-16,0-1-10 16,-6 1 1-16,-4 8-1 15</inkml:trace>
  <inkml:trace contextRef="#ctx0" brushRef="#br2" timeOffset="342210.5734">12710 10077 62 0,'-29'37'37'0,"7"-6"-1"16,17-3 1-16,16-24-26 15,21-1-7-15,24-11-6 16,8-17-19-16,20-7-13 16,7-6-2-16,9-7-2 15,0-4 1-15</inkml:trace>
  <inkml:trace contextRef="#ctx0" brushRef="#br2" timeOffset="415047.7394">14408 9503 10 0,'0'-20'16'0,"1"8"-7"15,-3-3 0-15,-2 0 1 16,1 1-1-16,-5-3 0 0,3 2 0 16,-8-3-1-1,3 6-1-15,-7-1-2 0,0 8 0 16,-8 4 0-16,1 13 0 15,-8 2 0-15,3 12 0 16,-3 5-1-16,1 12 1 16,0 4 0-16,8 10 0 15,4 0-2-15,12 3 0 16,7-2-1-16,10-3 0 15,13-6-1-15,14-11 0 16,13-10-2-16,11-12 1 16,8-17 0-16,4-13 0 15,-3-13 0-15,-3-10 0 16,-11-10 0-16,-11-6-1 15,-16-4 1-15,-14 0-1 0,-17 0 1 16,-15 8-1-16,-10 5 1 16,-12 10-1-16,-8 11 0 15,-1 10 0-15,4 9-5 16,3 2-5-16,20 12-13 15,11 3-8-15,15-2 1 16,19 3-1-16</inkml:trace>
  <inkml:trace contextRef="#ctx0" brushRef="#br2" timeOffset="415226.7497">15031 9665 57 0,'-22'10'30'0,"-1"-12"-6"15,10-1-5-15,0-11-39 16,9-2-11-16,10 0-1 16,6-7 1-16</inkml:trace>
  <inkml:trace contextRef="#ctx0" brushRef="#br2" timeOffset="415633.7729">15547 9390 45 0,'-18'-1'31'16,"-3"1"3"-16,-5 9-2 15,4 8-24-15,-14 4-3 16,7 15 0-16,-1 2 0 16,4 13 1-16,4 1-2 15,12 5-1-15,10-1 0 16,13-2-1-16,11-9-1 15,10-8 1-15,13-14-2 16,9-9 1-16,2-14-1 16,3-13 0-16,-7-10 0 15,-4-14 0-15,-7-9 0 16,-12-6-2-16,-9 0-1 15,-17-10-2-15,-7 4-2 0,-17-6-4 16,6 13-1-16,-11-2-2 16,8 20-5-16,-7 5-10 15,5 9-3-15,18 19 1 16</inkml:trace>
  <inkml:trace contextRef="#ctx0" brushRef="#br2" timeOffset="416094.7993">16285 9369 31 0,'-22'-8'30'0,"3"19"2"15,-9 8 1-15,-7 8-19 16,3 19-4-16,-10-2-2 15,11 13 1-15,1-5-1 16,14 6-3-16,9-6-1 16,14-4 0-16,14-10-2 15,17-8 0-15,10-11-2 16,9-12 1-16,9-12-1 15,0-12 0-15,-3-12 0 0,-4-9 0 16,-10-8 0-16,-12-4-1 16,-13-3 0-16,-16 0-1 15,-11 3 0-15,-18 2-3 16,-6 13 0-16,-12 5-4 15,2 18-3-15,-14 0-9 16,4 15-12-16,7 5-2 16,6 4 2-16,9 8 1 15</inkml:trace>
  <inkml:trace contextRef="#ctx0" brushRef="#br2" timeOffset="416828.8413">17456 9226 26 0,'-4'-24'26'16,"1"6"0"-16,-15-2 1 16,-8 4-19-16,0 11-2 15,-11 2-1-15,-1 11 2 16,-8 5-1-16,5 11 0 15,-4 1 0-15,11 10-1 0,5-2-1 16,14 3-1-16,12 0-2 16,13-4-1-16,15-1 0 15,15-4 0-15,15-1 0 16,7-2-1-16,2 1 1 15,-3 2-1-15,-6 2 1 16,-11 3 0-16,-18 3 0 16,-19 4 1-16,-23-1-1 15,-15-1 1-15,-13-3 1 16,-6-8 1-16,-2-10 0 15,3-8-1-15,7-15-1 16,13-13 0-16,17-16-1 16,12-13-2-16,19-5-3 0,10-14-4 15,20 5-5-15,-1-6-14 16,5 5-5-16,-1 12 1 15,-5 10 0-15</inkml:trace>
  <inkml:trace contextRef="#ctx0" brushRef="#br2" timeOffset="419246.9796">17724 9298 43 0,'0'0'29'16,"-17"-8"1"-16,17 8-1 16,5-11-24-16,5-2-1 15,11-1-1-15,6-7 1 16,10 1 0-16,7-7 0 15,9 0-1-15,6-1 0 16,4 3-1-16,-5 2 0 16,-4 8-1-16,-9 4 0 15,-8 11 2-15,-12 10-2 16,-16 16 0-16,-20 17-1 15,-12 12 2-15,-10 11-1 16,-7 9-1-16,-4 5 1 16,3-2 0-16,1-1-1 15,10-11-3-15,17-5-8 16,12-19-15-16,19-15-7 0,17-12-1 15,14-16 0-15</inkml:trace>
  <inkml:trace contextRef="#ctx0" brushRef="#br2" timeOffset="419769.0095">18761 9183 48 0,'-17'-20'33'0,"-4"1"0"16,-4 6 0-16,0 7-24 0,-11-1-1 15,3 8-1-15,-7-1-2 16,6 9-1-16,-1 4-1 15,4 5-1-15,6 2-1 16,9 5 0-16,11-3-1 16,11 5 0-16,14 1 0 15,11-3 0-15,7 3-1 16,10-2 1-16,2 3-1 15,3-1 1-15,1 3-1 16,-5 2 1-16,-11 4-1 16,-9 2 2-16,-13 0-1 15,-11 1 0-15,-7-1 0 16,-16-2 1-16,-6-5 0 15,-6-7 0-15,-6-6-1 0,2-11 1 16,2-11-1-16,6-12 0 16,7-17-1-16,7-13 0 15,12-16 0-15,9-12-1 16,16-9 0-16,4-3 0 15,9 7-2-15,-2 1-4 16,4 17-3-16,-12 6-11 16,-7 17-10-16,-7 14-2 15,-14 12 1-15,0 11 0 16</inkml:trace>
  <inkml:trace contextRef="#ctx0" brushRef="#br2" timeOffset="421593.1138">19498 9064 34 0,'-2'-21'25'16,"6"7"2"-16,-6 3-11 15,2-1-10-15,0 12 0 16,0 0 1-16,7 12-1 16,-7 10-1-16,-1 14-1 0,-4 13 1 15,2 12-1 1,-3 10-3-16,-1 7 0 0,0 4-3 15,0-6-4-15,6 0-7 16,3-12-16-16,0-19-1 16,15-8 1-16,4-24-1 15</inkml:trace>
  <inkml:trace contextRef="#ctx0" brushRef="#br2" timeOffset="421891.1308">19792 9254 51 0,'-40'22'34'16,"-2"4"-1"-16,-1 2 0 15,-2-5-24-15,12 4-2 16,1-9 1-16,12 3-3 15,6-6-1-15,14-1-2 16,12-3-1-16,10 1 0 16,10-3-2-16,7-1 1 15,5 0-1-15,2-1-2 16,4 2-2-16,-8-5-6 15,2 12-5-15,-13-11-9 16,-2 5-9-16,-3-2 0 16,-1 0 1-16</inkml:trace>
  <inkml:trace contextRef="#ctx0" brushRef="#br2" timeOffset="422390.1594">20174 9384 43 0,'-17'-14'32'0,"-4"5"2"15,-7 6-1-15,-5-3-19 16,0 15-5-16,-4 0 1 16,8 13-3-16,-3-1-2 15,11 5-2-15,1 0 0 16,13 2-2-16,10-4 0 15,8-6-1-15,14-7 0 16,6-7 0-16,8-9 0 16,4-8 0-16,1-9 0 0,1-6 1 15,-6-5-2-15,-6-2 2 16,-7 0-1-16,-9 3 0 15,-4 5 0-15,-9 6 0 16,-4 21 0-16,0 0 0 16,-18 10-1-16,5 23 1 15,-3 17 0-15,-1 14 0 16,-2 14 0-16,-1 12 1 15,2 7-2-15,0 2 2 16,1-3-1-16,0-7 2 16,-3-10-2-16,-3-13 2 15,-1-13-1-15,-3-15-1 16,0-22 1-16,1-16-1 15,2-18-1-15,6-24-4 16,12-8-4-16,1-23-6 0,24 1-8 16,-3-7-11-16,15-1-3 15,4 4 1-15,6 8 3 16</inkml:trace>
  <inkml:trace contextRef="#ctx0" brushRef="#br2" timeOffset="422968.1924">20594 9420 60 0,'3'-11'35'0,"-3"-1"-2"0,0 12-3 16,-8-13-20-16,8 13 0 15,-11 8-3-15,4 9-2 16,-8 1-1-16,2 9-1 16,-3 2-1-16,2 4-1 15,0-2 1-15,5-3-1 16,5-9 0-16,5-4 0 15,11-13-1-15,4-10 0 16,4-8 0-16,3-8 0 16,2-9-1-16,1-4 1 15,-3-6 0-15,-3 0-1 16,-4 3 2-16,-4 5-1 15,-6 5 0-15,1 10 0 16,-5 9 1-16,-2 11-1 0,2 11 0 16,-1 5 0-16,0 7 0 15,6 2 0-15,4-1 0 16,4 2 0-16,4-8 0 15,7-6 1-15,0-8 0 16,6-5 0-16,0-9 0 16,-2-5 0-16,0-8-1 15,-3-4 1-15,-4 1-1 16,-3-2 0-16,-6 6 1 15,-1 4-1-15,-13 18-1 16,11-3 1-16,-14 24-1 16,-3 9 0-16,0 11-1 15,-4 1-2-15,6 14-4 16,-5-10-7-16,18 1-18 0,-1-10-3 15,13-9-1-15,12-16 2 16</inkml:trace>
  <inkml:trace contextRef="#ctx0" brushRef="#br2" timeOffset="423308.2119">21426 9246 77 0,'-24'3'37'16,"-5"4"-1"-16,7 7 0 15,-2-2-29-15,7 8-2 16,2 0-1-16,4 5-2 16,7-3 0-16,2 1-1 15,9 0-1-15,5-4 0 0,0-1 0 16,4-3 0-16,-1-1 0 15,-1 0 0-15,-4-4 0 16,-2 4 0-16,-4 1 1 16,-5 4 0-16,-8 0 0 15,-1 5 0-15,-7 1-2 16,-1-2 0-16,1 4-4 15,-3-13-7-15,11 6-22 16,9-20-2-16,0 0-1 16,0 0-1-16</inkml:trace>
  <inkml:trace contextRef="#ctx0" brushRef="#br2" timeOffset="423494.2225">21585 9132 54 0,'0'0'31'16,"0"0"-2"-16,12 0-2 16,15-5-32-16,11-9-8 15,9-2-15-15,10 1-1 16,5-7-1-16,1-2 0 15</inkml:trace>
  <inkml:trace contextRef="#ctx0" brushRef="#br2" timeOffset="423674.2328">22162 8742 52 0,'-25'33'36'0,"-3"8"0"15,1 7 0-15,4 2-23 16,5 3-12-16,6 1-30 15,1 3-4-15,5-7-2 16,10-6-1-16</inkml:trace>
  <inkml:trace contextRef="#ctx0" brushRef="#br2" timeOffset="437966.0503">4644 13599 12 0,'-12'-16'18'15,"-6"0"-9"-15,-4-3-2 16,-2 2-2-16,-3-3-1 16,-2 1-1-16,-3-3-1 15,0-2-1-15,-4-5 1 16,0 0-2-16,-1-6 3 15,-2 0 0-15,-3-6 1 16,-2 0-1-16,-5-4 1 16,-3 0 1-16,-3-2-1 15,-6 2 1-15,-4-3-2 16,1 3-1-16,-5-2-1 15,3 2 0-15,-1-4 0 0,2-1-1 16,-2-5 0-16,1-2 0 16,-2-4 1-16,-2-1-1 15,3-3 1-15,-3-1 1 16,0 0 0-16,0 4 1 15,1 1-1-15,3 5 1 16,-3-1-1-16,0 2-1 16,-4 1 1-16,0 2-1 15,-2-2-1-15,2-1 1 16,1-2-1-16,2-3 1 15,2-4 0-15,7 1 1 16,1-3-1-16,7 1 1 16,-2-2 0-16,0-1 0 15,-2 0 0-15,2 5 1 16,-3 4-1-16,0 4-2 0,1 10-4 15,0 1-5-15,10 11-17 16,4 6-3-16,6 9-1 16,11 4-2-16</inkml:trace>
  <inkml:trace contextRef="#ctx0" brushRef="#br2" timeOffset="438738.0944">1711 11037 1 0,'0'0'17'0,"0"0"-8"15,0 0 1-15,0 0-1 16,0 0-1-16,15-15 0 15,3 3-2-15,2-5 2 16,12-5-1-16,2-10 0 16,13-7-1-16,4-11-2 15,12-7-1-15,3-8-2 16,13-3-2-16,9-6 3 0,9-3-4 15,6-5 3-15,6 0-1 16,1 1 2-16,11-5-2 16,6-2 2-16,4-5 0 15,0-7 0-15,0-1 1 16,3-7-1-16,7-2 0 15,3-3-1-15,-4 3 1 16,-7 1-1-16,0 4-1 16,-4 6-1-16,-4 5 0 15,0 9 0-15,-10 7 0 16,-11 5-1-16,-4 3 0 15,-7 10-5-15,-12 4-9 16,-15 7-11-16,-11 12 1 0,-22 3-2 16</inkml:trace>
  <inkml:trace contextRef="#ctx0" brushRef="#br2" timeOffset="439805.1555">4837 8470 1 0,'-3'17'9'16,"4"-1"-2"-16,-2 5-2 15,0 8-1-15,1 9-2 16,-2 10 1-16,0 15-1 16,-4 9 1-16,-3 12-1 15,0 13 2-15,-6 9-1 0,2 9 2 16,-2 5 0-16,1 2-2 15,0 5 1-15,0 2-2 16,6-1 1-16,0 6-3 16,1 0 2-16,0 4-3 15,-1 0 1-15,-6 4-2 16,4 0 2-16,-8 1-1 15,1 2 2-15,-9-3 2 16,7-1 1-16,-7-3 0 16,7 3-2-16,1-4 5 15,5 3-4-15,1-1-1 16,6 3 0-16,-1 2-2 15,1 6-1-15,0 2 0 16,-3 0 0-16,-6 7-1 0,-4-3 0 16,-4-1-1-16,-1-10 2 15,1-19-1-15,0-23-5 16,9-29-17-16,8-20-1 15,1-38 1-15</inkml:trace>
  <inkml:trace contextRef="#ctx0" brushRef="#br2" timeOffset="440745.2092">4636 10254 7 0,'0'0'19'15,"7"-15"2"-15,-7 15-13 16,0 0-1-16,1-12-1 15,-1 12 1-15,-13 12-1 16,3 3 1-16,-9 6-2 16,-3 11 1-16,-5 2-1 15,3 14 1-15,-7 1-1 16,4 9 0-16,-1-2-2 15,7 1 0-15,3-9-1 16,3-6 0-16,6-8-2 16,4-12 1-16,5-9 0 0,0-13 1 15,9-10 0 1,1-8 0-16,0-15 1 0,5-6-1 15,4-13 2-15,5-7-3 16,4-7 2-16,5 3-1 16,0-1 1-16,3 9-2 15,-3 7 2-15,-3 14-2 16,-1 9 1-16,-3 16 1 15,-7 17-3-15,-5 17 1 16,-3 17-2-16,-7 16 2 16,-2 14-2-16,-5 9 2 15,2 6-4-15,-1-3-3 16,11-2-18-16,5-16-8 15,7-16-2-15,9-20 1 16</inkml:trace>
  <inkml:trace contextRef="#ctx0" brushRef="#br2" timeOffset="441429.2484">5180 10351 8 0,'0'0'27'0,"-7"-15"-2"15,7 15 0-15,-16 26-15 16,4-5-5-16,2 12 3 15,-3 7-3-15,4 10 3 16,-5 2-3-16,6 10 2 16,-5-6-2-16,7 0 0 0,-2-11-2 15,6-4 1-15,-2-16-2 16,4-4 1-16,0-21-1 15,0 0 0-15,18-36 0 16,-4-1 0-16,3-14 0 16,2-6 0-16,0-11 3 15,3-4-4-15,-2 0 3 16,2 8-2-16,-7 9 1 15,-1 11-2-15,-4 9 1 16,0 15-1-16,-10 20 0 16,19 1 1-16,-9 21-3 15,1 13 1-15,1 12 0 16,-3 8 0-16,5 6-1 15,-2 5 0-15,0 3-2 16,-2-9-1-16,8 0-5 0,-11-19-6 16,12 0-5-16,-11-23-11 15,6-6-4-15,-14-12 2 16,13-14 1-16</inkml:trace>
  <inkml:trace contextRef="#ctx0" brushRef="#br2" timeOffset="441579.2569">5319 10667 23 0,'-29'-10'30'0,"1"3"0"16,6 3-3-16,12 5-12 15,10-1-4-15,0 0-4 16,14-15-4-16,11-1-6 16,20 2-7-16,2-12-5 15,11-3-15-15,3 1-3 16,2-4 5-16</inkml:trace>
  <inkml:trace contextRef="#ctx0" brushRef="#br2" timeOffset="441767.2677">5773 10377 22 0,'-9'20'30'0,"2"7"-3"16,-1 7 4-16,-1 2-24 16,4 6 1-16,0 2-4 15,3 2-1-15,0 2-6 16,-3-9-7-16,7-5-15 15,2-3-4-15,-5-11 0 16,5-3 0-16</inkml:trace>
  <inkml:trace contextRef="#ctx0" brushRef="#br2" timeOffset="441910.2759">5711 10640 13 0,'0'-15'24'0,"-5"-2"0"16,5 17 0-16,10-16-18 15,1 8-7-15,5-3-8 16,5-7-14-16,8 4 0 15,3-10-1-15</inkml:trace>
  <inkml:trace contextRef="#ctx0" brushRef="#br2" timeOffset="442111.2874">6183 10192 7 0,'-21'23'26'0,"5"12"0"15,-8 7 2-15,5 5-16 16,5 12-2-16,1 0-4 15,7 4-2-15,5-4-6 16,3-5-13-16,6-5-12 16,7-4-1-16,4-17 0 15</inkml:trace>
  <inkml:trace contextRef="#ctx0" brushRef="#br2" timeOffset="442578.3141">6124 10205 41 0,'-14'-5'30'15,"14"5"1"-15,-4-13 0 16,15-3-27-16,11 5 0 15,7-5-1-15,6 5 1 16,-3 1 0-16,4 8-2 16,-6 4-1-16,-4 9 0 15,-12 8 0-15,-11 8 0 16,-12 6-1-16,-10 8 1 15,-9 0 0-15,-1 1 0 16,-4-3-1-16,5-7 1 0,5-5-2 16,13-11 2-16,10-16-1 15,18-2-2-15,11-14 3 16,7-6-3-16,5 2 3 15,2-1-2-15,-3 2 3 16,-4 7-1-16,-13 10 3 16,-8 14 1-16,-17 14-2 15,-11 11 2-15,-11 7-3 16,-6 6 2-16,-7 1-3 15,-2-3-1-15,7 2-5 16,-2-19-6-16,22 0-24 16,1-16 0-16,11-15-2 15,12 3 1-15</inkml:trace>
  <inkml:trace contextRef="#ctx0" brushRef="#br2" timeOffset="442931.3343">5182 11292 39 0,'8'-22'31'0,"28"-8"2"0,20-21-5 16,17 9-22-1,7-7-1-15,8 7 1 0,-1 2-1 16,-3 12 2-16,-9 9-3 15,-9 8 0-15,-10 10-2 16,-10 5 0-16,-6 1-1 16,-1 1 0-16,2-3 0 15,3-7-4-15,9 1-7 16,-3-12-15-16,6 1-8 15,-1-2-2-15,1-2 0 16</inkml:trace>
  <inkml:trace contextRef="#ctx0" brushRef="#br2" timeOffset="443960.3931">3130 12107 18 0,'-12'-5'24'15,"-1"5"-8"-15,-11-4-1 16,0 5-2-16,-11-7-1 16,4 6 0-16,-12-8-1 15,8 6-2-15,-3-8 0 16,7 6-3-16,-3-5 0 15,7 4-2-15,4-2-1 16,5 4-1-16,3 0-1 16,5 2 0-16,10 1-1 15,-17 4 0-15,17-4 0 0,-11 13 0 16,7 0 0-16,-2 4 0 15,3 7 0-15,-1 8 0 16,3 8 1-16,0 10-1 16,1 4 1-16,2 6-1 15,2 4-1-15,-1 1-4 16,5 4-4-16,-8-12-6 15,7 5-7-15,-7-10-9 16,1-3-1-16,-3-7-1 16</inkml:trace>
  <inkml:trace contextRef="#ctx0" brushRef="#br2" timeOffset="444950.4498">2645 12971 3 0,'2'-14'25'15,"-6"2"1"-15,4 12 0 16,0 0-18-16,0 0-3 0,-2 21 1 15,-3 3 1-15,4 12-1 16,-6 7-1-16,-1 9 0 16,-2 4-2-16,3 9 2 15,-6-8-1-15,6-3-1 16,-2-12-1-16,4-6-1 15,-1-12 1-15,9-8-1 16,-3-16 0-16,6-15 0 16,3-10 1-16,0-11-1 15,1-9 2-15,2-12-1 16,-2-6 0-16,1-3 1 15,-1-1-1-15,2 7 1 16,-2 4-1-16,1 11-1 16,-2 7 1-16,2 13 0 15,1 12-1-15,1 11 0 0,2 12-1 16,1 13 0-16,1 12 0 15,3 12 0-15,1 9-1 16,1 8 1-16,-2 3-1 16,-2-3-3-16,3 3-1 15,-6-16-5-15,7-1-14 16,-10-18-10-16,-1-14-2 15,-11-18 2-15</inkml:trace>
  <inkml:trace contextRef="#ctx0" brushRef="#br2" timeOffset="445116.4592">2706 13197 59 0,'-12'-5'34'0,"12"5"1"16,9-18-2-16,22-7-31 15,11-3-8-15,13-12-27 16,15-9 0-16,12-8-2 15,6-7 0-15</inkml:trace>
  <inkml:trace contextRef="#ctx0" brushRef="#br2" timeOffset="445800.4984">3021 9641 31 0,'-13'-11'29'0,"1"-2"1"15,3 2-10-15,9 11-7 16,-10-11-2-16,10 11-1 16,15 4-2-16,6 2-3 15,5-3 0-15,16 3-1 16,9-6 1-16,9 1-1 0,4-6-1 15,7 2 0-15,-4-5-1 16,1 0-1-16,-10 1 0 16,-7 5 0-16,-14 6 0 15,-11 12 0-15,-17 10 0 16,-9 9-1-16,-13 14 1 15,-11 6-1-15,-7 7 1 16,-4 2-1-16,-2-2-2 16,2-11-4-16,14 0-10 15,0-18-17-15,17-17-1 16,4-16-1-16,23-17-1 15</inkml:trace>
  <inkml:trace contextRef="#ctx0" brushRef="#br2" timeOffset="446753.5529">2181 9154 29 0,'0'0'26'0,"0"0"0"16,-8 15 2-16,7-3-21 16,5 14 0-16,-3 7 0 15,5 17 0-15,-5 5 1 16,5 11-1-16,-3 1-1 0,3 5-1 15,-2-7-1-15,2-4-1 16,2-14-1-16,-2-9-1 16,2-13-1-16,0-13 0 15,-8-12 1-15,15-16-1 16,-9-8 0-16,-2-11 0 15,-1-10 1-15,-2-9-1 16,-2-9 0-16,-3-6 0 16,-3-6 1-16,0-2-1 15,0 4 0-15,4 1 0 16,4 4 0-16,1 7 0 15,6 8 0-15,6 13 1 16,5 7-2-16,5 13 2 0,4 6 0 16,2 8 1-16,-2 11-2 15,2 8 1-15,-3 6 1 16,-8 9-2-16,-9 6 2 15,-8 4-2-15,-11 8 0 16,-10 6 0-16,-4 0 1 16,-8-1 0-16,-3-4-1 15,4-5 0-15,6-9 0 16,5-5 0-16,11-13 0 15,8-15 0-15,26-4 0 16,5-8 0-16,11-5 0 16,5 2 0-16,3 4 0 15,0 4 1-15,-8 9 1 16,-4 12 0-16,-15 10 0 15,-16 13 1-15,-19 6 0 0,-12 8 0 16,-17 2 0-16,-7 2-1 16,-9-4-1-16,-2-7-1 15,3-7-4-15,2-18-7 16,22-5-26-16,6-15 0 15,16-10-1-15,15-12 0 16</inkml:trace>
  <inkml:trace contextRef="#ctx0" brushRef="#br2" timeOffset="447476.5942">2139 10807 6 0,'-2'-20'27'0,"-7"0"1"16,4 4 1-16,5 16-13 15,-16-23-2-15,16 23-3 16,-12-11-1-16,12 11-3 16,0 0-1-16,3 11-2 15,-3-11-1-15,16 25 0 16,1-5-1-16,4 5 0 15,4 6 1-15,8 6-1 16,2 1-2-16,4 6 1 16,4 2-2-16,3-2 0 15,-1-1 1-15,2-8-2 0,-2 0 2 16,-2-7-3-16,-6-5 3 15,-4-7-1-15,-8-6 1 16,-7-4-1-16,-6-4-2 16,-12-2-1-16,0 0-1 15,-5-11 0-15,5 11 0 16,-26-12 0-16,8 10 2 15,-7 2 1-15,-7 6 3 16,0 10 2-16,-7 1 2 16,-1 17 1-16,-7-3-1 15,2 10 0-15,-4 2-1 16,5 0 0-16,5-2-5 15,4-10-5-15,17-4-26 16,8-10-1-16,10-17-2 0,15 3-1 16</inkml:trace>
  <inkml:trace contextRef="#ctx0" brushRef="#br2" timeOffset="497762.4704">23032 8784 38 0,'0'0'29'0,"10"-13"0"16,-10 13 0-16,0 0-24 15,-12-4 0-15,12 4-1 16,-20 34 2-16,3 4 0 16,1 23-2-16,-8 23 0 15,-6 25 0-15,-8 22 1 16,-4 26 1-16,-19 16-4 15,-2 11 1-15,-7-3-3 16,-1-10 1-16,4-20-5 16,6-30-5-16,20-22-13 15,18-39-10-15,23-40-2 0,20-35-2 16,20-32 5-16</inkml:trace>
  <inkml:trace contextRef="#ctx0" brushRef="#br2" timeOffset="498200.4955">23037 8681 23 0,'-20'7'25'0,"-12"1"2"16,-1 9 2-16,-6 7-22 0,-6 2 1 16,3 8-1-16,-10 0 2 15,6 6 0-15,-3-3 0 16,11 3-2-16,0-7-2 15,11-2 0-15,11-12-2 16,16-6 0-16,14-12-1 16,15-11-1-16,12-12 1 15,9-9 0-15,8-8-1 16,6-3 1-16,-1-5-2 15,-4 4 2-15,-8 6-2 16,-8 8 2-16,-10 13-3 16,-9 15 3-16,-8 16 0 15,-5 13-1-15,-6 11 0 0,2 12-2 16,-1 11 1-1,-2 7-4-15,4 13-5 0,-6-8-23 16,12 0-3-16,2-9-2 16,11-12 1-16</inkml:trace>
  <inkml:trace contextRef="#ctx0" brushRef="#br2" timeOffset="499016.5422">11250 11292 19 0,'0'-19'31'16,"-14"4"0"-16,-8 11 1 15,-10 14-23-15,-22 4-2 16,0 20-1-16,-15 13 0 16,0 15-1-16,-7 6 0 15,6 8 1-15,10-2-3 16,12-4-1-16,20-8 0 15,22-12-1-15,20-14 0 16,19-17-1-16,19-10-1 16,14-11-1-16,7-7 2 15,0-5 2-15,-4 1-2 16,-11 4 2-16,-13 8-3 15,-15 11 0-15,-20 15 0 16,-20 14-1-16,-14 13 0 0,-13 3-4 16,-3 12-3-16,-7-16-8 15,12-2-10-15,9-18-7 16,13-21 0-16,13-10 1 15</inkml:trace>
  <inkml:trace contextRef="#ctx0" brushRef="#br2" timeOffset="499301.5585">11683 11380 24 0,'-19'8'33'0,"-15"17"1"15,-5 13 0-15,-5 22-21 16,-5 0-5-16,14 15-1 15,4 0-1-15,18 5-1 0,16-9-2 16,22-9 0-16,21-17-1 16,23-21-3-16,18-23 2 15,11-24-1-15,4-21 0 16,-6-14 2-16,-16-16-2 15,-21-9 0-15,-29 3-3 16,-30-4-8-16,-23 15-16 16,-35 8-7-16,-21 15-2 15,-12 12 0-15</inkml:trace>
  <inkml:trace contextRef="#ctx0" brushRef="#br2" timeOffset="500616.6337">13054 11548 5 0,'-4'-28'26'15,"1"15"0"-15,3 13-12 16,-21-15-2-16,11 24 1 15,-7 5-3-15,10 17-1 16,-2 8-1-16,8 18-3 16,1 5 1-16,6 16-2 15,-2 6 0-15,6 9-1 16,-5 0 1-16,2-1-2 15,-3-9 0-15,-2-7 2 16,-5-15-2-16,3-11 1 0,-6-23-1 16,4-16-1-16,-2-24 0 15,4-20 0-15,-2-23 0 16,6-18-2-16,1-18 2 15,-1-20-1-15,4-15 0 16,3-6 0-16,4 4 0 16,4 7 2-16,4 14-2 15,-1 18 0-15,1 21 0 16,3 26-2-16,-1 27 2 15,2 26 2-15,-3 18-4 16,-1 18 4-16,-4 15-4 16,-5 10 5-16,-5 9-3 15,-7 8 0-15,-9-1 0 16,-9-2-1-16,-8-2-1 15,-6-9-1-15,-4-5-7 0,-6-17-13 16,1-11-12-16,7-14-1 16,4-14 0-16</inkml:trace>
  <inkml:trace contextRef="#ctx0" brushRef="#br2" timeOffset="501051.6586">13778 12313 12 0,'-10'-16'30'0,"0"10"-1"16,-7 2 3-16,-8 3-22 15,7 13-2-15,-12 2 0 16,10 15 0-16,-10-1-1 15,10 11 0-15,-1 0-1 16,13 3-2-16,6-4 0 0,16-5-1 16,9-8 0-16,14-8-6 15,11-7-7-15,-1-15-25 16,10-10 0-16,2-7-2 15,-5-6 1-15</inkml:trace>
  <inkml:trace contextRef="#ctx0" brushRef="#br2" timeOffset="501600.69">14389 11820 40 0,'-10'-4'31'16,"10"4"3"-16,25-19-4 16,8-1-28-16,21 3 0 15,11-6-5-15,11-1-4 16,7 9-12-16,-3 2-14 15,-8 4 1-15,-7 10 0 16</inkml:trace>
  <inkml:trace contextRef="#ctx0" brushRef="#br2" timeOffset="501759.6991">14594 12064 45 0,'-44'24'34'16,"18"-10"0"-16,26-14-2 15,22-11-27-15,31-12-11 16,22-11-25-16,27-8-2 15,19-6 3-15,9-5-4 16</inkml:trace>
  <inkml:trace contextRef="#ctx0" brushRef="#br2" timeOffset="502312.7307">16231 11513 9 0,'-14'-20'25'0,"3"25"0"15,-11 5 2-15,-7 11-21 16,2 14 1-16,-5 11 0 16,-2 16 1-16,-3 2 1 15,12 11-1-15,0-10 1 16,19 6-2-16,10-15-1 15,21-5-3-15,14-21 0 16,15-16-1-16,13-20-1 16,10-17 0-16,0-16 0 15,1-12 1-15,-7-14-2 16,-10-3 2-16,-16-4 0 15,-16 1 0-15,-21 3-2 0,-16 8 1 16,-17 11-1-16,-16 11-1 16,-8 13 1-16,-6 13 0 15,4 12-2-15,6 6-2 16,16 15-8-16,8-1-22 15,21-2 0-15,16 0-2 16,21-7 1-16</inkml:trace>
  <inkml:trace contextRef="#ctx0" brushRef="#br2" timeOffset="502472.7398">16931 11753 42 0,'-22'9'12'15,"6"-10"-11"-15,16 1-1 16,1-24-33-16</inkml:trace>
  <inkml:trace contextRef="#ctx0" brushRef="#br2" timeOffset="502832.7604">17319 11593 40 0,'-43'30'34'16,"3"10"4"-16,-1 3-4 0,13 10-24 16,-1-10-1-16,19 8-2 15,8-8-2-15,17-5-2 16,15-12-1-16,16-14-3 15,13-13 3-15,7-16-2 16,4-12 0-16,-1-8 2 16,-5-10-2-16,-12-4 1 15,-14-3-2-15,-15 1 1 16,-19 1-1-16,-13 4-1 15,-13 10-1-15,-10 1-1 16,-5 14 0-16,-3 4-3 16,8 18-3-16,2-5-5 15,30 6-9-15,-8 19-10 0,26-7 1 16,12 2 0-16</inkml:trace>
  <inkml:trace contextRef="#ctx0" brushRef="#br2" timeOffset="503117.7767">18018 11533 42 0,'0'0'34'0,"-6"-13"0"16,-13 15 0-16,-5-1-22 16,-3 17-4-16,-2 1-1 15,4 15 0-15,-2 4-2 16,9 13 1-16,4-3-2 15,10 0-2-15,12-3 1 16,13-8-3-16,13-11 2 16,13-13-4-16,14-15 2 0,1-15 0 15,4-12 0-15,-5-8 0 16,-7-9 0-16,-15-6-2 15,-12 0-3-15,-24-9-6 16,-9 10-27-16,-24-2-1 16,-9 7 1-16,-10 6-1 15</inkml:trace>
  <inkml:trace contextRef="#ctx0" brushRef="#br2" timeOffset="503696.8099">18834 11455 9 0,'-14'-22'27'0,"-9"10"2"15,-10 4 3-15,-16 2-19 0,7 15-1 16,-9-3-1-16,13 9-1 15,-3 0-2-15,17 6-2 16,6-3-2-16,13 4-2 16,8-1-1-16,16-2-1 15,9 2 0-15,7 1-1 16,5 2 1-16,-2-1 0 15,2 4 1-15,-9 1 1 16,-6 4-1-16,-8 5-1 16,-13-3 3-16,-8 4-2 15,-14-6 2-15,0-1-2 16,-7-9 2-16,3-7-3 15,0-13 2-15,7-14-1 16,8-10-3-16,7-14-1 16,17-6-7-16,1-19-3 0,20 6-8 15,-2-12-9-15,11 7-6 16,1 3 3-16,3 11 0 15</inkml:trace>
  <inkml:trace contextRef="#ctx0" brushRef="#br2" timeOffset="504011.8279">19101 11497 39 0,'0'0'33'0,"0"0"1"15,18-20 1-15,8-3-23 0,12 8-4 16,4-10-1-16,10 6 0 16,-4 0-2-16,4 5-1 15,-10 2-1-15,-4 10-1 16,-9 4 0-16,-8 13-1 15,-13 10 0-15,-10 10 0 16,-12 10-2-16,-6 7 2 16,-2 9-4-16,-3-2-3 15,11 9-15-15,-1-12-15 16,14-7 0-16,12-14-2 15,22-13 1-15</inkml:trace>
  <inkml:trace contextRef="#ctx0" brushRef="#br2" timeOffset="504380.849">20042 11310 43 0,'-41'-3'32'15,"-2"12"3"-15,-5 12-2 16,7 9-23-16,-2 0-2 15,18 4-1-15,9-6-2 16,19 0-1-16,14-9-2 16,19-4 0-16,11-6-2 15,9-1 1-15,2 0-1 16,-4 4 0-16,-7 5 1 15,-11 8 0-15,-16 6 1 0,-16 11 2 16,-16 2-2-16,-11 6-1 16,-14-4 2-16,-3-1-1 15,-4-9 1-15,2-6-2 16,6-15 1-16,8-15-3 15,11-17 1-15,14-14 0 16,15-15-4-16,7-18-6 16,19-8-28-16,0-11 0 15,7 1-1-15,1 0 0 16</inkml:trace>
  <inkml:trace contextRef="#ctx0" brushRef="#br2" timeOffset="504762.8708">20499 11177 51 0,'16'-6'35'16,"-7"10"-2"-16,-4 13-1 16,-5 19-28-16,-12 15-2 0,-4 12-1 15,-6 12 1-15,-2 7 0 16,-1 7-2-16,6-4-3 15,10-1-4-15,5-18-8 16,17-15-16-16,17-15-2 16,14-20 0-16,13-18-2 15</inkml:trace>
  <inkml:trace contextRef="#ctx0" brushRef="#br2" timeOffset="504979.8832">20837 11394 62 0,'-62'19'36'0,"-9"10"0"15,7 9 0-15,2-4-27 16,20 4-4-16,13-5-2 16,23-8 0-16,20-9-2 15,22-8 0-15,18-7-3 16,11-5-2-16,13 1-5 15,0-10-9-15,11 3-17 16,-9 1-1-16,-3 6-1 16,-12-2 1-16</inkml:trace>
  <inkml:trace contextRef="#ctx0" brushRef="#br2" timeOffset="505461.9108">21285 11526 37 0,'-26'-13'33'15,"-7"3"1"-15,-5 6 0 16,-7 1-20-16,3 19-3 15,-10 1-2-15,3 15-2 16,-2 4-1-16,7 9 2 16,9-2-3-16,14 0 1 15,11-8-3-15,16-6 1 16,15-13-2-16,18-10 1 15,11-13-4-15,10-8-1 16,2-10 1-16,-1-9-1 16,-4-1 1-16,-5-5-2 15,-14 3 2-15,-10 5-1 16,-13 10 1-16,-15 22 1 15,0 0 0-15,-29 23 2 0,0 25-2 16,-8 18 0-16,-1 19 0 16,-4 16 0-16,4 9 1 15,3 2-1-15,6-5 1 16,10-5-3-16,5-16 2 15,8-16 0-15,5-18-1 16,2-26 1-16,-1-26 0 16,15-12-1-16,-2-25 1 15,1-20-1-15,5-14-1 16,6-19-1-16,7-9-2 15,4-7-1-15,7 10-4 16,-7-3-7-16,14 18-14 16,-12 10-5-16,5 14-1 15,-7 13 4-15</inkml:trace>
  <inkml:trace contextRef="#ctx0" brushRef="#br2" timeOffset="505966.9397">21595 11579 48 0,'-13'-4'33'0,"13"4"2"15,-17 7-1-15,12 11-23 16,-14-1-1-16,7 14-1 16,-8-1-3-16,6 13 2 15,-3-5-4-15,5 2-1 16,-1-7 0-16,6-7-2 15,6-12 1-15,1-14-1 16,25-6 0-16,-7-17-3 16,10-7 1-16,1-8 2 0,4-6-1 15,1-4 0-15,1-1 0 16,-7 9-3-16,-8 5 3 15,-6 10 0-15,-6 14 0 16,-8 11 0-16,-8 18 0 16,-3 7 0-16,-2 6 0 15,0 1 2-15,6 4-2 16,6-8 3-16,10-7-3 15,12-11 0-15,9-11 0 16,12-13 0-16,6-6 1 16,0-6-2-16,0-2 2 15,-3 2-2-15,-10 0 3 16,-7 10-1-16,-15 12 1 0,-13 4-1 15,-7 27 0-15,-5 1 2 16,-5 8-3-16,2-1 0 16,5 6-3-16,4-9-2 15,17 4-13-15,3-21-22 16,19-7 2-16,9-14-4 15,15-8 3-15</inkml:trace>
  <inkml:trace contextRef="#ctx0" brushRef="#br2" timeOffset="506257.9563">22569 11425 74 0,'-23'0'37'16,"-11"6"0"-16,3 17-3 0,-6-4-27 15,9 9-2 1,5 1-1-16,5 6-1 0,7-5-1 15,11-2 0-15,9-4-1 16,10-6-1-16,5-5-1 16,1-4 1-16,0-2 0 15,0 0 0-15,-4-1 0 16,-6 4 2-16,-7 4-1 15,-8 2 1-15,-1 8-4 16,-7-3-3-16,3 8-4 16,-5-13-10-16,11 1-19 15,-1-6-1-15,12-10-1 16,5-11 3-16</inkml:trace>
  <inkml:trace contextRef="#ctx0" brushRef="#br2" timeOffset="506438.9667">22891 11220 53 0,'0'0'33'0,"0"0"-1"16,0 0-1-16,22 4-25 15,1-2-9-15,3-6-8 16,14 0-20-16,4-4-1 15,7-6 0-15,7-5 0 16</inkml:trace>
  <inkml:trace contextRef="#ctx0" brushRef="#br2" timeOffset="506588.9753">23490 10860 77 0,'-34'33'37'16,"-1"10"-2"-16,0 5-1 15,4 5-36-15,13 6-32 16,-2 1-2-16,6 1-2 15,4 1 0-15</inkml:trace>
  <inkml:trace contextRef="#ctx0" brushRef="#br2" timeOffset="507641.0355">23469 11594 34 0,'2'-15'30'0,"3"4"0"16,-5 11-7-16,0 0-11 0,-5 15-2 15,-4 25-2-15,-5 28-2 16,-16 32-1-16,-12 38 0 16,-18 28 0-16,-14 36-1 15,-16 18-1-15,-7 12-2 16,-10-7 0-16,4-9-2 15,11-23-3-15,12-36-11 16,27-29-20-16,15-34 0 16,21-36-1-16,16-28 1 15</inkml:trace>
  <inkml:trace contextRef="#ctx0" brushRef="#br2" timeOffset="508037.0581">22645 13149 16 0,'3'-23'29'0,"0"5"1"15,-1 5 2-15,-2 13-17 16,0 0-3-16,-23 15-4 15,9 16 0-15,-9 8-2 0,1 20-2 16,-8 7 0-16,2 12 2 16,2 1-2-16,11 0-1 15,11-15 0-15,25-11 0 16,18-29-1-16,29-20 0 15,22-28-1-15,23-20-2 16,21-14-8-16,-2-16-27 16,4-3 1-16,-15-5-3 15,-19 7 0-15</inkml:trace>
  <inkml:trace contextRef="#ctx0" brushRef="#br2" timeOffset="529809.3034">10393 12784 24 0,'5'-20'26'16,"-15"-4"1"-16,-1 6-18 15,-10 6-5-15,-8 3 1 0,-1 18 1 16,-10 14 1-16,0 31 1 15,-12 22-1-15,2 29 0 16,-1 14-1-16,10 22-1 16,10 2-2-16,15 3-1 15,15-7-4-15,11-23-8 16,32-19-12-16,15-27-13 15,13-32 2-15,11-20-1 16</inkml:trace>
  <inkml:trace contextRef="#ctx0" brushRef="#br2" timeOffset="530294.3311">10632 12630 34 0,'-24'32'32'0,"9"22"2"16,-1 13-3-16,1 9-28 16,9 16 2-16,2 5-1 15,1 12 0-15,-4 2 0 16,4 6-1-16,-4-7 0 15,2-4-1-15,-1-16-1 16,3-11 0-16,1-18 0 16,2-16 0-16,4-24-1 15,-4-21 0-15,18-21 1 16,-3-15-1-16,1-12 0 0,1-10 0 15,1-7 0-15,1-4 0 16,5 1 0-16,0 8 0 16,3 9 0-16,2 10 0 15,-2 13 0-15,6 13-1 16,-4 15 1-16,0 15 0 15,-6 12 0-15,-5 12 0 16,-6 11 0-16,-11 7 1 16,-14 9-1-16,-10 2 0 15,-15 2 0-15,-11-3-1 16,-6-4-2-16,-8-21-4 15,11-6-9-15,-1-27-19 16,13-23-1-16,17-18 1 16</inkml:trace>
  <inkml:trace contextRef="#ctx0" brushRef="#br2" timeOffset="530650.3515">10967 13674 7 0,'14'25'32'15,"1"-11"1"-15,6-10 0 16,5-10-15-16,5-16-12 16,13-2-1-16,-1-13 0 15,8 1-2-15,-7-5-2 16,-1 3 0-16,-10-2 0 15,-6 6 1-15,-18-3 0 16,-9 8 1-16,-15 3 0 0,-9 15 1 16,-14 5 0-16,-5 16 0 15,-7 9 1-15,1 18-2 16,0 9 0-16,6 12-1 15,4 1 0-15,14 0-1 16,12-5-1-16,16-9 0 16,16-11-4-16,17-21-7 15,30-1-14-15,7-18-12 16,13-8-2-16,3-8 1 15</inkml:trace>
  <inkml:trace contextRef="#ctx0" brushRef="#br2" timeOffset="530891.3653">11834 13396 36 0,'-29'-2'35'16,"-3"3"1"-16,-3 4 0 15,2 8-29-15,-6 4 0 16,9 13 0-16,-7 2-3 15,9 7 1-15,5 3-3 16,11-1 0-16,11-3-1 16,10-9-2-16,24-7-4 15,6-22-9-15,24 0-14 16,6-15-9-16,10-5-1 15,4-7 1-15</inkml:trace>
  <inkml:trace contextRef="#ctx0" brushRef="#br2" timeOffset="531236.385">12248 13419 34 0,'-34'6'36'16,"-7"2"1"-16,0 9-1 16,-8 1-25-16,10 14-2 15,-5-4-1-15,12 8-3 16,3-1-1-16,11 1-1 15,9-9-1-15,13-3-1 16,10-14 0-16,19-11 0 16,7-10-1-16,12-14 0 15,4-8 0-15,3-7 1 16,-4-1-1-16,-5-3-1 0,-11 6 1 15,-12 6 0-15,-13 9-1 16,-14 13 1-16,0 10 0 16,-24 18-1-16,1 8 1 15,0 8-2-15,4 11-1 16,-1-3-2-16,18 7-6 15,0-16-6-15,23 3-13 16,3-18-8-16,11-8 1 16,8-15 1-16</inkml:trace>
  <inkml:trace contextRef="#ctx0" brushRef="#br2" timeOffset="531589.4052">12656 13360 17 0,'0'0'32'0,"-17"-9"2"0,17 9 2 16,-25 20-21-16,19 11-2 15,-7-3-3-15,10 14-2 16,-7-5 0-16,10 5-3 16,0-5-1-16,8-4-1 15,3-9-1-15,5-9 0 16,6-13-2-16,9-11 1 15,2-13-1-15,5-11 0 16,1-7 0-16,2-10 0 16,-2-3-1-16,-5 1 1 15,-6 6 0-15,-7 4 0 16,-5 14-1-16,-10 9 1 15,-6 19 0-15,-10 20 0 16,-5 14 0-16,-2 12 0 0,1 9-1 16,1 1-2-16,11 9-6 15,1-20-20-15,19-12-8 16,12-16-2-16,11-14 1 15</inkml:trace>
  <inkml:trace contextRef="#ctx0" brushRef="#br2" timeOffset="532017.4297">13373 13255 35 0,'-17'-3'34'15,"1"8"3"-15,-5 3-1 16,-11 3-23-16,7 15-5 15,-6-8 0-15,6 10-4 16,0-5 0-16,7 3-2 16,8-5 0-16,12-5-1 15,-2-16 0-15,32 8 0 16,-4-10-1-16,5-3 0 15,1 0 0-15,-2 2 0 16,-4 8-1-16,-9 10 2 0,-10 10-2 16,-15 13 1-16,-11 6 0 15,-6 7 0-15,-4 0 0 16,0-4-2-16,1-6-3 15,4-21-7-15,22-20-22 16,0 0-3-16,22-24-2 16,4-17 2-16</inkml:trace>
  <inkml:trace contextRef="#ctx0" brushRef="#br2" timeOffset="532334.4478">13521 13432 33 0,'-4'16'35'16,"6"-6"1"-16,9-8 0 0,13-5-20 15,9-11-10-15,11 2-1 16,0-11 55-16,5 2-61 16,-6-1-2-1,-8 0-1-15,-7 5 0 16,-15-1-1-16,-13 5 1 15,-14-1-2-15,-8 8-54 16,-13 4 60-16,-3 7 1 16,-3 8 1-16,2 9-1 15,-3 5 0-15,9 11 1 16,4 4-1-16,10 6-1 15,12-2-2-15,8-9-6 16,26 3-16-16,10-19-12 16,16-9-1-16,18-14 0 15</inkml:trace>
  <inkml:trace contextRef="#ctx0" brushRef="#br2" timeOffset="533166.4954">14856 13183 7 0,'0'0'29'16,"12"1"0"-16,-12-1-15 15,0 0 0-15,0 0 0 16,0 0 0-16,0 0-1 16,6-9-4-16,-6 9-1 15,16-30-3-15,-1 6-1 16,1-12 0-16,8-5-1 0,2-7-2 15,3-3 1-15,1-3-1 16,0-1-1-16,-6 0 1 16,-3 8 0-16,-9 5-1 15,-7 10 2-15,-8 8-2 16,-10 13 1-16,-9 11-1 15,-7 15 1-15,-8 13-1 16,-4 16 0-16,-7 16 0 16,-4 8 0-16,-1 13-1 15,-4 3 2-15,-2 6-1 16,1-2 1-16,1-9 0 15,10-11-1-15,10-13 1 16,10-14-1-16,15-18 1 0,12-23-1 16,26-6 0-16,17-21 0 15,12-9-1-15,8-4 1 16,5-1-1-16,0 2 1 15,-9 9 0-15,-11 9 0 16,-14 20-1-16,-20 17 2 16,-22 19-1-16,-21 16 1 15,-19 14 1-15,-13 13 1 16,-17 7-1-16,-1 0 1 15,-2-4 0-15,11-11-1 16,12-13 0-16,24-13 0 16,25-19-2-16,25-21 0 15,28-17-3-15,20-19-5 16,25-2-14-16,8-17-16 15,17 1 0-15,-2-9-3 0,-1 3 2 16</inkml:trace>
  <inkml:trace contextRef="#ctx0" brushRef="#br2" timeOffset="533901.5375">15389 12997 29 0,'0'0'31'0,"0"0"2"16,-2 23-1-16,-3 14-24 15,-9 6-2-15,2 19 1 16,-6 7-1-16,0 20-1 16,-4 2 0-16,7 11-1 15,-3-4 1-15,7-2-2 16,0-9-1-16,9-11 0 15,0-11-2-15,5-15 0 16,3-18 0-16,1-11 1 16,-7-21-1-16,14 10-1 15,-14-10 2-15,3-17-2 16,-6 1 2-16,-3 1 0 15,-3-1 0-15,-3-2-2 16,-1 3 2-16,0 2-1 0,1-1 0 16,2-2 0-16,4-6 1 15,4-5-2-15,7-12 1 16,4-5 0-16,3-13 0 15,5-9 0-15,1-11 1 16,1-8-1-16,1-5 0 16,-1-1 1-16,-3-3-1 15,1 7 1-15,-4 6-1 16,0 11 1-16,-3 13 0 15,-3 12-1-15,-1 14 1 16,-3 10-1-16,-3 21 1 16,0 0-1-16,0 0 1 15,8 22-1-15,-2 1 0 16,2 4 0-16,5 0 0 15,7 4 0-15,4-5 0 0,5-7-1 16,7-7 1-16,4-12 0 16,2-8 0-16,1-8 0 15,-1-4 0-15,-6-3-1 16,-4-3 1-16,-8 0-1 15,-10 4-3-15,-13-5-8 16,-2 9-25-16,-13 0 0 16,-10 3-2-16,-8 3 1 15</inkml:trace>
  <inkml:trace contextRef="#ctx0" brushRef="#br2" timeOffset="534676.5818">15638 12987 15 0,'0'0'28'0,"12"2"2"16,-12-2-14-16,15-18-4 15,-5 8-1-15,-1-8-1 16,9 8-3-16,-4-11-2 15,8 7-1-15,-1-7-1 16,4 4-1-16,-1-4-1 16,5 3 1-16,-1-3-1 15,-1-1-1-15,-5 0 1 16,-4-2-1-16,-6 0 0 15,-9 2 0-15,-11-2 1 16,-9 2 2-16,-13-1-1 0,-6 5 2 16,-12 0-2-16,-3 10 3 15,-3 7-2-15,-2 10 1 16,4 9-1-16,4 11-2 15,6 10-2-15,7 2-7 16,21 11-17-16,6-12-11 16,20-7-1-16,13-10 0 15</inkml:trace>
  <inkml:trace contextRef="#ctx0" brushRef="#br2" timeOffset="535502.629">16156 13292 42 0,'0'0'35'15,"-10"-5"1"-15,10 5-2 16,26-35-26-16,5 15-5 16,12-6-2-16,7-2-2 15,10 4-4-15,-2-5-8 16,9 12-19-16,-9 8-3 15,-7 7 2-15,-14 11-2 16</inkml:trace>
  <inkml:trace contextRef="#ctx0" brushRef="#br2" timeOffset="535661.6381">16110 13541 42 0,'-28'18'34'16,"17"-16"0"-16,24-14-2 15,22-9-30-15,22-11-7 16,14-14-11-16,24-2-15 15,9 1-2-15,1-1 2 16</inkml:trace>
  <inkml:trace contextRef="#ctx0" brushRef="#br2" timeOffset="535991.657">17092 13034 35 0,'-34'3'33'0,"0"8"2"16,-2 10-1-16,-7 3-24 15,12 16-2-15,-3 7 0 0,10 13 0 16,3 2-3-16,12 3-1 16,7-4 0-16,15-5-2 15,14-12 0-15,12-16-2 16,13-17 0-16,10-19 0 15,3-18 1-15,2-12 0 16,-4-14-1-16,-7-10 0 16,-15-6 0-16,-16-2-1 15,-17 2-1-15,-18 1-2 16,-13 13-2-16,-19 5-4 15,0 26-3-15,-11 2-11 16,10 21-12-16,6 10-2 16,17 7 3-16</inkml:trace>
  <inkml:trace contextRef="#ctx0" brushRef="#br2" timeOffset="536599.6918">17690 12414 40 0,'25'9'34'0,"11"14"0"16,9 16-9-16,-1 3-14 15,17 19-3-15,-6 9-1 16,3 20-2-16,-17 6-1 15,-9 14 0-15,-22 1-1 16,-13 8-1-16,-20 3 0 16,-15-1 0-16,-16-10-1 15,-4-12-2-15,-1-15-3 16,4-29-19-16,20-17-13 15,8-27-2-15,20-25 0 16,20-26-1-16</inkml:trace>
  <inkml:trace contextRef="#ctx0" brushRef="#br3" timeOffset="602502.4612">9212 4744 6 0,'14'-18'9'16,"-14"18"0"-16,4-15 1 16,-4 15 0-16,-4-11 1 15,4 11-1-15,-11-9 0 16,11 9-2-16,-19-3 1 15,9 4-3-15,-8 2-1 16,1 4-1-16,-6 8-1 16,-3 2-1-16,-3 8 1 15,2 5 2-15,-10 5-1 16,5 7 0-16,-4-1 1 15,10 11-1-15,-3-2 1 16,6 3-2-16,3 0 0 0,5 5-2 16,7-2 0-16,2 3 0 15,6-1 0-15,0 1 0 16,2 0-1-16,2 6 1 15,4-3-1-15,1-1 4 16,0-1-2-16,5 0-1 16,4-1 1-16,1-2 0 15,5-1-1-15,5-4 0 16,5-3 2-16,4-2-5 15,4 0 0-15,1-4 1 16,3-2-2-16,-5-3-3 16,3 1-4-16,-10-8-6 15,-1 2-16-15,-3-6 0 16,-3-7 1-16,2-6 0 0</inkml:trace>
  <inkml:trace contextRef="#ctx0" brushRef="#br3" timeOffset="603215.502">9372 4967 5 0,'0'0'22'15,"-23"-11"0"-15,23 11-6 16,-23-8-11-16,11 2 1 15,-1 3-1-15,-1-2 2 16,0 10-3-16,-6 2 1 16,5 9 1-16,-7 4 0 15,3 13-2-15,-5 4 1 16,2 11-1-16,-5 5 1 15,5 5-2-15,0-1 3 16,6 3-4-16,-2-2 1 16,10 5 1-16,-1 1-1 15,11 3 2-15,0-1-1 16,7 9 0-16,4 1-1 0,5 3 0 15,4-1 1-15,7-1-2 16,11-10 0-16,4-5-3 16,10-8-3-16,1-16-7 15,13-4-11-15,-2-17-11 16,0-5-1-16,-3-5 1 15</inkml:trace>
  <inkml:trace contextRef="#ctx0" brushRef="#br3" timeOffset="615619.2114">9696 5242 8 0,'0'0'18'0,"0"0"-12"16,0 0-3-16,-10-10 0 16,10-2 1-16,1-4 0 15,4-8-1-15,4-7 1 16,2-14-2-16,3-8 3 15,4-14-2-15,4-7 2 16,3-16-1-16,3-7 1 16,6-15-1-16,-1-5 1 15,7-13 1-15,1-8-2 16,3-9 1-16,3-6 0 0,-2-7-2 15,2-1 0 1,-2-2 0-16,0-4-3 0,-2-4 1 16,-1-2-1-16,-4 5 0 15,-2 3-1-15,-3-1 2 16,-4 2 0-16,-3-1-1 15,0 5 2-15,-15 80-1 16,-2-5 2-16,10 6-2 16,-6-8 2-16,5-2 0 15,-2-5-3-15,7 3 2 16,-3-11-1-16,0-11 1 15,-6-9-3-15,5 8 2 16,-5-10-1-16,-1 7-1 16,-5-8 1-16,5 11-2 0,-9-2 0 15,2 10 0-15,-6 6 1 16,-1 15-1-16,-5 85-3 15,3 0-5-15,-5 0-7 16,1 0-8-16,6 0-2 16,1 0 1-16</inkml:trace>
  <inkml:trace contextRef="#ctx0" brushRef="#br3" timeOffset="616691.2728">7124 2101 0 0,'-24'13'12'0,"-4"-3"-5"16,7 6-9-16,7-3 1 15,0 2 9-15,14-15 2 16,-3 16 2-16,19-16-1 16,14-18 2-16,17-4-2 15,18-21-1-15,18-10-2 0,22-27-4 16,24-15-1-16,-56 35-3 15,6-11 0-15,21 1-1 16,7-11 0-16,7-5 1 16,7-16-1-16,16-3 2 15,3-24-1-15,-6-14 0 16,4-9-3-16,6 8-5 15,2-1-21-15,-11 7-4 16</inkml:trace>
  <inkml:trace contextRef="#ctx0" brushRef="#br3" timeOffset="617767.3343">13456 1853 7 0,'-10'-16'18'15,"-12"-9"1"-15,11-2-16 16,-10 5-1-16,0-6-1 15,-2 0 2-15,-4-3-1 16,-3-4 2-16,-3-1 1 0,-9 0 1 16,-4-6 1-16,-5 0 1 15,51 42-2-15,-64-52 0 16,64 52-1-16,-64-54-1 15,64 54-2-15,-83-63-1 16,83 63-1-16,-85-67-1 16,38 30 1-16,-11-16 0 15,3 8 0-15,-7-7 0 16,-2 1 1-16,-10-5 0 15,7 2 2-15,-11-6 0 16,1-1 0-16,-6-6-2 16,-1-3 1-16,4-7-4 15,1-6-10-15,5-4-13 16,-1-6-1-16,9 7 0 0,2 0-2 15</inkml:trace>
  <inkml:trace contextRef="#ctx0" brushRef="#br3" timeOffset="623720.6748">8289 4905 16 0,'-14'-17'24'16,"2"9"1"-16,-10 2-14 16,-7 1 0-16,0 7-2 0,-7-1 0 15,0 11 0-15,-7-1-2 16,0 12 0-16,-4 4-2 15,4 7 2-15,-4 3-2 16,5 12-2-16,4 1 1 16,6 11-1-16,3 3-1 15,9 4 0-15,6 0 0 16,13 1-3-16,14-7 1 15,10-6 1-15,14-12 0 16,11-16 0-16,16-16-1 16,7-18 0-16,12-20 1 15,1-14 0-15,0-15 0 16,-7-11-2-16,-5-4 2 15,-9-4 0-15,-16 3-4 0,-17-2 1 16,-12 10-2-16,-22-2 1 16,-11 13-2-16,-16 3 2 15,-12 12 0-15,-12 9 1 16,-7 17 4-16,-2 19 1 15,-7 12 2-15,5 22 0 16,4 7 2-16,11 13-1 16,10-2-1-16,21 1-2 15,14-11-1-15,17-9-3 16,22-11-3-16,10-23-14 15,19-5-16-15,7-14-1 16,7-7-1-16,4-12 0 16</inkml:trace>
  <inkml:trace contextRef="#ctx0" brushRef="#br3" timeOffset="624620.7263">8820 3842 5 0,'-14'27'21'16,"-7"-8"2"-16,5 4-13 16,0 3 0-16,-3-2 1 0,3 3 0 15,-3-6-2-15,3 6 0 16,-2-12 0-16,6 5-1 15,-1-16-1-15,13-4-1 16,0 0 1-16,5-25-2 16,12-12-1-16,16-6 0 15,6-14-1-15,17-9-1 16,5-7 0-16,12 2 0 15,9 2-2-15,4 4 3 16,0 11-3-16,2 13 1 16,-9 14-1-16,-1 13 1 15,-2 13-1-15,-2 9-1 16,-5 5 1-16,1 4 0 15,5 1 0-15,-2 1-1 16,1-3 1-16,-4-3-5 16,-7 5-2-16,-14-9-8 0,-5 6-17 15,-12-1-2-15,-13-2 1 16,-9-4-1-16</inkml:trace>
  <inkml:trace contextRef="#ctx0" brushRef="#br3" timeOffset="625475.7752">9618 2360 12 0,'-15'-21'22'0,"2"4"2"15,-9 6-15-15,-6-2 1 16,3 12 2-16,-11-4-1 15,1 18 1-15,-13-1-1 0,5 15-1 16,-7 4-3-16,5 13-1 16,-3 1-2-16,6 9-1 15,4 2 0-15,15 1 0 16,8 1-2-16,14 2 1 15,12-7-1-15,20-6 1 16,18-10-2-16,14-9 2 16,16-15-3-16,8-13 1 15,9-16 0-15,2-16-2 16,1-10 1-16,-11-15-1 15,-8-8 1-15,-14-10-1 16,-14 3 1-16,-14-1-1 16,-16 5 1-16,-19-1 1 15,-11 3 0-15,-15 12 1 0,-10 8-1 16,-9 10 2-16,-6 12-2 15,-6 9 1-15,-2 15-1 16,3 8-2-16,4 12-3 16,2-2-9-16,13 5-17 15,7-2-2-15,8-5 1 16,19-16-1-16</inkml:trace>
  <inkml:trace contextRef="#ctx0" brushRef="#br3" timeOffset="625830.7955">9839 1640 25 0,'0'0'28'0,"0"0"2"15,-1 14 1-15,-7 29-19 16,-12 19 0-16,-4 25-2 16,-14 25-1-16,-3 26-3 15,-8 20 1-15,1 8-3 0,-2-5-4 16,7-14-7-16,13-3-8 15,1-27-16-15,16-22-2 16,5-27-3-16,12-23 2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36:47.6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6847 4267 5 0,'0'0'5'0,"-12"-5"0"15,12 5 0-15,0 0-1 16,0 0 0-16,7-11 0 16,10 4 0-16,7-5 1 15,18-6 0-15,10-10 2 0,10-15 0 16,18-9 2-16,13-18-1 15,15-13 1-15,11-15-2 16,11-13-1-16,-1-9 0 16,5 2-1-16,-2-1-1 15,0 2-1-15,-2 8-3 16,-3 4 2-16,-9 7-2 15,-2 1-1-15,-3 6 1 16,2-1-1-16,4 4 0 16,-2 0 0-16,-5 5 1 15,-10 8 1-15,-9 7 0 16,-10 16 0-16,-17 9 0 15,-14 10 2-15,-22 8-2 16,-10 10 1-16,-20 15-1 0,15-15 0 16,-15 15 0-16,0 0-1 15,2-9 0-15,-2 9 0 16,0 0-1-16,0 0 1 15,0 0 0-15,0 0-1 16,0 0 0-16,0 0-1 16,0 0 0-16,-21 19 0 15,3 2 0-15,-12 3-2 16,-5 10 2-16,-15 6-2 15,-8 22 0-15,-13 17 1 16,-7 26 1-16,-15 24 0 16,-15 36 0-16,-16 26 2 15,-16 35-1-15,-4 21 4 16,-12 9-1-16,-7 5 3 0,-2-16-2 15,15-16 0-15,16-40 0 16,29-32 0-16,31-50-2 16,33-44-3-16,39-49-2 15,39-44-7-15,33-36-8 16,23-22-7-16,16-32 0 15,22-18 0-15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36:49.3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9234 2520 9 0,'-47'87'21'0,"-4"14"-7"16,-1 27-2-16,4 28 0 15,-3 20-2-15,3 28 0 16,-7 18-4-16,1 14-2 16,-2 5-2-16,-7-3-2 15,1-16 2-15,2-19-3 16,2-27 1-16,4-29-1 0,11-32 1 15,9-24 0 1,11-33 0-16,17-30 0 0,6-28 0 16,29-47 2-16,9-24-3 15,12-28 1-15,7-27 0 16,7-23 2-16,2-19-2 15,4-12 1-15,-4-1-3 16,-4 2 0-16,-8 13 0 16,-10 15 1-16,-6 23 0 15,-10 23-1-15,-9 37 0 16,-13 30 1-16,-6 38 1 15,-28 34 1-15,-4 39 0 16,-8 37-1-16,-12 34 0 16,-11 29 0-16,-12 26 1 15,-7 19-2-15,-7 15 2 0,2 0-1 16,-5-6 4-16,8-12-2 15,4-28 2-15,16-29-1 16,14-39 0-16,18-35 1 16,18-49-3-16,14-35 2 15,24-59-4-15,7-31 1 16,13-33-2-16,9-33 4 15,6-26-3-15,4-20 2 16,1-16 0-16,-3-2-1 16,0 3-1-16,-9 17 2 15,-8 23-1-15,-9 32-2 16,-13 37 1-16,-18 44 0 15,-15 50-1-15,-22 49 1 16,-13 48-1-16,-19 35 2 0,-13 25 0 16,-10 23 1-16,-8 9 2 15,-1 6-1-15,-3-15 2 16,9-11-1-16,11-29 1 15,14-15-2-15,19-24 0 16,16-18-2-16,17-23-1 16,17-18-1-16,19-21 1 15,13-29-1-15,10-26 0 16,7-31 2-16,6-31-1 15,4-25 1-15,1-25 0 16,0-21 1-16,-2-9-1 16,-8 1 1-16,-8 14-2 15,-11 22-1-15,-16 24-1 16,-15 30 1-16,-16 41 0 0,-20 42 0 15,-15 49-1-15,-18 40 2 16,-18 41-1-16,-15 30 3 16,-11 27 1-16,-5 12 0 15,-1-3 2-15,12-10-2 16,10-28 2-16,18-25-3 15,23-42 3-15,29-34-2 16,24-41 0-16,38-53-2 16,23-29-2-16,17-29 2 15,18-19-1-15,6-21 1 16,7-10-3-16,-1 1 0 15,-13 10 1-15,-13 15-3 16,-19 19 1-16,-25 20 1 0,-22 28 0 16,-25 30 0-16,-25 31 1 15,-27 30 1-15,-22 31 1 16,-16 26 3-16,-16 21 1 15,-2 16-1-15,-2-2 0 16,10-1 0-16,13-12 1 16,21-12-2-16,18-20-1 15,19-13-2-15,22-16 0 16,13-13-1-16,14-13 1 15,12-14-1-15,12-16 1 16,11-28 0-16,14-24-1 16,10-30 1-16,13-25-1 15,7-18 0-15,3-15 1 16,-3-6 0-16,-10 9-1 15,-10 13 2-15,-19 31-2 0,-18 26 2 16,-23 40-2-16,-25 34 2 16,-24 37-2-16,-18 32 0 15,-19 30 2-15,-14 24 0 16,-12 20 1-16,-12 16 1 15,-6-5 2-15,5-8 1 16,13-21-1-16,21-17 0 16,23-33-1-16,32-36-1 15,31-44 1-15,36-41-1 16,35-35-2-16,33-25-1 15,25-22 0-15,14-16 0 16,6-6-1-16,0-2 1 16,-10 17-2-16,-16 23 1 15,-22 25 0-15,-33 26 1 0,-35 35 0 16,-27 33 1-16,-34 32 1 15,-29 26 0-15,-30 19 2 16,-21 14 1-16,-13 1 0 16,0 2 1-16,6-18-1 15,17-9 1-15,20-27-1 16,28-20-4-16,45-19-4 15,23-49-8-15,43-14-15 16,21-20-2-16,16-15-1 16,10-4 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35:55.614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8081 6723 5 0,'-8'11'9'15,"-3"-3"-1"-15,11-8 0 16,-16 17-1-16,16-17 0 16,0 0-2-16,0 0 2 15,0 0-1-15,0 0 0 0,0 0 1 16,0 0 0-16,18-7 0 15,-2-6-2-15,7 1 0 16,2-8-1-16,9-2-1 16,8-10-1-16,5-4 0 15,10-10-1-15,10-5 0 16,6-8 1-16,7-7-1 15,9-6 1-15,7-8 0 16,10-5-1-16,9-7 1 16,7-5-2-16,4-2 0 15,6-6 1-15,10-5-2 16,8-3 1-16,4-5 0 15,3-4 0-15,-4-2-2 16,3 0 2-16,4-1 0 0,-7-2-1 16,-6 0 3-16,-11 5-3 15,-6 3 1-15,-13 6 1 16,-9 10 0-16,-15 9-2 15,-16 12-1-15,-13 17-2 16,-16 12-2-16,-12 21-6 16,-17 9-8-16,-12 11-7 15,-7 12 0-15</inkml:trace>
  <inkml:trace contextRef="#ctx0" brushRef="#br0" timeOffset="1637.0937">11286 4202 8 0,'0'0'6'16,"1"10"2"-16,-1-10 1 15,0 0 1-15,12-4 0 16,-1-10 0-16,8-4-1 16,9-14 0-16,12-2 0 15,11-13-3-15,11-7-2 16,5-5-1-16,8-1-1 0,-1-3 0 15,0 6-2-15,-9 2 0 16,-7 8-1-16,-10 8 1 16,-11 7 1-16,-12 7-2 15,-9 7 1-15,-7 5 0 16,-9 13 1-16,-10-11-1 15,-2 10 0-15,-7 4-1 16,-1-1-5-16,3 5-5 16,0 3-13-16,-1-6-1 15,8 8 1-15</inkml:trace>
  <inkml:trace contextRef="#ctx0" brushRef="#br0" timeOffset="2125.1216">11734 3581 0 0,'-16'-4'24'16,"5"6"1"-16,-2-2 0 0,0-2-14 16,13 2-1-16,0 0 0 15,0 0-1-15,14-15-3 16,13 8 0-16,7-8-2 16,12 1 1-16,4-5-2 15,10 3 0-15,-4 1-2 16,0 5 1-16,-6 13-2 15,-11 14 0-15,-15 19 1 16,-17 21 0-16,-16 18 0 16,-12 16 0-16,-15 11 1 15,-6 6-2-15,-6-5 0 16,-1-12-4-16,13-13-11 15,11-26-15-15,11-32-1 16,14-20-1-16,15-39 0 16</inkml:trace>
  <inkml:trace contextRef="#ctx0" brushRef="#br0" timeOffset="3881.222">5594 4787 9 0,'0'0'27'0,"0"0"2"0,0 0 0 15,-11 2-18-15,11-2-2 16,-14 22-2-16,7-1 1 15,5 14-1-15,-6 7-1 16,3 17-3-16,-3 5 1 16,1 15-1-16,0-2 0 15,0 3 0-15,-1-8-1 16,4-6-1-16,-2-13 0 15,3-11 0-15,3-18 1 16,0-24-1-16,0 0 1 16,18-39 0-16,-8-11 0 15,1-9 0-15,-1-16-1 16,2-6 2-16,-5-8-2 15,2 7 1-15,1 4-1 0,0 15 1 16,-2 13-2-16,1 13 2 16,5 18-1-16,4 17 0 15,2 18 0-15,4 15-1 16,3 15 1-16,1 10-1 15,1 11 0-15,1 7-3 16,4 7-1-16,-8-11-7 16,5 5-10-16,-6-18-15 15,-4-11-1-15,-4-16 2 16,-3-18-1-16</inkml:trace>
  <inkml:trace contextRef="#ctx0" brushRef="#br0" timeOffset="4025.2303">5758 5171 78 0,'-17'-1'37'15,"17"1"-3"-15,0 0-11 16,26-17-28-16,17-7-28 16,27-14 0-16,31-15-4 15,21-15 1-15</inkml:trace>
  <inkml:trace contextRef="#ctx0" brushRef="#br0" timeOffset="4625.2646">11931 4638 6 0,'3'-17'25'0,"-3"17"2"16,7-18 1-16,-7 18-21 15,0 0 1-15,0 0 0 16,4 37 0-16,-4 0-1 16,1 20-2-16,-2 8 0 0,6 15-1 15,-5 6 0-15,3 4-3 16,2 0-4-16,-2-12-12 15,4-16-14-15,5-10-2 16,2-21 0-16,4-15-1 16</inkml:trace>
  <inkml:trace contextRef="#ctx0" brushRef="#br0" timeOffset="5083.2908">11963 4550 42 0,'-16'-14'33'0,"6"8"0"0,10 6 0 16,0 0-19-16,16-21-12 16,11 9-2-16,4-2 1 15,10 3 0-15,3-2 0 16,3 5 0-16,-3 4-1 15,-3 9 0-15,-12 10 0 16,-11 11 1-16,-15 8 0 16,-16 10 0-16,-15 6 1 15,-8 6 0-15,-7 1 1 16,0-4-2-16,3-9 1 15,7-6-1-15,15-13 0 16,13-8-1-16,16-12 0 16,18-11 0-16,16-3 0 15,8-4 0-15,6 3 0 0,3 3 0 16,-6 5 1-16,-5 11 0 15,-12 13-1-15,-17 12 2 16,-27 16 0-16,-21 10 0 16,-16 7 1-16,-14 0-2 15,-7 0 1-15,0-11-5 16,6-6-9-16,0-23-24 15,19-15 1-15,11-23-3 16,19-15 1-16</inkml:trace>
  <inkml:trace contextRef="#ctx0" brushRef="#br0" timeOffset="6226.3562">8132 6810 2 0,'0'0'21'0,"2"-15"-1"16,-2 15-10-16,5-12-2 15,-5 12 0-15,4-11 0 16,-4 11 0-16,0 0-2 16,0 0-1-16,-1 11 1 15,-5 1-1-15,2 10 1 16,-8 3-2-16,3 9-1 0,-6 4 1 15,0 11-1-15,-6 4 0 16,0 12-1-16,-2 8 1 16,-1 12 0-16,-9 13 0 15,-4 11-1-15,-6 7 0 16,-9 15-1-16,-11 7 1 15,-1 10 1-15,-14 4-1 16,-4 7 0-16,-9 1 2 16,5 6-1-16,-3-3 1 15,4 0 0-15,0-4 0 16,8-1-1-16,5-6 0 15,9-5-2-15,6-10-2 16,4-12 0-16,7-5-7 16,-3-17-4-16,12-8-6 0,-10-28-4 15,12-10-10-15,-3-21-4 16,7-21 3-16</inkml:trace>
  <inkml:trace contextRef="#ctx0" brushRef="#br0" timeOffset="6909.3952">6336 9862 10 0,'5'-34'24'0,"-2"-7"1"16,11 7-1-16,-1 2-18 15,-2 2 0-15,8 14 0 16,-5 9 2-16,4 22-1 15,-8 13-1-15,0 26 2 16,-10 10-1-16,2 26 0 16,-8 10-2-16,-4 21 2 15,-8 2-2-15,-1 8 0 16,-10-5-1-16,1-2-1 15,-5-11-1-15,2-9 0 0,-3-16 0 16,6-20-2-16,3-15 1 16,11-16-1-16,9-15 0 15,18-20 0-15,11-21 1 16,17-18 1-16,17-19-3 15,12-17-2-15,17-8-4 16,7-21-5-16,20 6-12 16,-3-9-11-16,1 6-1 15,1 5 0-15</inkml:trace>
  <inkml:trace contextRef="#ctx0" brushRef="#br0" timeOffset="7430.425">8141 9217 30 0,'-4'-16'31'16,"-8"2"1"-16,-9 11 0 15,-10 17-19-15,-13 5-5 16,-7 24 0-16,-17 16 0 15,4 21 1-15,-12 10-2 16,10 14 0-16,5-4-1 16,18 0 0-16,17-15-2 15,30-18-1-15,32-27-3 16,23-26-4-16,31-21-8 15,8-32-25-15,23-13 0 0,7-17-2 16,4-13 1-16</inkml:trace>
  <inkml:trace contextRef="#ctx0" brushRef="#br0" timeOffset="8096.4631">7480 6286 12 0,'-21'-16'27'15,"8"9"1"-15,-8-4 2 16,-2 1-16-16,1 11-1 15,-9 1-2-15,3 19-1 16,-16 6-3-16,3 23-1 16,-13 14 1-16,3 26 1 15,-7 15-3-15,6 18 1 16,4 11-2-16,17 8 1 0,16-2-2 15,25-5 1-15,24-14-4 16,20-19-1-16,29-25-4 16,19-33-10-16,27-23-22 15,9-27 1-15,10-21-2 16,-4-15 1-16</inkml:trace>
  <inkml:trace contextRef="#ctx0" brushRef="#br0" timeOffset="8983.5139">6316 6934 28 0,'-23'-9'29'16,"-10"2"1"-16,-6 6-9 0,1 13-7 15,-8 4-2-15,4 16-2 16,-6 3-2-16,7 15-2 16,-2 4 0-16,11 8 0 15,3 2-2-15,13 1-1 16,6-7-1-16,17 0 0 15,12-12-1-15,11-6 0 16,15-15 0-16,14-14-2 16,9-16 1-16,7-12 0 15,3-16 0-15,-5-13 0 16,-2-14 1-16,-8-8-1 15,-10-6 0-15,-17-1 1 0,-15 0 0 16,-14 3 0-16,-17 9 0 16,-12 6 0-16,-17 15 1 15,-13 14-1-15,-11 15 2 16,-5 16-1-16,-4 14 1 15,5 16-1-15,5 9 0 16,12 5 1-16,15-1-2 16,22 0-1-16,19-10 0 15,24-9-2-15,26-11-4 16,13-20-6-16,27-5-25 15,4-9 1-15,6-6-3 16,2-9 1-16</inkml:trace>
  <inkml:trace contextRef="#ctx0" brushRef="#br1" timeOffset="13850.7923">8230 6736 4 0,'0'0'3'16,"0"0"-1"-16,0 0 0 15,0 0 0-15,-4 12 0 16,4-12 1-16,0 0 1 16,2 12 1-16,-2-12 2 15,0 0 1-15,0 0 1 16,0 0 0-16,0 0 0 15,0 0-1-15,0 0 0 16,0 0-3-16,0 0-1 16,0 0-1-16,0 0-1 15,8-18 0-15,-1 6 0 16,1-4-1-16,2-9 2 0,5-3-1 15,3-8 1-15,2-5-1 16,-2-6 1-16,9-5-1 16,-2-7 1-16,1 0-2 15,2-6 2-15,-2-2-2 16,2 0 2-16,1-2-1 15,3-1-2-15,-2-6 2 16,3-1-2-16,2-2-1 16,-2-2 0-16,2-3 1 15,-1-3-1-15,-1-4 0 16,3-4 1-16,-1 1 2 15,-3-5 0-15,2-1 1 16,-4-4-1-16,4 4 2 16,-3-5-2-16,5 0 2 0,-4-2-1 15,3-2-2-15,9-4 0 16,1 1 1-16,5-5-2 15,4-3 0-15,0-2 0 16,1-4 1-16,2 0-1 16,1 3 1-16,-5-3-1 15,1 2 0-15,-3-1 0 16,0 2 1-16,-3-1 0 15,3 4-1-15,-1 5 1 16,1 1-1-16,0 1 2 16,1 8-1-16,-1 3 0 15,-1 4 2-15,0 1-3 16,-5 10 3-16,-4 3-2 15,-2 9 1-15,-7 7-2 16,-5 5 1-16,-5 10-1 0,-7 6 1 16,-5 10-1-16,-4 3 0 15,-2 6 1-15,-4 28-1 16,1-24 0-16,-4 1 0 15,3 23-1-15,0 0-5 16,3-30-10-16,-3 30-17 16,0 0-1-16,-5 20-1 15,0 3 0-15</inkml:trace>
  <inkml:trace contextRef="#ctx0" brushRef="#br1" timeOffset="14752.8439">12163 3607 3 0,'-1'24'22'16,"-6"-8"0"-16,0-3-12 15,2 0 0-15,5-13 0 16,-14 7 0-16,14-7-1 15,-15-13-3-15,4-2 1 16,0-1-3-16,-4-8 1 16,0-1-1-16,-5-7 0 15,-2-5-2-15,-3-5-1 16,-4-7 1-16,-5-3-2 15,0-4 1-15,-5-3-1 16,0-4 0-16,-6-2 1 16,-3-2 0-16,-4-4 1 15,0 1-1-15,-2-6 0 0,-3 0 0 16,-1-7 2-16,1 1-2 15,4-4 1-15,-1 4-1 16,0-5 1-16,4 3 1 16,-2-1-1-16,0 4 1 15,-1 0-1-15,0 1 2 16,-8 1-2-16,7 1 2 15,-1 2-1-15,3 1-1 16,52 75-1-16,-52-76 1 16,52 76-2-16,-50-76-3 15,50 76-4-15,-53-74-4 16,53 74-6-16,-47-66-6 15,47 66-3-15,-49-62-1 0,49 62 3 16</inkml:trace>
  <inkml:trace contextRef="#ctx0" brushRef="#br0" timeOffset="22796.3039">8264 6752 4 0,'0'0'20'0,"0"0"2"15,0 0-2-15,0 0-15 16,0 0-2-16,0 0 0 16,0 0 0-16,0 0 2 15,0 0-1-15,-6 10 1 16,6-10 0-16,0 0 0 15,0 0 0-15,-13 2-2 0,13-2 1 16,-9-12-1-16,7 0-1 16,-3-4 1-16,2-1-2 15,-6-5 1-15,2 0-1 16,-3-1 1-16,-3 2 0 15,-3-2-1-15,1 0 0 16,-5-2 0-16,-1-2-1 16,-1-3 1-16,0-5-2 15,-5-1 2-15,3-8-2 16,1-2 2-16,-6-2-2 15,0-4 2-15,-4-3 0 16,-3 2 0-16,-1-3 1 16,-5 0-3-16,0 1 4 15,-3 0-4-15,1 0 3 0,-2 0-3 16,1 0 1-16,-3-3-1 15,5 3-1-15,0-3 3 16,1-4-3-16,-1-2 2 16,-1 2-2-16,-1-1 3 15,-3 0 0-15,2 0-1 16,-6 1 1-16,3 0-2 15,-3 6 2-15,1 1-2 16,1-1 2-16,1 2-1 16,2-4-1-16,2 2 1 15,3-2 0-15,3-4 1 16,0 1-2-16,3-5 2 15,3 3 0-15,-3 0 1 16,5 3 0-16,-1 4 0 0,-1 4 1 16,0 2-1-16,1 6 2 15,-5 4-2-15,3 7 0 16,2 3-1-16,1 6 0 15,2 3 0-15,4 5-1 16,3 3-1-16,6 2-2 16,4 6 0-16,2-8-2 15,10 13 0-15,-5-15-1 16,5 15-3-16,9-14-5 15,-9 14-16-15,16-12 1 16,-16 12 1-16,16-3-1 16</inkml:trace>
  <inkml:trace contextRef="#ctx0" brushRef="#br0" timeOffset="24041.3751">6211 4046 5 0,'-18'-9'24'15,"-1"-5"0"-15,5 9-1 16,0-1-12-16,-1-1-3 16,15 7-1-16,-14-5-2 15,14 5 0-15,0 0-1 0,0 0 1 16,-4 20-1-16,5 2 0 15,-2 1 0-15,1 13 0 16,-2 5-1-16,1 11 0 16,-1-2-1-16,1-2-1 15,-2-5 0-15,5-6-1 16,0-11 1-16,4-9 0 15,-6-17 1-15,18-13 0 16,-7-14 0-16,1-6 2 16,-2-14 0-16,-2-1 0 15,-5-8 1-15,0-2-1 16,-3 0-1-16,0 11 0 15,-3 4 0-15,6 8-2 16,-1 7 1-16,6 11-2 16,6 7 1-16,8 11-1 0,7 4 0 15,6 8-1-15,8 8-5 16,1-6-10-16,12 8-17 15,7-10-1-15,9-7-2 16,10-12 0-16</inkml:trace>
  <inkml:trace contextRef="#ctx0" brushRef="#br1" timeOffset="31442.7985">8309 6589 10 0,'0'0'15'0,"0"0"-11"16,0 0-3-16,-1-11 0 0,1 11-2 16,10-12 2-16,-10 12 0 15,16-13 0-15,-4 3 1 16,2-3-1-16,1-4 2 15,2 1-2-15,8-6 2 16,1-6-1-16,9-5 0 16,3-6-2-16,6-2 2 15,5-6 0-15,3-1-1 16,3-4 1-16,2-1-1 15,4-2 1-15,0-1-2 16,5-1 2-16,8-3-3 16,3-1 0-16,5-6 1 15,4-3 0-15,4-3 1 16,4-5-1-16,1-4 5 0,3 1-1 15,0-4 0-15,4 1 4 16,-6-5-1-16,2 5-1 16,1-3-1-16,0 3 0 15,4-2-3-15,2 3 0 16,-1-4 0-16,0 3-2 15,5 0 1-15,0 0 0 16,-1 0-1-16,-2 1 0 16,-2-3 0-16,-3 5 1 15,-10 3-1-15,-3 3 1 16,-7 4 0-16,-11 4 0 15,-2 6 0-15,-11 5 1 16,-9 8-1-16,-6 5 0 16,-10 6 0-16,-3 6-1 0,-8 12-2 15,-3 0-1-15,-5 11-5 16,-13 8-9-16,0 0-10 15,0 0 0-15,-8 10 1 16</inkml:trace>
  <inkml:trace contextRef="#ctx0" brushRef="#br1" timeOffset="33198.8989">11432 1612 20 0,'-5'-11'22'0,"5"11"-1"16,5-13-15-16,-5 13-1 0,0 0 0 15,0 0 1-15,-2 23-2 16,4 0 1-16,3 8-3 15,0 11 3-15,4 6-2 16,-4 6 2-16,2 5-2 16,-2 7 1-16,0-3-2 15,-4-5 2-15,1-10-2 16,-2-10 1-16,1-6 0 15,-3-16-1-15,2-16 0 16,2-14-1-16,2-13 1 16,-1-10-1-16,3-8 1 15,-1-12-2-15,0-9 3 16,0-5-3-16,-2-2 3 15,2-3-2-15,1 3 1 16,-3 3-2-16,3 6 2 0,0 8-1 16,3 10-1-16,2 4 0 15,-11 42 0-15,23-25 1 16,-5 10-2-16,15 8 1 15,-9 8 0-15,10 16-1 16,-7 3 1-16,2 12 0 16,-9 5 0-16,-6 7 0 15,-10 0 0-15,-9 4 0 16,-7 0 1-16,-10-2-1 16,-9-2-1-16,-1-3 0 15,-7-6-4-15,9-1-5 16,-1-10-10-16,10-1-9 15,14-6-3-15,9-7 1 16</inkml:trace>
  <inkml:trace contextRef="#ctx0" brushRef="#br1" timeOffset="33658.9252">11975 1847 2 0,'-14'7'23'0,"4"-2"0"16,5 5 2-16,-4 6-17 16,1 3 2-16,1 6 0 15,-2 2-1-15,3 6 0 16,-6-1-1-16,7 5-1 15,-6-7 0-15,10-3-2 0,-7-8 0 16,7-2-1-16,1-17-1 16,0 0-1-16,0 0 1 15,-1-21 0-15,2-5 1 16,3-1-1-16,-1-8-1 15,5-3 1-15,1-4-1 16,1 2 0-16,2 3-1 16,1 5 0-16,1 4 0 15,2 8 0-15,0 10-1 16,-2 12 0-16,0 8 1 15,-1 10-1-15,-3 6 0 16,-3 8-1-16,1 2 0 0,-2 0-2 16,1 7-4-1,-7-14-8-15,9 5-10 0,-4-7-9 16,2-8-2-16,-7-19 1 15</inkml:trace>
  <inkml:trace contextRef="#ctx0" brushRef="#br1" timeOffset="33813.9341">12005 2033 36 0,'-14'-5'32'0,"3"1"1"16,11 4-2-16,0 0-12 16,5-14-17-16,12 4-12 15,10 3-20-15,10 1-1 16,4 0-2-16,6 6 1 15</inkml:trace>
  <inkml:trace contextRef="#ctx0" brushRef="#br1" timeOffset="34823.9919">10417 5396 5 0,'0'0'25'15,"1"-21"0"-15,-1 21 0 16,0 0-14-16,-2-14-4 15,2 14-1-15,-6 12-1 0,6 4-1 16,-4 7-1-16,4 10 0 16,-4 3 1-16,5 10-1 15,-2 6 0-15,2 4 3 16,2-4-3-16,-1 1 2 15,0-8-1-15,2-4-1 16,-3-9 1-16,2-8 0 16,-3-11-3-16,0-13-1 15,0 0 1-15,5-15 0 16,-7-7-2-16,1-9 4 15,-3-6-4-15,3-7-1 16,-4-5 4-16,2-4-4 16,0-4 4-16,3-2-4 15,2 0 3-15,5 4-3 0,4 3 2 16,3 1 0-16,7 8 1 15,2 5-1-15,4 6 0 16,-1 8 0-16,2 11 0 16,-6 5 0-16,-2 11 0 15,-7 7 0-15,-9 11 0 16,-10 9 0-16,-9 7 0 15,-7 7 1-15,-5 3-2 16,-6 2 1-16,0 1-2 16,-1-8-4-16,14 0-7 15,3-12-15-15,10-8-5 16,12-8 1-16,8-9-1 15</inkml:trace>
  <inkml:trace contextRef="#ctx0" brushRef="#br1" timeOffset="35710.0425">10775 5731 0 0,'0'0'18'15,"0"0"1"-15,0 0-11 16,0 0 0-16,0 0 0 15,0 0 0-15,12-3 0 16,-12 3 1-16,0 0-1 16,0 0-2-16,0 0-1 15,11 22 0-15,-11-11 0 16,3 12-2-16,-3 0 3 15,2 12-4-15,-1-4 3 16,1 9-3-16,-2 1 2 0,3 3-3 16,-4-4 4-16,3-2-4 15,-2-6 1-15,1-3 0 16,-3-8-1-16,3-5 1 15,-1-16-1-15,0 0 0 16,0 0 0-16,0 0 0 16,1-29 0-16,0 5-1 15,-1-7 1-15,-1-4 0 16,0-4-3-16,0-1 3 15,-2 0-3-15,5 2 3 16,-2 5-3-16,2 1 3 16,4 3-3-16,2 0 2 15,5 2 1-15,3 6-4 16,-1 3 4-16,3 1-4 15,0 7 3-15,-2 1-2 0,-2 12 2 16,-4 6 0-16,-4 8 0 16,-6 3 2-16,-7 4-2 15,-2 4 2-15,-5 1 0 16,-3 2 0-16,-2-5 0 15,-1-3-3-15,5-1 3 16,6-4-3-16,4-6 3 16,5-12-4-16,18 8 2 15,1-10 1-15,7-5-4 16,2-1 4-16,2 0-1 15,0 2 2-15,-7 5-2 16,-3 7 0-16,-10 8 1 16,-9 8-2-16,-10 11 3 15,-8 3-2-15,-10 3 0 0,-3 0-4 16,1 2-5-16,-5-16-12 15,8-9-9-15,11-10-1 16,6-18 0-16</inkml:trace>
  <inkml:trace contextRef="#ctx0" brushRef="#br1" timeOffset="36604.0937">8097 3481 14 0,'0'0'25'0,"-20"8"1"16,20-8-1-16,0 0-11 15,0 0-2-15,13 12-2 16,2-14-4-16,11 2-1 15,1-7-1-15,10 1-3 16,6-3-4-16,1-9-9 16,6 3-16-16,1 3-2 15,-7 1 0-15,-1 7 0 16</inkml:trace>
  <inkml:trace contextRef="#ctx0" brushRef="#br1" timeOffset="37437.1413">8690 3152 9 0,'0'-11'23'0,"0"11"1"16,0 0 1-16,0 0-16 15,0-10-1-15,2 21 1 16,-3 0-1-16,5 14-1 15,-5 4 0-15,5 14-1 0,-5-2-1 16,8 13 1-16,-7-2-1 16,5 2-2-16,-3-5 1 15,3-5-3-15,-3-10 2 16,2-7-2-16,-1-8 0 15,-3-19 0-15,0 0 0 16,0 0 0-16,7-32 0 16,-7 2 1-16,-4-8-1 15,1-8 1-15,-2-11-2 16,3-3 2-16,-3-3-2 15,2 1 1-15,4 1 0 16,2 4-1-16,3 6 0 0,2 10 0 16,6 9 0-16,1 10 0 15,3 10 0-15,0 9-1 16,3 10 1-16,-2 8 0 15,-1 5 0-15,-1 7 0 16,-3 4 0-16,-7 4 0 16,-3 3 0-16,-7-1 1 15,-5-2-2-15,-2-1 0 16,-5-1-3-16,-4-13-4 15,7 4-6-15,-8-15-10 16,9 0-8-16,11-9-2 16,0 0 1-16</inkml:trace>
  <inkml:trace contextRef="#ctx0" brushRef="#br1" timeOffset="38074.1778">9075 3359 13 0,'0'0'21'15,"0"0"-8"-15,0 0-2 16,0 0-1-16,3-10-1 16,-3 10 0-16,0 0-2 15,-5-13-2-15,5 13 0 16,0 0-2-16,0 0 0 15,0 0 0-15,0 0-2 16,0 0 0-16,0 0-1 16,0 0 1-16,0 0-1 15,0 0 0-15,0 0 0 16,0 0 0-16,0 0 0 15,0 0 2-15,0 0 0 16,0 0 0-16,0 0 1 0,0 0-1 16,0 0 2-16,3-11-1 15,-3 11 1-15,0 0 0 16,0 0-1-16,-12 9 0 15,12-9 1-15,-14 18 0 16,6-1 0-16,-5 3 0 16,4 7-1-16,-4-3 2 15,4 5-3-15,2-3 1 16,7 0-2-16,5-8 0 15,6-4-1-15,10-12-2 16,5-11-4-16,15 0-22 16,-1-11-5-16,3-4-3 15,-2 0 2-15</inkml:trace>
  <inkml:trace contextRef="#ctx0" brushRef="#br1" timeOffset="43539.4904">7620 6008 16 0,'-12'0'20'0,"12"0"-12"15,0 0 0-15,-13-8 0 16,13 8 1-16,-1-12-1 16,1 12 1-16,8-20-4 15,5 6 1-15,3-9-3 16,10-5 3-16,7-5-4 15,9-4 1-15,6-5-1 16,5-1 0-16,0 2 1 16,4 2-3-16,0 4 2 15,-3 7-3-15,-8 9 2 16,0 4-1-16,-6 7 1 15,-3 5-1-15,-3 6 0 16,-3 1 0-16,-3 4 0 16,-3 3 0-16,3 2 0 0,-4 2 0 15,5 2 0-15,-2 4 0 16,-1 2-1-16,0 0 3 15,-1 3-2-15,-3-3-1 16,1 0-5-16,-5-8-8 16,-6-5-15-16,6-5 3 15,-18-5-1-15</inkml:trace>
  <inkml:trace contextRef="#ctx0" brushRef="#br1" timeOffset="45004.5742">8242 4690 1 0,'0'-26'22'0,"1"9"-1"0,-8-4-1 16,-7 6-18-16,0 4 0 16,-8 5 3-16,-5 8 2 15,-8 5 2-15,-2 16 0 16,-11 6 0-16,-1 19 1 15,-9 3 0-15,7 16-2 16,-3 2-1-16,10 9-3 16,3-1 0-16,15 0-2 15,12-10 1-15,21-10-3 16,16-16 2-16,18-15-2 15,13-20 0-15,14-16 0 16,8-21 0-16,4-15 2 16,1-14-2-16,-7-10 1 15,-9-10-1-15,-11-2 2 16,-11-2-1-16,-13 3 1 0,-13 6 0 15,-13 7-1-15,-14 9 1 16,-10 12-1-16,-10 11 0 16,-4 12 0-16,-6 13-1 15,-2 8 0-15,4 9-2 16,2 3-3-16,15 7-2 15,-2-5-7-15,23 3-9 16,0-14-10-16,26-4-1 16,0-8 1-16</inkml:trace>
  <inkml:trace contextRef="#ctx0" brushRef="#br1" timeOffset="45190.5848">8351 4275 10 0,'-12'-11'28'0,"-2"18"1"0,-4 11 2 15,-4 13-15-15,9 25-4 16,-3 12-1-16,8 27-3 15,-8 7-1-15,7 18-4 16,-5 4 0-16,2-5-6 16,6-4-5-16,-7-23-13 15,10-12-10-15,5-26-3 16,7-25 0-16</inkml:trace>
  <inkml:trace contextRef="#ctx0" brushRef="#br1" timeOffset="46287.6475">6284 4231 10 0,'2'-15'14'15,"-2"15"-13"-15,8-17-1 16,-8 17 0-16,0 0 0 16,14-7 1-16,-14 7 2 15,12 1 1-15,-12-1 2 16,22-11 0-16,-4-1 2 15,4-10-1-15,9-5 2 16,1-13-2-16,10-3-1 16,10-11 0-16,10-1-2 15,7-6-1-15,12 0-2 16,9-5 0-16,9-2 1 15,8-3-2-15,9-7 1 16,5-7-1-16,8-8 2 16,10-9 0-16,4-8 0 0,5-12 1 15,11-6-1-15,2-2 1 16,3 10-2-16,-5 3 1 15,-6 11-2-15,-10 11 1 16,-9 11-2-16,-9 16 0 16,-17 15 0-16,-14 7 0 15,-13 5 0-15,-11 0-1 16,-7 2 1-16,-7 0-1 15,-9-4 3-15,-5-3-2 16,-4 1 2-16,-6-2-3 16,-2 2-2-16,-1 3-6 15,-5 10-12-15,-9 2-2 16,3 9-2-16</inkml:trace>
  <inkml:trace contextRef="#ctx0" brushRef="#br1" timeOffset="46776.6755">9525 1880 1 0,'10'-18'25'0,"20"-9"0"15,10-13 1-15,15-11-13 16,15-12-3-16,-70 63-2 15,83-83-3-15,-30 42 1 16,-2-4-3-16,0 0-1 0,0-2-1 16,7 5-1-16,-5 0-3 15,-4 3-1-15,-2-1-5 16,4 6-2-16,-51 34-6 15,86-76-10-15,-86 76-2 16</inkml:trace>
  <inkml:trace contextRef="#ctx0" brushRef="#br2" timeOffset="63382.6253">15302 4286 10 0,'9'15'20'0,"-9"-15"-14"15,19 4 2-15,-5 1 1 16,-4 2 1-16,7 6 0 16,-5 2-2-16,6 6 0 15,-3 3-3-15,3 4-1 16,-3 1-1-16,7 4 0 15,0-1-1-15,4 4 0 16,3-1 0-16,3 4-1 16,1 0 1-16,0 5 0 15,5 3-1-15,1 3 0 16,1 7 0-16,2 3-1 15,2 6 2-15,3 3-1 0,2 0 1 16,2 5-1-16,1-2 1 16,0-1-1-16,0 2 1 15,1 0 2-15,-1-7-4 16,2 4 4-16,-1-7-2 15,4 3 0-15,3-2 0 16,3 1 0-16,1-3-1 16,-1 0-2-16,2 0 2 15,-2 0-2-15,1-3 0 16,-2-2 2-16,-4-3-2 15,-1-2 2-15,0-1 0 16,-2-2 0-16,5-3 0 16,2 0 2-16,-1-4-2 15,2 1 2-15,-2-1-2 16,-2-2 1-16,-1-1-1 0,-1-4 1 15,-8-1-3-15,-3-1 1 16,-6 1-3-16,-7-5-3 16,-4 8-2-16,-11-8-4 15,0 5-2-15,-11-7-6 16,-4-4-11-16,0-2 1 15,-3-21 1-15</inkml:trace>
  <inkml:trace contextRef="#ctx0" brushRef="#br2" timeOffset="64411.6842">15468 4406 18 0,'0'0'15'0,"15"-6"-6"15,-5-4-2-15,7-5-1 16,1-1 0-16,4-7 0 16,7-3 0-16,1-5-1 15,6-1 2-15,3-6 0 16,11-6 0-16,8-9 0 15,9-1 1-15,10-12-1 16,11-3-1-16,7-13-2 0,16-3 1 16,14-14-3-16,11-4 0 15,3-1-1-15,8-1-1 16,12-2 0-16,2 3-1 15,8 0 0-15,-5 4-1 16,-4 2 0-16,2 1 0 16,-1-1 2-16,-1 0-1 15,-10 1 1-15,-1-1 2 16,-2 0 0-16,-1 3 1 15,-9-2-2-15,-9 7 2 16,-8 1-1-16,-8 7 1 16,-9 5-2-16,-11 5 1 15,-12 7-2-15,-14 9 1 16,-12 12 0-16,-10 15 0 0,-13 2-2 15,-11 10-1-15,-20 17-1 16,0 0-1-16,0 0 0 16,-32 23 0-16,8-4-2 15,-3-1-1-15,5 4-2 16,-2-6-2-16,13-1 0 16,11-15-6-16,0 0-9 15,0 0-2-15</inkml:trace>
  <inkml:trace contextRef="#ctx0" brushRef="#br2" timeOffset="65291.7345">19807 1031 0 0,'0'0'9'16,"0"0"1"-16,0 0-1 15,0 0-1-15,0 0-2 16,0 0 0-16,0 0-1 16,0 0 1-16,0 0-3 15,-33 13 1-15,28 43-2 16,-15 14 1-16,3 23 1 0,-13-11-1 15,4 23 2-15,-10 2 0 16,4 10 0-16,-4-8-1 16,-1 5-1-16,5-8-3 15,-1 15 2-15,2-4-3 16,3 2 2-16,-1 3-1 15,0 3 0-15,-4 3 1 16,-3 9 1-16,-1 4 1 16,-4-5 1-16,-2 5 1 15,-3-3-2-15,4 6 0 16,-5-1 0-16,4 5-1 15,-1-4-1-15,-3-1-1 16,3 2-2-16,0 0 1 16,0-1 0-16,-2-2-1 15,1-3 2-15,-4 1-1 16,1-5 1-16,1-5 0 0,0-2 0 15,3-5 1-15,1-5 0 16,5-2 1-16,3-5-2 16,1-4 1-16,6-3 0 15,0-4-2-15,1 0 1 16,-2-4-1-16,1-1-1 15,-2-6 1-15,-2-7-2 16,-1-9 1-16,3-3-3 16,0-15 1-16,4-9-7 15,4-15-8-15,0-17-7 16,22-14 1-16,-18-9-1 15</inkml:trace>
  <inkml:trace contextRef="#ctx0" brushRef="#br2" timeOffset="65951.7723">16195 3920 19 0,'-23'1'20'16,"23"-1"-6"-16,-15 0-5 15,15 0-1-15,0 0 0 16,-11-5 0-16,11 5-3 15,0 0 1-15,0 0-1 16,0 0 0-16,10 9-1 16,-4 7-1-16,8 8 0 15,1 9-2-15,8 8 0 16,1 8-1-16,7 5-3 15,3 8-3-15,0-1-6 16,0-2-10-16,-2 2-5 0,-11-12 0 16</inkml:trace>
  <inkml:trace contextRef="#ctx0" brushRef="#br2" timeOffset="66257.7898">16412 4501 27 0,'-7'15'28'0,"-13"5"2"16,-10 12-12-16,-14 20-4 15,-21 4-4-15,-4 14-1 16,-12 2-5-16,0-3-7 15,10-6-19-15,10-7-6 16,17-22-3-16,24-14 0 16</inkml:trace>
  <inkml:trace contextRef="#ctx0" brushRef="#br2" timeOffset="68445.9149">16171 6221 3 0,'5'-18'25'0,"-5"18"0"16,0 0 0-16,0 0-13 15,-10 14-1-15,-4 3-2 16,2 15-1-16,-9 4-2 15,-3 12 0-15,-5 9 0 16,-3 6 1-16,-1 0-2 16,3-1 0-16,1-6-1 15,7-6 0-15,4-10-3 16,10-10 2-16,6-16-2 15,2-14-1-15,21-10 0 16,0-12-1-16,-1-15 2 16,8-7-1-16,-5-10 1 15,6-6 0-15,-4-6 1 16,1 0-1-16,-5 2 1 0,2 6-1 15,-4 8 1-15,-2 7 0 16,-3 11-1-16,1 7 0 16,-3 10-1-16,1 7 1 15,-2 8 0-15,1 3-1 16,2 0 0-16,-2 4 0 15,5 0 0-15,-2 0 0 16,0 2 0-16,-1 3 0 16,-2 0 0-16,-2 6 0 15,-5 6-1-15,-1 7 1 16,-8 6 0-16,-1 4 0 15,-1 5-1-15,-2 4 1 16,5-2 0-16,0 0 1 16,3-6-3-16,0-5 2 15,5-2-5-15,-3-10-1 0,4 5-5 16,-11-11-7-16,2-1-16 15,-7-2 1-15,-2-5 0 16,-2-6 1-16</inkml:trace>
  <inkml:trace contextRef="#ctx0" brushRef="#br2" timeOffset="68610.9244">16154 6483 41 0,'-12'-3'31'15,"2"1"2"-15,10 2-3 16,-2 12-21-16,13-14-5 0,11-5-6 15,16-4-13-15,12-6-16 16,6-8-1-16,6-3 1 16,3-8-2-16</inkml:trace>
  <inkml:trace contextRef="#ctx0" brushRef="#br2" timeOffset="69398.9694">15245 5865 4 0,'-10'-16'24'15,"10"16"-1"-15,-5-13 3 16,5 13-14-16,0 0-5 15,2 22 3-15,2 7-1 16,-7 4 1-16,9 16-3 16,-10 4 1-16,9 12-3 15,-8 2-1-15,3 4 1 16,-3-6-3-16,1-1 0 15,-1-13-1-15,1-9 1 16,0-12 0-16,-1-12-1 16,3-18 0-16,-1-18 0 15,2-16 1-15,6-12-2 16,1-16 2-16,5-11-1 15,1-15-2-15,3-10 3 0,5-5-3 16,3-2 1-16,0 7-1 16,1 7 1-16,-1 11-2 15,2 14 4-15,-3 16-1 16,2 23-2-16,-3 15 3 15,-1 21-1-15,-1 13 0 16,-4 13 0-16,-3 13 0 16,-2 6 2-16,-9 5-1 15,-4 3-1-15,-8-2 0 16,-8-4-1-16,-10-8 0 15,-7-10-2-15,2-9-6 16,-11-21-18-16,8-11-9 16,5-16 1-16,9-18-1 0</inkml:trace>
  <inkml:trace contextRef="#ctx0" brushRef="#br2" timeOffset="70256.0185">16456 1536 24 0,'0'0'27'0,"0"0"0"16,0 12 1-16,0 13-20 15,-2 11-2-15,2 12 0 16,-5 12 1-16,4 8-2 16,-5 10 0-16,1 4-2 15,-1 4 2-15,1-4-3 16,-3-7 2-16,3-7-2 15,2-11-1-15,0-12 0 16,2-13-1-16,1-13 0 0,0-19 1 16,0 0-1-16,8-36 0 15,-3-6 0-15,1-14 1 16,2-10 0-16,0-18-1 15,5-9 3-15,-3-10-3 16,5-4 4-16,5-3-3 16,1 10 1-16,-21 100-1 15,24-92 1-15,-24 92 1 16,36-80-2-16,-1 21-1 15,8 21 1-15,-2 23-1 16,2 21 0-16,-6 15 0 16,-3 11 0-16,-11 12-1 15,-13 6 2-15,-19 4-1 16,-11 2-1-16,-12-1 1 15,-9-4-3-15,-3 1-3 0,-3-12-9 16,8-1-18-16,3-7-1 16,11-3-2-16,14-11 2 15</inkml:trace>
  <inkml:trace contextRef="#ctx0" brushRef="#br2" timeOffset="71352.0811">17031 2124 2 0,'0'0'20'0,"0"0"-2"15,0 0-6-15,0 0 0 16,0 0-1-16,0 0 0 16,0 0-1-16,0 0-2 15,0 0-1-15,0 0-1 16,0 0-1-16,0 0-1 15,0 0 0-15,0 0-2 16,0 0-1-16,0 0 0 0,1 10 0 16,-1-10-1-16,0 13 1 15,0-13-1-15,0 16 1 16,0-16 0-16,-1 18 1 15,1-18 0-15,-2 11-1 16,2-11 1-16,0 0 0 16,0 0-1-16,0 0 0 15,0 0-1-15,0 0 1 16,0 0-1-16,0 0 0 15,0 0 0-15,0 0 0 16,-3 11 0-16,3-11 0 16,0 0 0-16,0 0 0 15,0 10 0-15,0-10 0 0,0 15 0 16,0-4 0-16,-1 3 0 15,-3 5 0-15,3 6 0 16,-2-1 0-16,2 6-1 16,-4 0 1-16,4-1 0 15,0-2 0-15,1-3 0 16,0-8 0-16,1-5 0 15,-1-11 0-15,0 0 0 16,9-14 0-16,-4-7 1 16,0-7-1-16,1-7 1 15,0 0-1-15,-1-7 0 16,2-4 0-16,-3 1 1 15,0 5 0-15,-1 2-1 16,2 5 1-16,1 3-1 0,-1 5 1 16,7 7-1-16,0 6 1 15,3 4-1-15,1 2-1 16,2 5 1-16,-1 2 0 15,0 2 0-15,-1 2 0 16,-3 5 0-16,-4 0-1 16,-2 7 1-16,-6 2-1 15,-3 4 0-15,-5 0 0 16,-5 0 0-16,-4 2 0 15,-3-3 1-15,-1 0-1 16,-3-6 1-16,4-2 0 16,4-4-2-16,1-3 1 15,14-7-1-15,-10 11 1 16,10-11-1-16,21 2 0 15,-3-1 0-15,4-1 1 0,0 2 1 16,5 4 1-16,-8 0 1 16,3 3 1-16,-12 2 0 15,-6 7 1-15,-11-1 0 16,-3 10-1-16,-13-2 0 15,-6 4-1-15,-1 0-3 16,-3-9-7-16,10-1-22 16,0-7-3-16,13-12-1 15,10-12 0-15</inkml:trace>
  <inkml:trace contextRef="#ctx0" brushRef="#br2" timeOffset="72971.1737">16858 6387 4 0,'-16'8'23'0,"6"6"0"15,-1-11 1-15,11-3-15 16,0 0-2-16,7-13-1 0,8-1 1 16,3-6-1-16,6 1 0 15,-2-8 0-15,5 2-1 16,-3-4 0-16,1 1 0 15,-2 1-1-15,4-1-1 16,-4 0 1-16,4 1 0 16,0-7-1-16,7 2 0 15,3-3-1-15,13-2 2 16,4-1-3-16,7 0 2 15,4-1-3-15,3 6 4 16,0 2-4-16,3 1 2 16,-5 5-3-16,-4 10-1 15,-5 8 2-15,-5 9 0 16,-3 6 0-16,-2 7-2 15,1 7 5-15,-2 8-4 0,-3 4 3 16,0 0-1-16,-2 0 1 16,-5-3-3-16,-2 0 2 15,-5-4-4-15,-3-3-4 16,-8-12-4-16,2 2-13 15,-6-12-9-15,-3-10-1 16,-1-3 1-16</inkml:trace>
  <inkml:trace contextRef="#ctx0" brushRef="#br2" timeOffset="75039.292">12623 7545 17 0,'0'0'31'0,"10"-6"0"16,10-6 1-16,8-5-15 15,11-7-11-15,21 5-2 16,3-7-1-16,8 4-3 16,5 7-6-16,-3-1-3 15,5 8-7-15,-10 6-15 0,-8-2 0 16,-8 4 1-16</inkml:trace>
  <inkml:trace contextRef="#ctx0" brushRef="#br2" timeOffset="75259.3046">12747 7734 41 0,'-37'23'32'0,"23"-8"2"16,14-15-2-16,26-10-25 15,22-4-3-15,19-9-2 0,18-2-3 16,12 2-8-16,1-5-18 16,9 1-6-16,4 7 1 15,-9 1-2-15</inkml:trace>
  <inkml:trace contextRef="#ctx0" brushRef="#br2" timeOffset="81219.6455">13925 7335 17 0,'3'-23'27'15,"3"5"1"-15,-7-1 1 16,-5 5-21-16,6 14-1 15,-20-3-1-15,5 16-1 16,-10 4 0-16,-3 16-1 16,-10 8 1-16,4 11-1 15,-9 4 1-15,13 6-1 16,-2-5 0-16,17-3 0 15,9-8-1-15,19-9-1 16,16-16-2-16,11-17 1 0,16-13-1 16,3-15 0-16,2-11 2 15,1-7-2-15,-10-9 1 16,-9-3-1-16,-14 0 1 15,-15-3-1-15,-13 9-1 16,-14 3 2-16,-10 8-2 16,-7 7 1-16,-4 11-3 15,-4 6-1-15,8 17-8 16,0 3-12-16,13 9-9 15,11 3-2-15,10 0 2 16</inkml:trace>
  <inkml:trace contextRef="#ctx0" brushRef="#br2" timeOffset="81407.6563">14334 7437 67 0,'-20'4'37'0,"0"1"-3"16,0-5-1-16,8-2-36 15,12 2-7-15,-15-4-8 16,15 4-16-16,20-6-1 16,0 5 1-16,7 0-1 15</inkml:trace>
  <inkml:trace contextRef="#ctx0" brushRef="#br2" timeOffset="81752.676">14749 7304 35 0,'-18'1'33'0,"-4"4"0"16,-3 6 1-16,-4 2-16 15,1 17-10-15,-2 0-1 16,5 13 0-16,2-2-3 15,9 5-1-15,7-4 0 16,13-3-1-16,10-10-1 16,11-10 1-16,8-14-2 15,10-13 1-15,0-13-1 16,2-9 1-16,-5-8 0 15,-7-3-1-15,-8-3 0 16,-12-3-2-16,-14 5-1 0,-11-2-2 16,-6 15-8-16,-14-4-9 15,4 13-12-15,-2 4-1 16,5 6 0-16,4 5 1 15</inkml:trace>
  <inkml:trace contextRef="#ctx0" brushRef="#br2" timeOffset="82338.7095">15292 7306 19 0,'-5'-19'28'0,"5"19"1"16,-21-16 3-16,-4 16-19 0,2 13-2 15,-10-1-2-15,4 14 0 16,-8 1-2-16,7 12 0 15,-2-2 1-15,8 8-3 16,5-8-1-16,10 2 0 16,10-9-2-16,13-2 1 15,13-13-2-15,17-13 0 16,9-10-1-16,8-14 1 15,0-9-1-15,1-6 1 16,-9-7-1-16,-8-3 0 16,-18 2 0-16,-14 2 0 15,-17 10-1-15,-14 4-1 16,-8 11-1-16,-11 3-2 15,5 14-6-15,-7-3-9 16,13 11-14-16,7-1-4 0,19-6 5 16,-3 11-2-16</inkml:trace>
  <inkml:trace contextRef="#ctx0" brushRef="#br2" timeOffset="82669.7285">15585 7242 65 0,'-19'7'35'0,"4"-2"-1"16,15-5 2-16,-16 0-30 0,30-3-2 15,8-9 0-15,15 1-1 16,4-4 1-16,6 1-1 15,3-1 0-15,0 2-1 16,-7 5-1-16,-6 10 1 16,-13 7 0-16,-12 11-1 15,-14 12 0-15,-12 7-2 16,-8 6 2-16,-2 4-3 15,-6 4 1-15,2-1-3 16,6 3-2-16,3-17-10 16,17 2-21-16,5-10 0 15,8-4-1-15,10-8 1 16</inkml:trace>
  <inkml:trace contextRef="#ctx0" brushRef="#br2" timeOffset="83262.7624">16351 7244 30 0,'-14'-3'29'0,"-8"5"5"15,-13 9-4-15,-6 10-18 16,-8-6-3-16,8 11 0 16,-2-8-2-16,11 5-3 15,9-2-1-15,16-2 0 16,11-6-2-16,15 0 0 15,10-1 0-15,4 3-1 16,4 0 0-16,-1 5 0 16,-6 1 0-16,-6 9 1 0,-13 0 0 15,-9 4 1-15,-11-1 0 16,-5 0 1-16,-9-8 0 15,0-3 0-15,-2-12-1 16,6-13 0-16,4-14-1 16,8-13-2-16,15-10-2 15,4-12-4-15,17-5-2 16,2-14-6-16,12 12-8 15,-3-1-12-15,2 10 0 16,-5 9 2-16,-6 7 1 16</inkml:trace>
  <inkml:trace contextRef="#ctx0" brushRef="#br2" timeOffset="83525.7774">16539 7220 49 0,'0'0'34'0,"0"0"2"16,-15-4-2-16,15 4-19 15,0 0-3-15,-9 25-3 16,1-10-3-16,6 7-2 16,-2 2 0-16,8 0-2 15,1 0 0-15,12-4-1 16,8-5-1-16,12-15-3 15,13-6-1-15,6-15-3 16,8 3-8-16,-8-18-8 16,11 3-11-16,-11-7-2 0,-10 1-2 15,-16 3 5-15</inkml:trace>
  <inkml:trace contextRef="#ctx0" brushRef="#br2" timeOffset="83659.7851">16890 7166 65 0,'-42'43'36'0,"1"8"-1"15,5 7 1-15,5-4-24 16,15 5-8-16,9-1-5 15,5-9-19-15,13-5-14 16,9-6-1-16,6-7-3 16,6-12 0-16</inkml:trace>
  <inkml:trace contextRef="#ctx0" brushRef="#br2" timeOffset="84748.8474">17379 1473 65 0,'7'-15'35'0,"12"-8"-1"15,-19 23-1-15,0 0-33 16,66-51-3-16,-66 51-5 15,67-39-4-15,-67 39-10 16,72-38-10-16,-72 38-2 0,76-30 2 16</inkml:trace>
  <inkml:trace contextRef="#ctx0" brushRef="#br2" timeOffset="84926.8576">17588 1539 74 0,'-29'14'36'16,"13"0"0"-16,16-14-1 15,11 8-33-15,26-17-4 16,12-13-11-16,18-3-21 16,11-10-1-16,-78 35-2 15,92-39 0-15</inkml:trace>
  <inkml:trace contextRef="#ctx0" brushRef="#br2" timeOffset="89209.1025">18523 1122 23 0,'0'0'29'0,"-2"-71"-1"16,2 71 3-1,0 0-25-15,0 0 1 0,-22-55-1 16,22 55 1-16,0 0 0 16,0 0 0-16,0 0-1 15,-60 10-1-15,60-10 0 16,-35 26-1-16,17 26 2 15,4 9-4-15,7 9 0 16,4-6-2-16,12-9 2 16,19-12-2-16,15-20 1 15,9-27 0-15,-52 4-1 16,56-19 2-16,-56 19-2 15,59-36 2-15,-59 36-4 16,50-52 3-16,-50 52-3 0,39-62 2 16,-39 62-2-16,19-66 1 15,-19 66-2-15,4-90 1 16,-4 90-1-16,-15-65-1 15,15 65-6-15,0 0-8 16,-36-70-17-16,36 70-2 16,0 0 2-16,0 0-1 15</inkml:trace>
  <inkml:trace contextRef="#ctx0" brushRef="#br2" timeOffset="89390.1129">19044 949 53 0,'45'1'37'0,"-45"-1"-2"16,0 0-4-16,0 0-35 16,0 0-8-16,0 0-6 15,0 0-17-15,0 0 1 16,0 0 0-16</inkml:trace>
  <inkml:trace contextRef="#ctx0" brushRef="#br2" timeOffset="89720.1317">19358 843 43 0,'0'0'32'0,"0"0"1"16,0 0-5-16,0 0-19 15,0 0 0-15,0 0 0 0,0 0-1 16,0 0 0-16,0 0-2 15,0 0 0-15,-45 69-3 16,45-69 2-16,0 0-3 16,0 0 0-16,7 68-2 15,-7-68 0-15,0 0-1 16,0 0 0-16,56 27 1 15,-56-27-2-15,0 0 0 16,58-22-2-16,-58 22 0 16,0 0-2-16,48-51-1 15,-48 51-7-15,0 0-5 16,23-58-9-16,-23 58-9 15,0 0 3-15,0 0-1 16</inkml:trace>
  <inkml:trace contextRef="#ctx0" brushRef="#br2" timeOffset="90137.1556">19847 763 4 0,'0'0'31'0,"0"0"0"16,0 0 3-16,0 0-16 15,0 0-1-15,0 0-2 16,0 0-3-16,0 0-3 15,0 0-3-15,0 0 0 0,0 0-2 16,-54 57 0-16,54-57-1 16,0 0 0-16,-23 64-1 15,23-64 1-15,0 0-3 16,14 58 1-16,-14-58-2 15,0 0 1-15,0 0-1 16,59 20 0-16,-59-20 0 16,0 0-2-16,64-42 3 15,-64 42-3-15,0 0-1 16,51-75-6-16,-51 75-9 15,0 0-13-15,21-74-5 16,-21 74-1-16,0 0 1 0</inkml:trace>
  <inkml:trace contextRef="#ctx0" brushRef="#br2" timeOffset="90786.1927">20376 722 29 0,'0'0'31'0,"0"0"3"16,0 0-5-16,0 0-15 16,0 0-3-16,0 0 0 15,0 0-4-15,0 0 0 0,0 0-2 16,0 0-1-16,0 0 0 15,-59-9-2-15,59 9 0 16,0 0-1-16,0 0 1 16,-43 54-2-16,43-54-1 15,0 0 1-15,0 0 0 16,9 70 0-16,-9-70 0 15,0 0 0-15,43 56 0 16,-43-56 1-16,0 0 2 16,57 56-2-16,-57-56 1 15,0 0-1-15,43 65 1 16,-37-47-1-16,8 32 1 15,-13-2-2-15,-13-1-2 16,-8-1-2-16,20-46-6 0,0 0-14 16,0 0-12-16,0 0 0 15,0 0-5-15,0 0 3 16</inkml:trace>
  <inkml:trace contextRef="#ctx0" brushRef="#br2" timeOffset="91012.2056">20515 770 77 0,'0'0'41'16,"0"0"-3"-16,-29-62 2 16,29 62-35-16,0 0-2 15,0 0 0-15,0 0-2 0,0 0-1 16,14-59-2-1,-14 59-2-15,47-12-2 0,-47 12-5 16,68-11-10-16,-68 11-16 16,83-11-1-16,-83 11-1 15,89-10 2-15</inkml:trace>
  <inkml:trace contextRef="#ctx0" brushRef="#br2" timeOffset="91417.2288">21005 646 40 0,'0'0'35'16,"-50"29"1"-16,50-29 0 15,0 0-11-15,0 0-20 16,0 0 0-16,0 0 0 15,0 0 0-15,0 0-1 16,0 0-1-16,0 0 0 16,0 0-2-16,60 53 1 15,-60-53-3-15,0 0 2 16,0 0 0-16,0 0 0 15,39 70 1-15,-39-70-1 16,-20 54 1-16,20-54 0 16,-37 66 1-16,37-66-1 15,-45 70 0-15,45-70-2 16,-40 69 0-16,40-69 0 15,-20 57-1-15,20-57-2 0,0 0-1 16,0 0-3-16,56 44-8 16,-56-44-9-16,78-13-15 15,-29-2 0-15,4-5-1 16,4-5 3-16</inkml:trace>
  <inkml:trace contextRef="#ctx0" brushRef="#br2" timeOffset="91773.2492">21536 859 74 0,'0'0'37'15,"25"-61"1"-15,-25 61-12 16,0 0-16-16,0 0-2 16,-47-5-2-16,47 5-1 15,0 0-2-15,-55 27-1 0,55-27-1 16,0 0 0-16,0 0-1 15,-46 52 0-15,46-52 0 16,0 0 0-16,0 0 0 16,0 0-1-16,28 62 1 15,-28-62 2-15,0 0 0 16,59 42 0-16,-59-42-1 15,0 0 2-15,65 49-1 16,-65-49 0-16,30 38-1 16,-6 9-1-16,-15-4-2 15,-12 4 0-15,-13-5-3 16,-10-13-3-16,26-29-10 15,0 0-21-15,0 0 2 16,0 0-3-16,0 0 1 0</inkml:trace>
  <inkml:trace contextRef="#ctx0" brushRef="#br2" timeOffset="91956.2596">21621 888 75 0,'0'0'42'16,"4"-72"-1"-16,-4 72 2 15,11-58-22-15,-11 58-17 16,0 0-1-16,48-59 0 15,-48 59-1-15,52-16-1 16,-52 16-2-16,72-4-6 16,-72 4-8-16,83-2-25 15,-33 1-2-15,-50 1 0 16,92-5 0-16</inkml:trace>
  <inkml:trace contextRef="#ctx0" brushRef="#br2" timeOffset="97008.5486">17672 4775 11 0,'-12'-22'26'15,"-2"8"1"-15,-7 1 0 16,-2 1-20-16,-3 11 1 0,-6 3 0 16,-1 18 0-16,-13 7-2 15,0 20 2-15,-10 7 1 16,4 17-2-16,-9 1 2 15,11 11-3-15,3-7 2 16,18-1-3-16,11-6 0 16,22-10-3-16,20-12 0 15,21-13-2-15,22-15 0 16,14-14 0-16,9-17 1 15,5-14-1-15,3-21 0 16,-7-16 2-16,-10-15-3 16,-16-9 2-16,-22-6-2 15,-15 2 2-15,-17 3-2 16,-20 6 2-16,-13 10-2 0,-10 11 0 15,-6 13 1-15,-4 11 0 16,2 13-1-16,5 5-4 16,10 12-4-16,7-4-7 15,18 11-9-15,12-1-11 16,15-4 0-16,8-7 0 15</inkml:trace>
  <inkml:trace contextRef="#ctx0" brushRef="#br2" timeOffset="97184.5587">18027 4350 43 0,'-29'18'33'15,"-6"18"2"-15,-8 23-1 16,-12 16-21-16,-1 26-7 16,-10 11 3-16,0 18-4 0,0-2-1 15,5-4-5-15,15-10-6 16,7-21-21-16,25-19-6 15,19-24-3-15,19-25 0 16</inkml:trace>
  <inkml:trace contextRef="#ctx0" brushRef="#br2" timeOffset="98442.6306">10830 8292 16 0,'0'0'21'15,"3"-17"-1"-15,-8 7-1 16,5 10 0-16,-13-14-4 16,13 14-2-16,-29 4-3 15,8 11-1-15,-9 11-3 16,0 20-1-16,-9 15-2 0,3 17 0 15,-4 20 0-15,0 14 0 16,1 12 0-16,9 4 0 16,6-4-1-16,10-11-1 15,15-16 0-15,12-19-3 16,18-22-7-16,6-33-7 15,23-23-17-15,2-24-1 16,-1-19 0-16,-2-12 0 16</inkml:trace>
  <inkml:trace contextRef="#ctx0" brushRef="#br2" timeOffset="98615.6405">10524 8862 53 0,'-65'-1'35'0,"13"7"-2"0,22-3 0 15,19 3-23-15,22-14-7 16,26-5 0-16,28-4-9 15,16-7-3-15,21 4-11 16,5-1-13-16,8 3 0 16,1 3-1-16,-1 7 1 15</inkml:trace>
  <inkml:trace contextRef="#ctx0" brushRef="#br2" timeOffset="99299.6797">11618 8747 24 0,'-24'-7'30'15,"-12"1"3"-15,-7 7-1 0,-5 11-19 16,-13 1-1-16,5 22-1 16,-14-2 0-16,12 16-2 15,-3-2-1-15,18 5-3 16,9-7 0-16,16-1-2 15,18-14-2-15,21-14 0 16,22-17-1-16,23-15 0 16,14-17-2-16,8-9 2 15,2-9-2-15,-1-7 2 16,-11 1-2-16,-12 0 2 15,-18 10-2-15,-21 9 2 16,-18 13 1-16,-13 13-1 16,-12 14 0-16,-9 13 0 0,-5 9 0 15,1 11 1-15,5 5 0 16,6 3 0-16,10-5 0 15,12-6 0-15,15-10 0 16,14-8-1-16,10-13 1 16,7-12-2-16,6-6-1 15,-1-5 1-15,0-5-1 16,-6-1 1-16,-6 3-1 15,-11 4 2-15,-7 5-2 16,-8 10 2-16,-17 6 0 16,6 22 1-16,-15 4 0 15,-9 7 0-15,-1 6 1 16,-1 3-2-16,-1 0 2 15,4-3-1-15,3-8 1 16,10-15-2-16,4-16 1 0,33-9-1 16,3-19-2-16,9-9 2 15,7-10-1-15,7-4 1 16,-1-2-1-16,-5 6 1 15,-8 5 0-15,-9 13 1 16,-11 13 0-16,-10 15 1 16,-13 13-1-16,-8 11 1 15,-3 8 1-15,-3 6-4 16,5 5-3-16,-2-6-14 15,11 3-19-15,8-9 0 16,14-4-2-16,11-11-1 16</inkml:trace>
  <inkml:trace contextRef="#ctx0" brushRef="#br2" timeOffset="100172.7296">14216 8631 62 0,'-36'4'35'0,"11"-3"0"16,13-6-2-16,12 5-32 15,25-19-1-15,13 7 0 16,13 2 0-16,5-4-5 15,10 10-4-15,-7-5-16 16,4 6-8-16,-11 3-1 0,-12 3 0 16</inkml:trace>
  <inkml:trace contextRef="#ctx0" brushRef="#br2" timeOffset="100339.7391">14208 8880 91 0,'-48'35'41'15,"25"-6"0"-15,15-17-2 16,24-8-35-16,23-14-3 15,20-8-4-15,18 2-11 16,4-12-25-16,16 1-1 16,5-6-1-16,8 5-1 15</inkml:trace>
  <inkml:trace contextRef="#ctx0" brushRef="#br2" timeOffset="104656.9861">15424 8172 12 0,'0'0'24'15,"-29"-10"0"-15,13 16 2 16,-6 3-21-16,-6 4 2 15,1 18 1-15,-6 2 1 16,4 20 2-16,-6 1-2 0,14 13 0 16,0-3-1-16,19 3-2 15,9-10-2-15,16-2-1 16,12-15-2-16,12-12 0 15,11-20 0-15,6-12 1 16,-2-15-1-16,-1-17-1 16,-8-14 1-16,-7-11 0 15,-10-7 0-15,-8-5-1 16,-14-6-1-16,-11 3 1 15,-11 7-2-15,-11 9 1 16,-7 15-2-16,-7 12 1 16,-3 17-2-16,-7 14-1 15,9 24-7-15,-3 3-12 16,14 10-8-16,9 4-2 15,12-4 2-15</inkml:trace>
  <inkml:trace contextRef="#ctx0" brushRef="#br2" timeOffset="104864.998">16051 8300 70 0,'-26'6'35'0,"3"-1"-3"15,1-5-4-15,5 2-36 16,3-7-9-16,14 5-16 16,17 2-1-16,4-2 0 15,8 3 1-15</inkml:trace>
  <inkml:trace contextRef="#ctx0" brushRef="#br2" timeOffset="105174.0156">16477 8147 52 0,'-28'-3'36'0,"-8"7"-2"16,-4 8 2-16,1 11-26 16,0 3-1-16,10 18 0 15,5-1-2-15,13 12-2 16,11-6-2-16,18-1 0 15,12-10-2-15,13-7 1 16,13-15-1-16,6-12-1 0,4-17 1 16,0-12-1-16,-9-13 0 15,-8-11-1-15,-10-2 0 16,-13-11-2-16,-13 5-4 15,-18-8-3-15,-4 17-4 16,-19-3-5-16,9 20-9 16,-10 6-8-16,1 13-1 15,5 13 3-15</inkml:trace>
  <inkml:trace contextRef="#ctx0" brushRef="#br2" timeOffset="105520.0354">17055 8032 47 0,'-6'-10'33'15,"-8"7"2"-15,0 9-1 16,-14 5-22-16,9 22 0 15,-10 1-1-15,9 17-4 16,-3-2 0-16,10 10-2 16,7-1-1-16,16-3-1 15,8-13-1-15,15-11-1 16,10-17 0-16,5-15-1 15,7-12 0-15,-3-15 0 16,-6-11 0-16,-5-9 0 0,-14-5-2 16,-11-7-1-16,-11 4-5 15,-17-7-12-15,-5 12-18 16,-8 4 0-16,-1 10-1 15,-5 8 1-15</inkml:trace>
  <inkml:trace contextRef="#ctx0" brushRef="#br2" timeOffset="106046.0655">17660 8003 34 0,'11'-4'32'16,"-11"4"1"-16,0 0 0 15,-13 6-19-15,3 7-3 16,-17-7-1-16,7 9 0 16,-13 2-3-16,5 5-2 15,-1-1 0-15,10 2-1 0,7 0-1 16,14-1-1-16,13-4 0 15,13 0-2-15,13-3 0 16,7 2 0-16,5-2 0 16,-3 1 0-16,-1 3 0 15,-8 4 0-15,-11 3 1 16,-12 8-1-16,-11 1 0 15,-11 2 0-15,-10-1-2 16,-9-5-1-16,3-1-6 16,-8-19-9-16,12-3-19 15,1-16 0-15,14-9-1 16,5-14 1-16</inkml:trace>
  <inkml:trace contextRef="#ctx0" brushRef="#br2" timeOffset="106234.0763">17861 7976 65 0,'-16'4'37'16,"1"0"-2"-16,4 1 0 16,11-5-23-16,0 0-13 15,11-5-4-15,7-6-11 16,16 2-17-16,7-3-1 15,11-1-2-15,6-2 1 16</inkml:trace>
  <inkml:trace contextRef="#ctx0" brushRef="#br2" timeOffset="106588.0965">18374 7908 38 0,'-25'16'30'0,"11"1"1"15,8-6 1-15,6-11-23 16,23 9 0-16,0-11 0 16,13 5-1-16,-4-6 1 15,8 5-3-15,-10-4-1 16,3 5 0-16,-12 2-1 15,-6 5-2-15,-13 4 0 16,-11 11 1-16,-10 0-1 0,-5 6-1 16,-7 1 0-16,-2 6 0 15,0-3 0-15,6 2 0 16,6-6 0-16,13-6-3 15,15-4-1-15,11-10-3 16,18-3-6-16,5-15-13 16,13-3-13-16,7-8 1 15,8-7-1-15,5-11 1 16</inkml:trace>
  <inkml:trace contextRef="#ctx0" brushRef="#br2" timeOffset="106865.1124">19059 7903 79 0,'-39'9'38'0,"-3"9"-1"15,-1-1 0-15,14 5-31 0,0 0-2 16,15 8 0-16,10-5-1 16,17-1-1-16,13-2-1 15,12-5 0-15,6-1 0 16,4 4-1-16,-3-3 1 15,-2 0-2-15,-9 5 2 16,-9 5 0-16,-15 2-1 16,-9 2 1-16,-9 0-2 15,-7-4 0-15,-3 0-2 16,-6-13-5-16,11 2-13 15,-6-22-18-15,19 6 1 16,-9-27-1-16,13-1 1 16</inkml:trace>
  <inkml:trace contextRef="#ctx0" brushRef="#br2" timeOffset="107019.1212">19156 8005 95 0,'7'-22'40'0,"9"11"1"16,1-2-4-16,10 0-35 15,12 3-9-15,-2-8-20 16,15 11-12-16,-2 0 0 15,6 9-1-15,-3 5 1 16</inkml:trace>
  <inkml:trace contextRef="#ctx0" brushRef="#br2" timeOffset="107537.1508">15512 8862 57 0,'5'10'33'0,"6"-2"-2"16,20-1 0-16,17-4-28 15,25-9 0-15,20 1-1 16,21-9 0-16,25 2 0 15,21-6-2-15,17 2 2 16,17-2-1-16,14 4 3 16,10 0-4-16,8 0 2 15,10-4-1-15,8-1 1 16,1-5-1-16,13-2 1 15,2-2-1-15,-5-4-1 16,-5 4-2-16,-14-3-4 16,-13 15-7-16,-32-5-8 0,-23 15-12 15,-35 9-3-15,-31 7 1 16,-27 8 1-16</inkml:trace>
  <inkml:trace contextRef="#ctx0" brushRef="#br2" timeOffset="108420.2013">16478 9097 26 0,'-2'-10'26'0,"-10"-6"0"15,12 16 1-15,-28-3-17 16,4 8-6-16,-2 15 2 16,-5 11 0-16,2 16 2 15,-5 7 0-15,7 12 2 16,0-4-2-16,13 6 0 15,10-9-3-15,15-5-1 16,11-21-1-16,14-14-2 16,14-19 1-16,10-14-2 15,10-16 1-15,0-10 0 0,-5-13 0 16,-7-6-1-16,-13 0 1 15,-15 0-1-15,-20 5 0 16,-21 6 0-16,-20 10-1 16,-13 7 0-16,-6 14 0 15,-4 6-2-15,5 12-5 16,3-2-8-16,19 10-18 15,14 3-1-15,20-1 0 16,19 2 0-16</inkml:trace>
  <inkml:trace contextRef="#ctx0" brushRef="#br2" timeOffset="108600.2116">17035 9304 85 0,'-28'7'36'16,"2"-4"-3"-16,3-5-1 15,5-4-39-15,7-9-10 16,15 2-17-16,7-3-1 16,10 0-1-16,5 0 1 15</inkml:trace>
  <inkml:trace contextRef="#ctx0" brushRef="#br2" timeOffset="109036.2366">17458 9044 39 0,'-19'-11'33'0,"9"8"1"16,-4 3-1-16,-3-5-16 15,3 13-7-15,-9-5-1 16,4 13-1-16,-6 0-3 16,3 12 0-16,-5 5-1 15,6 11-1-15,1 5 0 16,5 7 0-16,5 0-1 15,9 0-1-15,10-7-1 16,14-5 1-16,13-16-1 16,12-12 0-16,11-17 1 15,6-14-1-15,0-16 1 0,-2-12-1 16,-5-10 1-16,-10-7 0 15,-15-1-1-15,-14-2 0 16,-16 3 0-16,-11 2-2 16,-12 12-1-16,-7 7-2 15,-2 15-4-15,-7-3-11 16,10 20-18-16,5 3 2 15,11 8-2-15,10-4 2 16</inkml:trace>
  <inkml:trace contextRef="#ctx0" brushRef="#br2" timeOffset="109373.2558">17993 9013 67 0,'0'0'36'0,"-14"-20"-1"16,0 23 2-16,-8-4-28 15,7 13 0-15,-4 3-2 16,0 14-1-16,1 4-1 16,6 9-1-16,4 1 0 15,8 2-2-15,8-5 0 16,9-7-1-16,11-9 0 15,7-11 0-15,7-14-1 16,3-11 0-16,1-10-1 16,-4-8 0-16,-7-5 0 15,-8-5-1-15,-7 3-2 16,-14-5-3-16,0 11-5 15,-18-7-8-15,10 12-19 0,-8 1 2 16,6 7-2-16,0 4 2 16</inkml:trace>
  <inkml:trace contextRef="#ctx0" brushRef="#br2" timeOffset="109712.2752">18419 8932 76 0,'0'0'36'15,"0"0"1"-15,0 0 0 0,21 4-30 16,9-7-2-16,8-8 1 15,3 5-1-15,2-7-1 16,1 7-1-16,-2-5 0 16,-4 9 0-16,-10 3-1 15,-10 7 0-15,-11 9 0 16,-7 5-1-16,-10 8 0 15,-5 5-1-15,-6 10-1 16,-4 0-2-16,0 9-4 16,-5-8-8-16,16 6-24 15,-2-7 0-15,9-6-1 16,4-8-1-16</inkml:trace>
  <inkml:trace contextRef="#ctx0" brushRef="#br2" timeOffset="110359.3122">19175 8893 57 0,'-1'-25'32'0,"-4"4"-1"16,-7 6 1-16,-8-1-24 16,1 12-1-16,-10 8 0 15,2 11-2-15,-5 1 2 16,5 8-3-16,2 0 1 15,10 3-2-15,9-5-1 16,11 1-1-16,13-7-1 16,11-1 1-16,8-2-1 0,7 1 1 15,3-1-1-15,-1 6 1 16,-6-2-1-16,-8 5 1 15,-9 7 1-15,-13 3-1 16,-11 4 0-16,-13 1 0 16,-9-3 1-16,-6-4-1 15,-3-4 1-15,-2-10-1 16,4-12 0-16,2-12-1 15,10-11 1-15,8-15-1 16,12-9 0-16,7-10-1 16,10-3-1-16,10-7-2 15,9 6-3-15,-6-2-7 16,12 14-24-16,-9 7-1 15,-2 12 0-15,-4 4 1 0</inkml:trace>
  <inkml:trace contextRef="#ctx0" brushRef="#br2" timeOffset="110620.3272">19572 8773 63 0,'-14'6'38'0,"-5"2"0"16,0 10 2-16,-8 0-28 15,10 11-4-15,2-3 1 16,4 8-3-16,5-4 0 16,14 1-3-16,16-7-1 0,14-9-1 15,18-6-1-15,9-9-2 16,8-5-2-16,3-12-3 15,6 2-11-15,-13-17-20 16,-7 2-2-16,-17-7 0 16,-11 4 0-16</inkml:trace>
  <inkml:trace contextRef="#ctx0" brushRef="#br2" timeOffset="110763.3353">19923 8749 66 0,'-42'46'39'16,"-4"12"0"-16,4 18 0 15,0 1-24-15,13 13-7 16,2-2-5-16,10-10-9 15,13-8-30-15,4-11-1 0,13-14-1 16,4-18-3-16</inkml:trace>
  <inkml:trace contextRef="#ctx0" brushRef="#br2" timeOffset="115702.6178">9326 10878 48 0,'-13'0'34'16,"13"0"0"-16,25-4-1 15,8-9-28-15,19 4-2 0,18-5-2 16,9 3-1-16,9 1-3 15,0-2-4-15,2 12-8 16,-12 1-17-16,-13 6-1 16,-13 7 0-16,-25 3 0 15</inkml:trace>
  <inkml:trace contextRef="#ctx0" brushRef="#br2" timeOffset="115852.6264">9406 11201 35 0,'-21'2'29'0,"32"-7"2"15,16-17-5-15,29-5-30 0,20-11-16 16,21-7-9-16,14-3 2 16,-6-2-3-16</inkml:trace>
  <inkml:trace contextRef="#ctx0" brushRef="#br2" timeOffset="116133.6425">10088 10650 45 0,'-21'-9'33'16,"21"9"0"-16,7-21 0 16,15 9-28-16,24 3-1 15,8 6 0-15,9 10 0 16,-7 9 0-16,0 20-1 0,-14 13-1 15,-15 13 0-15,-19 9-1 16,-13 10-2-16,-21 0 2 16,-10-3-2-16,-7-6 0 15,-3-18-7-15,13-7-10 16,5-20-17-16,14-19-1 15,14-8 1-15,24-40-1 16</inkml:trace>
  <inkml:trace contextRef="#ctx0" brushRef="#br2" timeOffset="117336.7113">12866 10667 51 0,'-38'5'38'0,"14"-1"-1"16,12-6 1-16,26-3-22 0,14-11-9 15,24-2-3-15,11-3 0 16,12 1-3-16,3 3-3 15,2-3-4-15,0 15-12 16,-15-4-19-16,-15 13-1 16,-20 4 0-16,-16 7 0 15</inkml:trace>
  <inkml:trace contextRef="#ctx0" brushRef="#br2" timeOffset="117478.7194">12853 10874 82 0,'-63'32'40'15,"20"-2"-1"-15,24-17 0 16,38-9-35-16,33-15-4 15,24-12-10-15,30-3-27 16,14-8-1-16,17-5-2 0,10-3 1 16</inkml:trace>
  <inkml:trace contextRef="#ctx0" brushRef="#br2" timeOffset="137704.8763">13882 10362 27 0,'0'0'28'0,"0"0"-1"16,23-18 3-16,5 2-27 15,8-6 1-15,15-5 0 16,10-3 1-16,12 0 0 16,3 0-1-16,3 6-1 15,-6 3-1-15,-8 10-1 16,-13 10-1-16,-13 10-1 15,-20 12 1-15,-22 12-1 16,-18 8 0-16,-15 9 1 0,-13 5-1 16,-4 3 2-16,-4-3-1 15,4 0 2-15,6-10-2 16,12-6 1-16,15-8 0 15,17-9 0-15,18-9 0 16,17-8 0-16,16-5-1 16,7-2 0-16,8-4 0 15,-3 3 0-15,-3 0 1 16,-6 7 0-16,-14 9 0 15,-14 7 0-15,-22 10 1 16,-15 6 0-16,-18 7-1 16,-11 2 1-16,-9 2-1 15,-1-3-3-15,0-3-4 16,1-11-11-16,15-8-16 0,18-8-3 15,19-14 4-15</inkml:trace>
  <inkml:trace contextRef="#ctx0" brushRef="#br2" timeOffset="138245.9072">14863 10366 50 0,'0'0'33'16,"7"-23"0"-16,14 2-1 15,10 0-29-15,12-4-1 16,7 2-1-16,1 1 1 16,1 7 1-16,-9 6-2 15,-6 6-1-15,-13 10 0 16,-11 12 0-16,-21 7 0 15,-12 13 1-15,-12 5 0 16,-6 7 1-16,-8 1-1 16,4 0 2-16,3-6-1 15,12-4 0-15,9-8-1 16,16-8 0-16,16-9-1 15,14-9 0-15,12-6 0 16,9-2 0-16,3 0 0 0,1-1 0 16,-4 4 1-16,-8 6-1 15,-10 11 0-15,-16 9 1 16,-19 5-1-16,-13 10 1 15,-17 5 0-15,-5 1-2 16,-9-1 1-16,5-5-1 16,2-6-1-16,7-13-5 15,18-4-9-15,16-21-20 16,0 0 1-16,39-31 1 15,2-2-1-15</inkml:trace>
  <inkml:trace contextRef="#ctx0" brushRef="#br2" timeOffset="138417.9171">15651 10676 69 0,'-26'7'35'15,"1"-4"-3"-15,6 3-5 16,4-14-40-16,15 8-17 15,10-19-4-15,7 4-1 16,8-2 1-16</inkml:trace>
  <inkml:trace contextRef="#ctx0" brushRef="#br2" timeOffset="140132.0151">16351 10346 20 0,'0'-13'29'0,"-12"-6"-1"15,-8 1-13-15,-2 8-1 16,-15-4-2-16,-4 12-1 15,-16-2-2-15,-6 14-1 16,-7 2-4-16,0 9 0 16,3 0-2-16,5 3 0 15,11-1-1-15,13 3 1 16,15-5-2-16,16 1-1 15,18-3 1-15,16 0 0 16,19 0 0-16,11 0 0 16,12 5 0-16,5-3 1 15,2 5-1-15,0 1 0 0,-10 6 0 16,-14 4 0-16,-14 1 0 15,-15 3 0-15,-13 3-1 16,-17-1 2-16,-14-1-2 16,-7-2-1-16,-9-10 2 15,-3-5-2-15,-1-12 3 16,3-10-1-16,5-12 1 15,6-13 0-15,12-13 0 16,11-10 2-16,11-9-2 16,10-6 2-16,9-2-3 15,7 0-2-15,7 5-3 16,-5 0-5-16,8 15-10 15,-6 9-12-15,-9 5-2 16,-5 9 1-16</inkml:trace>
  <inkml:trace contextRef="#ctx0" brushRef="#br2" timeOffset="141386.0869">16756 10309 20 0,'0'0'29'16,"5"-18"0"-16,-5 18-14 15,0 0-3-15,0 0-2 16,0 0 1-16,-19 30-4 15,14 9-1-15,-8 7-1 16,2 20 0-16,-6 10-1 16,2 18 1-16,-4-4-2 15,1 5-1-15,1-5-2 16,5-11-3-16,11-5-5 0,1-22-13 15,10-16-13-15,12-18-2 16,7-14 2-16</inkml:trace>
  <inkml:trace contextRef="#ctx0" brushRef="#br2" timeOffset="142084.1268">17212 9994 9 0,'0'0'24'0,"-2"-24"0"15,2 24 2-15,-15-2-14 16,-3 3-3-16,4 14 2 16,-6 1-1-16,4 14-1 15,-3 0-2-15,9 9 0 16,-3-2-1-16,12 4-1 15,2-8-2-15,11 0 0 16,6-12-1-16,10-7 1 16,6-11-1-16,7-6-1 15,4-11 0-15,1-8 0 0,-4-5 0 16,-3-8-1-16,-12-3 1 15,-8-4-1-15,-14 2 0 16,-15 1 0-16,-12 3 0 16,-7 10 0-16,-9 5-1 15,0 10 0-15,-3 16-4 16,2 0-7-16,10 17-19 15,6 4-2-15,11 4-1 16,11 2 1-16</inkml:trace>
  <inkml:trace contextRef="#ctx0" brushRef="#br2" timeOffset="142467.1487">17662 10977 76 0,'-8'11'37'15,"8"-11"-7"-15,-14 10-5 16,14-10-53-16,-15-9-8 15,15 9 1-15,-7-14-2 16</inkml:trace>
  <inkml:trace contextRef="#ctx0" brushRef="#br2" timeOffset="148318.4834">13148 8423 6 0,'3'-14'19'0,"4"-2"-10"15,-2 1 0-15,-4-3 1 16,2 2 0-16,-6-2-1 15,3 2 0-15,-1-5 0 16,1 4-2-16,-5-3 1 16,3 6-1-16,-8-1 1 15,10 15-2-15,-25-11 0 16,4 15-1-16,-13 5 0 0,-3 16 0 15,-11 5 0-15,-2 16-1 16,-6 9 0-16,7 10 0 16,-1 5-1-16,13 4 2 15,7-3-1-15,16 1-2 16,14-9 1-16,16-10-2 15,17-15 1-15,16-15-2 16,13-16 2-16,9-16-3 16,8-16 0-16,-1-17 0 15,-1-15-1-15,-6-13 1 16,-10-7-2-16,-17-4 1 15,-13 4-1-15,-14 0-1 0,-16 3 2 16,-14 7 0-16,-5 15-1 16,-12 12 2-16,-7 20-4 15,-9 8-3-15,6 13-7 16,-4 6-16-16,13 5-3 15,4 5 1-15,13-7 0 16</inkml:trace>
  <inkml:trace contextRef="#ctx0" brushRef="#br2" timeOffset="148547.4965">13355 8029 42 0,'-28'42'33'0,"-8"13"3"16,-5 18-2-16,-12 9-25 0,7 19-2 15,-5 3 2-15,4 9-3 16,0-9-2-16,7-3-3 16,12-6-5-16,5-19-13 15,18-8-16-15,11-16-2 16,12-16-3-16,13-14 0 15</inkml:trace>
  <inkml:trace contextRef="#ctx0" brushRef="#br2" timeOffset="151541.6677">11839 10562 0 0,'-2'-21'23'0,"0"11"2"16,-16 1-8-16,-9 1-6 15,-6 11 2-15,-15-2 2 16,-8 18-2-16,-16 0 0 15,-2 19 0-15,-13 2-3 16,10 17-1-16,-4 2-1 16,12 12-3-16,10 3-2 0,19 2-2 15,17-2-1-15,20-6-1 16,21-10 1-16,20-10-2 15,24-16 2-15,18-14-2 16,19-18 2-16,11-19 0 16,5-14 0-16,0-15 2 15,-5-13-2-15,-11-8 2 16,-23-8-1-16,-18-2 0 15,-26-2 0-15,-22 1 1 16,-18 2-1-16,-18 5-3 16,-14 11 4-16,-12 10-4 15,-5 14 2-15,0 10 0 16,3 13 0-16,4 10-3 15,13 12-1-15,8-3-8 0,23 8-12 16,6-12-9-16,28-1-1 16,9-11-3-16</inkml:trace>
  <inkml:trace contextRef="#ctx0" brushRef="#br2" timeOffset="151736.6789">12195 9985 39 0,'-59'61'33'0,"-15"28"1"15,-10 30 2-15,-14 21-25 16,3 32-1-16,-5 9-2 16,8 15-2-16,4-9-4 15,15-14-4-15,24-14-23 0,17-30-12 16,26-32-1-16,21-32 0 15</inkml:trace>
  <inkml:trace contextRef="#ctx0" brushRef="#br3" timeOffset="156615.958">3010 12875 5 0,'0'0'26'0,"-18"7"2"15,5 2-11-15,-8-11 0 16,3 5-4-16,-11-12-1 0,7 2-2 16,-11-16-2-16,5 0-3 15,-10-13-1-15,-3-8-2 16,-10-8-1-16,-7-4 0 15,-7-5-1-15,-6-3 0 16,0 1-1-16,5 0 1 16,4 0 0-16,7 6 0 15,14-1 0-15,15-4 0 16,17-2 0-16,15 2 0 15,12 0 0-15,10 2 0 16,12 6-1-16,7 5 1 16,3 13 0-16,-2 13-1 15,-4 21 0-15,-13 16 1 16,-20 24-1-16,-19 20-1 0,-19 25 1 15,-17 20 0-15,-17 20 2 16,-10 8 1-16,-5 1 0 16,8-2-1-16,10-14 1 15,22-12 1-15,25-27-1 16,24-25 0-16,32-31-2 15,34-27-4-15,31-18-5 16,11-29-16-16,22-13-7 16,11-16-2-16,1-11 1 15</inkml:trace>
  <inkml:trace contextRef="#ctx0" brushRef="#br3" timeOffset="157899.0313">4738 12440 47 0,'0'0'34'0,"-3"-11"0"15,26-2-1-15,10-2-32 16,22-2-1-16,10-2-1 16,9 0-2-16,5 2-2 15,-5-1-6-15,-1 10-9 16,-10 1-13-16,-16 4 1 15,-11 5-1-15</inkml:trace>
  <inkml:trace contextRef="#ctx0" brushRef="#br3" timeOffset="158050.04">4716 12705 46 0,'-29'26'33'0,"22"-15"0"16,31-22-3-16,28-13-31 15,35-8-18-15,16-14-12 16,20-7-1-16,10-1-1 16</inkml:trace>
  <inkml:trace contextRef="#ctx0" brushRef="#br3" timeOffset="158433.0619">6020 12205 22 0,'11'-39'30'0,"-1"3"1"16,3 7 0-16,0 14-23 15,-13 15-2-15,12 9-1 16,-14 25-2-16,-4 18 0 16,-7 13-1-16,2 14 1 15,-3 7-4-15,7 1-5 16,10-2-8-16,3-10-17 15,19-17-2-15,16-17 0 16</inkml:trace>
  <inkml:trace contextRef="#ctx0" brushRef="#br3" timeOffset="158831.0847">6850 12152 31 0,'-24'-32'34'15,"-7"6"0"-15,-10 12 0 16,2 16-25-16,-11 2-3 15,8 16 0-15,-2 0-2 16,9 9-2-16,6 2 0 16,8 1-1-16,11-1 0 15,15-5 0-15,15-3-1 16,9-1 1-16,11-2-1 15,8 1 0-15,2 0 0 16,1 4 0-16,-4 2 0 16,-10 7 0-16,-13 2 0 15,-7 3-1-15,-15-1 1 16,-15-1 0-16,-9-6 1 15,-7-3 0-15,-4-10 0 0,-2-10 1 16,1-13-1-16,7-14 1 16,6-15-1-16,10-13 0 15,12-11-2-15,10-10-1 16,13-1-5-16,5-9-4 15,19 13-13-15,-3 2-11 16,2 12-2-16,2 11 1 16</inkml:trace>
  <inkml:trace contextRef="#ctx0" brushRef="#br3" timeOffset="159177.1044">7278 12064 30 0,'-17'-7'34'15,"3"12"2"-15,-7 6-1 16,3 21-22-16,-15 1-3 16,7 19-1-16,-5 3-2 15,8 12-2-15,4 0-1 16,12-2-1-16,10-7-2 15,15-13 0-15,15-18 0 16,8-14-1-16,12-20 1 16,2-14-1-16,0-16 1 15,-4-10 0-15,-11-11-1 16,-10-3 0-16,-12-1-1 15,-17 3-2-15,-8 9-1 0,-16 2-2 16,2 17-5-16,-12-3-6 16,16 19-14-16,-2 0-7 15,19 15 1-15,-5-15 2 16</inkml:trace>
  <inkml:trace contextRef="#ctx0" brushRef="#br3" timeOffset="159485.1221">7931 11696 33 0,'-10'-7'33'0,"-6"6"3"15,-4 2-2-15,4 13-20 0,-12-1-5 16,9 15 2-16,-1-1-6 15,7 6-1-15,7-1 0 16,9-1-2-16,6-4 1 16,10-7-3-16,6-8 1 15,5-12-2-15,2-11 2 16,-1-8 2-16,-4-9-2 15,-4-3-1-15,-7-6-3 16,-9-4-3-16,0 7-12 16,-16-2-18-16,0 8-1 15,-9 7-4-15,0 12 3 16</inkml:trace>
  <inkml:trace contextRef="#ctx0" brushRef="#br3" timeOffset="159969.1497">7952 12355 41 0,'-16'9'34'16,"16"-9"2"-16,0 0-13 15,17-10-11-15,11-10-2 16,21 6-2-16,4-11 0 16,18 9-3-16,5-2-1 15,8 7-1-15,-2 4-1 16,-5 7 0-16,-1 1-1 15,-9 5 0-15,-6 0-1 16,-11-2 0-16,-6-3-1 16,-10-8-3-16,-1 6-8 15,-14-14-24-15,-1-1-1 0,-10 0-3 16,-4 1 2-16</inkml:trace>
  <inkml:trace contextRef="#ctx0" brushRef="#br3" timeOffset="161040.211">9683 11928 17 0,'-20'4'27'16,"0"8"0"-16,-3 7-17 16,-9 5 0-16,3 13-1 15,-7 8 1-15,3 16-1 16,-1 2-1-16,4 12-1 15,2-1-1-15,14 2-1 16,7-11-2-16,14-10 0 16,17-24 0-16,19-18 0 15,19-28 0-15,15-22-1 16,11-26 2-16,6-11 2 15,-1-16 0-15,-6 0-2 16,-19-7 0-16,-11 8 2 16,-24 7-4-16,-19 13 1 0,-25 14-3 15,-18 15 0-15,-15 10 0 16,-12 16 2-16,-5 14-3 15,-4 9-2-15,8 15-4 16,3-4-9-16,20 9-22 16,13-3-1-16,21-5 0 15,19-10-2-15</inkml:trace>
  <inkml:trace contextRef="#ctx0" brushRef="#br3" timeOffset="164396.403">3769 11943 19 0,'-3'-30'26'15,"-3"13"1"-15,-7 5-16 0,-10 7 1 16,-3 14-2-16,-12 2 0 16,0 18-2-16,-12 3-1 15,-1 18 0-15,-9 4-1 16,2 17 1-16,-2 4-3 15,7 10 1-15,5 2-2 16,13 6 1-16,16-4-2 16,21-4 1-16,20-14-3 15,22-12 1-15,17-23 0 16,15-21-1-16,16-22 0 15,10-22 1-15,4-20-1 16,-4-17 1-16,-13-15 0 16,-9-7 0-16,-18-3 0 0,-15 1 0 15,-27 1 0-15,-23 1-1 16,-25 7 1-16,-17 11 2 15,-15 12-2-15,-11 19 2 16,-9 18-1-16,-2 21 0 16,-1 17 0-16,10 17 0 15,11 10-1-15,17 3-2 16,20 3 2-16,19-8-3 15,21-9 2-15,26-17-2 16,26-5-6-16,16-21-13 16,23 2-16-16,5-6-1 15,6-3-1-15,-5-3 0 16</inkml:trace>
  <inkml:trace contextRef="#ctx0" brushRef="#br3" timeOffset="165179.4478">9801 11595 5 0,'12'-20'26'15,"-12"20"0"-15,12-10-12 16,-12 10 0-16,12-6-2 15,-12 6 0-15,7 19-1 16,-12 3-1-16,4 24 2 16,-18 7-3-16,2 25-1 15,-16 17-1-15,-6 23 0 16,-11 10-2-16,-2 10-3 15,-1-5 0-15,6-7-5 16,9-9-3-16,6-29-11 16,20-20-19-16,16-30-3 0,11-27 2 15,14-27-1-15</inkml:trace>
  <inkml:trace contextRef="#ctx0" brushRef="#br3" timeOffset="166114.5012">2383 13671 2 0,'-10'-13'29'0,"-8"-1"1"15,-4 5 1-15,-1 4-16 16,-11-4-3-16,8 12-2 15,-13-1-1-15,4 13-2 16,-4 2-2-16,4 11-1 16,-2-1-1-16,8 2-1 15,3 2-1-15,12-3 0 16,8-3-2-16,10-4 1 0,13-8-1 15,7-5 0-15,7-1 1 16,-1-4-1-16,2 3 1 16,-6 0 0-16,-4 4 0 15,-7 6 0-15,-10 7-1 16,-11 5 2-16,-9 4-2 15,-5-1 1-15,-3 4-4 16,-2-11-7-16,7 4-8 16,2-19-16-16,16-9 1 15,7-16 0-15</inkml:trace>
  <inkml:trace contextRef="#ctx0" brushRef="#br3" timeOffset="166399.5175">2583 13673 21 0,'-30'19'30'16,"-4"9"1"-16,1 9 1 16,-3 5-24-16,11 7-1 15,1-3-2-15,17 6 1 16,5-8-2-16,17-5 0 15,9-13-1-15,12-9 0 16,2-11 0-16,6-10-1 16,-4-12 1-16,-1-7-1 15,-10-8 0-15,-7-8-2 16,-12-3-1-16,-8-9-5 15,-4 11-5-15,-14-11-13 0,1 9-10 16,-1 1-2-16,4 8 1 16</inkml:trace>
  <inkml:trace contextRef="#ctx0" brushRef="#br3" timeOffset="167054.555">3647 13600 16 0,'-1'-23'29'0,"-2"2"1"16,-6 1-9-16,-2 12-10 16,-10-2-3-16,4 16 1 15,-11 6-2-15,0 14 0 16,-4 12-2-16,-1 13-1 15,0 10-1-15,6 11 1 16,4 3-2-16,11 5-1 16,8-4 0-16,15-4-1 0,13-14 0 15,14-11 0-15,12-17 0 16,12-18-1-16,7-20 1 15,7-16 0-15,-1-20 1 16,2-11 1-16,-11-14 0 16,-12-7 0-16,-14-5 0 15,-18 0 0-15,-22 4 0 16,-21 6 1-16,-17 7-1 15,-15 14-1-15,-13 16 1 16,-5 13 1-16,-8 17 0 16,3 15-1-16,6 13 1 15,10 14-1-15,10 11 0 16,17 5-1-16,17 1-1 15,18-3 0-15,24-6-2 0,16-12-1 16,25-9-4-16,14-21-10 16,27-3-20-16,-2-15-1 15,8-1 0-15,-7-8-1 16</inkml:trace>
  <inkml:trace contextRef="#ctx0" brushRef="#br3" timeOffset="167272.5675">4442 13849 47 0,'0'0'36'15,"4"-12"-1"-15,10 1 0 16,-2-6-32-16,14 3-1 0,7-1-2 15,6 0-2-15,5 12-6 16,-10-8-17-16,5 11-9 16,-7 3-2-16,-12 5 1 15</inkml:trace>
  <inkml:trace contextRef="#ctx0" brushRef="#br3" timeOffset="167433.5767">4319 14090 37 0,'-30'34'35'16,"13"-12"1"-16,17-22 0 15,24 5-26-15,18-24-10 16,18-17-12-16,20-2-21 0,10-7-1 16,10-3-1-16,8-3 0 15</inkml:trace>
  <inkml:trace contextRef="#ctx0" brushRef="#br3" timeOffset="167873.6019">6321 13460 0 0,'-1'-17'30'0,"1"17"0"16,-16 19 1-16,0 14-20 16,-1 19-3-16,-5 9-2 0,4 12-2 15,2 8-2-15,7 1-2 16,8 1-6-16,6-11-4 15,17-8-13-15,8-18-9 16,9-20 0-16</inkml:trace>
  <inkml:trace contextRef="#ctx0" brushRef="#br3" timeOffset="168279.6251">6937 13472 27 0,'-40'-18'34'16,"-9"10"3"-16,-1 10-3 15,-6 6-24-15,14 13-4 16,3 2-2-16,15 6-1 0,6 1-1 16,17 2-1-16,9-2 0 15,14 2 0-15,9-3 0 16,14 1-1-16,5-1 1 15,2 2 0-15,-1 0-1 16,-5-1 0-16,-6 2 0 16,-12 1 1-16,-10-1-2 15,-14 4 2-15,-16-3-1 16,-11-1 0-16,-8-5 1 15,-5-4 0-15,-5-8 1 16,3-8 0-16,3-14 0 16,7-13-1-16,10-16 0 15,7-16-1-15,16-11-1 0,8-10-2 16,12 0-2-16,4-5-3 15,15 15-7-15,-4-2-15 16,7 15-8-16,-2 14 2 16,1 12 1-16</inkml:trace>
  <inkml:trace contextRef="#ctx0" brushRef="#br3" timeOffset="168601.6435">7401 13516 21 0,'-11'9'34'15,"-3"2"3"-15,-2 7-2 16,-8-2-22-16,6 19-2 16,-7 1-3-16,6 12 0 0,0 2-2 15,7 3-2-15,4-3-1 16,10-5 0-16,10-5-1 15,9-14-1-15,8-12-1 16,6-14 0-16,5-15 1 16,5-10-2-16,-3-12 2 15,-6-7-2-15,-4-2 0 16,-9-5-1-16,-7 6-1 15,-15-1-3-15,-5 15-4 16,-13-6-4-16,6 23-9 16,-7-2-14-16,3 7-1 15,3 1 1-15</inkml:trace>
  <inkml:trace contextRef="#ctx0" brushRef="#br3" timeOffset="168936.6627">7953 13320 15 0,'-15'-3'34'0,"-2"7"2"16,-4 2-1-16,0 14-20 15,-5-10-4-15,10 15-3 16,-2-5-1-16,9 8-2 15,3-3 0-15,9 6-1 16,4-6-1-16,11 1-1 16,4-7-1-16,4-4 1 0,6-8-2 15,1-7 1-15,-3-10 0 16,-2-7-1-16,-7-8 0 15,-7-8-1-15,-7 0-1 16,-7-12-4-16,-1 8-7 16,-18-12-11-16,8 12-13 15,-6 4-3-15,6 10 2 16</inkml:trace>
  <inkml:trace contextRef="#ctx0" brushRef="#br3" timeOffset="169397.689">8435 13755 25 0,'-17'2'35'15,"3"2"2"-15,14-4 0 16,0 0-25-16,14-4-3 16,19 3-1-16,6-7-3 15,14 2 1-15,5-2-3 16,8 3-1-16,0 1 0 15,-1 4-1-15,-5 2-1 16,-8 0-3-16,-4 10-2 16,-16-10-13-16,0 9-19 15,-6-3-2-15,-6 0 0 16,-8-4 1-16</inkml:trace>
  <inkml:trace contextRef="#ctx0" brushRef="#br3" timeOffset="170505.7524">9539 13402 22 0,'0'0'32'15,"-7"-12"0"-15,23-1 0 16,13-7-27-16,11-4-2 16,17 1 1-16,5-2-1 15,10 7 0-15,-4 0-1 16,-2 7-1-16,-5 5 0 0,-14 8 0 15,-13 10 0-15,-19 7-2 16,-15 5 1-16,-18 7 0 16,-10 2 0-16,-9 4-1 15,-3 1 1-15,-1-4-1 16,5-4 1-16,9-6 0 15,16-7 0-15,12-4 0 16,18-8 1-16,14-3 0 16,7-3 0-16,10 2 2 15,-3-1-1-15,1 7 2 16,-15 1-1-16,-3 12 1 15,-20 4-1-15,-10 12-1 16,-17 0 0-16,-7 6-1 16,-8-3 0-16,-2-3-3 0,4 0-4 15,-2-18-9-15,16-6-21 16,16-12-1-16,5-11 1 15</inkml:trace>
  <inkml:trace contextRef="#ctx0" brushRef="#br3" timeOffset="170998.7806">10406 13283 29 0,'-12'5'32'0,"12"-5"2"0,22-1-14 16,6-16-12-16,12 9 0 15,4-8-1-15,5 7-1 16,-6-3-2-16,-3 10-1 15,-8 2-2-15,-9 6 0 16,-13 7 1-16,-11 5-2 16,-13 4 0-16,-5 4 0 15,-7 2 1-15,-5 2-1 16,1-2 0-16,1 1 0 15,7-9 0-15,8-1 0 16,9-6 0-16,5-13 0 16,31 10 0-16,0-9 1 0,3-1 0 15,6 0 1-15,-4 1 0 16,-2 8 1-16,-8 4 0 15,-11 8 1-15,-16 8-1 16,-10 8-1-16,-13 1 0 16,-5 5-1-16,-8-1 0 15,1-2-1-15,1-4-3 16,5-11-1-16,16 0-10 15,4-20-16-15,21-5-7 16,12-9-2-16,11-7 2 16</inkml:trace>
  <inkml:trace contextRef="#ctx0" brushRef="#br3" timeOffset="171156.7896">11103 13520 22 0,'-15'5'32'0,"-8"-4"0"16,5 9-5-16,-1-10-25 15,19 0-18-15,0 0-15 16,0 0 0-16,24-5 0 16</inkml:trace>
  <inkml:trace contextRef="#ctx0" brushRef="#br3" timeOffset="171599.815">11632 13266 45 0,'-26'-7'34'15,"-9"3"1"-15,-3-5-11 16,-2 17-16-16,-5 4-2 16,8 11-1-16,-2-2 0 15,10 6-1-15,4 1 0 16,15 1-2-16,11-2 0 15,17 0-1-15,9-7-1 16,12-3 1-16,7-1-1 16,6 0 0-16,-1 0 0 15,-1 0 0-15,-7 1 0 16,-11 3 1-16,-11 1-1 15,-12 5 1-15,-12 0 0 16,-12 2 0-16,-11-2 1 16,-7 1-1-16,-4-4 0 15,-2-1 0-15,5-10 0 0,2-7-1 16,13-12 1-16,9-10-2 15,14-11 1-15,10-11-1 16,10-8-1-16,8-10-1 16,7-3-1-16,4-8-2 15,8 13-10-15,-13-6-17 16,3 5-5-16,-3 6 1 15,-5 6 0-15</inkml:trace>
  <inkml:trace contextRef="#ctx0" brushRef="#br3" timeOffset="171791.826">12052 13069 52 0,'-18'41'39'16,"1"13"0"-16,-9 6-1 15,13 15-31-15,-13 4-2 16,6 5-3-16,3 1-4 15,-1-8-12-15,8 4-23 16,0-9-3-16,4-10 0 16,4-15 1-16</inkml:trace>
  <inkml:trace contextRef="#ctx0" brushRef="#br3" timeOffset="172893.889">3749 14798 1 0,'-7'-18'30'0,"-1"3"0"16,-3 5-14-16,-12-3-2 15,-1 14-2-15,-14 4-3 16,1 14-2-16,-10 8-1 16,-1 15-1-16,-9 7 0 15,8 11-1-15,0 0 0 16,11 8-1-16,9-5 0 15,18-1-3-15,16-8 1 16,16-11 0-16,18-9-1 16,16-15 0-16,8-13-1 15,10-15 1-15,6-14 1 16,-1-11-1-16,-8-8 0 15,-5-12 0-15,-11-5 1 0,-15-5-1 16,-18 0 1-16,-19 1 1 16,-17 5 0-16,-16 2-1 15,-14 7 1-15,-9 11 1 16,-7 12-1-16,0 16 1 15,-1 11 0-15,8 13-1 16,6 9-2-16,10 8 0 16,10 7-1-16,12 3 0 15,14-1 0-15,9-3-1 16,11-3 0-16,11-6-1 15,12-4 0-15,5-10-4 16,19 1-7-16,1-14-20 16,17-3-4-16,5-10 1 15</inkml:trace>
  <inkml:trace contextRef="#ctx0" brushRef="#br3" timeOffset="173147.9035">4668 14962 22 0,'-16'-2'35'0,"16"2"2"15,3-13-1-15,12-1-31 16,18 2-1-16,6-3-1 0,8 0-3 16,2 4-5-16,-7-6-14 15,7 10-17-15,-11 4 0 16,-9 5 0-16</inkml:trace>
  <inkml:trace contextRef="#ctx0" brushRef="#br3" timeOffset="173295.912">4644 15192 51 0,'-19'20'38'16,"19"-20"-3"-16,19 4-16 16,24-20-24-16,10-13-25 15,23-6-6-15,10-3 1 16,15-6-2-16</inkml:trace>
  <inkml:trace contextRef="#ctx0" brushRef="#br3" timeOffset="175248.0236">6411 14673 20 0,'14'-15'30'0,"-4"3"-5"16,-6-5-9-16,9 11-3 16,-13 6-1-16,0 0-1 15,5 10-4-15,-8 19-1 16,-7 10-3-16,-3 12-2 15,-3 13-2-15,-4 8 0 16,-2 12-2-16,-2 1-4 16,8 3-7-16,-3-9-21 15,13-9 1-15,10-10-1 0</inkml:trace>
  <inkml:trace contextRef="#ctx0" brushRef="#br3" timeOffset="175549.0409">7067 14639 30 0,'-20'5'31'16,"-6"9"1"-16,-4-1-19 15,3 21-1-15,-7-1-1 16,11 16-2-16,-6-3-2 0,11 7-1 16,3-7-2-16,19-2-1 15,15-14 0-15,24-12-2 16,13-19 1-16,20-15-2 15,14-13-1-15,9-12-2 16,14-3-5-16,-12-15-13 16,-5 8-15-16,-10 2-2 15,-19 5 1-15</inkml:trace>
  <inkml:trace contextRef="#ctx0" brushRef="#br3" timeOffset="175742.0519">7394 14676 43 0,'-25'49'35'16,"1"8"1"-16,-4-4-12 16,4 16-20-16,0 1-1 15,6 2-3-15,7 0-4 16,4-15-8-16,21-4-18 15,7-14-7-15,16-14 2 16</inkml:trace>
  <inkml:trace contextRef="#ctx0" brushRef="#br3" timeOffset="176317.0848">8214 14543 1 0,'-12'-5'30'0,"-4"10"1"15,-13 9 3-15,-13 5-25 16,4 18 0-16,-16 3 1 15,4 22 0-15,-11-1-1 16,10 16-1-16,2-6-1 16,17 6-3-16,7-6 0 15,18-2-2-15,20-15 0 16,10-8-1-16,21-16 0 15,8-13-1-15,10-11 0 16,-2-13 1-16,-2-11-1 16,-13-8 0-16,-9-8 0 15,-16-6-1-15,-16-2-3 0,-21-2-1 16,-11 8-3-16,-15-5-6 15,5 12-10-15,-7 1-14 16,4 8-1-16,7 4 3 16</inkml:trace>
  <inkml:trace contextRef="#ctx0" brushRef="#br3" timeOffset="176494.0949">8460 14968 56 0,'-25'24'40'16,"-7"-9"-1"-16,2-2-4 0,4-3-47 16,5-10-26-16,21 0-1 15,5-23-1-15,15 5 0 16</inkml:trace>
  <inkml:trace contextRef="#ctx0" brushRef="#br3" timeOffset="179306.2558">8805 14622 4 0,'0'0'28'16,"9"-16"-1"-16,-9 16-12 16,0 0 0-16,0 0-1 15,3 36-1-15,-11-2-4 16,8 18-2-16,-7 5-1 0,0 12-3 15,-8 4 0-15,1 5-2 16,1-3-2-16,-2-10-3 16,11-6-11-16,-1-13-19 15,11-18-2-15,9-13 1 16</inkml:trace>
  <inkml:trace contextRef="#ctx0" brushRef="#br3" timeOffset="180464.322">9503 14744 5 0,'0'-24'25'15,"1"2"-11"-15,-2 4-3 16,-8-7-1-16,1 6 0 15,-7 0 0-15,0 9-2 16,-12-3 0-16,4 14 0 16,-12-1 0-16,4 14 0 15,-8 1-2-15,4 12 0 16,-2 2-2-16,7 5-1 15,5 1-1-15,9-1-1 0,13-3 1 16,11-5-2-16,11-7 1 16,14-6-2-16,11-13 2 15,8-9 0-15,6-10-1 16,1-4 1-16,-2-5 0 15,-5 0 0-15,-9 0 0 16,-9 6 0-16,-8 8 0 16,-16 14 0-16,-10 15 0 15,-9 18-1-15,-9 13 0 16,-11 13 0-16,-5 16 0 15,-1 8 0-15,-3 4-2 16,3-7-2-16,14-1-7 16,2-19-18-16,19-15-8 15,17-17 1-15,13-27-1 0</inkml:trace>
  <inkml:trace contextRef="#ctx0" brushRef="#br3" timeOffset="181456.3787">10736 14802 25 0,'-14'-5'29'0,"-10"-3"0"15,-4 2-20-15,-1 10-5 16,-4 2 2-16,7 9-1 16,-7 0 2-16,11 11-2 15,0-1 0-15,15 4-1 16,4-2 0-16,13-1-2 15,12-6 0-15,12-5-1 16,6-8-1-16,8-7 0 16,4-9 0-16,0-6 0 0,-1-8 0 15,-6-4 0-15,-4-5 0 16,-13-4 1-16,-9 3-1 15,-8 0 1-15,-10 6-1 16,-8 6 1-16,-9 6 0 16,-7 10 0-16,-8 8 0 15,3 7-1-15,0 5 1 16,1 1-2-16,12 1 2 15,9-2-1-15,12-3 1 16,13-8-2-16,15-5 1 16,11-4 1-16,8 0-1 15,5 1 0-15,-1 2 0 16,0 8 0-16,-8 5 0 15,-9 11 0-15,-13 10 0 0,-12 6-1 16,-11 4 1-16,-13 3 1 16,-6 1-1-16,-4-5 1 15,-1-6 0-15,1-8 0 16,3-11 1-16,16-16 0 15,-11-1 1-15,19-15 0 16,2-12 0-16,10-3 0 16,-2-7 1-16,9-2-1 15,-3-3 0-15,5 5-2 16,0 0-1-16,-2-1-2 15,4 11-8-15,-4-8-12 16,8 10-16-16,1 0-1 16,6 3 1-16</inkml:trace>
  <inkml:trace contextRef="#ctx0" brushRef="#br3" timeOffset="182124.417">12712 14406 26 0,'-16'-20'28'15,"-4"10"1"-15,-2 11-20 16,-13 8-1-16,3 16 0 15,-12 6 2-15,5 19-1 16,-10 3 0-16,7 17-2 16,-1-3 0-16,14 9-2 15,10-7 0-15,13 0-3 0,14-10 1 16,17-10-3-16,16-17 1 15,16-14-1-15,13-17 0 16,14-13 0-16,4-15 0 16,5-17 0-16,-5-13 0 15,-6-9 1-15,-12-9 0 16,-14-2 1-16,-17 0-1 15,-26 3 0-15,-22 3 0 16,-25 13 0-16,-18 10-1 16,-15 20 0-16,-11 15 1 15,-7 21 0-15,-1 14 0 16,7 14 0-16,12 10 1 15,18 7-1-15,17 2 0 16,20-3 0-16,19-6-1 16,22-12-3-16,28-8-4 0,9-20-13 15,23 0-17-15,6-10-2 16,12-5 1-16,-2-6-1 15</inkml:trace>
  <inkml:trace contextRef="#ctx0" brushRef="#br3" timeOffset="182448.4355">13452 14650 33 0,'0'0'34'0,"12"-12"-1"16,16-3 0-16,17-8-30 15,16-4-4-15,17 1-6 16,2-7-6-16,5 4-16 15,-8 8-4-15,-10 8 1 16</inkml:trace>
  <inkml:trace contextRef="#ctx0" brushRef="#br3" timeOffset="182635.4462">13433 14944 24 0,'0'0'34'0,"27"1"1"16,19-17 0-16,17-5-28 15,15-9-9-15,5-10-8 16,17 4-16-16,0 1-5 16,-2-1-2-16,-2 6 0 15</inkml:trace>
  <inkml:trace contextRef="#ctx0" brushRef="#br3" timeOffset="182928.4629">14335 14360 36 0,'2'-15'35'0,"-2"15"1"16,-8 14-2-16,-10 15-29 16,4 18-1-16,-8 10-2 15,2 11 1-15,-1 7-4 0,3 0-1 16,7 3-3-16,2-16-8 15,18-4-21-15,5-14-3 16,15-12 2-16</inkml:trace>
  <inkml:trace contextRef="#ctx0" brushRef="#br3" timeOffset="183229.4802">14856 14278 34 0,'-15'14'34'0,"-5"13"1"0,-4 4-10 15,0 16-15-15,-5-3-1 16,10 11 1-16,0-9-2 15,14 2-1-15,10-15-4 16,18-9 0-16,16-16-3 16,18-17-1-16,14-6-3 15,4-17-4-15,13 2-7 16,-9-15-18-16,1 0-4 15,-10-2 1-15,-8 1-1 16</inkml:trace>
  <inkml:trace contextRef="#ctx0" brushRef="#br3" timeOffset="183387.4892">15156 14273 46 0,'-62'59'36'0,"5"10"1"16,7 0-1-16,15 2-28 15,12-7-9-15,14-10-4 16,21-1-11-16,7-20-20 15,21-11-1-15,8-11 1 16</inkml:trace>
  <inkml:trace contextRef="#ctx0" brushRef="#br3" timeOffset="183739.5093">15698 14138 26 0,'-19'-12'34'0,"-9"12"3"15,-5 20-1-15,-9 7-21 16,-1 29-7-16,-9 6-2 16,3 18 2-16,3-1-2 15,10 5-1-15,9-5-2 16,15-8-2-16,16-14-1 15,13-12 0-15,16-17-1 16,10-14-1-16,2-11 2 16,-1-11-1-16,-4-11 1 15,-7-4 1-15,-12-7 0 16,-12-3-1-16,-13-4-2 15,-12 0 0-15,-7 5-3 0,-9-4-4 16,5 16-5-16,-10-9-14 16,11 18-9-16,7-1-1 15,19 12 2-15</inkml:trace>
  <inkml:trace contextRef="#ctx0" brushRef="#br3" timeOffset="183928.5201">15821 14606 62 0,'-14'10'42'16,"-8"-8"-4"-16,6-2 0 15,1-5-39-15,1-13-17 16,14 18-20-16,-9-20 0 0,9 20-2 15,8-20 0-15</inkml:trace>
  <inkml:trace contextRef="#ctx0" brushRef="#br3" timeOffset="184446.5498">16199 14279 34 0,'0'0'35'0,"0"0"2"16,4-19-2-16,21 12-27 15,3-6-3-15,10 5-1 16,-1-3 1-16,5 5-2 16,-8 0 1-16,-1 7-1 15,-11 4-2-15,-9 10 1 16,-13 7-1-16,-11 10 0 15,-12 8 0-15,-11 9 1 0,-10 6-1 16,-3 5 1-16,-6 0 0 16,5-3 0-16,4-3-1 15,10-8 1-15,16-9-2 16,17-11 2-16,16-9-3 15,16-12 0-15,15-5-3 16,10-9-4-16,17 0-5 16,-4-15-14-16,14 2-10 15,-4-7-4-15,-2-1 3 16</inkml:trace>
  <inkml:trace contextRef="#ctx0" brushRef="#br3" timeOffset="184814.5708">16967 13968 17 0,'-21'-9'34'16,"-1"7"0"-16,-1 6 1 15,-3 1-18-15,7 22-6 16,-7-5-3-16,9 12-2 16,3-5-1-16,8 2 0 15,7-5-2-15,13-4 0 16,7-8-2-16,10-8-1 15,4-10 1-15,2-6 0 0,0-7-1 16,-7-4 0 0,-8-4 1-16,-7-1-1 0,-13 2 0 15,-13 1 0-15,-9 8-1 16,-6 0-2-16,-6 14-2 15,-5-2-5-15,10 20-15 16,-2-4-12-16,8 9-1 16,7 0 0-16</inkml:trace>
  <inkml:trace contextRef="#ctx0" brushRef="#br3" timeOffset="185066.5852">17117 14723 71 0,'-15'-7'39'0,"15"7"-3"16,-17-18-7-16,3 1-63 16,14 4-4-16,-5 2-2 15,5 11 1-15</inkml:trace>
  <inkml:trace contextRef="#ctx0" brushRef="#br3" timeOffset="185801.6273">12459 15407 14 0,'0'0'26'0,"3"-16"2"16,13 7-20-16,7 5-3 15,5-1 1-15,11 5 0 16,8-4-1-16,14 6 1 0,9-4 0 15,16 2 0-15,11-8-2 16,14 1 0-16,17-6-1 16,18 0-1-16,12-5 0 15,8 1-1-15,6-1 0 16,11 1-1-16,3 2 1 15,7 3 1-15,-2-3-1 16,5 2 0-16,2-3 1 16,7 3 0-16,1-5 0 15,-1 3 0-15,1-5 1 16,2 2-2-16,-10 0 1 15,-7 7-1-15,-14 2 0 16,-18 3-1-16,-20 6 0 16,-20 1-1-16,-17 8-2 0,-25-1-2 15,-14 9-6-15,-25-9-8 16,-16 5-17-16,-17-2 1 15,-5-11 0-15</inkml:trace>
  <inkml:trace contextRef="#ctx0" brushRef="#br3" timeOffset="186489.6666">18322 14052 4 0,'11'-48'30'0,"-10"2"0"15,-15 2-11-15,-1 15-1 0,-20-2-3 16,-1 22-2-16,-15 6-4 16,3 21-1-16,-13 8-2 15,8 23 0-15,-3 5-3 16,14 15 1-16,6 5-2 15,12 11 2-15,11 0-3 16,10 2-1-16,13-3-4 16,3-9-2-16,14 0-8 15,-6-17-7-15,11-5-14 16,-12-15-3-16,3-11 2 15</inkml:trace>
  <inkml:trace contextRef="#ctx0" brushRef="#br3" timeOffset="187754.739">17771 14503 37 0,'-19'-9'33'16,"19"9"2"-16,0 0-2 15,-1-12-26-15,22 9-5 16,10-4 0-16,11 0 0 15,4-3-1-15,10-2 1 16,1 1-1-16,-1-1 0 16,0 2 1-16,-4 3-1 15,-9 2 1-15,-6 5 0 16,-10 4-1-16,-8 3 1 15,-13 6-1-15,-4 5-1 16,-8 5 1-16,-5 4-1 16,-6 3 2-16,-1 3-2 0,0-1 0 15,-2 1 1-15,5-4-1 16,3-6 0-16,4-4 1 15,8-9-1-15,0-10 0 16,22-8 0-16,-2-9 0 16,4-10 0-16,3-7 1 15,-1-7-1-15,0-2 0 16,-3-1 1-16,-3 1-1 15,-4 4 0-15,-5 9 1 16,-2 3-1-16,-1 10 0 16,-2 4 0-16,-6 13 0 15,20-8 0-15,-3 7 0 16,3 5 0-16,9-3 0 15,4 0 0-15,8-1 0 0,2-1 0 16,1-2 0-16,-2 1 0 16,-4 2 0-16,-8 1 0 15,-12 6 0-15,-7 6 0 16,-16 4 0-16,-9 9 0 15,-9 5 0-15,-7 6 1 16,-3 5-2-16,-1 0 2 16,5 0-2-16,4-1 1 15,10-7 0-15,12-3 0 16,11-9 0-16,10-8 0 15,11-10 0-15,13-9 0 16,2-8 0-16,4-7 0 16,-2-8 1-16,-4-3-1 15,-5-7 0-15,-8-1 0 16,-10-2 1-16,-5 0-1 0,-9 3 1 15,-5 2-1-15,-1 5 0 16,-4 5 0-16,-2 6 0 16,1 8 0-16,6 12 0 15,-15-6 0-15,15 6 0 16,-12 10 0-16,12-10 0 15,4 13 0-15,9-7 0 16,7-2 0-16,7-4 0 16,7-2 0-16,4-1 0 15,3 0 0-15,-1-1 0 16,-5 1 0-16,-5 3 0 15,-5 2 1-15,-9 5-1 16,-8 3 0-16,-9 6 0 0,-9 6 0 16,-5 4 0-16,-2 5 0 15,-3 1 0-15,1 2 0 16,-2-3-1-16,5-1 1 15,6-7 0-15,6-7 0 16,4-16 0-16,15-2 0 16,7-18 0-16,3-7 1 15,8-6-1-15,0-5 1 16,1-2 0-16,1-1 0 15,-6 5 0-15,-7 9 0 16,-9 9 1-16,-13 18-1 16,0 0 0-16,0 0 0 15,-15 29 0-15,-2-3-1 16,2 0 0-16,1 3 0 0,5-5 0 15,6-9 0-15,3-15 0 16,26 1 0-16,3-14 1 16,8-9 0-16,7-7 0 15,3-2 1-15,0 1-1 16,-7 0 1-16,-3 8-1 15,-9 8 1-15,-9 9-2 16,-19 5 1-16,0 27-1 16,-16 2-1-16,-2 10-2 15,-6 1-3-15,11 13-10 16,-10-7-23-16,18-1 0 15,4-9-2-15,16-5 2 16</inkml:trace>
  <inkml:trace contextRef="#ctx0" brushRef="#br3" timeOffset="188404.7762">20681 14138 21 0,'-6'-30'32'0,"-1"3"1"16,1 6 0-16,-11 7-26 15,17 14-1-15,-26 12 0 16,10 19 1-16,-14 12-1 16,0 20 0-16,-12 10-1 15,4 10 0-15,-3-2 0 16,8 1-1-16,5-10-1 15,12-6-1-15,6-15-1 16,19-20 0-16,7-19 0 16,10-15 0-16,5-20 0 15,4-13 0-15,0-15 1 16,-1-12 0-16,-4-11 1 0,-5-9-2 15,-1-10 1-15,-8-4 0 16,-3 2 0-16,-4 5-1 16,-5 13 1-16,1 10-1 15,0 14 0-15,-1 20 0 16,-4 33 0-16,25 4-1 15,-10 30-1-15,3 14 1 16,7 15-1-16,2 10 0 16,6 12 0-16,-4 6 1 15,0 3-2-15,-4 0 1 16,-4-2-2-16,-7-8-2 15,0-3-3-15,-14-20-9 16,8-2-17-16,-15-25-5 0,2-8-2 16,-5-24 2-16</inkml:trace>
  <inkml:trace contextRef="#ctx0" brushRef="#br3" timeOffset="188570.7857">20617 14364 48 0,'-32'-19'38'0,"6"6"-1"16,26 13 0-16,0 0-21 15,20-5-13-15,19 2-6 16,13-10-8-16,25 11-11 16,3-7-14-16,7 8-1 15,-2-2 0-15</inkml:trace>
  <inkml:trace contextRef="#ctx0" brushRef="#br3" timeOffset="188713.7938">21387 14462 80 0,'-12'15'39'16,"-5"-10"-3"-16,6 7-14 15,11-12-35-15,-12-13-23 16,13 1-1-16,-1-7-3 16,4 2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39:17.9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1421 1057 60 0,'0'0'36'15,"0"0"-3"-15,2-54 2 0,-2 54-24 16,0 0-3-16,0 0-1 16,0 0-3-16,0 0 1 15,0 0-2-15,17 57 0 16,5 13-2-16,1 18 0 15,-4 11-1-15,-12-13 1 16,1 12-2-16,2-3-1 16,-6-14 2-16,-1-23-1 15,-4-11 2-15,-1-15-1 16,2-21 1-16,0-11-1 15,-2-25 1-15,0-10 0 16,-4-15 0-16,6 50 2 16,-6-74-2-16,2 25-1 15,-2-6 2-15,2-8-1 16,0-4 1-16,2 2-1 0,1-5 1 15,4 2-3-15,-8-7 1 16,8 6 1-16,1-2 0 16,4 9 0-16,0 3 0 15,-8 59 0-15,31-94-1 16,-31 94 2-16,0 0-1 15,65-52-2-15,-65 52 1 16,0 0-1-16,62 63 3 16,-62-63-1-16,17 83 0 15,-17-83 1-15,-8 78-2 16,-17 22 1-16,25-100-3 15,-43 92-3-15,43-92-14 16,-52 72-18-16,52-72-2 16,-51 48 0-16,51-48-1 0</inkml:trace>
  <inkml:trace contextRef="#ctx0" brushRef="#br0" timeOffset="411.0234">1957 1223 76 0,'0'0'38'0,"83"11"-2"16,-83-11 3-16,64 18-32 16,-21 2 0-16,-16 10-2 15,-18 4 0-15,-23-8-1 16,-2 15-1-16,-1 6-1 15,-3 3-2-15,7-1 1 0,4-8 0 16,2-7 0-16,6-4 0 16,4-11-1-16,-3-19 1 15,19 5 0-15,-6-24 0 16,3-8 0-16,-2-14 0 15,-14 41 1-15,10-52 1 16,-10 52-3-16,4-72 2 16,-4 72-2-16,-3-81 2 15,3 81-3-15,-2-75 2 16,2 75-1-16,-7-71-1 15,7 71 1-15,0-70-1 16,0 70-4-16,9-61-4 16,-9 61-28-16,0 0-3 15,46-62 1-15,-46 62-2 0</inkml:trace>
  <inkml:trace contextRef="#ctx0" brushRef="#br0" timeOffset="797.0454">2635 1213 103 0,'0'0'40'16,"0"0"0"-16,0 0-3 15,0 0-33-15,39 61 0 16,-39-61-1-16,0 0 0 15,47 16-1-15,-47-16-1 0,0 0 1 16,63-2 0-16,-63 2 0 16,0 0-3-16,51-26 1 15,-51 26-1-15,0 0 1 16,0 0 2-16,0 0-2 15,0 0 1-15,0 0-2 16,-60-33 5-16,-7 56-3 16,1 13 1-16,0 12-2 15,3-8 0-15,22 15-1 16,28 5 1-16,26-15-1 15,28-16 0-15,21-12-2 16,13-18-2-16,17-12-3 16,-92 13-30-16,103-41-1 15,-44 11-2-15,6-6 0 16</inkml:trace>
  <inkml:trace contextRef="#ctx0" brushRef="#br0" timeOffset="1012.0578">3382 795 113 0,'7'-79'41'15,"-7"79"2"-15,0 0-1 16,0 0-38-16,-64 15-2 16,56 19 1-16,-26 65 0 15,7 28-3-15,17 17-1 16,6-1-2-16,6-36 0 15,20-18-12-15,12-40-24 16,22-42-3-16,-56-7 2 16,56-23 0-16</inkml:trace>
  <inkml:trace contextRef="#ctx0" brushRef="#br0" timeOffset="1182.0676">3720 1196 113 0,'0'0'43'15,"31"-27"1"-15,-27 45-2 16,-7 28-39-16,-12 24-2 15,-10-3 1-15,14-1-6 16,6-4-1-16,19-21-30 16,5-26-5-16,13-12-1 15,-3-18-1-15</inkml:trace>
  <inkml:trace contextRef="#ctx0" brushRef="#br0" timeOffset="1797.1028">3900 1006 117 0,'0'0'41'0,"-12"-68"-1"16,12 68-8-16,0 0-30 16,-13-65-2-16,13 65-1 15,0 0 0-15,0 0-1 16,0 0 0-16,56 32 1 15,-56-32 1-15,0 0 1 16,62 72 0-16,-62-72 1 16,43 80 1-16,-5-9 0 0,-15 1-1 15,-9 6 2-15,-20-3-3 16,-15-28 1-16,6 4-2 15,14-11 2-15,3-18-2 16,11-13 0-16,8-12 1 16,4-12 0-16,-25 15 0 15,0 0 0-15,42-53 2 16,-42 53-1-16,30-50-2 15,-30 50 0-15,27-53 0 16,-27 53 0-16,24-48 0 16,-24 48 0-16,0 0 0 15,23-50 0-15,-23 50 0 16,0 0 0-16,5-15 0 15,9 24 0-15,-5 9 0 16,5 12 0-16,-14-30 0 0,0 0 0 16,0 0 0-16,52 33 0 15,-52-33 0-15,0 0 0 16,58-21 0-16,-58 21 0 15,0 0 0-15,66-42 0 16,-66 42 0-16,0 0 0 16,56-36 0-16,-56 36 0 15,0 0 0-15,28-8 0 16,-2 13 0-16,-4 17 0 15,-13 13 0-15,-4 7-6 16,8 2-34-16,-12 0-2 16,9-10-1-16,-6-20-1 15</inkml:trace>
  <inkml:trace contextRef="#ctx0" brushRef="#br0" timeOffset="2681.1534">6476 933 80 0,'49'-73'40'16,"-49"73"0"-16,30-87 1 15,-30 87-14-15,5-89-22 16,-5 89-1-16,-23-68-1 16,23 68 0-16,-51-31-1 15,51 31-1-15,-71 12-1 16,71-12 0-16,-75 55 1 0,75-55-1 15,-40 78 0-15,-14 48 1 16,16 19-1-16,28 13 1 16,24-9-1-16,11-46 1 15,26-21 0-15,15-26 0 16,4-49-1-16,4-20 3 15,-74 13-3-15,74-38 0 16,-74 38 0-16,65-66 0 16,-65 66 0-16,55-90 0 15,-40 38 0-15,-2-4 0 16,-9-8 0-16,-4 1 0 15,-11 3 0-15,-2 3 0 16,13 57 0-16,-35-96 0 0,35 96-9 16,-51-72-19-16,51 72-12 15,0 0-1-15,-59-39 0 16,59 39-1-16</inkml:trace>
  <inkml:trace contextRef="#ctx0" brushRef="#br0" timeOffset="2908.1663">6694 1129 96 0,'22'55'41'0,"-22"-55"2"15,0 0-2-15,0 0-14 16,-28 31-25-16,-6-2-2 0,8 5 1 15,6 0-2-15,10 2-1 16,31-5-3-16,16-2-1 16,21-8-29-16,-4-17-4 15,23-5-1-15,-8-11 0 16</inkml:trace>
  <inkml:trace contextRef="#ctx0" brushRef="#br0" timeOffset="3300.1885">7256 1188 117 0,'0'0'40'0,"0"0"2"15,-34-28-1-15,2 53-37 16,10 17 0-16,1 5-1 15,12 6 1-15,-7-9-4 16,29-2 0-16,7-9 0 16,10-18 0-16,10-12 0 15,9-15 0-15,-49 12 0 16,61-26 0-16,-61 26 0 15,60-42 0-15,-60 42 0 16,64-52 0-16,-64 52 0 16,55-60 0-16,-55 60 0 15,50-51 0-15,-50 51 0 16,0 0 0-16,44-60 0 15,-44 60 0-15,0 0 0 16,2 27 0-16,-3 20 0 0,-2 11-11 16,4-3-29-16,5 6-2 15,16-4 0-15,11-20-2 16</inkml:trace>
  <inkml:trace contextRef="#ctx0" brushRef="#br0" timeOffset="4229.2419">9027 852 94 0,'0'0'38'0,"31"-55"2"15,-31 55-3-15,0 0-32 16,0 0 0-16,0 0-2 15,0 0-1-15,-55 54 1 16,55-54 0-16,0 0-1 16,-43 73 0-16,43-73 0 0,0 0-1 15,-23 76 0-15,23-76 0 16,0 0 0-16,25 74-1 15,-25-74 0-15,0 0 0 16,73 64 1-16,-73-64-1 16,66 37 0-16,1-5 1 15,-5 10-2-15,-11 7 2 16,-33-12-1-16,-13 19 0 15,-28-1-1-15,-13 0 0 16,-7-12-2-16,9-19-2 16,19-16-26-16,1-20-8 15,19-13 0-15,-5 25-2 16</inkml:trace>
  <inkml:trace contextRef="#ctx0" brushRef="#br0" timeOffset="4447.2544">9225 981 93 0,'-29'-71'42'16,"29"71"1"-16,-31-57-1 16,31 57-20-16,0 0-19 15,0 0-2-15,-49-57 0 16,49 57-1-16,0 0-1 15,0 0-3-15,65-22-2 16,-65 22-31-16,80-19-4 16,-80 19 2-16,97-11-4 15</inkml:trace>
  <inkml:trace contextRef="#ctx0" brushRef="#br0" timeOffset="5281.3021">8366 985 87 0,'0'0'36'15,"-3"-61"1"-15,3 61 0 16,0 0-34-16,0 0 0 16,0 0 1-16,0 0 2 15,0 0-4-15,15 86 1 16,-13-9-1-16,-1 11 0 15,-1 5-1-15,-6-10 1 16,1-3-2-16,5-11-1 16,0-19 2-16,5-22 0 15,0-14 0-15,-5-14 0 16,11-11 0-16,-4-16 0 15,-7 27 1-15,0 0-1 16,16-70 0-16,-16 70-2 16,15-73 1-16,-15 73 1 15,17-94-1-15,-6 42-1 0,3 0 1 16,1-14 0-16,-3 8-1 15,2 0 2-15,-14 58-1 16,36-103 1-16,-36 103-1 16,39-82 1-16,-39 82-2 15,0 0 2-15,62-63-1 16,-62 63 1-16,0 0-1 15,49 15 0-15,-49-15 1 16,0 0 1-16,12 83 0 16,-12-83-2-16,-19 70 1 15,19-70-2-15,-32 71-2 16,32-71-6-16,0 0-29 15,-58 69-1-15,58-69-1 16,0 0-2-16</inkml:trace>
  <inkml:trace contextRef="#ctx0" brushRef="#br0" timeOffset="5829.3332">9823 935 87 0,'-29'-54'41'16,"29"54"1"-16,0 0 0 16,0 0-21-16,0 0-18 15,0 0 0-15,0 0-1 16,50-33 2-16,-50 33-2 15,59-9-1-15,-59 9 0 16,68-12-1-16,-68 12 1 16,80-15-1-16,-80 15 1 0,82-13 0 15,-82 13-1-15,77-1 0 16,-77 1 1-16,58 18 1 15,-58-18-2-15,0 0 0 16,7 107 0-16,-19-13 0 16,-16 6 0-16,2 11 0 15,-15-13 0-15,12-6-4 16,11-9-5-16,6-27-30 15,29-25-3-15,7-22 0 16,20-11-2-16</inkml:trace>
  <inkml:trace contextRef="#ctx0" brushRef="#br0" timeOffset="5988.3425">10561 1435 122 0,'-24'6'42'0,"-9"-6"-1"16,17-2-6-16,22-14-73 15,-19 0-4-15,15 4-1 16,-9-5 0-16</inkml:trace>
  <inkml:trace contextRef="#ctx0" brushRef="#br0" timeOffset="7538.4312">1891 2036 90 0,'-17'0'35'0,"1"-2"0"15,16 2-9-15,-19 1-23 16,19-1 0-16,0 0-2 15,26-5 0-15,0 3 0 16,9 0-1-16,11 0 1 16,15-1-1-16,6 1 0 15,13 1 1-15,10 1-1 0,11-1 0 16,8 1 0-16,10 2 1 15,10-4-1-15,11 1 1 16,10-4 0-16,10 2 0 16,9-4-1-16,11 1 2 15,9 0-2-15,8-1 1 16,5 0 0-16,8 3 0 15,3-1 0-15,9 2 0 16,2 0 0-16,4 0 0 16,6-4 0-16,7 1 0 15,4-2 1-15,5 0-1 16,1-3-1-16,9 1 0 15,-4 0 0-15,3 1 1 16,-4 1-1-16,-5 1-1 0,-5 3 0 16,-8 2 1-16,-12 3 0 15,-6 4-1-15,-10 2 2 16,-11 0-2-16,-10-2 2 15,-10 3-1-15,-9-2 1 16,-8-1-1-16,-9-3 1 16,-17-4-1-16,-14-1-2 15,-15-5 0-15,-8 4-4 16,-28-10-30-16,-5 2-2 15,-23-5 0-15,-11 4-2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21:40:09.17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15659 8009 81 0,'-17'-12'35'0,"17"12"-1"16,-22-13-3-16,11 15-26 15,-3-7-2-15,14 5 1 16,-23-1-1-16,12 3-1 16,-5 0 1-16,3 8-1 15,-6-1 1-15,-1 8-1 16,-3 3 1-16,-1 6-2 0,-2 2 1 15,0 4-2-15,-2 2 2 16,1 3-2-16,1 2 1 16,1-2-2-16,6-3 1 15,0 4 1-15,5-1 0 16,5 1-1-16,4-1 1 15,8 0-1-15,1-2 1 16,6-3-1-16,3 0 0 16,4-3 1-16,1-2-1 15,3-3 0-15,0 0 2 16,1-3-2-16,0 0 1 15,-2 2 0-15,2-3 0 16,1-1-1-16,0-4 1 16,1 1-1-16,2-5 0 0,2-2 0 15,3-4 0-15,1-5 0 16,1-2 0-16,1-3 0 15,0-3 0-15,3 1 1 16,-3-2-1-16,2-3 0 16,0-2-1-16,-4-2 2 15,-2-4-2-15,1-3 1 16,-4-3 0-16,1-6 0 15,-4 1-1-15,0-2 1 16,-2-2 1-16,-3-1-1 16,-2 3 1-16,-3 2-1 15,-1 1 0-15,-4 0 0 16,-3 3 0-16,0 2 0 15,-3 1 0-15,-2 2 0 0,-1-1 0 16,-3 0 1-16,1 1-1 16,-5 0 0-16,0 1 0 15,-2 0 0-15,-1 2 1 16,-1 3-1-16,-1-5-1 15,-1 1 3-15,-1 3-3 16,-1 1 2-16,0 0-1 16,0 1 1-16,-2-2-1 15,2 4 1-15,-6 2 0 16,4 2-1-16,-2-3 0 15,-3 6 1-15,1-1-1 16,-2 2 0-16,-5 3 0 16,-1 3 0-16,-4 6 0 15,-4 3 1-15,-5 5 0 16,-2 7 0-16,2 5-1 0,-2 4 0 15,2 2-1-15,4-1-2 16,10 4-4-16,2-14-29 16,20 2-5-16,6-24-1 15,13 11-1-15</inkml:trace>
  <inkml:trace contextRef="#ctx0" brushRef="#br0" timeOffset="4012.2295">15795 8191 66 0,'-12'-7'34'0,"-3"-1"0"16,1 7-8-16,-8-9-14 15,3 12-5-15,-5-2-2 16,1 8 0-16,-7 1-2 16,0 10 0-16,-4 6-1 15,3 8 0-15,0 4 0 16,0 7 0-16,5 2 0 15,6 1-1-15,7-1-1 16,9-3 1-16,7-6 0 16,10-9-1-16,8-8 0 15,8-10 0-15,8-13 0 16,6-8 1-16,1-11-1 15,4-8 0-15,-2-9 0 0,-2-6 0 16,-7-4 0-16,-6 0 0 16,-13-1 0-16,-7 5-1 15,-16 7 1-15,-11 7 0 16,-12 10 0-16,-8 11 0 15,-8 10 0-15,-6 15 1 16,0 8-1-16,0 11 1 16,2 13-1-16,7 3 1 15,7 6 0-15,11 0-1 16,8 0 1-16,14-6-1 15,6-5 1-15,15-6-1 16,8-11 0-16,9-9 1 16,6-11-1-16,4-8 0 15,5-14 0-15,-1-8 1 16,3-15-1-16,-7-10 0 0,-5-9 0 15,-7-5 0-15,-11-1 1 16,-15 1-1-16,-11 4 0 16,-17 8 0-16,-8 10 0 15,-16 13 0-15,-5 16 0 16,-10 11-1-16,-2 14 1 15,1 10 0-15,1 13 0 16,5 10 0-16,6 6 0 16,9 4 1-16,9-3-1 15,14-1 1-15,13-8-1 16,16-7 1-16,15-9 0 15,12-13-1-15,14-14 1 16,9-11-1-16,11-16 1 16,1-10-1-16,1-11 1 0,-5-9-1 15,-12-5 1-15,-13-2-2 16,-17 4 2-16,-19 2-1 15,-22 6-1-15,-21 15 2 16,-16 14-1-16,-13 14 0 16,-14 13-1-16,-2 17 1 15,-4 10 0-15,7 15 0 16,5 12 1-16,15 2-2 15,14 1 1-15,18-2 1 16,18-5-1-16,22-10 1 16,16-10-1-16,19-15 0 15,18-16 1-15,12-11-1 16,6-18 0-16,-1-12 1 15,-5-9 0-15,-11-10-1 16,-14-3 1-16,-16-3-1 0,-24 2 0 16,-20 6 0-16,-24 7 0 15,-16 7 0-15,-11 14 0 16,-13 9-1-16,-4 14 1 15,-3 11 0-15,1 14 0 16,7 12 0-16,13 10 0 16,9 9 0-16,14 7-1 15,14 3 2-15,16-2-2 16,15-3 2-16,16-10-1 15,11-8 0-15,10-11 0 16,8-13 1-16,5-13-1 16,3-12 1-16,-3-16-1 0,-4-13 0 15,-6-13 1-15,-11-8-1 16,-11-6 1-16,-15-2-1 15,-12 1 0-15,-15 1 0 16,-12 11 1-16,-11 13-1 16,-12 14-1-16,-5 18 1 15,-10 14 0-15,-3 16-1 16,1 12 1-16,2 14-1 15,9 9 1-15,6 2 0 16,14 3-1-16,10-2 2 16,19-3-2-16,12-7 1 15,17-11 1-15,12-7 0 16,14-13-1-16,9-12 0 15,4-11 0-15,-2-15 1 16,-5-14-1-16,-4-13 0 0,-12-13-1 16,-10-8 1-16,-18-2 0 15,-17-3-1-15,-17-1 1 16,-15 2 0-16,-15 9-1 15,-8 15 1-15,-9 14 0 16,-7 18 0-16,1 14 0 16,-1 13 0-16,7 17 0 15,10 16-1-15,9 10 2 16,9 9-2-16,14 2 2 15,12-3-3-15,16-4 2 16,15-7 1-16,13-10-1 16,17-16 1-16,7-18-1 15,12-18 1-15,6-18-1 16,-2-16 1-16,-4-11 0 0,-8-13-1 15,-12-4 0-15,-18-3 1 16,-18 4-2-16,-21 5 2 16,-22 10-2-16,-14 12 2 15,-14 18-2-15,-9 11 2 16,-7 22-1-16,-2 14-1 15,3 14 1-15,5 10-1 16,10 13 1-16,11 5 0 16,12 2 0-16,18 1-1 15,16-10 1-15,19-6 0 16,13-8 0-16,16-12 0 15,11-18 1-15,9-12-1 16,5-14 0-16,-2-13 1 16,-4-10-1-16,-12-9 0 0,-11-6 1 15,-13-1-1-15,-22 0 0 16,-18 2 0-16,-17 1 0 15,-14 9 0-15,-13 4 0 16,-7 15 0-16,-5 10 0 16,-3 13 0-16,5 12-1 15,2 14 1-15,4 18 0 16,9 14-1-16,6 10 1 15,12 4-1-15,12 3 1 16,14-2 0-16,13-4 1 16,12-5-1-16,15-16 1 15,10-16-1-15,12-16 0 16,7-17 1-16,7-18-1 15,1-15 1-15,1-15-2 0,-9-13 2 16,-11-3-2-16,-10-6 2 16,-21 3-1-16,-15 5 0 15,-19 4 1-15,-20 11-2 16,-16 17 1-16,-7 10 0 15,-11 14-1-15,-3 17 0 16,-2 13 1-16,2 13 0 16,6 13-1-16,9 11 1 15,13 0-1-15,11 3 2 16,18-5-2-16,17-6 2 15,19-11-1-15,15-11 0 16,19-12 0-16,13-14 1 16,9-10-1-16,3-10 1 0,2-11-1 15,-7-6 1-15,-11-11-1 16,-11-1 0-16,-16-5 1 15,-21-3-2-15,-17 4 2 16,-20 1-2-16,-16 4 1 16,-11 8 0-16,-13 8-1 15,-8 11 1-15,-3 14 0 16,-4 13-1-16,4 13 1 15,5 12-1-15,9 14 1 16,11 3 0-16,14 6 0 16,12-1 0-16,17-7-1 15,16-5 2-15,15-13-1 16,15-12 0-16,11-14 0 15,10-11 1-15,7-14-1 16,-2-13 1-16,-3-11-1 0,-6-8 1 16,-8-7-1-16,-16-4 0 15,-12-1 1-15,-20 5-2 16,-13 3 2-16,-18 7-1 15,-13 12-1-15,-16 10 1 16,-7 19 0-16,-10 13-1 16,-5 17 1-16,-1 12 0 15,4 12-1-15,4 10 1 16,13 3-1-16,10 2 2 15,15-6-2-15,20-6 2 16,18-11-2-16,16-12 2 16,21-16-1-16,15-11 1 15,16-14-1-15,8-10 0 16,3-11 1-16,-3-5-1 0,-11-10 1 15,-11 2 0-15,-18-2-1 16,-20-2 0-16,-21 7 0 16,-25 5 0-16,-20 8 0 15,-15 5 0-15,-13 12-1 16,-11 8 1-16,-5 10-1 15,-3 13 1-15,6 9-1 16,7 9 1-16,15 9 0 16,12 1 0-16,19 3-1 15,18 1 2-15,20-7-1 16,17-5 0-16,16-10 0 15,11-9 0-15,16-12 0 16,7-11 1-16,0-10-1 16,2-13 0-16,-8-5 1 0,-9-8-1 15,-12-8 0-15,-16 0 0 16,-19-2 1-16,-16 3-2 15,-19 3 1-15,-15 5 0 16,-13 11 0-16,-9 9-1 16,-6 11 1-16,-2 13 0 15,-2 12-1-15,8 10 1 16,4 7 0-16,13 8 0 15,12 2 0-15,11 0 0 16,18-2 0-16,20-8 0 16,13-8 0-16,16-11 0 15,16-12 0-15,12-10 0 16,7-13 1-16,1-7-1 0,-4-7 1 15,-9-4-1 1,-11 0 1-16,-19-1-1 0,-15 4 0 16,-24 5 0-16,-19 7 0 15,-19 8 0-15,-11 10 0 16,-12 8-1-16,-9 10 1 15,-3 11 0-15,0 11 0 16,6 6-1-16,12 6 1 16,12 0 0-16,14-4 0 15,19-2 0-15,20-11 0 16,19-11 0-16,22-14 0 15,12-14 1-15,17-12-1 16,5-6 1-16,-1-8-1 16,-5-2 0-16,-13 0 1 0,-12 3-1 15,-22 4 0 1,-22 9 0-16,-25 10 0 0,-18 8 0 15,-18 7 0-15,-13 9 0 16,-5 5-1-16,-4 11 1 16,-2 0 0-16,8 6 0 15,14-4-1-15,12-1 1 16,19-6 0-16,18-4 0 15,14-11 0-15,19-9 0 16,17-11 0-16,14-8 0 16,8-8 0-16,3-3 1 15,-3-7-1-15,-6 3 1 16,-9-1-1-16,-16 3 0 15,-16 7 1-15,-18 6-1 16,-23 10 0-16,-16 10-1 0,-16 12 1 16,-10 9 0-16,-12 5 0 15,-3 11-1-15,2 3 1 16,5-1 0-16,15-4 0 15,14-8 0-15,19-12-1 16,22-16 1-16,19-11 1 16,20-16-1-16,18-11 1 15,9-6-1-15,-1 2 1 16,-5 2-1-16,-15 8 1 15,-17 12 0-15,-28 20-1 16,-17 13 0-16,-25 14-1 16,-16 7-1-16,2 2-3 15,-2-26-21-15,29 23 4 16,3-27-17-16,26-6-1 0,32-29-1 15,30-4 0-15</inkml:trace>
  <inkml:trace contextRef="#ctx0" brushRef="#br0" timeOffset="5819.3328">15691 7447 83 0,'0'0'35'0,"12"8"-5"16,-12-8-4-16,0 0-22 15,0 0-2-15,17 2 1 16,-17-2 0-16,25 3 0 15,-10-3-1-15,4 1 0 16,2-2 0-16,5 1 0 16,2-3 0-16,2 2 0 15,1-1 0-15,3-2-1 16,0 2-1-16,2 0 1 15,3 0 0-15,-5-1-1 16,2 3 1-16,2-1-1 0,1 1 1 16,-2 0 0-16,2 2-1 15,2 0 1-15,0-2 0 16,6 1 0-16,2-2 0 15,7-2 0-15,4 0 0 16,3-1-1-16,4 1 1 16,3 1-1-16,-3-2 1 15,3 3-1-15,0 2 0 16,-3 0 0-16,0 0 1 15,4 2-1-15,2-4 0 16,3 2 1-16,2-1-1 16,2-1 1-16,2-4 0 15,2 3-1-15,-1-3 1 0,3-1 0 16,1 2 0-16,1-1-1 15,2-1 1-15,1 2-1 16,2-1 0-16,2-2 1 16,0 3-1-16,4-2 0 15,-4 0 0-15,0 1 0 16,-4 1 0-16,-5-1 0 15,-3 2 0-15,-6 0 1 16,-9 1-1-16,-9 1 1 16,-10 0-1-16,-8 0 1 15,-8-1-1-15,-8 1 0 16,-8 0-3-16,-17 1-22 15,16-4-10-15,-16 4-3 16,-21-6 0-16,-7 0-3 0</inkml:trace>
  <inkml:trace contextRef="#ctx0" brushRef="#br0" timeOffset="6527.3732">16140 7266 16 0,'16'-17'27'0,"-2"13"3"16,-9-10-3-16,10 14-1 16,-13-13-1-16,12 16 2 15,-14-3-3-15,0 0-18 0,0 0-2 16,0 0 0-16,-18 13-2 15,2 2-1-15,-8 0 1 16,-5 3-2-16,-9 3 1 16,-3 0-1-16,-5-2 1 15,-4 1 0-15,2 1 0 16,1-4 1-16,1-1-1 15,6-2 0-15,8-1 0 16,8-2-1-16,6-2 1 16,18-9-1-16,-9 14 0 15,19-12 1-15,10 1-1 16,11-2 0-16,7 0 0 15,9 1 1-15,3 1-1 16,4 5 1-16,3 0-1 0,-5 7 1 16,-1 2-1-16,-8 4 0 15,0 7 0-15,-6-1-2 16,-3 1-2-16,1-8-22 15,6 9-7-15,-9-18-6 16,9 2-1-16,-6-18 0 16</inkml:trace>
  <inkml:trace contextRef="#ctx0" brushRef="#br0" timeOffset="7218.4129">16776 6731 67 0,'-5'-17'37'0,"14"0"-1"16,5-6 1-16,9 7-12 16,2-11-22-16,4 4-1 15,3-2 0-15,1 9-1 16,-8 3 0-16,-1 11-1 15,-10 6 2-15,-3 9 1 16,-10 12-2-16,-5 12 2 16,-5 9-2-16,-2 8 1 15,-1 5-1-15,2 4 1 16,5-3-2-16,8-3 0 0,11-9 0 15,8-8 1-15,10-15 1 16,9-15-1-16,8-16 1 16,7-12 0-16,-1-13 1 15,-2-10-1-15,-5-8 1 16,-10-3-1-16,-5-5 0 15,-14 2-1-15,-11 0 0 16,-6 5-2-16,-11 6 2 16,-1 8-3-16,-3 8 1 15,1 6-2-15,2 9-1 16,10 13-5-16,0 0-24 15,7 10-5-15,11 10-2 16,-5-2 0-16</inkml:trace>
  <inkml:trace contextRef="#ctx0" brushRef="#br0" timeOffset="7443.4257">17715 6872 97 0,'-9'20'38'15,"-8"-3"1"-15,6 11-1 16,-11 1-30-16,11 1-5 16,2 4-1-16,6-1 0 15,4-2-2-15,5-9-3 16,18 2-26-16,-2-21-8 15,16-6 0-15,-3-17-2 16</inkml:trace>
  <inkml:trace contextRef="#ctx0" brushRef="#br0" timeOffset="7602.4346">17887 6586 91 0,'-48'-14'38'16,"9"13"3"-16,1 2-4 15,14 6-24-15,5 8-16 16,4-10-29-16,26 8-5 15,8-12 1-15,14 5-3 16</inkml:trace>
  <inkml:trace contextRef="#ctx0" brushRef="#br0" timeOffset="7826.4476">18122 6745 115 0,'-20'6'40'0,"20"-6"1"15,0 0-2-15,17 0-34 16,5-11-3-16,10 2-1 16,6 0-1-16,-1-2-1 15,4 8-4-15,-12-6-27 16,5 13-8-16,-15-4 1 15,-6 9-1-15</inkml:trace>
  <inkml:trace contextRef="#ctx0" brushRef="#br0" timeOffset="8008.458">18111 6970 121 0,'-3'23'41'0,"3"-23"2"16,37 11-3-16,-2-22-35 15,18-5-2-15,12-4-3 16,2-7-3-16,7 9-10 15,-17-12-25-15,6 9-5 16,-17 0 1-16,-1 10-3 16</inkml:trace>
  <inkml:trace contextRef="#ctx0" brushRef="#br0" timeOffset="11754.6723">19183 6566 86 0,'-19'-2'37'0,"7"6"0"0,-2-9 0 16,14 5-27-16,-6-13-6 16,15 4-1-16,14-6-1 15,7 1 1-15,9 1-2 16,7-2 1-16,5 6-1 15,-1 2 0-15,-4 5-1 16,-8 6 1-16,-14 9-1 16,-15 8 2-16,-16 8-1 15,-16 9 1-15,-14 7-1 16,-11 8 1-16,-4 1-1 15,0 4 1-15,3-8-1 16,12-4 0-16,13-5-1 16,17-12 1-16,21-11 0 15,18-12-1-15,19-11 0 0,16-9-2 16,13-2-1-16,0-11-8 15,12 5-25-15,-11-12-3 16,-2 10-1-16,-15-5 0 16</inkml:trace>
  <inkml:trace contextRef="#ctx0" brushRef="#br0" timeOffset="11931.6824">19856 6748 111 0,'0'0'38'16,"-17"-10"1"-16,17 10-2 15,-9-15-36-15,14 2-2 16,9 10-9-16,-6-9-25 0,13 9-3 16,-5-5 1-16,12 4-2 15</inkml:trace>
  <inkml:trace contextRef="#ctx0" brushRef="#br0" timeOffset="12167.6958">20227 6476 92 0,'-2'-20'39'0,"-10"-4"-2"16,8 12 2-16,-9 1-29 16,13 11-7-16,-16 4 1 15,7 16-1-15,-3 10 0 0,0 11 0 16,-1 8-3-1,1 8 2-15,0 5-3 0,1-1 0 16,8 4-9-16,-2-18-24 16,18 2-5-16,0-18 0 15,16-6-2-15</inkml:trace>
  <inkml:trace contextRef="#ctx0" brushRef="#br0" timeOffset="12850.735">20704 6643 108 0,'0'-15'39'15,"0"15"0"-15,-12-3-1 16,12 3-34-16,-17 11-2 15,5 6 1-15,-3 1-1 16,0 8 0-16,-1 2-1 16,4 1 0-16,2 1-1 15,5 0 1-15,7-9-1 16,6-3 1-16,6-7-1 15,5-9 1-15,6-10 0 0,2-6-1 16,2-7 1-16,-1-9 0 16,-1-1 0-16,-5-5-1 15,-4 1 1-15,-5-1-2 16,-3 5 1-16,-4 6-1 15,-2 7 1-15,-4 8-1 16,0 10 2-16,0 0-1 16,-14 18 1-16,8 2 0 15,-1 3 0-15,5 1 1 16,3-1-2-16,6-2 2 15,8-7-1-15,12-7-1 16,10-9 0-16,8-5 2 16,5-6-2-16,4-4 0 15,1 0 0-15,-3-2 0 0,-8 4 0 16,-11 2 0-16,-5 5 0 15,-11 7 0-15,-17 1 0 16,7 18 0-16,-14 2 0 16,-3 5 0-16,2 6 0 15,-1 2-2-15,5 2-3 16,2-5-4-16,19 12-14 15,-3-21-16-15,21 2 0 16,1-18 0-16,15-2 0 16</inkml:trace>
  <inkml:trace contextRef="#ctx0" brushRef="#br0" timeOffset="13167.7531">21828 6523 114 0,'-18'-12'37'15,"-14"1"4"-15,3 18-2 16,-12 6-35-16,6 0-1 15,5 7 0-15,5 3 0 16,4 4-1-16,11 3 0 16,5-2-1-16,14-4 1 15,9-3-2-15,12-2 0 16,3-5 0-16,10-1 0 15,-1-4 0-15,-3-1 0 16,-4 4 0-16,-8-2 1 16,-13 4-1-16,-11 4 0 15,-11 4 0-15,-11 2 0 16,-6 2 0-16,-3-3-2 15,4 2-3-15,-4-12-6 0,22 5-26 16,-7-15-2-16,13-3-1 16,14-14-1-16</inkml:trace>
  <inkml:trace contextRef="#ctx0" brushRef="#br0" timeOffset="13378.7652">21989 6430 116 0,'0'0'41'0,"-11"-2"-1"16,23 0-1-16,6-6-37 15,14-2-2-15,14 1-3 0,1-11-10 16,14 10-23-16,-2-10-3 15,8 5-1-15,-2-7-1 16</inkml:trace>
  <inkml:trace contextRef="#ctx0" brushRef="#br0" timeOffset="13573.7764">22853 5904 116 0,'-29'-6'41'0,"13"22"-1"16,-12 3 0-16,9 3-37 15,-2 22-2-15,4 9 0 0,2 10-4 16,-5-4-24-16,19 16-10 16,1-8-4-16,16 0 0 15,6-13 1-15</inkml:trace>
  <inkml:trace contextRef="#ctx0" brushRef="#br0" timeOffset="13730.7853">23080 6681 127 0,'-23'-5'44'15,"6"0"-3"-15,-5-10-1 16,10 6-40-16,1-2-6 16,-6-7-33-16,17 18-2 15,-15-21 0-15,15 21-2 0</inkml:trace>
  <inkml:trace contextRef="#ctx0" brushRef="#br0" timeOffset="16490.9432">16945 8299 62 0,'13'-15'35'15,"-2"4"0"-15,-3-1 1 16,-8 12-17-16,0 0-10 15,0 0-4-15,1 16 0 16,-3 4-1-16,-9 4 0 16,1 10-2-16,-1 2-1 15,-1 5 1-15,1-2-1 16,0 1 1-16,4-6-1 15,3-3 0-15,1-11-1 16,4-7 1-16,-1-13-1 16,0 0 0-16,18-18 1 0,-9-6-1 15,3-7 0-15,-3-4 1 16,0-7-1-16,0-2 1 15,-2 1-1-15,1 1 0 16,-3 7 1-16,0 5-1 16,-1 5 0-16,1 9 1 15,-5 16-1-15,9-11 1 16,-9 11-1-16,16 12 1 15,-4-1 0-15,3 1 0 16,4 1-1-16,5-2 1 16,4-3-1-16,5-3 1 15,4-6 0-15,6-2 1 16,0-9-2-16,5-2 1 15,-5-2 0-15,-1-1 0 0,-6 0 0 16,-6 1 0-16,-4 4 0 16,-10 4 0-16,-16 8 0 15,14 1 0-15,-17 14-1 16,-3 6 1-16,-1 8 0 15,-1 8-1-15,1 5-1 16,2 7 0-16,3 3-2 16,5-6-1-16,13 6-7 15,-6-19-27-15,18 5-1 16,-4-22-1-16,18 1 0 15</inkml:trace>
  <inkml:trace contextRef="#ctx0" brushRef="#br0" timeOffset="16773.9594">18020 8322 108 0,'2'-15'39'0,"14"8"0"16,2-9-2-16,14 1-34 15,5 0-2-15,10 3 1 16,1 1-1-16,-3-2-4 16,5 13-27-16,-13-8-7 0,-1 10-1 15,-15-5-1-15</inkml:trace>
  <inkml:trace contextRef="#ctx0" brushRef="#br0" timeOffset="16957.9699">18048 8514 119 0,'-30'11'41'16,"24"0"0"-16,13-25-2 16,25-5-37-16,23-10-2 15,15-5-3-15,16 10-16 16,0-18-19-16,10 10-2 0,-9-4-1 15,1 15-2-15</inkml:trace>
  <inkml:trace contextRef="#ctx0" brushRef="#br0" timeOffset="20317.1621">19140 8036 91 0,'0'0'38'0,"-3"-12"0"16,13 6 1-16,0-7-32 15,18-3-4-15,12-4 0 16,12 1-1-16,7-4 0 15,8 2-1-15,1 4 0 16,-2 3-1-16,-9 6 1 16,-8 7-1-16,-16 8 0 15,-15 8 0-15,-22 8 0 16,-15 10 1-16,-16 5-1 15,-12 2 0-15,0 3 1 16,-1-4-1-16,7-1 0 16,8-6 0-16,16-7 0 0,17-9-1 15,17-4 1-15,18-7 0 16,13-2 1-16,7-1-1 15,2 3 0-15,-3 3 0 16,-6 5 0-16,-11 9 0 16,-17 6 1-16,-17 10-1 15,-17 5 0-15,-12 4 0 16,-10 1-1-16,-4-5-1 15,6-3-2-15,2-14-5 16,23-4-27-16,9-22-2 16,12-13 0-16,17-18-1 15</inkml:trace>
  <inkml:trace contextRef="#ctx0" brushRef="#br0" timeOffset="20624.1793">20243 7938 91 0,'-18'5'40'0,"-15"2"-3"15,-2 17 3-15,-9-8-27 16,1 11-11-16,12-2 0 16,11 4-2-16,9-4 2 15,14 1-2-15,15-2 0 16,13-8-1-16,14 1 1 15,11 1 1-15,0-2-1 16,2 1 0-16,-3 4 0 16,-10 4 1-16,-12 1-1 15,-13 3 0-15,-14 5-1 16,-16-1 1-16,-11 2-2 0,-11-7-1 15,-1 3-4-15,-15-20-24 16,18 4-7-16,-8-19 0 16,15-4-1-16</inkml:trace>
  <inkml:trace contextRef="#ctx0" brushRef="#br0" timeOffset="20832.1914">20177 7959 113 0,'-21'-5'40'0,"21"5"1"15,-23 7-2-15,37-7-35 16,-2 3-2-16,20-6-2 16,15 1-1-16,11-4-2 15,17 4-2-15,5-10-6 0,21 11-26 16,-9-7-3-16,11 8 2 15,-12-1-2-15</inkml:trace>
  <inkml:trace contextRef="#ctx0" brushRef="#br0" timeOffset="21316.2189">21188 8112 100 0,'-23'6'38'0,"-13"-6"2"16,5 8-8-16,-11-5-24 15,-1 9-2-15,-2 2-1 16,0 8-1-16,5 3 0 0,6 4-2 16,7 1 0-16,13 1-1 15,13-3 0-15,10-3 0 16,13-9-1-16,12-7 1 15,6-9-1-15,11-9 0 16,1-9 0-16,2-6 1 16,-2-6-2-16,-5-4 1 15,-6 1-1-15,-6-2 0 16,-9 7 1-16,-7 6-2 15,-9 7 1-15,-10 15 0 16,0 0 0-16,-1 26 1 16,-9 12-1-16,-2 16 1 15,-3 17 0-15,-1 11 1 16,-2 9 1-16,0 6-2 0,-3-4 2 15,0 0-1-15,-3-11 1 16,-2-11-1-16,-4-16 2 16,-3-14-3-16,-3-14 0 15,-4-17-1-15,1-10-2 16,-3-17-4-16,12 1-13 15,-10-28-18-15,16-1-3 16,-4-15 0-16,15 3-2 16</inkml:trace>
  <inkml:trace contextRef="#ctx0" brushRef="#br0" timeOffset="22314.2763">18211 9368 85 0,'0'0'38'15,"-7"13"-1"-15,7-13 2 16,12 3-19-16,5 0-19 16,8-2-3-16,8-1-1 15,9 3-3-15,-6-11-20 16,13 13-9-16,-9-11-2 15,1 7 0-15,-10-3 0 16</inkml:trace>
  <inkml:trace contextRef="#ctx0" brushRef="#br0" timeOffset="22465.2849">18289 9550 103 0,'-29'21'36'0,"10"-13"0"16,19-8-4-16,20 6-32 15,15-15-3-15,28-3-28 16,6-11-4-16,21 1 0 15,6-5-2-15</inkml:trace>
  <inkml:trace contextRef="#ctx0" brushRef="#br0" timeOffset="22848.3068">19434 9314 94 0,'-36'8'37'0,"2"13"2"15,-10-5-2-15,7 17-29 16,-5 1-3-16,8 10-1 16,4-1 0-16,8 7-1 15,10-5 0-15,14 1-1 16,13-8 0-16,14-7 0 15,12-11-1-15,14-13 0 16,5-14 0-16,5-13 0 16,0-8 0-16,-6-16-1 15,-7-6 0-15,-8-5 0 16,-14-4 1-16,-16 1-1 15,-15 3-1-15,-15 9 0 16,-11 10-1-16,-9 10 0 16,-1 14-1-16,-3 6-2 15,12 20-6-15,-4-6-25 0,29 15-3 16,6-7 1-16,24 9-1 15</inkml:trace>
  <inkml:trace contextRef="#ctx0" brushRef="#br0" timeOffset="23022.3168">20128 9480 109 0,'-28'7'36'0,"4"-5"-3"16,5-8-10-16,19 6-58 15,-4-13-1-15,22 5 0 16,8-7-2-16</inkml:trace>
  <inkml:trace contextRef="#ctx0" brushRef="#br0" timeOffset="23351.3356">20578 9279 102 0,'-13'12'38'16,"-14"1"0"-16,4 18-1 15,-8-1-31-15,4 12-1 16,0 2 0-16,8 8-1 16,5-2-1-16,14-2 0 15,9-6 0-15,14-8-1 16,7-10 0-16,12-13-1 0,6-12 0 15,-1-13 0-15,-1-10-1 16,-4-12 0-16,-8-6 0 16,-9-5-1-16,-9-5 0 15,-11-1-1-15,-12 4-1 16,-4 1-1-16,-7 11-1 15,-3 0-5-15,13 21-27 16,-13-2-2-16,21 18 0 16,-11 1-2-16</inkml:trace>
  <inkml:trace contextRef="#ctx0" brushRef="#br0" timeOffset="24305.3901">21088 9324 107 0,'-10'-3'39'0,"10"3"1"16,14-19-2-16,11 1-36 15,10-5-2-15,7 1 1 16,5-1 0-16,2 5 0 15,0 4-1-15,-5 2 0 16,-6 8 1-16,-7 5-1 0,-9 6 0 16,-8 5 1-16,-13 9-1 15,-10 1 0-15,-8 4 0 16,-5 3 1-16,-5 4-1 15,1-2 1-15,2-2-1 16,6-1 1-16,7-7-1 16,9-1 1-16,10-8-1 15,12-5 1-15,9-4-1 16,5-6 0-16,7 0 0 15,2 1 1-15,-5-2-1 16,-2 8 2-16,-11 6-1 16,-12 8 1-16,-12 7-1 15,-13 8 1-15,-12 1 0 16,-1 2-1-16,-6-1 0 0,4-2-2 15,4-6-1-15,9-12-2 16,19 3-14-16,5-28-20 16,24-2-3-16,0-17 1 15,20-6 0-15</inkml:trace>
  <inkml:trace contextRef="#ctx0" brushRef="#br0" timeOffset="24639.4093">22029 9164 101 0,'0'0'39'15,"-30"-1"1"-15,11 15-3 16,-11 2-32-16,8 2-1 16,0 2-1-16,5 5 0 15,6 0-1-15,9-1 0 0,10-3-1 16,11-3 0-16,5-5-1 15,9-2 1-15,0-2-1 16,1-2 0-16,-2 4 0 16,-3 0 0-16,-9 5 1 15,-6 6-1-15,-8 5 1 16,-8 2 0-16,-3 3 0 15,-5-1 0-15,1-1-1 16,-5-3-1-16,8-3-3 16,-6-18-10-16,15 7-24 15,-3-13-1-15,0 0-2 16,12-30 1-16</inkml:trace>
  <inkml:trace contextRef="#ctx0" brushRef="#br0" timeOffset="24786.4177">22034 9149 125 0,'-15'-13'42'0,"15"13"1"16,2-15-3-16,13 7-41 16,19 0-5-16,2-9-29 15,25 5-5-15,1-5-1 16,22 2-3-16</inkml:trace>
  <inkml:trace contextRef="#ctx0" brushRef="#br0" timeOffset="25259.4447">22707 8909 90 0,'19'-34'37'16,"-8"1"-1"-16,0 13 2 15,-13 0-31-15,2 20-1 16,0 0-1-16,-6 10-1 16,-2 15 0-16,2 10-2 15,1 13 2-15,0 12-2 16,0 8-1-16,5 8 0 15,0 4-1-15,2 2 1 16,4 1-2-16,1-10 0 16,6-5-3-16,-4-17-5 15,20-3-28-15,-11-25 0 16,11-7-1-16,-1-19-1 15</inkml:trace>
  <inkml:trace contextRef="#ctx0" brushRef="#br0" timeOffset="25529.4602">23057 9126 90 0,'-29'-7'39'0,"-14"5"0"16,1 17 1-16,-14-6-22 15,8 14-13-15,-2-2-1 16,9 4-1-16,14-5 0 15,10 2 0-15,15-6-1 16,21-5 0-16,18-5-1 16,15-1 0-16,10-3-1 15,9 0-1-15,4 1-1 0,0-4-1 16,0 7-3-16,-15-9-13 15,1 16-20-15,-19-11-1 16,3 13 0-16,-16-9-1 16</inkml:trace>
  <inkml:trace contextRef="#ctx0" brushRef="#br0" timeOffset="26009.4876">23586 9153 109 0,'-34'-10'39'0,"5"18"2"16,-13 0-4-16,-1 13-32 0,1 3 0 16,6 9-1-16,1 4-1 15,8 2 0-15,11 0-1 16,15-7 0-16,15-5-1 15,13-10-1-15,9-10 1 16,5-7-1-16,7-8 0 16,-1-8 0-16,1-6 0 15,-5-6 0-15,-7 1 1 16,-10-3-1-16,-4 3 0 15,-7 6 0-15,-5 5 0 16,-10 16 0-16,0 0-1 16,3 14 1-16,-11 13 0 15,-2 14 0-15,-1 13 1 16,-2 11 1-16,0 9-2 15,-5 4 0-15,0 2 0 0,-7 0 0 16,1-4 0-16,-4-6 0 16,-5-14 0-16,-6-10 0 15,3-13 0-15,-3-15 0 16,6-15 0-16,-1-14 0 15,15-4-14-15,-6-31-14 16,23 4-13-16,2-17-2 16,20 3 1-16,6-10-1 15</inkml:trace>
  <inkml:trace contextRef="#ctx0" brushRef="#br0" timeOffset="26177.4972">23703 9617 128 0,'8'19'44'0,"-8"-19"0"16,-10 8-5-16,-12-19-39 15,17-2 0-15,0 1 0 16,0-9-9-16,5 21-26 16,-4-25-8-16,4 25 2 15,-5-21-1-15</inkml:trace>
  <inkml:trace contextRef="#ctx0" brushRef="#br1" timeOffset="33335.9067">11006 7961 48 0,'0'0'34'16,"0"0"3"-16,-11-7-1 16,11 7-11-16,-19-5-13 15,19 5-3-15,-20-12-3 16,9 6 0-16,-7-5-1 15,-1 4-2-15,-5 1 0 16,-1 3-1-16,-8 2 0 16,-3 6 0-16,-3 6-1 0,-4 11-1 15,-2 5 0 1,0 8 0-16,2 3 0 0,3 5 0 15,9 4-1-15,3 4 1 16,9 0 0-16,6 4 0 16,14-1 0-16,9 2 0 15,10 2 0-15,9-4 1 16,9-1-1-16,14-5 0 15,8-10 0-15,3-8 0 16,10-15 0-16,5-9-1 16,2-16 1-16,1-13 0 15,-2-12 0-15,-6-13 0 16,-9-11 1-16,-7-9-2 15,-13-3 2-15,-15-8-1 0,-18 1 1 16,-18 1 0-16,-21 3 0 16,-15 3 0-16,-15 14-1 15,-14 13 0-15,-10 15 0 16,-7 16-2-16,2 23-3 15,0 2-6-15,25 30-28 16,-1 1-3-16,25 6 1 16,15-5-1-16</inkml:trace>
  <inkml:trace contextRef="#ctx0" brushRef="#br1" timeOffset="35883.0524">11128 8017 75 0,'-12'-18'36'16,"-3"7"-1"-16,-8-5-8 15,4 15-17-15,-11-3-5 16,0 9-2-16,-5 3 0 16,0 10-1-16,-11 6 2 15,3 10-1-15,-9 6 1 16,3 11-1-16,-4 1 0 15,5 7 0-15,4-2-1 0,11 0 0 16,12-8-1-16,18-5 0 16,12-13 0-16,20-12 0 15,14-15-1-15,13-13 0 16,6-14 0-16,8-11 0 15,-2-10 0-15,-6-6 0 16,-7-1 0-16,-14-2 0 16,-17 0 0-16,-16 6 0 15,-15 8 1-15,-20 11-1 16,-14 6 0-16,-13 13 1 15,-12 10-1-15,-5 11 0 16,3 14 0-16,-3 9 0 16,9 10 0-16,6 3 0 0,17 8 0 15,18-1 0-15,17-4 1 16,21-4-1-16,17-9 0 15,17-10 0-15,20-13 0 16,8-15 0-16,8-14 0 16,3-12 0-16,-4-10 0 15,-9-9 0-15,-11-4 0 16,-18-5-1-16,-19-1 1 15,-23 3 0-15,-23 7 1 16,-17 7 0-16,-18 7 0 16,-17 8-1-16,-10 18 0 15,-10 11 0-15,0 13 0 16,2 14 1-16,12 7-2 15,10 6 2-15,16 6-2 0,19 2 2 16,23-8-1-16,19-3 0 16,24-10 0-16,17-10 0 15,17-9 0-15,8-11 0 16,7-12 0-16,3-9 0 15,-3-10 0-15,-7-7 0 16,-13-6 0-16,-16-5 0 16,-16-3 0-16,-15 0 1 15,-21 4 0-15,-16 7 1 16,-14 5-1-16,-14 8-1 15,-10 10 0-15,-3 15 1 16,-7 17-1-16,4 7 0 16,2 13-1-16,6 10 0 15,12 11 0-15,11 5 1 16,15 0 0-16,14-5-1 0,21-6 1 15,14-6 0-15,12-12 0 16,16-14 1-16,6-14-1 16,6-13 0-16,0-11 0 15,-2-13 0-15,-7-9 0 16,-8-7-1-16,-10-5 2 15,-15-2-1-15,-18 1 0 16,-14 7 1-16,-16 3-1 16,-16 10 0-16,-13 14 1 15,-10 11-1-15,-9 15 0 16,-4 14 0-16,2 14 0 15,1 11 0-15,6 12 0 16,12 5 0-16,14 0 0 16,15-1 0-16,17-4 0 0,17-11 0 15,18-9 0-15,15-15 0 16,15-12 0-16,5-15-1 15,9-9 1-15,4-14 0 16,-7-10 0-16,-6-4 0 16,-12-8 0-16,-9-4 0 15,-20 0 0-15,-14 2 0 16,-18 8 0-16,-17 3 0 15,-13 8 0-15,-13 11 0 16,-5 13 0-16,-6 13 0 16,1 11 0-16,1 12 0 15,4 11 0-15,8 10 1 16,10 7-2-16,12 0 2 15,11-2-2-15,13-4 1 0,13-10 0 16,16-8 0-16,11-19 0 16,9-15 0-16,9-16 0 15,3-12 0-15,2-13 0 16,-5-8 0-16,-11-4 0 15,-11-6 0-15,-16 5 1 16,-16 3-1-16,-16 4 0 16,-17 12 1-16,-16 6-1 15,-10 11 1-15,-7 12-1 16,-7 10 0-16,2 12 0 15,1 13 0-15,3 10 0 16,10 4 0-16,13 8 0 16,13 0 0-16,17-2 0 0,14-5-1 15,20-7 1-15,15-11 0 16,15-12 0-16,11-10 0 15,8-14 0-15,0-9 0 16,-1-7 0-16,-8-7 0 16,-10-7 0-16,-13-1 0 15,-19-6 0-15,-16 1 1 16,-18 4 0-16,-15 0 0 15,-16 7 1-15,-10 5-1 16,-11 9 0-16,-3 11 0 16,-4 19-1-16,1 9-1 15,4 12 0-15,8 10 0 16,11 6 0-16,16 6 0 15,15-4 0-15,17-5 0 0,20-9 1 16,17-8 0-16,17-16 0 16,13-12 0-16,11-12 0 15,-1-12 0-15,4-9 0 16,-7-8 1-16,-11-1 0 15,-16-1 0-15,-20 1 0 16,-20 4 1-16,-18 8-1 16,-20 5 1-16,-18 9-1 15,-9 7 0-15,-10 8-1 16,-6 10 0-16,0 8-1 15,4 12 1-15,4 3-1 16,12 5 0-16,14 1-1 16,16 2 1-16,19-3 0 15,13 0 0-15,21-9 1 16,12-9-1-16,13-7 1 0,9-2 0 15,3-10 0-15,-4-5 0 16,-7-6 0-16,-3-6 0 16,-11-5 1-16,-13-4 0 15,-11-5 1-15,-15 2-1 16,-12-1 1-16,-14 4-1 15,-12 3 1-15,-8 6-1 16,-10 12 0-16,-5 9-1 16,-3 11 0-16,-1 10-1 15,3 8 0-15,6 5 0 16,10 3 0-16,15 3-1 15,14-6 1-15,17-3 0 16,17-8 0-16,15-11 1 16,20-9 0-16,9-8 0 0,8-9 0 15,5-4 0-15,-4-6 0 16,-8 1 1-16,-11 0 0 15,-10 2-1-15,-18 6 2 16,-26 15-1-16,0 0-1 16,-27 4-1-16,-14 14 2 15,-10 6-1-15,-7 5-1 16,-4 6 1-16,3 0-1 15,7-4 0-15,10-6 1 16,15-7 0-16,20-4-3 16,7-14-4-16,41-1-5 15,-3-21-5-15,26 10-4 16,-15-27-10-16,27 14-5 15,-10-16-6-15,5-1 2 0</inkml:trace>
  <inkml:trace contextRef="#ctx0" brushRef="#br1" timeOffset="37001.1163">9645 6938 96 0,'13'-20'37'0,"3"-11"1"16,7 4-2-16,-6-5-32 0,9 1-1 15,1 1 1-15,2 4-1 16,-6 8-1-16,2 9 0 15,-7 5-1-15,-4 10 1 16,-2 8-1-16,-5 10-1 16,-3 9 1-16,-5 12-1 15,1 6 0-15,-2 6 1 16,3 5-1-16,3-1-1 15,3 0 1-15,8-6 0 16,4-10 1-16,14-10-1 16,4-18 1-16,7-13 1 15,3-16-1-15,5-12 3 16,2-15-2-16,-4-11 0 15,-8-6 0-15,-6-3 0 16,-11-1-1-16,-8 2 0 0,-7 4 0 16,-7 5-1-16,-4 8 0 15,-5 7-2-15,1 11 0 16,-2 3-2-16,7 20-3 15,0 0-9-15,11 7-17 16,-4 4-7-16,12 11 1 16,-1-2-1-16</inkml:trace>
  <inkml:trace contextRef="#ctx0" brushRef="#br1" timeOffset="37183.1265">10667 6996 67 0,'3'28'36'0,"-2"10"0"15,-5-6 1 1,7 14-11-16,-13-8-21 0,8 2-2 15,-2-5 0-15,6-4-3 16,7-5-3-16,2-19-16 16,13-2-18-16,-1-18 2 15,11-7-3-15,-2-16 1 16</inkml:trace>
  <inkml:trace contextRef="#ctx0" brushRef="#br1" timeOffset="37370.1372">10788 6663 109 0,'-29'13'40'0,"-1"-7"2"16,14 6-3-16,4-12-28 15,12 0-14-15,28-7-15 16,-3-8-21-16,18 4-1 15,0-4-1-15,8 3-1 16</inkml:trace>
  <inkml:trace contextRef="#ctx0" brushRef="#br1" timeOffset="37764.1599">11181 6761 17 0,'0'0'10'0,"0"0"0"16,0 0-1-16,12-8-12 16,-12 8 9-16,18-2 10 15,-18 2 5-15,16-4 5 16,-16 4 3-16,15-2-2 15,-13-9-2-15,18 14-9 16,-13-14-5-16,17 4-3 16,2-4-3-16,7-4-2 0,10 1-3 15,1-4-3-15,8 12-10 16,-9-8-24-16,2 11-3 15,-13-2 2-15,-6 12-3 16</inkml:trace>
  <inkml:trace contextRef="#ctx0" brushRef="#br1" timeOffset="37950.1706">11195 6998 95 0,'-16'19'39'0,"6"-11"0"16,10-8-1-16,22-2-22 15,10-12-13-15,12-5-4 16,12-8-4-16,15 5-25 0,-6-15-7 16,5 5-1-16,0-5-1 15</inkml:trace>
  <inkml:trace contextRef="#ctx0" brushRef="#br1" timeOffset="38315.1912">12046 6505 108 0,'-20'11'39'0,"-13"2"2"15,6 19-1 1,-14 3-34-16,6 16 0 0,2 4-2 15,8 10 1-15,5-1-2 16,15-1 0-16,15-9-3 16,14-10 0-16,19-17 0 15,14-19 0-15,13-16 0 16,5-18 0-16,0-16 0 15,-6-9 0-15,-10-9 0 16,-14-3 0-16,-19-2 0 16,-19 3 0-16,-23 7 0 15,-19 4-3-15,-9 17-5 16,-18-3-9-16,10 29-11 15,-15 1-15-15,7 22 1 16,2 3 2-16,14 14 0 16</inkml:trace>
  <inkml:trace contextRef="#ctx0" brushRef="#br1" timeOffset="39400.2535">9877 9267 64 0,'0'0'38'15,"2"-19"0"-15,-2 19 1 16,-7-15-16-16,7 26-19 0,-12 6 0 16,6 13-1-16,-5 7 0 15,0 11-1-15,-5 6 1 16,3 5-1-16,1 1 0 15,2-3 1-15,3-11-1 16,3-8 0-16,4-14 0 16,7-12 0-16,3-17-2 15,6-11 1-15,4-14-1 16,1-10 0-16,5-10 0 15,-1-4 0-15,-2-4 0 16,-2-1-1-16,-4 5 1 16,-4 10 0-16,-1 10 0 15,-8 8 0-15,0 12 1 16,-4 14-1-16,0 0 0 0,-5 29 1 15,4-2-1-15,4 1 1 16,7-3-1-16,2 0 1 16,9-3-1-16,7-9 1 15,7-12-1-15,6-10 1 16,0-6-1-16,2-7 0 15,-1-7 1-15,-5 0-1 16,-4 2 1-16,-8 0-1 16,-7 5 1-16,-4 6-1 15,-14 16 0-15,0 0 1 16,9 13-1-16,-12 13 0 15,-2 9 0-15,2 11 1 16,-3 8-2-16,2 1 0 16,6 7-1-16,0-11-2 0,11 2-6 15,-6-26-11-15,27 4-17 16,-8-24-3-16,14-5-2 15,3-17 0-15</inkml:trace>
  <inkml:trace contextRef="#ctx0" brushRef="#br1" timeOffset="39901.2822">10890 9313 103 0,'0'0'40'0,"0"0"0"16,0 0-9-16,11-23-27 16,8 8 0-16,6-5-1 15,11 2 0-15,1-4-2 16,4-1-1-16,2 4-1 15,-1-1-3-15,3 17-10 16,-19-12-24-16,4 15-3 16,-16-2 0-16,-1 10 0 15</inkml:trace>
  <inkml:trace contextRef="#ctx0" brushRef="#br1" timeOffset="40085.2924">10954 9482 81 0,'-19'13'41'0,"19"-1"1"15,0-12-2-15,32-13-14 16,1-13-24-16,12-5-2 16,12-1-1-16,2-13-10 15,16 15-22-15,-13-10-8 16,4 10 0-16,-13 2-2 15</inkml:trace>
  <inkml:trace contextRef="#ctx0" brushRef="#br1" timeOffset="44054.5198">11837 8961 60 0,'0'0'38'0,"0"0"0"15,0 0 0-15,0 0-12 16,-19 13-22-16,-2 3 0 16,1 12-1-16,-5-1 0 15,3 9 0-15,1-1-1 16,7 3 1-16,10-6-2 15,13-3 1-15,11-12-1 16,15-11 0-16,17-8-2 0,14-12-1 16,12 0-22-16,-4-24-5 15,11 7-10-15,-12-14 0 16,0 7-1-16</inkml:trace>
  <inkml:trace contextRef="#ctx0" brushRef="#br1" timeOffset="44244.5306">12159 8921 79 0,'-46'46'39'16,"-4"1"-2"-16,11 17 1 16,-2-2-26-16,17 2-10 15,9-1-2-15,14-7 0 16,12-4-3-16,11-23-21 15,27 0-12-15,3-22-1 0,14-7 0 16,0-19-1-16</inkml:trace>
  <inkml:trace contextRef="#ctx0" brushRef="#br1" timeOffset="44558.5486">12510 9034 93 0,'-27'-1'38'0,"-12"2"2"15,6 18-2-15,-1 0-33 16,3 12 0-16,5 4-2 15,11 4 0-15,8 1-1 16,11-3 1-16,14-6-2 16,14-9 0-16,8-10 1 15,9-11-1-15,1-15 0 0,1-7 0 16,-4-11-1-16,-7-6 1 15,-15-4 0-15,-11-3-2 16,-8 3 0-16,-13 2-2 16,-9 10 0-16,-10 2-1 15,-2 14-1-15,-1 6-2 16,6 18-5-16,-6-5-16 15,23 18-9-15,0-5 0 16,18 9-1-16,7-9 1 16</inkml:trace>
  <inkml:trace contextRef="#ctx0" brushRef="#br1" timeOffset="45009.5744">13083 9052 99 0,'-5'-11'37'0,"-16"-8"2"16,2 16-7-16,-19-5-26 15,4 10 0-15,-5 4-1 16,4 10-1-16,2 5-1 16,8 5-1-16,6 2 0 15,12 1 0-15,12-5-2 16,10-3 1-16,9-9 0 15,12-8-1-15,5-10 1 16,4-5-1-16,0-10 1 16,-3-3-1-16,-3-4 0 15,-9-2 0-15,-9 1 0 0,-9 4 0 16,-4 4 0-16,-7 6 0 15,-1 15 0-15,-12 0 0 16,3 20-1-16,-4 16 1 16,-2 19 0-16,-2 14 0 15,-3 15 1-15,-4 9 0 16,-6 7 0-16,-3 1 1 15,-5-5-1-15,-2-7 0 16,-7-14-1-16,-4-16 0 16,4-14-4-16,-8-21-5 15,11-3-12-15,-12-32-9 16,13-1-13-16,-4-19 1 15,14-2-1-15,-2-13 2 16</inkml:trace>
  <inkml:trace contextRef="#ctx0" brushRef="#br1" timeOffset="45394.5963">11081 10224 80 0,'0'0'41'16,"0"0"-1"-16,0 0 1 15,28-23-21-15,8 4-15 16,7-5-3-16,14-4-2 16,7 3-3-16,-2-10-8 15,7 19-26-15,-17-3-3 16,-5 16 0-16,-22 3-1 15</inkml:trace>
  <inkml:trace contextRef="#ctx0" brushRef="#br1" timeOffset="45542.6049">11140 10475 96 0,'-10'13'39'16,"20"-7"-1"-16,11-18 0 16,22-7-39-16,14-1-7 15,0-15-31-15,18 4 4 16,-5-8-3-16,11 7 1 15</inkml:trace>
  <inkml:trace contextRef="#ctx0" brushRef="#br1" timeOffset="45895.6248">11949 10069 104 0,'-30'16'38'0,"5"13"3"16,-17-5-10-16,17 17-25 15,-3-2-2-15,14 3 1 16,7-3-2-16,9-2 0 16,7-9-2-16,14-7 1 15,9-9-1-15,10-16 1 16,7-10 0-16,-2-7-2 15,-3-14 2-15,-3-2-2 16,-11-8 2-16,-9-1-2 16,-13-1 1-16,-13 5-1 15,-12 4-1-15,-7 6-1 0,-8 10-1 16,0 5-1-16,5 17-3 15,-3-7-12-15,22 18-21 16,-4 1-1-16,22 7 0 16,5-4 0-16</inkml:trace>
  <inkml:trace contextRef="#ctx0" brushRef="#br1" timeOffset="46079.6353">12553 10217 86 0,'-12'6'38'15,"1"1"0"-15,-3-10-2 16,14 3-21-16,0 0-27 0,-3-11-26 16,20 0 1-16,-2-5-1 15,14 4 0-15</inkml:trace>
  <inkml:trace contextRef="#ctx0" brushRef="#br1" timeOffset="46399.6539">12922 10008 105 0,'-33'-2'39'0,"14"16"1"16,-19-10-10-16,10 22-24 16,-4 1 0-16,13 13-2 15,1 2-1-15,9 3 0 16,9 0-1-16,12 0 0 15,4-10-1-15,15-6 0 0,7-11-2 16,5-8 3-16,8-14-1 16,-2-8-2-16,-3-13 2 15,-3-9-1-15,-11-6 1 16,-10-4-2-16,-9-5 1 15,-14 0-2-15,-7 3 0 16,-8 1-1-16,-3 9-2 16,-4 1-8-16,14 24-13 15,-11-7-15-15,20 18 0 16,0 0 1-16,0 0 0 15</inkml:trace>
  <inkml:trace contextRef="#ctx0" brushRef="#br1" timeOffset="46680.67">13440 9903 113 0,'0'0'41'16,"0"0"1"-16,-11 11-8 15,11-11-29-15,-20 26 0 16,9-6-1-16,3 10-1 15,2-1-1-15,7 2-1 16,8-2 0-16,11-6 0 16,12-8 0-16,12-12-2 15,16-10 0-15,7-15-1 16,7-7-3-16,0-12-2 15,4 4-10-15,-22-22-13 16,1 13-12-16,-23-9 1 0,-9 10-1 16,-24 2 2-16</inkml:trace>
  <inkml:trace contextRef="#ctx0" brushRef="#br1" timeOffset="46804.6769">13755 9814 108 0,'-44'72'40'0,"-4"4"2"16,18 9-2-16,0-6-38 15,17-5-3-15,25 1-13 16,-7-24-21-16,24-6-7 15,3-20 2-15,15-7-4 16</inkml:trace>
  <inkml:trace contextRef="#ctx0" brushRef="#br1" timeOffset="47531.7186">14148 9749 60 0,'0'-14'34'0,"0"14"-7"16,0 0 1-16,0 0-13 15,-5 14 0-15,10 13-2 16,-9-2-4-16,10 17-1 16,-6 6-2-16,4 12-1 15,-1 5-2-15,-1 7-1 0,1-1-3 16,2-2 0-16,2-1-4 15,-4-20-9-15,15 0-26 16,-7-18 2-16,11-9-3 16,-1-21 2-16</inkml:trace>
  <inkml:trace contextRef="#ctx0" brushRef="#br1" timeOffset="47815.7348">14425 9877 103 0,'-32'17'39'16,"3"14"0"-16,-7-9-4 0,4 15-31 16,3-4-1-16,10 4 0 15,5-6 0-15,10 1 0 16,9-9 0-16,10-4-1 15,9-5-1-15,8-5 0 16,10-1-1-16,1-4-1 16,5 0-2-16,0-4-1 15,3 9-8-15,-15-16-23 16,12 14-5-16,-14-9 0 15,1 8 0-15</inkml:trace>
  <inkml:trace contextRef="#ctx0" brushRef="#br1" timeOffset="48366.7662">14886 10068 91 0,'-16'-7'39'0,"-11"0"-1"16,4 14 2-16,-11 2-30 15,2 9-5-15,-1 4-1 16,7 9-2-16,0 2 0 15,8 2 0-15,9-2-1 16,7-4 1-16,10-6-2 0,11-7 1 16,7-9 0-16,6-10-1 15,5-9 2-15,0-4-2 16,1-7 2-16,-5-4-2 15,-5-1 2-15,-6-2-2 16,-8 1 0-16,-4 1 1 16,-4 7-1-16,-4 4 0 15,-2 6-1-15,0 11 1 16,0 0-1-16,-9 16 1 15,4 10-1-15,1 12 0 16,2 11-1-16,-3 11 2 16,1 10-1-16,-3 4 1 15,2 3-1-15,-5-1 2 16,0-2-2-16,-5-8 3 15,0-11-1-15,-4-10 0 0,-3-14-1 16,4-12 0-16,-3-15 0 16,2-13-3-16,6-13 0 15,2-12-4-15,16 0-12 16,-9-28-17-16,18 6-6 15,-5-8 1-15,17 5-1 16</inkml:trace>
  <inkml:trace contextRef="#ctx0" brushRef="#br1" timeOffset="48554.7769">15293 10374 96 0,'0'0'42'0,"-9"22"0"16,-3-22-1-16,12 0-27 15,0 0-18-15,-17-23-12 16,28 17-23-16,-15-9-2 16,4 15-2-16,4-22 1 15</inkml:trace>
  <inkml:trace contextRef="#ctx0" brushRef="#br2" timeOffset="71144.0692">1406 11017 66 0,'-5'-19'36'16,"5"19"1"-16,-19 0-4 15,12 19-25-15,-8 5-1 16,8 16-3-16,-4 6 0 15,7 15-2-15,-2 10 1 16,8 11-3-16,2 6 1 16,1 5 0-16,2 0-1 15,-1-5-1-15,5-7 1 16,-3-9-2-16,-1-16 2 15,-2-13-1-15,1-17 1 16,-6-26-1-16,0 0 1 16,9-38 2-16,-6-7-2 0,-3-15 2 15,2-14-2-15,-2-11 1 16,-1-9-1-16,1-3 1 15,-1 3 0-15,2 4 1 16,0 7-2-16,3 9 2 16,4 11-1-16,6 13 1 15,5 12-1-15,9 13 2 16,7 9-2-16,4 8 0 15,5 8-1-15,3 6 1 16,-3 7 0-16,-5 8-1 16,-9 8 0-16,-10 4-1 15,-19 11 0-15,-13 6 0 16,-14 3-1-16,-12 3 0 15,-5 6-1-15,-8-8-3 0,10 7-13 16,-4-22-15-16,18 3-2 16,6-21-3-16,26-6 1 15</inkml:trace>
  <inkml:trace contextRef="#ctx0" brushRef="#br2" timeOffset="71378.0826">2028 11635 66 0,'0'33'39'0,"-5"-7"-3"15,5 11 2-15,-13-6-22 16,11 5-13-16,-1-6-1 0,5 0-3 15,4-4-1-15,0-11-8 16,16-1-25-16,-6-22-3 16,12-5 0-16,-4-18 1 15</inkml:trace>
  <inkml:trace contextRef="#ctx0" brushRef="#br2" timeOffset="71528.0912">2089 11269 85 0,'-44'-14'37'0,"12"15"-1"15,2-2-1-15,11 4-38 16,19-3-26-16,12 4-5 16,19-8-2-16,9-7-2 0</inkml:trace>
  <inkml:trace contextRef="#ctx0" brushRef="#br2" timeOffset="71724.1024">2571 11324 86 0,'-15'22'39'0,"-1"-16"-1"16,16-6 0-16,0 0-34 16,27-8-4-16,5-5-2 15,5-4-4-15,14 10-27 16,-9-8-4-16,2 9 0 0,-13 1-2 15</inkml:trace>
  <inkml:trace contextRef="#ctx0" brushRef="#br2" timeOffset="71874.1109">2576 11593 90 0,'-21'26'39'16,"4"-19"-2"-16,17-7 2 16,0 0-38-16,30-16-3 15,16 4-25-15,-4-15-9 16,13 6-2-16,1-9-1 15</inkml:trace>
  <inkml:trace contextRef="#ctx0" brushRef="#br2" timeOffset="72617.1534">3514 11287 71 0,'5'-20'38'0,"-5"20"-1"16,5-12 0-16,-5 12-28 15,-5 20-6-15,-2 4 0 16,-3 7-1-16,-1 12 1 16,-2 7-2-16,-2 8 1 15,0-2 0-15,3 3 1 16,-1-7-1-16,7-9 0 15,0-10-1-15,6-11 0 16,0-22-1-16,12-1 0 16,2-22 0-16,3-13-1 15,-1-10 1-15,2-7-1 16,-2-6 1-16,-1-2-1 0,-5 3 1 15,-3 6 0-15,-3 11 1 16,-2 10-1-16,-3 8 1 16,0 12-1-16,1 11 1 15,-3 13 0-15,6 10-1 16,-1 4 1-16,6 3 0 15,5 1-1-15,5-1 1 16,8-7 0-16,5-9-1 16,11-12 1-16,3-11 0 15,6-11-1-15,1-7 1 16,0-5 0-16,-5 0-1 15,-4 3 1-15,-12 1-1 16,-12 8 1-16,-3 13-1 0,-16 7 0 16,-6 20 0-16,-7 8 0 15,-2 10-1-15,2 7-1 16,5 7-2-16,1-3-1 15,16 7-9-15,-6-20-21 16,23 0-4-16,-1-18-1 16,14-4 0-16</inkml:trace>
  <inkml:trace contextRef="#ctx0" brushRef="#br2" timeOffset="72776.1624">4317 11582 86 0,'-13'36'39'16,"-8"-3"-3"-16,9 9 2 0,-7-6-38 15,10-10-4 1,17 4-31-16,-7-14-2 0,13-3 0 16,1-12-1-16</inkml:trace>
  <inkml:trace contextRef="#ctx0" brushRef="#br2" timeOffset="73361.196">4586 11414 77 0,'16'-20'39'0,"13"6"0"16,-4-10 0-16,15-2-31 16,-9 4-3-16,5 2-2 15,-4 4-1-15,2 4 1 16,-8 10-2-16,-6 9 1 15,-8 9-1-15,-6 11 0 16,-10 11-1-16,-1 6 1 0,-6 10-1 16,2 0 1-16,2 1-1 15,3-4 1-15,8-6 0 16,5-11-1-16,10-14 1 15,6-13-1-15,8-16 1 16,6-11 0-16,-1-17 1 16,0-5-2-16,-3-10 2 15,-6-5-2-15,-6 1 2 16,-8-1-2-16,-4 6 1 15,-9 6-1-15,-2 6 0 16,-1 10-1-16,-3 9-2 16,3 5-2-16,1 15-8 15,0 0-14-15,19 17-15 16,-11-5 1-16,12 11-2 0,-4-5 3 15</inkml:trace>
  <inkml:trace contextRef="#ctx0" brushRef="#br2" timeOffset="73519.205">5386 11548 90 0,'-10'34'40'0,"6"7"2"16,-11-9-2-16,11 1-33 16,-1 0-6-16,2-6-3 15,14 9-17-15,-12-18-21 16,16 1 0-16,0-14-3 15,9-2 1-15</inkml:trace>
  <inkml:trace contextRef="#ctx0" brushRef="#br2" timeOffset="74032.2344">6058 11229 47 0,'0'0'36'0,"0"0"2"16,0 0-1-16,2 18-15 16,-15-7-11-16,8 15-6 0,-3 1-1 15,2 11-1-15,-2 3-1 16,2 4-1-16,3 2-2 15,0-7-2-15,7 8-23 16,-9-23-2-16,16 0-8 16,-11-25-3-16</inkml:trace>
  <inkml:trace contextRef="#ctx0" brushRef="#br2" timeOffset="74195.2434">5933 11483 99 0,'-27'-6'40'16,"16"10"0"-16,-3-13-4 15,14 9-33-15,20-20-1 16,12-2-4-16,19 6-8 0,-1-18-23 16,20 7-7-16,0-9 0 15,6 11-2-15</inkml:trace>
  <inkml:trace contextRef="#ctx0" brushRef="#br2" timeOffset="75268.3051">6835 11186 64 0,'5'-14'38'16,"-5"14"-2"-16,-12-6-1 15,12 6-26-15,-12 15-2 16,2 5-2-16,0 1-1 15,-3 9-2-15,2 8 0 16,-1 6 0-16,-1 1 0 16,3 5 0-16,1-5 0 15,3-6-1-15,1-4 0 16,5-10 0-16,3-10-1 15,-3-15 0-15,15-8 1 16,-5-14-1-16,5-11 0 16,1-7 0-16,1-7 0 0,-2-5 0 15,-3 0 0-15,0 2 0 16,-4 5 1-16,-3 10-1 15,-4 6 1-15,-1 10-1 16,0 19 1-16,0 0-1 16,0 0 1-16,-1 17 0 15,4 2 0-15,6 6 0 16,5-3 0-16,8-3-1 15,10-7 1-15,6-8 0 16,8-8 0-16,2-9 0 16,4-7 0-16,-1-4 0 15,-6-2 0-15,-2-1 0 16,-11 5-1-16,-9 5 1 15,-8 9-1-15,-15 8 1 16,10 18-1-16,-18 8 0 0,-2 11 0 16,-5 6 0-16,4 8-1 15,-1 3-1-15,9 2-1 16,3-10-4-16,18 3-13 15,-7-26-20-15,21 1 0 16,-3-19-2-16,14-4 2 16</inkml:trace>
  <inkml:trace contextRef="#ctx0" brushRef="#br2" timeOffset="75622.3253">7568 11376 87 0,'-14'3'39'0,"14"-3"1"15,0 0-1-15,0 0-34 16,23-19-1-16,1 9-1 16,0 1-1-16,5 3 1 15,-4 3-1-15,-2 3-1 16,-7 7 1-16,-2 2-1 15,-13 6-1-15,-5 4 1 16,-8 5 0-16,-5 0-1 16,-5 3 0-16,-3 1 1 15,1 0-1-15,0-1 0 16,2-2 0-16,7-4 0 15,8-6-1-15,8-3 1 16,8-7-1-16,14-7-1 16,12-4-2-16,4-14-6 0,20 15-15 15,-13-22-16-15,15 4 1 16,-5-7-3-16,1 5 2 15</inkml:trace>
  <inkml:trace contextRef="#ctx0" brushRef="#br2" timeOffset="76136.3547">8060 11243 91 0,'15'-17'40'0,"10"7"0"16,-10-12-3-16,11 5-33 15,3 2-1-15,-1 5-1 16,-4 0 0-16,0 5 0 15,-6 5-1-15,-6 8 0 16,-3 7 0-16,-11 5 0 16,-1 10 0-16,-7 7-1 15,-1 4 0-15,1 8 1 16,2-1-1-16,4 2 0 15,6-5 0-15,10-6 1 16,8-9-1-16,11-11 1 16,7-12-1-16,6-14 1 15,0-13 1-15,1-13-1 16,-2-8 0-16,-6-10-1 0,-8-2 1 15,-9-2 0-15,-10 0 0 16,-6 6-1-16,-9 4 0 16,1 7 1-16,-4 8-1 15,-4 9 0-15,7 7-2 16,3 4-2-16,14 13-8 15,-12-3-15-15,30-1-16 16,-8 5 0-16,10 4 0 16,-1-5 0-16</inkml:trace>
  <inkml:trace contextRef="#ctx0" brushRef="#br2" timeOffset="76486.3748">8890 11349 74 0,'-20'28'43'16,"-4"-12"0"-16,15 4 0 16,0-16-18-16,9-4-22 15,16-2-1-15,6-1-1 16,2-2 0-16,4-1 0 15,1 4 0-15,-1 0-1 16,-5 3 0-16,-9 8 1 16,-12 5 0-16,-7 9-1 15,-10 2 1-15,-10 7-1 16,0 0 1-16,-4 0-1 0,3 0 1 15,4-4-1-15,11-7-1 16,11-9 0-16,16-7-3 16,11-12-3-16,25 2-8 15,-8-20-11-15,28 9-11 16,-9-13-6-16,13 3 0 15,-5-7 0-15</inkml:trace>
  <inkml:trace contextRef="#ctx0" brushRef="#br2" timeOffset="76644.3838">9495 11504 110 0,'-18'17'44'0,"-9"-12"0"16,8 3-2-16,7-8-42 16,-3-4-3-16,15 4-5 15,-22-11-9-15,22 11-11 0,-15 7-15 16,3 1 0-16,-11-4-1 15,-8 10 2-15</inkml:trace>
  <inkml:trace contextRef="#ctx0" brushRef="#br2" timeOffset="77643.4406">1655 12594 67 0,'-3'-15'38'15,"3"15"-1"-15,-14 3 1 16,14-3-32-16,-19 17-1 15,12 1 0-15,-2 2-2 16,0 11 0-16,3 8-1 16,0 6 0-16,1 5-1 15,4 7 1-15,1 0-1 16,4 0 0-16,-1-8-1 15,1-4 1-15,0-12-1 16,1-9 1-16,-5-24-1 16,0 0 0-16,7-18 1 15,-8-11-1-15,-2-14 0 16,1-5 1-16,-1-9-1 0,0-6 0 15,1-5 0-15,3 1-1 16,3 4 1-16,3 4 0 16,3 8 0-16,5 7 0 15,2 11 0-15,8 9 0 16,3 11 0-16,2 9 1 15,3 10-1-15,1 7 1 16,-2 3 0-16,1 6 0 16,-5 3 0-16,-11 3-1 15,-8 1 1-15,-10 2 0 16,-12 1 0-16,-11-1-1 15,-10-1 0-15,-10-3-1 16,1-3-1-16,-3-6-1 16,8 3-5-16,-1-16-13 15,26 11-11-15,0-15-7 0,23 7-3 16,8-10 2-16</inkml:trace>
  <inkml:trace contextRef="#ctx0" brushRef="#br2" timeOffset="77890.4551">2233 12860 69 0,'-10'11'40'0,"-10"-2"-1"16,6 15 2-16,-14-5-26 15,11 14-11-15,-4 1 0 16,9 4-2-16,3 1-1 0,8 0-1 16,7-8-2-16,10-12-3 15,21 0-16-15,-8-32-17 16,19-2-2-16,-4-22 0 15,8-3 0-15</inkml:trace>
  <inkml:trace contextRef="#ctx0" brushRef="#br2" timeOffset="78011.4619">2226 12558 76 0,'-38'-6'31'0,"2"5"-29"16,17 3-2-16,19-2-35 15,0 0-2-15</inkml:trace>
  <inkml:trace contextRef="#ctx0" brushRef="#br2" timeOffset="78394.4837">2823 12682 97 0,'-12'3'39'0,"12"-3"-1"15,0 0-11-15,21-15-25 16,4 2-2-16,6 0-2 15,7 3-1-15,1-4-2 16,12 12-29-16,-15-6-1 16,1 12-3-16,-14 0-1 15</inkml:trace>
  <inkml:trace contextRef="#ctx0" brushRef="#br2" timeOffset="78574.4941">2756 12915 91 0,'0'0'39'15,"0"19"-1"-15,17-30 0 16,18 2-37-16,9-2-3 16,11-10-6-16,22 7-27 15,-7-8-2-15,8 5-1 16,-6-2-2-16</inkml:trace>
  <inkml:trace contextRef="#ctx0" brushRef="#br2" timeOffset="80394.5983">3720 12490 45 0,'0'0'35'0,"-6"-19"1"16,6 19 0-16,-18-14-14 16,7 12-17-16,-7 3-2 15,2 7 0-15,-5 5 0 16,3 11 0-16,-3 5-1 15,3 10 1-15,1 5-1 16,3 10 0-16,2 2-1 16,9 4 0-16,5-4 0 15,9-4 0-15,7-7-1 16,5-10 1-16,4-15 0 15,7-13 1-15,-3-16 0 16,7-16 0-16,-4-15-1 0,-2-10 1 16,-3-10-1-1,-6-1 1-15,-5-3-1 0,-9 7-1 16,-6 2 1-16,-11 14-1 15,-7 10 0-15,-3 13 1 16,-10 14-2-16,0 7 0 16,4 11-2-16,-2 3-2 15,15 15-11-15,-2-15-21 16,25 7-3-16,2-11-1 15,20-1 1-15</inkml:trace>
  <inkml:trace contextRef="#ctx0" brushRef="#br2" timeOffset="80543.6068">4285 12704 76 0,'-19'8'31'0,"9"0"-23"16,-2-9-7-16,6-11-38 15,4-7 0-15</inkml:trace>
  <inkml:trace contextRef="#ctx0" brushRef="#br2" timeOffset="80895.6269">4504 12519 61 0,'-28'18'39'0,"5"14"-2"15,-4 1 2-15,10 12-28 16,-4 0-5-16,10 8 0 16,7-4-2-16,9 0 0 15,9-9-2-15,13-7 1 16,5-15-2-16,15-14 0 15,4-14 0-15,4-13 0 16,-1-9-1-16,-6-10 0 16,-7-5 0-16,-13-4 0 15,-9 4-1-15,-16 1 0 16,-17 8-1-16,-12 4-1 15,-2 11-1-15,-5 1-1 16,7 20-12-16,-6-9-19 0,16 11-2 16,5-4 0-16,24 4 0 15</inkml:trace>
  <inkml:trace contextRef="#ctx0" brushRef="#br2" timeOffset="81145.6412">5078 12471 81 0,'-11'23'41'0,"-13"-7"-3"16,13 9 1-16,-14-6-34 16,17 1-1-16,7-4-1 15,12-2 0-15,7-6-1 16,15-5 0-16,8-7-2 15,9-7 0-15,10-6-3 0,4-8-2 16,13 4-17-16,-16-18-18 16,3 5 0-16,-13-11-1 15,-7 8 1-15</inkml:trace>
  <inkml:trace contextRef="#ctx0" brushRef="#br2" timeOffset="81286.6493">5357 12407 93 0,'-45'69'41'16,"0"-3"0"-16,17 9-2 15,0-7-38-15,18-10-3 16,20 1-8-16,2-24-27 16,25-1-2-16,7-16-2 15,19-8-1-15</inkml:trace>
  <inkml:trace contextRef="#ctx0" brushRef="#br2" timeOffset="81699.6729">5999 12441 63 0,'0'0'37'0,"-15"-5"-2"15,-7 11 0-15,8 20-29 16,-6 4-2-16,2 11-1 16,-4 8-2-16,2 6 0 15,0 2-1-15,0-4-2 16,5-1-3-16,-6-20-16 15,15 0-13-15,-3-18-1 0,9-14-2 16,0 0 1-16</inkml:trace>
  <inkml:trace contextRef="#ctx0" brushRef="#br2" timeOffset="81857.682">5810 12657 58 0,'-6'-16'40'16,"6"16"-1"-16,0 0 1 16,0 0-18-16,0 0-16 15,31 8-2-15,-4-5-4 16,12-3-2-16,17 8-15 15,-2-15-21-15,16 5-2 16,-5-7-1-16,5 3 0 16</inkml:trace>
  <inkml:trace contextRef="#ctx0" brushRef="#br2" timeOffset="82225.703">6532 12382 82 0,'-21'12'40'16,"-10"3"-2"-16,2 18 3 15,-12 7-37-15,7 6-1 16,2 2 0-16,7 8 0 15,6-5 0-15,13-1-1 16,12-8 0-16,15-12-1 16,15-15 0-16,10-12-1 0,11-12 1 15,6-13-1-15,-2-8 1 16,-4-10-1-16,-9-4 1 15,-9-5 0-15,-16 2-1 16,-14 3 0-16,-11 5-2 16,-12 2 0-16,-5 12-5 15,-11-9-13-15,15 22-19 16,-9-6-2-16,13 11-1 15,11 7 0-15</inkml:trace>
  <inkml:trace contextRef="#ctx0" brushRef="#br2" timeOffset="82555.7219">6869 12057 63 0,'0'-17'41'0,"16"12"-1"16,-1 0 1-16,14 18-22 16,-4-2-13-16,12 8-1 15,4 2-1-15,3 14 0 16,-3 4-1-16,-1 8 0 15,-7 6-2-15,-5 11 0 16,-13 5 0-16,-9 9-1 16,-12 5-1-16,-9 2 1 0,-11 0-2 15,-9-7-2-15,2-2-2 16,-12-23-12-16,18 2-18 15,-5-27-6-15,12-11-2 16,1-23 1-16</inkml:trace>
  <inkml:trace contextRef="#ctx0" brushRef="#br2" timeOffset="83171.7571">3636 12130 52 0,'-16'6'36'16,"-6"20"-1"-16,-8 7-7 15,-1 29-9-15,-10 13-11 16,5 25-1-16,0 8-2 16,8 14 0-16,8 0-1 0,16-1-2 15,13-12-2-15,18-16-4 16,27-13-29-16,9-27-3 15,27-11-4-15,12-25-1 16</inkml:trace>
  <inkml:trace contextRef="#ctx0" brushRef="#br2" timeOffset="83733.7893">7667 12316 72 0,'0'0'38'0,"1"19"0"16,-13 4-1-16,3 25-33 16,-14 1-3-16,-1 12 0 15,0 5-1-15,3 5 0 16,3 1-2-16,6-12-5 15,17 2-24-15,0-26-6 16,12-7 0-16,-1-20 0 16</inkml:trace>
  <inkml:trace contextRef="#ctx0" brushRef="#br2" timeOffset="83900.7987">7551 12707 83 0,'-32'-19'41'16,"15"10"-1"-16,-2-14-7 15,21 10-26-15,8-3-3 16,19-1-1-16,17-1-6 15,4-16-21-15,20 12-16 16,1-10 1-16,11 6-2 16,-5-5 1-16</inkml:trace>
  <inkml:trace contextRef="#ctx0" brushRef="#br2" timeOffset="84350.8246">8783 11802 69 0,'-21'20'38'0,"-16"1"-5"16,0 24 1-16,-21 2-22 15,6 23-4-15,-9 7-1 16,13 12-2-16,0 4-1 16,15 5-1-16,11 0-1 15,21-4-1-15,20-7-1 16,19-17-2-16,24-2-5 15,3-26-24-15,25-3-10 0,3-15 0 16,8-5-1-16</inkml:trace>
  <inkml:trace contextRef="#ctx0" brushRef="#br2" timeOffset="87191.9871">9139 12197 39 0,'0'0'34'0,"-15"-6"3"16,0 5-2-16,0 11-17 15,-14-3-13-15,10 12 1 16,-8-2 0-16,3 15 0 0,-4 2-1 15,7 10 0-15,0 0-2 16,8 6-1-16,9-4 0 16,8-2-1-16,14-9 0 15,11-10-1-15,10-11 1 16,11-14-1-16,4-14 1 15,8-13 0-15,-7-8 0 16,0-10 1-16,-10-7-1 16,-11 0 0-16,-15-2 0 15,-12 5 0-15,-16 6-1 16,-15 8 0-16,-8 11 0 15,-8 6-1-15,0 11-1 16,2 6-1-16,10 14-4 16,3-11-22-16,26 12-11 0,-1-14 1 15,37 23-2-15</inkml:trace>
  <inkml:trace contextRef="#ctx0" brushRef="#br2" timeOffset="87373.9972">9777 12394 83 0,'-10'15'41'16,"-4"-17"-3"-16,4 1 1 16,-3-10-38-16,4-5-7 15,21 8-23-15,-5-9-10 16,11 2 1-16,3-5-2 15</inkml:trace>
  <inkml:trace contextRef="#ctx0" brushRef="#br2" timeOffset="87693.0157">10219 12109 53 0,'0'0'39'0,"-16"-10"0"16,2 24 1-16,-14-6-19 15,2 22-14-15,-6 8-1 16,8 13 1-16,-4 0-3 15,8 11 1-15,7-5-2 16,10-4 0-16,14-9-1 16,11-11-1-16,15-16 1 15,9-15-1-15,9-14 0 16,4-15-2-16,-3-11 2 0,-3-13-1 15,-7-3 1-15,-11-5-2 16,-15 2 1-16,-13 1-3 16,-10 7 0-16,-14 8-2 15,-4 12 0-15,-14 4-7 16,16 24-22-16,-15-6-7 15,13 14 0-15,0-3-1 16</inkml:trace>
  <inkml:trace contextRef="#ctx0" brushRef="#br2" timeOffset="88326.0519">10636 12114 63 0,'-7'-19'38'16,"19"-1"0"-16,7-7 0 0,14 4-27 16,11-9-9-16,2 4-1 15,5 2 1-15,0 9 0 16,-7 6 0-16,-6 11 0 15,-11 7-1-15,-8 11 1 16,-15 8-1-16,-10 5 0 16,-10 2 0-16,-6 8 1 15,-4-3 0-15,-1-3-1 16,4-5 0-16,3-5 1 15,11-10-2-15,9-15 1 16,16 8 0-16,12-15-1 16,8-4 0-16,7-1 0 0,-2 0 1 15,2 7-1 1,-7 7 1-16,-10 10 0 0,-13 13 0 15,-14 8 0-15,-13 5 0 16,-12 7 1-16,-5 0-1 16,-2-4 0-16,2-4-3 15,4-10-1-15,18-7-8 16,9-20-30-16,9-10 1 15,17-16-1-15,18-7-1 16</inkml:trace>
  <inkml:trace contextRef="#ctx0" brushRef="#br2" timeOffset="88625.069">11459 12039 93 0,'-24'17'39'16,"-5"-4"3"-16,7 12-6 15,3-7-34-15,1 0 0 16,7-2 0-16,13 1 0 15,7-2-1-15,12-2 0 16,8-1 0-16,4-1 0 16,6 3 0-16,3 2 0 15,-2 3-1-15,-6 2 1 16,-5 5 0-16,-11 3 0 15,-3 0-1-15,-6 3 2 16,-8-2-2-16,-5-1 1 16,-3-5-2-16,-2-6-1 15,0-3-3-15,-6-22-20 16,15 7-16-16,-7-10-1 0,10-4 0 15,-2-15-1-15</inkml:trace>
  <inkml:trace contextRef="#ctx0" brushRef="#br2" timeOffset="88799.079">11478 11987 102 0,'-16'-9'42'0,"0"1"2"16,16 8-2-16,18 2-39 15,3-3-3-15,13 0-3 16,9-2-2-16,16 11-11 15,-6-11-25-15,24 9 0 16,-10-5-1-16,13 8-1 16</inkml:trace>
  <inkml:trace contextRef="#ctx0" brushRef="#br2" timeOffset="89137.0983">12456 11994 80 0,'0'0'40'0,"0"0"0"16,-16 18 0-16,-13 8-36 16,-1 7-2-16,-6 10 0 15,-6 9 0-15,-10 7 0 16,1 2-1-16,1 2-2 15,4-8-2-15,11 0-3 16,2-29-13-16,22-2-21 16,11-24 0-16,15 3 0 15,6-23 0-15</inkml:trace>
  <inkml:trace contextRef="#ctx0" brushRef="#br2" timeOffset="89302.1078">12175 12231 88 0,'-13'-23'42'0,"-10"0"0"0,8 16 0 15,-5 2-33-15,20 5-4 16,-4 16-1-16,23-1-2 15,12-1-2-15,14-2-2 16,17 4-4-16,0-17-20 16,23 12-15-16,-2-13-2 15,11 4 0-15,-5-8-1 16</inkml:trace>
  <inkml:trace contextRef="#ctx0" brushRef="#br2" timeOffset="89947.1447">13024 11967 79 0,'15'-7'40'16,"0"-3"-1"-16,9 4 0 16,4-5-36-16,12-1-1 15,1 4 1-15,1 1 0 16,-3 3-1-16,-2 6 0 15,-9 5 0-15,-8 8-1 16,-12 7 1-16,-13 8-1 16,-16 7 0-16,-9 8 1 0,-8 4-1 15,-4 2 0-15,-2-1 1 16,5-2-1-16,9-8 0 15,10-2 0-15,15-10 0 16,13-11 0-16,18-7-1 16,14-10-2-16,14-4-1 15,5-18-11-15,23 13-22 16,-10-14-6-16,8 7 1 15,-7-10-3-15</inkml:trace>
  <inkml:trace contextRef="#ctx0" brushRef="#br2" timeOffset="90121.1546">13813 12220 96 0,'-18'11'41'16,"-3"-11"1"-16,11 4-2 15,-1-4-40-15,11-13-4 16,14 11-10-16,-3-17-26 15,13 8 0-15,-2-11-1 16,15 5 0-16</inkml:trace>
  <inkml:trace contextRef="#ctx0" brushRef="#br2" timeOffset="90309.1654">14145 11970 88 0,'0'0'40'0,"-15"26"2"0,-7-4-1 15,11 16-37 1,-5 7-1-16,4 5 0 0,-1 4-1 15,6 5-1-15,5-4-2 16,6-9-3-16,17 8-26 16,-7-24-10-16,14-3-2 15,-1-19 0-15</inkml:trace>
  <inkml:trace contextRef="#ctx0" brushRef="#br2" timeOffset="90909.1997">14440 11585 81 0,'5'-11'41'16,"12"13"0"-16,-2-3 0 16,12 14-35-16,1 0 0 15,10 11 0-15,-1 4-2 16,3 11 1-16,-7 6-2 15,-2 8-2-15,-10 3 1 16,-8 11-2-16,-13 1 1 16,-10 5-2-16,-12-1 1 0,-9-3-2 15,-4-4 1-15,-6-9-2 16,5-4-5-16,-8-25-20 15,20 2-15-15,-1-21 1 16,14-6-2-16,0-14 1 16</inkml:trace>
  <inkml:trace contextRef="#ctx0" brushRef="#br2" timeOffset="91983.2611">1799 13781 57 0,'1'-30'37'15,"3"13"-1"-15,-8-3-1 16,4 20-26-16,-6-11-3 16,6 11-2-16,-1 25 0 15,2 5 0-15,-1 7-2 16,4 10 1-16,-1 8-2 0,0 3 0 15,1 4-1-15,2-4 0 16,-4-2 1-16,3-9-2 16,-4-7 2-16,2-10-2 15,-2-9 1-15,-2-12 1 16,1-9-1-16,-3-10 0 15,2-14 1-15,-2-7 0 16,2-13-1-16,4-9 1 16,0-13 0-16,4-7 0 15,5-5 0-15,3 2 0 16,2 2 0-16,2 5-1 15,-2 10 0-15,3 9 0 16,-2 13 1-16,-3 16 0 16,0 11-1-16,-2 14 1 15,-3 9 0-15,-1 10 0 0,-5 9-1 16,0 7 1-16,-8 6 0 15,1 5-1-15,-8-2 0 16,-2-1 0-16,-3-3-1 16,-2-8-1-16,3-5-3 15,-4-13 0-15,13 3-10 16,-9-22-20-16,15 1-2 15,12-9-2-15,8 0 1 16</inkml:trace>
  <inkml:trace contextRef="#ctx0" brushRef="#br2" timeOffset="92203.2737">2363 13875 80 0,'0'0'37'0,"-5"26"1"16,-8-13-5-16,6 15-29 15,-5 3-1-15,4 6-1 16,1 3-1-16,3-2-2 16,9-2-1-16,4-12-5 15,22-2-31-15,-7-21 0 16,10-8-2-16,2-19 3 15</inkml:trace>
  <inkml:trace contextRef="#ctx0" brushRef="#br2" timeOffset="92337.2814">2446 13573 74 0,'-22'-3'35'0,"22"3"-29"16,0 0-6-16,19 5-36 15,14-13 0-15</inkml:trace>
  <inkml:trace contextRef="#ctx0" brushRef="#br2" timeOffset="92553.2937">3078 13736 83 0,'-29'13'42'0,"15"-1"-1"15,14-12-1-15,4-12-37 16,21-2-3-16,7-3-2 15,10 5-5-15,-5-6-30 16,13 12-1-16,-12-2-1 16,0 14-2-16</inkml:trace>
  <inkml:trace contextRef="#ctx0" brushRef="#br2" timeOffset="92721.3033">3050 13972 93 0,'-12'15'42'16,"12"-15"-2"-16,0 0 0 0,34-20-40 15,2 1-3-15,18 4-5 16,1-13-29-16,27 10-1 16,1-8-2-16,24 11-1 15</inkml:trace>
  <inkml:trace contextRef="#ctx0" brushRef="#br2" timeOffset="93251.3337">5364 13551 76 0,'-11'-23'40'15,"-15"-5"-1"-15,4 12-2 16,-9-2-32-16,1 9-1 16,-7 8-1-16,0 10-1 15,-3 13 1-15,1 16 0 16,2 11-1-16,7 13 1 15,4 6-1-15,11 4 0 16,7-2-1-16,18 0 1 0,15-13-2 16,15-15 0-16,17-15 0 15,14-18 0-15,10-18 0 16,5-13 1-16,-3-15 0 15,-10-10-1-15,-12-6 1 16,-15-4 0-16,-23 2-1 16,-23 0-1-16,-22 7 0 15,-17 4-1-15,-8 6-1 16,-9 3-1-16,4 12-3 15,-5-5-10-15,28 26-18 16,-6-4-5-16,23 10-2 16,12-4 0-16</inkml:trace>
  <inkml:trace contextRef="#ctx0" brushRef="#br2" timeOffset="93953.3738">7766 13367 58 0,'5'-16'40'0,"-5"16"-1"15,11-4 1-15,-11 4-32 16,0 30-5-16,0 3 0 16,-4 6-1-16,1 14 1 15,-4 6-3-15,-1 3 1 0,3 3-4 16,-6-13-8-16,11 3-27 15,-6-15-1-15,6-6-1 16,-1-20 0-16</inkml:trace>
  <inkml:trace contextRef="#ctx0" brushRef="#br2" timeOffset="94137.3843">7607 13606 94 0,'-2'17'42'0,"12"-16"1"15,18 10-6-15,5-13-36 16,15-9-3-16,14 3-3 0,2-14-26 16,18 8-11-16,0-9 1 15,13 8-3-15</inkml:trace>
  <inkml:trace contextRef="#ctx0" brushRef="#br2" timeOffset="103228.9043">8976 13322 42 0,'-4'-11'34'16,"4"11"-1"-16,-20-15-1 15,7 18-24-15,-14-3-1 16,8 12-1-16,-13-2 0 15,7 12 0-15,-7 0-2 16,4 9 0-16,2 0-2 16,7 10 0-16,1 2 0 15,10 6 0-15,8 2-2 0,9 0 2 16,9-1-2-16,6-6 1 15,10-10-1-15,7-12 1 16,8-14 0-16,7-13 0 16,-2-18 0-16,3-12 0 15,-3-13 0-15,-4-5 0 16,-9-4 0-16,-8 1 0 15,-13 0 0-15,-10 9-1 16,-13 5 0-16,-10 10 0 16,-9 9 1-16,-7 9-1 15,-6 7-1-15,1 4 0 16,5 7-4-16,-1-7-11 15,30 3-24-15,-14 13 2 16,14-13-3-16,24 9 1 16</inkml:trace>
  <inkml:trace contextRef="#ctx0" brushRef="#br2" timeOffset="103420.9151">9596 13534 82 0,'-13'24'42'0,"-9"-13"-1"15,7-2-1-15,-6-8-40 16,9-7-3-16,12 6-15 16,-2-14-22-16,12 2 0 15,-2-6-2-15,10 5 1 16</inkml:trace>
  <inkml:trace contextRef="#ctx0" brushRef="#br2" timeOffset="123199.0464">11812 13108 65 0,'-9'3'40'0,"-3"-8"-3"0,12 5-1 15,-14-18-26-15,21 4-5 16,7-8-1-16,9 2-1 15,6-7-1-15,9 3-1 16,3 2 0-16,1 2 0 16,-4 8 0-16,-5 8-1 15,-11 11 1-15,-8 11-1 16,-16 12 1-16,-13 5-1 15,-10 9 0-15,-9 5 1 16,-2 0-1-16,-1 0 0 16,3-4 0-16,8-7-1 15,12-8 2-15,14-10-2 16,15-10 1-16,15-7 0 15,11-6-1-15,8-7 1 16,5 1 0-16,0 3 1 0,-6 4-1 16,-9 7 1-16,-12 12-1 15,-17 11 0-15,-16 8 0 16,-13 11 0-16,-9 3 1 15,-6-1-2-15,1-2 0 16,4-8-2-16,10 0-6 16,5-27-29-16,27-5 1 15,3-22-3-15,23-10 0 16</inkml:trace>
  <inkml:trace contextRef="#ctx0" brushRef="#br2" timeOffset="123538.066">12576 13064 81 0,'0'0'39'16,"-23"-3"-1"-16,23 3 2 16,-22 18-38-16,14-2 1 15,-5 3-1-15,8 5-1 16,-5 2 0-16,9 1 0 15,4-1 0-15,8-1 0 16,8-5 0-16,3 2 0 16,8-7-1-16,6 3 1 15,2-1-1-15,-2 1 0 16,-5 3 0-16,-4 4 0 15,-8 4 0-15,-8 2-1 16,-11 9 2-16,-9-5-2 16,-5 0 1-16,-6-2-1 0,1-4-2 15,0-16-4-15,14 0-30 16,-6-26-1-16,15-6 0 15,0-19-2-15</inkml:trace>
  <inkml:trace contextRef="#ctx0" brushRef="#br2" timeOffset="123703.0754">12687 13087 90 0,'-29'-10'41'16,"10"15"1"-16,-1-1-2 16,20-4-34-16,0 0-3 15,25 11-2-15,13-13-2 16,11-13-6-16,20 8-31 0,-2-15-2 15,19 6 1-15,-4-10-3 16</inkml:trace>
  <inkml:trace contextRef="#ctx0" brushRef="#br2" timeOffset="125603.1841">1984 14899 43 0,'2'-19'36'16,"-2"19"0"-16,0 0-1 15,0 0-29-15,0 0-2 16,0 0 0-16,-2 27-1 15,3-2 1-15,0 12-3 16,-1 10 1-16,1 12-1 16,2 8 1-16,-2 2-2 15,0 5 1-15,3-4-1 16,0-7-1-16,0-10 1 0,0-11-1 15,2-15 1-15,1-16 0 16,-7-11-1-16,14-26 1 16,-5-13-1-16,-3-13 2 15,2-11-1-15,0-8 1 16,3-11-1-16,-3-3 0 15,1-2 1-15,4 2 1 16,2 4-1-16,0 7 1 16,5 11 0-16,3 9 0 15,1 11-1-15,4 17 2 16,-1 15-3-16,-1 17 1 15,-4 15-2-15,-4 14 1 16,-9 12-1-16,-8 9 0 16,-10 10 0-16,-10 4 0 0,-7 3 0 15,-9-2-1-15,-2-5 2 16,0-9-2-16,5-12-1 15,1-17-3-15,17-2-14 16,4-31-16-16,10 5-1 16,21-34 0-16,12 6-1 15</inkml:trace>
  <inkml:trace contextRef="#ctx0" brushRef="#br2" timeOffset="125836.1974">2598 15167 44 0,'9'16'35'0,"-9"-16"2"0,3 27-2 16,-10-7-30-16,7 8 0 15,-5 6-3-15,3 7 1 16,-4 4-2-16,5-1-2 15,1-1-1-15,2-13-4 16,12 1-20-16,-1-30-10 16,11-10 0-16,-1-26-1 15</inkml:trace>
  <inkml:trace contextRef="#ctx0" brushRef="#br2" timeOffset="125980.2056">2695 14846 45 0,'-37'-5'36'0,"0"3"2"16,12 9-4-16,6 3-25 15,19-10-40-15,0 0-4 16,29 0-3-16,12-5 0 16</inkml:trace>
  <inkml:trace contextRef="#ctx0" brushRef="#br2" timeOffset="126197.218">3208 14974 40 0,'-13'3'39'16,"13"-3"1"-16,0 0-3 0,18-22-18 16,8 7-20-16,6-4-2 15,9 9-7-15,-6-2-26 16,6 11-1-16,-11-2-2 15,-3 14 1-15</inkml:trace>
  <inkml:trace contextRef="#ctx0" brushRef="#br2" timeOffset="126348.2267">3160 15224 61 0,'-14'1'39'0,"14"-1"-1"15,18-10-1-15,11-16-49 16,19 7-24-16,4-11-1 0,15 4-3 15,9-8 1-15</inkml:trace>
  <inkml:trace contextRef="#ctx0" brushRef="#br2" timeOffset="127149.2725">4555 14788 31 0,'-7'-17'36'15,"-2"6"2"-15,-9-3-1 16,1 11-25-16,-11-2-5 16,1 12-2-16,-8 4-1 15,1 9-2-15,-6 7 0 0,4 10-1 16,-1 9 1-16,8 5-1 15,3 2 0-15,11 4-1 16,11-1 1-16,17-7 0 16,12-7-1-16,16-9 1 15,14-15-1-15,14-16 0 16,10-16 0-16,5-18 0 15,1-13 1-15,-8-8-1 16,-8-8 0-16,-14-5 3 16,-16 5-1-16,-22 4-1 15,-18 10 0-15,-20 8-1 16,-15 13-2-16,-15 1-3 15,10 17-30-15,-12-5-4 16,14 10 0-16,1-8-1 0</inkml:trace>
  <inkml:trace contextRef="#ctx0" brushRef="#br2" timeOffset="127316.2821">5167 14809 72 0,'-16'19'36'0,"0"-8"-35"16,-1-10-3-16,4-7-40 16,-5-4 2-16</inkml:trace>
  <inkml:trace contextRef="#ctx0" brushRef="#br2" timeOffset="129319.3966">6868 14854 40 0,'-11'-10'39'0,"17"-1"0"16,8-14-1-16,19-1-30 15,6-4-5-15,7 1 3 16,6 1-2-16,-2 9 2 15,-5 3-3-15,-5 10 0 16,-11 9 0-16,-10 7-2 16,-14 9-1-16,-11 10 1 15,-8 7-1-15,-10 1-1 0,-1 3 0 16,-4-3-1-16,3-2 0 15,8-8 1-15,11-5 1 16,11-11-1-16,12-8 1 16,13-6 0-16,6-3 1 15,3-2 0-15,1 2 0 16,-2 5 0-16,-8 8 0 15,-10 8 1-15,-12 9-1 16,-10 10 0-16,-11 1-1 16,-6 7 1-16,-2-3-2 15,-2-3-1-15,5-9-2 16,2-15-6-16,17-12-28 15,0 0-1-15,34-28-2 16,-7-11 2-16</inkml:trace>
  <inkml:trace contextRef="#ctx0" brushRef="#br2" timeOffset="129649.4155">7701 14689 70 0,'-18'-6'40'0,"6"11"0"15,-13-2-1-15,8 7-36 16,-4 3 0-16,6 7-1 15,3 2-1-15,2 1-1 16,8 2 1-16,10-1-1 16,3-2 0-16,10-2-1 15,11-5 1-15,6-5 0 16,2-4 0-16,7 0 0 0,-1-2 0 15,-5 3 0-15,-6 4 0 16,-7 5 1-16,-13 6-1 16,-9 7 0-16,-12 4 0 15,-5 0 0-15,-9 3-1 16,-4-5-1-16,2 2-3 15,-8-22-20-15,16 5-13 16,-3-20-2-16,17 4-1 16,-5-33 0-16</inkml:trace>
  <inkml:trace contextRef="#ctx0" brushRef="#br2" timeOffset="129815.425">7730 14693 81 0,'-17'-5'42'0,"17"5"1"16,0 0-2-16,0 0-37 15,21 3-6-15,7-17-4 16,27 4-33-16,-7-11-1 16,21 4-2-16,-1-10 0 15</inkml:trace>
  <inkml:trace contextRef="#ctx0" brushRef="#br2" timeOffset="130255.4502">8483 14588 55 0,'15'-27'40'0,"-7"0"-2"16,2 16 2-16,-10 11-34 15,0 0-1-15,-7 22-2 0,5 9 1 16,-7 11-2-16,3 11-2 15,0 9 1-15,0 9-1 16,1 2-1-16,2 6 0 16,2-3-2-16,2-8-2 15,13-2-4-15,-8-28-11 16,15 0-18-16,2-27-2 15,13-10 1-15,1-22 1 16</inkml:trace>
  <inkml:trace contextRef="#ctx0" brushRef="#br2" timeOffset="130528.4658">8932 14695 66 0,'-33'-10'41'16,"-3"18"-1"-16,-8 2 0 15,1 16-34-15,0 1-2 16,5 3-2-16,3 0-1 15,6 0 0-15,9-4 0 16,11 0 0-16,9-6 0 16,14-2-1-16,7-7 1 15,7-3 0-15,7-2 0 16,4-3-1-16,5-1 0 15,-1-1-1-15,3 2-2 16,-3-5-3-16,7 15-20 16,-12-16-14-16,7 9 0 15,-10-9-2-15,9 3 1 0</inkml:trace>
  <inkml:trace contextRef="#ctx0" brushRef="#br2" timeOffset="130973.4912">9301 14827 69 0,'-27'-2'42'0,"0"10"-2"16,-9-1 2-16,10 12-38 16,-8 2 0-16,4 7-1 15,1 1-1-15,6 4 0 16,9-4 0-16,5 0-1 15,11-10-1-15,10-7 1 16,8-11-1-16,7-9 0 0,5-8 0 16,6-9 0-1,-1-3 0-15,-1-4 1 0,-2-1-1 16,-6 3 0-16,-5 6 0 15,-7 6 0-15,-4 7 0 16,-12 11 0-16,14 7 0 16,-12 14 0-16,-1 12 0 15,1 13 0-15,-1 11-1 16,-2 8 2-16,-1 7-1 15,-2 3 0-15,-4-1 0 16,-5-3 0-16,-6-6 1 16,-5-10-1-16,-5-12 0 15,-4-14-1-15,-2-14-1 16,-2-17-2-16,9-5-6 15,-6-33-23-15,20 4-7 0,-1-23-2 16,15-5 0-16</inkml:trace>
  <inkml:trace contextRef="#ctx0" brushRef="#br2" timeOffset="131708.5333">9880 14883 59 0,'0'0'39'16,"7"13"-1"-16,-7-13 2 15,-19 27-37-15,10-9-1 16,0 9 0-16,-2 1 0 15,1 6 0-15,-1-4 1 16,3 4-1-16,2-7 0 0,1 1-1 16,2-10 0-16,6-6 0 15,-3-12 0-15,10-1-1 16,-1-10 0-16,4-8 1 15,1-4-1-15,2-6 0 16,-1-6 1-16,4 1-1 16,-4 0 1-16,0 2-1 15,-1 3 1-15,-4 5-1 16,-1 8 1-16,-9 16 0 15,13-11 0-15,-13 11 0 16,4 20-1-16,-2-3 1 16,2 3 0-16,1 1-1 15,6-5 1-15,4-4 0 16,6-6-1-16,9-8 1 15,4-7 0-15,7-9 0 0,3-1 0 16,-2-3 0-16,-2 1 0 16,-3 4-1-16,-8 3 1 15,-8 11 0-15,-9 7-1 16,-6 10 1-16,-8 9-1 15,-5 9 0-15,-1 3-1 16,-1 5-1-16,2 5-2 16,-2-9-7-16,22 11-18 15,-9-20-13-15,17-3 1 16,2-21-2-16</inkml:trace>
  <inkml:trace contextRef="#ctx0" brushRef="#br2" timeOffset="132309.5677">10952 14901 49 0,'0'-14'39'16,"0"14"-1"-16,-7-17 0 15,7 17-29-15,-20-1-5 16,6 2 1-16,-6 0-1 15,3 6 0-15,-3 1-1 16,6 1 1-16,-1 2-2 16,6 4 0-16,3-3-1 15,7 3 0-15,6-1-1 0,5 0 1 16,5 0-1-16,6 3 1 15,-2-1-1-15,3 3 1 16,-3-1 0-16,-2 6 0 16,-11 3-1-16,-1 3 2 15,-10-1-2-15,-6-1 1 16,-4 1-2-16,0-6 0 15,1-3-4-15,-2-20-7 16,14 0-28-16,0-13-1 16,15-4-1-16,1-20 0 15</inkml:trace>
  <inkml:trace contextRef="#ctx0" brushRef="#br2" timeOffset="132497.5784">11184 14703 79 0,'0'0'42'0,"0"0"-3"16,0 0 2-16,14-4-42 16,6-3-1-16,12 4-5 15,-4-11-31-15,16 7-1 16,2-8-1-16,9 5 0 15</inkml:trace>
  <inkml:trace contextRef="#ctx0" brushRef="#br2" timeOffset="132684.5889">11863 14312 73 0,'-28'8'42'0,"13"10"-2"15,-9 4 0-15,8 4-37 16,-3 16-3-16,-1 3-3 15,16 12-34-15,-13-4-2 16,14 6-3-16,-1-9 1 16</inkml:trace>
  <inkml:trace contextRef="#ctx0" brushRef="#br2" timeOffset="133330.6261">12085 15051 57 0,'0'0'40'0,"0"0"0"16,3-16 0-16,16 10-34 16,8-7-2-16,11 3 0 15,9-6-1-15,10 3 0 16,9-1-2-16,5 3 1 15,10-3-1-15,3 3-1 16,5 2 1-16,6 4-1 16,3 0 0-16,5 3 0 15,2-2 0-15,4 1 0 0,8-2 0 16,0 0 0-16,2-1 0 15,4-4 0-15,-2-4-1 16,-1 2 3-16,-3-4-2 16,-4 3 1-16,-12 3-1 15,-11 1 2-15,-16 5-3 16,-16 5 1-16,-15 7-2 15,-18 1-2-15,-16 7 0 16,-20-4-6-16,1 16-20 16,-27-16-10-16,0 8 0 15,-13-11 1-15</inkml:trace>
  <inkml:trace contextRef="#ctx0" brushRef="#br2" timeOffset="133938.6608">12688 14705 42 0,'-26'-2'33'16,"7"7"3"-16,-9-6-11 15,6 17-17-15,-15-5 1 16,7 11-1-16,-13-7 1 16,6 10-3-16,-10-7 0 15,3 6-2-15,-6-4 1 16,2 3-2-16,0-4 0 15,7 0 0-15,1-1-1 16,8-1-1-16,4-5 1 16,11 0-2-16,8 1 1 15,9-13 0-15,6 16-1 0,13-8 1 16,7-2 0-16,8 2-1 15,5 1 1-15,3 2 0 16,2 1 0-16,0 2-1 16,-1 5 1-16,-2 0-1 15,-4 5-1-15,-4-1 0 16,0 2-2-16,-4-7-2 15,12 11-15-15,-12-21-20 16,14 5 0-16,-5-17-3 16,12 1 1-16</inkml:trace>
  <inkml:trace contextRef="#ctx0" brushRef="#br2" timeOffset="155098.8711">10232 13308 46 0,'8'-12'35'16,"-6"0"1"-16,-12-7-9 16,12 8-17-16,-16-7-3 15,14 18 2-15,-28-23-3 16,10 17 0-16,-9 1-3 15,4 8 0-15,-4 6 1 16,-1 9-3-16,-4 7 2 16,1 10-2-16,-1 13 1 15,1 12-1-15,4 6 0 0,3 8 0 16,8-2 0-16,14-2 1 15,11-10-1-15,17-10 0 16,14-20-1-16,17-21 1 16,9-22-1-16,10-19 0 15,3-15 1-15,-2-13-1 16,-11-7 0-16,-16-6 0 15,-17 2-1-15,-24 4 1 16,-21 10-3-16,-23 6 1 16,-17 13-2-16,-13 5-1 15,2 15-2-15,-6-6-15 16,18 20-15-16,13-3-1 15,23 6 0-15,15 1 0 0</inkml:trace>
  <inkml:trace contextRef="#ctx0" brushRef="#br2" timeOffset="155616.9008">10746 13191 73 0,'-16'8'40'0,"8"7"0"16,8-15 1-16,0 0-32 16,24-8-5-16,12-5 0 15,10-10-1-15,12-1-1 16,7-5 0-16,9 3-1 15,-2 1 0-15,-1 10 0 16,-9 8 0-16,-12 15-1 16,-13 14 1-16,-12 14 0 0,-17 14-1 15,-18 9 0-15,-12 10 1 16,-9 3-1-16,-6 6 0 15,-5-1-1-15,4-1 0 16,-1-11-3-16,11 4-14 16,-2-29-22-16,17-5 0 15,5-20-4-15,8-15 2 16</inkml:trace>
  <inkml:trace contextRef="#ctx0" brushRef="#br2" timeOffset="248561.2169">2878 7558 75 0,'3'-20'38'0,"0"2"-3"16,-4-10 2-16,2 6-29 0,-14-9-2 16,1-4-1-16,-12-2-1 15,-5 10 1-15,-18 3-2 16,-9 13 1-16,-14 13 0 15,-10 17-1-15,-11 18-1 16,2 25 1-16,-2 20-1 16,3 14 0-16,12 10-1 15,15 0-1-15,23-1 1 16,22-7-1-16,27-17 0 15,24-24-1-15,33-27 1 16,27-32-1-16,23-27 2 16,11-23 0-16,6-24 0 15,-1-15 0-15,-8-14 0 16,-17-1 0-16,-20-1 0 0,-24 10 1 15,-25 10-2-15,-20 15 1 16,-19 19-1-16,-16 26 0 16,-15 28 0-16,-8 33 0 15,-6 31 0-15,-1 23-1 16,7 23 0-16,10 8-3 15,17 7-2-15,10-15-10 16,35-7-24-16,5-30 0 16,28-20-1-16,7-25-1 15</inkml:trace>
  <inkml:trace contextRef="#ctx0" brushRef="#br2" timeOffset="248982.241">2958 6392 101 0,'-157'-27'39'16,"-4"49"0"-16,-21 41-2 15,7 44-33-15,-8 40-1 16,23 33 0-16,16 21-1 15,29 28 1-15,28 22-3 16,38 6 2-16,50-6-2 16,47-14 0-16,39-28 0 15,33-31 0-15,41-48 0 16,28-55 0-16,29-62 2 0,25-57-1 15,11-49 0 1,-1-41 2-16,-7-30-1 0,-24-20 0 16,-39-12 0-16,-40-6 0 15,-59 0 0-15,-61 3-1 16,-57 5-1-16,-57 5 0 15,-52 4-2-15,-50 9-1 16,-21 21 0-16,-14 30-1 16,7 44-2-16,9 32-12 15,30 64-20-15,30 29-3 16,54 44 1-16,51 30-2 15</inkml:trace>
  <inkml:trace contextRef="#ctx0" brushRef="#br2" timeOffset="251935.4099">23654 10331 63 0,'-44'-2'33'16,"-18"2"-3"-16,-15-1-1 15,-12 3-27-15,-19 0-2 16,-12 3 2-16,-20-3 1 15,-12 3 2-15,-18-4 1 16,-14 5-1-16,-19-6 1 16,-7 7 0-16,-22-4-1 15,-6 9 0-15,-14-3-2 16,-13 5-1-16,-8 1 0 0,-6 3-1 15,-8 5-1-15,-7 5 0 16,-5 2 0-16,-1 1 1 16,-4 4 0-16,5 0 0 15,3 1-1-15,6-3 2 16,6-5-1-16,20-6-1 15,19-7 0-15,18-8-2 16,27-2-4-16,10-19-28 16,32-1-4-16,17-9 0 15,18 2-2-15</inkml:trace>
  <inkml:trace contextRef="#ctx0" brushRef="#br2" timeOffset="252322.432">15697 10529 90 0,'11'22'36'0,"-7"4"0"15,7 12-8-15,-15 4-27 16,3 15 0-16,-5 13-2 15,2 13 1-15,-6 18-1 16,1 21 0-16,-5 13 1 16,0 17 0-16,-5 16 0 15,1 17 0-15,-3 14 2 16,-2 19-1-16,-6 17 1 15,1 65 0-15,-7-16 0 16,2 27-3-16,-2 24 1 0,1 27-1 16,-1 26 0-16,4 18-1 15,4 19 0-15,6-47-2 16,4 31 2-16,3-19-2 15,6-208 2-15,1 7-1 16,-1-21 0-16,-3 1-13 16,14-35-19-16,-5-7-2 15,12 38-2-15,4-88 1 16</inkml:trace>
  <inkml:trace contextRef="#ctx0" brushRef="#br2" timeOffset="253057.474">16289 11206 70 0,'6'12'35'16,"-6"1"0"-16,8 18-1 15,-9 7-32-15,2 12 2 16,-3 16-1-16,2 14 3 16,-9 9-2-16,2 9 0 15,-10-4 0-15,1 1-1 16,-2-13 1-16,5-11-2 15,-2-13 0-15,7-15-3 16,4-17 2-16,9-16 0 0,8-16-2 16,5-12 0-16,5-11 1 15,4-9-1-15,1-6 1 16,1-3-1-16,1-4 0 15,-1 3 4-15,0 6-3 16,-4 7 2-16,1 12-2 16,-2 11 3-16,-4 13-3 15,-3 14 0-15,-3 14 0 16,-8 14-2-16,-7 10 2 15,-9 7-2-15,-8 1 2 16,-8 0-2-16,-4-5 1 16,-7-4 2-16,-2-11-2 15,-2-16 0-15,5-13-2 16,0-31-17-16,18-6-17 15,2-26-1-15,13-10-3 0,4-23 1 16</inkml:trace>
  <inkml:trace contextRef="#ctx0" brushRef="#br2" timeOffset="253433.4955">16659 10902 94 0,'-67'37'35'15,"-17"12"1"-15,-4 30-1 16,-5 15-34-16,-2 27 1 0,3 18 0 16,11 25-2-16,9 7 2 15,24 8 0-15,24-5-1 16,25-18 0-16,32-29 0 15,28-34-3-15,33-42 3 16,30-49 1-16,25-49 1 16,9-37-2-16,-1-30 1 15,-5-23 1-15,-18-16-1 16,-20-7 0-16,-34 0-2 15,-37 3-3-15,-39 18 0 16,-34 10 1-16,-22 25-4 16,-27 18 0-16,-9 39-4 15,-17 12-14-15,15 38-12 16,-2 19-1-16,26 25-2 15,21 7 0-15</inkml:trace>
  <inkml:trace contextRef="#ctx0" brushRef="#br2" timeOffset="254199.5394">17668 11346 48 0,'-1'-11'34'0,"1"11"2"15,0 0-13-15,-13-6 8 16,13 6-22-16,3 12-3 15,2 1-2-15,-4 3 0 0,6 13-1 16,-5 10 0-16,2 13 1 16,-5 14-2-16,-3 11 0 15,-4 9 0-15,-1 11 0 16,-6 2 0-16,-1-4-1 15,4-11 1-15,2-10-3 16,5-20 2-16,4-13 0 16,5-22-1-16,-4-19 0 15,19-26 0-15,-8-16 0 16,2-14 0-16,-4-11 0 15,-2-13-1-15,-2-12 2 16,0-10-1-16,-4-2 1 16,0 0-2-16,5 5 2 15,2 6-2-15,5 11 2 0,5 14-2 16,5 15 1-16,11 18 0 15,3 20 0-15,6 16 0 16,4 14 0-16,1 12 1 16,-2 11-1-16,-3 7 1 15,-7 7-1-15,-15 4 0 16,-12 1 1-16,-18-2-1 15,-20-4 2-15,-11-4-3 16,-14-11 1-16,-7-3-3 16,-4-15-4-16,18 0-26 15,-4-20-6-15,21 0-1 16,12-12-3-16</inkml:trace>
  <inkml:trace contextRef="#ctx0" brushRef="#br2" timeOffset="254800.5737">18410 12042 72 0,'0'-14'37'0,"-10"-2"0"15,10 16-2-15,-33-16-27 16,13 19-1-16,-14-1-1 16,1 13 0-16,-7 6-3 15,3 7 1-15,-1 6-1 16,2 4-1-16,8 2 0 15,8 1 0-15,9-3-1 16,11-7 0-16,11-6 0 16,11-10 0-16,11-13-1 15,5-10 0-15,6-14 0 0,1-6 0 16,-1-8 0-16,-3-3 0 15,-9-2 0-15,-8 6 0 16,-5 6 0-16,-10 6 0 16,-9 23 1-16,0 0-2 15,-17 9 1-15,4 16 0 16,0 9-2-16,3 1 0 15,9 7-3-15,3-9-3 16,25 5-25-16,-3-24-5 16,22-3-1-16,7-26-1 15</inkml:trace>
  <inkml:trace contextRef="#ctx0" brushRef="#br2" timeOffset="255018.5862">19080 11508 78 0,'-29'-50'38'16,"-1"22"-1"-16,-17 15-1 15,7 29-27-15,-17 19-2 16,10 25 1-16,-6 12-4 16,11 13-2-16,7 8 0 15,9 5-1-15,17-3-1 16,9-9-4-16,19-3-7 15,3-24-30-15,11-7 4 16,-5-22-2-16,6-13-2 16</inkml:trace>
  <inkml:trace contextRef="#ctx0" brushRef="#br2" timeOffset="255191.5961">18589 12008 101 0,'-13'-12'41'0,"26"8"0"16,6-13-2-16,31-6-38 15,8 0-5-15,8-11-11 16,19 6-23-16,-4-10 0 16,8 3-1-16,-13-2-1 15</inkml:trace>
  <inkml:trace contextRef="#ctx0" brushRef="#br2" timeOffset="255409.6086">19448 11393 79 0,'-20'16'41'0,"-7"3"-2"15,6 18 2-15,-8 3-26 16,6 16-9-16,0 8-3 16,3 11-1-16,-3 6 1 15,6-1-3-15,4-1-1 16,3-7-2-16,9-2-4 15,-4-22-32-15,18-1 1 16,-7-27-1-16,11-6-2 16</inkml:trace>
  <inkml:trace contextRef="#ctx0" brushRef="#br2" timeOffset="255567.6176">19193 11884 72 0,'-19'-17'41'0,"19"17"-2"15,-13-17 1-15,28 23-15 16,17-17-25-16,10-7-8 15,18 7-28-15,1-8-1 16,15 6-3-16,-8-5 3 16</inkml:trace>
  <inkml:trace contextRef="#ctx0" brushRef="#br2" timeOffset="255904.6369">19520 11960 96 0,'-13'12'39'16,"24"2"1"-16,5-16-1 15,24-4-35-15,4-6-1 16,6-3-1-16,1-3-1 16,-3-2 1-16,-8 2-1 15,-8-2 0-15,-13 2-1 16,-16 5 3-16,-13 0-3 15,-9 8 3-15,-10 1-3 16,-5 8 1-16,-7 4-1 16,-4 9 1-16,4 8-1 15,0 4-1-15,4 10 1 16,10-2-2-16,9 1 3 15,11-3-1-15,18-5-1 16,9-11-2-16,20-2-3 0,-1-22-27 16,22 0-7-16,-3-17 0 15,11-1-2-15</inkml:trace>
  <inkml:trace contextRef="#ctx0" brushRef="#br2" timeOffset="256093.6477">20161 11746 80 0,'0'0'43'15,"-14"13"-3"-15,14-13 3 16,17-2-18-16,2 0-21 16,7-2-6-16,6-3-3 15,6 8-10-15,-9-9-25 16,3 10 0-16,-18-5 1 0,-5 15-1 15</inkml:trace>
  <inkml:trace contextRef="#ctx0" brushRef="#br2" timeOffset="256213.6546">20089 11981 76 0,'-29'19'40'15,"17"-2"-1"-15,12-17 0 16,19-2-18-16,24-14-56 16,-5-14-4-16,22 2 0 15,3-10-1-15</inkml:trace>
  <inkml:trace contextRef="#ctx0" brushRef="#br2" timeOffset="256731.6842">21011 11567 83 0,'0'0'38'16,"0"0"-1"-16,-26 6 1 15,14 9-31-15,-13 2-4 16,1 12 3-16,-5 7-1 15,4 11-1-15,0-2 1 16,10 6-2-16,8-8 1 16,16-1-2-16,15-15 0 15,12-9-3-15,10-16 2 16,7-11 0-16,5-14-1 15,-2-9 3-15,-5-8-3 16,-8-5 0-16,-17-3-1 16,-11 1 0-16,-12 2-2 15,-13 1 0-15,-4 11-3 0,-10 3-5 16,8 24-17-16,-15-3-12 15,11 15 1-15,-3 2-2 16,15 11 2-16</inkml:trace>
  <inkml:trace contextRef="#ctx0" brushRef="#br2" timeOffset="256881.6928">21516 11711 92 0,'0'0'30'0,"-27"-12"-23"15,20 1-3-15,4-5-38 16,9-1-4-16</inkml:trace>
  <inkml:trace contextRef="#ctx0" brushRef="#br2" timeOffset="257181.7099">21884 11552 79 0,'-26'24'41'0,"-14"0"-1"16,3 10 4-16,-10-2-22 15,13 12-14-15,5-1-3 16,14 2-2-16,9-5 0 16,14-6-2-16,19-10 1 15,12-10-4-15,11-15 3 0,4-13-1 16,5-10 0-1,-7-6 2-15,-7-5-2 0,-9-3 0 16,-14-1-2-16,-14 2 0 16,-8 4-3-16,-14-3-5 15,5 19-16-15,-20-8-17 16,6 14 2-16,-10-1-1 15,10 11 1-15</inkml:trace>
  <inkml:trace contextRef="#ctx0" brushRef="#br2" timeOffset="261361.949">5831 14690 59 0,'7'-14'38'16,"-7"14"-2"-16,0 0-5 15,-28-11-27-15,10 15 1 16,-7 5-1-16,0 12 0 15,-5 8-2-15,1 10-1 16,-1 7 0-16,4 7 0 16,8 4 0-16,7-3-1 15,11-3 0-15,8-7 0 16,10-11-2-16,14-17 3 15,10-15 0-15,8-13 0 0,2-15 0 16,-1-12 0-16,-7-9 1 16,-7-6 1-16,-12-3 2 15,-15 3-3-15,-12 6-1 16,-13 6-1-16,-5 7 0 15,-9 11-1-15,0 13-3 16,-5 0-5-16,17 26-19 16,-7-10-11-16,19 12-3 15,0-4 3-15</inkml:trace>
  <inkml:trace contextRef="#ctx0" brushRef="#br2" timeOffset="261699.9684">6283 14658 54 0,'-15'0'42'0,"15"0"-1"16,-27 5 0-16,26 10-19 15,1-15-17-15,13-10-2 16,8 1 0-16,6-2-1 15,9-2 0-15,5 0 0 16,3-3 0-16,-1 3-1 16,-5 3 0-16,-3 4 0 15,-10 12 0-15,-5 10 0 16,-12 15-1-16,-13 16 0 15,-10 14-1-15,-9 17-1 16,-5 6 0-16,-2 7-1 16,2 0-2-16,0-15-8 0,22 1-7 15,-6-39-11-15,31-6-11 16,6-31-3-16,28-20 1 15</inkml:trace>
  <inkml:trace contextRef="#ctx0" brushRef="#br2" timeOffset="262928.0386">22333 11555 66 0,'0'0'37'0,"-5"11"0"16,5-11-2-16,15 6-12 0,-15-6-16 15,35-8-3-15,-5-1 0 16,13-1-2-16,4-2 1 15,5-2-2-15,1 2 0 16,-6 4 0-16,-5 6-1 16,-12 8 1-16,-13 10-1 15,-17 10 0-15,-14 10 1 16,-11 12 1-16,-11 7-1 15,-2 4-2-15,-1 4-1 16,-1-7-3-16,16 8-15 16,-5-19-18-16,22-1 0 15,2-20-5-15,25-5 4 16</inkml:trace>
  <inkml:trace contextRef="#ctx0" brushRef="#br2" timeOffset="263459.069">22935 11522 89 0,'0'-17'38'0,"14"13"1"16,-1-6-1-16,16 3-32 0,-6-1-4 15,5 2 0-15,-1 2-1 16,0 3 0-16,-7 4 0 16,-6 6-1-16,-10 3 0 15,-10 5 1-15,-10 5-1 16,-7 3 1-16,-8 3-1 15,1 3 3-15,-2-4-2 16,6-2 1-16,7-1-1 16,12-6 2-16,11-7-3 15,12-4 2-15,13-3-2 16,7-3 0-16,5 1 0 15,-2-1 0-15,-2 4 1 16,-7 3-1-16,-12 8 1 16,-12 5-3-16,-14 5 3 0,-10 3-3 15,-11 2 3-15,-3 0-4 16,0-1 1-16,-1-4-4 15,13-2-4-15,0-17-14 16,20-7-15-16,0 0 1 16,36-6-2-16,-4-14 2 15</inkml:trace>
  <inkml:trace contextRef="#ctx0" brushRef="#br2" timeOffset="263762.0863">23492 11635 76 0,'-10'-22'40'0,"10"22"-2"16,-29-16 1-16,16 23-20 15,-8-3-13-15,5 5-3 0,4 0-1 16,8 3 0-16,5 0-1 16,10 2 2-16,6 0-3 15,5 1 3-15,2 0-3 16,-1 1 3-16,2 0-3 15,-6 4 2-15,-5 2-1 16,-5 1-4-16,-9 1 4 16,-5 1-4-16,-6 3 2 15,-6-5-3-15,1 1 2 16,-11-9-5-16,13 5-6 15,-8-22-10-15,22 2-16 16,-12-7 0-16,12 7-1 16,13-34 2-16</inkml:trace>
  <inkml:trace contextRef="#ctx0" brushRef="#br2" timeOffset="263913.0949">23499 11666 102 0,'-14'-28'40'0,"10"9"0"16,-6-5-4-16,20 11-28 15,-1-3-4-15,15 2-4 16,17 5-10-16,-2-16-10 15,31 10-19-15,-7-5-2 16,13 7-2-16,-7 2 0 16</inkml:trace>
  <inkml:trace contextRef="#ctx0" brushRef="#br2" timeOffset="264498.1284">19646 12574 83 0,'0'-20'40'0,"0"20"-1"0,0 0-1 15,0 0-34-15,-23 34-1 16,8 10 0-16,0 12-2 15,-5 12-2-15,2 8 0 16,3-1-2-16,8 4-4 16,-4-22-16-16,25 3-14 15,0-24 1-15,17-12-2 16,2-26 1-16</inkml:trace>
  <inkml:trace contextRef="#ctx0" brushRef="#br2" timeOffset="264762.1435">19945 12726 78 0,'-13'-28'37'15,"-4"19"-1"-15,-22 1-5 0,7 23-20 16,-17 1-4-16,6 12-1 16,-4 2-1-16,6 6-1 15,5-7-2-15,11 4 1 16,10-8-2-16,14-3 1 15,13-4-1-15,9-5 0 16,9-3-1-16,7-3 0 16,4-1-1-16,4-6-1 15,3 3-1-15,-1-9-5 16,8 12-14-16,-13-18-17 15,8 10 1-15,-11-13-2 16,10 5 2-16</inkml:trace>
  <inkml:trace contextRef="#ctx0" brushRef="#br2" timeOffset="265196.168">20254 12784 68 0,'-13'-6'39'0,"-13"-4"-1"16,5 10 1-16,-8-10-18 15,0 20-15-15,-3 1-2 16,1 12 0-16,-3 0-1 15,5 11 0-15,1-3-1 16,8 3 0-16,8-2 0 16,14-6-1-16,5-7 0 15,10-9-1-15,12-8 0 16,5-7 0-16,5-9 1 15,2-8-2-15,-1-2 1 16,-3-5 0-16,-5 1 0 16,-6 3 0-16,-4 3 0 0,-8 6-1 15,-14 16 1-15,12-7-1 16,-16 21 1-16,-3 11 0 15,-4 15-1-15,-3 11 1 16,-1 11 0-16,-4 10 0 16,0 5 0-16,-1 1-1 15,-4-3 1-15,-2-5 0 16,4-12 0-16,-4-11 0 15,2-15-1-15,2-22-1 16,5-13-3-16,4-27-7 16,18 0-8-16,-6-31-11 15,23 2-7-15,4-22-3 16,18 0 1-16</inkml:trace>
  <inkml:trace contextRef="#ctx0" brushRef="#br2" timeOffset="265747.1999">20572 12750 79 0,'9'14'40'0,"-9"-14"0"16,0 20 0-16,0-20-23 16,-10 23-13-16,-3-1-1 15,-1 10-1-15,-6 3 1 16,-1 6-1-16,-1-2 0 15,2 2-1-15,2-8 1 16,8-4-1-16,4-11-1 16,6-18 1-16,13 0-1 0,5-19 0 15,8-12 0-15,4-5 0 16,0-6 0-16,1-4 0 15,-1 5 0-15,-2 2 0 16,-9 9 0-16,-3 9 0 16,-8 9 1-16,-8 12-1 15,0 0 0-15,5 22 0 16,-8-2 0-16,-1 4 0 15,1 4 0-15,8-2 1 16,4-3-1-16,4-3 0 16,7-9 0-16,9-8 0 15,4-4 0-15,9-11 0 16,2-8 0-16,1-5 1 15,-2 1-1-15,0-3 0 16,-8 5 0-16,-5 4 0 0,-9 5 0 16,-9 8 0-16,-12 5 0 15,2 17 0-15,-9 4 0 16,-6 5-1-16,-1 8-1 15,1-1-2-15,4 5-3 16,-3-13-6-16,16 9-7 16,-4-34-7-16,36 14-6 15,-6-29-7-15,21-5 0 16,3-16 1-16</inkml:trace>
  <inkml:trace contextRef="#ctx0" brushRef="#br2" timeOffset="265926.2101">21709 12433 79 0,'-14'15'43'15,"-19"12"-3"-15,-4 25 1 16,-16 1-13-16,4 14-25 16,4 8-4-16,3 1-2 15,14 4-6-15,-5-19-10 16,24 11-12-16,-1-22-10 15,19-3 1-15,5-18-3 16</inkml:trace>
  <inkml:trace contextRef="#ctx0" brushRef="#br2" timeOffset="266271.2298">21845 12788 93 0,'-31'11'40'16,"5"12"0"-16,-11-6-2 15,13 7-31-15,-4 1-3 16,9 0 0-16,6-4-2 16,9-2 0-16,10-6-1 15,5-1 0-15,6-3 0 16,1 1-1-16,1 2 1 15,-3-1-1-15,-5 5 1 16,-1 2-1-16,-7 1 1 16,-4 2-1-16,-4 1 0 15,-3-2 0-15,-2-1-1 16,-3-6-1-16,3 2-3 15,-4-11-3-15,12 10-10 16,-15-23-8-16,17 9-9 0,3-12-6 16,6 0 0-16,1-12 1 15</inkml:trace>
  <inkml:trace contextRef="#ctx0" brushRef="#br2" timeOffset="267292.2882">23768 12748 76 0,'0'0'37'15,"0"0"-3"-15,0 0-4 16,-21 4-18-16,6 1-5 16,-13-4-2-16,-2 5 0 15,-16-1-1-15,-10 3 0 16,-15-2 0-16,-10 2-1 15,-9 1 0-15,-6 1-1 16,-8 2 0-16,-1-1-1 16,-1 2 0-16,4 0 0 15,6-1-1-15,6 0 0 16,14-4-1-16,13-3 0 15,17-2-2-15,8-6-1 16,25-1-4-16,3-15-12 0,34 8-17 16,2-12-2-16,14 7-2 15,3-7 1-15</inkml:trace>
  <inkml:trace contextRef="#ctx0" brushRef="#br2" timeOffset="267743.314">22762 12718 83 0,'0'0'37'0,"21"-2"-11"15,-21 2 4-15,0 0-20 16,-32 19-3-16,4 0-1 16,-15-2 0-16,-2 8-2 15,-11-1 0-15,7 2 0 16,1-1-1-16,11-2 0 15,11-1-1-15,21-3 0 16,17-4-1-16,22-5 0 0,15-3 0 16,11-1-1-16,8-1 0 15,3-1-1-15,-2 2 0 16,-7-1-2-16,-3 6-3 15,-19-11-11-15,8 16-14 16,-19-12-9-16,4 3 0 16,-7-10-2-16</inkml:trace>
  <inkml:trace contextRef="#ctx0" brushRef="#br2" timeOffset="268658.3664">15896 13720 57 0,'-3'-10'36'0,"3"10"0"15,0 0-2-15,-13 39-25 16,-4-4-3-16,4 19 0 15,-5 3-2-15,4 16 0 16,-5 2-1-16,6 5-1 16,1-7 0-16,7-2-1 15,0-14 0-15,8-9-1 16,-1-14 1-16,6-12 0 15,-8-22 0-15,16 5 0 16,-9-23 0-16,0-6 0 16,-2-8 0-16,3-6-1 0,-2-4 1 15,4-1-1 1,5 1 0-16,4 3 0 0,5 10 0 15,2 6 0-15,6 11 0 16,2 10 0-16,2 11 0 16,-4 10 0-16,-2 9 0 15,-6 5 0-15,-6 7 0 16,-8 5 0-16,-12-1 0 16,-10 2 1-16,-11-3-1 15,-8-6 0-15,-7-8 0 16,-5-9 0-16,1-10-2 15,4-16-2-15,14-2-7 16,-2-29-11-16,30 3-16 16,-1-13 0-16,24 4-2 15,0-10 1-15</inkml:trace>
  <inkml:trace contextRef="#ctx0" brushRef="#br2" timeOffset="269021.3871">16279 14308 51 0,'10'23'39'16,"3"-17"-1"-16,11-1-1 16,3-24-14-16,8 1-20 15,8-10 0-15,3-4 0 16,-6-2-1-16,-1 1 0 15,-8-2 0-15,-13 8 1 16,-12 1-2-16,-13 10 2 0,-12 5-2 16,-10 8 0-16,-7 7 1 15,-7 10-1-15,-1 6 0 16,-1 10-1-16,2 5 2 15,6 4-2-15,9 0 1 16,11 1 0-16,10-5 0 16,15-4-1-16,16-5-2 15,14-16-3-15,24 5-8 16,-4-27-9-16,25 12-10 15,-7-20-8-15,15 6-2 16,-8-15 2-16</inkml:trace>
  <inkml:trace contextRef="#ctx0" brushRef="#br2" timeOffset="269301.4031">17170 14106 53 0,'-11'-10'40'0,"11"10"-1"16,-23-10 1-16,11 18-13 15,-8-5-22-15,-6 11 0 16,-8 7-2-16,-3 9 1 16,-1 6-2-16,5 4 0 15,4 0 0-15,8-1-1 16,10-3-1-16,16-7-1 15,18-8-1-15,10-15-4 16,19 0-8-16,-5-18-8 16,27 12-11-16,-15-19-7 15,13 11-1-15,-15-12 2 0</inkml:trace>
  <inkml:trace contextRef="#ctx0" brushRef="#br2" timeOffset="270034.4451">17526 14221 87 0,'0'0'37'0,"-4"-19"0"15,4 19-7-15,0 0-25 16,-20-4 0-16,0 6-1 16,-4 8 0-16,-8 4 0 15,-4 8 0-15,-1 5 0 16,0 1-1-16,5 2-1 15,6-1 0-15,11-5-1 16,11-4 0-16,15-10-1 0,12-7 0 16,13-10-1-16,4-9 1 15,5-6 0-15,3-4-1 16,-4-3 1-16,-5 2 0 15,-8 0 0-15,-7 5 0 16,-8 5 0-16,-9 4 0 16,-7 13 0-16,0 0 0 15,0 0 0-15,-2 14-1 16,-2 5-1-16,-1 3-1 15,5 5-2-15,-2-4 0 16,8 7-2-16,-5-11-4 16,20 5-8-16,-21-24-5 15,35 8-4-15,-17-25-3 0,17 6 3 16,-11-21 5-16,19 4 1 15,-14-11 4-15,2-5 26 16,6 14 7-16,-18-12 10 16,8 19 4-16,-18-10 0 15,5 26-3-15,-24-11 1 16,10 18 1-16,-12 16-17 15,0 5-4-15,-3 5-2 16,0 11-1-16,1 5-2 16,5 5 1-16,1-1-1 15,7 0-1-15,6-5 0 16,9-7 0-16,9-13-1 15,10-9 0-15,6-15 0 16,8-11 0-16,4-11 0 0,1-11 0 16,-1-4 0-16,-7-6 0 15,-7 0 0-15,-5 2 1 16,-11 4-1-16,-6 10 0 15,-10 10 0-15,-5 20 0 16,0 0 0-16,-16 5-1 16,4 20-2-16,-3 3-2 15,8 15-6-15,-13-10-5 16,21 17-9-16,-14-20-5 15,22 10-3-15,-5-22-9 16,18 1 2-16</inkml:trace>
  <inkml:trace contextRef="#ctx0" brushRef="#br2" timeOffset="270523.473">18747 14075 59 0,'-30'7'42'16,"5"8"-3"-16,-17-2 2 16,8 8-19-16,-4-5-19 15,0 2 0-15,4-3-2 0,11 3 1 16,4-5-1-16,13-1 0 15,6-12 0-15,17 13 0 16,9-10 0-16,5-1 0 16,5 1-1-16,0 1 1 15,0 4-1-15,-6 2 1 16,-6 5-1-16,-7 3 1 15,-7 4-1-15,-10 7 0 16,-8 0 1-16,-7 3-1 16,-5-2 0-16,-2-2 0 15,2-2-2-15,-2-7-1 16,9-3-2-16,1-17-4 15,12 1-10-15,10-21-8 0,18 3-5 16,-7-21-7-16,19 1-1 16,-3-13 2-16</inkml:trace>
  <inkml:trace contextRef="#ctx0" brushRef="#br2" timeOffset="270860.4923">18882 14221 61 0,'-17'19'41'15,"14"11"-1"-15,-2-13 1 16,24 8-17-16,2-21-20 15,15-4 0-15,11-9-2 16,5-4 0-16,2-6-1 16,-3-5 0-16,-7-1 0 15,-9 1 0-15,-10-1 0 0,-14 2-1 16,-16 3 1-1,-12 4-1-15,-10 4 1 0,-7 8 0 16,-9 8 0-16,-1 10 0 16,-1 11 0-16,2 7 0 15,7 9 0-15,12 4 0 16,10 1 0-16,16-1-1 15,14-9-1-15,17-11-3 16,18-5-6-16,3-26-5 16,30 5-21-16,-12-36 8 15,28 12-5-15,-13-26-6 16,13 6-4-16</inkml:trace>
  <inkml:trace contextRef="#ctx0" brushRef="#br1" timeOffset="280581.048">20071 14162 65 0,'0'0'38'0,"14"-3"-2"16,-14 3 1-16,-3 22-31 15,-8-2-5-15,2 5 1 16,-4 5 1-16,2 6-1 16,0 1 1-16,1 1-1 15,2-3 0-15,2-3 0 16,4-6-1-16,3-2 0 15,2-9 0-15,-3-15 0 16,20 2 0-16,-4-18-1 16,5-7 1-16,5-9-1 15,0-6 0-15,6-3 0 0,-2-1 1 16,0 4-1-16,-4 6 0 15,-2 12 0-15,-11 10 0 16,-1 16 0-16,-10 9 0 16,-2 16 0-16,-9 9-1 15,0 8 0-15,0 4-1 16,-1-5-1-16,15 0-3 15,4-17-3-15,22 0-23 16,0-25-6-16,17-7 0 16,4-22 1-16</inkml:trace>
  <inkml:trace contextRef="#ctx0" brushRef="#br1" timeOffset="280836.0626">20784 14176 69 0,'-12'-4'38'16,"-16"3"0"-16,-2 22 0 15,-9 0-29-15,4 14-3 16,2 2-1-16,7 7-2 15,9-4 0-15,11 3-2 16,11-8 1-16,13-7-1 16,10-11 0-16,5-10-1 15,8-11 0-15,-2-9 0 16,0-9 0-16,-6-5-1 15,-6-4 1-15,-12-5-2 16,-5 5-2-16,-11-8-5 16,-1 14-30-16,-14-7 0 15,2 11-1-15,-9-4 0 16</inkml:trace>
  <inkml:trace contextRef="#ctx0" brushRef="#br1" timeOffset="281482.0998">21266 14342 76 0,'12'-13'39'0,"9"10"-2"15,-4-8-1-15,11 7-30 16,-3-5-4-16,7 1 0 0,3-2 0 16,7-3-1-16,1 0 0 15,2-4-1-15,1 0 1 16,-3-3-1-16,-7 2 0 15,-5-2 1-15,-8 2-1 16,-11 2 0-16,-10 3 1 16,-12 4-1-16,-11 7 1 15,-7 10-1-15,-7 7 1 16,-5 11 0-16,-5 10-1 15,2 9 1-15,3 4-1 16,7 3 1-16,7-1-2 16,12-6-1-16,12-7-1 0,10-14-4 15,22-4-28 1,2-23-2-16,17-2 0 0,4-18-2 15</inkml:trace>
  <inkml:trace contextRef="#ctx0" brushRef="#br1" timeOffset="281685.1114">22182 14097 22 0,'0'0'33'0,"-21"24"1"16,-4-4-1-16,0 16-12 15,-12-9-4-15,7 12-12 16,-7-3 0-16,5 7-1 15,-2-4-3-15,5-3-1 16,6 0-4-16,-5-19-20 16,15 7-9-16,1-14-2 0,12-10 3 15</inkml:trace>
  <inkml:trace contextRef="#ctx0" brushRef="#br1" timeOffset="281844.1205">21844 14366 80 0,'3'-19'37'0,"-11"-9"-1"16,8 28-5-16,-7-17-22 15,7 17-3-15,-4 14-2 16,13 6 0-16,4 4-3 15,6 2-1-15,13 1-4 16,1-13-7-16,20 2-26 16,-2-20-1-16,14-6-1 15,-3-24 0-15</inkml:trace>
  <inkml:trace contextRef="#ctx0" brushRef="#br1" timeOffset="282029.1311">22509 13660 68 0,'-29'35'39'15,"-8"13"-3"-15,9 26 3 16,-7 0-18-16,7 17-19 16,7 2-3-16,6-3-2 15,13 6-21-15,-4-22-14 16,11-4 1-16,-6-24-3 15,11-5 3-15</inkml:trace>
  <inkml:trace contextRef="#ctx0" brushRef="#br1" timeOffset="282193.1405">22241 14264 58 0,'-16'-28'39'0,"-7"-4"-1"16,17 16 1-16,1-11-17 16,17 17-18-16,11 4-5 15,13-7-32-15,21 12-3 16,3-10-1-16,22 9-2 15</inkml:trace>
  <inkml:trace contextRef="#ctx0" brushRef="#br1" timeOffset="282510.1583">23439 13902 89 0,'-8'-12'39'0,"8"12"-1"16,-7 11-2-16,3 15-31 15,-1 7-3-15,-1 13 0 16,-2 9-1-16,1 9-1 16,-4 4 0-16,4 0-1 15,4-2-1-15,-2-14-5 16,18-1-31-16,-13-21 1 0,12-5-1 15,-12-25-2-15</inkml:trace>
  <inkml:trace contextRef="#ctx0" brushRef="#br1" timeOffset="282693.1691">23358 13996 87 0,'-18'-26'39'0,"-2"-2"0"16,20 28-2-16,-10-15-28 15,22 12-5-15,12-3 0 16,12 2-3-16,12-4-2 15,8-4-2-15,9 3-4 16,-6-12-25-16,7 16-6 16,-17-9-1-16,-5 15 0 0</inkml:trace>
  <inkml:trace contextRef="#ctx0" brushRef="#br1" timeOffset="282864.1786">23229 14203 88 0,'-13'7'40'0,"37"-2"0"15,18-22 1-15,33-1-35 16,3-9-6-16,10-13-9 16,6 13-30-16,-10-4 2 15,-2 12-4-15,-22-2 0 16</inkml:trace>
  <inkml:trace contextRef="#ctx0" brushRef="#br1" timeOffset="283765.2304">16341 15603 55 0,'0'0'39'0,"-24"-6"-1"16,10 8 0-16,-16-10-32 16,2-3-2-16,-5-7-1 15,-4-2 1-15,-10-8-2 16,0-4 1-16,-9-7-2 0,-1-5 1 15,3-7-1-15,4 0 1 16,7-8-1-16,12-2-1 16,15-2 1-16,16-2-1 15,19-1 0-15,14 1 2 16,10 9-2-16,6 0 2 15,6 15-2-15,-3 11 2 16,-6 16-3-16,-12 18 3 16,-11 20-2-16,-16 18-1 15,-18 22 0-15,-16 20 0 16,-18 16 1-16,-11 16 1 15,-6 4 0-15,-6 5-2 16,5-9 2-16,11-10-1 0,17-18 1 16,20-19 0-16,29-28-1 15,26-27-3-15,26-25 0 16,20-31-7-16,27-4-28 15,-1-21-1-15,12 0-1 16,-9-14 0-16</inkml:trace>
  <inkml:trace contextRef="#ctx0" brushRef="#br1" timeOffset="284276.2597">17159 15124 53 0,'12'-6'40'16,"-12"6"-1"-16,0 0 0 15,-32 15-19-15,2 12-16 16,-4 5-3-16,1 6 1 16,-3 2-1-16,6 1 0 0,3-4 0 15,14-5 0-15,9-9 0 16,13-10-1-16,16-10 1 15,9-6 0-15,10-1 0 16,5-1 0-16,-3 3-1 16,0 2 1-16,-12 7 0 15,-8 8 0-15,-15 7-1 16,-12 7-1-16,-11 2 2 15,-10 1-3-15,-2-2 1 16,-5-7-2-16,10-3-1 16,3-20-6-16,16 0-22 15,13-23-5-15,18-4-2 16,4-19 1-16</inkml:trace>
  <inkml:trace contextRef="#ctx0" brushRef="#br1" timeOffset="284539.2747">17643 15200 69 0,'-16'11'39'0,"0"23"0"15,-14-9-1-15,12 13-26 16,-5-1-8-16,11 6 0 16,6-5-1-16,10 0-2 15,16-8 0-15,11-8 0 16,10-9 0-16,4-8 1 15,1-12-1-15,-2-6-1 16,-7-7 1-16,-8-7 1 16,-15-2-2-16,-11-3 0 15,-14 4-2-15,-15 1-3 16,-6 9-4-16,-16-10-22 0,6 18-10 15,-12 0 0-15,9 16-1 16</inkml:trace>
  <inkml:trace contextRef="#ctx0" brushRef="#br1" timeOffset="285290.3176">16228 16354 64 0,'-3'-16'39'0,"3"16"-2"15,0 0 1-15,-2 23-34 16,2 1 0-16,1 15-2 0,-3 10 0 16,2 10 0-16,-2 10 0 15,1 10 0-15,-3 3-2 16,3-2 2-16,-4-8-1 15,5-9 1-15,0-11-2 16,1-13 1-16,1-13 0 16,-2-26 0-16,0 0-1 15,10-35 0-15,-4-9 1 16,-2-9-2-16,2-13 2 15,0-11-1-15,1-12 0 16,1-2 1-16,2 0-2 16,2 8 2-16,4 2-2 15,3 11 2-15,3 13-2 0,7 14 2 16,2 17-2-16,8 18 0 15,1 16 1-15,-1 6 0 16,-1 10 0-16,-4 8-1 16,-8 5 2-16,-14 6-2 15,-14 5 1-15,-17 3-1 16,-19 2 1-16,-9-2 0 15,-14-3-1-15,-2-1-1 16,1-5-2-16,3-14-5 16,23 4-17-16,2-30-11 15,34-2-4-15,0 0 1 16,29-16 0-16</inkml:trace>
  <inkml:trace contextRef="#ctx0" brushRef="#br1" timeOffset="287025.4169">16917 17110 30 0,'0'0'32'0,"9"-24"-4"15,-9 24 1-15,0-29-19 16,0 29-4-16,-10-24 0 16,10 24-1-16,-21-15-1 15,9 15 1-15,-6 0-1 0,-1 6-1 16,-5 1 1-16,4 7 0 15,-4-2-1-15,2 5 0 16,5 0 0-16,5 2-1 16,5 0 0-16,7 3-1 15,7-3 1-15,7 1-1 16,6-5-1-16,9-2 1 15,2-3-1-15,4-7 0 16,2-5 0-16,-4-8 1 16,1-5-1-16,-5-5 0 15,-5-3 0-15,-2-1 1 16,-8 1-1-16,-9 1 1 15,-3 4-1-15,-3 6 0 16,1 12 0-16,-11-1 0 0,3 14 0 16,0 4 0-16,4 9-1 15,1 1-4-15,13 16-21 16,-9-16-10-16,20 3-4 15,-5-16 2-15</inkml:trace>
  <inkml:trace contextRef="#ctx0" brushRef="#br1" timeOffset="287311.4333">17658 16657 58 0,'-17'-24'38'0,"-12"-8"0"0,9 20 0 15,-19 1-34-15,11 11-1 16,-2 13-1-16,2 16 1 16,0 12-1-16,3 12 0 15,1 10 0-15,2 5 0 16,4 6-1-16,6 0 0 15,2 0-1-15,8-9-2 16,10 1-3-16,-1-19-5 16,17-1-28-16,-11-21 1 15,10-9-3-15,-9-22 0 16</inkml:trace>
  <inkml:trace contextRef="#ctx0" brushRef="#br1" timeOffset="287484.4432">17265 17078 74 0,'-13'0'40'0,"-1"-7"-2"15,26 7-1-15,0-8-34 16,15-2-2-16,11-6-1 16,6-6-4-16,13 3-3 15,-8-14-31-15,19 12 2 16,-11-10-3-16,6 6 1 15</inkml:trace>
  <inkml:trace contextRef="#ctx0" brushRef="#br1" timeOffset="287693.4551">17876 16552 61 0,'-10'5'39'16,"-8"-2"-1"-16,10 25 0 16,-10 0-30-16,10 12-5 15,0 8-1-15,3 15 0 16,0 7-2-16,3 3 1 15,2 2-2-15,-1-5-1 16,7 2-5-16,-10-11-30 16,17-4 0-16,-12-26-1 15,13-6-1-15</inkml:trace>
  <inkml:trace contextRef="#ctx0" brushRef="#br1" timeOffset="287874.4655">17746 16989 80 0,'0'0'40'0,"-10"10"-2"16,18 0-2-16,4-9-35 16,6-3-2-16,11 1-3 15,-1-13-27-15,16 13-6 16,-9-13-2-16,15 6 0 15</inkml:trace>
  <inkml:trace contextRef="#ctx0" brushRef="#br1" timeOffset="288498.5012">18043 17087 70 0,'-22'15'40'0,"15"5"0"16,7-20 0-16,16 7-36 15,9-11-3-15,13-4 0 16,6-7 0-16,6 1 0 16,1-3-1-16,1 0 1 15,-8 0-1-15,-8-1 1 16,-15 0 0-16,-8 6-1 15,-11-2 1-15,-8 1-1 16,-9 2 0-16,-8 8 0 16,-2-2 0-16,-5 11 0 15,-1 8 0-15,1 2 0 16,2 10 0-16,5 4 1 0,7 4 0 15,6-6 0-15,11 4 0 16,12-11 0-16,9-9 0 16,9-8 0-16,9-11 0 15,6-9-1-15,1-4 1 16,-2-3-1-16,-7 0 0 15,-1 1 0-15,-12 9 1 16,-3 8-1-16,-10 9 0 16,-7 10-1-16,-4 9 0 15,-5 7 1-15,0 6 0 16,-1 3-1-16,0-3 1 15,1-2 0-15,2-7 0 16,3-9 1-16,-1-18 0 0,0 0 0 16,15-9 0-16,-2-14 0 15,-3-3 0-15,0-8 1 16,0-3-1-16,4 0 0 15,-4-3 0-15,2 8-3 16,4-3 1-16,1 5-4 16,7 6-1-16,3-4-10 15,29 16-25-15,-10-8 0 16,25 15-1-16,-4-14 1 15</inkml:trace>
  <inkml:trace contextRef="#ctx0" brushRef="#br1" timeOffset="288821.5196">19283 16832 78 0,'16'10'43'0,"6"-18"-3"16,21 1 0-16,4-13-41 16,13-5-2-16,11 3-2 15,-3-4-3-15,10 20-23 0,-21-7-8 16,-3 20 1-16,-26-5 0 15</inkml:trace>
  <inkml:trace contextRef="#ctx0" brushRef="#br1" timeOffset="288979.5286">19405 16993 57 0,'-34'19'41'16,"7"-16"-1"-16,27-3 1 16,0 0-19-16,38-20-21 15,14 0-1-15,12-5-7 16,19 8-27-16,-5-11-4 15,15 9-2-15,-10-9-1 16</inkml:trace>
  <inkml:trace contextRef="#ctx0" brushRef="#br1" timeOffset="289639.5664">20221 16458 64 0,'0'0'37'16,"-4"-14"0"-16,4 25 0 16,-9 6-32-16,3 10-1 15,-2 6-2-15,4 8 1 16,-2 9 0-16,2 4 0 15,0 8-1-15,0 6 1 16,3-2-1-16,1-3 0 16,3-4 0-16,2-7-1 15,0-8 0-15,2-10 0 16,1-12-1-16,-8-22 1 15,18-3-1-15,-8-19 1 16,0-15-1-16,-3-9-1 0,0-13 2 16,-1-10-2-16,0-15 1 15,-4-5 0-15,2-6 0 16,1 4 0-16,1 0 1 15,7 8-1-15,1 8 0 16,8 13 1-16,7 16-1 16,8 12 1-16,4 15-1 15,9 14-1-15,2 12 1 16,-2 8 0-16,-1 7 0 15,-6 7-1-15,-13 7 1 16,-8 5-1-16,-18 7 1 16,-16 1 0-16,-17 3 1 15,-17 1-2-15,-14-4 1 16,-8-5 0-16,-6-3-2 15,1-13 0-15,11-4-3 0,6-24-7 16,28 10-19-16,3-27-8 16,35 6-3-16,9-16 2 15</inkml:trace>
  <inkml:trace contextRef="#ctx0" brushRef="#br1" timeOffset="290601.6214">20691 16911 50 0,'16'-14'32'15,"-9"-7"1"-15,7 18-6 0,-14 3-21 16,0 0-1-16,-10-4 1 16,7 22 0-16,-8 0 0 15,4 9 0-15,-2 3-2 16,4 8-1-16,-1 3 0 15,6 4-1-15,-1 2 0 16,5-2 0-16,0-2-1 16,2-4 0-16,3-3-1 15,-3-8 1-15,6-12-1 16,-5-6 1-16,4-10-1 15,-11 0 0-15,16-25 0 16,-6 3 0-16,-5-6 0 16,4 1 0-16,-5-2 0 0,5-1 0 15,2 6 0-15,0 3 0 16,3 9 0-16,4 4 0 15,1 11 0-15,3 8 0 16,0 6 1-16,-1 6-1 16,-4 7 1-16,-6 6-1 15,-7 0 1-15,-8 2-1 16,-7-3 1-16,-10-4 0 15,-4-5-1-15,-2-7-1 16,-4-8-1-16,0-8-2 16,7-6-2-16,-1-15-16 15,20 0-16-15,-5-10-1 16,17-5-1-16,3-4 0 15</inkml:trace>
  <inkml:trace contextRef="#ctx0" brushRef="#br1" timeOffset="290999.6442">21139 17204 66 0,'0'0'37'15,"17"10"1"-15,-17-10-11 16,24 1-21-16,-9 0-1 15,9 3-1-15,-2-1 0 16,0 2-1-16,-1-3 0 16,-2 2 0-16,-6-5-1 15,-2-1 0-15,-11 2-2 0,0 0 1 16,6-20 0-16,-10 6 0 15,-3-2-1-15,-1-4 0 16,-2 3 0-16,1-2 0 16,-5 7 1-16,-1 4-1 15,-4 10 1-15,-1 7-1 16,-4 8 2-16,1 13-1 15,1 7 0-15,2 3 0 16,10-1 0-16,9-2-1 16,12-9 0-16,15-8-3 15,19-7-5-15,0-22-24 16,28-4-9-16,-9-15-1 15,15-3-1-15</inkml:trace>
  <inkml:trace contextRef="#ctx0" brushRef="#br1" timeOffset="291409.6676">21987 16788 69 0,'-16'-30'39'0,"5"13"-2"15,-14-9-12-15,6 19-20 16,-8 6-2-16,7 11 0 15,-4 13-1-15,2 13 1 16,0 11-2-16,2 7 1 16,3 9-1-16,6 1 0 15,6 7-1-15,2-3-2 16,10 0-8-16,-7-11-26 15,19 0-3-15,-15-17-1 16,11-3 1-16</inkml:trace>
  <inkml:trace contextRef="#ctx0" brushRef="#br1" timeOffset="291600.6786">21654 17236 44 0,'-26'-29'41'16,"12"10"-2"-16,-3-2 1 15,17 21-19-15,-8-14-14 16,18 11-4-16,9-1-2 15,11 0-1-15,9-1-3 16,7-3-3-16,11 7-7 16,-9-11-26-16,13 10 3 15,-13-11-3-15,4 11 3 16</inkml:trace>
  <inkml:trace contextRef="#ctx0" brushRef="#br1" timeOffset="292186.7121">22119 17086 76 0,'-8'-10'37'0,"8"10"-7"15,-18 2 1-15,18-2-23 16,-20 19-3-16,9-3-2 15,-5 4 0-15,5 9-1 16,-1 2 1-16,4 5-1 16,2 2 0-16,6-3-1 15,4-3 1-15,6-8-1 16,5-5 0-16,7-11-1 15,4-10-1-15,5-16 0 16,2-6 0-16,-6-7 0 16,0-4-1-16,-7-3 2 15,-6 0-2-15,-9 1 2 0,0 6-1 16,-11 10 1-16,-2 4 0 15,8 17 0-15,-20-8 1 16,20 8-1-16,-13 16 0 16,13-3 1-16,3 1-1 15,6-3 0-15,5 1 0 16,2-3 1-16,6-3-1 15,-1-3 0-15,2 2 0 16,-4-1 0-16,-1 2 0 16,-2 2 1-16,-7 3 0 15,0 0-1-15,-4 4 0 16,-4 1 0-16,0 0 0 15,-2 3-1-15,0 1 2 16,-2-7-2-16,2-2 1 0,1-11 0 16,0 11 1-16,0-11-1 15,6-14 1-15,2-3 0 16,0-7-1-16,3-4 1 15,-1-1-1-15,3-3 0 16,-2 2 0-16,0 0 0 16,3 7 0-16,-4 0-2 15,8 5 0-15,4-2-3 16,17 10-8-16,-8-15-16 15,21 9-11-15,-1-10-1 16,20 4 2-16</inkml:trace>
  <inkml:trace contextRef="#ctx0" brushRef="#br1" timeOffset="292728.7431">22906 17212 48 0,'-21'-5'39'16,"12"10"-1"-16,-6-11-15 15,15 6 3-15,-2 10-18 0,12-3-4 16,4-4 0-16,11-2 0 15,3-2-1-15,7-4-1 16,-3-5 1-16,4-1-1 16,-5-2-2-16,-6-5 1 15,-5 0-1-15,-11 2 1 16,-8-3-1-16,-9 5 0 15,-5 0 1-15,-8 5-1 16,-5 4 0-16,-3 6 1 16,-5 6-1-16,-3 4 1 15,-1 10 0-15,1 7 1 16,3 5 0-16,7 6 0 15,10 4 0-15,9-3-1 0,17-4 1 16,16-8-1-16,16-6-1 16,14-17-3-16,15-6-4 15,7-15-5-15,18 4-8 16,-19-14-24-16,15 2 0 15,-17-6-2-15,0 6 3 16</inkml:trace>
  <inkml:trace contextRef="#ctx0" brushRef="#br1" timeOffset="292892.7525">23620 17416 90 0,'0'0'44'0,"0"0"1"15,0 0-4-15,7-13-45 0,-5-3-7 16,15 12-12-16,-12-13-19 15,6 9-2-15,-6-3-2 16,-5 11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51:52.8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20002 11768 17 0,'0'0'26'16,"0"0"3"-16,0 0-4 15,-5-13-6-15,5 13-1 16,0 0-5-16,0 0 1 15,0 0-4-15,0 0-4 16,0 0-1-16,1 9-2 16,-1-9-1-16,-2 25-3 15,2-9 1-15,0 6-2 16,0 1 3-16,0 6-4 15,0 1 3-15,0 2-2 16,1-4 2-16,2-2 0 16,-2-2 0-16,0-3 0 15,2-6 0-15,-3-15 0 16,5 12 1-16,-5-12-1 0,10-15 0 15,-1-4 1-15,-4-6 0 16,3-3 0-16,1-8 1 16,-1-2 3-16,-3-2-3 15,2 3 1-15,-3-1-1 16,0 6 1-16,-2 3-2 15,1 5 1-15,-2 6-2 16,4 3-2-16,2 5 2 16,6 1 0-16,5 2 0 15,8-2 0-15,12 3-3 16,2-8-9-16,16 6-24 15,-6-4 0-15,4 3-1 16,-11-2-1-16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55:36.9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2T21:56:17.506"/>
    </inkml:context>
  </inkml:definitions>
  <inkml:trace contextRef="#ctx0" brushRef="#br0">1355 1063 42 0,'0'0'31'15,"0"0"2"-15,0 0-2 16,15-59-21-16,-15 59-2 15,0 0-4-15,0 0 0 16,0 0 0-16,0 0 1 0,0 0-1 16,-3 58-1-16,18 25 1 15,0 19-2-15,-14 7 0 16,-3 21 0-16,-5 13 0 15,-4 8-1-15,1-3-2 16,-1-35 2-16,4-11-2 16,3-14 2-16,5-20-1 15,0-24 0-15,8-16 0 16,4-27 0-16,-1-19 1 15,2-23 0-15,-4-19 0 16,-3-19-1-16,-4-18 3 16,-4-14-3-16,-2 47 3 15,-3-8-2-15,-2-1 2 16,-1-5-2-16,0 1 1 0,1-4 1 15,0 5-3 1,4-1 2-16,1 4-1 0,7-7 0 16,-2 4 0-16,6-1-1 15,6 9 0-15,3 2 1 16,11 12 0-16,-28 54 0 15,67-84-1-15,-67 84 0 16,84-28 1-16,-84 28-1 16,87 20 0-16,-87-20 1 15,62 60 0-15,-56-28-1 16,15 75 1-16,-31 18-1 15,-25 6 1-15,-30-5-1 16,-39-39 2-16,4-6-6 16,9-24-2-16,50-38-22 0,4-16-11 15,37-3 0-15,-7-28-1 16</inkml:trace>
  <inkml:trace contextRef="#ctx0" brushRef="#br0" timeOffset="593.0339">2314 1968 85 0,'-14'-4'37'0,"-11"0"1"16,-2 11-1-16,-12 1-32 15,-2 11 0-15,-9 3-2 16,3 11 1-16,-8 8-2 16,8 3 0-16,2 5 0 15,11 2-1-15,10-9 0 16,16 1 0-16,14-12 0 0,16-9-1 15,11-15 1-15,13-13 0 16,10-11 0-16,4-12-1 16,3-8 1-16,-5-7 0 15,-7-3 0-15,-7 2 0 16,-7 4 0-16,-13 5 0 15,-8 7-1-15,-7 12 1 16,-9 17-1-16,-14 4 0 16,-1 21 0-16,-3 10-1 15,2 7 0-15,1 6-1 16,4 3-1-16,7-5-2 15,17-2-4-15,3-22-29 16,31-10-2-16,8-21 0 16,20-8 0-16</inkml:trace>
  <inkml:trace contextRef="#ctx0" brushRef="#br0" timeOffset="848.0485">3156 1498 71 0,'4'-51'40'16,"-8"5"-1"-16,4 46 2 15,-19-78-12-15,19 78-24 16,-35-51-2-16,19 42 1 16,-36 10-2-16,-14 30-2 15,4 29 1-15,-5 30 0 16,11 24-3-16,5 14 1 15,20 10 0-15,21-21-2 16,8-6-3-16,12-2-4 0,-7-19-29 16,22-9-1-16,-9-26 0 15,10-10 0-15</inkml:trace>
  <inkml:trace contextRef="#ctx0" brushRef="#br0" timeOffset="1051.0601">2588 2027 100 0,'-33'-10'40'0,"18"12"-1"16,15-2 1-16,0 0-38 16,29 0 0-16,21-13-1 0,20-4-4 15,12-12 0-15,18-4-5 16,-3-14-15-16,17 3-17 15,-10-7 3-15,-3 3-4 16,-14-2 4-16</inkml:trace>
  <inkml:trace contextRef="#ctx0" brushRef="#br0" timeOffset="1261.0721">3576 1354 109 0,'-19'-7'39'15,"-4"15"0"-15,2 17-10 16,0 20-24-16,-2 20-3 15,3 20 0-15,-4 16-1 16,3 12 0-16,-4 3-1 0,2 3-2 16,3-7 0-16,5-9-6 15,15-3-22-15,-4-28-11 16,17-12 3-16,-1-31-4 15</inkml:trace>
  <inkml:trace contextRef="#ctx0" brushRef="#br0" timeOffset="1457.0833">3290 1991 107 0,'0'0'39'15,"-14"0"2"-15,31 5-5 16,9-11-35-16,15-5-2 0,14-2-3 15,1-10-8-15,15 9-28 16,-3-7 2-16,7 10-2 16,-14-3-1-16</inkml:trace>
  <inkml:trace contextRef="#ctx0" brushRef="#br0" timeOffset="2059.1178">3752 2062 102 0,'-1'10'39'15,"14"2"-1"-15,7-15-7 16,14 3-28-16,6-4-1 16,12-3 0-16,2-7 0 0,5-2-1 15,-7-1 1-15,-7-5-1 16,-10 2 0-16,-12-2 0 15,-13 1-1-15,-16 4 0 16,-16 4 0-16,-12 9 0 16,-10 6 1-16,-6 10-1 15,-3 7 0-15,1 11 1 16,2 7 0-16,9 6-1 15,10 0 1-15,12-3 0 16,18-7 0-16,16-8-1 16,18-10 1-16,18-10-2 15,11-15 2-15,10-7 1 16,3-2-1-16,0-6 1 0,-5 3-2 15,-8 1 2-15,-13 5-1 16,-10 7 0-16,-16 10 0 16,-7 12-1-16,-11 6 0 15,-6 9-1-15,-5 5 1 16,-5 4-2-16,3 2 2 15,-3 3-1-15,3-7 0 16,1-9 0-16,3-6 2 16,3-10 0-16,1-10 0 15,9-14 1-15,-3-9-1 16,4-6 1-16,-3-10 0 15,6-7 1-15,2-2-2 16,0-2 1-16,1 4-2 16,2 2-1-16,5 5-1 15,-1 2-3-15,17 13-17 0,-5-9-19 16,16 16-1-16,-3-7-1 15,17 9-1-15</inkml:trace>
  <inkml:trace contextRef="#ctx0" brushRef="#br0" timeOffset="2293.1312">5314 1717 111 0,'29'-13'41'0,"-4"-5"-1"16,12 4-2-16,0-4-40 15,5-7-4-15,13 7-6 16,-7-4-26-16,8 7-1 15,-9 0 0-15,1 10-1 16</inkml:trace>
  <inkml:trace contextRef="#ctx0" brushRef="#br0" timeOffset="2463.1409">5298 1949 117 0,'-8'17'42'0,"8"-17"1"16,34-6-3-16,26-17-41 0,7-16-4 15,27 0-32-15,-3-8-4 16,17 2 1-16,-4-3-2 16</inkml:trace>
  <inkml:trace contextRef="#ctx0" brushRef="#br0" timeOffset="3228.1846">6745 1168 96 0,'0'0'37'0,"0"0"1"16,-9-55 0-16,9 55-36 15,0 0 2-15,-18 6-2 16,29 32 2-16,-5 30-2 0,-1 24 1 16,-24-6-1-16,15 24-1 15,-2 4 0-15,6-1 0 16,9-29 0-16,0-11-1 15,2-17 1-15,-1-11-1 16,0-17 1-16,-2-16 0 16,-8-12-1-16,0-36 0 15,-10-7 0-15,-2-13 2 16,-6-15-2-16,-1-22 2 15,9 41-2-15,0-8 0 16,-3-3 1-16,3-4 0 16,3 2 0-16,3 1-1 15,0 0 1-15,4 2-1 16,8 0 1-16,3-1 1 0,0 7-1 15,10-1 0-15,-21 57-1 16,65-84 0-16,-65 84 0 16,81-51 0-16,-34 40 0 15,-2 11 0-15,-45 0 1 16,84 29 1-16,-84-29-1 15,57 55 0-15,-57-3 1 16,5 28-2-16,-35 0 0 16,-31-4 0-16,-23-11 0 15,-18-29-3-15,13-2-10 16,89-34-25-16,-65 11-4 15,35-9 1-15,30-2-3 16</inkml:trace>
  <inkml:trace contextRef="#ctx0" brushRef="#br0" timeOffset="4003.229">7345 1619 88 0,'9'-20'36'15,"4"7"0"-15,-11-1 1 16,-2 14-31-16,0-12-1 16,0 12-1-16,-12 22-1 15,2 5 1-15,-1 10-1 0,-2 10-2 16,2 9 1-16,1 9-1 15,1 5 1-15,3 3-2 16,3-3 1-16,0-1-1 16,2-11 0-16,4-5 0 15,-1-13 1-15,3-6-2 16,0-14 1-16,-5-20 1 15,12 8-1-15,-5-19 0 16,-3-7 1-16,1-10-1 16,-1-8 1-16,-1-7 0 15,-1-6 0-15,2-3-1 16,-3 6 1-16,2 0-1 15,2 8 0-15,1 4 1 16,3 11-1-16,6 12 0 0,4 11 0 16,-1 9-1-16,2 8 1 15,-1 8 0-15,-1 6 1 16,-4 6-2-16,-4 4 2 15,-11 0-2-15,-9-3 2 16,-4-2-1-16,-9-6 0 16,-2-4-1-16,-4-5-2 15,-1-16-3-15,5-1-2 16,-6-21-29-16,19 6-2 15,2-14 1-15,14 1-2 16</inkml:trace>
  <inkml:trace contextRef="#ctx0" brushRef="#br0" timeOffset="4364.2496">7850 1413 110 0,'0'0'38'16,"-23"-8"0"-16,16 39-3 0,-7 3-32 16,6 12-1-16,-2 17-1 15,0 6-2-15,1 12 2 16,0 5-2-16,4 1 2 15,-2-4-3-15,6-5 1 16,1-8-4-16,9-4-5 16,-1-20-26-16,14-7-3 15,3-24 1-15,10-5-1 16</inkml:trace>
  <inkml:trace contextRef="#ctx0" brushRef="#br0" timeOffset="4783.2736">8222 1914 105 0,'-10'0'38'16,"-14"0"2"-16,6 16-4 16,-10-4-32-16,1 6 0 15,-4 5-1-15,1 6 0 16,-2 5-1-16,4-1 0 15,4 1 0-15,6 0-1 16,7-5 0-16,8 0 0 16,10-6-1-16,8-9 0 15,11-7 0-15,8-7 0 16,8-10 0-16,3-10 0 15,3-8 0-15,2-10 0 16,-4 0 0-16,-2-7 1 16,-8 1-1-16,-9 3 1 15,-10 5 0-15,-4 9 0 0,-12 12-1 16,-1 15 0-16,-14 3 0 15,-1 14 0-15,-4 8 0 16,3 11-1-16,0 2-1 16,3 4-1-16,10-2-1 15,5-8-4-15,20 4-9 16,0-19-23-16,24 2-1 15,1-18 1-15,14 0 0 16</inkml:trace>
  <inkml:trace contextRef="#ctx0" brushRef="#br0" timeOffset="5010.2866">8846 1962 116 0,'-26'-13'40'0,"6"13"1"16,-15-1-9-16,3 10-28 15,-1 5 0-15,5 5-2 16,2 4 0-16,7 11-1 15,7-2 0-15,6 2-1 16,12-6 0-16,6-2-2 16,15-8-1-16,6-10-3 15,16-2-6-15,-6-26-28 16,19 0-1-16,-4-20 1 15,8-1-2-15</inkml:trace>
  <inkml:trace contextRef="#ctx0" brushRef="#br0" timeOffset="5205.2977">9225 1571 107 0,'-24'9'40'16,"7"18"2"-16,-11 12-2 16,11 11-35-16,-3 7-1 15,5 6-3-15,5 6 0 16,8 1-2-16,5-1-1 15,8-7-4-15,9-1-7 16,-5-20-27-16,18-7-1 16,-6-15 0-16,10-9-1 15</inkml:trace>
  <inkml:trace contextRef="#ctx0" brushRef="#br0" timeOffset="5498.3145">9406 1838 104 0,'-22'12'41'15,"-14"-1"1"-15,11 13-1 16,0-4-35-16,1 3-1 16,3-2-2-16,7 0 0 15,5-3 0-15,10-1-1 16,8-4-1-16,7-1 0 15,5-6 0-15,7-1 1 16,1 0-2-16,4-1 0 16,-1 0 0-16,2 4 0 15,-5-1 0-15,-2 2-2 16,1 3-2-16,-8-10-8 0,17 15-23 15,-19-13-9-15,11 5 1 16,-9-17-2-16</inkml:trace>
  <inkml:trace contextRef="#ctx0" brushRef="#br0" timeOffset="5896.3372">10517 1353 104 0,'0'0'39'0,"-9"24"0"16,0 13-4-16,0 5-32 16,-4 13-2-16,3 7 0 15,-4 4 0-15,5-2-3 16,4-2-1-16,4-8-3 15,15-8-14-15,-5-12-19 16,13-8 1-16,-6-23 0 0,10-4 0 16</inkml:trace>
  <inkml:trace contextRef="#ctx0" brushRef="#br0" timeOffset="6047.3459">10475 1663 114 0,'-30'-16'41'16,"15"15"1"-16,-4-1-4 15,19 2-33-15,0 0-4 16,28-8-4-16,16 5-19 15,3-10-18-15,23 5-2 16,4-7 1-16,24 1-2 16</inkml:trace>
  <inkml:trace contextRef="#ctx0" brushRef="#br0" timeOffset="6768.3871">11925 994 97 0,'25'-55'41'0,"-25"55"-1"15,0 0 0-15,0 0-36 16,0 0-1-16,0 0 0 16,0 0 0-16,29 7-1 15,-33 79 1-15,-7 22-2 16,4 20 2-16,-12-11-2 15,11 13 1-15,2-3-2 16,11-13-1-16,3-40 1 16,1-15-1-16,2-16 2 15,-3-13-2-15,0-19 1 16,-8-11 0-16,10-25 0 0,-8-9 2 15,-6-13-2-15,-1-14 1 16,-3-18-1-16,4 32 1 16,-3-11-1-16,4 0 0 15,-1-7 0-15,0-3-1 16,0-2 1-16,7 2-1 15,2-4 2-15,6-12-1 16,-1 2 0-16,12 8 1 16,3 1-1-16,6 6 0 15,4 4 0-15,-35 63-1 16,87-91 1-16,-41 62 0 15,3 17-1-15,-1 11 1 16,-48 1-1-16,85 26 1 16,-85-26 0-16,59 60 1 15,-59-60 0-15,15 85 0 0,-15-85 1 16,-26 100-1-16,26-100 0 15,-62 96-1-15,62-96-5 16,-82 77-28-16,82-77-5 16,-83 55-3-16,83-55-1 15</inkml:trace>
  <inkml:trace contextRef="#ctx0" brushRef="#br0" timeOffset="7555.4321">12612 1770 89 0,'9'-13'38'0,"-11"-3"-1"16,2 16 2-16,0-16-34 15,0 16-1-15,0 0 0 16,-18 9-1-16,4 7 0 15,1 8-1-15,-1 2 0 16,0 6-1-16,2-1 1 16,2 4-1-16,6-5 1 15,4 0-3-15,4-6 2 16,9-4 0-16,4-4-1 15,5-8 0-15,5-8 0 16,2-6 0-16,5-6 0 0,-2-9 0 16,-1-4 0-1,-2-5 1-15,-7 0-1 0,0 0 1 16,-7 4-1-16,-2 4 1 15,-6 8-1-15,-7 14-1 16,0 0 2-16,0 12-2 16,-1 10 1-16,1 2-1 15,1 4 1-15,7-1 0 16,3 1 1-16,7-5-1 15,7-8 1-15,7-6 0 16,4-10-1-16,3-7 1 16,-1-7 0-16,1-7 0 15,-7-8-1-15,-3-2 1 16,-6-7-1-16,-8-3 1 15,-3 4-4-15,-10-2 1 0,-2 4-3 16,-4-4-4-16,9 9-27 16,-8-3-6-16,12 10 2 15,-1 1-1-15</inkml:trace>
  <inkml:trace contextRef="#ctx0" brushRef="#br0" timeOffset="7984.4567">13591 1304 112 0,'0'0'40'0,"41"-31"3"16,-42 41-3-16,-11 12-37 15,-5 14 0-15,-11 14-3 0,11 10 2 16,-9 9-3-16,7 9 1 15,1-5 0-15,3-3 0 16,3-5 1-16,5-10-1 16,-1-8 0-16,7-6 0 15,5-15 0-15,1-8 0 16,5-15 0-16,7-5 0 15,4-9 0-15,2-7 0 16,5-5 0-16,-3-4 0 16,2 1 0-16,-2-1 0 15,-3 8-1-15,-6 3 1 16,-6 6 0-16,-10 10 0 15,0 0 0-15,10 17 0 16,-10 1-1-16,-1 4 0 0,5 4-1 16,0 0-2-16,7 3-1 15,0-11-4-15,18 9-13 16,-13-21-18-16,22 3 0 15,-6-15 0-15,11-2 2 16</inkml:trace>
  <inkml:trace contextRef="#ctx0" brushRef="#br0" timeOffset="8173.4675">14094 1746 97 0,'8'-20'39'0,"-15"4"2"16,7 16-3-16,-14 12-31 16,5 12-3-16,-6 7-1 15,3 7-1-15,0 4-1 16,2 0-1-16,7-3 0 15,3-5-3-15,9-6-1 0,2-17-4 16,18-4-31-16,-10-19 0 16,15-1-2-16,-9-18 1 15</inkml:trace>
  <inkml:trace contextRef="#ctx0" brushRef="#br0" timeOffset="8321.476">14220 1433 106 0,'-21'-71'37'0,"21"71"-2"15,-8-67-15-15,8 67-58 16,4-65 0-16,-4 65-2 16,29-55 1-16</inkml:trace>
  <inkml:trace contextRef="#ctx0" brushRef="#br0" timeOffset="8532.488">14598 1022 103 0,'64'16'42'15,"-30"18"0"-15,-8 24 0 16,-20 20-36-16,-21 14-2 15,-14-8 0-15,-5 11-2 16,11 7-2-16,3-5 0 16,10-12-2-16,4-10 1 15,0-5-3-15,8-11-2 16,-3-24-10-16,14 1-24 15,-8-25-2-15,10-5 1 0,-7-16-1 16</inkml:trace>
  <inkml:trace contextRef="#ctx0" brushRef="#br0" timeOffset="8721.4988">14499 1558 114 0,'-27'-2'41'0,"13"11"3"15,3-2-3-15,21 12-36 16,12-15-4-16,14-4-1 15,14 0-3-15,7-7-2 16,13 5-3-16,-9-12-30 16,17 8-4-16,-13-6 0 15,3 8 0-15</inkml:trace>
  <inkml:trace contextRef="#ctx0" brushRef="#br0" timeOffset="9089.5199">15010 1637 97 0,'-15'25'41'0,"0"-6"0"15,16 2 0-15,-1-4-31 16,15-4-5-16,7-6-1 16,12-5-2-16,3-8 0 15,6-2 0-15,0-3-1 16,0-6 0-16,-5-3 0 15,-6-4 0-15,-9 0-1 16,-9-3 0-16,-15 2 1 0,-13 6-1 16,-12 8 1-16,-14 8 0 15,-10 10 0-15,-5 15-1 16,-2 13 2-16,3 10-2 15,3 8 0-15,12 3 0 16,20-5 0-16,14-4 0 16,23-5 0-16,23-13-3 15,24-10-2-15,12-15-8 16,27 3-16-16,-7-17-13 15,12 7-2-15,-7-10 1 16,0 9 0-16</inkml:trace>
  <inkml:trace contextRef="#ctx0" brushRef="#br0" timeOffset="9202.5263">15873 1996 111 0,'-14'13'43'0,"-10"-13"2"16,13 0-4-16,-6-13-32 16,6-12-41-16,18 9-9 15,-12-5-2-15,6 8-2 16</inkml:trace>
  <inkml:trace contextRef="#ctx0" brushRef="#br0" timeOffset="40026.2894">784 1085 52 0,'0'0'37'15,"27"-54"-2"-15,-27 54 2 16,0 0-17-16,0 0-16 16,0 0 2-16,0 0 1 15,-57-50-1-15,57 50 1 16,-48 19-2-16,48-19 0 15,-59 39-1-15,14-1-1 16,-12 24-1-16,12 9 1 0,13 6-3 16,20-2 1-16,3-31-2 15,33-4 0-15,24-22-3 16,-48-18-3-16,76-8-10 15,-76 8-24-15,100-32 2 16,-50 7-2-16,2-4 1 16</inkml:trace>
  <inkml:trace contextRef="#ctx0" brushRef="#br0">1063 671 61 0,'0'0'34'0,"0"0"1"15,0 0-1-15,0 0-26 16,-46-61-1-16,46 61 0 15,0 0 1-15,-70-33 0 16,70 33-1-16,-67-6-1 16,67 6 0-16,-87 15-1 15,34 1-2-15,4 8-1 16,-10 6 0-16,7 12 0 15,22-3-1-15,-73 88 0 16,8 18-1-16,25 21 1 0,17 6-1 16,2-35 0-16,37-2 0 15,44-25-1-15,35-59 1 16,28-29 1-16,20-29 0 15,22-29 0-15,-59 2 0 16,8-6 1-16,-6-13-1 16,6-6 0-16,-12-6 0 15,-1-7 0-15,-24-6 0 16,-6-3-3-16,-24-2 2 15,-16-3-1-15,-26 10 1 16,-8 10 0-16,-20 17-1 16,-5 3-1-16,-15 14-9 15,-1-1-26-15,-3 11-5 16,1 8 0-16,5 6-2 0</inkml:trace>
  <inkml:trace contextRef="#ctx1" brushRef="#br0">8998 6541 0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58:54.02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7291 6885 10 0,'0'0'18'0,"0"0"-8"16,0 0-2-16,0 0-2 15,-3 17-2-15,3-7 0 16,-3 4-2-16,3 3 1 0,0 6-1 15,2 1 1-15,-1 5-1 16,1 3 1-16,0 7-1 16,1 4 0-16,0 5 1 15,1 2-2-15,-1 5 2 16,0 2-1-16,1 3 0 15,-3 4-1-15,3-2 0 16,-1 4 0-16,0-3 0 16,-1 0 0-16,2 3-2 15,-1 1 0-15,4-3 1 16,-1-2 0-16,1-1 1 15,1-1-1-15,0 1 1 16,4 1-1-16,-1-3 1 16,5 2 1-16,-7-1-2 15,5 2 1-15,-2 3 0 0,0 4-1 16,-2 2 1-16,-1 0 0 15,-5 5 0-15,0 4 0 16,-3-2 1-16,-1 2 0 16,-2 0-1-16,0 0 2 15,1 0-1-15,0 0 0 16,1-1 0-16,0 0-1 15,0 2 0-15,1-1 1 16,3 0-2-16,-3 2 2 16,6-2-2-16,-6-1 0 15,1 1-2-15,2-1 3 16,-4-1-2-16,0 1 1 15,-3-2-1-15,0 0 1 16,-1-4-2-16,0-3 3 0,0-4-1 16,2-2 1-16,-1-5-2 15,1-1-1-15,0-2 2 16,1-1-2-16,1 1 2 15,0 0-2-15,0 3 1 16,0 0-1-16,-1-2 2 16,0 0 1-16,-1 2-1 15,1-2 0-15,-3 1 0 16,-1 0 1-16,2-1-1 15,-3 0 0-15,0-1 1 16,2 4-1-16,-1-2 0 16,0 2 1-16,5-2 0 15,-1-2-2-15,2-1 2 16,3-2-1-16,-1 0 0 0,0-2 0 15,2 1-1-15,0-2 0 16,-2 0 0-16,2 0 0 16,-4 0 0-16,0 0 0 15,0 0 1-15,0 2-1 16,-1-3 2-16,-1 2-1 15,2-1 1-15,1 0 0 16,2-2-1-16,1 0 1 16,1-3-1-16,2-1 0 15,0-1 0-15,0 2-1 16,2-3 1-16,-3-1-1 15,3 0 1-15,-6-1 0 16,1 3 0-16,0 0 1 16,-3-1 0-16,-1 3 1 0,-3-1 0 15,2 1 0-15,-4-3-1 16,2-1 1-16,0-5-2 15,0-6-1-15,4-5-5 16,-5-13-5-16,3-12-16 16,0 0-3-16,1-10-1 15</inkml:trace>
  <inkml:trace contextRef="#ctx0" brushRef="#br0" timeOffset="655.0375">7034 11692 4 0,'0'0'9'0,"0"0"1"0,10-6 1 16,-10 6 0-16,0 0-1 15,0 0-1-15,0 0-2 16,0 0-1-16,0 0 0 16,0 0 0-16,0 0-2 15,0 0 0-15,0 0-1 16,18-10 0-16,-18 10 0 15,18-7 0-15,-18 7 1 16,21 12-1-16,-13 10 0 16,7 13-1-16,-6 13 1 15,5 15 1-15,-4 6 0 16,4 10-1-16,-6-3-1 15,8 1-1-15,-6-14 0 16,7-10 1-16,2-18-1 0,4-16 1 16,1-25-1-16,9-20-1 15,3-25 2-15,7-15-2 16,5-22 2-16,6-10-1 15,-2-10 0-15,-1 0-1 16,-4 3 0-16,-9 6-2 16,-5 18-3-16,-12 10-3 15,-4 21-6-15,-15 11-16 16,-3 11-3-16,0 12 1 15</inkml:trace>
  <inkml:trace contextRef="#ctx0" brushRef="#br0" timeOffset="1941.111">8002 9471 0 0,'-9'16'22'0,"3"13"-1"16,-8 2 1-16,2 12-16 15,4 10 1-15,0 3 2 16,7 12-1-16,2 0-2 15,4 6 0-15,-1-1-1 16,8 2 0-16,-5-11-2 16,5-2 0-16,-5-12-1 15,-1-10 1-15,-1-12-1 16,-1-9-1-16,-4-19 1 15,-4-15-1-15,-2-17 1 16,2-10-1-16,-2-14 1 16,-3-14-2-16,-2-13 2 15,0-9-1-15,2-6 0 16,4-1-1-16,2 1 1 0,6 6-2 15,1 3 2-15,10 14-1 16,6 10 0-16,5 12 0 16,7 11 1-16,2 14 0 15,1 8 0-15,2 11-1 16,0 6 0-16,-3 8 1 15,-4 8-1-15,-3 11 1 16,-9 6-1-16,-10 8 0 16,-10 9 1-16,-7 6-1 15,-13 6 1-15,-7 5 0 16,-9-1 0-16,-2-5-3 15,2-2-7-15,-1-12-15 16,8-9-6-16,8-9 0 16,7-12-1-16</inkml:trace>
  <inkml:trace contextRef="#ctx0" brushRef="#br0" timeOffset="2637.1509">8257 10524 1 0,'-4'-23'24'15,"5"12"1"-15,-6-2 0 16,5 13-15-16,0 0-1 16,-15-3 0-16,15 3-2 15,-10 21-1-15,7 1 0 16,-4-4-1-16,6 12 1 15,-4-2-1-15,5 4-1 16,-1-2-1-16,7-1 0 16,0-5-1-16,6-4-1 15,2-5 0-15,4-7-1 0,-1-6 0 16,6-7 0-16,0-5 0 15,0-8 0-15,1-4 0 16,-5-5 0-16,1 0 0 16,-5-1 0-16,-1 3 1 15,-4 4-1-15,-1 3 0 16,-9 18 0-16,0 0 0 15,0 0 0-15,2 18 0 16,-4 5 1-16,2 2-1 16,-3 7 1-16,2-4-1 15,5 0 1-15,-1-4 0 16,3-6 0-16,3-7 0 15,5-8 1-15,0-11-1 16,2-6 1-16,-1-12-1 0,3-9 0 16,-5-5 1-16,-1-6-2 15,-3-4-1-15,-6 1-4 16,1 6-4-16,-8-5-8 15,4 11-13-15,-5 6-5 16,5 4 4-16,1 3-4 16</inkml:trace>
  <inkml:trace contextRef="#ctx0" brushRef="#br0" timeOffset="3087.1766">8795 10045 42 0,'0'0'29'0,"0"0"1"0,-10 4-1 16,5 14-23-16,-4 4 0 16,6 14 0-16,-5 6-3 15,4 15 1-15,-3 5-2 16,1 11 2-16,2-1-1 15,-2 4 0-15,-1-6 0 16,3-7-1-16,2-8 0 16,2-10-1-16,2-11 0 15,2-12-1-15,4-12 0 16,5-9 1-16,3-11-1 15,0-7 0-15,3-6 0 16,0-4 0-16,0-3 0 16,-2 1 0-16,-2 4 1 15,-3 3-1-15,-4 7 0 0,-8 15 0 16,0 0 0-16,11-2 0 15,-13 15-1-15,0 9 0 16,1 4-1-16,-3-2-2 16,6 7-3-16,-4-8-1 15,9 3-6-15,-4-14-2 16,13 0-6-16,-6-15-4 15,9-5-1-15,-2-8 2 16</inkml:trace>
  <inkml:trace contextRef="#ctx0" brushRef="#br0" timeOffset="3282.1878">9055 10596 19 0,'5'-25'23'0,"-4"1"1"15,-6 5 0-15,5 19-6 0,-9-15-3 16,9 15-2-16,-12 20-4 16,12 4-2-16,-8 6-3 15,7 6-1-15,0 4-3 16,1 1 1-16,0-3-2 15,1-6-3-15,5-6-4 16,-3-15-9-16,-3-11-14 16,22-14-1-16,-7-15 0 15,3-12 0-15</inkml:trace>
  <inkml:trace contextRef="#ctx0" brushRef="#br0" timeOffset="3439.1967">9078 10036 51 0,'-18'-5'29'0,"-1"5"0"15,19 0-2-15,-14 6-27 16,14-6-7-16,16-12-13 16,5-6-9-16,12 2 1 15,3-8-1-15</inkml:trace>
  <inkml:trace contextRef="#ctx0" brushRef="#br0" timeOffset="3643.2084">9394 9826 45 0,'-9'30'30'0,"-5"6"0"15,4 8 0-15,4 10-22 16,-3 2-4-16,8 15 0 0,-1 5-3 16,6 10 1-16,-3 5-3 15,1-1 0-15,2 0-6 16,-5-10-4-16,5-8-13 15,-3-13-7-15,-2-17 0 16,6-18 0-16</inkml:trace>
  <inkml:trace contextRef="#ctx0" brushRef="#br0" timeOffset="3836.2194">9245 10362 59 0,'-19'-6'34'16,"7"9"-1"-16,12-3 0 15,0 11-26-15,10-11-3 0,13-3-4 16,11-1-6-16,2-8-7 16,11 6-10-16,-3-4-9 15,5-1-2-15,-2 2 1 16</inkml:trace>
  <inkml:trace contextRef="#ctx0" brushRef="#br0" timeOffset="4190.2397">9532 10491 49 0,'-6'20'33'0,"6"-5"0"15,11-5-1-15,9-3-25 0,-1-9-1 16,10-2-2-16,1-6 0 15,3-3 0-15,-3-5-2 16,-2-4 0-16,-7-1-1 16,-5-2 0-16,-12 0-1 15,-5 6 0-15,-10 1 1 16,-8 7-1-16,-8 9 0 15,-2 9 1-15,-4 10 1 16,-1 12 0-16,4 9-1 16,5 4 1-16,5 2 0 15,11 0 0-15,12-11-1 16,12-5-3-16,15-9-8 15,3-19-25-15,14-15-1 16,7-11-1-16,4-6 0 0</inkml:trace>
  <inkml:trace contextRef="#ctx0" brushRef="#br1" timeOffset="13573.7764">7477 13724 0 0,'14'-5'1'15,"-14"5"0"-15,12 2-1 16,-12-2 1-16,0 0-1 0,7 15 2 16,-7-15 0-16,0 12 2 15,0-12 0-15,0 0 0 16,-4 10 2-16,4-10 1 15,0 0 0-15,0 0 0 16,0 0 0-16,0 0 0 16,0-11-1-16,0 11 1 15,0 0-2-15,5-11-1 16,-5 11 1-16,0 0-1 15,-5-15-1-15,5 15 0 16,-3-11-1-16,3 11 1 16,-6-14-1-16,6 14 0 15,-11-22-1-15,8 12 1 16,-3-4-1-16,2 0 0 0,-1-3 0 15,-1-1-1-15,-2 0 1 16,0-1 0-16,-1-1 0 16,-1 0-1-16,-1-3 2 15,0 1-1-15,-3-2 0 16,2-1-1-16,-1-2 1 15,-2-3 0-15,0-1-1 16,-3-1 1-16,1-2 0 16,-1 0 0-16,-1-1 0 15,-2 0 0-15,-1-3 0 16,0 6 1-16,-2-4-1 15,2 3 0-15,-2-4 0 16,-1 2 0-16,-3-3 0 16,1-1-1-16,-1 0 1 0,0-3-1 15,0 0 0-15,-1-3 0 16,1-1 1-16,-1 0 0 15,2-2 0-15,-1 2 1 16,-3-1-1-16,3 1 0 16,-1-2 0-16,0 0 1 15,-1 1-1-15,0 1-1 16,-2-3 0-16,5 0 0 15,-2-4 1-15,3-1-2 16,-1-2 2-16,2-1-1 16,-1 0 0-16,0-1 1 15,-1 0 0-15,1 0 0 16,-5-1-1-16,-2 2 1 15,-2 2 0-15,-2 1-1 16,-1-2 1-16,-2 1-1 0,0-3 0 16,3-2 1-16,-1-1-1 15,0-1 2-15,5-4-1 16,-3 1 1-16,2-5-2 15,0 1 2-15,-1-1-1 16,-2 0 0-16,-5 2-1 16,0-2-2-16,-5 2 3 15,-5 0-1-15,-5 0 1 16,-2 0-1-16,-1-1 2 15,1 1-2-15,-3-3 1 16,4-1 1-16,3-1-2 16,3-2 2-16,4-2-2 15,1 1-2-15,-2-4 2 16,1-3 0-16,2 4 0 0,-4-1 0 15,2 4 0-15,0 2-1 16,-1-1 2-16,4 3-1 16,0 1-1-16,3 2 1 15,2 4-1-15,2-1 1 16,-1-1-1-16,2 0 1 15,1 5-1-15,-1-1 1 16,0 5 1-16,-1 2-1 16,-1 2 1-16,-2 2-1 15,1 4 0-15,-1 1 1 16,-2-2-1-16,4 3 1 15,1-1-1-15,2 2 2 16,1 0-2-16,1 0 1 0,5 1-1 16,3-1 1-16,1 7-1 15,0 0 1-15,2 1-1 16,1 2 0-16,-1 3 1 15,3 1-1-15,-2 3 1 16,2-1 0-16,0 4 0 16,2 2 0-16,-1-2 0 15,1 3 0-15,3 1-1 16,0 0 0-16,0 3 0 15,3-1 0-15,1 2 0 16,1 1 0-16,1 0 0 16,3 2 0-16,-1 2 0 15,7 12 0-15,-10-19 0 16,10 19 0-16,-9-12 0 0,9 12 1 15,0 0-2-15,0 0 1 16,-6-10 0-16,6 10 0 16,0 0 0-16,0 0 0 15,-5-13 0-15,5 13 0 16,-4-11 0-16,4 11 0 15,-5-13 0-15,5 13 1 16,0 0-1-16,0 0 0 16,0 0-1-16,0 0-1 15,0 0 1-15,-8-10-2 16,8 10 1-16,0 0 0 15,0 0-1-15,9-13 2 16,-9 13-1-16,0 0 1 16,9-10-3-16,-9 10-5 0,0 0-9 15,-4 12-12-15,-6 0-1 16,1 4-1-16,-4-5 1 15</inkml:trace>
  <inkml:trace contextRef="#ctx0" brushRef="#br1" timeOffset="15595.8921">3503 7404 12 0,'0'0'13'16,"0"0"-2"-16,0 0 0 15,0 0-2-15,0 0 2 16,0 0-1-16,0 0 1 16,0 0-3-16,-6-12-1 15,6 12-1-15,0 0 0 16,-6-14-2-16,6 14 0 15,0 0-2-15,-10-15 1 16,10 15-1-16,-8-12 1 16,8 12 0-16,-7-15-1 15,7 15 1-15,-4-19-1 16,1 5 0-16,3-1 1 0,0 0-2 15,0-1 2-15,0 0-1 16,0 3 0-16,-1-3 0 16,1 16 1-16,-4-20 0 15,4 20-1-15,-9-14 0 16,9 14 1-16,-9-9-2 15,9 9 1-15,-14-9-1 16,14 9 1-16,-11-9-1 16,11 9 0-16,0 0 0 15,-14-13 0-15,14 13 0 16,0 0-1-16,-9-13 0 15,9 13 1-15,-7-10-1 16,7 10 0-16,0 0 1 16,-12-15 0-16,12 15-1 15,-11-12 1-15,11 12 0 0,-12-11 0 16,12 11-1-16,-10-8 1 15,10 8 0-15,-12-8 0 16,12 8-1-16,0 0 0 16,-11-10 1-16,11 10-1 15,0 0 0-15,-8-9 0 16,8 9 0-16,0 0 0 15,-9-14 0-15,9 14 0 16,0 0 0-16,-6-12 0 16,6 12 0-16,0 0 0 15,0 0 0-15,0 0 1 16,0 0-1-16,-11-11 0 0,11 11 0 15,0 0 0-15,0 0 0 16,0 0 0-16,0 0 0 16,0 0 0-16,0 0 0 15,0 0 0-15,0 0 0 16,0 0 0-16,0 0 0 15,0 0-1-15,0 0 1 16,6 15 0-16,0-3-1 16,2 4 0-16,1 2 1 15,3 8-1-15,4 3 0 16,-2 2 0-16,1 6 1 15,-1-3-2-15,0 1 1 16,0-3-2-16,1-1-1 16,-4-9-6-16,7 1-4 15,-8-10-14-15,5-7-4 0,0-4-1 16,-1-4 1-16</inkml:trace>
  <inkml:trace contextRef="#ctx0" brushRef="#br1" timeOffset="21148.2096">4843 9321 8 0,'10'-14'22'15,"-6"-4"1"-15,-4 18 0 16,9-14-16-16,-9 14 0 15,0 0-1-15,-8 12-1 16,2 10 2-16,-8 1-1 0,4 11-1 16,-4 0 1-16,1 11-1 15,-1 4 1-15,2 7-2 16,-1 1 0-16,0 6 0 15,2-2-2-15,-2 4 0 16,-5-2-1-16,5-1 1 16,-3-11-1-16,6-8 0 15,-2-9 0-15,6-9 1 16,0-14 0-16,6-11-1 15,1-23 1-15,6-7-1 16,0-15 1-16,4-8 0 16,1-12 0-16,1-8-1 15,1-4 0-15,-1-1 0 16,1 4 0-16,-1 3 0 15,-5 11-1-15,2 11 1 0,-2 7 0 16,-6 12 0-16,3 11 0 16,-5 19 0-16,12-11 0 15,-1 19 0-15,7 4 0 16,9 4-1-16,7 0 0 15,10 0 1-15,8 0-1 16,8-1 0-16,7-1 0 16,4-5 0-16,1 1-1 15,-2-7-6-15,3 9-14 16,-9-7-13-16,-8 2 0 15,-9-3-3-15,-11-7 2 16</inkml:trace>
  <inkml:trace contextRef="#ctx0" brushRef="#br1" timeOffset="22171.2681">3426 10510 21 0,'0'0'24'15,"0"0"1"-15,-2-15 1 16,2 15-20-16,0 0-1 16,-2-12 0-16,2 12-1 15,0 0 2-15,5 14-1 16,-3 6-1-16,0 10-1 15,-2 12 1-15,0 13 1 16,-5 6-1-16,4 12-1 0,-6 1 0 16,1 2-2-16,1-8 0 15,5-4-1-15,0-17 1 16,1-8-2-16,0-11 2 15,2-12-1-15,-3-16 1 16,0 0 1-16,11-30 0 16,-9-2 2-16,-2-13-2 15,-2-10 3-15,1-12-3 16,-3-11 1-16,3-7-2 15,2-3 0-15,0-3 1 16,4 1-2-16,5 5 2 16,4 5-2-16,4 10 2 15,2 9-2-15,5 13 2 0,-1 7 0 16,6 14-2-16,0 8 0 15,3 11 0-15,0 7 0 16,6 9 0-16,0 8-1 16,2 9 1-16,-4 8 0 15,-5 9-1-15,-8 8 1 16,-12 5-1-16,-16 3 1 15,-12 4 0-15,-18 3 1 16,-14-5-2-16,-10 0 2 16,-9-9-1-16,3-8 1 15,4-7-4-15,6-14-3 16,18-2-11-16,11-16-16 15,25-4-1-15,8-14-2 16,21 1 1-16</inkml:trace>
  <inkml:trace contextRef="#ctx0" brushRef="#br1" timeOffset="22930.3116">3700 10977 12 0,'-6'-12'24'15,"6"12"0"-15,0 0 2 16,0 0-17-16,0 0-1 15,0 0-1-15,0 15 0 16,2 1-1-16,4 11-3 16,-1 8 0-16,2 8-1 15,-3 9 1-15,0 9-1 0,-4 5 0 16,-2 6 0-16,-2-7 1 15,2 0 1-15,-3-9-2 16,0-5 1-16,1-11-1 16,4-7-1-16,0-14 0 15,2-8-1-15,-2-11 1 16,10-7-1-16,-3-9 1 15,1-5-1-15,3-7 1 16,-3-4-1-16,4 0 0 16,-1-2 1-16,1 4-1 15,-1 5 0-15,2 6 0 16,2 8 0-16,1 6 0 15,1 10 0-15,0 5-1 16,1 8 1-16,2 5 0 16,-1 3 0-16,-5 2 0 0,-5 2 0 15,-8 1 0-15,-3 1 2 16,-13-2-2-16,-7-2 1 15,-10-6 0-15,-1-4 0 16,-3-5-3-16,1-11-3 16,6-3-4-16,1-14-8 15,14-6-14-15,7-9-3 16,9-4 2-16,7-7-2 15</inkml:trace>
  <inkml:trace contextRef="#ctx0" brushRef="#br1" timeOffset="23178.3257">4252 10923 48 0,'-9'10'30'0,"-3"13"1"16,-6 16-7-16,-5 3-19 15,1 18-1-15,-5 5 0 16,5 12-2-16,0 3 0 16,5 3-3-16,6-3 0 15,5-10-6-15,13-2-8 16,1-17-9-16,12-8-8 15,7-14 2-15,1-13-2 16</inkml:trace>
  <inkml:trace contextRef="#ctx0" brushRef="#br1" timeOffset="23562.3477">4373 11410 31 0,'-11'-15'32'0,"-3"8"1"15,-2 7-2-15,-2 12-18 16,-4-2-5-16,5 13 0 15,-2 2-3-15,1 9-1 16,2 0 1-16,4 4-2 16,2-6 0-16,7 1-1 15,4-7 0-15,6-8-1 16,4-7 0-16,8-9-1 15,-1-9 1-15,4-6-1 0,-1-10 0 16,4-3 1 0,-6-8-1-16,0 1 0 0,-4 1 1 15,-4 3-1-15,-2 3 0 16,-4 9 0-16,-1 7 0 15,-4 10 0-15,0 0-2 16,-13 26 0-16,8 1-3 16,-5-1-1-16,10 12-6 15,-6-9-2-15,14 13-5 16,-3-15-11-16,10-2-4 15,4-9 1-15</inkml:trace>
  <inkml:trace contextRef="#ctx0" brushRef="#br1" timeOffset="23794.361">4728 11447 29 0,'-10'-19'32'0,"-5"4"1"16,-6 5 0-16,1 12-19 15,-10 0-3-15,9 14-3 16,-7 4-2-16,11 6-1 15,1 5-2-15,7 5-1 16,4 0-2-16,7-3 0 16,10 1-4-16,2-14-6 15,18 2-8-15,0-14-16 16,8-8-1-16,1-13 0 15,1-8 1-15</inkml:trace>
  <inkml:trace contextRef="#ctx0" brushRef="#br1" timeOffset="24004.373">4967 11070 29 0,'-12'-12'32'0,"2"13"1"16,-3 17-2-16,-4 8-18 15,8 20-2-15,-8 6-5 16,9 13-3-16,-2 4 0 15,7 6-2-15,1-1-2 16,2-3 0-16,6-2-10 16,-1-16-9-16,6-5-13 15,1-14 1-15,6-17-2 16</inkml:trace>
  <inkml:trace contextRef="#ctx0" brushRef="#br1" timeOffset="24303.3901">5032 11372 48 0,'-25'22'35'16,"-2"4"1"-16,2 4-1 15,-2-10-25-15,11 9 0 16,0-10-4-16,10 1-1 15,4-3-2-15,8-5 0 16,7-5-2-16,6-1 0 16,6-5 0-16,1-1-1 0,4-2 0 15,2-1 0-15,-2 1-1 16,-4-1-1-16,0 5-1 15,-7-3-5-15,5 12-8 16,-13-4-18-16,6 4-1 16,-6-2-3-16,4 4 2 15</inkml:trace>
  <inkml:trace contextRef="#ctx0" brushRef="#br1" timeOffset="24471.3997">5357 11662 54 0,'0'0'38'16,"-14"10"-1"-16,14-10 0 15,-15 11-19-15,15-11-15 0,-10-2-6 16,10 2-17-16,0 0-15 16,13 5-2-16,-13-5-1 15,0 0 0-15</inkml:trace>
  <inkml:trace contextRef="#ctx0" brushRef="#br2" timeOffset="57023.2616">7340 6940 7 0,'0'0'17'0,"0"0"-2"16,0 0-1-16,0 0-2 15,0 0-1-15,0 0-1 16,0 0-1-16,0 0-1 15,0 0-1-15,0 0-1 16,-17 1 0-16,17-1-2 16,-13-1 0-16,13 1 0 15,-22-3-1-15,8 3 0 16,-4-2-1-16,-5 2 1 15,-5-1 0-15,-3 1-1 16,-10 0 0-16,-6 3-1 16,-3 0 0-16,-5 1 0 15,-4 0 0-15,-4 3 0 0,-3-3 0 16,0 3 0-16,-4-1 0 15,-2 0 1-15,-3-2 0 16,-6 4-1-16,-3-1 0 16,3 1 0-16,-4 2 0 15,-1 1 1-15,1 0-1 16,1 0-1-16,0-1 1 15,2-2-1-15,-1-2 1 16,2-1-1-16,3-5 0 16,3 0 1-16,-3-5 0 15,6 2-1-15,2-3 1 16,4 3-1-16,1-2 1 15,-4 1-1-15,-1 2 0 16,-2 2 1-16,-1 2-1 0,1 1 0 16,1-1 0-16,0 0 0 15,2 1 0-15,7-2 1 16,-1-1-1-16,5-1 0 15,4-2 0-15,-3 1 1 16,0 0-1-16,2 1 0 16,3-1 0-16,-1 1 0 15,4 1 0-15,1 1 0 16,3 3 0-16,2-1 0 15,5 3 0-15,-2-2 1 16,5 1-1-16,2 2 0 16,3-2 0-16,3-2 0 15,4 1 0-15,3-3 1 16,4-1-1-16,4 1 0 15,12-1-1-15,-16-3 1 0,16 3 0 16,0 0 0-16,-10-3 0 16,10 3 0-16,0 0 0 15,0 0-1-15,-13 3-3 16,13-3 0-16,-16 5-4 15,3-2 0-15,13-3 1 16,-22 11-1-16,22-11 0 16,-22 13 2-16,22-13 2 15,-14 8 1-15,14-8 3 16,0 0 0-16,-15 2 1 15,15-2-3-15,0 0-14 16,-7-10-10-16,2-5 2 0,12 5-3 16</inkml:trace>
  <inkml:trace contextRef="#ctx0" brushRef="#br2" timeOffset="59964.4298">7312 7118 0 0,'0'0'2'0,"0"0"1"15,-14-15 1-15,14 15 2 16,-7-13 2-16,7 13 0 15,-7-11 1-15,7 11 0 16,0 0 1-16,-10-9 0 16,10 9 0-16,0 0-1 15,-13 5-2-15,13-5 0 16,-13 4-2-16,13-4 0 15,-19 4-1-15,7-2-1 0,-2 1 0 16,-5-1-1-16,-2 1 0 16,-4-1 0-16,-5 4 0 15,-6 1 1-15,-1 2-1 16,-7-1 0-16,0 4 0 15,-5-2 0-15,3 1 0 16,-6-1 0-16,3 3-1 16,-2-5 1-16,1-1-1 15,-6 0 1-15,0-2 0 16,-6-1-1-16,-1 2 1 15,-3-2-1-15,-2 2 1 16,-3 1-2-16,-2 1 1 16,-2 2 0-16,2 1 0 15,0 0-1-15,-1 1 0 0,-2-1 0 16,-2 2 0-16,-3-3 0 15,5-5 0-15,-2 1 0 16,3-1 1-16,0-3 0 16,4 0 0-16,0-2 0 15,4-1 0-15,-2 0 0 16,-4 4-1-16,-6 1 2 15,3 0-2-15,1 1 0 16,-2-1 0-16,1 2 0 16,3-1 0-16,3-1 1 15,5-1-1-15,3-2 0 16,0-2 1-16,0-3 0 15,6 3-1-15,0-5 1 16,2 3-1-16,0-1 1 16,3 3-1-16,5-1 1 0,-1 2-1 15,4 0 0-15,3 2 1 16,2-1-1-16,2 3 0 15,1-2 0-15,3 0 0 16,3 0 0-16,5 1 1 16,2-3-1-16,3 0-2 15,8 2-2-15,-3-7-9 16,14 5-11-16,0 0-8 15,0 0-1-15,-3-14-1 16</inkml:trace>
  <inkml:trace contextRef="#ctx0" brushRef="#br2" timeOffset="60955.4865">5825 6706 8 0,'0'0'23'0,"11"2"1"16,-11-2-8-16,0 0-6 16,-14 16 1-16,2-7-2 15,-2 6 0-15,-7 0-2 16,-4 8-2-16,-12-2 1 15,-4 9-1-15,-14-1 1 16,-1 8 0-16,-9-4 0 16,4 6-1-16,-6-6-1 15,5 2 1-15,0-5-2 0,12 0 2 16,5-10-2-16,5-3-1 15,8-5 0-15,4-2 1 16,4-4-1-16,5 0 0 16,4-4 0-16,3 1-1 15,1 0 1-15,11-3-2 16,-13 6 1-16,13-6-1 15,0 0 0-15,0 0 0 16,-10 6 0-16,10-6 0 16,0 0-1-16,0 0 1 15,0 0 0-15,0 0 0 16,0 0 0-16,10 15 0 15,0-4 0-15,4 5-1 16,3 8 1-16,5 6 0 16,2 9 0-16,7 5 0 0,3 8 0 15,0 3-1-15,5 2 1 16,0-3 0-16,8-5 0 15,10-8 0-15,2-6-2 16,3-11 0-16,5-4-6 16,-8-16-15-16,1 0-11 15,-8-3 0-15,-12-1-3 16,-13 0 1-16</inkml:trace>
  <inkml:trace contextRef="#ctx0" brushRef="#br2" timeOffset="61930.5422">4619 5430 15 0,'-12'-1'25'16,"12"1"0"-16,0 0-13 15,0 0 0-15,0 0-2 16,-13-5-1-16,13 5-2 15,0 0-1-15,2 23-2 16,-3 3-1-16,5 12-1 16,-1 17-1-16,2 12 1 15,-3 14 2-15,0 10-1 16,-1 5 0-16,1-1 0 15,-1-7 0-15,-1-8 0 16,1-17 0-16,1-13-1 16,2-17-1-16,2-12 0 15,-6-21 1-15,11-14-1 16,-7-17 1-16,0-12 0 0,-1-13 0 15,-2-15 2-15,-5-11-4 16,-2-9 0-16,-1-7 0 16,3-1 0-16,-1 2 0 15,2 2 0-15,7 7-1 16,8 12-2-16,4 10 5 15,11 11-2-15,4 16-2 16,5 7 2-16,7 13 0 16,-3 8-1-16,0 9 1 15,-2 8 0-15,-6 9 0 16,-3 6-1-16,-7 11 3 15,-7 4-2-15,-10 10 0 0,-10 3 0 16,-8 6 0 0,-15-1 0-16,-12 0 0 0,-6-3 0 15,-5-9 0-15,-2-4-2 16,6-6-6-16,0-16-11 15,16-6-13-15,12-8-3 16,19-2 2-16,14-10-2 16</inkml:trace>
  <inkml:trace contextRef="#ctx0" brushRef="#br2" timeOffset="62457.5724">5355 6032 32 0,'-10'-17'28'16,"-7"-2"1"-16,1 0-5 16,-1 11-14-16,-6-2 0 15,-1 12-2-15,-3 0 0 16,3 14-2-16,-2-1-1 15,4 13-1-15,0-3-1 16,8 7 1-16,0 1-3 16,9 1-1-16,4-4 1 15,6-1-1-15,4-7 1 0,5-6-1 16,3-8 0-16,3-10 1 15,1-14 0-15,6-8 0 16,-3-13 1-16,1-5-1 16,-1-3-2-16,-2-1 3 15,-5 6-3-15,-1 4 3 16,-7 11-3-16,-2 14 1 15,-7 11 1-15,-2 19-1 16,-6 11 2-16,0 8-4 16,1 9 2-16,-1-1-7 15,10 9-2-15,3-15-11 16,10-5-13-16,15-15-2 15,13-17 1-15,11-13 0 0</inkml:trace>
  <inkml:trace contextRef="#ctx0" brushRef="#br2" timeOffset="62706.5866">6180 5263 31 0,'-20'-46'30'15,"-10"10"3"-15,-6 16-2 16,-3 19-21-16,-12 7-2 15,9 21-1-15,-1 13-3 16,5 20-1-16,4 15 0 16,5 13-2-16,7 10 2 15,8 9-1-15,11 4-2 16,2-5-4-16,10 2-7 0,-3-15-17 15,9-12-3-15,2-13-2 16,4-22 0-16</inkml:trace>
  <inkml:trace contextRef="#ctx0" brushRef="#br2" timeOffset="62926.5992">5694 5837 57 0,'-17'-1'34'0,"7"8"-1"15,10-7-1-15,10 14-26 16,9-15-4-16,12-4-1 16,13-9-3-16,6-5-5 0,11-3-2 15,2-19-7-15,13-2-11 16,2-7-8-16,-1-7 3 15,0-6 0-15</inkml:trace>
  <inkml:trace contextRef="#ctx0" brushRef="#br2" timeOffset="63127.6107">6445 5032 47 0,'-28'33'34'16,"0"16"1"-16,-1 15-1 15,4 15-27-15,-3 10 0 16,9 16-4-16,0 2 4 15,4 7-5-15,6-2-3 0,3-8-4 16,13-4-10-16,-3-18-17 16,11-14 0-16,3-22-2 15,5-16-1-15</inkml:trace>
  <inkml:trace contextRef="#ctx0" brushRef="#br2" timeOffset="63341.623">6154 5774 53 0,'-4'10'36'16,"4"-10"-1"-16,19 17-1 15,9-17-29-15,15-2-2 16,9-6-3-16,5-7-4 0,10 2-9 15,-2-4-17-15,1-2-4 16,-5-2-1-16,-5 2 1 16</inkml:trace>
  <inkml:trace contextRef="#ctx0" brushRef="#br2" timeOffset="63974.6592">6515 5845 43 0,'-7'27'34'15,"7"-6"1"-15,7-8-3 0,11 0-23 16,10-18-3-16,10 0-1 16,0-13-3-16,9-1-1 15,-7-9 0-15,2-1-1 16,-7-3 4-16,-4 0-4 15,-13-1 2-15,-7 3-2 16,-13 6 1-16,-8 6 1 16,-8 6-2-16,-11 7 1 15,-2 10-2-15,-7 8 1 16,1 8 0-16,4 9 0 15,3 4 0-15,7 7 1 16,10-1 2-16,10-2-1 16,17-3 1-16,11-4-1 15,7-6 1-15,9-10-1 16,5-6 0-16,4-5-1 0,1-6 0 15,-4-3-1-15,-7-2-2 16,-7-1 2-16,-5-2-2 16,-11 0 3-16,-17 10-3 15,11-9 2-15,-11 9 0 16,-19 10 0-16,2 7 2 15,-4 7-3-15,3 8 2 16,-2 2-2-16,4 5 2 16,3-2-2-16,6-4 1 15,6-5 0-15,4-11 0 16,-3-17 2-16,17-3 0 15,-4-17 0-15,0-9 0 16,-1-7 1-16,-4-5-3 16,6-2 3-16,-5-1-3 0,6 4 2 15,-1 3-2-15,9 7 0 16,4 3-1-16,6 7 0 15,8 6-1-15,1-8-16 16,16 12-19-16,1-5-4 16,8 3 1-16,3-3 0 15</inkml:trace>
  <inkml:trace contextRef="#ctx0" brushRef="#br2" timeOffset="69817.9934">6750 7242 2 0,'0'0'21'0,"1"-14"1"16,-1 14 0-16,3-10-14 15,-3 10-1-15,-1-12 1 16,1 12-2-16,0 0 0 15,0 0-1-15,0 0 0 16,-8-10 0-16,8 10 1 16,0 0-1-16,0 0-1 15,0 0 1-15,0 0-1 16,0 0-1-16,0 0 0 15,0 0 0-15,0 0-1 16,0 0-1-16,0 0 0 16,0 0-1-16,-9 20 1 15,4-5-1-15,1 5 0 0,-2 8 1 16,-2 3-1-16,0 6 0 15,-5 2 0-15,0 2 1 16,0 0-1-16,-1-2 1 16,2 0 0-16,0-5-1 15,2-4 1-15,0-5 0 16,5-4 0-16,1-6-1 15,4-5 1-15,0-10 0 16,0 0 0-16,21 5 1 16,-5-11 1-16,4-7-1 15,8 2 0-15,5-4 1 16,7 0-2-16,6 0 1 15,7 2 0-15,3 2-2 16,3 4 1-16,0 1-1 0,-1 0-1 16,-2 1-1-16,-5 0 0 15,-5 2-2-15,-8-3 0 16,-1 4-4-16,-13-6-3 15,3 8-6-15,-15 0-14 16,-1 1-2-16,-11-1 1 16,0 0 2-16</inkml:trace>
  <inkml:trace contextRef="#ctx0" brushRef="#br1" timeOffset="81842.6812">11360 7527 20 0,'-10'-20'25'0,"-13"18"1"15,-14 6-9-15,-12 3-4 16,-1 14-2-16,-11 5-1 16,2 19 0-16,-10 9-3 15,9 15-1-15,1 9-1 16,16 9-1-16,11-4-1 15,22 2 0-15,18-11-2 16,23-12-1-16,23-15 0 16,21-19-1-16,18-23 0 0,15-19 0 15,5-21 0-15,0-17 2 16,-10-13-2-16,-8-12 1 15,-20-7 0-15,-18-3 0 16,-24-1 1-16,-23 3-1 16,-25 7 1-16,-23 9-1 15,-18 12 0-15,-11 15 0 16,-9 16 2-16,1 13-1 15,4 12 1-15,9 8-1 16,18 6 0-16,21 6 0 16,26-4 0-16,31-6-1 15,20-7 0-15,18-5 0 16,16-3 0-16,3-1-1 15,8 3 1-15,-8 5 0 16,-10 9 0-16,-16 14 1 0,-18 20-2 16,-17 15 2-16,-17 15-2 15,-17 17 1-15,-11 14-1 16,-7 3 1-16,-8-2 0 15,1-8 0-15,5-15 0 16,3-15 0-16,8-19 0 16,6-27 1-16,7-22-1 15,9-33 0-15,8-16 0 16,-2-13 1-16,0-14 1 15,3-11-1-15,-5-14 0 16,3-6 0-16,2-2 0 16,1 5 0-16,6 10 1 15,6 5-2-15,8 12 1 16,5 13 1-16,4 18-2 0,0 22 2 15,0 17-2-15,-5 14-1 16,-10 11 0-16,-9 16 0 16,-15 9 0-16,-9 11-1 15,-15 9 1-15,-11 4 0 16,-10 2 0-16,-4 0 2 15,-5-4 0-15,2-8 0 16,2-7-1-16,11-13 2 16,9-19 0-16,21-18 0 15,0 0 1-15,12-4 0 16,13-11 0-16,11 1 0 15,2 5 0-15,5 8 0 16,0 7 0-16,0 13-2 16,0 6-1-16,-8 10-2 0,-1 10-9 15,-10-4-26-15,3 3-1 16,-2-7-1-16,2-2-1 15</inkml:trace>
  <inkml:trace contextRef="#ctx0" brushRef="#br1" timeOffset="84049.8074">23206 13062 18 0,'0'0'21'16,"0"0"-7"-16,0 0-4 15,-8-21-2-15,8 11-2 16,-6-8-1-16,5 1 0 16,-7-10-2-16,3 2 0 15,-4-6-1-15,-1-2 0 16,-3-4 0-16,-2 0-1 15,-4-7 2-15,4-2-1 16,-8-3 1-16,0-4-1 0,-3-4 0 16,0-4 0-16,-3-8-1 15,-1-2 0-15,-2-4 0 16,-4 0-1-16,-2-3 0 15,-1-4 0-15,-10-1-1 16,-1-3 2-16,-2 0-1 16,-7-3 0-16,0-3 0 15,-7-2 0-15,0-2 0 16,0-2 0-16,-1-2 1 15,-5-3 0-15,1-2 0 16,-2-1 1-16,-2-4-1 16,-1-2-1-16,0-4 3 15,-3-3 0-15,0-2-2 16,1-2-1-16,-2-1 2 0,4 0-3 15,-3-1 2-15,1-2 0 16,-1 2-2-16,4 2 0 16,1 3 0-16,1 3-1 15,1 0 0-15,3 7 0 16,0 0-1-16,1 6 2 15,0 2 0-15,-2 2 0 16,-2 1 0-16,0 5 2 16,2-2-1-16,-3 0 2 15,2 4-1-15,1 1 0 16,1 0 0-16,4 1 0 15,4 0 0-15,1 0-1 16,-1 3 0-16,5 1 0 16,2 1 1-16,3 3 0 0,3 1 1 15,1 3 0-15,2 4 0 16,5 2 1-16,3 4-1 15,-2 6 1-15,1 4-1 16,6 4-3-16,-2 6 2 16,4 6-2-16,-1 4 1 15,3 7-1-15,2 6 0 16,3 3-1-16,5 8 1 15,0 4 0-15,8 3-1 16,10 7 1-16,-17-11 0 16,17 11 0-16,0 0 1 15,0 0-1-15,0 0 1 16,-11-5-3-16,11 5-6 15,0 0-12-15,0 11-6 16,5-1-1-16,-5-10 1 0</inkml:trace>
  <inkml:trace contextRef="#ctx0" brushRef="#br1" timeOffset="84917.857">19549 7401 11 0,'-1'-17'21'15,"1"17"3"-15,2-17-7 16,-1 7-5-16,-1 10-4 16,11-14 0-16,-11 14-1 15,12-6-1-15,-12 6 0 16,14 11-1-16,-8 3-1 0,-2 5-1 15,-1 7 1-15,-3 4-1 16,0 5 1-16,-2 3-2 16,1-1 0-16,1-1-1 15,2-4 1-15,3-4-1 16,5-6 0-16,2-7-1 15,3-8 0-15,2-8 0 16,2-6 1-16,-2-8 0 16,-1-6 1-16,-4-7-1 15,-1-3 1-15,-7-8 1 16,-2 0-1-16,-4-3 0 15,-1 4 0-15,-4 4 1 16,4 7-1-16,-2 4 0 16,4 12-1-16,1 11 1 0,15 4 1 15,4 10-1-15,6 4 0 16,11 7-2-16,8-5-3 15,13 9-8-15,7-9-16 16,13-1-7-16,10-4-1 16,6-2 0-16</inkml:trace>
  <inkml:trace contextRef="#ctx0" brushRef="#br1" timeOffset="85663.8997">20894 7521 36 0,'-1'-13'28'16,"1"13"1"-16,0 0-1 15,-14 8-19-15,7 15-3 16,-2 10-3-16,3 10 2 16,-2 9-1-16,3 9 0 15,-1 9-1-15,9 3-1 16,-3-3 0-16,5-4 0 15,0-8 0-15,4-7-2 16,-4-8 1-16,0-12-1 16,-1-13 1-16,-4-18 0 15,0 0-1-15,9-30 0 16,-4-9 1-16,-3-14 0 15,1-14 1-15,-1-14-1 16,1-11 0-16,0-4 0 0,0-2 0 16,2 5 0-16,2 5 0 15,3 10-1-15,4 11 1 16,5 16 0-16,7 13 0 15,6 13 0-15,5 9-1 16,4 14 2-16,2 9-2 16,-3 11 0-16,1 5 0 15,-8 7 0-15,-10 4 0 16,-11 6-1-16,-18 6 2 15,-19 2 0-15,-17 2 0 16,-9-1-1-16,-15 0 1 16,-6-4-1-16,2-4-3 15,2-10-8-15,23-1-22 16,12-7 0-16,21-6-2 0,18-7 1 15</inkml:trace>
  <inkml:trace contextRef="#ctx0" brushRef="#br1" timeOffset="86226.9319">21441 7746 19 0,'-5'-19'26'15,"5"19"1"-15,-5-14 2 0,5 14-19 16,-8 18 1-16,1-1 0 15,4 16 0-15,-5 2-3 16,5 16 0-16,-4-2-2 16,5 9-1-16,-1 0-1 15,3 0-3-15,0-1 1 16,1-4-2-16,0-6 1 15,4-5-1-15,-2-11 0 16,2-5 0-16,-1-7 0 16,-4-19 1-16,12 7-1 15,-12-7 0-15,17-27 0 16,-7 2 0-16,3-5 0 15,4-5 0-15,-1 0 1 16,0-1-1-16,3 5 0 0,-3 5 0 16,0 9 1-16,-1 9-1 15,-4 10 0-15,-3 10 0 16,-4 9 0-16,-4 5 0 15,-3 4 0-15,-5 5 0 16,-6-2 0-16,-5-1 0 16,-4-6-1-16,-4-9 0 15,1-5-3-15,-2-16-4 16,10-3-5-16,-6-16-12 15,16-7-9-15,6-8 0 16,11-9 1-16</inkml:trace>
  <inkml:trace contextRef="#ctx0" brushRef="#br1" timeOffset="86467.9457">21868 7589 48 0,'0'0'32'16,"-13"-8"2"-16,1 20-2 15,-3 17-17-15,-6 11-9 16,4 13-1-16,-6 13-2 16,4 13-1-16,0 4-1 15,3 1-2-15,4-1-2 16,6-13-5-16,18-3-8 15,0-16-13-15,17-18-4 16,11-15-1-16,9-15 0 0</inkml:trace>
  <inkml:trace contextRef="#ctx0" brushRef="#br1" timeOffset="86827.9663">22187 8072 51 0,'-21'-10'35'0,"-4"5"0"15,-7 3 0-15,2 10-20 16,-6-1-6-16,7 11-2 15,-5 3-2-15,9 8-1 16,2 0-1-16,9 3-1 16,5-2 0-16,9 0-1 15,8-5 0-15,7-9 0 16,7-6-1-16,3-9 0 0,4-8 0 15,3-7 0-15,-2-8 0 16,-3-4-1-16,-1-3 1 16,-5-1-1-16,-5 2 0 15,-4 4 0-15,-5 7 1 16,-7 17-1-16,0 0 0 15,0 0 1-15,-20 13-2 16,8 6 0-16,4 5-3 16,-1-5-5-16,14 8-8 15,-4-10-13-15,18-3-5 16,8-6-1-16,9-3 2 15</inkml:trace>
  <inkml:trace contextRef="#ctx0" brushRef="#br1" timeOffset="87051.9791">22492 8096 47 0,'-29'-4'33'0,"2"2"1"16,-1 5 0-16,7 11-22 15,-6-2-4-15,12 11 0 16,-1-1-4-16,11 7-1 15,7-1-3-15,7-6-1 16,11 1-5-16,0-13-6 16,18 1-9-16,-5-11-12 15,11-11-2-15,0-10 0 16,2-7 1-16</inkml:trace>
  <inkml:trace contextRef="#ctx0" brushRef="#br1" timeOffset="87235.9896">22830 7716 48 0,'-10'-21'33'0,"0"16"1"15,-2 18-1-15,-6 11-17 16,10 20-5-16,-10 9-5 16,8 11-4-16,1 2-1 15,-1 0-4-15,14 3-10 16,-8-10-13-16,14-7-8 15,2-10-3-15,8-14 3 16</inkml:trace>
  <inkml:trace contextRef="#ctx0" brushRef="#br1" timeOffset="87504.005">22942 7959 72 0,'-23'-5'38'15,"-9"13"-2"-15,7 10 1 16,-11 0-27-16,20 8-3 15,0-1-2-15,11 3-2 16,7-4 0-16,8 0-1 16,5-5-1-16,7-4 0 15,1-2 0-15,2-1 0 16,3-2-1-16,-5-2-2 15,2 4-1-15,-5-9-4 16,7 7-10-16,-7-8-21 16,8 1 0-16,-2-5-2 15,8 0 2-15</inkml:trace>
  <inkml:trace contextRef="#ctx0" brushRef="#br1" timeOffset="87630.0122">23368 8222 75 0,'0'0'35'0,"-14"10"-5"16,0-11-12-16,-3 2-49 15,5 3-2-15,0-1-3 16,-5 6 0-16</inkml:trace>
  <inkml:trace contextRef="#ctx0" brushRef="#br0" timeOffset="93958.3741">18992 6667 10 0,'0'0'16'0,"-12"-5"-4"16,12 5 0-16,0 0-3 16,-7-19 3-16,7 19-2 15,-2-15 0-15,2 15-2 16,3-18-2-16,-3 18 1 15,2-16-2-15,-2 16-1 0,0-11-2 16,0 11 0-16,0 0 0 16,-4 11 0-16,4-11 0 15,2 23 1-15,0-7-2 16,2 8 2-16,3 4-2 15,1 4 1-15,0 6-2 16,-1 6 2-16,1 7-2 16,0 3 1-16,-4 6 0 15,1 2-1-15,-3 5 2 16,0 0-2-16,1 1 2 15,-2 1-2-15,2-2 2 16,3 1-2-16,0-2 1 16,2 2-1-16,1-2 0 0,3-1 1 15,-4 0-1-15,1 4 1 16,-1-3 0-16,-1 3-1 15,0-3 0-15,0 1 0 16,-1-2 1-16,-3 4 0 16,2 2 0-16,2-2-2 15,-5 2 1-15,2 2 2 16,-4 6 0-16,1 0-2 15,-1 3 2-15,0 0-1 16,0-6 1-16,2 1-1 16,3-2 2-16,-2-1-2 15,5-4-2-15,2 0 1 16,-2 1 0-16,1 1 0 15,-3 2 0-15,0 3 0 0,-2-4 0 16,-1 5 1-16,-3-3-1 16,-2 2 1-16,0-3-1 15,-1-1 0-15,0-2-1 16,1-4 1-16,1 0-1 15,0-4 1-15,2-1-2 16,-1 1 2-16,3-6-1 16,0 1 2-16,-2-4-1 15,0 1 2-15,0 0-2 16,0-5 1-16,-1 2-4 15,1-3 1-15,-2-1 2 16,1 2-2-16,1-3 1 16,2 3 0-16,-3-1 0 15,2 3 0-15,0-1 2 0,4-1 0 16,-1 2-1-16,2-1 1 15,-1 1 0-15,-1 1 0 16,2-2-1-16,-1 2 2 16,-5 1-2-16,3 0-1 15,-1-3 2-15,0-4-2 16,0-4 0-16,-1-13-7 15,6-4-20-15,-1-14-6 16,-7-12 0-16,18-15 0 16</inkml:trace>
  <inkml:trace contextRef="#ctx0" brushRef="#br0" timeOffset="95497.4622">19219 11642 4 0,'0'0'17'16,"-6"12"-5"-16,6-12-2 16,0 0 0-16,-14 11-1 15,14-11 0-15,-6 15-1 16,6-2 3-16,-4 2-3 15,6 5-2-15,-2 4 0 16,5 7-1-16,-3 0 0 16,-1 9-2-16,-1 1 1 15,4 5-3-15,-9-2 3 16,7 6-1-16,-2-1 0 15,1-1 0-15,1 0 0 16,0-3-1-16,5-4-2 16,-3-3 2-16,5-3-2 15,-1-3 0-15,0-2 1 0,0 0-2 16,-1 0 1-16,-1 1 0 15,-5 1 1-15,1 4-1 16,-2 0 1-16,-1 1 0 16,0-2 0-16,-2-1 0 15,2-2 0-15,1-2 0 16,0-3 0-16,4-2 0 15,-2-3-1-15,2-1 1 16,0 0-1-16,1-2 1 16,-3 2-1-16,1-3 0 15,-3 2 0-15,0 0 1 16,-5 1-1-16,1 0 0 15,0 0 0-15,-2 1 0 16,-3-1-1-16,4-2 2 16,0-1-2-16,1-5 0 0,4 2-6 15,0-15-13-15,0 0-10 16,0 0-4-16,7-11 2 15,-3-3-2-15</inkml:trace>
  <inkml:trace contextRef="#ctx0" brushRef="#br0" timeOffset="96740.5333">19023 12765 8 0,'0'0'21'15,"0"0"0"-15,0 0-14 16,0 0 0-16,-5-10 1 16,5 10 0-16,0 0 1 15,4-16-1-15,-4 16 0 16,2-14 0-16,-2 14-1 15,4-10-1-15,-4 10-1 16,0 0-1-16,11 7 0 16,-6 4-1-16,2 9-1 0,2 5 0 15,2 8 0-15,0 8 0 16,2 8 0-16,0 4-1 15,0 1 0-15,3-3 0 16,1-1 0-16,3-7 0 16,3-11 1-16,0-12-1 15,2-12 1-15,2-21 0 16,1-12 0-16,0-20 0 15,-1-6 1-15,-5-9-1 16,1-6-1-16,-7-1-1 16,-2-1-4-16,-2 9-6 15,-7-3-7-15,4 17-17 0,-3 3 1 16,3 6-2-16,5 3 2 15</inkml:trace>
  <inkml:trace contextRef="#ctx0" brushRef="#br0" timeOffset="98494.6336">17266 9899 8 0,'-8'-20'20'15,"8"20"-1"-15,-2-24 0 16,6 12-18-16,-8 2-2 15,4 10-1-15,-13-13 1 16,2 7-1-16,-3 4 2 16,-3 3 1-16,-1 2 3 15,1-2 2-15,1 3 2 16,0-2 1-16,3 4 1 15,-1-3 0-15,8 7-1 16,6-10 0-16,-11 22-3 16,6 0-1-16,5 8-1 15,-2 9-1-15,4 13 0 16,-4 11-2-16,1 14 2 15,-3 7-3-15,1 6 3 0,-2-2-3 16,-3 0 2-16,1-11-1 16,5-6 1-16,-3-18-1 15,1-12 1-15,4-18-1 16,0-23 0-16,0 0-1 15,10-27 1-15,-6-16-1 16,4-11 1-16,-1-19 2 16,3-12-2-16,-1-18 1 15,0-5-1-15,3-3 1 16,3 0-1-16,3 3 1 15,3 7-2-15,2 11 0 16,6 12 0-16,5 17 0 16,3 14-1-16,6 15 1 15,-1 11 0-15,-1 15-1 16,-1 11 1-16,-3 11 0 0,-4 12 0 15,-8 4 0-15,-9 10 1 16,-9 7 0-16,-13 4 0 16,-11 6-1-16,-16 3 2 15,-10 0-2-15,-9 1 0 16,-6-3 0-16,2-9-1 15,3 0-5-15,4-16-12 16,14-8-14-16,16-8-1 16,19-19-1-16,0 0 0 15</inkml:trace>
  <inkml:trace contextRef="#ctx0" brushRef="#br0" timeOffset="99174.6725">17417 10791 47 0,'0'0'27'0,"0"0"2"16,0 0-11-16,0 0-11 15,-18 19-2-15,10-1 0 16,-4-2 0-16,4 8 0 15,-3-3-1-15,2 2-1 16,4-5 1-16,2 0-3 16,3-8 2-16,0-10-4 15,20 10 2-15,-4-14-1 16,6-5 1-16,3-4 1 15,0-4-2-15,-1-2 4 16,1 0-4-16,-2-2 3 16,-5 6-4-16,-3 1 1 0,-4 6 0 15,-11 8 0-15,13 1-1 16,-12 13 1-16,1 6-1 15,-4 5-2-15,1 4 2 16,1 2-1-16,3-2 1 16,1-1 0-16,-1-9 1 15,4-4 0-15,-7-15 2 16,23 1-1-16,-12-14 2 15,3-7 3-15,-4-7-4 16,0-3 1-16,1-1-1 16,-4-6-2-16,1 6-3 15,-8-8-4-15,9 14-14 16,-7-6-13-16,3 3 0 15,0-2-1-15,6-1 1 0</inkml:trace>
  <inkml:trace contextRef="#ctx0" brushRef="#br0" timeOffset="99592.6964">17929 10288 47 0,'-10'5'29'0,"2"8"4"16,1 5-3-16,0 12-21 15,-5 1-3-15,4 19 2 16,-3 1-2-16,0 11 1 16,-3 2-2-16,2 6-1 15,-6-4 0-15,7-2-3 16,-2-11 0-16,6-5-2 0,0-12 1 15,6-8-2-15,3-13 3 16,-2-15-4-16,20 1 3 16,-7-11 3-16,4-5-1 15,-3-4 0-15,1 2 0 16,-2 1 1-16,0 2-3 15,-3 2 2-15,-10 12-2 16,12 0 0-16,-12 0-1 16,4 25-3-16,-3-7 0 15,-2-1-2-15,5 6-1 16,-3-3-4-16,8 2-1 15,-9-22-4-15,21 22-4 16,-8-27-5-16,9-2-6 16,3-8 0-16,4-7 3 0</inkml:trace>
  <inkml:trace contextRef="#ctx0" brushRef="#br0" timeOffset="99759.706">18177 10834 24 0,'5'-14'32'16,"-5"14"-1"-16,0 0-1 16,-14-3-13-16,6 19-4 15,-7 2-4-15,6 9-7 16,-3 0 0-16,3 3-2 15,1 0-1-15,3-3-1 16,5-3-2-16,0-10-6 16,0-14-17-16,16 8-6 15,-5-23 3-15,4-7 1 16</inkml:trace>
  <inkml:trace contextRef="#ctx0" brushRef="#br0" timeOffset="99909.7145">18189 10375 57 0,'-28'-14'29'0,"10"11"-4"16,-4-7-10-16,22 10-38 16,-10-17-8-16,20 4 4 15,12 2-3-15</inkml:trace>
  <inkml:trace contextRef="#ctx0" brushRef="#br0" timeOffset="100119.7265">18377 10281 50 0,'-6'27'32'0,"-3"9"0"0,-2 8 0 15,-5-1-23-15,7 17 1 16,-4 1-3-16,5 9-2 16,-6 0-2-16,5 4-3 15,-4-5-1-15,4-8-5 16,3-3-5-16,0-19-9 15,6-9-14-15,5-14-2 16,-5-16 3-16,23-8-3 16</inkml:trace>
  <inkml:trace contextRef="#ctx0" brushRef="#br0" timeOffset="100310.7375">18292 10704 55 0,'-9'11'33'0,"4"2"-1"16,6-2 0-16,-1-11-25 15,25 5-4-15,-2-9-3 16,6-4-3-16,7 5-7 16,-2-10-15-16,4 2-6 15,0-2-2-15,-7 1 2 16</inkml:trace>
  <inkml:trace contextRef="#ctx0" brushRef="#br0" timeOffset="100623.7554">18492 10738 62 0,'-15'21'34'0,"4"0"-1"16,6-8-1-16,9 0-25 16,-4-13-1-16,26 6-1 15,-7-11-3-15,4-2 1 16,-1-4-2-16,-1-3 0 15,-4-1 0-15,-4 0-1 16,-8 1 0-16,-5 14 1 16,-8-14-1-16,-4 14 1 15,-5 10 0-15,-4 7 0 16,-4 6 1-16,3 8 0 15,3 0-1-15,4 4 1 16,9-9 0-16,10-6-3 16,20-9-5-16,5-15-29 0,20-17-1 15,13-9 0-15,7-9-3 16</inkml:trace>
  <inkml:trace contextRef="#ctx0" brushRef="#br3" timeOffset="105325.0243">23064 12946 1 0,'0'0'17'0,"-19"2"-1"15,-3 1-13-15,-9 2 0 0,-6 0 2 16,-10 3 1-16,-11-2 1 16,-5 2 1-16,-9-3 0 15,-2 1 3-15,-4-7-2 16,-1 3-1-16,-4-8-3 15,1 3 0-15,-4-4-1 16,-3 3-1-16,-4-2-1 16,-2 6 0-16,-5-1-2 15,0 2 1-15,-6 3 0 16,-4 1 0-16,-3 0 0 15,-1 2 1-15,4-1 0 16,0 1 0-16,0-5 1 16,2 2-1-16,2-3 1 15,-1 1-1-15,6-3-1 0,3 2 1 16,1-2-1-16,3 2 0 15,0-1 0-15,2 4 0 16,7-1 0-16,0 4-1 16,4-1 1-16,5-1-1 15,1 2 0-15,11-1-1 16,5 1 1-16,5-3 0 15,11-2-1-15,9-1 1 16,9 0-1-16,7-1 1 16,5 0-1-16,3-1 1 15,10 1-1-15,-14-2 1 16,14 2 0-16,0 0-2 15,-11-6-4-15,11 6-3 16,-3-13-5-16,2 2-16 0,1-5-2 16,5 1 1-16</inkml:trace>
  <inkml:trace contextRef="#ctx0" brushRef="#br3" timeOffset="106316.081">23068 13039 13 0,'-3'11'18'16,"3"-11"-13"-16,0 0-1 15,0 0 0-15,-12 9 1 16,12-9 1-16,-10 0 0 15,10 0 0-15,-19 0 0 0,5 2 0 16,-8-2 0-16,-3 4-2 16,-9 1-1-16,-6 4-1 15,-9-1 0-15,-9 2 0 16,-8 1 1-16,-5 4 0 15,-5-5 1-15,-4 4 0 16,-7-5 0-16,-1 3 0 16,-6-4 0-16,-1 0-1 15,-7-2-1-15,2-1 0 16,-4-1-1-16,0-1 0 15,-5 0-1-15,-4 0 1 16,-1-1-1-16,0 3 1 16,1-3-1-16,-2 2 1 15,0 2-1-15,-1-2 1 0,-2 0 1 16,4 0-1-16,4-1 0 15,2 0 0-15,3-3 0 16,4 1 0-16,2 0 0 16,1-1-1-16,4 2 1 15,4-1-1-15,1 2 1 16,3 2-1-16,5-1 0 15,2 2 1-15,5 2-1 16,10 1 0-16,11-2 0 16,9 0 0-16,9-1-1 15,8-3-2-15,8 3-4 16,4-8-5-16,15 2-11 15,0 0-9-15,0 0 0 0,0 0 0 16</inkml:trace>
  <inkml:trace contextRef="#ctx0" brushRef="#br3" timeOffset="107040.1224">21339 12604 2 0,'11'-4'26'0,"-11"4"1"0,0 0 0 16,0 0-14-16,-16 19-3 15,-1-12-4-15,-1 5-1 16,-8 0 0-16,-2 9-1 15,-8 0-1-15,-2 9 0 16,-10 3 0-16,-5 10 1 16,-8 4-1-16,-3 7 1 15,-6 3 0-15,3-1 0 16,1-3 0-16,9-3-1 15,5-9 0-15,13-6-1 16,6-11 0-16,17-3-1 16,10-10 1-16,14 1-1 15,13-5-1-15,13 2 0 16,6 0 1-16,11 5 0 15,7 3 0-15,8 5-1 0,6 5 1 16,4 3 0-16,0 6 0 16,-1-1-1-16,-1 3 1 15,-2-3-1-15,-2-3 0 16,-7-5-3-16,-6-2-5 15,-12-14-9-15,-3-1-18 16,-11-8-1-16,-5-2 1 16,-11-8-2-16</inkml:trace>
  <inkml:trace contextRef="#ctx0" brushRef="#br3" timeOffset="133877.6574">7613 5506 11 0,'-12'12'25'0,"12"-12"0"16,0 0-9-16,0 0-2 16,0 0-2-16,12-24-2 15,18 4-1-15,9-8-4 16,16-3 0-16,7-6-1 15,14 0-2-15,1 3 0 16,2 1-2-16,-1 10-3 16,-12 3-3-16,-10 12-6 15,-16 2-11-15,-8 6-7 16,-11 7 0-16,-21-7 0 15</inkml:trace>
  <inkml:trace contextRef="#ctx0" brushRef="#br3" timeOffset="134215.6767">7649 5808 21 0,'-15'12'27'0,"15"-12"5"16,0 0-1-16,0 0-17 16,32-16-4-16,18-3-4 15,9-12 2-15,19 4-2 16,5-12 0-16,13 4-4 15,1-4 1-15,6 4-3 16,-8-2 2-16,-9 6 0 0,-6 2 0 16,-16 6-1-16,-11 5-1 15,-15-1-1-15,-9 9-6 16,-22-8-7-16,-7 18-19 15,-16-13 1-15,-11 8-3 16,-3-2 1-16</inkml:trace>
  <inkml:trace contextRef="#ctx0" brushRef="#br3" timeOffset="136280.7948">19892 13845 12 0,'-4'-19'26'0,"4"19"-1"16,-4-12 2-16,4 12-21 15,-3 23-2-15,2 3-1 16,1 18 3-16,-4 9-2 16,0 18 1-16,-5 8-1 0,-2 13-1 15,-1 2-1-15,-2-1 0 16,0-4 0-16,5-11-1 15,-2-12 0-15,5-14 0 16,3-14 0-16,3-19 0 16,0-19 0-16,8-18 0 15,-6-18 0-15,3-12 0 16,0-18 0-16,-1-13 0 15,-1-18 0-15,1-11 0 16,2-13 0-16,4-3 0 16,3 4 1-16,3 7-1 15,8 7 1-15,7 15 0 16,2 17-1-16,6 20 0 15,-1 21 1-15,4 17-1 16,-5 15 0-16,-3 14 0 0,-10 11 0 16,-9 13 1-16,-15 11-1 15,-11 12 0-15,-17 6 0 16,-11 6 0-16,-11-1-1 15,-7 1 1-15,0-4-4 16,1-13-5-16,13 0-8 16,8-16-17-16,23-7-3 15,10-11 2-15,23-6-1 16</inkml:trace>
  <inkml:trace contextRef="#ctx0" brushRef="#br3" timeOffset="136797.8244">20397 14652 10 0,'-19'-21'31'15,"-4"3"-1"-15,-5 3 2 16,-6 0-20-16,5 11-2 0,-10 1-1 16,7 13-2-16,-5 3-2 15,7 11 0-15,1 1-2 16,7 8 0-16,4-1-1 15,10 3-1-15,7-5 0 16,7-4-1-16,9-6 0 16,9-9 0-16,8-12 0 15,5-9 0-15,2-10 0 16,3-3 2-16,-2-6-1 15,-4-1 0-15,-6 4 0 16,-5 4 0-16,-10 6 0 16,-15 16-1-16,0 0 0 15,4 17 0-15,-11 3-1 16,-1 5-1-16,6 4-3 0,2-10-6 15,16 7-11-15,4-18-13 16,17-8 0-16,9-13 0 16</inkml:trace>
  <inkml:trace contextRef="#ctx0" brushRef="#br3" timeOffset="137016.8369">21048 14034 36 0,'-28'-29'33'16,"-7"16"2"-16,-2 21-2 15,-9 12-23-15,14 23-4 16,-7 7-2-16,8 17-1 16,1 13-2-16,7 6 0 15,2 4-3-15,6 0 0 0,7 0-5 16,0-13-7-16,16-3-20 15,-1-16-1-15,4-14 0 16</inkml:trace>
  <inkml:trace contextRef="#ctx0" brushRef="#br3" timeOffset="137199.8474">20661 14600 42 0,'-22'-18'34'15,"7"7"1"-15,15 11-1 16,0 0-26-16,13-7-4 15,12-1-6-15,17 1-9 0,0-15-13 16,18 0-9-16,7-9-1 16,5-4 1-16</inkml:trace>
  <inkml:trace contextRef="#ctx0" brushRef="#br3" timeOffset="137377.8576">21281 13995 30 0,'-28'1'32'0,"-6"17"2"16,-2 17-3-16,1 17-17 15,-5 4-8-15,9 16-3 16,1 6-2-16,7 4-2 16,6 2-6-16,2-11-5 15,14 1-21-15,1-11-1 0,9-12 0 16</inkml:trace>
  <inkml:trace contextRef="#ctx0" brushRef="#br3" timeOffset="137581.8693">21020 14505 46 0,'0'0'34'0,"-2"15"-1"16,16-9-1-16,9-3-32 15,8-10-10-15,13 2-18 16,3-2-4-16,-1-3 0 0,1-1-1 16</inkml:trace>
  <inkml:trace contextRef="#ctx0" brushRef="#br3" timeOffset="137925.8889">21340 14553 34 0,'0'12'32'16,"0"-12"1"-16,20 11-2 16,-3-19-25-16,12 2-3 15,-4-7 0-15,4-1-2 16,-6-2 0-16,1-1 0 0,-10 1 0 15,-5 2 1-15,-14 1-1 16,-4 6 1-16,-11 4 0 16,-6 9 1-16,-6 3 0 15,0 9 1-15,-6 5 0 16,5 7 0-16,2 2 0 15,7 3-1-15,6-1-1 16,11-2-1-16,12-2-3 16,6-13-6-16,20 2-24 15,2-12-4-15,12-5-2 16,5-12 1-16</inkml:trace>
  <inkml:trace contextRef="#ctx0" brushRef="#br3" timeOffset="138315.9112">21875 14413 4 0,'0'0'15'15,"19"-22"-14"-15,0 7-1 16</inkml:trace>
  <inkml:trace contextRef="#ctx0" brushRef="#br3" timeOffset="138886.9439">21823 14388 29 0,'0'0'32'15,"0"-20"0"-15,0 20-1 16,11-14-24-16,1 9-1 0,-12 5-1 16,20-8 0-16,-20 8-2 15,8 15 1-15,-12 1-1 16,0 11 1-16,-7 7-1 15,1 6 0-15,-4 4 0 16,0 4-1-16,-2 1-1 16,3-5 0-16,2-5-2 15,1-8 2-15,4-7-2 16,2-10 1-16,4-14 0 15,7-10 1-15,2-15 0 16,5-6 0-16,0-10 1 16,1-8-1-16,0-5 1 15,-1-1 0-15,-3 3-1 16,-1 7 1-16,-6 6-1 0,0 9 0 15,-2 6 0-15,5 9 0 16,6 5 0-16,7 5-1 16,9-1 0-16,5-2-1 15,8 3-4-15,5-10-12 16,10 12-19-16,-2-5-1 15,0 4-1-15,-5-2-1 16</inkml:trace>
  <inkml:trace contextRef="#ctx0" brushRef="#br3" timeOffset="139487.9783">19358 15847 32 0,'0'0'34'0,"0"-19"0"15,21 8-1-15,10-9-28 16,21-1-3-16,15-5-2 16,9-9-7-16,13 4-24 15,0 1-1-15,-4 6-2 16,-14 3 1-16</inkml:trace>
  <inkml:trace contextRef="#ctx0" brushRef="#br3" timeOffset="139660.9882">19401 16129 50 0,'0'0'38'0,"45"-8"-2"0,15-19-3 15,20-9-38-15,12-19-14 16,16 5-15-16,4-3-1 15,2 3-1-15</inkml:trace>
  <inkml:trace contextRef="#ctx0" brushRef="#br3" timeOffset="140068.0115">20566 15510 28 0,'-13'-9'31'16,"-11"11"3"-16,-13 6-13 15,-4 20-10-15,-8-1-2 16,2 23-2-16,-5 1 0 15,9 14-3-15,3 3 1 16,16 6-3-16,13-6 1 16,20-2-1-16,15-18 0 15,21-13-1-15,12-21 2 16,11-19-2-16,2-20 2 15,6-15-1-15,-9-18 0 16,-8-12 0-16,-16-9 0 16,-13 2 0-16,-20 0-2 15,-13 5 0-15,-12 8-5 0,-15 6 0 16,-2 26-8-16,-14 2-6 15,7 30-18-15,-2 7 0 16,12 19-1-16</inkml:trace>
  <inkml:trace contextRef="#ctx0" brushRef="#br3" timeOffset="140360.0282">21072 15848 46 0,'-37'-7'39'16,"14"3"-2"-16,3-5 0 16,20 9-30-16,0 0-5 15,-5-13-7-15,20 16-29 16,-5-4-2-16,7 4-3 15,1-4 1-15</inkml:trace>
  <inkml:trace contextRef="#ctx0" brushRef="#br3" timeOffset="141381.0866">21559 15491 3 0,'-5'-22'27'0,"5"22"0"16,-18-17-5-16,-1 7-12 15,4 9-2-15,-12-3 0 16,3 13-1-16,-10 4 0 16,1 14 0-16,-5 5-1 15,-1 19 0-15,0 2 0 16,7 15-2-16,4 1 0 15,10 7-2-15,13-4 0 16,12-3-2-16,15-12 0 0,13-16 2 16,15-17-2-16,12-21 0 15,4-22 1-15,6-16 0 16,-3-16 0-16,-4-15-1 15,-13-9 1-15,-16-1-1 16,-14 3 0-16,-20 6-1 16,-13 14-3-16,-21 7 2 15,-7 18-4-15,-13 4-1 16,7 23-8-16,-5-3-16 15,16 12-3-15,8-3 0 16</inkml:trace>
  <inkml:trace contextRef="#ctx0" brushRef="#br3" timeOffset="141802.1106">21984 15441 24 0,'-14'5'34'0,"14"-5"0"16,0 0-1-16,0 0-23 16,22 0-3-16,7-13-2 0,12 1-1 15,4-5-1-15,5 1-1 16,-2-3 0-16,-3 3 0 15,-8 6-1-15,-5 7 0 16,-10 11 0-16,-13 12 0 16,-11 13 0-16,-9 14-1 15,-8 10 1-15,-6 11-2 16,-3 10 1-16,-3 0-1 15,2 3-2-15,1-14-10 16,10-2-22-16,6-14-2 16,16-14 1-16,7-19-1 15</inkml:trace>
  <inkml:trace contextRef="#ctx0" brushRef="#br3" timeOffset="142389.1442">22461 15529 36 0,'14'-2'32'0,"14"-9"1"16,14-17-14-16,10 6-14 15,1-8-3-15,6 7 2 16,-9 0-1-16,-4 7-2 15,-17 8 0-15,-13 11-1 16,-18 9 1-16,-14 13 1 16,-15 6 0-16,-9 10 0 15,-5-2 0-15,-2 3 0 16,4-4 0-16,13-3 0 15,13-10 0-15,17-5-2 16,18-12 0-16,15-6 1 0,14-5-1 16,5 0 0-16,-2-1 1 15,-3 6-1-15,-9 8 1 16,-10 9 0-16,-17 11 0 15,-14 8 0-15,-19 11-1 16,-13 5 1-16,-7 1-1 16,-7 2 0-16,4-7-2 15,2-20-4-15,21-2-11 16,10-24-17-16,22-16-2 15,14-18 1-15</inkml:trace>
  <inkml:trace contextRef="#ctx0" brushRef="#br3" timeOffset="142716.1629">23203 15466 30 0,'-21'2'34'0,"0"9"1"15,-1-2-1-15,3 17-19 16,-5-5-8-16,9 8-4 15,-2 3 1-15,4 6-2 16,2 2 1-16,7 0-2 16,5-4 1-16,8-9-4 15,10-4 4-15,7-9-2 16,7-6 0-16,4-3 0 15,2-2-2-15,-1-3 2 16,-4 4 0-16,-7 3-1 16,-11 7 0-16,-11 4-1 15,-10 10-1-15,-11-3-1 0,-5 9-2 16,-10-9-5-16,7 14-11 15,-6-19-13-15,9-3 0 16,3-14 1-16</inkml:trace>
  <inkml:trace contextRef="#ctx0" brushRef="#br3" timeOffset="142878.1722">23169 15579 43 0,'-5'-31'36'15,"5"9"1"-15,0 0-2 16,14 7-27-16,5 0-10 15,5-13-18-15,19 7-14 0,6-9-2 16,13 3 0-16</inkml:trace>
  <inkml:trace contextRef="#ctx0" brushRef="#br3" timeOffset="143297.1962">23703 15195 4 0,'-13'-32'29'15,"3"4"1"-15,1 6 1 16,9 22-17-16,-12-17-4 16,12 17-2-16,-5 24-1 15,5 15-1-15,-5 14-1 16,0 21-1-16,-3 11-1 15,-1 16-2-15,-1 3 1 16,0-1-4-16,4-2-3 0,-1-18-8 16,12-11-19-16,-3-20-5 15,10-15 3-15</inkml:trace>
  <inkml:trace contextRef="#ctx0" brushRef="#br3" timeOffset="143580.2123">23874 15403 18 0,'-20'-6'33'0,"-8"15"1"16,-6 6-1-16,3 17-13 15,-4-4-12-15,5 9-1 16,3-5 0-16,10 4-3 15,3-5 0-15,11-1 0 0,5-6-1 16,7-2-2-16,7-5 0 16,5 1 1-16,6-6-2 15,2-1 0-15,4-2-4 16,0-7-3-16,4 9-8 15,-7-14-19-15,5 8-4 16,-7-10 2-16,4 5-2 16</inkml:trace>
  <inkml:trace contextRef="#ctx0" brushRef="#br3" timeOffset="144060.2398">23995 15601 51 0,'-27'-16'36'0,"2"11"-1"15,-4 1-10-15,7 17-16 16,-7 5-4-16,5 14 0 16,-1 5-1-16,7 6-3 15,4-2 1-15,8-1-1 16,7-6 0-16,10-10-1 15,7-9 1-15,11-13-1 16,5-11 0-16,7-9 0 16,2-7 0-16,-1-4-1 15,-4-1 1-15,-7 0 0 16,-5 4 0-16,-8 8 0 15,-7 9 0-15,-11 9 0 16,-7 14 0-16,-4 13-1 0,-5 11 1 16,-5 9-1-16,2 14 1 15,-2 9-1-15,-5 6 0 16,2 2 0-16,1 2-1 15,-4-3 1-15,2-7 1 16,-2-6-1-16,-1-13 1 16,-2-11-2-16,4-11 2 15,-1-15-1-15,5-13-1 16,1-17-2-16,12-8-9 15,-2-17-21-15,17-10-2 16,3-19 2-16,15-7-2 16</inkml:trace>
  <inkml:trace contextRef="#ctx0" brushRef="#br3" timeOffset="144700.2764">24250 15712 22 0,'0'0'34'16,"-5"-15"2"-16,5 15-1 16,-14-7-18-16,14 7-7 0,-11 10-4 15,7 2-2-15,-2 4-2 16,3 5-1-16,-3 6 0 15,0 7-1-15,1 3 0 16,-1 2 0-16,0-2 0 16,0-3 2-16,2-5-4 15,2-7 4-15,4-12-2 16,-2-10 0-16,19-12 0 15,-3-14 1-15,6-6-1 16,0-8 0-16,0-5 1 16,-1 0 0-16,-4 0 1 15,0 9-1-15,-8 6 1 16,-2 10-1-16,-7 20 0 15,0 0 1-15,0 0-1 0,-6 32-1 16,2-6 1-16,-1 2-1 16,4-1 0-16,2-1 0 15,4-5 0-15,5-10 0 16,7-9 0-16,4-12 1 15,6-6 1-15,1-5-1 16,-2-2 0-16,1 0 1 16,-4 1 0-16,-4 4-1 15,-4 7 1-15,-5 9-2 16,-10 2 0-16,6 22 0 15,-7 1-1-15,-3-3-1 16,4 10-4-16,-7-12-11 16,7 13-22-16,-4-12 0 0,4-1-1 15,0-18 0-15</inkml:trace>
  <inkml:trace contextRef="#ctx0" brushRef="#br3" timeOffset="145218.306">24784 15616 21 0,'0'0'33'0,"-19"-10"0"16,5 5-1-16,14 5-20 15,-24 5-4-15,24-5-2 16,-24 18-1-16,14-2-1 15,-2 3 0-15,4 3-1 16,-1-1-1-16,8 5 1 16,4-7-1-16,6 2 0 15,5-5-1-15,7-1-1 16,4-4 0-16,4-2 0 0,2-1 0 15,1-1 0-15,-3 3 0 16,-5 3 0-16,-7 4 0 16,-7 4 0-16,-10 7 0 15,-10 0 0-15,-11 4-1 16,-6-2-3-16,-2 5-5 15,-7-20-10-15,6-1-16 16,3-14-2-16,11-9 1 16</inkml:trace>
  <inkml:trace contextRef="#ctx0" brushRef="#br3" timeOffset="145438.3186">24660 15346 34 0,'-13'-6'35'16,"10"-4"-1"-16,3 10 0 16,19-24-22-16,8 8-10 15,10-1-5-15,5-9-7 16,11 7-11-16,3-6-14 15,-2 0 2-15,1-2-1 16</inkml:trace>
  <inkml:trace contextRef="#ctx0" brushRef="#br3" timeOffset="145620.329">25218 14926 39 0,'-15'23'34'15,"1"10"0"-15,-3 5-2 16,4 11-23-16,0 3-9 15,5 0-7-15,7 7-25 16,-5-4-2-16,2-2 0 16,-1-5-2-16</inkml:trace>
  <inkml:trace contextRef="#ctx0" brushRef="#br3" timeOffset="146864.4002">9254 4965 3 0,'-6'-25'25'0,"5"14"0"15,-8-2-7-15,-3-4-1 16,12 17-3-16,-16-27-1 15,16 27-2-15,-22-13-2 16,12 19-2-16,-10 6-2 16,1 15 0-16,-6 11 0 15,-2 17-3-15,-3 10 3 16,4 13-3-16,0 2 3 15,9 3-2-15,3-8 1 16,14-6-2-16,13-15-1 0,10-19 0 16,20-22 0-16,16-19-1 15,9-21 1-15,5-17-1 16,2-15-1-16,-5-9 3 15,-8-7-3-15,-14-1 2 16,-20 1-2-16,-20 7 2 16,-21 9-2-16,-15 13 1 15,-11 9 0-15,-10 14-1 16,1 10-1-16,0 7-3 15,12 17-7-15,5 0-22 16,24 5 0-16,15 1-2 16,20-1 0-16</inkml:trace>
  <inkml:trace contextRef="#ctx0" brushRef="#br3" timeOffset="147032.4098">9793 5105 62 0,'-29'16'37'16,"5"-9"-3"-16,4-8-6 15,6-15-36-15,16-3-17 16,10-7-6-16,12-2-5 16,9-1 3-16</inkml:trace>
  <inkml:trace contextRef="#ctx0" brushRef="#br3" timeOffset="147369.4291">10194 4829 27 0,'-20'-16'32'16,"6"9"2"-16,-2 8-1 15,-4 1-15-15,4 14-9 16,-8 5 1-16,4 17-3 16,-2 3 1-16,8 13-4 15,-1 0 2-15,11 4-3 16,8-7 1-16,11-4-2 15,13-11 1-15,4-12-1 16,11-15-2-16,0-11 1 16,4-14-2-16,-4-8 3 15,-6-16-2-15,-8-3 1 16,-11-9-2-16,-14-2 1 15,-9-1-3-15,-15 1 1 0,-6 9-1 16,-8 5-4-16,1 17-1 16,-4-1-9-16,15 22-19 15,2 6 0-15,18 10-1 16,11 0 1-16</inkml:trace>
  <inkml:trace contextRef="#ctx0" brushRef="#br3" timeOffset="147734.45">10672 4842 44 0,'-24'2'34'15,"10"-6"1"-15,14 4-1 16,14-21-19-16,17 7-10 16,10-8 1-16,11 3-1 15,1-4 0-15,6 4-1 16,-3 2-1-16,-1 2 0 15,-8 4 0-15,-10 5-1 16,-10 6 1-16,-6 8-2 16,-13 10 0-16,-9 12 0 15,-8 10-1-15,-8 15 0 16,-5 8 1-16,-7 9-3 15,1 8-1-15,-6-8-8 0,18 2-25 16,-4-13-1-16,17-8 0 16,4-22-1-16</inkml:trace>
  <inkml:trace contextRef="#ctx0" brushRef="#br3" timeOffset="148374.4866">11425 4649 59 0,'12'-9'35'15,"5"-5"-1"-15,6 1-1 16,3-5-28-16,11 3 0 16,2-1-2-16,5 3-1 0,-6 4 0 15,-1 3-1-15,-6 6-1 16,-9 9 0-16,-11 7 1 15,-9 4-1-15,-11 8 0 16,-8 6 0-16,-8 4 1 16,-3 1-1-16,-1-1 1 15,1-1-1-15,7-8 0 16,9-4 1-16,12-9-1 15,14-5 0-15,14-9 0 16,6-3 0-16,8 0 0 16,1-1 0-16,-1 4 1 15,-8 4 0-15,-8 11-1 16,-15 8 1-16,-12 11 1 15,-15 4-2-15,-10 5 2 0,-5 1-4 16,-3-2-1-16,0-12-8 16,16-2-19-16,4-19-5 15,14-11-2-15,18-19 2 16</inkml:trace>
  <inkml:trace contextRef="#ctx0" brushRef="#br3" timeOffset="149268.5377">12278 4538 31 0,'-7'-15'29'0,"7"15"2"16,-10-12-10-16,-1 3-8 15,11 9-1-15,-18-2-2 16,18 2-2-16,-24 12-1 16,9 7-2-16,-5 0 1 15,3 8-3-15,0 1-1 16,4 3 1-16,6 0-2 15,8-1 0-15,6-4 0 16,14-5-1-16,7-3 0 16,6-4-1-16,4-2 1 0,3-2 0 15,-1-1 0-15,-3 3 0 16,-6 2 0-16,-7 4 0 15,-8 7 0-15,-6 2-1 16,-10 7 1-16,-5 0 0 16,-5 2 1-16,-3-4-2 15,0-2-1-15,-4-10-5 16,12-1-14-16,5-19-13 15,-9-15-1-15,12-10 0 16,8-12-1-16</inkml:trace>
  <inkml:trace contextRef="#ctx0" brushRef="#br3" timeOffset="149433.5471">12336 4487 67 0,'-12'2'36'0,"12"-2"0"15,0 0-1-15,23 4-29 16,13-15-6-16,14 2-15 15,11-13-18-15,4-4-1 16,3-4-2-16,0 0 0 16</inkml:trace>
  <inkml:trace contextRef="#ctx0" brushRef="#br3" timeOffset="150034.5815">13041 4182 42 0,'-2'-15'30'15,"2"15"2"-15,0 0-2 16,-8 14-22-16,3 14-1 0,7 19-2 15,-6 9 1-15,2 15-3 16,-4 12-1-16,0 8-2 16,-1 5-1-16,2-7-4 15,9 0-6-15,-4-16-16 16,11-13-5-16,5-16-1 15,11-23 0-15</inkml:trace>
  <inkml:trace contextRef="#ctx0" brushRef="#br3" timeOffset="150312.5974">13394 4364 59 0,'-30'1'35'15,"-3"15"-2"-15,-7 5 0 16,3 11-26-16,-1-2-1 15,8 9-2-15,2-7-1 16,7 6 0-16,7-3-1 16,12 1 0-16,5-5-1 15,11-3 1-15,7-7-2 16,7-2 1-16,4-5-3 15,7-6-1-15,3 1-4 16,-2-16-8-16,11 11-11 16,-5-10-9-16,3 5-1 15,-2-4 1-15</inkml:trace>
  <inkml:trace contextRef="#ctx0" brushRef="#br3" timeOffset="150794.625">13838 4602 33 0,'-22'-15'32'15,"-6"3"2"-15,-2 3-1 16,-8 1-16-16,4 19-5 16,-6-4-2-16,7 12-2 15,-3 3-2-15,10 7-1 16,4 1-2-16,7 2 0 15,7-2-2-15,10-2 1 16,7-6-2-16,6-5 0 16,8-6 0-16,6-9 0 15,4-6 0-15,1-6 0 16,0-8 0-16,1-3 0 0,-5-3 0 15,-2 1 0-15,-4-1 0 16,-7 3-1-16,-3 1 1 16,-3 4-1-16,-11 16 0 15,10-13 0-15,-10 13 0 16,0 24 1-16,-2 7-1 15,-4 14 0-15,1 12 0 16,-3 9 1-16,0 10 1 16,-3 7-2-16,-7 0 2 15,0-5-1-15,-7-5 1 16,-4-9 0-16,-2-9 0 15,-1-14-1-15,-3-11-1 16,1-18-3-16,11-10-5 16,-1-26-15-16,17-11-11 0,10-20 0 15,15-13-2-15,11-16 0 16</inkml:trace>
  <inkml:trace contextRef="#ctx0" brushRef="#br3" timeOffset="151364.6576">14209 4485 71 0,'-3'12'36'15,"3"-12"0"-15,-9 21-6 16,0-8-23-16,4 10 0 15,-4 1-2-15,0 12-2 0,-2 1 0 16,2 4-1-16,-4-2 0 16,6-1-1-16,-2-6-1 15,4-6 1-15,2-10-1 16,3-16 0-16,0 0 0 15,16-15 0-15,-5-9 1 16,0-6-1-16,2-5 0 16,1-4 1-16,-4-2-1 15,3 0 0-15,-6 8 0 16,0 6 0-16,-3 7 1 15,-2 5-1-15,-2 15 0 16,0 0 0-16,0 0 0 16,14 23 0-16,-10-6 0 15,5-1 0-15,2 0 0 16,4-3 0-16,2-6 0 0,4-5 1 15,5-5-1-15,-1-6 0 16,3-5 1-16,0-4 0 16,-4 0 0-16,-1-1 0 15,-3 2-1-15,-3 3 1 16,-5 4-1-16,-12 10 1 15,15 1-1-15,-12 13 0 16,-4 6 0-16,-3 10-1 16,1 6-1-16,-1 3-3 15,6 9-6-15,-7-12-13 16,15 2-15-16,-1-16 1 15,13-5-1-15,3-17 1 0</inkml:trace>
  <inkml:trace contextRef="#ctx0" brushRef="#br3" timeOffset="151797.6824">15031 4379 51 0,'-15'5'35'16,"15"-5"-1"-16,-18 5 0 0,9 5-24 15,-9-4 0-15,7 11-2 16,-6-3-3-16,2 5-2 16,1-2 0-16,5 3-1 15,3-5 0-15,5-2-2 16,1-13 0-16,15 15 1 15,0-10-1-15,2 0 0 16,1 1 1-16,0 4-1 16,-1 2 2-16,-5 6-1 15,-2 6 0-15,-6 5 1 16,-4 1-1-16,-2 2 0 15,-3-3-1-15,-2-5-2 16,3-3-4-16,4-21-11 16,0 0-20-16,4-12 0 0,13-8-2 15,0-14 1-15</inkml:trace>
  <inkml:trace contextRef="#ctx0" brushRef="#br3" timeOffset="151980.6928">15163 4286 66 0,'0'0'33'0,"0"0"-2"16,0 0-1-16,36-17-33 15,-1-12-10-15,11 0-16 16,7-8-1-16,8-5-2 15,4-7 1-15</inkml:trace>
  <inkml:trace contextRef="#ctx0" brushRef="#br3" timeOffset="152140.702">15815 3649 77 0,'-23'20'36'0,"-5"20"-2"16,-2 6 1-16,8 9-32 15,-2 13-8-15,-3 2-27 16,11 3-1-16,3-3-2 15,8-6-1-15</inkml:trace>
  <inkml:trace contextRef="#ctx0" brushRef="#br0" timeOffset="175055.0126">9816 9820 32 0,'14'-10'29'0,"6"-9"1"15,11-3-1-15,4 3-20 16,7-11-5-16,9 5 1 16,5-3-3-16,1 2 0 15,0 6-5-15,-3 0-4 16,-2 12-8-16,-7 6-13 15,-9 2-1-15,-3 10 1 16,-14 2-1-16</inkml:trace>
  <inkml:trace contextRef="#ctx0" brushRef="#br0" timeOffset="175236.023">9967 10014 49 0,'-15'9'31'0,"15"-9"0"16,20-1-2-16,13-19-23 15,19 1-2-15,13-7-7 16,8-1-21-16,0-7-4 16,8 7-4-16,-6-3 1 15</inkml:trace>
  <inkml:trace contextRef="#ctx0" brushRef="#br0" timeOffset="176340.0861">10820 9756 24 0,'-2'-17'27'16,"2"17"2"-16,-3-18 0 15,3 18-17-15,0 0-7 16,-9 15 1-16,9 3-1 16,-5 6 1-16,0 7-1 15,-2 2-1-15,1 9-1 16,-1-5 1-16,5 1-1 15,-1-8-2-15,1-4 1 0,4-10-1 16,-2-16 0-16,15-3-1 16,-2-17 1-16,3-11 1 15,1-8 0-15,0-8 0 16,1-5-1-16,-3-7 0 15,0 6-1-15,-5 2 1 16,-1 11-1-16,-3 5 1 16,1 9-1-16,-6 9 0 15,-1 17 1-15,0 0 2 16,-1 25 0-16,-1 0-1 15,2 6 1-15,2 1-1 16,3 2 0-16,4-4 0 0,6-7 0 16,7-9-2-16,7-11 0 15,5-9 1-15,4-7-1 16,4-10-1-16,-2-4 0 15,2-4 0-15,-5 2 0 16,-5 3-1-16,-6 5 1 16,-8 5 0-16,-2 9 0 15,-16 7 2-15,10 26 1 16,-14 4-1-16,-1 12 1 15,-3 6-2-15,-3 6-1 16,7 9-4-16,-1-10-5 16,14 3-17-16,5-18-8 15,10-4-2-15,9-17 1 16</inkml:trace>
  <inkml:trace contextRef="#ctx0" brushRef="#br0" timeOffset="176521.0965">11678 9877 52 0,'-14'5'29'16,"-3"-5"0"-16,17 0-9 15,-9-12-35-15,14-3-11 16,9 1-3-16,3-9 0 15,11-1-1-15</inkml:trace>
  <inkml:trace contextRef="#ctx0" brushRef="#br0" timeOffset="176941.1205">11898 9681 49 0,'0'0'32'16,"-5"-20"0"-16,14 5-1 15,8-8-25-15,9 5-2 16,-3-4 1-16,9 8-1 16,-8 0-2-16,1 12 0 15,-7 5 1-15,-5 14 0 16,-9 8 0-16,-5 10 0 15,-6 9 0-15,0 5 0 0,-4 3 0 16,6 1 0-16,0-3-1 16,10-5-1-16,5-11 0 15,13-12-1-15,9-15 0 16,6-11 1-16,5-13-1 15,0-11 1-15,-5-9 1 16,-3-5-1-16,-11-6 0 16,-8 0-2-16,-13-1 2 15,-9 6-1-15,-2-1 0 16,-4 2-3-16,7 9-4 15,1-6-8-15,14 13-21 16,3 8 0-16,8 10-1 16,2 7-1-16</inkml:trace>
  <inkml:trace contextRef="#ctx0" brushRef="#br0" timeOffset="177355.1442">10195 10966 57 0,'-8'12'34'16,"8"-12"-1"-16,15-7-1 15,6-2-28-15,5-2-5 16,3-2-7-16,8 6-8 16,2 0-16-16,-7 4-1 15,0 6 1-15,-6 5 0 16</inkml:trace>
  <inkml:trace contextRef="#ctx0" brushRef="#br0" timeOffset="177497.1523">10284 11186 34 0,'0'0'28'0,"-12"6"2"15,24-10-3-15,11-8-29 16,13-2-14-16,9 3-11 16,0-9-1-16,12 3-2 15</inkml:trace>
  <inkml:trace contextRef="#ctx0" brushRef="#br0" timeOffset="177857.1729">10952 10888 22 0,'-27'-1'30'0,"7"10"1"16,-8 7 2-16,-8 5-18 16,7 17-2-16,-9-3-1 15,10 11-3-15,-1-4 0 16,14 6-4-16,6-13 0 15,19 1-3-15,12-15 0 16,12-10-1-16,12-12-1 16,8-10 1-16,0-12-1 15,0-11-1-15,-7-5 2 16,-10-5 1-16,-13-1-1 15,-13 4 0-15,-15 0-1 16,-12 7 1-16,-10 5-2 0,-6 6 2 16,-2 10-5-16,-1 1-3 15,15 13-11-15,-2-2-17 16,22 1-1-16,0 0-1 15,18 12 1-15</inkml:trace>
  <inkml:trace contextRef="#ctx0" brushRef="#br0" timeOffset="178024.1824">11411 11069 63 0,'-23'10'36'0,"-1"-6"-4"16,10-5-3-16,4-13-39 15,23-1-22-15,6-1-1 0,10-2-1 16,4 0 0-16</inkml:trace>
  <inkml:trace contextRef="#ctx0" brushRef="#br0" timeOffset="178346.2008">11766 10850 45 0,'-25'7'34'0,"-5"4"2"16,-1 10-1-16,-12 3-23 15,14 18-3-15,-2 1 0 16,11 11-3-16,2-2-1 0,14 5-3 16,11-5 0-16,12-7-1 15,11-11 0-15,8-15 0 16,9-13 0-16,4-14-1 15,-3-14 0-15,-1-11 0 16,-8-10 1-16,-10-7 0 16,-10-2-2-16,-14 1 0 15,-9 1-2-15,-13 2 0 16,-3 13-4-16,-11-1-2 15,8 22-14-15,-6 2-14 16,7 9 1-16,5 7 0 16,17-4 1-16</inkml:trace>
  <inkml:trace contextRef="#ctx0" brushRef="#br0" timeOffset="178850.2297">12077 10850 59 0,'-26'1'34'16,"9"-1"1"-16,17 0-1 15,0-11-28-15,20 0-1 16,15 3-1-16,4-3 0 16,8 3 0-16,-2 1-1 15,0 2-1-15,-7 2 0 0,-4 5 0 16,-13 4-1-16,-21-6-1 15,7 22 1-15,-17-9 0 16,-8 6-1-16,-5 0 0 16,-5 1 0-16,-1 0 0 15,3-1 0-15,5-1 0 16,8-2-1-16,9-2 1 15,11-3 0-15,12-3-1 16,6-1 1-16,6 0 0 16,2 0 0-16,0 2-2 15,-4 4 2-15,-6 6-1 16,-9 3 1-16,-11 7-1 15,-10 3 1-15,-7 1-1 16,-2 1 1-16,-5-6-3 0,3 0-3 16,0-17-7-16,18-11-23 15,0 0 0-15,16-19-2 16,8-9 1-16</inkml:trace>
  <inkml:trace contextRef="#ctx0" brushRef="#br0" timeOffset="179132.2458">12625 10838 67 0,'-10'-5'38'0,"-3"10"-1"16,3 8 1-16,-8-4-30 16,11 9-3-16,-2-2-2 15,8 2-1-15,2 2 0 16,5-1-1-16,5 0-1 0,6 0-1 15,3-1 1-15,1 0-1 16,1 1 1-16,0 0-1 16,-4 3 1-16,-3 0-1 15,-7 3 1-15,-6 0 0 16,-4 1-1-16,-6-3-3 15,0 2-2-15,-10-13-9 16,11 0-21-16,-7-9-1 16,14-3-2-16,-15-16 2 15</inkml:trace>
  <inkml:trace contextRef="#ctx0" brushRef="#br0" timeOffset="179293.255">12626 10832 85 0,'15'-25'39'0,"2"2"0"16,8 6 0-16,2 1-34 15,6 2-5-15,8 9-13 16,-3-3-25-16,4 8 0 16,1 0-2-16,1 1 1 15</inkml:trace>
  <inkml:trace contextRef="#ctx0" brushRef="#br0" timeOffset="179848.2868">13021 10667 33 0,'0'-11'31'0,"0"11"1"16,-4 29-1-16,-4-2-21 15,5 12-3-15,-4 8-2 16,2 13-1-16,-4 6-2 15,4 5-1-15,-1 0-2 16,1-8-4-16,9 2-3 16,-3-20-8-16,16-11-15 0,2-12-2 15,9-18 0-15</inkml:trace>
  <inkml:trace contextRef="#ctx0" brushRef="#br0" timeOffset="180111.3018">13256 10874 44 0,'-33'11'34'16,"-3"7"0"-16,1 4 1 16,4-4-22-16,7 9-6 15,0-11 1-15,12 5-4 16,5-9 0-16,13 2-3 15,4-7 2-15,12-1-3 0,2 0 0 16,6-4-1-16,9 5-4 16,-6-8-5-16,9 10-12 15,-7-7-13-15,2 3-3 16,-5-4 2-16,1 1-1 15</inkml:trace>
  <inkml:trace contextRef="#ctx0" brushRef="#br0" timeOffset="180537.3262">13499 10968 35 0,'-18'-5'34'16,"-3"7"3"-16,-2 5-4 15,3 13-20-15,-8-6-2 0,11 13-2 16,-6-5-3-16,13 6-2 15,2-5-1-15,11 1-1 16,8-10-1-16,7-6 0 16,6-6 0-16,8-7-1 15,4-6 0-15,-3-6 0 16,0-3 0-16,-4-3 0 15,-6-1 1-15,-6 2 0 16,-6 3 0-16,-9 2 1 16,-3 7-2-16,1 10 1 15,-14 6-1-15,3 13 1 16,-4 13-2-16,0 11-1 15,2 12 1-15,1 8 0 0,-3 7 0 16,2 1 1 0,-2-1 1-16,0-3 1 0,-4-9 0 15,-4-7 0-15,-4-10 0 16,-4-15-1-16,-4-10-1 15,0-14-4-15,3-7-6 16,-4-23-19-16,13-4-8 16,6-14-4-16,11-13 3 15</inkml:trace>
  <inkml:trace contextRef="#ctx0" brushRef="#br0" timeOffset="180875.3455">14174 10750 25 0,'0'0'31'0,"-19"1"3"15,4 16-2-15,0 17-16 16,-13 2-4-16,5 17-4 15,-7 2-3-15,0 5-3 16,1-2-1-16,1-7-5 16,10-5-4-16,-2-17-8 0,14-10-13 15,6-19-5-15,0 0 0 16,6-27 1-16</inkml:trace>
  <inkml:trace contextRef="#ctx0" brushRef="#br0" timeOffset="181013.3534">13939 10954 49 0,'0'0'39'0,"0"-12"-2"16,8 23 3-16,-1 0-24 15,18 17-6-15,1-5-6 16,11 1-7-16,15 4-27 16,-2-9-8-16,11-1 0 15,2-8-2-15</inkml:trace>
  <inkml:trace contextRef="#ctx0" brushRef="#br0" timeOffset="181599.3869">14603 10603 22 0,'6'-15'32'0,"0"5"1"16,-6 10-1-16,0 0-18 15,0 0 0-15,1 15-2 16,-10 9-1-16,6 16-3 15,-5 7-4-15,2 10-1 16,-1 5-1-16,1 6-1 16,4-2-1-16,-1-1-2 15,7-2-3-15,-1-13-10 16,11-3-19-16,0-11-2 15,2-10-1-15,5-12 1 16</inkml:trace>
  <inkml:trace contextRef="#ctx0" brushRef="#br0" timeOffset="181764.3964">14747 10941 66 0,'-17'-7'37'15,"0"4"-4"-15,6 4-4 16,11-1-35-16,0 0-21 15,27-6-6-15,-1 0-1 16,10-2 0-16</inkml:trace>
  <inkml:trace contextRef="#ctx0" brushRef="#br0" timeOffset="182200.4213">15273 10648 53 0,'-34'-11'33'0,"-6"1"1"16,-3 7-1-16,2 5-26 16,-6 4 0-16,10 15 1 15,-1-3-3-15,14 11 0 16,7 0-2-16,13 1-1 15,13-2-1-15,19-3 0 16,10-3-1-16,12-4 0 16,7 0 0-16,3-2 0 15,-2 1 0-15,-4 4-1 16,-9 3 0-16,-14 6-1 15,-18 2 1-15,-13 4-1 0,-13 1 1 16,-13-1-1-16,-6-2 1 16,-7-7 0-16,2-9 2 15,3-9-1-15,3-13 0 16,13-15 0-16,7-9 1 15,11-12 0-15,14-9-1 16,1-12-1-16,13 0-5 16,-3-6-9-16,5 6-19 15,-3 6 1-15,-2 10-4 16,-2 7 1-16</inkml:trace>
  <inkml:trace contextRef="#ctx0" brushRef="#br0" timeOffset="185332.6004">15642 10949 18 0,'0'0'28'16,"-3"-16"0"-16,3 16 1 16,-9-13-20-16,9 13-1 0,0 0-1 15,0 0 0-15,-7 10-2 16,2 8-3-16,-1 0 1 15,1 9-2-15,-6-3 2 16,6 6-2-16,-3-6 1 16,4-2-2-16,1-6 1 15,4-4 0-15,-1-12 0 16,10-2 0-16,3-11-1 15,0-4-1-15,3-6 3 16,2-4 0-16,1-4-1 16,1 1 1-16,-3 2-1 15,0 6 2-15,-5 4-1 16,-3 6 4-16,-9 12-5 15,0 0 2-15,5 18-2 0,-10 0-1 16,-1-1 1-16,3 3-1 16,0 1 0-16,3-5-1 15,1-5 1-15,-1-11-2 16,19 4 3-16,0-13 2 15,6-6-2-15,3-7 2 16,5-4-2-16,0 0 1 16,1-2 0-16,-6 3 0 15,-2 8-2-15,-6 5 0 16,-6 13 1-16,-7 12-1 15,-8 13-1-15,-7 8-1 16,-6 9 1-16,-3 5-1 16,-1 4-2-16,-5-8-4 15,12 3-7-15,-5-18-11 16,16-8-8-16,0-21-2 0,29-2 0 15</inkml:trace>
  <inkml:trace contextRef="#ctx0" brushRef="#br0" timeOffset="185538.6122">16435 10620 48 0,'-33'51'32'15,"-11"16"0"-15,-7 12-3 16,-6 7-18-16,2 2-12 15,7-5-4-15,12-4-5 16,6-12-17-16,16-12-5 16,14-12 0-16,14-20 0 0</inkml:trace>
  <inkml:trace contextRef="#ctx0" brushRef="#br0" timeOffset="185862.6308">16396 11026 39 0,'-35'11'29'16,"11"-1"4"-16,1-2-2 15,7-2-27-15,16-6 1 16,-4 14 1-16,4-14 0 15,17 14-2-15,1-6-1 0,-3-2 1 16,5 5-2-16,-4 1 2 16,-3 4-2-16,-3 2 0 15,-6 6 1-15,-7 4-1 16,-3 3 0-16,-7 1-1 15,-2 1 1-15,-2-3-1 16,0-7-3-16,3 1-4 16,-5-18-15-16,19-6-14 15,-11 0-1-15,11-11-2 16,1-7 1-16</inkml:trace>
  <inkml:trace contextRef="#ctx0" brushRef="#br0" timeOffset="186511.6679">10145 12263 33 0,'0'0'31'0,"5"-14"1"16,6 1-1-16,8-4-26 15,6-3-3-15,10-3-5 16,8 6-8-16,0-1-19 15,0 5-1-15,3 7 0 16</inkml:trace>
  <inkml:trace contextRef="#ctx0" brushRef="#br0" timeOffset="186656.6762">10306 12421 29 0,'-15'11'28'0,"18"-1"-7"15,-3-10-19-15,35-24-26 16,9 7-5-16</inkml:trace>
  <inkml:trace contextRef="#ctx0" brushRef="#br0" timeOffset="195048.1561">10890 11880 21 0,'2'-24'26'16,"2"12"1"-16,-4-2-15 16,-5-1-3-16,5 15 2 15,-13-18-3-15,13 18 2 0,-24-10-3 16,7 12 2-16,-9-4-2 15,3 9-1-15,-15 3 0 16,5 9-3-16,-6 4 2 16,-1 13-4-16,-1 7 2 15,4 10-3-15,1 7 1 16,10 5-2-16,8 1 1 15,12-1 1-15,13-6-1 16,13-9 0-16,17-11-1 16,11-14 2-16,15-17-2 15,5-15 2-15,9-16-1 16,-1-15 0-16,-3-14 0 15,-8-10 1-15,-8-5 0 16,-12-7-2-16,-15 0 2 0,-14 5 0 16,-16 4-1-16,-14 13 1 15,-13 10-2-15,-9 15 2 16,-7 12-2-16,-2 13 1 15,4 16-8-15,5-5-9 16,15 9-17-16,14 2-2 16,21-3 1-16,15-4-1 15</inkml:trace>
  <inkml:trace contextRef="#ctx0" brushRef="#br0" timeOffset="195223.1662">11562 12068 50 0,'-32'17'35'0,"5"-5"-2"15,-1-15-4-15,13-7-33 16,0-7-17-16,17-3-12 15,11-2 0-15,5-2-1 16</inkml:trace>
  <inkml:trace contextRef="#ctx0" brushRef="#br0" timeOffset="195819.2002">11921 11845 4 0,'0'0'25'0,"0"0"-1"16,0 0 0-16,0-13-20 15,0 13-3-15,0 0 2 16,0 0-2-16,0 0-1 16,0 0 1-16,0 0 1 15,0 0 2-15,0 0 1 16,1-11 1-16,-1 11 0 15,0 0 1-15,0 0 1 16,-14-14-1-16,14 14 1 16,0 0-3-16,-13-8 1 0,13 8-3 15,-15 3 0-15,5 4-1 16,-1 10 0-16,-7 2 0 15,-1 9-1-15,-5 6 1 16,1 9-1-16,-3 2 3 16,8 7-1-16,2 1-1 15,9 1 0-15,10-2 0 16,13-6-1-16,11-7 0 15,12-9-1-15,11-10 1 16,9-15-1-16,7-13 0 16,2-16 0-16,-8-10 0 15,-5-9-1-15,-9-8 1 16,-14-5 0-16,-18-2 0 15,-18 4-1-15,-18 6 0 0,-14 3-2 16,-5 10 1-16,-11 7-6 16,8 19-7-16,-6 3-19 15,13 6-2-15,12 5 1 16,25-5-1-16</inkml:trace>
  <inkml:trace contextRef="#ctx0" brushRef="#br0" timeOffset="196542.2416">12764 11710 18 0,'0'0'26'0,"-1"-19"0"15,1 19-14-15,-10-8-2 16,-7 9 0-16,3 15 2 16,-13 5-1-16,1 18-3 15,-12 6 0-15,4 16-2 0,-9 5 2 16,12 11-2-16,-2-1-1 15,11 4-3-15,7-12 1 16,13-6-1-16,15-13 0 16,15-12-1-16,11-17-1 15,13-15 0-15,5-15 0 16,3-10 0-16,-4-10 0 15,-8-10 0-15,-15 0-2 16,-15-4-1-16,-17 6-2 16,-20-1-1-16,-9 10 0 15,-13-4-3-15,1 15-4 16,-5-2-11-16,9 3-10 15,8 5 2-15,12-3 1 16</inkml:trace>
  <inkml:trace contextRef="#ctx0" brushRef="#br0" timeOffset="197084.2726">13092 11845 41 0,'-21'1'30'16,"21"-1"4"-16,0-23-1 15,21-1-30-15,18 1 1 16,12-2-2-16,5 0 2 0,-2 5-2 16,0 9 1-16,-8 4-1 15,-7 8 1-15,-12 9 0 16,-12 5 0-16,-14 9 0 15,-10 4-2-15,-10 2 2 16,-4 3-2-16,-6-2 1 16,2-1-3-16,-1-5 1 15,12-5-2-15,6-7 3 16,10-13-1-16,15 3-1 15,10-9 1-15,13-3 0 16,8 0 0-16,1 2 0 16,-1 2 0-16,-6 8 1 15,-7 7 0-15,-15 11 0 0,-12 10 1 16,-19 6 0-16,-9 9 1 15,-15 3-2-15,-4 1 2 16,-5-1-2-16,-2-4 0 16,7-7-2-16,3-9-2 15,17-4-7-15,6-19-20 16,15-6-6-16,16-15-3 15,12-11 1-15</inkml:trace>
  <inkml:trace contextRef="#ctx0" brushRef="#br0" timeOffset="197595.3018">14154 11576 26 0,'-14'-5'30'16,"7"19"0"-16,-5 11 2 16,-1 15-26-16,1 16-2 15,1 10 1-15,0 14 0 16,-4 8 0-16,1 6-2 15,3-5-2-15,3-8-5 16,6-9-5-16,6-17-10 16,9-15-13-16,9-17 1 15,8-22-1-15</inkml:trace>
  <inkml:trace contextRef="#ctx0" brushRef="#br0" timeOffset="197879.3181">14447 11784 34 0,'-34'2'33'0,"-8"16"1"16,-3 5-3-16,-7 1-18 16,9 12-5-16,-4-4 0 15,17 6-3-15,-1-8 1 16,16 1-2-16,9-6-1 15,15-4-1-15,10-6 0 16,13-7-1-16,11-5-1 0,6-5 0 16,9-2-1-16,0-4-1 15,3 4-5-15,-10-6-7 16,5 9-12-16,-10-2-10 15,-5 3 0-15,-11-2-1 16</inkml:trace>
  <inkml:trace contextRef="#ctx0" brushRef="#br0" timeOffset="198345.3447">14830 11885 45 0,'-27'-2'34'0,"-2"4"2"15,0 9-1-15,-9 0-27 16,8 11 0-16,-4 4-1 16,9 7-2-16,0-1-2 15,10 3 0-15,8-5-1 16,8-2 0-16,11-9-1 15,8-7 0-15,10-10-1 16,5-9 0-16,4-4-1 16,2-10 1-16,-3-6 0 15,-5-3-1-15,1-2 0 16,-6 0 0-16,-7 3 0 15,-8 4-1-15,-2 5 1 16,-6 10 0-16,-5 10 0 16,-3 19 0-16,-6 15 0 0,-5 20 1 15,-1 19 0-15,-4 11 1 16,-4 13 0-16,-1 2 0 15,-4 1 0-15,3-5 0 16,-4-11 0-16,2-15 1 16,-2-16-1-16,0-14-1 15,4-18-1-15,-3-20-5 16,12-8-13-16,-2-23-16 15,10-12-2-15,2-16-1 16,13-11 1-16</inkml:trace>
  <inkml:trace contextRef="#ctx0" brushRef="#br0" timeOffset="198977.3809">15221 11930 29 0,'-18'13'32'0,"5"0"2"15,-1 10 0-15,-9-5-23 16,9 16-1-16,-7-5-1 16,7 10-1-16,-6-8-2 0,9 2-2 15,-1-6-1-15,8-5-1 16,5-11-1-16,-1-11 0 15,25-5-1-15,-4-14 0 16,2-6 0-16,2-9 0 16,0-1 0-16,-1-5 1 15,-3 1-1-15,-6 6 0 16,-5 6 0-16,-3 4 0 15,-5 7 1-15,0 6-1 16,-2 10 1-16,0 0-1 16,0 0 0-16,14 9 0 15,-3-1 0-15,2 1 0 16,2 0 0-16,6 1 0 15,0-5 0-15,2-1 0 0,1-4 1 16,0-2-1-16,-1-3 0 16,-2-2 1-16,-3-1 0 15,1-1 0-15,-5-1 0 16,0 2-1-16,-14 8 1 15,16-10-1-15,-16 10 0 16,7 12 0-16,-9 5 0 16,-4 9 0-16,-1 9-2 15,-5 5 0-15,4 8-3 16,-3-6-5-16,9 9-14 15,4-16-13-15,8-10 0 16,6-12-1-16,12-15 2 16</inkml:trace>
  <inkml:trace contextRef="#ctx0" brushRef="#br0" timeOffset="199414.4059">16018 11890 41 0,'-20'9'34'16,"0"1"1"-16,-1 5-1 16,-11-4-25-16,9 10-1 0,-3-5-2 15,5 5 0-15,2-4-3 16,11 3 0-16,8-8-1 15,13-2-1-15,8-5 0 16,5 0-1-16,3-3 0 16,1 2 0-16,2-2 1 15,-6 5 0-15,-7 2 0 16,-10 11 0-16,-9 2 0 15,-8 6-1-15,-5 2 1 16,-3 0-2-16,-1 0-3 16,1-9-3-16,9 3-12 15,7-24-18-15,0 0 1 16,12-17-2-16,11-7 1 15</inkml:trace>
  <inkml:trace contextRef="#ctx0" brushRef="#br0" timeOffset="199617.4175">16214 11776 71 0,'-13'6'39'0,"13"-6"-1"15,-11 4 0-15,22-4-31 16,2-9-5-16,5 0-5 15,10 0-3-15,1-12-13 16,12 5-16-16,2-6-3 16,6 1 0-16,4-4-1 15</inkml:trace>
  <inkml:trace contextRef="#ctx0" brushRef="#br0" timeOffset="199772.4264">16776 11493 53 0,'-25'25'37'0,"-7"6"-2"16,1 6 2-16,-9 1-28 15,15 6-5-15,3 7-17 16,3-1-20-16,7-4-1 16,6-2-4-16,9-4 2 15</inkml:trace>
  <inkml:trace contextRef="#ctx0" brushRef="#br0" timeOffset="199946.4363">16729 12249 75 0,'-18'2'34'0,"-3"-12"-14"16,6-2-19-16,18-7-37 15,-1 0-3-15,1 1 0 16</inkml:trace>
  <inkml:trace contextRef="#ctx0" brushRef="#br0" timeOffset="212575.1586">10407 12739 7 0,'6'-11'26'0,"12"5"0"15,-2-9 1-15,12-2-20 16,-1 7-6-16,8 2-1 16,6 3-1-16,7 4 1 15,4 3 0-15,1 2 0 16,4 4-1-16,9-3 2 15,2 0 0-15,9-5 1 16,11-1 0-16,9-6 0 16,10-3 0-16,12-3 0 15,7-2 0-15,12 1-1 0,7 2 0 16,4 5 0-16,-2 5-1 15,-1 5 0-15,2 6 0 16,-4 4 0-16,2 8 1 16,-4-2-1-16,-2 5 0 15,3-2 1-15,8 0 1 16,1-2 0-16,3-2 0 15,-2-2 1-15,13-3 0 16,2-4 0-16,5 1 1 16,-5-6-2-16,7 0 0 15,0-4-1-15,-1-3 1 16,-4 0-2-16,-5-5 1 15,-6-5-1-15,-2 0 0 16,-10-5 0-16,-11 0 0 0,-14-3 0 16,-7 0 0-16,-13 0 0 15,-13 6 0-15,-18-1 1 16,-12 6-2-16,-16-1 1 15,-11 8 0-15,-10 3-4 16,-22 0-2-16,15 9-10 16,-15-9-14-16,-21 16-1 15,5-10 0-15</inkml:trace>
  <inkml:trace contextRef="#ctx0" brushRef="#br0" timeOffset="213649.2201">9102 5971 12 0,'-19'-3'24'0,"3"-8"-1"16,16 11 0-16,-11-10-19 15,11 10-1-15,0 0-2 16,15-12 1-16,4 10-2 16,7 1-2-16,11-4 2 15,11 1-2-15,12-2 3 16,10-5-1-16,12-5 2 15,8 0-1-15,14-3-1 0,10-2 3 16,8 0-2-16,4 4 1 16,7 1-2-16,8 1 1 15,7 7-3-15,3-2 3 16,2 1 0-16,8 0 0 15,8-4 0-15,7-5 0 16,5-3 1-16,1-3 0 16,6-4 0-16,3-3 1 15,0 1-1-15,-2 0 1 16,0 3-1-16,-4 3 0 15,-1 3 0-15,-7 5 0 16,1 4-1-16,-5 1 0 0,1 2 0 16,-6-1 1-16,2-1 0 15,-2-5 1-15,1-1 0 16,2-6-1-16,-6-1 1 15,3-4 0-15,-3-2 0 16,-8 1-4-16,-11 0 3 16,-17 5-3-16,-6 1 2 15,-20 6-3-15,-20 1 1 16,-19 6-2-16,-21 1-1 15,-11 8-3-15,-18-5-9 16,-14 6-13-16,0 0-2 16,0 0 1-16</inkml:trace>
  <inkml:trace contextRef="#ctx0" brushRef="#br1" timeOffset="241516.814">802 13924 3 0,'0'0'25'15,"-2"-10"1"-15,2 10-12 16,0 0-2-16,-9-12-1 15,9 12-2-15,0 0-3 16,-4 18-1-16,4-5-3 0,4 13-1 16,0 11 1-16,3 9-2 15,0 13 2-15,2 13-1 16,0 11 0-16,-2 8 1 15,0 1-2-15,-3-1 2 16,0-7-2-16,-1-10-1 16,-3-12 2-16,3-14-2 15,-2-15 1-15,1-20 0 16,-2-13 1-16,2-24-1 15,0-15 1-15,-2-14 1 16,1-14-1-16,-2-10 1 16,-3-11-1-16,-1-9 1 0,1-2-2 15,0-1 1-15,1 5 0 16,3 7 0-16,2 6-1 15,9 11 1-15,7 10 0 16,9 12-1-16,4 14 1 16,5 11 0-16,6 10 0 15,-1 9-1-15,1 11 1 16,-1 10-1-16,-9 6 0 15,-6 14 1-15,-14 8-1 16,-13 9 0-16,-14 9 0 16,-19 6-1-16,-12 4 1 15,-11-2-2-15,-2 0-4 16,-7-11-11-16,7-6-13 15,11-9-3-15,12-15 1 16</inkml:trace>
  <inkml:trace contextRef="#ctx0" brushRef="#br1" timeOffset="242799.8874">1182 14560 20 0,'0'0'23'15,"0"0"-11"-15,-13 7-2 16,4 9-2-16,6 10-2 16,-4 1 0-16,7 12-1 15,-1 2-1-15,2 10-2 16,0-2 0-16,4 4 0 15,-2-4 1-15,4 1-2 16,-3-6 1-16,0-4-1 16,-1-11 1-16,0-5 0 0,-1-5 0 15,0-9-1-15,-2-10 1 16,0 0-1-16,0 0 0 15,0-23 0-15,0 2 0 16,0-5-1-16,2-2 0 16,1-3 0-16,4 1 0 15,1 4 0-15,3 4-1 16,3 9 1-16,1 6 0 15,0 8 0-15,0 6 0 16,1 5 0-16,-2 8 0 16,-2 3 0-16,-8 4 1 15,1 2-1-15,-10-3 0 16,-4 2 1-16,-6-2-1 0,-2-3 0 15,-4-2-2-15,-2-7-3 16,4-5-10-16,2-15-14 16,6-10-1-16,7-9 0 15</inkml:trace>
  <inkml:trace contextRef="#ctx0" brushRef="#br1" timeOffset="243071.9029">1515 14345 22 0,'0'0'27'0,"-11"24"1"16,3 14-16-16,-3 5-4 15,6 17 0-15,-5 9-4 16,2 13 0-16,-3 1-1 16,4 4-2-16,1-7-2 15,5-6-2-15,7-9-6 16,-1-17-14-16,11-16-6 15,7-13 0-15</inkml:trace>
  <inkml:trace contextRef="#ctx0" brushRef="#br1" timeOffset="243437.9239">1727 14847 14 0,'-31'12'32'0,"-1"10"-1"15,0 5 2-15,5 6-26 16,-4-5 0-16,12 5-1 15,3-1-2-15,9-2 0 16,4-5-2-16,11-3 1 16,7-11-2-16,8-5 0 15,5-8 0-15,5-7 0 16,2-9-1-16,0-6 0 15,-4-4 0-15,-2-3 0 16,-8 0 0-16,-7 1 0 16,-5 2 0-16,-9 5 0 15,-4 8 0-15,4 15 0 16,-22-4 0-16,7 15 0 0,1 10 0 15,-1 6-2-15,6 7-1 16,3-3-3-16,9 9-4 16,2-16-9-16,14 2-15 15,7-12 1-15,10-7 0 16</inkml:trace>
  <inkml:trace contextRef="#ctx0" brushRef="#br1" timeOffset="243667.937">2132 14915 19 0,'-26'14'33'0,"-3"1"3"0,2 7-2 16,-4-4-25-16,12 9-2 15,4-4-2-15,9 2-1 16,6-2-2-16,6-2-1 15,9-6-2-15,8-7-2 16,6-1-6-16,-1-16-6 16,9-1-18-16,-2-10-2 15,0-7 1-15</inkml:trace>
  <inkml:trace contextRef="#ctx0" brushRef="#br1" timeOffset="243860.9481">2321 14529 39 0,'-20'6'32'15,"11"23"2"-15,-2 10-15 16,4 18-8-16,-5 1-5 16,9 7-3-16,-1 1-1 15,4-2-3-15,7-6-4 16,-1-10-7-16,12-5-17 15,-1-10-7-15,2-11 3 16</inkml:trace>
  <inkml:trace contextRef="#ctx0" brushRef="#br1" timeOffset="244114.9626">2431 14768 43 0,'-29'10'35'0,"5"14"0"16,-4 1-1-16,8 10-28 15,3-5-1-15,10 1-3 16,2-6 0-16,9 1-2 16,3-10 1-16,7-1 0 15,4-3-1-15,5-5-2 16,5 1-2-16,-3-8-4 15,6 10-9-15,-9-10-18 16,6 3-2-16,-3-4 1 16</inkml:trace>
  <inkml:trace contextRef="#ctx0" brushRef="#br1" timeOffset="244333.9751">2815 14773 23 0,'0'0'33'0,"-14"3"1"16,14-3-2-16,0 0-27 16,0 0-2-16,16-6 0 15,0-4-5-15,11 2-2 16,-4-10-8-16,12 3-12 15,-1 0-9-15,-3 0 3 16</inkml:trace>
  <inkml:trace contextRef="#ctx0" brushRef="#br1" timeOffset="244510.9853">2868 14940 41 0,'-6'22'35'15,"1"-7"3"-15,12-5-3 16,-7-10-31-16,28-5-3 15,3 0-11-15,0-10-24 16,13-2-2-16,2-3 0 16,11-1-2-16</inkml:trace>
  <inkml:trace contextRef="#ctx0" brushRef="#br1" timeOffset="249784.2869">4229 14359 3 0,'0'-22'24'0,"0"22"0"16,-5-16-15-16,-2 6-2 16,7 10-1-16,-15-11 0 15,15 11 1-15,-22-1-2 16,11 9 0-16,-7 0 1 15,3 11 0-15,-6 4 0 16,3 14-1-16,-2 2 0 0,5 12-1 16,-1-1-2-16,9 3 1 15,5-1-4-15,6-2 2 16,9-11-2-16,10-9 2 15,6-14-1-15,6-11 1 16,6-13-1-16,1-12 1 16,-2-12 1-16,-2-10-2 15,-7-8 2-15,-3-4-1 16,-13 3 0-16,-4 1 0 15,-13 3 0-15,-8 9-1 16,-10 11 1-16,-4 12 0 16,-5 11 0-16,-1 7-2 15,2 10-2-15,0-3-7 16,18 10-17-16,4-4-7 15,15-2 1-15,11-5-1 0</inkml:trace>
  <inkml:trace contextRef="#ctx0" brushRef="#br1" timeOffset="249943.296">4711 14434 26 0,'-26'5'31'0,"2"-1"-3"16,-3-8-7-16,11-3-42 15,8-4-9-15,7-1 0 16</inkml:trace>
  <inkml:trace contextRef="#ctx0" brushRef="#br1" timeOffset="250332.3182">4963 14244 20 0,'-17'14'32'16,"-5"5"2"-16,1 13-16 15,-7 0-5-15,12 13 0 16,-7-3-4-16,10 8-1 15,4-9-3-15,10 1-1 16,7-11-2-16,11-5-1 0,7-14 0 16,10-12 0-16,1-10-1 15,5-11 0-15,-2-7 0 16,-6-4 1-16,-5-4-1 15,-9 2 0-15,-8-1 0 16,-12 4-1-16,-11 4 0 16,-6 0-3-16,-2 9 0 15,-3-5-4-15,5 12-3 16,-4-8-9-16,8 9-16 15,13 10 2-15,-1-15 0 16</inkml:trace>
  <inkml:trace contextRef="#ctx0" brushRef="#br1" timeOffset="250738.3414">5136 14264 38 0,'-15'5'33'16,"15"-5"2"-16,-6 12-14 15,6-12-13-15,18-4-1 16,2-2-4-16,9 1 0 16,10-6-1-16,6 0 0 0,3-3 0 15,2 1 0-15,-3 2 0 16,-7 4 0-16,-9 4-1 15,-10 8 1-15,-9 8-1 16,-12 10 1-16,-12 7-2 16,-6 11 1-16,-8 10-1 15,0 2 0-15,-2 7-2 16,1-6-3-16,12 5-6 15,-3-17-19-15,16-6-6 16,12-13 0-16,9-16-1 16</inkml:trace>
  <inkml:trace contextRef="#ctx0" brushRef="#br1" timeOffset="251337.3757">5716 14290 6 0,'0'0'31'16,"-11"7"0"-16,11-7 2 15,0 0-23-15,16-14-3 16,6 7 0-16,-1-7-3 16,7 4 0-16,-3-5-1 15,4 4 0-15,-3 0-1 16,-1 6 1-16,-9 3-1 15,-5 8 0-15,-10 4 0 16,-6 7 0-16,-7 4 0 16,0 2 0-16,-7 0-1 15,3 1 0-15,0-3-1 16,4-2 0-16,4-5 0 15,6-3 0-15,2-11 0 16,12 10 0-16,-3-10 0 16,5 3-1-16,-2-1 2 0,2 0 0 15,-2 3 0-15,0 5 1 16,-7 4 0-16,-1 7 0 15,-7 2 0-15,-1 5 1 16,-4 2-2-16,0-2 0 16,-3 2-3-16,2-8-2 15,7 1-5-15,2-23-7 16,0 0-18-16,17 3-3 15,5-18 0-15</inkml:trace>
  <inkml:trace contextRef="#ctx0" brushRef="#br1" timeOffset="251647.3934">6085 14291 26 0,'0'0'34'16,"-20"-4"2"-16,6 10-2 16,6 8-24-16,-4-4-2 15,9 10-2-15,-2-5-2 16,8 7-1-16,2-2-1 15,5 0 0-15,1 0 0 16,8-2-1-16,-1 0 1 16,6-3-2-16,-1 0 1 15,1-3-1-15,-4 3 0 16,2-1 0-16,-7 1 0 15,-2 1 0-15,-8 3 0 16,-6 0 0-16,-3 3-3 16,-9-4 0-16,4 5-3 15,-9-11-4-15,11 8-9 0,-9-11-18 16,16-9 1-16,-20 2-1 15</inkml:trace>
  <inkml:trace contextRef="#ctx0" brushRef="#br1" timeOffset="251828.4038">6139 14279 49 0,'0'0'39'16,"-19"-2"-1"-16,19 2-1 15,0 0-30-15,4-16-5 16,20 2-4-16,7-8-8 15,15 7-19-15,-1-8-8 0,8 1-2 16,-4 0 2-16</inkml:trace>
  <inkml:trace contextRef="#ctx0" brushRef="#br1" timeOffset="252263.4287">6471 14023 39 0,'0'0'37'0,"0"0"0"16,12-12-2-16,6 9-28 15,-6-5 0-15,7 6-3 16,-5-3 0-16,1 3-2 16,0 0 0-16,-1 1-1 15,0 0 0-15,-5 1 0 16,-9 0 0-16,16 3 0 15,-16-3 0-15,4 15 1 16,-10 2-2-16,-3 4 0 16,-8 3 0-16,1 2-1 15,0 4 1-15,-1-3-1 16,3-1 0-16,6-4 0 15,6-6 1-15,8-6-1 16,7-5 0-16,6-6-2 16,7-2-3-16,-2-8-5 0,17 7-13 15,-10-4-13-15,3 2-1 16,-5 2 1-16</inkml:trace>
  <inkml:trace contextRef="#ctx0" brushRef="#br1" timeOffset="252625.4494">6889 14384 3 0,'11'-16'33'15,"0"1"0"-15,-2 4 2 16,-10 0-21-16,1 11-2 16,0 0-4-16,2 26-3 15,-10-1-1-15,-1 8-3 16,-3 8-1-16,2 2-1 15,-2 4-3-15,1-10-5 16,11 7-8-16,-5-13-18 16,10-11 2-16,4-8-1 0</inkml:trace>
  <inkml:trace contextRef="#ctx0" brushRef="#br1" timeOffset="252787.4586">6860 14509 29 0,'-25'-16'37'15,"3"8"1"-15,3 0-1 16,19 8-23-16,-11-12-5 15,21 4-8-15,14 3-10 16,4-6-26-16,16 0-3 16,9-2 1-16,13-2 0 15</inkml:trace>
  <inkml:trace contextRef="#ctx0" brushRef="#br1" timeOffset="253306.4883">7444 14262 10 0,'-2'-16'29'15,"2"16"1"-15,-12-5-12 0,-7 5-4 16,8 15-1-16,-11-1-4 16,7 17 0-16,-8 2-2 15,8 12-1-15,-1-4 0 16,7 6-1-16,5-6-2 15,7-2 0-15,8-10 0 16,8-8-2-16,6-16 1 16,8-9 0-16,0-12-1 15,3-10 0-15,-4-6 0 16,-1-6-1-16,-7-4 1 15,-8 1-1-15,-5-1 0 16,-10 2-1-16,-6 8-2 16,-5 2-1-16,1 10-1 0,-9 5 0 15,6 15-2-15,-6 1-3 16,10 18-4-16,-3-8-9 15,8 8-13-15,10-1 3 16,4-3 0-16</inkml:trace>
  <inkml:trace contextRef="#ctx0" brushRef="#br1" timeOffset="253473.4979">7921 14377 28 0,'-16'12'32'15,"6"0"-2"-15,-6-14-10 0,16 2-37 16,-1-15-18-16,8 3 2 16</inkml:trace>
  <inkml:trace contextRef="#ctx0" brushRef="#br1" timeOffset="253783.5156">8137 14228 21 0,'-22'11'34'0,"0"2"2"15,-1 6 0-15,-5-3-25 16,12 16-1-16,-3 0-2 16,7 11-2-16,2-1-2 15,13 4 1-15,3-5-2 0,11-3-1 16,3-11-1-16,8-8 0 15,3-17 1-15,4-13-2 16,2-14 1-16,-5-7 0 16,-3-10 0-16,-8-5-2 15,-4 0 1-15,-12-4-4 16,-1 10-4-16,-17-5-6 15,4 24-5-15,-15-1-14 16,5 16-5-16,-9 9 0 16</inkml:trace>
  <inkml:trace contextRef="#ctx0" brushRef="#br1" timeOffset="254388.5502">8755 14037 23 0,'0'0'29'0,"0"0"-8"16,-21 16-7-16,6 9 0 15,-16-5-2-15,5 23-2 16,-13-3 0-16,6 18 0 15,-9-4-2-15,11 10-1 16,1-6-1-16,13 4 0 16,5-8-3-16,12-5-1 0,12-9-1 15,9-9 0-15,11-11 0 16,4-7-1-16,2-8 1 15,4-8-1-15,-6-7 1 16,-6-5-1-16,-9-6 0 16,-8-2-1-16,-12 1-3 15,-10-8-3-15,2 10-7 16,-20-11-10-16,8 7-13 15,1 0-2-15,6 5 1 16</inkml:trace>
  <inkml:trace contextRef="#ctx0" brushRef="#br1" timeOffset="254885.5786">8865 14246 19 0,'-10'-5'32'16,"10"5"2"-16,23-19-1 15,-2 0-27-15,12 7 1 16,2-6-1-16,4 9 1 16,-6-1-2-16,-1 9-1 15,-10 3-1-15,-7 7 0 0,-11 5-1 16,-11 6 0-16,-7 3-1 15,-5 2 0-15,-5 0-1 16,2 0 0-16,0-4 0 16,7-2 0-16,8-4 0 15,7-5 0-15,0-10 0 16,25 10 0-16,-1-7 1 15,2-1 0-15,0 3 2 16,3 5-1-16,-10 6 0 16,-4 7 0-16,-12 6 1 15,-7 8-1-15,-12 4 0 16,-6 1-1-16,-7 1-1 15,-1-6-3-15,7 3-6 0,-3-18-24 16,21-7-5-16,5-15-2 16,18-13 2-16</inkml:trace>
  <inkml:trace contextRef="#ctx0" brushRef="#br1" timeOffset="256234.6558">9314 13977 26 0,'7'-14'28'16,"-1"4"1"-16,5-4-21 16,8 4-2-16,1-3 0 0,4 4-1 15,-1-4 0-15,-1 9-2 16,-3-1 1-16,-4 9-1 15,-15-4 0-15,9 25 1 16,-16 0-1-16,-4 6-1 16,-11 3 2-16,1 7-1 15,-7-7 0-15,5 3-1 16,1-11 1-16,8-2-1 15,5-9 0-15,9-15-1 16,16 7 0-16,11-16-4 16,13 0-6-16,3-11-15 15,14 3-11-15,8-3 0 16,-2 2 0-16</inkml:trace>
  <inkml:trace contextRef="#ctx0" brushRef="#br1" timeOffset="258308.7744">9729 13639 13 0,'2'-13'12'0,"-2"13"0"16,3-12 1-16,-3 12 0 15,0 0-1-15,0 0 1 16,2-13-2-16,-2 13 0 15,0 0-3-15,1 12 0 16,-1-12-1-16,-2 28-2 16,0-7-1-16,2 12 0 15,-4 3-2-15,3 7 2 16,-5 2-2-16,5 6 0 15,-7-3 0-15,2-4-2 16,0-4 0-16,2-13-5 16,6 1-7-16,-2-12-23 0,0-16 0 15,25-8-1-15,-5-14 1 16</inkml:trace>
  <inkml:trace contextRef="#ctx0" brushRef="#br1" timeOffset="262668.0238">3436 15171 6 0,'0'0'25'0,"0"0"-13"16,0 0-2-16,0 0-1 16,0 0 0-16,-11-8 0 15,11 8 1-15,0 0-3 16,0-13-1-16,0-1 0 15,5 3-1-15,-3-4-2 16,4-1 0-16,-3-4-1 16,2 3 0-16,-2 1 0 15,2 2-1-15,-4 1 0 0,-1 13-1 16,3-15 1-16,-3 15-1 15,0 0 1-15,8-10-2 16,-8 10 1-16,10-4 0 16,-10 4 0-16,16 4 0 15,-16-4 0-15,16 15 0 16,-7 0 0-16,-4 1 0 15,0 3-1-15,-2 1 2 16,1 0-1-16,-3-4 0 16,0-4 0-16,-1-12 0 15,0 0 0-15,13-1 0 16,-5-16 0-16,4-7 0 15,-2-5 0-15,2-8 0 16,-1-3 1-16,1-8 1 0,-5-1-1 16,-3-2 0-16,-1-4 1 15,-6-3-1-15,0-5 1 16,-4-2-1-16,1 2 0 15,-2-3-1-15,2 5 1 16,2-2-1-16,3 6 0 16,2 6 1-16,0 7 0 15,2 6 1-15,0 6 0 16,0 7 0-16,-1 5 0 15,1 6 1-15,-3 14-1 16,-3-14-1-16,3 14 1 16,0 0-1-16,0 0-1 15,0 0 0-15,0 0 0 16,0 0 1-16,0 0-1 0,0 0 0 15,0 0 1-15,0 0 0 16,0 0-1-16,0 0 1 16,0 0-1-16,0 0 1 15,0 0-1-15,0 0 1 16,0 0-1-16,0 0 1 15,0 0-1-15,0 0 2 16,0 0-1-16,0 0-1 16,0 0 1-16,0 0 0 15,0 0-1-15,0 0 1 16,0 0-1-16,0 0 0 15,0 0 1-15,0 0-1 16,0 0 0-16,0 0 0 0,0 0 0 16,0 0 0-16,0 0 0 15,0 0 0-15,0 0 0 16,0 0 0-16,0 0-1 15,0 0 1-15,0 0 0 16,-2-14 0-16,2 14 0 16,0 0 0-16,5-16 0 15,-4 6 0-15,0-2 1 16,3-3-1-16,-4 0 0 15,1 0 0-15,-2 0 0 16,1 4 0-16,-2-1 0 16,2 12 0-16,-3-12 0 15,3 12 0-15,0 0 0 16,0 0 0-16,0 0 0 15,0 0 0-15,-6-11 0 0,6 11 0 16,0 0 0-16,0 0 0 16,0 0 0-16,0 0 0 15,0 0 0-15,0 0 1 16,0 0-1-16,0 0 0 15,0 0-1-15,0 0-4 16,-1 15-8-16,1-15-22 16,-6 11 0-16,6-11-2 15,0 0-1-15</inkml:trace>
  <inkml:trace contextRef="#ctx0" brushRef="#br1" timeOffset="264620.1354">9735 13623 8 0,'0'0'22'0,"0"0"-11"16,0 0-4-16,0 0 0 15,0 0-1-15,0 0 0 16,0 0-2-16,-1-10-1 16,1 10-1-16,0 0 0 15,0 0-1-15,0 0 1 0,0 0-1 16,0 0 3-16,0 0-1 15,0 0 1-15,0 0 0 16,0 0 1-16,0 0 0 16,0 0-1-16,0 0 0 15,-12-12-1-15,12 12 0 16,-11-1-2-16,11 1 1 15,-15 1 1-15,15-1-1 16,-24 4 0-16,9 0 0 16,-2-2 0-16,-4 2 1 15,-4-3-1-15,-2 5 0 16,-3-2-1-16,-4 0 0 15,-4 0 0-15,-4 1 0 16,-5 0-1-16,-5 1 1 0,-4 0-1 16,-3 0 0-16,-8 4 1 15,0-2-1-15,-4 1 0 16,-1 0 1-16,0-1-1 15,2-1 0-15,-6-1 1 16,3-3 0-16,-1-3-1 16,-1 2 1-16,1-5 0 15,0 3-1-15,-3-1 1 16,3 1-1-16,-2 2 0 15,1 0 0-15,-3 1 0 16,-1-1 0-16,-1 0 0 16,-2-1 0-16,2-2 0 15,0-2 1-15,-1-3-2 16,1 0 2-16,2-3-1 0,1 3 0 15,-4 0 0-15,-3-1 1 16,0 3-1-16,-3 2 0 16,-2 1 0-16,-1 2 0 15,0 3 0-15,2-1 0 16,-1-1 0-16,2 2 1 15,-1-3-1-15,1-2 0 16,5-2 0-16,-3 0 0 16,2-2 0-16,2 3 1 15,1-1-1-15,-3 1 0 16,0 2 0-16,-2 3 0 15,-1 4-1-15,0 1 1 16,-1 1 0-16,0-1 0 0,5 4 1 16,1-3-1-16,1-1 0 15,1-2 0-15,4-1 0 16,4-2 1-16,2-3-1 15,4-1 1-15,3-1-1 16,3 1 1-16,5 0-1 16,3 2 0-16,2 0 0 15,2 4 0-15,-1 2 0 16,0 1 0-16,0 1 0 15,1 0 0-15,-2 1 0 16,6-2 0-16,0 1 0 16,3-2 0-16,5-1 0 15,1-2 0-15,7 2 0 16,2-2 0-16,2-2 1 15,0 2-1-15,3 1 0 0,2 0 0 16,-1 2 0-16,1 0 0 16,0-1 0-16,1 1 0 15,2-1 0-15,2-1 0 16,1-3 0-16,12-2 0 15,-15 0 0-15,15 0-1 16,0 0 1-16,-10-15-1 16,10 15 1-16,-4-15-1 15,4 15 1-15,-9-16-1 16,9 16 1-16,-16-12 0 15,6 10 0-15,10 2 0 16,-19-1-1-16,19 1-5 16,0 0-12-16,0 0-16 15,3-22 0-15,14 2-1 0</inkml:trace>
  <inkml:trace contextRef="#ctx0" brushRef="#br1" timeOffset="266466.241">10277 14848 2 0,'6'13'33'0,"-17"10"-1"16,1 12 2-16,-7 9-24 15,-5 9-13-15,0 7-23 16,0-14-3-16,10-2-3 16</inkml:trace>
  <inkml:trace contextRef="#ctx0" brushRef="#br1" timeOffset="267838.3195">10855 14085 6 0,'1'-14'26'0,"-8"-2"-5"15,3 2-9-15,4 14-2 16,-8-13-2-16,8 13 0 15,-4 20-2-15,4 5 0 16,-2 5-1-16,2 14-1 16,-1 3-1-16,3 13 0 15,-1 0 0-15,1 2 0 16,1-1-1-16,-1-2-1 15,0-9 0-15,1-5 0 16,-1-12 0-16,0-6 0 0,-1-13 0 16,-1-14 0-16,0 0 1 15,9-29-2-15,-5-2 1 16,0-10 0-16,-1-11 0 15,-1-8-1-15,2-6 1 16,-1-9-1-16,3-3 0 16,1 0 1-16,1-1-1 15,4 3 1-15,5 6-1 16,3 7 1-16,7 8-1 15,-1 10 0-15,2 14 1 16,2 11-1-16,-1 11 0 16,-2 12 0-16,-6 13 0 15,-6 8 0-15,-5 10 0 16,-5 8 0-16,-10 9 0 15,-5 5-1-15,-10 1 1 0,-8-1 0 16,-9 1-1-16,1-6 1 16,-2-5-3-16,0-12-4 15,10 0-9-15,4-15-16 16,12-8-1-16,12-11 0 15</inkml:trace>
  <inkml:trace contextRef="#ctx0" brushRef="#br1" timeOffset="268561.3609">11191 14368 1 0,'0'0'26'0,"-1"-21"0"16,1 21-16-16,-2-11-1 16,2 11-2-16,0 0 1 15,-2 17-2-15,4 6 0 16,-5 3-1-16,6 9 0 15,-5 5-1-15,2 7 0 16,-2 2 0-16,2 1-2 16,-3-3 0-16,1-2-1 15,1-8 0-15,2-4-1 16,-2-10 0-16,1-4 0 15,0-19 0-15,7 11 1 16,-7-11-1-16,15-19 1 16,-7 3-1-16,2-4 1 15,1-4-1-15,1-2 1 0,2-1-1 16,1 2 1-16,-1 2-1 15,0 3 0-15,2 5 0 16,-1 5 0-16,1 5 0 16,-1 7 0-16,0 6 0 15,-3 5-1-15,-2 6 1 16,-3 5-1-16,-3 0 1 15,-6 3 0-15,-2-2 0 16,-8 0-1-16,-2-3 1 16,-4-3-1-16,-4-7 0 15,-2-6-2-15,0-2-3 16,2-16-4-16,8 5-5 15,1-10-14-15,6-9-2 0,10 1-1 16</inkml:trace>
  <inkml:trace contextRef="#ctx0" brushRef="#br1" timeOffset="268853.3776">11581 14262 22 0,'-9'14'29'0,"5"7"1"16,-5 9-18-1,-2 3-4-15,2 13-1 0,-2 3-2 16,2 7 0-16,-2 2-3 16,6 1-3-16,1-4-3 15,3-8-7-15,8-4-15 16,7-7-5-16,0-14 0 15</inkml:trace>
  <inkml:trace contextRef="#ctx0" brushRef="#br1" timeOffset="269243.3999">11784 14613 9 0,'-14'-12'31'0,"1"8"1"15,-4-1 1-15,-5 1-23 0,8 13-1 16,-5-3-1-16,5 7-1 15,-3 2-2-15,6 7-1 16,-3 0 0-16,7 3-2 16,0-2 1-16,6 2-1 15,2-6-1-15,6-1-1 16,5-7 1-16,4-8-1 15,1-5 0-15,5-6 1 16,0-6-1-16,0-4 1 16,-1-3 0-16,-4 0 0 15,-4 2 0-15,0 1 1 16,-6 2-2-16,-4 6 2 15,-3 10-2-15,0 0-2 0,0 0 1 16,-3 10-3-16,5 10-2 16,-8-7-6-16,13 11-5 15,-4-12-7-15,13 9-10 16,-5-5-2-16,9-5 2 15</inkml:trace>
  <inkml:trace contextRef="#ctx0" brushRef="#br1" timeOffset="269484.4137">12107 14620 8 0,'-5'-18'31'0,"-5"7"-1"16,-5 6-7-16,-8 1-8 15,8 13-2-15,-12-2-3 0,11 12-3 16,-11 2-1-16,12 8-1 15,-2-1-1-15,7 2-1 16,4-5-1-16,7-1-2 16,11-5-1-16,4-14-4 15,15 0-5-15,-1-20-13 16,12-3-12-16,3-10 1 15,3-7-1-15</inkml:trace>
  <inkml:trace contextRef="#ctx0" brushRef="#br1" timeOffset="269686.4252">12332 14311 8 0,'-14'-12'33'16,"-1"10"1"-16,-2 11 0 16,2 1-15-16,5 21-9 0,-5 2-4 15,7 13-1-15,-2 2-3 16,5 8 0-16,-1 0-2 15,1 1-2-15,6 0-3 16,-4-12-6-16,12 0-14 16,-1-15-11-16,4-9 1 15,3-11 0-15</inkml:trace>
  <inkml:trace contextRef="#ctx0" brushRef="#br1" timeOffset="269964.4411">12410 14509 20 0,'-12'-8'33'0,"-2"9"1"0,0 7 0 16,-5-1-22-16,8 11-2 16,-7-7-2-16,7 7-1 15,-2-6-1-15,8 4 0 16,-2-5-2-16,7 3 0 15,0-14-1-15,7 21-1 16,1-9-1-16,2-1-1 16,4 1 0-16,1-1-1 15,4 4-1-15,-2-6-3 16,12 9-9-16,-12-14-12 15,11 4-12-15,-3-3-1 16,5-2 1-16</inkml:trace>
  <inkml:trace contextRef="#ctx0" brushRef="#br1" timeOffset="270215.4555">12674 14482 35 0,'-13'13'34'16,"13"-13"0"-16,13-7-1 15,6-1-28-15,7-6-3 16,6 2-1-16,5-2-5 15,-1-5-5-15,7 11-13 0,-7 0-12 16,-10 6 1-16,-11 5-1 16</inkml:trace>
  <inkml:trace contextRef="#ctx0" brushRef="#br1" timeOffset="270401.4661">12667 14652 46 0,'-8'11'39'16,"8"-11"-2"-16,0 0 1 15,16-1-30-15,9-6-3 16,7-1-3-16,2-4-6 16,13 8-17-16,-1-7-15 15,-2 3-2-15,-3 1 0 16,-2 2 0-16</inkml:trace>
  <inkml:trace contextRef="#ctx0" brushRef="#br1" timeOffset="370791.2081">13649 14018 103 0,'-14'8'26'15,"-22"-13"-2"-15,11 25 1 16,-13-3-22-16,-3 11 0 15,-5 3 0-15,1 13-1 16,1 3 1-16,4 1-2 16,9 4 1-16,11 2 0 15,11-1-1-15,14 1 0 16,11-7-1-16,17-7 0 15,9-10 0-15,15-8 0 16,10-14-1-16,4-15 2 0,3-18-1 16,-2-13 0-16,-4-15 0 15,-4-10 0-15,-14-3 0 16,-16-4 0-16,-15 0 1 15,-16 5 0-15,-12 7-1 16,-13 7 1-16,-10 15 0 16,-10 11 0-16,0 12-2 15,-4 7 0-15,5 25-26 16,-2-4-11-16,26 10-2 15,7-4 0-15</inkml:trace>
  <inkml:trace contextRef="#ctx0" brushRef="#br1" timeOffset="370972.2184">14254 14283 78 0,'-24'11'40'0,"0"0"-2"16,-1 1-18-16,-20-22-46 15,45 10 0-15,-17-14-11 16,17 14-2-16</inkml:trace>
  <inkml:trace contextRef="#ctx0" brushRef="#br1" timeOffset="371516.2495">14634 14093 28 0,'-5'-21'35'0,"-2"5"2"15,7 16-20-15,-16-22-8 16,16 22 0-16,-30 3-2 0,23 20 19 16,-29-11-2-16,12 20-20 15,-13 6-2-15,-2 9 0 16,6 1 0-16,3 2-1 15,8 1 0-15,12-1 1 16,16-3-1-16,14-7 0 16,15-7-1-16,11-15 0 15,12-9 0-15,6-14-1 16,4-15 1-16,-4-12-1 15,-4-13 1-15,-11-8 0 16,-10-3 0-16,-15-4-1 16,-11 3 2-16,-15 0-1 15,-12 8 0-15,-15 3 0 16,-6 10-1-16,-8 8-1 15,3 24-25-15,-11-11 4 0,9 27-16 16,-2 0-1-16,16 13 0 16</inkml:trace>
  <inkml:trace contextRef="#ctx0" brushRef="#br1" timeOffset="372291.2939">15510 13998 36 0,'-19'-10'15'16,"-15"2"-6"-16,-3-6-3 15,-2 14 2-15,-12-5 18 16,8 26 1-16,-15-8-3 15,18 22 0-15,-12-12-1 16,24 11-21-16,3 0 0 16,12 0-1-16,13-8 0 15,17-6-2-15,13-10 2 0,12-10 0 16,10-7-1-16,2-6 1 15,5-7-1-15,-1-8 0 16,-6-2 1-16,-5 0-1 16,-9 2 1-16,-10 1-1 15,-10 7 1-15,-8 8 1 16,-10 12-2-16,-10 7 2 15,-8 17-2-15,-7 13 0 16,-5 12 0-16,-4 15 0 16,-5 11-1-16,1 7 0 15,2 2-1-15,6-9-3 16,10 4-11-16,8-26-26 15,20-7 3-15,5-26-1 16,21-12 0-16</inkml:trace>
  <inkml:trace contextRef="#ctx0" brushRef="#br1" timeOffset="372644.3141">15734 13933 53 0,'-9'14'41'0,"9"-14"-3"16,-3 15 2-16,13-18-34 15,18-3-3-15,10-5 0 16,10-1 0-16,0 20 19 15,7-24-21-15,-2-4 1 0,1 5-1 16,-11 3 0-16,-7 6 0 16,-13 6 0-16,-5 10 0 15,-16 11 0-15,-7 15 1 16,-10 12-2-16,-7 10 0 15,-7 11 0-15,-5 7 0 16,-1 3-1-16,2-4-1 16,17 1-7-16,-9-24-32 15,20-1 1-15,4-24-1 16,21-6-1-16</inkml:trace>
  <inkml:trace contextRef="#ctx0" brushRef="#br1" timeOffset="373262.3494">16548 13839 15 0,'9'11'36'16,"-15"25"2"-16,-9 7-33 15,10-6-1-15,-19 23 18 16,16 26 1-16,-18-12-2 15,16 22 2-15,-22-13-23 16,22-4-22-16,15-5 13 16,-9-21-27-16,18-10-1 15,1-21 0-15,19-13 0 16</inkml:trace>
  <inkml:trace contextRef="#ctx0" brushRef="#br1" timeOffset="373576.3674">16843 13938 55 0,'-29'8'40'0,"0"18"-3"16,-14 1 1-16,7 20-16 15,-9-8-19-15,4 2 0 16,3-3-1-16,9-1 0 15,8-9 0-15,14-3-1 16,12-8 1-16,14-4-1 16,6-5 1-16,9-2-2 15,4 0 1-15,1 1-1 16,-3 1 1-16,-2 5-1 15,-6 5-1-15,-10 3-1 0,-2 6-2 16,-14-11-23-16,11 18 10 16,-7-17-22-16,12 4-1 15,-9-17 1-15,16 2 1 16</inkml:trace>
  <inkml:trace contextRef="#ctx0" brushRef="#br1" timeOffset="374027.3932">17167 14224 48 0,'0'0'39'0,"-28"-22"0"16,9 23 0-16,-14-4-16 16,9 5-11-16,-10 11-9 15,2 9 0-15,0 4-1 0,6 4 0 16,2 0-1-16,6 1 0 15,9-4 0-15,8-3 0 16,8-8-1-16,8-7 1 16,6-9-1-16,5-6 0 15,5-11 1-15,-1-6-1 16,0-3 0-16,-1-5 0 15,-7 2 1-15,-3 1-1 16,-5 3 0-16,-2 5 0 16,-12 20-1-16,0 0 1 15,0 0 0-15,7 38-1 16,-8 4 0-16,-4 13 1 15,4 11-1-15,-5 9 1 16,0 6-1-16,-2-1 0 16,-3-1 1-16,-6-7-1 0,0-8 0 15,-6-10 1-15,-1-15-1 16,-4-12 0-16,3-15 0 15,2-19-1-15,8 2-4 16,-3-44-21-16,19 3-11 16,2-25-1-16,17-1-1 15</inkml:trace>
  <inkml:trace contextRef="#ctx0" brushRef="#br1" timeOffset="374595.4257">17439 14309 90 0,'-4'-17'39'0,"4"17"0"16,-11-5-12-16,11 5-23 15,-17 25-1-15,5 0 0 16,-6 5-2-16,1 6 1 16,-3-2-1-16,4 2 0 15,2-4 0-15,4-5-1 16,6-10 1-16,4-17-1 15,22-1 0-15,-1-17 0 16,7-11 0-16,4-9 0 16,3-5 1-16,-2-4-1 0,0 0 0 15,-7 5 0-15,-7 10 1 16,-6 10-1-16,-9 11 0 15,-4 11 1-15,-12 14-1 16,0 8 1-16,-1 6-1 16,2 0 1-16,3 2-1 15,5-4 0-15,9-10 0 16,8-5 0-16,10-11 0 15,7-12 0-15,7-5 1 16,0-9-1-16,0-1 0 16,-1 0 1-16,-8 3-1 15,-5 3 1-15,-5 7 0 16,-19 14-1-16,13 5 0 15,-18 12-1-15,-3 12 0 0,-3 6-1 16,-2 11-2-16,-8-1-5 16,17 15-21-16,-10-18-10 15,14 8 2-15,0-17-3 16</inkml:trace>
  <inkml:trace contextRef="#ctx0" brushRef="#br1" timeOffset="375199.4602">18258 14211 80 0,'-15'7'38'16,"-14"0"0"-16,2 16-6 15,-1-3-28-15,-6 4-1 16,0 0 0-16,7 3 0 16,6-5-2-16,9-4 1 15,16-6-1-15,11-6 0 16,10-6 0-16,8-4 0 15,5 1 0-15,1-2-1 16,-4 5 1-16,-5 7-1 16,-9 7 1-16,-10 9-1 15,-13 8 0-15,-8 8 1 16,-10 1-1-16,-5 2-1 0,-1 1-1 15,2-14-2-15,10 4-14 16,-1-28-20-16,15-5 0 16,11-22-2-16,13-7 1 15</inkml:trace>
  <inkml:trace contextRef="#ctx0" brushRef="#br1" timeOffset="375379.4705">18341 14021 86 0,'-14'15'40'0,"-2"-2"0"16,11 3-1-16,-1-5-37 16,17-20-4-16,20-1-2 0,1-17-32 15,24 7 0-15,-3-16-1 16,19 2-2-16</inkml:trace>
  <inkml:trace contextRef="#ctx0" brushRef="#br1" timeOffset="375547.4801">18881 13618 92 0,'-44'46'40'0,"6"16"0"16,-2-3-4-16,11-18-56 15,7 24-19-15,2-13-1 16,11-2-2-16,3-13 1 15</inkml:trace>
  <inkml:trace contextRef="#ctx0" brushRef="#br1" timeOffset="494301.2724">1347 6859 42 0,'5'-19'25'16,"0"2"1"-16,-5 2-6 15,-7-8-13-15,-4 5-1 16,-15-3 0-16,-12 11 1 15,-21-1 1-15,-2 18 1 16,-18 7-1-16,-1 18 2 16,-7 12-3-16,9 18 0 15,5 7-2-15,17 6-2 16,14 4-1-16,20-7-1 15,20-8-1-15,21-17 0 16,29-21-1-16,24-29 1 16,24-26 0-16,13-22 1 15,9-26-1-15,2-22 0 0,-5-20 1 16,-8-15 0-16,-21-11-1 15,-25-2-1-15,-21-1-1 16,-17 6 0-16,-18 13 0 16,-12 22 0-16,-9 26 0 15,-8 34 1-15,-4 42 1 16,-1 46 1-16,-4 49 1 15,2 38-1-15,6 31 1 16,1 21 0-16,6 17-2 16,5 1-1-16,10-9-4 15,-1-26-3-15,18-18-9 16,-1-35-16-16,9-34-2 15,7-36-1-15,9-41 2 16</inkml:trace>
  <inkml:trace contextRef="#ctx0" brushRef="#br1" timeOffset="494729.2969">1660 5279 57 0,'-105'-17'32'15,"-14"17"-1"-15,-6 23-8 16,-4 13-16-16,10 24-2 16,0 27 0-16,10 35-1 15,6 41-2-15,15 37 0 0,19 35 1 16,23 25 0-16,25 10-2 15,21-3 1-15,25-21-3 16,24-25 1-16,38-51 0 16,30-42 2-16,21-54-2 15,25-52 1-15,18-49-1 16,10-39 0-16,-4-35 2 15,-9-26-1-15,-25-28 0 16,-27-25-1-16,-31-30 2 16,-33-17-2-16,-48-15 0 15,-41-13-1-15,-45-1-3 16,-33 6 1-16,-23 26-1 15,-20 37 1-15,-14 53-4 16,-11 46-6-16,10 62-20 16,17 61-2-16,31 41 2 15,32 35-2-15</inkml:trace>
  <inkml:trace contextRef="#ctx0" brushRef="#br2" timeOffset="705894.3749">22252 11217 7 0,'0'0'18'0,"10"-11"-9"15,-10 11-1-15,0 0 1 16,5-11 0-16,-5 11 0 16,0 0-1-16,-10-11 0 15,10 11-2-15,-9-4-1 16,9 4-2-16,-15-3-1 15,15 3 0-15,-20 3-2 16,8 0 0-16,-4 4 0 16,-1 2 1-16,-6 2 0 0,-1 1 0 15,-4 3 1-15,-3 3 0 16,-5 0 0-16,-3 4 0 15,-3-1 0-15,0 2-1 16,0 2 1-16,-1 2-1 16,5 0 0-16,1 5 1 15,0 0-1-15,7 2 0 16,-3 0-1-16,2 5 1 15,-1-2 0-15,-1 1 2 16,-2 0-2-16,4-1 2 16,1 2-2-16,1-2 0 15,2-1 1-15,7-3-1 0,1 1 0 16,4-2-2-16,1 0 2 15,0 3-3-15,0 0 3 16,-1 0-1-16,-3 7 1 16,-2 2 0-16,-1-1-1 15,-2 4 0-15,0-2 1 16,-2-4-1-16,6-2 0 15,0-5 1-15,5-4-1 16,4-6 1-16,4-2-1 16,2-1 1-16,4-3-1 15,1 3 0-15,2-2 1 16,-2 2-2-16,0-2 1 15,2 1 0-15,-3 0 0 16,0 0-1-16,-4-4 1 16,3 0 0-16,-3 1 0 0,1-2 0 15,1 1 0-15,-3-1 0 16,5 1 0-16,-1 3 0 15,2-5 0-15,2 1 0 16,2 1 0-16,-1 2 0 16,3 1 0-16,-1 0 0 15,1 6 0-15,-1-1 0 16,0 6 0-16,0 2 0 15,0 0-1-15,-2-4-1 16,5 1-7-16,-4-8-20 16,6-12-1-16,3-7 0 15,1-17 0-15</inkml:trace>
  <inkml:trace contextRef="#ctx0" brushRef="#br2" timeOffset="707283.4543">22166 11520 6 0,'7'-21'19'0,"10"4"-9"16,-6 1-1-16,0 0-1 15,-2 3 1-15,-1 0-2 16,-8 13-2-16,7-15 0 16,-7 15 0-16,0 0 1 15,0 0-2-15,-5-12-1 16,5 12 0-16,0 0-1 15,0 0 0-15,-17-9 1 16,17 9-1-16,-16 4-1 16,6-1 1-16,-6 3-1 15,-4 3 0-15,-3 3-1 16,-3 2 1-16,-3 2 0 15,-2 4 1-15,-4 4-1 0,-2 2 0 16,-2 4 0-16,-2 3 1 16,1 2 0-16,-2 2 2 15,3 2-2-15,2 2 2 16,-2 0-2-16,7 4-1 15,-2-1 1-15,4-1-1 16,0-1-1-16,5 1-2 16,1-3 2-16,2 1-2 15,4-2 2-15,0-1 0 16,3 0 0-16,4 0 1 15,-2 0-1-15,1 1 1 16,2-1 0-16,-2 3 1 16,4-4-1-16,-1 0 0 15,1-2 0-15,1 2-1 0,2-1 0 16,2 0-1-16,1 1 1 15,0 1-1-15,1 1 1 16,-1 4-1-16,-1 5 1 16,1 2 0-16,-1 1 0 15,2 0 0-15,-3-1 0 16,5-8-1-16,4 0-3 15,2-17-5-15,8-10-19 16,2-5-3-16,3-16 2 16,6-2-2-16</inkml:trace>
  <inkml:trace contextRef="#ctx0" brushRef="#br2" timeOffset="708448.521">22201 12012 9 0,'10'-25'22'15,"-10"25"1"-15,6-22-12 16,-10 9-2-16,4 13-1 16,-8-20 2-16,4 9-2 15,-10 2-2-15,1 3 1 16,-8-2-2-16,1 9-1 15,-6-2 1-15,-1 8-1 16,-4 1-1-16,-3 8 0 16,-3 2-1-16,0 7 1 15,-2 0-1-15,5 5 0 16,2 3-1-16,3 4 1 15,4 1-1-15,8 4 0 0,5 2-1 16,10 0 1-16,4 0-1 16,9-3 1-16,9-3-1 15,10-5 1-15,6-10-1 16,8-7 0-16,7-10 0 15,4-8-1-15,7-8 2 16,-2-7-2-16,-2-6 1 16,-5-4-1-16,-6-3 1 15,-5-2 0-15,-7 1 0 16,-7-4-1-16,-12 4 1 15,-3 0-1-15,-8 0 1 16,-5 1-1-16,-3-1 1 16,-5-1-1-16,-4 2 1 15,0 2 0-15,-5-1 0 16,0 0 0-16,-2 1 0 0,-3 4 2 15,0 6-2-15,-2 3 3 16,0 9-3-16,-4 5 0 16,-1 4 0-16,-2 9 1 15,-3 3-1-15,4 3-2 16,-2 1 4-16,-1 4-4 15,4-5 4-15,1 2-1 16,4-2 1-16,3 2 0 16,6-3 0-16,7 2 0 15,5-2-1-15,11 4 1 16,6-3 0-16,9 2 0 15,7-5-1-15,8-2 0 16,4-6-1-16,6-4 1 16,5-6-1-16,2-2-1 0,0-6 0 15,-1-5-3-15,-2 6-3 16,-8-6-4-16,1 10-8 15,-16 1-13-15,-9 6-2 16,-10 5 2-16,-10-6 0 16</inkml:trace>
  <inkml:trace contextRef="#ctx0" brushRef="#br2" timeOffset="717997.0671">21715 13435 13 0,'0'0'25'15,"1"13"-7"-15,-10 15-4 16,-7 9-1-16,1 11 1 16,-11-1-3-16,11 9-1 15,-6-6-1-15,14-2-2 16,4-15-1-16,16-13-2 15,16-28 0-15,22-21-3 16,23-24-2-16,14-27-4 16,38-27-7-16,18-39-8 15,27-23-11-15,17-29 0 0,12-19-2 16</inkml:trace>
  <inkml:trace contextRef="#ctx0" brushRef="#br2" timeOffset="720243.1956">18130 9440 4 0,'0'0'16'16,"0"0"-1"-16,-7-11-12 15,7 11-1-15,0 0 2 16,0 0 1-16,0 0 3 15,1 21 1-15,-4 9 0 16,-2 17 3-16,-9 10-1 16,5 15 2-16,-10-1-3 15,9 3 0-15,1-20-2 16,19-17-1-16,19-45-1 15,27-38 0-15,29-50-4 0,31-35-10 16,27-30-22-16,18-17-1 16,-1-21-3-16,-9 4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07:10.9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1430 1335 50 0,'0'0'30'16,"0"0"1"-16,0 0-3 16,0 0-24-16,0 0-2 15,0 0-3-15,0 0 1 16,59-34-1-16,-59 34 1 15,51-6 0-15,-51 6 0 16,72-8 0-16,-72 8 1 16,86-16-1-16,-86 16 1 15,89-23-2-15,-89 23 2 0,85-38 0 16,-85 38 2-16,65-51-1 15,-65 51 3-15,0 0-1 16,31-74 1-16,-31 74 1 16,0 0-1-16,-49-28 1 15,-2 47-3-15,-43 25 1 16,-4 20-3-16,6 20 1 15,22 13-2-15,13-19 2 16,52 3-5-16,38-21 0 16,48-27-4-16,22-25-10 15,29-15-17-15,12-9-1 16,11-13-1-16,2-10 0 15</inkml:trace>
  <inkml:trace contextRef="#ctx0" brushRef="#br0" timeOffset="435.0249">2517 408 47 0,'-85'-38'31'16,"-13"12"2"-16,-4 15-3 15,-6 16-26-15,-1 11 0 16,-1 15 1-16,4 19-2 16,4 18 1-16,-18 79-2 15,-34 77 0-15,42 22-1 16,44-4 0-16,14-45-1 15,52-3-1-15,44-17 1 0,28-22-2 16,35-49 2-16,23-39-2 16,24-46 1-16,12-36 1 15,14-49-1-15,4-28 2 16,-12-34-1-16,-93 54 3 15,1-11-3-15,-20-9 2 16,-5-11-1-16,-23-11 2 16,-13-17-1-16,-28-6 0 15,-24-19 0-15,-25 10-2 16,-8 4 2-16,-19 22-1 15,-8 15-2-15,-14 30-13 16,-1 18-19-16,-8 24-1 16,2 7-2-16,6 20 0 15</inkml:trace>
  <inkml:trace contextRef="#ctx0" brushRef="#br0" timeOffset="2000.1144">3237 1431 58 0,'0'0'31'0,"28"-61"1"15,-28 61-3-15,38-65-31 0,-38 65 0 16,47-61 0-16,-47 61-1 16,44-57 2-16,-44 57 3 15,44-37-1-15,-44 37 2 16,0 0-1-16,68 8 2 15,-23 31-1-15,-9 26 2 16,-10 20-2-16,-24-16-1 16,15 18-2-16,3-7 1 15,9-13-1-15,8-31 1 16,6-22 0-16,8-21 2 15,0-27 0-15,-51 34 0 16,54-56 2-16,-54 56-1 16,49-80 0-16,-49 80-4 15,42-93 3-15,-26 42-5 16,0 0 3-16,-2 3-6 0,5 1 0 15,-4-9-9-15,-15 56-8 16,40-94-13-16,-40 94-1 16,64-76 0-16,-64 76 1 15</inkml:trace>
  <inkml:trace contextRef="#ctx0" brushRef="#br0" timeOffset="2526.1445">4455 1319 32 0,'0'0'28'0,"0"0"0"15,0 0-1-15,0 0-20 16,0 0-5-16,-5-52 0 16,5 52 1-16,0 0 0 15,66-24 0-15,-66 24-1 16,66-17 3-16,-66 17-1 15,68-23 2-15,-68 23-2 0,60-29 0 16,-60 29-1-16,0 0 1 16,52-39 2-16,-52 39-4 15,0 0 2-15,0 0-3 16,0 0 1-16,-44 10-1 15,-15 34 1-15,-3 14-1 16,10 10 0-16,13-12-2 16,35 9 0-16,39-16-3 15,30-26-3-15,-17-27-7 16,0-7-6-16,14-11-9 15,4-3-5-15,5-11 2 16,2-4 0-16</inkml:trace>
  <inkml:trace contextRef="#ctx0" brushRef="#br0" timeOffset="2667.1525">5467 816 67 0,'57'-79'35'16,"-57"79"-1"-16,0 0 1 16,0 0-25-16,0 0-3 15,-10 51-7-15,-33 51-6 16,10 46-24-16,7 25-3 15,5-28-3-15,34-32 0 16</inkml:trace>
  <inkml:trace contextRef="#ctx0" brushRef="#br0" timeOffset="3142.1797">6891 1259 53 0,'-51'-46'33'16,"51"46"-1"-16,0 0 0 16,-59-44-21-16,59 44-1 15,0 0-2-15,-54 13-3 16,26 25 0-16,3 19-3 0,-1 0 1 15,16 8-2-15,19-2 0 16,18-6-1-16,16-17 0 16,11-20 0-16,6-21 1 15,2-16-1-15,-1-17 0 16,-61 34 0-16,52-45-1 15,-52 45 0-15,28-58-1 16,-28 58 0-16,6-63-3 16,-6 63 1-16,-11-64-1 15,11 64-1-15,-20-59-5 16,20 59-3-16,-14-63-12 15,14 63-5-15,11-56-1 16,-11 56 0-16</inkml:trace>
  <inkml:trace contextRef="#ctx0" brushRef="#br0" timeOffset="3383.1935">7868 721 64 0,'69'-65'35'16,"-69"65"-2"-16,0 0 1 15,26-64-28-15,-26 64 0 16,0 0-2-16,-63 17 0 16,63-17 0-16,-66 60-2 15,66-60 1-15,-73 130-4 16,20-6-1-16,20 22-11 15,9 4-21-15,14-24-1 0,16-31-1 16,15-29 0-16</inkml:trace>
  <inkml:trace contextRef="#ctx0" brushRef="#br0" timeOffset="3533.2021">7643 1288 96 0,'0'0'37'15,"-22"-48"0"-15,22 48-3 16,0 0-37-16,17-76-24 15,-17 76-11-15,67-47-1 16,-16 23-1-16</inkml:trace>
  <inkml:trace contextRef="#ctx0" brushRef="#br0" timeOffset="4230.2419">9430 762 34 0,'-19'-76'27'0,"19"76"1"16,-11-61-1-16,11 61-24 16,0 0 1-16,0 0 0 15,0 0 2-15,0 0-1 16,0 0 1-16,0 0 2 15,-9 54-3-15,9-54 0 16,-2 98-1-16,22-53 0 16,-21 77-2-16,-2 5 1 15,5-3-2-15,3-12-1 16,-9-38-1-16,10-8 1 0,-1-22 0 15,4-34 1-15,-9-10-1 16,0 0 1-16,0 0-1 16,16-53 1-16,-16 53 0 15,8-48-2-15,-8 48 1 16,11-60-1-16,-11 60 1 15,14-62-1-15,-14 62 1 16,22-59-1-16,-22 59 1 16,27-58 2-16,-27 58-2 15,0 0 0-15,46-41 0 16,-29 40 1-16,11 26-1 15,-5 23 2-15,-9 13-1 16,-10 8 0-16,-26-23 1 16,-4 1-1-16,-10-14-1 0,-6-19-2 15,6-17-5-15,36 3-10 16,0 0-12-16,-48-45-5 15,48 45 0-15,-17-51-2 16</inkml:trace>
  <inkml:trace contextRef="#ctx0" brushRef="#br0" timeOffset="4502.2575">10018 522 60 0,'0'0'34'16,"0"0"-1"-16,49-8 0 16,-49 8-26-16,0 0-2 15,6 71-1-15,-6-71-1 16,-17 91-1-16,-3-53-1 15,-8 99-1-15,10 18-6 16,-10 0-8-16,20 0-19 16,-5-49-1-16,26-16-2 15,17-31 2-15</inkml:trace>
  <inkml:trace contextRef="#ctx0" brushRef="#br0" timeOffset="4901.2803">10452 1219 73 0,'10'-77'38'0,"-10"77"-1"16,-8-55 0-16,8 55-31 16,0 0-1-16,-48-35-1 15,48 35-2-15,-59 22 1 16,9 28-2-16,7 17 1 15,10 1 0-15,8-9-2 16,15-7 0-16,14-13 1 16,17-24-1-16,-21-15 0 15,0 0 1-15,59-18-1 16,-59 18 1-16,50-37-1 15,-50 37 1-15,51-46-2 16,-51 46 1-16,45-50-1 16,-45 50 0-16,37-47 1 0,-37 47 0 15,0 0-1-15,31-58 1 16,-31 58-1-16,13-4-2 15,-13 4-1-15,-1 44-5 16,-6 3-5-16,16 10-10 16,-3-14-12-16,24 4-3 15,20-14 4-15,15-20 0 16</inkml:trace>
  <inkml:trace contextRef="#ctx0" brushRef="#br0" timeOffset="5134.2936">11054 1235 66 0,'0'0'36'0,"0"0"-2"16,0 0-3-16,-30-46-20 16,30 46-2-16,-52 1-5 15,14 20-1-15,7 16 0 16,10 10-3-16,13 1 0 15,17-5-3-15,15-13-3 16,21-13-8-16,4-21-12 16,-49 4-9-16,64-18-1 15,-64 18 3-15,74-40-3 16</inkml:trace>
  <inkml:trace contextRef="#ctx0" brushRef="#br0" timeOffset="5331.3049">11523 780 63 0,'0'0'36'15,"0"0"-1"-15,6-55 1 16,-6 55-21-16,0 0-11 16,-23 43 1-16,-6 43-4 15,-1 47-1-15,8 23-6 16,5-7-7-16,17-36-24 15,17-11 1-15,15-21-1 16,10-40 1-16</inkml:trace>
  <inkml:trace contextRef="#ctx0" brushRef="#br0" timeOffset="5621.3215">11820 1195 78 0,'0'0'39'0,"-68"-70"1"15,68 70-2-15,-56-19-30 16,56 19-3-16,-52 0 0 16,52 0-3-16,-41 33 0 15,41-33-1-15,-8 44-1 16,8-44 1-16,19 40-1 15,19-3-1-15,22-9 1 16,12-8-1-16,-2-15-1 16,-1 8-3-16,-14 0-4 15,-10 4-12-15,-20 4-18 16,0 4 1-16,-9-2-1 0,1-1 1 15</inkml:trace>
  <inkml:trace contextRef="#ctx0" brushRef="#br0" timeOffset="6341.3627">12978 759 44 0,'0'0'29'16,"11"-68"2"-16,-11 68-5 15,0 0-19-15,0 0 1 16,0 0 0-16,0 0-1 0,0 0-1 15,0 0 1-15,-4 55-3 16,-22 5 0-16,19 50-1 16,6 15-1-16,1 7-1 15,8-8 1-15,-2-35-2 16,11-11 0-16,3-23 0 15,0-23 1-15,1-19-1 16,0-17 0-16,-3-15 0 16,-6-17 1-16,-12 36 0 15,10-46-1-15,-10 46 2 16,10-61-3-16,-10 61 1 15,16-67-1-15,-16 67 1 16,23-67-1-16,-23 67 0 16,34-56 0-16,-34 56 1 0,0 0 0 15,66-63 0-15,-66 63 2 16,54-5-3-16,-11 30 1 15,-8 23 0-15,-18 17 0 16,-25-8 0-16,-15 2 0 16,-22-8-1-16,-14-13 1 15,-11-18-2-15,2-17-2 16,9-13-8-16,3-12-17 15,56 22-5-15,0 0-2 16,-30-52 3-16</inkml:trace>
  <inkml:trace contextRef="#ctx0" brushRef="#br0" timeOffset="7155.4092">13882 1140 52 0,'0'0'34'0,"0"0"1"16,0 0 0-16,0 0-21 15,0 0-2-15,-71-11-3 16,60 22-1-16,-65 25-1 15,6 9-3-15,0 7-2 16,12-10 0-16,26 5-2 16,25-7 0-16,27-12 0 15,27-23-1-15,15-18 1 16,-62 13 0-16,67-22 1 0,-67 22-1 15,75-35 1-15,-75 35 0 16,66-41 0-16,-66 41-1 16,57-43 1-16,-57 43-1 15,0 0 0-15,49-43-1 16,-37 41 1-16,-12 2 0 15,0 16-1-15,-9 9 0 16,-4 7 0-16,9 8 0 16,11-1-1-16,18-12 0 15,-25-27-2-15,59-8 0 16,-59 8-1-16,81-34-1 15,-33 9 1-15,-1-6-2 16,5-8 1-16,-3-9 0 16,2-3 3-16,0-26 4 0,-7 9 3 15,-2-1 3-15,-5 5-1 16,-4 5 1-16,-33 59 1 15,47-90 0-15,-47 90 0 16,0 0-3-16,10-53-2 16,-10 53-1-16,0 0 0 15,0 0 0-15,-67 105-2 16,39 7 1-16,10 12-1 15,20-3 0-15,20-27-1 16,-22-94 0-16,51 40 1 16,-51-40 0-16,82 2 0 15,-31-20-1-15,0-6 2 16,2-17 0-16,1-7 0 15,-5-29 0-15,-2 10 1 16,-6-1-1-16,-5 5 2 0,-6 8-1 16,-30 55-1-16,38-84 0 15,-38 84 0-15,0 0-1 16,0 0-1-16,0 0 0 15,0 0-3-15,-38 28-4 16,-7 87-13-16,-3 41-19 16,11 12 0-16,10-37-1 15,27-30-1-15</inkml:trace>
  <inkml:trace contextRef="#ctx0" brushRef="#br0" timeOffset="7302.4177">15367 1410 88 0,'0'0'37'0,"-15"-12"-4"15,2 8-5-15,13 4-61 16,-14 4-2-16,14-4-2 16,-9 15 0-16</inkml:trace>
  <inkml:trace contextRef="#ctx0" brushRef="#br0" timeOffset="8922.5103">3544 2771 23 0,'7'-13'26'15,"-9"-3"0"-15,4 6-1 16,-2 10-15-16,-3-14-5 16,3 14 0-16,-1 16 0 15,1 12 1-15,-1 13-1 16,2 19 0-16,-2 12-1 0,3 23 0 15,-6 14 0-15,2 7 1 16,-4 2-2-16,4-2-1 16,-3-14 1-16,1-11-2 15,-1-21 2-15,4-15-2 16,1-25 0-16,0-30 1 15,5-12-2-15,0-28 0 16,1-20-1-16,2-19 1 16,-1-14 0-16,1-17 0 15,-1-11 0-15,3-6-1 16,1 2 0-16,4 0 1 15,6 11 0-15,4 15-3 16,4 10 3-16,10 15-1 16,6 19 0-16,6 16 1 0,8 20 0 15,1 18 0-15,2 16 0 16,-2 13 0-16,-8 13-1 15,-10 11 4-15,-16 9 0 16,-16 11 2-16,-24 2-2 16,-21 0 1-16,-21-4 0 15,-7-2-1-15,-14-13-1 16,-3-7-6-16,8-3-12 15,5-20-20-15,21-8 0 16,13-11-1-16,22-9 0 16</inkml:trace>
  <inkml:trace contextRef="#ctx0" brushRef="#br0" timeOffset="9705.5551">4940 3079 34 0,'0'0'30'16,"0"0"2"-16,22-15-1 16,10-1-13-16,14-11-15 15,18-2-1-15,14-5 0 16,17-2-2-16,5 4-5 15,-5-3-15-15,-6 11-10 16,-12 16 0-16,-24 13-1 16</inkml:trace>
  <inkml:trace contextRef="#ctx0" brushRef="#br0" timeOffset="9890.5657">5092 3426 73 0,'-14'12'36'16,"25"-19"-2"-16,19-8 1 15,21-20-33-15,23-2-4 16,25-1-11-16,6-7-19 16,14 1 0-16,3 4-2 15,7 8 0-15</inkml:trace>
  <inkml:trace contextRef="#ctx0" brushRef="#br0" timeOffset="10577.605">6920 2854 42 0,'2'-17'30'0,"-2"17"0"15,0 0-1-15,-2 22-21 16,-4 13 1-16,-10 5-3 16,1 16 1-16,-8 5-2 15,1 13 0-15,-7-6-1 16,3 2-1-16,2-13-1 0,5-8 1 15,8-10-2-15,9-18 0 16,2-21 1-16,15-15-2 16,5-20 1-16,4-14 0 15,1-10 0-15,1-11-1 16,-3-8 1-16,-5-1-1 16,-4 6 0-16,0 11 0 15,-8 13 1-15,-3 11-1 16,-3 10 1-16,2 17 0 15,-2 11 0-15,11 9 2 16,2 7-2-16,7 7 1 16,12 3-1-16,9 0 1 15,15-3-2-15,11-7 0 16,10-12 1-16,9-10-1 15,5-14 0-15,1-11-1 0,-3-10 1 16,-6-6 0-16,-11-1 1 16,-12 6-1-16,-17 6 1 15,-9 8-1-15,-16 13 1 16,-18 15-1-16,-4 24 0 15,-15 10 2-15,-3 17-2 16,-1 7-1-16,3 12-3 16,3 0-3-16,20 10-16 15,5-15-13-15,20-5 0 16,9-15-2-16,17-9 0 15</inkml:trace>
  <inkml:trace contextRef="#ctx0" brushRef="#br0" timeOffset="11072.6333">8539 2710 66 0,'0'0'36'15,"-11"-16"-2"-15,24 4 2 16,-1-5-32-16,22 2-1 16,3-4 0-16,8 3 0 15,-2 1 0-15,0 6-2 16,-8 3 1-16,-4 6-1 15,-10 11-1-15,-8 9 1 0,-8 10 0 16,-8 10 1-16,-5 14-1 16,-4 9 1-16,-2 6-2 15,0 5 1-15,4 2 0 16,3-2 0-16,7-6-1 15,8-11 0-15,12-17 0 16,9-16 1-16,7-19 0 16,7-18 1-16,4-18 0 15,2-15 0-15,2-21 0 16,0-6-2-16,-9-11 2 15,0 0-2-15,-8-2 1 16,-3 7-1-16,-7 7 1 16,-4 12-1-16,-6 13 0 15,-5 13 0-15,5 13-2 0,0 10-4 16,15 26-16-16,1-6-18 15,14 16 2-15,5-3-3 16,12 9 1-16</inkml:trace>
  <inkml:trace contextRef="#ctx0" brushRef="#br0" timeOffset="11215.6415">10132 3002 88 0,'-48'18'31'16,"11"-6"-19"-16,2-14-11 15,12-4-36-15,13-8-4 16</inkml:trace>
  <inkml:trace contextRef="#ctx0" brushRef="#br0" timeOffset="12416.7102">3364 2215 20 0,'0'0'28'0,"0"0"2"16,0 0 2-16,-8 12-21 15,8-12-2-15,-2 27 1 16,-6-15 1-16,13 12-1 16,-6-11 1-16,16-2-4 15,7-13-1-15,17-16-1 16,12-18-1-16,16-13-1 15,11-11-6-15,5-19-8 16,16-8-27-16,-1-7 3 16,4-5-5-16,-51 47 3 15</inkml:trace>
  <inkml:trace contextRef="#ctx0" brushRef="#br0" timeOffset="13229.7567">7671 2159 40 0,'0'-14'33'16,"0"14"0"-16,-8-13 0 16,8 13-23-16,-14 24 0 15,-1-1-1-15,10 10 0 16,-7-7-3-16,9 7 0 15,3-12-1-15,21-8-1 16,24-35 0-16,27-23-1 16,27-34-6-16,23-33-13 15,-47 47-22-15,6-5 2 16,3-7-3-16,3-3 1 15</inkml:trace>
  <inkml:trace contextRef="#ctx0" brushRef="#br0" timeOffset="14182.8112">9592 1971 17 0,'-55'-26'25'0,"-9"13"0"15,-13 4 1-15,-7 14-21 16,-3 12 0-16,-12 12 1 15,4 16 1-15,-11 12 0 0,9 21 0 16,-2 20-1-16,13 20 2 16,7 17-3-16,16 19 1 15,20 11-2-15,27 5-1 16,31-9-1-16,32-10 0 15,34-28-1-15,28-22-2 16,35-39 0-16,23-35-1 16,20-44 2-16,12-30 2 15,1-36-1-15,0-28 1 16,-20-20 0-16,-21-15 0 15,-37-15 1-15,-34 0 1 16,-43 2-1-16,-43 6-2 16,-46 13 0-16,-40 19-3 15,-30 23 0-15,-24 26-3 0,-12 38-12 16,-14 22-16-16,7 33-3 15,10 17-1-15,26 14 0 16</inkml:trace>
  <inkml:trace contextRef="#ctx0" brushRef="#br0" timeOffset="37966.1715">17031 1263 3 0,'0'0'20'0,"0"0"0"16,0 0-6-16,0 0-7 15,4-30 0-15,-4 30 2 0,1 26 0 16,-10 4 0-16,8 12-1 16,-8 2 1-16,3 10-2 15,-7-2 1-15,-2-3-4 16,6-7 0-16,-2-7-2 15,4-6 0-15,0-9-1 16,6-6 0-16,1-14-1 16,0 0 0-16,15-8 0 15,-4-13 0-15,3-11 0 16,0-12 1-16,-14 44-1 15,15-57 1-15,-15 57 1 16,23-61-2-16,-23 61 2 16,18-61-1-16,-18 61 0 0,19-54 0 15,-19 54 1-15,13-49-2 16,-13 49 1-16,18-21 0 15,-12 10 0-15,-6 11 0 16,7 27-1-16,-9 4 1 16,5 6-1-16,4-4 1 15,7-3-1-15,10-17 2 16,9-18-2-16,-33 5 1 15,45-19 1-15,-45 19-2 16,58-35 2-16,-58 35 1 16,61-41-1-16,-61 41-1 15,55-44 1-15,-55 44-2 16,51-38 2-16,-51 38-1 15,31-17-1-15,-2 16 2 0,-12 19-2 16,-6 16 0-16,-17 19-1 16,-2 7 0-16,4 7-5 15,0-6-6-15,19-11-12 16,7-16-10-16,4-8-1 15,6-14 0-15</inkml:trace>
  <inkml:trace contextRef="#ctx0" brushRef="#br0" timeOffset="38184.184">17942 1288 55 0,'0'0'33'0,"16"-51"0"0,-16 51-2 15,0 0-26-15,0 0-7 16,50-53 0-16,-50 53-2 16,0 0-5-16,55-26-11 15,-55 26-10-15,0 0-2 16,56 0 1-16</inkml:trace>
  <inkml:trace contextRef="#ctx0" brushRef="#br0" timeOffset="38357.1939">17911 1481 71 0,'-12'17'36'16,"12"-17"-2"-16,8 13 0 0,19-24-34 15,16-11-10-15,22-10-23 16,3 2 0-16,7 1-2 15,7 2 0-15</inkml:trace>
  <inkml:trace contextRef="#ctx0" brushRef="#br0" timeOffset="38800.2192">18774 1112 9 0,'-20'-79'27'0,"20"79"2"15,0 0 1-15,-4-62-20 16,4 62-2-16,0 0 3 15,0 0-2-15,0 0 2 16,0 0-2-16,0 0 1 16,0 0 0-16,-19 50-2 15,14 1-3-15,2 9 1 16,-3-3-3-16,14-6-1 0,-8-51-2 15,0 0-1-15,61 32-3 16,-61-32-5-16,78-12-7 16,-78 12-9-16,96-33-12 15,-42 13-1-15,-1-6 1 16</inkml:trace>
  <inkml:trace contextRef="#ctx0" brushRef="#br0" timeOffset="39016.2316">19330 852 56 0,'0'0'36'0,"-57"8"-2"16,57-8 1-16,-61 35-32 0,45-5-2 15,-48 55 0-15,7 15 1 16,18 11-4-16,6-12-1 15,26 2-8-15,4-13-4 16,25-9-17-16,17-43-2 16,15-19 2-16,12-22-1 15</inkml:trace>
  <inkml:trace contextRef="#ctx0" brushRef="#br0" timeOffset="39371.2519">19656 1054 59 0,'-13'-65'36'0,"13"65"1"16,0 0 2-16,-58-31-33 16,52 44 0-16,-54 32-2 15,7 30 0-15,5 22-1 16,12-6 1-16,30-10-4 15,26-12 1-15,22-22 0 16,20-35 0-16,4-24 0 16,-66 12 0-16,72-36 1 15,-72 36-2-15,74-60 1 16,-74 60-2-16,62-79 0 15,-62 79-1-15,43-95 0 16,-33 47 0-16,-1-23-1 16,-9 71 0-16,-10-98 1 0,10 98-2 15,-34-78-6-15,34 78-19 16,-44-54-7-16,44 54-3 15,0 0 2-15</inkml:trace>
  <inkml:trace contextRef="#ctx0" brushRef="#br0" timeOffset="40014.2887">20221 1061 21 0,'0'0'28'15,"0"0"1"-15,0 0 4 16,-8-62-21-16,8 62-2 15,0 0 1-15,0 0-1 16,0 0 0-16,-52-22-1 16,52 22-1-16,-51 25-2 15,4 22 1-15,1 8-3 0,5 10 0 16,8 6-2-16,8-10-1 15,20-11 0-15,22-14 0 16,20-32 0-16,-37-4-1 16,48-16 2-16,-48 16-1 15,56-34 1-15,-56 34-2 16,57-46 1-16,-57 46-1 15,52-48 1-15,-52 48-1 16,0 0-1-16,62-60 0 16,-62 60-1-16,39-11 0 15,-27 39 0-15,-10 21 1 16,-15 32 0-16,-2 21-1 15,-6 13 2-15,2 6-1 0,-8-3 2 16,4-18 0-16,-7-17 0 16,-7-13-2-16,-7-18 2 15,-7-17-4-15,-5-14-3 16,-10-26-14-16,8-12-19 15,7-18 1-15,15-17-2 16,10-19 2-16</inkml:trace>
  <inkml:trace contextRef="#ctx0" brushRef="#br0" timeOffset="40536.3185">20734 1082 31 0,'0'0'31'16,"0"0"1"-16,0 0-2 16,17-61-18-16,-17 61-15 15,0 0-5-15,68-28-8 16,-68 28-15-16,51-12 1 15,-51 12-1-15</inkml:trace>
  <inkml:trace contextRef="#ctx0" brushRef="#br0" timeOffset="40701.328">20830 1144 53 0,'0'0'32'16,"-53"32"-1"-16,53-32-1 15,0 0-26-15,0 0-11 16,0 0-15-16,0 0-8 15,0 0 1-15,0 0-1 16</inkml:trace>
  <inkml:trace contextRef="#ctx0" brushRef="#br0" timeOffset="41097.3506">21565 1022 33 0,'0'0'34'0,"0"0"2"16,-50-51 1-16,50 51-21 16,-59 2-2-16,59-2-5 15,-90 30 0-15,30 13-4 16,13 16 0-16,20 6-2 15,20 5-2-15,20-20 0 16,24-13 0-16,23-17-1 16,-60-20 1-16,70-2 1 0,-70 2-1 15,76-25 1-15,-76 25-2 16,69-43 0-16,-69 43 0 15,52-56-1-15,-52 56 0 16,29-66 0-16,-29 66-2 16,12-89 1-16,-12 89 0 15,-5-70-2-15,5 70-4 16,-13-55-6-16,13 55-20 15,0 0-4-15,0 0 1 16,-29-59-1-16</inkml:trace>
  <inkml:trace contextRef="#ctx0" brushRef="#br0" timeOffset="41272.3606">21889 1092 81 0,'0'0'36'16,"0"0"-3"-16,53 29-3 15,-53-29-42-15,0 0-15 16,0 0-9-16,0 0 1 16,0 0 0-16</inkml:trace>
  <inkml:trace contextRef="#ctx0" brushRef="#br0" timeOffset="41617.3804">22403 931 54 0,'0'0'35'16,"0"0"0"-16,0 0 0 16,0 0-23-16,0 0-4 15,0 0 0-15,0 0 0 16,-62-7-3-16,62 7 0 16,-41 40-2-16,4 19 0 15,17 4-1-15,16 1 0 16,17-10-2-16,19-13 1 15,-32-41-1-15,46 19 1 16,-46-19 0-16,61-5 0 16,-61 5-1-16,53-31-2 15,-53 31-1-15,40-47-4 0,-40 47-2 16,26-75-11-16,-26 75-15 15,6-66-4-15,-6 66 0 16,0 0 2-16</inkml:trace>
  <inkml:trace contextRef="#ctx0" brushRef="#br0" timeOffset="42119.4091">22951 856 37 0,'0'0'35'15,"0"0"-1"-15,0 0 0 16,0 0-19-16,0 0-4 0,0 0-1 15,0 0-2-15,0 0-3 16,0 0 1-16,0 0 0 16,0 0 0-16,-58 56-2 15,58-56 0-15,0 0-1 16,0 0-1-16,19 68-2 15,-19-68-4-15,52 21-1 16,-52-21-6-16,84 7-8 16,-36-11-20-16,8-3 0 15,-1-4-1-15,2-2 2 16</inkml:trace>
  <inkml:trace contextRef="#ctx0" brushRef="#br0" timeOffset="42368.4233">23362 766 65 0,'0'0'36'16,"-60"23"0"-16,60-23 3 15,-57 42-32-15,57-42 1 16,-58 81-1-16,24 1-2 15,4 8-3-15,9-4 0 16,7 1-5-16,3-27-2 16,20-7-9-16,4-23-20 15,22-20-2-15,5-15-1 16,-40 5 0-16</inkml:trace>
  <inkml:trace contextRef="#ctx0" brushRef="#br0" timeOffset="42669.4405">23710 616 63 0,'0'0'36'0,"0"0"0"16,0 0 0-16,0 0-29 16,0 0-2-16,0 0 0 15,-13 56 0-15,13-56-2 0,-21 73 1 16,21-73-2-16,-18 84-1 15,-23 25-3-15,9 6-1 16,8 4-9-16,-5-14-16 16,20-19-8-16,12-17-1 15,9-17-1-15</inkml:trace>
  <inkml:trace contextRef="#ctx0" brushRef="#br0" timeOffset="43012.4601">23962 1003 57 0,'5'-57'38'15,"-5"57"-1"-15,0 0 1 16,-27-55-27-16,27 55-4 15,-47-3 0-15,47 3 0 16,-61 18-1-16,61-18-2 16,-62 33-1-16,62-33 0 15,-48 40-1-15,48-40-1 16,0 0 1-16,-31 62-3 15,31-62 1-15,0 0-1 16,21 59 0-16,-21-59-3 16,0 0 1-16,64 45-3 15,-8-17-2-15,7 3-5 16,-11-12-9-16,-4-1-15 0,-23-1 1 15,-7-1-1-15,-9-2 2 16</inkml:trace>
  <inkml:trace contextRef="#ctx0" brushRef="#br0" timeOffset="43524.4894">24325 1072 59 0,'0'0'36'16,"0"0"1"-16,-23-64-2 16,23 64-23-16,0 0-1 15,-70-1-2-15,70 1-2 0,-58 22-2 16,58-22 0-16,-44 25-1 15,-4 14-1-15,7 0-2 16,15-1-1-16,26-38 0 16,0 0 1-16,0 0-1 15,0 0 1-15,23 57-1 16,-23-57 0-16,48-8 0 15,-48 8-1-15,63-25-1 16,-63 25-2-16,60-35 1 16,-60 35-1-16,55-29 1 15,-55 29 0-15,0 0 1 16,43 1 0-16,-19 23 1 0,-20 28 2 15,-22 16-1-15,-12 19 2 16,-17 10-1-16,1 13-1 16,-8-2 2-16,4-20-1 15,0-14 1-15,6-15-1 16,1-14 1-16,4-14-2 15,5-16-3-15,-4-13-1 16,8-5-6-16,-7-22-11 16,9-3-17-16,-1-14 1 15,2-7-2-15,2-6 1 16</inkml:trace>
  <inkml:trace contextRef="#ctx0" brushRef="#br0" timeOffset="44795.5621">16872 2366 15 0,'6'-11'25'16,"-6"11"0"-16,-5 12 1 15,-1 7-17-15,-2 10-5 0,-7 8 0 16,2 16 1-16,-5 3 2 16,3 18 1-16,-7 1-2 15,8 10 1-15,-2-12-1 16,6 3-1-16,-1-15-1 15,5-7-1-15,1-12-1 16,5-10-1-16,-1-13 1 16,1-19 0-16,0 0-1 15,5-30 2-15,-4-6-2 16,4-14 0-16,-1-11-1 15,5-16-2-15,3-19 2 16,7-5-2-16,6-1 1 16,5 4 0-16,3 8 0 15,6 7-1-15,3 12 3 0,4 18 1 16,2 23-2-16,-2 15 0 15,-3 12 0-15,0 13 0 16,-4 6 0-16,-5 15-1 16,-5 9 1-16,-9 9-1 15,-10 0 2-15,-10 8 2 16,-14-3 1-16,-11 4-1 15,-14-8 1-15,-7 0-1 16,-13-11 1-16,-3-8-2 16,0-6-3-16,1-15-5 15,17 1-13-15,5-16-17 16,22-3 1-16,10-12-3 15,24 4 1-15</inkml:trace>
  <inkml:trace contextRef="#ctx0" brushRef="#br0" timeOffset="45148.5823">17431 2641 54 0,'-10'-1'34'16,"10"1"-3"-16,18-10 1 15,8 0-31-15,18-5-1 16,6 2-1-16,5-1-2 15,4 6-2-15,-3-4-9 16,-4 7-17-16,-11 9-2 16,-15 5 2-16,-12 5-1 15</inkml:trace>
  <inkml:trace contextRef="#ctx0" brushRef="#br0" timeOffset="45290.5904">17477 2853 73 0,'-32'22'38'0,"22"-3"-1"0,20-16 0 16,31-8-33-16,23-12-12 15,14-14-30-15,18-4 2 16,11-4-3-16,2-6 1 16</inkml:trace>
  <inkml:trace contextRef="#ctx0" brushRef="#br0" timeOffset="49098.8083">18839 2228 9 0,'3'-21'26'16,"-11"3"0"-16,-3 10 3 15,-7 8-22-15,-10 3 1 16,1 17 1-16,-13 5 0 16,3 22 1-16,-8 6-2 15,10 15-1-15,1-1 0 16,9 9-1-16,9-4-2 15,16 3 1-15,12-12-3 0,18-12 1 16,14-23-1-16,16-17 1 16,15-17-4-16,3-14 0 15,2-21 1-15,-4-14-1 16,-7-17 1-16,-13-1 0 15,-15-2 0-15,-20-1-1 16,-17 9 2-16,-16 6-1 16,-13 10 0-16,-9 14 0 15,-4 15-3-15,-4 7-5 16,14 17-9-16,-2 4-17 15,18 9-1-15,12 1 0 16,19 8 0-16</inkml:trace>
  <inkml:trace contextRef="#ctx0" brushRef="#br0" timeOffset="49256.8173">19437 2464 51 0,'-18'3'27'16,"0"-13"-5"-16,18 10-15 15,-10-16-37-15,15 2-1 16,10 3 0-16</inkml:trace>
  <inkml:trace contextRef="#ctx0" brushRef="#br0" timeOffset="49639.8392">20042 2245 59 0,'-19'-10'35'0,"-6"11"0"15,-7 0-5-15,1 24-23 16,-8 5 0-16,12 17-2 15,0 3-2-15,11 7 0 16,7-3-1-16,13 0-1 16,16-8 0-16,15-9-1 15,7-15 1-15,12-15-1 16,3-14 1-16,-1-14 0 15,-1-12 0-15,-10-11 0 0,-10-4 0 16,-13-6 0-16,-15 0-2 16,-14 3-1-16,-7 4-2 15,-13 5-4-15,4 15-10 16,-12 7-17-16,7 7-2 15,4 5 0-15,10 8 1 16</inkml:trace>
  <inkml:trace contextRef="#ctx0" brushRef="#br0" timeOffset="50317.878">21029 2115 34 0,'-4'-23'31'0,"-10"1"2"15,-6 10-5-15,-16-8-15 16,3 15 0-16,-17-7-1 16,4 17-1-16,-15 2-3 15,9 13-2-15,-3 3-1 16,9 5-2-16,5 2-1 15,15 3-1-15,11-2-1 16,17-1 0-16,17-7 0 16,13-9-1-16,17-6 1 15,7-6 0-15,5-5 1 0,3-7-1 16,-7-3 1-16,-7-4 0 15,-8 3 1-15,-11-1-1 16,-13 3 0-16,-18 12 0 16,0 0-1-16,0 0 1 15,-22 16-1-15,-1 15 0 16,-4 17-1-16,-5 12 0 15,-1 10-1-15,2 2 0 16,7 6-5-16,-1-11-4 16,21 8-14-16,4-28-11 15,12-13-1-15,10-22 1 16,14-14 0-16</inkml:trace>
  <inkml:trace contextRef="#ctx0" brushRef="#br0" timeOffset="50684.899">21341 2026 73 0,'0'0'36'0,"-9"20"-1"15,13-10 1-15,-4-10-31 16,30 14-2-16,-2-12 0 15,12 1 1-15,-1-7 0 16,4 2-1-16,0-5 0 16,0 0-2-16,-9-3 1 15,-2-2-1-15,-8 3 0 0,-5 0 0 16,-6 2 0-1,-13 7-1-15,11-6 1 0,-11 6-1 16,-9 26 1-16,-4 1-2 16,-5 12 1-16,-2 10-1 15,-7 11 0-15,-5 6-2 16,6 8-2-16,-1-5-5 15,14 3-10-15,-3-13-18 16,14-6 1-16,4-19-2 16,12-8 2-16</inkml:trace>
  <inkml:trace contextRef="#ctx0" brushRef="#br0" timeOffset="50919.9124">22038 1785 69 0,'-17'21'37'0,"-7"13"-1"16,-3 18 0-16,-8 8-31 15,11 11-3-15,-2 7 1 16,7 9-2-16,1 2-3 15,4-6-6-15,16 6-14 16,-5-16-12-16,13-10 0 16,-1-11-1-16,9-15 0 15</inkml:trace>
  <inkml:trace contextRef="#ctx0" brushRef="#br0" timeOffset="51209.929">22241 2036 82 0,'-38'18'37'0,"-3"9"-2"16,-6 1 1-16,13 4-32 15,-6-2-1-15,8 4 0 16,7-3 0-16,8-2-2 15,11-5 0-15,12 1 0 16,12-6 0-16,9-2-1 16,7-4 0-16,5-3-1 15,1-2-1-15,-2-7-2 0,5 7-4 16,-9-17-8-16,4 13-21 15,-10-8 1-15,1 8-1 16,-2-8 1-16</inkml:trace>
  <inkml:trace contextRef="#ctx0" brushRef="#br0" timeOffset="51652.9544">22653 2223 73 0,'-33'-11'36'0,"-8"2"0"15,4 13-5-15,-8-4-21 16,9 14-1-16,-6 0-2 16,10 8-2-16,2 1-3 0,11 3 1 15,7-1-3-15,10-1 1 16,12-7-1-16,9-5 0 15,12-10 0-15,3-6 0 16,9-8 0-16,0-7 0 16,2-4 0-16,-3-4 0 15,-3 0-1-15,-6 2 0 16,-8 5 0-16,-4 4 0 15,-9 10 0-15,-12 6 0 16,-4 27 0-16,-12 12 0 16,-5 19 0-16,-9 13 1 15,-4 13 0-15,-5 11 1 16,-2 3-1-16,-1-5 1 15,5-5 0-15,-2-17 0 0,2-14-1 16,2-17-1-16,3-14-2 16,0-21-6-16,10-7-22 15,-3-18-4-15,8-7-2 16,6-17 0-16</inkml:trace>
  <inkml:trace contextRef="#ctx0" brushRef="#br0" timeOffset="52376.9958">22989 2238 41 0,'12'-15'32'0,"-12"15"0"16,6-14-1-16,-6 14-19 15,-14 12-3-15,5 8-2 0,-11 1-1 16,6 11-3 0,-5 5 0-16,6 5-1 0,-1-1 1 15,6 2-1-15,2-6 0 16,5-3-1-16,2-11 0 15,6-9 0-15,3-13-1 16,3-12 0-16,2-12 1 16,3-6 0-16,0-9 0 15,0-5 0-15,0-5 0 16,-1 2-1-16,-1 5 1 15,-3 5 0-15,-2 8 0 16,-6 10 0-16,-5 18 0 16,14-11 0-16,-14 11 0 15,10 21 0-15,-7-2 1 0,3 3-1 16,2-1 0-16,7 3 0 15,3-7 0-15,8-4-1 16,8-8 1-16,5-5-1 16,4-5 0-16,2-6 1 15,-1-3-1-15,-3-1 1 16,-8 0-1-16,-6 4 1 15,-9 2 0-15,-7 4 0 16,-11 5-1-16,0 0 0 16,-13 22 0-16,1-1-1 15,2 9-3-15,-4-2-3 16,12 19-9-16,-9-11-22 15,21 6 2-15,1-11-3 16,15 0 2-16</inkml:trace>
  <inkml:trace contextRef="#ctx0" brushRef="#br0" timeOffset="52691.0137">23909 2215 73 0,'-30'6'36'0,"-5"1"0"15,2 11-1-15,-2-3-28 16,8 7-2-16,0 0-1 16,11 4-1-16,4-2-2 15,16 1 0-15,10-4-1 16,6-2 0-16,8-1 0 15,-2 0 0-15,2-3 0 0,-2-1 0 16,-7 4 0-16,-7 2 0 16,-11 3 0-16,-6 1-1 15,-7 3 0-15,-3-4-2 16,1 6-7-16,-8-15-17 15,10 1-8-15,12-15 0 16,0 0-2-16</inkml:trace>
  <inkml:trace contextRef="#ctx0" brushRef="#br0" timeOffset="52905.026">24143 1968 69 0,'-14'-5'35'0,"-1"4"-1"15,15 1 0-15,-10 4-25 16,21-3-11-16,21 2-5 16,7-9-9-16,20 1-14 15,8-1-2-15,13-4-3 16,7-5 2-16</inkml:trace>
  <inkml:trace contextRef="#ctx0" brushRef="#br0" timeOffset="53056.0346">24756 1639 61 0,'-45'43'33'16,"2"12"0"-16,7 7-5 16,11 11-39-16,6-1-18 15,3-4 1-15,10-4-5 16,1-9 0-16</inkml:trace>
  <inkml:trace contextRef="#ctx0" brushRef="#br0" timeOffset="53992.0881">1624 4997 39 0,'-28'4'29'0,"14"-4"1"16,14 0-1-16,12-22-23 15,26 6-1-15,20-6-3 16,15-1 0-16,14 0-2 16,11 2-4-16,6 8-6 15,-3 3-13-15,-8 7-7 16,-13 7 0-16,-21 6 0 15</inkml:trace>
  <inkml:trace contextRef="#ctx0" brushRef="#br0" timeOffset="54174.0986">1692 5167 50 0,'-67'21'29'16,"28"-5"0"-16,28-14-1 15,33-11-31-15,30-15-5 16,33-9-19-16,13-8-2 15,11-10 0-15,12-4 0 16</inkml:trace>
  <inkml:trace contextRef="#ctx0" brushRef="#br0" timeOffset="54440.1138">2275 4580 39 0,'-4'13'28'16,"16"-11"1"-16,18-10-7 15,22 8-18-15,10 0 1 16,12 7 0-16,-3 1 1 16,-2 11 0-16,-15 8-1 15,-12 15-2-15,-26 12-1 16,-25 9 0-16,-29 10-1 15,-19 3 0-15,-14 3-2 16,-7-6-4-16,6-2-15 16,2-15-10-16,18-17-2 0,22-10 0 15,20-19-1-15</inkml:trace>
  <inkml:trace contextRef="#ctx0" brushRef="#br0" timeOffset="55026.1473">3563 5042 24 0,'9'-26'29'0,"19"-1"-2"16,1-9 2-16,6-3-24 16,9 1 0-16,0-3-1 15,0 7-1-15,-7 2 1 16,-4 13 1-16,-12 6-2 15,-7 18 1-15,-10 9-1 16,-3 17-1-16,-9 10 1 16,1 11-1-16,-1 8 2 15,4 6-2-15,5 1 1 16,10-4-1-16,7-8 2 0,12-7-1 15,11-17 0-15,11-10-1 16,6-20 1-16,2-15-1 16,2-15-1-16,-6-11 1 15,-6-13-2-15,-6-8 3 16,-10-10-3-16,-9-1 2 15,-7-1-2-15,-6 5 0 16,-2 3 1-16,1 5 0 16,1 9 0-16,4 3-4 15,11 16-3-15,-1-4-13 16,18 14-16-16,5 4-1 15,7 9-1-15,0 4 0 16</inkml:trace>
  <inkml:trace contextRef="#ctx0" brushRef="#br0" timeOffset="55231.159">4889 4863 30 0,'17'15'28'16,"11"-23"1"-16,18-5-2 16,7-7-28-16,7-1-17 15,5-1-9-15,-8 0 0 16,-3 9-1-16</inkml:trace>
  <inkml:trace contextRef="#ctx0" brushRef="#br0" timeOffset="55389.1681">4875 5112 63 0,'-26'23'36'16,"21"-12"-4"-16,23-14 0 16,22-12-39-16,25-14-19 15,35-13-8-15,21-7 0 16,20-12 0-16</inkml:trace>
  <inkml:trace contextRef="#ctx0" brushRef="#br0" timeOffset="56044.2055">6693 4240 39 0,'3'-48'30'0,"-1"-1"1"16,-1 12-2-16,1 7-23 15,-3 8-2-15,1 22 0 16,0 0-1-16,5 15 1 15,-11 20 0-15,5 18 1 16,-10 8-1-16,8 19 1 16,-9 2 0-16,7 9-2 15,-5-6-1-15,9-2-1 16,-1-11 0-16,3-11-1 15,6-15 0-15,3-17 0 16,2-19 1-16,2-20-1 16,-1-19 1-16,3-15-1 15,-3-14 1-15,1-14 0 16,-4-12 0-16,0-9 0 0,0-8 1 15,3 6-1-15,1 5 0 16,1 8 0-16,7 11 0 16,2 14-1-16,9 14 1 15,4 15-1-15,2 16 0 16,4 12-1-16,0 7 1 15,-1 11 1-15,-9 2-1 16,-5 10 0-16,-16 5 0 16,-19 5 0-16,-19 4 0 15,-17-1-1-15,-11 5-3 16,-14-10-5-16,5 6-20 15,-5-12-6-15,8-2-2 16,16-9 0-16</inkml:trace>
  <inkml:trace contextRef="#ctx0" brushRef="#br0" timeOffset="56345.2227">6427 5111 57 0,'-24'6'35'0,"24"-6"0"0,35-17-1 15,32-9-29-15,27-11 0 16,31-3-2-16,21-7-2 16,12-3-2-16,9 8-6 15,-9-3-9-15,-6 15-18 16,-19 9-2-16,-24 15 2 15,-32 10-2-15</inkml:trace>
  <inkml:trace contextRef="#ctx0" brushRef="#br0" timeOffset="57026.2617">6713 5360 13 0,'1'-22'26'16,"-1"22"0"-16,0 0 3 15,-20 17-21-15,6 13 2 16,-5 2 0-16,5 18 0 15,-15 0-1-15,11 13 1 0,-6-4-4 16,9 4 2-16,2-10-3 16,7-4-2-16,5-15-1 15,7-8 1-15,4-15-3 16,9-15 2-16,4-17-1 15,5-11-2-15,-4-10 2 16,-1-11-1-16,-1-7 1 16,-3-4-2-16,-7-2 2 15,-2 5-2-15,-5 5 2 16,-3 13-1-16,-3 4 1 15,2 15 0-15,-2 8 0 16,1 16 0-16,0 0-1 16,15 21 1-16,-4-4 0 15,9 2 0-15,8 0-1 16,11-3 1-16,10-8 0 0,9-6 1 15,3-9 0-15,3-8-1 16,-5-4 1-16,-2 1 1 16,-11-2-2-16,-9 4 1 15,-12 3-1-15,-10 11 0 16,-8 14 0-16,-9 9-1 15,-2 13 0-15,-6 9 0 16,1 8-2-16,-2 6-2 16,6 12-5-16,-7-11-26 15,15-2-2-15,5-11-1 16,9-10-1-16</inkml:trace>
  <inkml:trace contextRef="#ctx0" brushRef="#br0" timeOffset="57764.3039">2198 7186 52 0,'-16'5'31'0,"16"-5"1"0,0 0-1 16,0 0-21-16,26 0-2 15,8-5-6-15,21-2-5 16,12 4-6-16,6-5-12 15,7 2-9-15,1 0-2 16,-8 2 1-16</inkml:trace>
  <inkml:trace contextRef="#ctx0" brushRef="#br0" timeOffset="57951.3146">2227 7456 54 0,'-16'18'27'0,"16"-18"2"0,35 0-3 15,22-20-24-15,23-9-7 16,9-11-9-16,14-6-12 16,6-4-2-16,-10-5 1 15,-1-2 0-15</inkml:trace>
  <inkml:trace contextRef="#ctx0" brushRef="#br0" timeOffset="58231.3306">2851 6821 65 0,'0'0'33'16,"23"2"-2"-16,14-8 1 16,18-1-27-16,11-2 1 0,12 8-1 15,1 5-1-15,-3 13 0 16,-14 15-1-16,-15 20-2 15,-21 17 0-15,-26 15-1 16,-29 11 0-16,-17 8 0 16,-16 0-1-16,-11-2-1 15,1-8-4-15,-4-18-12 16,13-14-15-16,19-18 0 15,15-19-2-15,29-24 0 16</inkml:trace>
  <inkml:trace contextRef="#ctx0" brushRef="#br0" timeOffset="58814.364">3883 7153 48 0,'14'-22'30'15,"6"-2"2"-15,8-3-1 0,9 5-20 16,-2-4-4-16,8 6-1 15,-5 2-3-15,-1 9 0 16,-7 7-1-16,-4 11-1 16,-12 8-1-16,-10 12 1 15,-8 10 0-15,-6 13 1 16,-5 7 0-16,-3 7 1 15,-4 1-1-15,8 3 1 16,6-6-1-16,10-5 0 16,14-14 0-16,12-15 0 15,15-19 0-15,10-13 0 16,5-16 0-16,7-16 0 15,-6-15 1-15,0-9 0 16,-14-9 1-16,-9-2-2 0,-13-1 1 16,-11 2-1-16,-10 5 0 15,-7 7 0-15,-6 10-1 16,0 8-1-16,-1 10-1 15,4 5-1-15,9 11-3 16,11-3-5-16,19 18-12 16,7-7-17-16,15 6 1 15,3-2-1-15,10 6 0 16</inkml:trace>
  <inkml:trace contextRef="#ctx0" brushRef="#br0" timeOffset="59033.3765">4960 7122 65 0,'-27'14'34'0,"10"-6"-1"15,17-8-2-15,0 0-23 16,23-8-8-16,11-5-5 15,12 6-7-15,-1-8-11 16,7 5-8-16,-2 6-2 16,-7 3 0-16</inkml:trace>
  <inkml:trace contextRef="#ctx0" brushRef="#br0" timeOffset="59189.3854">4807 7452 86 0,'-35'24'36'0,"19"-16"0"16,27-9 0-16,24-15-33 15,27-10-2-15,20-6-8 16,8-6-28-16,22-5 1 16,1-2-3-16,4 6-1 15</inkml:trace>
  <inkml:trace contextRef="#ctx0" brushRef="#br0" timeOffset="60978.4877">6593 6458 9 0,'-29'-4'26'16,"9"15"1"-16,-12 5 2 16,-1 6-18-16,0 16 1 15,-3 1-3-15,3 13 0 16,3 1-2-16,9 7-1 0,9 0-3 15,14 2 1-15,15-11-3 16,14-6 1-16,15-15-1 16,11-14 0-16,7-18 1 15,6-16 1-15,1-18-1 16,-3-13-1-16,-7-16 1 15,-13-3-1-15,-13-4 1 16,-18 2-2-16,-14 6 1 16,-16 7-2-16,-16 14 2 15,-14 15-2-15,-8 14 2 16,-4 13-1-16,3 10-3 15,4 5-2-15,20 14-12 16,11-6-15-16,25-5-1 0,24-3-1 16,23-6 1-16</inkml:trace>
  <inkml:trace contextRef="#ctx0" brushRef="#br0" timeOffset="61136.4968">7525 6627 59 0,'-49'13'34'15,"4"-5"-8"-15,2-13-7 16,14-2-36-16,6-2-16 16,17-4-1-16,16 0 0 15</inkml:trace>
  <inkml:trace contextRef="#ctx0" brushRef="#br0" timeOffset="61504.5178">7949 6378 38 0,'-28'-6'32'16,"-9"11"2"-16,-8 9-1 15,-5 15-19-15,-10 2-2 16,6 16 0-16,-1 1-4 15,13 7-1-15,11-3-2 16,17-1-1-16,15-6-2 16,26-8 1-16,15-13-2 15,19-10-1-15,11-9 1 0,3-13 0 16,4-11-1-16,-3-8 0 15,-8-12 1-15,-11-5-3 16,-15-4 1-16,-18-3-2 16,-16 2-1-16,-16-2-3 15,-6 10-2-15,-14-2-5 16,1 19-3-16,-12 2-7 15,10 14-11-15,2 8 1 16,12 8 1-16</inkml:trace>
  <inkml:trace contextRef="#ctx0" brushRef="#br0" timeOffset="61933.5424">8640 6436 46 0,'-18'-27'34'0,"-10"1"1"16,-1 5 0-16,-10-1-21 15,3 17-2-15,-10 3-4 16,6 15-1-16,-2 6-3 15,9 9 0-15,8 1-1 16,7 3-1-16,13 0-1 16,17-5 0-16,9-9-1 15,14-6 1-15,13-11 0 16,4-7-1-16,4-6 1 0,-2-4 0 15,-3-5 0-15,-8 1 0 16,-8 1 0-16,-11 4-1 16,-12 5 1-16,-12 10-1 15,-7 11 0-15,-12 14-1 16,-6 13 1-16,-11 7 0 15,-1 12-2-15,-2 3-1 16,7 6-4-16,3-8-8 16,22 0-22-16,8-14 1 15,21-12-2-15,8-16 0 16</inkml:trace>
  <inkml:trace contextRef="#ctx0" brushRef="#br0" timeOffset="62272.5618">8969 6326 75 0,'-9'13'37'0,"3"1"-1"15,11 2 1-15,5-9-32 16,16 3 0-16,3-8 0 15,11 0-1-15,3-7-1 16,7-4 0-16,-6-2-1 16,3-1 0-16,-8-2-1 15,-5 2 1-15,-7 1-2 16,-7 4 1-16,-10 6 0 0,-10 1-1 15,-10 31 0-15,-13 1-1 16,-12 17 0-16,-8 9 0 16,-3 13-4-16,-10 3-2 15,13 13-15-15,-6-8-15 16,14-4-1-16,4-7 0 15,13-14 0-15</inkml:trace>
  <inkml:trace contextRef="#ctx0" brushRef="#br0" timeOffset="62660.584">6481 7379 29 0,'63'-9'29'16,"37"-11"3"-16,43-9-1 15,43-5-20-15,34-11-1 16,33 1-1-16,19-4-3 0,13 8 0 16,0 7-4-16,-14 2-7 15,-16 18-9-15,-40 0-9 16,-32 11-8-16,-32 8-1 15,-44 0 0-15</inkml:trace>
  <inkml:trace contextRef="#ctx0" brushRef="#br0" timeOffset="68303.9067">6969 7755 9 0,'8'-20'25'16,"-8"-2"0"-16,-4 4-3 15,-6 12-11-15,-12-3 0 16,3 17 2-16,-15-2-1 15,5 13 0-15,-11-1-3 16,9 12-1-16,-6-3-1 0,10 11-1 16,3 0-2-16,10 7-2 15,7-1-1-15,8 6 0 16,12-1-1-16,7-1-1 15,12-6 1-15,14-8 0 16,8-11 1-16,5-13 0 16,4-16 0-16,4-17 0 15,-6-15 1-15,0-11 0 16,-9-13 0-16,-10-5 0 15,-13-4 0-15,-12 3-1 16,-13 6 0-16,-11 10 0 16,-15 8-1-16,-13 13 1 15,-10 13-1-15,-5 6 0 16,3 10-2-16,4 1-5 15,21 10-12-15,9-6-16 0,13-3 0 16,35 10-2-16,11-6 0 16</inkml:trace>
  <inkml:trace contextRef="#ctx0" brushRef="#br0" timeOffset="68484.9171">7722 7758 56 0,'-22'0'35'0,"1"-7"-2"15,3-6-3-15,7-2-23 16,4-8-21-16,25 4-13 16,4 0-5-16,8 0-1 15,13 4 1-15</inkml:trace>
  <inkml:trace contextRef="#ctx0" brushRef="#br0" timeOffset="68812.9359">8244 7547 29 0,'2'-10'30'0,"-7"-3"3"15,-6 4-2-15,-2 7-17 16,-12-4-1-16,2 20-1 16,-13 2-1-16,6 20-2 15,-7 5-2-15,5 11-1 16,3 0-2-16,13 6 0 15,8-5-2-15,14-5 0 0,15-7-1 16,12-15 0-16,11-13-1 16,7-14 1-16,7-10-1 15,-2-12 1-15,-4-9-1 16,-7-9 0-16,-11-6-1 15,-13-4-1-15,-11 2-2 16,-13-4-1-16,-8 9-3 16,-12-3-3-16,6 18-7 15,-14-1-9-15,13 13-8 16,2 5 0-16,16 12 1 15</inkml:trace>
  <inkml:trace contextRef="#ctx0" brushRef="#br0" timeOffset="69090.9518">8743 7501 46 0,'11'-11'33'16,"-4"-3"1"-16,-4 3 0 15,-9-1-22-15,6 12 1 16,-17 2-4-16,5 17-1 15,-11 0-1-15,5 11-2 16,-2 2-2-16,6 6 0 16,8-4-1-16,13-3 0 15,13-11-1-15,18-12 0 16,15-11-2-16,14-12-3 15,8-4-4-15,1-19-12 16,7 0-18-16,-8-5 1 16,-8-2-1-16,-20 0 1 0</inkml:trace>
  <inkml:trace contextRef="#ctx0" brushRef="#br0" timeOffset="69235.96">9050 7409 82 0,'-43'58'37'0,"5"10"0"15,13 7 0-15,-1-3-33 16,20-1-1-16,11-3-9 15,3-13-25-15,14-4-4 16,4-17-2-16,8-12-1 16</inkml:trace>
  <inkml:trace contextRef="#ctx0" brushRef="#br0" timeOffset="69841.9947">9731 6259 37 0,'4'-33'29'0,"5"6"0"0,-4 15-5 15,-5 12-14-15,0 0-1 16,-2 26-2-16,0 17 0 15,-9 6-1-15,3 16-1 16,-3 3-2-16,3 5 2 16,1-3-4-16,4-5-1 15,10-5-9-15,0-19-9 16,13-7-13-16,8-16 2 15,13-13-5-15,7-12 2 16</inkml:trace>
  <inkml:trace contextRef="#ctx0" brushRef="#br0" timeOffset="70138.0116">10208 6229 47 0,'-44'19'32'15,"-12"11"2"-15,-3 5-1 16,-4 9-21-16,-3-9-4 15,13 3 0-15,5-9-2 16,16 1 0-16,10-11-2 16,17 2-1-16,12-6-1 15,12 1 0-15,10-2-1 16,9 1 0-16,6-1-1 15,6-1 0-15,2-1-1 16,-1-4-3-16,5 4-6 16,-9-13-10-16,6 1-14 0,-5-8-1 15,1 0-1-15,-2-4 0 16</inkml:trace>
  <inkml:trace contextRef="#ctx0" brushRef="#br0" timeOffset="70594.0377">10590 6485 55 0,'-20'-12'33'0,"-8"1"0"16,-1 2-1-16,0 8-23 16,-11 1 0-16,7 13-2 15,-6 3-1-15,8 11 0 16,-4 2 0-16,10 3 0 15,4 0-2-15,13-2 1 0,9-7-3 16,14-7 1-16,11-8-2 16,10-13 0-16,10-7-1 15,6-8-2-15,1-7 1 16,3-4-1-16,-4-1 2 15,-8 0-3-15,-5 3 3 16,-9 5-2-16,-5 4 1 16,-14 10 0-16,-11 10 0 15,5 11 0-15,-15 16 0 16,-6 11 2-16,0 14-1 15,-7 10 2-15,0 12-1 16,-2 7 1-16,-1-1-1 16,0 2 2-16,1-8-1 15,-1-5-1-15,1-12-1 0,-1-10 1 16,-3-16-1-16,3-16-1 15,4-14-2-15,2-19-4 16,14-7-5-16,2-24-10 16,14-4-15-16,9-17 1 15,12-4-1-15,11-6 0 16</inkml:trace>
  <inkml:trace contextRef="#ctx0" brushRef="#br0" timeOffset="71140.069">11112 6485 79 0,'0'0'36'0,"0"0"-1"16,0 0-9-16,7 12-19 0,-7-12-1 15,-8 22-2-15,-3-4 0 16,1 6 0-16,-5-2-2 15,6 6 2-15,-4-3-1 16,3-4 1-16,3-4-2 16,7-17 1-16,0 0-3 15,0 0 0-15,21-24-1 16,-3 0 0-16,5-5 0 15,1-3-1-15,1-3 2 16,-2 2-2-16,-2 4 3 16,-4 8-2-16,-6 6 1 15,-11 15 0-15,13-8 0 0,-13 8 0 16,2 14 0-16,-2 0 0 15,3 1 0-15,2-1 0 16,2 0 0-16,-7-14 0 16,22 15 0-16,-5-13 0 15,5-6 1-15,8-4-1 16,6-7 1-16,7-5-1 15,6-5 1-15,0 0-1 16,0-2 0-16,-2 4 1 16,-7 7-1-16,-11 6 1 15,-11 13-1-15,-13 11 0 16,-10 10 0-16,-14 10-1 15,-1 5 0-15,-3 1-1 16,7 4-2-16,-1-12-6 16,18 1-10-16,5-21-17 0,17-8 0 15,8-14-1-15,15-11 2 16</inkml:trace>
  <inkml:trace contextRef="#ctx0" brushRef="#br0" timeOffset="71315.079">12114 6060 51 0,'-15'-3'32'15,"-7"21"1"-15,-7 19-1 16,-5 17-15-16,-8 5-12 16,6 8-1-16,-1 8-4 15,7-6-6-15,10 3-21 16,7-7-2-16,10-10-4 15,10-7 2-15</inkml:trace>
  <inkml:trace contextRef="#ctx0" brushRef="#br0" timeOffset="71630.097">12308 6327 70 0,'-34'16'36'16,"-10"6"-1"-16,2 10 1 15,2-5-28-15,6 5-4 16,11-5 0-16,14 0-1 16,12-7 0-16,14-4-1 15,10-6-1-15,10-2-1 0,0-4 1 16,-1 3 0-16,-3 1 0 15,-7 2 2-15,-10 6-1 16,-12 3 0-16,-14 6-1 16,-10 2-1-16,-7 5-4 15,-5-6-10-15,3 4-23 16,-5-3 0-16,3 0-1 15,1-5 0-15</inkml:trace>
  <inkml:trace contextRef="#ctx0" brushRef="#br0" timeOffset="72860.1673">9938 7576 37 0,'4'-10'28'16,"-4"10"1"-16,-14 3-2 16,14-3-21-16,-17 21-1 15,10 2 0-15,-11 6 0 16,8 11 1-16,-8 3-2 15,6 5 1-15,1-4-1 16,5 0 0-16,0-9-1 16,8-8 1-16,4-14-1 15,4-13-1-15,7-17 0 0,4-8-1 16,3-9 1-16,1-8 0 15,1-3-1-15,-1-2 0 16,-3 1 0-16,-1 6 0 16,-6 8-1-16,-5 6 1 15,-2 9-1-15,-8 17 1 16,7-12 0-16,-7 12 0 15,4 12 0-15,1-1 0 16,3 1 0-16,4 3 1 16,4-4-1-16,3 0 1 15,6-6-1-15,5-1 0 16,0-6 0-16,2-4 0 16,3-3 0-16,-2-2 0 15,-2-3-1-15,-3 2 1 16,-5-1-1-16,-5 3 0 0,-3 5 1 15,-5 8-1-15,-10-3 0 16,2 28 0-16,-8-1 0 16,-1 4 0-16,-1 7-3 15,-1-4-1-15,7 8-5 16,-2-19-5-16,17 1-18 15,3-17-4-15,14-11-1 16,7-15 1-16</inkml:trace>
  <inkml:trace contextRef="#ctx0" brushRef="#br0" timeOffset="73060.1788">10966 7199 50 0,'0'0'28'0,"-29"7"-1"15,2 29 0-15,-11 15-23 16,-6 14 0-16,-1 16-4 15,-1 11-1-15,2 0-4 16,11 2-6-16,8-8-12 16,12-11-8-16,19-11 2 15,18-24 0-15</inkml:trace>
  <inkml:trace contextRef="#ctx0" brushRef="#br0" timeOffset="73357.1958">11220 7463 58 0,'-32'2'35'16,"-3"10"-1"-16,-1 5 0 16,9 10-23-16,-3-5-5 15,14 4 0-15,7-4-2 16,14 0 0-16,8-6-2 15,12-3 0-15,2-2 0 16,6 0-1-16,-1-2 0 16,-4 5 1-16,-5 3-2 15,-10 6 1-15,-11 8 0 16,-11 4-1-16,-12 5 0 15,-6 1 0-15,-3-1-3 16,-3-5-3-16,8 2-21 16,-4-17-9-16,12-7-1 0,5-13-1 15</inkml:trace>
  <inkml:trace contextRef="#ctx0" brushRef="#br0" timeOffset="74512.2618">4156 9437 46 0,'12'-26'31'16,"5"-1"0"-16,3-3 0 15,-5 0-24-15,8 8-1 16,-2-2-1-16,2 12-2 15,-7 5 0-15,0 12-2 16,-5 8 0-16,-3 16 0 16,-6 11 0-16,1 17 2 15,-5 10-2-15,-2 10 1 16,-1 5-1-16,2 2 1 15,3-6 0-15,8-6 0 16,4-14 1-16,9-16-1 16,7-25 1-16,9-15 0 15,1-23 1-15,5-14 0 16,-4-15 0-16,0-12-1 0,-8-13 0 15,-3-1-1-15,-8-4-1 16,-6 2 0-16,-5 7-1 16,-5 5 0-16,1 12 0 15,1 10-1-15,3 8 1 16,0 9-2-16,12 14-2 15,4-4-7-15,16 12-26 16,1 1 0-16,9 0-2 16,3-2 1-16</inkml:trace>
  <inkml:trace contextRef="#ctx0" brushRef="#br0" timeOffset="74729.2742">5207 9324 45 0,'-19'21'29'0,"10"-8"1"16,9-13-2-16,21 9-26 15,9-14-6-15,8-7-5 16,11 5-10-16,2-1-11 15,-6 1 2-15,-2 7-1 16</inkml:trace>
  <inkml:trace contextRef="#ctx0" brushRef="#br0" timeOffset="74880.2829">5239 9569 63 0,'-27'27'35'16,"15"-7"0"-16,12-20 0 16,19 13-28-16,13-21-8 15,13-17-17-15,19-1-15 16,9-4-1-16,4-5-3 15,8 1 0-15</inkml:trace>
  <inkml:trace contextRef="#ctx0" brushRef="#br0" timeOffset="78288.4778">7539 6265 6 0,'23'-25'11'0,"1"-3"-2"16,9-1-1-16,2 2-3 16,11-6-1-16,2 4-1 15,6-3 0-15,0 4 0 16,0 2 0-16,-1 3 1 15,-5 1-1-15,-5 6 1 16,-9 7-1-16,-7 5-1 16,-3 6 1-16,-10 8-2 15,-5 5 0-15,-5 7-1 16,-4 4 0-16,0 2 0 15,-1 3 1-15,0-2-1 16,1-2 0-16,2-4 0 16,1-4-1-16,3-6-3 15,-6-13-10-15,15 10-7 0,-15-10 0 16</inkml:trace>
  <inkml:trace contextRef="#ctx0" brushRef="#br0" timeOffset="78669.4996">8143 6064 15 0,'0'0'20'0,"0"0"-7"16,4-12-1-16,5-3-2 0,10 0 0 16,1-8-4-16,13 1 2 15,0-6-4-15,7 0 3 16,-2-3-4-16,0 6 0 15,-2 2-1-15,-5 3-1 16,-4 11 1-16,-6 3 0 16,-7 12-1-16,-5 10 0 15,0 7 2-15,1 6-1 16,-3 4 0-16,7 2 0 15,-1 0 0-15,1-1-3 16,3-3 1-16,0-6-6 16,-1 1-7-16,-2-3-15 15,-6-8 0-15,0 0 0 16</inkml:trace>
  <inkml:trace contextRef="#ctx0" brushRef="#br0" timeOffset="81458.6591">6613 8971 6 0,'-19'-26'23'16,"1"8"1"-16,-11-6-6 0,-3 1-7 16,0 8 1-16,-5 0-3 15,1 8-1-15,-2 5 1 16,4 10-2-16,-3 6 0 15,8 11-1-15,3 3-1 16,8 4-1-16,8 1-2 16,10 0 0-16,9-5-1 15,13-3 0-15,11-10-1 16,7-7 0-16,7-9 1 15,4-8-1-15,5-10 1 16,2-5-1-16,-4-6 1 16,-2-1 0-16,-8-1 0 15,-6 3 0-15,-9 6 0 16,-9 8 1-16,-20 15-1 15,7 15 0-15,-20 15 1 0,-12 17 0 16,-4 14-1-16,-3 17 0 16,-5 5-1-16,3 3 0 15,5-4 0-15,5-7-2 16,14-6-6-16,5-19-8 15,15-17-16-15,14-17-3 16,7-13 2-16,11-14-2 16</inkml:trace>
  <inkml:trace contextRef="#ctx0" brushRef="#br0" timeOffset="81629.6689">7003 9195 57 0,'-30'3'34'0,"4"2"-3"15,1-6-1-15,13 1-36 16,12 0-8-16,12-23-16 16,16 7-2-16,6-4 0 15,6 1 0-15</inkml:trace>
  <inkml:trace contextRef="#ctx0" brushRef="#br0" timeOffset="81944.6869">7485 8860 28 0,'0'0'29'0,"6"-18"3"16,0 8-2-16,8-2-17 15,4-9-4-15,12 8 0 16,2-7-4-16,7 10 2 15,-2-3-2-15,3 9 0 16,-9 4-2-16,-3 13 0 16,-14 12 1-16,-8 10-2 15,-15 13 1-15,-7 6-2 16,-12 9 1-16,-2 10-2 15,-2 5 0-15,-3 1-3 16,6 0-4-16,-1-10-7 16,14 5-17-16,-2-6-3 15,9-4-2-15,1-11 2 0</inkml:trace>
  <inkml:trace contextRef="#ctx0" brushRef="#br0" timeOffset="82260.705">6359 9923 41 0,'0'0'32'16,"23"-7"2"-16,28-13-1 15,31-12-22-15,25-1-6 16,21-11 1-16,19 3-2 15,8-4 0-15,11 6-4 16,1 8-7-16,-12-2-6 16,-4 11-16-16,-22 6-4 15,-18 8-1-15,-23 4 0 16</inkml:trace>
  <inkml:trace contextRef="#ctx0" brushRef="#br0" timeOffset="82635.7265">6934 10005 30 0,'24'-20'27'16,"-4"2"3"-16,-2 0-5 15,-5 20-14-15,-13-2 0 16,-6 23 0-16,-16 2 0 15,2 18-1-15,-14-1 0 16,10 7-2-16,-4-2-3 0,14 1-1 16,12-10-1-16,17-4-2 15,21-17 0-15,16-11-3 16,18-8 1-16,10-17-3 15,13-4-5-15,0-20-7 16,10 0-19-16,-13-12 0 16,-9 6-2-16,-18-6 2 15</inkml:trace>
  <inkml:trace contextRef="#ctx0" brushRef="#br0" timeOffset="82794.7356">7419 9991 73 0,'-45'66'36'0,"7"5"-2"16,4-1 1-16,11 0-31 15,9-6-5-15,10-8-4 0,17-3-17 16,6-17-11-16,10-9-3 16,5-10 1-16,7-10-2 15</inkml:trace>
  <inkml:trace contextRef="#ctx0" brushRef="#br0" timeOffset="85362.8825">7875 8022 3 0,'0'0'15'16,"0"0"-13"-16,0 0 1 16,-7 14 0-16,9 1 2 0,0 7 1 15,4 4-1-15,3 0 0 16,3 4-2-16,5 1 0 15,5-2-3-15,6-5 1 16,7-1-1-16,5-5-1 16,6-7-1-16,6-4-1 15,3-7 0-15,8-6 1 16,2-5 2-16,-3-8 0 15,-5-6 1-15,-5-3-1 16,-6-4 0-16,-10-6-5 16,-6 4-10-16,-19-7-1 15</inkml:trace>
  <inkml:trace contextRef="#ctx0" brushRef="#br0" timeOffset="85866.9113">8670 8049 3 0,'0'25'18'16,"-8"-6"1"-16,14 4-12 15,2-1-3-15,6-5 0 16,6-2-2-16,8-9 2 15,5 2 0-15,4-9 2 16,7-3-1-16,1-6 2 16,3-3 2-16,-4-6-1 15,-2-1-1-15,-8-7-2 16,-2 0-1-16,-7-7 0 15,-4-3-2-15,-7-1-3 0,-5-2-2 16,0 3-1 0,-6-3-2-16,5 9-3 0,-7-2-5 15,1 9-12-15,5 13 0 16,-9 0 1-16</inkml:trace>
  <inkml:trace contextRef="#ctx0" brushRef="#br0" timeOffset="87143.9843">4052 11573 16 0,'0'0'26'0,"0"-18"1"15,10 3 1-15,6-3-26 16,6-5 1-16,9 4 0 16,-1-4 0-16,3 8 1 0,-3-2-1 15,-2 8-1-15,-5 2 0 16,-2 10 0-16,-7 6 0 15,-5 6-1-15,-4 9 0 16,-5 7 0-16,-3 7-1 16,-2 7 1-16,-1 4 1 15,0 1 0-15,2 6-1 16,5-1-1-16,7-8 2 15,7-2-2-15,7-10 1 16,7-7 0-16,7-15 1 16,8-9 0-16,-1-18 2 15,4-7 2-15,-4-17-1 16,-1-6 1-16,-9-10 0 0,0-5 1 15,-13-6-3-15,-4 4-1 16,-5 1-1-16,-3 3 0 16,-2 7-2-16,1 7 0 15,2 10-2-15,3 6-2 16,9 14-4-16,1-3-10 15,12 14-17-15,0-1-2 16,9 7 1-16,2 0 1 16</inkml:trace>
  <inkml:trace contextRef="#ctx0" brushRef="#br0" timeOffset="87355.9965">5082 11544 44 0,'-36'16'32'15,"8"-4"1"-15,7-6-2 16,21-6-27-16,2-12-1 16,22-1-2-16,11 1-2 15,7-6-6-15,13 6-7 16,-3-1-17-16,3 3-1 15,-3 6 0-15</inkml:trace>
  <inkml:trace contextRef="#ctx0" brushRef="#br0" timeOffset="87527.0062">5057 11812 58 0,'-21'16'36'16,"21"-16"-3"-16,0 0 1 15,37-12-31-15,11-10-5 16,20-2-10-16,8-8-21 15,5-2-1-15,6 1-1 16,-3 1 1-16</inkml:trace>
  <inkml:trace contextRef="#ctx0" brushRef="#br0" timeOffset="89820.1374">15991 6130 15 0,'19'-17'27'0,"-10"-2"1"15,-9 19 2-15,0 0-19 16,0 0 0-16,-18 4 1 15,-10 10-1-15,4 15-2 16,-11-1-3-16,6 10 0 16,-1 3-1-16,10 4-1 0,10-3-2 15,17 0 0-15,17-7-1 16,16-6-1-16,15-5 1 15,12-11-3-15,14-6-3 16,4-15-6-16,13-6-14 16,-6-13-8-16,-5-7-2 15,-9-8 1-15</inkml:trace>
  <inkml:trace contextRef="#ctx0" brushRef="#br0" timeOffset="90008.1481">16505 6085 59 0,'-42'35'34'15,"7"6"-1"-15,5 8-1 0,7 8-26 16,3 3-3-16,11 7-2 16,4 2-4-16,6-6-4 15,16 1-14-15,2-11-9 16,9-10-4-16,8-12 3 15,3-17-2-15</inkml:trace>
  <inkml:trace contextRef="#ctx0" brushRef="#br0" timeOffset="90292.1644">16817 5736 51 0,'32'21'34'15,"7"8"0"-15,5 11-1 16,5 14-26-16,-4 8-2 16,1 15 2-16,-16 5-4 15,-8 7-3-15,-11 6 2 16,-15 0 1-16,-12 1-3 15,-12-7 1-15,-4-8-4 16,-7-18-2-16,6-9-16 16,-1-16-10-16,7-17-2 15,12-15-1-15,15-6 0 16</inkml:trace>
  <inkml:trace contextRef="#ctx0" brushRef="#br0" timeOffset="90721.1889">17708 6166 54 0,'-18'-20'33'16,"-10"5"0"-16,-7 11 1 15,-12 1-24-15,4 16 0 16,-5 1-3-16,7 12-1 16,1 1-1-16,11 8 0 15,7-3-2-15,16 0-1 16,15-7-1-16,14-5 0 15,9-11 0-15,9-8-1 0,6-10 0 16,5-8 1-16,0-11-1 16,-4-1 1-16,-6-1 0 15,-10 2 0-15,-9 3 0 16,-5 8 0-16,-18 17 0 15,0 0 0-15,-3 20-1 16,-12 13 0-16,-7 12 0 16,-2 8-1-16,0 7-1 15,-4 2 0-15,13 5-9 16,-4-15-7-16,15-1-20 15,5-12 3-15,11-8-4 16,8-12 4-16</inkml:trace>
  <inkml:trace contextRef="#ctx0" brushRef="#br0" timeOffset="90910.1997">18060 6383 66 0,'-19'4'37'0,"0"0"-3"15,5-2-3-15,4-2-23 16,10 0-28-16,11-3-15 16,3-1 1-16,4-2-3 15,5-1 2-15</inkml:trace>
  <inkml:trace contextRef="#ctx0" brushRef="#br0" timeOffset="91225.2178">18309 6241 44 0,'-13'0'33'0,"13"0"2"16,16-12 0-16,5-6-12 15,11 5-16-15,5-8 0 16,8 6-1-16,-3-2-1 15,0 6-1-15,-9 0 0 16,-3 9-2-16,-10 5 0 16,-7 11-1-16,-12 9 0 15,-7 11-1-15,-9 11 0 16,-3 7 1-16,-6 9-2 0,-1 2 3 15,1 4-5-15,-3-7-3 16,10 5-16-16,0-17-13 16,9-5-2-16,1-16 0 15,10-11-1-15</inkml:trace>
  <inkml:trace contextRef="#ctx0" brushRef="#br0" timeOffset="91631.241">16917 5976 36 0,'-14'-4'31'15,"14"4"1"-15,15-10 0 16,23 6-21-16,17-8-2 16,36 6 1-16,28-9-4 15,33 2 2-15,31-5-5 16,28 0 2-16,21-6-4 15,22 0-1-15,9-1-3 0,-3-2-1 16,-8 6-2-16,-21-3-7 16,-21 11-6-16,-35 0-17 15,-36 7 1-15,-41 6 1 16,-36 4 1-16</inkml:trace>
  <inkml:trace contextRef="#ctx0" brushRef="#br0" timeOffset="93935.3728">17291 5140 30 0,'0'0'29'16,"-3"-10"1"-16,3 10 0 15,25-25-22-15,2 15-3 16,5-4-3-16,11 2 1 0,-2 1-1 16,3 5-1-16,-7 5-1 15,-6 10 0-15,-12 7 3 16,-15 11-3-16,-18 8 4 15,-15 13-1-15,-12 1 2 16,-6 10-2-16,-7-4 3 16,4 1-2-16,7-9 0 15,11-2-1-15,18-12-1 16,23-9 0-16,24-13-4 15,19-16-8-15,26-3-24 16,6-2 0-16,7-6-2 16,2 1 0-16</inkml:trace>
  <inkml:trace contextRef="#ctx0" brushRef="#br0" timeOffset="94909.4285">17614 7135 24 0,'-3'-22'26'0,"4"7"-1"16,-4-8 1-16,0 3-15 15,-6 6-6-15,-5 5-2 16,-1 8 1-16,-9 5 0 16,-4 12 0-16,-6 4 1 15,2 9 0-15,-3-1-1 16,10 6 1-16,3-5-2 15,14 0 0-15,11 0-2 16,18-7-1-16,14-2 0 16,10-1-1-16,7-4 1 15,5 2 0-15,2-2 0 16,-5 5-1-16,-11-2 1 15,-12 6 1-15,-16 3-1 16,-16 1 0-16,-14 3 0 0,-11-1 0 16,-14-3 1-16,-5-2 2 15,-5-8-1-15,7-9 2 16,6-15 0-16,15-9-1 15,13-19 0-15,17-12-1 16,18-12-1-16,12-9 0 16,14-3-3-16,5-5-5 15,6 10-19-15,-8 6-6 16,-9 13-2-16,-11 17 2 15</inkml:trace>
  <inkml:trace contextRef="#ctx0" brushRef="#br0" timeOffset="95332.4527">16886 7960 28 0,'0'0'28'0,"26"-18"3"16,20 0-2-16,27 0-17 15,20-17-2-15,30 3 0 16,20-12-1-16,28 2-2 16,17-7-1-16,11 7-2 15,-2-2-3-15,-6 4-4 16,-15 13-7-16,-28-2-11 15,-24 13-12-15,-33 9-1 16,-37 7 0-16,-26 8 1 16</inkml:trace>
  <inkml:trace contextRef="#ctx0" brushRef="#br0" timeOffset="95686.4729">17645 7994 48 0,'0'0'28'0,"0"0"2"15,-10 17-1-15,6 5-25 16,-2 9 0-16,1 9-1 15,-1 8 0-15,-1 7-1 16,1 5-3-16,0-1-4 16,7-4-11-16,2-4-13 15,4-13-2-15,8-7 1 16,5-15-1-16</inkml:trace>
  <inkml:trace contextRef="#ctx0" brushRef="#br0" timeOffset="95851.4824">18000 8140 77 0,'-10'-5'33'16,"-1"-4"-6"-16,11 9-10 15,-14-14-45-15,19 2-4 16,9-1-2-16,7-3 1 15</inkml:trace>
  <inkml:trace contextRef="#ctx0" brushRef="#br0" timeOffset="96218.5034">18355 7954 64 0,'0'0'35'16,"0"0"-3"-16,16-13 2 16,10 1-28-16,14 2-2 15,3-8 0-15,10 5-1 16,-2-5 0-16,1 2 0 15,-7 1-1-15,-3 4-1 16,-13 0 1-16,-6 9-1 16,-10 9 0-16,-12 10 0 15,-8 11-1-15,-11 12 2 16,-10 11-1-16,-2 9-1 15,-7 7 0-15,-3 2-2 16,3 2-2-16,1-8-5 16,18-1-20-16,1-18-7 0,12-11-1 15,8-14 1-15</inkml:trace>
  <inkml:trace contextRef="#ctx0" brushRef="#br0" timeOffset="96840.5389">17951 5472 60 0,'0'0'29'0,"0"0"-11"0,0 0-21 16,0 0-27-16,0 0-2 15,0 0-1-15</inkml:trace>
  <inkml:trace contextRef="#ctx0" brushRef="#br0" timeOffset="97337.5674">18466 5108 25 0,'0'0'29'15,"0"0"2"-15,0 0-1 16,9 12-22-16,-9-12 0 0,-16 16 0 16,0-2 1-16,2 10-3 15,-8 2 0-15,4 6-1 16,-1-4 1-16,6 4-2 15,8-7-2-15,11-1 0 16,16-11-1-16,15-9 0 16,15-10-3-16,7-14-5 15,20 2-7-15,-6-17-10 16,7 1-12-16,-9-6 1 15,-10 1-1-15</inkml:trace>
  <inkml:trace contextRef="#ctx0" brushRef="#br0" timeOffset="97495.5764">18736 5098 50 0,'-36'54'35'0,"9"5"-1"16,5 4-1-16,8-8-23 15,8 2-15-15,11 1-17 16,4-12-9-16,4-7-3 15,5-8 0-15</inkml:trace>
  <inkml:trace contextRef="#ctx0" brushRef="#br0" timeOffset="98193.6163">17748 8782 26 0,'0'0'25'0,"0"0"1"16,0 0 3-16,-5 29-22 15,-12 1 2-15,6 14-2 16,-7 4 1-16,7 12-1 16,-6 5-4-16,6 2-4 15,10-3-10-15,4-7-17 16,9-12-2-16,10-9 0 15,10-20-1-15</inkml:trace>
  <inkml:trace contextRef="#ctx0" brushRef="#br0" timeOffset="98615.6405">18581 8606 27 0,'9'-23'26'0,"-9"23"1"15,8-16 2-15,-8 16-21 16,0 0-1-16,-22 23 0 15,9 10 1-15,-14 8 3 16,0 20-2-16,-9 0 2 0,1 14-3 16,-3-3 0-16,10 6-2 15,6-9 0-15,12-5-3 16,14-16-1-16,15-15-1 15,13-17 0-15,12-16-1 16,4-11 1-16,1-11-1 16,-4-10 0-16,-7-10-1 15,-10-2-2-15,-16-2-3 16,-7 7-5-16,-16-8-6 15,-1 16-5-15,-17-2-7 16,1 16-7-16,-6 10 2 16,0 10 1-16</inkml:trace>
  <inkml:trace contextRef="#ctx0" brushRef="#br0" timeOffset="98930.6585">17265 9593 80 0,'35'-3'38'0,"28"-17"-1"0,32-5 0 16,30-17-33-16,35-7 0 15,26-11 0-15,25-2-2 16,8-1-4-16,0 0-4 15,-2 11-8-15,-23 1-15 16,-22 18-8-16,-32 6 0 16,-36 13 0-16</inkml:trace>
  <inkml:trace contextRef="#ctx0" brushRef="#br0" timeOffset="99606.6972">18589 9728 16 0,'8'-22'22'0,"2"6"3"15,-4 3-11-15,-4-4 3 16,-2 17-1-16,0 0 0 15,0 0 0-15,-18 24-2 16,5 15-3-16,-7 7-2 16,1 14-4-16,-2 6-3 15,0 2-3-15,6 5-11 16,2-14-13-16,11-5-8 15,10-14-3-15,12-14 3 16</inkml:trace>
  <inkml:trace contextRef="#ctx0" brushRef="#br0" timeOffset="100110.726">19196 9583 26 0,'0'0'25'15,"0"0"3"-15,-11-13 1 16,11 13-19-16,0 0-3 0,-8-13 1 16,8 13-1-16,-16 18 2 15,3 6-1-15,-9-1-1 16,1 17 2-16,-7 1-3 15,4 12 2-15,-1-3-3 16,8 8 1-16,9-5-2 16,13-4-1-16,10-9-1 15,14-10-1-15,14-12 0 16,9-13 0-16,5-15-1 15,1-14 0-15,-3-9 1 16,-6-11-2-16,-11-8 1 16,-10-3-1-16,-14 0-1 15,-16-1-2-15,-9 8-1 16,-12 2-1-16,-1 17-1 0,-15 4-4 15,6 28-4-15,-14 5-10 16,10 21-8-16,4 10-1 16,5 5 2-16,7 4 1 15</inkml:trace>
  <inkml:trace contextRef="#ctx0" brushRef="#br0" timeOffset="103903.9429">19094 5193 13 0,'-14'7'26'0,"14"-7"1"16,0 0 1-16,-12-6-18 15,23-2-1-15,4-11-4 0,10 2 1 16,6-6-4-16,10 1 2 15,-2-2-4-15,4 5 2 16,-6 8-3-16,-4 8 2 16,-14 12 1-16,-12 11-2 15,-16 11 2-15,-12 12-2 16,-11 7 4-16,-6 7-1 15,-11 2 2-15,5 1-2 16,-2-9 1-16,14-3 0 16,10-13-1-16,17-5 0 15,10-15-2-15,17-8-3 16,21-10-4-16,2-13-15 16,14-2-11-16,3-5-2 15,0-4 0-15</inkml:trace>
  <inkml:trace contextRef="#ctx0" brushRef="#br0" timeOffset="104421.9726">19769 5125 14 0,'0'0'22'0,"10"-14"0"15,-10 14-12-15,13-14-3 16,-13 14 0-16,0 0 3 15,0 0-1-15,0 0 0 16,0 0 0-16,0 0-1 16,-18 7 1-16,8 7-2 15,-7-4-1-15,5 8-1 16,-6 0 0-16,5 1-3 15,4 0 1-15,8 0-2 16,7-1 0-16,7-4-1 16,11-5 0-16,3-2 0 15,5-3 0-15,2 2 0 16,0 2 0-16,-5 1 0 0,-5 4-1 15,-5 6 1-15,-10 5 0 16,-5 3 0-16,-14 6 0 16,-4 1 0-16,-5 1-1 15,-4-6 0-15,4 0-6 16,-8-17-10-16,11-6-16 15,6-11 0-15,6-12 0 16,12-8 0-16</inkml:trace>
  <inkml:trace contextRef="#ctx0" brushRef="#br0" timeOffset="104563.9807">19946 5107 68 0,'0'0'38'0,"-2"-11"-4"0,16 4 1 15,7-4-42-15,11-9-25 16,17-5-2-16,6 2-3 15,6-2 1-15</inkml:trace>
  <inkml:trace contextRef="#ctx0" brushRef="#br0" timeOffset="105633.0418">5990 11251 27 0,'0'0'28'0,"21"-17"2"15,-2 3-9-15,7 4-13 16,6-5-2-16,8 3 0 16,3 0-2-16,3 6 0 0,-3 0-1 15,-4 5 0-15,-6 2-1 16,-5 7 0-16,-10 6-1 15,-9 10 1-15,-17 6-1 16,-11 13 0-16,-15 8 0 16,-6 11 1-16,-11 4 0 15,0 3 0-15,2-4 0 16,3-2 2-16,12-9-2 15,15-9 1-15,18-14-2 16,17-14 1-16,24-10-6 16,8-16-5-16,21-4-13 15,4-13-13-15,8-8 1 16,1-7-1-16</inkml:trace>
  <inkml:trace contextRef="#ctx0" brushRef="#br0" timeOffset="105800.0514">6746 11465 46 0,'-19'16'32'16,"0"-1"1"-16,9-7-3 16,10-8-30-16,0-12-11 15,16-5-19-15,10-4-2 16,5-6 1-16,9-1-1 15</inkml:trace>
  <inkml:trace contextRef="#ctx0" brushRef="#br0" timeOffset="106048.0656">7182 11210 31 0,'-16'8'33'16,"-3"3"2"-16,-4 2-1 15,3 10-23-15,-3-3-1 16,11 9-1-16,0-2-1 15,15 5-3-15,6-5-2 16,12-3-1-16,12-8-1 16,13-11-1-16,7-7-4 15,4-16-4-15,14 0-15 16,-10-17-11-16,4 1-3 15,-7-9 1-15,-4-1 0 0</inkml:trace>
  <inkml:trace contextRef="#ctx0" brushRef="#br0" timeOffset="106206.0746">7546 11069 47 0,'-41'35'33'0,"-1"15"0"16,3 8 0-16,9 15-24 16,2-8-5-16,16 5-1 15,8-6-5-15,4-10-7 16,17 1-15-16,5-15-9 15,9-11-2-15,8-11 0 16</inkml:trace>
  <inkml:trace contextRef="#ctx0" brushRef="#br0" timeOffset="106559.0948">7715 11271 46 0,'0'0'35'15,"8"-13"2"-15,14-3-1 16,17 1-28-16,7-8 0 16,15 2-2-16,-3-2-1 15,-2 7 0-15,-8 3-2 16,-8 8-1-16,-14 8-1 15,-11 12 0-15,-18 8 0 16,-11 14 0-16,-14 6 0 16,-7 10 0-16,-8 7 0 0,0 1 1 15,3-1-1-15,7-6-1 16,13-6 0-16,11-13-1 15,23-10-4-15,14-24-5 16,27-5-15-16,8-26-13 16,16-8 1-16,9-16-2 15,5-6 1-15</inkml:trace>
  <inkml:trace contextRef="#ctx0" brushRef="#br0" timeOffset="106812.1093">8585 11143 61 0,'-46'25'36'16,"1"5"0"-16,7 9-7 0,2-10-21 15,19 4-1-15,12-12-3 16,18 3-1-16,14-11 0 16,15-3-2-16,6-6-1 15,2-3 1-15,4-1-1 16,-5 1 0-16,-10 4 0 15,-11 4 1-15,-13 9-2 16,-13 4 0-16,-10 5-3 16,-10 1-1-16,-3 6-7 15,-13-7-10-15,6 3-14 16,2-9-2-16,5-5 2 15</inkml:trace>
  <inkml:trace contextRef="#ctx0" brushRef="#br0" timeOffset="107002.1201">8623 11147 85 0,'-7'-10'40'16,"7"10"0"-16,0 0 0 15,10-1-36-15,18 0-3 16,17 0-6-16,7-12-9 15,25 4-24-15,9-10 0 16,12 4-2-16,6-9 1 16</inkml:trace>
  <inkml:trace contextRef="#ctx0" brushRef="#br0" timeOffset="107751.163">9368 11190 6 0,'22'-15'29'0,"-7"1"1"16,-1 5 2-16,-4 9-20 15,-10 0 0-15,-1 15 0 16,-13 4-2-16,2 14 0 15,-10-1-3-15,4 10-2 16,-3-4 0-16,6 3-2 16,1-7 0-16,6-3-2 15,8-13 0-15,0-18-1 16,24 8 0-16,-3-18 0 15,7-8 0-15,-1-8 1 16,2-5-1-16,-2-2 0 16,-2-4 0-16,-4 3 1 0,-8 5-1 15,-3 3 0-15,-6 5 1 16,-4 9-1-16,0 12 1 15,0 0-1-15,-15 2 1 16,11 12 0-16,3 1-1 16,1 1 1-16,8 1 0 15,6-3 0-15,8-5 1 16,8-7-1-16,10-6 0 15,9-8 0-15,3-4 0 16,5-3 0-16,-4-2 0 16,-2-2-1-16,-8 2 1 15,-8 6-1-15,-9 3 1 16,-11 8-1-16,-15 4 1 15,0 19-1-15,-14 3-1 0,-4 10 1 16,-3 4-2-16,-3 6-2 16,7 6-6-16,-5-11-10 15,24 2-17-15,5-13 0 16,17-12-2-16,12-14 2 15</inkml:trace>
  <inkml:trace contextRef="#ctx0" brushRef="#br0" timeOffset="107956.1747">10493 10864 41 0,'-31'26'32'0,"-11"19"2"15,-4 13-1-15,-3 15-20 16,-1-4-7-16,10 6-1 0,4-4-3 15,14-5-4-15,10-1-8 16,9-18-17-16,20-8-6 16,10-11-3-16,13-14 1 15</inkml:trace>
  <inkml:trace contextRef="#ctx0" brushRef="#br0" timeOffset="108264.1923">10660 11177 47 0,'-28'13'36'0,"-6"4"2"16,4 5-1-16,-1-3-20 0,10 3-13 16,7-3 0-16,11 1 0 15,6-2-1-15,8-1-1 16,4-5-1-16,6 0 0 15,-1-2-1-15,0 4 2 16,-6 1-2-16,-6 2 1 16,-6 3 0-16,-5 4-1 15,-9 3 1-15,-7 3-1 16,0 2-1-16,-6-6-1 15,3 6-3-15,-2-15-9 16,11-1-24-16,-2-6 0 16,15-10 0-16,0 0-1 15</inkml:trace>
  <inkml:trace contextRef="#ctx0" brushRef="#br0" timeOffset="159056.0975">3397 12843 12 0,'-4'-13'28'15,"-7"-7"0"-15,3 0 2 16,-1 0-24-16,-5-1 0 15,4 7-1-15,-8 4-1 16,-2 15 1-16,-11 7 0 16,1 21 0-16,-10 13-1 15,-3 18 1-15,-6 10-2 16,6 9 1-16,0 1-1 15,14 2-1-15,11-9-1 16,14-8 0-16,21-21-1 16,21-13 0-16,20-21 0 15,15-18 0-15,10-17 0 0,4-20 0 16,1-18 0-16,-5-14-1 15,-11-7 1-15,-20-3-1 16,-18 0 1-16,-19 5-1 16,-16 6 1-16,-13 13-1 15,-9 13 1-15,-5 15 1 16,0 7-1-16,3 8 0 15,5 6 1-15,20 10-1 16,0 0 1-16,0 0 1 16,37 8-1-16,2-1 0 15,8-1 0-15,11 3 1 16,4 2-1-16,1 5 0 15,-5 7-1-15,-8 12 0 16,-11 14 0-16,-16 15 0 0,-13 9 0 16,-15 9 0-16,-10 1-1 15,-6-1 1-15,-4-9-1 16,5-9 0-16,3-18 1 15,9-14 0-15,12-22 1 16,10-16 0-16,7-18 1 16,4-13 2-16,3-12 0 15,1-11-1-15,-5-13 1 16,-2-2-1-16,-3 0 0 15,-4 9-1-15,-5 9-1 16,-1 8 0-16,3 13-2 16,0 9-4-16,12 18-5 15,-1-6-11-15,25 10-15 0,12-3-3 16,26-1 1-16,13-7 0 15</inkml:trace>
  <inkml:trace contextRef="#ctx0" brushRef="#br0" timeOffset="159710.1349">5152 13011 40 0,'0'0'34'0,"-4"-23"0"15,18 6-1-15,8-10-28 16,13 5-2-16,8-4 0 15,8 5-2-15,-2 2 1 0,-6 11-2 16,-2 8 1-16,-8 12-1 16,-13 16 0-16,-8 11 0 15,-10 13 0-15,-7 9 0 16,-2 7 0-16,0 6 0 15,7-2 0-15,5-5 0 16,13-13 1-16,11-10 0 16,12-21 1-16,8-12 1 15,8-26 0-15,7-12 1 16,-5-19-1-16,1-8 1 15,-9-17-1-15,-10-1 0 16,-13-8-1-16,-10 1 0 16,-9 4-1-16,-4 9 0 15,-6 8 0-15,-3 11-1 0,1 11-1 16,6 11-2-16,11 13-3 15,6 2-9-15,22 16-19 16,-1 1-3-16,15 7-2 16,2 1 1-16</inkml:trace>
  <inkml:trace contextRef="#ctx0" brushRef="#br0" timeOffset="159959.1491">6547 12956 43 0,'-21'10'36'0,"21"-10"0"0,0 0-1 15,20-10-30-15,19-1-1 16,10-5-2-16,10 1-2 15,10 0-2-15,1-4-4 16,5 7-5-16,-10-8-12 16,-3 8-13-16,-13 1 1 15,-12 4 1-15</inkml:trace>
  <inkml:trace contextRef="#ctx0" brushRef="#br0" timeOffset="160130.1589">6613 13165 55 0,'-34'35'37'0,"22"-12"0"0,23-24-10 15,25-4-20-15,23-17-3 16,21-5-1-16,11-10-3 16,7-7-7-16,6 0-20 15,-6-9-9-15,-8 1-2 16,-16 0 0-16</inkml:trace>
  <inkml:trace contextRef="#ctx0" brushRef="#br0" timeOffset="160281.1675">6925 12485 41 0,'-42'-13'33'16,"12"-2"2"-16,17 0-2 16,13 15-31-16,23-18-17 0,12 9-17 15,2 2-1-15,7 10 1 16</inkml:trace>
  <inkml:trace contextRef="#ctx0" brushRef="#br0" timeOffset="160437.1765">6955 13289 66 0,'-29'39'40'16,"3"-15"-2"-16,9-17-3 16,17-7-51-16,6-22-21 15,16-5-1-15,3-8-2 16,10-8 1-16</inkml:trace>
  <inkml:trace contextRef="#ctx0" brushRef="#br0" timeOffset="160955.2061">7625 12604 38 0,'-3'-15'35'15,"15"-2"1"-15,11-1-1 16,8-4-32-16,11 4 0 15,9-3-1-15,4 5 0 16,2 5 0-16,-1 7-1 16,-13 11-1-16,-13 13 1 15,-16 13-1-15,-13 13 1 16,-19 13 2-16,-12 12-1 15,-18 6 1-15,-7 4 1 16,-6-2-1-16,5-4 0 16,5-11-1-16,12-7 1 0,16-14-1 15,19-16-2-15,24-13 0 16,21-15-1-16,23-9-4 15,13-17-5-15,20 4-7 16,6-21-21-16,11-4-1 16,-4-10 1-16</inkml:trace>
  <inkml:trace contextRef="#ctx0" brushRef="#br0" timeOffset="161114.2152">8564 12769 42 0,'-21'21'34'15,"2"-6"0"-15,14-5-5 0,5-10-40 16,10-12-22-16,17 0-1 16,5-9 0-16</inkml:trace>
  <inkml:trace contextRef="#ctx0" brushRef="#br0" timeOffset="161378.2303">9054 12432 45 0,'-30'7'36'0,"0"8"2"16,-5 1-2-16,2 14-29 16,-4 2 1-16,12 11-3 0,0 1 1 15,13 5-2-15,8-5-2 16,18-3-2-16,16-13 1 15,21-14-2-15,21-14 0 16,11-16-2-16,18-3-5 16,-3-29-11-16,7 0-18 15,-9-12-1-15,-8-5 1 16,-19 0 0-16</inkml:trace>
  <inkml:trace contextRef="#ctx0" brushRef="#br0" timeOffset="161528.2389">9362 12401 64 0,'-71'95'39'15,"5"11"-1"-15,13-5 0 0,14-2-34 16,14-8-4-16,14-16-12 16,25-9-25-16,10-14-1 15,12-13-1-15,7-14 0 16</inkml:trace>
  <inkml:trace contextRef="#ctx0" brushRef="#br0" timeOffset="164239.3939">9815 12554 2 0,'14'-7'26'16,"-10"-6"1"-16,11 3-6 15,-15 10-9-15,14-1-4 16,-9 15 0-16,-5 6-2 16,-2 14 0-16,-10 4 0 15,3 14 0-15,-11-2 1 16,7 3-2-16,-5-8-1 15,7-4 0-15,-1-8-1 16,9-13-1-16,3-20-1 0,15-1 0 16,4-18 0-16,9-14-1 15,4-9 1-15,5-9 0 16,-2-6 0-16,3 0-1 15,-4 4 1-15,-2 4 0 16,-10 10-1-16,-3 8 1 16,-9 12-1-16,-10 19 2 15,0 0-1-15,5 22 1 16,-10 4 1-16,3 3-2 15,3 1 1-15,6 1-1 16,2-6 1-16,8-7-1 16,10-8 0-16,10-11 0 15,5-13 1-15,2-5 1 16,0-5-1-16,1-4-1 0,-8 2 1 15,-4 3-1-15,-9 2-1 16,-9 11 2-16,-15 10-2 16,4 19 1-16,-14 10-1 15,-5 10 1-15,-1 11-2 16,-1 3 0-16,2 10-3 15,1-5-3-15,15 3-8 16,0-21-14-16,19-7-8 16,8-16-2-16,18-15 1 15</inkml:trace>
  <inkml:trace contextRef="#ctx0" brushRef="#br0" timeOffset="164447.4058">11075 12086 30 0,'-15'-2'33'15,"-8"34"1"-15,-12 20-1 16,-11 20-24-16,0 17-3 16,-5 8-2-16,4 8-2 15,3 4-3-15,7-11-3 16,20-5-7-16,2-21-8 15,19-15-15-15,21-15 1 16,9-23-1-16</inkml:trace>
  <inkml:trace contextRef="#ctx0" brushRef="#br0" timeOffset="164749.4231">11201 12430 55 0,'-31'0'36'0,"2"10"-2"16,1 12-9-16,5-7-19 15,14 4 0-15,9 0-2 16,14 1 1-16,9-4-3 16,13 0 0-16,3-2 0 15,4 2-1-15,-2 1 1 16,-4 2-2-16,-15 5 1 15,-11 6 1-15,-18 6-2 16,-17 9 1-16,-13 2-1 16,-6-1-1-16,-2 0-3 15,-2-11-4-15,16-1-12 16,6-21-16-16,25-13-2 0,7-17 1 15,23-18 0-15</inkml:trace>
  <inkml:trace contextRef="#ctx0" brushRef="#br0" timeOffset="165184.448">12355 11751 20 0,'0'0'30'16,"-29"5"-1"-16,-12 22 2 16,-9 17-24-16,-16 11-1 15,3 25 1-15,-4 8 0 16,10 17-1-16,5 4-1 15,20 3-1-15,14-3-1 0,22-9-6 16,24-6-6-16,10-24-21 16,23-20-4-16,12-13-1 15,9-22 0-15</inkml:trace>
  <inkml:trace contextRef="#ctx0" brushRef="#br0" timeOffset="165546.4687">12446 12109 48 0,'0'0'35'0,"25"-2"0"16,12-2-1-16,7 0-31 15,12 4-1-15,-4-1 1 16,0 8 0-16,-14 4 0 16,-9 13-1-16,-17 5 1 15,-13 12 0-15,-19 3 0 16,-9 10 1-16,-14-4-1 15,-2 8 1-15,-6-3-2 16,6-5 0-16,7-9 0 16,11-3-1-16,17-10 0 15,14-9-2-15,22-8-2 16,11-13-5-16,29 1-17 15,3-16-12-15,10 0-2 16,2-7 2-16,1-1-1 0</inkml:trace>
  <inkml:trace contextRef="#ctx0" brushRef="#br0" timeOffset="165985.4938">13453 12199 4 0,'15'-19'29'15,"-4"5"1"-15,-13 3 2 16,-17 2-19-16,2 17-1 0,-20-4 1 15,3 18-1-15,-11-5-2 16,5 14-2-16,-4-5 0 16,13 4-2-16,3-3-2 15,10 0-2-15,13-10-1 16,17-3 0-16,9-5-1 15,10-6 1-15,5-2-1 16,3-1 0-16,-2-1 0 16,-1 2 0-16,-8 3 1 15,-12 7-1-15,-12 6 0 16,-14 3 1-16,-9 8-1 15,-9 2 0-15,-5 2 0 16,0-1-2-16,3-2-2 16,2-8-5-16,19 0-17 0,9-21-12 15,0 0 0-15,32-5 1 16</inkml:trace>
  <inkml:trace contextRef="#ctx0" brushRef="#br0" timeOffset="166135.5024">13668 12471 55 0,'-23'5'36'16,"1"0"-6"-16,0-10-6 16,22 5-47-16,-4-13-12 15,17 2 1-15,12-4-2 16</inkml:trace>
  <inkml:trace contextRef="#ctx0" brushRef="#br0" timeOffset="166402.5177">14384 11806 10 0,'-34'-31'31'0,"-3"11"1"16,-6 12 3-16,-4 13-23 16,6 21 2-16,-11 9-3 15,10 19-2-15,-2 5-2 16,8 15-3-16,6 3 1 15,8 4-7-15,4-4 1 0,7-8-5 16,14 3-15-16,-3-19-13 16,8-11-2-16,-1-13 2 15,3-13-1-15</inkml:trace>
  <inkml:trace contextRef="#ctx0" brushRef="#br0" timeOffset="166560.5267">13896 12311 54 0,'-8'-13'36'0,"8"13"0"15,11-16-2-15,15 16-27 16,7-2-7-16,8-5-9 16,17 8-16-16,-2-2-10 15,3 1 0-15,-1 2-1 0</inkml:trace>
  <inkml:trace contextRef="#ctx0" brushRef="#br0" timeOffset="166696.5345">14348 12406 55 0,'-17'6'36'16,"6"-4"-2"-16,11-2-4 15,-2-17-35-15,19-1-27 16,5-7-4-16,6-5 1 16,7-6-1-16</inkml:trace>
  <inkml:trace contextRef="#ctx0" brushRef="#br0" timeOffset="166980.5507">14718 11513 57 0,'-3'15'38'0,"8"5"-2"16,4 3-1-16,13 8-29 16,8 3-3-16,8 11 1 15,2 2-1-15,4 6-2 16,-7 3 0-16,-3 6-1 15,-8 5 1-15,-8 6-3 16,-16 2 2-16,-9-1-2 16,-15-2 2-16,-9-4 1 15,-4-5-5-15,-8-16-7 16,10-7-25-16,4-13 2 0,11-12-4 15,18-15 0-15</inkml:trace>
  <inkml:trace contextRef="#ctx0" brushRef="#br0" timeOffset="167120.5587">15045 12516 69 0,'-18'9'35'16,"-2"-7"-7"-16,8-5-27 15,12 3-35-15,-6-17-2 16,8 4-4-16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10:58.87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3534 1166 0 0,'0'0'21'0,"0"0"-12"15,0 0-2-15,0 0-2 16,0 0-1-16,58-13-1 16,-25 34 0-16,8 30-1 15,-6 9 0-15,0 3-1 16,-1 7 1-16,14 21-1 15,-10 4 0-15,18 10 1 0,-5-12 0 16,6 13 0-16,0-1-1 16,7 11 3-16,2 1-3 15,1 9 2-15,6-5 1 16,0 6-2-16,7 6 1 15,3-1-2-15,9 5 1 16,-2-2-1-16,7 5 1 16,-1-1-1-16,2 8-1 15,4 0 2-15,-1 3 0 16,0 4-1-16,-1 1 0 15,0-2 0-15,4-3-1 16,-4 2 2-16,1-5-2 16,3-4 1-16,-1-3-2 0,-1-8 2 15,0-2-2-15,-1-6 4 16,-3 0-2-16,1-9 1 15,-6-2-2-15,-5-4 1 16,-8-6-5-16,-3-5-7 16,-5-5-14-16,-14-16-1 15,-4 0 0-15</inkml:trace>
  <inkml:trace contextRef="#ctx0" brushRef="#br0" timeOffset="4908.2807">3796 1357 5 0,'0'0'3'0,"0"0"2"16,0 0 2-16,-47-45 4 15,47 45 1-15,0 0-1 16,0 0-1-16,0 0-1 15,0 0-1-15,-25-53 0 16,25 53-2-16,0 0-1 0,0 0-1 16,0 0-1-16,-57-10-2 15,46 19 0-15,7 11 0 16,-5 9 0-16,10 10-2 15,-1 9 1-15,10 11 0 16,-3 7-1-16,-1 13 1 16,-3 10-1-16,-3 19 1 15,-2 4-1-15,1 12 2 16,-1-3-1-16,0 7 1 15,0-8 2-15,4 2-2 16,2-1 1-16,4-3-1 16,5-2 2-16,-1 5-3 15,0 1 1-15,0 10-1 0,0 6 0 16,-4 3 0-16,-1 4 0 15,-6 1 0-15,-2 3-1 16,-3-3 1-16,-2-4 1 16,2-10-1-16,0-11 1 15,-2-2 0-15,4-6-1 16,-1-5 2-16,1 3-1 15,1-2 1-15,-1 1-1 16,0 1 0-16,-3 3-1 16,3-2 2-16,-6-2 0 15,-2-6 0-15,1-9 0 16,0-9 1-16,0-13-2 15,0-11 0-15,5-17-4 16,5-3-4-16,0-13 0 0,11 1-3 16,0-5 0-16,10 5-2 15,3 2-3-15,5 8-2 16,3 9-6-16,-1-10 1 15</inkml:trace>
  <inkml:trace contextRef="#ctx0" brushRef="#br0" timeOffset="5934.3394">7062 6518 7 0,'4'-12'19'0,"-4"12"0"15,12-11-14-15,-9 0 0 16,-3 11 0-16,-1-21 1 0,1 21 0 15,-18-15 1 1,7 13 0-16,-11-4 1 0,-1 6-2 16,-11-2 1-16,2 5-1 15,-11-4 0-15,0 5-2 16,-10-4 0-16,1 1-1 15,-8-1-1-15,-4 1 1 16,-7-2-1-16,-7 4 1 16,-6-1-1-16,-1 1 1 15,-4-1-1-15,-3 4 0 16,-1 0 0-16,-3 0 0 15,-2-3-1-15,1 1 0 16,0-1-1-16,0-2 1 16,2 1-1-16,0-2 1 0,2-3 0 15,1 2-1-15,1-3 1 16,3 0 0-16,-2-2 0 15,5-1 0-15,-1-2 0 16,3 0 0-16,1-2 0 16,2 1 0-16,9-2 0 15,0 3 0-15,0 1 1 16,1 3-1-16,1 2-1 15,3 2 1-15,3 1-1 16,1 2 0-16,7 0 1 16,2-2-1-16,12-1-2 15,1-7-6-15,17 2-12 16,8-9-11-16,5-4-2 15,10-5-1-15,6-3 1 16</inkml:trace>
  <inkml:trace contextRef="#ctx0" brushRef="#br0" timeOffset="7690.4399">3841 5820 15 0,'-19'-19'24'15,"19"19"1"-15,-22-5-6 0,11-2-8 16,11 7-4-16,-19-1 0 15,19 1-1-15,-12 1-3 16,12-1 0-16,0 0-1 16,0 0 0-16,15-12-1 15,1 4 1-15,4-2 0 16,8 1 0-16,10-2 1 15,6 3-1-15,7 1 0 16,5 4-1-16,0 3 0 16,-1 4-1-16,-2 3 0 15,-6 4 1-15,-6 0-1 16,-10 1 0-16,-11 5 0 15,-4-1 2-15,-9 5 1 16,-7 3-1-16,-8 6 1 0,-7 6-1 16,-9 13 2-16,-6 14-2 15,-9 8 2-15,-10 18-4 16,1 3 2-16,0 2 0 15,6-3-6-15,9-19-10 16,14-14-16-16,16-23-2 16,16-31-1-16,16-20-1 15</inkml:trace>
  <inkml:trace contextRef="#ctx0" brushRef="#br0" timeOffset="8508.4866">6288 5450 9 0,'0'0'24'16,"-11"-23"0"-16,-1 9-11 15,-4 5-3-15,-7-2 0 16,0 10-2-16,-11 0 0 16,2 12-1-16,-12 11-1 15,-1 18 0-15,-12 8 0 0,1 27 0 16,-7 9 1-16,6 19-1 15,0 4 0-15,11 10-1 16,11-6-1-16,18-1-1 16,17-11-3-16,14-19-5 15,27-16-13-15,13-19-14 16,12-24-2-16,18-15 1 15,10-18-1-15</inkml:trace>
  <inkml:trace contextRef="#ctx0" brushRef="#br0" timeOffset="8969.513">6162 6078 32 0,'21'-8'30'0,"13"-24"2"16,18-19-4-16,19-15-20 15,12-21-2-15,22-8-1 16,11-12-1-16,15 1-3 16,-1 3-2-16,-10 11-3 15,-1 22-5-15,-21 11-11 16,-13 17-11-16,-19 17 1 15,-24 9-2-15</inkml:trace>
  <inkml:trace contextRef="#ctx0" brushRef="#br0" timeOffset="9613.5498">8045 4568 16 0,'-5'-13'26'0,"-12"4"1"16,-6 17 0-16,-9 7-21 15,-9 6 1-15,0 13-1 16,-5 9-1-16,1 13 1 15,-2 5-1-15,12 12 1 16,7-4 0-16,12 6-1 16,14-9 0-16,22-5-2 15,18-18 1-15,17-18-2 0,15-21-1 16,12-17 2-16,6-21-3 15,5-14 1-15,-7-17-1 16,-13-8 1-16,-14-5-1 16,-14-2 2-16,-18-2-1 15,-17 4-2-15,-16 8 2 16,-12 11 0-16,-11 14 0 15,-10 21 0-15,-10 17 2 16,-7 26 0-16,-2 10-1 16,5 20 1-16,7 6 0 15,11 7-2-15,14-6 1 16,19-10-3-16,26-10-5 15,14-25-19-15,25-6-11 16,13-16 0-16,14-8-2 0</inkml:trace>
  <inkml:trace contextRef="#ctx0" brushRef="#br0" timeOffset="37784.1611">2341 3492 15 0,'-5'-26'21'15,"4"13"0"-15,-6-4-10 16,0 2-6-16,-4 7 1 16,-1 3 1-16,-4 11 0 15,-6 6 1-15,-1 11 0 16,-6 6-1-16,0 10-1 15,-5 5 1-15,6 9-2 16,0 1-1-16,11 3-1 16,3-7-1-16,13 1-1 15,9-10-1-15,12-8 1 16,11-13-1-16,12-17 0 0,6-13 0 15,7-17 1-15,-1-7 1 16,-1-14 0-16,-10-6-1 16,-6-1 2-16,-17-3-1 15,-10 5 1-15,-17 5-1 16,-10 7 0-16,-10 9-1 15,-4 8-1-15,0 9-1 16,-4 4-1-16,10 15-5 16,-1-1-6-16,17 12-13 15,6 5-7-15,8-1 2 16,9 6 0-16</inkml:trace>
  <inkml:trace contextRef="#ctx0" brushRef="#br0" timeOffset="37951.1707">2751 3664 51 0,'-12'-5'28'16,"12"5"-2"-16,-25-12-5 15,25 12-35-15,-11-15-13 16,10 3-2-16,1 12 1 15</inkml:trace>
  <inkml:trace contextRef="#ctx0" brushRef="#br0" timeOffset="38348.1934">3060 3418 14 0,'-26'0'28'0,"9"6"0"16,-5 2 2-16,1 3-15 16,1 15-4-16,-8-6 0 15,8 14-3-15,-3-3 0 16,11 8-2-16,1-4-1 15,11 1-3-15,4-6 3 16,9-5-4-16,6-10-1 16,7-4 0-16,6-13 0 15,1-9 0-15,0-8-1 16,-3-6 1-16,-7-8-1 0,-5 0 1 15,-9-4-3-15,-12 1 2 16,-5 5-3-16,-10 1 0 16,1 11-3-16,-8-2-3 15,10 16-8-15,-4 2-12 16,9 5-1-16,10-2 0 15,-4 17 2-15</inkml:trace>
  <inkml:trace contextRef="#ctx0" brushRef="#br0" timeOffset="38744.216">3412 3284 14 0,'-22'30'27'0,"-2"15"1"15,-6 7 2-15,-7 1-16 16,8 14-1-16,-6-9-1 15,14 6-2-15,-2-13-2 16,15-3-2-16,6-12-2 16,10-8-2-16,11-13 0 15,12-13-2-15,4-9 1 16,3-10-1-16,1-6 0 0,-2-7 0 15,-8-4-3-15,-8 1 2 16,-11 1-2-16,-13 3-1 16,-9 9-3-16,-12 1-1 15,-2 14-3-15,-6-2-4 16,6 12-12-16,3 2-5 15,6 0 3-15,11 3 1 16</inkml:trace>
  <inkml:trace contextRef="#ctx0" brushRef="#br0" timeOffset="39211.2427">3502 3440 34 0,'-26'21'28'16,"-1"-10"1"-16,14 2-1 16,13-13-16-16,0 0-7 15,18-5-2-15,11-9-1 16,8 1 0-16,6-2 0 15,0 2 0-15,-6-1 1 16,-4 6 1-16,-9 4-1 16,-10 14 1-16,-17 1 0 15,-4 11 1-15,-11 0-1 16,-5 7 0-16,-3-5-2 15,1 3 0-15,4-3-2 16,7-3 1-16,10-9-1 0,4-12-1 16,27 11 1-16,0-11-1 15,2 2 0-15,1 4 1 16,-5 6 1-16,-5 6 0 15,-13 11 1-15,-13 9 0 16,-17 4 0-16,-8 6 0 16,-9 0 1-16,-3-1-3 15,3-5-4-15,-1-19-13 16,15-6-19-16,9-15 1 15,19-14-2-15,10-14 0 16</inkml:trace>
  <inkml:trace contextRef="#ctx0" brushRef="#br0" timeOffset="42882.4527">5327 6234 0 0,'0'0'20'0,"0"0"1"16,-8 11-10-16,8-11 2 16,-15 18-1-16,2-14 0 15,4 7-1-15,-5-7-1 16,1 8-2-16,-4-4-1 15,0 8-2-15,-8 3-1 16,-3 6-1-16,-6 4 0 0,-5 6 0 16,-5-1 0-16,0 4 1 15,2-7-1-15,5 0 2 16,3-11-2-16,8-2 1 15,8-12-2-15,18-6 2 16,-12-1-4-16,12 1 0 16,13-13 0-16,-2 4-1 15,1 2 1-15,2 0-2 16,-1 0 2-16,-3 4-1 15,1 0 2-15,-11 3 1 16,15 0-1-16,-15 0 0 16,0 0 0-16,0 0 1 15,0 0-1-15,0 0 1 16,0 0-1-16,0 0 0 0,0 0 0 15,0 0 0-15,0 0 0 16,0 0-1-16,0 0 1 16,0 0-1-16,0 0 0 15,0 0 0-15,0 0 0 16,0 0 0-16,0 0 0 15,0 0 0-15,0 0-1 16,0 0 1-16,0 0 0 16,0 0 0-16,0 0-1 15,0 0 1-15,0 0 0 16,0 0-1-16,0 0 1 15,0 0 0-15,0 0 0 16,0 0 0-16,0 0 0 16,0 0 0-16,0 0 0 15,0 0 1-15,0 0-2 0,0 0 1 16,0 0 0-16,0 0 0 15,0 0 0-15,0 0 0 16,0 0 0-16,0 0 0 16,0 0 0-16,0 0 0 15,0 0 0-15,0 0 0 16,0 0 0-16,0 20 0 15,0-5 0-15,1 6 2 16,5 4-1-16,1 6 0 16,5 3 0-16,6 3 1 15,2-3-3-15,4-6-2 16,7 3-7-16,-7-11-19 15,4-5-4-15,-3-6-2 16,-3-7 0-16</inkml:trace>
  <inkml:trace contextRef="#ctx0" brushRef="#br0" timeOffset="44737.5588">3638 4396 12 0,'-2'-13'22'0,"2"13"0"15,0 0-13-15,0 0-1 16,0-11-1-16,0 11 1 16,0 0-2-16,0 0-1 15,0 0 0-15,0 0-1 16,0 0-1-16,0 0 1 15,2 25-1-15,1-4 0 16,0 13 0-16,2 4-1 16,-2 11 1-16,3 3-1 15,3 0 0-15,-2-5-1 16,5-7 1-16,2-16-1 15,5-16 1-15,6-24 1 16,6-19-2-16,6-21 1 16,7-14-1-16,3-10-4 15,-2-12-8-15,-1 2-18 0,-4 3-2 16,-6 8-1-16,-3 15 1 15</inkml:trace>
  <inkml:trace contextRef="#ctx0" brushRef="#br0" timeOffset="47868.7379">4504 7158 6 0,'0'0'21'16,"-11"-19"2"-16,11 19-6 16,-15-10-6-16,3 6-1 15,0 9-1-15,-6 2-1 16,4 8-1-16,-4 3-1 15,2 10 0-15,-2 7-2 16,8 6 0-16,-1 3-1 16,7 3 0-16,3 2-1 15,5-3-1-15,9-4 0 0,6-5-1 16,4-10 1-16,3-9-1 15,3-13 1-15,1-9 0 16,3-16 0-16,-3-9 0 16,-3-16 0-16,-3-4 0 15,-5-8 1-15,-7-1-1 16,-6 0 1-16,-6 7-1 15,-9 6 0-15,-4 11 0 16,-7 16 0-16,-3 10 0 16,-1 11-1-16,1 6-2 15,4 11-3-15,5 0-7 16,13 0-18-16,8 3-1 15,9-7 1-15,10-1-1 16</inkml:trace>
  <inkml:trace contextRef="#ctx0" brushRef="#br0" timeOffset="48048.7482">4996 7287 50 0,'-14'9'31'0,"14"-9"0"16,-16 1-3-16,16-1-27 15,-14-11-8-15,14 11-12 16,0 0-10-16,14-10-1 16,0 8 0-16</inkml:trace>
  <inkml:trace contextRef="#ctx0" brushRef="#br0" timeOffset="48451.7713">5273 7124 29 0,'-20'-6'29'16,"2"8"1"-16,-6 2-1 15,-3 1-18-15,6 12 0 16,-5-3-2-16,8 14-1 15,-4-1-3-15,9 10-1 16,2-2 1-16,11 3-3 0,5-6-1 16,10-3-1-16,8-6 1 15,6-7-2-15,4-11 1 16,5-8 0-16,3-10-1 15,-2-9 1-15,-2-8 0 16,-8-4 0-16,-6-4 0 16,-9-1-1-16,-9-1-2 15,-10-1 1-15,-5 9-2 16,-9-1-2-16,1 13-1 15,-7 0-3-15,7 18-7 16,0 3-13-16,4 5-1 16,9 7 2-16,1-2 0 15</inkml:trace>
  <inkml:trace contextRef="#ctx0" brushRef="#br0" timeOffset="48868.7951">5612 7066 43 0,'-18'-3'32'16,"5"2"0"-16,2 1-1 15,11 0-20-15,0 0-4 0,0 0 0 16,26-8-3-16,-5 1 0 15,9 1-1-15,0-2-1 16,5 0 1-16,-3 1-1 16,-1 2 0-16,-6 7-1 15,-5 7 1-15,-9 10-1 16,-7 11 0-16,-8 7 0 15,-5 11-1-15,-6 1 1 16,-4 7-1-16,0-3-1 16,1-4-2-16,5-4-7 15,0-13-18-15,11-9-6 16,2-23-2-16,24 5 0 15</inkml:trace>
  <inkml:trace contextRef="#ctx0" brushRef="#br0" timeOffset="49626.8385">5955 7050 25 0,'0'0'25'16,"-21"5"1"-16,21-5 0 16,0 0-17-16,0 0-3 15,0 0-2-15,23-5-1 0,1-4 1 16,2-5-1-16,8 0 0 15,-1-2 0-15,6 4-1 16,-6-3 0-16,0 5-1 16,-9 6 1-16,-7 7-1 15,-17-3 0-15,3 28 1 16,-15-4 0-16,-6 2 0 15,-8 0 1-15,4 5-1 16,-2-7-1-16,5-2 1 16,8-6 0-16,11-16-1 15,2 13-1-15,15-14 1 16,11-6-1-16,7 0 0 15,3-1 0-15,1 3 1 0,-1 4 0 16,-8 7 1-16,-13 7 1 16,-8 12-2-16,-21 10 2 15,-10 5-1-15,-10 3 0 16,-1 2-1-16,-4-4-1 15,4-7-1-15,12-7-5 16,6-13-9-16,15-14-18 16,28-15-1-16,4-9 0 15,12-11 0-15</inkml:trace>
  <inkml:trace contextRef="#ctx0" brushRef="#br0" timeOffset="49964.8578">6630 7032 53 0,'-15'6'33'16,"-1"2"-1"-16,-5 2 1 16,-3-2-25-16,8 8-1 15,-4-3 0-15,7 7-2 16,-2-4-2-16,8 3 0 15,5-2-1-15,8-3-1 16,5-1-1-16,8 0 0 16,4-3 0-16,6-1 0 15,0 3 0-15,2 1 0 16,-4 1 0-16,-2 5 1 15,-8 3-1-15,-8 5 0 16,-6 1-1-16,-11 0-1 16,-1 1-3-16,-7-8-5 0,5-1-14 15,1-14-10-15,10-6-1 16,-12-21 1-16,17-5 0 15</inkml:trace>
  <inkml:trace contextRef="#ctx0" brushRef="#br0" timeOffset="50124.867">6701 7035 78 0,'-15'3'37'16,"15"8"0"-16,0-11 1 16,17 9-30-16,10-17-8 15,7-10-14-15,20-2-22 16,6-4 1-16,5-1-3 15,1-3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2:12:17.1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9522 1026 13 0,'0'0'15'15,"0"0"-3"-15,0 0 0 16,0 0-5-16,0 0 0 15,0 0-2-15,0 0-2 16,0 0-2-16,0 0 0 16,0 0-1-16,0 0 0 15,0 0 1-15,0 0-1 16,0 0 1-16,46 6-1 15,-46-6 2-15,48 5-1 16,-48-5-1-16,70 1 0 16,-21-2 0-16,8 0 0 15,5-4-2-15,12 0 2 0,11 0-2 16,6-1 2-16,8-1 1 15,9-1-1-15,5 0-1 16,11-2 1-16,4 1-1 16,7 1 0-16,3-1 1 15,4-1-1-15,8 2 1 16,-1-1 0-16,1 0 0 15,0 2 1-15,0-1 0 16,3 1-1-16,-6 2 1 16,-2-2-1-16,-1 3 1 15,-3-4-1-15,-7 3-1 16,-6 1-1-16,-1-1-2 15,-8-1-1-15,-8 4-4 16,-9-1-3-16,-6 2-9 0,-13-2-1 16</inkml:trace>
  <inkml:trace contextRef="#ctx0" brushRef="#br0" timeOffset="1242.0711">13417 750 1 0,'0'0'14'16,"0"0"-2"-16,0 0-5 15,0 0-2-15,0 0-3 16,0 0-1-16,0 0-1 0,0 0 1 16,-41 63-2-16,41-63 3 15,0 56-2-15,0-56 1 16,43 103 0-16,-54-14 0 15,11 11 0-15,-9 2 1 16,4-8-2-16,-4 1 1 16,9 11-1-16,-9-9 1 15,8 2-1-15,1-10 1 16,0 9 1-16,-3-7-1 15,2 7 1-15,1-1 0 16,1 4 0-16,3-3 0 16,-1 7 1-16,3 0 0 15,0-2-2-15,3 1 1 0,-1 0-1 16,1-1 1-16,-4-1-2 15,3-2 1-15,-1-2-1 16,-2-2 0-16,1-3 0 16,-3 3 0-16,3-4 0 15,0-2 0-15,-2 0 0 16,1 0 0-16,-3-1-1 15,3-1 0-15,-5 2 1 16,1-1 0-16,-2-2 0 16,-1-3 0-16,-1-1 1 15,2-1-1-15,2-3 0 16,-1-1 2-16,5-5-1 15,0 1 0-15,1-1 0 16,3-3-1-16,-1-2 1 0,1 0-1 16,-1-1 1-16,-1 1-2 15,-4 4 1-15,-1-1 4 16,-2 1-2-16,-2 1 1 15,-1 1 1-15,-3 1 0 16,-2-6 0-16,3-1-1 16,1-10 1-16,0-3-3 15,2-6-1-15,3-8 1 16,2-4-1-16,1-3-1 15,2-3 1-15,2 1 0 16,-1-2-1-16,-1 0 1 16,1 5-1-16,-3-3 2 15,0 1-2-15,-3-1 1 16,-2-4-1-16,1-6-3 0,0-2-10 15,3-4-11-15,-3-16 1 16,0 12-1-16</inkml:trace>
  <inkml:trace contextRef="#ctx0" brushRef="#br0" timeOffset="1954.1118">13517 6614 4 0,'0'0'20'15,"-6"15"-2"-15,6-15-10 16,0 0-3-16,0 0 0 16,6 17-1-16,-6-6 0 15,1 9-2-15,-2 2 0 16,0 5-2-16,-3 2 2 15,0 0-4-15,-1-1-4 16,-2-6-13-16,7 3-1 16,-8-11 1-16</inkml:trace>
  <inkml:trace contextRef="#ctx0" brushRef="#br0" timeOffset="2789.1596">13431 6864 5 0,'-14'-10'18'0,"14"10"1"16,-11-15-11-16,6 4-1 16,2-3-1-16,2-1 1 15,-2 1 0-15,1-1-2 16,-3-1 1-16,-2 0-2 0,-2 0-1 15,-2-3 0-15,-6 2-2 16,2-6 1-16,-2-2 0 16,-3-5 0-16,2-3-1 15,-7-4 1-15,1-2 0 16,-3-4 0-16,-3-1 0 15,-7-6 1-15,-3 1-1 16,-9-2 0-16,0-4 1 16,-4-5-1-16,0-1 1 15,-2-7-3-15,6-4 3 16,-4-10-3-16,6-5-1 15,1-3 0-15,2-7 0 16,-3-1 0-16,-3-6 0 16,-4-1 1-16,-6 3-2 15,-3 1 2-15,-6 1 0 0,-2-1-1 16,-4 3 2-16,-3 0-2 15,0-1 1-15,2-3 1 16,-2-3 0-16,-2 0-1 16,2-2 1-16,-2-4 0 15,1 1 0-15,-1-3-1 16,1 1 2-16,-2 1-1 15,2 4 0-15,1 1 0 16,-5 4 1-16,1-1-1 16,1 2 0-16,0-1 0 15,2-1-2-15,2-4 2 16,5 3-2-16,5-6 2 0,10 3-1 15,0-1 1-15,1 3 1 16,2 1-1-16,0 7 2 16,-2 5-2-16,-2 8 2 15,-3 3-3-15,0 6 3 16,-1 4-3-16,2 5 2 15,2 6-1-15,58 60 0 16,-55-55 0-16,55 55-1 16,-58-55 0-16,58 55-2 15,-49-53-2-15,49 53-7 16,-49-53-10-16,49 53-9 15,0 0-1-15,-55-64 0 16</inkml:trace>
  <inkml:trace contextRef="#ctx0" brushRef="#br0" timeOffset="9084.5196">13935 3485 8 0,'3'-26'21'16,"-3"26"1"-16,3-17-12 16,-6 7-2-16,3 10 1 15,-14-6 1-15,2 14-1 16,-6 0 0-16,-2 13 0 15,-7-3-1-15,3 13-2 16,-3-2 0-16,5 9-1 16,4-4 0-16,6 3-3 15,10-6 1-15,10-1-3 16,9-7 1-16,7-7-1 15,6-7 0-15,6-8 1 0,3-10 0 16,-1-8 0-16,-1-11-1 16,-3-6 1-16,-8-6-1 15,-5-3 1-15,-11-5 0 16,-8 3-1-16,-7 4 0 15,-9 4 1-15,-2 7-2 16,-5 7 0-16,4 8-4 16,0 1-5-16,17 14-9 15,-14 8-12-15,14-8-1 16,9 22 1-16</inkml:trace>
  <inkml:trace contextRef="#ctx0" brushRef="#br0" timeOffset="9257.5295">14300 3556 38 0,'-21'1'24'15,"10"2"-3"-15,-3-9-5 16,3 0-38-16,11 6-4 15,-7-14 0-15</inkml:trace>
  <inkml:trace contextRef="#ctx0" brushRef="#br0" timeOffset="9624.5505">14632 3315 29 0,'-19'8'28'15,"-9"9"3"-15,-3 8-1 16,-3 11-20-16,-5-4 0 16,10 12-2-16,-3-4-1 15,12 6-2-15,5-9-1 16,16-1-2-16,11-8 0 15,12-10-1-15,8-6-1 16,6-11 0-16,4-11 0 16,-1-5 0-16,-1-6 0 15,-6-8 0-15,-9-4-1 16,-6-2 0-16,-10 0-1 0,-8-3-1 15,-4 6-2-15,-9-4-1 16,1 13-3-16,-6-6-6 16,8 12-12-16,1 1-5 15,8 16 2-15,-1-11 1 16</inkml:trace>
  <inkml:trace contextRef="#ctx0" brushRef="#br0" timeOffset="10864.6215">15017 3224 12 0,'0'0'8'0,"0"0"0"15,0 0-2-15,0 0 0 16,0 0-2-16,0 0-1 16,0 0-1-16,0 0-1 15,0 0-1-15,0 0 2 16,0 0 0-16,0 0 1 15,0 0 0-15,0 0 1 0,0 0-1 16,-2 15 1-16,2-15 0 16,-14 17 0-16,4-3 0 15,-3 7 1-15,-3 3-1 16,2 12 1-16,-5 0 1 15,1 9-1-15,3 0 1 16,2 5-1-16,6-2-1 16,3-2-1-16,8-5-1 15,5-5-1-15,5-8-1 16,5-7 1-16,1-8-1 15,6-7 0-15,-4-5 0 16,-1-4 0-16,-5-8 1 16,-1-1-1-16,-6-4 1 0,-4-2 0 15,-10-1-1-15,1-2 0 16,-11 0 0-16,-4-1-1 15,1 5-2-15,-2 0-2 16,1 5-7-16,2 0-10 16,2 0-7-16,15 12 1 15,-4-20 0-15</inkml:trace>
  <inkml:trace contextRef="#ctx0" brushRef="#br0" timeOffset="11908.6812">15130 3342 2 0,'-18'1'23'0,"18"-1"0"16,-11 0 2-16,11 0-12 15,0 0-7-15,0 0 0 16,4-13 0-16,8 3-1 0,9 2 0 15,7-6-2-15,7-3 0 16,6-2 0-16,4 4 0 16,-2 0-2-16,0 4 0 15,-7 0-1-15,-8 7 1 16,-12 7-1-16,-7 9 1 15,-14 7-1-15,-5 8 1 16,-12 5 0-16,-3 5 1 16,-9 2 1-16,0 4-1 15,1-8 2-15,6-2-2 16,6-8 1-16,13-7-1 15,10-6 0-15,12-6-1 16,13-5-1-16,7-1 0 16,2-1 2-16,3 3 0 0,-3 3 1 15,-4 9 1-15,-10 2 0 16,-7 11 2-16,-15 5-1 15,-4 8 0-15,-17 2-2 16,-5 0 0-16,-7-1-1 16,0-8-2-16,3 1-6 15,-2-18-14-15,13-6-14 16,8-12-1-16,12-10-2 15,9-10 0-15</inkml:trace>
  <inkml:trace contextRef="#ctx0" brushRef="#br0" timeOffset="16933.9686">10481 1219 3 0,'0'0'19'0,"0"0"4"15,13-60 0-15,-13 60-15 16,0 0-2-16,0 0 2 15,0 0-2-15,0 0 1 16,0 0 0-16,0 0-2 16,0 0 0-16,0 0 0 15,0 0-1-15,0 0 0 0,0 0-1 16,0 0-1-16,0 0 1 15,-58 16-1-15,46 28-1 16,-4 2 1-16,7 4-1 16,-6-15 0-16,19 8-1 15,7-8 1-15,11-13-1 16,4-17 1-16,7-10-1 15,-33 5 0-15,0 0 1 16,58-33-1-16,-58 33 1 16,0 0 0-16,59-56 0 15,-59 56 0-15,0 0 0 16,33-68-1-16,-33 68 1 15,0 0 0-15,8-61 0 16,-8 61-1-16,0 0-2 0,-15-57-6 16,15 57-9-16,0 0-13 15,0 0-2-15,0 0 1 16,-18-55 1-16</inkml:trace>
  <inkml:trace contextRef="#ctx0" brushRef="#br0" timeOffset="17113.9789">10932 1205 70 0,'0'0'33'15,"0"0"-3"-15,0 0-11 0,0 0-33 16,0 0-15-16,0 0-2 15,0 0-1-15,0 0 1 16</inkml:trace>
  <inkml:trace contextRef="#ctx0" brushRef="#br0" timeOffset="17530.0027">11204 1168 39 0,'0'0'31'0,"0"0"1"16,0 0-2-16,0 0-21 15,0 0-1-15,-57-3-2 16,38 8-1-16,-5 19-2 15,9 8-1-15,4 9 0 16,19 0-2-16,-3-16 1 16,22 2 1-16,5-11-2 15,2-11 0-15,4-8 0 16,-38 3 1-16,0 0-1 15,52-21 2-15,-52 21-1 16,0 0 0-16,0 0-1 16,43-63 0-16,-43 63 0 15,0 0-1-15,6-57 0 16,-6 57-2-16,0 0-3 0,-11-46-2 15,11 46-6-15,0 0-13 16,0 0-5-16,0 0 1 16,0 0-1-16</inkml:trace>
  <inkml:trace contextRef="#ctx0" brushRef="#br0" timeOffset="17911.0245">11537 1168 44 0,'0'0'32'0,"0"0"0"16,0 0 1-16,0 0-21 15,0 0-6-15,0 0 0 16,0 0 1-16,0 0-2 16,48-37-2-16,-48 37-2 15,0 0 1-15,65-12 0 16,-65 12 0-16,48-9 0 15,-48 9-1-15,47 0 0 16,-47 0 0-16,0 0 1 16,47 25-1-16,-43-11-2 15,3 22 0-15,-12 12 0 16,-5 5-3-16,-16-14-4 15,15 9-8-15,-3-6-18 16,14-13 0-16,11-20-3 0,8-8 2 16</inkml:trace>
  <inkml:trace contextRef="#ctx0" brushRef="#br0" timeOffset="18535.0602">12040 1157 16 0,'-45'-20'27'16,"45"20"1"-16,0 0 2 16,0 0-16-16,0 0-4 15,0 0-1-15,0 0-2 16,53-27-2-16,-53 27-1 15,0 0 0-15,0 0-1 16,57-12 0-16,-57 12 0 0,0 0-1 16,0 0 3-16,0 0-3 15,50 12 1-15,-50-12-2 16,0 0 0-16,0 0 0 15,0 0-1-15,0 0 0 16,-8 57 1-16,8-57-2 16,0 0 1-16,0 0 0 15,0 0 0-15,0 0 0 16,4 58 1-16,-4-58 0 15,14 17 0-15,0 6 0 16,4 6 1-16,-14-5 0 16,0 12 0-16,-12 4 0 15,-9 4-1-15,-10 3 0 16,2-6-2-16,2-4-4 15,1-18-5-15,20-6-21 0,2-13-4 16,11-11-2-16,11-5 2 16</inkml:trace>
  <inkml:trace contextRef="#ctx0" brushRef="#br0" timeOffset="19007.0872">12509 1189 25 0,'0'0'28'16,"0"0"0"-16,0 0 2 15,0 0-19-15,0 0 1 16,0 0-2-16,0 0-1 16,-52-9-1-16,52 9-1 15,0 0 0-15,0 0-1 16,0 0-2-16,0 0-1 15,0 0-1-15,-28 46-1 16,28-46-1-16,0 0 1 16,0 0-1-16,0 0 0 15,0 0 1-15,53 27 0 16,-53-27 0-16,20 11 0 15,10 4 0-15,-1 1 0 16,-5 5 0-16,-11 6 0 0,-9 6 0 16,-12 2-2-16,-5 4 2 15,0-8-2-15,1-11-1 16,5 1-3-16,7-21-3 15,0 0-7-15,0 0-15 16,5-28-5-16,6 1-2 16,-11 27 2-16</inkml:trace>
  <inkml:trace contextRef="#ctx0" brushRef="#br0" timeOffset="19217.0992">12623 1190 61 0,'0'0'38'0,"0"0"1"0,-13-62 1 16,13 62-20-16,0 0-12 15,0 0-1-15,0 0-3 16,0 0 0-16,0 0-3 16,0 0-3-16,57-44-3 15,-57 44-8-15,57-7-24 16,-57 7-3-16,71-8 0 15,-71 8-2-15</inkml:trace>
  <inkml:trace contextRef="#ctx0" brushRef="#br0" timeOffset="22875.3084">10886 962 2 0,'0'0'18'0,"0"0"1"16,0 0-12-16,0 0 0 16,-51-36-1-16,51 36 0 15,0 0 0-15,0 0 0 16,0 0 2-16,0 0-3 15,0 0 0-15,0 0-1 16,0 0 1-16,0 0-3 16,0 0 1-16,0 0 0 15,0 0-1-15,55 75 1 16,-29 13-2-16,-1 12 1 15,1 22-2-15,-16-13 2 0,7 23 0 16,-12-2 0-16,-9 4 1 16,-14-30 0-16,-16-13 1 15,-6-4 0-15,-10-14 0 16,-1-10-1-16,-5-15-1 15,8-9-2-15,1-12-2 16,3-18-2-16,12-1-3 16,4-15-2-16,9-2-1 15,6-11-3-15,11 3-3 16,2-6-14-16,10-4 3 15,7 3 1-15</inkml:trace>
  <inkml:trace contextRef="#ctx0" brushRef="#br0" timeOffset="23057.3188">10866 2260 5 0,'-20'-1'1'16,"5"-4"-1"-16</inkml:trace>
  <inkml:trace contextRef="#ctx0" brushRef="#br0" timeOffset="23475.3428">10830 2179 12 0,'0'0'21'16,"-5"-16"1"-16,5 16-12 16,-1-11-3-16,1 11 0 15,-9-4 0-15,-2 4 0 0,0 6 0 16,-7 0-1-1,1 8 1-15,-9-3-1 0,2 9 0 16,-12-5 0-16,2 11 0 16,-5-6-1-16,0 9-2 15,-3-5 0-15,0 3-1 16,2 2-1-16,5-2-1 15,3 0-1-15,5-9-4 16,10 4-2-16,1-16-3 16,16-6-7-16,0 0-15 15,7-15 2-15,10-5-1 16</inkml:trace>
  <inkml:trace contextRef="#ctx0" brushRef="#br0" timeOffset="25630.466">11375 1910 26 0,'3'-12'27'0,"-8"1"-1"15,5 11 1-15,-8-13-18 16,-5 8-5-16,1 6 0 16,-5 2 0-16,1 6 0 15,-7 0-1-15,4 10 1 16,-10-2 0-16,6 9 0 15,-6 3 0-15,7 4 0 16,-1 5-2-16,4 4 0 16,4 1-1-16,5 4-1 0,4 2 0 15,7-3-1-15,5 5 1 16,8-8-1-16,4-5 1 15,10-9 0-15,8-9 0 16,11-13 0-16,12-11 1 16,7-11 0-16,4-12 0 15,1-7-1-15,-4-8 1 16,-2-6 0-16,-12-5-1 15,-8 0 1-15,-14-1 0 16,-14-1 0-16,-11 0-1 16,-6 1 2-16,-12 1-1 15,-6 12 3-15,-9 7-3 16,-5 12 2-16,-16 12 1 15,-2 15-1-15,-5 11 3 0,0 11-3 16,2 7 0-16,8 2-1 16,7-1 1-16,16-1-2 15,18-7-1-15,23-9-2 16,25-7-5-16,11-18-10 15,23 2-20-15,9-9 1 16,10 0-1-16,5-3 0 16</inkml:trace>
  <inkml:trace contextRef="#ctx0" brushRef="#br0" timeOffset="26981.5433">3133 8203 12 0,'11'-14'25'0,"-10"-6"0"16,-1 20 2-16,7-19-17 16,-7 19 1-16,-10-5-2 15,-3 9 0-15,3 17-1 16,-9 4-1-16,0 19-1 0,-8 12 0 15,3 23-1-15,-7 9-2 16,3 14 2-16,2 6-1 16,7 2-2-16,7-5 0 15,12-4-1-15,11-17 0 16,13-16-2-16,18-16 0 15,11-28-7-15,15-10-6 16,1-23-14-16,-1-13-3 16,-2-14-2-16,-12-11 0 15</inkml:trace>
  <inkml:trace contextRef="#ctx0" brushRef="#br0" timeOffset="27165.5538">2817 8842 62 0,'-34'10'31'0,"20"-10"1"15,27-13-2-15,22-9-27 16,22-10-2-16,20-9-1 16,22-1-4-16,6-6-6 15,8 13-10-15,-1 1-10 16,-8 13-2-16,-8 12 0 15,-11 13 1-15</inkml:trace>
  <inkml:trace contextRef="#ctx0" brushRef="#br0" timeOffset="27864.5938">3913 8752 35 0,'-25'-7'31'0,"-6"11"1"15,-6 11 1-15,-12 3-21 16,7 18 0-16,-7 1-1 16,7 10-3-16,4-4-1 15,13 3-3-15,6-8-1 16,13-4-1-16,14-15-1 15,13-11-1-15,15-14-1 16,8-12 1-16,13-12-2 16,3-7 1-16,3-4 0 15,-4-2 0-15,-7 1-1 0,-9 7 2 16,-14 5-2-16,-11 9 2 15,-14 12 1-15,-4 9-1 16,-26 6 0-16,4 10 2 16,0 10-1-16,-1 4 0 15,7 4 0-15,7 0 0 16,10-3 0-16,18-6-1 15,14-12 1-15,12-11-3 16,9-15 0-16,8-10 0 16,5-6-1-16,0-4 1 15,-8 0 0-15,-10 2 0 16,-12 5 0-16,-6 8 2 15,-16 11 0-15,-15 7 1 0,7 20 2 16,-19 11-1-16,-7 4 1 16,0 10-1-16,0-2 1 15,-2 4-1-15,5-5 1 16,3-7-1-16,11-11-1 15,2-24-2-15,23 2 2 16,1-22-2-16,6-9 2 16,7-8-1-16,3-3-1 15,-2-4 1-15,-3 2 0 16,-3 9 1-16,-11 6-1 15,-1 15 2-15,-9 9-2 16,-11 3 2-16,6 26 1 16,-7-2-3-16,1 8-5 15,-6-5-16-15,12 6-15 16,0-2-1-16,6-7 0 0,8-4-2 15</inkml:trace>
  <inkml:trace contextRef="#ctx0" brushRef="#br0" timeOffset="29116.6654">5472 8206 6 0,'0'0'20'16,"0"0"-6"-16,0 0-5 16,-2-13 0-16,2 13-1 0,-5-13 0 15,5 13-1-15,-8-18 2 16,8 18-1-16,-13-20-1 15,0 9 1-15,3 2-1 16,-11 1-1-16,3 6 1 16,-10 5-2-16,1 8 0 15,-8 5-1-15,1 10 1 16,-6 6-2-16,4 11 1 15,-2 7-1-15,7 13 0 16,3 0-1-16,11 7-1 16,9 3 1-16,12 1-1 15,14-6 1-15,14-6-1 16,14-12 0-16,19-16-1 15,12-17 2-15,6-20-2 0,6-19 0 16,-3-20-1-16,-3-19 0 16,-6-12 1-16,-11-7-1 15,-22-3 1-15,-16 1-1 16,-16-1 2-16,-12 6 0 15,-12 9 1-15,-15 12 0 16,-12 11 1-16,-13 12 0 16,-9 16 1-16,-7 14-1 15,1 22 0-15,-4 11 0 16,9 12-1-16,4 7-1 15,15 3-1-15,17 1 1 16,19-7-2-16,26-6-1 16,23-16-1-16,21-3-3 0,11-16-6 15,20 5-12-15,2-12-12 16,6 0-2-16,-2-4 2 15,-4 3 0-15</inkml:trace>
  <inkml:trace contextRef="#ctx0" brushRef="#br0" timeOffset="29329.6776">6269 8390 56 0,'-9'3'35'0,"9"-3"-3"16,0 0 0-16,23-15-28 15,2 2-1-15,10 0-3 0,3 2-3 16,-3-2-3-16,6 8-6 16,-15 1-17-16,-3 5-5 15,-8 7 2-15,-8 5-1 16</inkml:trace>
  <inkml:trace contextRef="#ctx0" brushRef="#br0" timeOffset="29479.6862">6179 8666 58 0,'-33'29'34'0,"13"-12"-1"15,20-17 0-15,11 3-29 16,26-18-4-16,20-4-17 16,4-10-15-16,10-4-1 15,6-4-1-15,7-5 0 16</inkml:trace>
  <inkml:trace contextRef="#ctx0" brushRef="#br0" timeOffset="30152.7247">7555 7811 23 0,'-11'-12'28'0,"-1"12"-1"0,-10 3 3 15,-8 8-19-15,4 13-1 16,-5 1-3-16,4 16 0 16,-2 6 0-16,7 9-2 15,4 1 0-15,9 5-2 16,8-2 0-16,12-1 1 15,6-10-2-15,12-6 0 16,9-21 0-16,13-9 0 16,6-17 0-16,9-12 1 15,2-18-1-15,0-13 1 16,-8-8-1-16,-6-4 0 15,-12-2 0-15,-13-1-1 16,-20 2 0-16,-15 8 0 16,-13 9-1-16,-14 12 1 0,-7 10-1 15,-2 10-1-15,2 10-2 16,2 5-4-16,18 15-9 15,6-4-20-15,26 1 1 16,16-3-2-16,15-2 1 16</inkml:trace>
  <inkml:trace contextRef="#ctx0" brushRef="#br0" timeOffset="30321.7343">8241 8014 59 0,'-21'8'32'0,"5"-1"-5"15,0-11-3-15,16 4-35 16,6-15-19-16,10-3 0 0,10 3-1 16,6-4 1-16</inkml:trace>
  <inkml:trace contextRef="#ctx0" brushRef="#br0" timeOffset="30658.7536">8656 7814 36 0,'-16'4'31'0,"-6"2"2"15,-4 8-2-15,-6 11-17 16,-2-3-3-16,7 14-2 16,-3 4-2-16,10 10-1 15,0 0-2-15,13 0 0 16,11-4-2-16,17-5 0 0,9-9 0 15,12-10-1-15,6-15 0 16,6-12 0-16,3-14-1 16,-3-10 1-16,-7-9 0 15,-9-5 0-15,-13-2-1 16,-10-3 0-16,-12 3 0 15,-11 1-2-15,-8 13 0 16,-8 4-2-16,2 13-3 16,-8-2-10-16,13 14-18 15,3 2 0-15,14 0 0 16,0 0 1-16</inkml:trace>
  <inkml:trace contextRef="#ctx0" brushRef="#br0" timeOffset="31025.7746">9411 7641 61 0,'-29'-4'35'0,"-10"12"0"15,-7 4 0-15,1 12-25 16,-8 4-2-16,7 16-1 15,0 3-2-15,8 15 0 16,5 0-2-16,16 5-1 16,12-3-1-16,12-4 0 15,10-10-1-15,13-5 0 16,8-10 0-16,6-14-1 15,2-10 1-15,1-7 0 16,-8-13 0-16,-2-6 0 0,-11-7-1 16,-11-12-1-16,-13 0 0 15,-10-7-1-15,-6 3-2 16,-9-2 0-16,1 9-1 15,-6-3-3-15,13 16-8 16,-6 2-18-16,19 5 2 16,2 11-2-16,24-16 2 15</inkml:trace>
  <inkml:trace contextRef="#ctx0" brushRef="#br0" timeOffset="31500.8018">9723 7658 57 0,'-38'9'35'0,"2"3"-1"15,7-3-1-15,10 0-21 16,19-9-9-16,0 0 1 15,19 3-3-15,19-9 1 16,13-6-1-16,12 0 0 16,3-3 0-16,1 0 0 15,-5 1 1-15,-9 6 1 16,-14 5 0-16,-16 8 0 15,-21 7-1-15,-19 8 1 16,-13 8-1-16,-8 5 0 0,-3 4-1 16,2 4-1-16,3-2 0 15,12-2 1-15,13-5-1 16,18-8 0-16,18-6 0 15,11-6-1-15,6-3 1 16,3 0 1-16,-6-1 0 16,-6 3-1-16,-17 13 2 15,-19 8-2-15,-23 4 1 16,-14 7 0-16,-11 3 0 15,-6 1-2-15,0 1-3 16,0-14-8-16,17-3-27 16,7-13 1-16,20-8-2 15,13-10 1-15</inkml:trace>
  <inkml:trace contextRef="#ctx0" brushRef="#br0" timeOffset="32100.8361">7546 8570 52 0,'-24'2'29'0,"14"5"0"16,10-7-12-16,-1 12-15 15,16-7-1-15,14-1-1 16,11 2 0-16,16-4 2 15,16 1 0-15,13-6 1 0,23 1 0 16,15-5 2-16,19 0 0 16,14-7 0-16,11 2-1 15,10-3 0-15,8 0-1 16,2-2-1-16,3 0 0 15,0-4-1-15,-5 2-1 16,0-3 0-16,-7 0 0 16,-11-3 0-16,-1-1 0 15,-13 3-3-15,-15-1-1 16,-18 9-5-16,-28-3-9 15,-18 6-15-15,-23 10-2 16,-29 4 1-16,-28 8 0 16</inkml:trace>
  <inkml:trace contextRef="#ctx0" brushRef="#br0" timeOffset="32811.8768">7983 8944 17 0,'3'-14'25'0,"-7"-6"0"0,0 5-12 15,4 15-1-15,-26-9-1 16,6 18 0-16,-13 3-1 16,-4 14-2-16,-12 1 0 15,6 16 1-15,-5-1-2 16,8 14-1-16,3-2-1 15,14 6 0-15,13-5-3 16,22-1-1-16,16-10 0 16,20-10 0-16,8-16 0 15,10-17 0-15,5-16 1 16,0-14 0-16,-5-11 0 15,-9-7 0-15,-17-6 0 16,-12 1 0-16,-17 1-1 16,-13 6 0-16,-14 6-1 0,-12 9 0 15,-9 9 0-15,-7 7-1 16,-2 11-1-16,-2 2-3 15,15 12-7-15,0-3-20 16,20 2-3-16,13-10-2 16,21 8 1-16</inkml:trace>
  <inkml:trace contextRef="#ctx0" brushRef="#br0" timeOffset="32980.8864">8565 9094 55 0,'-12'9'32'0,"-3"-11"-6"16,15 2-14-16,-3-20-31 0,7-2-15 16,15 0 2-16,4-2-2 15</inkml:trace>
  <inkml:trace contextRef="#ctx0" brushRef="#br0" timeOffset="33343.9072">8875 8916 39 0,'-17'8'30'0,"1"1"4"16,-5 10-2-16,-5-2-21 0,7 15 0 15,-4-4-2 1,6 14 1-16,3-8-3 0,12 5-2 15,6-9-2-15,16-4 0 16,11-14-1-16,9-9-1 16,10-14 0-16,3-6-1 15,3-11 1-15,-4-6-1 16,-7-5 1-16,-14-4-1 15,-14 1-2-15,-14 3 0 16,-17 8-1-16,-11 2-1 16,-9 7-2-16,-9 3 0 15,4 12-5-15,-3-1-7 16,16 10-15-16,7 3-1 15,19-5 1-15,0 14 0 16</inkml:trace>
  <inkml:trace contextRef="#ctx0" brushRef="#br0" timeOffset="33678.9264">9341 8885 54 0,'-13'-3'35'0,"13"3"-2"16,-2-13 1-16,12-7-27 16,21 6 1-16,2-5-4 15,16 3 2-15,-2-4-1 16,4 6-1-16,-2 2-1 0,-4 3-1 15,-8 7 0-15,-8 9 0 16,-9 8-1-16,-12 9 0 16,-7 9 2-16,-8 7-2 15,-4 6 0-15,-6 5-2 16,-1 2 0-16,-3-1-4 15,11 8-4-15,-6-21-16 16,18 1-12-16,2-12-1 16,11-11-1-16,8-11 2 15</inkml:trace>
  <inkml:trace contextRef="#ctx0" brushRef="#br0" timeOffset="34263.9598">9949 8719 29 0,'0'0'30'15,"-16"-6"3"-15,16 6-2 16,19-9-20-16,-4-4-1 15,18 5-2-15,1-8-2 16,11 6 0-16,-4-4-2 0,1 3 1 16,-6 1-2-16,-6 5 0 15,-9 2-2-15,-5 4 0 16,-16-1 0-16,11 13-1 15,-15 0 1-15,-3 6-1 16,-6 2 0-16,-2 3 0 16,-3 4 0-16,1 1 1 15,-2-4 0-15,5 2 0 16,9-8-1-16,3-3 1 15,12-5 0-15,6-4-1 16,9-4 0-16,5-1 1 16,1 1 0-16,-2 4-1 15,-6 3 2-15,-8 5 0 16,-12 8 0-16,-10 7 0 0,-12 2 1 15,-10 6-2-15,-5-2 0 16,-1-3 0-16,1-4-3 16,6-8-2-16,16-1-6 15,12-20-16-15,0 0-10 16,28-25-1-16,9 5-2 15,6-10 2-15</inkml:trace>
  <inkml:trace contextRef="#ctx0" brushRef="#br0" timeOffset="34612.9798">10725 8626 30 0,'-17'-10'32'0,"-3"7"3"15,-8 6-1-15,4 15-21 16,-11-2 0-16,10 13-2 15,-6-4-2-15,14 10-2 16,4-7-3-16,13 1-1 16,11-6-1-16,17-5-1 15,10-7-1-15,12-3 0 16,4-2 0-16,2 0 1 15,-2 1 1-15,-7 4-1 16,-8 3 1-16,-15 8-1 16,-14 2 1-16,-15 4-1 15,-9 2 1-15,-5-1-2 16,-5-3-1-16,0-6-3 0,6-1-4 15,-2-15-8-15,20-4-21 16,2-13 0-16,10-4-2 16,3-11 2-16</inkml:trace>
  <inkml:trace contextRef="#ctx0" brushRef="#br0" timeOffset="34762.9884">10793 8664 61 0,'-13'-7'40'15,"13"7"0"-15,0 0-1 16,32-3-17-16,4-8-21 15,13-10-11-15,16 6-27 16,1-6-1-16,6 2-2 16,1-3 0-16</inkml:trace>
  <inkml:trace contextRef="#ctx0" brushRef="#br0" timeOffset="101756.8202">1354 10880 40 0,'-19'-4'31'15,"19"4"1"-15,-2-18-2 16,19 2-22-16,17 2-3 15,15-4-3-15,20-1 0 16,11 1 0-16,10 6-1 16,2 5-1-16,2 5-3 15,0 10-5-15,-13 1-10 16,-6 10-12-16,-14 1-1 15,-13-1 1-15,-5-2-1 16</inkml:trace>
  <inkml:trace contextRef="#ctx0" brushRef="#br0" timeOffset="101989.8335">1621 11011 24 0,'-47'14'27'0,"23"-5"0"15,24-9 3-15,0 0-18 16,45-13-6-16,7-4-2 16,16 0 0-16,9-2-1 15,7 0-4-15,4 5-6 16,-1-1-15-16,-2 3-6 0,-4 1-1 15,-8 0-1-15</inkml:trace>
  <inkml:trace contextRef="#ctx0" brushRef="#br0" timeOffset="102303.8515">2369 10428 37 0,'-46'2'31'16,"14"4"1"-16,10 2 1 15,22-8-23-15,9 15-6 16,21-7-3-16,18 0 3 0,7 1-2 16,10 6 0-16,-3 0 0 15,-1 10 1-15,-9 6-1 16,-14 11 1-16,-22 13-1 15,-23 7 2-15,-30 7-1 16,-14 5-1-16,-15-1 0 16,-7-2-3-16,-7-8-1 15,1-14-9-15,19-8-10 16,13-20-14-16,24-15-1 15,23-6 1-15,16-28 1 16</inkml:trace>
  <inkml:trace contextRef="#ctx0" brushRef="#br0" timeOffset="103384.9133">3813 10461 22 0,'-9'-22'25'0,"2"4"4"16,-9 5-2-16,-7 4-16 15,1 11 0-15,-13 4-3 16,2 16 1-16,-11 8-4 15,1 16 2-15,-9 13-4 16,0 15 1-16,-3 2-1 16,7 6 0-16,6 1-2 15,13-1-1-15,18-10 2 16,17-7-4-16,20-19 2 15,24-18-1-15,20-23 1 16,20-16 0-16,21-20 0 16,10-20 3-16,0-17-2 0,-6-12 0 15,-4-6-1-15,-17-4 0 16,-19 4 0-16,-27-1-4 15,-30 6 4-15,-23 9-1 16,-24 12 2-16,-25 14 1 16,-20 12 1-16,-13 19 1 15,-7 16-1-15,2 20 4 16,-2 10-4-16,13 18 2 15,11 3-3-15,24 5 0 16,21-4-1-16,25-4 0 16,24-14-3-16,33-8-2 15,31-5-9-15,8-15-24 16,22-5 1-16,7-9-1 15,8-3 0-15</inkml:trace>
  <inkml:trace contextRef="#ctx0" brushRef="#br0" timeOffset="103610.9262">4757 10746 67 0,'7'-25'35'15,"15"5"-2"-15,8-3-1 16,10 1-31-16,5 3-2 16,2-1-4-16,8 18-9 0,-12 2-18 15,-6 5-1-15,-8 7-1 16,-10 5 1-16</inkml:trace>
  <inkml:trace contextRef="#ctx0" brushRef="#br0" timeOffset="103776.9357">4734 10965 75 0,'-38'21'37'16,"16"-11"0"-16,22-10-1 16,15-3-33-16,29-10-5 15,23 3-14-15,8-7-20 16,16-1 2-16,6-2-3 15,14 0 0-15</inkml:trace>
  <inkml:trace contextRef="#ctx0" brushRef="#br0" timeOffset="104323.967">6767 10058 3 0,'23'-37'24'0,"-11"1"2"15,-3 18 0-15,-9 18-12 16,0 0-2-16,-14 12 1 16,-3 17-3-16,2 20 0 0,-11 8-2 15,4 21 0-15,-11 6-3 16,6 19 1-16,-5-1-3 15,3 8 1-15,1-8-4 16,5-3 2-16,8-11-4 16,15-15-4-16,17-17-3 15,10-27-13-15,20-18-10 16,11-17-3-16,8-18 2 15,2-10-1-15</inkml:trace>
  <inkml:trace contextRef="#ctx0" brushRef="#br0" timeOffset="104510.9777">6437 10645 67 0,'-55'5'36'0,"22"0"-1"16,20-8 1-16,25-4-29 15,24-6-6-15,22-4-2 16,19 2-3-16,12-6-5 15,17 7-5-15,-3-4-7 16,7 10-12-16,-8 5-2 16,-4 7 1-16</inkml:trace>
  <inkml:trace contextRef="#ctx0" brushRef="#br0" timeOffset="104925.0014">7539 10572 13 0,'-15'-9'29'16,"-11"4"2"-16,-6 4 3 15,-4 10-12-15,-16-1-8 16,5 19-1-16,-12 4-3 16,6 15 0-16,-5-2-3 15,13 4-2-15,9-3-1 16,14 1-1-16,20-10-2 15,14-10 0-15,20-17-1 16,20-14 0-16,10-14 0 16,8-9 0-16,4-10 0 15,-5-6 0-15,-5-6-1 16,-12 1 1-16,-10 5-1 15,-17 4 1-15,-11 10-1 16,-16 9 1-16,-11 12 1 0,-5 12-1 16,-9 13 1-16,-2 11-1 15,4 7 0-15,0 9 1 16,8 3-2-16,11-2-2 15,12-1-1-15,9-12-3 16,23-1-7-16,3-22-7 16,20-2-15-16,4-12 0 15,6-8 0-15,0-8 2 16</inkml:trace>
  <inkml:trace contextRef="#ctx0" brushRef="#br0" timeOffset="105263.0207">8139 10680 35 0,'-22'10'31'16,"3"9"2"-16,-4 3-2 0,-4-1-20 15,8 9-4-15,-2-6-1 16,10 3-1-16,1-5-1 16,6-5-2-16,6-7 0 15,-2-10 1-15,25-3-1 16,-4-10-1-16,3-9 1 15,6-4 1-15,0-5-1 16,3-3 0-16,-4 1 0 16,-1 3 1-16,-6 3-2 15,-4 9 1-15,-4 3-2 16,-3 9 1-16,-11 6-1 15,10 8 0-15,-7 9 0 16,-3 6 0-16,0 6-2 16,-3 6 0-16,3 4-2 15,-2-3-3-15,11 8-10 0,-3-12-18 16,11-6 0-16,11-8-2 15,9-16 2-15</inkml:trace>
  <inkml:trace contextRef="#ctx0" brushRef="#br0" timeOffset="105503.0345">8607 10168 74 0,'-27'11'36'16,"13"-5"-1"-16,14-6 0 0,19-6-33 16,18-2-2-16,19-5-5 15,6-8-7-15,19 9-10 16,0-8-11-16,1 2-2 15,-1-5 0-15,-7-2 1 16</inkml:trace>
  <inkml:trace contextRef="#ctx0" brushRef="#br0" timeOffset="105675.0443">9387 9741 47 0,'-11'18'32'0,"-2"18"2"15,-2 15-9-15,-5 5-11 0,6 17-3 16,-4-1-6-16,4 1-13 15,5-4-24-15,8-9-1 16,2-9-4-16,8-12 3 16</inkml:trace>
  <inkml:trace contextRef="#ctx0" brushRef="#br0" timeOffset="106562.095">10815 9337 10 0,'-3'-15'22'15,"-19"4"2"-15,-8 21 1 0,-13 15-18 16,-12 16 3-16,-6 26 2 16,-13 10 1-16,1 36 1 15,-14 14-1-15,12 23-1 16,2-1-2-16,19 14-1 15,12-8-6-15,27-1 0 16,24-12-6-16,29-22-4 16,38-14-19-16,24-22-10 15,22-16-1-15,15-18-1 16</inkml:trace>
  <inkml:trace contextRef="#ctx0" brushRef="#br0" timeOffset="107337.1394">11067 9539 4 0,'-16'2'26'16,"-8"-2"2"-16,-2 12 1 15,-2 7-12-15,-6 0-5 16,9 15-1-16,-1 0-1 15,10 12-1-15,0-3-2 16,13 5-1-16,5-5-2 16,15-4-2-16,10-8-1 15,11-10 0-15,9-13 0 16,7-10 1-16,5-15-1 15,0-8 1-15,-2-13-1 16,-8-6-1-16,-11-7 0 16,-11 2-1-16,-18-1 0 15,-16 3 0-15,-15 10 1 0,-13 9-1 16,-10 9 1-16,-4 12 0 15,-1 7 0-15,6 6-3 16,17 6-5-16,7-4-16 16,27 4-8-16,20-2-3 15,19-4 2-15</inkml:trace>
  <inkml:trace contextRef="#ctx0" brushRef="#br0" timeOffset="107501.1488">11776 9690 56 0,'-16'-13'23'0,"16"13"-5"16,-8-31-11-16,16 10-39 15,8 2-1-15,6-2 2 16</inkml:trace>
  <inkml:trace contextRef="#ctx0" brushRef="#br0" timeOffset="107903.1718">12251 9350 16 0,'-23'0'30'15,"-6"4"2"-15,-7 10 0 16,1 15-11-16,-7-2-10 0,14 19 1 15,-8 0-1-15,15 11-1 16,1-1-3-16,14 1-1 16,13-6-2-16,14-7-1 15,14-13 0-15,11-14-2 16,10-13-1-16,4-14 0 15,1-16-1-15,-3-10-1 16,-8-12 1-16,-9-5 0 16,-15-8 0-16,-11-5-2 15,-11 1 1-15,-9 3-1 16,-6 10 1-16,-9 10-1 15,-1 16-1-15,-7 12-4 16,6 26-8-16,-3 9-18 16,5 11-1-16,9 6 1 0,8 0 0 15</inkml:trace>
  <inkml:trace contextRef="#ctx0" brushRef="#br0" timeOffset="108275.193">12995 9097 41 0,'-25'6'33'0,"-4"16"2"15,-9 11 0-15,-4 16-23 16,-6 5-3-16,6 15 1 16,-2 1-2-16,12 7 0 15,2-4-3-15,13-3-1 16,9-9-1-16,15-8 0 15,8-15-2-15,10-12 1 16,7-10-2-16,5-12 0 16,1-13-1-16,-3-9 0 15,-4-9-2-15,-11-7-1 16,-7 0 0-16,-14-6-2 15,-4 6 0-15,-14-3-2 16,6 13-2-16,-12-4-6 16,14 15-12-16,-2 2-7 15,13 11 1-15,2-14 0 0</inkml:trace>
  <inkml:trace contextRef="#ctx0" brushRef="#br0" timeOffset="108755.2205">13194 9216 22 0,'-17'-1'29'0,"17"1"1"16,13-4 0-16,20-8-18 0,12 6-6 16,5-7 1-16,12 9-1 15,-7-6 0-15,-2 9-1 16,-10-2 1-16,-5 6-1 15,-23 1 1-15,-10 11-2 16,-19-3 0-16,-7 8 0 16,-11-2-1-16,0 3-1 15,0 0-1-15,2 0 0 16,10-1-1-16,13-3 0 15,14-2 0-15,16 1-1 16,10 1 1-16,6 4 0 16,5 3 0-16,-2 3 1 15,-8 4 0-15,-11 6 1 16,-18 1 1-16,-11 1 1 0,-14-1-1 15,-13-2 1-15,-6-5-2 16,-6-8-3-16,4 0-5 16,-6-19-17-16,12 2-16 15,4-9 2-15,10-5-3 16,7-6 1-16</inkml:trace>
  <inkml:trace contextRef="#ctx0" brushRef="#br0" timeOffset="109170.2442">10943 10293 50 0,'58'-20'32'0,"41"-8"3"15,41-16-2-15,45-5-24 16,26-9-3-16,31 4 1 15,20 0-3-15,11 12 0 0,-12 7-3 16,-14 10-1-16,-23 13-2 16,-31 6-3-16,-30 14-6 15,-41-5-3-15,-30 11-6 16,-39-3-13-16,-25-3-1 15,-28-8 1-15</inkml:trace>
  <inkml:trace contextRef="#ctx0" brushRef="#br0" timeOffset="109852.2832">11353 10501 24 0,'-13'-14'27'0,"1"15"2"16,-3 7-14-16,-13 3-1 15,4 14 0-15,-11 1-1 16,4 17-2-16,-10 0-2 16,11 8-2-16,-3-2 0 15,14 2-1-15,9-9-2 16,17-6-2-16,14-12 0 15,21-11-1-15,15-17 0 0,13-9-1 16,8-14 0-16,1-10 1 16,-9-5-1-16,-6-6 0 15,-15 1 0-15,-20 0 0 16,-22 5 0-16,-19 9-1 16,-16 9 1-16,-13 6 0 15,-3 12-1-15,-3 5-3 16,9 13-6-16,1-3-13 15,18 10-11-15,18-3-2 16,19-7 1-16,16-2-1 16</inkml:trace>
  <inkml:trace contextRef="#ctx0" brushRef="#br0" timeOffset="110022.293">12090 10591 56 0,'-24'5'26'0,"10"4"-7"15,0-10-16-15,14 1-35 16,2-16 0-16,19 1 1 16</inkml:trace>
  <inkml:trace contextRef="#ctx0" brushRef="#br0" timeOffset="110341.3112">12521 10348 34 0,'-24'11'34'0,"-5"5"3"15,-8 6-2-15,2 15-21 16,-8-3-2-16,13 17 1 16,-4-5-5-16,17 8-2 15,6-4-2-15,16-2 0 16,14-11-3-16,11-10 1 15,14-13-2-15,7-14 0 16,3-14 0-16,3-12 0 16,-5-10-1-16,-6-11 0 15,-9-5-1-15,-10-5-1 16,-12 3-2-16,-13-6-4 15,-2 14 0-15,-11-3-4 0,2 20-4 16,-12 6-20-16,6 13 2 16,1 6 2-16,3 11-1 15</inkml:trace>
  <inkml:trace contextRef="#ctx0" brushRef="#br0" timeOffset="110690.3312">12919 10371 49 0,'-4'-17'37'0,"18"6"-4"16,9-6 3-16,16 6-28 15,-2-6 1-15,14 5-1 16,-7 1-1-16,5 5-2 16,-6 1-1-16,-6 10 0 15,-13 3-2-15,-3 8 1 16,-12 2-2-16,-8 11 1 15,-9 4-2-15,-6 6 2 16,-5 2-2-16,-2 3-1 16,1 1-2-16,-2-2-3 15,12 4-10-15,-2-11-23 16,12-5 1-16,6-9-1 15,11-6 0-15</inkml:trace>
  <inkml:trace contextRef="#ctx0" brushRef="#br0" timeOffset="111174.3589">13560 10239 52 0,'0'0'36'0,"0"0"-3"16,0 0 1-16,28-17-25 15,5 10-2-15,1-3-2 16,8 7 0-16,-4-3-2 15,-1 6-1-15,-3 0 1 0,-10 6-1 16,-11 3 0-16,-11 4 0 16,-11 3-1-16,-10 4 1 15,-7-1-2-15,-5 3 1 16,-2 0-2-16,3 1 1 15,5-2 0-15,7-3 0 16,12 0-1-16,12-6 1 16,17-1 1-16,6-2-1 15,5-2 0-15,5 2 0 16,-3 1 0-16,-4 5 0 15,-9 4 1-15,-12 7 1 16,-17 5-1-16,-12 5 1 16,-15 2-1-16,-5 1 1 0,-3 0-2 15,-2-8-2-15,9 0-5 16,1-17-16-16,23-3-16 15,10-11 0-15,22-17 0 16,10-10 0-16</inkml:trace>
  <inkml:trace contextRef="#ctx0" brushRef="#br0" timeOffset="111792.3942">14093 10233 43 0,'0'0'31'15,"-16"-6"1"-15,3 10 0 16,1 6-24-16,-6 0-2 16,5 10 0-16,-4 0-1 15,4 6 0-15,1 0-2 16,9 1 0-16,4-1-2 15,14-2 2-15,11-7-2 16,9-4 0-16,14-5 0 16,6-1 0-16,2-1 0 15,1-1 0-15,-5 1 0 16,-8 3 0-16,-15 6 0 15,-10 5 0-15,-18 3 0 16,-13 5 0-16,-8 2-1 16,-6 0 0-16,-1 1-1 0,-1-5-2 15,7 1-4-15,0-13-5 16,18 2-13-16,2-16-10 15,12-8-1-15,5-13 0 16</inkml:trace>
  <inkml:trace contextRef="#ctx0" brushRef="#br0" timeOffset="111942.4028">14334 10263 62 0,'-13'-3'36'0,"13"3"0"15,19-2-4-15,13-6-23 16,20-2-34-16,14-7-9 15,11-8-1-15,8-5 0 0</inkml:trace>
  <inkml:trace contextRef="#ctx0" brushRef="#br0" timeOffset="112301.4233">14696 8564 30 0,'12'37'30'0,"9"15"1"16,18 19 0-16,14 14-24 15,8 18 1-15,14 19-2 16,-1 9 0-16,-1 12-1 16,-15 8 1-16,-8 8 0 15,-23 3-4-15,-21 3 4 16,-24-7-4-16,-20-6 1 15,-20-11-3-15,-9-13 2 16,-8-19-6-16,1-21-6 16,8-21-23-16,10-22-1 15,10-26-2-15,14-21 1 16</inkml:trace>
  <inkml:trace contextRef="#ctx0" brushRef="#br0" timeOffset="113383.4852">3944 11957 15 0,'-2'-17'26'0,"-13"2"1"15,-14 9-13-15,-4 14 0 16,-14 4-3-16,-1 20 0 16,-13 4-2-16,4 19 0 15,-8 7-3-15,12 18 2 16,-1 0-3-16,14 9 1 15,12 0-3-15,18-1-1 16,19-9 0-16,19-11 0 16,23-16-2-16,22-18-2 15,24-22 2-15,13-20 0 16,10-23 0-16,-2-20 0 0,-4-19 2 15,-8-16-2-15,-17-10 1 16,-22-6-1-16,-30 3 1 16,-26 1-1-16,-25 7 0 15,-24 14 0-15,-26 15 0 16,-23 21 4-16,-13 20-2 15,-7 21 2-15,-3 18-1 16,7 20 0-16,8 11 0 16,20 14-1-16,27 2 0 15,26 3-3-15,25-5 1 16,33-11-2-16,28-11 0 15,25-14-2-15,23-4-5 16,4-26-11-16,20-1-15 16,2-11-2-16,3-4-1 0,-10-5 1 15</inkml:trace>
  <inkml:trace contextRef="#ctx0" brushRef="#br0" timeOffset="113617.4986">5050 12250 56 0,'0'0'35'15,"14"-21"-2"-15,6 8-1 16,8-3-30-16,10-3-2 0,6 3-1 15,6-2-4-15,8 11-6 16,-7 0-20-16,1 4-3 16,-11 5 1-16,-8 4-1 15</inkml:trace>
  <inkml:trace contextRef="#ctx0" brushRef="#br0" timeOffset="113779.5079">4995 12570 54 0,'-15'26'36'0,"15"-26"1"15,37 8-2-15,11-35-29 16,27-1-7-16,22-1-15 16,7-9-18-16,5-3-1 0,-2 6-1 15,-3 3 0-15</inkml:trace>
  <inkml:trace contextRef="#ctx0" brushRef="#br1" timeOffset="150921.6323">6373 11894 8 0,'11'-18'22'0,"1"16"-1"15,-12 2-18-15,0 0 1 16,-5 28 0-16,-9-3 2 16,-7 14 1-16,-9 7 3 15,-4 13-1-15,-8 0 0 16,8 8 1-16,-5-7-2 0,14 2 0 15,4-12-2-15,18-5-1 16,17-14-3-16,19-12 0 16,19-13-1-16,18-13 0 15,17-14-2-15,13-14-2 16,15-6-4-16,-1-12-8 15,-2-2-17-15,-14 2-1 16,-15 2 1-16</inkml:trace>
  <inkml:trace contextRef="#ctx0" brushRef="#br1" timeOffset="151149.6453">6718 11986 36 0,'-34'37'32'0,"4"11"1"15,2 3-1-15,2 4-28 16,8 5-1-16,6 1-1 16,8 0-1-16,4-2-3 15,8-6-5-15,14-7-7 16,5-16-12-16,20-16-8 15,12-10 3-15</inkml:trace>
  <inkml:trace contextRef="#ctx0" brushRef="#br1" timeOffset="151492.6649">7387 11917 19 0,'-8'-32'31'0,"-7"9"2"15,-9 19 0-15,-8 21-21 16,-6 7-4-16,4 24 0 15,-6 15-2-15,10 12-3 16,2 3 1-16,13 7-3 16,10-9 0-16,16-7 1 15,15-17-1-15,16-16 0 16,12-25 0-16,12-17 0 15,5-19 0-15,4-22 0 16,-4-13 0-16,-9-10-1 16,-12-2 2-16,-14-4-4 15,-16-3 1-15,-17 6 0 16,-17 10-1-16,-12 15 1 0,-11 16-2 15,-8 5 0-15,5 21-6 16,-1 0-6-16,8 18-18 16,12 6-2-16,12 2 2 15</inkml:trace>
  <inkml:trace contextRef="#ctx0" brushRef="#br1" timeOffset="151943.6907">7975 12160 43 0,'0'0'33'0,"-10"8"0"15,10-8-8-15,0 0-19 16,0 0-1-16,0 0-2 16,14-2 0-16,-14 2-1 15,15 14 0-15,-7-3 0 16,-3 1 0-16,2 3 0 15,-4-4 1-15,0 8-1 16,-3-3 0-16,0 4 1 16,-4-1-2-16,0 2 0 15,0-4 0-15,1-2-1 16,2-5 1-16,1-10-1 15,0 0 0-15,21-15 0 0,-7-4 0 16,2-3-1-16,-1-1 1 16,-1 0 0-16,-2 3 1 15,-6 6-2-15,-6 14-1 16,0 0-2-16,-20 14-5 15,0-7-8-15,6 8-18 16,-1-1-1-16,2-3 0 16</inkml:trace>
  <inkml:trace contextRef="#ctx0" brushRef="#br1" timeOffset="152656.7315">9017 11591 12 0,'-7'-16'28'0,"-5"13"-1"16,-11 10 1-16,-8 3-20 16,-2 18 1-16,-10 2 0 15,2 21 2-15,-10 3-2 16,4 16-2-16,-4 7 0 0,9 14-1 15,0 1-1-15,16 6 0 16,9-3-2-16,15-5-4 16,14-9 2-16,14-15-1 15,18-17 0-15,9-23 0 16,7-21 0-16,3-16 0 15,-5-19 1-15,-5-13 0 16,-15-9-1-16,-13-5 0 16,-18-2-1-16,-19 5 0 15,-14 6-1-15,-16 6-2 16,-7 8 2-16,-8 8-2 15,6 11-2-15,0-5-4 16,21 13-9-16,9-8-14 16,21-3-2-16,20-4 1 0</inkml:trace>
  <inkml:trace contextRef="#ctx0" brushRef="#br1" timeOffset="153121.7581">9595 11260 21 0,'-13'3'30'16,"-2"4"2"-16,-4 7 1 15,-3 1-22-15,3 12-3 16,-8 3 0-16,12 8-1 15,-1-1-1-15,12 2-1 16,4-3-2-16,15-6 1 16,7-9-1-16,10-8 0 15,4-13-1-15,4-11 0 16,1-11-1-16,-4-4 0 15,-4-8 1-15,-10-4-2 16,-7-1 1-16,-12 1-1 16,-7 2 1-16,-10 9-1 0,-9 10 1 15,-8 12-1 1,-6 9-1-16,-1 9-1 0,3 11-5 15,3-3-13-15,15 5-15 16,11-3-2-16,16-2 0 16,14-8-1-16</inkml:trace>
  <inkml:trace contextRef="#ctx0" brushRef="#br1" timeOffset="154792.8537">3360 13259 7 0,'36'2'22'0,"-2"-10"2"16,9 1-15-16,6 0-6 15,12-1 0-15,8 1-1 16,13 0 1-16,8-1-1 16,8 0-1-16,10 4 0 15,3-1-1-15,7 0 1 16,10 1-1-16,2 0 1 15,4-1 0-15,5-1 1 16,8-2 2-16,7 1-1 0,3-4 0 16,6 5 1-16,-1-4 0 15,8 3-1-15,-3 0 0 16,3 4-1-16,-4 1-1 15,3-1 0-15,0 3 0 16,0-1-1-16,-1-2 0 16,1-2 1-16,3-4 0 15,1-3 0-15,-1-1 1 16,-4-6-1-16,0 1 1 15,-4-5 0-15,-5 3-1 16,-11 3 0-16,-16 1 0 16,-12 3-4-16,-16 6-3 15,-24-1-7-15,-18 2-16 16,-19 10-1-16,-25-2 0 0</inkml:trace>
  <inkml:trace contextRef="#ctx0" brushRef="#br1" timeOffset="155474.8927">3776 13639 13 0,'-60'-15'8'0,"11"-2"-2"16,13 2 0-16,10 0-2 15,7 4 1-15,12-3-2 16,7 3-1-16,7 0 0 16,7 3 0-16,11 1-2 15,7 1 1-15,9 3 0 16,13 0 1-16,7 3 0 15,11 0 1-15,8 2 1 16,9 1 1-16,7-3 1 0,13 1-1 16,8-5 1-16,9 2-2 15,8-5 1-15,10 4-2 16,8-7 0-16,9 0-1 15,6 2 0-15,2 0-1 16,0 1 0-16,2 2 0 16,1-1 0-16,2 1 0 15,-4 1 1-15,4-2-1 16,3 0 2-16,2-1-1 15,-5-2 1-15,7-3-1 16,-5 1 1-16,3-3-1 16,0-1 0-16,-2 0-1 0,-3 1 1 15,-5 1-1-15,-4 1-1 16,-15 5 0-16,-8 0-1 15,-14-1-3-15,-11 12-8 16,-27-6-14-16,-16 0-6 16,-13 1 0-16</inkml:trace>
  <inkml:trace contextRef="#ctx0" brushRef="#br1" timeOffset="164575.4132">10590 13055 0 0,'-6'-22'17'0,"6"22"-15"15,21-13 0-15,3 11 1 16,9 1 2-16,6 1 0 15,11 2 1-15,8-3 1 16,10 0 1-16,13-6-1 16,17-2-1-16,8-6-1 15,16 1 0-15,12-8-1 0,14 1-1 16,13-1-1-16,6 1-1 15,10-2 0-15,4 1 0 16,8 1-1-16,4-3 0 16,1-1 2-16,9 2 0 15,-2-3 0-15,4 1 1 16,3 0-1-16,2 1 1 15,-1 1-1-15,-3 5 0 16,-1 2 0-16,-8 2-1 16,-9 7-1-16,-9 1-1 15,-11 4-1-15,-17 1-2 16,-9 4-4-16,-18-6-5 15,-15-4-15-15,-14 7 2 16,-24-8-2-16</inkml:trace>
  <inkml:trace contextRef="#ctx0" brushRef="#br1" timeOffset="165463.464">15535 12583 8 0,'0'0'10'16,"0"0"-10"-16,0 0-1 16,0 0 0-16,0 0 1 15,0 0-1-15,0 0 2 16,15 11 1-16,-15-11 1 15,12 6 2-15,-12-6 1 16,0 0 1-16,0 0 1 16,0 0 0-16,0 0-1 15,-18-10 0-15,7-3-1 16,-4 0-2-16,-2-7-1 15,0-1 1-15,-5-4-2 0,-1-1-1 16,-6-1 1-16,-3-2-1 16,-7-1 0-16,-6-1 0 15,-2-1 1-15,-6-3-1 16,-6-2 1-16,0-2-1 15,-3-3 1-15,0 0-1 16,-4-4 1-16,5 1-1 16,-6-4 0-16,-3 0-1 15,-2 2 2-15,-2 1 0 16,-4 1-1-16,0 4 1 15,-2-1-1-15,0 4 2 16,-2 0-1-16,7 1 1 16,-2-1-1-16,5 1 0 15,-1-4 0-15,6-2 0 0,2-1 0 16,6-1 0-16,6 0-1 15,7 4-1-15,1 3 0 16,11 1-5-16,4 8-9 16,5 6-16-16,3 1-2 15,6 9 1-15</inkml:trace>
  <inkml:trace contextRef="#ctx0" brushRef="#br1" timeOffset="166161.5039">14161 11638 17 0,'0'0'21'16,"3"-10"-11"-16,-3 10-3 15,0 0 1-15,-14-9 1 16,14 9 0-16,-14-3 0 16,14 3-1-16,-21 1 0 15,7 6-1-15,-8-4 0 16,0 8-1-16,-8-1 0 15,1 5 0-15,-7 0-1 16,-2 6-1-16,-1-1 0 16,1 5-2-16,2-1 0 0,4 0-1 15,2 1 0-15,5 5-2 16,6-2 2-16,6 8-2 15,4 0 2-15,9 6 0 16,6 7 0-16,3 5 0 16,6 5-1-16,6 1 1 15,3 3-1-15,5 3 2 16,3-3-3-16,6-5 0 15,4-6-3-15,1-14-6 16,9-6-19-16,1-10-4 16,-1-13-3-16,0-9 1 15</inkml:trace>
  <inkml:trace contextRef="#ctx0" brushRef="#br1" timeOffset="167205.5637">14045 11262 17 0,'2'-18'12'16,"-2"18"0"-16,-20-4 1 15,1 5-1-15,-4 9-1 16,-9-2 1-16,-2 7-2 16,-13-2 1-16,3 5-2 15,-10-4 0-15,4 5-2 16,-4-9-1-16,10 3 0 15,0-7-2-15,10 2 0 16,3-6-1-16,13 1-1 16,3-1-1-16,15-2 0 0,-14 1 0 15,14-1-1-15,0 0 0 16,0 0 0-16,0 0 0 15,0 0 0-15,10-6 0 16,-10 6 0-16,0 0 0 16,10-2 0-16,-10 2 0 15,0 0 1-15,9 11 0 16,-5 4 0-16,-3 5 0 15,4 6 0-15,2 10 1 16,-1 4-1-16,-2 8-1 16,1-1-1-16,4 7-7 15,-4-12-8-15,10-2-18 16,1-9-2-16,6-11 2 15,5-14-3-15</inkml:trace>
  <inkml:trace contextRef="#ctx0" brushRef="#br1" timeOffset="168504.638">10115 13408 6 0,'-31'2'23'0,"11"8"-10"16,-6 16-3-16,-3 7 2 15,5 17 0-15,-3 5 0 16,11 11-4-16,2 4-1 0,17 7-3 15,5-3-1-15,17-2-3 16,9-8-4-16,5-7-6 16,13-12-19-16,6-1-1 15,-3-17 1-15</inkml:trace>
  <inkml:trace contextRef="#ctx0" brushRef="#br1" timeOffset="169045.6689">10479 13805 2 0,'-5'-17'24'0,"3"5"-12"15,2 12-1-15,-11-7 2 16,11 7 0-16,-15 17 0 16,7 4-2-16,-6-1-3 15,7 10 1-15,-4 2-3 16,7 6 0-16,2-5-2 15,5 2-1-15,4-9 0 0,8-1-2 16,7-11 0-16,5-6-1 16,3-11 0-16,5-11 0 15,1-9 1-15,0-3 0 16,-2-4-1-16,-5-2 1 15,-5 1 0-15,-4 5 0 16,-8 4 0-16,-6 7-1 16,-6 15 1-16,0-12-1 15,0 12 0-15,-11 20 0 16,4-3-1-16,0 7 0 15,3 6-3-15,0-2-3 16,9 4-4-16,-5-7-5 16,14 1-8-16,-3-6-9 0,5-9 0 15</inkml:trace>
  <inkml:trace contextRef="#ctx0" brushRef="#br1" timeOffset="169616.7016">10912 13854 11 0,'-12'7'24'0,"11"11"-6"16,-2 5-13-16,-4 4 2 15,7 7 0-15,-3-1 0 16,6 5 0-16,-4-7-2 15,5 1-1-15,-2-9 0 0,4-2 1 16,-2-8-3-16,-4-13-1 16,10 4 0-16,-10-4 0 15,11-26-1-15,-4 4 1 16,0-8 0-16,2-6 1 15,0-2-1-15,0-2 0 16,2-1 0-16,3 3 1 16,1 5-2-16,-1 6 1 15,-1 8 0-15,5 5 0 16,0 7 0-16,3 8 0 15,-5 6 0-15,3 6-1 16,1 4 1-16,-3 2 0 16,-3 1-2-16,-2 1 1 15,-5 2 0-15,-5-1-2 16,-4 0 2-16,-7-2-2 0,-4 0 2 15,-3-1-2-15,-4-4 2 16,-1-1-1-16,-1-5 2 16,-6 0-1-16,4-2 2 15,-1 3 0-15,1 0 0 16,3 8 1-16,-3 6 1 15,4 13-1-15,-2 7 0 16,5 12 1-16,0 7-2 16,4 2-1-16,1 2-4 15,-1-8-8-15,11-2-23 16,2-9-1-16,0-11 0 15</inkml:trace>
  <inkml:trace contextRef="#ctx0" brushRef="#br1" timeOffset="170336.7427">12246 13405 16 0,'-15'-35'24'16,"3"0"-9"-16,-8 13-5 16,-9 4 1-16,2 11 1 15,-6 9-1-15,4 19-2 16,-11 4 0-16,13 21-1 15,-7 7-1-15,11 15-2 16,-2 5-2-16,10 9 0 16,3-1-3-16,6-3-3 0,8-1-3 15,2-16-4-15,11-1-5 16,-3-20-7-16,10-14-12 15,-1-11 1-15</inkml:trace>
  <inkml:trace contextRef="#ctx0" brushRef="#br1" timeOffset="171605.8153">11774 13750 26 0,'-14'-7'28'0,"14"7"1"16,0 0-13-16,22-7-10 0,8 2-1 15,7-9 0-15,11 3 0 16,0-4-2-16,8 6 0 16,-3-2-1-16,-1 4 0 15,-5 5-1-15,-5 9-1 16,-10 6 1-16,-8 9-1 15,-11 8 1-15,-9 3 0 16,-6 4 0-16,-7 5 0 16,-2-3 0-16,-6 0 0 15,1-6 0-15,1-6 0 16,1-9 0-16,3-9 0 15,11-9 1-15,-7-12-1 16,12-11 0-16,8-8 1 16,3-9-1-16,4-8 0 0,2-2 0 15,3 0 0-15,0 5-1 16,-2 5 0-16,-4 7 0 15,-2 7 0-15,-3 9 0 16,-2 9 0-16,-12 8 0 16,19 0 0-16,-19 0 0 15,16 13 0-15,-7-3 0 16,4 0 0-16,-1-1 0 15,1 0 0-15,4 1 0 16,-2-6 0-16,0 3 0 16,-1-1 1-16,-4-1-1 15,-10-5 0-15,15 10 1 16,-15-10-1-16,-1 17 0 15,-8-4 0-15,-3 4 0 0,-2 4 0 16,-3 6 0-16,0 5 1 16,0 4-1-16,2 2 0 15,5 0 1-15,4-4-1 16,5-3 0-16,6-4 0 15,1-10 0-15,11-11 0 16,4-11 0-16,2-11 1 16,2-8 0-16,2-8 0 15,-2-9 0-15,-2-4 0 16,-4-3 0-16,-6 2 0 15,-6 2 0-15,-6 2-1 16,-6 9 0-16,-3 5 0 16,-5 10 0-16,1 5 1 15,-2 11-1-15,1 4 0 16,0 4 0-16,13-6 0 0,-11 17 0 15,11-17 0-15,10 15-1 16,7-10 1-16,3-5 0 16,9-2 0-16,4 0 0 15,0 0 0-15,-3 0 0 16,2 1 0-16,-9 4 1 15,-1 4 0-15,-10 6-1 16,-6 5 1-16,-6 5 0 16,-7 6 1-16,-2 3-1 15,-1 4 0-15,-4-2 0 16,0-2-1-16,5-6 0 15,-1-4 0-15,7-10 1 16,3-12-1-16,11-1 0 16,4-14 0-16,5-5 0 0,6-5 0 15,-1-4 0-15,1-2 0 16,-2 2 1-16,-3 2-1 15,-3 5 0-15,-5 6 1 16,-5 5-1-16,-8 11 1 16,0 0-1-16,0 0 0 15,0 0 0-15,11 16 0 16,-11-16 0-16,9 20 0 15,1-10 0-15,1-1 0 16,1-3 0-16,4-4 0 16,-1-3 0-16,1-4 1 15,0-4-1-15,1-3 1 16,0-6 0-16,0-3-1 0,-3-2 1 15,1 3-1-15,-2 0 1 16,-2 4-1-16,-11 16 0 16,15-12 0-16,-15 12 1 15,6 25-1-15,-7 5-1 16,-4 5-1-16,2 11-2 15,-5-3-5-15,9 15-12 16,-8-11-15-16,9 0-2 16,3-11 2-16</inkml:trace>
  <inkml:trace contextRef="#ctx0" brushRef="#br1" timeOffset="172065.8416">13990 13343 14 0,'0'0'28'15,"0"0"0"-15,0 0-4 16,7 23-15-16,-18 5-1 16,7 17-2-16,-4 8-2 15,1 14-1-15,-3 3-1 16,5 0-3-16,-1 7-6 15,2-13-9-15,5-9-15 16,6-5 2-16,4-19-2 16</inkml:trace>
  <inkml:trace contextRef="#ctx0" brushRef="#br1" timeOffset="172461.8643">14099 13794 19 0,'-6'15'29'0,"-2"-5"1"15,8-10 1-15,17 11-25 16,-2-19-1-16,13-2 1 15,6-7-1-15,4-1-1 16,5-8-1-16,2 2 0 16,-5-4 0-16,-4 6 0 15,-8-2 0-15,-9 5-1 16,-14 1 1-16,-9 8-1 0,-15 0 1 15,-5 5 1-15,-10 2-2 16,1 6 2-16,-8 2-1 16,4 8 0-16,1 6-1 15,7 6 0-15,6 4 0 16,7 7 0-16,10-2-1 15,10 2 0-15,7-1-2 16,11-9-2-16,12 1-3 16,4-19-6-16,19 2-11 15,-6-13-13-15,8-5 0 16,-5-8-1-16</inkml:trace>
  <inkml:trace contextRef="#ctx0" brushRef="#br1" timeOffset="172859.8871">15050 13235 10 0,'-5'-44'29'16,"0"3"1"-16,-3 5-5 0,-9-2-11 15,5 14-1-15,-11 6-2 16,3 20-1-16,-11 10-2 16,3 24 0-16,-6 7-2 15,1 19-2-15,0 4 0 16,5 9-1-16,4 1-1 15,7 2-1-15,7-1 0 16,6-7-4-16,11-4-3 16,3-15-7-16,10 2-5 15,-2-21-12-15,3-3-6 16,0-16 0-16,-3-9 1 15</inkml:trace>
  <inkml:trace contextRef="#ctx0" brushRef="#br1" timeOffset="173056.8983">14726 13672 39 0,'-28'-12'35'15,"2"4"1"-15,6 6-1 16,2-3-23-16,18 5-4 16,0 0-3-16,24 3-4 15,4-6-1-15,8-4-3 16,8 3 0-16,1-12-5 15,13 5-4-15,-8-10-7 16,11-1-15-16,-4-5-1 16,-1-2 0-16</inkml:trace>
  <inkml:trace contextRef="#ctx0" brushRef="#br1" timeOffset="173258.9099">15354 13111 38 0,'-19'20'33'0,"-5"18"0"16,0 12-1-16,-7 5-25 15,5 15-1-15,-1 1-2 16,5 10-1-16,2-3-1 16,5-3-4-16,8-5-3 15,0-17-7-15,15-5-17 16,0-12-5-16,3-13 0 15,1-15 0-15</inkml:trace>
  <inkml:trace contextRef="#ctx0" brushRef="#br1" timeOffset="173445.9206">15057 13575 68 0,'-14'6'39'16,"14"-6"-1"-16,-1 12-1 15,16-16-34-15,12-3-2 16,16-5-4-16,5-9-6 15,14 6-9-15,1-10-18 16,12-1-2-16,3-2 1 16,-1 1-1-16</inkml:trace>
  <inkml:trace contextRef="#ctx0" brushRef="#br1" timeOffset="174025.9538">15684 12850 12 0,'-4'-13'28'15,"4"13"2"-15,15 1-7 16,-3-1-12-16,13 16 0 15,3 1-1-15,13 17-1 16,1 5-3-16,7 13-2 16,-3 7 0-16,-2 11-1 15,-6 9-1-15,-10 8-1 0,-16 8 0 16,-18 5 1-16,-18 3 0 15,-10-1 2-15,-12-4-3 16,-2-8-1-16,1-12-1 16,0-20-7-16,18-16-22 15,5-25-6-15,24-17 1 16,-9-19-3-16</inkml:trace>
  <inkml:trace contextRef="#ctx0" brushRef="#br1" timeOffset="174176.9624">16173 13870 58 0,'-1'20'39'16,"-6"-1"-3"-16,-4-6-6 0,-1-7-41 16,12-6-22-16,-9-21-4 15,11 3 0-15,0-4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3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654871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preliminary question on vectors in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momentum questions to the next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date, have HRT and mark outstanding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7240" y="197280"/>
              <a:ext cx="8089200" cy="262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280" y="183600"/>
                <a:ext cx="8116200" cy="264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6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8920" y="0"/>
              <a:ext cx="8127720" cy="5057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6040" y="-9360"/>
                <a:ext cx="8144640" cy="507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34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60600" y="744840"/>
              <a:ext cx="1005120" cy="103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4120" y="681120"/>
                <a:ext cx="1027440" cy="11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40520" y="907200"/>
              <a:ext cx="784080" cy="1229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5400" y="887760"/>
                <a:ext cx="804240" cy="130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16400" y="217800"/>
              <a:ext cx="7215840" cy="5329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4880" y="213840"/>
                <a:ext cx="7232400" cy="533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982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7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510360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3120" y="315360"/>
              <a:ext cx="8701920" cy="645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280" y="298800"/>
                <a:ext cx="8721000" cy="64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40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560" y="210600"/>
              <a:ext cx="3291120" cy="522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600" y="194400"/>
                <a:ext cx="3313080" cy="55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9520" y="2123280"/>
              <a:ext cx="8114760" cy="4206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5840" y="2112120"/>
                <a:ext cx="8132760" cy="422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198560" y="4168080"/>
              <a:ext cx="158400" cy="176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85600" y="4163400"/>
                <a:ext cx="176040" cy="19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51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9040" y="205560"/>
              <a:ext cx="5655600" cy="214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" y="190800"/>
                <a:ext cx="5680080" cy="217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82880" y="1313640"/>
              <a:ext cx="8895960" cy="4633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0640" y="1306800"/>
                <a:ext cx="8912880" cy="465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99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27320" y="119880"/>
              <a:ext cx="8485200" cy="4724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5800" y="109440"/>
                <a:ext cx="8502480" cy="474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670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0520" y="415080"/>
              <a:ext cx="2288520" cy="231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080" y="410040"/>
                <a:ext cx="2310840" cy="233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9880" y="270000"/>
              <a:ext cx="5342760" cy="5007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0160" y="265320"/>
                <a:ext cx="5360040" cy="501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05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3253</TotalTime>
  <Words>197</Words>
  <Application>Microsoft Office PowerPoint</Application>
  <PresentationFormat>On-screen Show (4:3)</PresentationFormat>
  <Paragraphs>39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160</cp:revision>
  <dcterms:created xsi:type="dcterms:W3CDTF">2006-08-16T00:00:00Z</dcterms:created>
  <dcterms:modified xsi:type="dcterms:W3CDTF">2015-04-22T22:46:00Z</dcterms:modified>
</cp:coreProperties>
</file>