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479" r:id="rId6"/>
    <p:sldId id="480" r:id="rId7"/>
    <p:sldId id="4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21:05:48.0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2155 1003 58 0,'0'0'35'15,"0"0"-1"-15,0 0 0 16,-54-62-25-16,54 62-2 16,0 0-2-16,0 0-1 15,0 0 1-15,0 0-3 16,0 0 1-16,0 0-2 15,0 0 3-15,-38 9-4 16,42 75 3-16,-4 24-2 16,2 13 1-16,-20-11-1 15,7 8 2-15,0-5-2 16,5-17-1-16,5-43 1 15,6-22 1-15,-5-31-1 16,24-5 0-16,-9-26 0 16,5-15 0-16,-3-14 1 0,-17 60 0 15,17-75 1-15,-17 75-4 16,13-88 2-16,-8 42-2 15,-1-2 2-15,0 1-3 16,1-1 2-16,-5 48-2 16,4-95 1-16,-4 95 2 15,5-91-1-15,-5 91 1 16,7-74-1-16,-7 74 1 15,0 0-1-15,26-65 0 16,-26 65 0-16,0 0-1 16,48 4 2-16,-48-4 1 15,49 30-1-15,-49-30 1 16,65 34-1-16,-65-34 0 15,80 34 0-15,-80-34 0 16,87 23-1-16,-87-23 0 0,89 4 0 16,-89-4-1-16,88-11 1 15,-88 11 0-15,81-28 0 16,-81 28 0-16,73-33 0 15,-73 33-1-15,58-23 1 16,-58 23 1-16,0 0 0 16,65 39 0-16,-58 22-1 15,-9 27 0-15,-5 14-2 16,-8-12-2-16,14 8-9 15,2-17-24-15,20-22-4 16,14-34 1-16,18-16 0 16</inkml:trace>
  <inkml:trace contextRef="#ctx0" brushRef="#br0" timeOffset="956.0547">3636 1331 96 0,'15'-53'39'0,"-15"53"1"16,0 0-1-16,0 0-34 16,0 0-1-16,-52-21 0 15,16 35-1-15,-7 15-1 16,-1 6 0-16,10 6-1 15,5 9-1-15,13 8 1 16,7-1-1-16,17-3 0 0,8-18 1 16,10-10-1-16,9-9 0 15,9-15 0-15,4-14 1 16,1-13 0-16,1-13 0 15,-5-9 0-15,-45 47 0 16,43-49-1-16,-43 49 1 16,25-58 0-16,-25 58-1 15,15-52-1-15,-15 52 0 16,0 0 0-16,-11-53 0 15,11 53-1-15,-30-19 0 16,10 23 1-16,-4 7 0 16,10 6 1-16,8 3-1 15,17 0 1-15,-11-20-1 16,0 0 1-16,55 0 1 0,-55 0-1 15,62-24 1-15,-62 24-1 16,75-33 1-16,-75 33 0 16,74-35 0-16,-74 35 0 15,69-35 0-15,-69 35 0 16,60-23-1-16,-60 23 2 15,46-1-1-15,-12 22 0 16,-22 15-2-16,-15 17 2 16,-17 8-2-16,6 6 2 15,-5-5-2-15,14-11 2 16,2-25-2-16,11-12 1 15,7-20 1-15,9-13 0 16,6-19 0-16,-30 38 0 16,32-52 1-16,-32 52-1 0,42-67 0 15,-42 67-1-15,39-76 1 16,-39 76-2-16,41-69 2 15,-41 69-2-15,29-58 1 16,-29 58 1-16,0 0 0 16,47-50-1-16,-47 50 0 15,13 28 2-15,-15 11-2 16,4 13 0-16,-11-18 0 15,19 6 0-15,6-26 0 16,-16-14 0-16,0 0 0 16,57-16 0-16,-57 16 0 15,49-33 0-15,-49 33 0 16,52-43 0-16,-52 43 0 0,49-45 0 15,-49 45 0-15,0 0 0 16,64-56 0-16,-64 56 0 16,0 0 0-16,66-14 0 15,-57 37 0-15,-5 27 0 16,-12 19 0-16,-15-8 0 15,14 14-10-15,4-11-10 16,20-14-20-16,7-28-1 16,17-9 0-16,2-20 0 15</inkml:trace>
  <inkml:trace contextRef="#ctx0" brushRef="#br0" timeOffset="1674.0958">5119 1410 99 0,'-8'31'39'0,"9"-13"0"16,18-7-1-16,0-13-32 15,18-8-1-15,4-8-1 16,-41 18-1-16,53-26 1 15,-53 26-2-15,62-35 1 16,-62 35-1-16,57-41 0 16,-57 41 0-16,0 0-1 15,59-66-2-15,-59 66 2 16,0 0-1-16,11-46 1 15,-11 46 0-15,0 0-1 16,-29-6 0-16,-23 22 1 0,-8 20 2 16,-7 9-3-16,12 11 0 15,12 4-2-15,29-4 2 16,20-19 0-16,25-18 2 15,20-14-2-15,14-16 0 16,12-12 0-16,-77 23 0 16,89-35 0-16,-39 10 0 15,4 2 0-15,-7-3 0 16,-47 26 0-16,92-49 0 15,-92 49 0-15,80-41 0 16,-80 41 0-16,90-31 0 16,-68 27 0-16,-7 24 0 15,-24 9 0-15,-14 20 0 16,-12 8 0-16,5 2 0 0,3-5 0 15,19-13 0-15,9-12 0 16,10-18 0-16,8-18 0 16,11-20 0-16,-30 27 0 15,0 0 0-15,62-73 0 16,-62 73 0-16,49-65 0 15,-49 65 0-15,54-72 0 16,-54 72 0-16,49-68 0 16,-49 68 0-16,44-52 0 15,-44 52 0-15,25-38 0 16,-6 41 0-16,-5 14 0 15,-4 24 0-15,-5 12 0 16,4 7 0-16,11-5-8 0,3-28-25 16,29-18-7-16,0-20-1 15,-52 11 0-15,73-28 0 16</inkml:trace>
  <inkml:trace contextRef="#ctx0" brushRef="#br0" timeOffset="1891.1082">6776 940 115 0,'0'0'42'0,"0"0"1"16,14-64-2-16,-14 64-34 16,0 0-4-16,0 0 1 15,-38 59-4-15,26 27 0 16,-5 21 0-16,12 6 0 0,0-22-5 15,9-14-4 1,19-16-31-16,-6-19-1 0,7-19 1 16,-12-13-2-16</inkml:trace>
  <inkml:trace contextRef="#ctx0" brushRef="#br0" timeOffset="2409.1378">6733 1316 127 0,'0'0'41'0,"0"0"1"15,0 0-2-15,-37-50-39 16,37 50 0-16,0 0-1 16,0 0-1-16,31-46-1 15,-31 46 1-15,54-16-2 16,-54 16 0-16,86-24 1 0,-86 24-1 15,85-21 2-15,-85 21 1 16,86-15 1-16,-86 15 0 16,77-2 2-16,-77 2 0 15,51 16 0-15,-16 16 1 16,-29 12 0-16,-18 14-4 15,-26-10 0-15,13 7 0 16,4-4 0-16,20-8 0 16,16-17 0-16,12-8 0 15,12-15 0-15,12-11 0 16,9-13 0-16,-60 21 0 15,64-32 0-15,-64 32 0 16,73-44 0-16,-73 44 0 0,63-54 0 16,-63 54 0-16,59-52 0 15,-59 52 0-15,39-47 0 16,-39 47 0-16,0 0 0 15,0 0 0-15,57-40 0 16,-57 40 0-16,-5 22 0 16,-13 10 0-16,-7 7-2 15,7 6-5-15,10-1-12 16,-2-17-20-16,32-22-2 15,-3-13 1-15,-19 8 0 16</inkml:trace>
  <inkml:trace contextRef="#ctx0" brushRef="#br0" timeOffset="2951.1688">7902 1243 121 0,'49'-29'42'16,"-49"29"0"-16,22 1-3 15,-24 11-37-15,-10 19 1 16,-13 11-1-16,1 6 0 15,5-3-2-15,9 0 2 16,1-10-2-16,12-12 0 16,-1-10 0-16,-2-13 0 15,15-2 0-15,-4-12 0 16,-11 14 0-16,0 0 0 15,0 0 0-15,35-67 0 16,-35 67 0-16,26-48 0 16,-26 48 0-16,23-53 0 15,-23 53 0-15,24-51 0 0,-24 51 0 16,0 0 0-16,23-52 0 15,-23 52 0-15,0 0 0 16,0 0 0-16,0 0 0 16,0 0 0-16,50-38 0 15,-50 38 0-15,0 0 0 16,0 0 0-16,66 6 0 15,-66-6 0-15,50-9 0 16,-50 9 0-16,59-21 0 16,-59 21 0-16,65-32 0 15,-65 32 0-15,67-36 0 16,-67 36 0-16,60-23 0 15,-60 23 0-15,47-1 0 16,-58 10 0-16,40 22 0 0,-8 20 0 16,-13 16 0-16,-1 11 0 15,-6-16-11-15,1-8-20 16,25-12-14-16,2-33 2 15,22-11 0-15,-3-15 1 16</inkml:trace>
  <inkml:trace contextRef="#ctx0" brushRef="#br0" timeOffset="3087.1766">8952 1313 135 0,'0'0'44'0,"-23"-2"-1"16,23 2-10-16,0 0-47 15,0 0-27-15,0 0-3 0,-34 16 0 16,39-4-2-16</inkml:trace>
  <inkml:trace contextRef="#ctx0" brushRef="#br1" timeOffset="8103.4635">2606 1960 83 0,'0'0'35'0,"0"0"-1"15,0-11-8-15,0 11-18 16,0 0-5-16,17 3 0 15,-5-5-2-15,7 1 0 16,3-4 0-16,8 2 0 16,6-3 0-16,6-1-1 15,7-1 0-15,3 0 1 16,5 1-2-16,6-1 2 15,3 2-2-15,5 0 2 0,8 1-3 16,2-2 3-16,6 0 0 16,4 2-1-16,2-1 1 15,4 2-1-15,3 1 0 16,5 2 1-16,-4 2-1 15,4 4 1-15,-4 1-1 16,2 3-1-16,0 1 3 16,2-1-3-16,-1-1 3 15,1-1-3-15,2-4 2 16,2-1-2-16,1-4 4 15,5-1-2-15,2-3-1 16,-1-1 2-16,-3 0-2 16,3-1 2-16,-5 1-1 15,3 2 0-15,-3 2-1 0,-1 1 0 16,-2 2 1-16,-3 0-1 15,-2 0 0-15,-1 1 0 16,0-1 0-16,1-1 0 16,-1-2 1-16,-1-3-1 15,1 0 0-15,0-1 0 16,-5-3 0-16,1 2 0 15,-3-1 0-15,-5 1 0 16,-4 0 0-16,-5 3 0 16,-5 4 0-16,-5-1 0 15,-4 1 0-15,-2 2 0 16,-8 0 0-16,1 0 0 15,-7-1-1-15,-5 1 1 0,-7-2 0 16,-3 1 0-16,-7-2 0 16,-3 0 0-16,-7-1 0 15,-5 1 0-15,-2 1 0 16,-12 1 0-16,16-4 0 15,-16 4 0-15,9 3-1 16,-9-3 1-16,0 0-1 16,14 17 1-16,-14-17-1 15,11 18 1-15,-11-18-2 16,11 15-4-16,5-6-28 15,-16-9-2-15,27-5 1 16,-13-11-3-16</inkml:trace>
  <inkml:trace contextRef="#ctx0" brushRef="#br2" timeOffset="12513.7158">1280 2746 61 0,'11'-8'36'0,"-11"8"-1"15,0 0-1-15,-6 13-10 16,8 8-19-16,-13 8-1 16,-2 10-1-16,-5 6 0 15,-3 12-1-15,-7 3 0 16,1 2 0-16,-2-3-1 15,3-4 1-15,5-13-1 16,6-7-1-16,7-17 1 16,8-18 0-16,14-8-1 15,4-18 0-15,7-11 0 16,1-10 1-16,2-11-1 15,1-6 1-15,-3-3-1 0,-1-1-1 16,-7 4 1-16,-2 10 0 16,-6 8 0-16,-1 9 0 15,-7 13 1-15,0 14-1 16,-2 10 2-16,-7 16 0 15,2 5-1-15,4 5 2 16,4 2-2-16,5-1 1 16,10-1-1-16,13-9 0 15,10-10 1-15,11-9-2 16,9-13 0-16,7-5 0 15,5-10 0-15,-2-1 0 16,-2-1 0-16,-14 3-1 16,-8 12 2-16,-14 12-2 0,-14 16 2 15,-14 21 1-15,-17 15-2 16,-11 12 1-16,-4 11-1 15,-2 5 0-15,3 1-2 16,1-8-1-16,19-2-5 16,4-29-27-16,29 1-4 15,5-26 0-15,23-1 0 16</inkml:trace>
  <inkml:trace contextRef="#ctx0" brushRef="#br2" timeOffset="13377.7652">2408 2922 98 0,'2'-28'38'0,"-16"0"1"15,1 17-1-15,-16 3-32 0,0 22 0 16,-5 7-2-16,3 12 0 16,-3 8-1-16,9 8 0 15,1 1-1-15,12 4-1 16,6-5 0-16,15-8 0 15,11-12-1-15,12-14 0 16,10-13 0-16,7-15-1 16,4-10 1-16,-1-13-1 15,0-11 1-15,-8-5 0 16,-10-2 0-16,-11 1 0 15,-13 5 0-15,-8 7 0 16,-12 6 0-16,-7 11 0 16,-7 13 0-16,0 6 0 15,5 9 0-15,0 5 0 0,13 4 1 16,5 4 0-16,12-3-1 15,11-5 1-15,12-3-1 16,6-4 1-16,6-5-1 16,5-2 1-16,-3-2-1 15,-1-3 0-15,-7 5 1 16,-8 3-1-16,-5 5 0 15,-11 13 1-15,-5 6-1 16,-9 8 0-16,-7 6 1 16,-4 8-1-16,-3 3 0 15,-2 0 0-15,1-4 0 16,1-9-1-16,2-6 1 15,8-9 0-15,2-19 0 16,11 3-1-16,5-19 1 16,2-8 0-16,5-5-1 0,1-6 1 15,2-3 0-15,-4 0 0 16,-1 1 0-16,-3 6 0 15,-6 5 0-15,-4 10 1 16,0 2 0-16,-8 14 0 16,0 0-1-16,0 0 0 15,5 15 1-15,-4-1-2 16,-1 5 2-16,5-1-2 15,1 3 1-15,6-3 0 16,1-4 0-16,6-6 0 16,2-7 1-16,6-6-1 15,1-6 1-15,1-4 0 0,0-12-1 16,-1 0 2-16,-3-3-2 15,0 2 0-15,-3 0 0 16,-4 5 0-16,-4 5 0 16,-1 6 0-16,-13 12 0 15,11 11 0-15,-9 10 0 16,-5 7 0-16,-2 8 0 15,-2 4-2-15,1 5 0 16,0-2-1-16,7 0-4 16,-12-24-23-16,33 10-4 15,-9-24-6-15,19 0-1 16,-2-20-1-16</inkml:trace>
  <inkml:trace contextRef="#ctx0" brushRef="#br2" timeOffset="14075.8051">3646 2900 96 0,'-9'22'38'16,"0"-7"2"-16,10 8-3 16,-1-9-32-16,14 0-2 15,3-4-1-15,6-4 1 16,5-6-2-16,5-7 0 15,0-9 0-15,0-4 1 16,-4-3 0-16,-5-6 0 16,-7-3-1-16,-5 1 1 15,-11 0-1-15,-7 7-1 16,-8 4 0-16,-8 10 0 15,-3 10 0-15,-8 15 0 0,0 11 2 16,-2 11-1-16,2 10 0 16,2 8 2-16,8 1-1 15,8-3-1-15,11-3 1 16,14-10-2-16,12-12 0 15,15-14 0-15,13-16 0 16,11-13 0-16,10-12 0 16,3-10 0-16,0-12 0 15,-3-1 1-15,-7-3-1 16,-10 5 1-16,-13 9-1 15,-12 6 1-15,-11 11-1 16,-18 22 1-16,0 0-1 16,-23 21 2-16,3 11-2 15,-4 7-2-15,1 8 2 0,1 3 0 16,3-2 0-16,9-5-1 15,9-5 1-15,10-16-1 16,6-12 2-16,8-12-1 16,6-14 0-16,2-11 1 15,5-11-1-15,-1-3 2 16,1-5-2-16,-5 0 0 15,-4 4 0-15,-6 9 0 16,-6 7 0-16,-1 9 0 16,-14 17 0-16,13 7 0 15,-11 14 0-15,-2 5 0 16,2 8 0-16,1 2 0 15,6 0 0-15,6-6-3 16,8-4-2-16,8-22-5 16,28 2-21-16,-9-35-3 0,24 1-8 15,-7-23 2-15,11 0-1 16</inkml:trace>
  <inkml:trace contextRef="#ctx0" brushRef="#br2" timeOffset="14248.815">5214 2354 112 0,'-22'34'39'0,"-15"12"2"15,3 27-1-15,-4 7-36 16,1 7-1-16,3 2-2 16,7 3 0-16,12-6-4 15,5-17-1-15,17 2-27 16,-5-29-9-16,16-9 0 15,-8-24-1-15</inkml:trace>
  <inkml:trace contextRef="#ctx0" brushRef="#br2" timeOffset="14782.8456">4918 2857 119 0,'-14'9'42'0,"14"11"-1"15,0-20 1-15,24 14-39 16,1-15-1-16,12-5 0 15,5-4-1-15,3-5 0 16,4-1 1-16,-4-6-2 16,0 5 0-16,-9-2 0 15,-6 6 0-15,-9 4 0 16,-6 3 0-16,-15 6 0 0,11 7 0 15,-13 4 0-15,-5 6 0 16,-2 6 0-16,0 6 0 16,-2 0 0-16,3 3 0 15,4-1 0-15,2-1 0 16,8-5 0-16,7-6 0 15,10-9 0-15,6-7 0 16,14-7 0-16,0-7 0 16,8-7 0-16,-3-8 0 15,3-3 0-15,-4-2 0 16,-8-3 0-16,-4 2 0 15,-10 4 0-15,-6 3 0 0,-5 7 0 16,-14 18 0-16,0 0 0 16,0 0 0-16,-21 33 0 15,2-1 0-15,1 5 0 16,0 6 0-16,5-4 0 15,8 0-2-15,6-10-4 16,16-5-1-16,2-21-9 16,27 7-18-16,-9-26-5 15,14 4 1-15,-4-19-2 16</inkml:trace>
  <inkml:trace contextRef="#ctx0" brushRef="#br2" timeOffset="15284.8743">6084 2830 117 0,'1'-22'38'0,"-1"22"3"15,0 0 0-15,-15 11-33 16,-4 7-3-16,-1 8-2 0,-4 5-1 15,4 4-2-15,-3 1 0 16,7 1 0-16,1-5 0 16,7-4 0-16,3-11 0 15,9-6 0-15,10-11 0 16,1-11 0-16,8-6 0 15,2-12 0-15,8-6 0 16,-2-5 0-16,3-3 0 16,-3 4 0-16,-6 4 0 15,-1 8 0-15,-8 7 0 16,-3 9 0-16,-13 11 0 15,3 9 0-15,-8 7 0 16,0 4 0-16,-2 1 0 16,6-1 0-16,3 0 0 0,7-7 0 15,8-8 0-15,9-10 0 16,5-4 0-16,6-7 0 15,4-4 0-15,-2-1 0 16,-1-4 0-16,-3 3 0 16,-4 2 0-16,-6 5 0 15,-9 3 0-15,-4 9 0 16,-12 3 0-16,5 22 0 15,-8 4 0-15,-4 6 0 16,-1 10 0-16,-3 3 0 16,4 6 0-16,2-6 0 15,8 3-8-15,-5-24-10 16,19 12-8-16,-17-36-6 0,28 17-10 15,-8-28-1-15,11-2 0 16,-1-13 4-16</inkml:trace>
  <inkml:trace contextRef="#ctx0" brushRef="#br2" timeOffset="15736.9001">7703 2755 114 0,'0'0'41'0,"-3"14"1"16,-11-9-5-16,3 21-33 15,0 3-1-15,-1 6-1 0,1 6 0 16,1 3-1-16,6 1-1 16,2-3-1-16,12-1-4 15,-2-21-25-15,20 6-8 16,-6-19-3-16,12-3 1 15,-3-21-1-15</inkml:trace>
  <inkml:trace contextRef="#ctx0" brushRef="#br2" timeOffset="15893.9091">7695 2527 111 0,'-27'-11'40'0,"2"1"-3"15,25 10-1-15,0 0-42 16,14-4-29-16,29 9-3 0,5-15-1 15,21 10-1-15</inkml:trace>
  <inkml:trace contextRef="#ctx0" brushRef="#br2" timeOffset="16218.9277">8326 2625 105 0,'-32'16'39'0,"1"14"3"16,-12-14-2-16,14 0-34 15,-4 4-1-15,9 0 0 16,5-1-2-16,15 0 0 15,11-6-1-15,9 4 1 16,12-7-3-16,10-1 2 16,5-2-2-16,2 3 0 0,-2-3 0 15,-6 3 0-15,-8 3 0 16,-9-1 0-16,-11 7 0 15,-14 2 0-15,-12 6-2 16,-10-6 1-16,-4 9-1 16,-6-7 0-16,0 4-3 15,-7-12-2-15,16 7-23 16,-14-16-6-16,20 7-5 15,-2-16 1-15,24 3-2 16</inkml:trace>
  <inkml:trace contextRef="#ctx0" brushRef="#br2" timeOffset="16702.9554">9583 2577 103 0,'-18'0'37'15,"0"19"3"-15,-16-11-11 16,5 19-23-16,-9 5-2 16,6 5 1-16,2-3-3 15,8 6 1-15,7-3-1 16,13-5-2-16,14-5-2 15,11-10-5-15,25 1-30 0,-3-19-2 16,19 3 0 0,-4-18 0-16</inkml:trace>
  <inkml:trace contextRef="#ctx0" brushRef="#br2" timeOffset="17365.9933">10011 2620 99 0,'-35'-5'38'0,"6"18"2"16,-13-7-5-16,4 18-29 15,3 5-1-15,4 9 1 16,2 3-2-16,7 2 0 16,7 1-2-16,10-4 1 15,12-4-1-15,14-8-2 16,12-10 1-16,13-12-2 0,7-13 1 15,7-9 0-15,2-8 0 16,-2-10 0-16,-7-3-1 16,-9-4-1-16,-11-1 1 15,-14 2-1-15,-14 4 1 16,-8 5-1-16,-9 8 2 15,-9 6-1-15,-2 7 1 16,1 7 0-16,1 5 0 16,7 5 1-16,14-7-1 15,-2 16 1-15,17-10 0 16,12-1-1-16,6-3 1 15,7-2 0-15,5-1 0 16,1-3 0-16,-3 3 0 16,-5 5 0-16,-8 3 0 0,-8 5 1 15,-7 8-1-15,-10 9 1 16,-8 1-2-16,-4 5 1 15,-3 4 0-15,-4-4 0 16,5-2-1-16,0-7 0 16,1-7 0-16,8-19 0 15,0 0 0-15,24-14 1 16,-3-12-1-16,3-8 0 15,8-7 0-15,2-2 0 16,3-7 0-16,0 6 0 16,-3 5 0-16,-4 11-1 15,-3 8 1-15,-6 14 0 16,-7 13 1-16,-5 9 1 15,-6 14-4-15,-4 4 2 0,3 8-2 16,0 1-1-16,12 3-4 16,-5-23-22-16,23 15 4 15,-5-31-9-15,25 7-7 16,-3-25-1-16,16 1 2 15</inkml:trace>
  <inkml:trace contextRef="#ctx0" brushRef="#br2" timeOffset="17696.0122">11277 2544 106 0,'-32'-8'40'16,"5"22"1"-16,-14-6-1 16,11 12-34-16,-4 6-2 15,8 4 0-15,5 0-2 16,7 0 1-16,12-5-2 0,12-6 1 15,12-8-2-15,8-4 2 16,7-5-2-16,5-5 0 16,1-2 0-16,-1 1 0 15,-6-1 0-15,-5 3 0 16,-12 6 0-16,-19-4 0 15,9 25 1-15,-20-4-1 16,-7 4 0-16,-3 0-1 16,-2 3 1-16,-1-3-2 15,7-4-2-15,5-25-24 16,22 24-4-16,-8-35-4 15,25 9-5-15,1-18 0 16,16 3-2-16</inkml:trace>
  <inkml:trace contextRef="#ctx0" brushRef="#br2" timeOffset="18035.0316">11679 2672 100 0,'1'15'40'0,"-1"-15"1"16,13 9-1-16,-13-9-34 15,34-5-2-15,-2-6-1 16,1-2-1-16,2-5 1 16,-3-1-2-16,-1-1 0 15,-5-2 0-15,-10-3-1 16,-7 4 0-16,-8 2 0 0,-9 4-1 15,-10 6-1-15,-6 7 0 16,-6 12 0-16,-4 5-1 16,1 11 1-16,-1 6 1 15,2 7 0-15,6-2 1 16,8 2 0-16,7-6 1 15,11-3-2-15,7-14-2 16,21 5-26-16,-11-28-3 16,21 3-6-16,-4-15-5 15</inkml:trace>
  <inkml:trace contextRef="#ctx0" brushRef="#br2" timeOffset="18816.0763">12310 2611 107 0,'-7'-26'36'0,"7"26"-7"16,-11-20-2-16,11 20-22 0,-13-6-1 15,13 6-1-15,-16 19 0 16,4 6 1-16,-2 3-1 16,0 12 0-16,-1 6 0 15,1 2 0-15,3 3-1 16,3-3 0-16,4-7 0 15,4-5-1-15,4-10 0 16,5-10 1-16,2-12-1 16,6-14-1-16,-2-10 1 15,2-11 0-15,0-6 0 16,-3-8-1-16,-4-6 1 15,0-1-1-15,-7-3 0 16,0 5 0-16,-6 9 0 16,-1 8 1-16,-2 6-1 0,3 8 0 15,3 6 0-15,0 13-1 16,26 0 0-16,-3 4-3 15,13 6-1-15,4-12-25 16,19 19-4-16,-9-20-6 16,13 10 0-16,-11-14-1 15</inkml:trace>
  <inkml:trace contextRef="#ctx0" brushRef="#br2" timeOffset="19141.0948">12830 2455 96 0,'-7'12'39'16,"-9"-8"0"-16,10 17 0 15,-10 5-32-15,11 4-1 16,0 4-2-16,2 5 1 0,1 3-1 16,3-1 0-16,-1-2-2 15,5 2 1-15,-1-12-1 16,6-4-1-16,2-11 0 15,5-12-1-15,6-11 1 16,5-6-1-16,3-14 0 16,5-9-1-16,-5-4 1 15,3-7-1-15,-4-2 1 16,-4 6-3-16,-6 5 2 15,-6 3-4-15,-2 13 0 16,-29-10-25-16,32 37-3 16,-17-18-3-16,13 25-4 0,-11-10-2 15</inkml:trace>
  <inkml:trace contextRef="#ctx0" brushRef="#br2" timeOffset="19859.1359">13305 2560 101 0,'1'14'41'16,"-1"-14"0"-16,8 15-1 16,-8-15-34-16,33 3-3 15,-2-5 0-15,8 0 0 16,4-8-1-16,-1 0-1 15,0-4 0-15,-6-1 0 16,-4-4 0-16,-8-1-1 0,-10-2 1 16,-9 3-1-16,-11-1 0 15,-8 5 0-15,-9 7 0 16,-6 7 0-16,-7 10 0 15,-3 12 0-15,-5 9 0 16,2 5 0-16,5 7 0 16,8 3 2-16,11-2-2 15,12-2 1-15,15-6-1 16,17-11-1-16,18-7-1 15,11-10-2-15,17-3-2 16,-1-22-25-16,24 14-3 16,-19-23-9-16,7 9 3 15,-18-13 0-15,0 5 34 16,-22 0 4-16,-17-1 4 0,-9 17 26 15,-30-20 6-15,13 30 5 16,-38-21 1-16,10 27 0 16,-16-2-31-16,7 10-4 15,-3 7 0-15,4 6-1 16,3 6-1-16,9 2 0 15,8-3-1-15,11-1 0 16,12-6-2-16,12-11 0 16,9-9 0-16,15-12 0 15,8-15 0-15,6-13 0 16,4-13 0-16,5-12 0 15,-3-6 0-15,-3-5 0 16,-4 2 0-16,-11 2 0 16,-8 9 0-16,-10 12 0 0,-13 18 0 15,-13 18 0-15,-15 19 0 16,-12 24 0-16,-5 18 0 15,-5 15 0-15,3 8-2 16,1 2 1-16,16 12-27 16,2-30 0-16,35 9 7 15,0-40-9-15,35 2-5 16,-4-31-10-16,24-8 2 15</inkml:trace>
  <inkml:trace contextRef="#ctx0" brushRef="#br2" timeOffset="20460.1703">15486 1845 71 0,'-34'-5'40'15,"-3"18"-1"-15,-20 8 1 16,6 24-11-16,-19 10-24 0,2 21-1 16,-1 14-1-16,1 17 0 15,12 3 0-15,12 10-1 16,17-4 0-16,19-9-2 15,22-9-1-15,20-22-4 16,39-7-26-16,-5-33-3 16,30-5-8-16,-8-27 1 15</inkml:trace>
  <inkml:trace contextRef="#ctx0" brushRef="#br2" timeOffset="20727.1856">15703 2582 97 0,'0'0'41'0,"-9"-12"-1"15,9 12-1-15,-10 14-36 16,1 2-1-16,-1 5 1 16,-4 11 1-16,0 3-2 15,1 7 0-15,1 0-1 16,7 0-1-16,5-8-3 15,-6-19-25-15,29 6-12 16,-5-26 1-16,14-2-2 16,-5-24-1-16</inkml:trace>
  <inkml:trace contextRef="#ctx0" brushRef="#br2" timeOffset="20882.1944">15702 2170 108 0,'-20'-10'40'16,"-2"-1"1"-16,22 11-4 15,-16 17-40-15,16-17-29 16,13 7-7-16,3-1-1 16,14 9-1-16</inkml:trace>
  <inkml:trace contextRef="#ctx0" brushRef="#br2" timeOffset="21242.215">15976 2599 98 0,'-9'12'39'15,"15"6"2"-15,-6-18-2 16,39 2-35-16,-3-7-1 16,15-3-1-16,6-5 0 15,2-2-1-15,2-5 0 16,-5 3 0-16,-8-1-1 15,-14 3 1-15,-13 1-1 16,-19 2 0-16,-17 5 2 16,-14 8-1-16,-12 4 0 15,-9 9 0-15,-9 4 1 16,-3 9 0-16,5 4-1 0,6 4 3 15,12 2-2-15,16-5 0 16,21-3-1-16,19-7-2 16,27-7-5-16,4-21-24 15,39 13 4-15,-4-26-16 16,26 3-1-16,-3-14-4 15,14 1 3-15</inkml:trace>
  <inkml:trace contextRef="#ctx0" brushRef="#br2" timeOffset="21996.2582">17424 2099 90 0,'-1'34'35'0,"-17"1"-4"15,17 24 2-15,-13 2-28 16,3 11-1-16,2 2-1 15,2 2 2-15,2-2-3 16,1 0-1-16,4-4-4 16,-6-24-23-16,15 2-11 15,-8-21 2-15,11-4-2 0</inkml:trace>
  <inkml:trace contextRef="#ctx0" brushRef="#br2" timeOffset="22196.2696">17233 2527 90 0,'-17'-15'39'15,"-5"-6"-1"-15,22 21 1 16,0 0-35-16,0 0-2 16,25-11-1-16,8 9-2 15,14 1-2-15,10-7-3 16,20 15-21-16,-11-24-3 15,20 17-5-15,-13-17-3 16,7 14 2-16</inkml:trace>
  <inkml:trace contextRef="#ctx0" brushRef="#br2" timeOffset="22514.2878">17928 2390 31 0,'0'0'36'0,"-29"0"1"15,10 18-5-15,-22-17-14 16,18 28 10-16,-16-15-2 16,17 24-20-16,-5-3-2 15,10 5 1-15,5 0-1 16,10-1 0-16,10-2-1 15,11-5 0-15,9-9-1 16,9-8 1-16,4-10-2 16,3-8-3-16,-1-14 2 15,-3-7-2-15,-5-9 2 0,-12-3-2 16,-10-5 1-16,-10-2-1 15,-12 7 2-15,-9 0-1 16,-7 12 0-16,-7 6 0 16,1 11-1-16,0 6 0 15,8 12-2-15,6-3-3 16,24 14-11-16,-7-22-13 15,37 7-8-15,1-16-2 16,21 2 0-16</inkml:trace>
  <inkml:trace contextRef="#ctx0" brushRef="#br2" timeOffset="22731.3002">18660 1808 74 0,'-18'-24'40'15,"-2"23"-1"-15,-18 11 2 16,7 29-15-16,-9 13-23 15,2 15-2-15,1 10 1 16,1 13-2-16,5 6 1 16,8 3-2-16,6-4-2 15,8-11-3-15,17 2-24 16,-4-29-9-16,10-4-1 15,-4-26-2-15</inkml:trace>
  <inkml:trace contextRef="#ctx0" brushRef="#br2" timeOffset="22895.3096">18199 2393 97 0,'-10'-16'40'0,"10"16"1"15,17-10-2-15,15 6-39 16,7 1-5-16,9-8-24 15,16 16-9-15,-3-10 0 16,12 15-2-16</inkml:trace>
  <inkml:trace contextRef="#ctx0" brushRef="#br2" timeOffset="23315.3336">19071 2403 85 0,'0'0'39'15,"-32"-22"1"-15,9 22 1 0,-14-8-35 16,2 15-2-16,-6 6 0 15,0 12 0-15,-2 7 0 16,4 5-1-16,5 4-1 16,5-2 2-16,10 1-2 15,9-6 1-15,10-8-3 16,15-8 1-16,13-15-1 15,14-10 1-15,8-10-1 16,4-7-2-16,2-12 3 16,-3-2-3-16,-6-4 3 15,-7 3-1-15,-11 6 1 16,-13 5-1-16,-10 9 0 15,-6 19 0-15,-12-1-1 0,-2 17 1 16,-1 12 0-16,0 3 0 16,2 7 0-16,5-1-1 15,11 0-1-15,8-13-1 16,15-6-1-16,8-22-2 15,21-2-10-15,-6-36-11 16,25 1-13-16,-11-21-1 16,17-2 1-16,-12-18 0 15</inkml:trace>
  <inkml:trace contextRef="#ctx0" brushRef="#br2" timeOffset="23458.3418">19739 1816 104 0,'-36'45'40'0,"4"27"1"0,-11 4-1 16,14 13-38-16,-4 7-1 15,9 2-4-15,25 7-29 16,-16-17-6-16,14-4-2 16,-5-17 0-16</inkml:trace>
  <inkml:trace contextRef="#ctx0" brushRef="#br2" timeOffset="23743.3581">17901 3096 106 0,'-70'19'42'15,"27"-23"1"-15,43 4-2 16,31-31-36-16,42-2-3 15,40-8 0-15,27 2 0 16,20-4 0-16,16 5-1 16,7 6-1-16,-6 4-2 15,-4 20-27-15,-31-14-1 16,-3 26-8-16,-36-15-3 15,-15 14-3-15,-30-11 1 16</inkml:trace>
  <inkml:trace contextRef="#ctx0" brushRef="#br2" timeOffset="24765.4165">20317 2379 89 0,'-19'13'38'15,"0"17"0"-15,-9-10-1 16,9 14-32-16,-10-1-2 15,10 2 1-15,0-2-2 16,5-3 2-16,5-2-3 16,4-7 2-16,5-5-3 15,5-5 2-15,-5-11-2 16,17 7 1-16,-5-15-1 15,1-7 0-15,-1-11 1 0,2-3-2 16,-2-10 2-16,0-2-2 16,-2-1 2-16,-2 4-1 15,-2 5 0-15,-1 7 0 16,-3 10 0-16,-2 16 0 15,0 0 0-15,6 19 1 16,-4 7-1-16,5 2 0 16,2 4 1-16,6 0 0 15,8-2 0-15,9-8 0 16,7-8 0-16,10-13 0 15,5-12 0-15,3-7 1 16,2-10-1-16,-2-5 0 0,-5-6 0 16,-8 2 0-16,-9 2 0 15,-10 5 0-15,-7 9-1 16,-12 8 0-16,-6 13 0 15,0 0 0-15,-22 28 0 16,4 3-1-16,-3 6 1 16,-1 6-2-16,4 4 0 15,0-4-2-15,11 3-2 16,-9-23-23-16,37 15-6 15,-7-27-4-15,23 0-1 16,-2-20-2-16</inkml:trace>
  <inkml:trace contextRef="#ctx0" brushRef="#br2" timeOffset="25637.4664">21157 2401 99 0,'-11'3'40'16,"-13"-4"-1"-16,7 20 0 15,-6 0-34-15,1 7-1 16,-3 5-1-16,7 4 1 15,1 5-2-15,6-3 1 16,5-2-2-16,6-5 2 16,9-5-2-16,9-8 1 15,7-10-2-15,4-12-1 16,6-9 0-16,3-9-1 15,2-9 1-15,-3-11-2 16,-4-4 0-16,-3-4-1 16,-5 3 1-16,-10-1 0 15,-6 9 1-15,-4 5 0 0,-9 11 2 16,-1 10-1-16,5 14 2 15,-19 0 0-15,10 11 0 16,3 7 1-16,5 1-1 16,5 4 0-16,7-4 1 15,5 0-1-15,9-5 1 16,7-4-1-16,6-5 1 15,1-5 0-15,2-4-1 16,-3 0 1-16,-4-5 0 16,-4 5-1-16,-9-1 0 15,-8 5 0-15,-13 0 0 16,10 18-1-16,-15 1 1 15,-4 3-1-15,-2 6 0 16,-1 1 0-16,-1 4-1 0,1-3 3 16,3-1-3-16,4-8 2 15,3-6-1-15,2-15 0 16,15 3 1-16,0-13-1 15,7-15 0-15,4-3 0 16,3-9 0-16,0-4 0 16,2-1 1-16,-6 4-1 15,-1 2 1-15,-6 7 0 16,-3 8 0-16,-6 7-1 15,-9 14 1-15,0 0-1 16,4 25 0-16,-11 0 2 16,0 5-2-16,-2 7 0 15,2 2 0-15,0 1 0 0,1 0 0 16,1-9 0-16,5-4 0 15,3-7 0-15,4-7 0 16,5-11 0-16,7-5 0 16,4-9-5-16,7-8 2 15,-1-5-2-15,5-5 2 16,-1-4-2-16,1 0 2 15,-6 2 0-15,-4 2 1 16,-7 7 2-16,-7 7 0 16,-10 16 0-16,0 0 0 15,0 0-1-15,-19 23-1 16,2-21-22-16,11 35 7 15,-18-21-8-15,21 20-8 16,-8-15-6-16,11 6-1 0,-4-9 1 16</inkml:trace>
  <inkml:trace contextRef="#ctx0" brushRef="#br2" timeOffset="26204.4988">22012 2469 87 0,'4'-27'38'0,"-4"27"0"16,11-16 1-16,-2 20-31 15,-9-4-2-15,9 17 0 16,-9 1-1-16,4 9-2 16,-8 4 0-16,4 5 1 15,-3 0-2-15,-1 0 1 16,1 0-2-16,-1-6-1 15,7 0-5-15,-3-30-24 16,9 24-10-16,-9-24-1 16,19-1-2-16,-8-15-2 15</inkml:trace>
  <inkml:trace contextRef="#ctx0" brushRef="#br2" timeOffset="27176.5544">22224 2536 95 0,'-4'19'37'16,"4"-19"-1"-16,33 7-1 15,-8-11-32-15,9-4 0 16,2-5 1-16,7 0-1 15,-5-9 1-15,-1 2-1 16,-6-7 0-16,-5 3 0 16,-8-5-1-16,-7 2 0 0,-11 1 0 15,-9 3-1-15,-6 3 0 16,-5 9 0-16,-8 4-1 15,-4 10 1-15,-5 12-1 16,-1 11 1-16,3 7-1 16,2 7 1-16,5 3-1 15,8 1 0-15,11-3 0 16,11-2 1-16,15-11-2 15,8-10 0-15,16-8-1 16,1-12-1-16,15-4-3 16,-3-14-3-16,9 8-3 15,-14-26-10-15,10 18-16 16,-20-17 1-16,7 23 9 15,-26-20 3-15,-2 15 23 0,-3 5 5 16,-13-4 5-16,-2 18 12 16,0 0 15-16,0 16 1 15,-15-15-7-15,16 30-2 16,-9-9-20-16,-1 7-2 15,-3 1-1-15,3 2-1 16,0-4 0-16,1-3 0 16,2-4-1-16,5-6 1 15,1-15-2-15,10 8 0 16,5-18 0-16,8-7 0 15,4-10 0-15,7-4-1 16,0-6 1-16,2-2-2 16,-1 2 2-16,-5 5-1 15,-6 6 1-15,-5 9-1 0,-5 11 1 16,-14 6-1-16,4 23 0 15,-8 3 0-15,-3 4 0 16,2 4-1-16,3 1 0 16,2-5-2-16,10-3-3 15,3-22-8-15,25 8-11 16,-9-34-10-16,29 4-5 15,-2-25-1-15,13 3 0 16</inkml:trace>
  <inkml:trace contextRef="#ctx0" brushRef="#br2" timeOffset="27364.5652">23617 1958 113 0,'-26'35'39'0,"-16"7"2"0,8 21-3 15,-13 0-32-15,9 14-4 16,4 2 0-16,5 0-1 15,7-5-2-15,6-8-2 16,17 6-28-16,-9-29-6 16,17-4-3-16,-8-26-1 15</inkml:trace>
  <inkml:trace contextRef="#ctx0" brushRef="#br2" timeOffset="28431.6262">23301 2414 116 0,'-6'10'39'16,"17"12"2"-16,-2-19-8 16,26 5-29-16,-5-5-2 15,8-3 1-15,4-10-2 16,5 0 1-16,2-6-1 15,-4-3 0-15,-6 2 1 16,-6-1-1-16,-8 2 1 16,-6 3-1-16,-9 5 1 15,-10 8-1-15,0 0 0 16,-7 15-1-16,-8 6 0 15,-2 9 2-15,-3 6-2 16,1 4 0-16,0 3 0 16,2-1 0-16,7 0 0 0,8-11 0 15,9-7 0-15,12-13 0 16,12-8 0-16,5-15-2 15,10-5-1-15,6-12-2 16,5-7-1-16,-3-9-1 16,4 1 2-16,-10 0-1 15,-10 7 3-15,-6 3 2 16,-14 11 1-16,-9 9 1 15,-9 14 2-15,-7 12 2 16,-13 9-1-16,0 12 0 16,-6 4 0-16,2 7 0 15,-1-3-2-15,7 3 0 16,3-6 0-16,4-6 0 15,8-6-2-15,9-11 2 0,7-7-3 16,5-9-1-16,3-10 1 16,6-5-1-16,2-7 1 15,-1-6-1-15,1-2 1 16,-3-1-1-16,-3 1 2 15,-1 3 0-15,-6 5 0 16,1 6 1-16,-7 5-1 16,-10 12 1-16,12 5 0 15,-14 10 0-15,-3 6 0 16,-5 3 0-16,-4 6 0 15,-1-1 1-15,-3 2-1 16,3-6 1-16,-3-4-2 16,9-4 3-16,9-17-3 15,0 0 0-15,22-6 0 0,2-12 0 16,9-10 0-16,0-3 0 15,9-6 0-15,-2-2 0 16,-3 1 0-16,-1 6 0 16,-10 4 0-16,-5 11 0 15,-8 9 0-15,-13 8 0 16,3 16 0-16,-10 3 0 15,-2 7 0-15,-1 4 0 16,0 0 0-16,0-3 0 16,4-2 0-16,6-9 0 15,0-16 0-15,19 11 0 16,-4-17 0-16,8-7 0 15,-1-7 0-15,5-7 0 16,-1-2 0-16,1 0 0 16,-5-1 0-16,-4 4 0 0,-4 7 0 15,-3 5 0-15,-11 14 0 16,0 0 0-16,4 15 0 15,-5 4 0-15,-3 9 0 16,-3 2 0-16,4 4 0 16,-4-6-4-16,11 6-5 15,-7-24-4-15,20 17-8 16,-17-27-8-16,30 2-6 15,-9-15-9-15,18 2 1 16,4-12 2-16</inkml:trace>
  <inkml:trace contextRef="#ctx0" brushRef="#br2" timeOffset="29722.7001">1159 4018 73 0,'1'-33'38'0,"-5"-4"-1"16,14 18-4-16,-17-11-8 15,13 18-17-15,-6 12-3 16,0 0 0-16,-6 26-2 15,6 13 0-15,-4 14-2 16,1 14 1-16,-1 11-2 16,1 9 1-16,-1 6 0 15,-1 0-1-15,-1-6 1 16,3-7-1-16,2-11 0 15,1-14 0-15,1-11 0 16,2-15 0-16,4-14 0 16,-7-15 1-16,22-11-1 15,-9-12 0-15,2-14 1 0,0-6-1 16,0-10 1-16,4-6-1 15,2-2 1-15,-1 4 0 16,2 5 0-16,-1 7 0 16,2 13-1-16,3 12 1 15,2 12-1-15,1 14 0 16,1 12 0-16,-2 8-1 15,-2 11 0-15,1 3 0 16,-9 7 1-16,-5 4-1 16,-13 2 2-16,-10 0-1 15,-12 0 0-15,-8-4 1 16,-10-6-1-16,-6-8-1 15,-2-6-2-15,1-18 0 16,6-6-2-16,7-25-23 16,19 9 4-16,-4-27-12 0,28 4-3 15,2-13-1-15,21 4 2 16</inkml:trace>
  <inkml:trace contextRef="#ctx0" brushRef="#br2" timeOffset="30120.7228">1858 4636 97 0,'0'11'38'0,"0"-11"1"15,0 0-1-15,0 0-32 16,21-21-2-16,4-2-2 15,9-2 0-15,2-5 0 0,4-1 0 16,-2-1 0-16,-1-2-1 16,-8 1 1-16,-7 2 1 15,-11 2-2-15,-9 6 2 16,-11 2-2-16,-8 6 1 15,-11 6-1-15,-9 11 0 16,-9 10-1-16,-6 8 0 16,-1 11 0-16,-1 7 0 15,5 7 0-15,6 5 0 16,13-2 0-16,10-3 0 15,21-4 0-15,23-12-1 16,22-10-2-16,20-16-4 16,30-3-8-16,0-28-11 15,34 7-12-15,0-23-3 16,13 4-2-16,-7-14 1 0</inkml:trace>
  <inkml:trace contextRef="#ctx0" brushRef="#br2" timeOffset="30361.7366">2988 3740 106 0,'-41'2'40'0,"-10"4"1"15,7 26-3-15,-12 12-32 16,11 16-1-16,0 16-2 15,9 14-1-15,3 8-1 0,10 8 0 16,9-1-1-16,12-2-1 16,11-8-2-16,6-14-3 15,29-5-25-15,-21-30-7 16,13-7-1-16,-12-26-3 15</inkml:trace>
  <inkml:trace contextRef="#ctx0" brushRef="#br2" timeOffset="31179.7834">2483 4455 108 0,'-12'-10'40'0,"24"12"1"15,9-11-2-15,17 3-36 16,20-5-1-16,12 0-1 0,9-6 1 15,2-1-1-15,1 0-1 16,-1-1 1-16,-9 3-1 16,-11 0 1-16,-10 3-1 15,-14 4 2-15,-11 3-2 16,-12 5 2-16,-14 1-1 15,-13 10-1-15,-9 7 1 16,-7 4 0-16,-5 9-1 16,-3 7 0-16,-1 7 1 15,6 5-1-15,3 1 0 16,9-2 0-16,13-5 0 15,10-5 1-15,13-11-1 16,16-10 0-16,6-14 0 16,12-13-1-16,7-10 0 0,0-14 1 15,-1-3-1-15,-5-11 0 16,-6-3 1-16,-11-1 0 15,-10 1 0-15,-12 5 1 16,-11 7-1-16,-7 6 1 16,-4 7 0-16,-4 9 0 15,-2 10-1-15,2 7 1 16,14 0-1-16,-12 17 1 15,17-2-1-15,6 0 0 16,9 0 1-16,3 3-1 16,9-4 0-16,4-2-1 15,1 1 1-15,-3-3 0 16,-1 5-1-16,-3-1 1 15,-6 6 0-15,-4 2-1 0,-6 5 1 16,-8 2 1-16,-4 6-1 16,-7-1 0-16,0 2 0 15,-6 0 0-15,-2-4 1 16,3-7-1-16,-2-5 0 15,7-7 0-15,5-13 0 16,0 0 0-16,3-12 0 16,7-10 0-16,4-7 0 15,1-7 0-15,7-7 1 16,-4-6-1-16,3-6 1 15,-4-3 0-15,-2 3 1 16,0 2-2-16,-1 5 0 16,-4 5 0-16,0 11 0 0,-4 4-4 15,4 19-5-15,-10 9-4 16,12 10-7-16,-12-10-8 15,30 14-5-15,-13-13-5 16,17 10-4-16,-1-9 2 16</inkml:trace>
  <inkml:trace contextRef="#ctx0" brushRef="#br2" timeOffset="31547.8045">4061 4379 109 0,'-5'31'40'15,"2"-15"2"-15,21 8-6 0,2-18-31 16,9-6-2-16,12-11 0 16,7-5-1-16,4-9 0 15,1-6-1-15,-2-4 0 16,-7-2 0-16,-10 3 0 15,-8-1 0-15,-15 4-1 16,-13 7 0-16,-13 8 1 16,-9 9-1-16,-11 11 0 15,-6 14 1-15,0 10 0 16,-2 8-1-16,5 9 1 15,6 6-1-15,9-3 0 16,10 1 0-16,13-7-2 16,10-10-2-16,35-23-5 15,-14 0-3-15,26 9-11 16,-10-27-6-16,29 10-9 0,-3-20-4 15,17 1-2-15,-1-6 4 16</inkml:trace>
  <inkml:trace contextRef="#ctx0" brushRef="#br2" timeOffset="31894.8243">5184 4161 89 0,'0'0'41'0,"-20"-6"0"15,20 6-1-15,15-18-20 16,8 10-19-16,14-5 1 15,11-2-3-15,6 3-2 16,-1-6-5-16,15 16-25 16,-19-7-7-16,2 14 1 15,-18-5-2-15</inkml:trace>
  <inkml:trace contextRef="#ctx0" brushRef="#br2" timeOffset="32065.8341">5146 4452 110 0,'-4'23'41'15,"4"-23"0"-15,39 4-2 16,10-17-40-16,15-10-4 16,22 10-18-16,-7-20-15 15,13 5-1-15,-2-6-1 16,11 7-1-16</inkml:trace>
  <inkml:trace contextRef="#ctx0" brushRef="#br2" timeOffset="32566.8628">6577 3574 71 0,'0'-17'39'0,"0"17"0"15,0 0 1-15,15-2-10 16,-15 2-26-16,-4 16-1 16,-3 5 1-16,0 12 0 15,-6 11-2-15,-1 16-1 16,-1 13 0-16,-2 10-1 15,-5 9 0-15,4 2 0 16,0-1-1-16,6-5-1 16,6-8-1-16,4-12-2 15,11-8-3-15,-3-27-18 16,18 1-14-16,-9-26 0 0,12-3 0 15,-12-18 1-15</inkml:trace>
  <inkml:trace contextRef="#ctx0" brushRef="#br2" timeOffset="33035.8896">6335 4148 110 0,'-34'-15'39'16,"16"14"1"-16,-1-6-2 15,19 7-35-15,21-4 0 16,10 1-2-16,16-3 0 15,15-1 0-15,17-3 1 16,7-1-1-16,9 0-1 16,3 1 1-16,-4 0-1 0,-8 6 1 15,-13-1-1-15,-15 5 1 16,-18 5 0-16,-15 3 0 15,-22 4 0-15,-16 7 0 16,-16 3 0-16,-5 4 0 16,-9 5 1-16,0 8-1 15,-3 1 0-15,11 1-1 16,8 2 0-16,14-4-1 15,16-4 1-15,13-6 0 16,16-9 0-16,11-10-1 16,9-10 1-16,4-13 1 15,-2-9 0-15,-1-8 0 16,-9-8-1-16,-10-5 2 15,-12-2-2-15,-12 3 0 0,-12 0-2 16,-7 3 0-16,-6 10-1 16,-6 4-2-16,2 11 0 15,-2 2-2-15,21 12-8 16,-18 0-11-16,30 17-8 15,-12-17-5-15,38 17-1 16,-5-16 2-16</inkml:trace>
  <inkml:trace contextRef="#ctx0" brushRef="#br2" timeOffset="33283.9038">7914 3612 108 0,'-2'-12'40'0,"-17"3"1"0,5 25-1 15,-15 17-35-15,5 14 0 16,-4 10-2-16,3 16-1 16,-3 12 0-16,5 5-1 15,1 2-1-15,4-4-2 16,11-4-2-16,1-33-23 15,18 16-4-15,-15-34-4 16,15-2-6-16,-12-31-1 16,25 4 1-16</inkml:trace>
  <inkml:trace contextRef="#ctx0" brushRef="#br2" timeOffset="33834.9353">7639 4116 88 0,'0'0'38'0,"0"0"0"16,20 8 1-16,7-11-18 15,14 2-20-15,15-3 0 16,8 0 0-16,5-2-1 16,2-2 0-16,-2 1 0 15,-4 3 0-15,-8 1 0 16,-9 2 0-16,-10 2 0 15,-10 2 1-15,-11 0 0 16,-8 1 0-16,-9-4 1 16,0 0-1-16,-20 10 1 15,2-3 0-15,-9 3 0 16,-3 6 0-16,-7 6 0 0,2 8 1 15,-4 3-1-15,5 4-1 16,3 1 0-16,9-1 0 16,8-4 0-16,11-4-1 15,15-12 0-15,9-10 0 16,12-12 0-16,5-8 1 15,5-14 1-15,3-3-2 16,-3-8 0-16,-2 1 0 16,-10-1 0-16,-4 7 0 15,-9 6 0-15,-9 5 0 16,-9 20 0-16,0 0 0 15,-8 13 0-15,-1 7 0 16,2 7 0-16,-2 4 0 16,8 0 0-16,2-3-3 0,11-5-3 15,-1-21-4-15,25 4-5 16,-6-30-8-16,28 6-7 15,-12-31-5-15,20-1-5 16,-6-19 0-16,5 0 2 16</inkml:trace>
  <inkml:trace contextRef="#ctx0" brushRef="#br2" timeOffset="34002.9449">8948 3592 117 0,'-27'25'42'16,"0"32"2"-16,-12 8-3 15,11 15-37-15,-8 10 0 16,9 4-1-16,6-1-5 15,7-7-2-15,19-14-5 16,-10-14-6-16,23 3-12 0,-17-34-11 16,21-4-6-16,-3-23-1 15,8-4 3-15</inkml:trace>
  <inkml:trace contextRef="#ctx0" brushRef="#br2" timeOffset="34936.9983">9639 4053 92 0,'6'-15'37'0,"5"14"2"15,-11 1-3-15,0 0-30 16,-2 14-2-16,-6 13 1 15,-7 6-2-15,0 8 1 16,-4 4-2-16,1 4-1 16,0-6 1-16,4-3-2 15,4-9 1-15,4-7 0 16,7-12 0-16,-1-12-2 15,21-15 1-15,-2-8 1 16,1-10 0-16,2-6 0 0,4-6-1 16,-2-3 1-16,-3-1-1 15,-2 8 1-15,-5 6 0 16,-5 9-1-16,-3 11 0 15,-6 15 0-15,0 0 0 16,4 22 1-16,-5 2-1 16,5 5 1-16,0 1-1 15,10-1 1-15,6-4 0 16,12-10-1-16,11-8 1 15,10-9 0-15,8-11-1 16,5-7 1-16,0-11-1 16,-4-3 1-16,-3-3-1 0,-10 2 1 15,-10 2 0-15,-13 6-1 16,-10 9 0-16,-8 6 1 15,-8 12-1-15,-13 15 0 16,-3 7 0-16,-4 13 0 16,0 5-1-16,-1 8 1 15,7 2-1-15,5 2 0 16,7-5-2-16,12-8-2 15,15-5-2-15,-2-24-22 16,36 10 5-16,-11-32-6 16,25 5-9-16,-8-20-1 15,9 1 2-15</inkml:trace>
  <inkml:trace contextRef="#ctx0" brushRef="#br2" timeOffset="35824.0491">10854 4072 101 0,'-19'-18'38'0,"2"18"1"0,-18-3-2 15,6 17-31-15,-9 3-1 16,6 11-1-16,-4 5-1 15,7 8 0-15,2 1 0 16,11 2-2-16,5-1 0 16,11-5-1-16,12-5 1 15,9-9-1-15,13-9 0 16,7-12-1-16,7-14 2 15,5-9 0-15,-1-13-1 16,-1-5 1-16,-5-7-1 16,-7-2 0-16,-10-1 0 15,-11 1 0-15,-12 9-1 16,-7 6 1-16,-8 8-1 0,-4 9 1 15,-3 8 0-15,-2 7 0 16,8 6 0-16,10-6 0 16,-6 22 0-16,16-11 1 15,12-2-1-15,9-3 1 16,6-3-1-16,7-6 1 15,7 0-1-15,-4-2 1 16,-3-1-1-16,-2 2 0 16,-12-1 1-16,-3 3-1 15,-14 6 0-15,-13-4 0 16,4 25 0-16,-13-3 1 15,-5 2-1-15,-5 7 0 16,1 5 0-16,-2 1-1 16,3-4 1-16,2-2-1 0,5-3 0 15,6-10 0-15,4-18 1 16,15 7-1-16,3-18 1 15,7-10 1-15,2-10 0 16,6-5 0-16,-1-5 0 16,0-2 0-16,-3 1 0 15,-7 5 0-15,0 7-1 16,-9 7 0-16,-3 5 1 15,-10 18-1-15,0 0 1 16,12-2-1-16,-12 15 0 16,2 5 1-16,1 1 1 15,1 3-2-15,5 1 0 16,4-3 0-16,5-6 0 15,6-4 0-15,9-9 0 0,4-5 0 16,3-9 0-16,3-8 0 16,-1-8 0-16,0-5 0 15,-5-1 0-15,-5 1 0 16,-5 1 0-16,-7 6 0 15,-7 4 0-15,-3 11 0 16,-10 12 0-16,2 10 0 16,-7 12 0-16,-5 11 0 15,-3 7 0-15,-1 5 0 16,2 6 0-16,2-3 0 15,6 2-3-15,3-13-6 16,14-2-2-16,0-22-5 16,22 6-6-16,-12-32-6 0,23 11-1 15,-13-28-3-15,11 4-7 16,-12-8 5-16,0 2 2 15</inkml:trace>
  <inkml:trace contextRef="#ctx0" brushRef="#br2" timeOffset="36493.0873">12173 4072 88 0,'-17'10'37'16,"14"13"2"-16,-7-9 0 15,15 17-21-15,1-15-13 16,11-1 0-16,6-7-2 16,10-1 0-16,3-9-1 15,2-4 0-15,1-8 0 16,-1-2 0-16,-4-7-1 15,-7-1 0-15,-10-3 0 16,-5 1-1-16,-11-1 1 0,-7 4-1 16,-7 6 0-16,-6 9 0 15,-9 8 0-15,-6 9 0 16,-3 11 0-16,-1 10 0 15,1 8 0-15,4 7 1 16,10 0-1-16,8 0 0 16,14-5 0-16,13-5-1 15,15-11 1-15,12-11-1 16,9-11 1-16,10-11 1 15,4-11-1-15,0-6 2 16,-2-8-1-16,-3-2 0 16,-11 1 1-16,-5 2-2 15,-11 6 0-15,-10 6 0 16,-10 8 0-16,-10 13 0 0,0 0 0 15,-15 21 0-15,1 2 0 16,-2 6 0-16,1 3 0 16,-1 3 0-16,6-3 0 15,5-7 0-15,5-7 0 16,0-18 0-16,22 2 0 15,0-18 0-15,7-12 0 16,7-6 0-16,3-10 0 16,5-5 0-16,0 7 0 15,0 1 0-15,-7 8 0 16,-7 9 0-16,-3 13 0 15,-11 14 0-15,-8 15 0 16,-7 7 0-16,-2 7 0 16,-5 7 0-16,2 1 0 0,0 0 0 15,9-1-8-15,0-16-1 16,17-1-4-16,-7-25-4 15,32 9-8-15,-14-35-4 16,28 8-2-16,-14-28-1 16,15-1-4-16,-4-13 3 15</inkml:trace>
  <inkml:trace contextRef="#ctx0" brushRef="#br2" timeOffset="36695.0989">13624 3616 125 0,'-27'58'42'16,"-16"5"0"-16,15 20-8 15,-5-3-30-15,4-2 0 16,6-2-3-16,5-4-1 0,9-11-3 16,3-15-3-16,12-7-5 15,-7-26-6-15,16 4-10 16,-16-29-8-16,15 0-5 15,-14-18-1-15,2 0 2 16</inkml:trace>
  <inkml:trace contextRef="#ctx0" brushRef="#br2" timeOffset="37167.1259">13382 3977 96 0,'-12'-12'41'15,"12"12"2"-15,-1 11-2 16,14 9-16-16,-2-11-22 16,13-1-1-16,8-6 0 0,7-4-2 15,9-6 2 1,5-8-2-16,3-2 0 0,0-2 0 15,-4-2-2-15,-8 2 2 16,-8 3 2-16,-7 6-2 16,-10 9 0-16,-19 2 0 15,0 19 0-15,-9 5 0 16,-11 6 0-16,4 4 0 15,-5 7 0-15,2-1 0 16,3-2 0-16,6-2 0 16,7-10 0-16,8-6 0 15,9-12 0-15,7-8 0 16,8-8 0-16,7-8 0 15,2-4 0-15,1-4 0 16,-1-1 0-16,-4 2 0 0,-4 2 0 16,-7 4 0-16,-5 2 0 15,-18 15 0-15,14-13 0 16,-14 13 0-16,0 0 0 15,-6 13 0-15,-1 3 0 16,-2 0 0-16,3 8-6 16,-8-5-3-16,13 17-16 15,-9-22 8-15,20 14-6 16,-10-28-6-16,15 18-3 15,-15-18-7-15,38-9 3 16,-3-7 1-16</inkml:trace>
  <inkml:trace contextRef="#ctx0" brushRef="#br2" timeOffset="37709.1569">14477 3939 114 0,'-11'21'41'16,"-17"-6"1"-16,4 17-1 15,-13-3-37-15,7 4 0 16,-2 1-2-16,7-1 0 15,3-3-1-15,7-7 0 16,8-5 0-16,7-18-1 16,0 0 2-16,23 1-2 15,-2-17 0-15,2-6 0 16,2-6 0-16,3-2 0 15,-1-2 0-15,-2 2 0 16,-5 3 0-16,-5 10 0 16,-2 2 0-16,-13 15 0 0,9-7 0 15,-9 7 0-15,-5 19 0 16,1-2 0-16,-5 6 0 15,-1-1 0-15,5 3 0 16,1-3 0-16,8-5 0 16,5-3 0-16,8-8 0 15,5-7 0-15,11-11 0 16,4-6 0-16,2-9 0 15,7-4 0-15,-3-2 0 16,0 1 0-16,-5 3 0 16,-3 4 0-16,-5 10 0 15,-8 13 0-15,-7 15 0 16,-9 10 0-16,-5 12 0 15,-5 5 0-15,-6 6 0 16,-1 0 0-16,1 11-22 0,1-26 13 16,5-4-3-16,4-27-5 15,0 0-7-15,5-26-8 16,19-2-3-16,-9-29-4 15,23-18 19-15,16-3-16 16</inkml:trace>
  <inkml:trace contextRef="#ctx0" brushRef="#br2" timeOffset="38561.2056">16199 4031 105 0,'4'-12'37'16,"-13"-16"-6"-16,14 18 0 15,-24-10-16-15,10 4-8 16,-11-1-2-16,-3 6-1 0,-9 7-1 15,-6 8-1-15,-8 10 0 16,-2 10 0-16,-4 11 0 16,-2 9 0-16,2 3-2 15,6 4 1-15,10-2 0 16,12-4-1-16,13-8 0 15,17-10 1-15,17-13 0 16,18-14-1-16,13-11 1 16,10-11 1-16,2-8-2 15,3-8 0-15,-5-6 0 16,-7 3 0-16,-10-1 0 15,-13 7 0-15,-11 3 0 16,-11 12 0-16,-9 8 0 16,-3 12 0-16,-14 16 0 15,1 7 0-15,2 10 0 0,-1 2 0 16,5 6 0-16,6-4 0 15,13-2 0-15,9-13-7 16,23-7-5-16,-3-25-6 16,29 3-7-16,-9-36-5 15,27 8-3-15,-12-29-5 16,13 0-1-16,-13-18 3 15</inkml:trace>
  <inkml:trace contextRef="#ctx0" brushRef="#br2" timeOffset="38744.2161">17004 3343 113 0,'-34'54'40'16,"-11"4"1"-16,15 28-3 0,-8-4-33 16,11 12-2-16,3-3 0 15,11 0-3-15,8-5-2 16,7-11-1-16,16-4-24 15,-13-24 2-15,19 4-16 16,-17-24 1-16,7-3-1 16,-14-24 1-16</inkml:trace>
  <inkml:trace contextRef="#ctx0" brushRef="#br2" timeOffset="38928.2266">16618 3946 119 0,'-20'-20'40'16,"20"20"2"-16,-2-11-3 0,26 1-35 15,5 8-3-15,13-1-2 16,15 16-24-16,-3-26-5 16,30 15 0-16,-14-12-9 15,14 9-4-15,-12-9 1 16</inkml:trace>
  <inkml:trace contextRef="#ctx0" brushRef="#br2" timeOffset="39810.2771">17027 3426 103 0,'0'0'37'15,"0"0"0"-15,15-1-6 16,-15 1-27-16,14-16 0 15,-14 16-2-15,9-15 0 16,-9 15 0-16,0 0-1 16,0 0 1-16,0 0-1 15,0 0-1-15,0 0 1 16,0 0-1-16,-10 17 1 15,10-17-1-15,6 16 0 16,-6-16 1-16,17 17-1 16,-4-8 1-16,0 0-1 15,4-1 1-15,-3 0 0 0,1-2 0 16,-2 1 0-16,-2-2-1 15,-11-5 1-15,16 10 0 16,-16-10-1-16,0 0 1 16,0 0-1-16,0 0 1 15,0 0-1-15,-13 2 0 16,13-2 0-16,-11-4 0 15,11 4 0-15,0 0 0 16,0 0 0-16,0 0 0 16,-10-4-1-16,10 4 2 15,-1 14-1-15,-1-3 1 16,-1 10-1-16,2 0 1 15,-3 3 0-15,4 1 0 16,-1-2-1-16,2-2 1 0,3-7-2 16,-4-14 1-16,0 0 0 15,11-4 0-15,-6-11 1 16,-2-6-3-16,-1-5 2 15,-1 0-1-15,-5-5 0 16,0 2-2-16,-8 3 0 16,-2 6-1-16,-6 1-1 15,9 20-22-15,-19-17 1 16,12 23-4-16,-9-10-8 15,10 10 0-15,0-7-1 16</inkml:trace>
  <inkml:trace contextRef="#ctx0" brushRef="#br2" timeOffset="40457.3141">17693 3466 96 0,'0'0'38'0,"0"0"0"16,-9 33-6-16,-5-14-26 15,0 17-1-15,-9 8 0 16,-1 16-1-16,-2 8-1 16,-3 8-1-16,6 2 0 15,3 1-1-15,10-2-2 16,2-10-2-16,15-5-2 15,0-24-21-15,17 3-9 16,-9-26-3-16,9-3-1 16,-10-18-1-16</inkml:trace>
  <inkml:trace contextRef="#ctx0" brushRef="#br2" timeOffset="40665.326">17405 3902 114 0,'-11'8'40'16,"-4"-9"1"-16,20 13-1 15,15-9-37-15,4 2-2 16,9-4 0-16,13-3-1 16,7 2-3-16,7-8-2 15,11 12-23-15,-13-20-8 16,12 16-4-16,-16-10 0 15,1 11-2-15</inkml:trace>
  <inkml:trace contextRef="#ctx0" brushRef="#br2" timeOffset="41283.3613">17870 4048 102 0,'0'0'38'16,"-4"20"2"-16,4-20-2 15,25-7-35-15,2-3-1 16,9-2 0-16,0-4 1 15,3-2-1-15,-2-4 0 16,-2-1 0-16,-8 0-1 16,-7 1-1-16,-10 1 1 15,-11 0-1-15,-9 6 0 0,-9 4 0 16,-8 5 1-16,-7 8-1 15,0 7 0-15,-6 8 0 16,5 9 1-16,4 7 0 16,7 4 0-16,6 2-1 15,14 0 1-15,11-2 0 16,14-4-1-16,12-9 1 15,10-7-1-15,13-7 0 16,0-8 0-16,4-5 1 16,-5-5-1-16,-4-4 0 15,-9-2 0-15,-9 1 0 16,-8-2 0-16,-10 3 0 15,-15 12 0-15,0 0 0 16,0 0 0-16,0 0-1 0,-21 25 1 16,5-2 0-1,0 5-1-15,0 6 1 0,3-6 0 16,3 1 0-16,7-9 1 15,6-7-1-15,-3-13 1 16,21-6 0-16,-3-14 0 16,2-9 0-16,4-5 0 15,2-10 1-15,0 1-1 16,1 2 0-16,2-1 0 15,2 4 1-15,2 7-2 16,3 6-2-16,2 6-3 16,-12-10-22-16,20 28 12 15,-12-21-8-15,24 24-7 16,-18-19-6-16,13 10-9 0,-5-6 1 15</inkml:trace>
  <inkml:trace contextRef="#ctx0" brushRef="#br1" timeOffset="45173.5838">19969 3466 91 0,'13'-22'36'0,"-13"22"2"16,0 0-5-16,4 15-28 16,-8 6 0-16,4 11-2 15,-1 11 0-15,0 11-1 16,-3 16 1-16,4 13-2 15,-4 8 1-15,0 4 0 16,-4 3-2-16,1-3 0 0,0-7-3 16,3-16-3-16,15-5-30 15,-11-32-2-15,16-10-1 16,2-26-1-16</inkml:trace>
  <inkml:trace contextRef="#ctx0" brushRef="#br1" timeOffset="45535.6045">20632 3423 102 0,'0'0'38'0,"10"-4"2"16,-10 4-4-16,0 0-31 15,-3 13-1-15,4 6-1 16,-2 7 0-16,2 9-1 15,-3 13 0-15,-2 12-1 16,1 10 0-16,-2 11 0 16,-2 5-1-16,-2 3 1 15,1 0-2-15,1-5 0 16,1-4-1-16,2-14-1 15,5-7-3-15,-1-23-7 16,14 1-24-16,-7-27-3 16,13-2 1-16,-3-25-2 15</inkml:trace>
  <inkml:trace contextRef="#ctx0" brushRef="#br1" timeOffset="45824.6211">20702 3447 111 0,'-20'10'41'0,"-2"-10"-1"15,22 0 0-15,0 0-38 16,25 1 0-16,7-11 1 15,15-3-2-15,13-3 1 16,17-1-1-16,6-2-1 0,5 0 0 16,-1 4-2-16,-8 1-2 15,-8 17-9-15,-20-7-25 16,-9 18 0-16,-27-7-2 15,-4 14 0-15</inkml:trace>
  <inkml:trace contextRef="#ctx0" brushRef="#br1" timeOffset="46061.6346">20779 3822 105 0,'-7'17'40'16,"7"-17"0"-16,0 0-3 15,12-5-32-15,12-3-1 0,5-6 1 16,13 0-2-16,6-4-1 16,9 0 0-16,5-1-1 15,2 1-2-15,1 5-2 16,-8-3-7-16,8 16-27 15,-21-9-3-15,2 14 1 16,-19-8-3-16</inkml:trace>
  <inkml:trace contextRef="#ctx0" brushRef="#br1" timeOffset="46594.6651">19726 4786 65 0,'0'0'40'16,"31"-10"-1"-16,12-10 1 15,28 8-15-15,11-12-20 16,22 0 0-16,15-3 0 16,13 3-1-16,4-3 0 15,8 3-2-15,3-2 1 16,-1 1-2-16,-10-2 1 15,-14 3-1-15,-14 0-1 16,-19 3 1-16,-17 3-2 16,-24 4-1-16,-22 7-2 15,-26 7-3-15,0 0-16 0,-37 6-16 16,8 7-1-16,-14-8-1 15,8 8-1-15</inkml:trace>
  <inkml:trace contextRef="#ctx0" brushRef="#br1" timeOffset="48229.7586">1046 6031 70 0,'0'0'36'15,"9"-18"0"-15,-9 18 1 16,0-14-18-16,0 14-12 16,0 0-2-16,6 18-1 15,-4 5 0-15,5 18 0 0,-2 12-2 16,4 16 0-16,-4 12-1 15,0 13 2-15,0 6-3 16,0 3 2-16,-2-2-2 16,1-7-1-16,0-9-2 15,1-19-3-15,16-6-29 16,-12-29-1-16,12-8-2 15,-8-24-1-15</inkml:trace>
  <inkml:trace contextRef="#ctx0" brushRef="#br1" timeOffset="48649.7826">751 6136 110 0,'-31'-7'41'0,"15"14"0"15,4-9-2-15,12 2-36 16,22-6-1-16,19-6 0 16,15-6 1-16,19-2-1 15,13-7 0-15,13-2-1 16,1-5-1-16,4 4 1 15,-2-1-2-15,-6 9 1 16,-17 0-1-16,-14 10 1 16,-16 0-1-16,-9 9 1 15,-13 8 2-15,-10 8 0 16,-11 14 0-16,-4 8-1 15,-8 23 1-15,-5 11 0 0,-1 21-2 16,-6 5 0-16,2 9 0 16,-5-1 0-16,8-2 0 15,-1-9 0-15,10-15 0 16,2-13 0-16,8-17-5 15,4-23-2-15,20-3-31 16,-14-28-1-16,14-1-1 16,-14-21 0-16</inkml:trace>
  <inkml:trace contextRef="#ctx0" brushRef="#br1" timeOffset="48846.7939">1778 6518 97 0,'-11'2'39'0,"1"-6"2"0,10 4-2 16,17 4-16-16,5-8-20 15,15-7 0-15,11-8-3 16,10-2-1-16,3-12-2 16,10 3-4-16,-7-16-30 15,13 7-3-15,-13-9 0 16,3 6-1-16</inkml:trace>
  <inkml:trace contextRef="#ctx0" brushRef="#br1" timeOffset="49055.8059">2447 5897 113 0,'-25'37'40'0,"-12"1"1"16,10 26-1-16,-10 6-35 16,8 6 0-16,6 5-3 15,6 8 1-15,3-2-1 16,7 0 0-16,7-10-2 15,7-10-1-15,10-7-3 16,6-20-2-16,20-1-29 16,-9-27-2-16,17-5-4 15,-7-22 1-15</inkml:trace>
  <inkml:trace contextRef="#ctx0" brushRef="#br1" timeOffset="49281.8188">2800 6102 119 0,'-21'28'40'0,"7"22"0"16,-14 5-2-16,2 20-33 16,0 3-2-16,2 8 1 15,-3-1-2-15,7-2 0 16,4-6-4-16,3-11 1 15,10-7-4-15,-3-18-5 16,20-1-28-16,-10-27-2 16,16-2-1-16,-2-28 1 15</inkml:trace>
  <inkml:trace contextRef="#ctx0" brushRef="#br1" timeOffset="49498.8312">2788 6113 113 0,'6'-17'39'15,"6"17"0"-15,-1-6 0 16,19 8-36-16,1-4-1 16,9-2-1-16,7-1 0 15,6-6-2-15,8 3-2 16,-3-12-10-16,8 14-25 15,-18-8-1-15,0 10 0 16,-20-3-1-16</inkml:trace>
  <inkml:trace contextRef="#ctx0" brushRef="#br1" timeOffset="49701.8428">2875 6489 116 0,'-21'19'38'0,"27"1"2"16,4-26-4-16,27-1-33 15,11-8-1-15,13-4 0 16,6-6-1-16,3 1-2 16,3 2-1-16,-15-1-3 15,0 15-31-15,-26-1-3 16,-9 16 1-16,-23-7-3 15</inkml:trace>
  <inkml:trace contextRef="#ctx0" brushRef="#br1" timeOffset="49896.854">2713 6950 99 0,'-26'32'41'16,"26"-5"0"-16,11-26-1 16,28-7-13-16,12-18-24 15,20-9-1-15,12-10 0 16,11-9-4-16,8-2-2 15,-3-11-6-15,14 6-27 16,-21-9-5-16,1 11 1 16,-14-12-2-16</inkml:trace>
  <inkml:trace contextRef="#ctx0" brushRef="#br1" timeOffset="50483.8875">3866 6126 105 0,'-10'16'40'16,"-17"3"1"-16,7 24-1 15,-12 5-32-15,8 11-2 16,-2 6-2-16,4 6 1 15,2 2-1-15,2 1-2 16,5-7-2-16,5-4 0 16,5-11 0-16,3-7 0 15,0-14 0-15,4-13 0 16,-4-18 0-16,20-6 0 15,-8-18 0-15,-1-11 0 16,1-10 0-16,2-11 0 16,0-9 0-16,2-14 0 15,1-6 0-15,5-5-3 16,4 1 2-16,5 2-1 0,6 6 0 15,4 7 2-15,4 11-2 16,1 19 2-16,1 15-1 16,-3 13 1-16,-6 12 1 15,-3 11-1-15,-10 9 3 16,-6 10-3-16,-11 8 2 15,-7 4-1-15,-10 6 0 16,-6 5-1-16,-9 1-1 16,-7 1 0-16,-4-2 0 15,-3-9 1-15,-2-2-1 16,-1-8 1-16,4-7 0 15,3-4 1-15,5-9-1 16,10-3 1-16,7-3 0 16,12-4 0-16,9 12 2 0,11-2-3 15,9 6 0-15,6 6 0 16,5 8 0-16,6 4 0 15,0 4 0-15,-2 2 0 16,-4-2 0-16,-3-3 0 16,1-2 0-16,-16-19-14 15,12 2-25-15,-16-19-3 16,7-6-1-16,-7-18-1 15</inkml:trace>
  <inkml:trace contextRef="#ctx0" brushRef="#br1" timeOffset="50967.9152">4753 6123 90 0,'8'-18'39'16,"-12"-3"0"-16,4 21 1 16,-4-14-25-16,-4 28-11 15,-3 9 0-15,1 19-2 16,-4 9 0-16,-4 13 0 15,0 7-2-15,0 7 2 16,3 1-1-16,4-2 1 16,5-7-4-16,4-15 0 15,11-3-8-15,-1-26-25 16,21-8-5-16,-6-21 1 15,11-7-2-15</inkml:trace>
  <inkml:trace contextRef="#ctx0" brushRef="#br1" timeOffset="51167.9267">4739 6158 112 0,'-19'-21'40'16,"19"21"1"-16,13-22-1 15,21 13-34-15,6-3-4 16,17-5-1-16,8 2-1 15,9-3-1-15,2 5-2 16,-4-3-5-16,3 14-30 16,-24-4-2-16,-8 14-1 15,-24-5 0-15</inkml:trace>
  <inkml:trace contextRef="#ctx0" brushRef="#br1" timeOffset="51367.9381">4860 6394 109 0,'-8'28'40'15,"11"-18"0"-15,23-2-1 16,17-15-37-16,15-6 1 16,10-7-2-16,8-2-1 15,-2 1-1-15,-6-3-2 16,-4 14-6-16,-28-5-28 15,-4 17-2-15,-32-2 0 16,-1 18-2-16</inkml:trace>
  <inkml:trace contextRef="#ctx0" brushRef="#br1" timeOffset="51527.9473">4885 6740 126 0,'4'15'42'0,"8"-19"0"15,21-5-2-15,12-12-39 16,7-7-1-16,10-2-6 15,-5-12-32-15,14 10-2 16,-12-4-3-16,10 9 1 16</inkml:trace>
  <inkml:trace contextRef="#ctx0" brushRef="#br1" timeOffset="52398.9971">6663 6151 102 0,'-1'-10'38'0,"1"10"0"16,-14 12-3-16,3 11-30 15,-3 6-1-15,1 8 0 16,-7 10-2-16,1 10 0 15,-3 5 0-15,-3 3 0 16,0-1 0-16,2-4 0 16,1-7-1-16,6-8 1 15,6-14-2-15,4-15 2 16,6-16-1-16,20-28-1 15,2-17 1-15,11-18-1 16,7-15 2-16,4-13-2 0,3-9 2 16,-1-4-1-16,1 1-2 15,-6 15 0-15,-7 11 0 16,-5 16 1-16,-9 17-2 15,-2 26 2-15,-4 20 0 16,-5 26 0-16,-5 25 1 16,-2 15 1-16,1 20 0 15,0 10-1-15,0 13 0 16,2-1 2-16,3-3-5 15,4-8 4-15,6-11-5 16,1-18 1-16,9-13-3 16,-7-21 0-16,11-8-10 15,-16-26-23-15,10-8-3 16,-17-21 1-16,-2-3-1 0</inkml:trace>
  <inkml:trace contextRef="#ctx0" brushRef="#br1" timeOffset="53135.0392">6689 6463 109 0,'-28'-9'38'15,"4"-6"2"-15,24 15-1 16,11-24-36-16,24 7 0 16,18-8-2-16,13-2-1 15,15-3-1-15,3 1-2 16,7 1-1-16,-4-1-1 15,0 12-2-15,-14-6-2 16,-4 14-1-16,-23-5 1 16,-3 13 2-16,-16-4 3 0,-7 5 2 15,-20 0 3-15,10 12 2 16,-10 6 3-16,-9 1 3 15,4 15 0-15,-8 0-1 16,6 13-1-16,-4 5-2 16,4 7 1-16,-2 0-2 15,4 0 1-15,-1-4-2 16,3-5 0-16,-2-9-1 15,3-8 0-15,2-12-1 16,0-21-1-16,0 0 1 16,8-18-1-16,-1-14 0 15,-1-8-2-15,2-7 2 16,-2-9-1-16,-2-7 1 15,4-5-1-15,0-2 1 16,4 3-2-16,0 3 3 0,4 7-1 16,3 7 0-16,6 9 0 15,-2 11 0-15,2 10 1 16,1 14-1-16,-1 11 1 15,-1 6-1-15,-6 8 0 16,-2 3 1-16,-6 4-1 16,-7 2 0-16,-3 1 0 15,-8 2 0-15,-5-6 0 16,-8 1 0-16,-3-4 1 15,-3-6-1-15,-2-3 0 16,4-2 0-16,1-3 0 16,3-2 0-16,5 1 0 15,16-7 0-15,-12 22 1 16,17-5-1-16,5 6 1 0,6 9 0 15,4 4 1-15,3 7-1 16,6 0 2-16,4 2-3 16,4 0 0-16,1-5 0 15,5-10-3-15,8-7-3 16,-6-21-8-16,23 4-16 15,-15-27-11-15,12-4 1 16,-9-18-3-16,4-4 3 16</inkml:trace>
  <inkml:trace contextRef="#ctx0" brushRef="#br1" timeOffset="53352.0516">8308 6142 115 0,'-21'7'40'0,"13"20"1"15,-8 2 0-15,6 11-37 16,5 8 0-16,0 8-3 15,0 7 1-15,5-1 1 16,-3 2-2-16,0-1 0 16,3-2-2-16,-2-8-1 15,3-2-7-15,-3-27-13 16,12 0-19-16,-10-24-1 15,24 2 1-15,-11-26-2 16</inkml:trace>
  <inkml:trace contextRef="#ctx0" brushRef="#br1" timeOffset="53573.0642">8293 6213 117 0,'0'0'42'0,"0"0"0"16,33-9-1-16,-4-6-39 15,14-2 0-15,8-3 0 16,7-3-2-16,3 5-2 16,1-3-3-16,2 15-13 15,-14-9-20-15,-2 16-3 16,-20-5 1-16,-4 12-2 15</inkml:trace>
  <inkml:trace contextRef="#ctx0" brushRef="#br1" timeOffset="53773.0757">8390 6430 114 0,'-37'31'40'16,"7"-12"0"-16,26-3 1 16,4-16-38-16,47-5-1 15,9-10 0-15,20-3-2 16,6-1-1-16,6-4-3 15,4 7-3-15,-18-9-21 16,3 20-11-16,-33-2 0 16,-10 14-2-16,-34-7 1 15</inkml:trace>
  <inkml:trace contextRef="#ctx0" brushRef="#br1" timeOffset="53957.0862">8361 6795 121 0,'-2'14'42'16,"28"-2"1"-16,14-19-1 15,23-2-37-15,7-9-3 16,5-3-2-16,2 6-12 16,-17-10-25-16,3 13-5 15,-19-7 1-15,-3 11-3 16</inkml:trace>
  <inkml:trace contextRef="#ctx0" brushRef="#br1" timeOffset="62732.5881">10029 6196 74 0,'0'0'34'0,"0"0"-2"15,0 0 2-15,11 23-21 0,-23-1-10 16,2 10 1-16,-10 4 0 15,4 8 0-15,-8 2 0 16,5 0 0-16,-1-6-2 16,3-6 1-16,2-8-1 15,5-8 0-15,10-18-1 16,0 0 0-16,-1-18 0 15,8-7-2-15,2-9 2 16,4-6-1-16,1-7 1 16,2-5-1-16,1-3 1 15,-2-1-1-15,2 5 0 16,-2 5 1-16,-1 6-1 15,1 8 0-15,-3 7 1 16,1 14-1-16,1 12 0 16,3 15 0-16,-2 14 0 0,3 11 1 15,1 8-1-15,0 10 1 16,3 6-1-16,3 0-1 15,-1 2 2-15,4-7 1 16,3-10-2-16,3-9 2 16,3-14-1-16,1-13 1 15,1-20 0-15,3-17 1 16,-4-18-1-16,1-14-2 15,-8-14 2-15,-6-10-2 16,-3-5 1-16,-10-2 0 16,-5 3-2-16,-6 6 1 15,-7 11-2-15,-1 10 1 16,2 20-4-16,-1 6 1 15,6 30-7-15,0 0-25 0,23 8-2 16,-2 9-1-16,12 13 1 16</inkml:trace>
  <inkml:trace contextRef="#ctx0" brushRef="#br1" timeOffset="63073.6076">11229 6015 95 0,'-16'-23'37'15,"-1"14"-1"-15,-16 0 2 16,9 23-30-16,-14 9-2 16,8 22 0-16,-4 10-1 0,6 13-1 15,5 3-1-15,14 4 0 16,10-8-1-16,19-8 0 15,13-19-1-15,17-18 0 16,8-21 0-16,11-16 0 16,1-16 0-16,-1-15 0 15,-8-9-1-15,-15-12-1 16,-18 0 0-16,-19-2-2 15,-18 5-4-15,-20 3 1 16,-7 24-21-16,-22 0-12 16,4 26 0-16,-12 7 0 15,11 23-1-15</inkml:trace>
  <inkml:trace contextRef="#ctx0" brushRef="#br1" timeOffset="63821.6504">12542 6067 74 0,'-1'-31'37'16,"6"8"-1"-16,-3-2 2 15,3 14-16-15,-5-1-18 0,0 12 0 16,-1 19-2-16,-2 10 1 15,-4 10-1-15,0 9 0 16,-2 9-1-16,-1 7 0 16,1 2 0-16,-1 3-1 15,0-3 0-15,3-7 1 16,3-4-5-16,1-15-2 15,16-2-29-15,-9-19 0 16,13-6-3-16,-3-25 1 16</inkml:trace>
  <inkml:trace contextRef="#ctx0" brushRef="#br1" timeOffset="64042.6631">12580 6054 97 0,'-16'-31'38'0,"5"16"1"0,1-1 0 16,13 5-26-16,5-1-9 15,12 2-1-15,9-1-3 16,12-3 3-16,4 0-5 16,12-3 3-16,5 4-5 15,-2-1 0-15,9 12-32 16,-18-6-2-16,2 10 2 15,-16-2-5-15</inkml:trace>
  <inkml:trace contextRef="#ctx0" brushRef="#br1" timeOffset="64249.6749">12643 6214 111 0,'-36'25'38'0,"21"0"2"15,15-25-3-15,-2 13-34 16,28-18-2-16,16-4 0 15,10-7 0-15,11 1-1 16,6-3-1-16,-3 2-2 16,0 8-6-16,-18-2-27 15,-2 17-2-15,-27 2 0 16,-12 13-2-16</inkml:trace>
  <inkml:trace contextRef="#ctx0" brushRef="#br1" timeOffset="64437.6857">12450 6582 115 0,'-13'16'41'0,"13"-16"-2"16,14 6 0-16,18-16-36 16,19-5-3-16,16-7 1 15,17-8-4-15,18 0 0 16,7-14-6-16,20 8-27 15,-12-11-3-15,11 11 1 16,-12-10-2-16</inkml:trace>
  <inkml:trace contextRef="#ctx0" brushRef="#br1" timeOffset="64633.6969">13795 6098 98 0,'-51'30'36'0,"-1"11"1"15,-11 2-1-15,8 12-32 16,-9 0-3-16,3 1 1 15,6-1-1-15,7-4 0 16,8-7-3-16,9-11-4 16,18-7-28-16,-1-18-2 15,14-8 1-15,0-23-2 16</inkml:trace>
  <inkml:trace contextRef="#ctx0" brushRef="#br1" timeOffset="64820.7076">13333 6084 112 0,'-5'-24'39'0,"5"24"2"15,0 0-4-15,8 19-30 0,6 8-4 16,12 6 0-16,10 3-2 16,10 1-1-16,17-1-3 15,4-9-2-15,21 7-10 16,-2-21-23-16,12 3-2 15,-6-14 1-15,4 4-1 16</inkml:trace>
  <inkml:trace contextRef="#ctx0" brushRef="#br1" timeOffset="65038.72">14355 6101 106 0,'-21'0'37'0,"-8"0"2"15,10 20-1-15,-4 2-33 0,5 14-1 16,0 6-1-16,2 9 0 15,3 2-1-15,3 6-1 16,5-2 0-16,4-5-1 16,7-4-3-16,2-21-12 15,16 3-22-15,-4-19-3 16,12-10 1-16,-3-22-2 15</inkml:trace>
  <inkml:trace contextRef="#ctx0" brushRef="#br1" timeOffset="65256.7325">14164 6045 119 0,'-35'-8'41'0,"16"13"0"0,6-9 0 15,13 4-38-15,39-12-1 16,11 0 0-16,16-4-1 15,10-2-1-15,5 2-1 16,6-2-3-16,4 13-10 16,-13-8-24-16,-5 16-4 15,-18-6 2-15,-8 11-3 16</inkml:trace>
  <inkml:trace contextRef="#ctx0" brushRef="#br1" timeOffset="65474.745">14903 6032 113 0,'-15'9'40'0,"9"10"0"15,-7-8-2-15,11 16-35 16,-3 6 0-16,3 8 1 16,-3 8-2-16,-1 5 0 15,0 5 0-15,1 1-2 16,-3-2 0-16,2-9 1 15,3-4-5-15,0-17-5 16,15-4-29-16,-12-24-3 16,25 0 1-16,-11-24-1 15</inkml:trace>
  <inkml:trace contextRef="#ctx0" brushRef="#br1" timeOffset="65677.7566">14915 6081 117 0,'-19'-14'40'16,"19"14"1"-16,-14-11 0 15,24-3-38-15,10 10-1 16,12-5 0-16,10 1-2 16,11-3-1-16,6 2-1 15,3 0-3-15,4 9-7 16,-15-8-25-16,0 13-4 15,-18-5 0-15,-4 10 0 16</inkml:trace>
  <inkml:trace contextRef="#ctx0" brushRef="#br1" timeOffset="65895.7691">15032 6219 111 0,'-32'25'40'16,"-2"-12"1"-16,20 2-2 15,14-15-34-15,0 0-3 16,25-2 0-16,15-4-1 15,9-4 0-15,8-3-2 16,4 1-1-16,0-4-2 16,3 14-11-16,-16-11-22 15,-2 13-4-15,-24-4 0 16,-7 10 0-16</inkml:trace>
  <inkml:trace contextRef="#ctx0" brushRef="#br1" timeOffset="66075.7794">14862 6551 116 0,'-27'29'42'0,"8"-16"-1"16,23-3-1-16,9-9-37 16,24-17-1-16,20-7-2 15,14-6-2-15,14-4-1 16,2-10-9-16,12 7-25 15,-6-8-4-15,4 10 2 16,-14-10-2-16</inkml:trace>
  <inkml:trace contextRef="#ctx0" brushRef="#br1" timeOffset="66616.8103">15855 6102 103 0,'-20'10'39'16,"-3"4"1"0,4 17-1-16,-8 4-31 0,7 9-3 15,1 5-2-15,3 7 0 16,3 1-1-16,4-2 2 15,1-3-3-15,3-6 2 16,4-10-3-16,-2-7 2 16,5-10-1-16,-2-19 1 15,0 0-2-15,9-15-2 16,-3-9 2-16,5-9-2 15,-1-11 1-15,3-6-1 16,1-7 2-16,4-8-3 16,1 3 3-16,3 1-1 15,1 3 1-15,4 5 0 16,6 9 0-16,5 8 0 0,8 12 0 15,-1 8 0-15,1 10 0 16,0 2 0-16,-4 5-1 16,-4 3 0-16,-12 4 0 15,-11 4 0-15,-13 2 0 16,-13 3 0-16,-14 3 1 15,-10 0 0-15,-10 2 0 16,-8 6 1-16,3-3 1 16,-1 4-1-16,7-1 1 15,8 2 0-15,14 0 0 16,14-1-1-16,16 2 1 15,13-5-1-15,13-1 0 16,10-4 1-16,8-6-2 16,1-2 0-16,-2-3 0 0,-3-3-3 15,-7 1-3-15,-20-12-12 16,2 12-22-16,-23-8-1 15,0 0-1-15,0 0-2 16</inkml:trace>
  <inkml:trace contextRef="#ctx0" brushRef="#br1" timeOffset="67487.8601">16668 6177 98 0,'0'-19'37'16,"-9"-4"1"-16,5 10-1 15,-9 2-34-15,3 8 0 16,-5 9-1-16,-1 11 1 15,-4 9 0-15,3 11 0 16,-4 5 0-16,0 7 0 16,0 3-1-16,3 1 1 15,-1-3-2-15,4-5 3 16,3-9-3-16,3-6 1 15,2-10-1-15,7-20 0 16,0 0 0-16,0-13-1 0,7-16 1 16,2-7-3-16,2-10 3 15,0-3-3-15,0-6 3 16,2 1-1-16,-4 8 0 15,0 6 0-15,-3 10 1 16,-1 7-1-16,-5 23 0 16,0 0 0-16,15 17 0 15,-7 12 0-15,5 9 0 16,4 7 0-16,7 3 0 15,6 1 1-15,7-4-1 16,3-4 0-16,6-12 1 16,5-9-1-16,-2-15 1 15,3-10 0-15,-6-13 1 16,-6-10-2-16,-6-14 0 15,-7-8 0-15,-8-3 0 0,-11-2 0 16,-10-1 0-16,-7 6 0 16,-4 6 0-16,-3 11 0 15,2 12-2-15,2 8-3 16,12 13-3-16,-14 9-8 15,31 16-24-15,-8-8-1 16,20 14 1-16,-4-7-1 16</inkml:trace>
  <inkml:trace contextRef="#ctx0" brushRef="#br1" timeOffset="67930.8855">17471 6145 105 0,'0'0'38'0,"-22"-4"1"16,14 17-1-16,-14 5-33 15,7 10-1-15,0 9-1 16,1 10 1-16,-5 2-1 16,5 9-1-16,1-5 0 15,4-1 2-15,1-9-2 16,3-6 1-16,3-11 0 15,2-11-3-15,0-15 0 16,20-16 0-16,-4-12 0 16,5-11 0-16,1-13 0 15,5-7 0-15,-2-10 0 16,4 0 0-16,-4 2 0 15,-3 8 0-15,-2 11 0 0,-2 9 0 16,-2 18 0-16,-1 15 0 16,0 17 0-16,-1 16 0 15,0 13 0-15,-2 10 0 16,1 9 0-16,-1 5 0 15,-1 5 0-15,0-3 0 16,-2 0 0-16,-1-11 0 16,3-1-6-16,-8-18-2 15,11 6-11-15,-20-30-18 16,11 1-4-16,-5-13 2 15,-11-15 0-15</inkml:trace>
  <inkml:trace contextRef="#ctx0" brushRef="#br1" timeOffset="68305.9069">17511 6394 116 0,'0'0'41'0,"-9"-11"0"16,22 12-1-16,8-7-35 16,11 0-2-16,14-6-1 15,8-5 0-15,8-4-1 16,8-6 0-16,0-3-1 15,2 1 0-15,-9-1 0 16,-9 5 0-16,-9 3 0 16,-13 8 1-16,-11 6-1 15,-21 8 2-15,2 10-2 16,-16 8 0-16,-7 9 0 15,-2 6 0-15,-1 8 0 16,-1 3 0-16,4 3 0 0,5 3 0 16,9-5 0-16,7-5 0 15,10-7 0-15,8-9 0 16,9-12 0-16,5-5 0 15,6-9 0-15,2-8 0 16,3-2 0-16,-7-11-13 16,8 12-6-16,-21-16-19 15,15 13-7-15,-7-10 2 16,6 10-1-16</inkml:trace>
  <inkml:trace contextRef="#ctx0" brushRef="#br1" timeOffset="68891.9404">19519 6090 95 0,'-5'-28'38'0,"10"8"0"16,-5-6 1-16,8 9-32 15,-7-1-2-15,-1 18 1 16,0 0-2-16,6 18-1 15,-13 15 0-15,-6 13-1 0,-5 15-1 16,-3 6 1-16,-1 12-2 16,-3 1 3-16,6 0-3 15,4-9 0-15,9-9-3 16,7-17-1-16,20-6-15 15,-4-28-16-15,20-6-5 16,-3-26-2-16,10-5 2 16</inkml:trace>
  <inkml:trace contextRef="#ctx0" brushRef="#br1" timeOffset="69094.952">19477 6044 118 0,'-15'-13'41'0,"1"-4"1"16,14 17-2-16,14-21-36 0,15 11-1 15,13-3-2-15,11-2 0 16,12-1-1-16,3 2-1 16,6 5-2-16,-3-4-6 15,4 16-28-15,-24-3-3 16,-6 15-1-16,-20-4 0 15</inkml:trace>
  <inkml:trace contextRef="#ctx0" brushRef="#br1" timeOffset="69289.9632">19599 6241 116 0,'-37'13'39'0,"22"0"1"16,15-13-2-16,17-5-36 0,25-2-1 15,16-6-2-15,17 0-2 16,11-6-1-16,16 5-3 15,0-14-9-15,13 14-22 16,-9-6 1-16,2 6-1 16,-18-5 1-16</inkml:trace>
  <inkml:trace contextRef="#ctx0" brushRef="#br1" timeOffset="70140.0118">20691 6056 111 0,'-28'-2'38'16,"-2"14"2"-16,-24-7-2 16,-1 17-30-16,-8 5-2 15,1 10-2-15,1 6 0 16,5 7-1-16,12 3 0 15,14 2-3-15,16-3 0 16,19-4 0-16,23-11 0 0,18-11 0 16,18-14 0-16,14-12 0 15,5-14 0-15,5-15 0 16,-4-9 0-16,-6-6 0 15,-16-7 0-15,-14-1 0 16,-19 1 0-16,-20 1 0 16,-13 6 0-16,-15 6 0 15,-12 7 0-15,-3 10 0 16,-3 7-2-16,3 10 4 15,9 6-2-15,8 6 0 16,12 7 0-16,11 1 0 16,16-1 0-16,10 3 0 0,10-1 0 15,7-1 0-15,2 1 0 16,1 2 0-16,-8 0 0 15,-3 3 0-15,-7 6 0 16,-10 0 0-16,-7 4 0 16,-12 4 0-16,-5 2 0 15,-8 1 0-15,-2-1 0 16,-4 0 0-16,0-5 0 15,2-3 0-15,3-8 0 16,3-9 0-16,6-13 0 16,0 0 0-16,11-23 0 15,3-6 0-15,2-10 0 16,5-10 0-16,2-9 0 15,2-7 0-15,2-8 0 16,2 5 0-16,0 5 0 0,-1 4 0 16,0 10 0-16,-2 8 0 15,2 16 0-15,-1 11 0 16,-3 12 0-16,1 9 0 15,-4 4 0-15,1 9 0 16,-4 3 0-16,-7 2 0 16,-4 5 0-16,-6-2 0 15,-5 3 0-15,-9-3 0 16,-3-3 0-16,-7-2 0 15,-2-4 0-15,-1-7 0 16,1-1 0-16,2-7 0 16,2-1 0-16,5-2 0 15,3-1 0-15,13 0 0 16,-8 11 0-16,9 0 0 0,6 6 0 15,5 2 0-15,2 7 0 16,6 0 0-16,7 2 0 16,6-1 0-16,5-7 0 15,5-8 0-15,9 1-12 16,-6-19-5-16,19 9-16 15,-14-19-9-15,9 3 1 16,-10-13-2-16,6 5 4 16</inkml:trace>
  <inkml:trace contextRef="#ctx0" brushRef="#br1" timeOffset="70621.0393">22130 6084 127 0,'-4'-17'43'16,"-11"-6"-1"-16,15 23-1 15,-38-11-39-15,10 14-2 16,-5 13 0-16,-7 10 0 16,-9 13 0-16,-4 12 0 15,1 8 0-15,5 3 0 16,5 4 0-16,13-6 0 15,18-4 0-15,15-8 0 16,24-14 0-16,16-11 0 16,17-9 0-16,12-17 0 15,14-8 0-15,-3-22-18 16,19 5-12-16,-20-19-13 0,3 3 3 15,-24-10 1-15,0 1 33 16,-24 5 5-16,-14 4 8 16,-7 14 5-16,-29-5 15 15,4 22 12-15,-19 2 1 16,5 22-1-16,-14 8-33 15,10 9-1-15,-3 7-3 16,6 9-2-16,-1 6 0 16,9 4 0-16,3-2 0 15,5-1 0-15,5-5 0 16,5-11 0-16,6-1-2 15,-2-25-15-15,20 4-23 16,-13-21-2-16,15-2 2 16,-10-18-2-16</inkml:trace>
  <inkml:trace contextRef="#ctx0" brushRef="#br1" timeOffset="70805.0499">22502 6165 135 0,'2'-12'43'15,"-2"-7"-2"-15,15 11-5 16,6-9-36-16,13 2 0 15,10 0 0-15,5-1 0 16,10 2 0-16,-2-3-9 16,12 16-14-16,-18-14-16 15,2 10-2-15,-20-5 1 16,-1 10-2-16</inkml:trace>
  <inkml:trace contextRef="#ctx0" brushRef="#br1" timeOffset="70989.0604">22669 6179 121 0,'-41'19'40'15,"20"5"1"-15,5-13-1 16,16-11-37-16,25 8-1 16,4-5-2-16,12-4 0 15,6-3-1-15,8-2-3 16,-5-10-4-16,10 10-29 15,-18-10-3-15,-3 9 0 16,-19-5 0-16</inkml:trace>
  <inkml:trace contextRef="#ctx0" brushRef="#br1" timeOffset="71173.0709">22481 6468 135 0,'-49'24'43'0,"24"4"0"15,7-20-9-15,18-8-34 16,29 6 0-16,13-15 0 15,16-1 0-15,4-13-14 16,27 11-25-16,-8-10-4 16,14 5 3-16,-11-7-4 15</inkml:trace>
  <inkml:trace contextRef="#ctx0" brushRef="#br1" timeOffset="71543.0921">23601 5956 121 0,'-37'7'41'0,"-19"0"2"16,1 18-2-16,-17 1-38 16,6 7 1-16,3 2-2 15,8 2-2-15,8-2 0 16,14-2 0-16,14-8 0 15,24-4 0-15,18-9 0 16,14-2 0-16,12-8 0 16,8 0 0-16,4-4 0 15,-4 3 0-15,-2 3 0 16,-14 5 0-16,-16 7 0 15,-15 5 0-15,-18 6 0 16,-13 6 0-16,-12 0 0 0,-5 2 0 16,-4-2 0-16,5-6 0 15,8-2 0-15,4-11 0 16,29 4-13-16,-4-18-20 15,34-4-10-15,4-10-1 16,25 6 0-16,3-10 2 16</inkml:trace>
  <inkml:trace contextRef="#ctx0" brushRef="#br1" timeOffset="71687.1003">23884 6560 144 0,'-10'19'46'16,"-10"-15"-4"-16,20-4-19 15,-19 3-23-15,11-17 0 16,8 14-8-16,-1-28-29 0,11 12-7 15,-6-6-2-15,1 0 0 16</inkml:trace>
  <inkml:trace contextRef="#ctx0" brushRef="#br3" timeOffset="78285.4777">1645 7709 43 0,'-17'3'29'0,"1"2"2"16,-2-10-13-16,0 10 12 15,-12-13-21-15,7 10-1 16,-14-12 1-16,10 5-1 15,-12-8-2-15,8 4-1 0,-8-3-2 16,2 2-1-16,-8 3-1 16,3 6 0-16,-4 7-1 15,-4 3 1-15,-1 6-1 16,-2 6 0-16,-1 3 0 15,6 2 1-15,5-2-1 16,4-2 1-16,6-4-1 16,10-2 1-16,5-5-1 15,6-2 0-15,12-9 0 16,-10 13 0-16,11-3 1 15,3 8-1-15,5 20 1 16,4 20-2-16,5 27 2 16,-4 25-1-16,1 25 1 15,-6 25-1-15,-7 21 0 0,-6 21-1 16,-11 4 2-16,-7 2 0 15,-10-12 1-15,5-15 0 16,1-15-3-16,4-29-13 16,16-13-23-16,-3-32 2 15,17-21-4-15,0-27 0 16</inkml:trace>
  <inkml:trace contextRef="#ctx0" brushRef="#br3" timeOffset="78803.5073">1542 8419 45 0,'3'-16'34'0,"-3"16"3"15,10-20-2-15,-10 20-11 16,0 0-9-16,5 29-7 15,-12-3-2-15,5 15-1 16,-5 8-2-16,-1 7-1 16,0 9-1-16,-2 1 0 15,3 0-1-15,-1-8-1 16,5-9-2-16,-1-16-7 15,12-3-26-15,-8-30-1 16,13 5 0-16,-6-25-1 0</inkml:trace>
  <inkml:trace contextRef="#ctx0" brushRef="#br3" timeOffset="79371.5398">1281 8358 89 0,'-29'-10'39'0,"2"-3"0"16,27 13 0-16,-17-15-20 15,27 6-15-15,11-4-1 16,19 0-1-16,7-2-1 16,9 0 0-16,5 2 0 15,10 1-1-15,-1 5-1 16,1 1 0-16,0 4-1 15,-5-4 0-15,0 3 0 0,-5-5 0 16,-3 1-1-16,-7-6 1 16,-3 0 0-16,-10-3 1 15,-9-1 0-15,-8 4 1 16,-5 5 1-16,-16 8-1 15,11-1 1-15,-12 15 1 16,-8 8-1-16,-3 11 1 16,-2 15 0-16,-1 10-1 15,-5 9 1-15,-1 8 1 16,1 0-1-16,3 0 0 15,5-5 0-15,3-6 0 16,5-13-1-16,8-11 0 16,4-14-1-16,8-12 0 15,4-14 0-15,3-14 0 0,5-7-1 16,0-9 1-16,-1-7-1 15,-1-4 1-15,-2 1 0 16,-5 5 1-16,-3 5 0 16,-4 12 0-16,-12 18-1 15,10-8 1-15,-9 21 0 16,-1 5 0-16,2 7-2 15,2 2 0-15,6 3-1 16,3-5-3-16,13 1-6 16,-7-17-25-16,21 0-4 15,-3-14 0-15,14 0 0 16</inkml:trace>
  <inkml:trace contextRef="#ctx0" brushRef="#br3" timeOffset="79591.5524">2783 8450 112 0,'-23'11'39'0,"14"12"0"16,-10 0-5-16,7 11-30 16,0 8-1-16,6 4 0 15,3 1-2-15,3-1 0 16,1-3-1-16,7-11-3 15,2-5-1-15,3-19-4 16,12-2-25-16,-12-24-5 16,8 0 1-16,-9-19-2 15</inkml:trace>
  <inkml:trace contextRef="#ctx0" brushRef="#br3" timeOffset="79722.5599">2753 8252 90 0,'0'0'30'0,"0"0"-28"16,16 3-4-16,-3 7-27 15,13-3-4-15</inkml:trace>
  <inkml:trace contextRef="#ctx0" brushRef="#br3" timeOffset="80048.5786">3328 8293 94 0,'-29'10'41'0,"0"10"0"15,-11-6 0-15,8 16-19 16,-4-10-19-16,9 5-1 15,9 2 0-15,11 0-1 16,7 1 0-16,14-5 0 16,9-3-1-16,11-6 0 15,4-1 0-15,2-2 0 16,0-3 0-16,-4 2 0 15,-8 4 0-15,-11 5 1 16,-11 1-1-16,-10 8 0 16,-13 2 1-16,-7 0 0 15,-3 1-2-15,-3-4 1 16,2-1-1-16,1-10-4 15,13 6-8-15,-5-20-27 0,19-2-1 16,4-13-1-16,13-4-1 16</inkml:trace>
  <inkml:trace contextRef="#ctx0" brushRef="#br3" timeOffset="80529.6061">4261 7957 88 0,'4'-37'37'0,"5"18"0"15,-12 4-3-15,3 15-25 16,3 15-3-16,-2 18-1 0,-3 8-2 16,0 12-1-16,-1 13-1 15,0 9 0-15,-1 9-1 16,3 4 0-16,-3 1-1 15,2-9-1-15,5 1-3 16,-8-16-25-16,13-3-7 16,-7-23-1-16,9-8-1 15</inkml:trace>
  <inkml:trace contextRef="#ctx0" brushRef="#br3" timeOffset="80754.6189">4128 8383 105 0,'-18'-8'40'0,"-2"-1"0"0,20 9-1 16,-12 12-32-16,23-10-4 16,10-3-2-16,12-2-1 15,11-2 0-15,8-3-2 16,10-3-1-16,6-5-3 15,9 10-22-15,-11-9-11 16,4 8 0-16,-15-3-1 16,-4 10 1-16</inkml:trace>
  <inkml:trace contextRef="#ctx0" brushRef="#br3" timeOffset="81157.642">4601 8413 70 0,'-19'8'39'0,"10"5"-1"0,9-13 1 16,9 13-10-16,5-19-25 15,14 0-1-15,10-3 0 16,5 0-1-16,5-2 0 16,0-1-1-16,0-2 0 15,-4-1 0-15,-8 1-1 16,-10-1 1-16,-7-1-1 15,-9-2-1-15,-7-2 1 16,-8 0 0-16,-8 1 0 16,-8 3-1-16,-4 4 1 15,-4 5 0-15,-8 8 0 16,-1 8 1-16,1 9 0 15,0 11 0-15,3 6-1 0,5 10 1 16,9 1 0-16,8 2 0 16,16-4-1-16,12-5 1 15,13-8-2-15,12-13-1 16,12-7 0-16,5-21-3 15,8-2-3-15,-4-22-17 16,6 10-15-16,-15-14 1 16,-1 6 0-16,-14-7 1 15</inkml:trace>
  <inkml:trace contextRef="#ctx0" brushRef="#br3" timeOffset="81461.6594">5244 8330 99 0,'-11'28'38'15,"-5"-6"-1"-15,8 16-6 0,-6-10-24 16,5 4-1-16,1-2-2 15,3-2-1-15,2-6 0 16,4-6-1-16,-1-16 0 16,16 5-1-16,-2-15 0 15,3-10 0-15,5-6-1 16,1-2 1-16,2-6-1 15,-1-1 0-15,-2 3 1 16,0-2-1-16,-2 11 0 16,-4 3 0-16,0 5-1 15,-2 6 0-15,-2 12-1 16,-12-3 0-16,17 29-2 15,-11-2-1-15,7 11-7 16,-13-7-19-16,17 11-8 16,-8-10 0-16,14 1 0 0</inkml:trace>
  <inkml:trace contextRef="#ctx0" brushRef="#br3" timeOffset="81859.6821">5865 8252 101 0,'-25'8'39'16,"-11"0"0"-16,5 19-4 16,-4-1-30-16,4 13 0 15,3 3-1-15,12 5-1 16,8-5 0-16,13-8-1 15,15-11 0-15,16-16-1 0,7-18 0 16,11-17 0-16,5-16-1 16,4-11 1-16,0-13 0 15,-2-7 0-15,-7-4 0 16,-10 6 0-16,-5-1 0 15,-9 7 0-15,-8 8 0 16,-10 15 0-16,-12 18-1 16,-11 19 0-16,-11 22 1 15,-7 22-1-15,-7 20-1 16,-5 15-1-16,2 12-3 15,2-1-7-15,22 12-18 16,-4-19-12-16,28 3 0 16,11-22-1-16,34-8 1 0</inkml:trace>
  <inkml:trace contextRef="#ctx0" brushRef="#br3" timeOffset="82393.7127">6594 8193 90 0,'0'0'38'16,"-6"10"-1"-16,-18-4 0 16,5 2-32-16,-3 2 0 15,1 7-1-15,0 0 0 16,2 4 0-16,4-3-1 15,4 2-1-15,4-4 0 16,7 0-1-16,4-5 0 16,10-3 0-16,3-4-1 15,5 2 0-15,3 0 0 0,2 2 0 16,-4 3 1-16,-2 6-1 15,-4 2 1-15,-3 5-1 16,-9 2 1-16,-5 0 0 16,-6 0-1-16,-2-4 1 15,-4-4-1-15,-1-4 0 16,3-5-3-16,-2-5-1 15,12-4-8-15,-17-9-19 16,17 9-10-16,4-18 0 16,7 6-1-16</inkml:trace>
  <inkml:trace contextRef="#ctx0" brushRef="#br3" timeOffset="82850.7388">7704 7817 92 0,'20'-25'37'15,"-7"3"0"-15,6 17-2 16,-19 5-31-16,7 21 0 15,-11 14-1-15,-3 18 0 16,-5 11-1-16,1 11-1 16,-5 11 0-16,3 5-1 15,-2 1 1-15,1-4-2 16,4-5-2-16,2-18-3 15,19 0-29-15,-14-22-2 16,15-11 0-16,-5-21-2 16</inkml:trace>
  <inkml:trace contextRef="#ctx0" brushRef="#br3" timeOffset="83293.7642">7526 8274 97 0,'0'0'37'0,"0"0"2"16,15 16-5-16,12-17-30 15,10-1-1-15,8-7 0 16,10 0-1-16,4-3 1 15,4 1-2-15,-2-3 1 16,-2 5-1-16,-9 1 0 16,-9 5 0-16,-12 3 0 0,-9 4 0 15,-20-4 0-15,4 22 0 16,-13-5 0-16,-7 8 1 15,-4 6-1-15,-2 4 0 16,0 4 0-16,3 2 0 16,9 1 0-16,5-4 0 15,11-6 0-15,14-7 0 16,9-12 0-16,9-12-1 15,7-10 1-15,3-12 0 16,-2-5-1-16,-7-9 0 16,-7-1-1-16,-18-3 0 15,-14 6 0-15,-19 0-2 16,-8 8-1-16,-12 2-3 15,0 14-8-15,-12-9-23 0,15 16-3 16,1-3 1-16,23 8-2 16</inkml:trace>
  <inkml:trace contextRef="#ctx0" brushRef="#br3" timeOffset="83812.7939">9414 8182 83 0,'-3'-18'38'0,"3"18"-1"16,-27-3 1-16,8 14-28 0,-15-1-5 15,-1 14 0-15,-6 2 0 16,4 14-1-16,0-1-2 15,5 5 0-15,11-2 0 16,12 0-2-16,14-7-1 16,19-9-1-16,16-7-2 15,10-16-2-15,23 4-24 16,-4-21-9-16,10-1 1 15,-7-13-2-15</inkml:trace>
  <inkml:trace contextRef="#ctx0" brushRef="#br3" timeOffset="84473.8317">9722 8252 104 0,'-21'-4'37'0,"-10"-1"2"0,9 13-8 16,-8-1-26-16,6 5-1 16,2 8-1-16,5 9 0 15,3 2-1-15,5 5 0 16,7-1 0-16,8 2 0 15,5-7-1-15,11-3 0 16,6-8-1-16,6-10 1 16,4-11-1-16,4-8 0 15,-2-8-1-15,-4-10 0 16,-1-4 0-16,-6-6 0 15,-7 2 0-15,-7-3 0 16,-7 6 1-16,-6 3-1 16,-5 7 1-16,-6 8 1 15,-2 6 0-15,-2 7-1 16,2 3 1-16,11-1 0 0,-13 15 0 15,13-15 0-15,14 14-1 16,3-9 1-16,6-2 0 16,8-2-1-16,2-1 1 15,1-1 1-15,-2 1-1 16,-1 1 0-16,-3 1 0 15,-6 4 0-15,-3 2 0 16,-9 4 0-16,-2 3-1 16,-8 6 0-16,-2 7 1 15,-6 4-1-15,-7 4 0 16,0 2 0-16,-4 1 0 15,1-3 0-15,3-6-1 0,4-6 1 16,7-13 0-16,4-11 0 16,25-22 0-16,1-9 0 15,7-8 0-15,5-8 0 16,4-3 1-16,2-1-1 15,-3 5 0-15,-8 8 0 16,-7 12 0-16,-7 11 0 16,-5 14 0-16,-14 1 0 15,8 29-1-15,-9-1 0 16,1 6-2-16,5 0-2 15,12 4-5-15,0-17-7 16,28 2-22-16,-1-19-4 16,22-3 2-16,4-19-1 15</inkml:trace>
  <inkml:trace contextRef="#ctx0" brushRef="#br3" timeOffset="84720.8458">11265 7765 114 0,'-15'-47'40'0,"-10"6"-1"15,4 20-7-15,-13 9-28 16,2 26 0-16,-5 18 0 16,2 21-2-16,-4 15 0 15,-1 14-1-15,1 8-1 16,6 6 0-16,8 1-1 15,4-6 0-15,11-3-3 16,4-16 0-16,16-6-10 16,-9-27-21-16,21-9-6 0,-10-23 0 15,6-8 0-15</inkml:trace>
  <inkml:trace contextRef="#ctx0" brushRef="#br3" timeOffset="85029.8635">10737 8281 106 0,'-19'-15'40'0,"19"15"1"15,3-16-1-15,27 3-36 16,6 1-1-16,14 2-2 16,6-3 0-16,7 2 0 15,1 2 0-15,-3 2 0 16,-8 3-1-16,-4 5 1 15,-12 3 0-15,-13 5 0 0,-9 5-1 16,-9 7 1-16,-7-1 0 16,-8 5 0-16,-4 2 0 15,-1 4 0-15,-1 2-1 16,0 0-1-16,6 1-1 15,2-4-2-15,8 3-4 16,-2-17-8-16,22 5-23 16,-9-16-3-16,17-2 0 15,-2-18 0-15</inkml:trace>
  <inkml:trace contextRef="#ctx0" brushRef="#br3" timeOffset="85218.8743">11306 8002 116 0,'-15'-14'42'15,"-5"5"1"-15,20 9-2 16,0 0-38-16,0 0-4 16,15-6-2-16,6 1-4 15,19 14-20-15,-11-11-13 16,14 8 1-16,-3-8-2 15,5 9 0-15</inkml:trace>
  <inkml:trace contextRef="#ctx0" brushRef="#br3" timeOffset="85562.894">11643 8072 86 0,'-8'17'38'0,"3"10"1"15,-12-8 1-15,9 16-21 16,-10-11-14-16,5 10 0 16,-3-1-2-16,7 5 0 0,0-4-1 15,5-2 0-15,7-6-1 16,1-6 0-16,3-6 0 15,5-13-1-15,4-9 0 16,2-9 1-16,6-8-1 16,-1-7 0-16,0-1 1 15,5-6-1-15,-2 2 0 16,3 2 0-16,-3 4 0 15,-3 12 1-15,-1 10 0 16,-6 9-1-16,-2 13 0 16,-10 11 0-16,-4 7 0 15,-5 8-1-15,-2 10-1 16,0-6-3-16,6 3-1 0,-4-15-6 15,22 8-10-15,-9-27-19 16,22-6-1-16,-1-18 0 16,16-6 1-16</inkml:trace>
  <inkml:trace contextRef="#ctx0" brushRef="#br3" timeOffset="85915.9141">12155 8162 104 0,'-24'13'40'0,"17"4"1"15,7-17-7-15,1 24-29 16,22-15-2-16,10 2 0 16,6-5-1-16,4-5 0 0,2-6-1 15,-1-3 0-15,-6-5 0 16,-8-5 0-16,-6-4 0 15,-10-6-1-15,-8 2 1 16,-11 0-1-16,-8 3 1 16,-12 8-1-16,-6 7 0 15,-6 15 1-15,-6 14 0 16,-2 14-1-16,1 6 1 15,8 9 0-15,8-1 0 16,13 1-1-16,15-6-2 16,15-19-3-16,22-4-7 15,5-30-11-15,20-2-19 16,5-19-1-16,14-7-2 15,1-16 3-15</inkml:trace>
  <inkml:trace contextRef="#ctx0" brushRef="#br3" timeOffset="87002.9763">13177 8090 82 0,'20'-17'38'15,"-6"2"0"-15,-2 15 0 16,-12 0-35-16,-7 19-1 0,-6 4 2 15,2 10-2-15,-9 3 2 16,1 8-1-16,-4-3 0 16,4-2-1-16,2-4 0 15,5-2 0-15,3-7-1 16,7-5 0-16,3-8 0 15,-1-13-1-15,18 5 0 16,-4-13 0-16,2-9 0 16,2-5 0-16,1-6 1 15,-4-5-1-15,2-3 0 16,0 1 0-16,-7 0 0 15,2 6 2-15,-6 3-2 16,0 9 1-16,-6 17-1 16,5-13 0-16,-5 13 0 0,3 17 0 15,-1 2 0-15,1 1 0 16,2 6 0-16,6-4 0 15,7-1 0-15,4-3 1 16,7-7-1-16,8-7 1 16,8-6 0-16,8-11-1 15,4-4 1-15,1-4 0 16,-3-9 0-16,1 2 0 15,-11-2-1-15,-8 5 2 16,-12 5-2-16,-12 13 1 16,-13 7-1-16,-13 7 0 15,-11 14 0-15,-2 7-1 16,-6 8 1-16,1 7-2 15,3 2 1-15,8-4-1 16,10-3-1-16,15-8-1 0,18-2-4 16,6-21-8-16,28 7-17 15,-4-26-8-15,14 2 2 16,-3-15-1-16</inkml:trace>
  <inkml:trace contextRef="#ctx0" brushRef="#br3" timeOffset="87877.0263">14213 8187 71 0,'-16'-11'39'16,"-1"11"-1"-16,-16 0 2 15,4 14-21-15,-12-3-12 16,6 9-2-16,4 3-2 16,3 8 1-16,1 0-1 15,13 7 0-15,7-4-1 16,12-2 0-16,11-7-1 0,12-6 0 15,9-11 0-15,9-8-1 16,6-13 1-16,3-9-1 16,-3-8-1-16,-3-3 1 15,-8-4-1-15,-8-1 0 16,-12 1 1-16,-12 1-1 15,-10 2 0-15,-10 12 2 16,-8-1-1-16,-8 12 1 16,-2 7-1-16,-2 5 0 15,5 5 0-15,7 4 0 16,6 5 1-16,12-5-2 15,9 4 1-15,15-7 0 16,11-3 0-16,11-4 1 0,8-3-1 16,4 0 1-16,1-2-1 15,-6 3 0-15,-5 1 1 16,-7 3-1-16,-11 3 0 15,-10 5 1-15,-8 7-1 16,-9 5 0-16,-8 4 0 16,-4 4 0-16,-5 0 1 15,-1 4-1-15,-3-2-1 16,3-2 1-16,2-5 0 15,5-6 0-15,4-8 0 16,5-11 0-16,16-9 0 16,3-9 0-16,5-7 1 15,4-10-1-15,2-3 1 16,1-6-1-16,0 2 0 0,-7 2 1 15,-1 3-1-15,-8 9 1 16,-5 1-1-16,-4 13 2 16,-6 14-2-16,0 0 0 15,0 0 1-15,0 0-1 16,-8 24 1-16,7-10-2 15,2 4 1-15,5-6-1 16,-6-12 1-16,24 15 1 16,-1-15-1-16,5-5 1 15,6-6 0-15,3-3 0 16,3-8-1-16,3-1 1 15,-2-3 0-15,-3 4 1 16,-4-1-2-16,-5 7 0 16,-10 4 0-16,-7 12 0 0,-7 12 0 15,-9 8 0-15,-8 10 0 16,-4 8 0-16,-2 9 0 15,-2 2 0-15,4 3 0 16,2-3-4-16,13-5 0 16,5-11-2-16,20-1-6 15,-4-24-3-15,22 8-10 16,-8-27-16-16,14-2 0 15,-6-17 0-15,6 1 3 16</inkml:trace>
  <inkml:trace contextRef="#ctx0" brushRef="#br3" timeOffset="88589.067">15457 8201 107 0,'-17'14'40'0,"15"7"0"16,2-21-3-16,6 18-31 15,14-11-2-15,14-2 0 16,8-8-1-16,5-2-1 15,5-5 0-15,2-2-1 16,-6-2 1-16,-5-3-2 16,-9-2 1-16,-6 1-1 15,-13-3 0-15,-12-1 0 16,-12 4-1-16,-11 6 2 15,-7 2-1-15,-10 9 1 16,-2 5-1-16,-4 10 0 16,-4 7 0-16,6 9 0 15,5 3 2-15,13 2-3 16,9 2 1-16,15-5 0 0,11-3 0 15,17-7 1-15,15-7-1 16,10-8 0-16,11-12 1 16,5-7-1-16,1-8 0 15,-1-3 0-15,-4-5 0 16,-6-3 2-16,-11 3-2 15,-7 1 0-15,-12 1 0 16,-12 10 0-16,-8 4 0 16,-10 12 0-16,0 0 0 15,-19 17 0-15,2 5 0 16,-9 6 0-16,-1 13 0 15,2-1 0-15,1-3 0 16,3 2 0-16,5-8 0 0,10-6 0 16,7-13 0-16,12-12 0 15,8-15 0-15,11-9 0 16,9-7 0-16,0-8 0 15,4-3 0-15,3-4 0 16,-6 2 0-16,-4 8 0 16,-8 5 0-16,-8 14 0 15,-7 3 0-15,-15 14 0 16,13 9 0-16,-13 5 0 15,-4 12 0-15,2 2 0 16,0 5 0-16,4-2 0 16,5 2 0-16,6-7-3 15,13-2-7-15,1-18-3 16,20 4-4-16,-11-26-10 0,20 2-14 15,-7-18 1 1,10-6 1-16,-9-14 2 0</inkml:trace>
  <inkml:trace contextRef="#ctx0" brushRef="#br3" timeOffset="88793.0787">17044 7710 106 0,'-11'-24'40'16,"-2"26"1"-16,-15 11-3 16,5 26-26-16,-13 11-7 15,3 18 0-15,-4 8-1 16,5 4-2-16,5 2 0 15,3-2-2-15,7-4-2 16,4-10-1-16,6-4-2 16,-2-27-9-16,16 4-7 0,-14-30-18 15,7-9-3-15,8-12 1 16,-1-9 0-16</inkml:trace>
  <inkml:trace contextRef="#ctx0" brushRef="#br3" timeOffset="89312.1084">16712 8080 109 0,'0'0'41'15,"-14"8"0"-15,20 7 0 16,-6-15-35-16,22 13-2 16,5-3-1-16,11-3-1 15,3 1 2-15,3-7-3 16,5-2 2-16,-5 0-3 15,-3-2 0-15,-7-3 0 16,-8 0 0-16,-4 0 0 0,-8-2 0 16,-14 8 0-16,0 0 0 15,0 0 0-15,0 0 0 16,-21 5 0-16,4 9 0 15,-2 5 0-15,1 9 0 16,0 3 0-16,3 1 0 16,8 4 0-16,4-4 0 15,11-2 0-15,7-7 0 16,7-8 0-16,5-9 0 15,10-10 0-15,4-14 0 16,7-6 0-16,3-7 0 16,2-6 0-16,-1-3 0 15,0 2 0-15,-5 1 0 16,-7 6 0-16,-9 6 0 0,-12 14 0 15,-19 11 0-15,-6 10 0 16,-17 16 0-16,-6 7 0 16,-2 11 0-16,-3 2 0 15,6 7 0-15,6-9 0 16,15 1-10-16,6-20-2 15,23-1-5-15,-4-28-6 16,27-1-18-16,-3-20 0 16,10 1 0-16,-3-16 4 15</inkml:trace>
  <inkml:trace contextRef="#ctx0" brushRef="#br3" timeOffset="89823.1376">17785 8149 94 0,'0'0'39'16,"-18"-7"3"-16,4 18-2 15,-10-8-19-15,6 15-15 0,-9 2-2 16,5 9 0-16,-1 0-1 15,1 4-1-15,6-3-2 16,3 0 0-16,5-7 0 16,3-4 0-16,5-19 0 15,12 9 0-15,3-17 0 16,6-8 0-16,3-6 0 15,4-5 0-15,2 0 0 16,1-6 0-16,-1 7 0 16,-3 2 0-16,-6 5 0 15,-4 7 0-15,-5 6 0 16,-12 6 0-16,0 0 0 15,2 21 0-15,-9-4 0 0,-2 6 0 16,2-3 0-16,3 3 0 16,4-6 0-16,7-3 0 15,9-10 0-15,11-6 0 16,9-8 0-16,5-8 0 15,4-4 0-15,6-3 0 16,-4-3 0-16,0-2 0 16,-5 4 0-16,-7 5 0 15,-7 5 0-15,-8 8 0 16,-10 9 0-16,-8 13 0 15,-6 9 0-15,-9 10 0 16,-2 14 0-16,-2-4-3 16,5 9-8-16,-3-13-2 15,16 6-5-15,-6-28-12 0,24-6-14 16,5-24 0-16,18-12 2 15,10-12 4-15</inkml:trace>
  <inkml:trace contextRef="#ctx0" brushRef="#br3" timeOffset="90776.1921">19284 8171 98 0,'-4'-19'37'16,"4"19"1"-16,-30-22-6 0,15 16-26 16,-8-2-1-1,2 8-2-15,-4 2 1 0,-1 10-1 16,-2 5 0-16,0 10 0 15,1 5 0-15,3 4 0 16,5 0-1-16,5 1 0 16,8-6 0-16,7-2-1 15,13-14 1-15,8-11-2 16,11-13 1-16,9-9 0 15,4-12 0-15,3-2 0 16,1-4-1-16,-3 0 1 16,-5 4-1-16,-7 8 0 15,-9 10 1-15,-15 13-1 16,-12 14 0-16,-10 19 0 0,-13 15 0 15,-10 17 0 1,-8 11 0-16,-8 13 2 0,-7 6-2 16,4-3 0-16,3-3 0 15,11-12 0-15,11-15 0 16,14-16 0-16,19-22 0 15,18-21 0-15,17-18 0 16,15-13 0-16,10-14 0 16,5-10 0-16,6-2-5 15,-4-14-5-15,7 14-6 16,-23-11-6-16,11 19-20 15,-20-7 0-15,0 18 0 16,-13-2 2-16</inkml:trace>
  <inkml:trace contextRef="#ctx0" brushRef="#br3" timeOffset="91227.2179">19987 8165 105 0,'9'-15'39'16,"-12"-4"1"-16,3 19-3 15,0 0-32-15,-17-4-1 16,-3 17 0-16,0 10 0 16,-4 5-1-16,3 9-1 15,1 1 0-15,3 1 0 16,7-2-1-16,8-3 0 15,8-8 0-15,10-8-1 16,10-10 1-16,5-11-1 0,9-10 1 16,4-8 0-16,4-5-1 15,-2-5 0-15,-3-4 2 16,-4 1-2-16,-6 2 0 15,-5 5 0-15,-7 4 0 16,-4 5 0-16,-17 18 0 16,14-8 0-16,-14 8 0 15,-6 28 0-15,-3-1 0 16,-5 6 0-16,1 6 0 15,3 4 0-15,2 2-4 16,6-6 0-16,7-1-2 16,4-14-5-16,19 4-4 15,-8-28-9-15,21 5-16 16,-6-18 0-16,12-3-1 0,-10-11 2 15</inkml:trace>
  <inkml:trace contextRef="#ctx0" brushRef="#br3" timeOffset="91596.239">20582 8262 106 0,'0'0'40'0,"-3"23"0"16,3-23-4-16,14 7-31 15,10-6-1-15,11 1 0 16,5-7-2-16,9-4 0 15,2-4 0-15,1-1-1 16,-2-1 0-16,-5-2-1 16,-9 1 1-16,-8-3-1 15,-10 2 0-15,-7 3 1 0,-12 0-1 16,-9 2 0-16,-7 4 0 15,-6 3 0-15,-7 6 1 16,-4 6-1-16,-3 8 1 16,-2 7 0-16,1 3-1 15,10 9 1-15,7-2 0 16,8 4-1-16,13-5-1 15,13-2-2-15,17-5-2 16,8-15-5-16,23 6-6 16,-6-24-14-16,18 4-11 15,-7-14 0-15,10 0-1 16,-10-11 3-16</inkml:trace>
  <inkml:trace contextRef="#ctx0" brushRef="#br3" timeOffset="91933.2583">21436 8112 111 0,'-31'3'40'0,"4"11"1"15,-10-5-5-15,8 9-32 16,2-2 0-16,10 4-1 16,5-2-1-16,10-4-1 15,10-3 0-15,11-7 0 16,6-4-1-16,8-3 1 15,3-3-1-15,-1-1 0 16,3 1 0-16,-7 3 0 16,-5 4 0-16,-6 6 0 15,-7 6 0-15,-10 7 0 16,-7 6 0-16,-7 3 0 0,-6-1 0 15,-5 6 0-15,-2-5 0 16,2-5-1-16,4-5 0 16,4-9-3-16,14-10-2 15,10-14-7-15,24 1-9 16,0-25-18-16,25 1-1 15,5-16-1-15,17-1 2 16</inkml:trace>
  <inkml:trace contextRef="#ctx0" brushRef="#br3" timeOffset="92145.2704">22135 7791 128 0,'-38'48'43'0,"-10"-1"-2"0,19 16-9 15,-7-7-29-15,3 5-2 16,9-2 1-16,2 1-3 15,9-5-1-15,2-12-4 16,10 2-6-16,-9-24-10 16,15 4-19-16,-5-25-1 15,-2 12 0-15,-5-24 0 16</inkml:trace>
  <inkml:trace contextRef="#ctx0" brushRef="#br3" timeOffset="92462.2886">21752 8088 110 0,'4'11'42'0,"-4"-11"1"16,29 16-2-16,-5-12-36 16,21-3-2-16,10 1 0 15,8 0-1-15,3-2-1 16,-1 1 0-16,-5-1 0 15,-6 2-1-15,-14 6 1 16,-10 4 1-16,-12 2-2 16,-12 7 0-16,-9 3 0 15,-6 2 0-15,-4 4 0 16,-3 1 0-16,-4-1 0 15,5-3-2-15,5-3-4 16,1-11-4-16,13 1-5 16,-7-25-16-16,20 7-12 15,2-17 1-15,15-2-1 0,-3-12 2 16</inkml:trace>
  <inkml:trace contextRef="#ctx0" brushRef="#br3" timeOffset="92579.2953">22480 7811 109 0,'-19'-4'34'15,"3"11"-26"-15,-1 4-7 16,11 4-38-16,2-3-3 16</inkml:trace>
  <inkml:trace contextRef="#ctx0" brushRef="#br3" timeOffset="93247.3335">22830 8039 77 0,'4'11'40'0,"-24"-7"1"16,-3 8 1-16,-16-5-20 15,6 10-15-15,-17 7-1 16,1 10-1-16,-3 2-2 16,11 5 1-16,8 1-2 15,9 2 0-15,13-3 0 16,14-5-2-16,17-7 0 15,14-12-1-15,7-9-1 16,2-10 0-16,5-7-1 16,-2-13 0-16,-3-4 0 15,-8-7 0-15,-9-2 1 0,-8 0 0 16,-4 0 1-16,-6 4 1 15,-7 4 0-15,0 7 1 16,0 5-1-16,-1 15 1 16,8-15 1-16,5 15-1 15,-1 1 1-15,5 5 0 16,4-2 0-16,4 0 0 15,2 0 0-15,3 1 0 16,-1-1 0-16,-5 2 0 16,-2 1-1-16,-2 5 1 15,-8 3-2-15,-5 4 0 16,-12 4 0-16,-4 7 0 15,-10 1 0-15,-4 6 0 16,-3-4 0-16,3-1 0 0,4-4 0 16,2-8 0-16,10-6 0 15,7-14 0-15,20-7 0 16,8-10 0-16,9-8 0 15,2-8 0-15,4 0 0 16,5-5 0-16,-2 4 0 16,-8 7 0-16,-9 8 0 15,-9 8 0-15,-20 11 0 16,12 8 0-16,-16 8 0 15,-6 5-2-15,-2 4-1 16,-1-2-3-16,8 4-3 16,-2-16-4-16,20 6-4 15,-13-17-13-15,31-2-13 16,-5-8 2-16,15-1 0 15,-2-8 3-15</inkml:trace>
  <inkml:trace contextRef="#ctx0" brushRef="#br3" timeOffset="93582.3526">23697 8077 102 0,'-29'4'40'0,"7"16"2"16,-11-5-6-16,9 11-28 15,-8-3-2-15,10 4-2 16,6-4 0-16,9-6-2 15,13-5-1-15,13-8 1 16,8-5-2-16,8-3 1 16,3-2 0-16,1 1-1 15,0 2 1-15,-6 4 0 0,-7 8 0 16,-12 9-1-16,-12 7 1 15,-9 6 1-15,-9 5-2 16,-6 0 0-16,-6 3-4 16,-2-9-3-16,3 2-3 15,-8-19-4-15,17 10-11 16,-10-26-18-16,16-2-1 15,-1-15 0-15,3-8 2 16</inkml:trace>
  <inkml:trace contextRef="#ctx0" brushRef="#br3" timeOffset="94533.407">1526 9449 104 0,'0'0'38'15,"11"-9"1"-15,-11 9-5 0,10 5-29 16,-10-5-2-16,-2 14 0 15,2 6 0-15,-3 8-1 16,1 11 0-16,1 10-2 16,-1 9 1-16,0 11 0 15,0 3-1-15,4 1-2 16,-2-3 0-16,4-3-2 15,-5-17-6-15,15 2-23 16,-15-22-6-16,5-3 1 16,-4-27-2-16</inkml:trace>
  <inkml:trace contextRef="#ctx0" brushRef="#br3" timeOffset="95001.4338">1402 9812 107 0,'-22'-24'39'0,"12"16"1"16,-4-4-1-16,14 12-33 15,0 0-3-15,16 4-1 16,8-7-1-16,8-1-1 16,7-1 1-16,12 2-1 15,3-4 1-15,5 0 0 16,-1 1 0-16,-4 4-1 15,-2 0 1-15,-7 4-1 16,-5-1 1-16,-11 0-1 16,-7 1 1-16,-10 2-1 15,-12-4 1-15,4 17-1 16,-16-2 1-16,-3 8-1 15,-6 10 1-15,-1 9 0 0,-3 7 0 16,3 4 0-16,8 1-1 16,9-3 1-16,11-8 0 15,14-9 0-15,15-18 1 16,9-16-2-16,9-16 0 15,-3-14 0-15,0-9 0 16,-8-7 0-16,-10-7 0 16,-13-3 0-16,-14 7 0 15,-15 4-4-15,-11 9 1 16,-9 4-2-16,2 15-6 15,-13-7-8-15,16 23-19 16,-6-2-3-16,20 8-1 16,11-5 0-16</inkml:trace>
  <inkml:trace contextRef="#ctx0" brushRef="#br3" timeOffset="95568.4662">3586 9675 98 0,'0'0'36'16,"-2"-25"2"-16,2 25-2 15,-28-7-29-15,5 14-1 16,-6 8-2-16,-1 9 0 16,-5 8 0-16,3 8-1 15,-1 4-1-15,9 1 0 16,5-1-2-16,15-4 1 15,12-6-2-15,15-16-1 16,21-9-3-16,12-21-8 16,26 0-23-16,-5-19-4 15,16 0 1-15,-6-13-1 16</inkml:trace>
  <inkml:trace contextRef="#ctx0" brushRef="#br3" timeOffset="95866.4833">4039 9658 98 0,'-37'10'39'0,"-8"-4"1"16,5 12-1-16,-11 0-24 15,14 8-10-15,5 1-1 16,8 7-1-16,4 1-1 16,12 0 1-16,8-1-1 15,14-6-1-15,9-8 1 16,13-9 0-16,7-11-2 15,6-8 0-15,1-12 0 16,1-6 0-16,-3-7 0 16,-10-5 0-16,-7-1-3 15,-11 0 0-15,-10 1 0 16,-7 1-1-16,-6 8-2 15,-9 1-1-15,1 19-4 0,-14-6-8 16,25 15-20-16,-33 10 2 16,25 9-3-16,-1-8 3 15</inkml:trace>
  <inkml:trace contextRef="#ctx0" brushRef="#br3" timeOffset="96129.4983">4718 9112 107 0,'-31'34'39'0,"3"23"2"0,-7 9-5 16,0 18-30-16,2 10-2 15,8 13 0-15,5-2-2 16,6-5-2-16,10-8-3 16,9-22-6-16,19-5-19 15,2-35-11-15,14-16-1 16,4-37-1-16,13-15 0 15</inkml:trace>
  <inkml:trace contextRef="#ctx0" brushRef="#br3" timeOffset="96339.5103">5112 9088 110 0,'0'0'41'16,"-28"24"1"-16,8 27-1 16,-15 10-35-16,10 11-2 15,-2 7-2-15,5 8 0 16,4-2-1-16,4-4-2 15,13-10-4-15,2-20-7 16,19 1-16-16,-5-28-12 16,16-3-1-16,1-22-1 15,11-6 1-15</inkml:trace>
  <inkml:trace contextRef="#ctx0" brushRef="#br3" timeOffset="96543.522">5369 9496 78 0,'11'-10'39'0,"-11"10"0"16,0 0 2-16,-23 27-17 15,13 14-16-15,-13 7-3 16,4 10-1-16,1 5-2 16,4 0 0-16,3-7-2 15,7-9-2-15,9-7-3 16,4-25-7-16,18-3-23 15,-9-28-5-15,12-6 0 16,-7-18-1-16</inkml:trace>
  <inkml:trace contextRef="#ctx0" brushRef="#br3" timeOffset="96693.5306">5443 9242 105 0,'-22'-41'39'0,"10"14"1"16,-8 7-3-16,20 20-31 15,0 0-7-15,0 0-8 16,34 18-22-16,-9-10-8 15,20 11 0-15,2-8-1 16</inkml:trace>
  <inkml:trace contextRef="#ctx0" brushRef="#br3" timeOffset="97068.552">5986 9323 83 0,'0'0'39'0,"0"0"1"16,-23 8 0-16,7 6-20 15,-13-6-16-15,-3 8 1 16,-7 4-1-16,2 10 0 15,0 2 0-15,7 5-1 0,2-2 0 16,11 0 0-16,9-5 0 16,12-7-3-16,15-10 0 15,10-8 0-15,7-6 0 16,6-6 0-16,3-1 0 15,-4 2 0-15,-1 0 0 16,-9 8 0-16,-10 9 0 16,-12 8 0-16,-11 8 0 15,-11 8 0-15,-5 0 0 16,-7 2 0-16,0 1 0 15,-1-9 0-15,4-2 0 16,5-8 0-16,12-6 0 16,5-13-9-16,22-5-3 15,-7-21-7-15,28 10-21 0,-6-18-2 16,15 2 0-16,-2-14 1 15</inkml:trace>
  <inkml:trace contextRef="#ctx0" brushRef="#br3" timeOffset="97263.5632">6374 9444 106 0,'6'-12'40'0,"-6"12"3"15,-2 19-3-15,6 10-32 16,-16 8-3-16,0 10-2 16,-2 11 0-16,3 4 0 15,-2 2-2-15,6-9 0 16,4-6-2-16,5-12-2 15,9-9-7-15,-11-28-4 16,39-11-26-16,-20-22-1 16,11-5-1-16,-5-21-1 0</inkml:trace>
  <inkml:trace contextRef="#ctx0" brushRef="#br3" timeOffset="97391.5705">6477 9188 92 0,'-24'-25'39'15,"4"11"-4"-15,7 13-17 16,-6-1-36-16,19 2-22 15,-19-19 0-15,19 19-3 16</inkml:trace>
  <inkml:trace contextRef="#ctx0" brushRef="#br3" timeOffset="98217.6178">6872 9524 39 0,'24'-31'31'16,"-7"-4"3"-16,9 14-4 16,-22-10-15-16,10 23 1 0,-23-11 3 15,9 19-1-15,-23 5-6 16,3 13-5-16,-13 6-1 15,0 14-2-15,-5 5 0 16,2 8-1-16,3 6 0 16,9 2 0-16,9-5-1 15,11-3 0-15,17-12-1 16,15-13 0-16,11-15-1 15,16-15 0-15,5-13-1 16,1-12-1-16,0-10 1 16,-7-8-2-16,-10-3 0 15,-10-3 0-15,-17 9 0 16,-16 3 0-16,-9 6 0 15,-7 9 2-15,-5 8 0 0,-2 7 1 16,6 5 0-16,5 5 1 16,11 1 1-16,12 0 0 15,12-5-1-15,9 3 1 16,9-5 0-16,5 2 1 15,3 1-1-15,-1 0 0 16,-6 4 0-16,-9 11 0 16,-10 7 0-16,-9 10 0 15,-13 3 0-15,-9 8 0 16,-9 2-2-16,-2 4 0 15,-5-4 0-15,1-3 0 16,4-9 0-16,7-6 0 16,4-10 0-16,7-13 0 15,17-8 0-15,2-12 0 0,10-9 0 16,5-4 0-16,3-6 0 15,0-4 0-15,2 0 0 16,0 5 0-16,-11 8 0 16,0 6 0-16,-6 7 0 15,-7 10 0-15,-2 13 0 16,-7 7 0-16,-5 16 0 15,-7 3-3-15,5 13-3 16,-8-2-3-16,13 15-5 16,-12-17-20-16,23 9-8 15,-5-20 1-15,21-5-1 16</inkml:trace>
  <inkml:trace contextRef="#ctx0" brushRef="#br3" timeOffset="98563.6376">8275 9353 107 0,'-24'8'41'16,"-23"4"1"-16,5 17-1 16,-15 3-34-16,15-1-5 15,4-1 1-15,11 6-1 16,11-9 0-16,16-3 0 15,15-15-1-15,15-8-1 16,11-7 1-16,1-1 0 16,2-1-1-16,-1 0 1 15,-10 7 1-15,-11 8-2 16,-16 14 0-16,-14 10 0 0,-14 8 0 15,-6 5 0-15,-8 6 0 16,-1-5 0-16,2-1 0 16,4-9-3-16,14-4-8 15,-1-21-3-15,22 8-14 16,-4-18-15-16,4-20 0 15,3-5-1-15,10-5 2 16</inkml:trace>
  <inkml:trace contextRef="#ctx0" brushRef="#br3" timeOffset="99532.693">9712 9884 92 0,'0'0'37'0,"-15"18"-1"15,-3-16-1-15,8 3-29 16,-10-13-2-16,1 0-1 16,-8-6-1-16,3-9-1 15,-7-8 0-15,2-10-2 16,2-8 1-16,-2-8-1 15,0-8 0-15,3-7 0 16,5-2 1-16,1 3-1 16,6 2 1-16,3 2-1 0,4 7 2 15,8 3 0-15,6 8 1 16,10 5-1-16,3 7 2 15,13 6-1-15,0 7 0 16,6 8 0-16,-7 10 0 16,2 13 0-16,-11 11-1 15,-8 13 0-15,-12 13-1 16,-16 14 1-16,-12 11-1 15,-12 10 1-15,-13 11 0 16,-9 8 1-16,-9 0 0 16,2-4 0-16,8-9 0 15,13-11 1-15,15-17-1 0,25-17 0 16,27-22-2-1,26-23-3-15,33-13-7 0,9-30-21 16,27 1-10-16,-1-18-2 16,12 0 0-16,-12-8 0 15</inkml:trace>
  <inkml:trace contextRef="#ctx0" brushRef="#br3" timeOffset="101148.7854">10542 9090 50 0,'-14'23'30'0,"3"7"0"16,-1 3-15-16,9-2-12 0,3-6-28 15,8-5-4-15,10-10 1 16,11-12-2-16</inkml:trace>
  <inkml:trace contextRef="#ctx0" brushRef="#br3" timeOffset="101329.7958">10844 8982 94 0,'-27'25'36'16,"-2"2"0"-16,5 11-4 15,5 1-32-15,7 0-3 16,17 13-12-16,1-9-20 16,15 1 0-16,1-7-2 0,10-2 1 15</inkml:trace>
  <inkml:trace contextRef="#ctx0" brushRef="#br3" timeOffset="101980.833">11081 9343 76 0,'0'0'37'15,"1"29"1"-15,-4-9-1 0,8 15-22 16,-11 2-10-16,-1 11 0 16,-5 4-1-16,2 7 0 15,-3-2-1-15,1-4 0 16,2-7-1-16,1-9 1 15,4-11-2-15,5-12-1 16,0-14 1-16,17-17-1 16,-2-10 1-16,5-12-1 15,0-7-1-15,1-6 0 16,1-7 0-16,-2 0 0 15,0 0 0-15,-5 4 0 16,-1 3 0-16,0 6 0 16,0 8 1-16,1 8 0 0,-1 7 0 15,2 11 0 1,3 10 0-16,-1 10 0 0,4 6 0 15,-1 9 0-15,-4 3-1 16,2 3 1-16,-4 5-1 16,-8 2 1-16,-5-1-1 15,-5 3 1-15,-9-2 0 16,-8 0 0-16,-6-5 1 15,-7-3-1-15,-1-3 1 16,-5-6 1-16,0-3-1 16,0-7 0-16,5-2 0 15,2 1-1-15,3 2 1 16,1 8-1-16,2 9 1 15,3 10 0-15,1 13-1 0,3 10 1 16,0 14-3 0,-1 3 0-16,2 10-4 0,-1-9-7 15,13 5-23-15,-6-21-4 16,12-8 0-16,1-23-1 15</inkml:trace>
  <inkml:trace contextRef="#ctx0" brushRef="#br3" timeOffset="102414.8578">11855 9335 81 0,'-14'9'41'0,"-10"-6"-1"16,5 14 1-16,-10-15-21 16,1 16-17-16,2 4 1 15,2 11-1-15,5 2 0 16,4 4 1-16,5 1-2 15,6-2 1-15,8-6-1 16,12-5 0-16,9-11 0 16,6-12-1-16,10-11-1 15,3-8-2-15,0-9 2 16,0-5-1-16,-8-6 0 15,-6-2-1-15,-9 1 0 16,-10 1-1-16,-10 3 0 16,-11 3 0-16,-4 6 0 0,-8 1-2 15,0 12 0-15,-4 0-2 16,7 15-1-16,-4-9-7 15,23 21-14-15,0-17-8 16,2 21 0-16,10-13 0 16,16 2 1-16</inkml:trace>
  <inkml:trace contextRef="#ctx0" brushRef="#br3" timeOffset="102957.8889">12317 9362 91 0,'17'4'38'15,"-17"-4"1"-15,0 0-1 16,0 0-29-16,-11 21-4 15,0-5-1-15,-1 10-1 0,-2 7 1 16,2 5-1-16,-1 5 0 16,2 2-1-16,-2 0 1 15,5-2-1-15,0-6 0 16,2-8 0-16,3-7-2 15,1-8 1-15,2-14-1 16,9-13 0-16,0-7 0 16,4-9-1-16,0-5 0 15,1-8 0-15,3-3 0 16,1-5 0-16,1 1 0 15,-2 2 0-15,2 2 0 16,0 5 0-16,1 6 2 16,1 10-1-16,2 8 0 15,0 10 1-15,-1 12-1 16,-3 11 1-16,-2 8-1 0,-7 9 0 15,-4 4 0-15,-5 7 0 16,-9-1 0-16,-6 3 1 16,-6-2-1-16,-8-2 1 15,-6-3 0-15,1-7 0 16,-4-3 0-16,1-7 0 15,-4-3-1-15,4-3 0 16,2 0-1-16,0 2 1 16,2 6-1-16,-1 10 1 15,4 11-2-15,-4 7 1 16,5 11-3-16,1-1 0 15,11 6-6-15,-3-19-5 16,26-1-24-16,0-23-4 16,20-16 3-16,10-26-2 0</inkml:trace>
  <inkml:trace contextRef="#ctx0" brushRef="#br3" timeOffset="103385.9134">13064 9209 86 0,'-17'10'41'0,"-12"-3"-1"16,6 14 2-16,-10-9-24 0,-3 12-14 15,4 2-2-15,6 4 0 16,4-1-1-16,8-2 1 16,10-2-1-16,8-5 0 15,10-6-1-15,8-6 0 16,9-5 1-16,4-3-1 15,4-3 0-15,-1-1 0 16,-5-2 0-16,-2 5 0 16,-8 2 0-16,-9 6 0 15,-11 6 1-15,-12 9 0 16,-10 2 0-16,-10 5 0 15,-5 4 0-15,-5 1 1 16,2-4-2-16,3-3 0 16,8-2-2-16,8-16-5 0,23 2-6 15,-3-23-25-15,24-2-5 16,4-16 0-16,18-2 0 15</inkml:trace>
  <inkml:trace contextRef="#ctx0" brushRef="#br3" timeOffset="103738.9336">13547 8809 74 0,'-11'-19'39'0,"11"19"1"16,-24 2 1-16,13 17-14 15,-8 1-26-15,-1 9 0 16,4 6 0-16,1 7-1 15,8 4-2-15,5-16-11 16,22 10-22-16,-4-22-5 16,20-8 1-16,2-19-1 15</inkml:trace>
  <inkml:trace contextRef="#ctx0" brushRef="#br3" timeOffset="103874.9413">13831 8850 112 0,'-25'11'40'15,"5"16"0"-15,-10-8-9 16,12 11-30-16,8 10-29 15,-3-14-10-15,18 4-1 16,4-12-2-16</inkml:trace>
  <inkml:trace contextRef="#ctx0" brushRef="#br3" timeOffset="104467.9753">14432 8769 86 0,'-32'41'38'0,"-20"9"0"0,4 23-2 16,-12 4-23-16,12 15-5 15,1 4-3-15,16-1-2 16,10-1-1-16,19-13-3 16,19-6-7-16,12-26-26 15,28-11-6-15,4-23 2 16,17-6-3-16</inkml:trace>
  <inkml:trace contextRef="#ctx0" brushRef="#br3" timeOffset="104905.0003">14604 9349 74 0,'2'13'40'0,"-2"-13"-3"15,30 13 3-15,-11-16-20 16,19 3-16-16,2-4 0 16,8 2-1-16,-2-6 0 15,4 0 0-15,-2-5-2 16,-10-3 1-16,-3-4-1 15,-8-2 0-15,-6-2 0 16,-8 0-1-16,-12 0 0 16,-8 1 0-16,-10 3 1 15,-5 7-1-15,-8 6 0 16,-3 11 1-16,-8 10 1 0,-1 11-1 15,-1 10 1-15,5 9 1 16,2 3-1-16,10 2 0 16,12-1-1-16,14-3 0 15,14-11-2-15,20-13-1 16,23-13-1-16,12-16-4 15,23 1-8-15,-8-22-22 16,22 4-4-16,-10-18 0 16,7 7 0-16</inkml:trace>
  <inkml:trace contextRef="#ctx0" brushRef="#br3" timeOffset="105242.0195">15639 9149 91 0,'-40'9'39'0,"-2"19"1"0,-15 1 0 15,9 22-22-15,-9-4-15 16,6 9 0-16,1 0-1 15,12-3 1-15,5-4-2 16,9-8 0-16,10-8-3 16,11-18-1-16,13-7-3 15,-2-22-3-15,18 3-3 16,-12-19 1-16,10 3 1 15,-11-11 3-15,4 0 3 16,-10 4 3-16,-6 0 4 16,2 13 4-16,-14-3 4 15,11 24-2-15,-10-17 0 16,10 17-2-16,0 13-2 15,11 2-1-15,8 0-2 16,12 0-3-16,8 2-3 0,4-13-9 16,19 8-20-16,-8-15-6 15,12 0 1-15,-1-15-3 16</inkml:trace>
  <inkml:trace contextRef="#ctx0" brushRef="#br3" timeOffset="105783.0505">16007 9215 114 0,'-18'21'40'15,"-11"-1"1"-15,8 18-5 16,-6 0-30-16,2 6-2 16,2 2-1-16,6-1 0 0,5-1-1 15,-1-5 0-15,11-6-1 16,-3-9 2-16,7-9-3 15,-2-15 0-15,9-1 0 16,5-12 0-16,0-9 0 16,4-6 0-16,2-7 0 15,3-3 0-15,1-11 0 16,5-3-2-16,-2 5 4 15,2 1-4-15,0 2 2 16,1 8 2-16,-1 8-2 16,1 8 0-16,-2 12 0 15,-4 10 0-15,-1 10 0 16,-4 7 0-16,-4 7 0 15,-6 1 0-15,-4 3 0 16,-6 1 0-16,-9 1-2 0,-2-4 2 16,-8-1 0-16,-4-3-1 15,-5-3 1-15,-4-1 0 16,-5-2 0-16,0-1-1 15,0-2 1-15,1 3-1 16,1 3 1-16,-1 5 1 16,3 5 0-16,4 9 2 15,2 10-3-15,3 6 0 16,4 9 0-16,1-3 0 15,5 5 0-15,0-6-4 16,8 8-19-16,-12-29 6 16,18 1-16-16,-12-22-11 15,9-9 0-15,4-10 0 16</inkml:trace>
  <inkml:trace contextRef="#ctx0" brushRef="#br3" timeOffset="106322.0813">16609 8751 91 0,'-15'18'40'16,"3"13"0"-16,-12 7-1 16,8 16-27-16,-16 6-7 15,7 13-2-15,-1 4 0 16,7 2-2-16,5 1-2 15,8-6-1-15,12-2-4 16,7-24-10-16,21 2-20 16,-1-18-2-16,17-8-1 15,-2-16 0-15</inkml:trace>
  <inkml:trace contextRef="#ctx0" brushRef="#br3" timeOffset="106654.1003">16952 9196 108 0,'-12'-10'37'15,"-7"0"2"-15,9 22-4 16,-13 1-31-16,3 12 0 16,1 8 0-16,2 8 0 15,0 3 1-15,10 2-2 16,5-3-1-16,9-2 0 15,7-10 0-15,7-5-1 16,10-16 0-16,7-9 0 16,5-11-1-16,-3-10 1 15,2-6-1-15,-6-11 0 16,-7-1-1-16,-7-7-1 15,-12 5-2-15,-11-3-1 16,-3 11-2-16,-15-1-2 0,10 18-9 16,-19-8-10-16,12 16-12 15,0-1 2-15,16 8-1 16,0 0 3-16</inkml:trace>
  <inkml:trace contextRef="#ctx0" brushRef="#br3" timeOffset="107022.1214">17648 9143 116 0,'-13'-5'38'16,"1"6"1"-16,-26-5-4 15,8 12-31-15,-8 5 0 16,1 8 0-16,-1 3-1 0,3 4 0 15,7-2-1-15,10 4-1 16,12-8 1-16,13-3-1 16,15-10-1-16,13-6 0 15,6-4 0-15,7-4 0 16,-1 0 0-16,0-2 0 15,-11 4 0-15,-10 8 0 16,-14 7 0-16,-13 7 0 16,-13 4 0-16,-12 8-1 15,-6 2 1-15,-5-1-1 16,3 1-1-16,3-6 1 15,10-2-4-15,9-18-4 16,25 5-9-16,-1-24-20 16,28 0-2-16,4-15 0 0,15-2 0 15</inkml:trace>
  <inkml:trace contextRef="#ctx0" brushRef="#br3" timeOffset="107209.132">18093 9192 115 0,'0'0'39'0,"-28"19"2"16,12 11-3-16,-15 8-33 15,6 3-2-15,6 4-1 16,1 4-1-16,7-4-1 16,6-3-1-16,7-5-4 15,-1-20-9-15,18 5-24 16,-6-22-1-16,9-1-3 15,-5-18 1-15</inkml:trace>
  <inkml:trace contextRef="#ctx0" brushRef="#br3" timeOffset="107353.1403">18115 8937 78 0,'-18'2'17'0,"1"4"-14"15,7 7-3-15,12 6-16 16,17-1-21-16</inkml:trace>
  <inkml:trace contextRef="#ctx0" brushRef="#br3" timeOffset="108014.1781">18533 9222 119 0,'-27'26'41'0,"-9"-3"1"15,18 13-3-15,-11-3-34 16,6 3-1-16,5 2-1 15,9 2-1-15,8-5-2 16,13-5 0-16,1-3 0 16,8-11 0-16,4-8 0 15,2-9 0-15,2-8-2 16,0-11 1-16,-2-3 0 15,-5-7-1-15,-1-3 1 16,-7-4-1-16,-3 3 1 0,-1 1 1 16,-3 2-1-16,-3 5 1 15,0 7-1-15,0 5 1 16,-4 14 0-16,15-13 1 15,-4 13 0-15,4 6 0 16,1 1 1-16,3-1 0 16,0 0 0-16,6 4 1 15,-3-2-3-15,1-1 0 16,-2 2 0-16,-2 1 0 15,-1 4 0-15,-3 0 0 16,-6 2 0-16,-4 3 0 16,-8 2 0-16,-6 6 0 15,-5 1 0-15,-5 4 0 16,0-3 0-16,2-2 0 0,3-3 0 15,7-7 0-15,7-17 0 16,18 3 0-16,10-18 0 16,9-12 0-16,8-6 0 15,7-2 0-15,2-7 0 16,-1 1 0-16,-5 2 0 15,-7 13 0-15,-11 8 0 16,-10 8 0-16,-7 13 0 16,-13 8 0-16,-6 13 0 15,-8-1-9-15,6 14-3 16,-12-15-4-16,18 17-14 15,-6-17-11-15,17-1-1 16,2-12 0-16,16-1 3 16</inkml:trace>
  <inkml:trace contextRef="#ctx0" brushRef="#br3" timeOffset="108449.203">19737 9147 117 0,'0'0'39'16,"-12"-6"1"-16,3 19-7 15,-20-6-26-15,1 10-3 0,-7 3-1 16,0 4 0-16,3-1-2 16,7 4 1-16,6-1-2 15,10-4 1-15,11-7-1 16,12-4 1-16,8-4-1 15,7-1 0-15,1-1 0 16,1-1 1-16,-3 1 0 16,-4 6 1-16,-10 4-2 15,-8 4 0-15,-10 4 0 16,-9 4 0-16,-7 2 0 15,-5 1 0-15,-8 0 0 16,0-7 0-16,1 3-6 16,-1-15-4-16,18 9-6 15,-13-24-19-15,28 4-8 0,-2-16 1 16,17-5 0-16</inkml:trace>
  <inkml:trace contextRef="#ctx0" brushRef="#br3" timeOffset="108960.2322">20011 8756 79 0,'0'0'39'0,"6"-14"-2"15,-6 14 3-15,7-16-22 16,7 19-14-16,1 3 2 16,8 11-2-16,0 9 2 15,10 7-3-15,-1 11 2 16,4 11-2-16,-2 6 1 0,-2 13-2 15,-10 2 0-15,-6 3-1 16,-10-1 1-16,-11-1-2 16,-11-5 0-16,-9-6 0 15,-9-11 0-15,-6-12 0 16,1-8-2-16,-5-18-7 15,15-1-7-15,-12-24-20 16,20 1-7-16,1-19 0 16,14 0 1-16</inkml:trace>
  <inkml:trace contextRef="#ctx0" brushRef="#br3" timeOffset="110146.3">23826 7332 101 0,'0'0'38'15,"24"4"1"-15,12 2-3 16,6-6-31-16,20-1-2 15,14-3 0-15,8 6 0 16,2-1 0-16,0 5-1 16,-11 4 0-16,-9 10 0 15,-19 10-1-15,-14 17 1 16,-18 14-1-16,-15 14 0 0,-13 16-1 15,-11 14 0-15,-6 13 0 16,-3 11 0-16,0 7-1 16,4 2 1-16,2 3 0 15,9 4-1-15,5-3 2 16,15 2 0-16,5-1 1 15,9-1-1-15,10-5 1 16,5-4-1-16,3-5 0 16,3-11 1-16,0-13-1 15,-8-13 2-15,-12-16-3 16,-15-17 0-16,-15-14 0 15,-18-15 0-15,-22-13 0 16,-19-13 0-16,-19-9 0 16,-17-11 0-16,-10-6 0 15,-11-6 0-15,1 0 0 0,3 2 0 16,11 1 0-16,12 4 0 15,22 7 0-15,17-1-9 16,35 22-10-16,3-13-20 16,25 7-4-16,19-3 0 15,5 3-1-15</inkml:trace>
  <inkml:trace contextRef="#ctx0" brushRef="#br3" timeOffset="111131.3564">705 10172 66 0,'0'0'34'16,"0"0"-1"-16,23-1-3 15,-23 1-17-15,0 0-3 16,0 0-2-16,10 11-1 15,-12 2-1-15,4 12-3 16,-8 9 0-16,-2 10 0 16,-9 10 0-16,-3 13 1 15,-4 5-2-15,0 2 1 16,1-6-1-16,7-8 2 15,8-11-1-15,17-16-1 16,15-16-2-16,19-19 1 16,21-14-1-16,11-5-1 15,10-7 0-15,-1-3-2 0,5 8-5 16,-14-6-6-16,2 20-24 15,-21-4-3-15,-4 18-1 16,-12-7-1-16</inkml:trace>
  <inkml:trace contextRef="#ctx0" brushRef="#br3" timeOffset="520354.7626">3142 11235 63 0,'5'10'36'0,"-5"-10"-3"16,20 18-4-16,-6-12-23 16,10 5 0-16,4-7-1 0,12-2-1 15,0-7-1-15,7-3 0 16,0-9 0-16,-2-4-1 15,-7-7 0-15,-2 1 2 16,-14-3-3-16,-9-1 2 16,-16 4-1-16,-11 6 1 15,-10 6-2-15,-14 12 1 16,-13 13 0-16,-8 9-3 15,-3 13 3-15,-1 13-2 16,2 6 1-16,12 4-1 16,9 2 0-16,17-4 0 15,22-7 0-15,18-9-1 16,24-11-2-16,13-19-5 15,27 0-24-15,4-21-6 0,17-2-1 16,-5-14 0-16</inkml:trace>
  <inkml:trace contextRef="#ctx0" brushRef="#br3" timeOffset="520805.7884">4142 11124 39 0,'-32'-3'38'16,"-1"9"1"-16,-8-3-1 15,0 9-33-15,-8 7-1 16,4 12 0-16,-16 3 20 16,25 24-1-16,-2-10-20 15,9 5-1-15,10-3-1 16,11-8 1-16,16-13-1 0,16-13-1 15,17-22 1-15,13-13-1 16,11-17 0-16,6-9 0 16,1-10 0-16,-2-6 0 15,-8-3 1-15,-9 5 1 16,-12 11-1-16,-13 9 1 15,-13 13-2-15,-15 26 0 16,0 0 0-16,-15 47 0 16,-5 18-2-16,-6 24 0 15,-1 21 2-15,-1 12-3 16,-2 9 3-16,-2 3 0 15,-2-4 1-15,-2-11 0 0,-5-16 1 16,-4-21-1-16,-5-27-1 16,-4-22 0-16,0-24-3 15,-1-38-24-15,15-7-7 16,-5-33-6-16,20-12-3 15,4-22 1-15</inkml:trace>
  <inkml:trace contextRef="#ctx0" brushRef="#br3" timeOffset="522487.8846">6786 12155 55 0,'0'0'36'16,"-3"-12"0"-16,3 12-1 15,-1 17-29-15,7 8 0 16,-3 12-3-16,6 14 0 0,-3 18-2 16,5 21 1-16,-2 20-1 15,-3 16 1-15,-3 14-1 16,2 6-1-16,-6 3 1 15,0-2-1-15,1-15-1 16,-4-19-3-16,19-17-34 16,-9-28 0-16,9-22-1 15,-3-27 1-15</inkml:trace>
  <inkml:trace contextRef="#ctx0" brushRef="#br3" timeOffset="523627.9498">6768 12092 52 0,'-17'-4'36'0,"17"4"-1"15,-14-9 0-15,14 9-29 16,8-11 1-16,9 7-3 15,4-5 0-15,13 3-1 16,6-3-1-16,10 2 0 16,10-1-1-16,7 1 0 0,10 1-1 15,7 4 1-15,9-1-1 16,7 3 0-16,9 2 0 15,4 1 0-15,9 4 0 16,4 0 0-16,9 4 0 16,4-2 1-16,4 0-1 15,1-1 1-15,5-3 0 16,10-3 0-16,6-3 0 15,3-6 0-15,2-2 0 16,2-4 0-16,-2-2 0 16,-7 0-1-16,-10 0 1 15,-18 2-1-15,-14 2 0 16,-20 2 0-16,-21 1 0 15,-19 3 0-15,-18 3 0 0,-15-1 0 16,-13 4-1-16,-15-1 0 16,0 0 0-16,-4 11 1 15,4-11-2-15,-21 15 1 16,21-15 0-16,-18 18 0 15,18-18 0-15,-14 14 0 16,14-14 1-16,-2 12 1 16,2-12 0-16,0 0 1 15,0 0 0-15,0 0 0 16,11 9 0-16,-11-9 0 15,8 22 0-15,-3 5 0 16,0 18-1-16,-2 19 2 16,-3 18-2-16,0 18 0 0,-2 20 0 15,-3 10 0 1,4 3-1-16,0 0 1 0,3-14-1 15,7-6-2-15,8-17 2 16,0-14 0-16,6-16 0 16,3-12-1-16,-3-9 1 15,-4-8-1-15,-1-4 1 16,-12-9 0-16,-3 0-1 15,-4-9 1-15,-3-3-1 16,4-12 0-16,-18 11 0 16,18-11-1-16,-17-14 2 15,7 2-1-15,3-4 0 16,-1-1 1-16,-1-2 0 15,0 0 0-15,-1-2 0 16,-1 6 0-16,-3 1 1 0,-6 5-1 16,-5 4 0-16,-7 4 0 15,-10 5 0-15,-9 4-1 16,-15 4 1-16,-14 6 0 15,-12 4 0-15,-13-1 0 16,-15 6 0-16,-13 1 0 16,-16 1 0-16,-9-1 1 15,-6-3-1-15,-7-4 0 16,-8-2 0-16,-1-8 1 15,-2-5-1-15,5-8 0 16,6-6 0-16,4-4-1 16,9-5 1-16,15-3-1 15,12 1-1-15,12-2-1 16,17 5-3-16,8-9-9 0,28 13-25 15,8-5 1-15,25 2-2 16,6-7 2-16</inkml:trace>
  <inkml:trace contextRef="#ctx0" brushRef="#br3" timeOffset="524464.9977">8166 12509 36 0,'5'-24'38'0,"4"7"1"16,-8-2 0-16,-1 19-14 15,-1-16-17-15,1 16-3 16,0 0 0-16,-7 23-2 15,0 6-1-15,0 15-1 16,1 12 0-16,-5 17-1 0,-2 10 1 16,-1 8 0-16,-2-1 0 15,2 0-1-15,-1-9 1 16,4-11 0-16,3-16 0 15,2-16-1-15,5-21 1 16,1-17 0-16,14-26-1 16,-4-16 0-16,5-16 0 15,2-11 1-15,1-15-1 16,1-4 1-16,-2-4-1 15,2 2 1-15,-1 11 0 16,-1 14 1-16,-4 11-2 16,-3 18 2-16,0 13-1 15,0 16 1-15,0 14-2 16,3 13 1-16,1 6 0 0,3 5-2 15,9 1 2-15,6-1-1 16,10-7 0-16,7-6 0 16,10-13 1-16,6-13-2 15,5-12 2-15,3-9 2 16,1-10-2-16,-5-1 0 15,-5-1 1-15,-11 5-1 16,-13 8 0-16,-7 16 1 16,-14 19-1-16,-9 23 0 15,-15 26-1-15,-9 20-1 16,-9 22 2-16,-4 12-1 15,2 7 0-15,-1 0-2 16,9-9 1-16,8-20-3 16,19-17-1-16,10-35-11 0,39-8-9 15,-7-42-13-15,34-9-3 16,5-25-2-16,23-12 1 15</inkml:trace>
  <inkml:trace contextRef="#ctx0" brushRef="#br3" timeOffset="525808.0745">7591 13885 56 0,'-5'-22'36'0,"5"22"0"16,-23-21-10-16,12 21-18 15,-8-3-2-15,1 5 0 16,-6 2-3-16,6 5 0 15,-4 4 0-15,4 3-1 16,3 0 0-16,5 7 0 16,3 2-1-16,9 6-1 15,4-1 1-15,8 3-1 16,5-2 0-16,7-2-1 0,1-5 2 15,5-3-1-15,0-16 0 16,1-8 1-16,-3-14 1 16,-2-11-1-16,-4-16 1 15,-5-4-1-15,-5-9 0 16,-9 1 0-16,-6-2 0 15,-6 7-1-15,-9 12 0 16,-1 14-1-16,-5 13 0 16,-3 15 0-16,3 13 0 15,1 6-2-15,12 13-2 16,0-9-8-16,26 11-26 15,5-11 1-15,19 0-2 16,7-15 1-16</inkml:trace>
  <inkml:trace contextRef="#ctx0" brushRef="#br3" timeOffset="526424.1098">9441 13812 31 0,'0'0'33'0,"10"-4"2"15,-10 4-14-15,0 0-5 16,14-5-2-16,-14 5-3 16,0 0-2-16,-9-11-3 15,9 11 0-15,-20 13-2 16,7 5-1-16,-2 3-1 0,1 5 0 15,0 5 0-15,4 7-1 16,5-1 0-16,9-1 0 16,6-6 0-16,10-8-1 15,10-10 1-15,8-8-1 16,4-14 1-16,6-11 0 15,-3-8 0-15,-6-6 0 16,-6-4 0-16,-15 0-1 16,-11 1 0-16,-14 3-1 15,-9 9-4-15,-18-3-3 16,9 21-24-16,-16-6-8 15,11 13 0-15,-3-5 0 16</inkml:trace>
  <inkml:trace contextRef="#ctx0" brushRef="#br3" timeOffset="527250.157">10736 12760 17 0,'2'-14'34'0,"-1"3"1"15,-1 11-2-15,0 0-15 16,0 0-4-16,-4 12-3 16,-7 7-1-16,10 22-4 15,-7 5-2-15,4 15-1 16,-5 9 0-16,6 10-2 15,-3 3 0-15,1-1-1 16,3-5-1-16,-2-17-6 16,17-5-30-16,-7-22-1 15,10-17-1-15,0-21 2 16</inkml:trace>
  <inkml:trace contextRef="#ctx0" brushRef="#br3" timeOffset="528537.2306">10745 12876 55 0,'0'0'34'0,"0"0"-2"15,0 0-6-15,0 0-24 16,16-3 1-16,-16 3 1 0,0 0 0 16,0 0 0-16,0 0 0 15,12 4 1-15,-12-4-2 16,15 6 0-16,-1-3-1 15,4-3-1-15,7 0 0 16,6-1 0-16,6-3 0 16,4-1-1-16,7-2 0 15,4-1 1-15,5 1-1 16,2 1 0-16,3 1 0 15,-1 1 0-15,3 1-1 16,2 0 1-16,-3 1 0 16,8 1 0-16,0-1 1 15,3-3-1-15,4-3 1 16,6-2-1-16,6-2 1 0,4-4 0 15,8 2 0-15,-1-3 0 16,3 2 0-16,0 0-1 16,2 3 1-16,-5 3-1 15,-5 1 0-15,-7 2 1 16,-6 4-1-16,-5 1 0 15,-6 2 0-15,-8 0 0 16,-11 1 0-16,-9 1 1 16,-5-2-1-16,-9 0 0 15,-4 0 1-15,-9 0-1 16,-3-1 1-16,-14 0 0 15,9 0-1-15,-9 0 1 16,0 0 0-16,0 0-1 16,-13 0 1-16,13 0 0 15,-16 1 0-15,16-1-1 0,-11 6 1 16,11-6-1-16,-5 19 1 15,6 0-1-15,1 5 1 16,1 9-1-16,1 11 1 16,0 5-1-16,1 8 1 15,-5 5-1-15,1 0 1 16,-3 4-1-16,2-4 0 15,-2-4 0-15,1-7 0 16,2-8 0-16,6-5 0 16,2-6 0-16,1-6-1 15,2-7 1-15,-2-4 0 16,2-4 0-16,-12-11 0 15,16 15 0-15,-16-15 1 16,0 0-1-16,0 0 0 0,0 0 0 16,0 0 0-16,0 0 0 15,0 0 1-15,-14-14-1 16,14 14 0-16,-11-11 0 15,11 11-1-15,0 0 1 16,-9-12 0-16,9 12 1 16,0 0-1-16,-13-14 0 15,13 14 0-15,-18-15 0 16,5 6 0-16,-2-1 0 15,-6 0-1-15,-3 1 2 16,-4 4-2-16,-4-2 2 16,-4 4-2-16,-4 1 2 15,-5 1-2-15,-3 2 2 16,-6 2-1-16,-5 0 0 0,-1 0 0 15,-4 3 0-15,-1-3 0 16,-3 2 0-16,-4 0 0 16,0-2 0-16,1 2-1 15,-6-1 2-15,1 3-1 16,-5 0 0-16,-3 2 0 15,2 1 0-15,-5 2 0 16,1 1 0-16,-2 1 0 16,4 0 0-16,-3-3 0 15,1 0 0-15,2-3 0 16,-1-3 0-16,5-2 0 15,0-2 1-15,2 1-1 16,8-2 0-16,1 1 0 16,10 2-1-16,3-2-2 15,12 3-1-15,1-13-9 0,28 14-17 16,-5-18-9-16,18 2-3 15,5-12 2-15</inkml:trace>
  <inkml:trace contextRef="#ctx0" brushRef="#br3" timeOffset="529324.2757">11555 13123 49 0,'0'0'34'16,"0"0"3"-16,0 0-2 15,0 0-27-15,2 11 0 16,-3 8-2-16,-7-2-1 16,6 10-2-16,-5-1 0 15,-2 2-1-15,4-3 1 16,0 1-3-16,0-7 2 15,5-4-1-15,0-15-1 16,0 0 0-16,14-2 1 16,-1-11-1-16,0-6 0 15,3-6 2-15,3-1-2 16,0-2 1-16,-1-2-1 15,0 4 1-15,1 5-1 16,-3 2 1-16,-3 8-1 0,1 5 1 16,-14 6-1-16,13 8 1 15,-10 5-1-15,-2 3 0 16,-3 4 1-16,2-2-1 15,1-1 0-15,2-4 0 16,-3-13 1-16,20 4-1 16,1-15 1-16,3-4 0 15,5-6-1-15,1-1 1 16,4 1 0-16,-2 6-1 15,-3 5 1-15,-1 10 0 16,-8 11-1-16,-3 8 1 16,-10 9 0-16,-2 4-1 15,-4 3 0-15,-4-4-1 16,2-1-4-16,-9-21-19 0,17 2-16 15,-7-11-1-15,28-21 0 16,-5-10 0-16</inkml:trace>
  <inkml:trace contextRef="#ctx0" brushRef="#br3" timeOffset="531963.4266">11232 13755 44 0,'0'0'34'16,"8"-11"1"-16,-14-1-14 16,6 12-9-16,0 0-4 15,0 0-1-15,-16-6-3 16,16 6 1-16,-18 6-2 15,7 1-1-15,-2 1 0 16,0 4 0-16,-2 3 0 16,2 4 0-16,0 0-1 15,2 2 0-15,4 1 0 16,5 2 1-16,5-1-2 15,7 2 1-15,7-1-1 0,5-2-1 16,3-7 1-16,4-6 0 16,-1-7 0-16,1-5 1 15,-3-11-1-15,-4-9 1 16,-5-15 0-16,-5-4 0 15,-7-4 0-15,-5 1-1 16,-4 3 0-16,-4 6 0 16,-5 6-1-16,-2 10-1 15,0 20-1-15,-8 8-3 16,13 26-30-16,-8-3-1 15,13 10-1-15,4-4 0 16</inkml:trace>
  <inkml:trace contextRef="#ctx0" brushRef="#br3" timeOffset="532639.4653">12988 13594 42 0,'0'0'34'0,"-6"-20"0"16,6 20 0-1,-23-15-26-15,23 15-2 0,-28-4 1 16,14 12-1-16,-8 0 0 16,5 10-2-16,-9-1 0 15,9 10 0-15,-4 4-1 16,8 3-1-16,3 2 0 15,10 4 0-15,8-5-1 16,7 0 0-16,12-10 0 16,7-9 0-16,5-12 0 15,3-13 0-15,2-14-1 16,-1-12 1-16,-6-10 0 15,-6-4-2-15,-12-3 1 16,-10 0-2-16,-7 11-1 16,-14-1-4-16,0 23-30 15,-18 3-1-15,3 17-2 0,-13 2 1 16</inkml:trace>
  <inkml:trace contextRef="#ctx0" brushRef="#br1" timeOffset="537053.7178">9978 11693 69 0,'-47'-28'35'15,"-8"-3"2"-15,3 2 0 0,0 2-34 16,6-7-6-16,16 8-24 15,5-7-8-15,17 3-2 16,7-1 1-16</inkml:trace>
  <inkml:trace contextRef="#ctx0" brushRef="#br1" timeOffset="537391.7371">10541 11591 75 0,'-6'-31'38'0,"10"-3"-1"15,4-10 0-15,16-3-35 16,11-2-3-16,8-8-12 16,15 10-23-16,-1 0 1 15,6 9-3-15,-4 0 1 16</inkml:trace>
  <inkml:trace contextRef="#ctx0" brushRef="#br1" timeOffset="537687.754">11345 11713 59 0,'23'-18'38'0,"4"-7"-1"0,17-5 2 16,8-16-25-16,12 1-13 15,11-5-2-15,-1-6-32 16,11 8-2-16,-13 6-3 16,-1 9 0-16</inkml:trace>
  <inkml:trace contextRef="#ctx0" brushRef="#br1" timeOffset="537971.7703">11761 11960 72 0,'28'-6'38'0,"5"-11"0"16,18-1-1-16,12-11-35 15,11-5-1-15,11 7-13 16,3-11-23-16,0 8-1 15,-7 3-2-15,-6 14 0 16</inkml:trace>
  <inkml:trace contextRef="#ctx0" brushRef="#br1" timeOffset="538323.7904">12352 13703 74 0,'16'29'39'0,"-8"-10"-3"16,3 4-3-16,8 13-59 16,-3-12-12-16,5 7 0 15,-5-7 0-15</inkml:trace>
  <inkml:trace contextRef="#ctx0" brushRef="#br1" timeOffset="538606.8066">10766 14184 42 0,'-14'33'30'0,"-10"-4"-10"15,7 11-19-15,-1-2-35 16,2 2 0-16</inkml:trace>
  <inkml:trace contextRef="#ctx0" brushRef="#br1" timeOffset="538848.8204">10316 13959 67 0,'-53'40'37'16,"0"7"-1"-16,-5 1-2 15,-1-7-43-15,17-2-28 16,-4-7 0-16,12-13-1 0,5-13 3 16</inkml:trace>
  <inkml:trace contextRef="#ctx0" brushRef="#br3" timeOffset="550836.5061">5182 14375 17 0,'0'0'26'16,"0"0"-12"-16,0 0-2 15,0 0-1-15,0 0 3 16,0 0-1-16,0 0-1 15,0-16-2-15,0 16-1 16,0-12-3-16,0 12-1 0,4-12-1 16,-4 12-1-16,2-15 0 15,-2 15-1-15,4-11 0 16,-4 11 0-16,0 0-1 15,0 0 1-15,0 0 1 16,0 0-2-16,0 0 0 16,0 0 0-16,0 0 0 15,0 0-1-15,0 0 1 16,0 11 0-16,0-1-1 15,1 5 1-15,1 4-1 16,-3 7 1-16,1 3-1 16,0 3 1-16,0 6 0 15,-2 2-1-15,2 1 1 16,-3 4 0-16,1-2-2 15,3 2 2-15,-2-3-1 0,2 0-2 16,1-2 2-16,0-2-2 16,-2-3 1-16,3-1 0 15,-1 0 1-15,1-5-2 16,-2 1 2-16,2-5 1 15,0 0-1-15,-3 1 0 16,0-2 0-16,0 5 1 16,-1-2-1-16,1 2 0 15,-2 4 0-15,2-1 0 16,0 1 0-16,3-3 0 15,-2-3 0-15,1-4 0 16,0-7 0-16,2-4 0 16,-4-12 0-16,0 0-1 15,0 0-2-15,8-12-5 0,3 4-26 16,-14-13-2-16,10 9 0 15,-8-12-2-15</inkml:trace>
  <inkml:trace contextRef="#ctx0" brushRef="#br3" timeOffset="551730.5572">5716 15565 18 0,'0'0'10'0,"0"0"3"15,15-3 0-15,-15 3 0 16,0 0-2-16,9-19 0 15,-9 19 0-15,4-11-4 0,-4 11 2 16,-3-11-4-16,3 11 2 16,-11-5-3-16,11 5 2 15,-18-2-2-15,9 7-1 16,-7-3 1-16,4 8-1 15,-3 0 0-15,0 5-2 16,1 2 1-16,0 7-1 16,3 3 0-16,6 8-1 15,2 0 1-15,4 5-2 16,5-6 2-16,7 1-1 15,4-9 1-15,8-5 0 16,-1-13 0-16,5-11 0 16,1-14 0-16,-2-8 0 15,-3-9 0-15,-5-2 1 0,-5-6-1 16,-8 2 1-16,-10 3-2 15,-7 7 0-15,-5 5-1 16,-6 5 0-16,1 7-4 16,-4 1-1-16,24 12-29 15,-25 1-3-15,25-1 1 16,0 0-2-16</inkml:trace>
  <inkml:trace contextRef="#ctx0" brushRef="#br3" timeOffset="552601.607">7273 15543 15 0,'0'0'31'16,"7"-18"-10"-16,-7 18 1 16,4-14-6-16,-4 14-2 15,0 0-3-15,0 0-1 16,-5-13-3-16,5 13-2 15,-10 0-1-15,10 0-1 16,-19 8 0-16,9 2-1 16,-3-1-1-16,0 5 0 15,-1 1 0-15,2 3-2 16,1 4 2-16,5-2-2 15,3 3 2-15,5-1-2 0,7 0 2 16,5-2 0-16,5 1 1 16,3-4-1-16,5-4 0 15,2-4 0-15,-2-5 0 16,3-8 1-16,-6-6-1 15,-5-6-1-15,-4-10 1 16,-8-5-2-16,-4 1 1 16,-10-4 0-16,-4 4-1 15,-6-1-1-15,0 11-5 16,-15-7-9-16,11 22-22 15,-6-2 0-15,6 11 0 16</inkml:trace>
  <inkml:trace contextRef="#ctx0" brushRef="#br3" timeOffset="553773.6741">5361 15423 6 0,'0'0'31'16,"0"0"0"-16,0 0-5 16,-16-3-13-16,16 3-2 15,0 0-3-15,0 0-2 16,0 0-2-16,-4 11-1 15,4-11 0-15,0 0-1 16,0 0-1-16,0 0 1 16,0 0 0-16,0 0-1 15,14 3 1-15,-14-3 0 16,12 0-1-16,-2 0 0 15,0 0 0-15,4 0 0 16,3-1 0-16,2-1-1 16,4 0 1-16,2 0-1 0,3-3 0 15,5 1 0-15,2-4 0 16,3-2 1-16,4-1 0 15,4-2-1-15,0-2 1 16,8-1 0-16,1-1 0 16,4 3-1-16,2 1 0 15,1 2 0-15,2 5 0 16,-3 2 0-16,0 8 0 15,-5 2 0-15,-1 3 0 16,0 2 1-16,-4 3-1 16,-3 0 0-16,4 0 1 15,0 0-1-15,0-3 1 16,6 0-1-16,2-2 2 15,3-3-2-15,0-2 0 0,1-3 0 16,1 1 1-16,0-4-1 16,-1 0 1-16,-4-1-1 15,0-1 1-15,-2-2-1 16,-1 3 1-16,-3 2-1 15,-4-3 0-15,0 3 0 16,-4 0 0-16,-2 1 0 16,-5 0 0-16,-5 1 0 15,-5 0 0-15,-2 0 0 16,-4 1 0-16,-3-1 0 15,-4-1 0-15,-2 0 1 16,-2 0-1-16,0-3 0 16,0 0 0-16,-12 3 0 15,18-9 1-15,-18 9-1 0,14-11 0 16,-14 11 1-16,0 0-1 15,0 0 1-15,0 0-1 16,0 0 0-16,0 0 1 16,0 0-1-16,0 0-2 15,-10-8-1-15,10 8-9 16,-14 7-25-16,14-7 1 15,0 0-3-15,0 0 1 16</inkml:trace>
  <inkml:trace contextRef="#ctx0" brushRef="#br3" timeOffset="554502.7158">8073 15389 11 0,'10'-3'25'0,"-10"3"0"15,4-10-13-15,-4 10-4 16,0 0-4-16,0 0-2 15,0 0-1-15,0 0 0 16,0 0 0-16,0 0-1 16,0 0 0-16,0 0 1 15,0 0 0-15,0 0 0 16,0 0 1-16,0 0-1 15,0 0 0-15,16-9-2 0,-6 7-12 16,-10 2-14-16,14-6 1 16,-14 6-3-16</inkml:trace>
  <inkml:trace contextRef="#ctx0" brushRef="#br3" timeOffset="554936.7406">7997 15399 23 0,'-18'1'33'0,"3"3"2"16,1-3-2-16,14-1-26 15,-14 6 0-15,14-6-1 16,0 0-1-16,0 0-1 16,18-6 0-16,1 1-1 15,1-3 0-15,3 2 0 16,3-2-1-16,5 3 0 15,0 0 0-15,0 4-2 16,-2 1-1-16,-3 1-2 0,1 4 0 16,-5-4-2-16,4 8-4 15,-15-9-28-15,10 2 1 16,-9-6-1-16,2 1 2 15</inkml:trace>
  <inkml:trace contextRef="#ctx0" brushRef="#br3" timeOffset="555658.7819">8319 15396 5 0,'0'0'27'16,"0"0"-1"-16,0 0 2 16,0 0-27-16,0 0 0 15,0 0 0-15,-3 10 1 16,3-10 0-16,0 0 1 15,-1 10 1-15,1-10 1 16,0 0 1-16,0 18 0 16,0-18 0-16,0 0 0 15,-11 5 0-15,11-5-1 16,0 0-1-16,0 0-1 15,-10 4-1-15,10-4-1 16,0 0 0-16,-2-14 0 16,2 14 0-16,5-23 0 0,-2 6 0 15,1-4 0-15,1-6 1 16,3-4-1-16,-2-6 0 15,2-1 1-15,-2-5-1 16,-2-1 0-16,1-4 0 16,0 5 0-16,-2-1 0 15,-2 3 0-15,3-1 1 16,-4 4 0-16,-4-1-1 15,4 3 1-15,-1 1-1 16,-2 2 0-16,-1-3 0 16,0 3 0-16,-2 1 0 15,2 1-1-15,1 0 0 16,0 1 0-16,2 0 0 15,2 0 0-15,2 3 0 0,1-1 0 16,2 1 0-16,0 3 0 16,0 2 0-16,-2 4 0 15,0 2 0-15,-3-1 0 16,-1 6 0-16,-3-1-1 15,3 12 1-15,-7-17 0 16,7 17-1-16,-10-14 1 16,10 14-1-16,0 0 0 15,0 0-1-15,0 0-1 16,0 0-4-16,-17 8-1 15,25 3-26-15,-8-11-1 16,0 0-2-16,0 0 2 16</inkml:trace>
  <inkml:trace contextRef="#ctx0" brushRef="#br3" timeOffset="556291.8181">8278 14353 16 0,'0'0'31'0,"-12"4"2"15,12-4 1-15,-16-6-23 16,16 6-1-16,-19-2-2 16,9 3-2-16,-11-6-1 15,2 9-1-15,-8-6-2 16,-5 6 1-16,-3-3-1 15,-4 6 0-15,-2-5 1 16,-2 4-1-16,-5-4-1 16,-2 2 1-16,-3-4-1 0,1 1 0 15,-1-1 0-15,-5-1 0 16,-1-3 0-16,0 1 0 15,0-1-1-15,-4 0 0 16,3-3 0-16,0-1 0 16,-1-1 0-16,2-1 0 15,-1-2 0-15,-3-2 0 16,2-1-1-16,2 1 1 15,-2 1 1-15,-2 0-1 16,0 2 0-16,1 3 0 16,-1 3-1-16,2 2 2 15,-3 2-2-15,-1 2 1 16,-1 1 0-16,3 1 0 15,-5-1 0-15,5 3 0 0,-2-1 0 16,3-2 0-16,2 2 0 16,3-3 0-16,3 3 0 15,3-3 0-15,2-1 0 16,3 0-1-16,2 0 1 15,-2 1 0-15,3-1 0 16,0 2 0-16,-3 3 0 16,2-1 0-16,-3 3 0 15,2 0 0-15,3 1 0 16,3-1 0-16,5 0-1 15,7-3-2-15,14 5-33 16,-2-14 0-16,15 5-1 16,-4-15 0-16</inkml:trace>
  <inkml:trace contextRef="#ctx0" brushRef="#br3" timeOffset="557536.8893">6307 14651 49 0,'0'0'36'0,"0"0"-1"16,13 0-12-16,-13 0-14 15,-4 10-2-15,4-10-2 16,-9 28-1-16,-1-9-1 16,2 10-1-16,-6 2-1 15,0 10-1-15,-6-2 0 16,0 7 0-16,2-2 0 15,-2 0 0-15,1-5 0 0,1-5-1 16,8-6 1-16,-1-7 1 16,11-21-1-16,0 0 0 15,14-13 1-15,1-17-1 16,5-8 0-16,3-9 3 15,1-6-1-15,0-6 0 16,-1-1 0-16,-5 2 0 16,-3 3 0-16,-1 7 1 15,-6 5-1-15,-1 10-2 16,-4 6 1-16,0 7-1 15,1 10 1-15,-4 10-1 16,0 0 0-16,16 12 1 16,-6 3-1-16,4 0 1 0,5 0-1 15,6-2 1-15,9-2 0 16,4-7 0-16,4-4 0 15,5-7 0-15,3-5 0 16,-1-4 0-16,-2-7 1 16,-2-3-2-16,-4 1 1 15,-9 2 0-15,-4 1 0 16,-7 6 0-16,-6 6 0 15,-5 13 0-15,-8 13 0 16,-9 15 0-16,-5 11-1 16,-5 11 1-16,-3 5-2 15,0 9 0-15,2-3 0 16,2-5-1-16,9-5-2 15,3-16-3-15,23 2-22 0,-5-28-13 16,19-1 2-16,-2-20-2 16</inkml:trace>
  <inkml:trace contextRef="#ctx0" brushRef="#br3" timeOffset="559880.0233">17166 14795 32 0,'0'0'27'16,"0"0"-5"-16,0 0-4 15,-5-13-3-15,5 13-3 16,0 0-4-16,0 0 0 16,2-10-2-16,-2 10 0 15,0 0-2-15,0 0 1 16,11-14-3-16,-11 14 1 0,0 0 1 15,0 0-2-15,6 21-1 16,-7-1 0-16,-5 10 0 16,0 10-1-16,-2 4 0 15,-1 6 0-15,-2 2 0 16,2-2-2-16,2-4 0 15,-2-16-8-15,10 3-25 16,-1-18 0-16,8-3-2 16,-8-12 1-16</inkml:trace>
  <inkml:trace contextRef="#ctx0" brushRef="#br3" timeOffset="560520.0599">17142 14788 10 0,'-6'11'32'0,"9"3"-1"16,-3-14 0-16,4 36-14 15,-10-19-6-15,10 16-2 16,-9-6-3-16,3 11-2 16,-5-4-1-16,0 5-1 15,-6 1-1-15,3 2 1 16,-5-2-2-16,1-2 1 15,0-5-1-15,4-8-1 16,6-1-5-16,4-24-25 16,0 0-2-16,14-15-2 15,7-6 0-15</inkml:trace>
  <inkml:trace contextRef="#ctx0" brushRef="#br3" timeOffset="561249.1016">17232 14723 33 0,'-13'5'30'15,"13"-5"2"-15,-11 8-11 16,11-8-12-16,0 0-1 15,-13 2-1-15,13-2-1 16,0 0-1-16,10 5-1 16,-10-5 0-16,18 0-1 15,-5-1 0-15,3 1-1 16,4-4-1-16,3 4 1 15,2-1-1-15,2 0-1 16,2-1 0-16,-1 1 0 16,3-1 0-16,-3 0 0 0,-1 1 0 15,1-1 0-15,0-1 0 16,1 1 0-16,5 0 1 15,-2-1-1-15,3 3 0 16,3 0 0-16,1 3 0 16,4-2 0-16,4 1 0 15,5-1 1-15,4 1-2 16,6-4 2-16,4 0-1 15,1-1 0-15,7-3 0 16,0 1 0-16,3 1 0 16,-4 1 0-16,-4 2 0 15,-3 2 0-15,-4 3 0 16,-4 3 0-16,-7 2 0 15,-6 1 0-15,-5 2 0 16,-5-1-1-16,-5 2 0 0,-7-4-3 16,3 4-4-16,-16-14-16 15,8 9-10-15,-18-8-2 16,16 0 1-16</inkml:trace>
  <inkml:trace contextRef="#ctx0" brushRef="#br3" timeOffset="561834.1351">18894 14810 22 0,'0'0'29'15,"-12"0"2"-15,12 0 0 16,0 0-21-16,0 0-1 16,8-17-4-16,7 17 3 15,-5-7-3-15,13 7 2 16,-4-7-2-16,10 6 0 15,0-5 0-15,8 0-2 16,4-3-1-16,3 0 0 16,2-4-1-16,-3 3 0 15,0 0-1-15,-6 2-1 16,-8 8-2-16,-11-3-3 0,-3 15-3 15,-15-12-6-15,5 20-18 16,-16-8-4-16,4 5 2 16,-6-6 0-16</inkml:trace>
  <inkml:trace contextRef="#ctx0" brushRef="#br3" timeOffset="562384.1666">19381 14794 22 0,'0'0'29'16,"-4"-12"1"-16,4 12 1 15,-1-15-22-15,1 15-5 16,8-12-4-16,-8 12 1 15,12-14-1-15,-12 14 3 16,0 0 1-16,14-10 0 0,-14 10 1 16,0 0 0-16,0 0 0 15,-4 25 1-15,-1-9-1 16,2 10-2-16,-1 4-1 15,1 8 0-15,0 4 0 16,2 4-1-16,-3 0-1 16,4 1-1-16,-1 1 1 15,1 0 0-15,-1-1-1 16,-1-2 0-16,-3-2-2 15,0-5 1-15,4-2-5 16,-9-17-24-16,11 0-3 16,-1-19-3-16,0 0 2 15</inkml:trace>
  <inkml:trace contextRef="#ctx0" brushRef="#br3" timeOffset="562902.1962">19424 15234 21 0,'0'0'31'0,"-11"3"0"16,11-3 1-16,-12 1-21 0,0-9-4 16,12 8-2-16,-21-10 1 15,7 7-2-15,-5-4 0 16,-2 4-1-16,-9-4 0 15,-5 4-1-15,-9 0 0 16,-5 3-1-16,-11 1 0 16,-6 4 0-16,-12-1 0 15,-3 3 0-15,-8 0 0 16,-1 3 1-16,-8-3 0 15,0 1-1-15,-3-3 0 16,2 1 0-16,4-6 0 16,0-1 0-16,4-5 0 15,1-1-1-15,6-3 0 16,3 0 0-16,3 2 0 0,2 0 0 15,2 1 0-15,-1 4 0 16,1 3 0-16,2 4 0 16,4 2 0-16,5 2-1 15,6 3-1-15,2-12-13 16,22 9-20-16,2-12-2 15,19 2 0-15,7-14-1 16</inkml:trace>
  <inkml:trace contextRef="#ctx0" brushRef="#br3" timeOffset="563584.2352">17633 15336 24 0,'0'0'33'16,"-4"-19"0"-16,4 19 0 15,-9-16-24-15,9 16-1 16,-11-7-1-16,11 7-1 15,-25 8-1-15,10 3-1 16,-8 0-1-16,3 8 0 16,-3 1 0-16,1 8 0 15,4 1-2-15,6 3 1 16,6 2-1-16,6-3-1 0,10-4 1 15,6 0-2-15,9-11 2 16,4-4-2-16,4-10 2 16,1-11-2-16,0-9 2 15,-3-9 0-15,-5-10-1 16,-9-5 1-16,-10-4-2 15,-9 2 1-15,-10 2-1 16,-9 5-1-16,-5 8-2 16,-4 6-4-16,3 23-10 15,-6-6-17-15,17 17-1 16,0-3 0-16,18 9 0 15</inkml:trace>
  <inkml:trace contextRef="#ctx0" brushRef="#br3" timeOffset="564208.2709">19040 15351 24 0,'0'0'34'0,"0"0"0"15,0 0 1-15,-22-6-18 16,22 6-6-16,-30 6-3 16,13 2-1-16,-7-4-3 15,4 11 0-15,-2 0-1 0,6 6-1 16,2 3 0-16,3 4-1 15,9-1 0-15,5 1-2 16,9-2 2-16,7-6-2 16,6-5 2-16,6-5-2 15,2-11 2-15,2-9 0 16,0-8-1-16,-1-7 2 15,-7-7-2-15,-10-1 2 16,-4-2-3-16,-13 2 0 16,-5 6-2-16,-13 0-5 15,4 19-28-15,-20-5-1 16,10 18-1-16,-9-5 0 15</inkml:trace>
  <inkml:trace contextRef="#ctx0" brushRef="#br3" timeOffset="569927.598">18197 14951 83 0,'-5'21'23'0,"-5"-10"-2"15,9 15-1-15,-17-4-17 16,9 6-1-16,-5-3 0 16,5 1 1-16,-3-7-1 15,9-1 1-15,3-18-1 16,0 0 1-16,0 0 0 15,20-14-1-15,-4-8 0 0,4-1 0 16,0-5-1-16,0-1 0 16,1 4 0-16,-4 3-1 15,-2 2 0-15,-3 7 1 16,-12 13-1-16,14-11 1 15,-14 11-1-15,0 0 1 16,2 20-1-16,-2-20 1 16,0 19-1-16,4-8 1 15,-4-11-1-15,12 18 1 16,-12-18-1-16,20 14 1 15,-8-9-1-15,0 0 1 16,1-2 0-16,-1-2 0 16,-1-5 0-16,3-1 0 15,2-8 1-15,3-3-1 0,2-4 0 16,2-2 0-16,3-1-1 15,1 1 1-15,0 6-1 16,-3 5 0-16,-3 10 0 16,-3 10 1-16,-7 9-2 15,-6 8 0-15,-2 6-1 16,-7-4-6-16,7 5-28 15,-11-13-2-15,9 1-1 16,-1-21 0-16</inkml:trace>
  <inkml:trace contextRef="#ctx0" brushRef="#br1" timeOffset="576950.9997">4900 14866 14 0,'0'0'23'0,"0"0"2"15,0 0-9-15,0 0-2 16,0 0-3-16,0 0-3 16,0 0-2-16,0 0-1 15,0 0-2-15,0 0 0 16,0 0-1-16,0 0 1 15,0 0 0-15,0 0-1 16,-11 8 1-16,11-8 1 16,0 0-1-16,-16-3 0 15,6 0-1-15,10 3 0 16,-24-3 0-16,9 3-1 15,-4 3 0-15,-4-1-1 16,-2 1 1-16,-3 3 0 16,-1-1-1-16,1 0 1 0,-1 0 0 15,1-1 0-15,1-4-1 16,2 1 1-16,0-2 0 15,3-2 0-15,0 1 0 16,-1 1-1-16,1-2 2 16,-2 3-2-16,-1 2 0 15,1 1 1-15,-3 2-1 16,-1 2 0-16,1-2 0 15,-1 2 0-15,4-1 0 16,1 1 0-16,-1-4 0 16,2 0 1-16,4-2-1 15,2-1 0-15,-1-1 1 16,1 1-1-16,0 0 0 15,-1 0 0-15,-1 1 1 0,1 1-1 16,-3 0 0-16,-1 2 0 16,-1 1 0-16,0-1 0 15,0-2 0-15,1 2 1 16,2-3-1-16,0 0 0 15,3-2 1-15,-1-1-1 16,0-2 1-16,0 1-1 16,1 1 0-16,-3-3 1 15,1 4-1-15,-4 0 0 16,1 1 0-16,-2 1 0 15,0 3 0-15,-1 2 0 16,4-1 0-16,1 1 0 16,0-1 1-16,9 0-2 0,-3-3 2 15,13-2-2-15,0 0 1 16,0 0 0-16,10-12 0 15,3 1-1-15,9-3 1 16,0 0 0-16,10-2 0 16,3 0-1-16,3-3 1 15,5 0 2-15,2 1-1 16,-1 0 1-16,1 1 0 15,-4 2-1-15,-6 0 1 16,-4 5 0-16,-5-1-1 16,-10 7 0-16,-4 0-1 15,-12 4 0-15,0 0 0 16,0 0 0-16,0 0 0 15,-19 14 1-15,2-8-3 0,-4 3 3 16,-4 4-3-16,-7-1 1 16,-1 6-1-16,-4 0 1 15,-5 3 0-15,2 2-1 16,-1 2 2-16,3 0-1 15,4-3 1-15,5-2 1 16,6-5-1-16,8 0 0 16,15-15 0-16,-10 16 1 15,10-16-1-15,12 4 0 16,1-4 1-16,6 1-1 15,0-1 1-15,6 0-1 16,4 2 1-16,3 3-1 16,2 1 0-16,3 4 1 15,2 2-2-15,2 1 0 16,-3 5-2-16,-5-4-3 0,10 14-26 15,-15-16-4-15,9 9-3 16,-11-17 1-16</inkml:trace>
  <inkml:trace contextRef="#ctx0" brushRef="#br1" timeOffset="577714.0434">3724 14454 37 0,'-13'10'34'0,"13"-10"2"15,0 0-2-15,0 0-17 16,0-13-11-16,7-3 0 15,9-1-2-15,2-4 0 16,4-1-1-16,-3 0 0 16,5 5-2-16,-5 0 1 15,1 5-1-15,-6 5 0 16,-1 6 0-16,-13 1 0 15,11 17 0-15,-7 1-1 16,-1 0 1-16,-2 7-1 16,4 5 0-16,2 2 0 0,1-1 0 15,6-2 0-15,3-4 0 16,3-4 0-16,3-10 1 15,1-7 0-15,2-9 0 16,1-10 0-16,-3-9 1 16,-1-5-1-16,-3-4 0 15,-3-7 1-15,-2 3-2 16,-5 2 1-16,0 1-1 15,-3 8 1-15,-1 5-1 16,-2 3 0-16,3 6-1 16,-7 12-1-16,13-14-7 15,6 15-30-15,-7-10 0 16,15 6-3-16,7-10 1 15</inkml:trace>
  <inkml:trace contextRef="#ctx0" brushRef="#br1" timeOffset="580638.2106">19671 14893 47 0,'0'0'26'16,"0"0"1"-16,0 0 0 16,0 0-17-16,0 0-4 15,0 0 0-15,0 0-2 0,15-5 0 16,-15 5-2-16,16 0 1 15,-3-1-1-15,2 2 0 16,3-1-1-16,5 0 0 16,5-1 2-16,8 0-2 15,6-4 0-15,6 1 0 16,9-2 0-16,3-1-1 15,10-1 1-15,4 0-1 16,1 2 0-16,2 2 0 16,-3 0 0-16,1 2 0 15,1 2 0-15,-2-1 0 16,-1 1 1-16,4 0-1 15,4 0 0-15,4-3 1 16,5 2-1-16,2 1 1 0,3-1-1 16,3 0 1-16,1 2-1 15,-1-1 0-15,-1 3 0 16,-4 1 1-16,-4 2-1 15,-6-1 0-15,-6 1 0 16,-6-1 0-16,-7 1 0 16,-11-2 1-16,-9 0 0 15,-4-2-1-15,-9-2 1 16,-5 1 0-16,-6-2 0 15,-5 1 0-15,-15 0 0 16,18-3 0-16,-18 3 0 16,12-6-1-16,-12 6 1 15,14-6-1-15,-14 6 0 16,23-8 0-16,-9 1 1 0,5 0-1 15,-1-1 0-15,6-1 1 16,1-3 0-16,3 1 1 16,2-2-1-16,-1 2 1 15,-2-1-1-15,1 3 1 16,-2 2-1-16,-5 0-1 15,-4 5 0-15,-1 0 0 16,-3 4 0-16,0 1 0 16,-3 2 0-16,5 0 0 15,1-2-1-15,1 1 1 16,5 0 0-16,3-1 0 15,3 0 0-15,2-2 1 16,1-2-1-16,-1-1 1 16,1 1 0-16,-4-1 0 0,-4 0-1 15,-5-1 0-15,-4 2 1 16,-14 1-1-16,15-2 0 15,-15 2 1-15,0 0-1 16,0 0 0-16,0 0 0 16,0 0 0-16,-13-6 0 15,13 6 0-15,-15-6 0 16,5 3 0-16,-1-2 1 15,-3-2-1-15,-2-2-1 16,-4-4 1-16,-2-3 0 16,-5-1 0-16,-2-3 0 15,-7 2 0-15,-4-3-1 16,-1 3 1-16,-6 0 0 0,0 3 1 15,-1 2-1 1,1 2 0-16,2 1 0 0,4 3 0 16,6 4 1-16,7-1-1 15,9 3 0-15,19 1 0 16,0 0 1-16,0 0-1 15,36 16 0-15,5-8 0 16,12 4 0-16,8 1 0 16,11 4 1-16,2 0-1 15,-1 1 0-15,-4 3 1 16,-7-2-1-16,-14 0 0 15,-11 1 1-15,-13 1-1 16,-17 2 0-16,-14 1-1 16,-18 1 0-16,-14 5-1 0,-15 2 1 15,-13 4 0 1,-8 0-1-16,-1-1 0 0,5-4-1 15,6-7-2-15,18 6-8 16,0-25-24-16,32 1-1 16,10-21-1-16,29 0 0 15</inkml:trace>
  <inkml:trace contextRef="#ctx0" brushRef="#br1" timeOffset="581637.2678">23227 13869 78 0,'-13'-13'37'15,"-5"-4"-1"-15,18 17-11 16,-27-16-19-16,27 16-1 16,0 0-2-16,0 0 0 15,0 0-2-15,21 3 1 16,-6 12-1-16,6 5 0 15,-2 6 0-15,7 12 1 16,-1 6-2-16,1 10 0 16,1 10 1-16,-1 8-1 15,2 9 0-15,-1 5 0 16,3 1 0-16,0 0-1 15,5-4 1-15,2-3-1 16,4-6 1-16,0-8 0 0,1-11 0 16,-1-4-1-16,-2-9 2 15,-5-9-2-15,-5-8 3 16,-4-5-2-16,-7-8 2 15,1-11-1-15,-4-15 0 16,2-14 0-16,3-16 1 16,8-18-1-16,5-22 1 15,5-21 0-15,10-15 0 16,-1-9 0-16,3-7 0 15,-2 2 0-15,-4 4-1 16,-11 12 1-16,-6 20-1 16,-11 20 0-16,-9 20-1 15,-8 13-1-15,-8 23-1 16,-6 9-2-16,1 26-6 0,-12-4-26 15,14 17-4-15,-5-6-1 16,14 12-1-16</inkml:trace>
  <inkml:trace contextRef="#ctx0" brushRef="#br4" timeOffset="589311.7067">11577 14828 17 0,'0'0'30'16,"0"0"-3"-16,0 0 4 15,-19 5-25-15,9 2 0 16,-9-7 0-16,2 7 0 15,-11-7 0-15,5 7 0 16,-14-11 5-16,4 9-6 16,-8-6-1-16,-2 3-1 15,-5-1 0-15,1 3-2 16,-9 0 2-16,-2 2-2 15,-3 2-1-15,-4 0 1 0,-6 1-1 16,0 1 1-16,-5-2-1 16,1-3 1-16,0-1 0 15,-1-2-1-15,0-2 1 16,3-1 0-16,0 0 0 15,4 1 0-15,-1 0-1 16,0 2 1-16,0 2-1 16,-1 3 1-16,2 1-1 15,1 3 0-15,2 1 0 16,3-1 0-16,6 1 0 15,4-1 0-15,9-1 0 16,8-2 0-16,6-4 0 16,8-1 0-16,5-2 0 15,5-4 0-15,12 3 0 0,0 0-1 16,1-13 1-16,-1 13 0 15,17-17 0-15,-4 9 0 16,1-1 0-16,3-1 0 16,4-2 0-16,3-1 0 15,5-2 0-15,6-5 0 16,9-2 0-16,7-7 1 15,8-1-1-15,4-1 1 16,2-3-1-16,-1 1 1 16,-6 5 0-16,-4 4 0 15,-11 3-1-15,-12 10 0 16,-11 4 0-16,-20 7 0 15,0 0 0-15,-6 17 0 16,-17 4 0-16,-10 1-1 0,-10 4 1 16,-9 6-2-16,-3-1 2 15,-6 2-1-15,-2 2 1 16,1 0-1-16,1-5 2 15,3 2-1-15,5-7 0 16,6-1 0-16,6-3 0 16,6-5 0-16,5-4 0 15,5-3 1-15,4-3-1 16,10-3 0-16,11-3 0 15,-13 1 0-15,13-1 1 16,0 0-1-16,0 0 0 16,18 15 1-16,-9-6-1 15,6 5 0-15,3 2 1 0,6 5 0 16,2 5 0-16,4-1 0 15,7 1-1-15,7 2 1 16,6 2-1-16,1 0 0 16,5-1-1-16,-1-1-1 15,3 0-2-15,-8-9-5 16,10 8-30-16,-12-14 1 15,9-5-2-15,-6-12 0 16</inkml:trace>
  <inkml:trace contextRef="#ctx0" brushRef="#br4" timeOffset="589964.7441">9585 15607 39 0,'0'0'37'16,"0"0"2"-16,0 0-1 16,0 0-28-16,16 0-5 15,6 1 0-15,2-5-2 16,8 3-1-16,9-1-2 15,4-5-3-15,9 12-14 16,-3-13-20-16,4 6-2 16,-4-3 1-16,6 5-2 15</inkml:trace>
  <inkml:trace contextRef="#ctx0" brushRef="#br4" timeOffset="590504.775">10283 15509 45 0,'0'0'35'15,"0"0"1"-15,-12-25-9 16,12 25-20-16,0 0-1 15,0 0-2-15,0 0 0 16,0 0-1-16,11 19 1 16,-10-1-3-16,-1 4 2 15,2 5-3-15,-2 0 2 16,1 5-2-16,2-4 1 15,-1-6 0-15,3-4-1 16,4-7 2-16,-9-11-1 16,23-7 0-16,-7-8 0 0,2-7 0 15,0-9-1-15,1-3 2 16,-3-4-4-16,-1-2 0 15,2 5-5-15,-14-10-16 16,11 16-16-16,-7-1 0 16,3 17 1-16</inkml:trace>
  <inkml:trace contextRef="#ctx0" brushRef="#br4" timeOffset="590918.7987">10607 15525 38 0,'13'6'35'0,"-3"-6"3"16,11 5-2-16,-6-10-27 15,10 9-4-15,-6-12-1 16,7 5 1-16,-7-8-3 16,3 0 2-16,-6-3-3 15,-3 0 1-15,-3 0 0 16,-2 2-1-16,-7 0 0 15,-1 12 0-15,-10-14 0 16,-1 13 0-16,-6 3 0 16,-2 6 0-16,-4 5 1 15,0 7-1-15,-3-1 2 16,8 6-2-16,2-1 1 0,6-2-1 15,13-3 0-15,8-5-2 16,15-6-2-16,0-18-13 16,20 10-24-16,-6-16 2 15,9 4-3-15,-6-7 0 16</inkml:trace>
  <inkml:trace contextRef="#ctx0" brushRef="#br4" timeOffset="592090.8657">11218 14618 20 0,'-8'-25'32'16,"1"1"2"-16,-3 1-1 16,10 9-22-16,-11-9-1 15,12 11-3-15,-7-3-2 16,6 15 0-16,0 0 0 15,2 17-1-15,-5 10 0 16,6 20-2-16,-3 12 0 16,0 21-1-16,0 14 0 15,3 13-1-15,-6 6 0 16,3 3 0-16,0-1 0 15,3-3-2-15,-1-5 0 16,-2-11-2-16,5-7 1 16,-6-21-7-16,11-2-26 0,-5-21-2 15,5-11 1-15,3-22 0 16</inkml:trace>
  <inkml:trace contextRef="#ctx0" brushRef="#br4" timeOffset="593803.9637">11581 14894 22 0,'-15'0'33'15,"1"0"2"-15,1 2-3 16,-6-7-21-16,19 5-4 16,-20 0 0-16,20 0-2 15,-12-2-1-15,12 2 0 16,0 0-2-16,0 0 1 15,0 0-2-15,0 0 0 16,0 0-1-16,0 0 1 0,16 10-1 16,-1-10 0-16,5-1 0 15,0-3 2-15,7-1-2 16,1 1 0-16,5-1 0 15,-1-1 0-15,1 3 0 16,-3 2 0-16,-1 1 0 16,-2 3 1-16,-1 2-2 15,-4 0 2-15,-3 0-2 16,0 1 1-16,0-1 1 15,3-3-2-15,4-2 1 16,5-3 0-16,6-2 1 16,5-1-1-16,3 0 0 15,5-3 0-15,1 1 0 16,0 0 0-16,0 3 1 15,-2 3-1-15,-5 0-1 16,-3 3 1-16,-4 0 0 0,-2 3 0 16,-5-1 0-16,0-1-1 15,-4 2 1-15,-4-3 0 16,-2 0 0-16,-1-2 1 15,-5 0-1-15,0 0 0 16,-14 1 0-16,19-4 1 16,-19 4-1-16,10-3 0 15,-10 3 0-15,0 0 0 16,12-3 1-16,-12 3-1 15,0 0 0-15,11-2 0 16,-11 2 0-16,0 0 1 16,0 0-1-16,-4-14 0 0,4 14 0 15,-21-21 2-15,6 9-2 16,0-2 3-16,-5-1-2 15,-3 1 1-15,-2-2 0 16,0 4 1-16,-4 2-1 16,-1 3 0-16,1 0-1 15,0 5 0-15,1-3 0 16,5 3-1-16,1-1 0 15,7 1 0-15,15 2 0 16,0 0 0-16,-2-11 0 16,17 6 0-16,4 1 0 15,9 0 0-15,3 3 0 16,6 2 0-16,4 4 0 15,-2 3 0-15,-2 5 0 16,-4 4 0-16,-8 5-1 0,-7 3 0 16,-10 3 1-16,-9 2-1 15,-11 3 1-15,-9 2-1 16,-9-1 1-16,-7 1-1 15,-2-3 1-15,-4-1 0 16,2-4-3-16,2-9-2 16,12-1-31-16,-6-15-2 15,14 0-2-15,3-12 1 16</inkml:trace>
  <inkml:trace contextRef="#ctx0" brushRef="#br4" timeOffset="594268.9903">11817 15235 55 0,'0'0'39'15,"3"-18"-1"-15,-3 18-2 16,0 0-31-16,0 21-2 16,-3-2 0-16,0 11-1 15,1 7-1-15,0 8-1 16,-3 4 2-16,3 1-3 15,-1 1 2-15,1-6-3 16,4-3-2-16,-4-19-14 16,11 5-20-16,-8-16-1 15,-1-12 0-15,14 3 0 16</inkml:trace>
  <inkml:trace contextRef="#ctx0" brushRef="#br4" timeOffset="594479.0023">11631 15445 78 0,'-17'5'40'16,"15"5"0"-16,2-10-12 16,12 4-25-16,11-8-2 15,10-4 0-15,7 1-2 16,7-8-2-16,7 4-3 15,-3-15-22-15,12 15-10 16,-8-8-2-16,3 12 2 16</inkml:trace>
  <inkml:trace contextRef="#ctx0" brushRef="#br4" timeOffset="594878.0251">12215 15356 57 0,'0'0'41'16,"0"-11"-3"-16,0 11 1 16,0 0-33-16,0 0-1 15,0 0-1-15,-5 14-1 16,1 3-1-16,-1 5-1 15,-1 6 1-15,5 7-3 16,-2 2 2-16,3 7-1 0,4 0 0 16,6-1 0-16,-1-5 0 15,7-5 0-15,3-8 0 16,0-12 0-16,5-12 0 15,-1-11 1-15,2-13-1 16,-2-13 1-16,-2-9-1 16,-1-4 1-16,-4-4-1 15,-3-2 1-15,-3 5-2 16,-3 3 0-16,0 8-1 15,-1 6-3-15,3 16-5 16,-11-4-28-16,17 20-1 16,-15 1-1-16,22 8 1 15</inkml:trace>
  <inkml:trace contextRef="#ctx0" brushRef="#br4" timeOffset="595283.0483">12714 15408 64 0,'-9'12'39'0,"9"-1"0"15,0-11-2-15,0 0-33 16,21 11-1-16,1-11 0 15,5-5-2-15,3-2 1 16,2-5-1-16,2-3 0 16,-4-3 1-16,-5 2-1 0,-7-3 0 15,-6 0 0-15,-10 1 0 16,-8 4 0-16,-13-1 0 15,-3 4-1-15,-9 6 0 16,-4 5 1-16,-5 9 0 16,-3 9 0-16,2 12-1 15,5 10 2-15,7 2-1 16,10 5 0-16,12-2 0 15,16-2-1-15,14-12 1 16,20-12-4-16,18-9-2 16,1-21-35-16,24-1 1 15,-5-19-3-15,7 1 0 16</inkml:trace>
  <inkml:trace contextRef="#ctx0" brushRef="#br2" timeOffset="602923.4853">8564 14413 16 0,'0'0'31'15,"10"7"0"-15,-10-7 0 0,23-5-21 16,-9-5-3-16,9 8-1 15,-1-5-1-15,6 3-5 16,2 10-9-16,-3-6-22 16,-3 6-1-16,-5 1 0 15,-4 3-1-15</inkml:trace>
  <inkml:trace contextRef="#ctx0" brushRef="#br2" timeOffset="603787.5347">8582 15325 27 0,'21'4'33'0,"1"-12"-1"16,16-2-22-16,3-3-32 15,17-13-10-15,10 2-2 16</inkml:trace>
  <inkml:trace contextRef="#ctx0" brushRef="#br2" timeOffset="604998.604">16918 14668 32 0,'-35'-7'32'16,"-5"3"2"-16,-12-6-5 15,-5 9-15-15,-15-3-11 0,-8 5-2 16,-15 4-1-16,-14 8 1 16,-17 6-2-16,-12 5 1 15,-4 6-3-15,-9-4-6 16,11 4-21-16,-7-8-2 15,17-8-1-15,14-12-1 16</inkml:trace>
  <inkml:trace contextRef="#ctx0" brushRef="#br2" timeOffset="605482.6317">16473 15255 60 0,'-126'1'37'16,"-18"-3"-1"-16,2 9-7 15,-14-3-28-15,-4 4-3 16,-5 5-2-16,-9-9-10 15,13 13-18-15,-4-10-4 16,15 4 1-16,7-7-1 16</inkml:trace>
  <inkml:trace contextRef="#ctx0" brushRef="#br2" timeOffset="614770.1629">14305 11255 16 0,'0'0'22'0,"0"0"-2"15,0 0 0-15,2-12-15 16,-2 12 2-16,0 0 0 0,0 0 2 16,0 0 1-16,0 0-1 15,0-16 0-15,0 16-1 16,0 0 0-16,0 0-2 15,6-14 0-15,-6 14-1 16,0 0 0-16,0 0-2 16,0 0 1-16,0 0-2 15,0 0 1-15,2 24-1 16,-3 1-1-16,0 9 0 15,3 14 0-15,-1 11 1 16,2 11-1-16,1 12 2 16,-2 3-2-16,-2 5-1 15,0 1 2-15,-2-6-1 16,0-10 1-16,1-10-3 0,-1-14 3 15,-1-16-3-15,4-17 3 16,-1-18-1-16,12-25 0 16,-2-14 0-16,1-16 0 15,3-13 0-15,0-14 0 16,-2-13-1-16,-2-7 0 15,-5-6 1-15,0 2-2 16,-3 3 2-16,1 8-1 16,-1 6 2-16,3 13-1 15,6 15 1-15,5 13-1 16,10 11 2-16,8 11-2 15,3 11 1-15,8 6-1 16,3 9-1-16,1 6 0 16,-1 5-1-16,-7 7 1 15,-8 5-2-15,-12 8 2 0,-16 3-2 16,-17 7 2-16,-16 3-2 15,-20 1 2-15,-11 1-1 16,-11-1 0-16,-6-6-1 16,7-2-2-16,-1-18-17 15,30 3-18-15,5-14 0 16,35-8-1-16,0 0 0 15</inkml:trace>
  <inkml:trace contextRef="#ctx0" brushRef="#br2" timeOffset="616408.2566">14777 11945 35 0,'2'-18'31'15,"-2"18"2"-15,0 0-1 16,0-14-22-16,0 14-4 16,8 9 0-16,-5 6 0 15,-5 3-2-15,4 9 0 0,-5 3 0 16,0 11-1-16,-4 1-1 15,5 6 1-15,-7-3-1 16,3 0 0-16,-1-9 0 16,4-1-1-16,0-7 1 15,5-12-1-15,-2-16 0 16,0 0-1-16,19 0 1 15,-7-14-1-15,2-8 1 16,-2-3-1-16,1-3 0 16,2-1 0-16,-2 0 0 15,-1 6 0-15,-3 1 1 16,2 7-1-16,-11 15 0 15,17-10 0-15,-17 10 0 16,15 21 0-16,-11 0 0 0,-1 5 0 16,-1 3 0-1,-2 4 0-15,-4 1 0 0,-2 0 1 16,-3-5-1-16,-3-1 1 15,-3-7-1-15,-3-6 0 16,0-6-1-16,-3-7 0 16,6-5-2-16,-3-16-7 15,18 7-23-15,-4-18-4 16,14 3 0-16,2-10 0 15</inkml:trace>
  <inkml:trace contextRef="#ctx0" brushRef="#br2" timeOffset="616790.2784">15104 12251 55 0,'0'0'35'15,"8"17"1"-15,-8-17-1 16,20 8-22-16,-5-11-8 15,9 4-1-15,-2-7 0 16,7 3-1-16,-4-6 0 16,-1 1-1-16,-3-7 0 15,-5 1-1-15,-6-1 1 16,-6-1-1-16,-6 1 0 15,-7 2 0-15,-6 0 0 16,-3 4 0-16,-4 6 0 16,-2 6 0-16,-4 5 0 15,3 7 0-15,1 6 0 0,7 0-1 16,7 5 1-16,9 1-1 15,11-5 0-15,12-4-1 16,11-2-2-16,7-14-4 16,16 5-18-16,-2-24-13 15,12 3 0-15,-7-16-1 16,6 0 1-16</inkml:trace>
  <inkml:trace contextRef="#ctx0" brushRef="#br2" timeOffset="617009.2909">15724 11791 52 0,'-19'-27'39'15,"-8"2"-2"-15,6 18 3 16,-8-2-15-16,6 24-17 0,-1 10-4 16,6 16-2-16,-2 8 0 15,4 15-2-15,2 4 2 16,5 5-4-16,3 1 1 15,4-8-3-15,5 0 0 16,2-21-5-16,11-3-27 16,-8-20-2-16,9-8-1 15,-6-21 1-15</inkml:trace>
  <inkml:trace contextRef="#ctx0" brushRef="#br2" timeOffset="617197.3017">15473 12053 85 0,'-11'-5'38'15,"11"5"0"-15,0 0 1 0,20 12-36 16,-2-10-1-16,9-2-3 16,8 1-1-16,1-4-3 15,8 7-3-15,-7-11-23 16,10 13-6-16,-11-8-1 15,6 9 1-15</inkml:trace>
  <inkml:trace contextRef="#ctx0" brushRef="#br2" timeOffset="617827.3377">15900 12090 65 0,'-16'0'37'16,"-4"-6"0"-16,4 8 2 15,-15-10-25-15,10 15-6 16,-5 0-3-16,7 8-1 16,-3 3-1-16,5 8 0 15,5 5-1-15,6 1 0 0,5 3-1 16,10-4 0-16,6-3 0 15,9-8 0-15,8-10-1 16,2-8 1-16,8-10-1 16,1-8 0-16,-3-12 0 15,-3-3 0-15,-4-5 0 16,-10-1-1-16,-7 1 1 15,-8 2 0-15,-9 5 0 16,-6 7-1-16,-5 6 1 16,-4 6 0-16,1 6 1 15,2 5-1-15,13-1 0 16,-16 15 0-16,16-15 0 15,12 21 0-15,3-12 0 16,4 0 0-16,3 3 1 0,2-3-1 16,-1 4 0-16,-2 0 1 15,-2 5-1-15,-6 3 0 16,-4 4 1-16,-5 3-1 15,-4 1 0-15,-3-1 0 16,-4 0 0-16,0-6 1 16,-1-5-1-16,3-6 0 15,5-11 0-15,0 0 0 16,4-13 0-16,2-5 0 15,6-8 0-15,2-1 0 16,0-6 0-16,1 0 0 16,-3-1 0-16,-1 3 0 15,-2 2 1-15,-1 4-2 0,-2 7 1 16,-2 1 0-16,-2 7 1 15,-2 10-1-15,0 0-1 16,17-11 0-16,-5 12 0 16,2-2-2-16,8 2-1 15,-2-6-1-15,13 6-3 16,-14-13-26-16,19 9-5 15,-15-7 0-15,7 5-1 16</inkml:trace>
  <inkml:trace contextRef="#ctx0" brushRef="#br2" timeOffset="618166.3571">16398 12085 81 0,'-6'17'39'16,"6"-17"0"-16,-6 20 0 15,6-20-33-15,0 0-2 16,26 3-1-16,-4-5 0 15,2-7-1-15,5-2 0 16,0-5 0-16,3 0 0 16,-9-1-1-16,-2-2 0 15,-11 2 0-15,-4 3 0 16,-6 14 0-16,-16-14-1 15,-5 18 0-15,-6 5 0 16,-2 8 0-16,-2 5 1 16,5 5-1-16,3 4 0 15,6-2 0-15,11 2 0 16,9-6 1-16,11-7-2 15,14-6-2-15,7-13-5 0,18 6-26 16,-6-19-6-16,14 0 0 16,-7-16-2-16</inkml:trace>
  <inkml:trace contextRef="#ctx0" brushRef="#br2" timeOffset="618399.3705">17106 11754 95 0,'0'0'41'0,"-6"15"2"16,6-15-3-1,28-1-34-15,-6-5-5 0,6-4-1 16,5 3-1-16,-1-6-4 15,5 9-2-15,-17-9-27 16,6 15-5-16,-26-2 1 16,12 12-2-16</inkml:trace>
  <inkml:trace contextRef="#ctx0" brushRef="#br2" timeOffset="618534.3782">17092 11929 82 0,'-14'30'40'16,"1"-16"-1"-16,25-2 1 15,3-18-32-15,23-6-6 16,17-8-5-16,-2-14-31 15,27 0-5-15,1-9 0 0,8 4-1 16</inkml:trace>
  <inkml:trace contextRef="#ctx0" brushRef="#br2" timeOffset="619526.4349">18620 11553 56 0,'-1'-17'34'16,"-12"-6"-5"-16,5 6 1 16,-12-10-18-16,7 11-1 15,-12-5-2-15,6 12-1 16,-6-1-2-16,4 13-1 15,-2 6-1-15,1 12 0 16,-1 8-1-16,3 9 0 16,2 6 0-16,2 10 0 15,6 4-1-15,5-3-1 0,11 0 1 16,13-5-1-16,11-12 1 15,15-10-2-15,12-18 1 16,18-16-3-16,5-17 3 16,7-11 1-16,-4-16-2 15,-9-6 1-15,-12-9-1 16,-19 0 1-16,-27 3-2 15,-27 3 1-15,-23 9-2 16,-22 8-1-16,-11 11-1 16,-12 14-1-16,-1 17-2 15,-5 3-26-15,20 22-6 16,9 2-1-16,25 10 1 15</inkml:trace>
  <inkml:trace contextRef="#ctx0" brushRef="#br2" timeOffset="621032.5211">13799 15836 47 0,'11'-11'35'0,"-8"-8"2"15,8 12-5-15,-11-9-25 16,0 16 0-16,4-16-1 16,-4 16-2-16,-4 18 0 15,4 7-1-15,-2 8-1 16,2 13 1-16,-1 11-2 15,3 14 0-15,-1 9 0 0,-1 5-1 16,1 2 1-16,-1 0-1 16,1-8 1-16,-1-9-1 15,3-12 0-15,-3-18 1 16,1-18 0-16,-1-22-1 15,8-15 1-15,-7-17-1 16,3-14 1-16,-1-10 0 16,1-13 0-16,-2-11 0 15,3-3-1-15,0-2 1 16,5 2-1-16,3 3 1 15,3 7 0-15,4 6-2 16,6 11 1-16,5 10-1 16,3 15 1-16,3 12-1 15,-1 8 1-15,1 11-1 0,-5 8 1 16,-6 13 0-16,-9 4 0 15,-12 8 0-15,-11 7 0 16,-16 5 1-16,-11 2-1 16,-11 3 1-16,-8-1-2 15,-3-6 0-15,3-4-3 16,-1-12-3-16,25 9-28 15,-1-26-4-15,22 0-1 16,7-10-1-16</inkml:trace>
  <inkml:trace contextRef="#ctx0" brushRef="#br2" timeOffset="621582.5525">14431 16431 29 0,'0'0'36'16,"-18"-25"2"-16,18 25-3 0,-34-17-14 15,17 22-16-15,-7 1-2 16,6 11 1-16,-5 5-1 16,1 9 0-16,1 1 0 15,7 4 0-15,1-2-1 16,10-1 0-16,4-6 0 15,9-6-1-15,7-10 1 16,8-7-2-16,9-10 1 16,3-9 0-16,0-4-1 15,-2-7 1-15,-2-1-1 16,-5 1 0-16,-10-1 1 15,-5 4-1-15,-7 8 0 16,-6 15 0-16,-7-11 0 16,7 11 1-16,-19 20-2 0,13 0 1 15,-1 5-1-15,4 2-2 16,10 3-2-16,0-19-28 15,19 17-5-15,-4-22-3 16,21 3 1-16</inkml:trace>
  <inkml:trace contextRef="#ctx0" brushRef="#br2" timeOffset="621821.5662">15089 15950 44 0,'-16'-50'38'16,"-14"-1"1"-16,5 22-1 15,-17 7-22-15,7 24-13 0,1 20 0 16,3 21 0-16,0 22-1 16,4 10-2-16,7 9 0 15,5 6 0-15,6 2-1 16,6-2-3-16,9-3-2 15,-7-21-30-15,18 0-2 16,-7-25-1-16,7-4 0 16</inkml:trace>
  <inkml:trace contextRef="#ctx0" brushRef="#br2" timeOffset="621994.5761">14773 16448 55 0,'-22'-19'41'15,"22"19"-2"-15,-20-12 1 0,20 12-33 16,14-10-4-16,9 1-2 15,12-3-4-15,4-11-2 16,31 5-31-16,-16-23-1 16,12 8-2-16,-8-14 1 15</inkml:trace>
  <inkml:trace contextRef="#ctx0" brushRef="#br2" timeOffset="622189.5872">15263 15908 66 0,'-23'22'39'0,"8"17"0"15,-9 2-1-15,8 19-35 16,1 6 0-16,2 8-3 16,3 7 1-16,4 2-2 0,2 2-1 15,-2-10-6-15,16-1-30 16,-13-17 0-16,12-1-2 15,-7-26 1-15</inkml:trace>
  <inkml:trace contextRef="#ctx0" brushRef="#br2" timeOffset="622378.5981">15068 16463 65 0,'-18'-13'42'15,"18"13"-3"-15,-3-11 2 16,25 0-38-16,2-1-3 15,9-5-3-15,10 8-5 0,-5-12-30 16,14 13-1-16,-9-6-1 16,6 13 0-16</inkml:trace>
  <inkml:trace contextRef="#ctx0" brushRef="#br2" timeOffset="622978.6324">15396 16515 57 0,'-12'10'41'0,"16"8"-2"15,-4-18 1-15,23 12-33 16,-4-14-5-16,5-1 0 16,5-5 0-16,7-2-1 0,-1-3-1 15,-1-3 1-15,-1 0 0 16,-8-4 0-16,-4 1-1 15,-8 2 1-15,-9 2-1 16,-8 0 0-16,-5 6 1 16,-11 4-1-16,0 7 0 15,-4 6 0-15,-3 9 0 16,2 7 1-16,-2 4-1 15,9 8 1-15,1-6 0 16,9 3 0-16,5-7 0 16,12-5-1-16,5-10 1 15,9-13 0-15,11-6-1 16,0-8 0-16,5-2 1 15,-2-3-1-15,-2 0 0 0,-5 5 0 16,-7 7 0-16,-6 8 0 16,-5 10-1-16,-9 7 1 15,-4 7 0-15,-4 5 0 16,0 1 0-16,-2 0 0 15,1-2-1-15,0-4 1 16,4-5 0-16,2-8 1 16,0-10-1-16,10 3 0 15,1-10 1-15,0-6-1 16,2-10 1-16,1-2 0 15,-3-7-1-15,2-4 1 16,-1-3-1-16,-1-1 0 16,1 1-1-16,0-1 0 15,7 8-2-15,2 0 0 0,13 11-6 16,-5-16-23-16,25 26-5 15,-6-10-3-15,16 13 0 16</inkml:trace>
  <inkml:trace contextRef="#ctx0" brushRef="#br2" timeOffset="623250.6479">16397 16413 73 0,'0'0'41'0,"15"-11"-2"16,-1-16-9-16,8 12-26 15,6 0-4-15,4-1-2 16,5 13-11-16,-10-8-25 16,5 16 0-16,-17-3-2 15,3 16 1-15</inkml:trace>
  <inkml:trace contextRef="#ctx0" brushRef="#br2" timeOffset="623407.6569">16403 16623 52 0,'-20'7'41'0,"22"4"-2"15,3-21 2-15,23 3-27 0,3-15-15 16,14-10-6-16,20 12-28 16,-5-15-2-16,16 12-3 15,-8-8 2-15</inkml:trace>
  <inkml:trace contextRef="#ctx0" brushRef="#br2" timeOffset="623827.6809">17456 16284 72 0,'-11'-12'40'15,"-12"-9"-1"-15,0 25-6 16,-16-5-29-16,0 10-2 16,-1 8 1-16,-2 13-2 15,3 12 2-15,4 8-2 16,9 8 2-16,11 0-2 15,12-4 2-15,16-3-2 16,14-11 1-16,17-9-1 16,16-15-1-16,8-15 1 15,6-12-1-15,4-12 1 16,-9-11 0-16,-6-1-1 15,-16-9 1-15,-14 0-1 0,-19 2-1 16,-19 1 0-16,-12 8-2 16,-15-2 1-16,-4 11-5 15,-5-6-1-15,21 22-25 16,-18-12-4-16,23 18-3 15,1-5 0-15</inkml:trace>
  <inkml:trace contextRef="#ctx0" brushRef="#br2" timeOffset="624495.7191">16339 17362 50 0,'0'0'41'16,"10"-3"0"-16,12-3 0 15,-3-14-28-15,12 2-12 16,3-1-2-16,2-5-27 16,4 17-11-16,-8-1 0 15,-1 12-2-15</inkml:trace>
  <inkml:trace contextRef="#ctx0" brushRef="#br2" timeOffset="624670.7292">16332 17538 57 0,'-28'14'43'15,"20"2"-1"-15,8-16 0 16,14-1-26-16,15-10-16 16,18-6-3-16,20 2-29 15,0-10-6-15,14 7-3 16,-2-8-1-16</inkml:trace>
  <inkml:trace contextRef="#ctx0" brushRef="#br2" timeOffset="627058.8658">17033 17406 62 0,'0'0'41'0,"0"0"-2"15,0 0-2-15,11 8-30 16,1-8-2-16,10 0 0 15,6-1-2-15,11-1-1 16,9-1 0-16,12-4-1 16,6-3 0-16,5-4-1 15,4 0 0-15,-4 0 0 16,-2 3-1-16,-11 3-1 0,-10 3-2 15,-18 4-4-15,2 12-28 16,-32-11-2-16,14 26-3 16,-23-16 1-16</inkml:trace>
  <inkml:trace contextRef="#ctx0" brushRef="#br2" timeOffset="627981.9185">18271 16958 57 0,'6'-21'40'16,"-6"21"-1"-16,0 0 0 16,5 11-34-16,-8 1-1 15,6 9-1-15,-5 8 0 16,1 8 0-16,-3 16-1 15,-3 9 0-15,-6 17 0 16,-6 6 0-16,7-39 0 16,0 5-1-16,-5-2 1 15,3 3-1-15,0-4-1 16,5 0 1-16,9-48 0 15,-22 80-1-15,22-80 0 16,-15 47 0-16,11-27 0 16,20-20 0-16,-1-27 1 0,18-23-1 15,2-33 0 1,6-13 0-16,-9-14 0 0,-12 18-1 15,-2-3 2-15,-5 10-2 16,-3 9 1-16,-3 12-1 16,0 16 1-16,0 17 1 15,-1 13-1-15,-6 18 0 16,14 25 0-16,-2 4 1 15,2 9-1-15,2 4 2 16,8 6-2-16,5-4 1 16,4-1 0-16,9-14 0 15,5-7 0-15,9-13-1 16,1-11 1-16,2-11-1 15,0-10 1-15,-5-6-1 0,-4-5 1 16,-5-1-1 0,-11 0 1-16,-10 9-1 0,-4 2 0 15,-9 11 0-15,-11 13 1 16,0 0-1-16,7 35 0 15,-11 8 1-15,-5 22-1 16,-2 9 2-16,-5 23-2 16,8-47 2-16,-4 3-2 15,6 3 0-15,1-1 0 16,1-2-2-16,1-2-3 15,3-51-24-15,12 94-5 16,-12-94 0-16,14 74-8 16</inkml:trace>
  <inkml:trace contextRef="#ctx0" brushRef="#br2" timeOffset="629070.9808">19292 17648 43 0,'9'-15'35'0,"-10"1"-1"16,12 4-2-16,-9-8-13 16,12 3-11-16,-3-3-3 15,4 5-1-15,1 0-1 16,3 0-1-16,-2 5-1 15,-3 5 1-15,-2 7-2 16,-12-4 1-16,14 26-1 16,-13-6 1-16,-2 8-1 0,1-28 1 15,0 0-1-15,-1 51 3 16,1-51-2-16,0 0-1 15,5 55 2-15,-5-55-1 16,0 0 0-16,41 40 0 16,-17-33 0-16,7-12-1 15,1-11 1-15,2-9 0 16,-5-13 1-16,-2-2-1 15,-12-1 0-15,-3 6 0 16,-5 4-1-16,-5 7 1 16,1 4-1-16,-1 8 0 15,-2 12 0-15,12-16-2 16,5 13-1-16,2 2-4 15,22 6-29-15,-8-9-3 0,21 4-3 16,-2-7 2-16</inkml:trace>
  <inkml:trace contextRef="#ctx0" brushRef="#br2" timeOffset="629904.0285">20384 17332 49 0,'13'-11'34'16,"-13"11"3"-16,17 4-12 15,-17-4-17-15,12 18 0 16,-10-2-3-16,5 9 1 15,-7 4-3-15,2 4-1 16,-3 4 0-16,0-3-2 0,-1 0-1 16,-1 1-2-16,5-1-5 15,-9-7-20-15,12-7-8 16,-5-20-2-16,0 0 1 15</inkml:trace>
  <inkml:trace contextRef="#ctx0" brushRef="#br2" timeOffset="630078.0384">20402 17516 55 0,'-20'-11'40'0,"-8"-2"-1"15,9 10 0-15,-8-2-28 16,27 5-4-16,-14-1-2 16,14 1-1-16,26-6-2 15,0-1-1-15,11-2-2 16,1-3-2-16,14 8-24 15,-13-7-12-15,14 9-1 16,-13-2-2-16</inkml:trace>
  <inkml:trace contextRef="#ctx0" brushRef="#br2" timeOffset="635224.3328">13970 17291 70 0,'0'0'25'0,"-8"-23"0"15,8 23-1-15,2-11-17 16,-2 11-2-16,0 0 0 16,0 0-2-16,-2 25 0 15,3-1 0-15,-1 9-2 16,-1 5 1-16,0 9-2 15,-3 5 2-15,2 3-1 16,1 1 0-16,1-56 0 16,1 50 0-16,-1-50 0 15,-3 43 0-15,3-13 0 0,2-7-1 16,-2-23 1-16,0 0-1 15,9-26 1-15,-3-7-1 16,-1-12 1-16,-1-3-1 16,0-7 0-16,-1-8 0 15,4 4 0-15,0 1 0 16,2 6-1-16,2 6 1 15,3 6-1-15,0 12 1 16,2 9-1-16,5 12 1 16,-3 12 0-16,5 9 1 15,-3 5-1-15,3 8 1 16,-3 6-1-16,-2-3 1 15,-5 5 0-15,-5-1-1 16,-8 1 1-16,-4-6 0 0,-8 0-2 16,-5-6 0-16,-1-7-1 15,-4-2-2-15,4-3-1 16,-2-6-23-16,20-5-10 15,-17 3 0-15,17-3-1 16</inkml:trace>
  <inkml:trace contextRef="#ctx0" brushRef="#br2" timeOffset="635667.3581">14540 17643 51 0,'-13'-4'38'15,"-11"-8"-4"-15,10 12-3 16,-11-1-22-16,6 5-2 15,-2 7-2-15,8-1-1 16,0 5-1-16,7-2-1 16,3 1 0-16,7-3-1 15,5 0-1-15,4-7 1 16,5-4-1-16,1-2 0 15,2-6 1-15,0-1-1 16,-2-5 0-16,0 1 0 16,-5-4 1-16,-3 5-1 15,-3 0 0-15,-8 12 1 0,9-12-1 16,-9 12 0-16,0 0 0 15,-3 10 0-15,2 4-1 16,1-1 0-16,5 2-4 16,-3-1-3-16,-2-14-27 15,15 14-1-15,8-3-4 16,6-5 1-16</inkml:trace>
  <inkml:trace contextRef="#ctx0" brushRef="#br2" timeOffset="635893.3711">15066 17313 49 0,'-19'-34'37'0,"3"7"-1"16,-15 0-3-16,8 16-28 15,-4 10-1-15,7 15-1 16,0 16 1-16,1 9-3 15,0 11 1-15,4 7-1 16,4 6-2-16,2-1-1 16,9-62-25-16,-2 69-8 15,2-69-2-15,4 58 0 16</inkml:trace>
  <inkml:trace contextRef="#ctx0" brushRef="#br2" timeOffset="636087.3822">14783 17597 58 0,'-15'1'40'0,"-3"-5"-2"16,18 4 2-16,0 0-38 15,0 0 0-15,26-3-3 16,4-9-3-16,25 0-31 15,-10-10-3-15,18 0 0 16,-9-10 0-16</inkml:trace>
  <inkml:trace contextRef="#ctx0" brushRef="#br2" timeOffset="636298.3942">15259 17260 47 0,'-17'12'39'0,"7"10"0"16,-8 0 0-16,15 2-27 15,-5 10-9-15,4 6 0 16,-1 4-2-16,4 3-1 16,1 4-2-16,-2-5-5 15,2-46-25-15,3 53-4 16,-3-53-3-16,0 0 1 15</inkml:trace>
  <inkml:trace contextRef="#ctx0" brushRef="#br2" timeOffset="636494.4054">15163 17606 44 0,'-18'-4'39'16,"18"4"1"-16,-14-6-1 15,29 9-17-15,-15-3-20 16,26-7-2-16,1 2-3 15,1-6-5-15,15 7-30 16,-11-4 0-16,11 4-2 16,-10-5 2-16</inkml:trace>
  <inkml:trace contextRef="#ctx0" brushRef="#br2" timeOffset="637079.4389">15493 17602 51 0,'0'0'40'15,"-1"10"-1"-15,1-10 1 16,13 3-31-16,1-3-5 16,6-2-1-16,5-2-1 15,4-3 0-15,1-3-2 16,-2-1 1-16,1 1 0 15,-6-2-1-15,-4 2 0 16,-9-1 0-16,-10 11 0 16,-6-16-1-16,-10 9 1 15,-5 4 0-15,-3 0 0 16,-4 6 0-16,-1 4 1 15,1 3 0-15,4 5 0 0,3 3 0 16,7 6 0-16,7 2-1 16,12-3 1-16,4-1 0 15,11-5-1-15,6-4 1 16,9-10 0-16,7-5 0 15,7-6 0-15,2-5 1 16,-3 1-2-16,-1-1 2 16,-5 1-1-16,-5 4-1 15,-8 8 0-15,-10 5 0 16,-10 5 0-16,-8 9-1 15,-1-19 1-15,0 0-1 16,0 0 0-16,-15 59 0 16,15-59 0-16,0 0 1 15,0 0 0-15,-21 56 0 0,21-56 0 16,0 12 1-1,0-12 0-15,0 0 0 0,19-14 0 16,-12-14 0-16,11-4-1 16,-2-8-1-16,2-2-6 15,9 15-25-15,-19-1-6 16,14 8-3-16,-4-4-3 15</inkml:trace>
  <inkml:trace contextRef="#ctx0" brushRef="#br2" timeOffset="638588.5252">20992 17471 58 0,'0'0'37'0,"5"-16"-3"15,-5 16-3-15,-2-12-23 16,2 12-3-16,0 0-1 15,4 12-2-15,-4 1 0 16,0 0-1-16,1 3 0 0,1 1-1 16,-2 1 1-16,2-1-1 15,0-4 0-15,3 0 0 16,-5-13 1-16,7 17-1 15,-7-17 1-15,15-2-1 16,-15 2 1-16,21-21 0 16,-11 3 0-16,3-1 0 15,0-5 1-15,-1 0-2 16,0 3 2-16,-2 2-2 15,-2 5 1-15,-8 14 0 16,13-12 0-16,-13 12 0 16,0 0-1-16,13 20 1 15,-10-7-1-15,1 3 1 16,2-2-1-16,0 1 1 15,2-3-1-15,2-4 1 0,5-4-1 16,6-4 1-16,4-7 0 16,3-2 0-16,5-6 0 15,0-2-1-15,0-1 1 16,-3-2-1-16,-6 7-1 15,-4 0 1-15,-4 8 0 16,-16 5 1-16,10 12-1 16,-13 3-1-16,-3 4 1 15,0 6 0-15,-2-1-2 16,3 0-2-16,5 0-3 15,-18-1-27-15,31-5-6 16,-13-18-1-16,24 13 0 16</inkml:trace>
  <inkml:trace contextRef="#ctx0" brushRef="#br2" timeOffset="639446.5743">21541 17025 50 0,'-1'-30'38'0,"11"8"-1"15,-5-11-8-15,16 4-21 16,0-6 0-16,11 1-4 16,2 1 1-16,7 7-3 15,-2 2 1-15,0 9-1 16,-4 9-1-16,-7 11 0 15,-6 10-1-15,-11 11 1 16,-7 16-1-16,-8 5 1 16,-5 11-1-16,1 5 1 15,-1 8 0-15,0 2 1 16,9 0-1-16,5-3 0 15,9-4 0-15,8-6 0 16,11-6 0-16,5-13 0 0,7-8-1 16,6-16 1-16,1-8-1 15,3-10 0-15,-4-10 1 16,-3-9-1-16,-1-11 1 15,-5-6 0-15,-4-9-2 16,-8-6 2-16,-5-5-2 16,-7-3 2-16,-7-6-1 15,-5-1 0-15,-7-4 0 16,-4 4 0-16,-3 3 1 15,1 6-1-15,-1 4 1 16,3 11-1-16,5 6 0 16,8 9 0-16,10 5 0 15,10 4 0-15,10 8-1 16,4 0-3-16,11 14-7 15,-10-20-23-15,18 25-5 0,-10-11-3 16,5 15 0-16</inkml:trace>
  <inkml:trace contextRef="#ctx0" brushRef="#br2" timeOffset="639963.6039">23094 17304 67 0,'3'-15'41'0,"12"9"-2"16,-3-12-3-16,7 8-31 15,8-1-4-15,8 1 1 16,3 1-2-16,4 2 0 16,1 2-3-16,-3 2-1 15,2 13-22-15,-14-7-12 16,6 7-1-16,-16-6 0 15</inkml:trace>
  <inkml:trace contextRef="#ctx0" brushRef="#br2" timeOffset="640181.6163">23104 17452 47 0,'-10'12'42'0,"10"-12"-1"15,0 0 1-15,25-12-21 16,11 4-17-16,6-5-1 15,9-3-2-15,7 1-2 16,3-2-4-16,11 14-17 16,-11-15-18-16,12 7 0 15,-10-7-1-15,11 5-1 16</inkml:trace>
  <inkml:trace contextRef="#ctx0" brushRef="#br2" timeOffset="640722.6473">24406 17046 72 0,'-13'-14'40'0,"2"12"0"15,-19-9-7-15,2 9-29 16,-10 4-1-16,-4 4-1 15,-7 7 0-15,-3 8 0 0,-1 7-1 16,-2 9 1-16,3 12 1 16,3 1-1-16,8 9 0 15,9-1 0-15,11 4 0 16,13-5-1-16,15-1 1 15,16-7-1-15,15-10-1 16,15-9 0-16,17-14 0 16,6-10 1-16,9-14-1 15,4-9 1-15,-1-15 0 16,-5-8 0-16,-8-11 0 15,-16-2 0-15,-12-7-2 16,-14 1 1-16,-21 0-1 16,-14 1 0-16,-18 2 0 15,-13 9 1-15,-15 3-2 0,-9 15 0 16,-12 12 1-16,-3 11 0 15,-1 14-1-15,2 10-3 16,18 15-6-16,-6 1-26 16,35 13-2-16,5-15-4 15,26 0-1-15</inkml:trace>
  <inkml:trace contextRef="#ctx0" brushRef="#br1" timeOffset="1.90007E6">13924 18230 33 0,'0'0'40'16,"-43"-47"1"-16,43 47-2 0,0 0-21 15,0 0-14-15,0 0-1 16,0 0 0-16,0 0-1 15,0 0 1-15,-29 52-3 16,29-52 2-16,-9 68-2 16,5-26 2-16,-3 7-2 15,1 2 1-15,-1-3 0 16,3 0 0-16,-4 1 1 15,4-4 1-15,-2-5-2 16,6-40 0-16,-9 61 2 16,9-61 0-16,0 0-1 15,0 0 3-15,0 0-4 16,-20-42-1-16,19-3 2 15,0-9-1-15,2-6 0 0,4-5-2 16,0 0-3 0,3 2 0-16,1 0 3 0,3-1-1 15,1 5-1-15,4 5 1 16,1 3 0-16,4 9-1 15,-22 42 5-15,48-63-2 16,-48 63 1-16,58-23 0 16,-58 23 0-16,60 11 1 15,-60-11-2-15,49 38 0 16,-49-38 0-16,34 57-2 15,-34-57 2-15,15 67-2 16,-15-67 2-16,-1 70-2 16,1-70 2-16,-17 65 2 15,17-65-2-15,-31 53 2 0,31-53-2 16,0 0 2-16,-60 53-2 15,60-53 2-15,0 0-1 16,-52 15 0-16,52-15-1 16,0 0-1-16,0 0 2 15,0 0-2-15,0 0 1 16,0 0 0-16,0 0 0 15,5 64-3-15,-5-64 3 16,31 61 1-16,-31-61-1 16,42 73 1-16,-42-73-2 15,50 76 1-15,-50-76 0 16,53 71 2-16,-53-71-5 15,52 57-3-15,-52-57-34 16,0 0 0-16,65 41 0 16,-65-41 0-16</inkml:trace>
  <inkml:trace contextRef="#ctx0" brushRef="#br1" timeOffset="1.90064E6">14429 18449 56 0,'0'0'44'0,"-51"16"-2"16,51-16 0-16,0 0-38 16,0 0-1-16,0 0 0 15,0 0 0-15,65-2-1 16,-65 2 0-16,51-21-1 15,-51 21 0-15,52-27-1 16,-52 27-2-16,52-30 2 16,-52 30-1-16,0 0 0 15,61-49 1-15,-61 49-1 0,0 0 1 16,0 0 0-16,0 0 0 15,0 0 0-15,0 0 3 16,-55-17-2-16,55 17-3 16,-59 47 1-16,59-47 0 15,-61 66 3-15,61-66 1 16,-40 68-1-16,40-68-2 15,-11 66 1-15,11-66 0 16,28 49-2-16,-28-49-3 16,77 24-39-16,-26-21 1 15,16-8-1-15,1-9 0 16</inkml:trace>
  <inkml:trace contextRef="#ctx0" brushRef="#br1" timeOffset="1.9011E6">15614 18231 26 0,'-35'-54'37'0,"35"54"2"16,0 0 0-16,-9-60-17 0,9 60-18 15,0 0 1-15,-8-54-1 16,8 54-1-16,0 0 0 16,0 0 0-16,-35-43 0 15,35 43 0-15,0 0-1 16,-49 4 1-16,49-4-3 15,0 0 2-15,-61 52-1 16,61-52 1-16,-43 64 0 16,23-20-2-16,3 3-1 15,0 3 0-15,4 4-1 16,4 1-3-16,-1 1 3 15,7-4-4-15,-2-5-4 16,9 0-13-16,-4-47-16 16,5 74-2-16,-5-74 3 0</inkml:trace>
  <inkml:trace contextRef="#ctx0" brushRef="#br1" timeOffset="1.90131E6">15203 18554 70 0,'0'0'44'16,"-42"-45"-1"-16,42 45 2 15,0 0-38-15,-44-55-1 16,44 55-2-16,0 0-1 16,0 0-3-16,14-45 1 15,-14 45-4-15,0 0 2 16,70-12-3-16,-70 12-1 15,68-9-5-15,-68 9-34 0,82-8 2 16,-82 8-3-16,84-15 2 16</inkml:trace>
  <inkml:trace contextRef="#ctx0" brushRef="#br1" timeOffset="1.9025E6">16645 18147 39 0,'0'-53'40'0,"0"53"0"15,0 0-2-15,0 0-34 16,0 0 1-16,6-41 0 15,-6 41-2-15,0 0 1 16,0 0-1-16,2 41-1 16,-2-41-1-16,-4 59 0 0,4-59-2 15,-7 84 1-15,3-33-1 16,-7 1 1-16,3 2-2 15,0-2 3-15,2-3 0 16,1-4 2-16,5-45 0 16,-8 69-2-16,8-69 4 15,0 0-2-15,0 0 1 16,0 0-2-16,0 0 1 15,-6-42-3-15,7-1 2 16,2-6-1-16,2-7 0 16,1-1-3-16,2-3 1 15,1 2-1-15,2 0 0 16,0 3 0-16,5 4 0 15,2 5 0-15,-18 46 0 0,40-71 2 16,-40 71 0-16,55-45 0 16,-55 45 0-16,60-17 1 15,-60 17-1-15,59 7 2 16,-59-7-1-16,46 28 1 15,-46-28-2-15,26 44 1 16,-26-44 1-16,-7 59-2 16,7-59 0-16,-36 67-1 15,36-67 1-15,-60 64 0 16,60-64 1-16,-72 55-2 15,72-55-1-15,-70 40-3 16,70-40-3-16,-48 19-33 16,48-19-1-16,0 0 0 15,0 0-1-15</inkml:trace>
  <inkml:trace contextRef="#ctx0" brushRef="#br1" timeOffset="1.90305E6">17526 18101 47 0,'0'0'41'15,"0"0"0"-15,-31-44-2 16,31 44-30-16,0 0-4 16,0 0-3-16,0 0 1 15,0 0 0-15,-59-16-1 16,59 16-2-16,0 0 1 15,0 0 1-15,-41 45-1 16,41-45 2-16,0 0-2 16,-6 45 1-16,6-45-1 15,0 0 1-15,0 0-2 16,50 43 0-16,-50-43 0 0,49 13-1 15,-49-13 1-15,57 13-1 16,-57-13 2-16,54 24-2 16,-54-24 1-16,0 0-1 15,55 66 0-15,-55-66-1 16,4 67 1-16,-4-67-1 15,-19 77 1-15,19-77 2 16,-33 77-4-16,33-77 1 16,-38 69-24-16,38-69-12 15,-34 41-3-15,34-41 2 16</inkml:trace>
  <inkml:trace contextRef="#ctx0" brushRef="#br1" timeOffset="1.90335E6">17618 18054 55 0,'0'0'42'16,"-19"-48"-2"-16,19 48 1 15,0 0-35-15,0 0-1 16,0 0-3-16,0 0 2 16,0 0 0-16,0 0-1 15,0 0-1-15,0 0-1 16,0 0-1-16,0 0-3 15,63-42-6-15,-63 42-32 0,54 2-1 16,-54-2-1-16,69 1 0 16</inkml:trace>
  <inkml:trace contextRef="#ctx0" brushRef="#br1" timeOffset="1.90382E6">18119 17976 44 0,'-62'14'42'0,"62"-14"0"0,0 0 0 15,0 0-19-15,0 0-19 16,0 0-3-16,0 0 1 16,0 0 0-16,0 0 0 15,0 0 0-15,0 0-1 16,58-14 2-16,-58 14-3 15,57-10 2-15,-57 10-2 16,68-13 0-16,-68 13-1 16,69-13 1-16,-69 13 0 15,65-10 0-15,-65 10 1 16,50 0 0-16,-50 0 0 15,0 0 0-15,0 0 0 16,40 49-2-16,-40-49 2 0,-12 61-1 16,0-21 0-16,-7 10-3 15,-5 4 3-15,-2 4-1 16,0 0 0-16,2 0 0 15,0-5-4-15,4-3-7 16,20-50-31-16,-25 72 3 16,25-72-3-16,0 0 0 15</inkml:trace>
  <inkml:trace contextRef="#ctx0" brushRef="#br1" timeOffset="1.90474E6">19557 18133 30 0,'0'0'36'0,"0"0"3"15,-5-42 0-15,5 42-27 16,0 0-4-16,0 0-1 16,0 0-2-16,-56-42-1 15,56 42 1-15,0 0-2 16,-71 22-2-16,71-22 1 15,-60 35 1-15,60-35-1 16,-58 50-3-16,58-50 2 16,-49 61-1-16,49-61 1 15,-33 67 0-15,33-67-1 16,-14 64 2-16,14-64-2 0,7 52 2 15,-7-52 0-15,0 0-1 16,52 32 1-16,-52-32 2 16,53-8-2-16,-53 8 0 15,56-21-1-15,-56 21 0 16,52-22-2-16,-52 22 0 15,0 0 0-15,57-22-2 16,-57 22 2-16,0 0-2 16,0 0 1-16,0 0-1 15,18 49 1-15,-18-49 1 16,-6 44-3-16,6-44-3 15,10 46-32-15,-10-46 1 16,0 0-3-16,23 41 3 16</inkml:trace>
  <inkml:trace contextRef="#ctx0" brushRef="#br1" timeOffset="1.90509E6">19696 18460 57 0,'39'-43'39'0,"-39"43"-3"16,0 0 2-16,0 0-31 15,0 0-5-15,0 0 0 16,0 0-3-16,0 0 1 15,0 0 2-15,0 0-1 16,11 55 1-16,-11-55-1 16,-13 43 3-16,13-43-3 15,0 0 4-15,-2 52-3 16,2-52-2-16,0 0 1 15,0 0 0-15,0 0 2 16,0 0-1-16,0 0 2 0,37-46-3 16,-37 46 1-16,14-56 1 15,-14 56-1-15,16-64-2 16,-16 64 0-16,23-66 0 15,-23 66-2-15,27-62 2 16,-27 62-3-16,30-49-1 16,-30 49-13-16,0 0-24 15,57-38 0-15,-57 38-4 16,0 0 4-16</inkml:trace>
  <inkml:trace contextRef="#ctx0" brushRef="#br1" timeOffset="1.90558E6">20128 18240 58 0,'0'0'37'0,"0"0"2"16,-36 49-1-16,36-49-31 16,0 0-4-16,0 0 0 15,0 0 0-15,0 0 1 16,54 22 0-16,-54-22-2 15,0 0 2-15,62-11-4 16,-62 11 3-16,48-12-2 0,-48 12 0 16,0 0-1-16,64-33 0 15,-64 33 1-15,0 0-1 16,39-44 1-16,-39 44-1 15,0 0 0-15,0 0 1 16,-11-48 0-16,11 48 0 16,0 0 0-16,-47-1-3 15,47 1 3-15,0 0-3 16,-63 34 3-16,63-34-3 15,0 0 3-15,-52 59-3 16,52-59 2-16,-15 45 3 16,15-45-3-16,3 43-2 15,-3-43-1-15,0 0-5 16,54 47-34-16,-54-47 2 0,55 12-2 15,-55-12-2-15</inkml:trace>
  <inkml:trace contextRef="#ctx0" brushRef="#br1" timeOffset="1.9061E6">20602 18340 43 0,'0'0'40'0,"0"0"0"16,0 0 0-16,0 0-16 15,0 0-20-15,0 0-4 16,0 0 2-16,0 0 0 16,0 0-1-16,0 0 0 15,0 0 0-15,0 0-2 16,52-25 1-16,-52 25 1 15,0 0 0-15,0 0 0 16,37-46 0-16,-37 46 2 16,0 0-2-16,0 0 0 15,-10-41 0-15,10 41 3 16,0 0-3-16,0 0 0 15,-67-3 0-15,67 3-2 16,0 0 1-16,-61 37 1 0,61-37-1 16,0 0-2-16,-43 60 2 15,43-60 0-15,-4 43 0 16,4-43 2-16,0 0-2 15,26 50 1-15,-26-50-4 16,0 0 1-16,73 18-16 16,-73-18-22-16,63-3-1 15,-63 3-1-15,69-21-1 16</inkml:trace>
  <inkml:trace contextRef="#ctx0" brushRef="#br1" timeOffset="1.90651E6">20914 18306 63 0,'0'0'40'15,"0"0"1"-15,0 0 0 16,0 0-37-16,0 0-1 16,0 0 0-16,0 0-1 15,0 0 0-15,0 0 3 16,0 0-2-16,-31 57-1 15,31-57 0-15,-12 41-1 16,12-41 0-16,0 0 0 16,-14 57 1-16,14-57-1 15,0 0 0-15,0 0 0 16,0 0 0-16,0 0 4 15,0 0-4-15,51 0 0 16,-51 0 1-16,39-41-1 0,-39 41-2 16,45-50 1-16,-45 50 0 15,47-56-3-15,-47 56 2 16,43-41 1-16,-43 41-1 15,0 0-3-15,47-15 3 16,-47 15-1-16,0 0 1 16,24 46-2-16,-24-46-2 15,10 49-10-15,-10-49-27 16,4 56 2-16,-4-56-3 15,10 46 2-15</inkml:trace>
  <inkml:trace contextRef="#ctx0" brushRef="#br1" timeOffset="1.90757E6">22009 18357 67 0,'0'0'39'16,"-7"-51"0"-16,7 51-3 15,-7-41-30-15,7 41-3 16,0 0-2-16,0 0 1 15,0 0 1-15,0 0-1 16,0 0-3-16,0 0 3 16,-38 49-4-16,38-49 2 15,-11 68 0-15,11-68 1 16,-13 73-1-16,13-73 0 15,-7 70 3-15,7-70-3 16,-3 61 4-16,3-61-1 0,0 0 1 16,0 0-4-16,0 0 2 15,0 0 0-15,0 0-1 16,0 0 1-16,23-66-2 15,-14 22-1-15,3-4 2 16,-1-3-2-16,1-2-2 16,3 2 2-16,-1-2-2 15,3 1 1-15,2 2 0 16,-1 6 1-16,-18 44-2 15,38-72 3-15,-38 72 0 16,43-51 2-16,-43 51-1 16,0 0 0-16,66-30 0 15,-66 30 0-15,0 0 0 16,47 22 1-16,-47-22-1 0,0 0-1 15,15 53-2-15,-15-53 3 16,-15 54-4-16,15-54 3 16,-35 64 0-16,35-64 0 15,-43 68 0-15,43-68-1 16,-45 58 1-16,45-58 0 15,-40 50 2-15,40-50-1 16,0 0-4-16,0 0 3 16,-22 40 0-16,22-40-1 15,0 0 4-15,48-5-3 16,-48 5-2-16,52-12 2 15,-52 12 0-15,64-9 1 16,-64 9-1-16,58 5 1 16,-58-5-3-16,0 0 1 0,53 40 1 15,-53-40 0-15,1 55 1 16,-1-55 0-16,-32 71 1 15,32-71-2-15,-63 76 4 16,63-76-1-16,-81 68 2 16,81-68-4-16,-89 47 2 15,89-47-2-15,-84 23-1 16,84-23 1-16,-67-1-3 15,67 1-2-15,0 0-3 16,0 0-13-16,-40-52-24 16,40 52 1-16,30-47-2 15,-30 47 0-15</inkml:trace>
  <inkml:trace contextRef="#ctx0" brushRef="#br1" timeOffset="1.90819E6">22768 18336 45 0,'0'0'35'16,"0"0"3"-16,0 0 0 16,0 0-31-16,0 0-2 15,0 0 2-15,0 0-2 16,0 0 0-16,0 0 3 15,-52-29-5-15,52 29 0 16,0 0 0-16,0 0-4 16,-65 22 3-16,65-22-3 15,0 0 1-15,-60 57-2 16,60-57 3-16,-39 51 0 15,39-51 0-15,-25 54 3 16,25-54-3-16,-3 50 2 0,3-50-1 16,0 0 2-16,43 45-3 15,-43-45 0-15,52 5 1 16,-52-5-1-16,59-20 0 15,-59 20 0-15,52-41 0 16,-52 41 0-16,43-58-1 16,-43 58-1-16,14-61 0 15,-14 61-2-15,-13-55 1 16,13 55-2-16,0 0 1 15,-61-50-5-15,61 50 0 16,-54-6-26-16,54 6-8 16,0 0 0-16,0 0 0 15</inkml:trace>
  <inkml:trace contextRef="#ctx0" brushRef="#br1" timeOffset="1.90868E6">23350 18365 48 0,'0'0'37'15,"0"0"-3"-15,0 0 1 16,0 0-22-16,0 0-3 15,-20-44-3-15,20 44 1 16,0 0-4-16,-49-10-1 0,49 10 1 16,0 0-2-16,-60 11 0 15,60-11-4-15,0 0 3 16,-50 53-3-16,50-53 2 15,-28 53 4-15,28-53-3 16,-13 59-1-16,13-59 1 16,2 57 3-16,-2-57-3 15,18 41 2-15,-18-41-2 16,0 0-1-16,53 19 1 15,-53-19 1-15,0 0-2 16,64-43 1-16,-64 43 1 16,32-53-1-16,-32 53 0 15,15-61 0-15,-15 61-1 16,-5-59-4-16,5 59 2 0,-27-46-2 15,27 46 0-15,0 0 0 16,-57-38-4-16,57 38-11 16,0 0-23-16,0 0 3 15,-47-2-3-15,47 2 3 16</inkml:trace>
  <inkml:trace contextRef="#ctx0" brushRef="#br1" timeOffset="1.9091E6">23790 18079 56 0,'0'0'40'0,"-12"-47"-2"15,12 47 3-15,0 0-33 16,0 0-3-16,-4-48-1 16,4 48 0-16,0 0 0 15,0 0 0-15,0 0 0 16,0 0-3-16,-21 66 1 15,21-66-1-15,-15 79-2 16,9-29 2-16,-3 6-2 0,2 1-4 16,-3 2 2-16,2-1 2 15,4-3-5-15,-7-3-16 16,11-6-19-16,0-46 0 15,0 66-1-15,0-66 5 16</inkml:trace>
  <inkml:trace contextRef="#ctx0" brushRef="#br1" timeOffset="1.90955E6">23990 18142 55 0,'0'0'40'15,"0"0"-4"-15,0 0 1 16,0 0-26-16,-58-5-6 16,58 5 0-16,0 0 0 15,-62 46-1-15,62-46 0 16,0 0-2-16,-62 49 1 15,62-49-3-15,0 0 1 16,-39 45-1-16,39-45 1 16,0 0 1-16,0 0-2 15,-7 48 1-15,7-48 1 16,0 0-1-16,0 0 0 15,0 0 3-15,59 46-3 16,-59-46-3-16,0 0 2 16,67 29 0-16,-67-29 1 15,51 22 2-15,-51-22-2 0,49 27-1 16,-49-27 0-16,0 0 3 15,59 51-2-15,-59-51 2 16,0 0-4-16,42 48-1 16,-42-48-2-16,0 0-2 15,0 0-16-15,0 0-19 16,0 0-2-16,0 0 1 15,0 0-1-15</inkml:trace>
  <inkml:trace contextRef="#ctx0" brushRef="#br1" timeOffset="1.91292E6">13032 17960 43 0,'0'0'38'0,"25"-46"0"16,-25 46-13-16,0 0-9 15,0 0-10-15,0 0 2 16,0 0-2-16,0 0-1 16,0 0-2-16,0 0 1 15,0 0-3-15,21 58 2 0,-21-58-3 16,-14 89 1-16,5-34-1 15,-5 7-1-15,2 2 0 16,-1 5-1-16,0-1 1 16,1 0 0-16,-1-4 2 15,3-1-3-15,-2-6 0 16,7-6-10-16,-5-8-27 15,10-43 1-15,-9 60 2 16,9-60-3-16</inkml:trace>
  <inkml:trace contextRef="#ctx0" brushRef="#br1" timeOffset="1.9134E6">12826 18209 46 0,'0'0'39'0,"-46"2"-1"16,46-2-5-16,0 0-23 15,0 0-2-15,-54 4-2 16,54-4-2-16,0 0 0 16,0 0 0-16,0 0 0 15,0 0-1-15,0 0-1 16,0 0 1-16,0 0 0 15,0 0 0-15,66-23 0 0,-66 23-1 16,83-11-1-16,-32 5 1 16,3 0-1-16,5 3 1 15,0-2-2-15,4 4 0 16,0-3-1-16,-2 2 0 15,0 0 1-15,-3-2 0 16,-4 4-1-16,-6 0 0 16,-48 0 0-16,76 5 0 15,-76-5-2-15,49 7 0 16,-49-7-3-16,0 0-18 15,0 0-17-15,0 0-1 16,0 0-3-16,0 0-1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21:39:17.97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1421 1057 60 0,'0'0'36'15,"0"0"-3"-15,2-54 2 0,-2 54-24 16,0 0-3-16,0 0-1 16,0 0-3-16,0 0 1 15,0 0-2-15,17 57 0 16,5 13-2-16,1 18 0 15,-4 11-1-15,-12-13 1 16,1 12-2-16,2-3-1 16,-6-14 2-16,-1-23-1 15,-4-11 2-15,-1-15-1 16,2-21 1-16,0-11-1 15,-2-25 1-15,0-10 0 16,-4-15 0-16,6 50 2 16,-6-74-2-16,2 25-1 15,-2-6 2-15,2-8-1 16,0-4 1-16,2 2-1 0,1-5 1 15,4 2-3-15,-8-7 1 16,8 6 1-16,1-2 0 16,4 9 0-16,0 3 0 15,-8 59 0-15,31-94-1 16,-31 94 2-16,0 0-1 15,65-52-2-15,-65 52 1 16,0 0-1-16,62 63 3 16,-62-63-1-16,17 83 0 15,-17-83 1-15,-8 78-2 16,-17 22 1-16,25-100-3 15,-43 92-3-15,43-92-14 16,-52 72-18-16,52-72-2 16,-51 48 0-16,51-48-1 0</inkml:trace>
  <inkml:trace contextRef="#ctx0" brushRef="#br0" timeOffset="411.0235">1957 1223 76 0,'0'0'38'0,"83"11"-2"16,-83-11 3-16,64 18-32 16,-21 2 0-16,-16 10-2 15,-18 4 0-15,-23-8-1 16,-2 15-1-16,-1 6-1 15,-3 3-2-15,7-1 1 0,4-8 0 16,2-7 0-16,6-4 0 16,4-11-1-16,-3-19 1 15,19 5 0-15,-6-24 0 16,3-8 0-16,-2-14 0 15,-14 41 1-15,10-52 1 16,-10 52-3-16,4-72 2 16,-4 72-2-16,-3-81 2 15,3 81-3-15,-2-75 2 16,2 75-1-16,-7-71-1 15,7 71 1-15,0-70-1 16,0 70-4-16,9-61-4 16,-9 61-28-16,0 0-3 15,46-62 1-15,-46 62-2 0</inkml:trace>
  <inkml:trace contextRef="#ctx0" brushRef="#br0" timeOffset="797.0456">2635 1213 103 0,'0'0'40'16,"0"0"0"-16,0 0-3 15,0 0-33-15,39 61 0 16,-39-61-1-16,0 0 0 15,47 16-1-15,-47-16-1 0,0 0 1 16,63-2 0-16,-63 2 0 16,0 0-3-16,51-26 1 15,-51 26-1-15,0 0 1 16,0 0 2-16,0 0-2 15,0 0 1-15,0 0-2 16,-60-33 5-16,-7 56-3 16,1 13 1-16,0 12-2 15,3-8 0-15,22 15-1 16,28 5 1-16,26-15-1 15,28-16 0-15,21-12-2 16,13-18-2-16,17-12-3 16,-92 13-30-16,103-41-1 15,-44 11-2-15,6-6 0 16</inkml:trace>
  <inkml:trace contextRef="#ctx0" brushRef="#br0" timeOffset="1012.0579">3382 795 113 0,'7'-79'41'15,"-7"79"2"-15,0 0-1 16,0 0-38-16,-64 15-2 16,56 19 1-16,-26 65 0 15,7 28-3-15,17 17-1 16,6-1-2-16,6-36 0 15,20-18-12-15,12-40-24 16,22-42-3-16,-56-7 2 16,56-23 0-16</inkml:trace>
  <inkml:trace contextRef="#ctx0" brushRef="#br0" timeOffset="1182.0676">3720 1196 113 0,'0'0'43'15,"31"-27"1"-15,-27 45-2 16,-7 28-39-16,-12 24-2 15,-10-3 1-15,14-1-6 16,6-4-1-16,19-21-30 16,5-26-5-16,13-12-1 15,-3-18-1-15</inkml:trace>
  <inkml:trace contextRef="#ctx0" brushRef="#br0" timeOffset="1797.1028">3900 1006 117 0,'0'0'41'0,"-12"-68"-1"16,12 68-8-16,0 0-30 16,-13-65-2-16,13 65-1 15,0 0 0-15,0 0-1 16,0 0 0-16,56 32 1 15,-56-32 1-15,0 0 1 16,62 72 0-16,-62-72 1 16,43 80 1-16,-5-9 0 0,-15 1-1 15,-9 6 2-15,-20-3-3 16,-15-28 1-16,6 4-2 15,14-11 2-15,3-18-2 16,11-13 0-16,8-12 1 16,4-12 0-16,-25 15 0 15,0 0 0-15,42-53 2 16,-42 53-1-16,30-50-2 15,-30 50 0-15,27-53 0 16,-27 53 0-16,24-48 0 16,-24 48 0-16,0 0 0 15,23-50 0-15,-23 50 0 16,0 0 0-16,5-15 0 15,9 24 0-15,-5 9 0 16,5 12 0-16,-14-30 0 0,0 0 0 16,0 0 0-16,52 33 0 15,-52-33 0-15,0 0 0 16,58-21 0-16,-58 21 0 15,0 0 0-15,66-42 0 16,-66 42 0-16,0 0 0 16,56-36 0-16,-56 36 0 15,0 0 0-15,28-8 0 16,-2 13 0-16,-4 17 0 15,-13 13 0-15,-4 7-6 16,8 2-34-16,-12 0-2 16,9-10-1-16,-6-20-1 15</inkml:trace>
  <inkml:trace contextRef="#ctx0" brushRef="#br0" timeOffset="2681.1534">6476 933 80 0,'49'-73'40'16,"-49"73"0"-16,30-87 1 15,-30 87-14-15,5-89-22 16,-5 89-1-16,-23-68-1 16,23 68 0-16,-51-31-1 15,51 31-1-15,-71 12-1 16,71-12 0-16,-75 55 1 0,75-55-1 15,-40 78 0-15,-14 48 1 16,16 19-1-16,28 13 1 16,24-9-1-16,11-46 1 15,26-21 0-15,15-26 0 16,4-49-1-16,4-20 3 15,-74 13-3-15,74-38 0 16,-74 38 0-16,65-66 0 16,-65 66 0-16,55-90 0 15,-40 38 0-15,-2-4 0 16,-9-8 0-16,-4 1 0 15,-11 3 0-15,-2 3 0 16,13 57 0-16,-35-96 0 0,35 96-9 16,-51-72-19-16,51 72-12 15,0 0-1-15,-59-39 0 16,59 39-1-16</inkml:trace>
  <inkml:trace contextRef="#ctx0" brushRef="#br0" timeOffset="2908.1664">6694 1129 96 0,'22'55'41'0,"-22"-55"2"15,0 0-2-15,0 0-14 16,-28 31-25-16,-6-2-2 0,8 5 1 15,6 0-2-15,10 2-1 16,31-5-3-16,16-2-1 16,21-8-29-16,-4-17-4 15,23-5-1-15,-8-11 0 16</inkml:trace>
  <inkml:trace contextRef="#ctx0" brushRef="#br0" timeOffset="3300.1888">7256 1188 117 0,'0'0'40'0,"0"0"2"15,-34-28-1-15,2 53-37 16,10 17 0-16,1 5-1 15,12 6 1-15,-7-9-4 16,29-2 0-16,7-9 0 16,10-18 0-16,10-12 0 15,9-15 0-15,-49 12 0 16,61-26 0-16,-61 26 0 15,60-42 0-15,-60 42 0 16,64-52 0-16,-64 52 0 16,55-60 0-16,-55 60 0 15,50-51 0-15,-50 51 0 16,0 0 0-16,44-60 0 15,-44 60 0-15,0 0 0 16,2 27 0-16,-3 20 0 0,-2 11-11 16,4-3-29-16,5 6-2 15,16-4 0-15,11-20-2 16</inkml:trace>
  <inkml:trace contextRef="#ctx0" brushRef="#br0" timeOffset="4229.2419">9027 852 94 0,'0'0'38'0,"31"-55"2"15,-31 55-3-15,0 0-32 16,0 0 0-16,0 0-2 15,0 0-1-15,-55 54 1 16,55-54 0-16,0 0-1 16,-43 73 0-16,43-73 0 0,0 0-1 15,-23 76 0-15,23-76 0 16,0 0 0-16,25 74-1 15,-25-74 0-15,0 0 0 16,73 64 1-16,-73-64-1 16,66 37 0-16,1-5 1 15,-5 10-2-15,-11 7 2 16,-33-12-1-16,-13 19 0 15,-28-1-1-15,-13 0 0 16,-7-12-2-16,9-19-2 16,19-16-26-16,1-20-8 15,19-13 0-15,-5 25-2 16</inkml:trace>
  <inkml:trace contextRef="#ctx0" brushRef="#br0" timeOffset="4447.2544">9225 981 93 0,'-29'-71'42'16,"29"71"1"-16,-31-57-1 16,31 57-20-16,0 0-19 15,0 0-2-15,-49-57 0 16,49 57-1-16,0 0-1 15,0 0-3-15,65-22-2 16,-65 22-31-16,80-19-4 16,-80 19 2-16,97-11-4 15</inkml:trace>
  <inkml:trace contextRef="#ctx0" brushRef="#br0" timeOffset="5281.3021">8366 985 87 0,'0'0'36'15,"-3"-61"1"-15,3 61 0 16,0 0-34-16,0 0 0 16,0 0 1-16,0 0 2 15,0 0-4-15,15 86 1 16,-13-9-1-16,-1 11 0 15,-1 5-1-15,-6-10 1 16,1-3-2-16,5-11-1 16,0-19 2-16,5-22 0 15,0-14 0-15,-5-14 0 16,11-11 0-16,-4-16 0 15,-7 27 1-15,0 0-1 16,16-70 0-16,-16 70-2 16,15-73 1-16,-15 73 1 15,17-94-1-15,-6 42-1 0,3 0 1 16,1-14 0-16,-3 8-1 15,2 0 2-15,-14 58-1 16,36-103 1-16,-36 103-1 16,39-82 1-16,-39 82-2 15,0 0 2-15,62-63-1 16,-62 63 1-16,0 0-1 15,49 15 0-15,-49-15 1 16,0 0 1-16,12 83 0 16,-12-83-2-16,-19 70 1 15,19-70-2-15,-32 71-2 16,32-71-6-16,0 0-29 15,-58 69-1-15,58-69-1 16,0 0-2-16</inkml:trace>
  <inkml:trace contextRef="#ctx0" brushRef="#br0" timeOffset="5829.3334">9823 935 87 0,'-29'-54'41'16,"29"54"1"-16,0 0 0 16,0 0-21-16,0 0-18 15,0 0 0-15,0 0-1 16,50-33 2-16,-50 33-2 15,59-9-1-15,-59 9 0 16,68-12-1-16,-68 12 1 16,80-15-1-16,-80 15 1 0,82-13 0 15,-82 13-1-15,77-1 0 16,-77 1 1-16,58 18 1 15,-58-18-2-15,0 0 0 16,7 107 0-16,-19-13 0 16,-16 6 0-16,2 11 0 15,-15-13 0-15,12-6-4 16,11-9-5-16,6-27-30 15,29-25-3-15,7-22 0 16,20-11-2-16</inkml:trace>
  <inkml:trace contextRef="#ctx0" brushRef="#br0" timeOffset="5988.3425">10561 1435 122 0,'-24'6'42'0,"-9"-6"-1"16,17-2-6-16,22-14-73 15,-19 0-4-15,15 4-1 16,-9-5 0-16</inkml:trace>
  <inkml:trace contextRef="#ctx0" brushRef="#br0" timeOffset="7538.4312">1891 2036 90 0,'-17'0'35'0,"1"-2"0"15,16 2-9-15,-19 1-23 16,19-1 0-16,0 0-2 15,26-5 0-15,0 3 0 16,9 0-1-16,11 0 1 16,15-1-1-16,6 1 0 15,13 1 1-15,10 1-1 0,11-1 0 16,8 1 0-16,10 2 1 15,10-4-1-15,11 1 1 16,10-4 0-16,10 2 0 16,9-4-1-16,11 1 2 15,9 0-2-15,8-1 1 16,5 0 0-16,8 3 0 15,3-1 0-15,9 2 0 16,2 0 0-16,4 0 0 16,6-4 0-16,7 1 0 15,4-2 1-15,5 0-1 16,1-3-1-16,9 1 0 15,-4 0 0-15,3 1 1 16,-4 1-1-16,-5 1-1 0,-5 3 0 16,-8 2 1-16,-12 3 0 15,-6 4-1-15,-10 2 2 16,-11 0-2-16,-10-2 2 15,-10 3-1-15,-9-2 1 16,-8-1-1-16,-9-3 1 16,-17-4-1-16,-14-1-2 15,-15-5 0-15,-8 4-4 16,-28-10-30-16,-5 2-2 15,-23-5 0-15,-11 4-2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21:40:09.17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15659 8009 81 0,'-17'-12'35'0,"17"12"-1"16,-22-13-3-16,11 15-26 15,-3-7-2-15,14 5 1 16,-23-1-1-16,12 3-1 16,-5 0 1-16,3 8-1 15,-6-1 1-15,-1 8-1 16,-3 3 1-16,-1 6-2 0,-2 2 1 15,0 4-2-15,-2 2 2 16,1 3-2-16,1 2 1 16,1-2-2-16,6-3 1 15,0 4 1-15,5-1 0 16,5 1-1-16,4-1 1 15,8 0-1-15,1-2 1 16,6-3-1-16,3 0 0 16,4-3 1-16,1-2-1 15,3-3 0-15,0 0 2 16,1-3-2-16,0 0 1 15,-2 2 0-15,2-3 0 16,1-1-1-16,0-4 1 16,1 1-1-16,2-5 0 0,2-2 0 15,3-4 0-15,1-5 0 16,1-2 0-16,1-3 0 15,0-3 0-15,3 1 1 16,-3-2-1-16,2-3 0 16,0-2-1-16,-4-2 2 15,-2-4-2-15,1-3 1 16,-4-3 0-16,1-6 0 15,-4 1-1-15,0-2 1 16,-2-2 1-16,-3-1-1 16,-2 3 1-16,-3 2-1 15,-1 1 0-15,-4 0 0 16,-3 3 0-16,0 2 0 15,-3 1 0-15,-2 2 0 0,-1-1 0 16,-3 0 1-16,1 1-1 16,-5 0 0-16,0 1 0 15,-2 0 0-15,-1 2 1 16,-1 3-1-16,-1-5-1 15,-1 1 3-15,-1 3-3 16,-1 1 2-16,0 0-1 16,0 1 1-16,-2-2-1 15,2 4 1-15,-6 2 0 16,4 2-1-16,-2-3 0 15,-3 6 1-15,1-1-1 16,-2 2 0-16,-5 3 0 16,-1 3 0-16,-4 6 0 15,-4 3 1-15,-5 5 0 16,-2 7 0-16,2 5-1 0,-2 4 0 15,2 2-1-15,4-1-2 16,10 4-4-16,2-14-29 16,20 2-5-16,6-24-1 15,13 11-1-15</inkml:trace>
  <inkml:trace contextRef="#ctx0" brushRef="#br0" timeOffset="4012.2295">15795 8191 66 0,'-12'-7'34'0,"-3"-1"0"16,1 7-8-16,-8-9-14 15,3 12-5-15,-5-2-2 16,1 8 0-16,-7 1-2 16,0 10 0-16,-4 6-1 15,3 8 0-15,0 4 0 16,0 7 0-16,5 2 0 15,6 1-1-15,7-1-1 16,9-3 1-16,7-6 0 16,10-9-1-16,8-8 0 15,8-10 0-15,8-13 0 16,6-8 1-16,1-11-1 15,4-8 0-15,-2-9 0 0,-2-6 0 16,-7-4 0-16,-6 0 0 16,-13-1 0-16,-7 5-1 15,-16 7 1-15,-11 7 0 16,-12 10 0-16,-8 11 0 15,-8 10 0-15,-6 15 1 16,0 8-1-16,0 11 1 16,2 13-1-16,7 3 1 15,7 6 0-15,11 0-1 16,8 0 1-16,14-6-1 15,6-5 1-15,15-6-1 16,8-11 0-16,9-9 1 16,6-11-1-16,4-8 0 15,5-14 0-15,-1-8 1 16,3-15-1-16,-7-10 0 0,-5-9 0 15,-7-5 0-15,-11-1 1 16,-15 1-1-16,-11 4 0 16,-17 8 0-16,-8 10 0 15,-16 13 0-15,-5 16 0 16,-10 11-1-16,-2 14 1 15,1 10 0-15,1 13 0 16,5 10 0-16,6 6 0 16,9 4 1-16,9-3-1 15,14-1 1-15,13-8-1 16,16-7 1-16,15-9 0 15,12-13-1-15,14-14 1 16,9-11-1-16,11-16 1 16,1-10-1-16,1-11 1 0,-5-9-1 15,-12-5 1-15,-13-2-2 16,-17 4 2-16,-19 2-1 15,-22 6-1-15,-21 15 2 16,-16 14-1-16,-13 14 0 16,-14 13-1-16,-2 17 1 15,-4 10 0-15,7 15 0 16,5 12 1-16,15 2-2 15,14 1 1-15,18-2 1 16,18-5-1-16,22-10 1 16,16-10-1-16,19-15 0 15,18-16 1-15,12-11-1 16,6-18 0-16,-1-12 1 15,-5-9 0-15,-11-10-1 16,-14-3 1-16,-16-3-1 0,-24 2 0 16,-20 6 0-16,-24 7 0 15,-16 7 0-15,-11 14 0 16,-13 9-1-16,-4 14 1 15,-3 11 0-15,1 14 0 16,7 12 0-16,13 10 0 16,9 9 0-16,14 7-1 15,14 3 2-15,16-2-2 16,15-3 2-16,16-10-1 15,11-8 0-15,10-11 0 16,8-13 1-16,5-13-1 16,3-12 1-16,-3-16-1 0,-4-13 0 15,-6-13 1-15,-11-8-1 16,-11-6 1-16,-15-2-1 15,-12 1 0-15,-15 1 0 16,-12 11 1-16,-11 13-1 16,-12 14-1-16,-5 18 1 15,-10 14 0-15,-3 16-1 16,1 12 1-16,2 14-1 15,9 9 1-15,6 2 0 16,14 3-1-16,10-2 2 16,19-3-2-16,12-7 1 15,17-11 1-15,12-7 0 16,14-13-1-16,9-12 0 15,4-11 0-15,-2-15 1 16,-5-14-1-16,-4-13 0 0,-12-13-1 16,-10-8 1-16,-18-2 0 15,-17-3-1-15,-17-1 1 16,-15 2 0-16,-15 9-1 15,-8 15 1-15,-9 14 0 16,-7 18 0-16,1 14 0 16,-1 13 0-16,7 17 0 15,10 16-1-15,9 10 2 16,9 9-2-16,14 2 2 15,12-3-3-15,16-4 2 16,15-7 1-16,13-10-1 16,17-16 1-16,7-18-1 15,12-18 1-15,6-18-1 16,-2-16 1-16,-4-11 0 0,-8-13-1 15,-12-4 0-15,-18-3 1 16,-18 4-2-16,-21 5 2 16,-22 10-2-16,-14 12 2 15,-14 18-2-15,-9 11 2 16,-7 22-1-16,-2 14-1 15,3 14 1-15,5 10-1 16,10 13 1-16,11 5 0 16,12 2 0-16,18 1-1 15,16-10 1-15,19-6 0 16,13-8 0-16,16-12 0 15,11-18 1-15,9-12-1 16,5-14 0-16,-2-13 1 16,-4-10-1-16,-12-9 0 0,-11-6 1 15,-13-1-1-15,-22 0 0 16,-18 2 0-16,-17 1 0 15,-14 9 0-15,-13 4 0 16,-7 15 0-16,-5 10 0 16,-3 13 0-16,5 12-1 15,2 14 1-15,4 18 0 16,9 14-1-16,6 10 1 15,12 4-1-15,12 3 1 16,14-2 0-16,13-4 1 16,12-5-1-16,15-16 1 15,10-16-1-15,12-16 0 16,7-17 1-16,7-18-1 15,1-15 1-15,1-15-2 0,-9-13 2 16,-11-3-2-16,-10-6 2 16,-21 3-1-16,-15 5 0 15,-19 4 1-15,-20 11-2 16,-16 17 1-16,-7 10 0 15,-11 14-1-15,-3 17 0 16,-2 13 1-16,2 13 0 16,6 13-1-16,9 11 1 15,13 0-1-15,11 3 2 16,18-5-2-16,17-6 2 15,19-11-1-15,15-11 0 16,19-12 0-16,13-14 1 16,9-10-1-16,3-10 1 0,2-11-1 15,-7-6 1-15,-11-11-1 16,-11-1 0-16,-16-5 1 15,-21-3-2-15,-17 4 2 16,-20 1-2-16,-16 4 1 16,-11 8 0-16,-13 8-1 15,-8 11 1-15,-3 14 0 16,-4 13-1-16,4 13 1 15,5 12-1-15,9 14 1 16,11 3 0-16,14 6 0 16,12-1 0-16,17-7-1 15,16-5 2-15,15-13-1 16,15-12 0-16,11-14 0 15,10-11 1-15,7-14-1 16,-2-13 1-16,-3-11-1 0,-6-8 1 16,-8-7-1-16,-16-4 0 15,-12-1 1-15,-20 5-2 16,-13 3 2-16,-18 7-1 15,-13 12-1-15,-16 10 1 16,-7 19 0-16,-10 13-1 16,-5 17 1-16,-1 12 0 15,4 12-1-15,4 10 1 16,13 3-1-16,10 2 2 15,15-6-2-15,20-6 2 16,18-11-2-16,16-12 2 16,21-16-1-16,15-11 1 15,16-14-1-15,8-10 0 16,3-11 1-16,-3-5-1 0,-11-10 1 15,-11 2 0-15,-18-2-1 16,-20-2 0-16,-21 7 0 16,-25 5 0-16,-20 8 0 15,-15 5 0-15,-13 12-1 16,-11 8 1-16,-5 10-1 15,-3 13 1-15,6 9-1 16,7 9 1-16,15 9 0 16,12 1 0-16,19 3-1 15,18 1 2-15,20-7-1 16,17-5 0-16,16-10 0 15,11-9 0-15,16-12 0 16,7-11 1-16,0-10-1 16,2-13 0-16,-8-5 1 0,-9-8-1 15,-12-8 0-15,-16 0 0 16,-19-2 1-16,-16 3-2 15,-19 3 1-15,-15 5 0 16,-13 11 0-16,-9 9-1 16,-6 11 1-16,-2 13 0 15,-2 12-1-15,8 10 1 16,4 7 0-16,13 8 0 15,12 2 0-15,11 0 0 16,18-2 0-16,20-8 0 16,13-8 0-16,16-11 0 15,16-12 0-15,12-10 0 16,7-13 1-16,1-7-1 0,-4-7 1 15,-9-4-1 1,-11 0 1-16,-19-1-1 0,-15 4 0 16,-24 5 0-16,-19 7 0 15,-19 8 0-15,-11 10 0 16,-12 8-1-16,-9 10 1 15,-3 11 0-15,0 11 0 16,6 6-1-16,12 6 1 16,12 0 0-16,14-4 0 15,19-2 0-15,20-11 0 16,19-11 0-16,22-14 0 15,12-14 1-15,17-12-1 16,5-6 1-16,-1-8-1 16,-5-2 0-16,-13 0 1 0,-12 3-1 15,-22 4 0 1,-22 9 0-16,-25 10 0 0,-18 8 0 15,-18 7 0-15,-13 9 0 16,-5 5-1-16,-4 11 1 16,-2 0 0-16,8 6 0 15,14-4-1-15,12-1 1 16,19-6 0-16,18-4 0 15,14-11 0-15,19-9 0 16,17-11 0-16,14-8 0 16,8-8 0-16,3-3 1 15,-3-7-1-15,-6 3 1 16,-9-1-1-16,-16 3 0 15,-16 7 1-15,-18 6-1 16,-23 10 0-16,-16 10-1 0,-16 12 1 16,-10 9 0-16,-12 5 0 15,-3 11-1-15,2 3 1 16,5-1 0-16,15-4 0 15,14-8 0-15,19-12-1 16,22-16 1-16,19-11 1 16,20-16-1-16,18-11 1 15,9-6-1-15,-1 2 1 16,-5 2-1-16,-15 8 1 15,-17 12 0-15,-28 20-1 16,-17 13 0-16,-25 14-1 16,-16 7-1-16,2 2-3 15,-2-26-21-15,29 23 4 16,3-27-17-16,26-6-1 0,32-29-1 15,30-4 0-15</inkml:trace>
  <inkml:trace contextRef="#ctx0" brushRef="#br0" timeOffset="5819.3328">15691 7447 83 0,'0'0'35'0,"12"8"-5"16,-12-8-4-16,0 0-22 15,0 0-2-15,17 2 1 16,-17-2 0-16,25 3 0 15,-10-3-1-15,4 1 0 16,2-2 0-16,5 1 0 16,2-3 0-16,2 2 0 15,1-1 0-15,3-2-1 16,0 2-1-16,2 0 1 15,3 0 0-15,-5-1-1 16,2 3 1-16,2-1-1 0,1 1 1 16,-2 0 0-16,2 2-1 15,2 0 1-15,0-2 0 16,6 1 0-16,2-2 0 15,7-2 0-15,4 0 0 16,3-1-1-16,4 1 1 16,3 1-1-16,-3-2 1 15,3 3-1-15,0 2 0 16,-3 0 0-16,0 0 1 15,4 2-1-15,2-4 0 16,3 2 1-16,2-1-1 16,2-1 1-16,2-4 0 15,2 3-1-15,-1-3 1 0,3-1 0 16,1 2 0-16,1-1-1 15,2-1 1-15,1 2-1 16,2-1 0-16,2-2 1 16,0 3-1-16,4-2 0 15,-4 0 0-15,0 1 0 16,-4 1 0-16,-5-1 0 15,-3 2 0-15,-6 0 1 16,-9 1-1-16,-9 1 1 16,-10 0-1-16,-8 0 1 15,-8-1-1-15,-8 1 0 16,-8 0-3-16,-17 1-22 15,16-4-10-15,-16 4-3 16,-21-6 0-16,-7 0-3 0</inkml:trace>
  <inkml:trace contextRef="#ctx0" brushRef="#br0" timeOffset="6527.3733">16140 7266 16 0,'16'-17'27'0,"-2"13"3"16,-9-10-3-16,10 14-1 16,-13-13-1-16,12 16 2 15,-14-3-3-15,0 0-18 0,0 0-2 16,0 0 0-16,-18 13-2 15,2 2-1-15,-8 0 1 16,-5 3-2-16,-9 3 1 16,-3 0-1-16,-5-2 1 15,-4 1 0-15,2 1 0 16,1-4 1-16,1-1-1 15,6-2 0-15,8-1 0 16,8-2-1-16,6-2 1 16,18-9-1-16,-9 14 0 15,19-12 1-15,10 1-1 16,11-2 0-16,7 0 0 15,9 1 1-15,3 1-1 16,4 5 1-16,3 0-1 0,-5 7 1 16,-1 2-1-16,-8 4 0 15,0 7 0-15,-6-1-2 16,-3 1-2-16,1-8-22 15,6 9-7-15,-9-18-6 16,9 2-1-16,-6-18 0 16</inkml:trace>
  <inkml:trace contextRef="#ctx0" brushRef="#br0" timeOffset="7218.4129">16776 6731 67 0,'-5'-17'37'0,"14"0"-1"16,5-6 1-16,9 7-12 16,2-11-22-16,4 4-1 15,3-2 0-15,1 9-1 16,-8 3 0-16,-1 11-1 15,-10 6 2-15,-3 9 1 16,-10 12-2-16,-5 12 2 16,-5 9-2-16,-2 8 1 15,-1 5-1-15,2 4 1 16,5-3-2-16,8-3 0 0,11-9 0 15,8-8 1-15,10-15 1 16,9-15-1-16,8-16 1 16,7-12 0-16,-1-13 1 15,-2-10-1-15,-5-8 1 16,-10-3-1-16,-5-5 0 15,-14 2-1-15,-11 0 0 16,-6 5-2-16,-11 6 2 16,-1 8-3-16,-3 8 1 15,1 6-2-15,2 9-1 16,10 13-5-16,0 0-24 15,7 10-5-15,11 10-2 16,-5-2 0-16</inkml:trace>
  <inkml:trace contextRef="#ctx0" brushRef="#br0" timeOffset="7443.4257">17715 6872 97 0,'-9'20'38'15,"-8"-3"1"-15,6 11-1 16,-11 1-30-16,11 1-5 16,2 4-1-16,6-1 0 15,4-2-2-15,5-9-3 16,18 2-26-16,-2-21-8 15,16-6 0-15,-3-17-2 16</inkml:trace>
  <inkml:trace contextRef="#ctx0" brushRef="#br0" timeOffset="7602.4348">17887 6586 91 0,'-48'-14'38'16,"9"13"3"-16,1 2-4 15,14 6-24-15,5 8-16 16,4-10-29-16,26 8-5 15,8-12 1-15,14 5-3 16</inkml:trace>
  <inkml:trace contextRef="#ctx0" brushRef="#br0" timeOffset="7826.4476">18122 6745 115 0,'-20'6'40'0,"20"-6"1"15,0 0-2-15,17 0-34 16,5-11-3-16,10 2-1 16,6 0-1-16,-1-2-1 15,4 8-4-15,-12-6-27 16,5 13-8-16,-15-4 1 15,-6 9-1-15</inkml:trace>
  <inkml:trace contextRef="#ctx0" brushRef="#br0" timeOffset="8008.458">18111 6970 121 0,'-3'23'41'0,"3"-23"2"16,37 11-3-16,-2-22-35 15,18-5-2-15,12-4-3 16,2-7-3-16,7 9-10 15,-17-12-25-15,6 9-5 16,-17 0 1-16,-1 10-3 16</inkml:trace>
  <inkml:trace contextRef="#ctx0" brushRef="#br0" timeOffset="11754.6723">19183 6566 86 0,'-19'-2'37'0,"7"6"0"0,-2-9 0 16,14 5-27-16,-6-13-6 16,15 4-1-16,14-6-1 15,7 1 1-15,9 1-2 16,7-2 1-16,5 6-1 15,-1 2 0-15,-4 5-1 16,-8 6 1-16,-14 9-1 16,-15 8 2-16,-16 8-1 15,-16 9 1-15,-14 7-1 16,-11 8 1-16,-4 1-1 15,0 4 1-15,3-8-1 16,12-4 0-16,13-5-1 16,17-12 1-16,21-11 0 15,18-12-1-15,19-11 0 0,16-9-2 16,13-2-1-16,0-11-8 15,12 5-25-15,-11-12-3 16,-2 10-1-16,-15-5 0 16</inkml:trace>
  <inkml:trace contextRef="#ctx0" brushRef="#br0" timeOffset="11931.6824">19856 6748 111 0,'0'0'38'16,"-17"-10"1"-16,17 10-2 15,-9-15-36-15,14 2-2 16,9 10-9-16,-6-9-25 0,13 9-3 16,-5-5 1-16,12 4-2 15</inkml:trace>
  <inkml:trace contextRef="#ctx0" brushRef="#br0" timeOffset="12167.6959">20227 6476 92 0,'-2'-20'39'0,"-10"-4"-2"16,8 12 2-16,-9 1-29 16,13 11-7-16,-16 4 1 15,7 16-1-15,-3 10 0 0,0 11 0 16,-1 8-3-1,1 8 2-15,0 5-3 0,1-1 0 16,8 4-9-16,-2-18-24 16,18 2-5-16,0-18 0 15,16-6-2-15</inkml:trace>
  <inkml:trace contextRef="#ctx0" brushRef="#br0" timeOffset="12850.735">20704 6643 108 0,'0'-15'39'15,"0"15"0"-15,-12-3-1 16,12 3-34-16,-17 11-2 15,5 6 1-15,-3 1-1 16,0 8 0-16,-1 2-1 16,4 1 0-16,2 1-1 15,5 0 1-15,7-9-1 16,6-3 1-16,6-7-1 15,5-9 1-15,6-10 0 0,2-6-1 16,2-7 1-16,-1-9 0 16,-1-1 0-16,-5-5-1 15,-4 1 1-15,-5-1-2 16,-3 5 1-16,-4 6-1 15,-2 7 1-15,-4 8-1 16,0 10 2-16,0 0-1 16,-14 18 1-16,8 2 0 15,-1 3 0-15,5 1 1 16,3-1-2-16,6-2 2 15,8-7-1-15,12-7-1 16,10-9 0-16,8-5 2 16,5-6-2-16,4-4 0 15,1 0 0-15,-3-2 0 0,-8 4 0 16,-11 2 0-16,-5 5 0 15,-11 7 0-15,-17 1 0 16,7 18 0-16,-14 2 0 16,-3 5 0-16,2 6 0 15,-1 2-2-15,5 2-3 16,2-5-4-16,19 12-14 15,-3-21-16-15,21 2 0 16,1-18 0-16,15-2 0 16</inkml:trace>
  <inkml:trace contextRef="#ctx0" brushRef="#br0" timeOffset="13167.7531">21828 6523 114 0,'-18'-12'37'15,"-14"1"4"-15,3 18-2 16,-12 6-35-16,6 0-1 15,5 7 0-15,5 3 0 16,4 4-1-16,11 3 0 16,5-2-1-16,14-4 1 15,9-3-2-15,12-2 0 16,3-5 0-16,10-1 0 15,-1-4 0-15,-3-1 0 16,-4 4 0-16,-8-2 1 16,-13 4-1-16,-11 4 0 15,-11 4 0-15,-11 2 0 16,-6 2 0-16,-3-3-2 15,4 2-3-15,-4-12-6 0,22 5-26 16,-7-15-2-16,13-3-1 16,14-14-1-16</inkml:trace>
  <inkml:trace contextRef="#ctx0" brushRef="#br0" timeOffset="13378.7652">21989 6430 116 0,'0'0'41'0,"-11"-2"-1"16,23 0-1-16,6-6-37 15,14-2-2-15,14 1-3 0,1-11-10 16,14 10-23-16,-2-10-3 15,8 5-1-15,-2-7-1 16</inkml:trace>
  <inkml:trace contextRef="#ctx0" brushRef="#br0" timeOffset="13573.7764">22853 5904 116 0,'-29'-6'41'0,"13"22"-1"16,-12 3 0-16,9 3-37 15,-2 22-2-15,4 9 0 0,2 10-4 16,-5-4-24-16,19 16-10 16,1-8-4-16,16 0 0 15,6-13 1-15</inkml:trace>
  <inkml:trace contextRef="#ctx0" brushRef="#br0" timeOffset="13730.7853">23080 6681 127 0,'-23'-5'44'15,"6"0"-3"-15,-5-10-1 16,10 6-40-16,1-2-6 16,-6-7-33-16,17 18-2 15,-15-21 0-15,15 21-2 0</inkml:trace>
  <inkml:trace contextRef="#ctx0" brushRef="#br0" timeOffset="16490.9432">16945 8299 62 0,'13'-15'35'15,"-2"4"0"-15,-3-1 1 16,-8 12-17-16,0 0-10 15,0 0-4-15,1 16 0 16,-3 4-1-16,-9 4 0 16,1 10-2-16,-1 2-1 15,-1 5 1-15,1-2-1 16,0 1 1-16,4-6-1 15,3-3 0-15,1-11-1 16,4-7 1-16,-1-13-1 16,0 0 0-16,18-18 1 0,-9-6-1 15,3-7 0-15,-3-4 1 16,0-7-1-16,0-2 1 15,-2 1-1-15,1 1 0 16,-3 7 1-16,0 5-1 16,-1 5 0-16,1 9 1 15,-5 16-1-15,9-11 1 16,-9 11-1-16,16 12 1 15,-4-1 0-15,3 1 0 16,4 1-1-16,5-2 1 16,4-3-1-16,5-3 1 15,4-6 0-15,6-2 1 16,0-9-2-16,5-2 1 15,-5-2 0-15,-1-1 0 0,-6 0 0 16,-6 1 0-16,-4 4 0 16,-10 4 0-16,-16 8 0 15,14 1 0-15,-17 14-1 16,-3 6 1-16,-1 8 0 15,-1 8-1-15,1 5-1 16,2 7 0-16,3 3-2 16,5-6-1-16,13 6-7 15,-6-19-27-15,18 5-1 16,-4-22-1-16,18 1 0 15</inkml:trace>
  <inkml:trace contextRef="#ctx0" brushRef="#br0" timeOffset="16773.9594">18020 8322 108 0,'2'-15'39'0,"14"8"0"16,2-9-2-16,14 1-34 15,5 0-2-15,10 3 1 16,1 1-1-16,-3-2-4 16,5 13-27-16,-13-8-7 0,-1 10-1 15,-15-5-1-15</inkml:trace>
  <inkml:trace contextRef="#ctx0" brushRef="#br0" timeOffset="16957.9699">18048 8514 119 0,'-30'11'41'16,"24"0"0"-16,13-25-2 16,25-5-37-16,23-10-2 15,15-5-3-15,16 10-16 16,0-18-19-16,10 10-2 0,-9-4-1 15,1 15-2-15</inkml:trace>
  <inkml:trace contextRef="#ctx0" brushRef="#br0" timeOffset="20317.1621">19140 8036 91 0,'0'0'38'0,"-3"-12"0"16,13 6 1-16,0-7-32 15,18-3-4-15,12-4 0 16,12 1-1-16,7-4 0 15,8 2-1-15,1 4 0 16,-2 3-1-16,-9 6 1 16,-8 7-1-16,-16 8 0 15,-15 8 0-15,-22 8 0 16,-15 10 1-16,-16 5-1 15,-12 2 0-15,0 3 1 16,-1-4-1-16,7-1 0 16,8-6 0-16,16-7 0 0,17-9-1 15,17-4 1-15,18-7 0 16,13-2 1-16,7-1-1 15,2 3 0-15,-3 3 0 16,-6 5 0-16,-11 9 0 16,-17 6 1-16,-17 10-1 15,-17 5 0-15,-12 4 0 16,-10 1-1-16,-4-5-1 15,6-3-2-15,2-14-5 16,23-4-27-16,9-22-2 16,12-13 0-16,17-18-1 15</inkml:trace>
  <inkml:trace contextRef="#ctx0" brushRef="#br0" timeOffset="20624.1796">20243 7938 91 0,'-18'5'40'0,"-15"2"-3"15,-2 17 3-15,-9-8-27 16,1 11-11-16,12-2 0 16,11 4-2-16,9-4 2 15,14 1-2-15,15-2 0 16,13-8-1-16,14 1 1 15,11 1 1-15,0-2-1 16,2 1 0-16,-3 4 0 16,-10 4 1-16,-12 1-1 15,-13 3 0-15,-14 5-1 16,-16-1 1-16,-11 2-2 0,-11-7-1 15,-1 3-4-15,-15-20-24 16,18 4-7-16,-8-19 0 16,15-4-1-16</inkml:trace>
  <inkml:trace contextRef="#ctx0" brushRef="#br0" timeOffset="20832.1915">20177 7959 113 0,'-21'-5'40'0,"21"5"1"15,-23 7-2-15,37-7-35 16,-2 3-2-16,20-6-2 16,15 1-1-16,11-4-2 15,17 4-2-15,5-10-6 0,21 11-26 16,-9-7-3-16,11 8 2 15,-12-1-2-15</inkml:trace>
  <inkml:trace contextRef="#ctx0" brushRef="#br0" timeOffset="21316.2192">21188 8112 100 0,'-23'6'38'0,"-13"-6"2"16,5 8-8-16,-11-5-24 15,-1 9-2-15,-2 2-1 16,0 8-1-16,5 3 0 0,6 4-2 16,7 1 0-16,13 1-1 15,13-3 0-15,10-3 0 16,13-9-1-16,12-7 1 15,6-9-1-15,11-9 0 16,1-9 0-16,2-6 1 16,-2-6-2-16,-5-4 1 15,-6 1-1-15,-6-2 0 16,-9 7 1-16,-7 6-2 15,-9 7 1-15,-10 15 0 16,0 0 0-16,-1 26 1 16,-9 12-1-16,-2 16 1 15,-3 17 0-15,-1 11 1 16,-2 9 1-16,0 6-2 0,-3-4 2 15,0 0-1-15,-3-11 1 16,-2-11-1-16,-4-16 2 16,-3-14-3-16,-3-14 0 15,-4-17-1-15,1-10-2 16,-3-17-4-16,12 1-13 15,-10-28-18-15,16-1-3 16,-4-15 0-16,15 3-2 16</inkml:trace>
  <inkml:trace contextRef="#ctx0" brushRef="#br0" timeOffset="22314.2763">18211 9368 85 0,'0'0'38'15,"-7"13"-1"-15,7-13 2 16,12 3-19-16,5 0-19 16,8-2-3-16,8-1-1 15,9 3-3-15,-6-11-20 16,13 13-9-16,-9-11-2 15,1 7 0-15,-10-3 0 16</inkml:trace>
  <inkml:trace contextRef="#ctx0" brushRef="#br0" timeOffset="22465.2849">18289 9550 103 0,'-29'21'36'0,"10"-13"0"16,19-8-4-16,20 6-32 15,15-15-3-15,28-3-28 16,6-11-4-16,21 1 0 15,6-5-2-15</inkml:trace>
  <inkml:trace contextRef="#ctx0" brushRef="#br0" timeOffset="22848.3068">19434 9314 94 0,'-36'8'37'0,"2"13"2"15,-10-5-2-15,7 17-29 16,-5 1-3-16,8 10-1 16,4-1 0-16,8 7-1 15,10-5 0-15,14 1-1 16,13-8 0-16,14-7 0 15,12-11-1-15,14-13 0 16,5-14 0-16,5-13 0 16,0-8 0-16,-6-16-1 15,-7-6 0-15,-8-5 0 16,-14-4 1-16,-16 1-1 15,-15 3-1-15,-15 9 0 16,-11 10-1-16,-9 10 0 16,-1 14-1-16,-3 6-2 15,12 20-6-15,-4-6-25 0,29 15-3 16,6-7 1-16,24 9-1 15</inkml:trace>
  <inkml:trace contextRef="#ctx0" brushRef="#br0" timeOffset="23022.3168">20128 9480 109 0,'-28'7'36'0,"4"-5"-3"16,5-8-10-16,19 6-58 15,-4-13-1-15,22 5 0 16,8-7-2-16</inkml:trace>
  <inkml:trace contextRef="#ctx0" brushRef="#br0" timeOffset="23351.3356">20578 9279 102 0,'-13'12'38'16,"-14"1"0"-16,4 18-1 15,-8-1-31-15,4 12-1 16,0 2 0-16,8 8-1 16,5-2-1-16,14-2 0 15,9-6 0-15,14-8-1 16,7-10 0-16,12-13-1 0,6-12 0 15,-1-13 0-15,-1-10-1 16,-4-12 0-16,-8-6 0 16,-9-5-1-16,-9-5 0 15,-11-1-1-15,-12 4-1 16,-4 1-1-16,-7 11-1 15,-3 0-5-15,13 21-27 16,-13-2-2-16,21 18 0 16,-11 1-2-16</inkml:trace>
  <inkml:trace contextRef="#ctx0" brushRef="#br0" timeOffset="24305.3902">21088 9324 107 0,'-10'-3'39'0,"10"3"1"16,14-19-2-16,11 1-36 15,10-5-2-15,7 1 1 16,5-1 0-16,2 5 0 15,0 4-1-15,-5 2 0 16,-6 8 1-16,-7 5-1 0,-9 6 0 16,-8 5 1-16,-13 9-1 15,-10 1 0-15,-8 4 0 16,-5 3 1-16,-5 4-1 15,1-2 1-15,2-2-1 16,6-1 1-16,7-7-1 16,9-1 1-16,10-8-1 15,12-5 1-15,9-4-1 16,5-6 0-16,7 0 0 15,2 1 1-15,-5-2-1 16,-2 8 2-16,-11 6-1 16,-12 8 1-16,-12 7-1 15,-13 8 1-15,-12 1 0 16,-1 2-1-16,-6-1 0 0,4-2-2 15,4-6-1-15,9-12-2 16,19 3-14-16,5-28-20 16,24-2-3-16,0-17 1 15,20-6 0-15</inkml:trace>
  <inkml:trace contextRef="#ctx0" brushRef="#br0" timeOffset="24639.4093">22029 9164 101 0,'0'0'39'15,"-30"-1"1"-15,11 15-3 16,-11 2-32-16,8 2-1 16,0 2-1-16,5 5 0 15,6 0-1-15,9-1 0 0,10-3-1 16,11-3 0-16,5-5-1 15,9-2 1-15,0-2-1 16,1-2 0-16,-2 4 0 16,-3 0 0-16,-9 5 1 15,-6 6-1-15,-8 5 1 16,-8 2 0-16,-3 3 0 15,-5-1 0-15,1-1-1 16,-5-3-1-16,8-3-3 16,-6-18-10-16,15 7-24 15,-3-13-1-15,0 0-2 16,12-30 1-16</inkml:trace>
  <inkml:trace contextRef="#ctx0" brushRef="#br0" timeOffset="24786.4177">22034 9149 125 0,'-15'-13'42'0,"15"13"1"16,2-15-3-16,13 7-41 16,19 0-5-16,2-9-29 15,25 5-5-15,1-5-1 16,22 2-3-16</inkml:trace>
  <inkml:trace contextRef="#ctx0" brushRef="#br0" timeOffset="25259.4447">22707 8909 90 0,'19'-34'37'16,"-8"1"-1"-16,0 13 2 15,-13 0-31-15,2 20-1 16,0 0-1-16,-6 10-1 16,-2 15 0-16,2 10-2 15,1 13 2-15,0 12-2 16,0 8-1-16,5 8 0 15,0 4-1-15,2 2 1 16,4 1-2-16,1-10 0 16,6-5-3-16,-4-17-5 15,20-3-28-15,-11-25 0 16,11-7-1-16,-1-19-1 15</inkml:trace>
  <inkml:trace contextRef="#ctx0" brushRef="#br0" timeOffset="25529.4602">23057 9126 90 0,'-29'-7'39'0,"-14"5"0"16,1 17 1-16,-14-6-22 15,8 14-13-15,-2-2-1 16,9 4-1-16,14-5 0 15,10 2 0-15,15-6-1 16,21-5 0-16,18-5-1 16,15-1 0-16,10-3-1 15,9 0-1-15,4 1-1 0,0-4-1 16,0 7-3-16,-15-9-13 15,1 16-20-15,-19-11-1 16,3 13 0-16,-16-9-1 16</inkml:trace>
  <inkml:trace contextRef="#ctx0" brushRef="#br0" timeOffset="26009.4876">23586 9153 109 0,'-34'-10'39'0,"5"18"2"16,-13 0-4-16,-1 13-32 0,1 3 0 16,6 9-1-16,1 4-1 15,8 2 0-15,11 0-1 16,15-7 0-16,15-5-1 15,13-10-1-15,9-10 1 16,5-7-1-16,7-8 0 16,-1-8 0-16,1-6 0 15,-5-6 0-15,-7 1 1 16,-10-3-1-16,-4 3 0 15,-7 6 0-15,-5 5 0 16,-10 16 0-16,0 0-1 16,3 14 1-16,-11 13 0 15,-2 14 0-15,-1 13 1 16,-2 11 1-16,0 9-2 15,-5 4 0-15,0 2 0 0,-7 0 0 16,1-4 0-16,-4-6 0 16,-5-14 0-16,-6-10 0 15,3-13 0-15,-3-15 0 16,6-15 0-16,-1-14 0 15,15-4-14-15,-6-31-14 16,23 4-13-16,2-17-2 16,20 3 1-16,6-10-1 15</inkml:trace>
  <inkml:trace contextRef="#ctx0" brushRef="#br0" timeOffset="26177.4972">23703 9617 128 0,'8'19'44'0,"-8"-19"0"16,-10 8-5-16,-12-19-39 15,17-2 0-15,0 1 0 16,0-9-9-16,5 21-26 16,-4-25-8-16,4 25 2 15,-5-21-1-15</inkml:trace>
  <inkml:trace contextRef="#ctx0" brushRef="#br1" timeOffset="33335.9067">11006 7961 48 0,'0'0'34'16,"0"0"3"-16,-11-7-1 16,11 7-11-16,-19-5-13 15,19 5-3-15,-20-12-3 16,9 6 0-16,-7-5-1 15,-1 4-2-15,-5 1 0 16,-1 3-1-16,-8 2 0 16,-3 6 0-16,-3 6-1 0,-4 11-1 15,-2 5 0 1,0 8 0-16,2 3 0 0,3 5 0 15,9 4-1-15,3 4 1 16,9 0 0-16,6 4 0 16,14-1 0-16,9 2 0 15,10 2 0-15,9-4 1 16,9-1-1-16,14-5 0 15,8-10 0-15,3-8 0 16,10-15 0-16,5-9-1 16,2-16 1-16,1-13 0 15,-2-12 0-15,-6-13 0 16,-9-11 1-16,-7-9-2 15,-13-3 2-15,-15-8-1 0,-18 1 1 16,-18 1 0-16,-21 3 0 16,-15 3 0-16,-15 14-1 15,-14 13 0-15,-10 15 0 16,-7 16-2-16,2 23-3 15,0 2-6-15,25 30-28 16,-1 1-3-16,25 6 1 16,15-5-1-16</inkml:trace>
  <inkml:trace contextRef="#ctx0" brushRef="#br1" timeOffset="35883.0524">11128 8017 75 0,'-12'-18'36'16,"-3"7"-1"-16,-8-5-8 15,4 15-17-15,-11-3-5 16,0 9-2-16,-5 3 0 16,0 10-1-16,-11 6 2 15,3 10-1-15,-9 6 1 16,3 11-1-16,-4 1 0 15,5 7 0-15,4-2-1 0,11 0 0 16,12-8-1-16,18-5 0 16,12-13 0-16,20-12 0 15,14-15-1-15,13-13 0 16,6-14 0-16,8-11 0 15,-2-10 0-15,-6-6 0 16,-7-1 0-16,-14-2 0 16,-17 0 0-16,-16 6 0 15,-15 8 1-15,-20 11-1 16,-14 6 0-16,-13 13 1 15,-12 10-1-15,-5 11 0 16,3 14 0-16,-3 9 0 16,9 10 0-16,6 3 0 0,17 8 0 15,18-1 0-15,17-4 1 16,21-4-1-16,17-9 0 15,17-10 0-15,20-13 0 16,8-15 0-16,8-14 0 16,3-12 0-16,-4-10 0 15,-9-9 0-15,-11-4 0 16,-18-5-1-16,-19-1 1 15,-23 3 0-15,-23 7 1 16,-17 7 0-16,-18 7 0 16,-17 8-1-16,-10 18 0 15,-10 11 0-15,0 13 0 16,2 14 1-16,12 7-2 15,10 6 2-15,16 6-2 0,19 2 2 16,23-8-1-16,19-3 0 16,24-10 0-16,17-10 0 15,17-9 0-15,8-11 0 16,7-12 0-16,3-9 0 15,-3-10 0-15,-7-7 0 16,-13-6 0-16,-16-5 0 16,-16-3 0-16,-15 0 1 15,-21 4 0-15,-16 7 1 16,-14 5-1-16,-14 8-1 15,-10 10 0-15,-3 15 1 16,-7 17-1-16,4 7 0 16,2 13-1-16,6 10 0 15,12 11 0-15,11 5 1 16,15 0 0-16,14-5-1 0,21-6 1 15,14-6 0-15,12-12 0 16,16-14 1-16,6-14-1 16,6-13 0-16,0-11 0 15,-2-13 0-15,-7-9 0 16,-8-7-1-16,-10-5 2 15,-15-2-1-15,-18 1 0 16,-14 7 1-16,-16 3-1 16,-16 10 0-16,-13 14 1 15,-10 11-1-15,-9 15 0 16,-4 14 0-16,2 14 0 15,1 11 0-15,6 12 0 16,12 5 0-16,14 0 0 16,15-1 0-16,17-4 0 0,17-11 0 15,18-9 0-15,15-15 0 16,15-12 0-16,5-15-1 15,9-9 1-15,4-14 0 16,-7-10 0-16,-6-4 0 16,-12-8 0-16,-9-4 0 15,-20 0 0-15,-14 2 0 16,-18 8 0-16,-17 3 0 15,-13 8 0-15,-13 11 0 16,-5 13 0-16,-6 13 0 16,1 11 0-16,1 12 0 15,4 11 0-15,8 10 1 16,10 7-2-16,12 0 2 15,11-2-2-15,13-4 1 0,13-10 0 16,16-8 0-16,11-19 0 16,9-15 0-16,9-16 0 15,3-12 0-15,2-13 0 16,-5-8 0-16,-11-4 0 15,-11-6 0-15,-16 5 1 16,-16 3-1-16,-16 4 0 16,-17 12 1-16,-16 6-1 15,-10 11 1-15,-7 12-1 16,-7 10 0-16,2 12 0 15,1 13 0-15,3 10 0 16,10 4 0-16,13 8 0 16,13 0 0-16,17-2 0 0,14-5-1 15,20-7 1-15,15-11 0 16,15-12 0-16,11-10 0 15,8-14 0-15,0-9 0 16,-1-7 0-16,-8-7 0 16,-10-7 0-16,-13-1 0 15,-19-6 0-15,-16 1 1 16,-18 4 0-16,-15 0 0 15,-16 7 1-15,-10 5-1 16,-11 9 0-16,-3 11 0 16,-4 19-1-16,1 9-1 15,4 12 0-15,8 10 0 16,11 6 0-16,16 6 0 15,15-4 0-15,17-5 0 0,20-9 1 16,17-8 0-16,17-16 0 16,13-12 0-16,11-12 0 15,-1-12 0-15,4-9 0 16,-7-8 1-16,-11-1 0 15,-16-1 0-15,-20 1 0 16,-20 4 1-16,-18 8-1 16,-20 5 1-16,-18 9-1 15,-9 7 0-15,-10 8-1 16,-6 10 0-16,0 8-1 15,4 12 1-15,4 3-1 16,12 5 0-16,14 1-1 16,16 2 1-16,19-3 0 15,13 0 0-15,21-9 1 16,12-9-1-16,13-7 1 0,9-2 0 15,3-10 0-15,-4-5 0 16,-7-6 0-16,-3-6 0 16,-11-5 1-16,-13-4 0 15,-11-5 1-15,-15 2-1 16,-12-1 1-16,-14 4-1 15,-12 3 1-15,-8 6-1 16,-10 12 0-16,-5 9-1 16,-3 11 0-16,-1 10-1 15,3 8 0-15,6 5 0 16,10 3 0-16,15 3-1 15,14-6 1-15,17-3 0 16,17-8 0-16,15-11 1 16,20-9 0-16,9-8 0 0,8-9 0 15,5-4 0-15,-4-6 0 16,-8 1 1-16,-11 0 0 15,-10 2-1-15,-18 6 2 16,-26 15-1-16,0 0-1 16,-27 4-1-16,-14 14 2 15,-10 6-1-15,-7 5-1 16,-4 6 1-16,3 0-1 15,7-4 0-15,10-6 1 16,15-7 0-16,20-4-3 16,7-14-4-16,41-1-5 15,-3-21-5-15,26 10-4 16,-15-27-10-16,27 14-5 15,-10-16-6-15,5-1 2 0</inkml:trace>
  <inkml:trace contextRef="#ctx0" brushRef="#br1" timeOffset="37001.1163">9645 6938 96 0,'13'-20'37'0,"3"-11"1"16,7 4-2-16,-6-5-32 0,9 1-1 15,1 1 1-15,2 4-1 16,-6 8-1-16,2 9 0 15,-7 5-1-15,-4 10 1 16,-2 8-1-16,-5 10-1 16,-3 9 1-16,-5 12-1 15,1 6 0-15,-2 6 1 16,3 5-1-16,3-1-1 15,3 0 1-15,8-6 0 16,4-10 1-16,14-10-1 16,4-18 1-16,7-13 1 15,3-16-1-15,5-12 3 16,2-15-2-16,-4-11 0 15,-8-6 0-15,-6-3 0 16,-11-1-1-16,-8 2 0 0,-7 4 0 16,-7 5-1-16,-4 8 0 15,-5 7-2-15,1 11 0 16,-2 3-2-16,7 20-3 15,0 0-9-15,11 7-17 16,-4 4-7-16,12 11 1 16,-1-2-1-16</inkml:trace>
  <inkml:trace contextRef="#ctx0" brushRef="#br1" timeOffset="37183.1267">10667 6996 67 0,'3'28'36'0,"-2"10"0"15,-5-6 1 1,7 14-11-16,-13-8-21 0,8 2-2 15,-2-5 0-15,6-4-3 16,7-5-3-16,2-19-16 16,13-2-18-16,-1-18 2 15,11-7-3-15,-2-16 1 16</inkml:trace>
  <inkml:trace contextRef="#ctx0" brushRef="#br1" timeOffset="37370.1374">10788 6663 109 0,'-29'13'40'0,"-1"-7"2"16,14 6-3-16,4-12-28 15,12 0-14-15,28-7-15 16,-3-8-21-16,18 4-1 15,0-4-1-15,8 3-1 16</inkml:trace>
  <inkml:trace contextRef="#ctx0" brushRef="#br1" timeOffset="37764.16">11181 6761 17 0,'0'0'10'0,"0"0"0"16,0 0-1-16,12-8-12 16,-12 8 9-16,18-2 10 15,-18 2 5-15,16-4 5 16,-16 4 3-16,15-2-2 15,-13-9-2-15,18 14-9 16,-13-14-5-16,17 4-3 16,2-4-3-16,7-4-2 0,10 1-3 15,1-4-3-15,8 12-10 16,-9-8-24-16,2 11-3 15,-13-2 2-15,-6 12-3 16</inkml:trace>
  <inkml:trace contextRef="#ctx0" brushRef="#br1" timeOffset="37950.1706">11195 6998 95 0,'-16'19'39'0,"6"-11"0"16,10-8-1-16,22-2-22 15,10-12-13-15,12-5-4 16,12-8-4-16,15 5-25 0,-6-15-7 16,5 5-1-16,0-5-1 15</inkml:trace>
  <inkml:trace contextRef="#ctx0" brushRef="#br1" timeOffset="38315.1915">12046 6505 108 0,'-20'11'39'0,"-13"2"2"15,6 19-1 1,-14 3-34-16,6 16 0 0,2 4-2 15,8 10 1-15,5-1-2 16,15-1 0-16,15-9-3 16,14-10 0-16,19-17 0 15,14-19 0-15,13-16 0 16,5-18 0-16,0-16 0 15,-6-9 0-15,-10-9 0 16,-14-3 0-16,-19-2 0 16,-19 3 0-16,-23 7 0 15,-19 4-3-15,-9 17-5 16,-18-3-9-16,10 29-11 15,-15 1-15-15,7 22 1 16,2 3 2-16,14 14 0 16</inkml:trace>
  <inkml:trace contextRef="#ctx0" brushRef="#br1" timeOffset="39400.2535">9877 9267 64 0,'0'0'38'15,"2"-19"0"-15,-2 19 1 16,-7-15-16-16,7 26-19 0,-12 6 0 16,6 13-1-16,-5 7 0 15,0 11-1-15,-5 6 1 16,3 5-1-16,1 1 0 15,2-3 1-15,3-11-1 16,3-8 0-16,4-14 0 16,7-12 0-16,3-17-2 15,6-11 1-15,4-14-1 16,1-10 0-16,5-10 0 15,-1-4 0-15,-2-4 0 16,-2-1-1-16,-4 5 1 16,-4 10 0-16,-1 10 0 15,-8 8 0-15,0 12 1 16,-4 14-1-16,0 0 0 0,-5 29 1 15,4-2-1-15,4 1 1 16,7-3-1-16,2 0 1 16,9-3-1-16,7-9 1 15,7-12-1-15,6-10 1 16,0-6-1-16,2-7 0 15,-1-7 1-15,-5 0-1 16,-4 2 1-16,-8 0-1 16,-7 5 1-16,-4 6-1 15,-14 16 0-15,0 0 1 16,9 13-1-16,-12 13 0 15,-2 9 0-15,2 11 1 16,-3 8-2-16,2 1 0 16,6 7-1-16,0-11-2 0,11 2-6 15,-6-26-11-15,27 4-17 16,-8-24-3-16,14-5-2 15,3-17 0-15</inkml:trace>
  <inkml:trace contextRef="#ctx0" brushRef="#br1" timeOffset="39901.2822">10890 9313 103 0,'0'0'40'0,"0"0"0"16,0 0-9-16,11-23-27 16,8 8 0-16,6-5-1 15,11 2 0-15,1-4-2 16,4-1-1-16,2 4-1 15,-1-1-3-15,3 17-10 16,-19-12-24-16,4 15-3 16,-16-2 0-16,-1 10 0 15</inkml:trace>
  <inkml:trace contextRef="#ctx0" brushRef="#br1" timeOffset="40085.2927">10954 9482 81 0,'-19'13'41'0,"19"-1"1"15,0-12-2-15,32-13-14 16,1-13-24-16,12-5-2 16,12-1-1-16,2-13-10 15,16 15-22-15,-13-10-8 16,4 10 0-16,-13 2-2 15</inkml:trace>
  <inkml:trace contextRef="#ctx0" brushRef="#br1" timeOffset="44054.5198">11837 8961 60 0,'0'0'38'0,"0"0"0"15,0 0 0-15,0 0-12 16,-19 13-22-16,-2 3 0 16,1 12-1-16,-5-1 0 15,3 9 0-15,1-1-1 16,7 3 1-16,10-6-2 15,13-3 1-15,11-12-1 16,15-11 0-16,17-8-2 0,14-12-1 16,12 0-22-16,-4-24-5 15,11 7-10-15,-12-14 0 16,0 7-1-16</inkml:trace>
  <inkml:trace contextRef="#ctx0" brushRef="#br1" timeOffset="44244.5306">12159 8921 79 0,'-46'46'39'16,"-4"1"-2"-16,11 17 1 16,-2-2-26-16,17 2-10 15,9-1-2-15,14-7 0 16,12-4-3-16,11-23-21 15,27 0-12-15,3-22-1 0,14-7 0 16,0-19-1-16</inkml:trace>
  <inkml:trace contextRef="#ctx0" brushRef="#br1" timeOffset="44558.5486">12510 9034 93 0,'-27'-1'38'0,"-12"2"2"15,6 18-2-15,-1 0-33 16,3 12 0-16,5 4-2 15,11 4 0-15,8 1-1 16,11-3 1-16,14-6-2 16,14-9 0-16,8-10 1 15,9-11-1-15,1-15 0 0,1-7 0 16,-4-11-1-16,-7-6 1 15,-15-4 0-15,-11-3-2 16,-8 3 0-16,-13 2-2 16,-9 10 0-16,-10 2-1 15,-2 14-1-15,-1 6-2 16,6 18-5-16,-6-5-16 15,23 18-9-15,0-5 0 16,18 9-1-16,7-9 1 16</inkml:trace>
  <inkml:trace contextRef="#ctx0" brushRef="#br1" timeOffset="45009.5744">13083 9052 99 0,'-5'-11'37'0,"-16"-8"2"16,2 16-7-16,-19-5-26 15,4 10 0-15,-5 4-1 16,4 10-1-16,2 5-1 16,8 5-1-16,6 2 0 15,12 1 0-15,12-5-2 16,10-3 1-16,9-9 0 15,12-8-1-15,5-10 1 16,4-5-1-16,0-10 1 16,-3-3-1-16,-3-4 0 15,-9-2 0-15,-9 1 0 0,-9 4 0 16,-4 4 0-16,-7 6 0 15,-1 15 0-15,-12 0 0 16,3 20-1-16,-4 16 1 16,-2 19 0-16,-2 14 0 15,-3 15 1-15,-4 9 0 16,-6 7 0-16,-3 1 1 15,-5-5-1-15,-2-7 0 16,-7-14-1-16,-4-16 0 16,4-14-4-16,-8-21-5 15,11-3-12-15,-12-32-9 16,13-1-13-16,-4-19 1 15,14-2-1-15,-2-13 2 16</inkml:trace>
  <inkml:trace contextRef="#ctx0" brushRef="#br1" timeOffset="45394.5964">11081 10224 80 0,'0'0'41'16,"0"0"-1"-16,0 0 1 15,28-23-21-15,8 4-15 16,7-5-3-16,14-4-2 16,7 3-3-16,-2-10-8 15,7 19-26-15,-17-3-3 16,-5 16 0-16,-22 3-1 15</inkml:trace>
  <inkml:trace contextRef="#ctx0" brushRef="#br1" timeOffset="45542.6049">11140 10475 96 0,'-10'13'39'16,"20"-7"-1"-16,11-18 0 16,22-7-39-16,14-1-7 15,0-15-31-15,18 4 4 16,-5-8-3-16,11 7 1 15</inkml:trace>
  <inkml:trace contextRef="#ctx0" brushRef="#br1" timeOffset="45895.6251">11949 10069 104 0,'-30'16'38'0,"5"13"3"16,-17-5-10-16,17 17-25 15,-3-2-2-15,14 3 1 16,7-3-2-16,9-2 0 16,7-9-2-16,14-7 1 15,9-9-1-15,10-16 1 16,7-10 0-16,-2-7-2 15,-3-14 2-15,-3-2-2 16,-11-8 2-16,-9-1-2 16,-13-1 1-16,-13 5-1 15,-12 4-1-15,-7 6-1 0,-8 10-1 16,0 5-1-16,5 17-3 15,-3-7-12-15,22 18-21 16,-4 1-1-16,22 7 0 16,5-4 0-16</inkml:trace>
  <inkml:trace contextRef="#ctx0" brushRef="#br1" timeOffset="46079.6356">12553 10217 86 0,'-12'6'38'15,"1"1"0"-15,-3-10-2 16,14 3-21-16,0 0-27 0,-3-11-26 16,20 0 1-16,-2-5-1 15,14 4 0-15</inkml:trace>
  <inkml:trace contextRef="#ctx0" brushRef="#br1" timeOffset="46399.6539">12922 10008 105 0,'-33'-2'39'0,"14"16"1"16,-19-10-10-16,10 22-24 16,-4 1 0-16,13 13-2 15,1 2-1-15,9 3 0 16,9 0-1-16,12 0 0 15,4-10-1-15,15-6 0 0,7-11-2 16,5-8 3-16,8-14-1 16,-2-8-2-16,-3-13 2 15,-3-9-1-15,-11-6 1 16,-10-4-2-16,-9-5 1 15,-14 0-2-15,-7 3 0 16,-8 1-1-16,-3 9-2 16,-4 1-8-16,14 24-13 15,-11-7-15-15,20 18 0 16,0 0 1-16,0 0 0 15</inkml:trace>
  <inkml:trace contextRef="#ctx0" brushRef="#br1" timeOffset="46680.67">13440 9903 113 0,'0'0'41'16,"0"0"1"-16,-11 11-8 15,11-11-29-15,-20 26 0 16,9-6-1-16,3 10-1 15,2-1-1-15,7 2-1 16,8-2 0-16,11-6 0 16,12-8 0-16,12-12-2 15,16-10 0-15,7-15-1 16,7-7-3-16,0-12-2 15,4 4-10-15,-22-22-13 16,1 13-12-16,-23-9 1 0,-9 10-1 16,-24 2 2-16</inkml:trace>
  <inkml:trace contextRef="#ctx0" brushRef="#br1" timeOffset="46804.6771">13755 9814 108 0,'-44'72'40'0,"-4"4"2"16,18 9-2-16,0-6-38 15,17-5-3-15,25 1-13 16,-7-24-21-16,24-6-7 15,3-20 2-15,15-7-4 16</inkml:trace>
  <inkml:trace contextRef="#ctx0" brushRef="#br1" timeOffset="47531.7186">14148 9749 60 0,'0'-14'34'0,"0"14"-7"16,0 0 1-16,0 0-13 15,-5 14 0-15,10 13-2 16,-9-2-4-16,10 17-1 16,-6 6-2-16,4 12-1 15,-1 5-2-15,-1 7-1 0,1-1-3 16,2-2 0-16,2-1-4 15,-4-20-9-15,15 0-26 16,-7-18 2-16,11-9-3 16,-1-21 2-16</inkml:trace>
  <inkml:trace contextRef="#ctx0" brushRef="#br1" timeOffset="47815.7349">14425 9877 103 0,'-32'17'39'16,"3"14"0"-16,-7-9-4 0,4 15-31 16,3-4-1-16,10 4 0 15,5-6 0-15,10 1 0 16,9-9 0-16,10-4-1 15,9-5-1-15,8-5 0 16,10-1-1-16,1-4-1 16,5 0-2-16,0-4-1 15,3 9-8-15,-15-16-23 16,12 14-5-16,-14-9 0 15,1 8 0-15</inkml:trace>
  <inkml:trace contextRef="#ctx0" brushRef="#br1" timeOffset="48366.7664">14886 10068 91 0,'-16'-7'39'0,"-11"0"-1"16,4 14 2-16,-11 2-30 15,2 9-5-15,-1 4-1 16,7 9-2-16,0 2 0 15,8 2 0-15,9-2-1 16,7-4 1-16,10-6-2 0,11-7 1 16,7-9 0-16,6-10-1 15,5-9 2-15,0-4-2 16,1-7 2-16,-5-4-2 15,-5-1 2-15,-6-2-2 16,-8 1 0-16,-4 1 1 16,-4 7-1-16,-4 4 0 15,-2 6-1-15,0 11 1 16,0 0-1-16,-9 16 1 15,4 10-1-15,1 12 0 16,2 11-1-16,-3 11 2 16,1 10-1-16,-3 4 1 15,2 3-1-15,-5-1 2 16,0-2-2-16,-5-8 3 15,0-11-1-15,-4-10 0 0,-3-14-1 16,4-12 0-16,-3-15 0 16,2-13-3-16,6-13 0 15,2-12-4-15,16 0-12 16,-9-28-17-16,18 6-6 15,-5-8 1-15,17 5-1 16</inkml:trace>
  <inkml:trace contextRef="#ctx0" brushRef="#br1" timeOffset="48554.7772">15293 10374 96 0,'0'0'42'0,"-9"22"0"16,-3-22-1-16,12 0-27 15,0 0-18-15,-17-23-12 16,28 17-23-16,-15-9-2 16,4 15-2-16,4-22 1 15</inkml:trace>
  <inkml:trace contextRef="#ctx0" brushRef="#br2" timeOffset="71144.0692">1406 11017 66 0,'-5'-19'36'16,"5"19"1"-16,-19 0-4 15,12 19-25-15,-8 5-1 16,8 16-3-16,-4 6 0 15,7 15-2-15,-2 10 1 16,8 11-3-16,2 6 1 16,1 5 0-16,2 0-1 15,-1-5-1-15,5-7 1 16,-3-9-2-16,-1-16 2 15,-2-13-1-15,1-17 1 16,-6-26-1-16,0 0 1 16,9-38 2-16,-6-7-2 0,-3-15 2 15,2-14-2-15,-2-11 1 16,-1-9-1-16,1-3 1 15,-1 3 0-15,2 4 1 16,0 7-2-16,3 9 2 16,4 11-1-16,6 13 1 15,5 12-1-15,9 13 2 16,7 9-2-16,4 8 0 15,5 8-1-15,3 6 1 16,-3 7 0-16,-5 8-1 16,-9 8 0-16,-10 4-1 15,-19 11 0-15,-13 6 0 16,-14 3-1-16,-12 3 0 15,-5 6-1-15,-8-8-3 0,10 7-13 16,-4-22-15-16,18 3-2 16,6-21-3-16,26-6 1 15</inkml:trace>
  <inkml:trace contextRef="#ctx0" brushRef="#br2" timeOffset="71378.0826">2028 11635 66 0,'0'33'39'0,"-5"-7"-3"15,5 11 2-15,-13-6-22 16,11 5-13-16,-1-6-1 0,5 0-3 15,4-4-1-15,0-11-8 16,16-1-25-16,-6-22-3 16,12-5 0-16,-4-18 1 15</inkml:trace>
  <inkml:trace contextRef="#ctx0" brushRef="#br2" timeOffset="71528.0912">2089 11269 85 0,'-44'-14'37'0,"12"15"-1"15,2-2-1-15,11 4-38 16,19-3-26-16,12 4-5 16,19-8-2-16,9-7-2 0</inkml:trace>
  <inkml:trace contextRef="#ctx0" brushRef="#br2" timeOffset="71724.1024">2571 11324 86 0,'-15'22'39'0,"-1"-16"-1"16,16-6 0-16,0 0-34 16,27-8-4-16,5-5-2 15,5-4-4-15,14 10-27 16,-9-8-4-16,2 9 0 0,-13 1-2 15</inkml:trace>
  <inkml:trace contextRef="#ctx0" brushRef="#br2" timeOffset="71874.1109">2576 11593 90 0,'-21'26'39'16,"4"-19"-2"-16,17-7 2 16,0 0-38-16,30-16-3 15,16 4-25-15,-4-15-9 16,13 6-2-16,1-9-1 15</inkml:trace>
  <inkml:trace contextRef="#ctx0" brushRef="#br2" timeOffset="72617.1534">3514 11287 71 0,'5'-20'38'0,"-5"20"-1"16,5-12 0-16,-5 12-28 15,-5 20-6-15,-2 4 0 16,-3 7-1-16,-1 12 1 16,-2 7-2-16,-2 8 1 15,0-2 0-15,3 3 1 16,-1-7-1-16,7-9 0 15,0-10-1-15,6-11 0 16,0-22-1-16,12-1 0 16,2-22 0-16,3-13-1 15,-1-10 1-15,2-7-1 16,-2-6 1-16,-1-2-1 0,-5 3 1 15,-3 6 0-15,-3 11 1 16,-2 10-1-16,-3 8 1 16,0 12-1-16,1 11 1 15,-3 13 0-15,6 10-1 16,-1 4 1-16,6 3 0 15,5 1-1-15,5-1 1 16,8-7 0-16,5-9-1 16,11-12 1-16,3-11 0 15,6-11-1-15,1-7 1 16,0-5 0-16,-5 0-1 15,-4 3 1-15,-12 1-1 16,-12 8 1-16,-3 13-1 0,-16 7 0 16,-6 20 0-16,-7 8 0 15,-2 10-1-15,2 7-1 16,5 7-2-16,1-3-1 15,16 7-9-15,-6-20-21 16,23 0-4-16,-1-18-1 16,14-4 0-16</inkml:trace>
  <inkml:trace contextRef="#ctx0" brushRef="#br2" timeOffset="72776.1625">4317 11582 86 0,'-13'36'39'16,"-8"-3"-3"-16,9 9 2 0,-7-6-38 15,10-10-4 1,17 4-31-16,-7-14-2 0,13-3 0 16,1-12-1-16</inkml:trace>
  <inkml:trace contextRef="#ctx0" brushRef="#br2" timeOffset="73361.196">4586 11414 77 0,'16'-20'39'0,"13"6"0"16,-4-10 0-16,15-2-31 16,-9 4-3-16,5 2-2 15,-4 4-1-15,2 4 1 16,-8 10-2-16,-6 9 1 15,-8 9-1-15,-6 11 0 16,-10 11-1-16,-1 6 1 0,-6 10-1 16,2 0 1-16,2 1-1 15,3-4 1-15,8-6 0 16,5-11-1-16,10-14 1 15,6-13-1-15,8-16 1 16,6-11 0-16,-1-17 1 16,0-5-2-16,-3-10 2 15,-6-5-2-15,-6 1 2 16,-8-1-2-16,-4 6 1 15,-9 6-1-15,-2 6 0 16,-1 10-1-16,-3 9-2 16,3 5-2-16,1 15-8 15,0 0-14-15,19 17-15 16,-11-5 1-16,12 11-2 0,-4-5 3 15</inkml:trace>
  <inkml:trace contextRef="#ctx0" brushRef="#br2" timeOffset="73519.205">5386 11548 90 0,'-10'34'40'0,"6"7"2"16,-11-9-2-16,11 1-33 16,-1 0-6-16,2-6-3 15,14 9-17-15,-12-18-21 16,16 1 0-16,0-14-3 15,9-2 1-15</inkml:trace>
  <inkml:trace contextRef="#ctx0" brushRef="#br2" timeOffset="74032.2344">6058 11229 47 0,'0'0'36'0,"0"0"2"16,0 0-1-16,2 18-15 16,-15-7-11-16,8 15-6 0,-3 1-1 15,2 11-1-15,-2 3-1 16,2 4-1-16,3 2-2 15,0-7-2-15,7 8-23 16,-9-23-2-16,16 0-8 16,-11-25-3-16</inkml:trace>
  <inkml:trace contextRef="#ctx0" brushRef="#br2" timeOffset="74195.2437">5933 11483 99 0,'-27'-6'40'16,"16"10"0"-16,-3-13-4 15,14 9-33-15,20-20-1 16,12-2-4-16,19 6-8 0,-1-18-23 16,20 7-7-16,0-9 0 15,6 11-2-15</inkml:trace>
  <inkml:trace contextRef="#ctx0" brushRef="#br2" timeOffset="75268.3051">6835 11186 64 0,'5'-14'38'16,"-5"14"-2"-16,-12-6-1 15,12 6-26-15,-12 15-2 16,2 5-2-16,0 1-1 15,-3 9-2-15,2 8 0 16,-1 6 0-16,-1 1 0 16,3 5 0-16,1-5 0 15,3-6-1-15,1-4 0 16,5-10 0-16,3-10-1 15,-3-15 0-15,15-8 1 16,-5-14-1-16,5-11 0 16,1-7 0-16,1-7 0 0,-2-5 0 15,-3 0 0-15,0 2 0 16,-4 5 1-16,-3 10-1 15,-4 6 1-15,-1 10-1 16,0 19 1-16,0 0-1 16,0 0 1-16,-1 17 0 15,4 2 0-15,6 6 0 16,5-3 0-16,8-3-1 15,10-7 1-15,6-8 0 16,8-8 0-16,2-9 0 16,4-7 0-16,-1-4 0 15,-6-2 0-15,-2-1 0 16,-11 5-1-16,-9 5 1 15,-8 9-1-15,-15 8 1 16,10 18-1-16,-18 8 0 0,-2 11 0 16,-5 6 0-16,4 8-1 15,-1 3-1-15,9 2-1 16,3-10-4-16,18 3-13 15,-7-26-20-15,21 1 0 16,-3-19-2-16,14-4 2 16</inkml:trace>
  <inkml:trace contextRef="#ctx0" brushRef="#br2" timeOffset="75622.3253">7568 11376 87 0,'-14'3'39'0,"14"-3"1"15,0 0-1-15,0 0-34 16,23-19-1-16,1 9-1 16,0 1-1-16,5 3 1 15,-4 3-1-15,-2 3-1 16,-7 7 1-16,-2 2-1 15,-13 6-1-15,-5 4 1 16,-8 5 0-16,-5 0-1 16,-5 3 0-16,-3 1 1 15,1 0-1-15,0-1 0 16,2-2 0-16,7-4 0 15,8-6-1-15,8-3 1 16,8-7-1-16,14-7-1 16,12-4-2-16,4-14-6 0,20 15-15 15,-13-22-16-15,15 4 1 16,-5-7-3-16,1 5 2 15</inkml:trace>
  <inkml:trace contextRef="#ctx0" brushRef="#br2" timeOffset="76136.3547">8060 11243 91 0,'15'-17'40'0,"10"7"0"16,-10-12-3-16,11 5-33 15,3 2-1-15,-1 5-1 16,-4 0 0-16,0 5 0 15,-6 5-1-15,-6 8 0 16,-3 7 0-16,-11 5 0 16,-1 10 0-16,-7 7-1 15,-1 4 0-15,1 8 1 16,2-1-1-16,4 2 0 15,6-5 0-15,10-6 1 16,8-9-1-16,11-11 1 16,7-12-1-16,6-14 1 15,0-13 1-15,1-13-1 16,-2-8 0-16,-6-10-1 0,-8-2 1 15,-9-2 0-15,-10 0 0 16,-6 6-1-16,-9 4 0 16,1 7 1-16,-4 8-1 15,-4 9 0-15,7 7-2 16,3 4-2-16,14 13-8 15,-12-3-15-15,30-1-16 16,-8 5 0-16,10 4 0 16,-1-5 0-16</inkml:trace>
  <inkml:trace contextRef="#ctx0" brushRef="#br2" timeOffset="76486.3748">8890 11349 74 0,'-20'28'43'16,"-4"-12"0"-16,15 4 0 16,0-16-18-16,9-4-22 15,16-2-1-15,6-1-1 16,2-2 0-16,4-1 0 15,1 4 0-15,-1 0-1 16,-5 3 0-16,-9 8 1 16,-12 5 0-16,-7 9-1 15,-10 2 1-15,-10 7-1 16,0 0 1-16,-4 0-1 0,3 0 1 15,4-4-1-15,11-7-1 16,11-9 0-16,16-7-3 16,11-12-3-16,25 2-8 15,-8-20-11-15,28 9-11 16,-9-13-6-16,13 3 0 15,-5-7 0-15</inkml:trace>
  <inkml:trace contextRef="#ctx0" brushRef="#br2" timeOffset="76644.3838">9495 11504 110 0,'-18'17'44'0,"-9"-12"0"16,8 3-2-16,7-8-42 16,-3-4-3-16,15 4-5 15,-22-11-9-15,22 11-11 0,-15 7-15 16,3 1 0-16,-11-4-1 15,-8 10 2-15</inkml:trace>
  <inkml:trace contextRef="#ctx0" brushRef="#br2" timeOffset="77643.4409">1655 12594 67 0,'-3'-15'38'15,"3"15"-1"-15,-14 3 1 16,14-3-32-16,-19 17-1 15,12 1 0-15,-2 2-2 16,0 11 0-16,3 8-1 16,0 6 0-16,1 5-1 15,4 7 1-15,1 0-1 16,4 0 0-16,-1-8-1 15,1-4 1-15,0-12-1 16,1-9 1-16,-5-24-1 16,0 0 0-16,7-18 1 15,-8-11-1-15,-2-14 0 16,1-5 1-16,-1-9-1 0,0-6 0 15,1-5 0-15,3 1-1 16,3 4 1-16,3 4 0 16,3 8 0-16,5 7 0 15,2 11 0-15,8 9 0 16,3 11 0-16,2 9 1 15,3 10-1-15,1 7 1 16,-2 3 0-16,1 6 0 16,-5 3 0-16,-11 3-1 15,-8 1 1-15,-10 2 0 16,-12 1 0-16,-11-1-1 15,-10-1 0-15,-10-3-1 16,1-3-1-16,-3-6-1 16,8 3-5-16,-1-16-13 15,26 11-11-15,0-15-7 0,23 7-3 16,8-10 2-16</inkml:trace>
  <inkml:trace contextRef="#ctx0" brushRef="#br2" timeOffset="77890.4551">2233 12860 69 0,'-10'11'40'0,"-10"-2"-1"16,6 15 2-16,-14-5-26 15,11 14-11-15,-4 1 0 16,9 4-2-16,3 1-1 0,8 0-1 16,7-8-2-16,10-12-3 15,21 0-16-15,-8-32-17 16,19-2-2-16,-4-22 0 15,8-3 0-15</inkml:trace>
  <inkml:trace contextRef="#ctx0" brushRef="#br2" timeOffset="78011.462">2226 12558 76 0,'-38'-6'31'0,"2"5"-29"16,17 3-2-16,19-2-35 15,0 0-2-15</inkml:trace>
  <inkml:trace contextRef="#ctx0" brushRef="#br2" timeOffset="78394.4839">2823 12682 97 0,'-12'3'39'0,"12"-3"-1"15,0 0-11-15,21-15-25 16,4 2-2-16,6 0-2 15,7 3-1-15,1-4-2 16,12 12-29-16,-15-6-1 16,1 12-3-16,-14 0-1 15</inkml:trace>
  <inkml:trace contextRef="#ctx0" brushRef="#br2" timeOffset="78574.4942">2756 12915 91 0,'0'0'39'15,"0"19"-1"-15,17-30 0 16,18 2-37-16,9-2-3 16,11-10-6-16,22 7-27 15,-7-8-2-15,8 5-1 16,-6-2-2-16</inkml:trace>
  <inkml:trace contextRef="#ctx0" brushRef="#br2" timeOffset="80394.5983">3720 12490 45 0,'0'0'35'0,"-6"-19"1"16,6 19 0-16,-18-14-14 16,7 12-17-16,-7 3-2 15,2 7 0-15,-5 5 0 16,3 11 0-16,-3 5-1 15,3 10 1-15,1 5-1 16,3 10 0-16,2 2-1 16,9 4 0-16,5-4 0 15,9-4 0-15,7-7-1 16,5-10 1-16,4-15 0 15,7-13 1-15,-3-16 0 16,7-16 0-16,-4-15-1 0,-2-10 1 16,-3-10-1-1,-6-1 1-15,-5-3-1 0,-9 7-1 16,-6 2 1-16,-11 14-1 15,-7 10 0-15,-3 13 1 16,-10 14-2-16,0 7 0 16,4 11-2-16,-2 3-2 15,15 15-11-15,-2-15-21 16,25 7-3-16,2-11-1 15,20-1 1-15</inkml:trace>
  <inkml:trace contextRef="#ctx0" brushRef="#br2" timeOffset="80543.6068">4285 12704 76 0,'-19'8'31'0,"9"0"-23"16,-2-9-7-16,6-11-38 15,4-7 0-15</inkml:trace>
  <inkml:trace contextRef="#ctx0" brushRef="#br2" timeOffset="80895.6269">4504 12519 61 0,'-28'18'39'0,"5"14"-2"15,-4 1 2-15,10 12-28 16,-4 0-5-16,10 8 0 16,7-4-2-16,9 0 0 15,9-9-2-15,13-7 1 16,5-15-2-16,15-14 0 15,4-14 0-15,4-13 0 16,-1-9-1-16,-6-10 0 16,-7-5 0-16,-13-4 0 15,-9 4-1-15,-16 1 0 16,-17 8-1-16,-12 4-1 15,-2 11-1-15,-5 1-1 16,7 20-12-16,-6-9-19 0,16 11-2 16,5-4 0-16,24 4 0 15</inkml:trace>
  <inkml:trace contextRef="#ctx0" brushRef="#br2" timeOffset="81145.6412">5078 12471 81 0,'-11'23'41'0,"-13"-7"-3"16,13 9 1-16,-14-6-34 16,17 1-1-16,7-4-1 15,12-2 0-15,7-6-1 16,15-5 0-16,8-7-2 15,9-7 0-15,10-6-3 0,4-8-2 16,13 4-17-16,-16-18-18 16,3 5 0-16,-13-11-1 15,-7 8 1-15</inkml:trace>
  <inkml:trace contextRef="#ctx0" brushRef="#br2" timeOffset="81286.6493">5357 12407 93 0,'-45'69'41'16,"0"-3"0"-16,17 9-2 15,0-7-38-15,18-10-3 16,20 1-8-16,2-24-27 16,25-1-2-16,7-16-2 15,19-8-1-15</inkml:trace>
  <inkml:trace contextRef="#ctx0" brushRef="#br2" timeOffset="81699.6729">5999 12441 63 0,'0'0'37'0,"-15"-5"-2"15,-7 11 0-15,8 20-29 16,-6 4-2-16,2 11-1 16,-4 8-2-16,2 6 0 15,0 2-1-15,0-4-2 16,5-1-3-16,-6-20-16 15,15 0-13-15,-3-18-1 0,9-14-2 16,0 0 1-16</inkml:trace>
  <inkml:trace contextRef="#ctx0" brushRef="#br2" timeOffset="81857.682">5810 12657 58 0,'-6'-16'40'16,"6"16"-1"-16,0 0 1 16,0 0-18-16,0 0-16 15,31 8-2-15,-4-5-4 16,12-3-2-16,17 8-15 15,-2-15-21-15,16 5-2 16,-5-7-1-16,5 3 0 16</inkml:trace>
  <inkml:trace contextRef="#ctx0" brushRef="#br2" timeOffset="82225.703">6532 12382 82 0,'-21'12'40'16,"-10"3"-2"-16,2 18 3 15,-12 7-37-15,7 6-1 16,2 2 0-16,7 8 0 15,6-5 0-15,13-1-1 16,12-8 0-16,15-12-1 16,15-15 0-16,10-12-1 0,11-12 1 15,6-13-1-15,-2-8 1 16,-4-10-1-16,-9-4 1 15,-9-5 0-15,-16 2-1 16,-14 3 0-16,-11 5-2 16,-12 2 0-16,-5 12-5 15,-11-9-13-15,15 22-19 16,-9-6-2-16,13 11-1 15,11 7 0-15</inkml:trace>
  <inkml:trace contextRef="#ctx0" brushRef="#br2" timeOffset="82555.7219">6869 12057 63 0,'0'-17'41'0,"16"12"-1"16,-1 0 1-16,14 18-22 16,-4-2-13-16,12 8-1 15,4 2-1-15,3 14 0 16,-3 4-1-16,-1 8 0 15,-7 6-2-15,-5 11 0 16,-13 5 0-16,-9 9-1 16,-12 5-1-16,-9 2 1 0,-11 0-2 15,-9-7-2-15,2-2-2 16,-12-23-12-16,18 2-18 15,-5-27-6-15,12-11-2 16,1-23 1-16</inkml:trace>
  <inkml:trace contextRef="#ctx0" brushRef="#br2" timeOffset="83171.7571">3636 12130 52 0,'-16'6'36'16,"-6"20"-1"-16,-8 7-7 15,-1 29-9-15,-10 13-11 16,5 25-1-16,0 8-2 16,8 14 0-16,8 0-1 0,16-1-2 15,13-12-2-15,18-16-4 16,27-13-29-16,9-27-3 15,27-11-4-15,12-25-1 16</inkml:trace>
  <inkml:trace contextRef="#ctx0" brushRef="#br2" timeOffset="83733.7893">7667 12316 72 0,'0'0'38'0,"1"19"0"16,-13 4-1-16,3 25-33 16,-14 1-3-16,-1 12 0 15,0 5-1-15,3 5 0 16,3 1-2-16,6-12-5 15,17 2-24-15,0-26-6 16,12-7 0-16,-1-20 0 16</inkml:trace>
  <inkml:trace contextRef="#ctx0" brushRef="#br2" timeOffset="83900.7988">7551 12707 83 0,'-32'-19'41'16,"15"10"-1"-16,-2-14-7 15,21 10-26-15,8-3-3 16,19-1-1-16,17-1-6 15,4-16-21-15,20 12-16 16,1-10 1-16,11 6-2 16,-5-5 1-16</inkml:trace>
  <inkml:trace contextRef="#ctx0" brushRef="#br2" timeOffset="84350.8246">8783 11802 69 0,'-21'20'38'0,"-16"1"-5"16,0 24 1-16,-21 2-22 15,6 23-4-15,-9 7-1 16,13 12-2-16,0 4-1 16,15 5-1-16,11 0-1 15,21-4-1-15,20-7-1 16,19-17-2-16,24-2-5 15,3-26-24-15,25-3-10 0,3-15 0 16,8-5-1-16</inkml:trace>
  <inkml:trace contextRef="#ctx0" brushRef="#br2" timeOffset="87191.9871">9139 12197 39 0,'0'0'34'0,"-15"-6"3"16,0 5-2-16,0 11-17 15,-14-3-13-15,10 12 1 16,-8-2 0-16,3 15 0 0,-4 2-1 15,7 10 0-15,0 0-2 16,8 6-1-16,9-4 0 16,8-2-1-16,14-9 0 15,11-10-1-15,10-11 1 16,11-14-1-16,4-14 1 15,8-13 0-15,-7-8 0 16,0-10 1-16,-10-7-1 16,-11 0 0-16,-15-2 0 15,-12 5 0-15,-16 6-1 16,-15 8 0-16,-8 11 0 15,-8 6-1-15,0 11-1 16,2 6-1-16,10 14-4 16,3-11-22-16,26 12-11 0,-1-14 1 15,37 23-2-15</inkml:trace>
  <inkml:trace contextRef="#ctx0" brushRef="#br2" timeOffset="87373.9975">9777 12394 83 0,'-10'15'41'16,"-4"-17"-3"-16,4 1 1 16,-3-10-38-16,4-5-7 15,21 8-23-15,-5-9-10 16,11 2 1-16,3-5-2 15</inkml:trace>
  <inkml:trace contextRef="#ctx0" brushRef="#br2" timeOffset="87693.0157">10219 12109 53 0,'0'0'39'0,"-16"-10"0"16,2 24 1-16,-14-6-19 15,2 22-14-15,-6 8-1 16,8 13 1-16,-4 0-3 15,8 11 1-15,7-5-2 16,10-4 0-16,14-9-1 16,11-11-1-16,15-16 1 15,9-15-1-15,9-14 0 16,4-15-2-16,-3-11 2 0,-3-13-1 15,-7-3 1-15,-11-5-2 16,-15 2 1-16,-13 1-3 16,-10 7 0-16,-14 8-2 15,-4 12 0-15,-14 4-7 16,16 24-22-16,-15-6-7 15,13 14 0-15,0-3-1 16</inkml:trace>
  <inkml:trace contextRef="#ctx0" brushRef="#br2" timeOffset="88326.0519">10636 12114 63 0,'-7'-19'38'16,"19"-1"0"-16,7-7 0 0,14 4-27 16,11-9-9-16,2 4-1 15,5 2 1-15,0 9 0 16,-7 6 0-16,-6 11 0 15,-11 7-1-15,-8 11 1 16,-15 8-1-16,-10 5 0 16,-10 2 0-16,-6 8 1 15,-4-3 0-15,-1-3-1 16,4-5 0-16,3-5 1 15,11-10-2-15,9-15 1 16,16 8 0-16,12-15-1 16,8-4 0-16,7-1 0 0,-2 0 1 15,2 7-1 1,-7 7 1-16,-10 10 0 0,-13 13 0 15,-14 8 0-15,-13 5 0 16,-12 7 1-16,-5 0-1 16,-2-4 0-16,2-4-3 15,4-10-1-15,18-7-8 16,9-20-30-16,9-10 1 15,17-16-1-15,18-7-1 16</inkml:trace>
  <inkml:trace contextRef="#ctx0" brushRef="#br2" timeOffset="88625.069">11459 12039 93 0,'-24'17'39'16,"-5"-4"3"-16,7 12-6 15,3-7-34-15,1 0 0 16,7-2 0-16,13 1 0 15,7-2-1-15,12-2 0 16,8-1 0-16,4-1 0 16,6 3 0-16,3 2 0 15,-2 3-1-15,-6 2 1 16,-5 5 0-16,-11 3 0 15,-3 0-1-15,-6 3 2 16,-8-2-2-16,-5-1 1 16,-3-5-2-16,-2-6-1 15,0-3-3-15,-6-22-20 16,15 7-16-16,-7-10-1 0,10-4 0 15,-2-15-1-15</inkml:trace>
  <inkml:trace contextRef="#ctx0" brushRef="#br2" timeOffset="88799.079">11478 11987 102 0,'-16'-9'42'0,"0"1"2"16,16 8-2-16,18 2-39 15,3-3-3-15,13 0-3 16,9-2-2-16,16 11-11 15,-6-11-25-15,24 9 0 16,-10-5-1-16,13 8-1 16</inkml:trace>
  <inkml:trace contextRef="#ctx0" brushRef="#br2" timeOffset="89137.0983">12456 11994 80 0,'0'0'40'0,"0"0"0"16,-16 18 0-16,-13 8-36 16,-1 7-2-16,-6 10 0 15,-6 9 0-15,-10 7 0 16,1 2-1-16,1 2-2 15,4-8-2-15,11 0-3 16,2-29-13-16,22-2-21 16,11-24 0-16,15 3 0 15,6-23 0-15</inkml:trace>
  <inkml:trace contextRef="#ctx0" brushRef="#br2" timeOffset="89302.1078">12175 12231 88 0,'-13'-23'42'0,"-10"0"0"0,8 16 0 15,-5 2-33-15,20 5-4 16,-4 16-1-16,23-1-2 15,12-1-2-15,14-2-2 16,17 4-4-16,0-17-20 16,23 12-15-16,-2-13-2 15,11 4 0-15,-5-8-1 16</inkml:trace>
  <inkml:trace contextRef="#ctx0" brushRef="#br2" timeOffset="89947.1447">13024 11967 79 0,'15'-7'40'16,"0"-3"-1"-16,9 4 0 16,4-5-36-16,12-1-1 15,1 4 1-15,1 1 0 16,-3 3-1-16,-2 6 0 15,-9 5 0-15,-8 8-1 16,-12 7 1-16,-13 8-1 16,-16 7 0-16,-9 8 1 0,-8 4-1 15,-4 2 0-15,-2-1 1 16,5-2-1-16,9-8 0 15,10-2 0-15,15-10 0 16,13-11 0-16,18-7-1 16,14-10-2-16,14-4-1 15,5-18-11-15,23 13-22 16,-10-14-6-16,8 7 1 15,-7-10-3-15</inkml:trace>
  <inkml:trace contextRef="#ctx0" brushRef="#br2" timeOffset="90121.1546">13813 12220 96 0,'-18'11'41'16,"-3"-11"1"-16,11 4-2 15,-1-4-40-15,11-13-4 16,14 11-10-16,-3-17-26 15,13 8 0-15,-2-11-1 16,15 5 0-16</inkml:trace>
  <inkml:trace contextRef="#ctx0" brushRef="#br2" timeOffset="90309.1654">14145 11970 88 0,'0'0'40'0,"-15"26"2"0,-7-4-1 15,11 16-37 1,-5 7-1-16,4 5 0 0,-1 4-1 15,6 5-1-15,5-4-2 16,6-9-3-16,17 8-26 16,-7-24-10-16,14-3-2 15,-1-19 0-15</inkml:trace>
  <inkml:trace contextRef="#ctx0" brushRef="#br2" timeOffset="90909.1997">14440 11585 81 0,'5'-11'41'16,"12"13"0"-16,-2-3 0 16,12 14-35-16,1 0 0 15,10 11 0-15,-1 4-2 16,3 11 1-16,-7 6-2 15,-2 8-2-15,-10 3 1 16,-8 11-2-16,-13 1 1 16,-10 5-2-16,-12-1 1 0,-9-3-2 15,-4-4 1-15,-6-9-2 16,5-4-5-16,-8-25-20 15,20 2-15-15,-1-21 1 16,14-6-2-16,0-14 1 16</inkml:trace>
  <inkml:trace contextRef="#ctx0" brushRef="#br2" timeOffset="91983.2611">1799 13781 57 0,'1'-30'37'15,"3"13"-1"-15,-8-3-1 16,4 20-26-16,-6-11-3 16,6 11-2-16,-1 25 0 15,2 5 0-15,-1 7-2 16,4 10 1-16,-1 8-2 0,0 3 0 15,1 4-1-15,2-4 0 16,-4-2 1-16,3-9-2 16,-4-7 2-16,2-10-2 15,-2-9 1-15,-2-12 1 16,1-9-1-16,-3-10 0 15,2-14 1-15,-2-7 0 16,2-13-1-16,4-9 1 16,0-13 0-16,4-7 0 15,5-5 0-15,3 2 0 16,2 2 0-16,2 5-1 15,-2 10 0-15,3 9 0 16,-2 13 1-16,-3 16 0 16,0 11-1-16,-2 14 1 15,-3 9 0-15,-1 10 0 0,-5 9-1 16,0 7 1-16,-8 6 0 15,1 5-1-15,-8-2 0 16,-2-1 0-16,-3-3-1 16,-2-8-1-16,3-5-3 15,-4-13 0-15,13 3-10 16,-9-22-20-16,15 1-2 15,12-9-2-15,8 0 1 16</inkml:trace>
  <inkml:trace contextRef="#ctx0" brushRef="#br2" timeOffset="92203.2737">2363 13875 80 0,'0'0'37'0,"-5"26"1"16,-8-13-5-16,6 15-29 15,-5 3-1-15,4 6-1 16,1 3-1-16,3-2-2 16,9-2-1-16,4-12-5 15,22-2-31-15,-7-21 0 16,10-8-2-16,2-19 3 15</inkml:trace>
  <inkml:trace contextRef="#ctx0" brushRef="#br2" timeOffset="92337.2814">2446 13573 74 0,'-22'-3'35'0,"22"3"-29"16,0 0-6-16,19 5-36 15,14-13 0-15</inkml:trace>
  <inkml:trace contextRef="#ctx0" brushRef="#br2" timeOffset="92553.2937">3078 13736 83 0,'-29'13'42'0,"15"-1"-1"15,14-12-1-15,4-12-37 16,21-2-3-16,7-3-2 15,10 5-5-15,-5-6-30 16,13 12-1-16,-12-2-1 16,0 14-2-16</inkml:trace>
  <inkml:trace contextRef="#ctx0" brushRef="#br2" timeOffset="92721.3033">3050 13972 93 0,'-12'15'42'16,"12"-15"-2"-16,0 0 0 0,34-20-40 15,2 1-3-15,18 4-5 16,1-13-29-16,27 10-1 16,1-8-2-16,24 11-1 15</inkml:trace>
  <inkml:trace contextRef="#ctx0" brushRef="#br2" timeOffset="93251.3337">5364 13551 76 0,'-11'-23'40'15,"-15"-5"-1"-15,4 12-2 16,-9-2-32-16,1 9-1 16,-7 8-1-16,0 10-1 15,-3 13 1-15,1 16 0 16,2 11-1-16,7 13 1 15,4 6-1-15,11 4 0 16,7-2-1-16,18 0 1 0,15-13-2 16,15-15 0-16,17-15 0 15,14-18 0-15,10-18 0 16,5-13 1-16,-3-15 0 15,-10-10-1-15,-12-6 1 16,-15-4 0-16,-23 2-1 16,-23 0-1-16,-22 7 0 15,-17 4-1-15,-8 6-1 16,-9 3-1-16,4 12-3 15,-5-5-10-15,28 26-18 16,-6-4-5-16,23 10-2 16,12-4 0-16</inkml:trace>
  <inkml:trace contextRef="#ctx0" brushRef="#br2" timeOffset="93953.3738">7766 13367 58 0,'5'-16'40'0,"-5"16"-1"15,11-4 1-15,-11 4-32 16,0 30-5-16,0 3 0 16,-4 6-1-16,1 14 1 15,-4 6-3-15,-1 3 1 0,3 3-4 16,-6-13-8-16,11 3-27 15,-6-15-1-15,6-6-1 16,-1-20 0-16</inkml:trace>
  <inkml:trace contextRef="#ctx0" brushRef="#br2" timeOffset="94137.3843">7607 13606 94 0,'-2'17'42'0,"12"-16"1"15,18 10-6-15,5-13-36 16,15-9-3-16,14 3-3 0,2-14-26 16,18 8-11-16,0-9 1 15,13 8-3-15</inkml:trace>
  <inkml:trace contextRef="#ctx0" brushRef="#br2" timeOffset="103228.9043">8976 13322 42 0,'-4'-11'34'16,"4"11"-1"-16,-20-15-1 15,7 18-24-15,-14-3-1 16,8 12-1-16,-13-2 0 15,7 12 0-15,-7 0-2 16,4 9 0-16,2 0-2 16,7 10 0-16,1 2 0 15,10 6 0-15,8 2-2 0,9 0 2 16,9-1-2-16,6-6 1 15,10-10-1-15,7-12 1 16,8-14 0-16,7-13 0 16,-2-18 0-16,3-12 0 15,-3-13 0-15,-4-5 0 16,-9-4 0-16,-8 1 0 15,-13 0 0-15,-10 9-1 16,-13 5 0-16,-10 10 0 16,-9 9 1-16,-7 9-1 15,-6 7-1-15,1 4 0 16,5 7-4-16,-1-7-11 15,30 3-24-15,-14 13 2 16,14-13-3-16,24 9 1 16</inkml:trace>
  <inkml:trace contextRef="#ctx0" brushRef="#br2" timeOffset="103420.9153">9596 13534 82 0,'-13'24'42'0,"-9"-13"-1"15,7-2-1-15,-6-8-40 16,9-7-3-16,12 6-15 16,-2-14-22-16,12 2 0 15,-2-6-2-15,10 5 1 16</inkml:trace>
  <inkml:trace contextRef="#ctx0" brushRef="#br2" timeOffset="123199.0466">11812 13108 65 0,'-9'3'40'0,"-3"-8"-3"0,12 5-1 15,-14-18-26-15,21 4-5 16,7-8-1-16,9 2-1 15,6-7-1-15,9 3-1 16,3 2 0-16,1 2 0 16,-4 8 0-16,-5 8-1 15,-11 11 1-15,-8 11-1 16,-16 12 1-16,-13 5-1 15,-10 9 0-15,-9 5 1 16,-2 0-1-16,-1 0 0 16,3-4 0-16,8-7-1 15,12-8 2-15,14-10-2 16,15-10 1-16,15-7 0 15,11-6-1-15,8-7 1 16,5 1 0-16,0 3 1 0,-6 4-1 16,-9 7 1-16,-12 12-1 15,-17 11 0-15,-16 8 0 16,-13 11 0-16,-9 3 1 15,-6-1-2-15,1-2 0 16,4-8-2-16,10 0-6 16,5-27-29-16,27-5 1 15,3-22-3-15,23-10 0 16</inkml:trace>
  <inkml:trace contextRef="#ctx0" brushRef="#br2" timeOffset="123538.066">12576 13064 81 0,'0'0'39'16,"-23"-3"-1"-16,23 3 2 16,-22 18-38-16,14-2 1 15,-5 3-1-15,8 5-1 16,-5 2 0-16,9 1 0 15,4-1 0-15,8-1 0 16,8-5 0-16,3 2 0 16,8-7-1-16,6 3 1 15,2-1-1-15,-2 1 0 16,-5 3 0-16,-4 4 0 15,-8 4 0-15,-8 2-1 16,-11 9 2-16,-9-5-2 16,-5 0 1-16,-6-2-1 0,1-4-2 15,0-16-4-15,14 0-30 16,-6-26-1-16,15-6 0 15,0-19-2-15</inkml:trace>
  <inkml:trace contextRef="#ctx0" brushRef="#br2" timeOffset="123703.0754">12687 13087 90 0,'-29'-10'41'16,"10"15"1"-16,-1-1-2 16,20-4-34-16,0 0-3 15,25 11-2-15,13-13-2 16,11-13-6-16,20 8-31 0,-2-15-2 15,19 6 1-15,-4-10-3 16</inkml:trace>
  <inkml:trace contextRef="#ctx0" brushRef="#br2" timeOffset="125603.1841">1984 14899 43 0,'2'-19'36'16,"-2"19"0"-16,0 0-1 15,0 0-29-15,0 0-2 16,0 0 0-16,-2 27-1 15,3-2 1-15,0 12-3 16,-1 10 1-16,1 12-1 16,2 8 1-16,-2 2-2 15,0 5 1-15,3-4-1 16,0-7-1-16,0-10 1 0,0-11-1 15,2-15 1-15,1-16 0 16,-7-11-1-16,14-26 1 16,-5-13-1-16,-3-13 2 15,2-11-1-15,0-8 1 16,3-11-1-16,-3-3 0 15,1-2 1-15,4 2 1 16,2 4-1-16,0 7 1 16,5 11 0-16,3 9 0 15,1 11-1-15,4 17 2 16,-1 15-3-16,-1 17 1 15,-4 15-2-15,-4 14 1 16,-9 12-1-16,-8 9 0 16,-10 10 0-16,-10 4 0 0,-7 3 0 15,-9-2-1-15,-2-5 2 16,0-9-2-16,5-12-1 15,1-17-3-15,17-2-14 16,4-31-16-16,10 5-1 16,21-34 0-16,12 6-1 15</inkml:trace>
  <inkml:trace contextRef="#ctx0" brushRef="#br2" timeOffset="125836.1974">2598 15167 44 0,'9'16'35'0,"-9"-16"2"0,3 27-2 16,-10-7-30-16,7 8 0 15,-5 6-3-15,3 7 1 16,-4 4-2-16,5-1-2 15,1-1-1-15,2-13-4 16,12 1-20-16,-1-30-10 16,11-10 0-16,-1-26-1 15</inkml:trace>
  <inkml:trace contextRef="#ctx0" brushRef="#br2" timeOffset="125980.2056">2695 14846 45 0,'-37'-5'36'0,"0"3"2"16,12 9-4-16,6 3-25 15,19-10-40-15,0 0-4 16,29 0-3-16,12-5 0 16</inkml:trace>
  <inkml:trace contextRef="#ctx0" brushRef="#br2" timeOffset="126197.218">3208 14974 40 0,'-13'3'39'16,"13"-3"1"-16,0 0-3 0,18-22-18 16,8 7-20-16,6-4-2 15,9 9-7-15,-6-2-26 16,6 11-1-16,-11-2-2 15,-3 14 1-15</inkml:trace>
  <inkml:trace contextRef="#ctx0" brushRef="#br2" timeOffset="126348.2267">3160 15224 61 0,'-14'1'39'0,"14"-1"-1"15,18-10-1-15,11-16-49 16,19 7-24-16,4-11-1 0,15 4-3 15,9-8 1-15</inkml:trace>
  <inkml:trace contextRef="#ctx0" brushRef="#br2" timeOffset="127149.2725">4555 14788 31 0,'-7'-17'36'15,"-2"6"2"-15,-9-3-1 16,1 11-25-16,-11-2-5 16,1 12-2-16,-8 4-1 15,1 9-2-15,-6 7 0 0,4 10-1 16,-1 9 1-16,8 5-1 15,3 2 0-15,11 4-1 16,11-1 1-16,17-7 0 16,12-7-1-16,16-9 1 15,14-15-1-15,14-16 0 16,10-16 0-16,5-18 0 15,1-13 1-15,-8-8-1 16,-8-8 0-16,-14-5 3 16,-16 5-1-16,-22 4-1 15,-18 10 0-15,-20 8-1 16,-15 13-2-16,-15 1-3 15,10 17-30-15,-12-5-4 16,14 10 0-16,1-8-1 0</inkml:trace>
  <inkml:trace contextRef="#ctx0" brushRef="#br2" timeOffset="127316.2821">5167 14809 72 0,'-16'19'36'0,"0"-8"-35"16,-1-10-3-16,4-7-40 16,-5-4 2-16</inkml:trace>
  <inkml:trace contextRef="#ctx0" brushRef="#br2" timeOffset="129319.3966">6868 14854 40 0,'-11'-10'39'0,"17"-1"0"16,8-14-1-16,19-1-30 15,6-4-5-15,7 1 3 16,6 1-2-16,-2 9 2 15,-5 3-3-15,-5 10 0 16,-11 9 0-16,-10 7-2 16,-14 9-1-16,-11 10 1 15,-8 7-1-15,-10 1-1 0,-1 3 0 16,-4-3-1-16,3-2 0 15,8-8 1-15,11-5 1 16,11-11-1-16,12-8 1 16,13-6 0-16,6-3 1 15,3-2 0-15,1 2 0 16,-2 5 0-16,-8 8 0 15,-10 8 1-15,-12 9-1 16,-10 10 0-16,-11 1-1 16,-6 7 1-16,-2-3-2 15,-2-3-1-15,5-9-2 16,2-15-6-16,17-12-28 15,0 0-1-15,34-28-2 16,-7-11 2-16</inkml:trace>
  <inkml:trace contextRef="#ctx0" brushRef="#br2" timeOffset="129649.4155">7701 14689 70 0,'-18'-6'40'0,"6"11"0"15,-13-2-1-15,8 7-36 16,-4 3 0-16,6 7-1 15,3 2-1-15,2 1-1 16,8 2 1-16,10-1-1 16,3-2 0-16,10-2-1 15,11-5 1-15,6-5 0 16,2-4 0-16,7 0 0 0,-1-2 0 15,-5 3 0-15,-6 4 0 16,-7 5 1-16,-13 6-1 16,-9 7 0-16,-12 4 0 15,-5 0 0-15,-9 3-1 16,-4-5-1-16,2 2-3 15,-8-22-20-15,16 5-13 16,-3-20-2-16,17 4-1 16,-5-33 0-16</inkml:trace>
  <inkml:trace contextRef="#ctx0" brushRef="#br2" timeOffset="129815.425">7730 14693 81 0,'-17'-5'42'0,"17"5"1"16,0 0-2-16,0 0-37 15,21 3-6-15,7-17-4 16,27 4-33-16,-7-11-1 16,21 4-2-16,-1-10 0 15</inkml:trace>
  <inkml:trace contextRef="#ctx0" brushRef="#br2" timeOffset="130255.4502">8483 14588 55 0,'15'-27'40'0,"-7"0"-2"16,2 16 2-16,-10 11-34 15,0 0-1-15,-7 22-2 0,5 9 1 16,-7 11-2-16,3 11-2 15,0 9 1-15,0 9-1 16,1 2-1-16,2 6 0 16,2-3-2-16,2-8-2 15,13-2-4-15,-8-28-11 16,15 0-18-16,2-27-2 15,13-10 1-15,1-22 1 16</inkml:trace>
  <inkml:trace contextRef="#ctx0" brushRef="#br2" timeOffset="130528.4658">8932 14695 66 0,'-33'-10'41'16,"-3"18"-1"-16,-8 2 0 15,1 16-34-15,0 1-2 16,5 3-2-16,3 0-1 15,6 0 0-15,9-4 0 16,11 0 0-16,9-6 0 16,14-2-1-16,7-7 1 15,7-3 0-15,7-2 0 16,4-3-1-16,5-1 0 15,-1-1-1-15,3 2-2 16,-3-5-3-16,7 15-20 16,-12-16-14-16,7 9 0 15,-10-9-2-15,9 3 1 0</inkml:trace>
  <inkml:trace contextRef="#ctx0" brushRef="#br2" timeOffset="130973.4912">9301 14827 69 0,'-27'-2'42'0,"0"10"-2"16,-9-1 2-16,10 12-38 16,-8 2 0-16,4 7-1 15,1 1-1-15,6 4 0 16,9-4 0-16,5 0-1 15,11-10-1-15,10-7 1 16,8-11-1-16,7-9 0 0,5-8 0 16,6-9 0-1,-1-3 0-15,-1-4 1 0,-2-1-1 16,-6 3 0-16,-5 6 0 15,-7 6 0-15,-4 7 0 16,-12 11 0-16,14 7 0 16,-12 14 0-16,-1 12 0 15,1 13 0-15,-1 11-1 16,-2 8 2-16,-1 7-1 15,-2 3 0-15,-4-1 0 16,-5-3 0-16,-6-6 1 16,-5-10-1-16,-5-12 0 15,-4-14-1-15,-2-14-1 16,-2-17-2-16,9-5-6 15,-6-33-23-15,20 4-7 0,-1-23-2 16,15-5 0-16</inkml:trace>
  <inkml:trace contextRef="#ctx0" brushRef="#br2" timeOffset="131708.5333">9880 14883 59 0,'0'0'39'16,"7"13"-1"-16,-7-13 2 15,-19 27-37-15,10-9-1 16,0 9 0-16,-2 1 0 15,1 6 0-15,-1-4 1 16,3 4-1-16,2-7 0 0,1 1-1 16,2-10 0-16,6-6 0 15,-3-12 0-15,10-1-1 16,-1-10 0-16,4-8 1 15,1-4-1-15,2-6 0 16,-1-6 1-16,4 1-1 16,-4 0 1-16,0 2-1 15,-1 3 1-15,-4 5-1 16,-1 8 1-16,-9 16 0 15,13-11 0-15,-13 11 0 16,4 20-1-16,-2-3 1 16,2 3 0-16,1 1-1 15,6-5 1-15,4-4 0 16,6-6-1-16,9-8 1 15,4-7 0-15,7-9 0 0,3-1 0 16,-2-3 0-16,-2 1 0 16,-3 4-1-16,-8 3 1 15,-8 11 0-15,-9 7-1 16,-6 10 1-16,-8 9-1 15,-5 9 0-15,-1 3-1 16,-1 5-1-16,2 5-2 16,-2-9-7-16,22 11-18 15,-9-20-13-15,17-3 1 16,2-21-2-16</inkml:trace>
  <inkml:trace contextRef="#ctx0" brushRef="#br2" timeOffset="132309.5677">10952 14901 49 0,'0'-14'39'16,"0"14"-1"-16,-7-17 0 15,7 17-29-15,-20-1-5 16,6 2 1-16,-6 0-1 15,3 6 0-15,-3 1-1 16,6 1 1-16,-1 2-2 16,6 4 0-16,3-3-1 15,7 3 0-15,6-1-1 0,5 0 1 16,5 0-1-16,6 3 1 15,-2-1-1-15,3 3 1 16,-3-1 0-16,-2 6 0 16,-11 3-1-16,-1 3 2 15,-10-1-2-15,-6-1 1 16,-4 1-2-16,0-6 0 15,1-3-4-15,-2-20-7 16,14 0-28-16,0-13-1 16,15-4-1-16,1-20 0 15</inkml:trace>
  <inkml:trace contextRef="#ctx0" brushRef="#br2" timeOffset="132497.5784">11184 14703 79 0,'0'0'42'0,"0"0"-3"16,0 0 2-16,14-4-42 16,6-3-1-16,12 4-5 15,-4-11-31-15,16 7-1 16,2-8-1-16,9 5 0 15</inkml:trace>
  <inkml:trace contextRef="#ctx0" brushRef="#br2" timeOffset="132684.5891">11863 14312 73 0,'-28'8'42'0,"13"10"-2"15,-9 4 0-15,8 4-37 16,-3 16-3-16,-1 3-3 15,16 12-34-15,-13-4-2 16,14 6-3-16,-1-9 1 16</inkml:trace>
  <inkml:trace contextRef="#ctx0" brushRef="#br2" timeOffset="133330.6261">12085 15051 57 0,'0'0'40'0,"0"0"0"16,3-16 0-16,16 10-34 16,8-7-2-16,11 3 0 15,9-6-1-15,10 3 0 16,9-1-2-16,5 3 1 15,10-3-1-15,3 3-1 16,5 2 1-16,6 4-1 16,3 0 0-16,5 3 0 15,2-2 0-15,4 1 0 0,8-2 0 16,0 0 0-16,2-1 0 15,4-4 0-15,-2-4-1 16,-1 2 3-16,-3-4-2 16,-4 3 1-16,-12 3-1 15,-11 1 2-15,-16 5-3 16,-16 5 1-16,-15 7-2 15,-18 1-2-15,-16 7 0 16,-20-4-6-16,1 16-20 16,-27-16-10-16,0 8 0 15,-13-11 1-15</inkml:trace>
  <inkml:trace contextRef="#ctx0" brushRef="#br2" timeOffset="133938.6608">12688 14705 42 0,'-26'-2'33'16,"7"7"3"-16,-9-6-11 15,6 17-17-15,-15-5 1 16,7 11-1-16,-13-7 1 16,6 10-3-16,-10-7 0 15,3 6-2-15,-6-4 1 16,2 3-2-16,0-4 0 15,7 0 0-15,1-1-1 16,8-1-1-16,4-5 1 16,11 0-2-16,8 1 1 15,9-13 0-15,6 16-1 0,13-8 1 16,7-2 0-16,8 2-1 15,5 1 1-15,3 2 0 16,2 1 0-16,0 2-1 16,-1 5 1-16,-2 0-1 15,-4 5-1-15,-4-1 0 16,0 2-2-16,-4-7-2 15,12 11-15-15,-12-21-20 16,14 5 0-16,-5-17-3 16,12 1 1-16</inkml:trace>
  <inkml:trace contextRef="#ctx0" brushRef="#br2" timeOffset="155098.8711">10232 13308 46 0,'8'-12'35'16,"-6"0"1"-16,-12-7-9 16,12 8-17-16,-16-7-3 15,14 18 2-15,-28-23-3 16,10 17 0-16,-9 1-3 15,4 8 0-15,-4 6 1 16,-1 9-3-16,-4 7 2 16,1 10-2-16,-1 13 1 15,1 12-1-15,4 6 0 0,3 8 0 16,8-2 0-16,14-2 1 15,11-10-1-15,17-10 0 16,14-20-1-16,17-21 1 16,9-22-1-16,10-19 0 15,3-15 1-15,-2-13-1 16,-11-7 0-16,-16-6 0 15,-17 2-1-15,-24 4 1 16,-21 10-3-16,-23 6 1 16,-17 13-2-16,-13 5-1 15,2 15-2-15,-6-6-15 16,18 20-15-16,13-3-1 15,23 6 0-15,15 1 0 0</inkml:trace>
  <inkml:trace contextRef="#ctx0" brushRef="#br2" timeOffset="155616.9008">10746 13191 73 0,'-16'8'40'0,"8"7"0"16,8-15 1-16,0 0-32 16,24-8-5-16,12-5 0 15,10-10-1-15,12-1-1 16,7-5 0-16,9 3-1 15,-2 1 0-15,-1 10 0 16,-9 8 0-16,-12 15-1 16,-13 14 1-16,-12 14 0 0,-17 14-1 15,-18 9 0-15,-12 10 1 16,-9 3-1-16,-6 6 0 15,-5-1-1-15,4-1 0 16,-1-11-3-16,11 4-14 16,-2-29-22-16,17-5 0 15,5-20-4-15,8-15 2 16</inkml:trace>
  <inkml:trace contextRef="#ctx0" brushRef="#br2" timeOffset="248561.2169">2878 7558 75 0,'3'-20'38'0,"0"2"-3"16,-4-10 2-16,2 6-29 0,-14-9-2 16,1-4-1-16,-12-2-1 15,-5 10 1-15,-18 3-2 16,-9 13 1-16,-14 13 0 15,-10 17-1-15,-11 18-1 16,2 25 1-16,-2 20-1 16,3 14 0-16,12 10-1 15,15 0-1-15,23-1 1 16,22-7-1-16,27-17 0 15,24-24-1-15,33-27 1 16,27-32-1-16,23-27 2 16,11-23 0-16,6-24 0 15,-1-15 0-15,-8-14 0 16,-17-1 0-16,-20-1 0 0,-24 10 1 15,-25 10-2-15,-20 15 1 16,-19 19-1-16,-16 26 0 16,-15 28 0-16,-8 33 0 15,-6 31 0-15,-1 23-1 16,7 23 0-16,10 8-3 15,17 7-2-15,10-15-10 16,35-7-24-16,5-30 0 16,28-20-1-16,7-25-1 15</inkml:trace>
  <inkml:trace contextRef="#ctx0" brushRef="#br2" timeOffset="248982.241">2958 6392 101 0,'-157'-27'39'16,"-4"49"0"-16,-21 41-2 15,7 44-33-15,-8 40-1 16,23 33 0-16,16 21-1 15,29 28 1-15,28 22-3 16,38 6 2-16,50-6-2 16,47-14 0-16,39-28 0 15,33-31 0-15,41-48 0 16,28-55 0-16,29-62 2 0,25-57-1 15,11-49 0 1,-1-41 2-16,-7-30-1 0,-24-20 0 16,-39-12 0-16,-40-6 0 15,-59 0 0-15,-61 3-1 16,-57 5-1-16,-57 5 0 15,-52 4-2-15,-50 9-1 16,-21 21 0-16,-14 30-1 16,7 44-2-16,9 32-12 15,30 64-20-15,30 29-3 16,54 44 1-16,51 30-2 15</inkml:trace>
  <inkml:trace contextRef="#ctx0" brushRef="#br2" timeOffset="251935.4099">23654 10331 63 0,'-44'-2'33'16,"-18"2"-3"-16,-15-1-1 15,-12 3-27-15,-19 0-2 16,-12 3 2-16,-20-3 1 15,-12 3 2-15,-18-4 1 16,-14 5-1-16,-19-6 1 16,-7 7 0-16,-22-4-1 15,-6 9 0-15,-14-3-2 16,-13 5-1-16,-8 1 0 0,-6 3-1 15,-8 5-1-15,-7 5 0 16,-5 2 0-16,-1 1 1 16,-4 4 0-16,5 0 0 15,3 1-1-15,6-3 2 16,6-5-1-16,20-6-1 15,19-7 0-15,18-8-2 16,27-2-4-16,10-19-28 16,32-1-4-16,17-9 0 15,18 2-2-15</inkml:trace>
  <inkml:trace contextRef="#ctx0" brushRef="#br2" timeOffset="252322.432">15697 10529 90 0,'11'22'36'0,"-7"4"0"15,7 12-8-15,-15 4-27 16,3 15 0-16,-5 13-2 15,2 13 1-15,-6 18-1 16,1 21 0-16,-5 13 1 16,0 17 0-16,-5 16 0 15,1 17 0-15,-3 14 2 16,-2 19-1-16,-6 17 1 15,1 65 0-15,-7-16 0 16,2 27-3-16,-2 24 1 0,1 27-1 16,-1 26 0-16,4 18-1 15,4 19 0-15,6-47-2 16,4 31 2-16,3-19-2 15,6-208 2-15,1 7-1 16,-1-21 0-16,-3 1-13 16,14-35-19-16,-5-7-2 15,12 38-2-15,4-88 1 16</inkml:trace>
  <inkml:trace contextRef="#ctx0" brushRef="#br2" timeOffset="253057.474">16289 11206 70 0,'6'12'35'16,"-6"1"0"-16,8 18-1 15,-9 7-32-15,2 12 2 16,-3 16-1-16,2 14 3 16,-9 9-2-16,2 9 0 15,-10-4 0-15,1 1-1 16,-2-13 1-16,5-11-2 15,-2-13 0-15,7-15-3 16,4-17 2-16,9-16 0 0,8-16-2 16,5-12 0-16,5-11 1 15,4-9-1-15,1-6 1 16,1-3-1-16,1-4 0 15,-1 3 4-15,0 6-3 16,-4 7 2-16,1 12-2 16,-2 11 3-16,-4 13-3 15,-3 14 0-15,-3 14 0 16,-8 14-2-16,-7 10 2 15,-9 7-2-15,-8 1 2 16,-8 0-2-16,-4-5 1 16,-7-4 2-16,-2-11-2 15,-2-16 0-15,5-13-2 16,0-31-17-16,18-6-17 15,2-26-1-15,13-10-3 0,4-23 1 16</inkml:trace>
  <inkml:trace contextRef="#ctx0" brushRef="#br2" timeOffset="253433.4955">16659 10902 94 0,'-67'37'35'15,"-17"12"1"-15,-4 30-1 16,-5 15-34-16,-2 27 1 0,3 18 0 16,11 25-2-16,9 7 2 15,24 8 0-15,24-5-1 16,25-18 0-16,32-29 0 15,28-34-3-15,33-42 3 16,30-49 1-16,25-49 1 16,9-37-2-16,-1-30 1 15,-5-23 1-15,-18-16-1 16,-20-7 0-16,-34 0-2 15,-37 3-3-15,-39 18 0 16,-34 10 1-16,-22 25-4 16,-27 18 0-16,-9 39-4 15,-17 12-14-15,15 38-12 16,-2 19-1-16,26 25-2 15,21 7 0-15</inkml:trace>
  <inkml:trace contextRef="#ctx0" brushRef="#br2" timeOffset="254199.5394">17668 11346 48 0,'-1'-11'34'0,"1"11"2"15,0 0-13-15,-13-6 8 16,13 6-22-16,3 12-3 15,2 1-2-15,-4 3 0 0,6 13-1 16,-5 10 0-16,2 13 1 16,-5 14-2-16,-3 11 0 15,-4 9 0-15,-1 11 0 16,-6 2 0-16,-1-4-1 15,4-11 1-15,2-10-3 16,5-20 2-16,4-13 0 16,5-22-1-16,-4-19 0 15,19-26 0-15,-8-16 0 16,2-14 0-16,-4-11 0 15,-2-13-1-15,-2-12 2 16,0-10-1-16,-4-2 1 16,0 0-2-16,5 5 2 15,2 6-2-15,5 11 2 0,5 14-2 16,5 15 1-16,11 18 0 15,3 20 0-15,6 16 0 16,4 14 0-16,1 12 1 16,-2 11-1-16,-3 7 1 15,-7 7-1-15,-15 4 0 16,-12 1 1-16,-18-2-1 15,-20-4 2-15,-11-4-3 16,-14-11 1-16,-7-3-3 16,-4-15-4-16,18 0-26 15,-4-20-6-15,21 0-1 16,12-12-3-16</inkml:trace>
  <inkml:trace contextRef="#ctx0" brushRef="#br2" timeOffset="254800.5737">18410 12042 72 0,'0'-14'37'0,"-10"-2"0"15,10 16-2-15,-33-16-27 16,13 19-1-16,-14-1-1 16,1 13 0-16,-7 6-3 15,3 7 1-15,-1 6-1 16,2 4-1-16,8 2 0 15,8 1 0-15,9-3-1 16,11-7 0-16,11-6 0 16,11-10 0-16,11-13-1 15,5-10 0-15,6-14 0 0,1-6 0 16,-1-8 0-16,-3-3 0 15,-9-2 0-15,-8 6 0 16,-5 6 0-16,-10 6 0 16,-9 23 1-16,0 0-2 15,-17 9 1-15,4 16 0 16,0 9-2-16,3 1 0 15,9 7-3-15,3-9-3 16,25 5-25-16,-3-24-5 16,22-3-1-16,7-26-1 15</inkml:trace>
  <inkml:trace contextRef="#ctx0" brushRef="#br2" timeOffset="255018.5862">19080 11508 78 0,'-29'-50'38'16,"-1"22"-1"-16,-17 15-1 15,7 29-27-15,-17 19-2 16,10 25 1-16,-6 12-4 16,11 13-2-16,7 8 0 15,9 5-1-15,17-3-1 16,9-9-4-16,19-3-7 15,3-24-30-15,11-7 4 16,-5-22-2-16,6-13-2 16</inkml:trace>
  <inkml:trace contextRef="#ctx0" brushRef="#br2" timeOffset="255191.5961">18589 12008 101 0,'-13'-12'41'0,"26"8"0"16,6-13-2-16,31-6-38 15,8 0-5-15,8-11-11 16,19 6-23-16,-4-10 0 16,8 3-1-16,-13-2-1 15</inkml:trace>
  <inkml:trace contextRef="#ctx0" brushRef="#br2" timeOffset="255409.6086">19448 11393 79 0,'-20'16'41'0,"-7"3"-2"15,6 18 2-15,-8 3-26 16,6 16-9-16,0 8-3 16,3 11-1-16,-3 6 1 15,6-1-3-15,4-1-1 16,3-7-2-16,9-2-4 15,-4-22-32-15,18-1 1 16,-7-27-1-16,11-6-2 16</inkml:trace>
  <inkml:trace contextRef="#ctx0" brushRef="#br2" timeOffset="255567.6176">19193 11884 72 0,'-19'-17'41'0,"19"17"-2"15,-13-17 1-15,28 23-15 16,17-17-25-16,10-7-8 15,18 7-28-15,1-8-1 16,15 6-3-16,-8-5 3 16</inkml:trace>
  <inkml:trace contextRef="#ctx0" brushRef="#br2" timeOffset="255904.6369">19520 11960 96 0,'-13'12'39'16,"24"2"1"-16,5-16-1 15,24-4-35-15,4-6-1 16,6-3-1-16,1-3-1 16,-3-2 1-16,-8 2-1 15,-8-2 0-15,-13 2-1 16,-16 5 3-16,-13 0-3 15,-9 8 3-15,-10 1-3 16,-5 8 1-16,-7 4-1 16,-4 9 1-16,4 8-1 15,0 4-1-15,4 10 1 16,10-2-2-16,9 1 3 15,11-3-1-15,18-5-1 16,9-11-2-16,20-2-3 0,-1-22-27 16,22 0-7-16,-3-17 0 15,11-1-2-15</inkml:trace>
  <inkml:trace contextRef="#ctx0" brushRef="#br2" timeOffset="256093.6477">20161 11746 80 0,'0'0'43'15,"-14"13"-3"-15,14-13 3 16,17-2-18-16,2 0-21 16,7-2-6-16,6-3-3 15,6 8-10-15,-9-9-25 16,3 10 0-16,-18-5 1 0,-5 15-1 15</inkml:trace>
  <inkml:trace contextRef="#ctx0" brushRef="#br2" timeOffset="256213.6546">20089 11981 76 0,'-29'19'40'15,"17"-2"-1"-15,12-17 0 16,19-2-18-16,24-14-56 16,-5-14-4-16,22 2 0 15,3-10-1-15</inkml:trace>
  <inkml:trace contextRef="#ctx0" brushRef="#br2" timeOffset="256731.6842">21011 11567 83 0,'0'0'38'16,"0"0"-1"-16,-26 6 1 15,14 9-31-15,-13 2-4 16,1 12 3-16,-5 7-1 15,4 11-1-15,0-2 1 16,10 6-2-16,8-8 1 16,16-1-2-16,15-15 0 15,12-9-3-15,10-16 2 16,7-11 0-16,5-14-1 15,-2-9 3-15,-5-8-3 16,-8-5 0-16,-17-3-1 16,-11 1 0-16,-12 2-2 15,-13 1 0-15,-4 11-3 0,-10 3-5 16,8 24-17-16,-15-3-12 15,11 15 1-15,-3 2-2 16,15 11 2-16</inkml:trace>
  <inkml:trace contextRef="#ctx0" brushRef="#br2" timeOffset="256881.6928">21516 11711 92 0,'0'0'30'0,"-27"-12"-23"15,20 1-3-15,4-5-38 16,9-1-4-16</inkml:trace>
  <inkml:trace contextRef="#ctx0" brushRef="#br2" timeOffset="257181.7099">21884 11552 79 0,'-26'24'41'0,"-14"0"-1"16,3 10 4-16,-10-2-22 15,13 12-14-15,5-1-3 16,14 2-2-16,9-5 0 16,14-6-2-16,19-10 1 15,12-10-4-15,11-15 3 0,4-13-1 16,5-10 0-1,-7-6 2-15,-7-5-2 0,-9-3 0 16,-14-1-2-16,-14 2 0 16,-8 4-3-16,-14-3-5 15,5 19-16-15,-20-8-17 16,6 14 2-16,-10-1-1 15,10 11 1-15</inkml:trace>
  <inkml:trace contextRef="#ctx0" brushRef="#br2" timeOffset="261361.949">5831 14690 59 0,'7'-14'38'16,"-7"14"-2"-16,0 0-5 15,-28-11-27-15,10 15 1 16,-7 5-1-16,0 12 0 15,-5 8-2-15,1 10-1 16,-1 7 0-16,4 7 0 16,8 4 0-16,7-3-1 15,11-3 0-15,8-7 0 16,10-11-2-16,14-17 3 15,10-15 0-15,8-13 0 0,2-15 0 16,-1-12 0-16,-7-9 1 16,-7-6 1-16,-12-3 2 15,-15 3-3-15,-12 6-1 16,-13 6-1-16,-5 7 0 15,-9 11-1-15,0 13-3 16,-5 0-5-16,17 26-19 16,-7-10-11-16,19 12-3 15,0-4 3-15</inkml:trace>
  <inkml:trace contextRef="#ctx0" brushRef="#br2" timeOffset="261699.9684">6283 14658 54 0,'-15'0'42'0,"15"0"-1"16,-27 5 0-16,26 10-19 15,1-15-17-15,13-10-2 16,8 1 0-16,6-2-1 15,9-2 0-15,5 0 0 16,3-3 0-16,-1 3-1 16,-5 3 0-16,-3 4 0 15,-10 12 0-15,-5 10 0 16,-12 15-1-16,-13 16 0 15,-10 14-1-15,-9 17-1 16,-5 6 0-16,-2 7-1 16,2 0-2-16,0-15-8 0,22 1-7 15,-6-39-11-15,31-6-11 16,6-31-3-16,28-20 1 15</inkml:trace>
  <inkml:trace contextRef="#ctx0" brushRef="#br2" timeOffset="262928.0386">22333 11555 66 0,'0'0'37'0,"-5"11"0"16,5-11-2-16,15 6-12 0,-15-6-16 15,35-8-3-15,-5-1 0 16,13-1-2-16,4-2 1 15,5-2-2-15,1 2 0 16,-6 4 0-16,-5 6-1 16,-12 8 1-16,-13 10-1 15,-17 10 0-15,-14 10 1 16,-11 12 1-16,-11 7-1 15,-2 4-2-15,-1 4-1 16,-1-7-3-16,16 8-15 16,-5-19-18-16,22-1 0 15,2-20-5-15,25-5 4 16</inkml:trace>
  <inkml:trace contextRef="#ctx0" brushRef="#br2" timeOffset="263459.069">22935 11522 89 0,'0'-17'38'0,"14"13"1"16,-1-6-1-16,16 3-32 0,-6-1-4 15,5 2 0-15,-1 2-1 16,0 3 0-16,-7 4 0 16,-6 6-1-16,-10 3 0 15,-10 5 1-15,-10 5-1 16,-7 3 1-16,-8 3-1 15,1 3 3-15,-2-4-2 16,6-2 1-16,7-1-1 16,12-6 2-16,11-7-3 15,12-4 2-15,13-3-2 16,7-3 0-16,5 1 0 15,-2-1 0-15,-2 4 1 16,-7 3-1-16,-12 8 1 16,-12 5-3-16,-14 5 3 0,-10 3-3 15,-11 2 3-15,-3 0-4 16,0-1 1-16,-1-4-4 15,13-2-4-15,0-17-14 16,20-7-15-16,0 0 1 16,36-6-2-16,-4-14 2 15</inkml:trace>
  <inkml:trace contextRef="#ctx0" brushRef="#br2" timeOffset="263762.0863">23492 11635 76 0,'-10'-22'40'0,"10"22"-2"16,-29-16 1-16,16 23-20 15,-8-3-13-15,5 5-3 0,4 0-1 16,8 3 0-16,5 0-1 16,10 2 2-16,6 0-3 15,5 1 3-15,2 0-3 16,-1 1 3-16,2 0-3 15,-6 4 2-15,-5 2-1 16,-5 1-4-16,-9 1 4 16,-5 1-4-16,-6 3 2 15,-6-5-3-15,1 1 2 16,-11-9-5-16,13 5-6 15,-8-22-10-15,22 2-16 16,-12-7 0-16,12 7-1 16,13-34 2-16</inkml:trace>
  <inkml:trace contextRef="#ctx0" brushRef="#br2" timeOffset="263913.0949">23499 11666 102 0,'-14'-28'40'0,"10"9"0"16,-6-5-4-16,20 11-28 15,-1-3-4-15,15 2-4 16,17 5-10-16,-2-16-10 15,31 10-19-15,-7-5-2 16,13 7-2-16,-7 2 0 16</inkml:trace>
  <inkml:trace contextRef="#ctx0" brushRef="#br2" timeOffset="264498.1284">19646 12574 83 0,'0'-20'40'0,"0"20"-1"0,0 0-1 15,0 0-34-15,-23 34-1 16,8 10 0-16,0 12-2 15,-5 12-2-15,2 8 0 16,3-1-2-16,8 4-4 16,-4-22-16-16,25 3-14 15,0-24 1-15,17-12-2 16,2-26 1-16</inkml:trace>
  <inkml:trace contextRef="#ctx0" brushRef="#br2" timeOffset="264762.1435">19945 12726 78 0,'-13'-28'37'15,"-4"19"-1"-15,-22 1-5 0,7 23-20 16,-17 1-4-16,6 12-1 16,-4 2-1-16,6 6-1 15,5-7-2-15,11 4 1 16,10-8-2-16,14-3 1 15,13-4-1-15,9-5 0 16,9-3-1-16,7-3 0 16,4-1-1-16,4-6-1 15,3 3-1-15,-1-9-5 16,8 12-14-16,-13-18-17 15,8 10 1-15,-11-13-2 16,10 5 2-16</inkml:trace>
  <inkml:trace contextRef="#ctx0" brushRef="#br2" timeOffset="265196.1683">20254 12784 68 0,'-13'-6'39'0,"-13"-4"-1"16,5 10 1-16,-8-10-18 15,0 20-15-15,-3 1-2 16,1 12 0-16,-3 0-1 15,5 11 0-15,1-3-1 16,8 3 0-16,8-2 0 16,14-6-1-16,5-7 0 15,10-9-1-15,12-8 0 16,5-7 0-16,5-9 1 15,2-8-2-15,-1-2 1 16,-3-5 0-16,-5 1 0 16,-6 3 0-16,-4 3 0 0,-8 6-1 15,-14 16 1-15,12-7-1 16,-16 21 1-16,-3 11 0 15,-4 15-1-15,-3 11 1 16,-1 11 0-16,-4 10 0 16,0 5 0-16,-1 1-1 15,-4-3 1-15,-2-5 0 16,4-12 0-16,-4-11 0 15,2-15-1-15,2-22-1 16,5-13-3-16,4-27-7 16,18 0-8-16,-6-31-11 15,23 2-7-15,4-22-3 16,18 0 1-16</inkml:trace>
  <inkml:trace contextRef="#ctx0" brushRef="#br2" timeOffset="265747.1999">20572 12750 79 0,'9'14'40'0,"-9"-14"0"16,0 20 0-16,0-20-23 16,-10 23-13-16,-3-1-1 15,-1 10-1-15,-6 3 1 16,-1 6-1-16,-1-2 0 15,2 2-1-15,2-8 1 16,8-4-1-16,4-11-1 16,6-18 1-16,13 0-1 0,5-19 0 15,8-12 0-15,4-5 0 16,0-6 0-16,1-4 0 15,-1 5 0-15,-2 2 0 16,-9 9 0-16,-3 9 0 16,-8 9 1-16,-8 12-1 15,0 0 0-15,5 22 0 16,-8-2 0-16,-1 4 0 15,1 4 0-15,8-2 1 16,4-3-1-16,4-3 0 16,7-9 0-16,9-8 0 15,4-4 0-15,9-11 0 16,2-8 0-16,1-5 1 15,-2 1-1-15,0-3 0 16,-8 5 0-16,-5 4 0 0,-9 5 0 16,-9 8 0-16,-12 5 0 15,2 17 0-15,-9 4 0 16,-6 5-1-16,-1 8-1 15,1-1-2-15,4 5-3 16,-3-13-6-16,16 9-7 16,-4-34-7-16,36 14-6 15,-6-29-7-15,21-5 0 16,3-16 1-16</inkml:trace>
  <inkml:trace contextRef="#ctx0" brushRef="#br2" timeOffset="265926.2101">21709 12433 79 0,'-14'15'43'15,"-19"12"-3"-15,-4 25 1 16,-16 1-13-16,4 14-25 16,4 8-4-16,3 1-2 15,14 4-6-15,-5-19-10 16,24 11-12-16,-1-22-10 15,19-3 1-15,5-18-3 16</inkml:trace>
  <inkml:trace contextRef="#ctx0" brushRef="#br2" timeOffset="266271.2298">21845 12788 93 0,'-31'11'40'16,"5"12"0"-16,-11-6-2 15,13 7-31-15,-4 1-3 16,9 0 0-16,6-4-2 16,9-2 0-16,10-6-1 15,5-1 0-15,6-3 0 16,1 1-1-16,1 2 1 15,-3-1-1-15,-5 5 1 16,-1 2-1-16,-7 1 1 16,-4 2-1-16,-4 1 0 15,-3-2 0-15,-2-1-1 16,-3-6-1-16,3 2-3 15,-4-11-3-15,12 10-10 16,-15-23-8-16,17 9-9 0,3-12-6 16,6 0 0-16,1-12 1 15</inkml:trace>
  <inkml:trace contextRef="#ctx0" brushRef="#br2" timeOffset="267292.2882">23768 12748 76 0,'0'0'37'15,"0"0"-3"-15,0 0-4 16,-21 4-18-16,6 1-5 16,-13-4-2-16,-2 5 0 15,-16-1-1-15,-10 3 0 16,-15-2 0-16,-10 2-1 15,-9 1 0-15,-6 1-1 16,-8 2 0-16,-1-1-1 16,-1 2 0-16,4 0 0 15,6-1-1-15,6 0 0 16,14-4-1-16,13-3 0 15,17-2-2-15,8-6-1 16,25-1-4-16,3-15-12 0,34 8-17 16,2-12-2-16,14 7-2 15,3-7 1-15</inkml:trace>
  <inkml:trace contextRef="#ctx0" brushRef="#br2" timeOffset="267743.314">22762 12718 83 0,'0'0'37'0,"21"-2"-11"15,-21 2 4-15,0 0-20 16,-32 19-3-16,4 0-1 16,-15-2 0-16,-2 8-2 15,-11-1 0-15,7 2 0 16,1-1-1-16,11-2 0 15,11-1-1-15,21-3 0 16,17-4-1-16,22-5 0 0,15-3 0 16,11-1-1-16,8-1 0 15,3-1-1-15,-2 2 0 16,-7-1-2-16,-3 6-3 15,-19-11-11-15,8 16-14 16,-19-12-9-16,4 3 0 16,-7-10-2-16</inkml:trace>
  <inkml:trace contextRef="#ctx0" brushRef="#br2" timeOffset="268658.3664">15896 13720 57 0,'-3'-10'36'0,"3"10"0"15,0 0-2-15,-13 39-25 16,-4-4-3-16,4 19 0 15,-5 3-2-15,4 16 0 16,-5 2-1-16,6 5-1 16,1-7 0-16,7-2-1 15,0-14 0-15,8-9-1 16,-1-14 1-16,6-12 0 15,-8-22 0-15,16 5 0 16,-9-23 0-16,0-6 0 16,-2-8 0-16,3-6-1 0,-2-4 1 15,4-1-1 1,5 1 0-16,4 3 0 0,5 10 0 15,2 6 0-15,6 11 0 16,2 10 0-16,2 11 0 16,-4 10 0-16,-2 9 0 15,-6 5 0-15,-6 7 0 16,-8 5 0-16,-12-1 0 16,-10 2 1-16,-11-3-1 15,-8-6 0-15,-7-8 0 16,-5-9 0-16,1-10-2 15,4-16-2-15,14-2-7 16,-2-29-11-16,30 3-16 16,-1-13 0-16,24 4-2 15,0-10 1-15</inkml:trace>
  <inkml:trace contextRef="#ctx0" brushRef="#br2" timeOffset="269021.3871">16279 14308 51 0,'10'23'39'16,"3"-17"-1"-16,11-1-1 16,3-24-14-16,8 1-20 15,8-10 0-15,3-4 0 16,-6-2-1-16,-1 1 0 15,-8-2 0-15,-13 8 1 16,-12 1-2-16,-13 10 2 0,-12 5-2 16,-10 8 0-16,-7 7 1 15,-7 10-1-15,-1 6 0 16,-1 10-1-16,2 5 2 15,6 4-2-15,9 0 1 16,11 1 0-16,10-5 0 16,15-4-1-16,16-5-2 15,14-16-3-15,24 5-8 16,-4-27-9-16,25 12-10 15,-7-20-8-15,15 6-2 16,-8-15 2-16</inkml:trace>
  <inkml:trace contextRef="#ctx0" brushRef="#br2" timeOffset="269301.4031">17170 14106 53 0,'-11'-10'40'0,"11"10"-1"16,-23-10 1-16,11 18-13 15,-8-5-22-15,-6 11 0 16,-8 7-2-16,-3 9 1 16,-1 6-2-16,5 4 0 15,4 0 0-15,8-1-1 16,10-3-1-16,16-7-1 15,18-8-1-15,10-15-4 16,19 0-8-16,-5-18-8 16,27 12-11-16,-15-19-7 15,13 11-1-15,-15-12 2 0</inkml:trace>
  <inkml:trace contextRef="#ctx0" brushRef="#br2" timeOffset="270034.4451">17526 14221 87 0,'0'0'37'0,"-4"-19"0"15,4 19-7-15,0 0-25 16,-20-4 0-16,0 6-1 16,-4 8 0-16,-8 4 0 15,-4 8 0-15,-1 5 0 16,0 1-1-16,5 2-1 15,6-1 0-15,11-5-1 16,11-4 0-16,15-10-1 0,12-7 0 16,13-10-1-16,4-9 1 15,5-6 0-15,3-4-1 16,-4-3 1-16,-5 2 0 15,-8 0 0-15,-7 5 0 16,-8 5 0-16,-9 4 0 16,-7 13 0-16,0 0 0 15,0 0 0-15,-2 14-1 16,-2 5-1-16,-1 3-1 15,5 5-2-15,-2-4 0 16,8 7-2-16,-5-11-4 16,20 5-8-16,-21-24-5 15,35 8-4-15,-17-25-3 0,17 6 3 16,-11-21 5-16,19 4 1 15,-14-11 4-15,2-5 26 16,6 14 7-16,-18-12 10 16,8 19 4-16,-18-10 0 15,5 26-3-15,-24-11 1 16,10 18 1-16,-12 16-17 15,0 5-4-15,-3 5-2 16,0 11-1-16,1 5-2 16,5 5 1-16,1-1-1 15,7 0-1-15,6-5 0 16,9-7 0-16,9-13-1 15,10-9 0-15,6-15 0 16,8-11 0-16,4-11 0 0,1-11 0 16,-1-4 0-16,-7-6 0 15,-7 0 0-15,-5 2 1 16,-11 4-1-16,-6 10 0 15,-10 10 0-15,-5 20 0 16,0 0 0-16,-16 5-1 16,4 20-2-16,-3 3-2 15,8 15-6-15,-13-10-5 16,21 17-9-16,-14-20-5 15,22 10-3-15,-5-22-9 16,18 1 2-16</inkml:trace>
  <inkml:trace contextRef="#ctx0" brushRef="#br2" timeOffset="270523.473">18747 14075 59 0,'-30'7'42'16,"5"8"-3"-16,-17-2 2 16,8 8-19-16,-4-5-19 15,0 2 0-15,4-3-2 0,11 3 1 16,4-5-1-16,13-1 0 15,6-12 0-15,17 13 0 16,9-10 0-16,5-1 0 16,5 1-1-16,0 1 1 15,0 4-1-15,-6 2 1 16,-6 5-1-16,-7 3 1 15,-7 4-1-15,-10 7 0 16,-8 0 1-16,-7 3-1 16,-5-2 0-16,-2-2 0 15,2-2-2-15,-2-7-1 16,9-3-2-16,1-17-4 15,12 1-10-15,10-21-8 0,18 3-5 16,-7-21-7-16,19 1-1 16,-3-13 2-16</inkml:trace>
  <inkml:trace contextRef="#ctx0" brushRef="#br2" timeOffset="270860.4923">18882 14221 61 0,'-17'19'41'15,"14"11"-1"-15,-2-13 1 16,24 8-17-16,2-21-20 15,15-4 0-15,11-9-2 16,5-4 0-16,2-6-1 16,-3-5 0-16,-7-1 0 15,-9 1 0-15,-10-1 0 0,-14 2-1 16,-16 3 1-1,-12 4-1-15,-10 4 1 0,-7 8 0 16,-9 8 0-16,-1 10 0 16,-1 11 0-16,2 7 0 15,7 9 0-15,12 4 0 16,10 1 0-16,16-1-1 15,14-9-1-15,17-11-3 16,18-5-6-16,3-26-5 16,30 5-21-16,-12-36 8 15,28 12-5-15,-13-26-6 16,13 6-4-16</inkml:trace>
  <inkml:trace contextRef="#ctx0" brushRef="#br1" timeOffset="280581.0483">20071 14162 65 0,'0'0'38'0,"14"-3"-2"16,-14 3 1-16,-3 22-31 15,-8-2-5-15,2 5 1 16,-4 5 1-16,2 6-1 16,0 1 1-16,1 1-1 15,2-3 0-15,2-3 0 16,4-6-1-16,3-2 0 15,2-9 0-15,-3-15 0 16,20 2 0-16,-4-18-1 16,5-7 1-16,5-9-1 15,0-6 0-15,6-3 0 0,-2-1 1 16,0 4-1-16,-4 6 0 15,-2 12 0-15,-11 10 0 16,-1 16 0-16,-10 9 0 16,-2 16 0-16,-9 9-1 15,0 8 0-15,0 4-1 16,-1-5-1-16,15 0-3 15,4-17-3-15,22 0-23 16,0-25-6-16,17-7 0 16,4-22 1-16</inkml:trace>
  <inkml:trace contextRef="#ctx0" brushRef="#br1" timeOffset="280836.0629">20784 14176 69 0,'-12'-4'38'16,"-16"3"0"-16,-2 22 0 15,-9 0-29-15,4 14-3 16,2 2-1-16,7 7-2 15,9-4 0-15,11 3-2 16,11-8 1-16,13-7-1 16,10-11 0-16,5-10-1 15,8-11 0-15,-2-9 0 16,0-9 0-16,-6-5-1 15,-6-4 1-15,-12-5-2 16,-5 5-2-16,-11-8-5 16,-1 14-30-16,-14-7 0 15,2 11-1-15,-9-4 0 16</inkml:trace>
  <inkml:trace contextRef="#ctx0" brushRef="#br1" timeOffset="281482.0998">21266 14342 76 0,'12'-13'39'0,"9"10"-2"15,-4-8-1-15,11 7-30 16,-3-5-4-16,7 1 0 0,3-2 0 16,7-3-1-16,1 0 0 15,2-4-1-15,1 0 1 16,-3-3-1-16,-7 2 0 15,-5-2 1-15,-8 2-1 16,-11 2 0-16,-10 3 1 16,-12 4-1-16,-11 7 1 15,-7 10-1-15,-7 7 1 16,-5 11 0-16,-5 10-1 15,2 9 1-15,3 4-1 16,7 3 1-16,7-1-2 16,12-6-1-16,12-7-1 0,10-14-4 15,22-4-28 1,2-23-2-16,17-2 0 0,4-18-2 15</inkml:trace>
  <inkml:trace contextRef="#ctx0" brushRef="#br1" timeOffset="281685.1114">22182 14097 22 0,'0'0'33'0,"-21"24"1"16,-4-4-1-16,0 16-12 15,-12-9-4-15,7 12-12 16,-7-3 0-16,5 7-1 15,-2-4-3-15,5-3-1 16,6 0-4-16,-5-19-20 16,15 7-9-16,1-14-2 0,12-10 3 15</inkml:trace>
  <inkml:trace contextRef="#ctx0" brushRef="#br1" timeOffset="281844.1205">21844 14366 80 0,'3'-19'37'0,"-11"-9"-1"16,8 28-5-16,-7-17-22 15,7 17-3-15,-4 14-2 16,13 6 0-16,4 4-3 15,6 2-1-15,13 1-4 16,1-13-7-16,20 2-26 16,-2-20-1-16,14-6-1 15,-3-24 0-15</inkml:trace>
  <inkml:trace contextRef="#ctx0" brushRef="#br1" timeOffset="282029.1311">22509 13660 68 0,'-29'35'39'15,"-8"13"-3"-15,9 26 3 16,-7 0-18-16,7 17-19 16,7 2-3-16,6-3-2 15,13 6-21-15,-4-22-14 16,11-4 1-16,-6-24-3 15,11-5 3-15</inkml:trace>
  <inkml:trace contextRef="#ctx0" brushRef="#br1" timeOffset="282193.1405">22241 14264 58 0,'-16'-28'39'0,"-7"-4"-1"16,17 16 1-16,1-11-17 16,17 17-18-16,11 4-5 15,13-7-32-15,21 12-3 16,3-10-1-16,22 9-2 15</inkml:trace>
  <inkml:trace contextRef="#ctx0" brushRef="#br1" timeOffset="282510.1586">23439 13902 89 0,'-8'-12'39'0,"8"12"-1"16,-7 11-2-16,3 15-31 15,-1 7-3-15,-1 13 0 16,-2 9-1-16,1 9-1 16,-4 4 0-16,4 0-1 15,4-2-1-15,-2-14-5 16,18-1-31-16,-13-21 1 0,12-5-1 15,-12-25-2-15</inkml:trace>
  <inkml:trace contextRef="#ctx0" brushRef="#br1" timeOffset="282693.1691">23358 13996 87 0,'-18'-26'39'0,"-2"-2"0"16,20 28-2-16,-10-15-28 15,22 12-5-15,12-3 0 16,12 2-3-16,12-4-2 15,8-4-2-15,9 3-4 16,-6-12-25-16,7 16-6 16,-17-9-1-16,-5 15 0 0</inkml:trace>
  <inkml:trace contextRef="#ctx0" brushRef="#br1" timeOffset="282864.1789">23229 14203 88 0,'-13'7'40'0,"37"-2"0"15,18-22 1-15,33-1-35 16,3-9-6-16,10-13-9 16,6 13-30-16,-10-4 2 15,-2 12-4-15,-22-2 0 16</inkml:trace>
  <inkml:trace contextRef="#ctx0" brushRef="#br1" timeOffset="283765.2304">16341 15603 55 0,'0'0'39'0,"-24"-6"-1"16,10 8 0-16,-16-10-32 16,2-3-2-16,-5-7-1 15,-4-2 1-15,-10-8-2 16,0-4 1-16,-9-7-2 0,-1-5 1 15,3-7-1-15,4 0 1 16,7-8-1-16,12-2-1 16,15-2 1-16,16-2-1 15,19-1 0-15,14 1 2 16,10 9-2-16,6 0 2 15,6 15-2-15,-3 11 2 16,-6 16-3-16,-12 18 3 16,-11 20-2-16,-16 18-1 15,-18 22 0-15,-16 20 0 16,-18 16 1-16,-11 16 1 15,-6 4 0-15,-6 5-2 16,5-9 2-16,11-10-1 0,17-18 1 16,20-19 0-16,29-28-1 15,26-27-3-15,26-25 0 16,20-31-7-16,27-4-28 15,-1-21-1-15,12 0-1 16,-9-14 0-16</inkml:trace>
  <inkml:trace contextRef="#ctx0" brushRef="#br1" timeOffset="284276.2597">17159 15124 53 0,'12'-6'40'16,"-12"6"-1"-16,0 0 0 15,-32 15-19-15,2 12-16 16,-4 5-3-16,1 6 1 16,-3 2-1-16,6 1 0 0,3-4 0 15,14-5 0-15,9-9 0 16,13-10-1-16,16-10 1 15,9-6 0-15,10-1 0 16,5-1 0-16,-3 3-1 16,0 2 1-16,-12 7 0 15,-8 8 0-15,-15 7-1 16,-12 7-1-16,-11 2 2 15,-10 1-3-15,-2-2 1 16,-5-7-2-16,10-3-1 16,3-20-6-16,16 0-22 15,13-23-5-15,18-4-2 16,4-19 1-16</inkml:trace>
  <inkml:trace contextRef="#ctx0" brushRef="#br1" timeOffset="284539.2747">17643 15200 69 0,'-16'11'39'0,"0"23"0"15,-14-9-1-15,12 13-26 16,-5-1-8-16,11 6 0 16,6-5-1-16,10 0-2 15,16-8 0-15,11-8 0 16,10-9 0-16,4-8 1 15,1-12-1-15,-2-6-1 16,-7-7 1-16,-8-7 1 16,-15-2-2-16,-11-3 0 15,-14 4-2-15,-15 1-3 16,-6 9-4-16,-16-10-22 0,6 18-10 15,-12 0 0-15,9 16-1 16</inkml:trace>
  <inkml:trace contextRef="#ctx0" brushRef="#br1" timeOffset="285290.3177">16228 16354 64 0,'-3'-16'39'0,"3"16"-2"15,0 0 1-15,-2 23-34 16,2 1 0-16,1 15-2 0,-3 10 0 16,2 10 0-16,-2 10 0 15,1 10 0-15,-3 3-2 16,3-2 2-16,-4-8-1 15,5-9 1-15,0-11-2 16,1-13 1-16,1-13 0 16,-2-26 0-16,0 0-1 15,10-35 0-15,-4-9 1 16,-2-9-2-16,2-13 2 15,0-11-1-15,1-12 0 16,1-2 1-16,2 0-2 16,2 8 2-16,4 2-2 15,3 11 2-15,3 13-2 0,7 14 2 16,2 17-2-16,8 18 0 15,1 16 1-15,-1 6 0 16,-1 10 0-16,-4 8-1 16,-8 5 2-16,-14 6-2 15,-14 5 1-15,-17 3-1 16,-19 2 1-16,-9-2 0 15,-14-3-1-15,-2-1-1 16,1-5-2-16,3-14-5 16,23 4-17-16,2-30-11 15,34-2-4-15,0 0 1 16,29-16 0-16</inkml:trace>
  <inkml:trace contextRef="#ctx0" brushRef="#br1" timeOffset="287025.4169">16917 17110 30 0,'0'0'32'0,"9"-24"-4"15,-9 24 1-15,0-29-19 16,0 29-4-16,-10-24 0 16,10 24-1-16,-21-15-1 15,9 15 1-15,-6 0-1 0,-1 6-1 16,-5 1 1-16,4 7 0 15,-4-2-1-15,2 5 0 16,5 0 0-16,5 2-1 16,5 0 0-16,7 3-1 15,7-3 1-15,7 1-1 16,6-5-1-16,9-2 1 15,2-3-1-15,4-7 0 16,2-5 0-16,-4-8 1 16,1-5-1-16,-5-5 0 15,-5-3 0-15,-2-1 1 16,-8 1-1-16,-9 1 1 15,-3 4-1-15,-3 6 0 16,1 12 0-16,-11-1 0 0,3 14 0 16,0 4 0-16,4 9-1 15,1 1-4-15,13 16-21 16,-9-16-10-16,20 3-4 15,-5-16 2-15</inkml:trace>
  <inkml:trace contextRef="#ctx0" brushRef="#br1" timeOffset="287311.4333">17658 16657 58 0,'-17'-24'38'0,"-12"-8"0"0,9 20 0 15,-19 1-34-15,11 11-1 16,-2 13-1-16,2 16 1 16,0 12-1-16,3 12 0 15,1 10 0-15,2 5 0 16,4 6-1-16,6 0 0 15,2 0-1-15,8-9-2 16,10 1-3-16,-1-19-5 16,17-1-28-16,-11-21 1 15,10-9-3-15,-9-22 0 16</inkml:trace>
  <inkml:trace contextRef="#ctx0" brushRef="#br1" timeOffset="287484.4432">17265 17078 74 0,'-13'0'40'0,"-1"-7"-2"15,26 7-1-15,0-8-34 16,15-2-2-16,11-6-1 16,6-6-4-16,13 3-3 15,-8-14-31-15,19 12 2 16,-11-10-3-16,6 6 1 15</inkml:trace>
  <inkml:trace contextRef="#ctx0" brushRef="#br1" timeOffset="287693.4551">17876 16552 61 0,'-10'5'39'16,"-8"-2"-1"-16,10 25 0 16,-10 0-30-16,10 12-5 15,0 8-1-15,3 15 0 16,0 7-2-16,3 3 1 15,2 2-2-15,-1-5-1 16,7 2-5-16,-10-11-30 16,17-4 0-16,-12-26-1 15,13-6-1-15</inkml:trace>
  <inkml:trace contextRef="#ctx0" brushRef="#br1" timeOffset="287874.4655">17746 16989 80 0,'0'0'40'0,"-10"10"-2"16,18 0-2-16,4-9-35 16,6-3-2-16,11 1-3 15,-1-13-27-15,16 13-6 16,-9-13-2-16,15 6 0 15</inkml:trace>
  <inkml:trace contextRef="#ctx0" brushRef="#br1" timeOffset="288498.5012">18043 17087 70 0,'-22'15'40'0,"15"5"0"16,7-20 0-16,16 7-36 15,9-11-3-15,13-4 0 16,6-7 0-16,6 1 0 16,1-3-1-16,1 0 1 15,-8 0-1-15,-8-1 1 16,-15 0 0-16,-8 6-1 15,-11-2 1-15,-8 1-1 16,-9 2 0-16,-8 8 0 16,-2-2 0-16,-5 11 0 15,-1 8 0-15,1 2 0 16,2 10 0-16,5 4 1 0,7 4 0 15,6-6 0-15,11 4 0 16,12-11 0-16,9-9 0 16,9-8 0-16,9-11 0 15,6-9-1-15,1-4 1 16,-2-3-1-16,-7 0 0 15,-1 1 0-15,-12 9 1 16,-3 8-1-16,-10 9 0 16,-7 10-1-16,-4 9 0 15,-5 7 1-15,0 6 0 16,-1 3-1-16,0-3 1 15,1-2 0-15,2-7 0 16,3-9 1-16,-1-18 0 0,0 0 0 16,15-9 0-16,-2-14 0 15,-3-3 0-15,0-8 1 16,0-3-1-16,4 0 0 15,-4-3 0-15,2 8-3 16,4-3 1-16,1 5-4 16,7 6-1-16,3-4-10 15,29 16-25-15,-10-8 0 16,25 15-1-16,-4-14 1 15</inkml:trace>
  <inkml:trace contextRef="#ctx0" brushRef="#br1" timeOffset="288821.5196">19283 16832 78 0,'16'10'43'0,"6"-18"-3"16,21 1 0-16,4-13-41 16,13-5-2-16,11 3-2 15,-3-4-3-15,10 20-23 0,-21-7-8 16,-3 20 1-16,-26-5 0 15</inkml:trace>
  <inkml:trace contextRef="#ctx0" brushRef="#br1" timeOffset="288979.5287">19405 16993 57 0,'-34'19'41'16,"7"-16"-1"-16,27-3 1 16,0 0-19-16,38-20-21 15,14 0-1-15,12-5-7 16,19 8-27-16,-5-11-4 15,15 9-2-15,-10-9-1 16</inkml:trace>
  <inkml:trace contextRef="#ctx0" brushRef="#br1" timeOffset="289639.5664">20221 16458 64 0,'0'0'37'16,"-4"-14"0"-16,4 25 0 16,-9 6-32-16,3 10-1 15,-2 6-2-15,4 8 1 16,-2 9 0-16,2 4 0 15,0 8-1-15,0 6 1 16,3-2-1-16,1-3 0 16,3-4 0-16,2-7-1 15,0-8 0-15,2-10 0 16,1-12-1-16,-8-22 1 15,18-3-1-15,-8-19 1 16,0-15-1-16,-3-9-1 0,0-13 2 16,-1-10-2-16,0-15 1 15,-4-5 0-15,2-6 0 16,1 4 0-16,1 0 1 15,7 8-1-15,1 8 0 16,8 13 1-16,7 16-1 16,8 12 1-16,4 15-1 15,9 14-1-15,2 12 1 16,-2 8 0-16,-1 7 0 15,-6 7-1-15,-13 7 1 16,-8 5-1-16,-18 7 1 16,-16 1 0-16,-17 3 1 15,-17 1-2-15,-14-4 1 16,-8-5 0-16,-6-3-2 15,1-13 0-15,11-4-3 0,6-24-7 16,28 10-19-16,3-27-8 16,35 6-3-16,9-16 2 15</inkml:trace>
  <inkml:trace contextRef="#ctx0" brushRef="#br1" timeOffset="290601.6214">20691 16911 50 0,'16'-14'32'15,"-9"-7"1"-15,7 18-6 0,-14 3-21 16,0 0-1-16,-10-4 1 16,7 22 0-16,-8 0 0 15,4 9 0-15,-2 3-2 16,4 8-1-16,-1 3 0 15,6 4-1-15,-1 2 0 16,5-2 0-16,0-2-1 16,2-4 0-16,3-3-1 15,-3-8 1-15,6-12-1 16,-5-6 1-16,4-10-1 15,-11 0 0-15,16-25 0 16,-6 3 0-16,-5-6 0 16,4 1 0-16,-5-2 0 0,5-1 0 15,2 6 0-15,0 3 0 16,3 9 0-16,4 4 0 15,1 11 0-15,3 8 0 16,0 6 1-16,-1 6-1 16,-4 7 1-16,-6 6-1 15,-7 0 1-15,-8 2-1 16,-7-3 1-16,-10-4 0 15,-4-5-1-15,-2-7-1 16,-4-8-1-16,0-8-2 16,7-6-2-16,-1-15-16 15,20 0-16-15,-5-10-1 16,17-5-1-16,3-4 0 15</inkml:trace>
  <inkml:trace contextRef="#ctx0" brushRef="#br1" timeOffset="290999.6442">21139 17204 66 0,'0'0'37'15,"17"10"1"-15,-17-10-11 16,24 1-21-16,-9 0-1 15,9 3-1-15,-2-1 0 16,0 2-1-16,-1-3 0 16,-2 2 0-16,-6-5-1 15,-2-1 0-15,-11 2-2 0,0 0 1 16,6-20 0-16,-10 6 0 15,-3-2-1-15,-1-4 0 16,-2 3 0-16,1-2 0 16,-5 7 1-16,-1 4-1 15,-4 10 1-15,-1 7-1 16,-4 8 2-16,1 13-1 15,1 7 0-15,2 3 0 16,10-1 0-16,9-2-1 16,12-9 0-16,15-8-3 15,19-7-5-15,0-22-24 16,28-4-9-16,-9-15-1 15,15-3-1-15</inkml:trace>
  <inkml:trace contextRef="#ctx0" brushRef="#br1" timeOffset="291409.6677">21987 16788 69 0,'-16'-30'39'0,"5"13"-2"15,-14-9-12-15,6 19-20 16,-8 6-2-16,7 11 0 15,-4 13-1-15,2 13 1 16,0 11-2-16,2 7 1 16,3 9-1-16,6 1 0 15,6 7-1-15,2-3-2 16,10 0-8-16,-7-11-26 15,19 0-3-15,-15-17-1 16,11-3 1-16</inkml:trace>
  <inkml:trace contextRef="#ctx0" brushRef="#br1" timeOffset="291600.6786">21654 17236 44 0,'-26'-29'41'16,"12"10"-2"-16,-3-2 1 15,17 21-19-15,-8-14-14 16,18 11-4-16,9-1-2 15,11 0-1-15,9-1-3 16,7-3-3-16,11 7-7 16,-9-11-26-16,13 10 3 15,-13-11-3-15,4 11 3 16</inkml:trace>
  <inkml:trace contextRef="#ctx0" brushRef="#br1" timeOffset="292186.7121">22119 17086 76 0,'-8'-10'37'0,"8"10"-7"15,-18 2 1-15,18-2-23 16,-20 19-3-16,9-3-2 15,-5 4 0-15,5 9-1 16,-1 2 1-16,4 5-1 16,2 2 0-16,6-3-1 15,4-3 1-15,6-8-1 16,5-5 0-16,7-11-1 15,4-10-1-15,5-16 0 16,2-6 0-16,-6-7 0 16,0-4-1-16,-7-3 2 15,-6 0-2-15,-9 1 2 0,0 6-1 16,-11 10 1-16,-2 4 0 15,8 17 0-15,-20-8 1 16,20 8-1-16,-13 16 0 16,13-3 1-16,3 1-1 15,6-3 0-15,5 1 0 16,2-3 1-16,6-3-1 15,-1-3 0-15,2 2 0 16,-4-1 0-16,-1 2 0 16,-2 2 1-16,-7 3 0 15,0 0-1-15,-4 4 0 16,-4 1 0-16,0 0 0 15,-2 3-1-15,0 1 2 16,-2-7-2-16,2-2 1 0,1-11 0 16,0 11 1-16,0-11-1 15,6-14 1-15,2-3 0 16,0-7-1-16,3-4 1 15,-1-1-1-15,3-3 0 16,-2 2 0-16,0 0 0 16,3 7 0-16,-4 0-2 15,8 5 0-15,4-2-3 16,17 10-8-16,-8-15-16 15,21 9-11-15,-1-10-1 16,20 4 2-16</inkml:trace>
  <inkml:trace contextRef="#ctx0" brushRef="#br1" timeOffset="292728.7431">22906 17212 48 0,'-21'-5'39'16,"12"10"-1"-16,-6-11-15 15,15 6 3-15,-2 10-18 0,12-3-4 16,4-4 0-16,11-2 0 15,3-2-1-15,7-4-1 16,-3-5 1-16,4-1-1 16,-5-2-2-16,-6-5 1 15,-5 0-1-15,-11 2 1 16,-8-3-1-16,-9 5 0 15,-5 0 1-15,-8 5-1 16,-5 4 0-16,-3 6 1 16,-5 6-1-16,-3 4 1 15,-1 10 0-15,1 7 1 16,3 5 0-16,7 6 0 15,10 4 0-15,9-3-1 0,17-4 1 16,16-8-1-16,16-6-1 16,14-17-3-16,15-6-4 15,7-15-5-15,18 4-8 16,-19-14-24-16,15 2 0 15,-17-6-2-15,0 6 3 16</inkml:trace>
  <inkml:trace contextRef="#ctx0" brushRef="#br1" timeOffset="292892.7525">23620 17416 90 0,'0'0'44'0,"0"0"1"15,0 0-4-15,7-13-45 0,-5-3-7 16,15 12-12-16,-12-13-19 15,6 9-2-15,-6-3-2 16,-5 11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22/04/2015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371023"/>
              </p:ext>
            </p:extLst>
          </p:nvPr>
        </p:nvGraphicFramePr>
        <p:xfrm>
          <a:off x="214283" y="664342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Newton 1 and 3 to see the source of the law of conservation of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incorporate NCEA2 knowledge into NCEA3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above from a body to a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“thought boundary” helps solve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1D momentum to 2D with notes and an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momentum questions to the next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due date, have HRT and mark today’s.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616380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3120" y="315360"/>
              <a:ext cx="8701920" cy="6451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280" y="298800"/>
                <a:ext cx="8721000" cy="64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40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1560" y="210600"/>
              <a:ext cx="3291120" cy="522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600" y="194400"/>
                <a:ext cx="3313080" cy="55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79520" y="2123280"/>
              <a:ext cx="8114760" cy="4206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5840" y="2112120"/>
                <a:ext cx="8132760" cy="422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51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9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3194</TotalTime>
  <Words>240</Words>
  <Application>Microsoft Office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2015-04-21T21:45:44Z</dcterms:modified>
</cp:coreProperties>
</file>