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422" r:id="rId2"/>
    <p:sldId id="515" r:id="rId3"/>
    <p:sldId id="257" r:id="rId4"/>
    <p:sldId id="258" r:id="rId5"/>
    <p:sldId id="300" r:id="rId6"/>
    <p:sldId id="47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75" d="100"/>
          <a:sy n="75" d="100"/>
        </p:scale>
        <p:origin x="103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20/04/2015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Px 20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0751158"/>
              </p:ext>
            </p:extLst>
          </p:nvPr>
        </p:nvGraphicFramePr>
        <p:xfrm>
          <a:off x="214283" y="664342"/>
          <a:ext cx="8750332" cy="50596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Wake up our NCEA2 Physics knowledge, get HW help for “toughies” and get HW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incorporate NCEA2 knowledge into NCEA3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due date for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Unit 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stay on track for 20 Nov 2015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make notes about 2D conservation of momentum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(and when it works)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take momentum questions to the next level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7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April was Olivia’s birthday </a:t>
            </a:r>
            <a:r>
              <a:rPr lang="en-NZ" sz="4700" dirty="0" smtClean="0">
                <a:solidFill>
                  <a:srgbClr val="FFFF00"/>
                </a:solidFill>
              </a:rPr>
              <a:t>(and her brother’s too, </a:t>
            </a:r>
            <a:r>
              <a:rPr lang="en-NZ" sz="4700" dirty="0" smtClean="0">
                <a:solidFill>
                  <a:srgbClr val="FFFF00"/>
                </a:solidFill>
              </a:rPr>
              <a:t>co-incidentally)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981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6687848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6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Nuclear Reactions and Mass-Energy Conservation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– Units 1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Uncertainties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–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Graphical analysis of data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Uncertainties on graphs (error bars AND lines)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NCEA2 revision of Force, Motion and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400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3100</TotalTime>
  <Words>246</Words>
  <Application>Microsoft Office PowerPoint</Application>
  <PresentationFormat>On-screen Show (4:3)</PresentationFormat>
  <Paragraphs>43</Paragraphs>
  <Slides>6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152</cp:revision>
  <dcterms:created xsi:type="dcterms:W3CDTF">2006-08-16T00:00:00Z</dcterms:created>
  <dcterms:modified xsi:type="dcterms:W3CDTF">2015-04-20T05:18:09Z</dcterms:modified>
</cp:coreProperties>
</file>