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7"/>
  </p:notesMasterIdLst>
  <p:sldIdLst>
    <p:sldId id="422" r:id="rId2"/>
    <p:sldId id="257" r:id="rId3"/>
    <p:sldId id="258" r:id="rId4"/>
    <p:sldId id="300" r:id="rId5"/>
    <p:sldId id="479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2" autoAdjust="0"/>
    <p:restoredTop sz="94737" autoAdjust="0"/>
  </p:normalViewPr>
  <p:slideViewPr>
    <p:cSldViewPr>
      <p:cViewPr varScale="1">
        <p:scale>
          <a:sx n="75" d="100"/>
          <a:sy n="75" d="100"/>
        </p:scale>
        <p:origin x="1038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5692AF-F9BC-4A4B-8004-1E094533133A}" type="datetimeFigureOut">
              <a:rPr lang="en-NZ" smtClean="0"/>
              <a:t>02/04/2015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0C52DB-12E7-437D-BDE7-F8059D84553F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893041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0C52DB-12E7-437D-BDE7-F8059D84553F}" type="slidenum">
              <a:rPr lang="en-NZ" smtClean="0"/>
              <a:t>1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2768667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7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Px 02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Paenga-Wh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wh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50140273"/>
              </p:ext>
            </p:extLst>
          </p:nvPr>
        </p:nvGraphicFramePr>
        <p:xfrm>
          <a:off x="214283" y="664342"/>
          <a:ext cx="8750332" cy="377952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Preview the Ach. </a:t>
                      </a: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Std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we will do next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Wake up our NCEA2 Physics knowledge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incorporate NCEA2 knowledge into NCEA3 Physics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Set a due date for </a:t>
                      </a: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Mechs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, Unit 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influence our </a:t>
                      </a: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workstream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and stay on track for 20 Nov 2015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9102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7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16687848"/>
              </p:ext>
            </p:extLst>
          </p:nvPr>
        </p:nvGraphicFramePr>
        <p:xfrm>
          <a:off x="533400" y="533400"/>
          <a:ext cx="8094663" cy="4529328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Nukes – Unit 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 6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Mar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Nuclear Reactions and Mass-Energy Conservation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Prac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– Units 1 and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 13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March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Uncertainties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Prac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– Unit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 27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Mar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Graphical analysis of data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Uncertainties on graphs (error bars AND lines)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Mechs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Unit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Wed 22 April 2015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NCEA2 revision of Force, Motion and Energy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228600" y="228600"/>
            <a:ext cx="8763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4800" dirty="0"/>
              <a:t>http://whangareigirlshighphysics.wikispaces.com/NCEA3+Physics</a:t>
            </a:r>
          </a:p>
        </p:txBody>
      </p:sp>
    </p:spTree>
    <p:extLst>
      <p:ext uri="{BB962C8B-B14F-4D97-AF65-F5344CB8AC3E}">
        <p14:creationId xmlns:p14="http://schemas.microsoft.com/office/powerpoint/2010/main" val="619574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74009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2928</TotalTime>
  <Words>202</Words>
  <Application>Microsoft Office PowerPoint</Application>
  <PresentationFormat>On-screen Show (4:3)</PresentationFormat>
  <Paragraphs>41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2" baseType="lpstr"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148</cp:revision>
  <dcterms:created xsi:type="dcterms:W3CDTF">2006-08-16T00:00:00Z</dcterms:created>
  <dcterms:modified xsi:type="dcterms:W3CDTF">2015-04-01T23:05:03Z</dcterms:modified>
</cp:coreProperties>
</file>