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422" r:id="rId2"/>
    <p:sldId id="746" r:id="rId3"/>
    <p:sldId id="257" r:id="rId4"/>
    <p:sldId id="258" r:id="rId5"/>
    <p:sldId id="300" r:id="rId6"/>
    <p:sldId id="74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4/11/2015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4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87605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247011"/>
              </p:ext>
            </p:extLst>
          </p:nvPr>
        </p:nvGraphicFramePr>
        <p:xfrm>
          <a:off x="214283" y="762000"/>
          <a:ext cx="8750332" cy="508149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Last day photo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we should have something memorable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Last look through the formative paper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assessment can help us learn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Own revision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programme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.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Suggested: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Homework completion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NCEA exam booklets – online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NZIP exam booklets – emailed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Study exemplar papers online to see the levels needed to get the scores desired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14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November is Katie’s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859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963496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1,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revision, Flux, Faraday’s Law and Lenz’s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RMS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in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in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Phase angle in capacitors and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88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10216</TotalTime>
  <Words>264</Words>
  <Application>Microsoft Office PowerPoint</Application>
  <PresentationFormat>On-screen Show (4:3)</PresentationFormat>
  <Paragraphs>56</Paragraphs>
  <Slides>6</Slides>
  <Notes>2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461</cp:revision>
  <dcterms:created xsi:type="dcterms:W3CDTF">2006-08-16T00:00:00Z</dcterms:created>
  <dcterms:modified xsi:type="dcterms:W3CDTF">2015-11-03T21:38:57Z</dcterms:modified>
</cp:coreProperties>
</file>