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74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02/11/2015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8760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274237"/>
              </p:ext>
            </p:extLst>
          </p:nvPr>
        </p:nvGraphicFramePr>
        <p:xfrm>
          <a:off x="214283" y="762000"/>
          <a:ext cx="8750332" cy="50388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Go over marked test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 and where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marks came from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634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revision, Flux, Faraday’s Law and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Phase angle in capacitors and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10164</TotalTime>
  <Words>247</Words>
  <Application>Microsoft Office PowerPoint</Application>
  <PresentationFormat>On-screen Show (4:3)</PresentationFormat>
  <Paragraphs>52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458</cp:revision>
  <dcterms:created xsi:type="dcterms:W3CDTF">2006-08-16T00:00:00Z</dcterms:created>
  <dcterms:modified xsi:type="dcterms:W3CDTF">2015-11-01T23:57:18Z</dcterms:modified>
</cp:coreProperties>
</file>