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74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28/10/2015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0279453"/>
              </p:ext>
            </p:extLst>
          </p:nvPr>
        </p:nvGraphicFramePr>
        <p:xfrm>
          <a:off x="214283" y="762000"/>
          <a:ext cx="8750332" cy="579825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chance to sit the test for: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Sara and Jessie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NB: Reliever,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5 tomorrow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10157</TotalTime>
  <Words>262</Words>
  <Application>Microsoft Office PowerPoint</Application>
  <PresentationFormat>On-screen Show (4:3)</PresentationFormat>
  <Paragraphs>53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455</cp:revision>
  <dcterms:created xsi:type="dcterms:W3CDTF">2006-08-16T00:00:00Z</dcterms:created>
  <dcterms:modified xsi:type="dcterms:W3CDTF">2015-10-28T01:56:47Z</dcterms:modified>
</cp:coreProperties>
</file>