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300" r:id="rId5"/>
    <p:sldId id="74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23/10/2015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87605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27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7756502"/>
              </p:ext>
            </p:extLst>
          </p:nvPr>
        </p:nvGraphicFramePr>
        <p:xfrm>
          <a:off x="214283" y="762000"/>
          <a:ext cx="8750332" cy="3535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Last gasp help before tomorrow’s quiz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help and marking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963496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revision, Flux, Faraday’s Law and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angle in capacitors and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88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10156</TotalTime>
  <Words>219</Words>
  <Application>Microsoft Office PowerPoint</Application>
  <PresentationFormat>On-screen Show (4:3)</PresentationFormat>
  <Paragraphs>48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453</cp:revision>
  <dcterms:created xsi:type="dcterms:W3CDTF">2006-08-16T00:00:00Z</dcterms:created>
  <dcterms:modified xsi:type="dcterms:W3CDTF">2015-10-22T23:54:17Z</dcterms:modified>
</cp:coreProperties>
</file>