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7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840193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HW completion, HW help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close this week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Planning for next week’s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lift our marks using the smallest possible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10156</TotalTime>
  <Words>224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452</cp:revision>
  <dcterms:created xsi:type="dcterms:W3CDTF">2006-08-16T00:00:00Z</dcterms:created>
  <dcterms:modified xsi:type="dcterms:W3CDTF">2015-10-22T20:41:07Z</dcterms:modified>
</cp:coreProperties>
</file>