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6"/>
  </p:notesMasterIdLst>
  <p:sldIdLst>
    <p:sldId id="422" r:id="rId2"/>
    <p:sldId id="257" r:id="rId3"/>
    <p:sldId id="258" r:id="rId4"/>
    <p:sldId id="300" r:id="rId5"/>
    <p:sldId id="705" r:id="rId6"/>
    <p:sldId id="706" r:id="rId7"/>
    <p:sldId id="707" r:id="rId8"/>
    <p:sldId id="708" r:id="rId9"/>
    <p:sldId id="709" r:id="rId10"/>
    <p:sldId id="710" r:id="rId11"/>
    <p:sldId id="740" r:id="rId12"/>
    <p:sldId id="741" r:id="rId13"/>
    <p:sldId id="742" r:id="rId14"/>
    <p:sldId id="711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2" autoAdjust="0"/>
    <p:restoredTop sz="94737" autoAdjust="0"/>
  </p:normalViewPr>
  <p:slideViewPr>
    <p:cSldViewPr>
      <p:cViewPr varScale="1">
        <p:scale>
          <a:sx n="87" d="100"/>
          <a:sy n="87" d="100"/>
        </p:scale>
        <p:origin x="152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9T23:47:14.301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5390 1485 513 0,'0'0'95'16,"-19"16"-76"-16,19-16 1 0,0 0 17 0,-23 14 12 15,23-14 11-15,-17 15-1 0,17-15-8 16,-19 24-1-16,19-24-4 0,-20 27 1 0,11-10-15 15,5 1-71-15,-3 6 77 0,4 5 0 0,-3-5 4 16,1 6 76-16,-1-10-98 0,5-1 1 0,0-1-14 16,1-18-5-16,5 29-3 0,-5-29 3 0,13 22-4 15,-13-22 1-15,17 14-3 0,-17-14 2 0,22 8-3 16,-22-8 2-16,28-3 3 0,-28 3-2 0,28-13 4 16,-28 13-1-16,25-22 3 0,-25 22-2 0,21-29 4 15,-21 29-3-15,12-31 4 0,-12 31-2 0,3-30 7 16,-3 30 3-16,-9-26 4 0,9 26-2 0,-16-23-1 15,16 23-7-15,-22-22-1 0,22 22 0 16,-29-9-2-16,29 9-1 0,-30 0-1 0,30 0-1 16,-28 11-1-16,28-11 2 0,-29 19-2 0,29-19 3 15,-26 31-1-15,15-11 8 0,1-2-2 0,3 4 6 16,0-5-7-16,2 3-1 0,1 0-6 0,4-4 0 16,2 1-4-16,-2-17 4 0,7 27-4 0,-7-27 3 15,13 19-4-15,-13-19 2 0,20 15-1 0,-20-15 2 16,25 8 0-16,-25-8-1 0,29 2 0 0,-29-2-1 15,28-7 0-15,-28 7 0 0,31-15 2 0,-31 15-2 16,28-21 4-16,-28 21-3 0,22-24 3 0,-22 24-2 16,12-25 4-16,-12 25-2 0,2-22 3 0,-2 22-2 15,-6-20 2-15,6 20-1 0,0 0-1 16,-20-20-1-16,20 20-2 0,-21-9-2 0,21 9 0 16,-22-1 0-16,22 1-1 0,-21 4 1 0,21-4-1 15,-18 8 0-15,18-8 2 0,0 0 2 0,-19 21-2 16,19-21 4-16,-10 17-3 0,10-17 2 0,-4 19-3 15,4-19 3-15,1 18-4 0,-1-18 1 0,0 0-3 16,15 20 2-16,-15-20-2 0,19 8 1 0,-19-8 1 16,30 1-1-16,-13-4 2 0,1-2-2 0,1-2 2 15,1-3-2-15,1-2 3 0,-2-3-1 0,0 0 3 16,0-1-2-16,-19 16 2 0,24-29-3 16,-24 29 4-16,10-21 2 0,-10 21 2 0,0 0 1 0,-15-21 0 15,15 21-4-15,-27-9-1 0,9 9-4 16,-4 3-1-16,-1 1 1 0,-2 4 3 0,-1 2 7 15,-2 1 3-15,3 1 6 0,-2 1 1 0,4-1 5 16,1-1-2-16,5-1 0 0,17-10-5 0,-22 15-4 16,22-15-9-16,0 0-6 0,0 0-6 15,0 0 1-15,0 0 1 0,0 0 5 0,27-18 2 16,-9 8-2-16,5-3 4 0,3-3-6 0,3-2 7 16,0-1-6-16,0-1 4 0,-1 0-4 0,-2 4 3 15,-5 3-9-15,-3 4-2 0,-18 9-4 0,0 0-1 16,0 0 6-16,0 0-5 0,-3 30-6 15,-9-4-11-15,-10 3-1 0,-1 5-5 0,-6-2 14 0,0 3 2 16,-1-3 9-16,7-1-2 16,-1-11-54-16,15 9-55 0,-8-26-145 0,17-3-234 15,0 0 39-15,5-18 463 0</inkml:trace>
  <inkml:trace contextRef="#ctx0" brushRef="#br0" timeOffset="1453.1441">8881 1559 897 0,'-17'7'56'0,"17"-7"-20"16,0 0-8-16,-21 4 5 0,21-4 5 0,0 0-2 15,-17 12-8-15,17-12-10 0,0 0 0 0,-23 25-2 16,23-25 9-16,-17 30 2 0,10-10 6 15,-4-2-5-15,4 5 2 0,-1-5-6 0,5 5 3 16,3-23-9-16,-6 32 0 0,6-32-12 0,2 22-3 16,-2-22-4-16,10 17 1 0,-10-17-2 0,18 10 1 15,-18-10 0-15,23 4 0 0,-23-4 1 0,28-3 0 16,-11-2 0-16,-17 5 0 0,32-15 1 0,-32 15 0 16,30-24 2-16,-30 24-4 0,26-31 5 15,-15 13-4-15,-5 1 4 0,-1-1-3 16,-5 18 4-16,1-30-3 0,-1 30 3 0,-9-23-1 15,9 23 2-15,-19-15-2 0,19 15 1 0,-23-8-3 16,23 8 0-16,-26-1-2 0,26 1 2 0,-28 6 2 16,28-6-1-16,-25 12 1 0,25-12-3 0,-23 20 3 15,23-20-2-15,-20 27 5 0,20-27-4 0,-13 27 2 16,13-27-2-16,-9 27 2 0,9-27-4 0,-3 27 2 16,3-27-4-16,3 21 1 0,-3-21-1 15,10 18 3-15,-10-18-4 0,0 0 1 0,26 19 0 16,-26-19 0-16,25 3-1 0,-25-3 2 0,32-7-2 15,-13 0 1-15,1-4 1 0,-1 0-1 16,-1-3 4-16,1-2-3 0,-19 16 2 0,28-32-3 16,-28 32 4-16,19-33-4 0,-19 33 5 0,10-30-4 15,-10 30 5-15,-2-21-2 0,2 21 2 16,0 0 1-16,-19-17-3 0,19 17-1 0,-24-1-2 16,24 1-2-16,-32 6 0 0,15-1 3 0,-1 3 0 15,0 3 4-15,-2 4-3 0,2 0 4 0,0 1 2 16,2 1 4-16,16-17 1 0,-26 29 1 0,26-29-6 15,-17 27 1-15,17-27-8 0,-8 20 2 0,8-20-4 16,1 21 2-16,-1-21-1 0,11 22-1 0,-11-22-1 16,17 18 2-16,-17-18-1 0,25 12 0 15,-7-7 0-15,-1-3 2 0,1-1-3 16,1-1 3-16,2-2 0 0,-2-3-3 0,0-1 2 16,-19 6 0-16,31-16 1 0,-31 16 0 0,20-20 2 15,-20 20-4-15,12-24 4 0,-12 24-3 0,3-25 3 16,-3 25-3-16,-2-26 4 0,2 26-3 0,-11-22 3 15,11 22-2-15,-18-15 3 0,18 15-4 0,-23-12 2 16,23 12 1-16,-28-6 0 0,28 6-1 16,-27 2 3-16,27-2-4 0,-27 9 1 0,27-9 0 15,-23 15-3-15,23-15 4 0,-17 19-5 0,17-19 2 16,-10 19-2-16,10-19 2 0,-2 19-2 0,2-19 2 16,0 0-4-16,11 18 2 0,-11-18-1 0,19 8 1 15,-19-8 1-15,26 1 0 0,-26-1 0 16,32-2-1-16,-14-2 2 0,-18 4-2 15,31-9 1-15,-31 9-1 0,25-10 1 0,-25 10 0 16,0 0 2-16,19-7 2 0,-19 7 3 0,0 0 13 16,0 0 2-16,0 0-2 0,0 0-2 0,-29 3-13 15,10 1-6-15,-6 3 1 0,-2 4-3 0,0 4 4 16,-1-2-1-16,2 1 3 0,3-3-3 0,3-2 2 16,20-9-12-16,-26 9-8 0,26-9-25 0,0 0-51 15,0 0-102-15,0 0-161 0,-8-27-194 16,8 27 44-16,20-44 507 0</inkml:trace>
  <inkml:trace contextRef="#ctx0" brushRef="#br0" timeOffset="3675.8205">5921 2172 317 0,'-17'5'44'16,"17"-5"-27"-16,0 0-9 0,0 0 3 0,0 0 5 15,0 0 8-15,0 0 3 0,0 0 6 0,0 0 1 16,0 0 4-16,0 0 3 0,0 0 9 16,0 0 2-16,0 0 5 0,0 0-4 0,0 0-5 15,0 0-7-15,0 0-2 0,0 0 1 0,0 0 1 16,0 0-2-16,0 0-2 0,0 0-5 0,0 0-4 16,0 0-3-16,0 0-7 0,0 0-7 0,0 0-6 15,0 0-1-15,-11-19-3 0,11 19 1 0,0 0 1 16,3-17-3-16,-3 17 3 0,4-19-3 0,-4 19 4 15,6-20 0-15,-6 20 4 0,8-22-1 16,-8 22 4-16,8-29-3 0,-8 29 3 0,9-27-5 16,-9 27 3-16,10-22-4 0,-10 22 3 0,8-27 10 15,-8 27-11-15,6-24 10 0,-6 24-11 0,6-18-3 16,-6 18-24-16,6-19 25 0,-6 19-24 16,6-19 24-16,-6 19 1 0,6-20-3 0,-6 20 1 15,10-20-3-15,-10 20 3 0,12-22-5 0,-12 22 5 16,14-24-4-16,-14 24 2 0,16-24-2 15,-16 24 3-15,19-28-3 0,-19 28 3 0,23-29-3 16,-23 29 3-16,26-34-3 0,-13 17 4 0,0 0-4 16,1-1 4-16,-14 18-5 0,26-30 3 0,-26 30-2 15,25-25 3-15,-25 25-3 0,22-23 3 0,-22 23-3 16,19-17 2-16,-19 17-2 0,17-15 2 0,-17 15-1 16,0 0 2-16,18-15-3 0,-18 15 3 15,0 0-2-15,17-14 2 0,-17 14-1 0,0 0-1 16,0 0 3-16,20-12-2 0,-20 12 0 15,0 0 1-15,22-10-3 0,-22 10 2 0,18-8 0 16,-18 8 0-16,23-11-1 0,-23 11 2 0,26-11-2 16,-26 11 0-16,28-12-2 0,-28 12 3 0,28-12-1 15,-28 12 1-15,26-12-1 0,-26 12 0 0,28-13-3 16,-28 13 2-16,27-9-1 0,-27 9 2 16,24-7 0-16,-24 7 0 0,20-4 0 0,-20 4 0 15,18-2-2-15,-18 2 2 0,17 0 0 0,-17 0 0 16,18 1 1-16,-18-1 1 0,19 1-1 0,-19-1 0 15,20 0 0-15,-20 0 1 0,20 0-1 0,-20 0 0 16,20 2 0-16,-20-2-2 0,21 1 3 16,-21-1-3-16,20 1 1 0,-20-1-1 0,19 2 0 15,-19-2 1-15,18 5 0 0,-18-5 0 16,19 3 1-16,-19-3-2 0,19 4 3 0,-19-4-2 16,21 5 0-16,-21-5 0 0,20 5 0 0,-20-5 1 15,19 5-1-15,-19-5-1 0,17 8 1 0,-17-8 0 16,18 10 1-16,-18-10 0 0,17 11-1 0,-17-11 0 15,18 12 1-15,-18-12-2 0,18 11 3 0,-18-11-3 16,19 12 2-16,-19-12-2 0,17 12 2 16,-17-12-1-16,17 13 2 0,-17-13-2 15,18 14 1-15,-18-14 0 0,18 13 0 0,-18-13-1 16,17 13 1-16,-17-13-2 0,18 15 3 0,-18-15-2 16,0 0 0-16,25 23 0 0,-25-23-1 0,14 18 0 15,-14-18 1-15,15 18-2 0,-15-18 4 0,13 23-3 16,-13-23 4-16,15 26-3 0,-15-26 2 0,13 25-3 15,-13-25 4-15,12 29-3 0,-12-29 6 16,14 25 0-16,-14-25 4 0,14 25-2 0,-14-25 0 16,17 25-8-16,-17-25 2 0,19 24-3 0,-19-24 4 15,20 24-3-15,-20-24 2 0,22 24-3 0,-22-24 3 16,23 25-3-16,-23-25 4 0,25 24 25 0,-25-24-25 16,25 24 25-16,-25-24-39 0,26 25 10 0,-26-25-11 15,22 29 10-15,-22-29 6 0,24 27-5 16,-13-10 5-16,-11-17-5 0,23 29 3 15,-23-29-3-15,21 24 3 0,-21-24-3 0,18 23 4 16,-18-23-3-16,18 23 1 0,-18-23-2 0,18 23 2 16,-18-23-2-16,19 23 3 0,-19-23-3 0,17 19 2 15,-17-19-3-15,19 20 4 0,-19-20-3 0,20 19 4 16,-20-19-3-16,21 20 1 0,-21-20-2 0,22 19 3 16,-22-19-2-16,22 17 0 0,-22-17 0 15,22 17 0-15,-22-17 0 0,22 14 0 0,-22-14 0 16,22 12 1-16,-22-12-2 0,25 10 2 0,-25-10-1 15,28 7 1-15,-28-7-1 0,30 5 1 0,-30-5-1 16,31 4 0-16,-31-4 0 0,31 1-2 16,-31-1 2-16,29-5-1 0,-29 5 1 0,29-7-1 15,-29 7 2-15,32-15-2 0,-32 15 3 0,31-21-3 16,-31 21 4-16,32-29-4 0,-15 10 3 16,-1 2-3-16,0-2 4 0,1-1-5 0,-3 0 5 15,3-2-5-15,-1 2 5 0,0-3-6 0,1 0 7 16,0 1-7-16,0-1 5 0,0-2-5 0,0-1 5 15,-1 3-1-15,-3 0 1 0,-13 23-2 0,23-30-37 16,-23 30 34-16,17-24-33 0,-17 24 35 0,11-17 2 16,-11 17-2-16,0 0 0 0,0 0 0 15,0 0 0-15,6-19 0 0,-6 19-6 0,0 0-7 16,0 0-4-16,-6-17-15 0,6 17-9 16,0 0-20-16,0 0-24 0,-3-18-31 0,3 18-41 15,0 0-62-15,4-26-134 0,-4 26 45 0,13-20 309 16</inkml:trace>
  <inkml:trace contextRef="#ctx0" brushRef="#br0" timeOffset="6983.8654">8932 1836 417 0,'0'0'130'0,"0"0"-65"0,0 0-30 16,0 0 7-16,-18 5 1 0,18-5 11 16,0 0-3-16,0 0-5 0,0 0-11 0,0 0-1 15,0 0-1-15,-17 4 7 0,17-4 2 0,0 0 4 16,0 0-7-16,0 0-5 0,0 0-9 0,0 0-4 15,0 0-3-15,0 0-1 0,0 0 1 0,0 0 1 16,0 0 0-16,0 0 0 0,0 0 0 0,0 0-2 16,0 0-3-16,0 0-3 0,0 0-2 0,0 0-3 15,0 0-1-15,0 0-2 0,0 0-1 16,0 0 1-16,0 0-3 0,0 0 0 0,0 0-1 16,0 0-2-16,0 0 2 0,0 0-1 15,-3-16 2-15,3 16 0 0,0 0-1 0,21-9 1 16,-21 9 0-16,20-6 0 0,-20 6 0 0,20-6-1 15,-20 6 1-15,21-1-2 0,-21 1 2 0,21-1-2 16,-21 1 1-16,22 0 1 0,-22 0-1 0,25 4 2 16,-25-4 0-16,29 4-1 0,-29-4 1 15,32 2-2-15,-15 0 1 0,0 0 0 0,2 1 0 16,2-1 2-16,1-2 5 0,2-1 0 0,3-2 1 16,1 2-2-16,2-3-6 0,2 2-1 0,1 0 0 15,1-2 1-15,1 0 0 0,2 1-2 0,0-1 1 16,1-1-1-16,1 4 3 0,-1-1-1 15,1 0 0-15,-1 2-1 0,3 0 0 16,1 0-1-16,1 0 3 0,-2 2 1 0,2 0-2 16,2-2 1-16,-2 2-2 0,2 0 1 0,3-1 1 15,-1 0-2-15,1-1 1 0,2-1-2 0,-1 0 2 16,4-1 0-16,0-1 0 0,2-1 1 0,1 1 1 16,2-2-3-16,2 0 2 0,2-2-2 0,0 3 2 15,2-2-2-15,1 1 2 0,-1 0-1 0,1-1 1 16,-1 1 2-16,3 1-1 0,1-1 0 15,0 1-1-15,3-1-2 0,-2 2 1 16,-1-1-1-16,2 0 1 0,-2 2-1 0,0 0 4 0,1-1-1 16,2 2 0-16,-2-4-1 0,1 3-1 15,2-1 0-15,0 0 0 0,-3 1 0 0,2 0-2 16,-3-2-3-16,1 1 3 0,3-2-2 0,-1 0 1 16,3 1 2-16,-1-3-1 0,-2 4 1 0,2-3 1 15,-2 1-1-15,2 1-2 0,-1 2-1 16,-1-2 2-16,2 3 0 0,-1 0 4 0,1-1-1 15,-1 2 2-15,-2 0-1 0,1 0 1 0,-2 0 1 16,2 2-2-16,-1 0 2 0,-2 0-1 0,4 2-1 16,-5-2 0-16,1 2 1 0,-1 2-3 0,-2-2 3 15,1 1-1-15,1-2-1 0,-1 1 0 0,0-3 0 16,1 3-1-16,-1-1 1 16,3-1 0-16,-3 0 0 0,0-2 2 0,0 0-2 15,1-2 11-15,0-1 0 0,-1 1 1 0,4-3-2 16,-1-2-9-16,2 3-1 0,-1-1 0 0,-1 4 2 15,0-1-2-15,-3-1-4 0,3 2 1 0,1 0-1 16,-1 1 1-16,2 1 3 0,-2-1 1 0,-1 1 0 16,2 3-1-16,-3-3 2 0,1 4-5 0,0-2 0 15,-1 2 1-15,0-1 0 0,1-2 3 16,2 2 1-16,-2 0 0 0,2-2 0 0,-1 0-2 16,-2 0 1-16,5-1-5 0,-1-1 1 0,-1 0 1 15,4-1-2-15,-4-1 5 0,2 1-2 0,0 0 2 16,0 0-1-16,-1 1 0 0,2-1 0 15,-2-1 0-15,2 2 0 0,-1-2 0 0,2 1-1 16,-3 1 0-16,0 0 0 0,0 1 0 0,-5-1 0 16,3 0-2-16,0 0 1 0,-1 1 0 15,3 2 0-15,-2-2 1 0,-2 1 0 0,0-1-1 16,-4 1 1-16,4-2 0 0,0-2 0 0,-1 1 0 16,0-1 0-16,2-2-1 0,0 1 0 0,2-5 2 15,-2 2-2-15,1-1 2 0,-4 2-2 0,1-3-6 16,-1 2-1-16,-2-2 0 0,0 2-1 0,-1 3 9 15,0-2 0-15,-1 1 0 0,-2-1-1 16,-3 3 1-16,-3 0 1 0,2-1 2 16,-3 1 0-16,-3 0 0 0,-1 1 0 0,-3 0-3 15,-2 1 0-15,-3 0 0 0,-1 0 0 0,-4 1 1 16,-2-2 0-16,-3 2-1 0,-4-1 0 0,-4 0 0 16,-3 1 0-16,-19-1 1 0,28 2 0 0,-28-2-1 15,21-2 1-15,-21 2-1 0,0 0 2 0,0 0 0 16,0 0 0-16,0 0 0 0,0 0 8 15,0 0 12-15,0 0 2 0,0 0 2 0,0 0-1 16,0 0-10-16,0 0 0 0,0 0 2 0,0 0-5 16,0 0-2-16,0 0-1 0,0 0-3 0,0 0-3 15,0 0-1-15,0 0 1 0,0 0-3 0,0 0 2 16,0 0-2-16,0 0 2 0,0 0 0 16,0 0 0-16,0 0-3 0,0 0 1 0,0 0-1 15,0 0 1-15,0 0 0 0,0 0 0 16,0 0 1-16,0 0-1 0,0 0-1 0,0 0 2 15,0 0-3-15,0 0 0 0,0 0 0 0,0 0-2 16,0 0 0-16,0 0 1 0,0 0 0 0,0 0 0 16,0 0-1-16,0 0 1 0,0 0 2 0,0 0 1 15,0 0 2-15,12 22 0 0,-12-22-2 0,0 0 1 16,3 24-3-16,-3-24 4 0,3 25-3 16,-3-25 2-16,3 30-2 0,-2-13 2 0,-1-17-2 15,2 31 3-15,-2-31-3 0,0 30 2 0,0-30-2 16,-1 32 4-16,0-15-4 0,0 1 4 15,-2 3-5-15,2-1 5 0,-1 1-5 0,-1-1 5 16,1 1 31-16,-1-1-35 0,1 1 34 0,1 4-33 16,-1 2-2-16,2 0 6 0,2 0-5 0,0-4 4 15,2 0-4-15,-1 0 4 0,0 0-6 16,2 0 6-16,-2 3-6 0,1-1 7 0,0 2-6 16,-1 3 5-16,1-2-5 0,-2 1 4 0,1 0-3 15,-1-1 4-15,-1 1-6 0,1 0 7 0,0 0-8 16,1 0 8-16,-2-2-7 0,0 1-9 0,1-1 33 15,0 1-29-15,0-1 28 0,0 3-12 0,2 0-11 16,0-1 8-16,-1 0-7 0,1 0 6 16,0 0-5-16,1 1 5 0,-2 0-6 15,1 3 7-15,0 0-8 0,-1-2 8 0,1 1-9 16,-1-3 7-16,1 1-5 0,0-1 5 0,-1 1-7 16,1-1 9-16,0 0-8 0,-2 1-9 0,3-2 27 15,-3 2-26-15,2-1 26 0,0 0-11 0,-1 3-7 16,0-2 6-16,-1 0-6 0,1 2 7 0,-1-1-7 15,2 1 6-15,-1-1-6 0,1 2 7 16,-2-1-8-16,2 1 7 0,0 0-6 0,-1 1 6 16,1-1-7-16,0 0 7 0,-1 1-7 0,0 0-10 15,0-2 27-15,0 4-26 0,-1-3 26 0,2 4-9 16,-2-2-8-16,2-1 9 0,0 2-8 16,-2 0 7-16,1 2-7 0,-2-1 6 0,1 1-8 15,-1-3 9-15,2 1-9 0,-2-2 8 0,0 2-8 16,1-1 8-16,-2 0 9 0,0 0-25 15,0 0 26-15,0 1-25 0,0-1 8 0,1-2 8 16,-1 1-7-16,1 0 7 0,-1 0-7 0,0 1 7 16,0 0-8-16,1 1 7 0,-1 0-6 0,0-1 7 15,1 1-9-15,1-1 9 0,-2 0-8 0,1 1 7 16,0-2 11-16,0 1-25 0,0 0 26 0,2 0-26 16,-1 2 8-16,1-1 8 0,-1-2-8 15,1 1 8-15,-1 0-8 0,0 0 6 16,1 0-6-16,-1 0 7 0,1 0-8 0,-1-1 8 15,1-1-7-15,-2-1 6 0,0 1-7 0,0 0 7 16,2-1-7-16,-2 2-10 0,0-1 26 0,0 1-25 16,-1 0 26-16,2-1-9 0,-1 0-7 0,1 1 7 15,-1-3-8-15,1-2 7 0,0 0-5 0,-1-1 4 16,2-2-3-16,0-2 4 0,1-2-6 16,0-2 5-16,-1-2-5 0,2-1 4 0,-5-17-3 15,9 28 4-15,-9-28-4 0,8 23 3 0,-8-23-2 16,9 17 0-16,-9-17 0 0,0 0 1 0,8 18-1 15,-8-18 2-15,0 0-2 0,0 0 1 0,0 0 0 16,9 17 0-16,-9-17 0 0,0 0 0 16,0 0 0-16,0 0 0 0,0 0 0 0,0 0 0 15,0 0-1-15,0 0 1 0,0 0 0 16,0 0 0-16,0 0 1 0,0 0-2 0,0 0 1 16,0 0-1-16,0 0 1 0,0 0 0 0,0 0 1 15,-17-8 0-15,17 8 0 0,0 0-1 0,0 0 1 16,-22-5-1-16,22 5-1 0,0 0 1 0,-23-4 1 15,23 4-2-15,-18-2 2 0,18 2-2 0,-19-4 1 16,19 4 0-16,-20-4 1 0,20 4-2 16,-24-3 2-16,24 3-3 0,-29-3 0 0,29 3 1 15,-33-3 0-15,33 3 0 0,-34-4 2 0,15 3-1 16,-2 1 1-16,-3 0 0 0,-2 1-1 0,0 0 0 16,-4 3-1-16,-1 1 1 0,-3 0 0 15,-1 2 1-15,-4 0-2 0,-3 0 3 0,0 3-3 16,-2 0 3-16,1-1-2 0,1 2 1 0,-3-1-2 15,1 0 3-15,0-1-2 0,2 1 4 16,-2-3-2-16,4 1-14 0,-2-4 15 0,2 1-16 16,0-1 33-16,0 0-16 0,1-2 17 0,0-1-16 15,0 0-1-15,3 1 2 0,-1-1 0 0,3-1-1 16,1 1-1-16,2-1-1 0,0 1-3 0,3 0 1 16,2 1-1-16,1-2-1 0,2 1 0 0,3 1 1 15,-1-1-1-15,3 2-3 0,18-3-5 0,-30 5-3 16,30-5-7-16,-20 3-5 15,20-3-7-15,0 0-29 0,0 0-62 0,-20-7-124 16,20 7-325-16,17-8 34 0,-17 8 282 0</inkml:trace>
  <inkml:trace contextRef="#ctx0" brushRef="#br0" timeOffset="7899.7608">19018 5980 541 0,'0'0'74'0,"0"0"-37"0,0 0-13 15,0 0 0-15,0 0 11 0,0 0 18 16,0 0 11-16,0 0 14 0,0 0-5 0,-16-18-5 15,16 18-11-15,0 0-12 0,0 0-3 0,0 0 0 16,0 0-3-16,0 0-2 0,0 0-6 0,0 0-9 16,0 0-7-16,0 0-7 0,0 0-3 0,0 0-2 15,-2 22 3-15,2-22-1 0,5 30 7 16,-2-8 1-16,0 5 10 0,-3 0-3 0,3 7 4 16,-3 0-10-16,1 6 6 0,-3 0-10 0,2 5 9 15,-3-1 7-15,1 5-26 0,-3-2 25 0,0 1-24 16,-2-2 6-16,-1-1 9 0,0-3-14 0,1 1 8 15,1-2-13-15,1-2 7 0,0-2-8 0,2-3 8 16,0-3-9-16,0-2 7 0,2-3-10 16,-1-6-5-16,5 2-29 0,-3-22-22 0,6 27-43 15,-6-27-41-15,0 0-47 0,0 0-77 16,0 0-138-16,22 13 16 0,-22-13 380 0</inkml:trace>
  <inkml:trace contextRef="#ctx0" brushRef="#br0" timeOffset="9626.7443">19123 5938 695 0,'-18'13'88'0,"18"-13"-37"0,0 0-4 15,0 0 13-15,-17 12 9 0,17-12 7 0,0 0-14 16,0 0-20-16,0 0-14 0,-21 5-10 16,21-5-1-16,0 0 2 0,-17 4 1 0,17-4 1 15,0 0-3-15,-24 0-2 0,24 0 1 0,-21 1 0 16,21-1 0-16,-24 4 0 0,24-4-2 0,-33 2-2 16,16 1-3-16,-4-1-2 0,0 2 1 0,-4-1 0 15,-3 3 3-15,-2-1-2 0,-3 1 2 16,-3-1-2-16,0 2 2 0,-4-2-1 0,2 1 3 15,-4-2-1-15,-1 2 1 0,-3-3 0 0,0 2 0 16,-4-1-1-16,0 0 1 0,-3-2-2 0,2 2-1 16,-2-2-4-16,0 0 1 0,-1 1-3 0,2 0 0 15,1 0-1-15,-1-1 0 0,-2 1-2 0,-2-1-2 16,0 1 0-16,-1 0 1 0,0-2-1 16,0 1 1-16,0-1 0 0,-1 1 0 15,1-1-1-15,1 2 1 0,0-2 0 0,0 0 0 16,-1 0-1-16,-1-2 0 0,1 1 0 0,-2-2-1 15,2-1 2-15,1 1 0 0,0 0 1 0,3 0-1 16,-1-1 1-16,3-1-2 0,1-1 1 0,1 0-1 16,-1-1 0-16,1 2 0 0,-1-2 1 0,3 1-1 15,1 0 0-15,1 0 0 0,1 1 2 16,0 2-2-16,1 0 1 0,2 0 1 0,1 1-2 16,1 0 0-16,1 0 1 0,2 0-2 0,1 1 1 15,1-2 1-15,-2 1-2 0,5 1 1 16,-1-1 0-16,2 0 0 0,2-1 0 0,1 2-1 15,1-1 0-15,2 0 1 0,2 1 1 0,1-1-1 16,2 0 0-16,2-2 0 0,0 2-1 0,17 1 0 16,-28-5 0-16,28 5 1 0,-21-3-1 15,21 3 1-15,0 0 1 0,-24-7-1 0,24 7 1 16,0 0 0-16,0 0-1 0,-17-7 1 0,17 7 0 16,0 0-1-16,0 0 2 0,0 0-1 0,0 0 0 15,0 0-1-15,0 0 0 0,0 0 0 0,0 0-1 16,0 0 0-16,0 0 0 0,0 0 0 0,0 0-1 15,0 0 0-15,0 0 1 0,0 0-1 16,0 0 0-16,0 0 0 0,0 0 0 16,0 0 1-16,0 0 0 0,0 0 2 0,0 0-1 15,4 17 1-15,-4-17-2 0,0 0 3 0,3 20-3 16,-3-20 3-16,3 19-1 0,-3-19 2 0,1 26-1 16,0-9 4-16,-1 3-4 0,0 2 3 0,-1 2-5 15,1 1 5-15,-1 2-4 0,-1 3 6 0,1 0-5 16,0 4 5-16,0 1-9 0,0 0-8 15,1 0 26-15,1 3-26 0,-1-3 27 0,0 1-11 16,1-2-8-16,-1-1 7 0,1-2-7 0,2-2 8 16,-2-1-7-16,3-2 5 0,-2-1-5 0,0-2 4 15,2-2-5-15,0-2 6 0,-1-1-6 0,-3-18 4 16,6 30-3-16,-6-30 3 0,5 28-2 16,-5-28 3-16,5 28-2 0,-5-28 5 0,3 26-2 15,-3-26 3-15,0 26-4 0,0-26 0 16,0 23-2-16,0-23 2 0,-3 19-2 0,3-19 1 15,0 0-1-15,-5 23 0 0,5-23-1 0,0 0 2 16,0 0-1-16,-2 19-17 0,2-19 18 0,0 0-17 16,0 0 17-16,0 0 0 0,0 0-2 0,0 0 0 15,0 0 1-15,0 0-1 0,0 0 0 0,0 0 0 16,0 0 0-16,0 0 1 0,0 0-1 0,0 0 0 16,0 0 0-16,0 0 0 15,0 0 1-15,0 0 0 0,0 0-1 0,0 0 1 16,0 0-1-16,0 0 0 0,0 0 1 0,0 0-1 15,0 0 2-15,0 0-2 0,0 0 0 0,0 0 0 16,0 0 0-16,0 0 1 0,0 0-1 0,0 0-1 16,0 0 1-16,0 0-1 0,0 0 0 0,0 0-1 15,0 0 1-15,0 0 0 0,0 0 2 16,0 0 0-16,17 1-1 0,-17-1 17 0,18-3-16 16,-18 3 15-16,28-6-15 0,-28 6-1 0,34-6 0 15,-12 2 0-15,0 0 0 0,2 1 0 0,2 0 1 16,1 0-2-16,2-1 2 0,1 1-2 0,3-1 2 15,1 0-1-15,-1 1 0 0,2 0 1 0,-1 0 0 16,1-1-1-16,2 0 1 0,1 0-2 16,-1 0 2-16,3-1-2 0,2 1 0 15,0-2 0-15,3 2 1 0,2-1-1 0,-1-1 2 16,2 1-2-16,2-1 1 0,0 0 0 0,0 2 0 16,-4-1 0-16,3 2 0 0,-2-1-1 0,3 2 1 15,0-1-2-15,-1 1 1 0,-1 1 0 0,0 1 1 16,-2 0 0-16,1 0 0 0,0 1 1 0,-2 0-1 15,-2 0 0-15,0 2 0 0,-3-2 0 0,1 1 0 16,-2 1 0-16,1-1 0 0,-1-1-1 16,2 0 0-16,0-1 0 0,0-1-1 0,1-1 2 15,-1-1 0-15,0 1 0 0,1-2 0 0,0 0 0 16,-2 0 2-16,-1-1-2 0,0 0 1 16,-2-1-2-16,0 1 2 0,-3 1-2 0,2-1 2 15,-1 0-1-15,-2 0 0 0,1 1-1 0,-3 1 1 16,0 0-1-16,-2 2 2 0,-1 0-1 15,-1 0 0-15,-2 1 0 0,0 0 0 0,0 0 1 16,-3 0 0-16,1 0-2 0,-2 1 1 0,-1 0-1 16,0 0 1-16,-2 1 0 0,0-2 0 0,1 0 0 15,0 0 0-15,-1 0 0 0,2 0 0 0,-3-2 0 16,0 1-1-16,-17 1 1 0,30-2-1 0,-30 2 1 16,29-3 0-16,-29 3 0 0,25-2-1 0,-25 2 0 15,20-3-5-15,-20 3-2 16,21-2 0-16,-21 2 0 0,22-2 5 0,-22 2-1 15,22-3 1-15,-22 3-2 0,22-3 1 0,-22 3-1 16,22-4 2-16,-22 4 0 0,22-5 0 0,-22 5 1 16,17-6-6-16,-17 6-7 0,0 0-10 0,0 0-12 15,18-5-17-15,-18 5-42 0,0 0-123 0,0 0-310 16,-18-5 22-16,18 5 239 0</inkml:trace>
  <inkml:trace contextRef="#ctx0" brushRef="#br0" timeOffset="11142.3865">16967 6378 1228 0,'0'0'42'0,"-13"22"-34"16,13-22-9-16,-6 22-14 0,6-22 15 0,-4 31-8 16,-1-13 17-16,1 4 7 0,0 1-4 0,0 2 2 15,-1 1-6-15,3 0 14 0,-2 0 1 0,4 2 10 16,-4-4-6-16,6 1-2 0,-4-3-10 15,4 1 3-15,-4-5-9 0,5-1 5 0,-3-17-4 16,2 23 2-16,-2-23-3 0,0 0-4 16,0 0-3-16,0 0-1 0,0 0 0 0,0 0 0 15,0 0 1-15,0 0 2 0,0 0 2 0,0 0 0 16,15-17 1-16,-13-1-6 0,-1-4 3 0,2-2-6 16,-2-3 5-16,2 2-6 0,-2 0 7 0,0 2-6 15,-1 0 5-15,0 0-4 0,-1 0 4 16,0 1-5-16,-1-1 5 0,1 1-6 0,1 0 5 15,3 1 13-15,-1 1-34 0,2 1 34 0,2 2-32 16,-6 17 15-16,17-29 4 0,-17 29-3 0,23-22 1 16,-23 22-2-16,27-15 3 0,-27 15-2 0,29-13 1 15,-29 13 0-15,33-9-1 0,-15 5 0 0,-1 3 0 16,-17 1-8-16,32-2-7 0,-32 2-5 16,26 1-8-16,-26-1 2 0,17 6 2 15,-17-6 5-15,0 0 6 0,0 0 4 0,12 25 1 16,-12-25 3-16,-4 20-1 0,4-20 6 0,-14 25 18 15,14-25-14-15,-23 29 18 0,23-29-33 0,-33 29 22 16,17-12-8-16,-3-4 20 0,1 4 7 0,-3-5-6 16,21-12-1-16,-33 26-6 0,33-26 0 0,-26 21-6 15,26-21 1-15,-19 17-6 0,19-17-1 16,0 0-4-16,0 0 0 0,-9 18-2 0,9-18 2 16,0 0 0-16,0 0 3 0,19 20 4 0,-19-20 7 15,23 9 6-15,-23-9 5 0,32 11 4 16,-12-3 2-16,0-5-4 0,2 5 0 0,-3-4-8 15,3 4-3-15,-2-4-6 0,-2 4-1 0,0-2-5 16,-18-6 1-16,29 13-3 0,-29-13-1 0,23 12-2 16,-23-12 1-16,20 11 0 0,-20-11-3 15,0 0-10-15,0 0-11 0,23 22-22 0,-23-22-17 16,0 0-39-16,0 0-55 0,0 0-134 0,23 12-221 16,-23-12 38-16,0 0 346 0</inkml:trace>
  <inkml:trace contextRef="#ctx0" brushRef="#br0" timeOffset="12273.0204">15566 6552 502 0,'0'0'121'0,"0"0"-75"15,0 0-34-15,0 0-3 0,0 0 5 0,0 0 18 16,0 0 16-16,0 0 13 0,0 0-9 0,0 0-14 15,0 0-19-15,-18 3-3 0,18-3 10 16,0 0 13-16,0 0 7 0,-18 7 4 0,18-7-1 16,0 0-2-16,0 0-3 0,-19 6 1 0,19-6-3 15,0 0 1-15,0 0-3 0,-21 3-1 0,21-3-3 16,0 0-4-16,-21 2-4 0,21-2-5 0,-18 1-2 16,18-1-2-16,-22 3-1 0,22-3-4 0,-28 4 0 15,28-4-4-15,-32 6 0 0,15-3-2 16,0-1-2-16,-1-1-2 0,-2 2-1 0,0-1 0 15,-3 0-1-15,-2-1-1 0,0 0 0 16,-2 0 0-16,0 0 0 0,-2-1 0 0,1 0 1 16,-4 0 1-16,1 0 0 0,-2 2 2 0,-1-2 0 15,-3 1 1-15,1 0 0 0,-4 1-1 0,1 1-1 16,-2-1 2-16,-2 2 0 0,-2 1-1 0,-1 0 0 16,-4-1-6-16,-4 2 2 0,1 2-2 15,-3-2 0-15,1 1 1 0,-2 0 1 0,0-1 0 16,0 2 1-16,-2-2-2 0,1 0 1 0,-2 0-2 15,-2 0 2-15,2-1-1 0,-4-1 1 0,4 2 0 16,0-1 1-16,-2 0-2 0,2 0 1 0,2-3-1 16,0 1 0-16,0-2-1 0,0-1 1 15,0 0-1-15,-1-1 0 0,1 0 1 0,2-2-1 16,0 1 1-16,1 1 0 0,2-3 0 16,-2 3 0-16,2-3 0 0,0 2-1 0,-1-2 2 15,-4 0-2-15,4 2 2 0,-2 0-1 0,2-1 1 16,0 2-5-16,-1-1 2 0,3 2-2 0,0-2 1 15,1 2 3-15,4 2-1 0,-2-2 1 0,1 2-1 16,0-1 0-16,1 2 0 0,2-2 0 0,2 1-1 16,3-1-3-16,4 2-5 0,-2-3-7 0,6 3-13 15,-1-6-14-15,12 5-20 0,-6-10-39 16,27 8-64-16,-35-12-82 0,35 12-264 0,0 0 41 16,-26-39 365-16</inkml:trace>
  <inkml:trace contextRef="#ctx0" brushRef="#br0" timeOffset="12952.7246">11608 6141 676 0,'0'0'86'0,"0"0"-29"0,0 0 3 16,0 0-1-16,0 0 11 0,0 0 3 0,0 0 0 16,0 0-4-16,0 0-6 0,0 0-16 15,0 0-12-15,0 0-10 0,0 0-3 0,2 26-2 16,-1-8-2-16,-1 3-7 0,2 7 6 0,-4 4-8 15,4 5 9-15,-2 6 12 0,2 6-24 0,-2 3 25 16,4 7-24-16,-6-1 2 0,4 7 9 0,-2 0-17 16,1 1 11-16,-1 1-15 0,-1-2 16 15,-1-2 5-15,1-1-22 0,-1-5 21 0,-1-3-24 16,1-3 3-16,-1-4 11 0,2-3-13 0,1-6 10 16,-1-1-11-16,0-6-2 0,2-3-19 0,-5-8-26 15,8 6-31-15,-4-26-20 0,1 30-55 0,-1-30-68 16,0 0-156-16,0 0-61 0,0 0 294 0</inkml:trace>
  <inkml:trace contextRef="#ctx0" brushRef="#br0" timeOffset="13633.5175">11324 6158 515 0,'0'0'60'0,"0"0"-18"0,0 0 1 0,0 0 8 16,0 0 9-16,0 0 3 0,0 0-6 16,0 0-13-16,0 0-7 0,-17-10-7 0,17 10 1 15,0 0 5-15,0 0 5 0,0 0 3 0,0 0-1 16,0 0-6-16,0 0-4 0,0 0-2 0,0 0-2 15,0 0-1-15,0 0-4 0,0 0-6 0,0 0-5 16,-12 17-4-16,12-17 3 0,-2 21-1 0,2-4 5 16,-2 2-2-16,2 9 8 0,-1 3-10 15,4 9 6-15,-2 5 13 0,5 8-25 16,-5 4 31-16,4 7-20 0,-4 3-2 0,2 4 12 16,-2 3-21-16,0 1 15 0,-1-1-18 0,1-3-1 15,-2-3 18-15,1-2-21 0,0-4 19 0,-1-3-8 16,-2-3-14-16,2-3 11 0,-1-5-13 0,1-3 12 15,-1-4-11-15,1-4 8 0,0-5-14 0,-1-8-4 16,2-2-24-16,0-22-23 0,3 24-43 16,-3-24-48-16,0 0-61 0,0 0-123 0,1-31-113 15,-1 31 100-15,10-50 350 0</inkml:trace>
  <inkml:trace contextRef="#ctx0" brushRef="#br0" timeOffset="14524.1311">11430 6782 318 0,'-17'0'33'0,"17"0"-24"0,0 0 6 15,0 0 10-15,0 0 10 0,0 0 7 0,-17 5 1 16,17-5 2-16,0 0 4 0,0 0 0 0,0 0-1 16,0 0-4-16,0 0 2 0,0 0 1 0,0 0 3 15,0 0 1-15,0 0 1 0,0 0 4 16,0 0 1-16,0 0 0 0,0 0-3 16,0 0-7-16,0 0-3 0,0 0-1 0,0 0-1 15,0 0-1-15,0 0-3 0,-17-7-5 0,17 7-6 16,0 0-3-16,0 0-6 0,0 0-4 0,0 0-1 15,-17-3-3-15,17 3 2 0,0 0 0 0,0 0 0 16,-22 3-2-16,22-3-1 0,0 0-1 0,-19 3-1 16,19-3 1-16,0 0 0 0,-26 4-1 15,26-4 1-15,-22 2-3 0,22-2 1 0,-25 4-2 16,25-4 0-16,-30 4-1 0,13-2 0 0,-2 0 1 16,-2 0 1-16,1 0 0 0,-1-1 0 0,-2 1 0 15,1-2 0-15,-2 1 0 0,-2-1-2 16,-1 1 0-16,-1-1-1 0,-1 0-1 0,-1 1 1 15,-3-1-1-15,0 1 0 0,-6 1 0 0,0-1 1 16,-1 0 0-16,-1 1-1 0,-2 1 0 16,-1-2-1-16,-1 1-2 0,-1 1 2 0,-2-1-2 15,0 2 2-15,-3-2-1 0,0 2 2 0,-1 0-3 16,-5 0 3-16,-1 1-2 0,-1 1 1 0,-2 0-1 16,-1 0 2-16,1 0-2 0,-1 1 2 0,-2-1-2 15,2 0 1-15,-2 0 1 0,2-1 1 0,0-1 1 16,-2 0 1-16,2 0-1 0,-3-1 0 0,3 1-2 15,3-2 2-15,-1 1-2 0,4-2 1 16,2-1-1-16,-2-1-1 0,0 1 1 16,0-2 0-16,1 1-1 0,0 0 1 0,1 0-2 15,0 0-1-15,1-1 2 0,2 1-1 0,-2 0 0 16,3 0 2-16,2 0-1 0,-2 1 0 0,-1-2 0 16,0 2 1-16,0 2-2 0,0-2 1 0,2 2 0 15,-1-1-1-15,3-1 0 0,0 1-1 16,1 1 1-16,2-1 1 0,2-1-1 0,1 1 1 15,2-1-1-15,0 0 1 0,1 0 0 0,1 0-1 16,2-1 1-16,2 0-2 0,3-2 0 0,0 1-8 16,4-1-7-16,-2-1-14 0,6 1-28 15,-2-9-35-15,24 12-103 0,-38-17-88 0,17 3-251 16,21 14 22-16,-18-38 455 0</inkml:trace>
  <inkml:trace contextRef="#ctx0" brushRef="#br0" timeOffset="19258.5628">7396 6914 678 0,'0'0'49'16,"-8"18"-13"-16,8-18-10 0,0 0-1 0,-6 22 2 16,6-22 5-16,0 0-3 0,0 18 3 0,0-18-6 15,0 0 2-15,0 0-6 0,1 19 6 16,-1-19 18-16,0 0-15 0,0 0 13 0,0 0-18 15,0 0 3-15,0 0 3 0,5 17 5 0,-5-17 2 16,0 0-4-16,0 0-2 0,2 21-7 0,-2-21-4 16,0 0-7-16,-1 23-20 0,1-23 22 0,-4 17-16 15,4-17 22-15,-5 17 4 0,5-17-5 0,0 0 2 16,0 0-6-16,-8 17 2 0,8-17-2 0,0 0-4 16,0 0-1-16,0 0-6 0,0 0-3 15,0 0-3-15,0 0 0 0,0 0 0 16,-5-20 2-16,5 20-2 0,-2-18 1 0,2 18 15 15,-4-24-32-15,4 24 31 0,-4-28-31 0,4 28 14 16,-2-26 2-16,2 26-2 0,-4-27 3 0,4 27-2 16,-7-25 3-16,7 25-5 0,-11-26 3 0,11 26-2 15,-12-28 1-15,12 28-1 0,-11-29 2 0,11 29-3 16,-15-28 3-16,15 28-3 0,-14-31 4 16,14 31-4-16,-16-31 5 0,16 31-4 0,-17-31 4 15,17 31-4-15,-18-29 4 0,18 29-4 0,-19-26 3 16,19 26-2-16,-18-23 2 0,18 23-2 0,-18-22 3 15,18 22-2-15,-21-21 3 0,21 21-3 16,-20-19 3-16,20 19-4 0,-21-22 3 0,21 22-3 16,-21-20 3-16,21 20-3 0,-24-17 3 15,24 17-1-15,-26-15 2 0,26 15-2 0,-25-11 2 16,25 11-3-16,-29-10 1 0,29 10-2 0,-28-10 1 16,28 10-1-16,-30-7 0 0,30 7 0 0,-29-6 1 15,29 6 0-15,-27-4 0 0,27 4-1 0,-27-1 0 16,27 1 0-16,-28 1 0 0,28-1 1 0,-25 5-1 15,25-5 0-15,-23 8-1 0,23-8 1 0,-24 10-1 16,24-10 1-16,-23 13 0 0,23-13-1 16,-23 15-2-16,23-15 2 0,-22 18-2 0,22-18 2 15,-19 22-1-15,19-22 2 0,-19 25-3 16,19-25 3-16,-21 24-2 0,21-24 3 0,-17 27-3 16,17-27 4-16,-16 32-4 0,9-15 4 0,1 3-4 15,1-2 5-15,0 1-5 0,3 1 3 0,-2 0-4 16,2 2 5-16,-1 0-6 0,1 1 6 0,0 0-5 15,0 2 5-15,1 0-5 0,0 0 6 16,0 1-6-16,-2 0 6 0,3-2 11 0,-1 0-27 16,0-1 28-16,1-2-30 0,1-2 14 0,1-2 2 15,-2-17-3-15,8 28 3 0,-8-28-4 0,13 20 4 16,-13-20-4-16,17 16 2 0,-17-16 0 0,23 12 0 16,-23-12-1-16,31 7 1 0,-31-7-1 0,33 3 1 15,-15-3 1-15,0-2 0 16,0 0 0-16,2-3-1 0,-3 0-1 0,0-2-2 15,-17 7 2-15,29-18-3 0,-29 18 4 0,22-24-2 16,-22 24 4-16,16-34-4 0,-11 13 5 0,-3-3 12 16,-1-1-30-16,0-4 29 0,-3-1-33 0,-2-2 9 15,-1-1 7-15,-2 1-7 0,-1 2 11 0,-3 1-4 16,0 1 9-16,-3 1-7 0,0 2 6 0,-1-2-6 16,-2 3 7-16,-1-1-8 0,0 2 7 15,-1 1-7-15,1 0 5 0,0 3-4 0,1-1 4 16,-1 1-3-16,1 1 4 0,0 2-5 0,0 2 5 15,0 1-2-15,0 3 4 0,0 2 2 16,-2 1 1-16,19 7-2 0,-34-11-1 0,17 8-5 16,0 0 2-16,-2 2-1 0,0 0 1 0,0 0 0 15,-2 2-1-15,1 0 2 0,-1 1-1 0,2 2 2 16,-1 0 0-16,1-1 1 0,-2 2-1 16,0 0 2-16,1 0-1 0,1 1 1 0,0 0-2 15,-1 0 1-15,2 1-2 0,-1 0 0 0,-1 1-2 16,3 0 3-16,17-8-3 0,-30 17 2 0,30-17-4 15,-27 22 2-15,27-22-3 0,-23 24 2 0,23-24-2 16,-21 28 3-16,21-28-3 0,-18 31 3 0,12-11-3 16,-3-1 4-16,5 3-5 15,-1 0 6-15,0 0-6 0,1 1 4 0,-2 0-3 16,3 0 5-16,-2 0-6 0,1 3 6 0,-1-1-6 16,0 2 6-16,2-1-6 0,-2 1 6 0,0-2 11 15,2 1-29-15,0-2 29 0,0-1-28 0,2 1 12 16,1-2 4-16,0-2-4 0,0 0 3 0,1-3-3 15,2 0 3-15,-3-17-3 0,8 26 3 0,-8-26-4 16,14 21 3-16,-14-21-3 0,19 16 2 16,-19-16 0-16,22 13 1 0,-22-13-2 0,26 7 1 15,-26-7-2-15,28 1 1 0,-28-1 0 0,30-8-2 16,-30 8 3-16,30-21-3 0,-30 21 7 0,32-36-4 16,-17 13 3-16,-1-5-3 0,-2-1 1 15,-1-3-9-15,-1 0-11 0,-3-2 25 0,1 0-25 16,-6 2 30-16,0-1-7 0,-2 3-6 0,-2 1 7 15,-2 1-5-15,-2 1 5 0,-1 3-4 16,-3 1 4-16,-1-1-5 0,-1 0 4 0,-2 2-5 16,-1 2 4-16,-1 1-4 0,-1 2 4 0,0 2-2 15,-1 1 3-15,-2 2-3 0,1 0 3 0,1 3-3 16,-3-1 2-16,0 1-2 0,1 2 2 0,-1 0-3 16,0 2 3-16,2 0-1 0,-1 3 1 0,1-1-1 15,0 2 1-15,0 1-2 0,0 1 0 16,1 1 1-16,-1-1 0 0,1 1 1 0,0 2-1 15,0 0 1-15,1 0-2 0,-2 1 1 0,0 1-2 16,-1 3 2-16,1-1-1 0,-2 1 1 16,2-1-2-16,-2 2 2 0,-1 1-2 0,2 0 4 15,-1 1-4-15,1 0 4 0,2 1-4 0,0 0 3 16,1 1-3-16,0 1 3 0,17-15-2 0,-30 32 4 16,30-32-5-16,-28 32 5 0,28-32-5 15,-27 32 4-15,27-32-4 0,-21 33 3 0,11-16-3 16,2-1 4-16,-1 4-6 0,2-1 5 0,1 2-5 15,-1 0 4-15,2 2-4 0,1 0-13 0,1 0 30 16,-1 0-30-16,1-2 31 0,2 1-13 0,1-2-3 16,0-2 3-16,1-1-5 0,1 0 5 0,-2-17-4 15,6 29 3-15,-6-29-2 0,9 27 2 16,-9-27-3-16,15 23 2 0,-15-23-2 16,15 18 2-16,-15-18-2 0,0 0 2 0,24 21-1 15,-24-21-1-15,22 7-1 0,-22-7 1 0,24 0-1 16,-24 0 0-16,26-11 1 0,-26 11-2 0,24-24 3 15,-11 6-2-15,-2-5 4 0,2-4-4 0,-3-6 6 16,0-3-8-16,-1 0-11 0,-3-3 25 0,0 0-27 16,-2 3 27-16,-3 1-7 0,-2 1-7 15,-2 4 7-15,-2 1-5 0,-2 4 7 0,0 0-5 16,-4 1 5-16,-1 0-5 0,-2 1 4 0,-2-1-4 16,2 2 5-16,-2 1-6 0,1 1 5 0,-2 1-5 15,0 0 5-15,0 1-4 0,-1 1 4 16,0 3-4-16,0 1 4 0,-1 0-3 0,1 4 2 15,1-1-2-15,-2 2 2 0,2 0-1 0,17 8 1 16,-32-10 0-16,32 10 2 0,-29-9-1 16,29 9 0-16,-27-5-1 0,27 5 0 0,-28-1-1 15,28 1 0-15,-30 4 0 0,30-4 0 0,-32 11-1 16,15-3-1-16,0 0 2 0,-1 3-3 0,-2 1 3 16,0 3-4-16,0-1 5 0,-1 3-5 0,1 0 5 15,-1 1-3-15,2 1 3 0,-1-1-3 0,1 0 3 16,-1 2-4-16,1 2 5 0,1 0-5 15,2 1 5-15,0 1-5 0,0-1 5 0,0-1-5 16,1 0 6-16,0 1-6 0,0 1 6 16,2-1-4-16,1 0 4 0,0-1-5 0,2-1 5 15,1 0-6-15,2-1 5 0,2 0 11 0,2-1-30 16,0-1 31-16,3 2-31 0,0-1 14 0,1-1 4 16,2-1-4-16,0 0 4 0,-3-17-5 0,11 30 5 15,-11-30-3-15,14 30 2 0,-14-30-1 16,14 29 2-16,-14-29-4 0,15 27 4 0,-15-27-3 15,16 25 2-15,-16-25-3 0,14 21 4 0,-14-21-4 16,19 15 2-16,-19-15-1 0,19 8-1 0,-19-8 1 16,22-4-1-16,-22 4 1 0,28-18-2 0,-12 1 5 15,1-3-5-15,-1-8 6 0,-1-5-6 16,1-3 7-16,0-6-8 0,0-1-8 0,-3 0 24 16,1-2-24-16,-3 3 23 0,-4 1-8 15,-2 3-8-15,-4 4 9 0,-4 3-7 0,-3 3 8 16,-1 0-7-16,-5 0 5 0,-1 3-4 0,-3 0 4 15,0 0-6-15,-2 2 6 0,1 3-5 0,-2-1 4 16,-1 2-3-16,0 2 3 0,1 0-3 0,-2 3 4 16,0 1-3-16,1 4 2 0,-3-1-1 0,2 3 0 15,-1 0-1-15,1 2 2 0,0 1-2 16,-1 3 0-16,1 0 0 0,0 0-1 0,1 3 1 16,-2 0 0-16,0 2 0 0,0 1 0 0,0 1 1 15,0 1-2-15,-2 2 1 0,0 0-1 16,0 1 1-16,1 1-2 0,1 2 4 0,1 2-4 15,-1-1 5-15,1 2-5 0,0 0 5 0,1 1-4 16,0 1 3-16,1 1-3 0,0 2 5 0,2 0-5 16,0 1 5-16,0 2-5 0,2 0 5 15,-1 1-5-15,1-1 6 0,-1 1-6 0,3-1 6 16,2 2-6-16,0-1 4 0,3-1-6 0,0 1 7 16,1-2-8-16,2-2-10 0,3 1 27 0,1-1-29 15,1-2 30-15,1 0-13 0,0-2-2 0,3 0 2 16,-4-17-3-16,9 30 3 0,-9-30-3 0,15 27 3 15,-15-27-2-15,16 23 2 0,-16-23-2 16,18 16 2-16,-18-16-3 0,19 8 3 16,-19-8-2-16,21 5 0 0,-21-5 0 0,23-2 0 15,-23 2 0-15,25-9-1 0,-25 9 3 0,24-19-3 16,-24 19 3-16,25-30-4 0,-12 9 4 0,-1-2-4 16,0-2 6-16,-2-3-6 0,-2-1-10 0,-2 0 27 15,-1-1-27-15,-3-1 27 0,0 0-11 0,-2 1-5 16,-2 1 5-16,0 0-5 0,-3 1 5 15,0 1-5-15,-3 1 6 0,-2-1-5 0,0 2 4 16,-1 0-5-16,-1 2 5 0,0 2-6 0,0 1 6 16,0 1-4-16,-3 1 3 0,1 0-4 0,-2 0 4 15,16 18-3-15,-32-32 2 0,15 18-2 16,-1 0 3-16,0 2-3 0,-2 0 2 0,1 1-2 16,-2 2 3-16,0-1-4 0,1 1 3 0,-3 3-1 15,-1 0 1-15,1 3-1 0,-1-1 1 16,0 2-1-16,-2 0-19 0,1 2 18 0,-1 2-1 15,1-1 0-15,0 2 19 0,1 1-17 0,0 2-1 16,-1 3 3-16,0 0-4 0,0 2 4 0,0 1-3 16,-1 2 2-16,2 0-2 0,0 1 3 0,-1 0-4 15,1 1 4-15,2 1-4 0,0 1 4 0,-1 1-4 16,3 2 3-16,-2-2-2 0,1 2 3 0,0 1-5 16,2 2 6-16,1 1-5 0,2 1 5 15,1-1-4-15,2-2 4 0,1 0-5 16,1 1 4-16,0 0-7 0,3 1 7 0,1-1-6 15,1-1 5-15,2 0-4 0,1 0 4 0,3-3 12 16,1 0-27-16,4-3 30 0,1-1-29 0,-6-16 12 16,15 32 4-16,-15-32-5 0,17 31 4 0,-17-31-3 15,21 28 2-15,-21-28-2 0,25 26 3 16,-25-26-3-16,27 24 3 0,-27-24-3 0,31 19 2 16,-14-10-3-16,-17-9 3 0,33 9-2 0,-16-5 2 15,0-4-2-15,0-1 0 0,1-3 1 0,-1-2-2 16,2-4 2-16,-1-2-3 0,0-5 4 0,-1-4-3 15,0-4 4-15,-1-4-5 0,0-3 6 16,-3-2 9-16,0-5-26 0,0 0 27 0,-1-2-27 16,-1 1 10-16,-2 4 8 0,-2 0-8 15,-3 3 8-15,-2 0-7 0,-2 3 7 0,-3 2-7 16,-2 3 6-16,0 1-4 0,-2 3 4 0,-3 1-4 16,1-1 5-16,-2 2-6 0,0-2 5 0,0 4-4 15,-2 0 3-15,13 17-3 0,-30-29 3 0,30 29-3 16,-30-23 3-16,30 23-2 0,-33-18 1 0,15 12-1 15,1 0 1-15,-3 1-1 0,1 2 1 0,1-1 0 16,-2 3 0-16,2-2 0 0,0 3 0 16,-1-1 0-16,1 1-1 0,1 0 2 15,0 0-1-15,0 1 1 0,0 1-1 0,0 0-1 16,-1 2-2-16,1-1 2 0,-1 2-1 0,18-5 2 16,-32 10 0-16,32-10 0 0,-32 13 0 0,32-13 0 15,-31 15-1-15,31-15 2 0,-32 19-3 0,32-19 3 16,-33 22-3-16,33-22 3 0,-33 26-3 15,33-26 4-15,-30 31-2 0,15-14 4 0,15-17-2 16,-28 31 2-16,28-31-4 0,-25 31 3 0,25-31-4 16,-21 31 3-16,21-31-4 0,-16 31 4 0,16-31-5 15,-13 33 4-15,13-33-4 0,-10 31 3 0,10-31-3 16,-3 28 3-16,3-28-2 0,-2 28 2 0,2-28-4 16,3 28 4-16,-3-28-3 0,5 32 3 0,-3-14-3 15,2 2 4-15,1-2-4 16,0 1 4-16,-1 1-3 0,3-2-14 0,0 0 30 15,-7-18-30-15,14 31 30 0,-14-31-14 0,14 25-3 16,-14-25 3-16,12 16-4 0,-12-16 3 0,0 0-2 16,17 13 1-16,-17-13-1 0,0 0 0 0,0 0 0 15,21-5 1-15,-21 5 1 0,0 0-1 0,19-28 2 16,-19 28-4-16,15-35-11 0,-8 11 27 0,0-3-27 16,1-3 28-16,-1-2-11 0,0 1-6 15,-1 2 6-15,0 0-6 0,-2 2 5 0,-3 1-5 16,-1-1 6-16,-2 0-5 0,-2 3 5 0,1 1-5 15,-2 0 4-15,-1 3-3 0,-1-2 3 16,0 1-5-16,0 2 6 0,0-1-5 0,-3 1 5 16,1 0-5-16,0 1 4 0,-2 1-3 0,1 0 3 15,-1 0-4-15,-1 0-11 0,12 17 28 16,-24-31-29-16,24 31 29 0,-24-26-13 0,24 26-3 16,-21-21 3-16,21 21-2 0,-22-15 2 0,22 15 0 15,-23-8 0-15,23 8-1 0,-22-3 0 0,22 3-1 16,-21 3 0-16,21-3 0 0,-20 8-1 0,20-8 0 15,-21 13-1-15,21-13 2 0,-21 20-2 0,21-20 3 16,-21 24 14-16,21-24-29 0,-22 30 29 0,11-13-29 16,11-17 14-16,-24 33 3 15,24-33-3-15,-23 31 3 0,23-31-5 0,-22 29 4 16,22-29-3-16,-19 28 2 0,19-28-1 0,-16 29 2 16,16-29-2-16,-15 30 3 0,7-13-3 0,2 1 3 15,-2 2-4-15,2 1 3 0,0 4-3 0,0-1 5 16,1 1-5-16,0-2 6 0,1 0-6 0,-1 1 4 15,1-1-5-15,0 0 5 0,1-1-6 0,1-1 6 16,1-4-4-16,1-17 2 0,-2 27-1 16,2-27 2-16,0 22-3 0,0-22 2 0,0 0-1 15,1 17 1-15,-1-17 0 0,0 0-1 0,0 0 0 16,0 0 0-16,0 0-1 0,0 0 1 0,0 0 1 16,0 0-2-16,0 0 2 0,0 0 0 0,0 0-1 15,0 0 1-15,0 0-1 0,0 0 1 16,0 0 1-16,0 0 2 0,0 0 1 15,0 0 0-15,0 0-1 0,0 0-2 0,0 0-1 16,0 0 0-16,0 0 0 0,0 0 0 0,0 0 1 16,0 0-2-16,0 0 0 0,0 0 0 0,0 0 0 15,0 0 0-15,0 0 1 0,0 0 0 0,0 0-1 16,0 0-16-16,0 0 16 0,0 0-1 0,0 0 2 16,0 0 16-16,0 0-16 0,0 0-16 0,0 0 15 15,0 0-15-15,0 0 17 0,0 0 17 16,0 0-15-16,0 0 15 0,0 0-16 0,0 0-2 15,0 0 1-15,0 0-2 0,0 0 0 16,0 0 1-16,0 0-1 0,0 0-1 0,0 0 1 16,0 0 0-16,0 0 0 0,0 0 1 0,0 0 0 15,0 0-1-15,0 0 2 0,0 0-1 0,0 0 0 16,0 0 1-16,0 0 1 0,0 0 0 0,0 0 2 16,0 0-2-16,0 0 1 0,0 0 1 15,0 0 0-15,0 0 0 0,0 0 0 0,0 0-3 16,0 0 1-16,0 0-2 0,0 0 1 0,0 0 0 15,0 0-2-15,-18-2 0 0,18 2-1 0,0 0 0 16,0 0 1-16,-20-5 0 0,20 5 1 0,0 0-1 16,-17-6 1-16,17 6-2 0,0 0 2 15,-23-9-1-15,23 9 0 0,-18-6 0 16,18 6 1-16,-22-3-2 0,22 3 2 0,-25-4-1 16,25 4 0-16,-31-2 0 0,14 2 1 0,0 0 0 15,-1 0 0-15,-2 1-1 0,0 0 1 0,0 1-2 16,0 1 2-16,-1 0-1 0,0 1-1 0,1 0 2 15,-2 1-2-15,1-1 3 0,0 1-3 0,1-1 2 16,-1 1-2-16,2 0-15 0,2-1 16 0,-1 0-16 16,18-4 16-16,-31 6 0 0,31-6 12 15,-31 7-10-15,31-7 11 0,-25 6-12 0,25-6-1 16,-22 4 1-16,22-4 0 0,-17 4 1 0,17-4 0 16,0 0 0-16,0 0-1 0,-19 1 0 15,19-1-2-15,0 0 1 0,0 0 0 0,0 0-1 16,0 0 0-16,0 0 1 0,0 0-1 0,0 0 0 15,0 0 1-15,0 0-2 0,0 0 2 0,0 0-1 16,0 0-1-16,0 0-2 0,0 0-5 16,0 0-7-16,0 0-9 0,0 0-17 0,0 0-30 15,0 0-33-15,0 0-212 0,0 0-264 0,18 1-6 16,-18-1 425-16</inkml:trace>
  <inkml:trace contextRef="#ctx0" brushRef="#br0" timeOffset="21450.1251">5375 1917 847 0,'0'0'122'0,"0"0"-101"0,0 0-20 0,0 0 2 16,0 0 6-16,0 0 12 0,0 0 5 16,0 0 4-16,-17 1-3 0,17-1-6 0,0 0-4 15,-18-10 2-15,18 10 3 0,0 0-16 16,-17-10 27-16,17 10-21 0,0 0 28 0,-26-13-3 16,26 13 1-16,-16-7-1 0,16 7-4 0,-20-5-4 15,20 5-3-15,-22-3-2 0,22 3-2 0,-23-4-1 16,23 4-6-16,-25-2-5 0,25 2-5 0,-34-2-6 15,14 2 2-15,-3 0-1 0,-3 2 1 16,0 0 0-16,-2 2 0 0,1-2 0 0,-4 2 1 16,-2-2-1-16,-1 2-1 0,-1-2 0 0,-2 1-5 15,0-2-1-15,-2 1 3 0,0-1-1 0,-1 1 5 16,-2-2 0-16,1 0 0 0,-1-2 2 0,-2 2-1 16,-2-1 1-16,1 0-2 0,-3 0-2 15,1 1 2-15,-2-1-1 0,-1-1-3 0,0 1 1 16,-1 1-1-16,-1-1 0 0,0 1 4 15,-3 1-1-15,-1 2 0 0,-1 0 0 0,-2 5 1 16,0-4-2-16,-2 4 2 0,0-1-2 0,0-1 2 16,-1 2 34-16,2 0-34 0,-1-1 34 0,0-1-39 15,-2-1 6-15,3 1 0 0,1-3 4 0,-2 1 2 16,2-2-2-16,2 2 0 0,0-3 0 0,4 1 0 16,-2-1-1-16,1 1 2 0,3-2-2 15,-1 1 0-15,2-1-1 0,0 0-1 0,2 0 1 16,0 0 0-16,2 0 0 0,2 2 0 0,2-2-1 15,2 1 2-15,1-2-2 0,2 1 0 0,3 0-1 16,0-2-1-16,4 2-1 0,0 0 1 16,2-1-1-16,2 1 0 0,-1-2 1 0,0 1-1 15,2-3 1-15,0 1-1 0,2 1-1 0,3 0 2 16,-1 0 0-16,1 0-1 0,2 2 3 16,0-2-3-16,0-1 3 0,18 3 1 0,-31-6 1 15,31 6-1-15,-25-6 1 0,25 6-1 0,-21-4-30 16,21 4 31-16,0 0-1 0,-23-2-1 0,23 2 1 15,0 0-3-15,-18-2-29 0,18 2 29 0,0 0-1 16,0 0 0-16,0 0 0 0,-17 0 0 0,17 0 29 16,0 0-29-16,0 0 30 0,0 0-31 0,0 0-1 15,-19 7 2-15,19-7 0 16,0 0 1-16,0 0 0 0,0 0 1 0,0 0 0 16,0 0 0-16,-18 5 0 0,18-5 0 0,0 0 1 15,0 0-1-15,0 0-2 0,0 0 1 0,0 0-1 16,0 0 0-16,0 0 2 0,0 0-2 0,0 0-1 15,0 0 2-15,0 0-1 0,0 0 0 0,0 0 1 16,0 0 0-16,0 0 1 0,0 0 2 16,0 0 1-16,0 0-1 0,0 0 0 0,0 0-1 15,0 0 0-15,0 0-1 0,0 0 2 0,0 0-1 16,0 0 0-16,0 0 3 0,0 0-4 0,0 0 3 16,0 0-2-16,0 0-1 0,0 0 0 0,0 0 1 15,0 0-3-15,0 0 1 0,0 0 0 16,0 0 1-16,0 0-2 0,0 0 2 0,0 0-2 15,0 0 1-15,0 0-1 0,0 0 0 16,0 0 0-16,0 0-2 0,0 0 1 0,0 0 0 16,0 0-1-16,0 0 0 0,0 0-1 0,0 0 1 15,0 0 1-15,-1 23 3 0,1-23-3 0,2 26 3 16,0-6-3-16,0 1 3 0,-1 2-4 0,2-3 4 16,-2 0-4-16,1 4 5 0,0-1-5 0,0 3 5 15,0-1-5-15,0 3 6 0,-1 0-8 0,1 3 8 16,1 2-8-16,-2 2 7 0,3-1-7 15,-2 1 7-15,0 2-5 0,1 1 5 16,-3 2-7-16,2 1-10 0,0 0 25 0,-1 3-24 16,-1-2 24-16,-1 3-5 0,1-1-10 0,-2 1 9 15,1 2-8-15,0 1 7 0,0 0-8 0,-1-2 8 16,0 0-8-16,1-3 8 0,1 2-8 0,0 0-8 16,1-2 21-16,0 2-21 0,-1-3 21 15,3 3-4-15,-2 0-8 0,0 0 9 0,0 2-9 16,2 2 13-16,-1 1-13 0,-1 1 12 0,2 0-13 15,-2-1 9-15,0 4 3 0,1-1-22 0,-2-1 22 16,0 1-21-16,0-1 8 0,0 1 10 0,-2 3-11 16,1 0 12-16,-1 0-11 0,-3 1 9 0,2 0-9 15,-2-1-8-15,2-1 20 0,-1 2-19 16,-1-2 20-16,0 0-2 0,-1 0-12 16,3-2 12-16,-1-1-11 0,0-1 10 0,2-1-9 15,0 1 9-15,-2 0-9 0,3 2-6 0,-2-1 20 16,1 1-20-16,1-3 20 0,-1 0-5 0,1-3-9 15,0 0 9-15,-1 1-9 0,0 0 8 0,0-1-8 16,1-1 9-16,-3-3-9 0,2 1 9 0,-2-1-10 16,2 0-7-16,-1-1 23 0,-1 0-24 0,2-1 23 15,-2 0-5-15,2 2-9 0,-1-2 9 16,1-1-8-16,1 1 7 0,0-1-6 0,-1-1 6 16,1-1-6-16,1-1 6 0,-1-1-7 0,2-2 7 15,0 1-7-15,1-1-9 0,0-2 24 0,-1 0-23 16,0-2 24-16,-1-2-10 0,0-3-5 0,0-1 5 15,2-1-6-15,-2-1 7 0,1-1-8 0,-1-1 7 16,0 1-4-16,0-1 2 0,-1 1-3 16,1 2 5-16,0 0-5 0,-2 1 4 0,1-1-2 15,-1 1 2-15,-1 2-4 0,1-2 5 16,0 1-5-16,-2 1 6 0,0-3-5 0,2-2 3 16,-2-1-3-16,1-2 3 0,3-18-4 0,-5 28-14 15,5-28 14-15,-4 17-13 0,4-17 15 0,0 0 0 16,0 0 13-16,0 0-14 0,0 0 0 0,0 0 2 15,0 0-2-15,0 0 1 0,0 0 14 16,0 0-14-16,0 0-1 0,0 0 2 0,0 0-1 16,0 0 0-16,0 0 0 0,0 0 0 0,0 0 1 15,0 0 0-15,4 16-1 0,-4-16 1 0,0 0-1 16,0 0 0-16,0 0-2 0,0 0 1 0,0 0 0 16,0 0-3-16,0 0-6 0,0 0-9 0,0 0-11 15,0 0 2-15,-3-20-54 0,-3-4-7 16,6 24-149-16,1-34-321 0,4-1 13 0,5 6 283 15</inkml:trace>
  <inkml:trace contextRef="#ctx0" brushRef="#br0" timeOffset="23207.2514">2413 7556 91 0,'0'0'22'0,"0"0"-5"0,0 0 35 0,0 0 64 16,0 0 43-16,0 0 11 0,0 0-10 0,0 0-73 16,0 0-23-16,0 0-28 0,0 0-8 15,0 0-10-15,0 0-3 0,0 0-5 0,0 0-2 16,0 0-2-16,0 0 1 0,18-5-2 0,-18 5 1 16,0 0-2-16,24 8-1 0,-24-8 0 0,22 6 1 15,-22-6 2-15,28 6 21 0,-28-6 5 16,35 2 4-16,-15-2-3 0,4 0-16 0,-1-1-3 15,4 0 0-15,-2-1-1 0,2 2-1 0,0-1-2 16,1 1-2-16,0 0 0 0,2 0 1 16,-2 1 1-16,3 1 2 0,-1-1 1 0,3 1-1 15,-2 1-3-15,4 0-1 0,-1 1-3 0,1 0-1 16,1-1 0-16,3 1-1 0,1-2-1 0,3 2 1 16,2-3 0-16,4-1 0 0,0-2 2 0,4-2 5 15,3-2 3-15,3 1 0 0,3-2-1 0,4 0-6 16,0-2-2-16,2 1-3 0,-1 0 2 0,1 0-2 15,-1 2 1-15,-2-1-2 0,5 1 2 16,-2 1-3-16,-1 0 4 0,1 1-2 0,0 2-1 16,-1 0 0-16,-2-1 0 0,1 2-1 15,-3 0 2-15,1-1 1 0,1 2 0 0,1-1-1 16,0 0 0-16,3 1 0 0,-1-2 0 0,2-1-1 16,1 1 2-16,-2-2-2 0,-1-1 2 0,2 0 0 15,2-1 0-15,-2 2-1 0,3-2 0 16,-1 1-2-16,-2 0 3 0,0 1-3 0,-2 1 2 15,-4-1-1-15,-1 2 1 0,-1 0 1 0,-2 2-1 16,0 0 0-16,-4 2-1 0,0 0-1 0,-4 0 1 16,-1 3 0-16,-2 0-1 0,-3 0 1 0,-2 1-1 15,-2 0 1-15,1 1 0 0,-3-1 1 16,0 2 0-16,-1-1 1 0,0 0-4 0,-2 0 3 16,0-1-1-16,-1 0 0 0,0 0 0 15,-2-1 0-15,0 0-1 0,-1-2-6 0,-1 1-20 16,-5-6-24-16,7 8-38 0,-13-13-62 0,14 15-71 15,-14-7-166-15,-2-8-31 0,12 13 255 0</inkml:trace>
  <inkml:trace contextRef="#ctx0" brushRef="#br0" timeOffset="24066.6271">2893 7956 268 0,'0'0'96'0,"0"0"-41"0,0 0 4 0,0 0 2 16,0 0 5-16,0 0 0 0,0 0-1 15,23-8-3-15,-23 8-4 0,18 0-5 16,-18 0-11-16,25 0-9 0,-8 1-7 0,-17-1-4 15,32 1-3-15,-12-1-3 0,1 2-3 0,2-1-4 16,2-1-3-16,2 0-1 0,2 1 0 0,0-2 2 16,5 2 5-16,0-2 9 0,4 1 2 0,0-3 2 15,3 2-6-15,-1-2-4 0,4 1-3 0,0-1 1 16,2 2 2-16,-1-3 5 0,5 4 1 0,-3-4-1 16,3 4-3-16,3-2-4 0,0 2 0 15,-2-1-2-15,4 1-2 0,-4-2 2 0,4 2-1 16,-1-1 1-16,5 0 1 0,0-1 0 15,3 0-1-15,0-1 0 0,5 0-2 0,-1-2 2 16,2 1-2-16,1-2-1 0,1 1-3 0,3-1 2 16,-2 0-3-16,4 1 2 0,0 0-3 0,-1 0 1 15,3 0-2-15,-2-1-1 0,-2 1 0 16,-1 2 2-16,0-2-3 0,-1 1 3 0,0 0-2 16,-3 1-1-16,-1 1 0 0,-3 0 1 0,-2 1 0 15,-3 1-1-15,-2 0 0 0,-1 0 1 0,-1 1 0 16,-4 1 1-16,1-1-1 0,-3 0-1 0,-1 2 1 15,1-2-1-15,-3 1 0 0,0 1 1 0,-3-2-3 16,-1-1 2-16,0 0 0 0,-2 0-1 16,-1-1 2-16,0-1 0 0,0 0 0 15,-2-2 2-15,1 1-2 0,0-1 2 0,-2-2-5 16,-2 1 3-16,0-1 0 0,-2-1-1 0,-2 1-1 16,0 0 2-16,-4 0-2 0,-1 0 0 0,-3 1-4 15,-5 1-12-15,-17 4-15 0,25-3-35 0,-25 3-49 16,0 0-84-16,0 0-222 0,0 0-55 0,0 0 254 15</inkml:trace>
  <inkml:trace contextRef="#ctx0" brushRef="#br1" timeOffset="38764.0125">4242 1994 516 0,'0'0'80'15,"0"0"-64"-15,0 0-10 0,0 0 3 0,0 0 5 16,0 0 7-16,17-9 1 0,-17 9-3 0,0 0-6 15,0 0-2-15,0 0 0 16,13-22 4-16,-13 22 4 0,0 0 10 0,0 0 10 16,0 0 14-16,0 0 7 0,0 0 3 0,0 0-1 15,0 0-8-15,0 0-2 0,0 0-3 0,0 0-4 16,0 0-3-16,0 0-10 0,0 0-9 0,0 0-1 16,0 0-6-16,0 0 1 0,0 0-1 0,0 0-5 15,0 0-6-15,0 0-4 0,0 0-1 0,0 0-1 16,0 0 1-16,0 0-4 0,1 31 5 15,-1-11-3-15,0 5 0 0,-1 3 7 0,-3-3-8 16,2 3 8-16,-3 1-6 0,-1 1 10 0,-3 2-1 16,3 2 10-16,-3-2-6 0,3 3 4 0,-2-4-11 15,2-1 3-15,3-5-8 0,0-1 5 0,2-1-9 16,2 0 6-16,2 0-6 0,1-1 5 16,2 1-5-16,1-1 6 0,-1 2 16 15,0-1-32-15,-1-1 32 0,-1 1-32 0,0-3 11 16,-1 2 6-16,-1 0-5 0,0 0 6 0,-2 1-7 15,0-2 6-15,-1 0-6 0,-1-1 6 0,-2 0-3 16,2-1 5-16,-2-1-4 0,0 0 4 0,1-1-6 16,3-17 3-16,-6 29-3 0,6-29 4 0,-3 22-4 15,3-22 2-15,-2 20-2 0,2-20 1 0,-1 18-1 16,1-18 2-16,1 18-2 0,-1-18 3 16,1 19-3-16,-1-19 4 0,1 23-4 0,-1-23 3 15,1 30-4-15,-1-11 3 0,0-1-3 0,-1-1 4 16,0 1-5-16,-1 1 5 0,-1 0-6 15,1 2 6-15,-1-3 17 0,0 0-32 0,0-1 34 16,3-17-31-16,-6 29 14 0,6-29 5 0,-6 22-5 16,6-22 1-16,0 0-4 0,-2 22 1 0,2-22-2 15,0 0 0-15,0 0-1 0,0 0 1 16,0 0 1-16,0 0 1 0,0 0 0 0,0 0 0 16,1 17-2-16,-1-17 1 0,0 0-2 0,0 0 0 15,0 0 0-15,0 0 0 0,3 19 0 0,-3-19 1 16,0 0-1-16,0 0 2 0,-1 21-3 0,1-21 2 15,0 0 1-15,-3 19 3 0,3-19 0 0,0 0 2 16,0 0-2-16,-5 18 2 16,5-18-1-16,0 0 2 0,0 0-2 0,-5 21 0 15,5-21-1-15,0 0 1 0,-5 26-3 0,5-26 1 16,-6 22-3-16,6-22 4 0,-6 28-4 0,6-28 5 16,-4 30-3-16,4-30 2 0,-5 32-4 0,5-32 3 15,-6 26-3-15,6-26 2 0,-3 22-3 0,3-22 3 16,-2 18-3-16,2-18 3 0,0 0-2 0,0 0 0 15,-1 17 0-15,1-17 0 0,0 0 1 16,0 0 0-16,0 0-1 0,0 0 1 0,0 0-1 16,0 0 1-16,0 0 0 0,0 0 0 0,0 0-1 15,0 0 1-15,0 0 0 0,0 0-1 0,0 0-1 16,0 0 1-16,0 0 0 0,0 0 1 16,-2 17 0-16,2-17 1 0,0 0-3 0,-8 20 3 15,8-20-3-15,0 0 2 0,-8 19-1 0,8-19 1 16,0 0-1-16,-6 17 1 0,6-17-2 15,0 0 1-15,0 0-1 0,0 0 2 0,-5 18-2 16,5-18 3-16,0 0-2 0,0 0 0 0,0 0 0 16,0 0 0-16,0 18 0 0,0-18 1 0,0 0-2 15,0 0 2-15,0 0-2 0,0 0 1 0,2 18-1 16,-2-18 2-16,0 0 0 0,0 0 0 0,0 0-1 16,0 0 0-16,0 0 0 0,0 17 2 15,0-17-2-15,0 0 1 0,0 0 0 16,0 0-2-16,0 0 1 0,0 0 0 0,0 0-1 15,0 0 1-15,0 0-1 0,0 0 2 0,0 0-1 16,0 0 0-16,0 0 0 0,0 17 1 0,0-17-1 16,0 0 1-16,-3 18-1 0,3-18 0 0,0 0 16 15,-6 24-33-15,6-24 33 0,-5 21-33 0,5-21 16 16,-6 19 2-16,6-19-2 0,0 0 2 16,-6 22-2-16,6-22 1 0,0 0 1 0,0 0 1 15,0 0-3-15,-2 18 2 0,2-18-3 0,0 0 2 16,0 0-1-16,0 0 2 0,3 21-1 0,-3-21 1 15,0 0-1-15,0 0 1 0,4 22-1 0,-4-22 0 16,0 0 0-16,0 20 0 0,0-20-1 16,0 0 1-16,0 19 0 0,0-19 2 0,0 0-2 15,0 0 5-15,0 0 1 0,0 0 1 16,0 0 0-16,0 0-3 0,0 0-1 0,0 0-2 16,0 0 1-16,0 0 0 0,0 0 0 0,0 0 1 15,0 0-2-15,0 0 0 0,0 0 0 0,0 0 0 16,0 0 1-16,0 0-1 0,0 0 0 0,0 0-1 15,0 0-2-15,0 0 3 0,0 0-3 0,0 0 1 16,0 0 2-16,0 0-3 0,0 0 4 16,0 0-1-16,0 0-1 0,17 7 1 0,-17-7-1 15,0 0 0-15,18-3 0 0,-18 3-1 0,0 0 1 16,22-3 0-16,-22 3 2 0,20-3-1 16,-20 3-1-16,22-4 1 0,-22 4-1 0,27-6 0 15,-27 6 0-15,29-6 0 0,-29 6 0 0,32-5-2 16,-15 3 3-16,0 1-1 0,1-1 2 0,0 2-3 15,1 0 1-15,0 0 0 0,2 0 0 16,-1 0 0-16,3 2-1 0,1-1 0 0,-1 0 0 16,0-1 2-16,1 0 0 0,2-1 0 0,2-2-1 15,-2 2 0-15,5-2 0 0,-2-1-1 0,1 1 1 16,1 0-1-16,0-1 1 0,2 2 0 0,1-2 0 16,2 2 0-16,-2-1 0 0,0 1 1 0,0 1 0 15,0 0-1-15,1 1 1 0,-1-2-1 16,3 2-1-16,-5 2 1 0,2-2 0 15,-3 1 0-15,0 0 1 0,0 0-1 0,-1 0 0 16,1-1 0-16,0 0-1 0,1-1 1 0,1 0-1 16,1 0 0-16,1 0 2 0,2-3-1 0,-1 0 0 15,2-1 0-15,1-1 0 0,0 0-1 0,1 0 2 16,0-1-3-16,0 0 3 0,-1 0-3 0,0 0 2 16,-1 0-2-16,0 1 2 0,-1 1-1 15,-1 0 3-15,1 2-2 0,-3 0 2 0,-1 1-2 16,-3 1-1-16,-3 1 0 0,-3 1-8 0,-4-1-2 15,-3 4-6-15,-17-4-5 0,24 3-2 0,-24-3-8 16,0 0-15-16,0 0-2 0,24 5-53 16,-24-5-16-16,0 0-74 0,0 0-166 0,3-33-97 15,-3 33 141-15,3-35 314 0</inkml:trace>
  <inkml:trace contextRef="#ctx0" brushRef="#br1" timeOffset="44821.0643">6691 3402 850 0,'0'0'113'0,"-9"-22"-99"0,9 22-13 16,0-22 1-16,0 22 9 0,3-19 21 0,-3 19 12 16,0 0 14-16,0 0-4 0,0 0-8 0,0 0-12 15,3-17-7-15,-3 17-5 0,0 0-3 0,0 0-2 16,0 0-5-16,0 0-8 0,0 0-7 0,0 0-1 15,0 0-1-15,5 19 7 0,-5-19 3 0,10 26 5 16,-4-6 0-16,5 7 11 0,-2 1-4 0,3 8 8 16,-3 2-15-16,1 3 1 0,1 2-14 15,0 3 8-15,-1 1-12 0,1 2 12 0,0 2-13 16,-3-2-4-16,2 1 24 0,0-2-24 0,-2-3 27 16,1-3-10-16,0-6-10 0,1-5 8 15,0-6-7-15,1-7 5 0,-11-18-5 0,24 26 3 16,-24-26-2-16,24 6 2 0,-24-6 4 0,21-10 1 15,-21 10 7-15,23-31-3 0,-12 3 3 0,4-9-9 16,-2-6 8-16,2-5 5 0,-1-6-14 16,3 4 35-16,-4-5-15 0,1 6 14 0,-5-5 10 15,-1 5-20-15,-4-6 4 0,-1 2-21 0,0-4 5 16,1 2-16-16,-1 3 9 0,1 1-12 0,1 5-10 16,0 7 20-16,1 9-39 0,-4 5 14 0,-2 25-46 15,4-28-52-15,-4 28-92 0,0 0-209 0,0 0-81 16,24 13 169-16</inkml:trace>
  <inkml:trace contextRef="#ctx0" brushRef="#br1" timeOffset="45309.0144">7424 4027 973 0,'0'0'89'0,"0"0"-22"0,0 0 3 16,-17-2-2-16,17 2-11 0,0 0-16 0,-22 24-7 16,22-24-2-16,-20 24 5 0,20-24 1 0,-22 28 0 15,22-28-7-15,-22 31-1 0,12-14-10 16,4 0-2-16,6-17-10 0,-10 31-2 0,10-31-7 16,-1 22 1-16,1-22-4 0,0 0 1 0,13 20-1 15,-13-20 1-15,19 5 1 0,-19-5 0 0,31-3 3 16,-10 1-1-16,-2-2 1 0,2-1 0 0,2 3 1 15,-2 0-1-15,-3 0 0 0,-18 2 0 0,28 3-1 16,-28-3 1-16,0 0-1 0,21 15 1 0,-21-15-1 16,3 17 2-16,-3-17 0 0,-1 23 3 15,1-23-3-15,-13 29 2 0,13-29-4 0,-22 32 4 16,22-32-4-16,-29 31 2 0,29-31-3 0,-28 22 1 16,28-22-10-16,-23 12-11 0,23-12-33 0,-17-1-54 15,17 1-104-15,0 0-271 0,0 0-31 0,-6-25 249 16</inkml:trace>
  <inkml:trace contextRef="#ctx0" brushRef="#br1" timeOffset="46890.8282">6991 2985 884 0,'-20'11'86'0,"20"-11"-24"0,-26 1-9 16,26-1-2-16,-22 0 2 0,22 0-2 0,-21 0-6 15,21 0-12-15,-20-1-9 0,20 1-11 0,-20 1-3 16,20-1-4-16,-19 2-1 0,19-2-3 16,-20 7 1-16,20-7-3 0,-21 11 2 0,21-11 0 15,-25 17 2-15,25-17 1 0,-27 22 3 0,27-22 0 16,-30 28 4-16,13-12 0 0,2 2 5 0,0-1-3 16,0 2 4-16,0 0-5 0,1 2 3 0,-2 0 12 15,3 1-16-15,-1 1 13 0,1 2-33 0,0-2 14 16,0 3-10-16,0-3 12 0,2 3 8 0,0-2-7 15,1 0 3-15,2-1-9 0,2 1 3 16,-2 0-8-16,1 2 6 0,1 0-5 16,0 1 6-16,-1 2-6 0,1-1 6 0,-3-2-7 15,2 2 6-15,-2 0-5 0,0 0 8 0,-1 1-6 16,0 0 7-16,-2 0-4 0,1 2-10 0,-2-2 30 16,2 3-28-16,-3-4 27 0,3-1-10 0,0-1-7 15,3-2 5-15,-2-2-5 0,4-3 2 0,0-2-6 16,6-17 2-16,-5 30-4 0,5-30 2 15,0 29-4-15,0-29 3 0,5 28-3 0,-5-28 3 16,11 32-2-16,-11-32 2 0,15 32-2 0,-7-15 3 16,1 0-4-16,0 0 4 0,1 0-5 0,1 1 5 15,-1 1-5-15,-1 1 5 0,1 0-3 16,-1 0 3-16,-1 0-4 0,-1 1 4 0,1 1-4 16,-1-2-12-16,-1 1 29 0,1-1-30 15,2 0 29-15,-2 1-12 0,1-2-4 0,0 0 4 16,2-2-3-16,-10-17 3 0,19 30-3 0,-8-13 3 15,-11-17-4-15,27 29 5 0,-27-29-5 0,29 25 4 16,-12-11-3-16,0 0 2 0,1 0-2 0,1-2 3 16,-2 0-4-16,1 1 3 0,0-1-3 0,3 1 4 15,-2 0-3-15,2-1 2 0,0-1-3 0,-2-2 3 16,2 0-3-16,-1-1 2 0,2-2-1 16,0 0 1-16,1 0-1 0,2-2 2 0,-1-2-2 15,4 1 1-15,1-3-1 0,2 0 0 16,0-1 1-16,0-2 0 0,1 1 0 0,1-2 0 15,1-1 0-15,-1 0-1 0,0 1 2 0,-1-1-2 16,0 0 2-16,0 1-1 0,-3 1-1 0,0-1 1 16,-1-2-1-16,0 0-1 0,-1 0 3 0,1-3-2 15,0 0 2-15,-1-2-2 0,2-4 3 16,-1 1-3-16,1-4 3 0,-1-2-4 0,1-1 5 16,1-2-5-16,0-2 5 0,2 0-5 0,-1-2 5 15,0 0-6-15,-2-1 6 0,0 0 10 0,0 1-26 16,-2 1 28-16,-2 0-28 0,-3 2 12 0,-3 1 5 15,-2 0-6-15,-4 1 5 0,0 2-4 0,-2 0 5 16,0 1-5-16,-3 1 3 16,-1 0-2-16,-2 0 3 0,-3 0-3 0,1-2 4 15,-2 0-5-15,-2-1 5 0,1 1-4 0,-3-2 4 16,1 1-5-16,-1 1 4 0,1-3-4 0,-2 0 4 16,1-1-3-16,-2-3 5 0,0-1-7 0,0 0 6 15,0-1 9-15,0 1-26 0,0 1 27 0,0-2-27 16,2 1 12-16,-3-1 4 0,1 0-6 0,1 2 7 15,-1 2-6-15,1-1 8 0,-3 3-5 16,3 0 8-16,-1 2-5 0,-3-2 4 0,1 2-7 16,0-1 4-16,-3 2-5 0,-1-1 3 0,1 2-4 15,-2 1 3-15,0 0-2 0,0-1 2 0,-1 0-4 16,0 0 4-16,0-1-3 0,-2 1 4 16,1 0-5-16,-1-1 5 0,-1 0 0 0,1 2-12 15,0-1 29-15,-1 1-27 0,2 1 24 0,-2-1-11 16,16 18-2-16,-31-31 5 0,31 31-3 15,-29-26 2-15,29 26-4 0,-31-23 1 0,14 13-5 16,-3-1 2-16,2 1-1 0,-2 0 0 0,0 1-1 16,1 0 1-16,0 2-2 0,0 0 2 0,-1-1-1 15,1 1 2-15,-1 1-2 0,0 0 3 0,-2 1 0 16,-1-1 2-16,2 3-2 0,-2-1-1 0,0 1 0 16,0 2-2-16,-2 1 0 0,0 1 0 15,-1 2 1-15,-1 2-1 0,1 1 0 16,-4 2-2-16,1 2 2 0,0 2-2 0,-1 1 1 15,-3 2-1-15,1 2 1 0,-1 1-10 0,1-1-5 16,2 0-11-16,2-6-13 0,9 2-21 0,-4-12-22 16,23-1-89-16,-25 3-201 0,25-3-179 0,0 0 3 15,15-31 529-15</inkml:trace>
  <inkml:trace contextRef="#ctx0" brushRef="#br1" timeOffset="48406.5084">8057 4113 754 0,'0'0'128'0,"0"0"-35"0,-25 1-18 0,25-1-11 15,0 0-1-15,0 0-6 0,0 0-8 0,0 0-12 16,0 0-12-16,0 0-11 0,0 0-6 0,0 0-2 16,0 0 0-16,0 0 1 0,0 0 9 15,0 0 8-15,0 0 6 0,0 0 2 0,0 0-1 16,0 0-6-16,17-2-5 0,-17 2-3 0,0 0-3 15,21-3-1-15,-21 3-1 0,18-1-3 16,-18 1-3-16,26-1-3 0,-26 1-2 0,28-1-1 16,-28 1 1-16,29-3-1 0,-29 3 2 0,30 0-2 15,-13 0 0-15,0 0 0 0,2 0 0 0,-1 0 0 16,0-1 1-16,2 1 0 0,-2-2 0 16,0-1-1-16,0 2 1 0,2-2-1 0,-1 0 0 15,2 1 0-15,0-2 2 0,-1 0-2 0,1 0 1 16,0 0-1-16,3-1 1 0,-1 0-1 0,0-1 1 15,3 1-1-15,-3 2 1 0,2-1 0 0,-2 1-1 16,0 0 1-16,2 1-1 0,-3 0 0 0,0 2 1 16,-1 0-1-16,0 2 1 0,1-2-1 15,0 2-1-15,1-1 2 0,-1 2-1 16,1-1 0-16,3-1 1 0,-2 2 0 0,0-1-2 16,1-1 3-16,0 2-2 0,-1-1 1 0,2-1-2 15,-1 1 1-15,2 0 0 0,1-1 0 0,0 0 2 16,0-1-2-16,0 0 1 0,0 0-1 0,0 0 1 15,-1 0 0-15,0-1 1 0,-2 1 2 0,-1-1 1 16,1 1 2-16,-2-1-1 0,-1 1-1 16,-2-1-2-16,0 1-1 0,-1-2 0 0,0 1-1 15,-19 1 0-15,31-1 0 0,-31 1-1 0,28-1-1 16,-28 1 2-16,23-1-1 0,-23 1 0 0,22 0-1 16,-22 0 1-16,22-2-1 0,-22 2 1 0,23 3 0 15,-23-3 0-15,21 2 0 0,-21-2 0 16,18 0 0-16,-18 0-1 0,0 0 0 0,23 1 1 15,-23-1 0-15,0 0 1 0,0 0 0 16,18-1 0-16,-18 1-2 0,0 0 2 0,0 0 0 16,0 0 0-16,0 0 0 0,0 0 1 0,0 0-1 15,0 0 1-15,0 0 0 0,0 0 3 0,0 0 4 16,0 0 4-16,0 0 0 0,0 0-1 0,2-18-5 16,-2 18-2-16,0 0-4 0,-3-25 1 0,3 25-2 15,-1-22 1-15,1 22-1 0,2-28 2 16,-2 28-3-16,4-35 3 0,-2 16 10 0,2-3-27 15,-1 0 27-15,-1-1-27 0,2 0 14 0,-2-1 4 16,1-1-6-16,-1-1 7 0,0 1-7 16,0-2 7-16,-1 2-7 0,1-2 7 0,-1-1-6 15,2-1 5-15,-2-1-5 0,2 0 5 0,-2 1-5 16,0 0 5-16,0-1-7 0,2-1 7 0,-3 0-7 16,2-1 8-16,-1-1 10 0,0-1-27 15,2 1 26-15,-1-2-25 0,2 1 8 0,-2-1 8 16,2-1-7-16,-1 2 6 0,0-1-6 0,2 1 7 15,0-1-7-15,0 0 7 0,-3 1-8 0,1 0 9 16,-1 2-8-16,-1 0 7 0,0 1-7 0,-1 0 5 16,2 1-4-16,-4 1 4 0,2 1 14 0,-1 0-28 15,1 1 28-15,-1 0-24 0,0 0 9 16,0 1 7-16,-1 0-6 0,1 1 1 16,0 0-4-16,0-1 3 0,0 3-4 0,1-2 5 15,0-2-5-15,-2 2 5 0,2-2-5 0,0 2 5 16,0-1-6-16,2 2 5 0,-2-1-4 0,1 2 4 15,0-1-5-15,0 1 6 0,0 0-5 0,1-3 5 16,-2 1-5-16,1 1 3 0,-1 1-4 0,1 5-25 16,0 0 35-16,2-1-33 0,-3 19 33 15,1-32-3-15,-1 32-6 0,1-27 5 0,-1 27-3 16,0-22 1-16,0 22-3 0,-1-20 3 0,1 20-2 16,-1-20 2-16,1 20-3 0,-2-24 3 0,2 24-3 15,2-25 2-15,-2 25-1 0,1-27 4 16,-1 27-5-16,1-28 5 0,-1 28-4 0,0-23 2 15,0 23 1-15,0 0-1 0,0 0 1 0,-1-16-1 16,1 16-2-16,0 0-1 0,0 0-1 16,0 0-6-16,0 0-8 0,-3 18-22 0,3-18-32 15,0 0-40-15,0 0-84 0,4 21-177 0,2-4-166 16,-6-17 111-16,17 27 427 0</inkml:trace>
  <inkml:trace contextRef="#ctx0" brushRef="#br1" timeOffset="50429.6822">1809 7036 661 0,'0'0'68'0,"0"0"-28"16,0 0-2-16,0 0 10 0,0 0 20 0,0 0 10 15,0 0-6-15,0 0-10 0,0 0-16 0,0 0-12 16,0 0-4-16,0 0 0 0,0 0 4 0,0 0-1 16,0 0-5-16,0 0-9 0,0 0-6 15,0 0-5-15,0 0-4 0,0 0-1 0,0 0-2 16,0 0 3-16,0 0 5 0,-3 23-14 0,3-23 16 16,5 24-17-16,-5-24 15 0,4 35 3 0,-4-13-3 15,2 2 5-15,-2 2-9 0,0 2 3 0,-2-1-7 16,1 5 5-16,0 0-9 0,-1 1 7 0,0 2-8 15,1 1 10-15,1 2-9 0,-1 1 8 0,2 2-7 16,-1-1 7-16,1 1 11 0,2 1-27 16,-1-2 25-16,2 4-24 0,-1-2 7 0,1 3 9 15,0-2-9-15,-2 1 8 0,2-1-9 0,0 1 10 16,0-2-11-16,1 0 10 0,0 0-9 0,0-3 10 16,0 1-8-16,0 1-8 0,-2-2 31 0,3 2-27 15,-2-2 29-15,2-2-11 0,0 1-13 0,-1-1 9 16,0 1-11-16,1-1 11 0,-1 2-10 15,-1 2 9-15,0 0-9 0,1 1 8 16,-1 0-9-16,0-1 9 0,-3 4 8 0,1-2-23 16,-1 2 26-16,1 2-22 0,-2-1 12 0,0 0 11 15,0-2-11-15,0-1 8 0,-2-2-15 0,2 2 9 16,0-4-9-16,2 0 9 0,-1 0-10 16,-1-3 9-16,1 2-12 0,-1-2 10 0,0-2 9 0,1 1-28 15,-1-1 28-15,0 2-26 0,0 2 9 16,0 1 7-16,2 1-7 0,-2 1 7 0,-2-1-7 15,1 1 8-15,-1 1-9 0,-1-2 8 16,1 2-8-16,1 0 9 0,-2 2-6 0,1 0 13 16,-2-4 11-16,2 3-23 0,-1-5 21 0,1 1-27 15,-2-1 4-15,3-3 7 0,-2 0-8 0,2-3 7 16,0-1-6-16,0 0 6 0,2-2-7 0,-1-2 5 16,2-3-5-16,0-4 4 0,1 1-4 15,0-4 5-15,0 0-6 0,-3-17 5 0,9 26-4 16,-9-26 3-16,7 21-1 0,-7-21 1 0,0 0-2 15,11 21 1-15,-11-21 0 0,0 0-1 0,0 0 1 16,0 0 1-16,0 0-2 0,0 0 2 0,0 0-1 16,0 0 1-16,0 0 2 0,0 0-1 15,0 0 1-15,0 0 1 0,0 0 2 0,0 0 1 16,0 0 4-16,0 0 1 0,0 0 1 16,0 0 0-16,0 0-3 0,0 0-3 0,0 0-3 15,0 0-1-15,0 0-1 0,0 0-1 0,0 0-1 16,0 0-1-16,0 0 1 0,0 0-1 0,0 0-1 15,0 0 1-15,0 0-3 0,0 0 1 0,0 0-2 16,0 0 1-16,0 0 1 0,0 0 0 0,17 8 2 16,-17-8 0-16,0 0 1 0,17 2 0 15,-17-2 0-15,0 0 0 0,23 5 1 0,-23-5-1 16,22 4-1-16,-22-4 1 0,25 4-1 0,-25-4 1 16,30 2 0-16,-12-1 0 0,2 0-1 15,2-1 1-15,1 0-1 0,1 0 1 0,3-1 0 16,2-1 0-16,1-1 1 0,3 1-1 0,1 0 1 15,1-3-1-15,3 1 0 0,1-1-1 0,1 0 1 16,2-1-1-16,-1 0 0 0,3 0 0 16,-1 0 1-16,1 0-1 0,1 0 1 0,1 2-1 15,1 0 1-15,0 0 0 0,1 0 2 0,1 2-2 16,1-2 1-16,0 2-2 0,-1 1 1 0,-2 1 1 16,2 1-1-16,-2 0 0 0,2 2 0 0,-4 0 0 0,1 1-1 15,-1-1 2-15,1 1 0 0,2 0 1 16,-2-1-1-16,3 0 1 0,-2-1-2 15,2-1 0-15,2 1 0 0,-1-2 2 0,-1-2-1 16,1 0 0-16,1-2-1 0,-1-1 0 0,1-2 0 16,2 0 2-16,-2-2 1 0,2 2-2 0,-2 1 2 15,0-1-3-15,-2 2-2 0,-4-2-16 0,-1 2-15 16,-8-3-17-16,2 6-22 0,-11-6-6 0,4 10-20 16,-14-11-34-16,11 16-66 0,-28-7-86 0,17-15-195 15,0 21 74-15,-17-6 405 0</inkml:trace>
  <inkml:trace contextRef="#ctx0" brushRef="#br1" timeOffset="51445.3336">5503 9560 835 0,'-36'-23'136'0,"36"23"-48"0,-21-11-10 15,21 11-7-15,-24-6-22 0,24 6 8 16,-24 1-38-16,24-1 3 0,-29 8 6 0,12-2-24 15,-4 2 16-15,2 3-34 0,-2 2 22 0,-1 4-10 16,-2 0 23-16,1 6 10 0,-5-2-2 16,3 7 6-16,-4-4-5 0,5 4 2 0,-5-1-11 15,3 2 3-15,-1-1-12 0,4 5 4 0,-2-2-7 16,1 3 7-16,-2-1-8 0,2 1 8 0,-2-2-8 16,3 1 7-16,0 0-11 0,1-2 5 0,0-2-9 15,1 1-9-15,2 1 30 0,0-1-27 0,-1 1 28 16,1 2-12-16,-2-2-6 0,1 2 9 15,0-2-5-15,2 1 7 0,-1-2-7 0,6-1 6 16,1-2-9-16,3-3 2 0,1-2-5 16,2-3 1-16,1-1-4 0,1-1 3 0,2 1-4 15,2 0 4-15,0 2-4 0,1-2 3 0,3 0-4 16,-2 0 6-16,3 2-5 0,0-2 4 0,1 1-3 16,-1 0-16-16,1 2 27 0,1-1-26 0,0 2 26 15,2-2-7-15,-1 1-3 0,2 0 3 16,0-1-5-16,1 2 5 0,0 0-6 0,0 0 7 15,1 0-5-15,0-2 3 0,3-1-2 0,0 2 1 16,2 2-2-16,2-1 2 0,0-3-2 0,3 0 6 16,2-3-3-16,6-1 3 0,-1-2-4 0,4 0 1 15,1-2-4-15,1 0 3 0,4-2-2 16,2 0 1-16,3-2-1 0,2 1 2 0,4-2-1 16,-3-4 0-16,3-1 0 0,3-1 3 15,0-2-1-15,3-2 1 0,2-2 1 0,0-2-6 16,0-1 4-16,2-1-3 0,-5-3 1 0,1 0-1 15,0-4 3-15,-3-1-4 0,1-4 3 0,0-3 1 16,1-3 3-16,1-1-3 0,-4 0 5 0,0-2-10 16,-2-3 6-16,-3-3-7 0,0-2 8 0,-5-5 8 15,-2-4-20-15,-3-3 20 0,-3-4-21 16,-4 0 4-16,-1 2 11 0,-4-2-10 0,-3 2 10 16,-5 2-10-16,-5 0 14 0,-5 4-7 0,-4 2 10 15,-6 2-7-15,-3 1-14 0,-6-1 18 16,-4 0-21-16,-3 0 19 0,-4-1-2 0,-3-1-9 15,-2 3 8-15,-2-1-8 0,-3 2 8 0,-1 1-9 16,-3 3 9-16,0 3-8 0,-4 2 6 0,3 3-4 16,-1 6 3-16,-2 3-3 0,1 5 3 15,-2 4-4-15,-1 3-1 0,-2 4-3 0,-1 4-5 16,0 4-3-16,-2 4-5 0,-1 2-3 0,-1 6-8 16,-4 0-4-16,4 5-12 0,-4-5-15 0,11 7-19 15,-4-13-28-15,17 15-64 0,-12-21-103 0,14 4-245 16,28-8 41-16,-42 10 425 0</inkml:trace>
  <inkml:trace contextRef="#ctx0" brushRef="#br1" timeOffset="52070.397">5229 10142 756 0,'0'0'305'0,"0"0"-144"0,0 0-99 16,0 0-11-16,0 0-8 0,0 0 3 0,0 0-3 15,0 0-7-15,0 0-6 0,0 0-6 0,0 0-7 16,0 0-6-16,0 0 1 0,0 0 2 16,0 0 4-16,0 0 1 0,0 0-4 0,0 0-5 15,0 0-4-15,0 0-3 0,0 0-2 16,0 0-3-16,0 0 0 0,0 0 1 0,0 0 5 15,-1 24 21-15,9-6-33 0,1 5 30 0,1 5-29 16,-2 3 7-16,1 4 8 0,-2 4-8 0,-1 1 7 16,0 2-7-16,-1 1 10 0,0-2-10 0,1-1 9 15,-1-5-8-15,0-3 5 0,1-4-5 16,0-4 4-16,1-3-8 0,-7-21 6 0,16 29-5 16,-16-29 3-16,16 18-1 0,-16-18 0 0,0 0-1 15,23 11 2-15,-23-11 0 0,0 0 1 0,20-8 3 16,-20 8 7-16,19-19 6 0,-19 19-1 0,22-33 5 15,-9 8-13-15,-2-4 4 0,2-1-6 0,1-4 6 16,-1-2-6-16,2-3 7 0,-2-1-8 16,-1 0 5-16,2 2-9 0,-2-1 4 15,-1 2-9-15,0-1 8 0,-2 2 2 0,0 2-24 16,-2 3 24-16,2 1-27 0,-3 6 8 0,1 5 0 16,-2 1-14-16,-5 18-14 0,8-18-6 0,-8 18-23 15,0 0-38-15,0 0-36 0,0 0-53 0,19-3-162 16,-19 3-149-16,0 0 120 0,19 27 387 0</inkml:trace>
  <inkml:trace contextRef="#ctx0" brushRef="#br1" timeOffset="52789.1743">5779 10583 1040 0,'0'0'132'0,"0"0"-61"0,0 0-15 16,0 0-9-16,0 0-1 0,0 0-1 0,0 0-4 16,0 0-8-16,0 0-8 0,0 0-10 0,0 0-6 15,0 0-3-15,0 0 1 0,0 0-1 0,0 0 0 16,0 0-2-16,0 0 1 0,0 0 1 16,0 0 2-16,0 0 4 0,0 0 3 0,0 0 4 15,0 0 3-15,0 0-1 0,3 24-1 0,-3-24-6 16,0 23-3-16,0-23-2 0,-3 34 2 0,-2-14-2 15,1 1 6-15,-2 1-8 0,0 0 9 0,0-3-6 16,0 3-15-16,0-5 30 0,0 1-33 16,6-18 27-16,-8 27-13 0,8-27-2 0,-4 18 0 15,4-18-2-15,0 0 3 0,0 0-2 16,-3 17 0-16,3-17 0 0,0 0-1 0,0 0-1 16,0 0 0-16,0 0-1 0,0 0 0 0,0 0 0 15,0 0 1-15,0 0 1 0,0 0-1 0,0 0 2 16,0 0 2-16,0 0 0 0,0 0 0 0,0 0 0 15,0 0-1-15,0 0-1 0,0 0 1 0,0 0-1 16,0 0 2-16,23-1-3 0,-23 1 0 0,21 0 0 16,-21 0-1-16,25-4 2 0,-25 4-1 15,28-5 0-15,-28 5-1 0,30-7-1 0,-30 7 1 16,32-9 0-16,-32 9 0 0,31-8 0 16,-31 8-1-16,25-5 1 0,-25 5-1 0,21-4 0 15,-21 4 0-15,0 0 0 0,22 3 0 0,-22-3-1 16,0 0 1-16,0 0 1 0,21 6 0 0,-21-6 0 15,0 0 0-15,0 0-2 0,0 0 2 16,0 0-1-16,0 0-1 0,0 0 1 0,0 0 0 16,0 0 0-16,0 0-1 0,0 0 0 0,0 0 0 15,0 0-4-15,0 0-6 0,0 0-9 0,0 0-13 16,17 7-11-16,-17-7-18 0,0 0-30 0,0 0-58 16,0 0-120-16,0 0-276 0,0 0 3 0,0 0 371 15</inkml:trace>
  <inkml:trace contextRef="#ctx0" brushRef="#br1" timeOffset="54117.2989">6685 10530 948 0,'0'0'128'0,"0"0"-48"16,0 0-7-16,-23 11-11 0,23-11-3 0,0 0-10 15,0 0-7-15,0 0-12 0,0 0-9 0,0 0-9 16,0 0-8-16,0 0-5 0,0 0 7 0,0 0 7 15,0 0 8-15,0 0 8 0,17 1 2 0,-17-1-2 16,0 0-3-16,23-6-2 0,-23 6-4 0,24-2-5 16,-24 2-4-16,27-2-4 0,-27 2-3 15,30-1-1-15,-30 1-1 0,33 1 0 0,-16 1-1 16,3 1-1-16,-2 1 0 0,0 1-1 0,3 0 2 16,-1 1 0-16,1 0 1 0,2 0-2 0,2 0 1 15,0 0-2-15,1 0 3 0,0-1-2 0,-1 0 2 16,1-1 0-16,1 0 2 0,0-2-2 15,2 2 4-15,-1-3 3 0,1 0-1 16,-2 1 0-16,1-2-4 0,-2 0-4 0,-2 1 1 16,0-1-2-16,-4 1 2 0,-2 1-1 0,-18-2 0 15,30 4 0-15,-30-4 1 0,22 5-1 0,-22-5 1 16,0 0-1-16,0 0 1 0,18 5 0 0,-18-5 1 16,0 0 1-16,0 0 1 0,0 0 8 0,0 0 2 15,0 0 5-15,0 0 1 0,0 0-4 0,0 0-7 16,0 0-2-16,0 0-5 0,0 0-3 15,0 0 0-15,0 0-1 0,0 0 0 16,-2-17 1-16,2 17 0 0,4-19 2 0,-4 19-4 16,9-33 6-16,-1 11-5 0,-1-3 4 0,1-2-4 15,0-3 5-15,0-2-6 0,0 3 7 0,-1-2-6 16,-2-2 5-16,0 1-5 0,-2-5 5 0,0-1-6 16,-1 0-11-16,2-2 21 0,-1-3-20 0,1-1 21 15,1-3-4-15,0-3-8 0,1 1 8 16,1-2-8-16,2 0 9 0,2-1-10 0,0-1 11 15,0 0-11-15,1 0-5 0,0 1 20 0,0-2-20 16,0 2 19-16,0-1-3 0,-1 1-11 0,1 0 10 16,-2 1-9-16,-1 1 7 0,0-2-8 0,1 0 10 15,0 1-10-15,0-2-6 0,1 2 21 0,0-1-19 16,-2-1 20-16,2 1-5 16,0-2-11-16,1 0 11 0,2 0-11 0,-2 0 10 15,1 1-12-15,-2 5 11 0,0-2-11 0,0 2-3 16,1 1 22-16,-2-1-22 0,1 5 23 0,-3 2-8 15,0 1-10-15,-2 4 9 0,-3-1-7 0,1 2 7 16,-3 0-6-16,-1 0 5 0,0 1-6 0,0 4 6 16,-1 2-6-16,-1 0 6 0,0 1-6 0,0 0 4 15,0-1-2-15,-1 2 4 0,2 1-6 16,-2 0-9-16,3 2 21 0,-1-1-23 0,1 0 27 16,-1 1-11-16,1 0-3 0,0 1 4 0,-1-1-6 15,1 2 4-15,0 1-2 0,0 2 4 16,0 18-5-16,0-31 5 0,0 31-3 0,0-25 1 15,0 25-2-15,-1-21 3 0,1 21-3 0,0-20 2 16,0 20-2-16,0-22 0 0,0 22 0 0,1-23 2 16,-1 23-3-16,1-25 4 0,-1 25-4 15,2-26 3-15,-2 26 0 0,2-24 2 0,-2 24-4 16,1-24 3-16,-1 24-4 0,0-24 3 0,0 24 0 16,-1-24 1-16,1 24-2 0,-3-23 1 0,3 23-2 15,-1-23 2-15,1 23 1 0,-5-27 0 0,5 27-1 16,-3-29-13-16,3 29 11 0,-3-27-13 0,3 27 27 15,0-18-11-15,0 18 11 0,0 0-10 16,0 0-2-16,-2-17 0 0,2 17-1 16,0 0-1-16,0 0 1 0,0 0 0 0,0 0 0 15,0 0 0-15,0 0-2 0,0 0-1 0,0 0-2 16,0 0 0-16,0 0-1 0,0 0 2 0,0 0 1 16,12-19 3-16,-12 19-1 0,12-21 2 0,-12 21-1 15,10-20 0-15,-10 20 0 0,0 0 1 0,9-22-1 16,-9 22 3-16,0 0-3 0,0 0 0 15,0 0-4-15,0 0-3 0,0 0-8 0,0 0-22 16,0 0-6-16,0 0-34 0,-26 15-22 0,22 6-38 16,-15-16-116-16,19-5-268 0,-9 34-5 0,9-34 350 15</inkml:trace>
  <inkml:trace contextRef="#ctx0" brushRef="#br1" timeOffset="55798.7778">10073 6939 640 0,'0'0'184'0,"0"0"-165"0,0 0-2 0,0 0 22 16,8-17 17-16,-8 17 13 0,0 0 6 0,0 0-15 15,0 0-7-15,11-16-11 0,-11 16-6 0,0 0-5 16,0 0-2-16,0 0-3 0,0 0-1 0,0 0-4 16,17-5-2-16,-17 5 2 0,0 0 0 0,0 0 0 15,0 0-1-15,0 0-3 0,20-8-2 16,-20 8 0-16,0 0 0 0,0 0 2 0,0 0-1 15,0 0 0-15,0 0-1 0,0 0-1 0,0 0-2 16,0 0-4-16,0 0-1 0,0 0-3 0,0 0 0 16,0 0 0-16,0 0-2 0,0 0 1 0,0 0-1 15,0 0-3-15,0 0 2 0,18 21-1 16,-18-21 3-16,9 28-3 0,-5-11 4 0,0 2-5 16,0 3 3-16,-2 0 14 0,1 2-30 15,-2 2 31-15,0 2-30 0,-1 2 10 0,0 3 8 16,0 2-9-16,0 1 8 0,0 3-8 0,0 1 8 15,-1 2-8-15,1 0 9 0,-1 0-9 0,-1 1 8 16,1 1-7-16,0-2 6 0,0 2 10 0,1-1-24 16,-1 1 25-16,-1-1-24 0,0 2 5 0,-1 1 11 15,0-1-11-15,-1 2 14 0,1 1-7 16,1 1 12-16,-1-2-8 0,1-2 8 0,0-1-15 16,0 1 8-16,0 2 10 0,0 0-26 0,-1-2 25 15,1 4-22-15,-2-6 4 0,3 2 10 16,-1 0-11-16,-2 1 10 0,0 1-8 0,1 0 10 15,-2 0-10-15,3 0 11 0,-2 0-12 0,-1 1-11 16,0 0 25-16,0 2-20 0,0-4 22 0,1 2-1 16,-1-5-11-16,0 1 5 0,-1 1-9 15,1-1 6-15,0 1-8 0,1 0 11 0,-2-2-11 16,1 0 11-16,-1-1-12 0,1-1-6 0,1-2 21 16,-1 1-22-16,0-3 23 0,1 0-4 0,1-1-5 15,-1 0 9-15,3-2-7 0,-2-1 5 0,2-2-8 16,-1 1 4-16,0-2-6 0,2 0 5 0,-1-1-7 15,0-2 7-15,0 1-5 0,0-2 4 16,-1 3-5-16,-1 1 4 0,-1 1-5 16,0 0-9-16,-2 1 23 0,-1 0-22 0,-1 0 23 15,-2 0-9-15,0 0-5 0,0-2 5 0,2-2-5 16,-1-2 6-16,1-4-6 0,2-1 4 0,-2-4-2 16,8-17 1-16,-8 26-1 0,8-26 1 0,-5 17-2 15,5-17 3-15,0 0-2 0,0 0 1 0,0 0-1 16,0 0-1-16,0 0 0 0,0 0-2 15,0 0 4-15,0 0-1 0,0 0 0 0,0 0 1 16,0 0 0-16,0 0 0 0,0 0 0 0,0 0 1 16,0 0 1-16,0 0-2 0,0 0 1 0,0 0-1 15,0 0 0-15,0 0 0 0,0 0 0 16,0 0 1-16,0 0 0 0,0 0 1 0,0 0 1 16,0 0 0-16,0 0-1 0,0 0-1 0,0 0 0 15,0 0-1-15,0 0-2 0,0 0 1 16,0 0-1-16,0 0 0 0,0 0 1 0,0 0-2 15,0 0 1-15,0 0-1 0,0 0 0 0,0 0 0 16,0 0 0-16,0 0 1 0,0 0 1 0,0 0 1 16,0 0-2-16,18 10 2 0,-18-10-2 0,0 0 1 15,20 0 0-15,-20 0-1 0,17 0 1 0,-17 0 0 16,20 0 1-16,-20 0-2 0,24-4 2 16,-24 4-2-16,30-6 1 0,-13 4 1 0,2-2 0 15,1 0-2-15,1 0 1 0,0 0-1 16,3 0 1-16,0 1 0 0,1 0 1 0,1 0-2 15,1-1 2-15,-2 2-2 0,2-1 1 0,2 1 0 16,0-1 1-16,3 1-1 0,0-2 0 0,0 1-1 16,1-2 1-16,3 0-1 0,1 0 2 0,2-1 0 15,1 1 0-15,2-2-1 0,-1 1 1 16,2 0-2-16,-1-1 2 0,2 1-1 0,-2-2 1 16,0 4-1-16,-1-1 1 0,-3 1-1 0,1 0 1 15,-4 1-1-15,2 2 1 0,-2-1 0 0,-1 2 0 16,0 2 1-16,-4 0-2 0,-1-1 1 0,-4 2-1 15,-2-1 0-15,-4 2-1 0,0-1 2 0,-19-3-1 16,29 5 0-16,-29-5-1 0,18 5-2 16,-18-5-3-16,0 0-2 0,0 0-1 15,0 0 2-15,0 0 1 0,0 0 2 0,0 0-4 16,0 0-8-16,0 0-11 0,0 0-14 0,0 0-17 16,0 0-17-16,0 0-30 0,-15-28-63 0,15 28-132 15,0 0-216-15,5-18 20 0,-5 18 417 0</inkml:trace>
  <inkml:trace contextRef="#ctx0" brushRef="#br1" timeOffset="56970.7003">12159 9474 928 0,'0'0'167'0,"-17"-14"-112"0,17 14-14 15,-24-14 9-15,24 14 0 0,-25-10 0 0,8 2-6 16,17 8-9-16,-29-5-2 0,29 5-7 0,-34-1-4 15,34 1-1-15,-38 6-2 0,18 2 1 0,-3 0-2 16,1 5 3-16,-3 3-1 0,1 3 7 0,-4 2-2 16,0 3-12-16,-4-1 29 0,4 5-32 15,-2-3 26-15,3 6-13 0,-1-2-11 0,2 1 4 16,0-1-8-16,1 1 5 0,2-1-6 16,3-1 6-16,-1 0-5 0,3 0 3 0,1-2-5 15,1 2 3-15,2-3-5 0,2 0 3 0,3-1-5 16,0-1 4-16,2 0-6 0,2-2 4 0,0 0-3 15,1 1 4-15,2-2-4 0,-1 0-11 16,1-1 25-16,1 2-24 0,-2-1 25 0,1 1-9 16,-2 0-3-16,1 0 4 0,0 1-6 0,0 0 3 15,0-2-3-15,0-1 1 0,1 2-2 0,1-2 3 16,0 0-5-16,2 0 4 0,0 0-5 0,1 1 3 16,0 0-2-16,2-1 2 0,-2 1-2 0,2-1 4 15,-1 1-5-15,0-1 4 0,2 0-5 16,-1 1 4-16,1-1-4 0,3-2 5 15,-1 0-3-15,1 0 2 0,-8-17-1 0,25 31 0 16,-25-31-1-16,31 29-14 0,-12-14 14 0,-2 0-14 16,3 0 24-16,2-2-8 0,1-2 8 0,4-4-8 15,1 1-1-15,1-4 1 0,4 1-2 0,2-2 4 16,3-3 0-16,2 0-1 0,2-3 2 0,0 0-4 16,2-2 1-16,2-2 0 0,0-1-1 0,2 1 0 15,2-5-9-15,-5 4 6 0,1-5-4 16,-1 0 21-16,1 3-12 0,0-3 16 0,0 1-15 15,2 1-2-15,-1 0 3 0,1-2-4 0,-3-2 1 16,2 0-2-16,-2-5 3 0,0 1-3 16,-2-3 4-16,-4-1-5 0,-3-2 5 0,-1-3-6 15,-1-3 6-15,-2-3-5 0,-2-1 6 0,1-2-6 16,-4 1 6-16,2 0-7 0,-4 0 6 16,0-1-5-16,-5 3-10 0,-4 2 22 0,-2 0-20 15,-5 3 21-15,-3 0-8 0,-2 1-5 0,-5 1 6 16,-4-2-4-16,-2 0 7 0,-4-2-7 0,-2-1 5 15,-2 0-7-15,-2 0 5 0,-4-3-6 0,-2 3 6 16,-3-3-5-16,-2 1 5 0,-2 2-6 0,-2-2 6 16,-2 0-5-16,-2 4-7 0,1-1 19 0,-2 2-20 15,-2 1 19-15,0-2-5 0,-3 2-5 16,-1 5 4-16,1 3-5 0,0 5 1 16,0 6 1-16,-2 3-3 0,0 4 2 0,-1 6-5 15,-1 3-4-15,0 8-6 0,-3 2-2 0,0 7-8 16,-2-1-3-16,1 7-16 0,-2-4-19 0,11 4 0 15,-5-11-51-15,19 10-10 0,-11-19-64 0,28 16-72 16,-12-7-181-16,22-19-22 0,-4 21 315 0</inkml:trace>
  <inkml:trace contextRef="#ctx0" brushRef="#br1" timeOffset="57455.0793">11885 9957 1169 0,'6'-22'28'0,"-6"22"-20"0,5-25 0 0,-5 25 16 16,4-19 12-16,-4 19 25 0,0 0 12 16,0 0-5-16,0 0-10 0,0 0-22 0,0 0-18 15,0 0-11-15,0 0-2 0,0 0-4 0,0 0 1 16,-20 27 0-16,20-27 1 0,-6 34-3 0,5-14 8 16,0 2-1-16,1 4 10 0,1 0-6 0,1 3 4 15,1 0-4-15,1 2-13 0,3-4 30 16,0 4-30-16,0-2 25 0,3 0-13 0,-2-2-7 15,1-2 6-15,-1-5-6 0,2-3 3 0,-10-17-3 16,18 22 2-16,-18-22-2 0,24 7 2 0,-24-7 1 16,26-5 6-16,-26 5 5 0,29-19-1 0,-15 2 5 15,2-5-9-15,-2-6 1 0,3-3-6 0,2-4-14 16,-4-1 24-16,1-3-27 16,-1 3 23-16,-3-1-8 0,0 1-7 0,-2 6 6 15,-1 0-7-15,0 3 5 0,-2 0-13 0,2 4-5 16,-3 0-16-16,-6 23-15 0,11-35-20 0,-11 35-14 15,10-25-64-15,7 32-140 0,-17-7-200 0,0 0-31 16,17 11 309-16</inkml:trace>
  <inkml:trace contextRef="#ctx0" brushRef="#br1" timeOffset="57783.1827">12494 10151 982 0,'-23'9'203'16,"5"-13"-127"-16,18 4-5 0,-33 3 5 0,33-3-6 15,-34 12-13-15,34-12-21 0,-33 18 10 0,33-18-14 16,-35 30 9-16,20-9 0 0,-1-2-12 0,3 5 1 15,1-2-13-15,3 2 0 0,2-2-9 16,2 0-1-16,4-3-7 0,2-2 2 16,-1-17-5-16,10 29 2 0,-10-29-2 0,22 23 1 15,-5-14-2-15,2-6-7 0,7 0-15 0,2-11-18 16,10 5-21-16,-3-14-26 0,16 14-110 0,-16-21-101 16,13 5-229-16,1 4 34 0,-11-13 438 0</inkml:trace>
  <inkml:trace contextRef="#ctx0" brushRef="#br1" timeOffset="58975.3592">13184 10131 823 0,'0'0'166'0,"0"0"-35"0,-18 1-38 16,18-1 14-16,0 0-15 0,0 0-22 0,0 0-24 15,0 0-19-15,0 0-14 0,0 0-9 16,0 0 4-16,0 0 7 0,0 0 9 0,0 0 4 16,19 6-2-16,-19-6-5 0,22 3-7 0,-22-3-4 15,29 1-1-15,-12 0-3 0,1-1-1 0,-1 0-2 16,3 1-2-16,-2 0 0 0,1 1-2 0,1-1 3 15,-1 0-2-15,0 0 0 0,-2-2 1 16,0 1 1-16,-17 0-1 0,31-4 0 0,-14 2 2 16,-17 2 0-16,30-6 2 0,-30 6-2 15,21-7 0-15,-21 7-2 0,17-9 0 0,-17 9-1 16,0 0 3-16,0 0-2 0,17-11 0 0,-17 11 0 16,0 0 0-16,0 0-1 0,0 0 2 0,0 0 1 15,0 0-1-15,0 0 1 0,0 0 0 0,0 0 1 16,0 0-2-16,0 0 3 0,0 0-1 0,0 0 1 15,0 0 0-15,0 0-1 0,0 0-2 16,0 0-2-16,0 0 1 0,0 0-3 0,0 0 2 16,0 0 1-16,-2-20-2 0,2 20 1 0,0 0 0 15,-1-26-2-15,1 26 3 0,2-21-2 16,-2 21 3-16,3-28-3 0,-3 28 2 0,2-27-3 16,-2 27 4-16,4-26-4 0,-4 26 4 0,2-33-3 15,-1 16 3-15,1-1-4 0,-2 1 4 0,1-1-3 16,-1 0 3-16,0-2-3 0,0-1 4 0,0-2-6 15,0-2 5-15,0 0-5 0,1-2 6 0,0-2-7 16,2 0 7-16,-1-1-8 0,2 0-9 16,1 0 27-16,-2-1-26 0,3 2 27 0,-2-2-9 15,1-2-8-15,-1 1 8 0,-1 0-7 0,1 0 5 16,-2-2-6-16,1 1 7 0,-1-2-8 0,-1 0 9 16,2 0-8-16,-1-2 7 0,-1 0-9 15,1 0 8-15,-1-3-9 0,-1 0-5 0,1 0 25 16,-1-1-27-16,1 0 28 0,1-2-10 0,-1 0-10 15,1-1 10-15,1-3-13 0,-1 1 8 0,0 0-10 16,0 3 11-16,0 0-8 0,-1 3 10 0,1 0-8 16,-1-2 9-16,-2 3 12 0,1-1-25 0,-2 2 27 15,0 3-26-15,1 0 5 0,-3 1 8 16,0 1-8-16,2 0 5 0,0 2-3 16,-2-2 4-16,1-1-6 0,-1 1 8 0,0-1-11 15,2 0 10-15,0 0-7 0,1 0 5 0,1 0-6 16,1-1 7-16,1 1 6 0,0 2-23 0,0-2 24 15,0 0-25-15,0 3 12 0,0-2 7 0,2 3-7 16,-3 1 6-16,2 1-6 0,-1 1 7 0,-1 1-6 16,1 0 5-16,-2 3-5 0,-2 0 6 0,2 3-7 15,-1-1 6-15,0 1-4 0,0 1 2 16,-2 3-1-16,3 16 2 0,-3-32-3 0,3 32 1 16,-4-30-1-16,4 30 3 0,-4-29-5 0,4 29 6 15,-2-29-5-15,2 29 4 0,-1-30-3 16,1 30 3-16,0-29 12 0,0 29-30 0,1-26 31 15,-1 26-32-15,1-23 16 0,-1 23 3 0,0-20-2 16,0 20 2-16,0-19-1 0,0 19 1 16,0-16 3-16,0 16 3 0,-1-21-5 0,1 21 3 15,-2-19-5-15,2 19 1 0,-3-21-2 0,3 21 2 16,-2-19-3-16,2 19 1 0,-4-20 1 0,4 20 0 16,0 0-3-16,-4-20 3 0,4 20-1 0,0 0 2 15,0 0-2-15,0 0 0 0,0 0 0 0,0 0-2 16,0 0 2-16,0 0-3 0,0 0-11 0,0 0-14 15,0 0-10-15,0 0-36 0,0 0-40 16,0 0-59-16,-12 18-235 0,12-18-108 0,0 0 34 16,0 0 482-16</inkml:trace>
  <inkml:trace contextRef="#ctx0" brushRef="#br1" timeOffset="60886.3588">14922 6712 813 0,'-24'-21'141'0,"24"21"-78"16,0 0-1-16,0 0 0 0,-2-19 9 0,2 19 8 15,0 0-5-15,0 0-7 0,0 0-15 0,0 0-16 16,0 0-13-16,0 0-9 0,0 0-6 0,0 0 0 16,0 0-2-16,0 0 5 0,4 21 5 0,-4-21 1 15,6 17-1-15,-6-17-1 0,7 20-7 0,-7-20 1 16,7 24 1-16,-7-24 0 0,9 31-2 0,-4-13 6 16,0 2-7-16,-2 2 5 15,1 2-8-15,0 3 1 0,-3 3-5 0,0 2 3 16,0 3 11-16,-1 0-26 0,-1 2 25 0,0 4-22 15,0 0 9-15,-2 0 10 0,-1 1-7 0,2-2 7 16,0-1-8-16,2 1 7 0,0-1-10 0,1-1 8 16,0 0-10-16,1-1 8 0,0 1-9 0,0-2 9 15,1 2-8-15,-1 1-4 0,0-2 25 16,1 3-23-16,-2-2 28 0,2 0-13 0,-2 2-6 16,1 0 5-16,-1 1-7 0,1 3 7 0,-2-1-8 15,0 1 11-15,-3 1-11 0,1-3 12 0,-2 3-10 16,-1 1-9-16,0-2 25 0,0 1-25 15,1-1 25-15,-1-1-3 0,0-2-12 0,0-1 11 16,1 1-13-16,1 2 5 0,0-2-6 0,0-1 7 16,0-2-8-16,1-1 6 0,-1 0-8 15,2-1 6-15,0 2-6 0,-2-1-7 0,2 0 21 16,-1 0-22-16,1-1 23 0,1 2-7 0,-2 1-4 16,0-3 6-16,1 1-9 0,0 3 8 0,-3-1-7 15,1 2 7-15,0 0-7 0,-1-2 7 0,-1 0-8 16,2-1 6-16,-2 1-6 0,1-4-10 0,-2-1 21 15,1-4-19-15,0 2 19 0,2 3-3 0,-1 1-8 16,0 0 6-16,1-2-5 0,0-1 5 16,1-2-5-16,-1-2 4 0,3-1-6 15,0-1 3-15,0-1-3 0,2-1 4 0,-1-3-4 16,1-1 4-16,1 0-4 0,-2-4 3 0,0-1-2 16,-1-16 2-16,5 27-2 0,-5-27 2 0,4 17-1 15,-4-17 1-15,0 0-1 0,6 17 1 0,-6-17-2 16,0 0-1-16,0 0 1 0,0 0 1 15,7 17-1-15,-7-17 4 0,0 0-3 0,0 0 0 16,0 19-1-16,0-19 1 0,-4 21-1 0,4-21-9 16,-7 24 22-16,7-24-22 0,-8 25 23 0,8-25-12 15,-9 23-1-15,9-23 0 0,0 0-1 0,-6 17 0 16,6-17 0-16,0 0 0 0,0 0 0 0,0 0-1 16,0 0 0-16,0 0 0 0,0 0 2 15,0 0-1-15,0 0 2 0,0 0-1 16,0 0 0-16,4-21-1 0,-4 21 2 0,0 0-2 15,5-21-13-15,-5 21 13 0,0 0-14 0,1-19 14 16,-1 19 3-16,0 0 9 0,0 0-9 0,0 0 9 16,3-19-10-16,-3 19-1 0,0 0 1 0,0 0-2 15,0 0 1-15,0 0 1 0,0 0-2 0,0 0 2 16,0 0-2-16,0 0 0 0,0 0 0 0,0 0 0 16,0 0 0-16,0 0 1 0,0 0-1 15,0 0 0-15,0 0 1 0,0 0 0 0,0 0 0 16,0 0 2-16,0 0-2 0,0 0 0 0,0 0 0 15,0 0-2-15,0 0 3 0,0 0-2 16,0 0 2-16,0 0 0 0,0 0-1 0,0 0 1 16,17-8-2-16,-17 8 0 0,0 0 1 0,0 0 0 15,0 0 0-15,0 0-1 0,0 0 0 16,19 1 1-16,-19-1 2 0,0 0-2 0,0 0 0 16,0 0 0-16,20-1 0 0,-20 1 0 0,0 0 0 15,21 0-1-15,-21 0 0 0,21-2 0 0,-21 2 0 16,28-2 0-16,-28 2 1 0,32-3 0 0,-13 2 0 15,0-2 0-15,1 2 1 0,3-2-1 0,0 0 1 16,0 0-1-16,1 1 0 0,2 0 0 0,-1 0 0 16,2 0-2-16,1 1 2 15,-2 1-1-15,2-1 1 0,-2 1 1 0,1 0-1 16,1 0 1-16,1 1-1 0,0-1 0 0,3 0 1 16,-2 0-2-16,2 0 1 0,3-1 1 0,-1 1 0 15,3-2 1-15,1 2-1 0,-3 0 0 0,1 2 0 16,1-2-1-16,-2 1 1 0,2 0-1 0,-3 0 0 15,0 0 1-15,0 2-1 0,-1-3 0 0,1 1 0 16,-2-1-1-16,1 0 1 0,0 0 0 16,-1-1 0-16,2 1 1 0,0-1 0 0,4-2 1 15,-3 2-2-15,0-1 1 0,0-1 0 0,2 1-2 16,-3-1 2-16,2 2-1 0,0 0 0 0,-4 0 0 16,3 1-1-16,-6-3 1 0,1 3-2 15,-2-1 2-15,-1 0 0 0,-2 1 0 0,-3-1 1 16,-1-1 0-16,-2 2 0 0,-19 0-3 15,31 0 2-15,-31 0-3 0,18 2-4 0,-18-2-2 16,0 0-9-16,0 0 0 0,0 0-4 0,0 0-6 16,0 0-18-16,0 0-23 0,0 0-40 0,0 0-52 15,0 0-122-15,0 0-268 0,-22-17 63 0,22 17 279 16</inkml:trace>
  <inkml:trace contextRef="#ctx0" brushRef="#br1" timeOffset="62105.1483">17721 9394 1083 0,'0'0'71'0,"-25"-26"-21"0,25 26 7 16,-20-24 0-16,20 24 6 0,-18-20-5 0,18 20-10 16,-23-12-4-16,23 12-7 0,-31-8-8 15,13 5-2-15,1 4-7 0,-1 2-3 0,0 2-1 16,-3 1 1-16,0 3 5 0,-3-1-1 0,3 4 2 16,-2-3-5-16,2 5 1 0,-2-2-5 15,0 2 0-15,0 0-3 0,0 0 0 0,0 1-4 16,1-1 4-16,0 1-4 0,3-1 4 0,-3 1 1 15,4 0 1-15,-3 1 1 0,3-1-14 0,1-1 25 16,17-14-26-16,-28 32 21 0,28-32-14 16,-22 32-5-16,12-15 3 0,2 1-6 0,1 2 4 15,0-1-3-15,1 3 3 0,0 0-4 0,-3 1 5 16,2 0-5-16,-1 1 4 0,-1 1-4 0,-2 1 5 16,-1-2-4-16,0 1 4 0,-1-1-3 0,-1-1 1 15,1 0-1-15,1-1 5 0,-2 0-2 0,2 0 6 16,-1-2-5-16,1 0 1 15,-1-4-4-15,4 1 0 0,9-17 0 0,-20 31-8 16,20-31 6-16,-16 27-6 0,16-27 23 0,-13 26-15 16,13-26 15-16,-13 25-14 0,13-25-3 0,-10 27 3 15,10-27-4-15,-7 25 3 0,7-25-1 0,-5 27 2 16,5-27-3-16,-4 26 2 0,4-26-1 0,-1 28 1 16,1-28-3-16,2 27 4 0,-2-27-3 0,5 28 2 15,-5-28-1-15,7 31 1 0,-7-31-3 16,9 32 3-16,-9-32-3 0,15 29 3 0,-15-29-3 15,13 27 2-15,-13-27-2 0,18 26 2 0,-18-26-1 16,21 25 2-16,-21-25-2 0,27 24 2 0,-27-24-2 16,30 25 2-16,-30-25-1 0,32 23 1 15,-14-10-2-15,1-2 2 0,1 1-2 0,0 0 2 16,1-1-2-16,0 0 1 0,2 0-2 0,1-2 3 16,4 1-2-16,0 0 2 0,3-2-3 15,-2 1-15-15,4-3 17 0,1 1-16 0,2-2 14 16,2-3 3-16,1 4 7 0,1-3-8 0,4-2-1 15,1 0 1-15,2-3 0 0,1 3-1 0,-1-1 11 16,2 0-10-16,-1 0 1 0,1-1 0 0,2-1-11 16,-1 0 10-16,1-3-11 0,-2-2 10 0,5-2 2 15,1-2 15-15,1-1-14 0,4-2 13 16,-5-2-13-16,5-3-3 0,-2-2 3 0,-2-2-3 16,2-1 3-16,-5-3-3 0,1 1 3 15,-5-2-5-15,1-3 5 0,-2-1-4 0,-3 0 5 16,-2-1-5-16,-2 0 5 0,-4 1-5 0,-3 0 5 15,-3 2-5-15,-4-2 6 0,-6 1-6 0,-5 1-9 16,-2 1 20-16,-5 0-19 0,-4 1 21 0,-2-4-6 16,-5 1-5-16,-2 0 4 0,-3-1-5 15,-1 1 5-15,-2-1-5 0,-3 1 7 0,-3-1-8 16,-1 0 4-16,-2-1-5 0,-1 0 5 0,-1 1-4 16,1 0 6-16,-3 1-5 0,0-2 2 0,-2 1-2 15,0-1-9-15,-1 1 21 0,-2 1-20 0,-2 0 18 16,-1-1-9-16,1 3 0 0,-3 1 0 0,-1 2 0 15,-2 0 0-15,-3 2 0 0,-1 1 0 16,-3 3 0-16,-2-2 0 0,-4 2 0 16,-4 2 0-16,-1 4 0 0,-2 0 0 0,-2 5 0 15,-3 3 0-15,-1 1 0 0,0 4 0 0,-1-1 0 16,-4 4 0-16,0 0 0 0,1 3 0 0,1 1 0 16,2 1 0-16,2 3 0 0,5 0 0 0,4 3 0 15,5 3 0-15,5-2 0 0,5 3-6 0,1-1-16 16,7 2-7-16,2-4-12 0,9 7-23 15,-1-6-21-15,16 12-44 0,3-27-41 0,1 48-103 16,-1-27-266-16,11-1 63 0,11 10 264 16</inkml:trace>
  <inkml:trace contextRef="#ctx0" brushRef="#br1" timeOffset="62652.0332">17576 9604 1438 0,'0'0'61'0,"-17"-11"-32"15,17 11-7-15,0 0-3 0,0 0-1 16,0 0-5-16,0 0-4 0,0 0-4 0,0 0 0 16,0 0 5-16,0 0 10 0,0 0 7 0,8 31 7 15,-8-14-7-15,3 4-3 0,-1 2-9 0,1 3 0 16,1 3-9-16,-1 5 9 0,2 1-8 0,0 5 10 15,-2-2-5-15,0 0 3 0,0 2-6 16,0-1 6-16,0-2-10 0,0 1 7 0,1-4-8 16,0-5-10-16,-1-4 25 0,3-3-28 15,1-5 25-15,-7-17-13 0,14 24-5 0,-14-24 3 16,20 15-2-16,-20-15 2 0,24 3 0 0,-24-3 0 16,25-9 2-16,-25 9 2 0,28-27-10 0,-12 8 27 15,-1-6-26-15,3-4 20 0,-1-5-6 0,1-3-9 16,1-2 10-16,-1-1-9 0,-1-1 6 0,-1 1-9 15,-2 2 6-15,1-1-6 0,-3 1 5 16,-1 0-7-16,0 0 6 0,-1 0-12 0,-1 1-1 16,0 2-18-16,-1 9-27 0,-3 1 15 15,-5 25-45-15,15-27 13 0,-15 27-56 0,0 0-94 16,29-14-273-16,-29 14-41 0,0 0 209 0</inkml:trace>
  <inkml:trace contextRef="#ctx0" brushRef="#br1" timeOffset="63340.9124">18129 10062 1409 0,'0'0'72'16,"-16"-17"-37"-16,16 17 0 0,0 0 5 0,0 0-7 16,0 0-14-16,0 0-8 0,0 0-4 0,0 0-4 15,-10 27 4-15,10-27-1 0,-4 32 14 0,1-14 2 16,3 4 1-16,-3-1 13 0,3 3-39 16,-1-1 27-16,0 4-29 0,-2-2 10 0,3 2 7 15,-2-2-9-15,1-2 5 0,-2-1-3 0,2-3 3 16,0-2-6-16,1-17 4 0,-1 27-5 0,1-27 0 15,0 0-2-15,3 19 1 0,-3-19-2 0,0 0-1 16,0 0 1-16,0 0 1 0,0 0 1 0,9-17 1 16,-9 17 3-16,10-29-5 0,-4 8 3 0,0 0-6 15,0-1 4-15,-1-2-5 0,1 1 5 16,-3-1-4-16,1-1 6 0,0 1-5 16,-3 0-13-16,3 0 28 0,-1-3-27 0,2-1 27 15,1 1-9-15,3 0-5 0,-1 3 4 0,2 3-4 16,2 3 5-16,-12 18-5 0,24-25 3 0,-24 25-2 15,26-15 0-15,-26 15 0 0,22-6 1 0,-22 6-2 16,19-1-2-16,-19 1-1 0,0 0-1 0,23 8 1 16,-23-8 0-16,0 0 2 0,15 18-1 15,-15-18 0-15,0 0-5 0,2 26-1 0,-2-26-12 16,-6 25 0-16,6-25-6 0,-12 29 5 0,12-29 5 16,-19 31 8-16,19-31 2 0,-22 27 5 0,22-27-2 15,-23 23 4-15,23-23-1 0,-23 18 2 16,23-18-1-16,-21 15 2 0,21-15 21 0,0 0-21 15,-23 14 25-15,23-14-31 0,0 0 20 16,-17 13-12-16,17-13 14 0,0 0-3 0,0 0-2 16,0 0 1-16,-6 18 2 0,6-18 5 0,0 0 0 15,11 20 4-15,-11-20-5 0,13 18 2 0,-13-18-5 16,19 20 2-16,-19-20-5 0,27 18-2 0,-27-18-5 16,32 17-2-16,-15-9-5 0,-17-8 2 0,33 18-3 15,-15-8 2-15,3 0-4 0,-1-3-6 0,5 3-21 16,-2-5-11-16,7 3-29 0,-8-10-41 15,18 17-113-15,-19-15-332 0,12-1 9 0,3 4 224 16</inkml:trace>
  <inkml:trace contextRef="#ctx0" brushRef="#br1" timeOffset="64904.884">19125 10165 884 0,'-19'-6'188'15,"19"6"-98"-15,0 0-40 0,0 0-3 0,0 0 17 16,0 0 7-16,0 0-15 0,0 0 20 0,0 0-36 16,0 0 11-16,20 3-10 0,-20-3-8 0,0 0-3 15,24 2-7-15,-24-2-7 0,24 0-6 0,-24 0-5 16,33-3-2-16,-13 2-1 0,0-1-2 0,5-1 1 15,-1 1-1-15,3-1 0 0,0 1 0 16,0-1 0-16,4 1 0 0,-2 0 0 16,3 0-1-16,-2 1 2 0,0 1-2 0,2-1 2 15,-1 1 0-15,0 0-2 0,2-1 0 0,-1 0 0 16,-2 1 1-16,0-2 1 0,1 1-2 0,-1 0 1 16,2 0-1-16,1-3 2 0,-2 2 1 0,1-2-2 15,0 2 2-15,-2-1-1 0,0 1-1 0,1 1 2 16,-2-1-4-16,-2 2 3 0,-1 0-3 15,-1 2 0-15,-1 0 4 0,-3 0-2 0,1 1 1 16,-4 0-2-16,-18-3 3 0,29 6-4 0,-29-6 1 16,20 7-1-16,-20-7 1 0,0 0 1 0,0 0 1 15,0 0 3-15,0 0 6 0,0 0 3 0,0 0 0 16,0 0-1-16,0 0-7 0,0 0 1 0,-20 13-1 16,20-13 1-16,-17-1 0 0,17 1-2 15,0 0 1-15,-17-5-3 0,17 5-1 0,0 0 1 16,0 0-1-16,0 0 0 0,0 0-3 15,0 0 2-15,-15-18-1 0,15 18 0 0,0 0 1 16,0 0 1-16,-1-20-2 0,1 20 1 0,3-17 0 16,-3 17 1-16,4-19-4 0,-4 19 4 0,3-22-1 15,-3 22 2-15,1-25 0 0,-1 25-1 0,1-29-2 16,-1 29 4-16,2-33-6 0,-1 15 7 16,0-3-5-16,0 0 0 0,0-2 2 0,1-1 0 15,1-1-4-15,0-1 8 0,2 0-11 0,-1 1 8 16,3 0-4-16,-4 0 4 0,1 1-3 0,-1 0 4 15,0 0-5-15,-2 0 3 0,3-1 10 0,-3 1-24 16,0 0 25-16,0-3-25 0,-1 2 11 16,0-3 5-16,2-1-6 0,-2 3 8 0,1-3-7 15,-1 0 5-15,1 0-3 0,-1-3 3 16,1 1-7-16,-1-2 8 0,2-2-7 0,0 1 5 16,0-1-5-16,2 1 6 0,-2-1-8 0,2 1 10 15,0-2-8-15,-3 1-9 0,1 0 25 0,0 0-23 16,-2 2 24-16,0-2-10 0,0 1-7 0,0-1 7 15,0 0-5-15,-2 1 5 0,0-1-6 0,0 0 5 16,-1 1-8-16,-1 1 9 0,0 1-8 16,-1 0 8-16,0 0-5 0,0-1 7 0,0 2-2 15,1-4-11-15,1 1 24 0,-1-1-26 0,2-2 20 16,-1 5-6-16,1-3-7 0,-1 2 7 0,2-1-7 16,-1 0 8-16,1 2-8 0,-1-4 6 15,2 1-6-15,-1 0 5 0,1 3-4 0,-1-1 6 16,0 2-4-16,0-1 7 0,-1 1-8 0,0 0 8 15,-1 1 7-15,1 0-27 0,0 1 24 16,-1-1-22-16,1 1 10 0,0-2 6 0,0 1-4 16,1 0 1-16,0 0-6 0,-1-2 7 0,4 2-7 15,-1-1 6-15,-1-2-7 0,2 2 7 0,-1 0-6 16,2 0 6-16,1 2-5 0,-2 0 3 0,2 0-5 16,-1 2 6-16,0-1-5 0,-1 3-7 0,1-2 22 15,-2 3-24-15,1 1 24 0,-1 0-8 0,1 1-4 16,-1-1 2-16,-1 2-3 15,0 0 3-15,0 1-5 0,0-1 6 0,0 3-3 16,-1-1 2-16,1 0-5 0,0-1 5 0,-2-1-6 16,2 0 6-16,-1-2-3 0,1 1 2 0,1 0-4 15,2 0 5-15,-2 0-5 0,3 2 5 0,-2-1-5 16,2 1 5-16,-2 0-5 0,2 4 4 0,-4 16-1 16,2-31 0-16,-2 31-1 0,3-23 3 15,-3 23-3-15,1-17 3 0,-1 17-2 0,0 0 1 16,-4-21-1-16,4 21-14 0,0 0 14 0,-6-17-15 15,6 17 13-15,0 0 2 0,0 0 12 0,-2-22-12 16,2 22 15-16,0 0-14 0,-1-22-2 0,1 22 2 16,2-17-1-16,-2 17 0 0,0 0-1 15,5-23 1-15,-5 23 1 0,0 0 0 0,0 0-1 16,0 0 1-16,1-17-3 0,-1 17 2 16,0 0 0-16,0 0 1 0,0 0-2 0,0 0 0 15,0 0 2-15,0 0-3 0,0 0 2 0,0 0-7 16,0 0-4-16,0 0-4 0,0 0-4 0,0 0-1 15,0 0-2-15,0 0 0 0,0 0 6 0,0 0 3 16,0 0 3-16,0 0-7 0,17-19-10 0,-17 19-2 16,0 0-17-16,16-17-9 0,-16 17-5 0,0 0-23 15,0-23-52-15,0 23-48 0,0 0-187 16,0 0-89-16,0 0 120 0,0 0 339 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0T00:09:40.97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2065 5979 417 0,'-20'15'58'0,"20"-15"-21"0,-8 17-10 0,8-17-2 16,0 0 4-16,-5 20 4 0,5-20 0 15,0 0-1-15,0 0-2 0,-9 18-5 0,9-18-2 16,0 0-6-16,0 0-5 0,0 0-4 0,0 0-6 16,0 0-1-16,0 0 1 0,0 0 8 0,0 0 17 15,0 0 17-15,0 0 15 0,0 0 4 0,0 0-2 16,4-17-9-16,-4 17-6 0,0 0-8 0,4-26-7 16,-4 26-10-16,3-24-6 0,-3 24-7 0,4-28 1 15,-4 28-7-15,4-33 3 16,-3 16-5-16,0-1 4 0,0 0-5 0,0-1 6 15,1-1-6-15,-1 0 5 0,0-1 14 0,-1 0-29 16,1 1 33-16,1-2-30 0,-1 2 12 0,0-3 5 16,-1 0-7-16,1-2 7 0,0 1-5 0,1-1 5 15,0-1-5-15,-1 0 4 0,2-2-5 0,-1-2 4 16,2 0-7-16,-2-2 7 0,2 4-8 16,-2-1 7-16,2 1-8 0,-3 1 8 0,2-1-8 15,-1 0 7-15,-1 0-8 0,2 2 7 0,-2-2 16 16,-1 2-30-16,2 2 34 0,-2-1-29 0,2 4 11 15,-4-1 5-15,1 3-8 0,1 0 4 0,-1 1-5 16,0 0 3-16,-1 1-5 0,1-3 3 0,1 2-4 16,-1 0 4-16,1-1-4 0,0-2 5 15,1 2-6-15,-1-2 6 0,1 1-4 16,-1-2 4-16,0 1-5 0,0 1 5 0,0-2-3 16,2 1 7-16,-1 1-4 0,0-2 5 0,2 1-7 15,-1 0 4-15,0-1-5 0,2 3 3 0,-2-1-5 16,2 2 5-16,-1 1 15 0,-3 17-34 0,4-28 35 15,-4 28-35-15,3-18 14 0,-3 18 4 0,0 0-3 16,0 0 6-16,1-17 3 0,-1 17 2 0,0 0 2 16,0 0-1-16,0 0-2 0,0 0-3 15,0 0-1-15,0 0-3 0,0 0-1 16,0 0 1-16,0 0-1 0,0 0-1 0,0 0-2 16,0 0 1-16,0 0-1 0,0 0 0 0,0 0 1 15,0 0-1-15,0 0 0 0,-6-19 0 0,6 19 1 16,0 0 0-16,0 0 0 0,0-21 0 0,0 21 0 15,0 0 1-15,2-20-1 0,-2 20 1 16,0 0-2-16,7-22 2 0,-7 22-1 0,0 0 1 16,4-23-1-16,-4 23 1 0,0 0-1 0,4-22 2 15,-4 22-2-15,2-17 1 0,-2 17-2 0,3-20 3 16,-3 20-3-16,1-22 3 0,-1 22-2 0,3-23 1 16,-3 23-2-16,1-22 3 0,-1 22-4 0,1-20 4 15,-1 20-2-15,1-17 1 0,-1 17-2 16,0 0 2-16,1-17-2 0,-1 17 2 15,0 0 0-15,0 0-1 0,0 0 1 0,0 0-1 16,0 0 1-16,0 0 0 0,0 0-2 0,0 0 2 16,0 0-1-16,0 0 0 0,0 0 1 0,0 0-1 15,0 0 1-15,0 0-1 0,0 0 0 0,0 0 0 16,-1-17-1-16,1 17 2 0,0 0-1 0,0 0 2 16,0 0-2-16,-2-18 0 0,2 18-2 0,0 0 2 15,0 0-2-15,2-21 2 0,-2 21-1 16,0 0 2-16,5-18-2 0,-5 18 2 0,0 0-1 15,5-18 1-15,-5 18-2 0,0 0 2 0,0 0-1 16,0 0 1-16,0 0 0 0,0 0 0 16,0 0 1-16,0 0-1 0,0 0 1 0,0 0 0 15,0 0-1-15,0 0 1 0,0 0-1 0,0 0 1 16,0 0 2-16,0 0 0 0,0 0-2 16,0 0 0-16,0 0-3 0,0 0-2 0,0 0 1 15,-18 6-1-15,18-6 2 0,-19 29-3 0,7-6 6 16,-2 6-6-16,-2 4 7 0,-1 2-6 0,-1 0 6 15,-1 0-7-15,0-1 7 0,1-2-6 0,1-1 5 16,0-5-5-16,1-2 6 0,1-2-6 0,2-5 6 16,13-17 13-16,-21 27-32 0,21-27 34 0,0 0-34 15,0 0 18-15,-17 9-3 0,17-9-2 16,0 0-2-16,0 0-15 0,5-17 35 16,-5 17-30-16,7-29 33 0,3 4-15 0,3-8-5 15,4-6 8-15,4-3-9 0,2-1 10 0,0-2-10 16,2 2 10-16,-3 1-10 0,1 5 8 0,-1 4-8 15,-2 4 6-15,0 4-6 0,-5 4 5 0,-15 21-4 16,27-26 2-16,-27 26-4 0,20-8 1 0,-20 8 1 16,0 0-1-16,0 0 3 0,17 17 1 15,-17-17 1-15,7 26-1 0,-2-7 2 0,-3 3-4 16,2 3 5-16,1 3-6 0,0 4 6 0,1 3-4 16,0 2 9-16,0 1-6 0,2 0 6 0,2 0-6 15,2-4 3-15,2-2-8 0,0-4 6 16,1-4-12-16,1-6-5 0,3 1-17 0,-19-19-51 15,44 24-32-15,-44-24-99 0,46-9-331 16,-22 13 46-16,-24-4 305 0</inkml:trace>
  <inkml:trace contextRef="#ctx0" brushRef="#br0" timeOffset="1">658 4596 846 0,'0'0'84'0,"-16"-17"-11"16,16 17-14-16,0 0-8 0,-1-20-7 16,1 20-3-16,0 0 9 0,-2-19-18 0,2 19 14 15,0 0-25-15,0 0-7 0,0 0-4 0,0 0-5 16,0 0-4-16,0 0-2 0,0 0-4 0,0 0-15 15,0 0 24-15,0 0-12 0,19 31 17 0,-10-3 6 16,1 4-8-16,2 8 9 0,-3 1-5 16,1 6 11-16,-3 2-12 0,1 6 13 0,-2-2-14 15,0 2 10-15,-1-3-16 0,1-3 10 0,-1-2 3 16,0-3-26-16,0-7 27 0,2-4-30 0,2-9 11 16,1-3 5-16,-10-21-6 0,20 24 4 0,-20-24 1 15,25 5 9-15,-25-5 11 0,25-12 7 0,-25 12 6 16,23-34-9-16,-12 6-3 15,3-7 2-15,0-10-31 0,1-2 22 0,-1-4-25 16,2 0 6-16,-3-1 12 0,2 0-12 0,-2-1 13 16,0 0-12-16,-1-3 11 0,0 1-14 0,-1 0 12 15,-1 0 4-15,-1 3-22 0,1 3 18 0,0 6-32 16,-3 4-3-16,3 11-12 0,-5 2-24 0,-5 26-21 16,11-26-32-16,-11 26-57 0,0 0-74 0,0 0-232 15,25 12 26-15,-25-12 454 0</inkml:trace>
  <inkml:trace contextRef="#ctx0" brushRef="#br0" timeOffset="2">1275 5114 787 0,'0'0'111'16,"0"0"-52"-16,0 0 9 0,0 0-8 0,17-9 29 15,-17 9-7-15,0 0-15 0,0 0-28 0,0 0-16 16,0 0-11-16,0 0-6 0,-6 17 18 0,6-17-12 16,-6 19 21-16,4-2-30 0,2-17 20 15,-11 34-13-15,4-16 12 0,3 4 3 0,-3-2-2 16,1 6 3-16,-4-2-6 0,1 2 4 0,0-1-11 16,0 0 11-16,-1-4-4 0,4 0 8 0,6-21-9 15,-11 32-2-15,11-32-6 0,0 0-3 16,-4 18-2-16,4-18-5 0,0 0-2 0,0 0 2 15,21-5 4-15,-21 5 0 0,33-16 2 0,-8 3-4 16,-1-1 2-16,4-5-4 0,1 1-1 16,1 1-3-16,2 3 4 0,0-1-6 0,-4 7-10 15,-5-3-20-15,0 10-22 0,-23 1-26 0,36 1-25 16,-36-1-57-16,33 15-156 0,-16-1-211 0,-17-14 35 16,25 33 497-16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0T00:09:40.982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2053 6050 223 0,'0'0'71'0,"0"0"-17"0,0 0-3 0,0 0 4 16,0 0-4-16,0 0-7 0,0 0-11 16,0 0-14-16,0 0-10 0,0 0-6 0,0 0-4 15,0 0 0-15,0 0-2 0,0 0 0 16,0 0 2-16,0 0 3 0,0 0 3 0,0 0 2 15,0 0-2-15,0 0-2 0,0 0-1 0,9-18 1 16,-9 18-2-16,0 0 4 0,0 0 9 0,0 0 10 16,0 0 11-16,0 0 9 0,0 0 1 0,0 0 0 15,0 0-2-15,-2-19-5 0,2 19-3 0,0 0-6 16,0 0-6-16,0 0-6 0,0 0-4 16,0 0-5-16,0 0-3 0,0 0-2 0,0 0-2 15,0 0 0-15,0 0-1 0,0 0 1 0,0 0-1 16,0 0 0-16,0 0 0 0,0 0 0 15,0 0 1-15,0 0-1 0,0 0-1 0,0 0-1 16,0 0 4-16,0 0 0 0,0 0 4 0,0 0-2 16,-10 24 1-16,10-24 1 0,-2 27 4 0,2-27-1 15,0 34 5-15,-2-15-6 0,4 4 5 16,-2 1-6-16,1 5 5 0,-1 3-4 0,1 3 12 16,-2 1-8-16,2 1 10 0,-2 1 6 0,2 1-34 15,0-2 26-15,1 5-30 0,0 0 7 0,-2 1 11 16,0 3-11-16,0 0 10 0,0 4-9 0,0-1 9 15,-1 1-6-15,0-1 12 0,-1 0-8 0,1-1 13 16,-1 1 5-16,-1-2-26 0,2-1 25 16,1 0-26-16,-1-3 8 0,1 2 10 15,-1-3-12-15,2 1 8 0,0-2-10 0,0 1 7 16,-1-1-11-16,1 1 10 0,-1 1-10 0,0-1 12 16,0-1 13-16,2 0-27 0,-2 0 32 0,1 1-25 15,0-1 9-15,2 0 8 0,-2 0-11 0,2 2 9 16,0 1-9-16,0 3 11 0,0 2-14 0,1 0 8 15,-2-1-14-15,0 2 14 0,0 3 2 16,-1 2-23-16,1-2 22 0,0 3-23 0,-1-7 7 16,1 1 12-16,-1 2-11 0,2-1 9 0,-2-1-10 15,-1 4 11-15,0 0-14 0,1-3 13 16,0 1 3-16,1-5-22 0,-2-6 26 0,1 3-26 0,-2-3 10 16,1 0 10-16,0-1-8 0,0 0 10 15,0-4-8-15,1 1 8 0,-1 0-10 0,1-2 7 16,0 0-10-16,1-1 8 0,-1 1-9 15,0-3 7-15,0 2 10 0,0-2-27 0,1-2 28 16,-2 0-27-16,1-1 10 0,-1 3 7 0,1-2-7 16,-1-1 8-16,1 0-7 0,-1 0 6 0,0 0-6 15,0 2 7-15,1 0-8 0,-1 0 8 0,-1-1-8 16,1-1 7-16,-2-1-6 0,1-1 6 0,-2-2-6 16,2-3 6-16,0-3-5 0,1-2 4 15,0-17-5-15,0 24 3 0,0-24-5 16,0 0 0-16,0 0-3 0,0 0-8 0,0 0-13 15,0 0-6-15,0 0-30 0,0 0-27 0,0 0-39 16,0 0-73-16,5-19-143 0,-5 19-124 0,-6-40 263 16</inkml:trace>
  <inkml:trace contextRef="#ctx0" brushRef="#br0" timeOffset="1">1936 9891 252 0,'-7'-19'98'0,"7"19"-48"0,0 0-8 0,-7-22-14 16,7 22 2-16,-1-21 10 0,1 21 10 0,1-29 9 15,-1 29 1-15,4-32 7 0,-4 32-6 0,5-33-1 16,-5 33-14-16,7-31-11 0,-7 31-14 0,6-27-8 16,-6 27 0-16,4-18 11 0,-4 18 12 0,0 0 23 15,0 0 4-15,0 0 2 0,0 0-13 0,0 0-17 16,0 0-11-16,0 0-7 15,0 0-5-15,0 0-4 0,0 0-2 0,2 22-1 16,-2-22 5-16,5 28-2 0,0-8 6 0,0 2-1 16,2 5 5-16,-1 3-5 0,5 5 7 0,-1 3-10 15,1 1 8-15,-1 1-11 0,1 1 9 0,-3-3-9 16,1 1 11-16,-2-4-11 0,1-3-9 0,0-5 26 16,0-3-31-16,2-7 31 0,-10-17-17 15,17 21-5-15,-17-21 0 0,18 3-2 0,-18-3 2 16,20-9 3-16,-20 9 1 0,22-29-12 0,-8 6 35 15,0-10-27-15,3-7 25 0,0-11-9 0,1-4-17 16,1-6 8-16,4-4-15 0,1 1 13 0,1 0-15 16,-1 3 9-16,-2 2-22 0,3 8-19 15,-7 2 10-15,3 10-46 0,-10-6 10 0,8 19-48 16,-18-17-84-16,19 18-199 0,-9 3-117 16,-11-7 224-16</inkml:trace>
  <inkml:trace contextRef="#ctx0" brushRef="#br0" timeOffset="2">1002 7648 730 0,'0'0'96'0,"0"0"-11"0,-9-18-13 0,9 18-10 16,0 0-24-16,0 0 12 0,0 0-34 16,0 0 8-16,0 0-10 0,0 0-9 15,0 0 0-15,0 0 6 0,0 0 25 0,9 22-11 16,-6-3 14-16,2 9-36 0,-1 3 10 0,2 9-5 15,-2 4 7-15,2 8 15 0,-4 1-11 0,4 6 12 16,-3-2-12-16,2 2 12 0,-4-5-16 0,4-1 12 16,-2-5 2-16,1-3-28 0,0-10 24 0,3-5-32 15,-1-10 10-15,-6-20 2 0,17 22-6 16,-17-22 0-16,17 3 2 0,-17-3 0 0,20-10 8 16,-20 10 3-16,24-34 12 0,-10 4 18 0,1-13-29 15,1-6 21-15,1-9-29 0,1-1-4 0,0-3 13 16,3-1-16-16,-3 3 13 0,-1 3-13 15,-2 6 10-15,-3 5-11 0,-1 4 8 0,-4 4 5 16,1 5-25-16,-5 4 25 0,1 4-27 16,-2 5 3-16,-2 20-12 0,3-24-22 0,-3 24-28 15,0 0-20-15,0 0-77 0,0 0-101 0,0 0-224 16,9 27-6-16,-9-27 480 0</inkml:trace>
  <inkml:trace contextRef="#ctx0" brushRef="#br0" timeOffset="3">1578 8308 461 0,'0'0'178'0,"0"0"-98"0,11-19-2 0,-11 19-9 16,0 0 9-16,0 0 12 15,-2-21 8-15,2 21-4 0,0 0-24 0,0 0 1 16,0 0-32-16,0 0 9 0,-22-15-2 0,22 15-4 15,0 0-3-15,-22 6-5 0,22-6-9 0,-19 11-23 16,19-11 30-16,-22 25-35 0,22-25 31 0,-25 38-10 16,12-17-4-16,1 5 5 0,0 0-5 0,1 3 6 15,0 0-9-15,1-1 5 0,3-4-11 0,2-2 3 16,2-2-7-16,3-20 1 0,4 29-3 16,-4-29 1-16,12 23-3 0,-12-23 2 0,23 12-2 15,-6-14 0-15,5-5 1 0,5-9-7 0,6-4-16 16,-2-12-29-16,12 7-54 0,-16-26-149 15,12 11-342-15,0-2 38 0,-7-9 361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0T00:10:02.073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2050 5982 189 0,'0'0'80'0,"0"0"-28"16,0 0-134-16,0 0-38 0,-14 16 94 0,14-16 68 15,0 0 134-15,0 0 46 0,0 0-95 0,0 0-66 16,0 0-5-16,0 0 4 0,0 0 0 0,0 0 4 16,0 0-4-16,0 0-6 15,0 0-5-15,0 0-7 0,0 0-10 0,0 0-9 16,0 0-7-16,0 0-7 0,0 0-3 0,0 0-4 16,0 0-1-16,0 0 2 0,0 0 2 0,0 0 5 15,0 0-1-15,0 0 1 0,17 10-4 0,-17-10-1 16,0 0-2-16,21 0 0 0,-21 0 0 0,17 1-2 15,-17-1 1-15,20 3-1 0,-20-3 1 16,23 2-1-16,-23-2 1 0,24 4-1 0,-24-4-1 16,26 5 1-16,-26-5 1 0,27 6-2 0,-27-6 1 15,31 6 1-15,-14-4-1 0,4-1 0 0,0 2 0 16,1-2-1-16,2-1 0 0,1-1 0 0,3-2 1 16,2 0 0-16,-1-1 0 0,2-1 2 15,1 0 2-15,2-2 3 0,1 2 1 0,-2-2 1 16,2 2-4-16,1-1 0 0,-1 1-5 15,1 1 2-15,3-1-2 0,-2 1 2 0,2 2-2 16,-2 0 1-16,1 1-1 0,0 1 0 0,0 1-1 16,-1 1 1-16,1 0-1 0,0 2-1 0,-2-2 2 15,2 1-1-15,1 0 1 0,0 0-1 0,-2-1 0 16,1 0-1-16,1-2 1 0,1 0 0 0,0-1 2 16,3 0 0-16,1-1 0 0,1-1 0 0,0 0-3 15,0-1 3-15,0-2-3 0,0 1 2 16,0-1-1-16,0 1 1 0,0-1-1 15,-2 1 1-15,1 0-1 0,0 2 1 0,-2-2-2 16,3 1 3-16,0 1-2 0,-1-1 2 0,1 0-1 16,-3 1-1-16,0 0-1 0,-2 2 2 0,0-1-1 15,-1 1 1-15,-1 1-1 0,-1-2-1 0,-3 1 1 16,1 1 1-16,-2-1-1 0,-1 1 1 16,0 0 0-16,0-1 0 0,-1 1 1 0,1-1 0 15,-2 2-1-15,1-2 0 0,-2 1-1 0,-1-2 0 16,0 2 1-16,-1 0-1 0,-2 0 1 0,2-1-1 15,0 1 0-15,-1 0 1 0,0 0-1 0,-2 0 1 16,2 0 0-16,-3-1-2 0,0 0 1 0,1 1 0 16,2-2 0-16,-3 0 0 0,3-2 0 0,-1 1-1 15,2-2 1-15,0 1 1 16,-1-1-1-16,1 1 2 0,1-1-1 0,0-1 1 16,-1 0-3-16,0 1 1 0,-1-1 0 0,0 0 1 15,-2 2-1-15,1-1 1 0,-4 2-1 0,1 0 1 16,-2 2-1-16,-1 1 1 0,-2 0-2 0,-17 0 1 15,32 0 0-15,-32 0 0 0,27 1 1 0,-27-1-1 16,24 4 0-16,-24-4-1 0,24 5 1 0,-24-5 0 16,25 5 2-16,-25-5-1 0,20 2-2 15,-20-2 1-15,21 2 0 0,-21-2 0 0,23 2 1 16,-23-2-2-16,24 0 1 0,-24 0 0 0,28-2 0 16,-28 2 2-16,26-2-2 0,-26 2 1 15,27-4 0-15,-27 4-1 0,24-2 0 0,-24 2 0 16,22-2 0-16,-22 2 0 0,18-3 0 0,-18 3 1 15,0 0-1-15,0 0 1 0,17-2 0 16,-17 2 1-16,0 0 4 0,0 0-2 0,0 0 5 16,0 0 20-16,0 0 1 0,0 0 0 0,0 0-4 15,-17-9-20-15,17 9-1 0,0 0 3 0,-22-11 2 16,22 11 3-16,-18-11 17 0,18 11-34 0,-21-12 33 16,21 12-36-16,-23-14 13 0,23 14 0 0,-24-19-3 15,24 19 2-15,-26-22-2 0,26 22 1 0,-30-24-3 16,13 11 3-16,0 1-2 15,-3 0 5-15,1 1-2 0,-3 1 4 0,0 2-4 16,-2-1 2-16,0 1-3 0,-2 0 0 0,0 2-2 16,1-1 6-16,-2 2 0 0,3 0 2 0,1 1-2 15,2 1-2-15,4 0-3 0,17 3 0 0,-27-6-1 16,27 6 1-16,-17-3-2 0,17 3 1 0,0 0-3 16,0 0-1-16,0 0 1 0,0 0-3 0,0 0 0 15,0 0 0-15,0 0 1 0,0 0 1 16,0 0 1-16,29 7 0 0,-29-7 2 0,37 9-2 15,-15-2 1-15,3-1 0 0,3 3 0 0,1 0-2 16,2 0 4-16,-1 2-4 0,2-2 2 0,2-1-1 16,-1 1 2-16,1-1-2 0,0-1 3 15,0 2-3-15,1-2 1 0,2 2-1 0,-2-2 1 16,-1 1-2-16,0 1 3 0,-4-2-3 16,-2 1 2-16,-3 0-1 0,-6 0 0 0,-19-8-3 15,27 17-14-15,-27-17 31 0,0 0-30 0,11 26 34 16,-11-26-12-16,-7 26-2 0,-3-9 3 0,-6 2-4 15,-3 4 7-15,-7 0-4 0,-3 4 7 0,-5 0-4 16,-3 0 6-16,-3 0-8 0,-2 2 4 0,-1-2-9 16,3-1 4-16,0 0-6 0,3-5 2 0,6-2-4 15,2-5-4-15,4-2-10 0,3-7-12 16,22-5-33-16,-35 4-44 0,35-4-145 0,-18 15-321 16,18-15 17-16,0 0 314 0</inkml:trace>
  <inkml:trace contextRef="#ctx0" brushRef="#br0" timeOffset="1">4479 6571 730 0,'0'0'123'0,"-12"-26"-47"0,5 8-5 15,7 18-20-15,-6-33 8 0,6 33-4 0,-3-35 5 16,3 35 8-16,-1-28-22 0,1 28 3 0,0-16-23 16,0 16-7-16,0 0-3 0,0 0-4 0,0 0-4 15,0 0-5-15,0 0-4 0,0 0 1 16,0 0 1-16,13 19-11 0,-13-19 16 0,17 36-13 16,-6-12 10-16,0 5 5 0,1 4-8 0,0 2 9 15,-2 4-5-15,2 6 12 0,-3-1-7 0,2 5 11 16,-3-5-12-16,1 1 10 0,-3-5-11 0,1-1 10 15,-1-7-11-15,1-3 7 0,1-8 10 16,0-4-35-16,-8-17 32 0,15 19-36 0,-15-19 17 16,0 0 6-16,19 3 11 0,-19-3 24 15,0 0-28-15,24-29 35 0,-13 3-36 0,4-4 7 16,0-15 2-16,2-4-20 0,1-7 7 0,3-3-14 16,-1 2 11-16,2 0-10 0,-1 5 10 0,-2 1-11 15,-3 5 9-15,-3 2 5 0,-3 5-29 0,-1 3 17 16,-2 7-40-16,-1 2-1 0,3 10-16 0,-8-2-23 15,-1 19-40-15,0 0-79 0,0 0-117 16,23 7-203-16,-23-7 120 0,5 40 402 0</inkml:trace>
  <inkml:trace contextRef="#ctx0" brushRef="#br0" timeOffset="2">5088 6902 913 0,'0'0'98'0,"0"0"-33"0,0 0-21 15,0 0-5-15,0 0 0 0,0 0-6 16,-4 19 9-16,4-19-16 0,-3 18-5 0,3-18 3 15,-2 27 4-15,2-27-5 0,2 31 4 0,-2-31 6 16,1 34-35-16,0-17 36 0,2 4-25 0,-3-3 9 16,1 2 3-16,-1-3-5 0,1 2 1 0,-1-19-4 15,0 27 3-15,0-27-8 0,-1 21-2 0,1-21-1 16,0 0 1-16,0 0-1 0,0 0 1 16,0 0-3-16,0 0-1 0,0 0-1 0,0 0-1 15,0 0 2-15,0 0-1 0,3-18 4 0,0 0-5 16,1-5 4-16,0-4-5 0,4-1-15 0,-1-1 32 15,1-1-30-15,1 1 30 0,0-2-11 16,0-1-8-16,2 1 8 0,1 0-7 0,1 4 6 16,0-1-7-16,-1 4 7 0,1 1-7 0,1 3 4 15,-2 3-3-15,-12 17 0 0,22-23-6 16,-22 23-1-16,19-7-2 0,-19 7-2 0,17 5 3 16,-17-5-3-16,0 0-1 0,21 25-5 0,-21-25-1 15,9 31-6-15,-9-31 2 0,2 35-2 0,-4-18 5 16,0 4-4-16,-3-1 6 0,2 1 0 0,-5 0 11 15,1 0-1-15,-1-1 6 0,-1 1-5 0,1-3 4 16,-3 0-2-16,0-1 6 0,11-17 18 16,-22 28-14-16,22-28 17 0,-21 21-34 0,21-21 20 15,-17 11-11-15,17-11 22 0,0 0 2 16,-17 4 2-16,17-4-2 0,0 0-2 0,0 0 1 16,0 0-3-16,0 0-1 0,0 0-4 0,0 0 0 15,0 0 0-15,0 0 4 0,0 0 6 0,0 0 6 16,0 0 4-16,0 0 4 0,18 5-5 0,-18-5-3 15,19 8-2-15,-19-8-2 0,22 12-5 16,-22-12-1-16,23 14-8 0,-23-14-2 0,19 12-7 16,-19-12 2-16,17 11-4 0,-17-11 2 0,18 12-1 15,-18-12-5-15,0 0-10 0,20 15-12 0,-20-15-17 16,0 0-13-16,16 26-22 0,-16-26-24 0,8 19-73 16,-8-19-90-16,0 0-234 0,5 17 24 15,-5-17 398-15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0T00:10:02.07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2065 5979 417 0,'-20'15'58'0,"20"-15"-21"0,-8 17-10 0,8-17-2 16,0 0 4-16,-5 20 4 0,5-20 0 15,0 0-1-15,0 0-2 0,-9 18-5 0,9-18-2 16,0 0-6-16,0 0-5 0,0 0-4 0,0 0-6 16,0 0-1-16,0 0 1 0,0 0 8 0,0 0 17 15,0 0 17-15,0 0 15 0,0 0 4 0,0 0-2 16,4-17-9-16,-4 17-6 0,0 0-8 0,4-26-7 16,-4 26-10-16,3-24-6 0,-3 24-7 0,4-28 1 15,-4 28-7-15,4-33 3 16,-3 16-5-16,0-1 4 0,0 0-5 0,0-1 6 15,1-1-6-15,-1 0 5 0,0-1 14 0,-1 0-29 16,1 1 33-16,1-2-30 0,-1 2 12 0,0-3 5 16,-1 0-7-16,1-2 7 0,0 1-5 0,1-1 5 15,0-1-5-15,-1 0 4 0,2-2-5 0,-1-2 4 16,2 0-7-16,-2-2 7 0,2 4-8 16,-2-1 7-16,2 1-8 0,-3 1 8 0,2-1-8 15,-1 0 7-15,-1 0-8 0,2 2 7 0,-2-2 16 16,-1 2-30-16,2 2 34 0,-2-1-29 0,2 4 11 15,-4-1 5-15,1 3-8 0,1 0 4 0,-1 1-5 16,0 0 3-16,-1 1-5 0,1-3 3 0,1 2-4 16,-1 0 4-16,1-1-4 0,0-2 5 15,1 2-6-15,-1-2 6 0,1 1-4 16,-1-2 4-16,0 1-5 0,0 1 5 0,0-2-3 16,2 1 7-16,-1 1-4 0,0-2 5 0,2 1-7 15,-1 0 4-15,0-1-5 0,2 3 3 0,-2-1-5 16,2 2 5-16,-1 1 15 0,-3 17-34 0,4-28 35 15,-4 28-35-15,3-18 14 0,-3 18 4 0,0 0-3 16,0 0 6-16,1-17 3 0,-1 17 2 0,0 0 2 16,0 0-1-16,0 0-2 0,0 0-3 15,0 0-1-15,0 0-3 0,0 0-1 16,0 0 1-16,0 0-1 0,0 0-1 0,0 0-2 16,0 0 1-16,0 0-1 0,0 0 0 0,0 0 1 15,0 0-1-15,0 0 0 0,-6-19 0 0,6 19 1 16,0 0 0-16,0 0 0 0,0-21 0 0,0 21 0 15,0 0 1-15,2-20-1 0,-2 20 1 16,0 0-2-16,7-22 2 0,-7 22-1 0,0 0 1 16,4-23-1-16,-4 23 1 0,0 0-1 0,4-22 2 15,-4 22-2-15,2-17 1 0,-2 17-2 0,3-20 3 16,-3 20-3-16,1-22 3 0,-1 22-2 0,3-23 1 16,-3 23-2-16,1-22 3 0,-1 22-4 0,1-20 4 15,-1 20-2-15,1-17 1 0,-1 17-2 16,0 0 2-16,1-17-2 0,-1 17 2 15,0 0 0-15,0 0-1 0,0 0 1 0,0 0-1 16,0 0 1-16,0 0 0 0,0 0-2 0,0 0 2 16,0 0-1-16,0 0 0 0,0 0 1 0,0 0-1 15,0 0 1-15,0 0-1 0,0 0 0 0,0 0 0 16,-1-17-1-16,1 17 2 0,0 0-1 0,0 0 2 16,0 0-2-16,-2-18 0 0,2 18-2 0,0 0 2 15,0 0-2-15,2-21 2 0,-2 21-1 16,0 0 2-16,5-18-2 0,-5 18 2 0,0 0-1 15,5-18 1-15,-5 18-2 0,0 0 2 0,0 0-1 16,0 0 1-16,0 0 0 0,0 0 0 16,0 0 1-16,0 0-1 0,0 0 1 0,0 0 0 15,0 0-1-15,0 0 1 0,0 0-1 0,0 0 1 16,0 0 2-16,0 0 0 0,0 0-2 16,0 0 0-16,0 0-3 0,0 0-2 0,0 0 1 15,-18 6-1-15,18-6 2 0,-19 29-3 0,7-6 6 16,-2 6-6-16,-2 4 7 0,-1 2-6 0,-1 0 6 15,-1 0-7-15,0-1 7 0,1-2-6 0,1-1 5 16,0-5-5-16,1-2 6 0,1-2-6 0,2-5 6 16,13-17 13-16,-21 27-32 0,21-27 34 0,0 0-34 15,0 0 18-15,-17 9-3 0,17-9-2 16,0 0-2-16,0 0-15 0,5-17 35 16,-5 17-30-16,7-29 33 0,3 4-15 0,3-8-5 15,4-6 8-15,4-3-9 0,2-1 10 0,0-2-10 16,2 2 10-16,-3 1-10 0,1 5 8 0,-1 4-8 15,-2 4 6-15,0 4-6 0,-5 4 5 0,-15 21-4 16,27-26 2-16,-27 26-4 0,20-8 1 0,-20 8 1 16,0 0-1-16,0 0 3 0,17 17 1 15,-17-17 1-15,7 26-1 0,-2-7 2 0,-3 3-4 16,2 3 5-16,1 3-6 0,0 4 6 0,1 3-4 16,0 2 9-16,0 1-6 0,2 0 6 0,2 0-6 15,2-4 3-15,2-2-8 0,0-4 6 16,1-4-12-16,1-6-5 0,3 1-17 0,-19-19-51 15,44 24-32-15,-44-24-99 0,46-9-331 16,-22 13 46-16,-24-4 305 0</inkml:trace>
  <inkml:trace contextRef="#ctx0" brushRef="#br0" timeOffset="1">658 4596 846 0,'0'0'84'0,"-16"-17"-11"16,16 17-14-16,0 0-8 0,-1-20-7 16,1 20-3-16,0 0 9 0,-2-19-18 0,2 19 14 15,0 0-25-15,0 0-7 0,0 0-4 0,0 0-5 16,0 0-4-16,0 0-2 0,0 0-4 0,0 0-15 15,0 0 24-15,0 0-12 0,19 31 17 0,-10-3 6 16,1 4-8-16,2 8 9 0,-3 1-5 16,1 6 11-16,-3 2-12 0,1 6 13 0,-2-2-14 15,0 2 10-15,-1-3-16 0,1-3 10 0,-1-2 3 16,0-3-26-16,0-7 27 0,2-4-30 0,2-9 11 16,1-3 5-16,-10-21-6 0,20 24 4 0,-20-24 1 15,25 5 9-15,-25-5 11 0,25-12 7 0,-25 12 6 16,23-34-9-16,-12 6-3 15,3-7 2-15,0-10-31 0,1-2 22 0,-1-4-25 16,2 0 6-16,-3-1 12 0,2 0-12 0,-2-1 13 16,0 0-12-16,-1-3 11 0,0 1-14 0,-1 0 12 15,-1 0 4-15,-1 3-22 0,1 3 18 0,0 6-32 16,-3 4-3-16,3 11-12 0,-5 2-24 0,-5 26-21 16,11-26-32-16,-11 26-57 0,0 0-74 0,0 0-232 15,25 12 26-15,-25-12 454 0</inkml:trace>
  <inkml:trace contextRef="#ctx0" brushRef="#br0" timeOffset="2">1275 5114 787 0,'0'0'111'16,"0"0"-52"-16,0 0 9 0,0 0-8 0,17-9 29 15,-17 9-7-15,0 0-15 0,0 0-28 0,0 0-16 16,0 0-11-16,0 0-6 0,-6 17 18 0,6-17-12 16,-6 19 21-16,4-2-30 0,2-17 20 15,-11 34-13-15,4-16 12 0,3 4 3 0,-3-2-2 16,1 6 3-16,-4-2-6 0,1 2 4 0,0-1-11 16,0 0 11-16,-1-4-4 0,4 0 8 0,6-21-9 15,-11 32-2-15,11-32-6 0,0 0-3 16,-4 18-2-16,4-18-5 0,0 0-2 0,0 0 2 15,21-5 4-15,-21 5 0 0,33-16 2 0,-8 3-4 16,-1-1 2-16,4-5-4 0,1 1-1 16,1 1-3-16,2 3 4 0,0-1-6 0,-4 7-10 15,-5-3-20-15,0 10-22 0,-23 1-26 0,36 1-25 16,-36-1-57-16,33 15-156 0,-16-1-211 0,-17-14 35 16,25 33 497-16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0T00:10:02.079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2053 6050 223 0,'0'0'71'0,"0"0"-17"0,0 0-3 0,0 0 4 16,0 0-4-16,0 0-7 0,0 0-11 16,0 0-14-16,0 0-10 0,0 0-6 0,0 0-4 15,0 0 0-15,0 0-2 0,0 0 0 16,0 0 2-16,0 0 3 0,0 0 3 0,0 0 2 15,0 0-2-15,0 0-2 0,0 0-1 0,9-18 1 16,-9 18-2-16,0 0 4 0,0 0 9 0,0 0 10 16,0 0 11-16,0 0 9 0,0 0 1 0,0 0 0 15,0 0-2-15,-2-19-5 0,2 19-3 0,0 0-6 16,0 0-6-16,0 0-6 0,0 0-4 16,0 0-5-16,0 0-3 0,0 0-2 0,0 0-2 15,0 0 0-15,0 0-1 0,0 0 1 0,0 0-1 16,0 0 0-16,0 0 0 0,0 0 0 15,0 0 1-15,0 0-1 0,0 0-1 0,0 0-1 16,0 0 4-16,0 0 0 0,0 0 4 0,0 0-2 16,-10 24 1-16,10-24 1 0,-2 27 4 0,2-27-1 15,0 34 5-15,-2-15-6 0,4 4 5 16,-2 1-6-16,1 5 5 0,-1 3-4 0,1 3 12 16,-2 1-8-16,2 1 10 0,-2 1 6 0,2 1-34 15,0-2 26-15,1 5-30 0,0 0 7 0,-2 1 11 16,0 3-11-16,0 0 10 0,0 4-9 0,0-1 9 15,-1 1-6-15,0-1 12 0,-1 0-8 0,1-1 13 16,-1 1 5-16,-1-2-26 0,2-1 25 16,1 0-26-16,-1-3 8 0,1 2 10 15,-1-3-12-15,2 1 8 0,0-2-10 0,0 1 7 16,-1-1-11-16,1 1 10 0,-1 1-10 0,0-1 12 16,0-1 13-16,2 0-27 0,-2 0 32 0,1 1-25 15,0-1 9-15,2 0 8 0,-2 0-11 0,2 2 9 16,0 1-9-16,0 3 11 0,0 2-14 0,1 0 8 15,-2-1-14-15,0 2 14 0,0 3 2 16,-1 2-23-16,1-2 22 0,0 3-23 0,-1-7 7 16,1 1 12-16,-1 2-11 0,2-1 9 0,-2-1-10 15,-1 4 11-15,0 0-14 0,1-3 13 16,0 1 3-16,1-5-22 0,-2-6 26 0,1 3-26 0,-2-3 10 16,1 0 10-16,0-1-8 0,0 0 10 15,0-4-8-15,1 1 8 0,-1 0-10 0,1-2 7 16,0 0-10-16,1-1 8 0,-1 1-9 15,0-3 7-15,0 2 10 0,0-2-27 0,1-2 28 16,-2 0-27-16,1-1 10 0,-1 3 7 0,1-2-7 16,-1-1 8-16,1 0-7 0,-1 0 6 0,0 0-6 15,0 2 7-15,1 0-8 0,-1 0 8 0,-1-1-8 16,1-1 7-16,-2-1-6 0,1-1 6 0,-2-2-6 16,2-3 6-16,0-3-5 0,1-2 4 15,0-17-5-15,0 24 3 0,0-24-5 16,0 0 0-16,0 0-3 0,0 0-8 0,0 0-13 15,0 0-6-15,0 0-30 0,0 0-27 0,0 0-39 16,0 0-73-16,5-19-143 0,-5 19-124 0,-6-40 263 16</inkml:trace>
  <inkml:trace contextRef="#ctx0" brushRef="#br0" timeOffset="1">1936 9891 252 0,'-7'-19'98'0,"7"19"-48"0,0 0-8 0,-7-22-14 16,7 22 2-16,-1-21 10 0,1 21 10 0,1-29 9 15,-1 29 1-15,4-32 7 0,-4 32-6 0,5-33-1 16,-5 33-14-16,7-31-11 0,-7 31-14 0,6-27-8 16,-6 27 0-16,4-18 11 0,-4 18 12 0,0 0 23 15,0 0 4-15,0 0 2 0,0 0-13 0,0 0-17 16,0 0-11-16,0 0-7 15,0 0-5-15,0 0-4 0,0 0-2 0,2 22-1 16,-2-22 5-16,5 28-2 0,0-8 6 0,0 2-1 16,2 5 5-16,-1 3-5 0,5 5 7 0,-1 3-10 15,1 1 8-15,-1 1-11 0,1 1 9 0,-3-3-9 16,1 1 11-16,-2-4-11 0,1-3-9 0,0-5 26 16,0-3-31-16,2-7 31 0,-10-17-17 15,17 21-5-15,-17-21 0 0,18 3-2 0,-18-3 2 16,20-9 3-16,-20 9 1 0,22-29-12 0,-8 6 35 15,0-10-27-15,3-7 25 0,0-11-9 0,1-4-17 16,1-6 8-16,4-4-15 0,1 1 13 0,1 0-15 16,-1 3 9-16,-2 2-22 0,3 8-19 15,-7 2 10-15,3 10-46 0,-10-6 10 0,8 19-48 16,-18-17-84-16,19 18-199 0,-9 3-117 16,-11-7 224-16</inkml:trace>
  <inkml:trace contextRef="#ctx0" brushRef="#br0" timeOffset="2">1002 7648 730 0,'0'0'96'0,"0"0"-11"0,-9-18-13 0,9 18-10 16,0 0-24-16,0 0 12 0,0 0-34 16,0 0 8-16,0 0-10 0,0 0-9 15,0 0 0-15,0 0 6 0,0 0 25 0,9 22-11 16,-6-3 14-16,2 9-36 0,-1 3 10 0,2 9-5 15,-2 4 7-15,2 8 15 0,-4 1-11 0,4 6 12 16,-3-2-12-16,2 2 12 0,-4-5-16 0,4-1 12 16,-2-5 2-16,1-3-28 0,0-10 24 0,3-5-32 15,-1-10 10-15,-6-20 2 0,17 22-6 16,-17-22 0-16,17 3 2 0,-17-3 0 0,20-10 8 16,-20 10 3-16,24-34 12 0,-10 4 18 0,1-13-29 15,1-6 21-15,1-9-29 0,1-1-4 0,0-3 13 16,3-1-16-16,-3 3 13 0,-1 3-13 15,-2 6 10-15,-3 5-11 0,-1 4 8 0,-4 4 5 16,1 5-25-16,-5 4 25 0,1 4-27 16,-2 5 3-16,-2 20-12 0,3-24-22 0,-3 24-28 15,0 0-20-15,0 0-77 0,0 0-101 0,0 0-224 16,9 27-6-16,-9-27 480 0</inkml:trace>
  <inkml:trace contextRef="#ctx0" brushRef="#br0" timeOffset="3">1578 8308 461 0,'0'0'178'0,"0"0"-98"0,11-19-2 0,-11 19-9 16,0 0 9-16,0 0 12 15,-2-21 8-15,2 21-4 0,0 0-24 0,0 0 1 16,0 0-32-16,0 0 9 0,-22-15-2 0,22 15-4 15,0 0-3-15,-22 6-5 0,22-6-9 0,-19 11-23 16,19-11 30-16,-22 25-35 0,22-25 31 0,-25 38-10 16,12-17-4-16,1 5 5 0,0 0-5 0,1 3 6 15,0 0-9-15,1-1 5 0,3-4-11 0,2-2 3 16,2-2-7-16,3-20 1 0,4 29-3 16,-4-29 1-16,12 23-3 0,-12-23 2 0,23 12-2 15,-6-14 0-15,5-5 1 0,5-9-7 0,6-4-16 16,-2-12-29-16,12 7-54 0,-16-26-149 15,12 11-342-15,0-2 38 0,-7-9 361 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0T00:10:09.292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2050 5982 189 0,'0'0'80'0,"0"0"-28"16,0 0-134-16,0 0-38 0,-14 16 94 0,14-16 68 15,0 0 134-15,0 0 46 0,0 0-95 0,0 0-66 16,0 0-5-16,0 0 4 0,0 0 0 0,0 0 4 16,0 0-4-16,0 0-6 15,0 0-5-15,0 0-7 0,0 0-10 0,0 0-9 16,0 0-7-16,0 0-7 0,0 0-3 0,0 0-4 16,0 0-1-16,0 0 2 0,0 0 2 0,0 0 5 15,0 0-1-15,0 0 1 0,17 10-4 0,-17-10-1 16,0 0-2-16,21 0 0 0,-21 0 0 0,17 1-2 15,-17-1 1-15,20 3-1 0,-20-3 1 16,23 2-1-16,-23-2 1 0,24 4-1 0,-24-4-1 16,26 5 1-16,-26-5 1 0,27 6-2 0,-27-6 1 15,31 6 1-15,-14-4-1 0,4-1 0 0,0 2 0 16,1-2-1-16,2-1 0 0,1-1 0 0,3-2 1 16,2 0 0-16,-1-1 0 0,2-1 2 15,1 0 2-15,2-2 3 0,1 2 1 0,-2-2 1 16,2 2-4-16,1-1 0 0,-1 1-5 15,1 1 2-15,3-1-2 0,-2 1 2 0,2 2-2 16,-2 0 1-16,1 1-1 0,0 1 0 0,0 1-1 16,-1 1 1-16,1 0-1 0,0 2-1 0,-2-2 2 15,2 1-1-15,1 0 1 0,0 0-1 0,-2-1 0 16,1 0-1-16,1-2 1 0,1 0 0 0,0-1 2 16,3 0 0-16,1-1 0 0,1-1 0 0,0 0-3 15,0-1 3-15,0-2-3 0,0 1 2 16,0-1-1-16,0 1 1 0,0-1-1 15,-2 1 1-15,1 0-1 0,0 2 1 0,-2-2-2 16,3 1 3-16,0 1-2 0,-1-1 2 0,1 0-1 16,-3 1-1-16,0 0-1 0,-2 2 2 0,0-1-1 15,-1 1 1-15,-1 1-1 0,-1-2-1 0,-3 1 1 16,1 1 1-16,-2-1-1 0,-1 1 1 16,0 0 0-16,0-1 0 0,-1 1 1 0,1-1 0 15,-2 2-1-15,1-2 0 0,-2 1-1 0,-1-2 0 16,0 2 1-16,-1 0-1 0,-2 0 1 0,2-1-1 15,0 1 0-15,-1 0 1 0,0 0-1 0,-2 0 1 16,2 0 0-16,-3-1-2 0,0 0 1 0,1 1 0 16,2-2 0-16,-3 0 0 0,3-2 0 0,-1 1-1 15,2-2 1-15,0 1 1 16,-1-1-1-16,1 1 2 0,1-1-1 0,0-1 1 16,-1 0-3-16,0 1 1 0,-1-1 0 0,0 0 1 15,-2 2-1-15,1-1 1 0,-4 2-1 0,1 0 1 16,-2 2-1-16,-1 1 1 0,-2 0-2 0,-17 0 1 15,32 0 0-15,-32 0 0 0,27 1 1 0,-27-1-1 16,24 4 0-16,-24-4-1 0,24 5 1 0,-24-5 0 16,25 5 2-16,-25-5-1 0,20 2-2 15,-20-2 1-15,21 2 0 0,-21-2 0 0,23 2 1 16,-23-2-2-16,24 0 1 0,-24 0 0 0,28-2 0 16,-28 2 2-16,26-2-2 0,-26 2 1 15,27-4 0-15,-27 4-1 0,24-2 0 0,-24 2 0 16,22-2 0-16,-22 2 0 0,18-3 0 0,-18 3 1 15,0 0-1-15,0 0 1 0,17-2 0 16,-17 2 1-16,0 0 4 0,0 0-2 0,0 0 5 16,0 0 20-16,0 0 1 0,0 0 0 0,0 0-4 15,-17-9-20-15,17 9-1 0,0 0 3 0,-22-11 2 16,22 11 3-16,-18-11 17 0,18 11-34 0,-21-12 33 16,21 12-36-16,-23-14 13 0,23 14 0 0,-24-19-3 15,24 19 2-15,-26-22-2 0,26 22 1 0,-30-24-3 16,13 11 3-16,0 1-2 15,-3 0 5-15,1 1-2 0,-3 1 4 0,0 2-4 16,-2-1 2-16,0 1-3 0,-2 0 0 0,0 2-2 16,1-1 6-16,-2 2 0 0,3 0 2 0,1 1-2 15,2 1-2-15,4 0-3 0,17 3 0 0,-27-6-1 16,27 6 1-16,-17-3-2 0,17 3 1 0,0 0-3 16,0 0-1-16,0 0 1 0,0 0-3 0,0 0 0 15,0 0 0-15,0 0 1 0,0 0 1 16,0 0 1-16,29 7 0 0,-29-7 2 0,37 9-2 15,-15-2 1-15,3-1 0 0,3 3 0 0,1 0-2 16,2 0 4-16,-1 2-4 0,2-2 2 0,2-1-1 16,-1 1 2-16,1-1-2 0,0-1 3 15,0 2-3-15,1-2 1 0,2 2-1 0,-2-2 1 16,-1 1-2-16,0 1 3 0,-4-2-3 16,-2 1 2-16,-3 0-1 0,-6 0 0 0,-19-8-3 15,27 17-14-15,-27-17 31 0,0 0-30 0,11 26 34 16,-11-26-12-16,-7 26-2 0,-3-9 3 0,-6 2-4 15,-3 4 7-15,-7 0-4 0,-3 4 7 0,-5 0-4 16,-3 0 6-16,-3 0-8 0,-2 2 4 0,-1-2-9 16,3-1 4-16,0 0-6 0,3-5 2 0,6-2-4 15,2-5-4-15,4-2-10 0,3-7-12 16,22-5-33-16,-35 4-44 0,35-4-145 0,-18 15-321 16,18-15 17-16,0 0 314 0</inkml:trace>
  <inkml:trace contextRef="#ctx0" brushRef="#br0" timeOffset="1">4479 6571 730 0,'0'0'123'0,"-12"-26"-47"0,5 8-5 15,7 18-20-15,-6-33 8 0,6 33-4 0,-3-35 5 16,3 35 8-16,-1-28-22 0,1 28 3 0,0-16-23 16,0 16-7-16,0 0-3 0,0 0-4 0,0 0-4 15,0 0-5-15,0 0-4 0,0 0 1 16,0 0 1-16,13 19-11 0,-13-19 16 0,17 36-13 16,-6-12 10-16,0 5 5 0,1 4-8 0,0 2 9 15,-2 4-5-15,2 6 12 0,-3-1-7 0,2 5 11 16,-3-5-12-16,1 1 10 0,-3-5-11 0,1-1 10 15,-1-7-11-15,1-3 7 0,1-8 10 16,0-4-35-16,-8-17 32 0,15 19-36 0,-15-19 17 16,0 0 6-16,19 3 11 0,-19-3 24 15,0 0-28-15,24-29 35 0,-13 3-36 0,4-4 7 16,0-15 2-16,2-4-20 0,1-7 7 0,3-3-14 16,-1 2 11-16,2 0-10 0,-1 5 10 0,-2 1-11 15,-3 5 9-15,-3 2 5 0,-3 5-29 0,-1 3 17 16,-2 7-40-16,-1 2-1 0,3 10-16 0,-8-2-23 15,-1 19-40-15,0 0-79 0,0 0-117 16,23 7-203-16,-23-7 120 0,5 40 402 0</inkml:trace>
  <inkml:trace contextRef="#ctx0" brushRef="#br0" timeOffset="2">5088 6902 913 0,'0'0'98'0,"0"0"-33"0,0 0-21 15,0 0-5-15,0 0 0 0,0 0-6 16,-4 19 9-16,4-19-16 0,-3 18-5 0,3-18 3 15,-2 27 4-15,2-27-5 0,2 31 4 0,-2-31 6 16,1 34-35-16,0-17 36 0,2 4-25 0,-3-3 9 16,1 2 3-16,-1-3-5 0,1 2 1 0,-1-19-4 15,0 27 3-15,0-27-8 0,-1 21-2 0,1-21-1 16,0 0 1-16,0 0-1 0,0 0 1 16,0 0-3-16,0 0-1 0,0 0-1 0,0 0-1 15,0 0 2-15,0 0-1 0,3-18 4 0,0 0-5 16,1-5 4-16,0-4-5 0,4-1-15 0,-1-1 32 15,1-1-30-15,1 1 30 0,0-2-11 16,0-1-8-16,2 1 8 0,1 0-7 0,1 4 6 16,0-1-7-16,-1 4 7 0,1 1-7 0,1 3 4 15,-2 3-3-15,-12 17 0 0,22-23-6 16,-22 23-1-16,19-7-2 0,-19 7-2 0,17 5 3 16,-17-5-3-16,0 0-1 0,21 25-5 0,-21-25-1 15,9 31-6-15,-9-31 2 0,2 35-2 0,-4-18 5 16,0 4-4-16,-3-1 6 0,2 1 0 0,-5 0 11 15,1 0-1-15,-1-1 6 0,-1 1-5 0,1-3 4 16,-3 0-2-16,0-1 6 0,11-17 18 16,-22 28-14-16,22-28 17 0,-21 21-34 0,21-21 20 15,-17 11-11-15,17-11 22 0,0 0 2 16,-17 4 2-16,17-4-2 0,0 0-2 0,0 0 1 16,0 0-3-16,0 0-1 0,0 0-4 0,0 0 0 15,0 0 0-15,0 0 4 0,0 0 6 0,0 0 6 16,0 0 4-16,0 0 4 0,18 5-5 0,-18-5-3 15,19 8-2-15,-19-8-2 0,22 12-5 16,-22-12-1-16,23 14-8 0,-23-14-2 0,19 12-7 16,-19-12 2-16,17 11-4 0,-17-11 2 0,18 12-1 15,-18-12-5-15,0 0-10 0,20 15-12 0,-20-15-17 16,0 0-13-16,16 26-22 0,-16-26-24 0,8 19-73 16,-8-19-90-16,0 0-234 0,5 17 24 15,-5-17 398-15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0T00:10:09.29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2065 5979 417 0,'-20'15'58'0,"20"-15"-21"0,-8 17-10 0,8-17-2 16,0 0 4-16,-5 20 4 0,5-20 0 15,0 0-1-15,0 0-2 0,-9 18-5 0,9-18-2 16,0 0-6-16,0 0-5 0,0 0-4 0,0 0-6 16,0 0-1-16,0 0 1 0,0 0 8 0,0 0 17 15,0 0 17-15,0 0 15 0,0 0 4 0,0 0-2 16,4-17-9-16,-4 17-6 0,0 0-8 0,4-26-7 16,-4 26-10-16,3-24-6 0,-3 24-7 0,4-28 1 15,-4 28-7-15,4-33 3 16,-3 16-5-16,0-1 4 0,0 0-5 0,0-1 6 15,1-1-6-15,-1 0 5 0,0-1 14 0,-1 0-29 16,1 1 33-16,1-2-30 0,-1 2 12 0,0-3 5 16,-1 0-7-16,1-2 7 0,0 1-5 0,1-1 5 15,0-1-5-15,-1 0 4 0,2-2-5 0,-1-2 4 16,2 0-7-16,-2-2 7 0,2 4-8 16,-2-1 7-16,2 1-8 0,-3 1 8 0,2-1-8 15,-1 0 7-15,-1 0-8 0,2 2 7 0,-2-2 16 16,-1 2-30-16,2 2 34 0,-2-1-29 0,2 4 11 15,-4-1 5-15,1 3-8 0,1 0 4 0,-1 1-5 16,0 0 3-16,-1 1-5 0,1-3 3 0,1 2-4 16,-1 0 4-16,1-1-4 0,0-2 5 15,1 2-6-15,-1-2 6 0,1 1-4 16,-1-2 4-16,0 1-5 0,0 1 5 0,0-2-3 16,2 1 7-16,-1 1-4 0,0-2 5 0,2 1-7 15,-1 0 4-15,0-1-5 0,2 3 3 0,-2-1-5 16,2 2 5-16,-1 1 15 0,-3 17-34 0,4-28 35 15,-4 28-35-15,3-18 14 0,-3 18 4 0,0 0-3 16,0 0 6-16,1-17 3 0,-1 17 2 0,0 0 2 16,0 0-1-16,0 0-2 0,0 0-3 15,0 0-1-15,0 0-3 0,0 0-1 16,0 0 1-16,0 0-1 0,0 0-1 0,0 0-2 16,0 0 1-16,0 0-1 0,0 0 0 0,0 0 1 15,0 0-1-15,0 0 0 0,-6-19 0 0,6 19 1 16,0 0 0-16,0 0 0 0,0-21 0 0,0 21 0 15,0 0 1-15,2-20-1 0,-2 20 1 16,0 0-2-16,7-22 2 0,-7 22-1 0,0 0 1 16,4-23-1-16,-4 23 1 0,0 0-1 0,4-22 2 15,-4 22-2-15,2-17 1 0,-2 17-2 0,3-20 3 16,-3 20-3-16,1-22 3 0,-1 22-2 0,3-23 1 16,-3 23-2-16,1-22 3 0,-1 22-4 0,1-20 4 15,-1 20-2-15,1-17 1 0,-1 17-2 16,0 0 2-16,1-17-2 0,-1 17 2 15,0 0 0-15,0 0-1 0,0 0 1 0,0 0-1 16,0 0 1-16,0 0 0 0,0 0-2 0,0 0 2 16,0 0-1-16,0 0 0 0,0 0 1 0,0 0-1 15,0 0 1-15,0 0-1 0,0 0 0 0,0 0 0 16,-1-17-1-16,1 17 2 0,0 0-1 0,0 0 2 16,0 0-2-16,-2-18 0 0,2 18-2 0,0 0 2 15,0 0-2-15,2-21 2 0,-2 21-1 16,0 0 2-16,5-18-2 0,-5 18 2 0,0 0-1 15,5-18 1-15,-5 18-2 0,0 0 2 0,0 0-1 16,0 0 1-16,0 0 0 0,0 0 0 16,0 0 1-16,0 0-1 0,0 0 1 0,0 0 0 15,0 0-1-15,0 0 1 0,0 0-1 0,0 0 1 16,0 0 2-16,0 0 0 0,0 0-2 16,0 0 0-16,0 0-3 0,0 0-2 0,0 0 1 15,-18 6-1-15,18-6 2 0,-19 29-3 0,7-6 6 16,-2 6-6-16,-2 4 7 0,-1 2-6 0,-1 0 6 15,-1 0-7-15,0-1 7 0,1-2-6 0,1-1 5 16,0-5-5-16,1-2 6 0,1-2-6 0,2-5 6 16,13-17 13-16,-21 27-32 0,21-27 34 0,0 0-34 15,0 0 18-15,-17 9-3 0,17-9-2 16,0 0-2-16,0 0-15 0,5-17 35 16,-5 17-30-16,7-29 33 0,3 4-15 0,3-8-5 15,4-6 8-15,4-3-9 0,2-1 10 0,0-2-10 16,2 2 10-16,-3 1-10 0,1 5 8 0,-1 4-8 15,-2 4 6-15,0 4-6 0,-5 4 5 0,-15 21-4 16,27-26 2-16,-27 26-4 0,20-8 1 0,-20 8 1 16,0 0-1-16,0 0 3 0,17 17 1 15,-17-17 1-15,7 26-1 0,-2-7 2 0,-3 3-4 16,2 3 5-16,1 3-6 0,0 4 6 0,1 3-4 16,0 2 9-16,0 1-6 0,2 0 6 0,2 0-6 15,2-4 3-15,2-2-8 0,0-4 6 16,1-4-12-16,1-6-5 0,3 1-17 0,-19-19-51 15,44 24-32-15,-44-24-99 0,46-9-331 16,-22 13 46-16,-24-4 305 0</inkml:trace>
  <inkml:trace contextRef="#ctx0" brushRef="#br0" timeOffset="1">658 4596 846 0,'0'0'84'0,"-16"-17"-11"16,16 17-14-16,0 0-8 0,-1-20-7 16,1 20-3-16,0 0 9 0,-2-19-18 0,2 19 14 15,0 0-25-15,0 0-7 0,0 0-4 0,0 0-5 16,0 0-4-16,0 0-2 0,0 0-4 0,0 0-15 15,0 0 24-15,0 0-12 0,19 31 17 0,-10-3 6 16,1 4-8-16,2 8 9 0,-3 1-5 16,1 6 11-16,-3 2-12 0,1 6 13 0,-2-2-14 15,0 2 10-15,-1-3-16 0,1-3 10 0,-1-2 3 16,0-3-26-16,0-7 27 0,2-4-30 0,2-9 11 16,1-3 5-16,-10-21-6 0,20 24 4 0,-20-24 1 15,25 5 9-15,-25-5 11 0,25-12 7 0,-25 12 6 16,23-34-9-16,-12 6-3 15,3-7 2-15,0-10-31 0,1-2 22 0,-1-4-25 16,2 0 6-16,-3-1 12 0,2 0-12 0,-2-1 13 16,0 0-12-16,-1-3 11 0,0 1-14 0,-1 0 12 15,-1 0 4-15,-1 3-22 0,1 3 18 0,0 6-32 16,-3 4-3-16,3 11-12 0,-5 2-24 0,-5 26-21 16,11-26-32-16,-11 26-57 0,0 0-74 0,0 0-232 15,25 12 26-15,-25-12 454 0</inkml:trace>
  <inkml:trace contextRef="#ctx0" brushRef="#br0" timeOffset="2">1275 5114 787 0,'0'0'111'16,"0"0"-52"-16,0 0 9 0,0 0-8 0,17-9 29 15,-17 9-7-15,0 0-15 0,0 0-28 0,0 0-16 16,0 0-11-16,0 0-6 0,-6 17 18 0,6-17-12 16,-6 19 21-16,4-2-30 0,2-17 20 15,-11 34-13-15,4-16 12 0,3 4 3 0,-3-2-2 16,1 6 3-16,-4-2-6 0,1 2 4 0,0-1-11 16,0 0 11-16,-1-4-4 0,4 0 8 0,6-21-9 15,-11 32-2-15,11-32-6 0,0 0-3 16,-4 18-2-16,4-18-5 0,0 0-2 0,0 0 2 15,21-5 4-15,-21 5 0 0,33-16 2 0,-8 3-4 16,-1-1 2-16,4-5-4 0,1 1-1 16,1 1-3-16,2 3 4 0,0-1-6 0,-4 7-10 15,-5-3-20-15,0 10-22 0,-23 1-26 0,36 1-25 16,-36-1-57-16,33 15-156 0,-16-1-211 0,-17-14 35 16,25 33 497-16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0T00:10:09.298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2053 6050 223 0,'0'0'71'0,"0"0"-17"0,0 0-3 0,0 0 4 16,0 0-4-16,0 0-7 0,0 0-11 16,0 0-14-16,0 0-10 0,0 0-6 0,0 0-4 15,0 0 0-15,0 0-2 0,0 0 0 16,0 0 2-16,0 0 3 0,0 0 3 0,0 0 2 15,0 0-2-15,0 0-2 0,0 0-1 0,9-18 1 16,-9 18-2-16,0 0 4 0,0 0 9 0,0 0 10 16,0 0 11-16,0 0 9 0,0 0 1 0,0 0 0 15,0 0-2-15,-2-19-5 0,2 19-3 0,0 0-6 16,0 0-6-16,0 0-6 0,0 0-4 16,0 0-5-16,0 0-3 0,0 0-2 0,0 0-2 15,0 0 0-15,0 0-1 0,0 0 1 0,0 0-1 16,0 0 0-16,0 0 0 0,0 0 0 15,0 0 1-15,0 0-1 0,0 0-1 0,0 0-1 16,0 0 4-16,0 0 0 0,0 0 4 0,0 0-2 16,-10 24 1-16,10-24 1 0,-2 27 4 0,2-27-1 15,0 34 5-15,-2-15-6 0,4 4 5 16,-2 1-6-16,1 5 5 0,-1 3-4 0,1 3 12 16,-2 1-8-16,2 1 10 0,-2 1 6 0,2 1-34 15,0-2 26-15,1 5-30 0,0 0 7 0,-2 1 11 16,0 3-11-16,0 0 10 0,0 4-9 0,0-1 9 15,-1 1-6-15,0-1 12 0,-1 0-8 0,1-1 13 16,-1 1 5-16,-1-2-26 0,2-1 25 16,1 0-26-16,-1-3 8 0,1 2 10 15,-1-3-12-15,2 1 8 0,0-2-10 0,0 1 7 16,-1-1-11-16,1 1 10 0,-1 1-10 0,0-1 12 16,0-1 13-16,2 0-27 0,-2 0 32 0,1 1-25 15,0-1 9-15,2 0 8 0,-2 0-11 0,2 2 9 16,0 1-9-16,0 3 11 0,0 2-14 0,1 0 8 15,-2-1-14-15,0 2 14 0,0 3 2 16,-1 2-23-16,1-2 22 0,0 3-23 0,-1-7 7 16,1 1 12-16,-1 2-11 0,2-1 9 0,-2-1-10 15,-1 4 11-15,0 0-14 0,1-3 13 16,0 1 3-16,1-5-22 0,-2-6 26 0,1 3-26 0,-2-3 10 16,1 0 10-16,0-1-8 0,0 0 10 15,0-4-8-15,1 1 8 0,-1 0-10 0,1-2 7 16,0 0-10-16,1-1 8 0,-1 1-9 15,0-3 7-15,0 2 10 0,0-2-27 0,1-2 28 16,-2 0-27-16,1-1 10 0,-1 3 7 0,1-2-7 16,-1-1 8-16,1 0-7 0,-1 0 6 0,0 0-6 15,0 2 7-15,1 0-8 0,-1 0 8 0,-1-1-8 16,1-1 7-16,-2-1-6 0,1-1 6 0,-2-2-6 16,2-3 6-16,0-3-5 0,1-2 4 15,0-17-5-15,0 24 3 0,0-24-5 16,0 0 0-16,0 0-3 0,0 0-8 0,0 0-13 15,0 0-6-15,0 0-30 0,0 0-27 0,0 0-39 16,0 0-73-16,5-19-143 0,-5 19-124 0,-6-40 263 16</inkml:trace>
  <inkml:trace contextRef="#ctx0" brushRef="#br0" timeOffset="1">1936 9891 252 0,'-7'-19'98'0,"7"19"-48"0,0 0-8 0,-7-22-14 16,7 22 2-16,-1-21 10 0,1 21 10 0,1-29 9 15,-1 29 1-15,4-32 7 0,-4 32-6 0,5-33-1 16,-5 33-14-16,7-31-11 0,-7 31-14 0,6-27-8 16,-6 27 0-16,4-18 11 0,-4 18 12 0,0 0 23 15,0 0 4-15,0 0 2 0,0 0-13 0,0 0-17 16,0 0-11-16,0 0-7 15,0 0-5-15,0 0-4 0,0 0-2 0,2 22-1 16,-2-22 5-16,5 28-2 0,0-8 6 0,0 2-1 16,2 5 5-16,-1 3-5 0,5 5 7 0,-1 3-10 15,1 1 8-15,-1 1-11 0,1 1 9 0,-3-3-9 16,1 1 11-16,-2-4-11 0,1-3-9 0,0-5 26 16,0-3-31-16,2-7 31 0,-10-17-17 15,17 21-5-15,-17-21 0 0,18 3-2 0,-18-3 2 16,20-9 3-16,-20 9 1 0,22-29-12 0,-8 6 35 15,0-10-27-15,3-7 25 0,0-11-9 0,1-4-17 16,1-6 8-16,4-4-15 0,1 1 13 0,1 0-15 16,-1 3 9-16,-2 2-22 0,3 8-19 15,-7 2 10-15,3 10-46 0,-10-6 10 0,8 19-48 16,-18-17-84-16,19 18-199 0,-9 3-117 16,-11-7 224-16</inkml:trace>
  <inkml:trace contextRef="#ctx0" brushRef="#br0" timeOffset="2">1002 7648 730 0,'0'0'96'0,"0"0"-11"0,-9-18-13 0,9 18-10 16,0 0-24-16,0 0 12 0,0 0-34 16,0 0 8-16,0 0-10 0,0 0-9 15,0 0 0-15,0 0 6 0,0 0 25 0,9 22-11 16,-6-3 14-16,2 9-36 0,-1 3 10 0,2 9-5 15,-2 4 7-15,2 8 15 0,-4 1-11 0,4 6 12 16,-3-2-12-16,2 2 12 0,-4-5-16 0,4-1 12 16,-2-5 2-16,1-3-28 0,0-10 24 0,3-5-32 15,-1-10 10-15,-6-20 2 0,17 22-6 16,-17-22 0-16,17 3 2 0,-17-3 0 0,20-10 8 16,-20 10 3-16,24-34 12 0,-10 4 18 0,1-13-29 15,1-6 21-15,1-9-29 0,1-1-4 0,0-3 13 16,3-1-16-16,-3 3 13 0,-1 3-13 15,-2 6 10-15,-3 5-11 0,-1 4 8 0,-4 4 5 16,1 5-25-16,-5 4 25 0,1 4-27 16,-2 5 3-16,-2 20-12 0,3-24-22 0,-3 24-28 15,0 0-20-15,0 0-77 0,0 0-101 0,0 0-224 16,9 27-6-16,-9-27 480 0</inkml:trace>
  <inkml:trace contextRef="#ctx0" brushRef="#br0" timeOffset="3">1578 8308 461 0,'0'0'178'0,"0"0"-98"0,11-19-2 0,-11 19-9 16,0 0 9-16,0 0 12 15,-2-21 8-15,2 21-4 0,0 0-24 0,0 0 1 16,0 0-32-16,0 0 9 0,-22-15-2 0,22 15-4 15,0 0-3-15,-22 6-5 0,22-6-9 0,-19 11-23 16,19-11 30-16,-22 25-35 0,22-25 31 0,-25 38-10 16,12-17-4-16,1 5 5 0,0 0-5 0,1 3 6 15,0 0-9-15,1-1 5 0,3-4-11 0,2-2 3 16,2-2-7-16,3-20 1 0,4 29-3 16,-4-29 1-16,12 23-3 0,-12-23 2 0,23 12-2 15,-6-14 0-15,5-5 1 0,5-9-7 0,6-4-16 16,-2-12-29-16,12 7-54 0,-16-26-149 15,12 11-342-15,0-2 38 0,-7-9 361 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0T00:11:27.337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9264 2592 241 0,'0'0'74'0,"0"0"-24"0,0 0-19 16,0 0 5-16,0 0 11 16,0 0 9-16,0 0 0 0,0 0-7 0,15 17-8 15,-15-17-4-15,0 0-6 0,0 0 0 0,0 0 2 16,0 0-1-16,0 0-1 0,0 0-1 0,0 0-6 15,19 15-6-15,-19-15-7 0,0 0-4 0,0 0-5 16,0 0 0-16,0 0 0 0,0 0 0 0,20-2-1 16,-20 2 0-16,0 0 1 0,0 0 1 15,0 0 6-15,22 5 2 0,-22-5 5 0,0 0 2 16,18 9-2-16,-18-9-18 0,0 0 15 0,25 17-17 16,-25-17 16-16,17 11 1 0,-17-11-4 0,21 11-2 15,-21-11-2-15,22 12-1 0,-22-12-3 0,23 12 2 16,-23-12-3-16,27 14 1 0,-27-14-2 0,29 14 2 15,-29-14 0-15,29 16 0 0,-12-8 0 16,0 1 1-16,0-1-1 0,0 0 1 16,0-1-2-16,0-1 1 0,0 0-1 0,-17-6 0 15,33 10 0-15,-33-10 0 0,33 8 0 0,-15-4 1 16,-1-2 1-16,2 2 2 0,-19-4 3 0,32 2 1 16,-32-2 0-16,33 1-1 0,-33-1-3 0,32 0-1 15,-15-1 0-15,-17 1-1 0,31 1-2 0,-12 2 1 16,-1-1-1-16,0 1-1 0,0 0 0 0,1 2 2 15,-1 1-2-15,1 0 2 0,1 1-2 16,-2-1 0-16,3 3-1 0,-3-2 2 0,1 3 0 16,1-1 3-16,-1 2-2 0,1-1 2 15,-2 0-3-15,2-2 3 0,-2 2-2 0,0 0 1 16,0-2-1-16,1 0 1 0,-1 0-2 0,0-1 2 16,1 0-2-16,1 0 1 0,1 1 0 0,-1-1 1 15,1 0-2-15,1 1 2 0,0-1-1 16,1 0 0-16,0 0-1 0,0 2 1 0,1-2-2 15,1 0 3-15,-1 2-3 0,2-2 3 0,-3 0-1 16,1 2 1-16,1-3-1 0,0 2 1 0,0-2-2 16,2 0 2-16,-4 0 0 0,3 0 1 0,-2 0 2 15,-1 1 2-15,0-1-1 0,2 0 1 0,-2-2-2 16,1 2 1-16,-1-1 2 0,0 1 1 0,0-2 1 16,-1 1-3-16,0 0 17 15,2 0-18-15,-2-1 14 0,3 1-14 0,-2 0-5 16,0 1 2-16,1 0-3 0,-1 1-19 0,2 2 19 15,-1-1-19-15,3 1 18 0,-2 0 3 0,2 1-3 16,0 1 3-16,-2 0-3 0,2 0 4 0,-1 1-3 16,-1 0 3-16,1-1-4 0,-1 0 4 0,1 0-3 15,-3-1 2-15,0 0-2 0,0 0 2 0,1 0-1 16,0 0 2-16,-1-1-3 0,-1 2 3 16,1-2-4-16,-2 2 3 0,3 0-3 0,-3 0 4 15,3 2-4-15,-1-1 4 0,-1 3-3 0,1-2 2 16,1 2-2-16,-1 1 3 0,0-1-4 0,2 1 4 15,-2 1-3-15,1-1 3 0,-1 1-3 16,1-2 4-16,-2 1-4 0,1-1 3 0,-1 0-3 16,0-1 4-16,0-1-4 0,-1 0 5 15,-1-2-2-15,1 0 4 0,-3 0 1 0,3-2 3 16,-4 1-2-16,1-1 1 0,-1-1-3 0,2 1 1 16,-1-2 17-16,1 2-14 0,0-1 17 0,1 0-37 15,0-1 19-15,0 2-22 0,0-1 17 0,0 2 1 16,2-1-4-16,1 1 2 0,2 0-2 0,-1 2 1 15,3-1-2-15,-2 1 3 0,0 1-4 0,0 1 4 16,2 0-4-16,0 2 6 0,-2 0 0 16,2-1 6-16,-4 0-4 0,1 1 4 15,0-3-5-15,-3 1 3 0,-1-1-4 0,1 1 3 16,-3-2-5-16,1 1 2 0,0 2-2 0,-1 0 2 16,0-2-1-16,0 1 2 0,1-3-3 0,0 1 4 15,-1 0-3-15,2 0 1 0,0 1-3 0,2-1 2 16,1 0-2-16,3 0 1 0,-2 2-3 0,2 0 3 15,-2 0-5-15,0 2 4 0,-1-3-3 16,1 2 2-16,-3-1-2 0,0 0 2 0,0-1-2 16,-2-1 2-16,-2-2-2 0,-17-10 2 0,30 18 13 15,-30-18-35-15,17 12 36 0,-17-12-38 0,0 0 19 16,0 0-9-16,0 0-18 0,0 0-3 0,0 0-45 16,0 0 2-16,0 0-45 0,0 0-17 15,0 0-22-15,0 0-40 0,0 0-137 16,0 0-28-16,0 0 270 0</inkml:trace>
  <inkml:trace contextRef="#ctx0" brushRef="#br0" timeOffset="846.3659">10643 3418 710 0,'0'0'258'16,"17"2"-201"-16,-17-2-38 0,0 0-17 0,0 0 13 15,0 0 21-15,0 0 15 0,0 0 6 0,20-12-6 16,-20 12-15-16,28 4-9 0,-9-1-2 0,4 2 0 31,5 4 5-31,1-3-2 0,8 7-1 0,-4-3-4 16,6 4-2-16,-2-1-5 0,4 3 4 15,-1-1-6-15,2 0 4 0,0 0 0 0,0 1 4 16,-4-3-4-16,1 1 2 0,-4-3-10 0,-1-2-3 16,-4-4-5-16,-3-2 0 0,-2-3 0 0,-1-3-2 15,-2-5-2-15,-2-1 0 0,-1-3 3 0,-19 12-4 16,25-29 4-16,-16 12-4 0,-4-3 5 0,-3 0-5 16,-4-2 6-16,-5-1-5 0,-2-4 6 0,-5 1-6 15,-3-2 7-15,-3-1-7 0,-5 0 5 16,0 1-6-16,-2 1-11 0,2 3 30 0,-1 1-31 15,2 4 32-15,1 1-16 0,-1 5-4 16,4 2 4-16,-1 1-2 0,-1 3 1 0,-1-1-3 16,1 1-2-16,2-1-12 0,3 0-5 0,0-4-9 15,17 12-8-15,-27-21-7 0,27 21-14 0,-22-26-20 16,22 26-23-16,-14-24-40 0,14 24-29 16,0 0-114-16,-3-31-118 0,3 31 150 0,0 0 254 15</inkml:trace>
  <inkml:trace contextRef="#ctx0" brushRef="#br0" timeOffset="1335.6652">11766 3814 756 0,'-6'-21'45'15,"6"21"4"-15,-20-20 0 0,20 20 0 16,-14-20 7-16,14 20-9 0,0 0 0 0,-6-21 5 16,6 21 6-16,0 0 3 0,32 1-4 0,-13-1-13 15,9 6-6-15,1-1-6 0,7 6-1 0,1-2-2 16,5 5 9-16,-3-2 0 0,5 5 0 0,-5-5 0 16,3 4-3-16,-5-5-7 0,-3 1-17 0,-6-6 25 15,-5-2-40-15,-3-6 13 0,-20 2 14 0,23-12-37 16,-23 12 31-16,12-24-14 0,-10 6-5 15,-3-4 5-15,-5-3-5 0,-4-3 6 16,-6-2-8-16,-4-3 6 0,-5-2-8 0,-3 0 1 0,-3-3-18 16,-1 5-3-16,-4-3-22 0,8 10-3 15,-5-4-15-15,13 13-6 0,-6-7-20 0,26 24-20 16,-32-32-38-16,32 32-73 0,0 0-210 0,-21-31 4 16,21 31 369-16</inkml:trace>
  <inkml:trace contextRef="#ctx0" brushRef="#br0" timeOffset="4190.0867">16343 2514 59 0,'0'0'24'0,"0"0"18"0,0 0 13 16,0 0-11-16,0 0-1 0,0 0-21 16,6 17-13-16,-6-17-3 0,0 0-3 15,0 0 1-15,0 0 0 0,0 0-4 0,0 0 5 16,0 0-5-16,0 0 5 0,0 0-1 0,0 0 0 16,0 0-1-16,0 0-1 0,0 0-5 0,0 0-3 15,0 0-4-15,0 0 0 0,0 0 2 0,0 0 3 16,0 0 1-16,0 0-4 0,4 17 1 0,-4-17-2 15,0 0 2-15,0 0 5 0,0 0 4 16,0 0 3-16,0 0 9 0,0 0 6 0,0 0 16 16,0 0 10-16,0 0 7 0,0 0-4 0,0 0-14 15,0 0-15-15,0 0-16 0,0 0-4 0,0 0 1 16,0 0 2-16,0 0 3 0,0 0-2 0,0 0-2 16,0 0 0-16,0 0 0 0,0 0 0 15,0 0-1-15,0 0 2 0,0 0 3 0,0 0 5 16,0 0 10-16,0 0 7 0,0 0 6 15,0 0 0-15,0 0-3 0,0 0-5 0,0 0-11 16,0 0-6-16,0 0-8 0,0 0-2 0,0 0-5 16,0 0-5-16,0 0-20 0,0 0-16 0,0 0-23 15,0 0-29-15,0 0-84 0,0 0-87 0,0 0 204 16</inkml:trace>
  <inkml:trace contextRef="#ctx0" brushRef="#br0" timeOffset="5330.6566">16379 2549 277 0,'0'0'77'16,"0"0"-46"-16,0 0-5 0,0 0-1 0,0 0 6 15,0 0 6-15,0 0-1 0,0 0 0 0,0 0 3 16,0 0 9-16,0 0 2 0,0 0 2 16,0 0-3-16,0 0-9 0,0 0-9 0,0 0-4 15,0 0-1-15,0 0-1 0,0 0 0 16,0 0-18-16,0 0 11 0,0 0-20 0,0 0 12 16,0 0-4-16,0 0-1 0,0 0 2 0,0 0 8 15,0 0 3-15,0 0 1 0,0 0-4 0,0 0-11 16,20 5 22-16,-20-5-15 0,0 0 13 0,20 7-10 15,-20-7-11-15,0 0-1 0,17 6 0 0,-17-6-1 16,0 0 1-16,19 5 2 0,-19-5-1 16,0 0 2-16,26 4-1 0,-26-4-1 0,18 2 0 15,-18-2-1-15,19 4-1 0,-19-4 1 0,23 5-2 16,-23-5 1-16,24 7-1 0,-24-7 1 16,23 11 0-16,-23-11-18 0,25 13 18 0,-25-13-16 15,26 15 20-15,-26-15 2 0,25 13-1 0,-25-13 4 16,26 15 1-16,-26-15 3 0,28 14-1 0,-28-14-1 15,28 15-5-15,-28-15 1 0,29 13-3 16,-29-13 2-16,32 12-4 0,-32-12 1 0,31 13-2 16,-31-13 0-16,31 14-2 0,-31-14 3 0,32 14-3 15,-15-5 3-15,0-1-2 0,1 1 1 0,-1-1-2 16,-17-8 3-16,32 18-2 0,-15-7 2 0,2 0-3 16,-1 1 3-16,0 0-3 0,2 1 4 0,-2 1-2 15,1-1 4-15,0 0-3 0,1-1 2 0,-2 1-5 16,2-1 4-16,-2-2-4 0,0 1 3 15,2 0-3-15,1-1 3 0,0 0-3 16,1 0 2-16,0 0-2 0,1-1 2 0,0 0-1 16,1 1 1-16,0-2-1 0,0 2 2 0,3 1-3 15,-2-1 3-15,2 2-1 0,1 0 2 0,-1 0-3 16,2 1 5-16,0 2-5 0,0-1 9 0,2 1 0 16,1 1 5-16,-3-2 14 0,2 3-38 15,-1-4 36-15,0 3-35 0,-1-5 19 0,2 2 2 16,-1-2-7-16,0 1 3 0,-1-1-3 0,2 0 3 15,1 0-5-15,-1-2 2 0,2 0-4 0,1 1 3 16,-2-2-3-16,0 2 3 0,1-1-4 16,1 0 3-16,3 2-3 0,-2 0 3 0,0 0-3 15,3 1 2-15,-3 0-3 0,1 2 3 0,0 2-4 16,-1 0 5-16,1 2-4 0,-1 1 3 16,1 2-3-16,2 2 4 0,0 0-5 0,-1 0 5 15,0 0-5-15,-1 0 6 0,2 0-5 0,0 2 8 16,2 0-8-16,1 3 7 0,-1-1 8 0,2 2-32 15,-3-1 34-15,-2 1-31 0,2-1 16 0,0 1 7 16,0-2-12-16,1 2 7 0,-1 0-6 0,1 0 7 16,0 0-3-16,1 0 7 0,-2 1-8 0,-1 0 8 15,3-1-9-15,-1 1 7 0,-1-2-6 16,0-2 6-16,-3 0-3 0,1-3 4 16,-2-1-6-16,0-3 2 0,-2-2-4 0,1-3 3 15,-1 0-4-15,-2-3 3 0,2-1-3 0,-1 0 3 16,-3-3-3-16,0 2 2 0,0-1 14 0,-1 0-37 15,2 0 37-15,-2 0-36 0,1-1 21 0,-3-1 1 16,0 1-2-16,-2-1 2 0,-1 2-3 16,1 0 3-16,-3-1-1 0,0-1 1 0,-1 1-2 15,-2 0 3-15,0 1-3 0,-1-1 3 0,-17-7-3 16,32 14 2-16,-32-14-2 0,28 15 2 0,-28-15-1 16,30 14 2-16,-13-5-2 0,0-1 2 0,-17-8-3 15,32 20 3-15,-15-9-3 0,-17-11 3 16,30 20-3-16,-30-20 2 0,31 17-2 0,-31-17 3 15,24 16-2-15,-24-16 1 0,0 0-2 16,21 13 0-16,-21-13-2 0,0 0-10 0,0 0-12 16,0 0-16-16,0 0-20 0,0 0-8 0,0 0-11 15,0 0-7-15,0 0-17 0,1-24-14 0,-1 24-27 16,-12-22-55-16,-1 3-160 0,13 19 41 0,-19-29 286 16</inkml:trace>
  <inkml:trace contextRef="#ctx0" brushRef="#br0" timeOffset="6167.2089">18034 3533 564 0,'-23'-10'89'0,"23"10"-70"0,0 0 13 16,-22-17 14-16,22 17 18 0,0 0 10 15,-26-24 6-15,26 24-12 0,0 0-10 0,0 0-15 16,-19-21-8-16,19 21-2 0,0 0 11 0,0 0 8 16,0 0 9-16,0 0 0 0,0 0-10 15,0 0-10-15,0 0-15 0,0 0-9 0,0 0-10 16,0 0 1-16,14 18-2 0,-14-18 7 0,26 18 1 16,-10-5 1-16,3-3-5 0,4 3 0 0,4 0-6 15,5 0 4-15,-1 0-4 0,7 1 5 16,-2-3-1-16,2 0 0 0,-1-3-2 0,-1-1-2 15,2-2-3-15,-3-1 2 0,-1-3-2 0,-4-1 0 16,-2-1 0-16,-4-4-1 0,-3 0 0 0,-4-3-2 16,-17 8 3-16,27-20-1 0,-27 20 8 0,12-28 3 15,-10 9 12-15,-4 0 0 0,-6-7 3 0,-2 1-12 16,-6-5-3-16,-3-4-11 0,-3-2 5 0,-2-3-9 16,-2 1 9-16,1 0 9 15,0 0-26-15,1 4 27 0,2 0-28 0,-1 3 9 16,5 1 6-16,-1 1-19 0,5 5-10 0,-1-2-28 15,15 26-28-15,-17-37-38 0,17 37-85 0,0 0-130 16,0 0-142-16,0 0 31 0,14 19 396 0</inkml:trace>
  <inkml:trace contextRef="#ctx0" brushRef="#br0" timeOffset="6528.6542">18575 3785 925 0,'0'0'309'0,"0"0"-296"0,0 0-16 0,0 0 7 16,0 0 30-16,0 0 26 0,19 6 18 0,-19-6 2 15,25 6-19-15,-25-6-24 0,36 16-5 0,-15-7-3 16,2 3-19-16,0-1 38 0,4 1-39 16,-4-4 28-16,1 1-17 0,-3-5-9 0,0 0-2 15,-2-3-5-15,-1-3-2 0,-18 2-1 0,31-17 18 16,-18-1-31-16,-1-4 32 0,-3-9-25 0,-4-9 9 16,-8-11 9-16,-7-10-13 0,-8-10 9 0,-10-10-17 15,-6-5 15-15,-10-8-11 0,1 0-32 0,-6-7-11 16,9 12-66-16,-10-9-92 0,10 21-344 15,-4 12 18-15,-3 13 160 0</inkml:trace>
  <inkml:trace contextRef="#ctx0" brushRef="#br0" timeOffset="8050.1373">2108 10291 575 0,'-2'16'72'16,"2"-16"-18"-16,0 0-8 0,0 0-6 0,0 0 1 15,-2 20-10-15,2-20-10 0,0 0-3 16,8 24-2-16,-8-24 5 0,12 21 1 0,-12-21 5 15,14 20 4-15,-14-20 0 0,0 0-6 16,19 19-6-16,-19-19-10 0,0 0-5 0,0 0-3 16,0 0-2-16,18 0 1 0,-18 0-1 0,0 0 2 15,0 0-2-15,15-21 2 0,-15 21-1 0,4-17 3 16,-4 17-3-16,2-21 3 0,-2 21-3 0,2-22 2 16,-2 22-2-16,-1-20 3 0,1 20-4 0,0 0 3 15,-3-17 1-15,3 17 1 0,0 0 2 0,0 0 0 16,0 0-2-16,0 0-1 0,-21 6 1 15,21-6-3-15,0 0 3 0,-18 16-2 0,18-16 1 16,0 0 0-16,-19 23 5 0,19-23 7 16,-10 18 8-16,10-18-1 0,-9 18 0 0,9-18-8 15,0 0-2-15,-7 24-3 0,7-24 0 0,0 0-4 16,5 23 0-16,-5-23-2 0,13 18 2 0,-13-18 2 16,23 22 3-16,-23-22 2 0,30 24 3 15,-30-24-2-15,33 21 0 0,-33-21-6 0,33 13 0 16,-33-13-2-16,31 5-3 0,-31-5 1 0,29-2-2 15,-29 2-1-15,22-11 1 0,-22 11 2 0,14-19 1 16,-14 19 8-16,6-26 1 0,-7 8 9 0,1 18 0 16,-8-37 1-16,0 19-8 0,-4-1 0 0,12 19-12 15,-29-30 3-15,29 30-1 0,-28-20 11 0,28 20 7 16,-20-3 2-16,20 3-1 16,-18 12-11-16,18-12-2 0,-16 24-8 0,10-7 2 15,1 4-7-15,3 3 4 0,1 2-5 0,1 2 6 16,2 0-5-16,1-4 6 0,0-4-5 0,-3-20 3 15,5 24-4-15,-5-24-8 0,0 0-24 0,0 0-14 16,0 0-21-16,0 0-20 0,4-18-20 0,-13-7-50 16,9 25-68-16,-1-24-241 0,-11-6 36 0,12 30 408 15</inkml:trace>
  <inkml:trace contextRef="#ctx0" brushRef="#br0" timeOffset="8956.4014">2095 10305 462 0,'0'0'83'0,"0"0"-32"15,0 0-8-15,0 0 10 0,0 0-1 0,0 0-3 16,0 0-19-16,17 12-18 0,-17-12-4 0,0 0 0 16,0 0 5-16,0 0 8 0,22 17 1 0,-22-17 1 15,0 0-7-15,22 11-7 0,-22-11-3 0,21 10-3 16,-21-10-1-16,24 13-2 0,-24-13 0 15,32 16 0-15,-14-8 1 0,4 3-1 0,-2 1 2 16,5 3-4-16,0-2 3 0,2 4-4 0,0-1 5 16,2 2-4-16,1 0 4 0,2 0-4 0,0 1 4 15,0 1-4-15,1-1 4 0,0 2-4 0,2-2 3 16,-1 3-5-16,2-1 2 0,1 1-15 16,-1-2 2-16,-1 1 13 0,-1-4-9 15,0 1 21-15,-1-1-15 0,1-2-17 0,0 1-10 16,0-1 9-16,0 0-2 0,0-2 23 0,1-1 4 15,1 0 0-15,-1 0 1 0,-1-1-1 0,4 0 1 16,-3 0-1-16,1-1 1 0,1-1-1 0,1 1 1 16,-1 0-2-16,1 1 2 0,1 0-3 0,0 1 2 15,-2 1-1-15,1-1 1 0,0 1-2 0,0 1 2 16,-2 0-1-16,3 1 3 0,-3 2-1 16,3-2 1-16,-2 2-2 0,1 1 4 0,-2 1-1 15,1 1 4-15,-1-2-4 0,3 3 2 0,-1-1-4 16,-1 2 1-16,3 0-4 0,-1 2 6 15,0 0 6-15,0 2-6 0,1 0 8 0,0 1-24 16,-1-2 13-16,2 2-8 0,-4-3 20 0,3 1 7 16,-2-3 4-16,2 2 6 0,-2-3 2 0,2 2 7 15,-2-5-1-15,1 3 0 0,-3-4-10 16,3 2-1-16,-4-3-10 0,3-1 1 0,-3-1-8 16,2 0 0-16,-2-2-2 0,2 0 3 0,-2 0 0 15,0 1 0-15,-1-3-5 0,-1 3 0 0,0-3-4 16,0 4 2-16,1-2-3 0,1 2 2 0,0 1 3 15,0 2 3-15,1 0-4 0,-1 1 5 0,0-1-8 16,3 1 6-16,-3 1-3 0,3 1 6 16,0-2 9-16,1 1-36 0,-1 0 33 15,0 2-35-15,-3 1 19 0,2 0 6 0,-2-2-2 16,0 1 7-16,-2-2-3 0,1 0 4 0,-2-2-1 16,1 0 5-16,-3-3-5 0,1-2 4 0,-5-3-9 15,1 1-2-15,-3-3-5 0,2 1 1 0,-2-2-3 16,-1-2 1-16,1 0-2 0,-3 0 2 0,1-1-1 15,0 0 1-15,-1-1-1 0,-2 1 0 16,-19-3-1-16,29 3 0 0,-29-3 0 0,24 6 0 16,-24-6-5-16,0 0-3 0,20 10-6 0,-20-10-10 15,0 0-21-15,0 0-31 0,15 18-56 16,-15-18-63-16,0 0-193 0,0 0-59 0,0 0 184 16</inkml:trace>
  <inkml:trace contextRef="#ctx0" brushRef="#br0" timeOffset="9737.6577">3788 11196 465 0,'0'0'1'0,"0"0"-4"0,0 0 0 16,10 17 8-16,-10-17 16 0,0 0 16 16,0 0 12-16,0 0 9 0,0 0 3 0,20 15 5 15,-20-15 1-15,0 0 3 0,0 0-10 16,0 0-8-16,0 0-13 0,0 0-1 0,0 0-2 16,21 8 1-16,-21-8 1 0,0 0-1 0,0 0-4 15,0 0-1-15,0 0-6 0,0 0-2 0,0 0-3 16,19 5 0-16,-19-5 0 0,0 0-2 0,0 0-3 15,19 9 0-15,-19-9-6 0,17 12 0 16,-17-12-4-16,29 20 1 0,-11-8-3 0,4 4 2 16,2 1-4-16,6 1 6 0,1 1-4 0,4 2 9 15,2 1 15-15,3 2-31 0,0-1 34 0,5 1-33 16,-2-2 13-16,1 0 6 0,-4-4-6 0,-1-4 3 16,-7-4-5-16,0-3-1 0,-6-6-4 15,-4-3-3-15,-4-5 0 0,-18 7-2 0,25-27 3 16,-19 8-4-16,-3-5 7 0,-6-5 0 15,-5-5-7-15,-6-1 29 0,-6-4-26 0,-3-1 22 16,-5-2-13-16,-1 1-12 0,-2 1 6 0,1-1-10 16,1 3 8-16,-2 2-7 0,3 4 9 0,0 6-8 15,1 0 6-15,2 3-7 0,1 3 5 0,0-2-14 16,3 3-7-16,-1-4-23 0,6 5-13 0,-6-8-33 16,22 26-31-16,-29-45-58 0,29 45-187 15,-4-25-113-15,-8 2 133 0,12 23 346 0</inkml:trace>
  <inkml:trace contextRef="#ctx0" brushRef="#br0" timeOffset="12898.871">4470 11926 517 0,'15'-20'43'0,"-15"20"-19"16,0 0-15-16,11-20-6 0,-11 20-1 0,0 0-1 15,12-21-1-15,-12 21 2 0,0 0-1 32,0 0 6-32,0 0 12 0,0 0 0 15,0 0-55-15,0 0 25 0,0 0-1 0,0 0 4 0,0 0 61 0,6-17-28 16,-6 17-11-16,0 0-4 0,0 0-6 0,0 0-4 15,0 0 1-15,5-20-1 0,-5 20 0 0,0 0 1 16,10-20-1-16,-10 20 0 0,0 0-1 0,0 0 2 16,13-20-3-16,-13 20 3 0,0 0-2 0,0 0 0 15,0 0 2-15,0 0-1 0,0 0 4 16,0 0 2-16,0 0-2 0,0 0-1 16,0 0-3-16,0 0 1 0,0 0 9 0,0 0 13 15,0 0 14-15,-21 14 13 0,21-14 2 0,0 0-3 16,0 0-5-16,0 0-11 0,0 0-4 0,0 0-10 15,0 0-4-15,0 0-7 0,0 0-4 0,0 0-1 16,0 0 2-16,0 0 4 0,0 0 4 0,0 0 2 16,0 0 0-16,0 0-5 0,12 18 0 15,-12-18 0-15,0 0 2 0,21 3 2 0,-21-3 2 16,20 2 2-16,-20-2 0 0,25 1 1 0,-25-1-1 16,31-3-2-16,-12 2-2 0,-2-4 0 15,2 2-6-15,2 0-1 0,0-1-4 0,-1 2 1 16,2-2-3-16,-2 2 1 0,1 0 1 0,-2 1-3 15,2 2 3-15,-2-1-2 0,-1 0-1 16,-1 0 1-16,-17 0 1 0,32 5-3 0,-32-5 3 16,26 5-2-16,-26-5 0 0,20 4 2 0,-20-4 0 15,0 0-1-15,20 3-1 0,-20-3 1 0,0 0-2 16,0 0 1-16,0 0 0 0,17-2 0 0,-17 2 0 16,0 0 0-16,0 0 0 0,0 0 1 0,0 0 0 15,0 0 1-15,18-18-2 0,-18 18 0 0,0 0 0 16,0 0 0-16,22-14 0 0,-22 14 1 15,0 0-1-15,17-6 0 0,-17 6-1 0,0 0 2 16,0 0-2-16,18-1 1 0,-18 1 0 16,0 0-2-16,0 0 3 0,0 0-1 0,0 0 3 15,0 0-1-15,0 0 2 0,0 0 1 0,0 0 0 16,0 0 9-16,0 0 4 0,0 0 4 0,0 0 1 16,0 0-7-16,0 0-5 0,0 0-4 0,0 0-2 15,0 0-3-15,0 0-2 0,-4-18 1 16,4 18-1-16,0 0 2 0,-3-22-1 0,3 22 2 15,-3-21 3-15,3 21 4 0,-3-32 2 0,-2 13 7 16,1-1-5-16,-4-3 6 0,2-1-10 0,-4-2 4 16,-1-2-11-16,-1-1 4 0,-3-3 12 15,1 1-30-15,-1-1 28 0,-2 0-28 0,-1 2 8 16,-2 1 7-16,1 0-6 0,1 2 5 16,-1 2-5-16,2-1 4 0,3 3-5 0,2 0 4 15,2 0-9-15,3 4-4 0,-1-1-10 0,8 20-16 16,-11-31-36-16,11 31-46 0,-6-21-80 0,6 21-213 15,18-9-75-15,-18 9 221 0</inkml:trace>
  <inkml:trace contextRef="#ctx0" brushRef="#br0" timeOffset="13976.9943">9611 3991 831 0,'0'0'290'0,"0"0"-216"0,0 0-49 0,0 0-11 16,0 0-3-16,0 0-6 0,0 0-2 0,0 0-6 15,0 0 0-15,0 0 0 0,-15 22 3 16,15-22 0-16,4 37 6 0,-1-10-5 0,1 5 9 15,1 4-3-15,1 3 13 0,-1 3-8 0,2 5 11 16,-2-1-13-16,1 3 11 0,-1 0-11 0,2-2 13 16,-2-4 7-16,1 2-28 0,-1-7 28 0,1-1-30 15,0-6 9-15,2-3 6 0,-2-4-12 0,1-4 3 16,-7-20-5-16,15 29 1 0,-15-29-1 16,0 0 2-16,19 16 4 0,-19-16 9 15,0 0 4-15,17-8 11 0,-17 8 4 0,13-23-5 16,-5 2 1-16,4-6-16 0,0-8-1 0,1-7-14 15,3-6-10-15,2-1 24 0,2-4-23 0,2 2 26 16,-1-2-4-16,-1 1-11 0,0-3 12 0,0 2-15 16,0 0 8-16,-1 3-13 0,-2 5 7 0,-2 6-16 15,-1 5-1-15,-3 3-20 0,4 12-13 16,-8-3-6-16,-7 22-48 0,14-17-24 0,-14 17-99 16,0 0-130-16,0 0-121 0,18 35 208 0,-18-35 269 15</inkml:trace>
  <inkml:trace contextRef="#ctx0" brushRef="#br0" timeOffset="14414.4841">10439 4533 1034 0,'0'0'182'0,"-13"-17"-151"16,13 17-16-16,-24-10 38 0,6 3-1 0,18 7 23 16,-33 1-9-16,33-1-15 0,-37 13 8 15,18-1-41-15,-2-1 24 0,2 4-40 0,0-1 15 16,3 5 4-16,-1-3-5 0,2 3 5 0,3-2-13 16,12-17-2-16,-17 27-6 0,17-27 0 0,-5 22-4 15,5-22 3-15,0 0-4 0,14 22 4 0,-14-22-2 16,20 10 1-16,-20-10 0 0,32 4 1 15,-14-2 0-15,2-2 2 0,2-2 0 16,0 1 0-16,-1 1 1 0,1 0-2 0,-2 1 0 0,-3 1 1 16,-17-2-2-16,27 6 2 0,-27-6 1 15,0 0 1-15,19 12 1 0,-19-12 5 0,0 0 0 16,2 20 1-16,-2-20-3 0,-7 22-1 0,7-22-4 16,-18 32 3-16,3-16-5 0,0 3 3 0,-4-1-4 15,1 1 2-15,-1-1-5 0,0 0 3 16,19-18-8-16,-29 27-8 0,29-27-21 0,0 0-38 15,-11 27-77-15,11-27-104 0,0 0-302 0,0 0 17 16,15-28 384-16</inkml:trace>
  <inkml:trace contextRef="#ctx0" brushRef="#br0" timeOffset="15409.0791">18289 2270 1234 0,'0'0'56'0,"0"0"-8"0,-13-21-8 0,13 21 2 16,0 0 3-16,0 0-7 0,0 0-17 0,0 0-14 15,0 0-6-15,0 0 0 0,-9 25 1 0,7-8 9 16,-2 3 2-16,3 7 11 0,-2-1-4 0,5 6 7 16,-2-1-12-16,3 7 2 0,2 0-9 15,2 5 6-15,0-2 14 0,0 1-27 0,-4-2 24 16,1 0-28-16,0-4 6 0,1-2 8 15,0-5-6-15,1-3 5 0,1-6-8 0,-7-20 4 16,18 28-4-16,-18-28 2 0,20 13 3 0,-20-13 9 16,19-2 10-16,-19 2 6 0,22-22 3 0,-7 3-9 15,0-12-4-15,4-7-13 0,0-9 1 0,3-3-2 16,2-1-19-16,-1 2 19 0,0-2-20 16,-2 1 9-16,-1-1 8 0,-2-1-10 0,-1-1 6 15,0 1-12-15,-1 4 1 0,-4 3-17 0,0 8-2 16,-2 2-20-16,3 9-1 0,-7-4-23 0,-6 30-11 15,14-29-34-15,-14 29-99 0,0 0-110 0,0 0-182 16,8 28 65-16,-8-28 441 0</inkml:trace>
  <inkml:trace contextRef="#ctx0" brushRef="#br0" timeOffset="15794.6923">19266 2578 1128 0,'-22'-15'150'0,"22"15"-26"0,-31-8-27 0,31 8-15 15,-36 3-17-15,19 6-13 0,-8 0-16 0,1 7-7 16,-1-1 15-16,-1 5-36 0,-3-1 30 15,3 4-30-15,1-1 3 0,4-2 4 0,8-3-10 16,13-17-2-16,-11 26-6 0,11-26 1 0,10 17-2 16,-10-17 1-16,26 13 1 0,-1-11 2 0,3-3-1 15,7-5 1-15,3-1-1 0,3-3-1 0,3-1 2 16,-1 2-1-16,1 0 3 0,-1 2-4 16,-4 1 1-16,-3 2-1 0,-5 3 0 0,-7 1 2 15,-7 5 0-15,-17-5 0 0,18 13-1 16,-18-13 4-16,-1 29-6 0,-6-5 4 0,-7 3-9 15,-6 3-7-15,-7 4-18 0,-10-4-10 0,3 10-31 16,-13-11-23-16,13 17-92 0,-22-22-152 0,7 10-177 16,2 6 17-16,-15-13 450 0</inkml:trace>
  <inkml:trace contextRef="#ctx0" brushRef="#br0" timeOffset="16643.5168">4007 10102 609 0,'0'0'53'0,"0"0"16"0,0 0 3 16,0 0 8-16,0 0-6 0,0 0-2 0,0 0-23 15,4 33 5-15,-4-33 13 0,1 38-35 16,-2-15 26-16,7 7-32 0,-4-1 8 0,5 7 3 16,-2-1-17-16,5 3 5 0,0 1-11 0,1 2 11 15,0-2-7-15,2 0 8 0,-2-6-13 0,1 1 7 16,-1-5-7-16,2 0 6 0,-4-5-7 15,2-3 4-15,-11-21-6 0,18 28 2 0,-18-28-4 16,17 12-1-16,-17-12-2 0,0 0-1 0,17-4 9 16,-17 4 5-16,0 0 9 0,20-25 0 0,-14 4-3 15,2-6-10-15,-1-10 1 0,3-6-14 0,1-7 9 16,2-2-13-16,1 0 9 0,2 0-11 0,-2 4 10 16,0 1-10-16,-2-1-11 15,-2 2 13-15,-1 3-36 0,-1 1 9 0,4 8-25 16,-7-5-31-16,12 21-41 0,-19-11-72 0,22 26-89 15,-3 1-235-15,-17 2 90 0,21 6 433 0</inkml:trace>
  <inkml:trace contextRef="#ctx0" brushRef="#br0" timeOffset="17065.4073">4780 10403 823 0,'-20'-10'320'0,"20"10"-221"15,-21 10-31-15,21-10-8 0,-21 19-4 0,21-19-2 16,-22 31-8-16,15-10-1 0,-5-3-8 0,3 5 0 15,0-4-10-15,3 0-4 0,6-19-9 0,-9 29-4 16,9-29-10-16,0 19 1 0,0-19-4 16,0 0 1-16,15 17 0 0,-15-17 1 0,0 0 0 15,25 8 0-15,-25-8 0 0,28-2 2 16,-28 2 0-16,32-2 0 0,-32 2 1 0,27 0-1 16,-27 0 0-16,21 4 4 0,-21-4 4 0,0 0 5 15,22 18 3-15,-22-18-3 0,8 20 2 0,-8-20 0 16,1 28-4-16,-4-11 4 0,3-17-11 0,-10 30 2 15,10-30-6-15,-15 29 0 0,15-29 0 16,-16 26-21-16,16-26 30 0,-13 18-35 0,13-18 19 16,0 0-27-16,0 0-28 0,-23 8-40 0,23-8-173 15,0 0-297-15,0 0-12 0,0 0 398 0</inkml:trace>
  <inkml:trace contextRef="#ctx0" brushRef="#br0" timeOffset="29950.5566">6974 6928 804 0,'0'0'80'0,"12"-21"-40"15,-12 21-9-15,-2-26 1 0,2 26 7 0,1-23 9 16,-1 23 0-16,4-17-2 0,-4 17-4 0,0 0-10 15,0 0-12-15,0 0-97 0,0 0 79 16,0 0 3-16,0 0 7 0,17 5 83 16,-17-5-83-16,7 28-9 0,2-4 2 0,-3 10-2 15,3 6 10-15,1 10 9 0,4 9-23 0,-3 5 21 16,-2 10-20-16,1 2 7 0,1 5 22 0,-4 2-13 16,5 2 22-16,-3-2 3 0,3 7-15 0,-1-4 13 15,5 6-18-15,-2-2-12 0,5 2 17 0,-1 4-7 16,3-1-16-16,-1 0 12 0,2 0-17 15,0-3-2-15,1-1 20 0,-1-4-23 0,4-4 2 16,-3-5 14-16,0-7-15 0,1-8 21 0,0-8-2 16,-1-12-9-16,2-5 8 0,-2-11-6 15,-1-2 5-15,-2-11-6 0,0-4 1 0,-3-7-4 0,-17-3 1 16,32-9 3-16,-32 9 1 0,29-35 9 0,-13 3-3 16,-1-13 7-16,2-10-13 0,0-12-10 15,3-8 16-15,-2-9-17 0,3-8 14 16,1-11 2-16,-3-6-21 0,3-6 5 0,1-2 11 15,0-2-4-15,4 3 8 0,0 6 6 0,2 5-25 16,1 9 2-16,3 9 11 0,1 10-18 0,-2 9 9 16,0 11-14-16,-6 8-26 0,1 14-15 0,-10-1-42 15,10 22-58-15,-24-15-109 0,-3 29-287 0,21-9 41 16,-21 9 394-16</inkml:trace>
  <inkml:trace contextRef="#ctx0" brushRef="#br0" timeOffset="30466.1768">8766 8727 1337 0,'-26'6'55'0,"4"-4"-24"16,4 6 8-16,-5-4 4 0,5 10 6 0,-7-3-4 15,7 8-5-15,-8-1-12 0,5 7-2 16,-4 1-10-16,2 2-16 0,4 1 25 0,0 1-29 16,5-3 26-16,4-1-12 0,3-4-10 0,4-4 2 15,3-18-4-15,10 29 0 0,-10-29-2 0,28 28 4 16,-7-15-4-16,4-3 4 0,3-3 0 0,4 0 1 16,1-2 0-16,3 0 1 0,2-1-2 0,-2-1 2 15,-2 2 0-15,-1 2 4 0,-6-1-1 16,-3 3 2-16,-7-2-1 0,-17-7 2 15,22 18-1-15,-22-18 5 0,5 24-3 0,-6-5 3 16,-8 0-7-16,-3 5 0 0,-7 3-7 0,-4 1 5 16,-5 2-7-16,-4-2 5 0,-1-3-10 0,-1-3-2 15,3-3-15-15,-1-9-15 0,10 2-21 0,-2-17-32 16,24 5-102-16,-27-11-219 0,21-11-126 0,7 2 97 16,-7-26 444-16</inkml:trace>
  <inkml:trace contextRef="#ctx0" brushRef="#br0" timeOffset="31013.1659">8998 6633 382 0,'0'0'-32'0,"0"0"-33"0,0 0-11 16,0 0-8-16,0 0 12 0,0 0 20 15</inkml:trace>
  <inkml:trace contextRef="#ctx0" brushRef="#br0" timeOffset="31481.9379">9027 6644 95 0,'0'0'55'16,"0"0"4"-16,0 0 7 0,0 0-4 0,0 0-5 15,0 0-8-15,0 0-3 0,0 0-1 0,0 0 4 16,0 0 2-16,0 0 2 0,0 0-6 0,0 0-7 16,0 0-7-16,0 0-8 0,0 0 1 0,0 0 7 15,0 0 1-15,0 0 2 0,0 0-5 16,0 0-10-16,0 0-4 0,0 0-3 16,0 0 1-16,0 0 2 0,0 0 3 0,0 0 4 15,0 0 4-15,0 0 3 0,0 0-1 0,0 0-1 16,0 0-3-16,0 0-2 0,0 0-2 0,0 0-4 15,0 0-4-15,0 0-4 0,0 0-2 0,0 0-2 16,0 0-1-16,0 0-1 0,0 0-1 0,0 0 0 16,0 0-1-16,0 0 3 0,0 0 0 0,0 0 1 15,0 0 1-15,0 0-1 0,0 0 0 16,0 0-1-16,0 0 1 0,0 0-1 0,0 0 1 16,0 0 3-16,0 0-1 0,0 0 2 15,0 0-3-15,0 0-2 0,0 0-3 0,0 0-2 16,0 0 2-16,0 0-3 0,0 0-1 0,0 0 3 15,0 0-2-15,0 0 0 0,0 0 0 0,0 0-2 16,0 0 2-16,0 0-1 0,0 0 1 0,0 0 0 16,0 0 0-16,0 0 2 0,0 0-1 15,0 0-1-15,0 0 0 0,0 0-4 0,0 0-14 16,0 0-22-16,0 0-34 0,0 0-53 0,0 0-54 16,0 0-89-16,0 0-108 0,0 0 12 0,-4 17 367 15</inkml:trace>
  <inkml:trace contextRef="#ctx0" brushRef="#br0" timeOffset="31606.9567">9050 6666 398 0,'0'0'31'0,"0"0"-75"0,0 0-76 0,0 0-72 15,-24-18 120-15</inkml:trace>
  <inkml:trace contextRef="#ctx0" brushRef="#br0" timeOffset="32653.8476">8997 6645 577 0,'0'0'120'16,"0"0"-8"-16,0 0-2 0,-20-3 4 15,20 3-11-15,0 0-9 0,0 0-12 0,0 0-13 16,0 0-9-16,0 0-11 0,0 0-8 0,0 0-11 16,0 0-9-16,0 0-8 0,0 0-7 0,0 0-1 15,0 0 1-15,0 0 3 0,6-18 1 0,-6 18 2 16,21-15-2-16,-21 15 0 0,32-18-5 0,-13 8 0 16,3 1-4-16,0-1 2 0,-2 2-2 15,2 0 1-15,-2 2-2 0,-2 3 0 0,-1 0-1 16,-17 3 1-16,28 1 1 0,-28-1 0 15,24 6 1-15,-24-6-2 0,19 14 2 0,-19-14-3 16,13 22 3-16,-13-22-2 0,11 30 5 0,-11-30-5 16,1 35 5-16,-3-13-6 0,-2 3 6 0,-1 2-6 15,-3 0 8-15,-3 0-5 0,0 0 6 0,-4-2-5 16,2 2 5-16,-2-3-2 0,2 0 6 16,-3-1-3-16,0 0 5 0,0-2-5 0,1-2 3 15,0-1-5-15,15-18 5 0,-28 29-4 0,28-29-12 16,-22 22 30-16,22-22-30 0,0 0 29 15,-19 19-16-15,19-19-3 0,0 0-1 0,0 0-2 0,0 0-2 16,0 0-3-16,0 0 0 0,0 0-1 16,0 0 1-16,0 0 2 0,17 7 2 0,-17-7 2 15,30 8 1-15,-10-8-1 0,4 0 0 16,5-3-1-16,5 1-3 0,3-2 1 0,2-2-1 16,-1-2-13-16,3-1 13 0,-4 1-15 0,0-2 29 15,-2 3-14-15,-3 0 13 0,-4 1-20 0,-4 1-8 16,-1 4-14-16,-6-4-12 0,1 8-20 0,-18-3-24 15,32 5-52-15,-32-5-142 0,0 0-262 0,23 1-4 16,-23-1 390-16</inkml:trace>
  <inkml:trace contextRef="#ctx0" brushRef="#br0" timeOffset="33235.2918">10101 7838 1569 0,'0'0'88'0,"0"0"-71"0,0 0-9 15,0 0-8-15,25-15 7 0,-25 15 12 0,38-20 3 16,-11 5 3-16,6 2-6 0,2-3-1 0,4 1-10 16,6-2-1-16,4 1-6 0,3-1-17 0,4 1 31 31,-2 2-32-31,1 0 25 0,-2 5-25 0,-4-1-16 0,5 10-43 0,-12-10-25 0,12 23-69 16,-26-18-206-16,4 10-131 0,-3 14 10 0,-29-19 477 15</inkml:trace>
  <inkml:trace contextRef="#ctx0" brushRef="#br0" timeOffset="33422.7755">10141 8363 1653 0,'-23'5'144'16,"23"-5"-103"-16,-17 11-27 0,17-11-10 0,0 0-7 15,31 7 3-15,-4-7 5 0,7-1 3 0,6-5 3 16,8-7-2-16,8-4 2 0,9-9 7 0,13-8-30 15,9-2 17-15,5-2-50 0,3-2-22 16,11 10-51-16,-17-17-95 0,26 16-249 0,-13-1-105 16,-3-5 132-16</inkml:trace>
  <inkml:trace contextRef="#ctx0" brushRef="#br0" timeOffset="34016.5538">13091 6240 875 0,'0'0'115'0,"0"0"-90"15,-17 0-14-15,17 0 6 0,0 0 11 0,-23 8 12 16,23-8 1-16,-23 12-3 0,6-4-15 16,1 9 10-16,-7 0 2 0,2 8 2 0,-7 3 15 15,-1 10-32-15,-10 2 29 0,2 13-14 0,-12 1 15 16,3 18 17-16,-14 3-17 0,4 15 16 0,-9 7-25 15,4 8-1-15,-5 8 6 0,8 8-12 0,-1 0 2 16,8 4 3-16,10-1-12 0,9-3-9 16,12-4 4-16,9-1-10 0,7-5-12 0,10-2-2 15,9-6 5-15,5-3-10 0,8-7 9 0,8-2 4 16,7-6-14-16,7-5 11 0,7-4-22 0,9-13-13 16,6-3 0-16,6-11-35 0,7-5 4 0,-2-15-37 15,14 3-52-15,-16-29-83 0,21 6-331 0,-3-5 48 16,-5-15 284-16</inkml:trace>
  <inkml:trace contextRef="#ctx0" brushRef="#br0" timeOffset="34972.9039">13130 6781 784 0,'0'0'257'0,"6"-22"-184"16,-6 22-21-16,3-20-6 0,-3 20 4 0,7-22 2 0,-7 22 1 15,6-17-11-15,-6 17-8 0,0 0-7 16,0 0-3-16,0 0 4 0,0 0 3 16,0 0-3-16,0 0-3 0,0 0-4 0,0 0-7 15,0 0-1-15,0 0-4 0,0 0-3 0,0 0-1 16,-5 24 5-16,5-24 2 0,-2 32 5 0,2-32-5 16,-4 35-3-16,4-15-7 0,3 3 4 0,0 6-8 15,3 1 10-15,4 8-8 0,2 4 9 0,3 5 11 16,1 5-25-16,1 5 23 0,2 6-23 15,1 4 2-15,0 4 14 0,0 4-17 0,-1 1 14 16,-2 0-15-16,-1-1 0 0,-3-1 19 0,-2 0-14 16,0-3 18-16,-2 1-2 0,-1-6-12 0,1-3 16 15,-1-9-12-15,1-10 10 0,1-10-12 0,-2-8 5 16,3-9-8-16,-11-17 3 0,26 18-2 16,-26-18 0-16,29-4 5 0,-12-8 1 0,1-13 5 15,4-7-6-15,2-17 5 0,3-10-14 16,6-15 12-16,2-6-18 0,4-4 16 0,2-3-4 15,-3 2-14-15,0 2 15 0,-4-1-14 0,-4 3 3 16,-4 0 14-16,-3 0-15 0,-5-1 0 0,-2 2 15 16,-1 3-23-16,-6 2 10 0,2 8-13 0,-6 1-25 15,2 11 8-15,-4 4-19 0,5 16-2 0,-7 2-20 16,-1 33-41-16,4-40-81 0,-4 40-247 16,0 0-60-16,11-19 147 0</inkml:trace>
  <inkml:trace contextRef="#ctx0" brushRef="#br0" timeOffset="35847.9632">14134 7984 1026 0,'0'0'88'0,"0"0"-40"0,0 0-2 16,0 0 4-16,17-6 13 0,-17 6 6 0,0 0-5 15,0 0-11-15,0 0-12 0,0 0-15 0,0 0-6 16,0 0-2-16,0 0-2 0,0 0 2 16,0 0-1-16,0 0-4 0,0 0-4 0,0 0-4 15,0 0-1-15,0 0-2 0,0 0 6 0,0 0 3 16,0 0 4-16,2 20 1 0,-2-20-3 0,2 20-8 15,-2-20 1-15,-3 34-5 0,0-13 4 16,-4 3-3-16,-1 2 7 0,-5 2-3 0,1 2 8 16,-1 1-7-16,-1-1 8 0,1 0 8 0,1 0-27 15,-1-4 31-15,2-1-31 0,1-6 11 16,10-19 2-16,-15 29-6 0,15-29 3 0,-8 17-4 16,8-17 3-16,0 0-4 0,0 0-1 0,0 0-1 15,0 0 0-15,13 21 1 0,-13-21 0 0,20 7 0 16,-20-7 2-16,28 6-1 0,-11-5 2 0,1-1 1 15,4 0-2-15,1 0 2 0,1-2 0 0,0 0 1 16,1-2-1-16,2 0-1 0,-1 2-3 0,2-2-2 16,0 1 0-16,-2-1-2 0,1-1-6 15,-3 2-9-15,-2-2-14 0,3 2-14 16,-6-3-19-16,5 9-32 0,-24-3-67 0,40-3-151 16,-40 3-212-16,28-2 12 0,-9 12 389 0</inkml:trace>
  <inkml:trace contextRef="#ctx0" brushRef="#br0" timeOffset="36457.3579">14759 7660 1437 0,'0'0'250'0,"0"0"-223"15,19-2-21-15,-19 2 3 0,17 3 8 0,-17-3 11 16,34 2 1-16,-14-2-4 0,2 0-9 0,-2-2-9 15,6 1-5-15,2-1 0 0,2-2-2 0,3-1 1 16,5-1-2-16,1-1 1 0,2-2 0 16,4 0-7-16,1-3-4 0,3 1-9 0,-2-4-14 15,7 6-12-15,-8-8-26 0,10 13-47 0,-16-15-80 16,20 9-279-16,-14 9-50 0,-7-4 188 0</inkml:trace>
  <inkml:trace contextRef="#ctx0" brushRef="#br0" timeOffset="37019.8405">16071 6529 1645 0,'0'0'51'0,"0"0"-18"0,0 0-20 15,0 0-4-15,0 0-6 0,0 0-2 0,0 0-4 16,-18 28 4-16,16 0-4 0,1 8 7 0,1 13-9 16,1 6 11-16,1 6-14 0,-1 3 15 0,4 5-16 15,0 2 0-15,2 9 18 0,1 3-17 16,1 2 19-16,-1 2 2 0,1-1-16 16,1 0 21-16,-3-4 3 0,1-3-16 0,2-8 19 15,1-4-16-15,1-9 0 0,4-5 12 0,1-8-13 16,4-4 3-16,-1-6-9 0,2-7 3 0,-1-7-7 15,0-5 4-15,-1-7-1 0,0-5 4 0,-2-6-1 16,0-4 2-16,2-9 4 0,3-6 0 0,0-13 8 16,3-10-9-16,0-11 6 0,1-9-18 0,1-7-7 15,-1-2 19-15,-2-2-13 0,-2 0 15 16,-1-3 2-16,-3 0-15 0,-5-3 12 0,-1-3-14 16,-2 0 0-16,2-1 11 0,-4 0-13 0,2 3 13 15,-2 3-3-15,1 7-18 0,-1 10 3 0,-1 5-22 16,2 14 3-16,-5 5-20 0,4 14-7 15,-9-1-27-15,0 25-66 0,5-20-115 0,-5 20-288 16,0 0 49-16,0 0 303 0</inkml:trace>
  <inkml:trace contextRef="#ctx0" brushRef="#br0" timeOffset="37426.1058">17372 7866 1350 0,'-17'-5'277'0,"17"5"-261"0,-25-10 1 0,25 10 8 16,-28-7 9-16,8 5 6 0,1 4-7 0,-8 2-6 15,-1 5-3-15,-7 3-8 0,-1 8 8 16,-4 1-2-16,4 11 11 0,-2-1-6 0,4 7 2 16,4-1-13-16,4 0 2 0,4 1-11 0,9-1 5 15,4-1-12-15,8-5 0 0,7-2 0 16,8-1-8-16,5-4 15 0,8-1-20 0,7-5 22 15,10-5-10-15,7-6-2 0,5-6-7 0,6-2-10 16,-2-5-8-16,7-3-19 0,-5-9-36 0,11 11-85 16,-22-14-414-16,14-2-14 0,-7-1 93 0</inkml:trace>
  <inkml:trace contextRef="#ctx0" brushRef="#br0" timeOffset="37968.259">17635 6260 928 0,'0'0'296'0,"0"0"-257"0,0 0 2 0,0 0 0 0,0 0 9 0,0 0 10 16,-5 24 4-16,5-24 1 0,5 39-8 0,-2-9-22 15,10 9-19-15,1 3 18 0,6 5-28 0,5 3 26 16,6 5-11-16,4 4-16 0,5 4 11 0,3 4-17 16,-1-1 12-16,2 3-16 0,0 1-4 0,-4 5 18 15,-1 4-17-15,-3 3 14 0,-4 5 2 16,-7 2-20-16,-4 1 20 0,-8 5 1 0,-5-1-11 15,-7 0 11-15,-7 3-15 0,-8 0-9 0,-7 1 19 16,-10 3 0-16,-5-3-11 0,-7-6 16 0,-2-5-13 16,0-12 1-16,1-7 16 0,2-11-13 0,0-11 7 15,6-10-21-15,-1-10-10 0,11-5-44 0,-6-17-56 16,32-4-150-16,-28 8-296 0,12-25 46 16,16 17 292-16</inkml:trace>
  <inkml:trace contextRef="#ctx0" brushRef="#br0" timeOffset="38539.96">18107 6243 1657 0,'0'0'39'0,"0"0"-24"16,0 0-4-16,17-14 9 0,-17 14 6 0,30-21 7 15,-9 11-7-15,-3-1-5 0,4 1-9 0,0 1-4 16,1 0-3-16,2 2-1 0,1 2-3 0,-3 3 0 15,1 1-2-15,-5 2 0 0,-19-1 1 16,25 8 0-16,-25-8-1 0,16 21 0 0,-16-21 4 16,5 35-4-16,-8-10 6 0,-6 4-5 0,-5 5 5 15,-5 4-2-15,-3 0-2 0,-5 1 25 0,2 1-20 16,-1-5 24-16,2 1-10 0,4-4-9 0,3-7 3 16,8-3-11-16,2-5-1 0,7-17-5 0,3 25 1 15,-3-25-1-15,17 20 1 0,-17-20-1 16,35 9 1-16,-8-10-2 0,5-5-9 0,9-2-7 15,4-8-20-15,8 3-23 0,-4-13-59 16,20 25-168-16,-16-18-297 0,3 4 3 0,-3 8 320 16</inkml:trace>
  <inkml:trace contextRef="#ctx0" brushRef="#br0" timeOffset="39474.3909">19312 6845 1541 0,'0'0'72'15,"0"0"-30"-15,0 0-10 0,0 0 0 0,7 29 4 16,-3-12 3-16,2 8-2 0,1 2-10 15,2 4 1-15,-2 5-2 0,3 2-28 0,-2 3 17 16,-1 3-24-16,0 1 4 0,-3 1 9 0,0 2-9 16,-1-1 9-16,-3 4-9 0,-2-2 3 0,-1 3-18 15,-3-1 4-15,1 2-20 0,-5-5-10 16,4 0 10-16,-6-8-47 0,7 6-6 0,-12-21-69 16,20 16-159-16,-17-13-166 0,3-11-2 0,10 9 348 15</inkml:trace>
  <inkml:trace contextRef="#ctx0" brushRef="#br0" timeOffset="39661.8762">19069 7559 1621 0,'-24'-15'77'0,"24"15"-26"16,-18-13-7-16,18 13-13 0,0 0-1 0,0 0-5 16,0 0-3-16,20-15-3 0,-3 7-3 0,7-2-6 15,10-3-2-15,6-3-5 0,9-3 0 0,7-4-4 16,6-3 3-16,7 0-6 0,5-1-8 0,2-2-27 15,6 7-35-15,-9-14-61 0,19 23-137 0,-17-20-308 16,6 6 15-16,1 8 286 0</inkml:trace>
  <inkml:trace contextRef="#ctx0" brushRef="#br0" timeOffset="40536.9039">20816 6827 1394 0,'0'0'258'0,"0"0"-243"0,0 0-12 0,0 0-9 15,0 0 4-15,-19 19 3 16,19-19 4-16,-11 18 4 0,11-18 1 0,-15 25 0 0,15-25 5 15,-13 24-3-15,13-24 10 0,-11 19 1 16,11-19 1-16,0 0-2 0,-7 22-6 0,7-22-5 16,0 0 0-16,0 0-3 0,0 0-2 0,0 0 1 15,0 0 1-15,0 0 3 0,0 0 4 0,0 0 1 16,0 0-1-16,0 0 1 0,0 0-3 0,0 0 1 16,0 0-1-16,0 0-2 0,0 0-4 15,0 0 2-15,0 0-3 0,0 0 3 0,0 0-2 16,0 0-4-16,0 0-3 0,-5-19 0 0,5 19 0 15,0 0 0-15,0 0 0 0,0 0 0 0,-12-17 0 16,12 17 0-16,0 0 0 0,0 0 0 0,0 0 0 16,-11-19 0-16,11 19 0 0,0 0 0 15,0 0 0-15,-7-20 0 0,7 20 0 16,0 0 0-16,-3-24 0 0,3 24 0 0,-3-17 0 16,3 17 0-16,-2-17 0 0,2 17 0 0,-6-17 0 15,6 17 0-15,-5-18 0 0,5 18 0 0,-6-20 0 16,6 20 0-16,-9-18 0 0,9 18 0 0,-9-19 0 15,9 19 0-15,-12-22 0 0,12 22 0 0,-10-20 0 16,10 20 0-16,-7-20 0 0,7 20 0 0,-8-17 0 16,8 17 0-16,-6-17 0 0,6 17 0 15,0 0 0-15,-5-17 0 0,5 17 0 16,0 0 0-16,0 0 0 0,0 0 0 0,0 0 0 0,0 0 0 16,0 0 0-16,0 0 0 0,0 0 0 15,0 0 0-15,0 0 0 0,0 0 0 0,4 27 0 16,1-5 0-16,1 9 0 0,0 6 0 0,0 6 0 15,1 8 0-15,2 2 0 0,2 6 0 0,-1 2-3 16,-3 1 6-16,1 4-7 0,0 2 8 16,-1 3-4-16,3-1 0 0,-1-2 0 0,2-3-1 15,1-1 2-15,2-6-5 0,2-3-2 0,1-6 16 16,1-4-12-16,1-4 4 0,3-6-2 0,0-3 0 16,1-4 0-16,-1-7 0 0,0-1 0 0,-2-6 0 15,-2-4 0-15,-18-10 0 0,29 5 0 0,-29-5 0 16,23-12 0-16,-23 12 0 0,21-34 0 15,-10 7 0-15,-2-7 0 0,2-4 0 16,-1-8 0-16,-1-4 0 0,-1-4 0 0,1-7 0 16,-1-3 0-16,-1-5 0 0,2-5 0 0,-1-3 0 15,1-4 0-15,1-1 0 0,1-2 0 0,3 1 0 16,1 2 0-16,2-1 0 0,1 3 0 0,2 8 0 16,1 5 0-16,0 9 0 0,-1 8 0 0,-1 8 0 15,-4 5 0-15,-2 8-24 0,-3 6 1 16,-10 22-23-16,13-22-15 0,-13 22-29 0,0 0-22 15,16 17-84-15,-16-17-103 0,-7 21-236 0,10 9 33 16,-6-4 344-16</inkml:trace>
  <inkml:trace contextRef="#ctx0" brushRef="#br0" timeOffset="41255.6637">21528 8054 1383 0,'1'-19'88'0,"-10"-10"-29"0,8 5-16 16,-4-4 5-16,6 9-6 0,-3-3 1 0,2 22-9 15,-4-23-3-15,4 23-3 0,0 0-4 0,0 0-1 16,0 0-5-16,0 0-4 0,0 0-6 0,0 0-3 16,-11 29-5-16,10-6 5 0,0 5-3 15,1 4 8-15,-1 3-6 0,1 1 7 0,-1 1-11 16,1 3 8-16,0 1-11 0,-2 3-8 0,1-2 23 16,-1-2-25-16,-1-1 24 0,1-3-7 0,-2-1-8 15,3-4 8-15,-1-5-7 0,2-4 5 0,0-6-4 16,0-16 3-16,2 22-3 0,-2-22 1 0,0 0 1 15,0 0-1-15,0 0 0 0,0 0 0 16,0 0-1-16,0 0 0 0,12-29 4 16,-7 4-4-16,1-7 5 0,3-4-7 0,0-4 6 15,2-5 8-15,1-1-22 0,1-2 22 0,-1-2-19 16,0 2 5-16,-1-1 11 0,-1-1-10 0,-2-2 9 16,-1 1-8-16,1 0 8 0,0 4-7 0,2 6 5 15,2 5-7-15,0 8 6 0,2 6-10 0,-14 22 9 16,25-25-4-16,-25 25-16 0,26-6 17 15,-26 6 0-15,25 7-1 0,-25-7 15 0,29 19-16 16,-29-19-3-16,30 32 1 0,-16-13-5 0,-3 2 4 16,0 3-7-16,-2 0 6 0,-1 3-1 15,-2-1 7-15,-1 2-4 0,-1 1 6 0,-4 0-10 16,-2-1 2-16,0 2-10 0,-4-4 3 0,-1-2-2 16,-4-1 7-16,-3-1 2 0,0-2 8 0,-4-1-3 15,-2-2 6-15,1-2-3 0,-3-3 4 16,1-1 1-16,2-3 6 0,0-3-1 0,19-5 2 15,-30 5 1-15,30-5-2 0,-20 1 7 0,20-1-2 16,0 0-3-16,0 0-5 0,0 0-7 0,0 0-3 16,0 0 3-16,0 0 1 0,22 6 4 0,-3-1 4 15,4 0-2-15,1 0 1 0,4 1-7 0,1 0-17 16,0 0 12-16,1 5-15 0,-4-4 30 16,0 4-12-16,-3 0 12 0,-2-3-20 15,-3 4-10-15,-18-12-11 0,32 19-23 0,-32-19-30 16,30 21-77-16,-30-21-160 0,0 0-272 0,0 0 55 15,0 0 371-15</inkml:trace>
  <inkml:trace contextRef="#ctx0" brushRef="#br0" timeOffset="41802.5558">22138 5874 1631 0,'0'0'73'0,"0"0"-44"0,30-3 1 0,-10-10 13 15,9 1 3-15,-3-6-5 0,4 3-12 0,-2 1-25 16,0 1 23-16,-2 1-29 0,-2 3 23 15,0 1-14-15,-2 3-3 0,0 1-3 0,-4 3 0 16,-18 1-2-16,25 2 0 0,-25-2 0 0,0 0 2 16,9 18-3-16,-9-18-9 0,-3 33 24 0,-5-7-23 15,-5 3 26-15,-5 3-12 0,-5 3-5 0,-2 3 5 16,2-1-3-16,0 2 14 0,4 0-7 0,3-3 8 16,5-3-9-16,5-6-3 0,5-2-4 15,5-4 0-15,5-1 0 0,4-3 0 16,6-4 0-16,4-3 0 0,6-6 0 0,5-2 0 15,6-6 0-15,4-3 0 0,3-4 0 0,1-5-5 16,0 2-33-16,-4-7-37 0,10 15-100 0,-28-7-415 16,16 2-24-16,-11-2 65 0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0T00:18:09.257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2029 312 935 0,'0'0'44'0,"0"0"-33"16,0 0-7-16,-20-10-6 0,20 10 0 0,-22 5 2 16,22-5 2-16,-33 15 0 0,11-1 2 0,-5 2 1 15,-3 7-3-15,-4 2 3 0,-3 7 10 16,-4-3 14-16,1 9 20 0,-5 8 15 16,9-4 4-16,-3 2-8 0,11-9 4 0,2-9-39 15,8-4 5-15,18-22-29 0,-24 15-36 0,24-15 36 16,0 0-36-16,0 0 34 0,0 0-2 0,6 20 1 15,-6-20 0-15,20 14 0 0,-20-14 1 0,34 12 0 16,-11-5 6-16,3-3 0 0,3-1 1 0,3 0-1 16,2-2-3-16,1 4-1 0,0 1 2 15,-3 1-3-15,-4 4 2 0,-4 1-2 0,-4 2 0 16,-20-14 0-16,25 32 4 0,-20-12-5 0,-4 4 7 16,-6 3-6-16,-3 0 8 0,-7 4-5 0,-2 0 12 15,-5-1-2-15,1 1 6 0,-4-5-4 16,5-3 2-16,-1-5-11 0,4-2 4 0,17-16 6 15,-23 14-32-15,23-14-24 0,0 0-78 0,0 0-69 16,-5-26-36-16,21 8-71 0,7 2-131 16,-12-18 235-16,28 10 190 0</inkml:trace>
  <inkml:trace contextRef="#ctx0" brushRef="#br0" timeOffset="234.3919">2477 237 1135 0,'-11'-17'58'0,"11"17"-36"0,0 0-3 16,0 0 15-16,0 0 5 0,0 0-3 15,-21 12-17-15,21-12-14 0,-11 27 2 0,3 1 6 16,-2 5 2-16,3 7 3 0,-4 5 1 0,2 4-1 16,-2 7-4-16,2 8 2 0,-3 1-11 0,-1 2-17 15,1 1 9-15,0-9-8 0,1 5 8 16,3-12 9-16,0-4-18 0,2-9 2 0,6 0-26 15,-1-9-7-15,10-3-29 0,-9-27-26 0,18 29-34 16,-18-29-45-16,19 4-92 0,6 0-154 0,-25-4 227 16,29-19 196-16</inkml:trace>
  <inkml:trace contextRef="#ctx0" brushRef="#br0" timeOffset="437.4906">2181 743 1485 0,'-24'8'59'0,"24"-8"-34"16,0 0-17-16,0 0-9 0,0 0 0 0,0 0 1 16,0 0 1-16,0 0 0 0,24 18-1 0,-5-15-2 15,5 0 2-15,3-4 4 0,4-4-2 16,3-2-3-16,2 1-9 0,3-1-26 0,-4 1-26 16,11-4-42-16,-11 4-20 0,15-5-79 0,-13 6-24 15,4 3-92-15,7 3-86 0,-23 6 316 16</inkml:trace>
  <inkml:trace contextRef="#ctx0" brushRef="#br0" timeOffset="1140.6583">2904 796 898 0,'0'0'146'0,"-22"-10"-85"16,22 10 2-16,0 0 6 0,-29-8 15 0,29 8-11 15,-23-3-22-15,23 3-14 0,-31 5-11 0,31-5-5 16,-36 15-1-16,18-7 0 0,-6 5 0 0,5 4 8 15,-5-1 1-15,2 7 6 0,-3-1-4 16,2-1 1-16,-2 6-16 0,4-4 6 16,2 0-12-16,4-4 4 0,15-19-5 0,-19 31-4 15,19-31-3-15,-3 19-3 0,3-19-3 0,0 0 5 16,18 21-4-16,-18-21 1 0,30 8 2 0,-10-8-1 16,5-4-2-16,1-2 4 0,4-6-2 0,1-1 0 15,1-3 2-15,-2-2-5 0,3 0 8 0,-5-1-9 16,-2-1 9-16,-5 2-4 0,-1-1 2 15,-20 19-2-15,27-28 0 0,-27 28 0 0,0 0 0 16,17-21 3-16,-17 21 2 0,0 0 1 0,0 0 1 16,0 0-2-16,0 0-2 0,0 0-6 0,0 0-1 15,-17 10-2-15,17-10 2 0,0 0-1 0,-15 25 1 16,15-25 7-16,-11 33-7 0,6-15 12 16,2 0-5-16,0-1-3 0,3-17-4 0,1 29 1 15,-1-29-3-15,10 18 5 0,-10-18-1 16,18 20 5-16,-18-20-7 0,27 13 5 0,-10-12-2 15,3-3-1-15,1-3 5 0,3-2-4 0,0-4 5 16,3 0-7-16,-2-1 4 0,2-1-2 0,-2-2 0 16,0-2-2-16,-3 4 4 0,0 0-4 0,-4 2 3 15,-18 11 2-15,27-17 1 0,-27 17 0 0,0 0 0 16,0 0-3-16,0 0 2 0,0 0-2 16,0 0-1-16,0 0-1 0,0 0 3 0,0 0-2 15,0 0 0-15,3 28 4 0,-8-10-9 0,-2 2 9 16,0 0-4-16,-3 0 5 0,2 1-9 15,0-3 6-15,3 0-1 0,5-18 2 0,-6 27 1 16,6-27 0-16,0 0-4 0,0 20 3 0,0-20-5 16,0 0 2-16,0 0-3 0,0 0 0 0,0 0 8 15,20-2-6-15,-20 2 6 0,0 0 4 16,25-23-2-16,-25 23 3 0,20-33 3 0,-11 15-8 16,2-3 9-16,0 5-5 0,-1-1 5 0,-10 17-3 15,13-28 8-15,-13 28-7 0,9-23 2 0,-9 23-5 16,6-22-3-16,-6 22-6 0,4-18 3 0,-4 18-3 15,0 0-2-15,11-25 0 0,-11 25-6 0,9-23-14 16,-9 23-8-16,17-31-22 0,-1 14-16 16,-2-10-30-16,12 5-28 0,-9-16-81 15,24 7-99-15,-7 9-224 0,-8-5 45 0,16 11 486 16</inkml:trace>
  <inkml:trace contextRef="#ctx0" brushRef="#br0" timeOffset="3156.9713">3730 335 680 0,'0'0'58'0,"0"0"-5"16,0 0 3-16,0 0 3 16,0 0-2-16,-20 2-10 0,20-2-16 0,0 0-11 15,0 0 0-15,0 0-4 0,0 0 1 0,-18 17 3 16,18-17 3-16,-4 25 5 0,5-6 6 0,-2 4-6 16,4 7-1-16,-2 2 1 0,4 6-4 0,-3 2-2 15,7 5 3-15,-4 0-12 0,2-3 20 0,-3 5-22 16,2-11-12-16,-3 9 3 0,2-6-24 0,-1-4 22 15,-1 0 5-15,0-4-14 0,-2 0-2 16,0 3-21-16,-4-5-1 0,0 4-9 0,-4-2 0 16,3-1 1-16,-3-5-6 0,3 4-16 0,-4-7-32 15,7 5 13-15,-6-10-25 0,7 2-11 0,0-19-27 16,-2 21-82-16,11-3-61 0,-9-18 257 16</inkml:trace>
  <inkml:trace contextRef="#ctx0" brushRef="#br0" timeOffset="3406.9948">3556 776 1271 0,'0'0'232'0,"0"0"-187"0,0 0-34 15,0 0-13-15,0 0 11 0,0 0 14 0,0 0 9 16,24-13 6-16,-24 13-6 0,40-20-5 15,-11 7-48-15,7 0 40 0,1-1-16 0,2-6 7 16,3 0 27-16,-1-1-35 0,1 2-5 0,-3 3-5 16,-1 0-13-16,-5 2-17 0,1 4-29 0,-8-1-34 15,6 9-38-15,-15-4-79 0,14 8-24 0,-31-2-69 16,27 6-134-16,-1 14 271 0,-26-20 174 16</inkml:trace>
  <inkml:trace contextRef="#ctx0" brushRef="#br0" timeOffset="3647.3041">4279 685 1109 0,'0'0'272'0,"0"0"-207"0,0 0-46 16,0 0 2-16,0 0 6 0,0 0 24 15,-19 26-16-15,19-26 17 0,-18 32-37 0,7-16-37 16,-2 6 31-16,3 5-29 0,-3 1 32 0,1 2 3 15,0 0-11-15,1-1 2 0,0-2-6 0,3-1 7 16,-1-3-15-16,1 0-2 0,3-1-12 16,5-22-7-16,-1 34-20 0,1-34-17 0,9 17-48 15,-9-17-44-15,22 1-75 0,-22-1-195 0,22-12-15 16,10 6 327-16</inkml:trace>
  <inkml:trace contextRef="#ctx0" brushRef="#br0" timeOffset="4147.22">4276 479 1314 0,'-19'12'89'0,"19"-12"-76"0,-19 11-13 0,19-11 0 16,0 0-3-16,0 0 0 0,0 0-7 0,0 0 2 16,0 0 0-16,21 11 1 0,-21-11 1 0,31 5-1 15,-13-4 0-15,3 1 0 0,0-1-4 16,1 2 1-16,0-1 3 0,-1 1 4 0,1 0 4 15,0 5 2-15,-1 0-2 0,-2 5 1 0,-2 2 3 16,-17-15 0-16,26 34 12 0,-19-15 2 0,2 3 8 16,-6 1 12-16,1-3 18 0,-5 5-16 0,1-1-17 15,-5 4 3-15,1 3-31 0,-4 0 27 16,1 1 5-16,-4-3-6 0,3-1 3 0,-3-2-12 16,4 1 12-16,-1-5-10 0,3-5 6 15,5-17-7-15,-8 26-6 0,8-26-7 0,2 17-5 16,-2-17 2-16,0 0-2 0,0 0 2 0,0 0 2 15,0 0-4-15,18-8 0 0,-18 8 3 0,23-22-1 16,-7 3 5-16,3-7-6 0,2-5 8 0,2-3-6 16,0-2 5-16,0 2-5 0,0-1 2 0,-2 2-11 15,-2 8 15-15,-3-1 3 0,0 8-8 16,-3 1 14-16,-13 17-17 0,19-25 6 0,-19 25-4 16,0 0 1-16,0 0-5 0,0 0-5 15,0 0 5-15,0 0 3 0,13 23 2 0,-13-23 19 16,0 30-31-16,0-30-21 0,-1 39 4 0,-2-16-31 15,6 6 30-15,-3-1 1 0,6-2-10 0,-2-2-5 16,8 0-17-16,-5-5-3 0,11 0-27 0,-18-19-7 16,37 29-35-16,-20-18-26 0,8 1-52 15,6 7-188-15,-31-19 116 0,54 17 283 0</inkml:trace>
  <inkml:trace contextRef="#ctx0" brushRef="#br0" timeOffset="4631.607">5213 694 1017 0,'0'0'254'16,"-29"-12"-158"-16,2 13-17 16,10 2 0-16,-11 0-2 0,6 3-13 0,-4 3-26 15,5 2 25-15,-3-2-34 0,5 8-17 0,1-1 16 16,4 5-47-16,0 0 30 0,4 0 0 0,3-2-5 16,4-1-2-16,3-1-5 0,0-17 4 0,10 25-6 15,-10-25 8-15,22 15-3 0,-22-15 0 0,33 9-3 16,-13-7 1-16,3-3-3 0,1-5 0 15,3-4 3-15,1-4-2 0,-1-1 4 16,-3-1-2-16,1 0 2 0,-3-1-2 0,-2-6 4 0,-2 2-8 16,-1-1 5-16,-17 22-5 0,26-27 12 0,-26 27 1 15,15-21-15-15,-15 21 13 0,5-17-23 16,-5 17 13-16,0 0 7 0,0 0-21 0,0 0-1 16,-14 24 14-16,4-7-29 0,-3 12 13 0,-3 9 9 15,-2 9-15-15,-2 6 21 0,-1 4-1 16,2 8-13-16,-4 5 14 0,2 5-2 0,-2 0-6 15,0 0 16-15,1-5-17 0,3-7 10 0,3-5 16 16,2-9-10-16,5-3 10 0,1-8-7 0,5-3 6 16,-2-4-2-16,4-11 4 0,1-20-5 0,-2 24 8 15,2-24 0-15,0 0 2 0,0 0-5 0,0 0-4 16,0 0-4-16,0-30-2 0,-1 4 7 0,1-8-8 16,1-6 5-16,2-3-9 15,2 1 9-15,1 2-11 0,-1-1 8 0,2 0-8 16,1 1 7-16,1-2-5 0,2-2 7 0,1 2 13 15,5-3-27-15,0 3 23 0,5 2-39 0,-4 0-7 16,3 7-13-16,-5-1-32 0,4 7-26 0,-12-6-72 16,20 6-196-16,-8 6-175 0,-3 0 67 0,15 13 479 15</inkml:trace>
  <inkml:trace contextRef="#ctx0" brushRef="#br0" timeOffset="5491.0363">6018 685 1127 0,'0'0'115'0,"0"0"-41"0,0 0-12 15,-2-17 2-15,2 17 4 16,0 0 0-16,0 0-15 0,0 0-16 0,0 0-13 15,0 0-10-15,0 0-5 0,0 0-3 0,0 0-1 16,0 0-3-16,0 0-4 0,0 0 3 0,0 31 23 16,0-31-25-16,-9 35-12 0,3-12 13 0,-1 2-29 15,-1 6 37-15,1-3 5 0,0-1-9 0,2-5 5 16,2 0-10-16,1-2 5 0,2-20-3 0,2 29 0 16,-2-29-3-16,9 17 0 15,-9-17-3-15,0 0 4 0,26 14-1 0,-26-14 1 0,25-2 1 16,-25 2 0-16,31-10 3 0,-14-1 1 0,1-3 5 15,3-3-8-15,-2 1 6 0,1-5-10 0,-3 0 6 16,0 1-2-16,-3-1 2 0,-14 21-5 16,25-32 5-16,-25 32-4 0,15-20 3 0,-15 20-3 15,0 0 4-15,0 0-4 0,0 0 3 16,0 0 3-16,0 0-10 0,0 0 1 0,0 0-4 16,0 0-2-16,0 0 6 0,0 0 7 0,14 26-4 15,-12-6 9-15,2-2-9 0,-2 4 4 0,1-1-3 16,2-1 2-16,-2-2-3 0,2 1 4 0,-5-19-5 15,11 27 9-15,-11-27-7 0,13 17 2 0,-13-17-3 16,0 0 3-16,22 15-1 0,-22-15 7 0,0 0 2 16,23-5-3-16,-23 5 9 0,22-15-1 15,-22 15 3-15,26-27-3 0,-13 6 5 16,1-4-10-16,-1-7 3 0,0-2-4 0,0 1-6 16,-2-6-10-16,-3 7-19 0,-1-1 33 0,-1 4-4 15,-2 2 12-15,-2-1 12 0,0 4-30 0,-1 5-11 16,-1 0-6-16,0 19-14 0,0-20-13 0,0 20-4 15,0 0-7-15,0 0-36 0,0 0-69 0,0 0-68 16,0 0-98-16,0 0-140 0,27 18 54 16,-29 6 415-16</inkml:trace>
  <inkml:trace contextRef="#ctx0" brushRef="#br0" timeOffset="5725.3674">6851 631 1059 0,'0'0'297'16,"-12"18"-198"-16,12-18-26 0,0 0-26 0,-3 20-11 16,3-20-2-16,-10 26 10 0,10-26-24 0,-14 37-20 15,7-18 11-15,0 2-34 0,1 3 30 0,1 0 5 16,-1-1-10-16,2 0 6 0,1-3-11 0,3-20 4 16,-3 31-5-16,3-31-6 0,0 0-11 0,7 19-20 15,-7-19-38-15,0 0-41 0,25-1-81 16,-25 1-99-16,3-24-208 0,20 14 69 0,-15-11 439 15</inkml:trace>
  <inkml:trace contextRef="#ctx0" brushRef="#br0" timeOffset="5866.0406">6901 270 1357 0,'-20'8'260'15,"20"-8"-216"-15,-32 6-15 0,32-6-1 0,-17 4-4 16,17-4-10-16,0 0-18 0,0 0-32 0,0 0-13 15,0 0-20-15,0 0-17 0,22 1-38 0,2-2-92 16,-24 1-162-16,32-5-128 0,3 10 219 0</inkml:trace>
  <inkml:trace contextRef="#ctx0" brushRef="#br0" timeOffset="6069.1734">7270 311 1117 0,'-21'11'186'15,"15"9"-115"-15,-6 0 0 0,7 3 4 0,-6-2 4 16,6 6-25-16,-5 0-21 0,3 5-9 0,-1 3-5 16,3 5-2-16,0 3-8 0,2 4 20 15,0-6-24-15,0-2-17 0,2-2 12 0,0-3-33 16,2 5 25-16,-1-3 10 0,0-6-17 16,0-2 1-16,1-4-21 0,-2-3-13 0,6-2-28 0,-5-19-28 15,6 25-83-15,-6-25-161 0,0 0-154 16,4 25 94-16,-4-25 408 0</inkml:trace>
  <inkml:trace contextRef="#ctx0" brushRef="#br0" timeOffset="6287.9383">7165 660 1429 0,'-38'-6'178'0,"38"6"-107"0,-17 6-25 0,17-6-10 15,0 0-7-15,0 0-14 0,0 0-13 0,0 0-8 16,0 0-5-16,0 0 1 0,0 0 3 15,22 16 0-15,-3-15-9 0,0-2-11 0,9-5-12 16,-2-7-27-16,10-3-12 0,-4-5-8 16,10 4-9-16,-8-9-10 0,10-4-35 0,-10 4-49 15,7-4-23-15,-7 7-49 0,-6 4-24 0,15 3 120 16,-22-3 165-16</inkml:trace>
  <inkml:trace contextRef="#ctx0" brushRef="#br0" timeOffset="6584.8172">7770 181 729 0,'7'-18'204'0,"-7"18"-33"0,0 0-38 0,-22-6-20 15,22 6-27-15,0 0-27 0,-21 9-16 0,21-9-9 16,-22 23 3-16,8-3 4 0,3 6 0 0,-6 5-1 16,2 8-8-16,-3 7-2 0,2 5-5 0,-3 2-5 15,2 10-3-15,-3-1-7 0,4 0 24 0,1-5-34 16,4-7-5-16,3-8 7 0,2-1-34 16,4-3 34-16,-1-7 2 0,2-6-9 15,4-5 7-15,-3-20-3 0,7 26 3 0,-7-26-2 16,0 0-1-16,23 18 0 0,-23-18 0 0,21-4 4 15,-21 4 4-15,29-22 1 0,-10 3 1 0,1-4 7 16,1-3-7-16,-2 0 6 0,-1-1-7 0,-3 0 5 16,-1 4-7-16,-3-1-25 0,0 7 23 0,-11 17-30 15,15-19 26-15,-15 19 34 0,0 0 2 16,0 0 0-16,0 0-40 0,0 0-8 0,0 0-29 16,5 28 18-16,-5-3 11 0,1 4-18 0,-1-1-10 15,2 3-20-15,-2-4-19 0,13 2-52 16,-13-8-52-16,23 6-104 0,-9 0-261 0,2-4 55 15,17 6 413-15</inkml:trace>
  <inkml:trace contextRef="#ctx0" brushRef="#br0" timeOffset="7689.8116">8935 537 877 0,'0'0'62'0,"-27"-2"-3"0,9 2 11 0,18 0 20 16,-38 8 4-16,20 4-19 0,-9 1-19 0,6 6-13 15,-7-1 2-15,8 0 0 0,-6 2-4 16,8-1-4-16,-3-1-9 0,8-1-8 0,13-17-12 16,-18 20 21-16,18-20-33 0,0 0-18 0,-10 18 16 15,10-18-40-15,0 0 44 0,16 22-1 0,-16-22 2 16,25 7-1-16,-8-3-3 0,3-5 5 0,3 0 0 0,0 2 2 16,1 0 1-16,0 0-1 0,1 0 0 0,-2-1-3 15,-1 2 2-15,-3 0 1 16,-19-2-3-16,28 10 4 0,-28-10 2 0,0 0 7 15,14 23 0-15,-14-23 2 0,-3 20 1 0,3-20 0 16,-11 29-3-16,-1-12 3 0,-3 1-9 0,-2-2-1 16,-1 1-4-16,1-1 4 0,0-4-3 0,17-12 0 15,-24 19-11-15,24-19-15 0,0 0-30 0,0 0-24 16,0 0-33-16,0 0-29 0,0 0-22 0,0 0-30 16,33-22-87-16,3 15-141 0,-16-10 168 15,25 9 252-15</inkml:trace>
  <inkml:trace contextRef="#ctx0" brushRef="#br0" timeOffset="8086.6643">9257 670 1078 0,'-28'-15'200'0,"28"15"-138"0,-18 13-14 0,18-13 5 16,0 0 23-16,-23 8-18 0,23-8-4 0,0 0-19 16,-19 15-12-16,19-15-6 0,-13 18 24 15,13-18-17-15,-13 21-29 0,13-21 14 0,-17 34-40 16,6-11 28-16,6 3 22 0,-1-3-4 0,2-2 1 15,2-1-7-15,2-2 1 0,0-18-9 0,3 28 6 16,-3-28-5-16,10 18-2 0,-10-18 2 0,17 13-1 16,-17-13-1-16,23 5 5 0,-23-5-2 15,29-7-3-15,-10 0 11 0,1-6 0 0,2-2 5 16,2-3-2-16,1-4-6 0,-1-1-11 0,-1-3 3 16,-2 0-4-16,-2-1 8 0,-2 5-6 0,-5 3-19 15,1 2 46-15,-13 17-12 0,15-23 13 0,-15 23 7 16,11-20-33-16,-11 20-1 0,0 0 2 0,0-17 1 15,0 17-1-15,0 0 1 16,0 0 0-16,0 0-5 0,0 0-4 0,0 0-2 16,-8 23 2-16,8-23 6 0,-5 26 32 0,0-9-39 15,0 7-19-15,0-1 10 0,-1 8-40 0,4 1 36 16,-1-3 4-16,5-1-20 0,-4-6-4 0,9 0-17 16,-7-22-16-16,14 31-23 0,-14-31-19 0,24 22-40 15,-24-22-35-15,35 8-38 0,-17-4-80 0,-18-4-82 16,50 5 267-16</inkml:trace>
  <inkml:trace contextRef="#ctx0" brushRef="#br0" timeOffset="8633.5263">9825 635 870 0,'0'0'226'0,"-25"2"-136"0,25-2-26 0,0 0 6 15,-19 27 3-15,19-27-8 0,-18 35 8 16,8-16-42-16,3 4-25 0,-4 6 12 0,5-2-34 15,-5 9 35-15,6-1 7 0,-1-2-7 0,2 0 3 16,-1-4-8-16,4-2 7 0,-1-2-11 0,2-1 4 16,0-2-6-16,1-3 10 0,-1-19-7 0,5 27 2 15,-5-27-7-15,0 0-5 0,0 0-1 0,0 0 4 16,0 0-1-16,0 0 4 0,0 0 0 16,0 0-3-16,17-15 7 0,-12-3-8 15,2-6 4-15,1-4-8 0,1-1 5 0,2-3-10 16,-3 1 8-16,3-2-8 0,-2-1 7 0,-2-1-6 15,2 0 11-15,-4 3 17 0,3 1-11 0,-1 1 12 16,-1 0-15-16,4-1-14 0,0 2 6 0,-2 1 4 16,2 7-2-16,-10 21 0 0,17-25-9 0,-17 25 0 15,0 0-4-15,21-5 9 0,-21 5 4 16,17 4 0-16,-17-4-4 0,18 19-2 0,-18-19-1 16,20 24-1-16,-20-24 10 0,20 28-5 0,-9-11 0 15,0 2-4-15,-1-1-3 0,-2-1-1 0,0 1 4 16,-8-18 24-16,6 29-37 0,-6-29-12 0,-4 32 11 15,-3-10-30-15,-3-1 51 0,-3 2 3 16,-4-2-6-16,0 2 8 0,-4-4-9 0,0 2 9 16,1-4-7-16,-2-2 0 0,1 1-3 15,2-3 1-15,0 1-1 0,2-3 0 0,17-11 2 16,-32 21 4-16,32-21-6 0,-26 17 8 0,26-17-12 16,-18 22 7-16,18-22-4 0,-16 32 5 0,9-14-1 15,-2 2 1-15,2 4-2 0,0 6-27 0,-2 1 30 16,-1 5-27-16,-1 2 24 0,0 2 5 0,-3 4-11 15,-3 1 8-15,-1 4-17 0,-4-5 3 16,3 3-31-16,-4-7-10 0,12 6-38 0,-11-17-42 16,24 14-97-16,-16-20-163 0,14-23-99 0,9 38 230 15</inkml:trace>
  <inkml:trace contextRef="#ctx0" brushRef="#br0" timeOffset="9258.5345">10291 643 1761 0,'-21'3'56'0,"21"-3"-47"16,0 0 8-16,-21 22 2 0,21-22 1 0,-13 27-4 16,13-27-4-16,-14 29-34 0,8-10 16 15,2 4-10-15,-1 9 2 0,1 2 29 16,-1 1-17-16,2-3 9 0,-4 0-5 0,3 0 0 15,-4-1-1-15,1 1 5 0,0-3-9 0,-1-2 10 16,2-2-6-16,1-4 3 0,5-21-3 0,-7 27 1 16,7-27-1-16,0 0 1 0,0 0 3 0,0 0 0 15,0 0-2-15,0 0-2 0,0 0-2 0,0 0-4 16,3-17 2-16,1-2-2 0,3-6 1 16,1-6-7-16,4 1 9 0,-2 0-9 0,2-2 11 15,-1 2-8-15,0-3 6 0,1-1-9 0,0-1 7 16,0-2-8-16,3 5-13 0,-2 3 44 15,2 4-9-15,0 4 17 0,-1 1 5 0,1 2-33 16,-15 18-3-16,23-21 1 0,-23 21 1 0,21-7-2 16,-21 7 3-16,19-3-2 0,-19 3 2 0,19 10 3 15,-19-10-2-15,19 22-1 0,-19-22 5 16,18 28-4-16,-10-11 3 0,-8-17 25 0,14 27-44 16,-9-8-16-16,0 1 4 0,-4 8-34 0,-1 1 42 15,-3-2 11-15,-1-1-4 0,-5 0 8 0,-2-3-3 16,-2 0 10-16,-4-4-3 0,-2 0 6 0,0 1-4 15,-2-3 3-15,-2-1 0 0,1-1 5 0,0-2 4 16,3-1 2-16,1-3-1 0,18-9 3 16,-32 12-11-16,32-12-1 0,-25 6-2 15,25-6 0-15,-21 2-6 0,21-2 3 0,0 0-3 16,-20 5-2-16,20-5 6 0,0 0-1 0,-18 23-4 16,18-23 7-16,-19 35-1 0,7-9-30 0,-3 4 30 15,0 5-29-15,0 4 25 0,-2 5 8 0,-4 6-10 16,0 2 12-16,-1-4-12 0,4-3 11 0,5-5-19 15,4-7-15-15,10 3-28 0,-2-14-25 16,17 8-58-16,-16-30-109 0,30 15-121 0,-3-9-160 16,-4-23 215-16,23 15 313 0</inkml:trace>
  <inkml:trace contextRef="#ctx0" brushRef="#br0" timeOffset="9477.301">10897 221 1621 0,'-21'17'59'0,"1"13"-35"0,-2 7 10 0,0 4 9 16,-3 8-5-16,2 2-4 0,-5 10-13 0,7 4-2 16,3-1-9-16,4 0 26 0,5-6-41 15,3-3-13-15,3-7 2 0,0-2-56 0,6-4 12 16,-4-8-15-16,11 2-87 0,-13-16-77 0,21 4-171 15,-4 4-139-15,-14-28 217 0,33 42 332 16</inkml:trace>
  <inkml:trace contextRef="#ctx0" brushRef="#br0" timeOffset="9977.2826">11059 728 1332 0,'-14'21'243'15,"1"-2"-189"-15,-5 5 4 0,6 4 11 0,-5-6-10 16,6 1-13-16,-2-3-16 0,4 2-10 0,2-4-12 16,3-1 1-16,4-17-8 0,1 24-1 0,-1-24-2 15,13 17 2-15,-13-17-5 16,21 11 8-16,-21-11-5 0,32-1-1 0,-11-3 1 16,2-5-2-16,2-2 2 0,3-3-1 0,3-3 7 15,-2 1-8-15,1-3 6 0,-3-1-5 0,0-1 2 16,-4-2-4-16,-1 0 4 0,-3-1-8 0,-2-2 8 15,0 4 14-15,-1 2-11 0,-1 3 12 0,-15 17-16 16,18-19-7-16,-18 19 10 0,0 0 1 16,0 0 0-16,0 0-2 0,0 0-22 0,-11 27 40 15,0-8-34-15,-1 8-11 0,-1 7 25 0,-1 7-45 16,-2 3 42-16,-3 4-4 0,0 5-26 0,-7 5 17 16,0 6-12-16,-3 2-4 0,0 3 33 0,1 3-24 15,-1 0 8-15,1 0 9 0,4-1-24 16,-2-9 14-16,8-3-7 0,1-9 21 0,2-9 2 15,4-7 16-15,2-12 0 0,1 1 15 16,8-23 4-16,-16 25 5 0,16-25-1 0,0 0-6 16,-18 0-14-16,18 0-10 0,-7-22-4 0,7 22-8 15,-4-40 9-15,4 13-8 0,3-8 5 0,0-2-4 16,3-2 6-16,2-2-7 0,1 1 9 0,1-2-10 16,4-3 8-16,0-5-10 0,4 0 13 0,2-4-12 15,2 4 13-15,1 0 19 0,0 3-26 0,1 1 14 16,3 4-68-16,-8-6-72 0,17 12-160 15,-19 7-293-15,2-2 15 0,15 10 361 16</inkml:trace>
  <inkml:trace contextRef="#ctx0" brushRef="#br0" timeOffset="10602.3136">12161 756 923 0,'7'-19'211'15,"-7"19"-120"-15,8-22-17 0,-8 22-8 0,14-26 24 16,-14 26-15-16,15-20-19 0,-15 20-20 0,0 0-8 15,0 0-2-15,0 0 2 0,18-15-1 0,-18 15 2 16,0 0-8-16,0 0-9 0,0 0 2 16,-2 20-4-16,2-20 6 0,0 25 5 0,0-25 24 15,-4 38-42-15,1-14-13 0,-1 2 7 0,1 8-36 16,0-2 48-16,0 1 5 0,1 1-7 0,0-1 7 16,1 0-12-16,4-2 7 0,-1-3-9 0,4-3 2 15,1-2-3-15,2-3 1 0,1-3-4 0,-10-17 5 16,20 20-7-16,-20-20 7 0,22 7-2 0,-22-7 1 15,22-6 3-15,-22 6 0 16,25-23 4-16,-12 3-7 0,0-9 6 0,3-3-8 16,-3-2 4-16,0 1-6 0,-2-4 9 0,-2 0-13 15,1-1 11-15,-3 0-15 0,1 4 3 0,-1 1 13 16,-1 5-17-16,-1 0 10 0,1 1-21 0,-4-1-19 16,6 0-5-16,-6 10-5 0,-2 18-5 0,12-27-15 15,-12 27-15-15,0 0-45 0,34-17-45 0,-34 17-52 16,30 6-51-16,-5 17-129 0,-16 3 151 15,25-1 259-15</inkml:trace>
  <inkml:trace contextRef="#ctx0" brushRef="#br0" timeOffset="10946.0667">12880 710 1122 0,'0'0'204'0,"-27"18"-111"16,27-18 2-16,-32 7 5 0,32-7-60 0,-28 16 32 15,28-16-70-15,-26 31 38 0,12-12-2 0,-3 1-10 16,4 2 3-16,-4 0-4 0,2 4 1 0,2-2-11 16,3 1 3-16,3-2-12 0,2-2 3 0,4-4-3 15,2 4-3-15,-1-21-1 0,12 31-1 0,-12-31 0 16,22 28 3-16,-22-28-6 0,30 20 3 16,-13-16-1-16,3-1-2 0,-1-4-2 0,1-4 0 15,-1-4 2-15,2-2-2 0,-2-4 6 16,1-5-5-16,-2 1 0 0,-1-4-1 0,-4 1 6 15,1-2-9-15,-4-1 9 0,-2-1-10 0,1 0 3 16,-6-2-11-16,1 1 0 0,-4-1-9 0,0 5-4 16,-4 4 17-16,3 2-14 0,1 17 6 0,-10-20-12 15,10 20-8-15,0 0 0 0,-19-11-4 16,19 11-34-16,0 0 7 0,0 0-67 0,-20 15-5 16,20-15-66-16,5 17-61 0,-5-17-20 0,28 27-136 15,-28-27 314-15,36 27 110 0</inkml:trace>
  <inkml:trace contextRef="#ctx0" brushRef="#br0" timeOffset="11164.8128">13607 295 1447 0,'-19'-7'117'0,"19"7"-84"15,-22-5 21-15,22 5 14 0,-21 5-8 0,21-5-9 16,-20 18-26-16,20-18-9 0,-21 37 8 0,10-6-5 15,-2 1 1-15,3 8-4 0,-3 4-4 16,2 4-4-16,0 4 0 0,3 4 23 0,-1-5-23 16,3-2-32-16,2-4-5 0,-1-4-42 15,7-2 8-15,-1-7 4 0,10-1-31 0,-7-12-22 16,17 3-77-16,-21-22-94 0,19 19-246 0,5-4 27 16,-24-15 437-16</inkml:trace>
  <inkml:trace contextRef="#ctx0" brushRef="#br0" timeOffset="11383.5984">13969 200 1273 0,'0'0'166'16,"-20"8"-80"-16,20-8-16 0,-25 17-10 0,6 6-10 16,4 6-7-16,-5 11-14 15,3 5-3-15,-3-1-3 0,3 7-11 0,-2 5 2 16,0 5-5-16,4 4-11 0,1-3 35 0,2-5-44 15,4-8-10-15,1-2 0 0,4-4-50 0,5-4 30 16,-3-5-18-16,11-4-39 0,-9-11 0 0,14 7-62 16,-15-26-107-16,8 24-118 0,5-5-102 0,-13-19 315 15</inkml:trace>
  <inkml:trace contextRef="#ctx0" brushRef="#br0" timeOffset="11596.0425">13669 597 1647 0,'-22'16'98'16,"22"-16"-59"-16,-18 17-3 15,18-17-5-15,0 0-6 0,-3 21-15 0,3-21-8 16,0 0 2-16,21 24 0 0,-21-24 1 0,35 23-2 16,-9-16-5-16,4-2-8 0,2-4-19 15,9-2-15-15,-2-3-17 0,11-3-12 0,-6 1-25 16,12-1-38-16,-12-3-74 0,11 3-62 0,-11-2-9 15,-1 3-119-15,15 10 113 0,-25-2 287 0</inkml:trace>
  <inkml:trace contextRef="#ctx0" brushRef="#br0" timeOffset="11946.047">14413 566 1254 0,'-24'2'234'0,"24"-2"-139"0,-29 5-17 0,29-5 0 16,-36 10-11-16,19 0-24 0,-6-2-5 0,1 9-14 15,-3 1 5-15,2 4 4 0,-5 3-6 0,1-4 20 16,-2 3-47-16,2 4 0 0,-1 1 0 0,4 5-3 15,1-2 6-15,2-1-3 0,2-5 0 16,4 1 0-16,4-8 0 0,5-1 0 16,6-18 0-16,0 26 0 0,0-26 0 0,12 19 0 15,-12-19 0-15,24 10 0 0,-4-11 0 0,1-6 0 16,4 0 0-16,2-5 0 0,3-4 0 0,1-4 0 16,-1-3 0-16,-1-4 0 0,-2-1 0 0,-3 4 0 0,-2-5 0 15,-2-1 0-15,-4 1 0 0,-3 2-1 16,-3 8-12-16,-10 19 27 0,14-21-14 15,-14 21 0-15,0 0 0 0,0 0 0 0,0 0 0 16,0 0 0-16,0 0 0 0,0 0 0 0,0 0 0 16,-7 19 0-16,7-19 0 0,-13 32-5 0,5-11-29 15,1 3-47-15,6 1 40 0,-3-6-7 0,9 4-13 16,-4-4-4-16,10 1-18 0,-11-20-14 0,23 29-28 16,-23-29-35-16,34 16-68 0,-34-16-65 15,26 11-161-15,9 1 183 0,-35-12 271 0</inkml:trace>
  <inkml:trace contextRef="#ctx0" brushRef="#br0" timeOffset="12427.5017">14765 618 1294 0,'0'0'207'0,"-17"-12"-128"0,17 12-3 16,-32-4 13-16,32 4-14 0,-38 10-15 0,18-2-13 15,-7 5-9-15,3 2-4 0,-3 6-4 0,4-1-12 16,0 5-18-16,3-2 0 0,1-1 0 0,4 5 0 15,3-3-8-15,3 4 16 0,2-4-8 0,5-2 0 16,2-1 0-16,0-21 0 0,9 29 0 0,-9-29 0 16,20 21 0-16,-20-21 0 0,28 15 0 15,-10-14 0-15,3-1 0 0,2-4 0 0,2-5 0 16,0-2 0-16,0-4 0 0,-3-4 0 0,-1-3 0 16,0-2 0-16,-3-1 0 0,-1-2 0 0,-3-2 0 15,2 4 0-15,-4 5 0 0,-1-1 0 0,-11 21 0 16,16-35 0-16,-11 16 0 0,-5 19 0 15,4-21 0-15,-4 21 0 0,0 0 0 0,0 0 0 16,0 0 0-16,-9 17 0 0,3 1 0 16,-5 3 0-16,-3 8 0 0,-5 8 0 0,0 0 0 15,1 13 0-15,-2-3 0 0,2 3 0 0,-4 2 0 16,3 1 0-16,-3 0 0 0,1-1 0 16,3-6 0-16,-1-3-18 0,4-5 17 0,1-2 4 15,3-3-4-15,-1-4 5 0,2-6-6 0,2-3 5 16,-1-3-2-16,9-17 3 0,-12 21 0 0,12-21-1 15,0 0-3-15,0 0 0 16,-19 1 0-16,19-1 0 0,0 0 0 0,-16-24 0 16,16 24 0-16,-10-34 0 0,9 14 0 0,0-3-5 15,3-2-7-15,1-5-11 0,3 0 0 0,1-4 8 16,5-2-40-16,-4-7-4 0,12 6-59 0,-10-9-39 16,20 12-66-16,-17-3-114 0,5 9-200 0,13 12 55 15,-18-4 482-15</inkml:trace>
  <inkml:trace contextRef="#ctx0" brushRef="#br0" timeOffset="12805.6231">14959 758 1568 0,'-28'-1'101'0,"28"1"-57"0,0 0 5 0,0 0 4 16,0 0-11-16,0 0-13 0,0 0-14 0,0 0-4 15,0 0 6-15,17 10 1 0,-17-10 0 0,36-4 0 16,-14 3-8-16,4-3-4 0,3-1 3 0,2 1-8 16,3-4-13-16,-2 1 38 0,-1 2-12 0,1-3-4 15,-5-3-10-15,-3 0 0 0,-5-3 0 0,-19 14 0 16,25-22 0-16,-25 22 0 16,9-26 0-16,-9 26 0 0,-3-32-11 0,-5 14-7 15,8 18-3-15,-28-32 2 0,9 24 3 0,-7 0 6 16,-2 6 12-16,-3 8 8 0,-1 5 1 0,-1 6 15 15,-2 8-1-15,0 3-4 0,-3 3-21 0,0 1 0 16,4-4 0-16,8 4 0 0,3-3 0 0,9 8 0 16,4-6 0-16,7-4 0 0,6-4 0 15,5-5 0-15,5 0 0 0,7-5 0 0,6-3 0 16,10-6 0-16,9-4 0 0,7-5-9 0,15 0-51 16,-3-8-59-16,20 5-155 0,-17-1-375 0,7-2 20 15,4 10 323-15</inkml:trace>
  <inkml:trace contextRef="#ctx0" brushRef="#br0" timeOffset="12946.3352">15751 850 1881 0,'-34'-3'60'0,"10"-10"-62"0,5 3-14 16,2-4-20-16,17 14-37 0,-25-34-66 0,27 8-201 15,-2 26-263-15,-2-24 69 0,2 24 337 0</inkml:trace>
  <inkml:trace contextRef="#ctx0" brushRef="#br0" timeOffset="15813.3548">1223 2119 491 0,'0'0'80'0,"-7"-17"-17"0,7 17-7 15,0 0-4-15,0 0 9 0,-4-17-4 0,4 17 1 16,0 0-8-16,-2-18-6 0,2 18-8 0,0 0-2 16,0 0-4-16,2-21 3 0,-2 21-2 0,0 0 0 15,0 0-5-15,0 0-3 0,0 0-5 0,0 0-4 16,0 0-3-16,0 0-11 0,0 0-4 0,0 0-1 15,0 0 5-15,8 21 11 0,-1 1 8 0,-1-2-1 16,4 10 9-16,-3 4-13 0,3 6 6 16,-1 6-13-16,2 6 4 0,1 4-15 0,1 3 11 15,-1 1-13-15,0 1 14 0,-1 2 4 16,1 0-22-16,0-3 22 0,-1-1-23 0,0-5 5 16,1-5 12-16,3-5-11 0,-1-7 8 0,2-8-7 15,3-5 7-15,0-7-4 0,0-5 2 0,2-5 0 16,-1-4 5-16,-2-8 14 0,2 0 11 0,-20 5 14 15,37-33-4-15,-20 2-3 0,5-6-19 16,0-11-2-16,1-7-16 0,0-7 9 0,3-2-15 16,-2-1-7-16,0 0 23 0,-2 1-23 0,-2 3 23 15,-3 1-2-15,-3 0-15 0,-2 2 15 0,-1-1-15 16,0 3 12-16,-1 3-15 0,1 4-5 0,-4-1-23 16,7 16-29-16,-12-6-37 0,-2 40-51 0,11-35-65 15,-11 35-278-15,21-1 22 16,-21 1 394-16</inkml:trace>
  <inkml:trace contextRef="#ctx0" brushRef="#br0" timeOffset="16294.9517">2284 2763 1183 0,'-22'-23'218'0,"22"23"-139"0,-23 3-18 0,23-3 0 15,-27 7-3-15,27-7-8 0,-31 15-16 0,31-15-9 16,-34 24-7-16,34-24-1 0,-32 28-4 0,32-28-1 16,-25 29-6-16,25-29 1 0,-14 29-6 15,14-29 2-15,-4 24-6 0,4-24 3 0,7 19-4 16,-7-19 1-16,19 17 0 0,-19-17 2 0,30 10-2 16,-12-8 2-16,4-2 1 0,1-2-1 0,2-2 3 15,0-1-2-15,-2 2 2 0,0-1-2 0,-3 2 2 16,-3 0-2-16,-17 2 1 0,19 3 1 15,-19-3-1-15,0 0 0 0,0 0-2 0,4 18 3 16,-4-18-2-16,-6 24 3 0,6-24-3 16,-18 33 2-16,5-16-2 0,0 0 2 0,13-17-6 15,-28 30 0-15,28-30-7 0,-22 23-5 0,22-23-15 16,0 0-17-16,-10 22-47 0,10-22-53 0,0 0-84 16,0 0-222-16,0 0-52 0,17-16 210 0</inkml:trace>
  <inkml:trace contextRef="#ctx0" brushRef="#br0" timeOffset="16921.9834">2541 1818 1083 0,'0'0'272'0,"0"0"-216"0,14-17-39 16,-14 17-10-16,0 0 5 0,0 0 7 0,0 0 1 15,0 0-3-15,22-15-5 0,-22 15-4 0,22-7-3 16,-22 7-1-16,32-10-1 0,-11 4-1 0,0 1-1 16,1 2 0-16,0-1 0 0,-2 2 0 15,1-1-2-15,-3 2 3 0,-18 1-1 0,28-1-1 16,-28 1 2-16,18 5-2 16,-18-5 3-16,0 0 8 0,0 0 8 0,0 0 6 15,2 28 2-15,-2-28-7 0,-19 30-4 0,4-10-5 16,-4 1 8-16,-5 1-3 0,2 1 8 0,-2-2-4 15,3 1-6-15,2-1 28 0,3-2-36 0,16-19 28 16,-22 33-29-16,22-33-5 0,-7 25 0 16,7-25-4-16,3 18 1 0,-3-18 0 0,0 0 1 15,29 20-1-15,-29-20 1 0,37 4 0 0,-12-4-1 16,7-3-8-16,2-4-14 0,6 2-21 0,-4-15-36 16,12 20-67-16,-20-25-174 0,11 12-259 0,0 12 60 15,-16-19 428-15</inkml:trace>
  <inkml:trace contextRef="#ctx0" brushRef="#br0" timeOffset="17403.7554">3902 2332 1184 0,'0'0'176'0,"0"0"-167"16,0 0-17-16,21-16 14 0,2 5 1 15,5-6 4-15,5 1-1 0,3-3 0 0,4 2-7 16,2 1 1-16,0 2-5 0,0 1 3 16,-3-1-14-16,-3 8-26 0,-7-3-36 0,4 11-50 15,-15-9-47-15,8 9-127 0,-2 10-127 0,-24-12 155 16,21 17 270-16</inkml:trace>
  <inkml:trace contextRef="#ctx0" brushRef="#br0" timeOffset="17575.6423">3938 2569 1474 0,'-26'13'196'16,"26"-13"-174"-16,0 0-21 0,0 0-8 15,0 0-2-15,0 0 4 0,18 4 2 0,-18-4 2 16,36-4 2-16,-7-2 0 0,7-5-2 0,10-3-6 16,4-6-21-16,10 3-34 0,-5-13-76 0,20 20-148 15,-3-9-269-15,-8-5 51 0,8 17 416 0</inkml:trace>
  <inkml:trace contextRef="#ctx0" brushRef="#br0" timeOffset="18935.3056">6158 1532 560 0,'0'0'48'0,"-22"-11"-12"0,22 11 12 0,0 0 27 16,-29 4 19-16,29-4-12 0,-23 6-18 0,23-6-26 15,-26 12-21-15,26-12-4 0,-29 22-9 16,29-22 0-16,-35 35 0 0,16-13 10 0,-6 8 7 15,3 7 18-15,-6 2 1 0,4 12 15 16,-5-4-15-16,5 10 9 0,-3 5 7 0,2 5-35 16,2-1 19-16,4 0-33 0,6-7-8 0,6 0 10 15,9-1-16-15,4-4 10 0,6 2-27 0,2-6-3 16,11 6-26-16,-7-10-39 0,16 10-33 0,-8-15-64 16,13 4-111-16,7 3-127 0,-13-24 192 15,21 18 235-15</inkml:trace>
  <inkml:trace contextRef="#ctx0" brushRef="#br0" timeOffset="19497.8016">6538 1853 835 0,'0'0'117'15,"0"0"-36"-15,1-18-23 0,-1 18 11 0,0 0 2 16,0 0-1-16,0 0-19 0,0 0-14 16,0 0-14-16,0 0-8 0,-4 23-6 0,4-23 4 15,-5 32 1-15,3-5 10 0,-3 1 26 0,3 12-34 16,-4 1 27-16,3 6-35 0,-1 1-3 0,3-1 10 16,0 1-14-16,2 1 11 0,0-2-12 0,3-2 9 15,0-4-11-15,2-6 8 0,2-5-8 16,2-3 7-16,1-5-8 0,0-3 5 0,-11-19-5 15,27 28 3-15,-27-28-2 0,28 13 0 0,-28-13 2 16,26-1 0-16,-26 1 5 0,28-18 5 16,-12 0 8-16,1-3-2 0,0-9 5 0,3-4-11 15,-2-6 5-15,3-1-10 0,-3-4 13 0,1 1-10 16,-2-2 10-16,0 2-9 0,-2-2 7 0,-2-2-13 16,0-3 8-16,-1-1-3 0,1-1-26 0,-1 1 24 15,2 1-24-15,-3 1 12 0,1 1 4 16,-3 4-14-16,1 8-2 0,-3 6-14 0,2 13-3 15,-9 18-12-15,8-18-19 0,-8 18-35 0,0 0-73 16,0 0-109-16,0 0-234 0,0 0 35 0,0 21 456 16</inkml:trace>
  <inkml:trace contextRef="#ctx0" brushRef="#br0" timeOffset="20638.5516">7137 2454 603 0,'0'0'91'0,"5"-21"-14"0,-5 21 0 0,0 0 11 0,9-25 9 0,-9 25-1 31,0 0-14-31,0 0-17 0,0 0-18 0,0 0-14 16,0 0-12-16,0 0-5 0,0 0-3 0,0 0 0 15,0 0-2-15,0 0 5 0,0 0 3 0,0 0 6 16,-3 20 0-16,3-20 1 0,-8 25-6 0,4-8 5 16,-3-1-6-16,1 6 4 0,-3 0-5 0,2 2 2 0,-4 2-6 0,1 0-10 15,-3 1 29-15,2 1-30 0,-4-4 28 0,5 1-15 16,2-4-7-16,1-3 3 0,7-18-6 0,-10 28 1 16,10-28-4-16,-1 17 0 0,1-17-1 0,0 0-2 15,0 0-1-15,0 0 0 0,17 14 0 0,-17-14 1 16,20-2 0-16,-20 2-2 0,33-11 1 0,-15 0-17 15,6 3-16-15,-5-9-30 0,10 11-36 16,-12-16-53-16,19 21-107 0,-19-9-266 0,3-5 8 16,9 18 389-16</inkml:trace>
  <inkml:trace contextRef="#ctx0" brushRef="#br0" timeOffset="21063.8434">7635 2287 1673 0,'0'0'75'0,"0"0"-60"0,0 0-15 0,0 0 2 16,0 0 8-16,0 0 9 0,0 0-1 0,0 0-3 16,0 0-7-16,23-12-3 0,-23 12-4 15,35-7 0-15,-12 2-2 0,1-1 0 16,3 0-5-16,4 1-8 0,-3-4-11 0,6 3-17 16,-4-5-21-16,9 10-31 0,-12-15-55 0,19 21-94 15,-22-12-188-15,5-1-78 0,9 14 246 0</inkml:trace>
  <inkml:trace contextRef="#ctx0" brushRef="#br0" timeOffset="23601.8091">8437 1623 864 0,'4'-19'169'0,"-4"19"-135"0,-4-20-19 16,4 20-3-16,1-23 13 0,-1 23 9 16,7-21 12-16,-7 21-3 0,0 0-9 0,10-20-9 15,-10 20-6-15,0 0-7 0,0 0-3 0,0 0-2 16,0 0-6-16,0 0 2 0,0 0 6 0,0 0 7 15,10 26 1-15,-4-6 4 0,-1 3-8 0,2 9 6 16,0 5-8-16,-1 7 8 0,-2 4-13 16,4 4 8-16,-3 2-13 0,-1 2 12 0,1 6 24 15,0-1-28-15,-1-1 26 0,0-2-27 0,-1-11-12 16,1-2 9-16,1-3-8 0,1-2 8 0,1-6-8 16,2-4 6-16,0-8-6 0,1-4 4 0,-10-18-4 15,23 25 5-15,-23-25-3 0,22 14 3 0,-22-14-1 16,18 0 3-16,-18 0 10 15,21-16 1-15,-10-1 4 0,3-4-6 0,1-5-4 16,3-9-9-16,1-5 6 0,-1-3-10 0,0-1 11 16,-1-1-10-16,-1 1 11 0,0-5-6 0,-2 0 11 15,1 0-9-15,-2-2-31 0,3 3 26 0,-3-3-30 16,1 1 25-16,-2-3 12 0,0 5-13 0,-1 3 4 16,-2 5-15-16,0 13 0 0,-3 4-15 0,-6 23-9 15,10-23-19-15,-10 23-33 0,0 0-52 16,18 7-82-16,-18-7-160 0,0 19-73 0,14 12 311 15</inkml:trace>
  <inkml:trace contextRef="#ctx0" brushRef="#br0" timeOffset="24164.332">9349 2409 421 0,'0'-17'156'0,"0"17"-91"0,0 0-12 16,0 0 11-16,0-18 25 0,0 18 11 0,0 0-4 15,9-23-11-15,-9 23-17 0,5-22-7 0,-5 22-5 16,5-26-6-16,-5 9-3 0,0 17-6 15,0-24 1-15,0 24-6 0,-4-23 1 0,4 23-4 16,-7-21-3-16,7 21-4 0,0 0-4 16,-19-19-3-16,19 19-1 0,-19-10-4 0,19 10-1 15,-24-4-2-15,24 4-2 0,-31 5 2 0,13 0-1 16,1 2 3-16,-1 3-1 0,-1 2 2 0,0 4-1 16,0 3 3-16,-2 2-6 0,3 5 2 0,-2 2-8 15,3 2 4-15,0-1-4 0,5-2 4 0,1-2-5 16,2-2 5-16,5 0-7 0,1-2 3 15,4-1-6-15,3-1 2 0,-4-19-3 0,16 31 3 16,-16-31-4-16,28 22 4 0,-9-14-4 16,3-2-15-16,2-1 7 0,2-4-10 0,4-2-13 15,0-6 3-15,6 2-46 0,-8-16-56 0,18 20-170 16,-7-16-286-16,-7-6 62 0,8 12 383 0</inkml:trace>
  <inkml:trace contextRef="#ctx0" brushRef="#br0" timeOffset="24976.872">9736 1500 418 0,'7'-25'47'15,"-7"25"-19"-15,0 0 10 0,-6-19 30 0,6 19 19 16,0 0 23-16,0 0-9 0,-17-19-7 0,17 19-13 16,0 0-10-16,0 0 0 0,-20-11-5 0,20 11-6 15,0 0-5-15,0 0-5 0,-20-4-5 0,20 4-4 16,0 0-8-16,0 0-8 0,0 0-9 0,0 0-5 16,0 0-5-16,0 0-4 0,0 0-3 15,0 0-1-15,0 0-1 0,-5 18 3 16,5-18 1-16,16 26 3 0,-4-8-5 0,5 2 3 15,3 3-5-15,4 0 5 0,4 3-3 0,0 0 6 16,1 8-6-16,-1 1 7 0,-2 4-7 0,-2 2 8 16,-5-1-9-16,-4 1 9 0,-6 5-7 0,-6 1 3 15,-4 7 29-15,-6 4-27 0,-4 0 22 0,-6 2-19 16,-4-2-14-16,-5 3 12 0,-1-1-12 16,-3 1 12-16,-1-3-13 0,-1-3 14 0,-1-4 6 15,3-6-25-15,3-7 20 0,2-6-37 0,8-4-4 16,-2-11-20-16,14 3-41 0,5-20-65 15,0 0-103-15,-7 20-253 0,7-20 12 0,21-11 425 16</inkml:trace>
  <inkml:trace contextRef="#ctx0" brushRef="#br0" timeOffset="25577.9524">10325 1538 1444 0,'-40'-21'128'0,"40"21"-111"16,0 0-15-16,0 0 4 0,0 0 9 0,0 0 4 16,0 0-1-16,0 0-7 0,20-22-7 0,-20 22-2 15,26-11 1-15,-26 11-2 0,33-11 4 16,-15 7-1-16,-1 1-2 0,0 2 1 0,-17 1 0 16,30-3-3-16,-30 3 0 0,22 3 1 0,-22-3-1 15,0 0 4-15,17 12-2 0,-17-12 1 16,0 0 1-16,5 29 1 0,-5-29 4 0,-6 32 2 15,-1-11-5-15,-2 2 5 0,-2 2-9 0,-2 4 8 16,-2 0-4-16,2-1 7 0,-1-2-5 0,2-5 1 16,4-3-6-16,1-1 1 0,7-17-6 0,-7 26 5 15,7-26-5-15,-1 17 0 0,1-17-2 0,0 0 2 16,0 0 0-16,18 19-1 0,-18-19-1 0,24-1-11 16,-6-2-11-16,1-7-21 0,12 5-46 15,-9-21-81-15,23 19-191 0,-8-7-208 0,-4-8 87 16,12 19 486-16</inkml:trace>
  <inkml:trace contextRef="#ctx0" brushRef="#br0" timeOffset="26494.0167">11420 1832 1109 0,'0'0'53'0,"0"0"-43"0,0 0-7 16,0 0 20-16,-13 20 12 0,14-1 9 0,-6-1-8 0,5 7-2 0,-3 0 11 15,1 2-38-15,-2 9 30 0,0-1-39 0,-2 1 2 16,0 1 6-16,-1-3-10 0,-2 0 0 0,2 1-23 15,-5-3-10-15,7 6-42 0,-7-11-26 0,12 9-46 16,-11-14-36-16,13 1-64 0,3 8-135 16,-5-31 178-16,10 28 208 0</inkml:trace>
  <inkml:trace contextRef="#ctx0" brushRef="#br0" timeOffset="26681.5604">11268 2167 1262 0,'-20'0'265'0,"-5"-9"-188"0,25 9-8 0,-25-7-8 16,25 7-3-16,0 0-11 0,0 0-17 0,0 0-17 16,0 0-12-16,0 0-8 0,0 0 0 0,0 0 2 15,0 0 2-15,27-9-1 0,-1 4-11 0,8 0-14 16,5-7-23-16,14 5-33 0,-8-21-63 0,21 24-142 16,-11-17-263-16,0-7 7 0,7 19 408 15</inkml:trace>
  <inkml:trace contextRef="#ctx0" brushRef="#br0" timeOffset="27928.8932">12988 1465 1534 0,'0'0'31'0,"0"0"-30"15,0 0-7-15,0 0 3 0,0 0 13 16,0 0 11-16,0 0 5 0,0 0 4 16,23 2-9-16,-6-1-4 0,1-1-2 0,5 0-5 15,-1 0-3-15,1 1-1 0,-3 1-4 0,1 0-1 16,-21-2 1-16,29 5-1 0,-29-5-1 0,0 0-1 16,19 8 2-16,-19-8 2 0,0 0-1 0,-1 21 3 15,1-21-2-15,-12 25 2 0,12-25-3 0,-26 33 6 16,9-15 2-16,0 1 7 0,-2 0-1 15,2 4 1-15,1-4-6 0,3 3 0 0,0-3-2 16,13-19-2-16,-14 28-2 0,14-28-4 0,-1 23-6 16,1-23 5-16,13 20-6 0,-13-20 6 0,24 16-3 15,-7-10 1-15,5-1-1 0,6-4-8 16,5-1-18-16,2-7-29 0,14 9-79 0,-19-22-137 0,24 11-303 16,-8 6-4-16,-9-12 410 0</inkml:trace>
  <inkml:trace contextRef="#ctx0" brushRef="#br0" timeOffset="31821.9179">12093 1710 737 0,'0'0'70'16,"-6"-29"-5"-16,6 29-2 0,-1-27 13 0,1 27 11 16,0-24-13-16,0 24 1 0,-2-18-12 15,2 18-11-15,0 0-7 0,2-17-15 16,-2 17-4-16,0 0-5 0,0 0 1 0,0 0-3 16,0-17-5-16,0 17-2 0,0 0-3 0,0 0-3 15,0 0-4-15,0 0-1 0,0 0-3 0,7 24 6 16,-7-24-1-16,11 35 4 0,-3-4-5 0,1 1 4 15,1 6-8-15,-2 4 10 0,-1-2-10 0,-1 1 11 16,-1 2 17-16,-1-4-31 0,0 5 32 0,-1 0-30 16,1-3 3-16,0 0 8 0,-1-9-10 15,1 0 8-15,-2-4-9 0,3-3 8 0,1-4-7 16,-6-21 5-16,15 27-1 0,-15-27 1 0,0 0 0 16,21 14 3-16,-21-14 5 0,0 0 6 0,0 0 7 15,23-22-3-15,-15 4-1 0,3-4-8 16,2-7 2-16,2-6-10 0,2-5 8 0,0-8-12 15,0-2-16-15,0 2 28 0,-2-2-26 0,-1 4 29 16,-3 0-4-16,0 1-11 0,-5-3 8 16,-1 2-13-16,-1 1 8 0,-1 4-7 0,0 10 3 15,-1 5-11-15,1 8 2 0,-3 18-14 0,1-19-3 16,-1 19-8-16,0 0-22 0,0 0-32 0,0 0-45 16,0 0-45-16,10 24-65 0,-10-24-112 0,-1 30-92 15,16 4 244-15</inkml:trace>
  <inkml:trace contextRef="#ctx0" brushRef="#br0" timeOffset="32525.0525">12649 2230 1170 0,'0'0'60'0,"0"0"-27"0,0 0 13 0,0 0 19 16,0 0 1-16,0 0-22 0,0 0-19 0,0 0-20 16,-11 18 2-16,11-18 3 0,-8 35 11 15,4-14-2-15,0 5 2 0,-1-1-1 0,3 4 2 16,-3-5-6-16,1 4 5 0,-1-2-11 0,2 0 2 15,-1-1-6-15,1-2 7 0,0-4-11 0,0 1 5 16,3-20-3-16,-2 29 2 0,2-29-3 0,1 18-16 16,-1-18 32-16,0 0-38 0,0 0 35 0,0 0-17 15,0 0 1-15,0 0 0 0,0 0-16 16,0 0 37-16,0 0-32 0,0 0 36 0,12-24-17 16,-9 7-5-16,-1-5 2 0,2-1-6 15,0 0 5-15,-1-1-7 0,1 1 6 0,-1 0-4 16,1-1 4-16,2-2-6 0,0-1 6 0,0-4-7 15,3 3 6-15,1 1-5 0,1 2 4 0,2 4-4 16,3 3 4-16,-16 18-5 0,29-28 3 0,-29 28-2 16,32-20 2-16,-32 20-2 0,29-9-6 15,-29 9-5-15,26-3-3 0,-26 3-4 0,24 6 3 16,-24-6 1-16,17 12-3 0,-17-12 2 0,0 0-3 16,15 26 4-16,-15-26-4 0,7 20 1 0,-7-20-7 15,-2 27 1-15,1-10-2 0,1-17 6 0,-11 31 3 16,11-31 10-16,-19 33 0 0,19-33 5 0,-27 33-3 15,27-33 3-15,-29 31-1 0,12-16 7 16,17-15 0-16,-32 24 10 0,32-24 4 16,-28 19 10-16,28-19 5 0,-19 10 4 0,19-10 1 15,0 0 1-15,0 0-4 0,0 0-7 0,0 0-8 16,0 0-7-16,0 0-3 0,0 0 5 0,0 0 7 16,0 0 6-16,0 0 6 0,9 17-1 0,-9-17-3 15,17 9-2-15,-17-9-3 0,22 14-4 0,-22-14-4 16,27 17-4-16,-27-17-6 0,26 17 1 15,-26-17-6-15,26 20 1 0,-26-20-3 0,31 21 0 16,-31-21-11-16,29 18-8 0,-29-18-20 0,24 17-31 16,-6-1-21-16,-18-16-74 0,35 20-188 15,-35-20-207-15,26 12 21 0,-7 4 477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9T23:48:24.504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2374 509 510 0,'6'-24'150'0,"-6"24"-129"15,0 0-27-15,8-22-7 0,-8 22 1 16,0 0 2-16,0 0 5 0,0 0-5 16,0 0 2-16,0 0 10 0,0 0 9 0,0 0 8 15,3 34 12-15,-5-9 5 0,0 15 17 0,-2 1 22 16,3 13 23-16,-4 9-25 0,2-1-17 0,-2 17-9 16,1-5-24-16,-3 9 7 0,4 3 12 0,-2 8-7 15,4 2-20-15,-1 2 10 0,5-1-17 0,0 4-7 16,3 3 19-16,2 5 2 0,2 2-17 0,1 1 13 15,2 5-13-15,0 5-15 0,-2 6 29 16,-2 7-5-16,-2 2-5 0,-4 4 4 0,-2 6-6 16,-4 4-1-16,-1 4 2 0,-3 4 6 0,0 2 8 15,-5-3 4-15,4 3 3 0,-3-8-1 16,3-1-5-16,-1-11-6 0,3-5-13 0,1-19 2 16,2-12-14-16,5-18-6 0,1-18 7 0,5-12-33 15,-2-22-14-15,11-4-57 0,-17-31-62 0,32 11-108 16,-9-18-229-16,-8-28 107 0,13 12 403 15</inkml:trace>
  <inkml:trace contextRef="#ctx0" brushRef="#br0" timeOffset="1171.9366">2098 2737 739 0,'0'0'69'0,"0"0"-48"15,0 0-29-15,0 0-4 0,0 0 6 0,0 0 12 16,0 0 11-16,16 9-2 0,-16-9 0 0,17 8-5 16,-17-8-6-16,24 9-3 0,-10-3-1 15,2 1 2-15,2-3-1 0,1 4 1 0,4-1-2 16,0 1 0-16,4 0-1 0,2 0 3 0,0-1-1 31,6 2 1-31,-1-3 3 0,3 1 3 0,5-1 1 0,1-1 2 0,5-1 2 0,3-1 3 31,3-3 5-31,6 0 1 0,0-2-5 0,7-1-6 16,4 0-5-16,3-3-3 0,6 0-2 0,3-2-2 0,5-1 1 0,4 0-1 0,4 1 1 16,4-2-2-16,5 3 3 0,3-2-2 0,5 2 1 15,0 0 0-15,6 1 2 0,3-1-2 0,2 1 1 16,5-1-2-16,0 1-2 0,3 2-1 0,3 0 1 15,3-2-1-15,2 1 0 0,5 0 1 0,2-1 3 16,4 1 5-16,1 1 9 0,2-1 3 0,6-1 3 16,2 0-3-16,1-2-3 0,2 3-6 15,2-2-2-15,3 2 13 0,6-1-16 0,3 0 15 16,5-1-16-16,-1 0-2 0,2 2 1 16,1-1-2-16,4 2 1 0,4 1 0 0,-2 0 0 15,2 2 1-15,0 0 1 0,1 1 4 0,4 1 2 16,1 0 0-16,4 2 6 0,0 0 0 0,-1-2 9 15,3 4 7-15,-7-5 1 0,4 3 2 0,3-6-4 16,5 1-4-16,5-5-23 0,5-2 12 31,7-3-20-31,2-1 15 0,0-3 2 0,2 2-4 16,-3-5 2-16,4 2-4 0,2-2 4 0,4 0-4 0,0-3 3 0,4 1-6 0,-5 1 5 0,-2-2-7 16,0 3 6-16,-4-2-4 0,1 3 1 0,1 0-2 15,-1 1 1-15,-2 3-4 0,-5 1 4 16,-4 6-3-16,-8 0-1 0,-4 3 0 0,-7 3 0 15,-5 1-1-15,-8 4 3 0,-5-1-2 16,-6 2-14-16,-6-2-12 0,-4 5-26 0,-12-8-31 16,-3 13-60-16,-18-13-146 0,-10-2-152 0,1 12 55 15,-23-26 388-15</inkml:trace>
  <inkml:trace contextRef="#ctx0" brushRef="#br0" timeOffset="2637.7992">1263 1231 612 0,'0'0'107'0,"0"0"11"0,15 0 15 0,-15 0-48 0,0 0-4 16,0 0-15-16,0 0-13 15,0 0-16-15,0 0-34 0,0 0 6 0,0 0-29 16,0 0 16-16,0 0 2 0,1 22 5 0,-1-22 15 16,7 28 7-16,0-7 10 0,-5 6-4 0,5 7 1 15,-4 3-12-15,2 7 8 0,-2 0-14 0,1 6 10 16,-2 6-19-16,0 2 9 0,-2 2-17 0,0 1 12 16,-1-2-15-16,0-3 4 0,-2 2 28 15,1-4-29-15,-1-4 29 0,0-5-33 0,4-9-20 16,-2-8-7-16,6-3-32 0,-5-25-21 0,9 23-48 15,-9-23-50-15,0 0-97 0,25-8-155 16,-23-21 124-16,16 13 313 0</inkml:trace>
  <inkml:trace contextRef="#ctx0" brushRef="#br0" timeOffset="2876.317">1080 1362 1286 0,'0'0'49'0,"0"0"-34"0,0 0-7 0,0 0 8 15,0 0 20-15,0 0 13 0,21 5 3 16,-1-5-8-16,0-6-11 0,8 1-8 16,3-5-10-16,6-1-6 0,2-2-2 0,2-2-9 15,2 0 6-15,-3 0-7 0,1 2 5 0,-3 2-7 16,0 1-9-16,-4 1 9 0,-1 6-44 0,-7-2-5 15,4 13-95-15,-15-10-128 0,-1 14-257 0,3 13 39 16,-16-5 433-16</inkml:trace>
  <inkml:trace contextRef="#ctx0" brushRef="#br0" timeOffset="3106.3745">1153 2158 1716 0,'-16'6'25'16,"16"-6"-32"-16,0 0-6 0,0 0 8 0,0 0 14 16,20-10 10-16,-4 5 7 0,4-6 0 0,8-1-8 15,5-6 0-15,5-6-9 0,5-6-2 0,1-3-9 16,2 0-28-16,-3 1 14 0,3 6-53 0,-4-3 11 16,4 12-47-16,-11-14-76 0,15 23-155 0,-11-7-227 15,-5-3 76-15,7 20 487 0</inkml:trace>
  <inkml:trace contextRef="#ctx0" brushRef="#br0" timeOffset="7793.8349">2508 3022 333 0,'0'0'125'0,"0"0"-79"15,0 0 0-15,0 0 5 16,0 0 12-16,0 0 8 0,0 0 2 0,0 0-8 16,0 0-9-16,0 0-9 0,0 0-5 0,0 0-4 15,0 0 1-15,0 0-1 0,0 0 1 0,0 0 0 16,0 0 1-16,0 0-3 0,0 0-2 0,0 0-6 16,0 0-8-16,0 0-5 0,0 0-6 0,0 0-3 15,0 0-1-15,0 0-2 0,0 0-2 16,0 0 0-16,-1-20-2 0,1 20 2 0,5-20-1 15,-5 20 2-15,8-26-1 0,-8 26 1 0,11-32-3 16,-4 15 4-16,0 0-5 0,-1 0 6 0,-6 17-1 16,14-31 4-16,-14 31-1 0,15-30 5 15,-15 30-4-15,13-29 2 0,-13 29-5 0,14-29 0 16,-14 29-3-16,15-28 1 0,-15 28-3 0,13-28 2 16,-13 28-5-16,13-30 5 0,-13 30 11 15,15-32-11-15,-15 32 13 0,17-32-34 0,-8 15 18 16,1-1-19-16,0-2 19 0,1 1 5 0,1-2-4 15,0 0 7-15,1-2-4 0,1-1 7 0,0-1-6 16,2 0 6-16,-1 0-7 0,1 0 4 0,0 0-6 16,0 1 4-16,-1 1-7 0,-1 2 5 0,0 4-4 15,-14 17 3-15,23-30-4 0,-23 30 4 0,22-27-4 16,-22 27 4-16,22-23-3 0,-22 23 3 16,21-19-3-16,-21 19 1 0,22-22-1 15,-22 22 1-15,25-23-2 0,-10 12 4 0,0-2-4 16,2 0 5-16,0-5-4 0,0 0 2 0,2 1-2 15,-1-1 1-15,2 4 2 0,0 2-37 0,1 0 37 16,-1 0-38-16,1 0 34 0,-1 2 3 0,1-1-4 16,1 3 5-16,0 1-4 0,0-1 3 15,0 1-2-15,-1 1 1 0,-1 0-1 0,1 1 1 16,0-1-2-16,1 2 2 0,1-3-1 0,1 1 1 16,1 0-1-16,1-2 6 0,0 0-3 0,1 1 3 15,-1 1-3-15,1-1 0 0,1 0-3 0,-1 1 1 16,0-1-1-16,1 3-1 0,-1-1 1 0,1 1 1 15,-1 2-1-15,0 1 2 0,-2-1-2 16,0 2 0-16,-1 2 0 0,1-2-2 16,-2 3 1-16,0 1 0 0,-1 1 2 0,-1 1-1 15,1 1 2-15,-2 1 4 0,2 2 3 0,0 0-4 16,0-1 4-16,0 1-9 0,1 0 2 0,0-2-1 16,-1 2 1-16,1 0-2 0,0-2 1 0,2 2 0 15,1-2 1-15,-2 1-2 0,1 0 3 0,-1 1-5 16,-2 1 4-16,2 0 25 0,-1 0-25 0,-1 0 25 15,1-1-38-15,-1 3 9 0,-1 0-9 16,0 6 10-16,0 1 5 0,0-1-5 0,-1 1 7 16,-1-3-7-16,0 0 4 0,-1 1-4 0,0 1 3 15,0-1-3-15,0 2 5 0,-2 0-4 16,1-1 3-16,0 0-3 0,1 1 4 0,1 0-5 16,0 1 5-16,-1-1-5 0,1 0 4 0,-1-1-4 15,0 0 3-15,1 0-3 0,0 0 4 16,0 0-4-16,1 1 5 0,0 0-6 0,0 1 5 15,-1-1-5-15,-1 1 5 0,0 1-5 0,0-1 5 16,1 1 15-16,-1 0-32 0,0 1 32 0,-1 0-32 16,0 1 11-16,-1 1 6 0,0 0-6 0,0 0 7 15,-1-1-5-15,0 0 5 0,0 1-6 0,0 0 7 16,0-1-7-16,1 0 7 0,0-1-7 0,1 0 6 16,-1 0-6-16,2-2 5 15,-1-2-4-15,0 1 4 0,1-1-5 0,0-1 6 16,2 1-5-16,-1 0 3 0,1-1-4 0,0 0 5 15,0 0-5-15,-1 1 5 0,2 1-3 0,-1 0 4 16,1 0 14-16,0-1-32 0,-1 0 31 0,0 2-31 16,0-2 13-16,0 2 5 0,0-1-5 0,-1 0 3 15,1 0-3-15,0 0 5 0,1-1-5 0,0 0 4 16,-1-1-5-16,2 1 5 0,-3-1-5 16,1-1 4-16,0 0-4 0,1-2 5 0,0 1-4 15,0-1 5-15,1-1-4 0,-1 1 3 0,2-1-3 16,-1 1 3-16,1-3-4 0,0 1 4 0,-2 1-4 15,1 0 4-15,1 1-3 0,-1 0 3 16,0 0-3-16,0-1 1 0,0 1-1 0,1-2 2 16,0 1-4-16,1 0 4 0,-1-2-4 15,0 0 4-15,-1-1 15 0,0 1-16 0,1-3 18 16,0 1-35-16,2-3 16 0,-1 1-16 0,2-2 17 16,0 0 0-16,0 0 0 0,1-3 0 0,0 2 0 15,2 0 0-15,-2-1 0 0,0 1 2 0,0 1-2 16,1-3 1-16,0 3-1 0,0-1 1 0,0-1-2 15,0 2 2-15,-1-1-1 0,0 0 0 0,0 1-1 16,0-2 1-16,0 0-2 0,0-2 2 16,1 2-1-16,0-3 1 0,1-1 0 0,0 0 0 15,1-2 1-15,1-1-2 0,1-1 2 16,0-2 0-16,1 0 0 0,0-2-2 0,1 0 3 16,-1-1-3-16,1 0 2 0,-1-1-2 0,0 0 3 15,1-1-3-15,0 3 2 0,0-3 15 0,-1 1-36 16,1 1 35-16,-1-2-33 0,-1 1 18 0,0 2 2 15,0-4-2-15,0 1 1 0,-2 0-3 16,0-2 4-16,0 0-3 0,-1 0 4 0,-1-1-4 16,0-1 4-16,0-1-4 0,0 1 3 0,-2-2-4 15,1-1 6-15,-1-1-4 0,1 0 5 0,0-1-5 16,0-2 3-16,0-1-5 0,-1 0 5 0,1-3-7 16,-1 2 7-16,2-1-6 0,-1 1 6 0,-1-3-7 15,0 2 7-15,0-2-5 16,0-1 4-16,-1 2-5 0,2-1 5 0,-2 2 12 15,0-1-31-15,-1 2 32 0,0 0-31 0,1-2 13 16,-2 3 6-16,1-2-5 0,-1 1 6 0,0 1-7 16,-1-1 6-16,-1 1-7 0,0 0 7 0,0-1-7 15,0-1 7-15,0 0-6 0,-1 1 6 0,2 0-6 16,-3-1 6-16,1 1-5 0,0-1 5 0,-1 1-5 16,1-2 4-16,0 2-5 0,-1 0 6 15,1 1-6-15,1 0 5 0,-1 1 14 0,1 2-31 16,0 0 33-16,-1 1-32 0,0 0 13 15,-1-1 4-15,0 1-6 0,1-1 5 0,0 1-3 0,-1 1 4 16,0-1-5-16,-1 1 5 0,1-1-5 16,2 2 3-16,-1-1-3 0,0-1 4 0,0 0-4 15,1-2 5-15,0 0-6 0,0 1 5 0,0-1-4 16,2 1 3-16,0-1-3 0,2 2 3 16,0-2-5-16,0 1 7 0,1 0-7 0,1-1 7 15,1 1-5-15,1 1 5 0,0-5-5 0,-1 1 4 16,0 0-6-16,0 1 5 0,-1 6 10 0,1 1-38 15,-1-1 39-15,0 0-38 0,0 0 23 0,-3 2 5 16,0 1-4-16,0-1 3 0,1 1-4 0,-1 1 5 16,0-1-5-16,-1-1 3 0,1 3-4 15,1-2 2-15,0 1-3 0,0-1 4 16,0 1-2-16,0 0 3 0,0-1-2 0,1 1 3 16,0-1-4-16,0 2 4 0,1-3-5 0,1 2 4 15,-1-1-3-15,-1 0 3 0,0 5-2 0,-1-1 1 16,0 1-1-16,2 3 2 0,-1 0 1 0,0-1-1 15,-1 4 0-15,2-1-4 0,-1 1 0 0,1-1 1 16,1 1 0-16,-1 1 3 0,-1 1 0 16,0 0 0-16,1 0 1 0,2 1 1 0,-1 0-1 15,0 0 2-15,1 1-3 0,-2-2 0 0,0 1 2 16,2-1-1-16,-1 2 2 0,2-1-2 0,-1 1 0 16,2-1 1-16,0 0 0 0,-1 0 0 0,3-1 1 15,-3 1-1-15,2 1-1 0,1-1 0 16,0 1 1-16,0 1-2 0,2 0 2 0,-3 2 0 15,1 0 0-15,-2 0-1 0,0 2 1 16,0 3-2-16,0-3 2 0,0 4-3 0,0-1 1 16,-2-1-2-16,0 3 3 0,-1-1-1 0,0 1 3 15,0-1-3-15,-1 3 2 0,0-2-1 0,0 1 2 16,1-1-3-16,-2 0 2 0,-1 3-2 0,-1-2 2 16,-1 3-2-16,1 1 5 0,1-2-6 0,0 0 4 15,-1 1-4-15,2-1 4 0,0 2 30 16,0 0-37-16,0-1 36 0,0 1-36 0,-1 3 3 15,0 2 5-15,1 0-5 0,-1 1 6 16,1-5-6-16,-1 0 4 0,2 0-4 0,-1-1 5 16,0 3-5-16,-1-2 5 0,0-1-4 0,0 1 4 15,-1 0-4-15,0 0 3 0,1 1-4 0,-2 2 4 16,1 0-4-16,1 0 3 0,-1 1-5 0,1-1 5 16,-1-1-5-16,1 1 7 0,-1-1-6 15,-1 1 5-15,2-1-6 0,-2 1 5 0,0 0-3 16,0 0 4-16,0 0-3 0,-1 2 4 0,0-3 18 15,-1 0-33-15,-2 0 33 0,1 1-33 0,-1-2 11 16,0 3 5-16,1-3-5 0,0 2 6 0,-1-1-7 16,1 1 6-16,-1 0-5 0,0-2 4 0,0 0-4 15,1-1 2-15,-1 2-5 0,2-1 5 16,-2-1-3-16,1 0 4 0,-1-1-2 16,1 0 2-16,-1 0-2 0,1 0 2 0,1-1-5 15,0 1 4-15,0-3-4 0,-1 2 4 0,0 1-3 31,0-1 3-31,-2-1-3 0,2 1 2 0,-1-3-2 16,0 1 3-16,0 0-2 0,0 0 2 0,0-1-2 16,1-1 2-16,-1 0-3 0,1 0 4 0,1-1 19 15,0 0-36-15,1-1 35 0,1-1-35 16,-1 1 14-16,0 0 4 0,1 0-1 0,-1 0 0 16,0 0-2-16,1 1-1 0,1-2-1 0,0 1 3 15,-1 0-3-15,0-1 4 0,0 2-4 0,-1 0 3 16,0-1-2-16,0 1 3 0,0-2-1 0,-1 1 3 15,0-1-1-15,1-1 3 0,-1-1-5 0,1 1 4 16,1-1-2-16,2 0-1 0,0-1 0 0,0 0-1 16,0 0-2-16,1-1 3 0,1 0-4 15,-1-2 2-15,2 1 0 0,0 0-2 0,-1-2 3 16,0 1-1-16,1-1-1 0,-1-1 0 0,0 0 0 16,1-1 0-16,0 0 0 0,1-1 1 15,1 0 0-15,1-1-1 0,-1-1 2 0,2 0 0 16,-1-2-1-16,1 1-1 0,1-2 1 0,1 1-2 15,3-2 3-15,-2 0-2 0,0-1 1 16,0 1-1-16,0 0 0 0,-1-2 0 0,1 2 1 16,-1 0-1-16,1-3 1 0,1 1-1 0,-1-2 1 15,2 0-1-15,-3 0 1 0,1 0-2 0,2-1 2 16,0 0-2-16,-1-1 2 0,0-2-2 0,-1 1 3 16,-2-3-4-16,0 0-14 0,0 0 30 0,1-1-32 15,0-2 30-15,0 1-10 0,1-3-6 0,-1 0 7 16,-1-1-2-16,0 0 3 0,0-1-7 15,0-1 6-15,0 1-7 0,-3-1 6 0,-1 0-4 16,0-2 6-16,-1 1-6 0,0-1 5 0,-1 2-5 16,-1-1 4-16,-1 1-4 0,-1 0 4 0,1-2-6 15,-2 0 6-15,1 1-5 0,0-1 7 0,0 1-8 16,-1-1-14-16,0 2 29 0,-2-2-31 0,2 3 33 16,-1-3-9-16,0 1-7 0,0 0 6 15,-1 0-5-15,1-1 6 0,-1 0-7 0,1 1 8 16,0-2-8-16,1-1 5 0,1 0-2 0,0 1 2 15,-1 0-4-15,1 3 5 0,1-3-8 0,0 3 8 16,1-2-7-16,-1 0 6 0,1 3-5 0,-1-6 5 16,0 1-5-16,0 1 6 0,0 2 0 0,1 3-31 15,1 0 31-15,-1-2-34 0,1 2 27 0,-1 0 5 16,-1-1-4-16,1 1 7 0,0 0-8 16,2 0 6-16,-2 0-5 0,1 0 4 0,-1-2-3 15,0 2 5-15,1-2-7 0,0-1 6 16,0 4-5-16,0-1 6 0,0 3-4 0,0-1 4 15,0 1-6-15,1-1 5 0,-2 1-5 0,0 3 4 16,-2-1-4-16,-1 2 3 0,1-2-4 0,-1 0 6 16,1 1-3-16,-1 1 3 0,-1 4-3 0,0 0 3 15,1 1-3-15,-1 1 2 0,0-1-4 16,0 2 4-16,1-1-3 0,-2 0 4 0,1 1-3 16,-1 1 0-16,1 0-1 0,-1 1 2 0,1-2-2 15,-1 1 3-15,1 0 19 0,-1 1-37 0,1 0 35 16,-1 0-33-16,0-1 14 0,0 1 2 0,0 1 0 15,-1 1-1-15,1 0 1 0,-2 2-2 0,1-1 0 16,-1 1 1-16,-1 0-2 0,-1 2 3 16,0-1-1-16,-1 3-2 0,1-1 2 0,-2 0-1 15,0 2 0-15,-1-1 0 0,-14-1 3 0,26 5-4 16,-26-5 3-16,24 7-1 0,-24-7-3 16,22 8 4-16,-22-8-1 0,24 7 1 0,-24-7 0 15,25 6-1-15,-11-4-1 0,0 2 3 0,0-2-1 16,2 2-3-16,-1 1 3 0,1-1-2 0,0-1-20 15,-1 1 23-15,0-2-22 0,0 1 38 16,1 0-18-16,0 2 18 0,0-1-18 0,-1 1 0 16,0-2 1-16,1 1-2 0,-1-1 1 0,0 2 0 15,0 0 1-15,-15-5-2 0,27 13 2 0,-13-5-3 16,0-1 2-16,2-1 0 0,0 0-1 0,0-1 1 16,0 1 1-16,1 0 1 0,0 1-1 15,0-1-1-15,0 0 1 0,0 0-3 0,1-2 3 16,0 2 0-16,2 0-1 0,0 1-2 0,0 1 4 15,-1 0-4-15,-2 2 3 0,0 1 0 0,-1 0-2 16,1-3 0-16,1 2 1 0,-1-2-1 16,-1 1 3-16,0 2-4 0,0-2 3 0,0 1-1 15,0-2 0-15,0 2-1 0,-1-2 3 0,2 3-5 0,1 0 5 16,-1-1-3-16,0 0 3 0,0-1-2 0,0 2 0 16,0-1 0-16,1 1-1 0,-1 0-1 15,0-1 3-15,0 4-2 0,2-3 5 0,-1 2-5 16,1 3 3-16,0-2-4 0,1 2 4 15,-2-3-2-15,0 1 1 0,-1-1-2 0,0 1 2 16,-1 1-2-16,0-3 2 0,1 1-4 0,-1 1 4 16,-1-2-2-16,0 2 3 0,-1 2-4 0,1-3 4 15,-1 3-4-15,0-2 4 0,-14-14-4 0,26 32 2 16,-26-32-8-16,26 33 7 0,-13-17 34 16,2 3-33-16,-3 4 39 0,0 1-36 0,0 1-5 15,0 3 6-15,2-5-8 0,0 0 6 0,0 2-5 16,0 1 6-16,0 0-5 0,0 2 1 0,2 2-16 15,0 2 6-15,2 2-13 0,-1-4-4 16,3 4-37-16,-7-15-65 0,13 10-281 0,-10-2-128 16,-3-7 52-16,5 12 462 0</inkml:trace>
  <inkml:trace contextRef="#ctx0" brushRef="#br1" timeOffset="15561.7713">2367 5228 292 0,'-1'-18'43'0,"1"18"-23"0,0 0 2 16,-4-19 8-16,4 19 16 0,0 0 20 0,0 0 11 16,0 0 6-16,0 0 4 0,0 0-3 0,0 0-9 15,0 0-22-15,0 0 0 0,0 0-31 16,0 0 0-16,0 0-9 0,0 0-5 0,0 0 2 15,0 0 1-15,-8 24 2 0,8-24-2 0,3 30 2 16,-1-9-4-16,1 0 3 0,1 4-8 0,-1 1 4 16,-1 3-9-16,0 5 6 0,-2 5-8 0,0 4 8 15,-2 3-9-15,0 5 12 0,-1 1-5 16,1 2 24-16,-4 1 12 0,3 3-16 0,-2-5 24 16,4 4-30-16,-2-9 5 0,3 3 8 15,-1-5-16-15,4-1 8 0,-1-4-16 0,2 0 7 16,0-2-12-16,3-2 5 0,-1 2-10 0,1-2 9 15,0 2 8-15,0 1-27 0,1 0 28 0,-2 1-26 16,1 1 9-16,-2 2 10 0,-1 1-11 0,1 2 11 16,-2 0-11-16,0 3 13 0,-2-1-5 0,0 1 14 15,-2-2-9-15,1 2-7 0,-2-1 22 0,1 1-25 16,-1-2 28-16,0 2-6 0,0-5-10 16,0-1 8-16,1-2-14 0,2-3 7 0,0 0-13 15,1-1 7-15,1-1-9 0,1 1 8 16,0-1-9-16,1 1 9 0,0-1-10 0,1-1-7 15,0 1 27-15,0-1-26 0,-1 0 27 0,2 0-11 16,-2 1-8-16,-1 1 8 0,0 1-7 0,-1 2 6 16,-1 4-7-16,-1-1 9 0,0 0-10 15,0 0 10-15,-2-1-10 0,1 1 10 0,-3 1 7 16,1-2-24-16,-1-2 25 0,2-1-25 0,-1-5 11 16,1 0 7-16,0-3-8 0,1-1 9 0,0 1-8 15,-1 0 7-15,1 2-7 0,0 2 5 0,0 0-7 16,1-3 7-16,0 2-8 0,0-1 8 0,0 1-10 15,1 2 10-15,0 0 6 0,0 1-26 0,0-2 28 16,0 0-28-16,0-2 11 16,0 1 8-16,0 0-9 0,-1 0 9 0,0-1-7 15,1 1 7-15,-2 2-6 0,0-1 7 0,0 0-8 16,-1-1 9-16,-1-1-8 0,1-1 9 0,-1-2-6 16,1 1 6-16,0-3 10 0,0-3-31 0,0-3 28 15,1-1-28-15,0-1 11 0,1 0 5 0,0-3-5 16,0-1 2-16,2 0-8 0,-3-17 0 0,7 31-11 15,-7-31-1-15,8 32-8 0,-8-32-1 16,9 34-7-16,-9-34-3 0,10 35-16 0,-10-35-16 16,8 35-50-16,-8-35-63 0,6 22-126 0,-6-22-161 15,0 0 180-15,0 0 292 0</inkml:trace>
  <inkml:trace contextRef="#ctx0" brushRef="#br1" timeOffset="16673.6264">2552 7722 245 0,'0'0'74'16,"0"0"-1"-16,-16-7-8 0,16 7 0 0,0 0 2 15,0 0 1-15,-7-20 11 0,7 20 2 16,0 0 0-16,0 0-5 0,0 0-7 0,0 0-7 16,0 0-10-16,0 0-7 0,0 0-6 0,0 0-9 15,0 0-5-15,0 0-4 0,0 0-3 0,0 0 0 16,2-18 0-16,-2 18-1 0,0 0-4 0,0 0-2 15,14-5-4-15,-14 5-1 0,0 0 0 0,18 0 2 16,-18 0 2-16,17 0-2 0,-17 0 0 16,22 1-18-16,-22-1 15 0,29 2-19 15,-13-1 15-15,2 1 0 0,1 0-3 0,3 0 3 16,0 0 0-16,3 0 0 0,3-1-1 0,0 0 0 16,5-2 1-16,1-2-1 0,2 1 2 0,2-2 15 15,2-1-16-15,2-1 17 0,4 0-13 0,4 0-1 16,0-1-17-16,5 0 17 0,0 0-21 0,3-1 19 15,2 0 0-15,0 1-1 0,2-1 2 16,3 1-3-16,2 1 2 0,3-1-1 0,2 2 0 16,1-1-1-16,1 1 2 0,1 1-3 0,4-2 3 15,3 2-2-15,1-1 3 0,5-3-2 16,0 1 1-16,2-1-2 0,1-2 3 0,3-2-3 16,3 0 2-16,3 0-2 0,-1-2 1 0,2 2 0 15,3 0 5-15,4 0-5 0,-1 0 4 0,3 1-6 16,3 0 4-16,0 0-3 0,2 2 3 15,4 0-2-15,-2 1 3 0,1 1-4 0,4-2 2 16,-1 3-2-16,1-1 2 0,2 0-1 0,0 0 1 16,1 0-1-16,0-1 2 0,3-2 4 0,1-2 7 15,4 0 0-15,2-3 5 0,3 3-4 0,2-3-1 16,0 0-7-16,5-1 1 0,0 1-5 0,-1 0 3 16,0 2-4-16,0-1 3 0,2 4-3 0,-2-2 2 15,3-1-4-15,-2 3 5 0,3 0-5 16,3 0 4-16,0 2 0 0,4-2 1 0,-3 2 13 15,5-1-30-15,1 1 32 0,-4-2-32 0,2-1 21 16,-3-1 1-16,4 0-2 0,2-3 4 0,1 1-7 16,4-3 4-16,0 1-5 0,7-1 4 15,1 0-3-15,-1 0 2 0,-3 2-3 0,-1-1 3 16,-2 1-4-16,1 2 2 0,3 1-3 16,-1 0 1-16,-2 1-3 0,4 1 1 0,-1 2-3 15,5 1 1-15,1-1-1 0,-7 1 2 0,-2 2-2 16,-4-1 2-16,1 1 0 0,0 1 2 0,2-1 4 15,1-1 1-15,1 0 0 0,0-2 1 0,2 1-3 16,1-1-3-16,4-1-1 0,-6 1 2 0,-4-2-3 16,2 2 4-16,-1-1-3 0,1 2 2 0,-3 1 0 15,-2-1 1-15,1 2-1 0,3 1-1 16,1 1-1-16,-3 1-1 0,-4 1 2 0,-2 0 1 16,-2 0-1-16,-2-1 1 0,-3 2 0 15,-1 0 1-15,-2-1-2 0,0 0 1 0,0 0-1 16,-4-2-1-16,0 1 0 0,1-3-3 15,-2-1-2-15,0-1 1 0,-4-3-2 0,1-2 1 16,-3-1-9-16,-2 0-7 0,-6-6-22 0,0 7-26 0,-14-11-42 16,7 20-87-16,-21-20-197 0,-2 7-131 15,-5 9 46-15,-18-15 479 0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0T00:18:54.220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2029 312 935 0,'0'0'44'0,"0"0"-33"16,0 0-7-16,-20-10-6 0,20 10 0 0,-22 5 2 16,22-5 2-16,-33 15 0 0,11-1 2 0,-5 2 1 15,-3 7-3-15,-4 2 3 0,-3 7 10 16,-4-3 14-16,1 9 20 0,-5 8 15 16,9-4 4-16,-3 2-8 0,11-9 4 0,2-9-39 15,8-4 5-15,18-22-29 0,-24 15-36 0,24-15 36 16,0 0-36-16,0 0 34 0,0 0-2 0,6 20 1 15,-6-20 0-15,20 14 0 0,-20-14 1 0,34 12 0 16,-11-5 6-16,3-3 0 0,3-1 1 0,3 0-1 16,2-2-3-16,1 4-1 0,0 1 2 15,-3 1-3-15,-4 4 2 0,-4 1-2 0,-4 2 0 16,-20-14 0-16,25 32 4 0,-20-12-5 0,-4 4 7 16,-6 3-6-16,-3 0 8 0,-7 4-5 0,-2 0 12 15,-5-1-2-15,1 1 6 0,-4-5-4 16,5-3 2-16,-1-5-11 0,4-2 4 0,17-16 6 15,-23 14-32-15,23-14-24 0,0 0-78 0,0 0-69 16,-5-26-36-16,21 8-71 0,7 2-131 16,-12-18 235-16,28 10 190 0</inkml:trace>
  <inkml:trace contextRef="#ctx0" brushRef="#br0" timeOffset="1">2477 237 1135 0,'-11'-17'58'0,"11"17"-36"0,0 0-3 16,0 0 15-16,0 0 5 0,0 0-3 15,-21 12-17-15,21-12-14 0,-11 27 2 0,3 1 6 16,-2 5 2-16,3 7 3 0,-4 5 1 0,2 4-1 16,-2 7-4-16,2 8 2 0,-3 1-11 0,-1 2-17 15,1 1 9-15,0-9-8 0,1 5 8 16,3-12 9-16,0-4-18 0,2-9 2 0,6 0-26 15,-1-9-7-15,10-3-29 0,-9-27-26 0,18 29-34 16,-18-29-45-16,19 4-92 0,6 0-154 0,-25-4 227 16,29-19 196-16</inkml:trace>
  <inkml:trace contextRef="#ctx0" brushRef="#br0" timeOffset="2">2181 743 1485 0,'-24'8'59'0,"24"-8"-34"16,0 0-17-16,0 0-9 0,0 0 0 0,0 0 1 16,0 0 1-16,0 0 0 0,24 18-1 0,-5-15-2 15,5 0 2-15,3-4 4 0,4-4-2 16,3-2-3-16,2 1-9 0,3-1-26 0,-4 1-26 16,11-4-42-16,-11 4-20 0,15-5-79 0,-13 6-24 15,4 3-92-15,7 3-86 0,-23 6 316 16</inkml:trace>
  <inkml:trace contextRef="#ctx0" brushRef="#br0" timeOffset="3">2904 796 898 0,'0'0'146'0,"-22"-10"-85"16,22 10 2-16,0 0 6 0,-29-8 15 0,29 8-11 15,-23-3-22-15,23 3-14 0,-31 5-11 0,31-5-5 16,-36 15-1-16,18-7 0 0,-6 5 0 0,5 4 8 15,-5-1 1-15,2 7 6 0,-3-1-4 16,2-1 1-16,-2 6-16 0,4-4 6 16,2 0-12-16,4-4 4 0,15-19-5 0,-19 31-4 15,19-31-3-15,-3 19-3 0,3-19-3 0,0 0 5 16,18 21-4-16,-18-21 1 0,30 8 2 0,-10-8-1 16,5-4-2-16,1-2 4 0,4-6-2 0,1-1 0 15,1-3 2-15,-2-2-5 0,3 0 8 0,-5-1-9 16,-2-1 9-16,-5 2-4 0,-1-1 2 15,-20 19-2-15,27-28 0 0,-27 28 0 0,0 0 0 16,17-21 3-16,-17 21 2 0,0 0 1 0,0 0 1 16,0 0-2-16,0 0-2 0,0 0-6 0,0 0-1 15,-17 10-2-15,17-10 2 0,0 0-1 0,-15 25 1 16,15-25 7-16,-11 33-7 0,6-15 12 16,2 0-5-16,0-1-3 0,3-17-4 0,1 29 1 15,-1-29-3-15,10 18 5 0,-10-18-1 16,18 20 5-16,-18-20-7 0,27 13 5 0,-10-12-2 15,3-3-1-15,1-3 5 0,3-2-4 0,0-4 5 16,3 0-7-16,-2-1 4 0,2-1-2 0,-2-2 0 16,0-2-2-16,-3 4 4 0,0 0-4 0,-4 2 3 15,-18 11 2-15,27-17 1 0,-27 17 0 0,0 0 0 16,0 0-3-16,0 0 2 0,0 0-2 16,0 0-1-16,0 0-1 0,0 0 3 0,0 0-2 15,0 0 0-15,3 28 4 0,-8-10-9 0,-2 2 9 16,0 0-4-16,-3 0 5 0,2 1-9 15,0-3 6-15,3 0-1 0,5-18 2 0,-6 27 1 16,6-27 0-16,0 0-4 0,0 20 3 0,0-20-5 16,0 0 2-16,0 0-3 0,0 0 0 0,0 0 8 15,20-2-6-15,-20 2 6 0,0 0 4 16,25-23-2-16,-25 23 3 0,20-33 3 0,-11 15-8 16,2-3 9-16,0 5-5 0,-1-1 5 0,-10 17-3 15,13-28 8-15,-13 28-7 0,9-23 2 0,-9 23-5 16,6-22-3-16,-6 22-6 0,4-18 3 0,-4 18-3 15,0 0-2-15,11-25 0 0,-11 25-6 0,9-23-14 16,-9 23-8-16,17-31-22 0,-1 14-16 16,-2-10-30-16,12 5-28 0,-9-16-81 15,24 7-99-15,-7 9-224 0,-8-5 45 0,16 11 486 16</inkml:trace>
  <inkml:trace contextRef="#ctx0" brushRef="#br0" timeOffset="4">3730 335 680 0,'0'0'58'0,"0"0"-5"16,0 0 3-16,0 0 3 16,0 0-2-16,-20 2-10 0,20-2-16 0,0 0-11 15,0 0 0-15,0 0-4 0,0 0 1 0,-18 17 3 16,18-17 3-16,-4 25 5 0,5-6 6 0,-2 4-6 16,4 7-1-16,-2 2 1 0,4 6-4 0,-3 2-2 15,7 5 3-15,-4 0-12 0,2-3 20 0,-3 5-22 16,2-11-12-16,-3 9 3 0,2-6-24 0,-1-4 22 15,-1 0 5-15,0-4-14 0,-2 0-2 16,0 3-21-16,-4-5-1 0,0 4-9 0,-4-2 0 16,3-1 1-16,-3-5-6 0,3 4-16 0,-4-7-32 15,7 5 13-15,-6-10-25 0,7 2-11 0,0-19-27 16,-2 21-82-16,11-3-61 0,-9-18 257 16</inkml:trace>
  <inkml:trace contextRef="#ctx0" brushRef="#br0" timeOffset="5">3556 776 1271 0,'0'0'232'0,"0"0"-187"0,0 0-34 15,0 0-13-15,0 0 11 0,0 0 14 0,0 0 9 16,24-13 6-16,-24 13-6 0,40-20-5 15,-11 7-48-15,7 0 40 0,1-1-16 0,2-6 7 16,3 0 27-16,-1-1-35 0,1 2-5 0,-3 3-5 16,-1 0-13-16,-5 2-17 0,1 4-29 0,-8-1-34 15,6 9-38-15,-15-4-79 0,14 8-24 0,-31-2-69 16,27 6-134-16,-1 14 271 0,-26-20 174 16</inkml:trace>
  <inkml:trace contextRef="#ctx0" brushRef="#br0" timeOffset="6">4279 685 1109 0,'0'0'272'0,"0"0"-207"0,0 0-46 16,0 0 2-16,0 0 6 0,0 0 24 15,-19 26-16-15,19-26 17 0,-18 32-37 0,7-16-37 16,-2 6 31-16,3 5-29 0,-3 1 32 0,1 2 3 15,0 0-11-15,1-1 2 0,0-2-6 0,3-1 7 16,-1-3-15-16,1 0-2 0,3-1-12 16,5-22-7-16,-1 34-20 0,1-34-17 0,9 17-48 15,-9-17-44-15,22 1-75 0,-22-1-195 0,22-12-15 16,10 6 327-16</inkml:trace>
  <inkml:trace contextRef="#ctx0" brushRef="#br0" timeOffset="7">4276 479 1314 0,'-19'12'89'0,"19"-12"-76"0,-19 11-13 0,19-11 0 16,0 0-3-16,0 0 0 0,0 0-7 0,0 0 2 16,0 0 0-16,21 11 1 0,-21-11 1 0,31 5-1 15,-13-4 0-15,3 1 0 0,0-1-4 16,1 2 1-16,0-1 3 0,-1 1 4 0,1 0 4 15,0 5 2-15,-1 0-2 0,-2 5 1 0,-2 2 3 16,-17-15 0-16,26 34 12 0,-19-15 2 0,2 3 8 16,-6 1 12-16,1-3 18 0,-5 5-16 0,1-1-17 15,-5 4 3-15,1 3-31 0,-4 0 27 16,1 1 5-16,-4-3-6 0,3-1 3 0,-3-2-12 16,4 1 12-16,-1-5-10 0,3-5 6 15,5-17-7-15,-8 26-6 0,8-26-7 0,2 17-5 16,-2-17 2-16,0 0-2 0,0 0 2 0,0 0 2 15,0 0-4-15,18-8 0 0,-18 8 3 0,23-22-1 16,-7 3 5-16,3-7-6 0,2-5 8 0,2-3-6 16,0-2 5-16,0 2-5 0,0-1 2 0,-2 2-11 15,-2 8 15-15,-3-1 3 0,0 8-8 16,-3 1 14-16,-13 17-17 0,19-25 6 0,-19 25-4 16,0 0 1-16,0 0-5 0,0 0-5 15,0 0 5-15,0 0 3 0,13 23 2 0,-13-23 19 16,0 30-31-16,0-30-21 0,-1 39 4 0,-2-16-31 15,6 6 30-15,-3-1 1 0,6-2-10 0,-2-2-5 16,8 0-17-16,-5-5-3 0,11 0-27 0,-18-19-7 16,37 29-35-16,-20-18-26 0,8 1-52 15,6 7-188-15,-31-19 116 0,54 17 283 0</inkml:trace>
  <inkml:trace contextRef="#ctx0" brushRef="#br0" timeOffset="8">5213 694 1017 0,'0'0'254'16,"-29"-12"-158"-16,2 13-17 16,10 2 0-16,-11 0-2 0,6 3-13 0,-4 3-26 15,5 2 25-15,-3-2-34 0,5 8-17 0,1-1 16 16,4 5-47-16,0 0 30 0,4 0 0 0,3-2-5 16,4-1-2-16,3-1-5 0,0-17 4 0,10 25-6 15,-10-25 8-15,22 15-3 0,-22-15 0 0,33 9-3 16,-13-7 1-16,3-3-3 0,1-5 0 15,3-4 3-15,1-4-2 0,-1-1 4 16,-3-1-2-16,1 0 2 0,-3-1-2 0,-2-6 4 0,-2 2-8 16,-1-1 5-16,-17 22-5 0,26-27 12 0,-26 27 1 15,15-21-15-15,-15 21 13 0,5-17-23 16,-5 17 13-16,0 0 7 0,0 0-21 0,0 0-1 16,-14 24 14-16,4-7-29 0,-3 12 13 0,-3 9 9 15,-2 9-15-15,-2 6 21 0,-1 4-1 16,2 8-13-16,-4 5 14 0,2 5-2 0,-2 0-6 15,0 0 16-15,1-5-17 0,3-7 10 0,3-5 16 16,2-9-10-16,5-3 10 0,1-8-7 0,5-3 6 16,-2-4-2-16,4-11 4 0,1-20-5 0,-2 24 8 15,2-24 0-15,0 0 2 0,0 0-5 0,0 0-4 16,0 0-4-16,0-30-2 0,-1 4 7 0,1-8-8 16,1-6 5-16,2-3-9 15,2 1 9-15,1 2-11 0,-1-1 8 0,2 0-8 16,1 1 7-16,1-2-5 0,2-2 7 0,1 2 13 15,5-3-27-15,0 3 23 0,5 2-39 0,-4 0-7 16,3 7-13-16,-5-1-32 0,4 7-26 0,-12-6-72 16,20 6-196-16,-8 6-175 0,-3 0 67 0,15 13 479 15</inkml:trace>
  <inkml:trace contextRef="#ctx0" brushRef="#br0" timeOffset="9">6018 685 1127 0,'0'0'115'0,"0"0"-41"0,0 0-12 15,-2-17 2-15,2 17 4 16,0 0 0-16,0 0-15 0,0 0-16 0,0 0-13 15,0 0-10-15,0 0-5 0,0 0-3 0,0 0-1 16,0 0-3-16,0 0-4 0,0 0 3 0,0 31 23 16,0-31-25-16,-9 35-12 0,3-12 13 0,-1 2-29 15,-1 6 37-15,1-3 5 0,0-1-9 0,2-5 5 16,2 0-10-16,1-2 5 0,2-20-3 0,2 29 0 16,-2-29-3-16,9 17 0 15,-9-17-3-15,0 0 4 0,26 14-1 0,-26-14 1 0,25-2 1 16,-25 2 0-16,31-10 3 0,-14-1 1 0,1-3 5 15,3-3-8-15,-2 1 6 0,1-5-10 0,-3 0 6 16,0 1-2-16,-3-1 2 0,-14 21-5 16,25-32 5-16,-25 32-4 0,15-20 3 0,-15 20-3 15,0 0 4-15,0 0-4 0,0 0 3 16,0 0 3-16,0 0-10 0,0 0 1 0,0 0-4 16,0 0-2-16,0 0 6 0,0 0 7 0,14 26-4 15,-12-6 9-15,2-2-9 0,-2 4 4 0,1-1-3 16,2-1 2-16,-2-2-3 0,2 1 4 0,-5-19-5 15,11 27 9-15,-11-27-7 0,13 17 2 0,-13-17-3 16,0 0 3-16,22 15-1 0,-22-15 7 0,0 0 2 16,23-5-3-16,-23 5 9 0,22-15-1 15,-22 15 3-15,26-27-3 0,-13 6 5 16,1-4-10-16,-1-7 3 0,0-2-4 0,0 1-6 16,-2-6-10-16,-3 7-19 0,-1-1 33 0,-1 4-4 15,-2 2 12-15,-2-1 12 0,0 4-30 0,-1 5-11 16,-1 0-6-16,0 19-14 0,0-20-13 0,0 20-4 15,0 0-7-15,0 0-36 0,0 0-69 0,0 0-68 16,0 0-98-16,0 0-140 0,27 18 54 16,-29 6 415-16</inkml:trace>
  <inkml:trace contextRef="#ctx0" brushRef="#br0" timeOffset="10">6851 631 1059 0,'0'0'297'16,"-12"18"-198"-16,12-18-26 0,0 0-26 0,-3 20-11 16,3-20-2-16,-10 26 10 0,10-26-24 0,-14 37-20 15,7-18 11-15,0 2-34 0,1 3 30 0,1 0 5 16,-1-1-10-16,2 0 6 0,1-3-11 0,3-20 4 16,-3 31-5-16,3-31-6 0,0 0-11 0,7 19-20 15,-7-19-38-15,0 0-41 0,25-1-81 16,-25 1-99-16,3-24-208 0,20 14 69 0,-15-11 439 15</inkml:trace>
  <inkml:trace contextRef="#ctx0" brushRef="#br0" timeOffset="11">6901 270 1357 0,'-20'8'260'15,"20"-8"-216"-15,-32 6-15 0,32-6-1 0,-17 4-4 16,17-4-10-16,0 0-18 0,0 0-32 0,0 0-13 15,0 0-20-15,0 0-17 0,22 1-38 0,2-2-92 16,-24 1-162-16,32-5-128 0,3 10 219 0</inkml:trace>
  <inkml:trace contextRef="#ctx0" brushRef="#br0" timeOffset="12">7270 311 1117 0,'-21'11'186'15,"15"9"-115"-15,-6 0 0 0,7 3 4 0,-6-2 4 16,6 6-25-16,-5 0-21 0,3 5-9 0,-1 3-5 16,3 5-2-16,0 3-8 0,2 4 20 15,0-6-24-15,0-2-17 0,2-2 12 0,0-3-33 16,2 5 25-16,-1-3 10 0,0-6-17 16,0-2 1-16,1-4-21 0,-2-3-13 0,6-2-28 0,-5-19-28 15,6 25-83-15,-6-25-161 0,0 0-154 16,4 25 94-16,-4-25 408 0</inkml:trace>
  <inkml:trace contextRef="#ctx0" brushRef="#br0" timeOffset="13">7165 660 1429 0,'-38'-6'178'0,"38"6"-107"0,-17 6-25 0,17-6-10 15,0 0-7-15,0 0-14 0,0 0-13 0,0 0-8 16,0 0-5-16,0 0 1 0,0 0 3 15,22 16 0-15,-3-15-9 0,0-2-11 0,9-5-12 16,-2-7-27-16,10-3-12 0,-4-5-8 16,10 4-9-16,-8-9-10 0,10-4-35 0,-10 4-49 15,7-4-23-15,-7 7-49 0,-6 4-24 0,15 3 120 16,-22-3 165-16</inkml:trace>
  <inkml:trace contextRef="#ctx0" brushRef="#br0" timeOffset="14">7770 181 729 0,'7'-18'204'0,"-7"18"-33"0,0 0-38 0,-22-6-20 15,22 6-27-15,0 0-27 0,-21 9-16 0,21-9-9 16,-22 23 3-16,8-3 4 0,3 6 0 0,-6 5-1 16,2 8-8-16,-3 7-2 0,2 5-5 0,-3 2-5 15,2 10-3-15,-3-1-7 0,4 0 24 0,1-5-34 16,4-7-5-16,3-8 7 0,2-1-34 16,4-3 34-16,-1-7 2 0,2-6-9 15,4-5 7-15,-3-20-3 0,7 26 3 0,-7-26-2 16,0 0-1-16,23 18 0 0,-23-18 0 0,21-4 4 15,-21 4 4-15,29-22 1 0,-10 3 1 0,1-4 7 16,1-3-7-16,-2 0 6 0,-1-1-7 0,-3 0 5 16,-1 4-7-16,-3-1-25 0,0 7 23 0,-11 17-30 15,15-19 26-15,-15 19 34 0,0 0 2 16,0 0 0-16,0 0-40 0,0 0-8 0,0 0-29 16,5 28 18-16,-5-3 11 0,1 4-18 0,-1-1-10 15,2 3-20-15,-2-4-19 0,13 2-52 16,-13-8-52-16,23 6-104 0,-9 0-261 0,2-4 55 15,17 6 413-15</inkml:trace>
  <inkml:trace contextRef="#ctx0" brushRef="#br0" timeOffset="15">8935 537 877 0,'0'0'62'0,"-27"-2"-3"0,9 2 11 0,18 0 20 16,-38 8 4-16,20 4-19 0,-9 1-19 0,6 6-13 15,-7-1 2-15,8 0 0 0,-6 2-4 16,8-1-4-16,-3-1-9 0,8-1-8 0,13-17-12 16,-18 20 21-16,18-20-33 0,0 0-18 0,-10 18 16 15,10-18-40-15,0 0 44 0,16 22-1 0,-16-22 2 16,25 7-1-16,-8-3-3 0,3-5 5 0,3 0 0 0,0 2 2 16,1 0 1-16,0 0-1 0,1 0 0 0,-2-1-3 15,-1 2 2-15,-3 0 1 16,-19-2-3-16,28 10 4 0,-28-10 2 0,0 0 7 15,14 23 0-15,-14-23 2 0,-3 20 1 0,3-20 0 16,-11 29-3-16,-1-12 3 0,-3 1-9 0,-2-2-1 16,-1 1-4-16,1-1 4 0,0-4-3 0,17-12 0 15,-24 19-11-15,24-19-15 0,0 0-30 0,0 0-24 16,0 0-33-16,0 0-29 0,0 0-22 0,0 0-30 16,33-22-87-16,3 15-141 0,-16-10 168 15,25 9 252-15</inkml:trace>
  <inkml:trace contextRef="#ctx0" brushRef="#br0" timeOffset="16">9257 670 1078 0,'-28'-15'200'0,"28"15"-138"0,-18 13-14 0,18-13 5 16,0 0 23-16,-23 8-18 0,23-8-4 0,0 0-19 16,-19 15-12-16,19-15-6 0,-13 18 24 15,13-18-17-15,-13 21-29 0,13-21 14 0,-17 34-40 16,6-11 28-16,6 3 22 0,-1-3-4 0,2-2 1 15,2-1-7-15,2-2 1 0,0-18-9 0,3 28 6 16,-3-28-5-16,10 18-2 0,-10-18 2 0,17 13-1 16,-17-13-1-16,23 5 5 0,-23-5-2 15,29-7-3-15,-10 0 11 0,1-6 0 0,2-2 5 16,2-3-2-16,1-4-6 0,-1-1-11 0,-1-3 3 16,-2 0-4-16,-2-1 8 0,-2 5-6 0,-5 3-19 15,1 2 46-15,-13 17-12 0,15-23 13 0,-15 23 7 16,11-20-33-16,-11 20-1 0,0 0 2 0,0-17 1 15,0 17-1-15,0 0 1 16,0 0 0-16,0 0-5 0,0 0-4 0,0 0-2 16,-8 23 2-16,8-23 6 0,-5 26 32 0,0-9-39 15,0 7-19-15,0-1 10 0,-1 8-40 0,4 1 36 16,-1-3 4-16,5-1-20 0,-4-6-4 0,9 0-17 16,-7-22-16-16,14 31-23 0,-14-31-19 0,24 22-40 15,-24-22-35-15,35 8-38 0,-17-4-80 0,-18-4-82 16,50 5 267-16</inkml:trace>
  <inkml:trace contextRef="#ctx0" brushRef="#br0" timeOffset="17">9825 635 870 0,'0'0'226'0,"-25"2"-136"0,25-2-26 0,0 0 6 15,-19 27 3-15,19-27-8 0,-18 35 8 16,8-16-42-16,3 4-25 0,-4 6 12 0,5-2-34 15,-5 9 35-15,6-1 7 0,-1-2-7 0,2 0 3 16,-1-4-8-16,4-2 7 0,-1-2-11 0,2-1 4 16,0-2-6-16,1-3 10 0,-1-19-7 0,5 27 2 15,-5-27-7-15,0 0-5 0,0 0-1 0,0 0 4 16,0 0-1-16,0 0 4 0,0 0 0 16,0 0-3-16,17-15 7 0,-12-3-8 15,2-6 4-15,1-4-8 0,1-1 5 0,2-3-10 16,-3 1 8-16,3-2-8 0,-2-1 7 0,-2-1-6 15,2 0 11-15,-4 3 17 0,3 1-11 0,-1 1 12 16,-1 0-15-16,4-1-14 0,0 2 6 0,-2 1 4 16,2 7-2-16,-10 21 0 0,17-25-9 0,-17 25 0 15,0 0-4-15,21-5 9 0,-21 5 4 16,17 4 0-16,-17-4-4 0,18 19-2 0,-18-19-1 16,20 24-1-16,-20-24 10 0,20 28-5 0,-9-11 0 15,0 2-4-15,-1-1-3 0,-2-1-1 0,0 1 4 16,-8-18 24-16,6 29-37 0,-6-29-12 0,-4 32 11 15,-3-10-30-15,-3-1 51 0,-3 2 3 16,-4-2-6-16,0 2 8 0,-4-4-9 0,0 2 9 16,1-4-7-16,-2-2 0 0,1 1-3 15,2-3 1-15,0 1-1 0,2-3 0 0,17-11 2 16,-32 21 4-16,32-21-6 0,-26 17 8 0,26-17-12 16,-18 22 7-16,18-22-4 0,-16 32 5 0,9-14-1 15,-2 2 1-15,2 4-2 0,0 6-27 0,-2 1 30 16,-1 5-27-16,-1 2 24 0,0 2 5 0,-3 4-11 15,-3 1 8-15,-1 4-17 0,-4-5 3 16,3 3-31-16,-4-7-10 0,12 6-38 0,-11-17-42 16,24 14-97-16,-16-20-163 0,14-23-99 0,9 38 230 15</inkml:trace>
  <inkml:trace contextRef="#ctx0" brushRef="#br0" timeOffset="18">10291 643 1761 0,'-21'3'56'0,"21"-3"-47"16,0 0 8-16,-21 22 2 0,21-22 1 0,-13 27-4 16,13-27-4-16,-14 29-34 0,8-10 16 15,2 4-10-15,-1 9 2 0,1 2 29 16,-1 1-17-16,2-3 9 0,-4 0-5 0,3 0 0 15,-4-1-1-15,1 1 5 0,0-3-9 0,-1-2 10 16,2-2-6-16,1-4 3 0,5-21-3 0,-7 27 1 16,7-27-1-16,0 0 1 0,0 0 3 0,0 0 0 15,0 0-2-15,0 0-2 0,0 0-2 0,0 0-4 16,3-17 2-16,1-2-2 0,3-6 1 16,1-6-7-16,4 1 9 0,-2 0-9 0,2-2 11 15,-1 2-8-15,0-3 6 0,1-1-9 0,0-1 7 16,0-2-8-16,3 5-13 0,-2 3 44 15,2 4-9-15,0 4 17 0,-1 1 5 0,1 2-33 16,-15 18-3-16,23-21 1 0,-23 21 1 0,21-7-2 16,-21 7 3-16,19-3-2 0,-19 3 2 0,19 10 3 15,-19-10-2-15,19 22-1 0,-19-22 5 16,18 28-4-16,-10-11 3 0,-8-17 25 0,14 27-44 16,-9-8-16-16,0 1 4 0,-4 8-34 0,-1 1 42 15,-3-2 11-15,-1-1-4 0,-5 0 8 0,-2-3-3 16,-2 0 10-16,-4-4-3 0,-2 0 6 0,0 1-4 15,-2-3 3-15,-2-1 0 0,1-1 5 0,0-2 4 16,3-1 2-16,1-3-1 0,18-9 3 16,-32 12-11-16,32-12-1 0,-25 6-2 15,25-6 0-15,-21 2-6 0,21-2 3 0,0 0-3 16,-20 5-2-16,20-5 6 0,0 0-1 0,-18 23-4 16,18-23 7-16,-19 35-1 0,7-9-30 0,-3 4 30 15,0 5-29-15,0 4 25 0,-2 5 8 0,-4 6-10 16,0 2 12-16,-1-4-12 0,4-3 11 0,5-5-19 15,4-7-15-15,10 3-28 0,-2-14-25 16,17 8-58-16,-16-30-109 0,30 15-121 0,-3-9-160 16,-4-23 215-16,23 15 313 0</inkml:trace>
  <inkml:trace contextRef="#ctx0" brushRef="#br0" timeOffset="19">10897 221 1621 0,'-21'17'59'0,"1"13"-35"0,-2 7 10 0,0 4 9 16,-3 8-5-16,2 2-4 0,-5 10-13 0,7 4-2 16,3-1-9-16,4 0 26 0,5-6-41 15,3-3-13-15,3-7 2 0,0-2-56 0,6-4 12 16,-4-8-15-16,11 2-87 0,-13-16-77 0,21 4-171 15,-4 4-139-15,-14-28 217 0,33 42 332 16</inkml:trace>
  <inkml:trace contextRef="#ctx0" brushRef="#br0" timeOffset="20">11059 728 1332 0,'-14'21'243'15,"1"-2"-189"-15,-5 5 4 0,6 4 11 0,-5-6-10 16,6 1-13-16,-2-3-16 0,4 2-10 0,2-4-12 16,3-1 1-16,4-17-8 0,1 24-1 0,-1-24-2 15,13 17 2-15,-13-17-5 16,21 11 8-16,-21-11-5 0,32-1-1 0,-11-3 1 16,2-5-2-16,2-2 2 0,3-3-1 0,3-3 7 15,-2 1-8-15,1-3 6 0,-3-1-5 0,0-1 2 16,-4-2-4-16,-1 0 4 0,-3-1-8 0,-2-2 8 15,0 4 14-15,-1 2-11 0,-1 3 12 0,-15 17-16 16,18-19-7-16,-18 19 10 0,0 0 1 16,0 0 0-16,0 0-2 0,0 0-22 0,-11 27 40 15,0-8-34-15,-1 8-11 0,-1 7 25 0,-1 7-45 16,-2 3 42-16,-3 4-4 0,0 5-26 0,-7 5 17 16,0 6-12-16,-3 2-4 0,0 3 33 0,1 3-24 15,-1 0 8-15,1 0 9 0,4-1-24 16,-2-9 14-16,8-3-7 0,1-9 21 0,2-9 2 15,4-7 16-15,2-12 0 0,1 1 15 16,8-23 4-16,-16 25 5 0,16-25-1 0,0 0-6 16,-18 0-14-16,18 0-10 0,-7-22-4 0,7 22-8 15,-4-40 9-15,4 13-8 0,3-8 5 0,0-2-4 16,3-2 6-16,2-2-7 0,1 1 9 0,1-2-10 16,4-3 8-16,0-5-10 0,4 0 13 0,2-4-12 15,2 4 13-15,1 0 19 0,0 3-26 0,1 1 14 16,3 4-68-16,-8-6-72 0,17 12-160 15,-19 7-293-15,2-2 15 0,15 10 361 16</inkml:trace>
  <inkml:trace contextRef="#ctx0" brushRef="#br0" timeOffset="21">12161 756 923 0,'7'-19'211'15,"-7"19"-120"-15,8-22-17 0,-8 22-8 0,14-26 24 16,-14 26-15-16,15-20-19 0,-15 20-20 0,0 0-8 15,0 0-2-15,0 0 2 0,18-15-1 0,-18 15 2 16,0 0-8-16,0 0-9 0,0 0 2 16,-2 20-4-16,2-20 6 0,0 25 5 0,0-25 24 15,-4 38-42-15,1-14-13 0,-1 2 7 0,1 8-36 16,0-2 48-16,0 1 5 0,1 1-7 0,0-1 7 16,1 0-12-16,4-2 7 0,-1-3-9 0,4-3 2 15,1-2-3-15,2-3 1 0,1-3-4 0,-10-17 5 16,20 20-7-16,-20-20 7 0,22 7-2 0,-22-7 1 15,22-6 3-15,-22 6 0 16,25-23 4-16,-12 3-7 0,0-9 6 0,3-3-8 16,-3-2 4-16,0 1-6 0,-2-4 9 0,-2 0-13 15,1-1 11-15,-3 0-15 0,1 4 3 0,-1 1 13 16,-1 5-17-16,-1 0 10 0,1 1-21 0,-4-1-19 16,6 0-5-16,-6 10-5 0,-2 18-5 0,12-27-15 15,-12 27-15-15,0 0-45 0,34-17-45 0,-34 17-52 16,30 6-51-16,-5 17-129 0,-16 3 151 15,25-1 259-15</inkml:trace>
  <inkml:trace contextRef="#ctx0" brushRef="#br0" timeOffset="22">12880 710 1122 0,'0'0'204'0,"-27"18"-111"16,27-18 2-16,-32 7 5 0,32-7-60 0,-28 16 32 15,28-16-70-15,-26 31 38 0,12-12-2 0,-3 1-10 16,4 2 3-16,-4 0-4 0,2 4 1 0,2-2-11 16,3 1 3-16,3-2-12 0,2-2 3 0,4-4-3 15,2 4-3-15,-1-21-1 0,12 31-1 0,-12-31 0 16,22 28 3-16,-22-28-6 0,30 20 3 16,-13-16-1-16,3-1-2 0,-1-4-2 0,1-4 0 15,-1-4 2-15,2-2-2 0,-2-4 6 16,1-5-5-16,-2 1 0 0,-1-4-1 0,-4 1 6 15,1-2-9-15,-4-1 9 0,-2-1-10 0,1 0 3 16,-6-2-11-16,1 1 0 0,-4-1-9 0,0 5-4 16,-4 4 17-16,3 2-14 0,1 17 6 0,-10-20-12 15,10 20-8-15,0 0 0 0,-19-11-4 16,19 11-34-16,0 0 7 0,0 0-67 0,-20 15-5 16,20-15-66-16,5 17-61 0,-5-17-20 0,28 27-136 15,-28-27 314-15,36 27 110 0</inkml:trace>
  <inkml:trace contextRef="#ctx0" brushRef="#br0" timeOffset="23">13607 295 1447 0,'-19'-7'117'0,"19"7"-84"15,-22-5 21-15,22 5 14 0,-21 5-8 0,21-5-9 16,-20 18-26-16,20-18-9 0,-21 37 8 0,10-6-5 15,-2 1 1-15,3 8-4 0,-3 4-4 16,2 4-4-16,0 4 0 0,3 4 23 0,-1-5-23 16,3-2-32-16,2-4-5 0,-1-4-42 15,7-2 8-15,-1-7 4 0,10-1-31 0,-7-12-22 16,17 3-77-16,-21-22-94 0,19 19-246 0,5-4 27 16,-24-15 437-16</inkml:trace>
  <inkml:trace contextRef="#ctx0" brushRef="#br0" timeOffset="24">13969 200 1273 0,'0'0'166'16,"-20"8"-80"-16,20-8-16 0,-25 17-10 0,6 6-10 16,4 6-7-16,-5 11-14 15,3 5-3-15,-3-1-3 0,3 7-11 0,-2 5 2 16,0 5-5-16,4 4-11 0,1-3 35 0,2-5-44 15,4-8-10-15,1-2 0 0,4-4-50 0,5-4 30 16,-3-5-18-16,11-4-39 0,-9-11 0 0,14 7-62 16,-15-26-107-16,8 24-118 0,5-5-102 0,-13-19 315 15</inkml:trace>
  <inkml:trace contextRef="#ctx0" brushRef="#br0" timeOffset="25">13669 597 1647 0,'-22'16'98'16,"22"-16"-59"-16,-18 17-3 15,18-17-5-15,0 0-6 0,-3 21-15 0,3-21-8 16,0 0 2-16,21 24 0 0,-21-24 1 0,35 23-2 16,-9-16-5-16,4-2-8 0,2-4-19 15,9-2-15-15,-2-3-17 0,11-3-12 0,-6 1-25 16,12-1-38-16,-12-3-74 0,11 3-62 0,-11-2-9 15,-1 3-119-15,15 10 113 0,-25-2 287 0</inkml:trace>
  <inkml:trace contextRef="#ctx0" brushRef="#br0" timeOffset="26">14413 566 1254 0,'-24'2'234'0,"24"-2"-139"0,-29 5-17 0,29-5 0 16,-36 10-11-16,19 0-24 0,-6-2-5 0,1 9-14 15,-3 1 5-15,2 4 4 0,-5 3-6 0,1-4 20 16,-2 3-47-16,2 4 0 0,-1 1 0 0,4 5-3 15,1-2 6-15,2-1-3 0,2-5 0 16,4 1 0-16,4-8 0 0,5-1 0 16,6-18 0-16,0 26 0 0,0-26 0 0,12 19 0 15,-12-19 0-15,24 10 0 0,-4-11 0 0,1-6 0 16,4 0 0-16,2-5 0 0,3-4 0 0,1-4 0 16,-1-3 0-16,-1-4 0 0,-2-1 0 0,-3 4 0 0,-2-5 0 15,-2-1 0-15,-4 1 0 0,-3 2-1 16,-3 8-12-16,-10 19 27 0,14-21-14 15,-14 21 0-15,0 0 0 0,0 0 0 0,0 0 0 16,0 0 0-16,0 0 0 0,0 0 0 0,0 0 0 16,-7 19 0-16,7-19 0 0,-13 32-5 0,5-11-29 15,1 3-47-15,6 1 40 0,-3-6-7 0,9 4-13 16,-4-4-4-16,10 1-18 0,-11-20-14 0,23 29-28 16,-23-29-35-16,34 16-68 0,-34-16-65 15,26 11-161-15,9 1 183 0,-35-12 271 0</inkml:trace>
  <inkml:trace contextRef="#ctx0" brushRef="#br0" timeOffset="27">14765 618 1294 0,'0'0'207'0,"-17"-12"-128"0,17 12-3 16,-32-4 13-16,32 4-14 0,-38 10-15 0,18-2-13 15,-7 5-9-15,3 2-4 0,-3 6-4 0,4-1-12 16,0 5-18-16,3-2 0 0,1-1 0 0,4 5 0 15,3-3-8-15,3 4 16 0,2-4-8 0,5-2 0 16,2-1 0-16,0-21 0 0,9 29 0 0,-9-29 0 16,20 21 0-16,-20-21 0 0,28 15 0 15,-10-14 0-15,3-1 0 0,2-4 0 0,2-5 0 16,0-2 0-16,0-4 0 0,-3-4 0 0,-1-3 0 16,0-2 0-16,-3-1 0 0,-1-2 0 0,-3-2 0 15,2 4 0-15,-4 5 0 0,-1-1 0 0,-11 21 0 16,16-35 0-16,-11 16 0 0,-5 19 0 15,4-21 0-15,-4 21 0 0,0 0 0 0,0 0 0 16,0 0 0-16,-9 17 0 0,3 1 0 16,-5 3 0-16,-3 8 0 0,-5 8 0 0,0 0 0 15,1 13 0-15,-2-3 0 0,2 3 0 0,-4 2 0 16,3 1 0-16,-3 0 0 0,1-1 0 16,3-6 0-16,-1-3-18 0,4-5 17 0,1-2 4 15,3-3-4-15,-1-4 5 0,2-6-6 0,2-3 5 16,-1-3-2-16,9-17 3 0,-12 21 0 0,12-21-1 15,0 0-3-15,0 0 0 16,-19 1 0-16,19-1 0 0,0 0 0 0,-16-24 0 16,16 24 0-16,-10-34 0 0,9 14 0 0,0-3-5 15,3-2-7-15,1-5-11 0,3 0 0 0,1-4 8 16,5-2-40-16,-4-7-4 0,12 6-59 0,-10-9-39 16,20 12-66-16,-17-3-114 0,5 9-200 0,13 12 55 15,-18-4 482-15</inkml:trace>
  <inkml:trace contextRef="#ctx0" brushRef="#br0" timeOffset="28">14959 758 1568 0,'-28'-1'101'0,"28"1"-57"0,0 0 5 0,0 0 4 16,0 0-11-16,0 0-13 0,0 0-14 0,0 0-4 15,0 0 6-15,17 10 1 0,-17-10 0 0,36-4 0 16,-14 3-8-16,4-3-4 0,3-1 3 0,2 1-8 16,3-4-13-16,-2 1 38 0,-1 2-12 0,1-3-4 15,-5-3-10-15,-3 0 0 0,-5-3 0 0,-19 14 0 16,25-22 0-16,-25 22 0 16,9-26 0-16,-9 26 0 0,-3-32-11 0,-5 14-7 15,8 18-3-15,-28-32 2 0,9 24 3 0,-7 0 6 16,-2 6 12-16,-3 8 8 0,-1 5 1 0,-1 6 15 15,-2 8-1-15,0 3-4 0,-3 3-21 0,0 1 0 16,4-4 0-16,8 4 0 0,3-3 0 0,9 8 0 16,4-6 0-16,7-4 0 0,6-4 0 15,5-5 0-15,5 0 0 0,7-5 0 0,6-3 0 16,10-6 0-16,9-4 0 0,7-5-9 0,15 0-51 16,-3-8-59-16,20 5-155 0,-17-1-375 0,7-2 20 15,4 10 323-15</inkml:trace>
  <inkml:trace contextRef="#ctx0" brushRef="#br0" timeOffset="29">15751 850 1881 0,'-34'-3'60'0,"10"-10"-62"0,5 3-14 16,2-4-20-16,17 14-37 0,-25-34-66 0,27 8-201 15,-2 26-263-15,-2-24 69 0,2 24 337 0</inkml:trace>
  <inkml:trace contextRef="#ctx0" brushRef="#br0" timeOffset="30">1223 2119 491 0,'0'0'80'0,"-7"-17"-17"0,7 17-7 15,0 0-4-15,0 0 9 0,-4-17-4 0,4 17 1 16,0 0-8-16,-2-18-6 0,2 18-8 0,0 0-2 16,0 0-4-16,2-21 3 0,-2 21-2 0,0 0 0 15,0 0-5-15,0 0-3 0,0 0-5 0,0 0-4 16,0 0-3-16,0 0-11 0,0 0-4 0,0 0-1 15,0 0 5-15,8 21 11 0,-1 1 8 0,-1-2-1 16,4 10 9-16,-3 4-13 0,3 6 6 16,-1 6-13-16,2 6 4 0,1 4-15 0,1 3 11 15,-1 1-13-15,0 1 14 0,-1 2 4 16,1 0-22-16,0-3 22 0,-1-1-23 0,0-5 5 16,1-5 12-16,3-5-11 0,-1-7 8 0,2-8-7 15,3-5 7-15,0-7-4 0,0-5 2 0,2-5 0 16,-1-4 5-16,-2-8 14 0,2 0 11 0,-20 5 14 15,37-33-4-15,-20 2-3 0,5-6-19 16,0-11-2-16,1-7-16 0,0-7 9 0,3-2-15 16,-2-1-7-16,0 0 23 0,-2 1-23 0,-2 3 23 15,-3 1-2-15,-3 0-15 0,-2 2 15 0,-1-1-15 16,0 3 12-16,-1 3-15 0,1 4-5 0,-4-1-23 16,7 16-29-16,-12-6-37 0,-2 40-51 0,11-35-65 15,-11 35-278-15,21-1 22 16,-21 1 394-16</inkml:trace>
  <inkml:trace contextRef="#ctx0" brushRef="#br0" timeOffset="31">2284 2763 1183 0,'-22'-23'218'0,"22"23"-139"0,-23 3-18 0,23-3 0 15,-27 7-3-15,27-7-8 0,-31 15-16 0,31-15-9 16,-34 24-7-16,34-24-1 0,-32 28-4 0,32-28-1 16,-25 29-6-16,25-29 1 0,-14 29-6 15,14-29 2-15,-4 24-6 0,4-24 3 0,7 19-4 16,-7-19 1-16,19 17 0 0,-19-17 2 0,30 10-2 16,-12-8 2-16,4-2 1 0,1-2-1 0,2-2 3 15,0-1-2-15,-2 2 2 0,0-1-2 0,-3 2 2 16,-3 0-2-16,-17 2 1 0,19 3 1 15,-19-3-1-15,0 0 0 0,0 0-2 0,4 18 3 16,-4-18-2-16,-6 24 3 0,6-24-3 16,-18 33 2-16,5-16-2 0,0 0 2 0,13-17-6 15,-28 30 0-15,28-30-7 0,-22 23-5 0,22-23-15 16,0 0-17-16,-10 22-47 0,10-22-53 0,0 0-84 16,0 0-222-16,0 0-52 0,17-16 210 0</inkml:trace>
  <inkml:trace contextRef="#ctx0" brushRef="#br0" timeOffset="32">2541 1818 1083 0,'0'0'272'0,"0"0"-216"0,14-17-39 16,-14 17-10-16,0 0 5 0,0 0 7 0,0 0 1 15,0 0-3-15,22-15-5 0,-22 15-4 0,22-7-3 16,-22 7-1-16,32-10-1 0,-11 4-1 0,0 1-1 16,1 2 0-16,0-1 0 0,-2 2 0 15,1-1-2-15,-3 2 3 0,-18 1-1 0,28-1-1 16,-28 1 2-16,18 5-2 16,-18-5 3-16,0 0 8 0,0 0 8 0,0 0 6 15,2 28 2-15,-2-28-7 0,-19 30-4 0,4-10-5 16,-4 1 8-16,-5 1-3 0,2 1 8 0,-2-2-4 15,3 1-6-15,2-1 28 0,3-2-36 0,16-19 28 16,-22 33-29-16,22-33-5 0,-7 25 0 16,7-25-4-16,3 18 1 0,-3-18 0 0,0 0 1 15,29 20-1-15,-29-20 1 0,37 4 0 0,-12-4-1 16,7-3-8-16,2-4-14 0,6 2-21 0,-4-15-36 16,12 20-67-16,-20-25-174 0,11 12-259 0,0 12 60 15,-16-19 428-15</inkml:trace>
  <inkml:trace contextRef="#ctx0" brushRef="#br0" timeOffset="33">3902 2332 1184 0,'0'0'176'0,"0"0"-167"16,0 0-17-16,21-16 14 0,2 5 1 15,5-6 4-15,5 1-1 0,3-3 0 0,4 2-7 16,2 1 1-16,0 2-5 0,0 1 3 16,-3-1-14-16,-3 8-26 0,-7-3-36 0,4 11-50 15,-15-9-47-15,8 9-127 0,-2 10-127 0,-24-12 155 16,21 17 270-16</inkml:trace>
  <inkml:trace contextRef="#ctx0" brushRef="#br0" timeOffset="34">3938 2569 1474 0,'-26'13'196'16,"26"-13"-174"-16,0 0-21 0,0 0-8 15,0 0-2-15,0 0 4 0,18 4 2 0,-18-4 2 16,36-4 2-16,-7-2 0 0,7-5-2 0,10-3-6 16,4-6-21-16,10 3-34 0,-5-13-76 0,20 20-148 15,-3-9-269-15,-8-5 51 0,8 17 416 0</inkml:trace>
  <inkml:trace contextRef="#ctx0" brushRef="#br0" timeOffset="35">6158 1532 560 0,'0'0'48'0,"-22"-11"-12"0,22 11 12 0,0 0 27 16,-29 4 19-16,29-4-12 0,-23 6-18 0,23-6-26 15,-26 12-21-15,26-12-4 0,-29 22-9 16,29-22 0-16,-35 35 0 0,16-13 10 0,-6 8 7 15,3 7 18-15,-6 2 1 0,4 12 15 16,-5-4-15-16,5 10 9 0,-3 5 7 0,2 5-35 16,2-1 19-16,4 0-33 0,6-7-8 0,6 0 10 15,9-1-16-15,4-4 10 0,6 2-27 0,2-6-3 16,11 6-26-16,-7-10-39 0,16 10-33 0,-8-15-64 16,13 4-111-16,7 3-127 0,-13-24 192 15,21 18 235-15</inkml:trace>
  <inkml:trace contextRef="#ctx0" brushRef="#br0" timeOffset="36">6538 1853 835 0,'0'0'117'15,"0"0"-36"-15,1-18-23 0,-1 18 11 0,0 0 2 16,0 0-1-16,0 0-19 0,0 0-14 16,0 0-14-16,0 0-8 0,-4 23-6 0,4-23 4 15,-5 32 1-15,3-5 10 0,-3 1 26 0,3 12-34 16,-4 1 27-16,3 6-35 0,-1 1-3 0,3-1 10 16,0 1-14-16,2 1 11 0,0-2-12 0,3-2 9 15,0-4-11-15,2-6 8 0,2-5-8 16,2-3 7-16,1-5-8 0,0-3 5 0,-11-19-5 15,27 28 3-15,-27-28-2 0,28 13 0 0,-28-13 2 16,26-1 0-16,-26 1 5 0,28-18 5 16,-12 0 8-16,1-3-2 0,0-9 5 0,3-4-11 15,-2-6 5-15,3-1-10 0,-3-4 13 0,1 1-10 16,-2-2 10-16,0 2-9 0,-2-2 7 0,-2-2-13 16,0-3 8-16,-1-1-3 0,1-1-26 0,-1 1 24 15,2 1-24-15,-3 1 12 0,1 1 4 16,-3 4-14-16,1 8-2 0,-3 6-14 0,2 13-3 15,-9 18-12-15,8-18-19 0,-8 18-35 0,0 0-73 16,0 0-109-16,0 0-234 0,0 0 35 0,0 21 456 16</inkml:trace>
  <inkml:trace contextRef="#ctx0" brushRef="#br0" timeOffset="37">7137 2454 603 0,'0'0'91'0,"5"-21"-14"0,-5 21 0 0,0 0 11 0,9-25 9 0,-9 25-1 31,0 0-14-31,0 0-17 0,0 0-18 0,0 0-14 16,0 0-12-16,0 0-5 0,0 0-3 0,0 0 0 15,0 0-2-15,0 0 5 0,0 0 3 0,0 0 6 16,-3 20 0-16,3-20 1 0,-8 25-6 0,4-8 5 16,-3-1-6-16,1 6 4 0,-3 0-5 0,2 2 2 0,-4 2-6 0,1 0-10 15,-3 1 29-15,2 1-30 0,-4-4 28 0,5 1-15 16,2-4-7-16,1-3 3 0,7-18-6 0,-10 28 1 16,10-28-4-16,-1 17 0 0,1-17-1 0,0 0-2 15,0 0-1-15,0 0 0 0,17 14 0 0,-17-14 1 16,20-2 0-16,-20 2-2 0,33-11 1 0,-15 0-17 15,6 3-16-15,-5-9-30 0,10 11-36 16,-12-16-53-16,19 21-107 0,-19-9-266 0,3-5 8 16,9 18 389-16</inkml:trace>
  <inkml:trace contextRef="#ctx0" brushRef="#br0" timeOffset="38">7635 2287 1673 0,'0'0'75'0,"0"0"-60"0,0 0-15 0,0 0 2 16,0 0 8-16,0 0 9 0,0 0-1 0,0 0-3 16,0 0-7-16,23-12-3 0,-23 12-4 15,35-7 0-15,-12 2-2 0,1-1 0 16,3 0-5-16,4 1-8 0,-3-4-11 0,6 3-17 16,-4-5-21-16,9 10-31 0,-12-15-55 0,19 21-94 15,-22-12-188-15,5-1-78 0,9 14 246 0</inkml:trace>
  <inkml:trace contextRef="#ctx0" brushRef="#br0" timeOffset="39">8437 1623 864 0,'4'-19'169'0,"-4"19"-135"0,-4-20-19 16,4 20-3-16,1-23 13 0,-1 23 9 16,7-21 12-16,-7 21-3 0,0 0-9 0,10-20-9 15,-10 20-6-15,0 0-7 0,0 0-3 0,0 0-2 16,0 0-6-16,0 0 2 0,0 0 6 0,0 0 7 15,10 26 1-15,-4-6 4 0,-1 3-8 0,2 9 6 16,0 5-8-16,-1 7 8 0,-2 4-13 16,4 4 8-16,-3 2-13 0,-1 2 12 0,1 6 24 15,0-1-28-15,-1-1 26 0,0-2-27 0,-1-11-12 16,1-2 9-16,1-3-8 0,1-2 8 0,1-6-8 16,2-4 6-16,0-8-6 0,1-4 4 0,-10-18-4 15,23 25 5-15,-23-25-3 0,22 14 3 0,-22-14-1 16,18 0 3-16,-18 0 10 15,21-16 1-15,-10-1 4 0,3-4-6 0,1-5-4 16,3-9-9-16,1-5 6 0,-1-3-10 0,0-1 11 16,-1-1-10-16,-1 1 11 0,0-5-6 0,-2 0 11 15,1 0-9-15,-2-2-31 0,3 3 26 0,-3-3-30 16,1 1 25-16,-2-3 12 0,0 5-13 0,-1 3 4 16,-2 5-15-16,0 13 0 0,-3 4-15 0,-6 23-9 15,10-23-19-15,-10 23-33 0,0 0-52 16,18 7-82-16,-18-7-160 0,0 19-73 0,14 12 311 15</inkml:trace>
  <inkml:trace contextRef="#ctx0" brushRef="#br0" timeOffset="40">9349 2409 421 0,'0'-17'156'0,"0"17"-91"0,0 0-12 16,0 0 11-16,0-18 25 0,0 18 11 0,0 0-4 15,9-23-11-15,-9 23-17 0,5-22-7 0,-5 22-5 16,5-26-6-16,-5 9-3 0,0 17-6 15,0-24 1-15,0 24-6 0,-4-23 1 0,4 23-4 16,-7-21-3-16,7 21-4 0,0 0-4 16,-19-19-3-16,19 19-1 0,-19-10-4 0,19 10-1 15,-24-4-2-15,24 4-2 0,-31 5 2 0,13 0-1 16,1 2 3-16,-1 3-1 0,-1 2 2 0,0 4-1 16,0 3 3-16,-2 2-6 0,3 5 2 0,-2 2-8 15,3 2 4-15,0-1-4 0,5-2 4 0,1-2-5 16,2-2 5-16,5 0-7 0,1-2 3 15,4-1-6-15,3-1 2 0,-4-19-3 0,16 31 3 16,-16-31-4-16,28 22 4 0,-9-14-4 16,3-2-15-16,2-1 7 0,2-4-10 0,4-2-13 15,0-6 3-15,6 2-46 0,-8-16-56 0,18 20-170 16,-7-16-286-16,-7-6 62 0,8 12 383 0</inkml:trace>
  <inkml:trace contextRef="#ctx0" brushRef="#br0" timeOffset="41">9736 1500 418 0,'7'-25'47'15,"-7"25"-19"-15,0 0 10 0,-6-19 30 0,6 19 19 16,0 0 23-16,0 0-9 0,-17-19-7 0,17 19-13 16,0 0-10-16,0 0 0 0,-20-11-5 0,20 11-6 15,0 0-5-15,0 0-5 0,-20-4-5 0,20 4-4 16,0 0-8-16,0 0-8 0,0 0-9 0,0 0-5 16,0 0-5-16,0 0-4 0,0 0-3 15,0 0-1-15,0 0-1 0,-5 18 3 16,5-18 1-16,16 26 3 0,-4-8-5 0,5 2 3 15,3 3-5-15,4 0 5 0,4 3-3 0,0 0 6 16,1 8-6-16,-1 1 7 0,-2 4-7 0,-2 2 8 16,-5-1-9-16,-4 1 9 0,-6 5-7 0,-6 1 3 15,-4 7 29-15,-6 4-27 0,-4 0 22 0,-6 2-19 16,-4-2-14-16,-5 3 12 0,-1-1-12 16,-3 1 12-16,-1-3-13 0,-1-3 14 0,-1-4 6 15,3-6-25-15,3-7 20 0,2-6-37 0,8-4-4 16,-2-11-20-16,14 3-41 0,5-20-65 15,0 0-103-15,-7 20-253 0,7-20 12 0,21-11 425 16</inkml:trace>
  <inkml:trace contextRef="#ctx0" brushRef="#br0" timeOffset="42">10325 1538 1444 0,'-40'-21'128'0,"40"21"-111"16,0 0-15-16,0 0 4 0,0 0 9 0,0 0 4 16,0 0-1-16,0 0-7 0,20-22-7 0,-20 22-2 15,26-11 1-15,-26 11-2 0,33-11 4 16,-15 7-1-16,-1 1-2 0,0 2 1 0,-17 1 0 16,30-3-3-16,-30 3 0 0,22 3 1 0,-22-3-1 15,0 0 4-15,17 12-2 0,-17-12 1 16,0 0 1-16,5 29 1 0,-5-29 4 0,-6 32 2 15,-1-11-5-15,-2 2 5 0,-2 2-9 0,-2 4 8 16,-2 0-4-16,2-1 7 0,-1-2-5 0,2-5 1 16,4-3-6-16,1-1 1 0,7-17-6 0,-7 26 5 15,7-26-5-15,-1 17 0 0,1-17-2 0,0 0 2 16,0 0 0-16,18 19-1 0,-18-19-1 0,24-1-11 16,-6-2-11-16,1-7-21 0,12 5-46 15,-9-21-81-15,23 19-191 0,-8-7-208 0,-4-8 87 16,12 19 486-16</inkml:trace>
  <inkml:trace contextRef="#ctx0" brushRef="#br0" timeOffset="43">11420 1832 1109 0,'0'0'53'0,"0"0"-43"0,0 0-7 16,0 0 20-16,-13 20 12 0,14-1 9 0,-6-1-8 0,5 7-2 0,-3 0 11 15,1 2-38-15,-2 9 30 0,0-1-39 0,-2 1 2 16,0 1 6-16,-1-3-10 0,-2 0 0 0,2 1-23 15,-5-3-10-15,7 6-42 0,-7-11-26 0,12 9-46 16,-11-14-36-16,13 1-64 0,3 8-135 16,-5-31 178-16,10 28 208 0</inkml:trace>
  <inkml:trace contextRef="#ctx0" brushRef="#br0" timeOffset="44">11268 2167 1262 0,'-20'0'265'0,"-5"-9"-188"0,25 9-8 0,-25-7-8 16,25 7-3-16,0 0-11 0,0 0-17 0,0 0-17 16,0 0-12-16,0 0-8 0,0 0 0 0,0 0 2 15,0 0 2-15,27-9-1 0,-1 4-11 0,8 0-14 16,5-7-23-16,14 5-33 0,-8-21-63 0,21 24-142 16,-11-17-263-16,0-7 7 0,7 19 408 15</inkml:trace>
  <inkml:trace contextRef="#ctx0" brushRef="#br0" timeOffset="45">12988 1465 1534 0,'0'0'31'0,"0"0"-30"15,0 0-7-15,0 0 3 0,0 0 13 16,0 0 11-16,0 0 5 0,0 0 4 16,23 2-9-16,-6-1-4 0,1-1-2 0,5 0-5 15,-1 0-3-15,1 1-1 0,-3 1-4 0,1 0-1 16,-21-2 1-16,29 5-1 0,-29-5-1 0,0 0-1 16,19 8 2-16,-19-8 2 0,0 0-1 0,-1 21 3 15,1-21-2-15,-12 25 2 0,12-25-3 0,-26 33 6 16,9-15 2-16,0 1 7 0,-2 0-1 15,2 4 1-15,1-4-6 0,3 3 0 0,0-3-2 16,13-19-2-16,-14 28-2 0,14-28-4 0,-1 23-6 16,1-23 5-16,13 20-6 0,-13-20 6 0,24 16-3 15,-7-10 1-15,5-1-1 0,6-4-8 16,5-1-18-16,2-7-29 0,14 9-79 0,-19-22-137 0,24 11-303 16,-8 6-4-16,-9-12 410 0</inkml:trace>
  <inkml:trace contextRef="#ctx0" brushRef="#br0" timeOffset="46">12093 1710 737 0,'0'0'70'16,"-6"-29"-5"-16,6 29-2 0,-1-27 13 0,1 27 11 16,0-24-13-16,0 24 1 0,-2-18-12 15,2 18-11-15,0 0-7 0,2-17-15 16,-2 17-4-16,0 0-5 0,0 0 1 0,0 0-3 16,0-17-5-16,0 17-2 0,0 0-3 0,0 0-3 15,0 0-4-15,0 0-1 0,0 0-3 0,7 24 6 16,-7-24-1-16,11 35 4 0,-3-4-5 0,1 1 4 15,1 6-8-15,-2 4 10 0,-1-2-10 0,-1 1 11 16,-1 2 17-16,-1-4-31 0,0 5 32 0,-1 0-30 16,1-3 3-16,0 0 8 0,-1-9-10 15,1 0 8-15,-2-4-9 0,3-3 8 0,1-4-7 16,-6-21 5-16,15 27-1 0,-15-27 1 0,0 0 0 16,21 14 3-16,-21-14 5 0,0 0 6 0,0 0 7 15,23-22-3-15,-15 4-1 0,3-4-8 16,2-7 2-16,2-6-10 0,2-5 8 0,0-8-12 15,0-2-16-15,0 2 28 0,-2-2-26 0,-1 4 29 16,-3 0-4-16,0 1-11 0,-5-3 8 16,-1 2-13-16,-1 1 8 0,-1 4-7 0,0 10 3 15,-1 5-11-15,1 8 2 0,-3 18-14 0,1-19-3 16,-1 19-8-16,0 0-22 0,0 0-32 0,0 0-45 16,0 0-45-16,10 24-65 0,-10-24-112 0,-1 30-92 15,16 4 244-15</inkml:trace>
  <inkml:trace contextRef="#ctx0" brushRef="#br0" timeOffset="47">12649 2230 1170 0,'0'0'60'0,"0"0"-27"0,0 0 13 0,0 0 19 16,0 0 1-16,0 0-22 0,0 0-19 0,0 0-20 16,-11 18 2-16,11-18 3 0,-8 35 11 15,4-14-2-15,0 5 2 0,-1-1-1 0,3 4 2 16,-3-5-6-16,1 4 5 0,-1-2-11 0,2 0 2 15,-1-1-6-15,1-2 7 0,0-4-11 0,0 1 5 16,3-20-3-16,-2 29 2 0,2-29-3 0,1 18-16 16,-1-18 32-16,0 0-38 0,0 0 35 0,0 0-17 15,0 0 1-15,0 0 0 0,0 0-16 16,0 0 37-16,0 0-32 0,0 0 36 0,12-24-17 16,-9 7-5-16,-1-5 2 0,2-1-6 15,0 0 5-15,-1-1-7 0,1 1 6 0,-1 0-4 16,1-1 4-16,2-2-6 0,0-1 6 0,0-4-7 15,3 3 6-15,1 1-5 0,1 2 4 0,2 4-4 16,3 3 4-16,-16 18-5 0,29-28 3 0,-29 28-2 16,32-20 2-16,-32 20-2 0,29-9-6 15,-29 9-5-15,26-3-3 0,-26 3-4 0,24 6 3 16,-24-6 1-16,17 12-3 0,-17-12 2 0,0 0-3 16,15 26 4-16,-15-26-4 0,7 20 1 0,-7-20-7 15,-2 27 1-15,1-10-2 0,1-17 6 0,-11 31 3 16,11-31 10-16,-19 33 0 0,19-33 5 0,-27 33-3 15,27-33 3-15,-29 31-1 0,12-16 7 16,17-15 0-16,-32 24 10 0,32-24 4 16,-28 19 10-16,28-19 5 0,-19 10 4 0,19-10 1 15,0 0 1-15,0 0-4 0,0 0-7 0,0 0-8 16,0 0-7-16,0 0-3 0,0 0 5 0,0 0 7 16,0 0 6-16,0 0 6 0,9 17-1 0,-9-17-3 15,17 9-2-15,-17-9-3 0,22 14-4 0,-22-14-4 16,27 17-4-16,-27-17-6 0,26 17 1 15,-26-17-6-15,26 20 1 0,-26-20-3 0,31 21 0 16,-31-21-11-16,29 18-8 0,-29-18-20 0,24 17-31 16,-6-1-21-16,-18-16-74 0,35 20-188 15,-35-20-207-15,26 12 21 0,-7 4 477 0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0T00:18:59.53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377 4321 1103 0,'0'0'219'16,"0"0"-172"-16,0 0-23 0,0 0-21 15,0 0-9-15,0 0 3 0,0 0 2 0,1-17 3 16,-1 17 1-16,18-8-1 0,-18 8 0 0,35-14-3 15,-10 7 1-15,3-3-1 0,2 1 1 0,2-2-1 16,2 1 2-16,0-1-3 0,0 3 2 16,-2-2-15-16,0 7-16 0,-6-6-23 0,2 12-37 15,-11-11-49-15,8 14-103 0,-4 6-216 0,-21-12 102 16,20 20 357-16</inkml:trace>
  <inkml:trace contextRef="#ctx0" brushRef="#br0" timeOffset="171.8654">456 4603 1268 0,'-25'5'95'15,"25"-5"-92"-15,0 0-16 0,0 0-8 16,0 0 9-16,15-24 21 0,-15 24-4 16,26-23 2-16,-8 10 13 0,1-1-16 0,4 1 14 15,3-1-43-15,-2 0-1 0,8 5-45 0,-9-8-37 16,13 14-55-16,-10-12-89 0,0 0-179 0,12 17 125 15,-21-24 306-15</inkml:trace>
  <inkml:trace contextRef="#ctx0" brushRef="#br0" timeOffset="515.598">881 4061 1047 0,'-19'-4'165'0,"-2"10"-115"0,2-4-16 16,19-2-1-16,-26 6 1 0,26-6 3 0,0 0-10 16,0 0-14-16,0 0-15 0,0 0-8 0,0 0-1 15,0 0 2-15,0 0 6 0,25 5 2 0,-2-7 2 16,3-1-1-16,9-2 2 0,2-1 0 0,5 0 2 16,1 1 0-16,0 1 1 0,1 3-2 0,-5 4-1 15,-3 3-1-15,-3 2-2 0,-5 5 3 0,-5 3-4 16,-4 5 6-16,-5 5-5 0,-6 6 7 15,-8 4-8-15,-6 6 8 0,-6 4-10 0,-6 1 10 16,-5 3-11-16,-3 0 12 0,-4-1 4 16,-3 1-23-16,0-4 25 0,-2-2-26 0,0-4 9 15,4-3 8-15,1-3-9 0,3-8-6 0,6 0-33 16,1-13-34-16,16 6-95 0,4-19-118 0,0 0-184 16,0 0 110-16,4-31 365 0</inkml:trace>
  <inkml:trace contextRef="#ctx0" brushRef="#br0" timeOffset="3429.7485">2060 3917 650 0,'0'0'109'0,"0"0"-26"16,0 0-9-16,3-18-4 0,-3 18 0 0,0 0-5 0,0 0-7 15,0 0-7-15,0 0-5 0,-7-17-7 16,7 17-6-16,0 0-7 0,0 0-6 0,0 0-13 15,0 0-10-15,0 0-4 0,0 0 0 0,0 0 5 16,3 28-14-16,-3-28 22 0,6 41-13 16,-3-13 14-16,0 6 8 0,-2 4-14 0,1 5 7 15,0 5-13-15,-1 3 11 0,-1 1-13 0,-1 0 11 16,-1-1-11-16,0-2 11 0,-2 0 8 0,2-2-27 16,-2-2 27-16,2-4-27 0,-1-4-6 0,1-8-7 15,4 3-36-15,-6-15-39 0,11 6-38 0,-7-23-27 16,5 21-47-16,-5-21-124 0,0 0 34 15,18 14 305-15</inkml:trace>
  <inkml:trace contextRef="#ctx0" brushRef="#br0" timeOffset="3777.1192">1733 3887 1157 0,'0'0'98'0,"-20"-4"-49"0,20 4-5 0,0 0-7 15,-18-3-8-15,18 3-5 0,0 0-14 0,0 0-14 16,0 0-2-16,0 0 2 0,0 0 3 0,23 3 6 15,-23-3 2-15,37 1 3 0,-12-3 2 0,8 1 0 16,3-3-19-16,8-1 15 0,1 1-19 0,4-4 13 16,1 1 0-16,0 0-3 0,-1 0 1 0,0 2-2 15,0 1-9-15,-3 0-13 0,0 7-22 16,-8-6-24-16,3 13-36 0,-15-10-61 0,7 15-145 16,-4 6-151-16,-29-21 193 0,27 45 270 15</inkml:trace>
  <inkml:trace contextRef="#ctx0" brushRef="#br0" timeOffset="3998.6159">1829 4805 1435 0,'0'0'17'0,"0"0"-16"0,0 0-16 15,0 0 3-15,0 0 21 0,35-4 13 0,-9-3 10 16,9 1 2-16,1-9-5 0,8 0-14 16,4-6-4-16,4-2-10 0,1-2 4 0,3-3-21 15,3 5-17-15,-7-7-38 0,8 14-55 0,-18-15-45 16,15 18-93-16,-17 3-184 0,-6-15 22 0,14 24 398 16</inkml:trace>
  <inkml:trace contextRef="#ctx0" brushRef="#br0" timeOffset="5100.9252">2121 3473 141 0,'-21'-20'84'0,"21"20"-1"0,-23-11 22 16,23 11-24-16,-29-10 1 0,29 10 0 0,-33-3-9 16,15 4-16-16,-3 1-15 0,-2 7-13 0,-5 3-5 15,0 7 2-15,-7 8 4 0,3 8 13 16,-6 7 3-16,3 14 24 0,-8 3 0 0,8 16 15 16,-11 0 2-16,11 16-27 0,-7-1-3 0,11 12-22 15,0-2-17-15,9 3 14 0,7 0-13 0,6-3-17 16,12-5 5-16,8-6-17 0,10-5-4 0,10-8 7 15,9-2-36-15,4-13-7 0,15 9-51 0,-6-19-68 16,22 11-54-16,-8-14-130 0,3-13-100 0,20 12 307 16</inkml:trace>
  <inkml:trace contextRef="#ctx0" brushRef="#br0" timeOffset="6351.0733">4062 3445 499 0,'0'0'54'0,"0"0"-38"15,0 0-12-15,0 0-2 0,0 0 5 0,13-16 8 16,-13 16 14-16,0 0 12 0,17-3 15 0,-17 3 5 16,0 0 9-16,28 16-8 0,-28-16-8 0,33 28-2 15,-10-8-4-15,5 8 3 0,1 4-8 16,6 10-6-16,-1 1-26 0,4 7 1 0,1 3-18 16,-1 2 10-16,-3 5 4 0,-3 3-22 15,-7 3 20-15,-5 3-20 0,-9 6-10 0,-9 2 8 16,-7 5-20-16,-8-1 13 0,-6 2 14 0,-5-2-6 15,-4-1 26-15,-2 0-13 0,-3-6 5 0,-2-4 16 16,1-6-18-16,-2-5 11 0,4-6-40 0,-1-13-58 16,7 3-116-16,5-6-232 0,-8-25 56 15,24 15 378-15</inkml:trace>
  <inkml:trace contextRef="#ctx0" brushRef="#br0" timeOffset="8548.1654">3052 3933 583 0,'0'0'44'0,"0"0"-1"0,0 0 3 16,0 0-1-16,0 0 4 0,0 0 3 0,0 0 4 31,-19-17 1-31,19 17 0 0,0 0-1 16,0 0-8-16,0 0-1 0,0 0 1 0,-17-7-2 16,17 7 0-16,0 0-4 0,0 0-6 0,0 0-3 0,0 0-6 0,0 0-8 15,0 0-6-15,0 0-6 0,0 0-3 0,0 0-5 0,0 0-2 16,0 0-3-16,0 0 2 0,0 0 7 0,0 0 5 15,20-2 5-15,0 4-16 0,1-4 17 0,5 2-21 16,3-1 18-16,6-1 15 0,0-1-19 16,5 1 17-16,0-2-21 0,3 3-2 0,-3 0 0 15,0 0-1-15,0 1-1 0,-1 1 1 0,-1 3-1 16,-2 0-18-16,-3 2 19 0,0 2-18 0,-4-1 16 16,-2 1 2-16,-4 2-4 0,-1 1 3 0,-3 0-1 15,-2-1 1-15,0-1-1 0,-17-9 3 0,27 15-2 16,-27-15 3-16,18 11-2 0,-18-11 2 15,0 0-1-15,17 8 0 0,-17-8 1 16,0 0 1-16,0 0 0 0,0 0 2 0,0 0 2 16,0 0 5-16,0 0 5 0,0 0 4 0,0 0 2 15,0 0-2-15,0 0-5 0,0 0-5 0,0 0-7 16,0 0-3-16,0 0-5 0,-18 9-1 0,18-9 0 16,-21 13 1-16,21-13 0 0,-29 25 4 0,11-7-3 15,-3 4 6-15,-2 5-6 0,-4 5 8 16,-3 7-9-16,-5 5 9 0,-3 5-11 0,-3 3 11 15,-6 5-11-15,0 4-2 0,-4 1 28 0,-1 7-16 16,-4-2 24-16,1 1 0 0,0-4-15 0,9-6 9 16,1-6-15-16,9-6 4 0,8-10-12 15,7-8 4-15,8-8-7 0,13-20 1 0,-9 22-4 16,9-22-2 0,0 0-8-16,19 15 0 0,-1-13-6 0,2-4-5 15,8-2-10-15,0-9-20 0,12 4-36 16,-9-17-69-16,19 15-134 0,-5-7-241 0,-9-10 55 15,10 18 470-15</inkml:trace>
  <inkml:trace contextRef="#ctx0" brushRef="#br0" timeOffset="9297.163">3125 5021 1047 0,'-24'2'49'0,"24"-2"1"0,0 0-2 16,0 0 4-16,0 0 2 0,0 0-2 15,0 0-13-15,0 0-10 0,0 0-9 16,0 0-7-16,0 0-3 0,0 0 4 16,0 0 6-16,0 0 4 0,0 0 4 0,0 0-1 0,0 0-2 15,0 0-2-15,0 0 0 0,0 0-3 0,0 0 1 16,0 0-4-16,0 0-3 0,0 0-6 0,0 0-3 16,0 0-2-16,0 0-1 0,0 0 5 15,0 0 4-15,23 13 1 0,-6-11-3 16,5 1-4-16,3-1-3 0,5-1-1 0,2-2 0 15,0 0 0-15,5-2 0 0,-3 0-2 0,2-2 1 16,1 0-1-16,-1-1 1 0,-1 0 0 0,1-1 2 16,0 1-2-16,-2-2 1 0,1 1-1 0,-2-1-3 15,-5-1-5-15,-1 3-4 0,-5-1-5 0,-1 2-4 16,-4 0-5-16,0 2-4 0,-17 3-9 16,24-5-11-16,-24 5-19 0,0 0-13 0,0 0-5 15,0 0-36-15,0 0-58 0,0 0-195 0,0 0-94 16,-18-21 277-16</inkml:trace>
  <inkml:trace contextRef="#ctx0" brushRef="#br0" timeOffset="9875.3687">3230 4405 844 0,'0'0'249'0,"0"0"-167"0,-22-8-3 15,22 8-7-15,0 0-4 0,0 0 2 0,-21 0-5 16,21 0-9-16,0 0-9 0,0 0-10 0,0 0-9 16,0 0-6-16,0 0-4 0,0 0-3 15,0 0-2-15,0 0 0 0,0 0-3 0,0 0-5 16,0 0-5-16,0 0-2 0,0 0 1 15,0 0 3-15,0 0 1 0,28 4 5 0,-7 0 2 16,4-1 0-16,3 0 2 0,5 0-3 0,2 0-2 16,2-2-3-16,3-1-1 0,-1 0-1 0,1-3 0 15,0 1 1-15,-2 0-2 0,0-1 0 0,-4 2 0 16,-3 0-2-16,-3-2 1 0,-2 2 0 0,-5 0 0 16,-1 1 0-16,-3 0 0 0,-17 0 1 0,28 2-1 15,-28-2-1-15,0 0 1 0,17 4 1 16,-17-4 0-16,0 0 1 0,0 0-1 15,0 0 1-15,0 0 0 0,0 0-2 0,0 0-3 16,0 0-6-16,0 0-8 0,0 0-6 0,0 0-10 16,0 0-4-16,0 0-16 0,0 0-17 0,0 0-35 15,0 0-69-15,0 0-101 0,0 0-102 0,0 0-93 16,0 0 241-16,5-22 229 0</inkml:trace>
  <inkml:trace contextRef="#ctx0" brushRef="#br0" timeOffset="11156.9184">4570 3256 856 0,'-7'-22'248'16,"7"22"-190"-16,0 0-48 0,0 0 6 0,0 0 10 16,0 0 15-16,9-17 10 0,-9 17-3 0,0 0-8 15,25-21-11-15,-25 21-7 0,25-18-6 0,-25 18-3 16,34-19-6-16,-15 9 1 0,1 3-3 15,0 1 0-15,-1 0-2 0,-2 3-1 0,-17 3-1 16,29-2-1-16,-29 2-2 0,21 5 0 0,-21-5 0 16,0 0 0-16,19 20 4 0,-19-20 0 0,7 20 3 15,-7-20-2-15,-4 29 2 0,-1-11-4 16,-3 1 3-16,-3 3 16 0,0 0-32 0,-3 0 33 16,1 1-26-16,-2-4 18 0,1 1 8 0,-5-1-5 15,5 1 2-15,-2-3-7 0,3 1 4 16,13-18-3-16,-26 29 4 0,26-29-4 0,-21 22-2 15,21-22-1-15,0 0-2 0,-14 18-2 0,14-18-2 16,0 0-3-16,0 0-2 0,0 0-1 0,0 0 1 16,18 11 1-16,-18-11 1 0,27 2 1 0,-10-3-1 15,6-2 0-15,3-2-1 0,4 0 1 0,0-4-11 16,4 3-19-16,-3-4-28 0,6 6-21 16,-10-7-24-16,11 13-40 0,-19-14-60 0,9 6-292 15,-1 12 35-15,-27-6 340 0</inkml:trace>
  <inkml:trace contextRef="#ctx0" brushRef="#br0" timeOffset="16503.8705">5533 3984 782 0,'0'0'78'0,"0"0"-6"0,-17-3-13 15,17 3-19-15,0 0-10 0,0 0-12 16,0 0-13-16,0 0-7 0,0 0 1 0,0 0 5 15,0 0 6-15,28-6 0 0,-28 6-1 0,34-9-5 16,-10 0-1-16,3-3 15 0,4-1-12 16,1-3 12-16,4-1-13 0,0 0-5 0,1-1-15 15,-1 1 13-15,-1 2-20 0,-3 0-18 0,3 8-58 16,-9-6-89-16,-4-1-225 0,8 19 21 0,-30-5 391 16</inkml:trace>
  <inkml:trace contextRef="#ctx0" brushRef="#br0" timeOffset="16754.843">5554 4338 1302 0,'0'0'166'0,"-20"5"-141"0,20-5-21 16,0 0-13-16,0 0-1 0,0 0 6 0,0 0 7 15,23-10 4-15,-23 10 1 0,32-11 2 0,-10 5-3 16,5-3-1-16,3-2-4 0,4-1 1 0,4-2-5 16,2 0 0-16,0-4-24 0,5 8-39 15,-7-13-49-15,12 18-61 0,-15-15-62 0,11 4-138 16,4 15-47-16,-17-22 321 0</inkml:trace>
  <inkml:trace contextRef="#ctx0" brushRef="#br0" timeOffset="18903.3593">7068 3577 855 0,'0'0'48'0,"0"0"-12"0,0 0-1 16,0 0-11-16,0 0-3 0,0 0 1 0,0 0-7 16,0 0-6-16,0 0-1 0,0 0 4 0,0 0 3 15,0 20 0-15,0-20 2 0,12 31-7 0,-3-8 3 16,-3 2-7-16,1 7 6 0,-1 4-10 15,-1 4 8-15,-1 4 9 0,-1 4-23 16,-2 2 23-16,1 0-24 0,-4 2 4 0,1 2 12 16,-1 0-12-16,-1 0 13 0,0-3-12 0,-1-2 7 15,2-8-11-15,-1-4 7 0,2-4-16 0,1-6-8 16,6-3-29-16,-6-24-25 0,13 30-26 0,-13-30-52 16,17 7-83-16,0 0-164 0,-15-25 209 15,18 17 191-15</inkml:trace>
  <inkml:trace contextRef="#ctx0" brushRef="#br0" timeOffset="19200.2264">6876 3637 1077 0,'-29'10'193'0,"4"-5"-177"15,6 4 9-15,0-6 11 0,19-3 11 0,-23 8 7 16,23-8-4-16,0 0-21 0,0 0-17 0,0 0-10 16,0 0-5-16,0 0 1 0,0 0 4 15,17-8 8-15,2 4 0 0,4-6 3 0,6 1-3 16,6-3-2-16,8 1-3 0,3-1 0 0,6 1-3 16,4 1 0-16,-1 1-3 0,0 2 0 0,-3 1-8 15,0 6-15-15,-7-3-21 0,1 12-28 16,-15-9-26-16,8 18-33 0,-21-12-56 0,9 13-160 15,-4 12-103-15,-23-31 220 0</inkml:trace>
  <inkml:trace contextRef="#ctx0" brushRef="#br0" timeOffset="19418.9796">6726 4619 1264 0,'-18'13'25'0,"18"-13"-10"16,-9 22-19-16,9-22-3 0,19 14 4 0,-1-9 10 15,5-6 7-15,9-2 3 0,3-6 1 0,9-5-9 16,5-6 0-16,9-6-10 0,2-4 4 0,7-4 8 16,0 3-62-16,-6-7-21 0,11 13-100 0,-16-11-91 15,0 2-176-15,9 18 60 0,-27-17 379 0</inkml:trace>
  <inkml:trace contextRef="#ctx0" brushRef="#br0" timeOffset="19997.111">8446 3182 749 0,'-26'0'30'0,"2"5"2"0,-2 2 3 0,1 5 16 16,-3 1 31-16,1 10 2 0,-7 0 11 0,6 14-27 16,-10-1 0-16,9 16-11 0,-9 1 0 0,7 17 9 15,-7 4-24-15,5 12 10 0,-2 6-7 0,6 7-18 16,0-2 8-16,8 1-15 0,3-8-14 0,9-7 12 15,8-7-23-15,8-7 11 0,9-8 2 16,5-6-24-16,10-7 23 0,7-5-30 0,7-6 1 16,6-9 1-16,8 0-23 0,0-14-12 0,14 5-53 15,-10-22-82-15,20-2-298 0,-4 5-25 0,-8-16 265 16</inkml:trace>
  <inkml:trace contextRef="#ctx0" brushRef="#br0" timeOffset="107049.8254">9012 3589 801 0,'0'0'48'16,"0"0"-30"-16,11-27-4 0,-11 27-2 0,16-27 6 0,-16 27 1 0,18-25 1 16,-18 25-4-16,0 0-2 0,20-19-1 0,-20 19 6 15,0 0 17-15,0 0 10 0,0 0 5 16,0 0-2-16,-4 17-14 0,4-17-13 0,-11 38-5 15,0-9-9-15,-2 7 3 0,-6 5-5 0,-2 6 14 16,-8 4-5-16,-5 6 15 0,-8 6 12 0,-2 7-17 16,-9 0 24-16,-2 9-14 0,-8-5-2 0,5 2 14 15,-8-5-21-15,6-1 5 0,0-6-5 0,5-3-27 16,5-10 16-16,7-7-26 0,9-7 5 0,6-11-2 16,13-6-26-16,15-20-40 0,0 0-49 0,0 0-38 15,0 0-56-15,0 0-30 0,30-41-216 0,9 24 122 16,-17-28 341-16</inkml:trace>
  <inkml:trace contextRef="#ctx0" brushRef="#br0" timeOffset="107268.5826">8458 3876 1353 0,'0'0'80'0,"-45"-14"-34"0,24 10 12 0,2-6-5 15,19 10-4-15,-28-12 5 0,28 12-9 0,0 0-6 16,-17-8-10-16,17 8-12 0,0 0-10 0,0 0-8 15,0 0-1-15,0 0-1 0,20 8 2 0,1 1 2 16,8 3 4-16,9 3-2 0,5 4-11 16,5 2 25-16,4 5-28 0,3 0 26 0,2 5-13 0,-2 2-6 15,0 2 7-15,-4 3-9 0,-4 1 6 16,0 2-22-16,-9 0-10 0,5 6-43 0,-14-13-45 16,17 20-138-16,-21-5-321 0,6-11 36 0,10 8 333 15</inkml:trace>
  <inkml:trace contextRef="#ctx0" brushRef="#br0" timeOffset="108143.615">9608 4371 673 0,'0'0'108'0,"0"0"-20"0,0 0-3 16,0 0-4-16,0 0 5 0,6-20-5 0,-6 20-12 15,0 0-10-15,0 0-9 0,0 0-10 16,0 0-5-16,0 0-2 0,0 0-1 0,0 0-2 15,0 0-3-15,0 0-4 0,0 0-4 16,0 0-3-16,17-12-4 0,-17 12-2 0,0 0-1 16,0 0-4-16,0 0-1 0,0 0-2 0,0 0-1 15,0 0 1-15,-2 20 2 0,2-20 4 0,-4 27 3 16,0-10-4-16,-1 4 4 0,-4-1-5 0,-1 2 5 16,-1 0-4-16,1 1-10 0,-1-4 29 0,0 2-29 15,1-4 30-15,10-17-17 0,-18 30-3 0,18-30 3 16,-13 19-4-16,13-19 1 0,0 0-5 15,0 0-2-15,0 0 1 0,0 0-2 0,0 0 0 16,0 0 2-16,18 20-3 0,-18-20 3 16,30 5-1-16,-12-4 1 0,5-1 1 0,-1-3-3 15,5 0 1-15,1-1-2 0,3-1-10 0,1-2-14 16,5 2-16-16,-7-6-29 0,10 11-37 0,-12-19-87 16,21 10-299-16,-9 6-42 0,-7-12 188 15</inkml:trace>
  <inkml:trace contextRef="#ctx0" brushRef="#br0" timeOffset="108643.6802">10490 4211 1606 0,'0'0'37'16,"0"0"-29"-16,0 0-3 0,0 0 10 0,28-13 5 15,-9 2 7-15,6 1-6 0,2-3-7 0,4 0-7 16,3-3-3-16,4-1-16 0,6 2-13 0,-2-4-29 16,9 12-51-16,-13-19-100 0,18 17-268 0,-10 1-66 15,-7-6 189-15</inkml:trace>
  <inkml:trace contextRef="#ctx0" brushRef="#br0" timeOffset="113222.9319">11917 3606 452 0,'0'0'178'0,"0"0"-73"0,0 0-4 15,-22 9-5-15,22-9 3 0,0 0-8 16,-13 18-6-16,13-18-15 0,-17 21-11 0,17-21-16 16,-24 39-6-16,8-10-17 0,-2 11 2 15,-7 6 5-15,-2 10-29 0,-7 6 23 0,-2 5-21 16,-5 3 2-16,-3 4 19 0,-4-1-16 0,-5-3 16 15,2-5-18-15,1-8 11 0,7-9 2 0,5-6-29 16,10-11 20-16,5-8-46 0,11-4-18 0,12-19-49 16,0 0-80-16,0 0-56 0,0 0-145 0,18-15-49 15,-12-20 310-15</inkml:trace>
  <inkml:trace contextRef="#ctx0" brushRef="#br0" timeOffset="113426.0844">11633 3716 1292 0,'-17'-18'259'0,"17"18"-188"0,-17 18-26 0,17-18-10 16,-16 32-5-16,11-10 1 0,-1 3-8 15,4 5-2-15,2 2 4 0,5 3-28 0,3 0 21 16,4 1-26-16,6-1 6 0,1-1 6 0,5 0-6 16,5-1 6-16,6-3-9 0,2-1 0 0,5-1-20 15,-2-5-19-15,8 4-49 0,-11-16-65 0,20 21-124 16,-22-9-270-16,4-8 35 0,6 14 356 0</inkml:trace>
  <inkml:trace contextRef="#ctx0" brushRef="#br0" timeOffset="114035.4784">12464 4293 653 0,'0'0'133'16,"0"0"-31"-16,-11-20-9 0,11 20 10 0,0 0 4 15,0 0-3-15,-24-9-10 0,24 9-10 0,-19 3-12 16,19-3-10-16,-23 8-12 0,23-8-8 0,-29 17-8 15,29-17 0-15,-38 29-3 0,19-7 3 0,-4 0-5 16,2 5 0-16,-1 1-12 0,1 0-1 0,4-1-11 16,3-3-14-16,4-2 23 15,4-3-27-15,5-2 25 0,1-17-14 0,7 29-3 16,-7-29 1-16,31 18-5 0,-8-16-10 0,12-2-3 16,4-8-12-16,11-2-18 0,0-14-26 0,16 13-120 15,-19-15-297-15,11 1-81 0,3 11 139 0</inkml:trace>
  <inkml:trace contextRef="#ctx0" brushRef="#br0" timeOffset="114956.7796">12405 3356 971 0,'0'0'49'0,"-3"-19"-14"0,3 19-20 15,0 0-8-15,0 0 12 0,0 0 11 0,24-12 9 16,-24 12 5-16,26 1-2 0,-9 0 1 0,8 9-2 16,2-2-2-16,8 8 3 0,-1-2-7 0,6 7-3 15,-3 1-11-15,2 3-2 0,-4 4-11 0,-1 5 2 16,-5 5-12-16,-3 4 7 0,-5 3-11 0,-8 5 10 16,-6 3-12-16,-7 4 8 0,-6 8 2 15,-10 0-24-15,-4 6 19 0,-8-1-19 0,-4 3 1 16,-4-4 15-16,-1-1-24 0,-2-10 1 0,9-1-42 15,-8-16-35-15,17 8-76 0,-9-16-141 16,2-9-123-16,20 15 172 0,-20-30 274 0</inkml:trace>
  <inkml:trace contextRef="#ctx0" brushRef="#br0" timeOffset="119393.2603">12841 2993 404 0,'-4'-17'63'15,"4"17"-23"-15,0 0-5 0,0 0 7 0,0 0 11 16,0 0 10-16,0 0 1 0,0 0-1 0,0 0-3 16,0 0-8-16,0 0-3 0,0 0-1 0,-18-14-1 15,18 14 1-15,0 0 0 0,0 0 1 16,0 0-4-16,0 0-3 0,0 0-3 0,0 0-4 15,0 0-3-15,0 0-5 0,0 0-3 0,0 0-4 16,0 0-1-16,0 0-2 0,-17-14-2 0,17 14-1 16,0 0-3-16,0 0 0 0,0 0-2 0,0 0-1 15,0 0 1-15,0 0 0 0,0 0-2 0,0 0-1 16,0 0-1-16,0 0-1 0,0 0 0 0,0 0 0 16,0 0-1-16,0 0 0 15,0 0-1-15,0 0 0 0,0 0-1 0,0 0-2 16,0 0 2-16,0 0-1 0,0 0 1 0,0 0 0 15,0 0-1-15,0 0 0 0,0 0 0 0,0 0-1 16,0 0 3-16,0 0-2 0,0 0 1 0,0 0 0 16,0 0-2-16,0 0 2 0,0 0-1 0,0 0 0 15,0 0 0-15,0 0 0 0,0 0 0 16,0 0-1-16,0 0 1 0,0 0-1 0,0 0 1 16,0 0-1-16,0 0 1 0,0 0-1 0,0 0 1 15,0 0 0-15,0 0 1 0,0 0-1 0,0 0 1 16,0 0-1-16,0 0 0 0,0 0 1 15,0 0 0-15,0 0 0 0,0 0 0 0,0 0-1 16,0 0 0-16,0 0 1 0,0 0 0 0,0 0 0 16,0 0-1-16,0 0 0 0,0 0 1 15,0 0-1-15,0 0 1 0,0 0-1 0,0 0 1 16,0 0-1-16,0 0-1 0,0 0 1 0,0 0 0 16,0 0 1-16,0 0-1 0,0 0 0 0,0 0-1 31,0 0-2-31,0 0 0 0,0 0-2 0,0 0 1 15,0 0 1-15,0 0 2 0,0 0 1 0,21 5-1 16,-4-4 0-16,6 1-1 0,2-2 2 0,2 1-1 16,2-1 1-16,0 0 0 0,2 1 2 15,-2-1 0-15,0 0 0 0,-2 0-1 0,-2 1-1 16,-1-1 0-16,-4 2 1 0,0-1-1 0,-20-1 1 16,29 2-1-16,-29-2 0 0,21 4 1 0,-21-4 0 15,0 0-1-15,17 5 1 0,-17-5 0 0,0 0 1 16,0 0 1-16,0 0 3 0,0 0 4 0,0 0 4 15,0 0 1-15,0 0-1 0,0 0-4 16,0 0-3-16,0 0-2 0,0 0-4 0,0 0-1 16,0 0-4-16,0 0 2 0,0 0 0 0,12 27 0 15,-6-7 4-15,4 8-6 0,-2 4 6 0,1 5-7 16,-1 4 10-16,-1 5 8 0,1 3-23 0,-2 4 23 16,-1 3-25-16,-1 2 7 0,-2 1 12 0,-1 4-13 15,-1 0 14-15,-3 4-16 0,1-1 17 0,0 3 3 16,-1 0-18-16,1-1 19 15,1 1-20-15,1 0 4 0,2 3 17 0,2-2-16 16,0 3 16-16,4-4-20 0,0-4-3 0,1-3 19 16,1-5-19-16,0-5 20 0,1-3-5 0,2-5-10 15,-2-3 10-15,-2-4-11 0,-3-2 9 0,-1-2-6 16,-2-3 5-16,-3-1-4 0,-2-2 6 0,-2-2-6 16,-1-2 9-16,-5 0-1 0,0-1 4 15,-2-4-2-15,-1 0 2 0,-4-2-2 0,-2 1 5 16,-2-5-2-16,-1 1 0 0,-4-2-5 0,1-1-12 15,-6-5 9-15,1 0-10 0,-3-5 8 0,-2-4 13 16,1-2-13-16,-2-4 7 0,3-1-9 0,1-2-6 16,2-3 0-16,1-1-5 0,4-1-1 0,2 0-7 15,1 1-2-15,1-1-8 0,21 18-10 0,-35-35-23 16,35 35-31-16,-34-33-55 0,34 33-80 16,-28-17-192-16,28 17-78 0,-21-15 185 0</inkml:trace>
  <inkml:trace contextRef="#ctx0" brushRef="#br0" timeOffset="120267.9241">7141 3193 743 0,'-28'-8'118'0,"2"1"-43"0,1 4 8 16,-9-6-2-16,5 10 4 0,-10-7-12 16,5 10-8-16,-11-4-10 0,4 7 2 0,-6-3-4 15,4 7 0-15,-3-5-3 0,7 7-6 0,-1-4-11 16,6 3-6-16,4-4-9 0,3-1-3 16,6-1-4-16,4-2-2 0,17-4 1 0,-18 2-1 15,18-2-2-15,0 0-5 0,0 0-4 0,0 0-3 16,0 0 1-16,0 0 2 0,0 0 2 0,0 0 1 15,21 5 18-15,-21-5-33 0,28 12 33 0,-11-2-33 16,2 2 14-16,2 4 2 0,0 4-4 0,-2 7 4 16,-3 4-5-16,-2 7 7 0,-4 8-9 0,-4 8 10 15,-5 9-11-15,-3 7 13 0,-7 10-16 16,-3 2 2-16,-5 7 16 0,-2 1-15 16,-3 4 16-16,-1-1 1 0,-3-3-17 0,1-3 18 15,0-2 0-15,2-4-14 0,1-5 17 0,3-2-15 16,1-6-1-16,2-3 13 0,1-6-15 0,4-4 10 15,2-6-12-15,4-4 10 0,1-6-9 0,5-5 6 16,3-7 8-16,3-4-26 0,4-3 27 16,-11-20-27-16,32 24 13 0,-10-19 2 0,6-5 0 15,5-6-1-15,7-8-14 0,5-4 30 0,7-6-30 16,5-7 12-16,4 2-38 0,-4-11-59 0,16 20-128 16,-23-7-376-16,8 2 37 0,1 18 324 0</inkml:trace>
  <inkml:trace contextRef="#ctx0" brushRef="#br0" timeOffset="121056.5829">13633 2789 1647 0,'0'0'16'0,"0"0"-29"0,8-23-6 16,-8 23 15-16,35-22 9 0,-10 9 7 15,1-1 0-15,0 1 0 0,-1 2-6 16,1 0-2-16,-3 3-4 0,-1 1 2 0,-3 2-2 0,-19 5 1 0,27-4 1 15,-27 4 0-15,0 0 2 0,0 0 2 0,0 0 4 16,9 23 1-16,-9-23 2 0,-12 33-4 0,-1-10 6 16,-5 1-2-16,-1 3 8 0,-6-1-2 0,2 2 8 15,-2-3-6-15,6 0 3 0,2-5-8 0,5-3-4 16,12-17-9-16,-8 24-2 0,8-24-5 0,13 22 3 16,-13-22-2-16,34 19 2 0,-6-11 0 15,7-6-2-15,9-2-12 0,4-6-18 16,8 2-32-16,-9-11-67 0,21 20-184 0,-17-13-278 15,-5 2 30-15,1 15 387 0</inkml:trace>
  <inkml:trace contextRef="#ctx0" brushRef="#br0" timeOffset="121431.5858">14639 3615 1671 0,'-31'3'150'16,"31"-3"-121"-16,0 0-23 15,0 0-10-15,0 0 1 0,0 0 5 0,0 0 7 16,34 6 7-16,-9-7 0 0,6-1-1 0,8-5-3 16,6-4-8-16,8-3-1 0,4-1-7 0,5-1-7 15,0-1-18-15,3 6-20 0,-7-5-28 0,8 14-35 16,-16-14-73-16,19 21-171 0,-13-7-185 0,-4-4 33 15,8 15 455-15</inkml:trace>
  <inkml:trace contextRef="#ctx0" brushRef="#br0" timeOffset="122025.3402">16801 3175 1151 0,'-9'-29'212'16,"9"29"-187"-16,0 0-2 0,0 0-2 0,-19-17 12 16,19 17 7-16,0 0 7 0,0 0 0 0,0 0-8 15,0 0-9-15,0 0-11 0,0 0-11 0,0 0-2 16,0 0 2-16,-4 17 1 0,4-17 10 0,8 37 0 15,2-9 3-15,-5 1 14 0,0 5-33 0,0 1 20 16,-2 5-29-16,-1 0 5 0,-4 2 6 0,0 2-9 16,-3-1 10-16,-2 1-11 0,-1-1 10 15,-2-2-9-15,0-2 2 0,1-3-15 0,-2-6-3 16,8 3-27-16,-6-12-17 0,13 6-54 0,-4-27-48 16,3 34-74-16,-3-34-221 0,0 0-3 15,9 22 228-15</inkml:trace>
  <inkml:trace contextRef="#ctx0" brushRef="#br0" timeOffset="122275.3795">16535 3187 1330 0,'-23'-14'364'0,"23"14"-344"0,-24 10-14 15,24-10-12-15,0 0 0 0,0 0 2 16,0 0 3-16,0 0 6 0,27 16 3 0,-9-15 4 16,5-1 4-16,5-1-1 0,6-5-1 0,5-2-7 15,6-2 0-15,4-1-5 0,5 0-2 0,1 0-6 16,1 2-20-16,-5-4-31 0,5 12-33 0,-16-11-36 16,12 20-54-16,-21-15-50 0,5 10-240 0,-4 13 7 15,-32-16 323-15</inkml:trace>
  <inkml:trace contextRef="#ctx0" brushRef="#br0" timeOffset="122494.0837">16442 3923 1754 0,'0'0'23'0,"0"0"-20"0,0 0-10 0,0 0 1 16,30 7 8-16,-6-10 8 0,8-1 4 0,5-8-14 15,5 0 32-15,9-6-38 0,6-4 26 0,10-2-16 16,1-3-16-16,3 4-19 0,-4-6-41 0,6 14-52 16,-17-18-68-16,14 24-93 0,-9-7-246 0,-11-6 63 15,7 17 341-15</inkml:trace>
  <inkml:trace contextRef="#ctx0" brushRef="#br0" timeOffset="123244.1179">17482 3346 687 0,'0'0'212'0,"0"0"-144"0,0 0-16 15,0 0 12-15,-11 18 16 0,11-18 10 0,-4 21-9 16,4-21-12-16,-5 30-7 0,0-13-11 0,6 7-4 16,-3-1-15-16,3 6 3 0,-4 2-11 0,3 4 4 15,-7 1-9-15,5 3 2 0,-4-1-11 0,1 2 9 16,-3-2-10-16,2 0 7 0,-3-2-10 15,2-4-11-15,1-3 26 0,1-3-29 0,1-3 26 16,2-5-14-16,2-18-6 0,-3 26 4 0,3-26-2 16,0 0 0-16,0 0 1 0,0 0-1 0,0 0 0 15,0 0 0-15,0 0 2 0,0 0-4 16,5-34 2-16,-2 7 10 0,0-5-26 0,2-3 25 16,1-2-26-16,0-1 10 0,3-2 7 0,-1-2-8 15,1 0 13-15,2-4-10 0,-2-3 10 16,4 0-9-16,1-2 8 0,1-1-7 0,3 1 9 15,0 0 5-15,2 4-24 0,2 5 23 0,2 6-23 16,-1 5 12-16,1 8 6 0,-3 5-3 0,-2 6 2 16,0 2-1-16,-2 4 0 0,-17 6-2 0,29-1-2 15,-29 1 0-15,27 15-1 0,-27-15 2 0,20 25-2 16,-11-8 3-16,-2 4-4 0,-2 2 5 16,-1 2-6-16,-3 3-9 0,-1 2 27 0,-3 1-29 15,-1 2 23-15,-5 0-15 0,-1 1-13 16,-3-2 4-16,-2 3-7 0,-4-3 13 0,-2 2 0 15,-2-3 12-15,-1-2-4 0,-2-1 7 0,1-5-5 16,-1-3 12-16,2-5-2 0,0-1 8 0,-1-5-2 16,6-1 1-16,1-2-3 0,18-6 2 0,-26 5 2 15,26-5-1-15,0 0-3 0,0 0-7 16,0 0-4-16,0 0-4 0,0 0 3 0,0 0 3 16,0 0 6-16,27-15 2 0,-4 10-2 0,5 2 2 15,6 1-3-15,1 2-2 0,2 0 3 0,-1 4-3 16,-2 0-2-16,1 5 0 0,-2 0-6 15,-4 4 3-15,-1 1-5 0,-3 1 4 0,-2 0-4 16,-2 3 2-16,-3 1-10 0,-4-1-2 0,1 2-16 16,-3-3-27-16,4 5 12 0,-16-22-59 15,39 35-57-15,-39-35-230 0,27 12-193 0,-5-3 60 16,-22-9 452-16</inkml:trace>
  <inkml:trace contextRef="#ctx0" brushRef="#br0" timeOffset="123903.8876">18229 2854 1530 0,'0'0'38'16,"0"0"-21"-16,0 0-14 0,0 0-4 0,22-18 8 15,-22 18 7-15,32 0 6 0,-11 5 5 0,2 1-4 16,7 6-3-16,1 5-9 0,1 6 0 0,-2 6-9 15,-4 4 5-15,0 4-9 0,-4 4 8 0,-3 5-8 16,-2 2 9-16,-5 8 9 0,-4 2-22 0,-8 4 22 16,-5 4-20-16,-9 0 0 0,-3 3 15 15,-7 1-15-15,-4 0 13 0,-6 0-14 16,-4-3 15-16,-2-5 4 0,-1-4-21 0,1-6 23 16,1-4-37-16,6-7-13 0,-2-12-18 0,13 7-70 15,-13-25-103-15,5 7-311 0,11-1 24 0,-8-15 279 16</inkml:trace>
  <inkml:trace contextRef="#ctx0" brushRef="#br0" timeOffset="124396.9181">16449 2788 957 0,'-44'-8'157'16,"18"6"-143"-16,-4 1 1 0,-3 2 10 15,2 9 15-15,-9-1 9 0,4 12 13 0,-7-1-1 16,4 13 5-16,-10 3-1 0,8 18 12 0,-12 0-13 15,11 16 7-15,-8 4-10 0,11 9-26 0,0 3 5 16,10 7-25-16,8-1-11 0,9 1 11 0,11-2-21 16,7-5-1-16,12-4 12 0,9-1-20 15,12-3 7-15,7-5-11 0,14-1-31 16,2-11 0-16,21 3-39 0,-4-20-40 0,28 10-125 16,-6-18-295-16,7-9 52 0,8 4 273 0</inkml:trace>
  <inkml:trace contextRef="#ctx0" brushRef="#br0" timeOffset="125182.7867">18677 2578 1544 0,'0'0'60'0,"0"0"-29"16,0 0-25-16,0 0-6 0,0 0 12 0,0 0 8 16,0 0 8-16,30-18-2 0,-11 12-5 0,4 0-9 15,5 1-5-15,2 0-4 0,3 2-2 16,-3 0 0-16,0 0 0 0,-6 2-1 0,-3 2 1 16,-4 0-1-16,-17-1 0 0,23 8 2 0,-23-8-2 15,0 0 2-15,14 20-1 0,-14-20 1 0,-1 23-3 16,1-23 3-16,-12 34 17 0,-1-15-29 0,-5 2 32 15,-2 2-30-15,-3 0 9 0,-2 0 7 16,0-2-2-16,1 2 8 0,-1-2 2 0,3-1 3 16,3-1-4-16,2-5 0 0,17-14-9 15,-25 23 5-15,25-23-6 0,0 0 0 0,-10 21-1 16,10-21-1-16,0 0-4 0,0 0 1 0,18 20 0 16,-18-20-2-16,27 12 2 0,-7-8-1 0,6-2-4 15,4-1-13-15,8-1-21 0,-2-7-33 0,18 12-80 16,-21-26-156-16,15 18-272 0,-3 0 28 0,-8-6 350 15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0T00:25:57.732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19683 2488 1355 0,'0'0'66'15,"0"0"-17"-15,0 0-22 0,0 0-5 0,0 0 0 16,0 0 7-16,0 0 3 0,0 0-4 0,-5-17-4 16,5 17-7-16,0 0-3 0,19-10-2 15,-19 10-1-15,34-10-3 0,-9 4-1 0,5 4-4 0,5-3 0 0,4 0-2 16,5 0 1-16,1-1-4 0,2 3 2 0,2-2-2 15,-1 1 1-15,-3 1 2 0,-3-1-1 0,-2 3 2 16,-2 0-1-16,-5 2-1 0,-4 2 1 0,-5 0-2 16,-3 2-2-16,-21-5 2 0,28 9-5 0,-28-9 4 15,17 19-2-15,-17-19 4 0,8 21 0 16,-8-21 3-16,-1 26-3 0,1-26-5 0,-13 32-3 16,2-15 4-16,-5 3-4 0,-2-1 13 0,-6-1-5 15,-2 1-11-15,-4-2 37 0,-3 3-31 0,-2-1 36 16,-2 4-13-16,-3-1-5 0,5 2 8 15,-5-1-6-15,3 2 7 0,1 0-9 0,4 0 2 16,2 0-9-16,4 1 2 0,4-2-7 0,4-1 4 16,3-4-8-16,6-2 3 0,9-17-4 15,-7 27 2-15,7-27-1 0,9 19 1 0,-9-19-2 16,22 13-1-16,-3-10 1 0,3-4 3 0,6-3 0 16,6-4 0-16,5-3-5 0,5-5-13 0,3 0-8 15,-3-3-19-15,5 4-14 0,-9-5-14 0,7 13-36 16,-16-14-35-16,10 20-41 0,-20-12-110 0,-3 2-161 15,5 17 50-15,-23-6 395 0</inkml:trace>
  <inkml:trace contextRef="#ctx0" brushRef="#br0" timeOffset="296.8512">19942 2809 1504 0,'-40'-2'82'0,"21"7"-53"16,19-5-4-16,-23 1 3 0,23-1 3 0,0 0 4 16,0 0-7-16,0 0-12 0,0 0-11 15,0 0-3-15,0 0 4 0,0 0 4 16,32-17 5-16,-7 10-3 0,7-5-2 0,8 0-8 15,6-3-1-15,7-1-8 0,4 2-12 0,0-3-18 16,6 7-29-16,-10-9-47 0,11 21-91 0,-23-17-207 16,8 9-130-16,-2 7 99 0,-16-15 442 0</inkml:trace>
  <inkml:trace contextRef="#ctx0" brushRef="#br0" timeOffset="796.9297">21068 2766 1320 0,'27'-26'94'0,"-27"26"-66"0,5-29-15 15,-5 29 17-15,10-23 10 0,-10 23 16 0,0 0 0 16,8-17-13-16,-8 17-8 0,0 0-13 0,0 0-10 16,0 0-10-16,0 0 0 0,0 0-2 15,0 25 5-15,0-25-2 0,1 37 3 0,-2-9-6 16,-2 2 4-16,1 0-7 0,-3 1 8 15,-1-2-7-15,1-1 0 0,1 1-20 0,0-6-11 16,5 2-27-16,-1-25-24 0,5 34-78 0,-5-34-65 16,0 0-150-16,19 25-112 0,-19-25 175 0,24 1 314 15</inkml:trace>
  <inkml:trace contextRef="#ctx0" brushRef="#br0" timeOffset="937.5628">21267 2462 1585 0,'-28'-21'106'0,"28"21"-90"0,-24-9-12 0,24 9-4 16,0 0 0-16,-19-6-1 0,19 6-8 0,0 0-12 15,0 0-34-15,0 0-61 0,0 0-76 0,0 0-79 16,0 0-220-16,31 11 35 0,-31-11 358 0</inkml:trace>
  <inkml:trace contextRef="#ctx0" brushRef="#br0" timeOffset="1265.6652">21704 2628 1365 0,'-22'-5'200'16,"3"12"-168"-16,-5-2 5 0,24-5-12 0,-34 16 18 15,34-16-7-15,-30 18 8 0,30-18-10 0,-24 18-17 16,24-18-5-16,-11 17-11 0,11-17-1 0,-1 18-4 15,1-18 3-15,7 21-2 0,-7-21 2 0,21 22-1 16,-21-22 1-16,32 18-2 0,-13-10 2 0,0-2 0 16,3 2 3-16,2-1-2 0,1 0 2 15,-2-1-3-15,-3 1 2 0,-1-1-2 0,-19-6 4 16,26 15-1-16,-26-15 1 0,17 14-2 16,-17-14 2-16,9 17 1 0,-9-17 1 0,-5 22-1 15,5-22 2-15,-17 29-5 0,5-12 3 0,-6 1-4 16,-3-1 3-16,-3 0-6 0,-3 0 0 0,0-2-9 15,2-5-7-15,5 4-17 0,-1-11-29 0,21-3-73 16,-30 6-162-16,30-6-258 0,0 0 13 16,0 0 354-16</inkml:trace>
  <inkml:trace contextRef="#ctx0" brushRef="#br0" timeOffset="1718.8483">20071 3611 1500 0,'20'-2'155'0,"-20"2"-113"15,0 0-17-15,0 0 2 0,0 0 7 0,0 0-1 16,0 0-8-16,0 0-13 0,0 0-9 0,0 0-5 16,-17 17 2-16,12 1-1 0,-1 5 3 0,-2 6-4 15,-1 1 5-15,0 3-7 0,-4-1 3 16,5-1-17-16,-2-4 1 0,4 2-7 0,-1-7-39 16,7 6 5-16,0-28-65 0,1 41-21 15,-1-41-52-15,5 22-173 0,-5-22-89 0,0 0 78 16,25 14 380-16</inkml:trace>
  <inkml:trace contextRef="#ctx0" brushRef="#br0" timeOffset="2375.0905">20161 3416 1423 0,'0'0'34'0,"0"0"-31"0,0 0-11 16,0 0 0-16,0 0 0 0,0 0 0 0,0 0-4 15,0 0-8-15,8 19-5 0,-8-19 2 16,20 6 4-16,-20-6 2 0,23 8-1 16,-23-8-9-16,28 12 3 0,-28-12 3 0,29 18 7 15,-29-18 2-15,27 25 7 0,-27-25-1 0,26 30 3 16,-15-13 3-16,-1 2 6 0,-4-1 9 0,0 4 18 16,-6-5 10-16,5 7 15 0,-10-7-5 0,5 7 3 15,-7-6-7-15,5 5 1 0,-8-5-9 0,6 4 1 16,4-22-8-16,-14 32 0 0,14-32-5 15,-11 21-4-15,11-21-3 0,0 0-5 0,0 0-3 16,0 0-2-16,0 0-6 0,0 0-3 16,0 0-4-16,0 0-2 0,0 0 0 0,0 0 2 15,9-16 5-15,-9 16-3 0,15-28 2 0,-4 10-4 16,2-2 4-16,1 0-3 0,-1 0 5 0,-2 2-6 16,-11 18 4-16,21-30-2 0,-21 30 0 0,19-28-1 15,-19 28 2-15,15-18-4 0,-15 18 3 16,0 0-1-16,0 0 1 0,0 0 0 0,0 0 1 15,0 0-1-15,0 0 0 0,0 0 1 0,0 0 1 16,0 0 0-16,11 19-1 0,-11-19 0 0,-3 21-2 16,3-21 2-16,-2 22-2 0,2-22 2 0,-1 21 0 15,1-21 0-15,2 21-3 0,-2-21 3 0,7 17-6 16,-7-17 6-16,0 0-1 0,20 14 3 16,-20-14 3-16,22 3-1 0,-22-3 2 15,35-10-1-15,-13-1 4 0,1-2-3 0,2-4 2 16,2-1-5-16,0-3 0 0,-2 1-4 0,0-2 2 15,-3 0-4-15,-2 3 4 0,0 2-2 0,-20 17 1 16,27-28-2-16,-27 28 2 0,17-16-2 0,-17 16 2 16,0 0-1-16,0 0 2 0,0 0 0 0,0 0-1 15,0 0-1-15,0 0 1 0,3 17 1 16,-3-17-3-16,-5 37 4 0,1-13-6 0,-3 2 4 16,1 3-4-16,0-1 3 0,3 0-6 0,-2-1 7 15,1-2-10-15,2-2-2 0,3 0-17 0,0-6-7 16,6 4-23-16,-7-21-14 0,20 30-30 0,-20-30-80 15,31 19-135-15,-9-15-235 0,-1-10 63 16,12 8 372-16</inkml:trace>
  <inkml:trace contextRef="#ctx0" brushRef="#br0" timeOffset="2955.9719">21199 3572 1107 0,'-28'34'337'15,"11"-23"-311"-15,17-11-8 0,-25 28 9 16,16-10 13-16,9-18 2 0,-19 36 2 0,8-15-12 16,3 3-7-16,-1-2-8 0,4 5 9 15,-1-3-9-15,2 1 8 0,-2 1 11 0,1-2-38 16,0-1 27-16,4 0-26 0,-1-3 8 0,2-3 3 16,0-17-5-16,1 26-2 0,-1-26-2 0,0 0 0 15,0 0-2-15,11 17 0 0,-11-17 1 0,0 0 0 16,0 0 2-16,21-20-1 0,-21 20 2 15,21-37-2-15,-7 9-13 0,0-2 25 0,1-2-28 16,-2-2 24-16,1 0-11 0,-5 1-5 0,1 0 9 16,-2 2-6-16,-4-1 9 0,0 3-6 0,-2 0 4 15,1 1-6-15,-2 2 6 0,3 3-5 0,-2 3 4 16,-2 20-3-16,7-24 2 0,-7 24-2 0,0 0 2 16,0 0-2-16,18-7 2 0,-18 7 2 15,20 8 0-15,-20-8 1 0,34 15-1 16,-13-7-1-16,0 3-3 0,2 0 1 0,-1 1-1 15,-2 0 2-15,0 2-2 0,-3 0 2 0,-17-14-3 16,29 29 3-16,-29-29-7 0,21 29 3 0,-21-29-4 16,8 27 4-16,-8-27-2 0,-2 26 4 0,2-26 0 15,-17 27 2-15,17-27-1 0,-31 23 3 0,13-13-3 16,-3-3 3-16,-1 0-2 0,-1-2 2 16,0 0 0-16,-1-2 2 0,1 0-1 0,-3 0-1 31,2 1 0-31,0 0 1 0,-1 1 3 0,5-1 4 15,-2 2 1-15,2 3 1 0,1 1-2 0,19-10-1 16,-33 31-4-16,18-10-13 0,2 3 26 0,-3 5-24 16,4 2 22-16,0 3-10 0,1 2-9 0,1 1 6 15,2 0-7-15,-1 3 6 0,2-1-7 0,0-1 6 16,2-1-10-16,1-5 1 0,4 0-12 16,0-6-5-16,4 2-23 0,-3-7-9 0,9 5-39 15,-10-26-49-15,18 42-168 0,-18-42-266 0,12 21 45 16,-12-21 372-16</inkml:trace>
  <inkml:trace contextRef="#ctx0" brushRef="#br0" timeOffset="3399.9681">21435 3813 1505 0,'0'0'60'0,"0"0"-59"0,0 0-9 16,0 0 11-16,0 0 16 0,0 0 14 0,0 0 7 15,27 1-5-15,-9-7-4 0,8 0-10 0,0-5 0 16,6 3-5-16,0-3 3 0,1 1-1 0,-2-3 3 16,4 0-7-16,1-3-3 0,0 0-6 0,-1-1-1 15,-2 0-4-15,-5 2 6 0,-2-2-6 0,-7 1 5 16,-19 16-3-16,26-30 4 0,-26 30 3 15,7-28 7-15,-7 28 0 0,-5-27 2 0,5 27-6 16,-16-23-3-16,16 23-2 0,-26-17-1 16,7 13-1-16,0 0 2 0,-3 5 1 0,-2 0 0 15,-1 5 2-15,-1 4-2 0,-2 5 3 0,-3 3-2 16,1 4-9-16,-2 3 0 0,3 2 0 0,0 0 0 16,3 1 0-16,4 0 0 0,3-1 0 0,7-2 0 15,3-1 0-15,4-1 0 0,7-1 0 16,3-3 0-16,-5-19 0 0,25 32 0 0,-5-20 0 15,5-4-6-15,4-2-32 0,7-3 3 0,-1-7-11 16,9 4-19-16,-7-12-17 0,16 11-61 0,-21-23-88 16,23 13-244-16,-11 0-73 0,-10-7 171 0</inkml:trace>
  <inkml:trace contextRef="#ctx0" brushRef="#br0" timeOffset="3774.9749">22131 3621 1610 0,'-20'-7'89'0,"20"7"-29"0,-26-4-3 0,26 4 1 16,-27 4-8-16,27-4-13 0,-29 12-11 0,10-3-7 16,1 5 0-16,0 1 1 0,0 2-18 0,-1 5-2 15,-1 1 0-15,3 4 0 0,0-1 0 16,3 2 0-16,5-3 0 0,0 0 0 0,5-6 0 16,4-2 0-16,0-17 0 0,13 23 0 0,-13-23 0 15,25 14 0-15,-7-12 0 0,4-4 0 16,4-7 0-16,3-6 0 0,3-8 0 0,2-6 0 15,2-5 0-15,3-3 0 0,-1-5 0 0,-1-2 0 16,-2-1 0-16,-5-2 0 0,-5 1 0 0,-1-1 0 16,-4 2 0-16,-3 1 0 0,-2 1 0 15,-4 0 0-15,-3 5 0 0,-3 6 0 0,-5 5 0 16,-1 9 0-16,1 18 0 0,0 0 0 0,-18-16 0 16,18 16 0-16,-23 17 0 0,6 4 0 0,-5 10 0 15,-3 8 0-15,-1 7 0 0,0 1 0 0,-1 4 0 16,3-1 0-16,5 1 0 0,3-2 0 0,6-1 0 15,3-7-30-15,9 1-27 0,1-7-9 0,12 4-38 16,-5-16-29-16,22 17-113 16,-14-18-321-16,11-5 27 0,9 2 237 0</inkml:trace>
  <inkml:trace contextRef="#ctx0" brushRef="#br0" timeOffset="4165.6915">22621 3563 1408 0,'-35'24'397'16,"-6"-17"-357"-16,5 4-9 0,1 0 6 0,4 6 7 15,0-1-8-15,4 3-8 0,1 2-14 0,3 0-2 16,5 2-12-16,2 2 0 0,5-1 0 16,4 0 0-16,2-1 0 0,4 0 0 0,3-3 0 15,2-1 0-15,5-3 0 0,-9-16 0 16,28 28 0-16,-10-18 0 0,5-5 0 0,1-4 0 15,4-3 0-15,1-6 0 0,4-4-1 0,0-2-9 16,2-6-11-16,-2 0 21 0,-4-3-11 0,-1-3 12 16,-5 1-11-16,-2-2-2 0,-3 1 6 0,-4-1-1 15,-5 2 8-15,0 1-3 0,-5 2 6 0,-3 3-3 16,-2 0 3-16,1 19 0 0,-8-27 4 0,8 27-3 16,0 0 4-16,-19-17-4 0,19 17-3 15,0 0-1-15,-23 14-2 0,23-14 3 0,-23 32-4 16,9-11 5-16,1 4-5 0,-1 2 4 15,1 4-4-15,2-1 4 0,1 2-6 0,2-2 5 16,3-1-11-16,1-2-15 0,6-2 13 0,1-5-38 16,7 2 12-16,-10-22-43 0,33 30-48 0,-33-30-86 15,45 1-291-15,-21 1-26 0,0-12 120 16</inkml:trace>
  <inkml:trace contextRef="#ctx0" brushRef="#br0" timeOffset="4540.6067">23033 3633 1551 0,'-33'5'112'0,"33"-5"-59"0,-29 19-11 15,29-19 5-15,-29 29-8 0,16-8-2 0,-6 0-14 16,5 5-1-16,-2 0-8 0,1 4 2 0,2-3-2 16,1 2-10-16,0-4 23 0,4-1-26 0,3-5 18 15,3-1-15-15,2-18-3 0,2 27 1 0,-2-27-2 16,0 0 2-16,13 19-2 0,-13-19 1 0,18 0 1 15,-18 0 2-15,24-14 2 0,-7-1-4 0,0-3 0 16,3-4-2-16,-1-3-4 0,-1-2 8 16,2-2-4-16,-3 1 0 0,-3 1 0 0,1-1 0 15,-3 2 0-15,0 1 0 0,-2 3 0 0,0 2 0 16,-2 3 0-16,-8 17 0 0,11-27 0 16,-11 27 0-16,0 0 0 0,0 0 0 0,0 0 0 15,0 0 0-15,0 0 0 0,0 0 0 0,3 30 0 16,-6-7 0-16,-2 5 0 0,-2 1 0 15,1 3 0-15,0-3-9 0,2 2-18 0,1-2-13 16,3 0 13-16,0-3-35 0,7 0 13 0,-5-8-33 16,15 8-30-16,-17-26-33 0,38 31-54 0,-38-31-45 15,46 1-240-15,-8 9 51 0,-11-21 300 0</inkml:trace>
  <inkml:trace contextRef="#ctx0" brushRef="#br0" timeOffset="4790.6128">23638 3633 1648 0,'-30'1'121'0,"12"10"-65"0,-5-2-7 0,4 4 5 16,-7-1-4-16,3 4-7 0,-5-1-17 0,2 3-26 16,0 1 0-16,5-1 0 0,2 0 0 15,3 1 0-15,4-1 0 0,1 2 0 0,5-2 0 16,2 0 0-16,3 0 0 0,3 0 0 0,3-1 0 15,5 0 0-15,-10-17 0 0,28 26 0 0,-6-16 0 16,-1-5-14-16,9 4-60 0,-6-12-44 0,14 12-22 16,-16-24-99-16,18 12-357 0,-6-1 62 15,-6-9 203-15</inkml:trace>
  <inkml:trace contextRef="#ctx0" brushRef="#br0" timeOffset="5150.0392">23765 3843 1776 0,'-18'4'96'0,"18"-4"-69"16,0 0-11-16,-1 18 5 0,1-18 7 16,0 0-1-16,19 9-3 0,-19-9-8 0,38-3-4 15,-13 0-8-15,6-6-4 0,2 1 0 0,1-3 0 16,-1-3 0-16,1 1-2 0,-1-4-7 0,-2 1-3 15,0 0-8-15,-2-3-5 0,-5 0-7 0,-1 2 6 16,-7-1 1-16,-16 18 13 0,21-28 4 16,-21 28 8-16,-4-23 6 0,4 23 7 0,-26-16 1 15,6 12 1-15,-6 2-1 0,-5 6 3 0,-5 3 3 16,-1 5 3-16,-3 4 3 0,2 2-3 0,1 4-23 16,1 3 0-16,3 3 0 0,1 4 0 0,4-1 0 15,4 2 0-15,5 1 0 0,4-2 0 0,5-1 0 16,8-2 0-16,6-5 0 15,6-2 0-15,6-4 0 0,10-4 0 0,12-3 0 16,13-5 0-16,11-6 0 0,19-5-23 0,2-10-67 16,24 12-100-16,-18-17-451 0,19 1 6 0,0 0 168 15</inkml:trace>
  <inkml:trace contextRef="#ctx0" brushRef="#br0" timeOffset="5915.6411">19746 4063 1163 0,'-32'0'62'0,"4"8"-63"16,-7 3 3-16,-6 7 15 0,-4 12 26 15,-12 3 18-15,3 15 33 0,-13-3-5 0,10 14 6 16,-10-5-28-16,11 9-19 0,-2 3 6 0,6 4-27 15,3-4 8-15,9 4-10 0,8-7-21 0,11-3 5 16,13-7-14-16,9-6 8 0,13-5-11 0,7-5-6 16,15-2-20-16,4-10-11 0,15 2-40 0,-4-19-34 15,22 14-100-15,-15-18-348 0,14-7 57 0,8 4 220 16</inkml:trace>
  <inkml:trace contextRef="#ctx0" brushRef="#br0" timeOffset="6368.7728">20072 4452 1383 0,'-17'-8'232'0,"17"8"-183"0,-21-3-15 16,21 3 0-16,-22 2 1 0,22-2-4 16,-28 12-8-16,9-1-8 0,-3 5-1 0,-2 2 14 15,-3 6-27-15,0 0 29 0,0 7-26 0,2-1 6 16,1 3 4-16,3-2-13 0,4-2 3 0,5-4-7 16,3-4 3-16,8-2-4 0,1-19-3 0,11 31-11 15,-11-31-4-15,34 21-12 0,-11-18-5 0,11-2-17 16,0-11-22-16,14 8-48 0,-14-24-86 15,26 13-232-15,-8-4-74 0,-7-9 138 0</inkml:trace>
  <inkml:trace contextRef="#ctx0" brushRef="#br0" timeOffset="7232.7678">20346 4500 1321 0,'-35'-22'283'0,"35"22"-236"15,-34-6-10-15,34 6 0 0,-29-3 3 0,29 3-1 16,-25 4-11-16,25-4-9 0,-26 13-3 0,26-13-2 15,-24 20 1-15,13-3-14 0,-2 1 27 0,0 5-26 16,1 1 23-16,2 2-10 0,2-1-5 16,2-1 2-16,0 1-7 0,5-4 3 0,3-1-8 15,3-2 2-15,-5-18-3 0,18 30 1 0,-18-30-2 16,34 21 2-16,-14-15-2 0,1-3 1 16,1-5-1-16,5-3-4 0,0-5 0 0,1-3-2 15,1-4 1-15,0-5-3 0,-2-1 2 0,-1-4-8 16,-2 0 3-16,-3-1-7 0,-3 1 9 0,-2 0-4 15,-3 0-6-15,-3 2 28 0,-3 0-26 0,-2 3 28 32,-4 2-12-32,-2 2 1 0,1 18 6 0,-10-24-1 15,10 24 4-15,0 0 0 0,-22-13 0 16,22 13-1-16,-20 2 0 0,20-2-3 0,-22 12-2 16,22-12 2-16,-22 22-3 0,22-22 5 0,-18 25-5 15,18-25 2-15,-10 27-3 0,10-27-15 0,-1 24 32 16,1-24-30-16,9 22 30 0,-9-22-14 0,20 17-1 15,-20-17 3-15,30 11 0 0,-10-9 3 0,-1-2-3 16,3 0 0-16,1-1-2 0,0 1-3 0,0-1 2 16,0 1-1-16,-2 0 0 0,0 0 3 15,-3 2-4-15,-18-2 2 0,27 7 2 0,-27-7-5 16,0 0 2-16,0 0 1 0,17 17-3 0,-17-17 5 16,0 0-3-16,5 23 2 0,-5-23-2 15,-4 21 2-15,4-21-4 0,-10 24 3 0,10-24-2 16,-11 28 4-16,11-28-3 0,-12 29 2 0,12-29-5 15,-11 30 3-15,11-30-2 0,-10 25 3 16,10-25 0-16,0 0-1 0,-4 21-1 0,4-21 2 0,0 0-4 0,0 0 2 0,0 0 2 16,20-1-1-16,-20 1 2 0,27-22 0 0,-7 3 1 15,1-4-5-15,4-3 5 0,-3-2-6 16,1 2 6-16,-4 0-5 0,-1 5 5 0,-2-1-5 16,-1 5 5-16,-15 17-4 0,22-27-10 0,-22 27 12 15,0 0-11-15,0 0 17 0,0 0 1 16,0 0 3-16,0 0-3 0,0 0-4 0,0 0 11 15,0 0-15-15,-5 25 13 0,-2-9-11 0,0 1-4 16,-1 0 4-16,3 0-3 0,5-17 3 0,-6 32-4 16,6-32 3-16,0 28-3 0,0-28 2 0,10 19-1 15,-10-19 0-15,20 11 0 0,-20-11 2 0,32 1 1 16,-14-3 1-16,3-5 0 0,0-1-1 0,1-4 2 16,1 0-4-16,-1-4 5 0,1-1-1 15,-1-1 4-15,-3 0-2 0,-1-1 2 16,-1-1-3-16,-3 2-10 0,-14 18 8 0,22-29-11 15,-22 29 22-15,12-21-11 0,-12 21-3 0,0 0 0 16,6-16 0-16,-6 16 0 0,0 0 0 0,0 0 0 16,0 0 0-16,0 0 0 0,0 0 0 0,0 0 0 15,2 20 0-15,-2-20 0 0,3 30-4 0,-3-10 5 16,0-1-15-16,0 3-6 0,-2 0-3 16,5 1-5-16,-2-4-5 0,4 3-14 0,-5-22-10 15,15 32-27-15,-15-32-31 0,23 28-80 0,-23-28-123 16,0 0-220-16,35 10 48 0,-35-10 409 0</inkml:trace>
  <inkml:trace contextRef="#ctx0" brushRef="#br0" timeOffset="7711.3795">21574 4193 1322 0,'0'0'265'0,"-23"12"-213"0,23-12-11 0,-17 13-2 15,17-13 2-15,-14 27-11 0,8-9-5 0,-1 3-9 16,1 2 5-16,0 1-4 0,3 4 5 16,-2 1-6-16,2 3 4 0,-2 2-7 15,1 1-11-15,1 1 21 0,0 1-23 0,-2-2 19 16,4 0-6-16,-1-5-9 0,2-2 5 0,1-6-7 16,0-3 0-16,-1-19-3 0,5 27 1 0,-5-27-1 15,0 0 0-15,0 0 0 0,0 0-1 0,0 0 1 16,0 0 1-16,19 7 1 0,-19-7-1 0,13-23 0 15,-5 6-5-15,1-4 3 0,2-2-6 16,0-1 5-16,-3 1-2 0,1 2 4 16,-2 0-1-16,0-1 3 0,2 4-1 0,-3 0-12 0,-6 18 25 15,18-28-25-15,-18 28 24 0,19-19-12 16,-19 19-1-16,0 0 0 0,24-6 0 0,-24 6-1 16,0 0 2-16,23 19-2 0,-23-19-11 0,23 27 26 15,-11-9-26-15,1 0 24 0,-2 1-11 0,1 3-7 16,-1-1-1-16,-1 0-5 0,-3 0-1 15,1 0-2-15,-5-2 4 0,0-1-2 0,-4 1 9 16,-4-2 0-16,-4 0 10 0,9-17 4 0,-30 30 8 16,5-16 1-16,1-1 1 0,-6-2-3 0,-2 0 0 15,-3-4-3-15,0-1-2 0,-2-3-5 0,4-3-3 16,5-4-7-16,3-2-8 0,8-1-14 0,17 7-20 16,-20-23-44-16,7-5-86 0,30 5-411 15,-12 4-15-15,9-2 132 0</inkml:trace>
  <inkml:trace contextRef="#ctx0" brushRef="#br0" timeOffset="8492.6445">22024 4603 1074 0,'-6'-18'165'0,"6"18"-77"0,0 0-22 0,0 0-8 16,0 0-11-16,0 0-15 0,0 0-16 0,0 0-7 15,-26 11-1-15,26-11 6 0,-19 9 5 0,19-9 6 16,-21 15 2-16,21-15 3 0,-24 22-1 0,24-22 5 16,-28 29-4-16,14-10 6 0,0-2-7 15,2 3 1-15,-1 1-8 0,5 1-1 0,-1-3-9 16,5 2-1-16,1-3-8 0,4-1 1 0,-1-17-5 15,10 30 2-15,-10-30-2 0,18 21 3 0,-18-21-2 16,26 9 5-16,-9-9 2 0,2-1 0 0,2-6 2 16,1-2-2-16,-1-4 0 0,2-4-1 15,-1-4 1-15,-3-1-6 0,-2-4 2 0,-4 2-3 16,-4 1 2-16,-2 1-5 0,-3-1 2 16,-4 3-8-16,-3-1 2 0,-4 2-8 0,7 19-3 15,-21-31-6-15,21 31 0 0,-29-19-8 0,29 19-4 16,-34-6-15-16,34 6-19 0,-31 6-33 0,29 13-70 15,-16-16-83-15,18-3-278 0,5 34 56 0,-5-34 312 16</inkml:trace>
  <inkml:trace contextRef="#ctx0" brushRef="#br0" timeOffset="9023.9002">23164 4568 1017 0,'0'0'129'0,"0"0"-33"0,-1-17-14 15,1 17 4-15,0 0-10 0,-28-11-27 0,28 11-16 16,-24 4-14-16,24-4 5 0,-29 9 6 0,29-9 8 16,-35 18 1-16,35-18 1 0,-36 28-6 0,36-28 1 15,-34 30-7-15,21-11 3 0,-1-2-8 16,4 1 2-16,1 0-9 0,3-1-1 0,6-17-7 15,-3 26-1-15,3-26-4 0,9 22 1 0,-9-22-3 16,19 17 2-16,-19-17-2 0,28 9 3 16,-28-9 1-16,33 0 0 0,-13-5 4 0,-2-3-1 15,1-1-1-15,0-3-2 0,-19 12-2 0,30-29-6 16,-30 29 5-16,26-32-3 0,-26 32 0 0,15-30 1 16,-15 30 1-16,6-28-4 0,-6 28 2 15,-3-26-8-15,3 26 0 0,-14-23-6 0,14 23 0 16,-18-20-5-16,18 20 0 0,0 0-5 0,-20-16-2 15,20 16-5-15,0 0-6 0,-17-2-15 0,17 2-21 16,0 0-26-16,7 24-40 0,-7-24-46 0,18 20-144 16,-18-20-140-16,28 17 21 0,-1 1 430 0</inkml:trace>
  <inkml:trace contextRef="#ctx0" brushRef="#br0" timeOffset="9289.5403">23836 4296 892 0,'-10'-25'300'0,"10"25"-198"0,-33-25-24 0,33 25-1 16,-37-22 4-16,37 22-7 0,-37-9-14 0,20 11-14 16,-6 0-8-16,5 7-2 0,-5 2-4 0,3 6 1 15,-2 1-7-15,3 5 0 0,-1 3-11 0,3 5 2 16,-1 4-10-16,2 4 4 0,0 0 5 15,2 5-23-15,0 2 19 0,3-1-21 0,4-1 4 16,2-2 8-16,4-4-23 0,2-4 2 16,7 0-25-16,-5-10-22 0,12 5-21 0,-15-29-37 15,25 36-53-15,-25-36-45 0,24 4-212 0,-24-4-51 16,0 0 193-16</inkml:trace>
  <inkml:trace contextRef="#ctx0" brushRef="#br0" timeOffset="9445.8664">23432 4568 1735 0,'0'0'114'0,"0"0"-93"0,13-17-18 15,-13 17-1-15,30-3 3 0,-5-3 2 0,4 2-8 16,9-5-27-16,3-3 7 0,12 7-84 0,-12-17-70 16,19 16-398-16,-14 2-24 0,-8-3 211 0</inkml:trace>
  <inkml:trace contextRef="#ctx0" brushRef="#br0" timeOffset="10148.9482">19851 5320 1116 0,'0'0'396'15,"0"0"-331"-15,0 0-29 0,0 0-12 0,0 0 0 16,0 0-5-16,0 0-7 16,0 0-3-16,0 0 2 0,0 0 4 0,4 21 5 15,-4-21-2-15,4 23 1 0,-4-7-6 0,-1 3 5 16,-2 1-5-16,1 4 7 0,-2 1-7 0,1 0 5 16,-2 0-6-16,0-2 1 0,0-2-3 0,3-1-1 15,0-3-3-15,2-17 0 0,2 26-5 0,-2-26 0 16,0 0-2-16,9 18-1 0,-9-18-1 0,0 0 2 15,0 0 2-15,22-13 2 0,-22 13 1 16,17-28-2-16,-7 7 4 0,0-4-6 0,-1-2 5 16,1-2-6-16,-2-2 5 0,-2 1-5 0,-2 1 5 15,-1 2-4-15,-3 2 5 0,0 2-4 16,-3 1 3-16,1 2-3 0,1 2 2 0,1 18-3 16,-3-28 1-16,3 28-3 0,0 0 1 0,0-16-1 15,0 16-1-15,0 0 0 0,0 0 0 16,0 0 1-16,17 9 1 0,-17-9 1 0,24 11-6 15,-24-11-5-15,35 13-9 0,-15-9-12 0,4 3-15 16,-3-7-20-16,11 9-33 0,-11-17-54 0,21 22-114 16,-14-14-266-16,4-5 13 0,8 9 327 0</inkml:trace>
  <inkml:trace contextRef="#ctx0" brushRef="#br0" timeOffset="10523.9518">20292 5350 1339 0,'-9'18'278'0,"9"-18"-256"0,-8 21-4 0,8-21 11 15,7 18 8-15,-7-18 3 0,0 0-1 0,27 16-10 16,-27-16-2-16,35 8-3 0,-13-5-3 16,4-6-5-16,2 0-3 0,3-2-5 0,1-4-7 15,2-2 1-15,-4 1-2 0,-2-3 2 0,-1 1-2 16,-6 3 2-16,-3-2-1 0,-18 11 1 0,21-16-1 15,-21 16 2-15,0 0-2 0,7-22 3 0,-7 22-3 16,-6-18 3-16,6 18-5 0,-17-19 2 16,17 19-4-16,-29-16 1 0,9 11-2 15,1 2 2-15,-3 1 0 0,0 4 2 0,-1 0 1 16,1 4 0-16,-1 4 3 0,1 1 0 0,0 4 3 16,1 2-1-16,3 1 4 0,1 4-5 0,3-1 3 15,0 1-5-15,4 1 2 0,4-3-4 0,2-1 0 16,6 1-4-16,4-2 2 0,5-1-5 0,-11-17 0 15,38 28-10-15,-15-20-7 0,8-1-22 0,1-8-20 16,12 6-50-16,-13-19-71 0,27 20-102 16,-18-11-271-16,7-6 52 0,8 10 321 0</inkml:trace>
  <inkml:trace contextRef="#ctx0" brushRef="#br0" timeOffset="10883.4187">20977 5212 1413 0,'-36'0'120'0,"16"12"-67"0,-7-5-4 16,9 9 13-16,-5-3-11 0,3 8-6 0,1 0-14 15,0 3 1-15,0-1-4 0,4 2 5 0,-2-2-6 16,5 2 1-16,3-1-8 0,1-1-2 0,5-4-11 16,4-2 0-16,-1-17-7 0,8 25 4 0,-8-25-4 15,23 19 2-15,-6-15-2 0,3-2 0 16,4-5 1-16,5-4-2 0,4-6 2 15,4-5-3-15,2-5 3 0,-3-3-3 0,2 0 4 16,-4 0-5-16,-1 2 4 0,-7 2-5 0,-4 2 4 16,-3 3-1-16,-7 0 2 0,-12 17-2 0,16-26 4 15,-16 26-2-15,0 0 2 0,1-19 0 0,-1 19 0 16,0 0-3-16,-17-4-1 0,17 4-1 0,0 0-3 16,-27 17 3-16,27-17-3 0,-22 28 1 15,11-9-5-15,1 0 0 0,2 2-6 0,1-1-3 16,4 0-10-16,0 0-1 0,5 3-17 0,-2-6-7 15,8 6-24-15,-8-23-15 0,21 32-31 0,-21-32-47 16,35 23-94-16,-8-13-247 0,-5-10 51 0,11 11 348 16</inkml:trace>
  <inkml:trace contextRef="#ctx0" brushRef="#br0" timeOffset="11121.8024">21435 5289 1571 0,'0'0'124'0,"-24"7"-71"0,24-7-7 0,-33 13-2 16,33-13-3-16,-29 23-12 0,29-23-2 15,-29 33-9-15,15-13 2 0,2 2-4 0,2 2 1 16,4 2-9-16,4-1-1 0,2 0-8 16,2-3 2-16,6-1-4 0,-8-21 0 0,24 30-7 15,-7-20-5-15,7-4-10 0,2-6-10 0,9-1-20 16,-1-13-24-16,16 6-40 0,-14-22-74 0,24 19-150 15,-11-15-212-15,-3-6 49 0,7 10 427 0</inkml:trace>
  <inkml:trace contextRef="#ctx0" brushRef="#br0" timeOffset="11305.2137">21914 4990 1671 0,'-28'18'74'0,"9"9"-39"0,-2-1-14 0,5 4 3 15,1 2 9-15,0 3-28 0,2-1 26 16,2 2-26-16,1-1 8 0,3-1 4 0,3 0-15 16,2-1 4-16,3-3-13 0,0 0 2 0,4-1-16 15,0-5-9-15,1 4-28 0,-6-28-31 0,13 41-19 16,-13-41-45-16,17 29-91 0,-17-29-282 0,0 0 30 16,15 27 297-16</inkml:trace>
  <inkml:trace contextRef="#ctx0" brushRef="#br0" timeOffset="11849.588">21715 5283 1549 0,'18'4'136'16,"-18"-4"-111"-16,0 0-14 0,0 0-1 0,7 19 3 16,-7-19 1-16,25 8 5 0,-8-8 1 15,6 0 1-15,1-4-3 0,5 1-4 0,3-3-5 16,1 0-4-16,1-2 0 0,-1 1-4 0,-3 1 0 15,-2 0-2-15,-4 1 2 0,-2 0-1 0,-1 2 1 16,-3 0-1-16,-18 3 1 0,28-6 1 0,-28 6 4 16,0 0 5-16,17-3 7 0,-17 3 6 15,0 0-1-15,0 0-2 0,0 0-6 0,0 0-4 16,0 0-3-16,0 0-3 0,0 0-2 16,0 0-1-16,-24 13-2 0,24-13 2 0,-28 14 1 15,28-14 3-15,-33 22-2 0,33-22 2 0,-33 32-3 16,16-14-2-16,-1 2-1 0,1 3 0 0,0 0 0 15,1 1 0-15,3-1 0 0,2-1 0 0,1-1 0 16,6-3 0-16,4-18 0 0,0 29 0 0,0-29 0 16,11 19 0-16,-11-19 0 0,23 10 0 15,-23-10 0-15,36-4 0 0,-13-3 0 0,1-7 0 16,3-5 0-16,3-4 0 0,0-1 0 0,-1-2 0 16,0-1 0-16,-5 0 0 0,-4 2 0 0,-2 1 0 15,-3 2 0-15,-3 0 0 0,-1 1 0 0,-3 2 0 16,-8 19 0-16,7-27 0 0,-7 27 0 0,0 0 0 15,-4-21 0-15,4 21 0 0,0 0 0 0,0 0 0 16,0 0 0-16,-21 10 0 0,21-10 0 16,-16 26 0-16,6-8 0 0,2 3 0 15,-1 2 0-15,0 0 0 0,1 0 0 0,2-1 0 16,1-2 0-16,2 0-8 0,4-2-14 0,-1-18-5 16,8 29-9-16,-8-29-5 0,19 18-9 0,-19-18-9 15,28 10-25-15,-28-10-36 0,39-3-70 0,-28-16-95 16,9 9-240-16,6 5 40 0,-10-15 371 0</inkml:trace>
  <inkml:trace contextRef="#ctx0" brushRef="#br0" timeOffset="12166.5923">22521 5295 1140 0,'-23'-27'399'16,"23"27"-295"-16,-19 4-53 0,19-4-10 0,-21 11-12 16,21-11 1-16,-23 21-6 0,12-4 1 0,11-17-3 15,-23 37 2-15,12-16-7 0,2 6 3 16,-2-2-6-16,2 4 3 0,-1-2-6 0,3 0 2 15,-1-3-6-15,6-3 0 0,2-21-5 0,0 30 1 16,0-30-3-16,6 16 2 0,-6-16-3 0,0 0 2 16,18 6 0-16,-18-6 2 0,17-12 2 0,-17 12-1 15,23-29 1-15,-9 9-5 0,2-6 4 0,1 0-6 16,0-1 6-16,-2-1-4 0,0 1 4 0,-2 2-3 16,1 4 5-16,-1 0-6 15,-2 4 6-15,-2 0-7 0,-9 17 4 0,13-24-3 16,-13 24 0-16,0 0 0 0,17-10-2 0,-17 10-1 15,0 0-1-15,0 0-3 0,21 25-7 0,-21-25-5 16,9 31-10-16,-9-31-11 0,6 37-18 0,-6-37-17 16,8 43-33-16,-8-43-32 0,12 42-49 0,-12-42 23 15,19 38-58-15,3-17-237 0,-22-21 67 16,34 32 283-16</inkml:trace>
  <inkml:trace contextRef="#ctx0" brushRef="#br0" timeOffset="12564.7098">23068 5322 1274 0,'0'0'203'0,"-34"2"-107"0,34-2-23 15,-32 4-12-15,32-4-9 0,-38 5-9 16,18 0-2-16,-2-1-4 0,3 2-3 0,-2 0-6 15,3 2-5-15,-1 0-7 0,19-8-2 16,-30 18-7-16,30-18 0 0,-20 20-5 0,20-20 0 16,-14 23-3-16,14-23 0 0,-3 23-2 0,3-23 2 15,8 23-3-15,-8-23 1 0,20 23-6 0,-20-23-4 16,30 21-10-16,-12-15-10 0,7 2-21 0,-7-8-30 16,14 11-57-16,-32-11-91 0,56-18-303 0,-27 16-13 15,-3-9 221-15</inkml:trace>
  <inkml:trace contextRef="#ctx0" brushRef="#br0" timeOffset="12939.7678">23162 5397 1183 0,'0'0'326'0,"0"0"-264"0,0 20-29 16,0-20 4-16,18 13-2 0,-18-13-3 0,31 5-6 15,-11-6-4-15,2-4-3 0,4-1-1 0,-1-4 1 16,3 2-5-16,-2-3 0 0,-2 1-4 0,-3-1-3 16,-3 2-4-16,-18 9 0 0,27-22-3 0,-27 22 3 15,14-26-6-15,-14 26 4 0,3-25-3 0,-3 25 2 16,-9-22-2-16,9 22 1 16,-22-18-3-16,22 18 1 0,-31-10 0 0,11 9 3 15,0 4 2-15,-2 0 4 0,0 7 9 0,-1 1 5 16,0 7 11-16,-2 3-2 0,2 1 2 0,-1 4-11 15,3 2-1-15,1 1-10 0,1 3 3 0,7 0-8 16,1-2-4-16,5-1 0 0,5-4 0 0,3-4 0 16,7-3 0-16,-9-18 0 0,28 26 0 15,-6-17-19-15,2-8-11 0,10-1-17 0,1-7-7 16,12 2-16-16,-4-16-81 0,28 2-417 0,-14 3-37 16,4-3 103-16</inkml:trace>
  <inkml:trace contextRef="#ctx0" brushRef="#br0" timeOffset="13721.0771">24171 5653 874 0,'-15'-20'85'16,"15"20"-37"-16,0 0-6 0,0 0 10 0,0 0 7 16,-20-7 7-16,20 7 2 0,-20-1 1 0,2-5-6 15,18 6-5-15,-27-3-5 0,27 3-6 0,-30-6-6 16,30 6-9-16,-33-9-8 0,33 9-10 16,-36-14-5-16,18 6-3 0,0-4-3 0,-2-3-4 15,2-4 3-15,1-4-6 0,1-5 1 0,-1-6-13 16,4-1 2-16,-2-5-8 0,4-1 14 15,0-4-4-15,4 1 18 0,-3-2 9 0,4 1-21 16,2 3 28-16,1 0-24 0,3 4 11 0,0 0 10 16,2 4-9-16,2 1 8 0,2 5-8 15,1 1 8-15,0 4-8 0,-2 1 5 0,1 5-2 16,-6 17 1-16,14-25-3 0,-14 25-3 0,0 0-6 16,24-12-1-16,-24 12-1 0,22 5-1 0,-22-5 2 15,22 20-2-15,-22-20 4 0,21 38-5 0,-13-13 5 16,-3 3-6-16,-4 4 1 0,-2 3-7 0,-6 2 8 15,-4 7-9-15,-6 3-3 0,-4 1 25 0,-3 5-20 16,-4 2 22-16,-3-1 0 16,0 1-8-16,1 1 15 0,1-5-3 0,4-4 12 15,2-7-7-15,4-5 3 0,6-7-13 0,5-5-2 16,5-6-11-16,3-17 0 0,12 19-3 0,-12-19 2 16,39 3 0-16,-5-10-1 0,14-9 2 0,11-7-14 15,13-5-14-15,8-7-27 0,15 6-48 0,-10-19-118 16,14 15-381-16,-6 0 15 0,-3-1 232 0</inkml:trace>
  <inkml:trace contextRef="#ctx0" brushRef="#br0" timeOffset="14439.7865">21202 6076 1328 0,'0'0'96'0,"7"-22"-21"16,-6 4-17-16,-1 18-14 0,15-23-8 0,-15 23-17 16,0 0-10-16,0 0-2 0,0 0 4 0,0 0 7 15,0 0 4-15,0 0-3 0,0 0-7 0,10 21 1 16,-13-2-2-16,1 6 9 0,-3-1 0 0,1 4 6 15,-2-2-7-15,1 0 1 0,-1 0-9 0,1-1 1 16,0-2-3-16,1 0 4 0,-1-5-4 16,5-18 2-16,-6 29-6 0,6-29 0 0,0 18-4 15,0-18 0-15,0 0-1 0,0 0-1 16,0 0 2-16,0 0 2 0,24-7 5 0,-24 7 0 16,22-30 5-16,-6 8-5 0,-1-6 2 0,4-1-9 15,-2-2 2-15,-2-2-6 0,-4 3 7 0,-1 0-4 16,-4 3 6-16,-2 2-5 0,-2 4 4 0,-2 2-4 15,0 19 0-15,2-28-2 0,-2 28-1 16,-2-19 0-16,2 19 1 0,0 0-9 0,0 0-1 16,0 0-4-16,17-16-1 0,-17 16 0 0,26-5-5 15,-26 5-7-15,35 1-8 0,-17-1-7 0,9 5-10 16,-6-6-16-16,12 11-37 0,-14-18-71 0,22 22-183 16,-11-11-162-16,-6-4 30 0,9 13 445 0</inkml:trace>
  <inkml:trace contextRef="#ctx0" brushRef="#br0" timeOffset="14783.5451">21644 6128 1547 0,'0'0'38'16,"0"0"-32"-16,0 0 2 0,-1 20 15 15,1-20 10-15,20 6 13 0,-20-6 0 0,30-3-8 16,-9-2-5-16,7-1-10 0,1-4-5 0,4-1-7 15,1-2 0-15,1 0-7 0,-2 0-1 0,-2 0-3 16,-3 0 2-16,-3 1-3 0,-3 0 2 16,-5 2-3-16,-17 10 4 0,22-18-3 0,-22 18 4 15,0 0-2-15,0 0 2 0,0 0-3 0,0-17-2 16,0 17-2-16,-22-2-4 0,5 3 3 16,-4 4-1-16,-3 2 5 0,-2 2-1 0,-1 4 4 15,-1 0 1-15,2 4 3 0,-1 0 0 0,4 4 6 16,0-1-3-16,3 1 3 0,2 0-5 0,5 0-2 15,2-3-2-15,5-1-2 0,6-17-3 0,0 32 1 16,0-32-7-16,17 22 6 0,1-13-9 0,2-7-2 16,10 2-18-16,0-11-30 0,15 7-60 15,-12-22-106-15,28 5-314 0,-13 3-23 0,0-8 213 16</inkml:trace>
  <inkml:trace contextRef="#ctx0" brushRef="#br0" timeOffset="15111.6776">22249 6014 1707 0,'-25'12'57'0,"-3"-2"-37"15,5 2 0-15,3-2 0 0,20-10 3 0,-26 23-8 16,26-23-1-16,-12 24-5 0,12-24 0 0,1 20-4 16,-1-20 1-16,18 17-1 0,-18-17 2 0,37 14 2 15,-14-11-3-15,5-1-2 0,-1-4-1 0,2 1 0 16,0-1-2-16,0 0 0 0,-2 2 0 15,-3 3-2-15,-4-2 2 0,-20-1 1 16,27 7-1-16,-27-7 3 0,0 0 3 0,0 0 1 16,0 0 3-16,13 19-4 0,-13-19-1 0,0 0-4 15,-11 22 1-15,11-22-4 0,-19 19 2 0,19-19-4 16,-26 23-1-16,26-23-5 0,-28 26-1 0,28-26-8 16,-28 27 1-16,28-27-8 0,-22 26-7 0,22-26-12 15,-12 23-10-15,12-23-20 0,-4 17-7 16,4-17-1-16,0 0-29 0,25 22-3 0,-25-22-50 15,22-6-87-15,-5 6-207 0,-8-18 52 16,17 15 368-16</inkml:trace>
  <inkml:trace contextRef="#ctx0" brushRef="#br0" timeOffset="15314.8324">22694 6082 1452 0,'-17'-1'256'0,"8"19"-184"16,9-18-25-16,-26 37-1 0,15-17-11 0,2 3 2 15,-2 0-12-15,4 1-5 0,0-1-6 0,2 1 3 16,1 0-11-16,2-2 1 0,2 0-3 0,1-1-3 16,1-2-6-16,3-2-13 0,-5-17 15 0,11 25-33 15,-11-25 13-15,17 16-31 0,-17-16-20 16,24 3-29-16,-2 5-62 0,-20-28-112 16,-2 20-277-16,26-22 25 0,-17-3 332 0</inkml:trace>
  <inkml:trace contextRef="#ctx0" brushRef="#br0" timeOffset="15471.0481">22693 5826 1091 0,'0'0'247'0,"0"0"-221"16,0 0-21-16,0 0-6 0,0 0 7 0,26 13-26 16,-26-13-29-16,36 8-34 0,-36-8-13 0,46 6-29 15,-24-6-46-15,-2-4-236 0,19 17 32 16,-19-19 328-16</inkml:trace>
  <inkml:trace contextRef="#ctx0" brushRef="#br0" timeOffset="15786.1205">23076 6002 1459 0,'-33'0'151'16,"33"0"-73"-16,-39 18-21 0,22-8-7 0,-3-4-14 16,2 2-4-16,1 0-6 0,17-8 1 0,-29 20-3 15,29-20 0-15,-19 21-6 0,19-21-5 0,-10 19-6 16,10-19-4-16,-3 20-2 0,3-20-1 15,11 19-1-15,-11-19 3 0,21 16-5 0,-21-16 4 16,30 10-1-16,-11-5 1 0,0-2-1 0,1 0 2 16,0 0-1-16,-1-1 2 0,-2 2-1 15,-17-4 0-15,26 7-2 0,-26-7 2 0,17 7-2 0,-17-7 2 16,0 0-2-16,14 17 3 0,-14-17-1 16,0 0 0-16,1 18 0 0,-1-18-1 0,-7 17-1 15,7-17 1-15,-14 18-3 0,14-18 4 0,-17 21-1 16,17-21-2-16,-19 21-3 0,19-21-4 0,-17 20-9 15,17-20-2-15,0 0-8 0,-19 21-5 0,19-21-15 16,0 0-11-16,0 0-31 0,0 0-18 16,0 0-40-16,0 0-60 0,27-22-171 0,-10 10-136 15,-6-15 138-15,15 16 376 0</inkml:trace>
  <inkml:trace contextRef="#ctx0" brushRef="#br0" timeOffset="15979.9645">23451 5729 1507 0,'-17'13'89'0,"17"-13"-38"16,-20 25 19-16,11-2-31 0,-8-1 23 0,5 8-34 16,-4 2-1-16,3 4 4 0,1 2-12 0,0 2 1 15,-2 2-14-15,2 1 4 0,-1 3-12 16,-1-2 7-16,1-1-9 0,1-3 0 0,1-1-14 16,1-4 4-16,3-2-24 0,2-5-13 0,5-2 17 15,0-26-59-15,7 41-41 0,-7-41-65 0,10 23-112 16,-10-23-202-16,0 0 50 0,22 6 378 0</inkml:trace>
  <inkml:trace contextRef="#ctx0" brushRef="#br0" timeOffset="16139.38">23216 6077 1729 0,'-24'-18'148'0,"24"18"-79"16,0 0-28-16,0 0-17 0,0 0-13 0,0-17-6 15,0 17-2-15,19-11-4 0,-19 11-2 0,34-11-8 16,-12 9-11-16,-2-1-14 0,6 5-16 0,-5-4-19 15,8 11-35-15,-12-14-59 0,23 23-46 16,-19-20-103-16,11 8-208 0,10 13 71 0,-17-16 387 16</inkml:trace>
  <inkml:trace contextRef="#ctx0" brushRef="#br0" timeOffset="16700.0491">23759 6130 1204 0,'0'0'209'0,"-18"-25"-141"0,18 25-7 15,-29-16-2-15,29 16-4 0,-32-12-8 0,15 11-13 16,-5-2-1-16,3 6-5 0,-3 1-3 16,1 3 2-16,-1 0-3 0,3 6 1 0,-3 2-1 15,2 2 0-15,-1 2-7 0,1 3 2 0,1 1-4 16,3 1 1-16,1-2-4 0,3 1 1 0,4-4-7 15,4-1-4-15,4-18-2 0,2 31 0 0,-2-31 0 16,16 21 0-16,-16-21 0 0,27 15 0 0,-10-10 0 16,5-2 0-16,0-4 0 0,1-5 0 0,4-4 0 15,1-5 0-15,3-4 0 0,0-1 0 16,-1-3 0-16,-2-1 0 0,-1-2 0 0,-4 2 0 16,-4 2 0-16,0 2 0 0,-5 0 0 15,-14 20 0-15,18-30 0 0,-18 30 0 0,5-19 0 16,-5 19 0-16,0 0 0 0,0 0 0 0,0 0 0 15,-25-10 0-15,25 10 0 0,-22 18 0 0,22-18 0 16,-26 34 0-16,14-13 0 0,0 1 0 16,1 1-2-16,1 1-12 0,3 1-5 0,0-2-1 15,4 2-12-15,2-4-2 0,7 1-23 0,-6-22-3 16,18 35-1-16,-18-35-28 0,30 24-7 0,-30-24-66 16,38 11-100-16,-14-9-265 0,-7-10 36 0,12 12 371 15</inkml:trace>
  <inkml:trace contextRef="#ctx0" brushRef="#br0" timeOffset="17045.8029">24005 6117 1321 0,'-22'-25'162'0,"22"25"-104"16,0 0-25-16,0 0-6 0,0 0-4 0,-15 21 5 16,15-21 6-16,-13 32 7 0,3-15-4 0,4 6 3 15,-4-2-13-15,3 6 4 0,-4-3-7 0,4 4 3 16,-3-5-4-16,3 2-1 0,1-5-6 15,2-2 0-15,4-18-9 0,-5 25-12 0,5-25 9 16,0 0-14-16,0 0 12 0,0 0 2 0,0 0 0 16,22 8 13-16,-22-8-10 0,31-26 9 0,-12 3-9 15,2-3-7-15,4-3 4 0,-3 0-5 0,0-2 2 16,0 2-1-16,-4 2 0 0,-1 2 0 0,-3 2 0 16,-2 5 0-16,-4 1 0 0,-8 17 0 15,14-24 0-15,-14 24 0 0,0 0 0 0,0 0 0 16,0 0 0-16,0 0 0 0,0 0 0 15,0 0 0-15,7 18 0 0,-7-1-6 0,0 5-7 16,-3 1-1-16,5 1-13 0,-5-2-8 0,7 4-22 16,-4-6-15-16,10 8-55 0,-10-28-56 0,17 41-105 15,-14-24-278-15,-3-17 76 0,27 35 322 0</inkml:trace>
  <inkml:trace contextRef="#ctx0" brushRef="#br0" timeOffset="17295.7751">24365 6105 1187 0,'0'0'183'0,"-17"-21"-89"0,17 21-18 16,0 0-14-16,-17 3-11 0,17-3-9 0,0 0-5 16,-26 19-4-16,20-2 4 0,6-17-1 0,-19 38 2 15,8-19-7-15,3 5 1 0,0 0-10 0,1 2-3 16,1-2-11-16,1-1-1 0,2-1-6 0,2-3-1 15,3-1-2-15,-2-18 2 0,13 28-9 0,-13-28-16 16,24 19-1-16,-24-19-31 0,33 9 8 16,-33-9-43-16,42-3-79 0,-32-16-170 0,14 10-230 15,2 3 26-15,-11-13 438 0</inkml:trace>
  <inkml:trace contextRef="#ctx0" brushRef="#br0" timeOffset="17670.7803">24552 6216 1409 0,'-32'13'213'0,"30"7"-119"0,2-20-32 16,-11 23-13-16,11-23-15 0,-2 19-5 0,2-19-4 16,0 0-4-16,0 0 3 0,17 16-1 0,-17-16-4 15,23-3-1-15,-23 3 0 0,35-12-9 16,-15 1-9-16,1-1 0 0,1-3 0 0,1-1 0 15,-1 0 0-15,0 0 0 0,-2 1 0 16,-20 15 0-16,31-30 0 0,-31 30 0 0,25-29 0 16,-25 29 0-16,11-21 0 0,-11 21 0 0,0 0-4 15,-11-18-8-15,11 18-4 0,-22-1 1 0,22 1 1 16,-33 10 7-16,12 1 6 0,-1 3 5 0,-1 1-1 16,0 4 6-16,-1 0-2 0,-1 3 7 15,0 2-1-15,1 0 3 0,0 0-13 16,5-2-3-16,3-3 0 0,5 1 0 0,11-20 0 0,-11 30 0 15,11-30 0-15,8 27 0 0,-8-27 0 0,20 18 0 16,-3-13 0-16,3-3 0 0,5-2-13 0,4-5-8 16,7 1-16-16,-2-6-14 0,13 11-89 15,-18-28-184-15,18 19-290 0,-6-2-4 0,-3-11 390 16</inkml:trace>
  <inkml:trace contextRef="#ctx0" brushRef="#br0" timeOffset="18123.9561">24839 5524 1600 0,'17'-7'131'0,"-17"7"-97"16,0 0-12-16,28 10 3 0,-6 1 1 0,0 4-8 15,2 7-4-15,-1 7-8 16,2 8 10-16,-3 5 0 0,2 6-1 0,-3 3 19 16,-1 7-19-16,-2 1 11 0,-2 7-7 0,-5-1-15 15,-5 0 7-15,-8 3-10 0,-7-2 8 0,-8 1-10 16,-5-2 1-16,-4-3 6 0,-5-3-6 0,-2-6 0 16,1-3 0-16,-1-5 0 0,0-4 0 0,3-6 0 15,0-5 0-15,8-6-6 0,5-12-23 16,17-12-28-16,-17 3-52 0,17-3-177 0,0 0-345 15,13-19 24-15,-11-2 286 0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0T00:18:54.220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2029 312 935 0,'0'0'44'0,"0"0"-33"16,0 0-7-16,-20-10-6 0,20 10 0 0,-22 5 2 16,22-5 2-16,-33 15 0 0,11-1 2 0,-5 2 1 15,-3 7-3-15,-4 2 3 0,-3 7 10 16,-4-3 14-16,1 9 20 0,-5 8 15 16,9-4 4-16,-3 2-8 0,11-9 4 0,2-9-39 15,8-4 5-15,18-22-29 0,-24 15-36 0,24-15 36 16,0 0-36-16,0 0 34 0,0 0-2 0,6 20 1 15,-6-20 0-15,20 14 0 0,-20-14 1 0,34 12 0 16,-11-5 6-16,3-3 0 0,3-1 1 0,3 0-1 16,2-2-3-16,1 4-1 0,0 1 2 15,-3 1-3-15,-4 4 2 0,-4 1-2 0,-4 2 0 16,-20-14 0-16,25 32 4 0,-20-12-5 0,-4 4 7 16,-6 3-6-16,-3 0 8 0,-7 4-5 0,-2 0 12 15,-5-1-2-15,1 1 6 0,-4-5-4 16,5-3 2-16,-1-5-11 0,4-2 4 0,17-16 6 15,-23 14-32-15,23-14-24 0,0 0-78 0,0 0-69 16,-5-26-36-16,21 8-71 0,7 2-131 16,-12-18 235-16,28 10 190 0</inkml:trace>
  <inkml:trace contextRef="#ctx0" brushRef="#br0" timeOffset="1">2477 237 1135 0,'-11'-17'58'0,"11"17"-36"0,0 0-3 16,0 0 15-16,0 0 5 0,0 0-3 15,-21 12-17-15,21-12-14 0,-11 27 2 0,3 1 6 16,-2 5 2-16,3 7 3 0,-4 5 1 0,2 4-1 16,-2 7-4-16,2 8 2 0,-3 1-11 0,-1 2-17 15,1 1 9-15,0-9-8 0,1 5 8 16,3-12 9-16,0-4-18 0,2-9 2 0,6 0-26 15,-1-9-7-15,10-3-29 0,-9-27-26 0,18 29-34 16,-18-29-45-16,19 4-92 0,6 0-154 0,-25-4 227 16,29-19 196-16</inkml:trace>
  <inkml:trace contextRef="#ctx0" brushRef="#br0" timeOffset="2">2181 743 1485 0,'-24'8'59'0,"24"-8"-34"16,0 0-17-16,0 0-9 0,0 0 0 0,0 0 1 16,0 0 1-16,0 0 0 0,24 18-1 0,-5-15-2 15,5 0 2-15,3-4 4 0,4-4-2 16,3-2-3-16,2 1-9 0,3-1-26 0,-4 1-26 16,11-4-42-16,-11 4-20 0,15-5-79 0,-13 6-24 15,4 3-92-15,7 3-86 0,-23 6 316 16</inkml:trace>
  <inkml:trace contextRef="#ctx0" brushRef="#br0" timeOffset="3">2904 796 898 0,'0'0'146'0,"-22"-10"-85"16,22 10 2-16,0 0 6 0,-29-8 15 0,29 8-11 15,-23-3-22-15,23 3-14 0,-31 5-11 0,31-5-5 16,-36 15-1-16,18-7 0 0,-6 5 0 0,5 4 8 15,-5-1 1-15,2 7 6 0,-3-1-4 16,2-1 1-16,-2 6-16 0,4-4 6 16,2 0-12-16,4-4 4 0,15-19-5 0,-19 31-4 15,19-31-3-15,-3 19-3 0,3-19-3 0,0 0 5 16,18 21-4-16,-18-21 1 0,30 8 2 0,-10-8-1 16,5-4-2-16,1-2 4 0,4-6-2 0,1-1 0 15,1-3 2-15,-2-2-5 0,3 0 8 0,-5-1-9 16,-2-1 9-16,-5 2-4 0,-1-1 2 15,-20 19-2-15,27-28 0 0,-27 28 0 0,0 0 0 16,17-21 3-16,-17 21 2 0,0 0 1 0,0 0 1 16,0 0-2-16,0 0-2 0,0 0-6 0,0 0-1 15,-17 10-2-15,17-10 2 0,0 0-1 0,-15 25 1 16,15-25 7-16,-11 33-7 0,6-15 12 16,2 0-5-16,0-1-3 0,3-17-4 0,1 29 1 15,-1-29-3-15,10 18 5 0,-10-18-1 16,18 20 5-16,-18-20-7 0,27 13 5 0,-10-12-2 15,3-3-1-15,1-3 5 0,3-2-4 0,0-4 5 16,3 0-7-16,-2-1 4 0,2-1-2 0,-2-2 0 16,0-2-2-16,-3 4 4 0,0 0-4 0,-4 2 3 15,-18 11 2-15,27-17 1 0,-27 17 0 0,0 0 0 16,0 0-3-16,0 0 2 0,0 0-2 16,0 0-1-16,0 0-1 0,0 0 3 0,0 0-2 15,0 0 0-15,3 28 4 0,-8-10-9 0,-2 2 9 16,0 0-4-16,-3 0 5 0,2 1-9 15,0-3 6-15,3 0-1 0,5-18 2 0,-6 27 1 16,6-27 0-16,0 0-4 0,0 20 3 0,0-20-5 16,0 0 2-16,0 0-3 0,0 0 0 0,0 0 8 15,20-2-6-15,-20 2 6 0,0 0 4 16,25-23-2-16,-25 23 3 0,20-33 3 0,-11 15-8 16,2-3 9-16,0 5-5 0,-1-1 5 0,-10 17-3 15,13-28 8-15,-13 28-7 0,9-23 2 0,-9 23-5 16,6-22-3-16,-6 22-6 0,4-18 3 0,-4 18-3 15,0 0-2-15,11-25 0 0,-11 25-6 0,9-23-14 16,-9 23-8-16,17-31-22 0,-1 14-16 16,-2-10-30-16,12 5-28 0,-9-16-81 15,24 7-99-15,-7 9-224 0,-8-5 45 0,16 11 486 16</inkml:trace>
  <inkml:trace contextRef="#ctx0" brushRef="#br0" timeOffset="4">3730 335 680 0,'0'0'58'0,"0"0"-5"16,0 0 3-16,0 0 3 16,0 0-2-16,-20 2-10 0,20-2-16 0,0 0-11 15,0 0 0-15,0 0-4 0,0 0 1 0,-18 17 3 16,18-17 3-16,-4 25 5 0,5-6 6 0,-2 4-6 16,4 7-1-16,-2 2 1 0,4 6-4 0,-3 2-2 15,7 5 3-15,-4 0-12 0,2-3 20 0,-3 5-22 16,2-11-12-16,-3 9 3 0,2-6-24 0,-1-4 22 15,-1 0 5-15,0-4-14 0,-2 0-2 16,0 3-21-16,-4-5-1 0,0 4-9 0,-4-2 0 16,3-1 1-16,-3-5-6 0,3 4-16 0,-4-7-32 15,7 5 13-15,-6-10-25 0,7 2-11 0,0-19-27 16,-2 21-82-16,11-3-61 0,-9-18 257 16</inkml:trace>
  <inkml:trace contextRef="#ctx0" brushRef="#br0" timeOffset="5">3556 776 1271 0,'0'0'232'0,"0"0"-187"0,0 0-34 15,0 0-13-15,0 0 11 0,0 0 14 0,0 0 9 16,24-13 6-16,-24 13-6 0,40-20-5 15,-11 7-48-15,7 0 40 0,1-1-16 0,2-6 7 16,3 0 27-16,-1-1-35 0,1 2-5 0,-3 3-5 16,-1 0-13-16,-5 2-17 0,1 4-29 0,-8-1-34 15,6 9-38-15,-15-4-79 0,14 8-24 0,-31-2-69 16,27 6-134-16,-1 14 271 0,-26-20 174 16</inkml:trace>
  <inkml:trace contextRef="#ctx0" brushRef="#br0" timeOffset="6">4279 685 1109 0,'0'0'272'0,"0"0"-207"0,0 0-46 16,0 0 2-16,0 0 6 0,0 0 24 15,-19 26-16-15,19-26 17 0,-18 32-37 0,7-16-37 16,-2 6 31-16,3 5-29 0,-3 1 32 0,1 2 3 15,0 0-11-15,1-1 2 0,0-2-6 0,3-1 7 16,-1-3-15-16,1 0-2 0,3-1-12 16,5-22-7-16,-1 34-20 0,1-34-17 0,9 17-48 15,-9-17-44-15,22 1-75 0,-22-1-195 0,22-12-15 16,10 6 327-16</inkml:trace>
  <inkml:trace contextRef="#ctx0" brushRef="#br0" timeOffset="7">4276 479 1314 0,'-19'12'89'0,"19"-12"-76"0,-19 11-13 0,19-11 0 16,0 0-3-16,0 0 0 0,0 0-7 0,0 0 2 16,0 0 0-16,21 11 1 0,-21-11 1 0,31 5-1 15,-13-4 0-15,3 1 0 0,0-1-4 16,1 2 1-16,0-1 3 0,-1 1 4 0,1 0 4 15,0 5 2-15,-1 0-2 0,-2 5 1 0,-2 2 3 16,-17-15 0-16,26 34 12 0,-19-15 2 0,2 3 8 16,-6 1 12-16,1-3 18 0,-5 5-16 0,1-1-17 15,-5 4 3-15,1 3-31 0,-4 0 27 16,1 1 5-16,-4-3-6 0,3-1 3 0,-3-2-12 16,4 1 12-16,-1-5-10 0,3-5 6 15,5-17-7-15,-8 26-6 0,8-26-7 0,2 17-5 16,-2-17 2-16,0 0-2 0,0 0 2 0,0 0 2 15,0 0-4-15,18-8 0 0,-18 8 3 0,23-22-1 16,-7 3 5-16,3-7-6 0,2-5 8 0,2-3-6 16,0-2 5-16,0 2-5 0,0-1 2 0,-2 2-11 15,-2 8 15-15,-3-1 3 0,0 8-8 16,-3 1 14-16,-13 17-17 0,19-25 6 0,-19 25-4 16,0 0 1-16,0 0-5 0,0 0-5 15,0 0 5-15,0 0 3 0,13 23 2 0,-13-23 19 16,0 30-31-16,0-30-21 0,-1 39 4 0,-2-16-31 15,6 6 30-15,-3-1 1 0,6-2-10 0,-2-2-5 16,8 0-17-16,-5-5-3 0,11 0-27 0,-18-19-7 16,37 29-35-16,-20-18-26 0,8 1-52 15,6 7-188-15,-31-19 116 0,54 17 283 0</inkml:trace>
  <inkml:trace contextRef="#ctx0" brushRef="#br0" timeOffset="8">5213 694 1017 0,'0'0'254'16,"-29"-12"-158"-16,2 13-17 16,10 2 0-16,-11 0-2 0,6 3-13 0,-4 3-26 15,5 2 25-15,-3-2-34 0,5 8-17 0,1-1 16 16,4 5-47-16,0 0 30 0,4 0 0 0,3-2-5 16,4-1-2-16,3-1-5 0,0-17 4 0,10 25-6 15,-10-25 8-15,22 15-3 0,-22-15 0 0,33 9-3 16,-13-7 1-16,3-3-3 0,1-5 0 15,3-4 3-15,1-4-2 0,-1-1 4 16,-3-1-2-16,1 0 2 0,-3-1-2 0,-2-6 4 0,-2 2-8 16,-1-1 5-16,-17 22-5 0,26-27 12 0,-26 27 1 15,15-21-15-15,-15 21 13 0,5-17-23 16,-5 17 13-16,0 0 7 0,0 0-21 0,0 0-1 16,-14 24 14-16,4-7-29 0,-3 12 13 0,-3 9 9 15,-2 9-15-15,-2 6 21 0,-1 4-1 16,2 8-13-16,-4 5 14 0,2 5-2 0,-2 0-6 15,0 0 16-15,1-5-17 0,3-7 10 0,3-5 16 16,2-9-10-16,5-3 10 0,1-8-7 0,5-3 6 16,-2-4-2-16,4-11 4 0,1-20-5 0,-2 24 8 15,2-24 0-15,0 0 2 0,0 0-5 0,0 0-4 16,0 0-4-16,0-30-2 0,-1 4 7 0,1-8-8 16,1-6 5-16,2-3-9 15,2 1 9-15,1 2-11 0,-1-1 8 0,2 0-8 16,1 1 7-16,1-2-5 0,2-2 7 0,1 2 13 15,5-3-27-15,0 3 23 0,5 2-39 0,-4 0-7 16,3 7-13-16,-5-1-32 0,4 7-26 0,-12-6-72 16,20 6-196-16,-8 6-175 0,-3 0 67 0,15 13 479 15</inkml:trace>
  <inkml:trace contextRef="#ctx0" brushRef="#br0" timeOffset="9">6018 685 1127 0,'0'0'115'0,"0"0"-41"0,0 0-12 15,-2-17 2-15,2 17 4 16,0 0 0-16,0 0-15 0,0 0-16 0,0 0-13 15,0 0-10-15,0 0-5 0,0 0-3 0,0 0-1 16,0 0-3-16,0 0-4 0,0 0 3 0,0 31 23 16,0-31-25-16,-9 35-12 0,3-12 13 0,-1 2-29 15,-1 6 37-15,1-3 5 0,0-1-9 0,2-5 5 16,2 0-10-16,1-2 5 0,2-20-3 0,2 29 0 16,-2-29-3-16,9 17 0 15,-9-17-3-15,0 0 4 0,26 14-1 0,-26-14 1 0,25-2 1 16,-25 2 0-16,31-10 3 0,-14-1 1 0,1-3 5 15,3-3-8-15,-2 1 6 0,1-5-10 0,-3 0 6 16,0 1-2-16,-3-1 2 0,-14 21-5 16,25-32 5-16,-25 32-4 0,15-20 3 0,-15 20-3 15,0 0 4-15,0 0-4 0,0 0 3 16,0 0 3-16,0 0-10 0,0 0 1 0,0 0-4 16,0 0-2-16,0 0 6 0,0 0 7 0,14 26-4 15,-12-6 9-15,2-2-9 0,-2 4 4 0,1-1-3 16,2-1 2-16,-2-2-3 0,2 1 4 0,-5-19-5 15,11 27 9-15,-11-27-7 0,13 17 2 0,-13-17-3 16,0 0 3-16,22 15-1 0,-22-15 7 0,0 0 2 16,23-5-3-16,-23 5 9 0,22-15-1 15,-22 15 3-15,26-27-3 0,-13 6 5 16,1-4-10-16,-1-7 3 0,0-2-4 0,0 1-6 16,-2-6-10-16,-3 7-19 0,-1-1 33 0,-1 4-4 15,-2 2 12-15,-2-1 12 0,0 4-30 0,-1 5-11 16,-1 0-6-16,0 19-14 0,0-20-13 0,0 20-4 15,0 0-7-15,0 0-36 0,0 0-69 0,0 0-68 16,0 0-98-16,0 0-140 0,27 18 54 16,-29 6 415-16</inkml:trace>
  <inkml:trace contextRef="#ctx0" brushRef="#br0" timeOffset="10">6851 631 1059 0,'0'0'297'16,"-12"18"-198"-16,12-18-26 0,0 0-26 0,-3 20-11 16,3-20-2-16,-10 26 10 0,10-26-24 0,-14 37-20 15,7-18 11-15,0 2-34 0,1 3 30 0,1 0 5 16,-1-1-10-16,2 0 6 0,1-3-11 0,3-20 4 16,-3 31-5-16,3-31-6 0,0 0-11 0,7 19-20 15,-7-19-38-15,0 0-41 0,25-1-81 16,-25 1-99-16,3-24-208 0,20 14 69 0,-15-11 439 15</inkml:trace>
  <inkml:trace contextRef="#ctx0" brushRef="#br0" timeOffset="11">6901 270 1357 0,'-20'8'260'15,"20"-8"-216"-15,-32 6-15 0,32-6-1 0,-17 4-4 16,17-4-10-16,0 0-18 0,0 0-32 0,0 0-13 15,0 0-20-15,0 0-17 0,22 1-38 0,2-2-92 16,-24 1-162-16,32-5-128 0,3 10 219 0</inkml:trace>
  <inkml:trace contextRef="#ctx0" brushRef="#br0" timeOffset="12">7270 311 1117 0,'-21'11'186'15,"15"9"-115"-15,-6 0 0 0,7 3 4 0,-6-2 4 16,6 6-25-16,-5 0-21 0,3 5-9 0,-1 3-5 16,3 5-2-16,0 3-8 0,2 4 20 15,0-6-24-15,0-2-17 0,2-2 12 0,0-3-33 16,2 5 25-16,-1-3 10 0,0-6-17 16,0-2 1-16,1-4-21 0,-2-3-13 0,6-2-28 0,-5-19-28 15,6 25-83-15,-6-25-161 0,0 0-154 16,4 25 94-16,-4-25 408 0</inkml:trace>
  <inkml:trace contextRef="#ctx0" brushRef="#br0" timeOffset="13">7165 660 1429 0,'-38'-6'178'0,"38"6"-107"0,-17 6-25 0,17-6-10 15,0 0-7-15,0 0-14 0,0 0-13 0,0 0-8 16,0 0-5-16,0 0 1 0,0 0 3 15,22 16 0-15,-3-15-9 0,0-2-11 0,9-5-12 16,-2-7-27-16,10-3-12 0,-4-5-8 16,10 4-9-16,-8-9-10 0,10-4-35 0,-10 4-49 15,7-4-23-15,-7 7-49 0,-6 4-24 0,15 3 120 16,-22-3 165-16</inkml:trace>
  <inkml:trace contextRef="#ctx0" brushRef="#br0" timeOffset="14">7770 181 729 0,'7'-18'204'0,"-7"18"-33"0,0 0-38 0,-22-6-20 15,22 6-27-15,0 0-27 0,-21 9-16 0,21-9-9 16,-22 23 3-16,8-3 4 0,3 6 0 0,-6 5-1 16,2 8-8-16,-3 7-2 0,2 5-5 0,-3 2-5 15,2 10-3-15,-3-1-7 0,4 0 24 0,1-5-34 16,4-7-5-16,3-8 7 0,2-1-34 16,4-3 34-16,-1-7 2 0,2-6-9 15,4-5 7-15,-3-20-3 0,7 26 3 0,-7-26-2 16,0 0-1-16,23 18 0 0,-23-18 0 0,21-4 4 15,-21 4 4-15,29-22 1 0,-10 3 1 0,1-4 7 16,1-3-7-16,-2 0 6 0,-1-1-7 0,-3 0 5 16,-1 4-7-16,-3-1-25 0,0 7 23 0,-11 17-30 15,15-19 26-15,-15 19 34 0,0 0 2 16,0 0 0-16,0 0-40 0,0 0-8 0,0 0-29 16,5 28 18-16,-5-3 11 0,1 4-18 0,-1-1-10 15,2 3-20-15,-2-4-19 0,13 2-52 16,-13-8-52-16,23 6-104 0,-9 0-261 0,2-4 55 15,17 6 413-15</inkml:trace>
  <inkml:trace contextRef="#ctx0" brushRef="#br0" timeOffset="15">8935 537 877 0,'0'0'62'0,"-27"-2"-3"0,9 2 11 0,18 0 20 16,-38 8 4-16,20 4-19 0,-9 1-19 0,6 6-13 15,-7-1 2-15,8 0 0 0,-6 2-4 16,8-1-4-16,-3-1-9 0,8-1-8 0,13-17-12 16,-18 20 21-16,18-20-33 0,0 0-18 0,-10 18 16 15,10-18-40-15,0 0 44 0,16 22-1 0,-16-22 2 16,25 7-1-16,-8-3-3 0,3-5 5 0,3 0 0 0,0 2 2 16,1 0 1-16,0 0-1 0,1 0 0 0,-2-1-3 15,-1 2 2-15,-3 0 1 16,-19-2-3-16,28 10 4 0,-28-10 2 0,0 0 7 15,14 23 0-15,-14-23 2 0,-3 20 1 0,3-20 0 16,-11 29-3-16,-1-12 3 0,-3 1-9 0,-2-2-1 16,-1 1-4-16,1-1 4 0,0-4-3 0,17-12 0 15,-24 19-11-15,24-19-15 0,0 0-30 0,0 0-24 16,0 0-33-16,0 0-29 0,0 0-22 0,0 0-30 16,33-22-87-16,3 15-141 0,-16-10 168 15,25 9 252-15</inkml:trace>
  <inkml:trace contextRef="#ctx0" brushRef="#br0" timeOffset="16">9257 670 1078 0,'-28'-15'200'0,"28"15"-138"0,-18 13-14 0,18-13 5 16,0 0 23-16,-23 8-18 0,23-8-4 0,0 0-19 16,-19 15-12-16,19-15-6 0,-13 18 24 15,13-18-17-15,-13 21-29 0,13-21 14 0,-17 34-40 16,6-11 28-16,6 3 22 0,-1-3-4 0,2-2 1 15,2-1-7-15,2-2 1 0,0-18-9 0,3 28 6 16,-3-28-5-16,10 18-2 0,-10-18 2 0,17 13-1 16,-17-13-1-16,23 5 5 0,-23-5-2 15,29-7-3-15,-10 0 11 0,1-6 0 0,2-2 5 16,2-3-2-16,1-4-6 0,-1-1-11 0,-1-3 3 16,-2 0-4-16,-2-1 8 0,-2 5-6 0,-5 3-19 15,1 2 46-15,-13 17-12 0,15-23 13 0,-15 23 7 16,11-20-33-16,-11 20-1 0,0 0 2 0,0-17 1 15,0 17-1-15,0 0 1 16,0 0 0-16,0 0-5 0,0 0-4 0,0 0-2 16,-8 23 2-16,8-23 6 0,-5 26 32 0,0-9-39 15,0 7-19-15,0-1 10 0,-1 8-40 0,4 1 36 16,-1-3 4-16,5-1-20 0,-4-6-4 0,9 0-17 16,-7-22-16-16,14 31-23 0,-14-31-19 0,24 22-40 15,-24-22-35-15,35 8-38 0,-17-4-80 0,-18-4-82 16,50 5 267-16</inkml:trace>
  <inkml:trace contextRef="#ctx0" brushRef="#br0" timeOffset="17">9825 635 870 0,'0'0'226'0,"-25"2"-136"0,25-2-26 0,0 0 6 15,-19 27 3-15,19-27-8 0,-18 35 8 16,8-16-42-16,3 4-25 0,-4 6 12 0,5-2-34 15,-5 9 35-15,6-1 7 0,-1-2-7 0,2 0 3 16,-1-4-8-16,4-2 7 0,-1-2-11 0,2-1 4 16,0-2-6-16,1-3 10 0,-1-19-7 0,5 27 2 15,-5-27-7-15,0 0-5 0,0 0-1 0,0 0 4 16,0 0-1-16,0 0 4 0,0 0 0 16,0 0-3-16,17-15 7 0,-12-3-8 15,2-6 4-15,1-4-8 0,1-1 5 0,2-3-10 16,-3 1 8-16,3-2-8 0,-2-1 7 0,-2-1-6 15,2 0 11-15,-4 3 17 0,3 1-11 0,-1 1 12 16,-1 0-15-16,4-1-14 0,0 2 6 0,-2 1 4 16,2 7-2-16,-10 21 0 0,17-25-9 0,-17 25 0 15,0 0-4-15,21-5 9 0,-21 5 4 16,17 4 0-16,-17-4-4 0,18 19-2 0,-18-19-1 16,20 24-1-16,-20-24 10 0,20 28-5 0,-9-11 0 15,0 2-4-15,-1-1-3 0,-2-1-1 0,0 1 4 16,-8-18 24-16,6 29-37 0,-6-29-12 0,-4 32 11 15,-3-10-30-15,-3-1 51 0,-3 2 3 16,-4-2-6-16,0 2 8 0,-4-4-9 0,0 2 9 16,1-4-7-16,-2-2 0 0,1 1-3 15,2-3 1-15,0 1-1 0,2-3 0 0,17-11 2 16,-32 21 4-16,32-21-6 0,-26 17 8 0,26-17-12 16,-18 22 7-16,18-22-4 0,-16 32 5 0,9-14-1 15,-2 2 1-15,2 4-2 0,0 6-27 0,-2 1 30 16,-1 5-27-16,-1 2 24 0,0 2 5 0,-3 4-11 15,-3 1 8-15,-1 4-17 0,-4-5 3 16,3 3-31-16,-4-7-10 0,12 6-38 0,-11-17-42 16,24 14-97-16,-16-20-163 0,14-23-99 0,9 38 230 15</inkml:trace>
  <inkml:trace contextRef="#ctx0" brushRef="#br0" timeOffset="18">10291 643 1761 0,'-21'3'56'0,"21"-3"-47"16,0 0 8-16,-21 22 2 0,21-22 1 0,-13 27-4 16,13-27-4-16,-14 29-34 0,8-10 16 15,2 4-10-15,-1 9 2 0,1 2 29 16,-1 1-17-16,2-3 9 0,-4 0-5 0,3 0 0 15,-4-1-1-15,1 1 5 0,0-3-9 0,-1-2 10 16,2-2-6-16,1-4 3 0,5-21-3 0,-7 27 1 16,7-27-1-16,0 0 1 0,0 0 3 0,0 0 0 15,0 0-2-15,0 0-2 0,0 0-2 0,0 0-4 16,3-17 2-16,1-2-2 0,3-6 1 16,1-6-7-16,4 1 9 0,-2 0-9 0,2-2 11 15,-1 2-8-15,0-3 6 0,1-1-9 0,0-1 7 16,0-2-8-16,3 5-13 0,-2 3 44 15,2 4-9-15,0 4 17 0,-1 1 5 0,1 2-33 16,-15 18-3-16,23-21 1 0,-23 21 1 0,21-7-2 16,-21 7 3-16,19-3-2 0,-19 3 2 0,19 10 3 15,-19-10-2-15,19 22-1 0,-19-22 5 16,18 28-4-16,-10-11 3 0,-8-17 25 0,14 27-44 16,-9-8-16-16,0 1 4 0,-4 8-34 0,-1 1 42 15,-3-2 11-15,-1-1-4 0,-5 0 8 0,-2-3-3 16,-2 0 10-16,-4-4-3 0,-2 0 6 0,0 1-4 15,-2-3 3-15,-2-1 0 0,1-1 5 0,0-2 4 16,3-1 2-16,1-3-1 0,18-9 3 16,-32 12-11-16,32-12-1 0,-25 6-2 15,25-6 0-15,-21 2-6 0,21-2 3 0,0 0-3 16,-20 5-2-16,20-5 6 0,0 0-1 0,-18 23-4 16,18-23 7-16,-19 35-1 0,7-9-30 0,-3 4 30 15,0 5-29-15,0 4 25 0,-2 5 8 0,-4 6-10 16,0 2 12-16,-1-4-12 0,4-3 11 0,5-5-19 15,4-7-15-15,10 3-28 0,-2-14-25 16,17 8-58-16,-16-30-109 0,30 15-121 0,-3-9-160 16,-4-23 215-16,23 15 313 0</inkml:trace>
  <inkml:trace contextRef="#ctx0" brushRef="#br0" timeOffset="19">10897 221 1621 0,'-21'17'59'0,"1"13"-35"0,-2 7 10 0,0 4 9 16,-3 8-5-16,2 2-4 0,-5 10-13 0,7 4-2 16,3-1-9-16,4 0 26 0,5-6-41 15,3-3-13-15,3-7 2 0,0-2-56 0,6-4 12 16,-4-8-15-16,11 2-87 0,-13-16-77 0,21 4-171 15,-4 4-139-15,-14-28 217 0,33 42 332 16</inkml:trace>
  <inkml:trace contextRef="#ctx0" brushRef="#br0" timeOffset="20">11059 728 1332 0,'-14'21'243'15,"1"-2"-189"-15,-5 5 4 0,6 4 11 0,-5-6-10 16,6 1-13-16,-2-3-16 0,4 2-10 0,2-4-12 16,3-1 1-16,4-17-8 0,1 24-1 0,-1-24-2 15,13 17 2-15,-13-17-5 16,21 11 8-16,-21-11-5 0,32-1-1 0,-11-3 1 16,2-5-2-16,2-2 2 0,3-3-1 0,3-3 7 15,-2 1-8-15,1-3 6 0,-3-1-5 0,0-1 2 16,-4-2-4-16,-1 0 4 0,-3-1-8 0,-2-2 8 15,0 4 14-15,-1 2-11 0,-1 3 12 0,-15 17-16 16,18-19-7-16,-18 19 10 0,0 0 1 16,0 0 0-16,0 0-2 0,0 0-22 0,-11 27 40 15,0-8-34-15,-1 8-11 0,-1 7 25 0,-1 7-45 16,-2 3 42-16,-3 4-4 0,0 5-26 0,-7 5 17 16,0 6-12-16,-3 2-4 0,0 3 33 0,1 3-24 15,-1 0 8-15,1 0 9 0,4-1-24 16,-2-9 14-16,8-3-7 0,1-9 21 0,2-9 2 15,4-7 16-15,2-12 0 0,1 1 15 16,8-23 4-16,-16 25 5 0,16-25-1 0,0 0-6 16,-18 0-14-16,18 0-10 0,-7-22-4 0,7 22-8 15,-4-40 9-15,4 13-8 0,3-8 5 0,0-2-4 16,3-2 6-16,2-2-7 0,1 1 9 0,1-2-10 16,4-3 8-16,0-5-10 0,4 0 13 0,2-4-12 15,2 4 13-15,1 0 19 0,0 3-26 0,1 1 14 16,3 4-68-16,-8-6-72 0,17 12-160 15,-19 7-293-15,2-2 15 0,15 10 361 16</inkml:trace>
  <inkml:trace contextRef="#ctx0" brushRef="#br0" timeOffset="21">12161 756 923 0,'7'-19'211'15,"-7"19"-120"-15,8-22-17 0,-8 22-8 0,14-26 24 16,-14 26-15-16,15-20-19 0,-15 20-20 0,0 0-8 15,0 0-2-15,0 0 2 0,18-15-1 0,-18 15 2 16,0 0-8-16,0 0-9 0,0 0 2 16,-2 20-4-16,2-20 6 0,0 25 5 0,0-25 24 15,-4 38-42-15,1-14-13 0,-1 2 7 0,1 8-36 16,0-2 48-16,0 1 5 0,1 1-7 0,0-1 7 16,1 0-12-16,4-2 7 0,-1-3-9 0,4-3 2 15,1-2-3-15,2-3 1 0,1-3-4 0,-10-17 5 16,20 20-7-16,-20-20 7 0,22 7-2 0,-22-7 1 15,22-6 3-15,-22 6 0 16,25-23 4-16,-12 3-7 0,0-9 6 0,3-3-8 16,-3-2 4-16,0 1-6 0,-2-4 9 0,-2 0-13 15,1-1 11-15,-3 0-15 0,1 4 3 0,-1 1 13 16,-1 5-17-16,-1 0 10 0,1 1-21 0,-4-1-19 16,6 0-5-16,-6 10-5 0,-2 18-5 0,12-27-15 15,-12 27-15-15,0 0-45 0,34-17-45 0,-34 17-52 16,30 6-51-16,-5 17-129 0,-16 3 151 15,25-1 259-15</inkml:trace>
  <inkml:trace contextRef="#ctx0" brushRef="#br0" timeOffset="22">12880 710 1122 0,'0'0'204'0,"-27"18"-111"16,27-18 2-16,-32 7 5 0,32-7-60 0,-28 16 32 15,28-16-70-15,-26 31 38 0,12-12-2 0,-3 1-10 16,4 2 3-16,-4 0-4 0,2 4 1 0,2-2-11 16,3 1 3-16,3-2-12 0,2-2 3 0,4-4-3 15,2 4-3-15,-1-21-1 0,12 31-1 0,-12-31 0 16,22 28 3-16,-22-28-6 0,30 20 3 16,-13-16-1-16,3-1-2 0,-1-4-2 0,1-4 0 15,-1-4 2-15,2-2-2 0,-2-4 6 16,1-5-5-16,-2 1 0 0,-1-4-1 0,-4 1 6 15,1-2-9-15,-4-1 9 0,-2-1-10 0,1 0 3 16,-6-2-11-16,1 1 0 0,-4-1-9 0,0 5-4 16,-4 4 17-16,3 2-14 0,1 17 6 0,-10-20-12 15,10 20-8-15,0 0 0 0,-19-11-4 16,19 11-34-16,0 0 7 0,0 0-67 0,-20 15-5 16,20-15-66-16,5 17-61 0,-5-17-20 0,28 27-136 15,-28-27 314-15,36 27 110 0</inkml:trace>
  <inkml:trace contextRef="#ctx0" brushRef="#br0" timeOffset="23">13607 295 1447 0,'-19'-7'117'0,"19"7"-84"15,-22-5 21-15,22 5 14 0,-21 5-8 0,21-5-9 16,-20 18-26-16,20-18-9 0,-21 37 8 0,10-6-5 15,-2 1 1-15,3 8-4 0,-3 4-4 16,2 4-4-16,0 4 0 0,3 4 23 0,-1-5-23 16,3-2-32-16,2-4-5 0,-1-4-42 15,7-2 8-15,-1-7 4 0,10-1-31 0,-7-12-22 16,17 3-77-16,-21-22-94 0,19 19-246 0,5-4 27 16,-24-15 437-16</inkml:trace>
  <inkml:trace contextRef="#ctx0" brushRef="#br0" timeOffset="24">13969 200 1273 0,'0'0'166'16,"-20"8"-80"-16,20-8-16 0,-25 17-10 0,6 6-10 16,4 6-7-16,-5 11-14 15,3 5-3-15,-3-1-3 0,3 7-11 0,-2 5 2 16,0 5-5-16,4 4-11 0,1-3 35 0,2-5-44 15,4-8-10-15,1-2 0 0,4-4-50 0,5-4 30 16,-3-5-18-16,11-4-39 0,-9-11 0 0,14 7-62 16,-15-26-107-16,8 24-118 0,5-5-102 0,-13-19 315 15</inkml:trace>
  <inkml:trace contextRef="#ctx0" brushRef="#br0" timeOffset="25">13669 597 1647 0,'-22'16'98'16,"22"-16"-59"-16,-18 17-3 15,18-17-5-15,0 0-6 0,-3 21-15 0,3-21-8 16,0 0 2-16,21 24 0 0,-21-24 1 0,35 23-2 16,-9-16-5-16,4-2-8 0,2-4-19 15,9-2-15-15,-2-3-17 0,11-3-12 0,-6 1-25 16,12-1-38-16,-12-3-74 0,11 3-62 0,-11-2-9 15,-1 3-119-15,15 10 113 0,-25-2 287 0</inkml:trace>
  <inkml:trace contextRef="#ctx0" brushRef="#br0" timeOffset="26">14413 566 1254 0,'-24'2'234'0,"24"-2"-139"0,-29 5-17 0,29-5 0 16,-36 10-11-16,19 0-24 0,-6-2-5 0,1 9-14 15,-3 1 5-15,2 4 4 0,-5 3-6 0,1-4 20 16,-2 3-47-16,2 4 0 0,-1 1 0 0,4 5-3 15,1-2 6-15,2-1-3 0,2-5 0 16,4 1 0-16,4-8 0 0,5-1 0 16,6-18 0-16,0 26 0 0,0-26 0 0,12 19 0 15,-12-19 0-15,24 10 0 0,-4-11 0 0,1-6 0 16,4 0 0-16,2-5 0 0,3-4 0 0,1-4 0 16,-1-3 0-16,-1-4 0 0,-2-1 0 0,-3 4 0 0,-2-5 0 15,-2-1 0-15,-4 1 0 0,-3 2-1 16,-3 8-12-16,-10 19 27 0,14-21-14 15,-14 21 0-15,0 0 0 0,0 0 0 0,0 0 0 16,0 0 0-16,0 0 0 0,0 0 0 0,0 0 0 16,-7 19 0-16,7-19 0 0,-13 32-5 0,5-11-29 15,1 3-47-15,6 1 40 0,-3-6-7 0,9 4-13 16,-4-4-4-16,10 1-18 0,-11-20-14 0,23 29-28 16,-23-29-35-16,34 16-68 0,-34-16-65 15,26 11-161-15,9 1 183 0,-35-12 271 0</inkml:trace>
  <inkml:trace contextRef="#ctx0" brushRef="#br0" timeOffset="27">14765 618 1294 0,'0'0'207'0,"-17"-12"-128"0,17 12-3 16,-32-4 13-16,32 4-14 0,-38 10-15 0,18-2-13 15,-7 5-9-15,3 2-4 0,-3 6-4 0,4-1-12 16,0 5-18-16,3-2 0 0,1-1 0 0,4 5 0 15,3-3-8-15,3 4 16 0,2-4-8 0,5-2 0 16,2-1 0-16,0-21 0 0,9 29 0 0,-9-29 0 16,20 21 0-16,-20-21 0 0,28 15 0 15,-10-14 0-15,3-1 0 0,2-4 0 0,2-5 0 16,0-2 0-16,0-4 0 0,-3-4 0 0,-1-3 0 16,0-2 0-16,-3-1 0 0,-1-2 0 0,-3-2 0 15,2 4 0-15,-4 5 0 0,-1-1 0 0,-11 21 0 16,16-35 0-16,-11 16 0 0,-5 19 0 15,4-21 0-15,-4 21 0 0,0 0 0 0,0 0 0 16,0 0 0-16,-9 17 0 0,3 1 0 16,-5 3 0-16,-3 8 0 0,-5 8 0 0,0 0 0 15,1 13 0-15,-2-3 0 0,2 3 0 0,-4 2 0 16,3 1 0-16,-3 0 0 0,1-1 0 16,3-6 0-16,-1-3-18 0,4-5 17 0,1-2 4 15,3-3-4-15,-1-4 5 0,2-6-6 0,2-3 5 16,-1-3-2-16,9-17 3 0,-12 21 0 0,12-21-1 15,0 0-3-15,0 0 0 16,-19 1 0-16,19-1 0 0,0 0 0 0,-16-24 0 16,16 24 0-16,-10-34 0 0,9 14 0 0,0-3-5 15,3-2-7-15,1-5-11 0,3 0 0 0,1-4 8 16,5-2-40-16,-4-7-4 0,12 6-59 0,-10-9-39 16,20 12-66-16,-17-3-114 0,5 9-200 0,13 12 55 15,-18-4 482-15</inkml:trace>
  <inkml:trace contextRef="#ctx0" brushRef="#br0" timeOffset="28">14959 758 1568 0,'-28'-1'101'0,"28"1"-57"0,0 0 5 0,0 0 4 16,0 0-11-16,0 0-13 0,0 0-14 0,0 0-4 15,0 0 6-15,17 10 1 0,-17-10 0 0,36-4 0 16,-14 3-8-16,4-3-4 0,3-1 3 0,2 1-8 16,3-4-13-16,-2 1 38 0,-1 2-12 0,1-3-4 15,-5-3-10-15,-3 0 0 0,-5-3 0 0,-19 14 0 16,25-22 0-16,-25 22 0 16,9-26 0-16,-9 26 0 0,-3-32-11 0,-5 14-7 15,8 18-3-15,-28-32 2 0,9 24 3 0,-7 0 6 16,-2 6 12-16,-3 8 8 0,-1 5 1 0,-1 6 15 15,-2 8-1-15,0 3-4 0,-3 3-21 0,0 1 0 16,4-4 0-16,8 4 0 0,3-3 0 0,9 8 0 16,4-6 0-16,7-4 0 0,6-4 0 15,5-5 0-15,5 0 0 0,7-5 0 0,6-3 0 16,10-6 0-16,9-4 0 0,7-5-9 0,15 0-51 16,-3-8-59-16,20 5-155 0,-17-1-375 0,7-2 20 15,4 10 323-15</inkml:trace>
  <inkml:trace contextRef="#ctx0" brushRef="#br0" timeOffset="29">15751 850 1881 0,'-34'-3'60'0,"10"-10"-62"0,5 3-14 16,2-4-20-16,17 14-37 0,-25-34-66 0,27 8-201 15,-2 26-263-15,-2-24 69 0,2 24 337 0</inkml:trace>
  <inkml:trace contextRef="#ctx0" brushRef="#br0" timeOffset="30">1223 2119 491 0,'0'0'80'0,"-7"-17"-17"0,7 17-7 15,0 0-4-15,0 0 9 0,-4-17-4 0,4 17 1 16,0 0-8-16,-2-18-6 0,2 18-8 0,0 0-2 16,0 0-4-16,2-21 3 0,-2 21-2 0,0 0 0 15,0 0-5-15,0 0-3 0,0 0-5 0,0 0-4 16,0 0-3-16,0 0-11 0,0 0-4 0,0 0-1 15,0 0 5-15,8 21 11 0,-1 1 8 0,-1-2-1 16,4 10 9-16,-3 4-13 0,3 6 6 16,-1 6-13-16,2 6 4 0,1 4-15 0,1 3 11 15,-1 1-13-15,0 1 14 0,-1 2 4 16,1 0-22-16,0-3 22 0,-1-1-23 0,0-5 5 16,1-5 12-16,3-5-11 0,-1-7 8 0,2-8-7 15,3-5 7-15,0-7-4 0,0-5 2 0,2-5 0 16,-1-4 5-16,-2-8 14 0,2 0 11 0,-20 5 14 15,37-33-4-15,-20 2-3 0,5-6-19 16,0-11-2-16,1-7-16 0,0-7 9 0,3-2-15 16,-2-1-7-16,0 0 23 0,-2 1-23 0,-2 3 23 15,-3 1-2-15,-3 0-15 0,-2 2 15 0,-1-1-15 16,0 3 12-16,-1 3-15 0,1 4-5 0,-4-1-23 16,7 16-29-16,-12-6-37 0,-2 40-51 0,11-35-65 15,-11 35-278-15,21-1 22 16,-21 1 394-16</inkml:trace>
  <inkml:trace contextRef="#ctx0" brushRef="#br0" timeOffset="31">2284 2763 1183 0,'-22'-23'218'0,"22"23"-139"0,-23 3-18 0,23-3 0 15,-27 7-3-15,27-7-8 0,-31 15-16 0,31-15-9 16,-34 24-7-16,34-24-1 0,-32 28-4 0,32-28-1 16,-25 29-6-16,25-29 1 0,-14 29-6 15,14-29 2-15,-4 24-6 0,4-24 3 0,7 19-4 16,-7-19 1-16,19 17 0 0,-19-17 2 0,30 10-2 16,-12-8 2-16,4-2 1 0,1-2-1 0,2-2 3 15,0-1-2-15,-2 2 2 0,0-1-2 0,-3 2 2 16,-3 0-2-16,-17 2 1 0,19 3 1 15,-19-3-1-15,0 0 0 0,0 0-2 0,4 18 3 16,-4-18-2-16,-6 24 3 0,6-24-3 16,-18 33 2-16,5-16-2 0,0 0 2 0,13-17-6 15,-28 30 0-15,28-30-7 0,-22 23-5 0,22-23-15 16,0 0-17-16,-10 22-47 0,10-22-53 0,0 0-84 16,0 0-222-16,0 0-52 0,17-16 210 0</inkml:trace>
  <inkml:trace contextRef="#ctx0" brushRef="#br0" timeOffset="32">2541 1818 1083 0,'0'0'272'0,"0"0"-216"0,14-17-39 16,-14 17-10-16,0 0 5 0,0 0 7 0,0 0 1 15,0 0-3-15,22-15-5 0,-22 15-4 0,22-7-3 16,-22 7-1-16,32-10-1 0,-11 4-1 0,0 1-1 16,1 2 0-16,0-1 0 0,-2 2 0 15,1-1-2-15,-3 2 3 0,-18 1-1 0,28-1-1 16,-28 1 2-16,18 5-2 16,-18-5 3-16,0 0 8 0,0 0 8 0,0 0 6 15,2 28 2-15,-2-28-7 0,-19 30-4 0,4-10-5 16,-4 1 8-16,-5 1-3 0,2 1 8 0,-2-2-4 15,3 1-6-15,2-1 28 0,3-2-36 0,16-19 28 16,-22 33-29-16,22-33-5 0,-7 25 0 16,7-25-4-16,3 18 1 0,-3-18 0 0,0 0 1 15,29 20-1-15,-29-20 1 0,37 4 0 0,-12-4-1 16,7-3-8-16,2-4-14 0,6 2-21 0,-4-15-36 16,12 20-67-16,-20-25-174 0,11 12-259 0,0 12 60 15,-16-19 428-15</inkml:trace>
  <inkml:trace contextRef="#ctx0" brushRef="#br0" timeOffset="33">3902 2332 1184 0,'0'0'176'0,"0"0"-167"16,0 0-17-16,21-16 14 0,2 5 1 15,5-6 4-15,5 1-1 0,3-3 0 0,4 2-7 16,2 1 1-16,0 2-5 0,0 1 3 16,-3-1-14-16,-3 8-26 0,-7-3-36 0,4 11-50 15,-15-9-47-15,8 9-127 0,-2 10-127 0,-24-12 155 16,21 17 270-16</inkml:trace>
  <inkml:trace contextRef="#ctx0" brushRef="#br0" timeOffset="34">3938 2569 1474 0,'-26'13'196'16,"26"-13"-174"-16,0 0-21 0,0 0-8 15,0 0-2-15,0 0 4 0,18 4 2 0,-18-4 2 16,36-4 2-16,-7-2 0 0,7-5-2 0,10-3-6 16,4-6-21-16,10 3-34 0,-5-13-76 0,20 20-148 15,-3-9-269-15,-8-5 51 0,8 17 416 0</inkml:trace>
  <inkml:trace contextRef="#ctx0" brushRef="#br0" timeOffset="35">6158 1532 560 0,'0'0'48'0,"-22"-11"-12"0,22 11 12 0,0 0 27 16,-29 4 19-16,29-4-12 0,-23 6-18 0,23-6-26 15,-26 12-21-15,26-12-4 0,-29 22-9 16,29-22 0-16,-35 35 0 0,16-13 10 0,-6 8 7 15,3 7 18-15,-6 2 1 0,4 12 15 16,-5-4-15-16,5 10 9 0,-3 5 7 0,2 5-35 16,2-1 19-16,4 0-33 0,6-7-8 0,6 0 10 15,9-1-16-15,4-4 10 0,6 2-27 0,2-6-3 16,11 6-26-16,-7-10-39 0,16 10-33 0,-8-15-64 16,13 4-111-16,7 3-127 0,-13-24 192 15,21 18 235-15</inkml:trace>
  <inkml:trace contextRef="#ctx0" brushRef="#br0" timeOffset="36">6538 1853 835 0,'0'0'117'15,"0"0"-36"-15,1-18-23 0,-1 18 11 0,0 0 2 16,0 0-1-16,0 0-19 0,0 0-14 16,0 0-14-16,0 0-8 0,-4 23-6 0,4-23 4 15,-5 32 1-15,3-5 10 0,-3 1 26 0,3 12-34 16,-4 1 27-16,3 6-35 0,-1 1-3 0,3-1 10 16,0 1-14-16,2 1 11 0,0-2-12 0,3-2 9 15,0-4-11-15,2-6 8 0,2-5-8 16,2-3 7-16,1-5-8 0,0-3 5 0,-11-19-5 15,27 28 3-15,-27-28-2 0,28 13 0 0,-28-13 2 16,26-1 0-16,-26 1 5 0,28-18 5 16,-12 0 8-16,1-3-2 0,0-9 5 0,3-4-11 15,-2-6 5-15,3-1-10 0,-3-4 13 0,1 1-10 16,-2-2 10-16,0 2-9 0,-2-2 7 0,-2-2-13 16,0-3 8-16,-1-1-3 0,1-1-26 0,-1 1 24 15,2 1-24-15,-3 1 12 0,1 1 4 16,-3 4-14-16,1 8-2 0,-3 6-14 0,2 13-3 15,-9 18-12-15,8-18-19 0,-8 18-35 0,0 0-73 16,0 0-109-16,0 0-234 0,0 0 35 0,0 21 456 16</inkml:trace>
  <inkml:trace contextRef="#ctx0" brushRef="#br0" timeOffset="37">7137 2454 603 0,'0'0'91'0,"5"-21"-14"0,-5 21 0 0,0 0 11 0,9-25 9 0,-9 25-1 31,0 0-14-31,0 0-17 0,0 0-18 0,0 0-14 16,0 0-12-16,0 0-5 0,0 0-3 0,0 0 0 15,0 0-2-15,0 0 5 0,0 0 3 0,0 0 6 16,-3 20 0-16,3-20 1 0,-8 25-6 0,4-8 5 16,-3-1-6-16,1 6 4 0,-3 0-5 0,2 2 2 0,-4 2-6 0,1 0-10 15,-3 1 29-15,2 1-30 0,-4-4 28 0,5 1-15 16,2-4-7-16,1-3 3 0,7-18-6 0,-10 28 1 16,10-28-4-16,-1 17 0 0,1-17-1 0,0 0-2 15,0 0-1-15,0 0 0 0,17 14 0 0,-17-14 1 16,20-2 0-16,-20 2-2 0,33-11 1 0,-15 0-17 15,6 3-16-15,-5-9-30 0,10 11-36 16,-12-16-53-16,19 21-107 0,-19-9-266 0,3-5 8 16,9 18 389-16</inkml:trace>
  <inkml:trace contextRef="#ctx0" brushRef="#br0" timeOffset="38">7635 2287 1673 0,'0'0'75'0,"0"0"-60"0,0 0-15 0,0 0 2 16,0 0 8-16,0 0 9 0,0 0-1 0,0 0-3 16,0 0-7-16,23-12-3 0,-23 12-4 15,35-7 0-15,-12 2-2 0,1-1 0 16,3 0-5-16,4 1-8 0,-3-4-11 0,6 3-17 16,-4-5-21-16,9 10-31 0,-12-15-55 0,19 21-94 15,-22-12-188-15,5-1-78 0,9 14 246 0</inkml:trace>
  <inkml:trace contextRef="#ctx0" brushRef="#br0" timeOffset="39">8437 1623 864 0,'4'-19'169'0,"-4"19"-135"0,-4-20-19 16,4 20-3-16,1-23 13 0,-1 23 9 16,7-21 12-16,-7 21-3 0,0 0-9 0,10-20-9 15,-10 20-6-15,0 0-7 0,0 0-3 0,0 0-2 16,0 0-6-16,0 0 2 0,0 0 6 0,0 0 7 15,10 26 1-15,-4-6 4 0,-1 3-8 0,2 9 6 16,0 5-8-16,-1 7 8 0,-2 4-13 16,4 4 8-16,-3 2-13 0,-1 2 12 0,1 6 24 15,0-1-28-15,-1-1 26 0,0-2-27 0,-1-11-12 16,1-2 9-16,1-3-8 0,1-2 8 0,1-6-8 16,2-4 6-16,0-8-6 0,1-4 4 0,-10-18-4 15,23 25 5-15,-23-25-3 0,22 14 3 0,-22-14-1 16,18 0 3-16,-18 0 10 15,21-16 1-15,-10-1 4 0,3-4-6 0,1-5-4 16,3-9-9-16,1-5 6 0,-1-3-10 0,0-1 11 16,-1-1-10-16,-1 1 11 0,0-5-6 0,-2 0 11 15,1 0-9-15,-2-2-31 0,3 3 26 0,-3-3-30 16,1 1 25-16,-2-3 12 0,0 5-13 0,-1 3 4 16,-2 5-15-16,0 13 0 0,-3 4-15 0,-6 23-9 15,10-23-19-15,-10 23-33 0,0 0-52 16,18 7-82-16,-18-7-160 0,0 19-73 0,14 12 311 15</inkml:trace>
  <inkml:trace contextRef="#ctx0" brushRef="#br0" timeOffset="40">9349 2409 421 0,'0'-17'156'0,"0"17"-91"0,0 0-12 16,0 0 11-16,0-18 25 0,0 18 11 0,0 0-4 15,9-23-11-15,-9 23-17 0,5-22-7 0,-5 22-5 16,5-26-6-16,-5 9-3 0,0 17-6 15,0-24 1-15,0 24-6 0,-4-23 1 0,4 23-4 16,-7-21-3-16,7 21-4 0,0 0-4 16,-19-19-3-16,19 19-1 0,-19-10-4 0,19 10-1 15,-24-4-2-15,24 4-2 0,-31 5 2 0,13 0-1 16,1 2 3-16,-1 3-1 0,-1 2 2 0,0 4-1 16,0 3 3-16,-2 2-6 0,3 5 2 0,-2 2-8 15,3 2 4-15,0-1-4 0,5-2 4 0,1-2-5 16,2-2 5-16,5 0-7 0,1-2 3 15,4-1-6-15,3-1 2 0,-4-19-3 0,16 31 3 16,-16-31-4-16,28 22 4 0,-9-14-4 16,3-2-15-16,2-1 7 0,2-4-10 0,4-2-13 15,0-6 3-15,6 2-46 0,-8-16-56 0,18 20-170 16,-7-16-286-16,-7-6 62 0,8 12 383 0</inkml:trace>
  <inkml:trace contextRef="#ctx0" brushRef="#br0" timeOffset="41">9736 1500 418 0,'7'-25'47'15,"-7"25"-19"-15,0 0 10 0,-6-19 30 0,6 19 19 16,0 0 23-16,0 0-9 0,-17-19-7 0,17 19-13 16,0 0-10-16,0 0 0 0,-20-11-5 0,20 11-6 15,0 0-5-15,0 0-5 0,-20-4-5 0,20 4-4 16,0 0-8-16,0 0-8 0,0 0-9 0,0 0-5 16,0 0-5-16,0 0-4 0,0 0-3 15,0 0-1-15,0 0-1 0,-5 18 3 16,5-18 1-16,16 26 3 0,-4-8-5 0,5 2 3 15,3 3-5-15,4 0 5 0,4 3-3 0,0 0 6 16,1 8-6-16,-1 1 7 0,-2 4-7 0,-2 2 8 16,-5-1-9-16,-4 1 9 0,-6 5-7 0,-6 1 3 15,-4 7 29-15,-6 4-27 0,-4 0 22 0,-6 2-19 16,-4-2-14-16,-5 3 12 0,-1-1-12 16,-3 1 12-16,-1-3-13 0,-1-3 14 0,-1-4 6 15,3-6-25-15,3-7 20 0,2-6-37 0,8-4-4 16,-2-11-20-16,14 3-41 0,5-20-65 15,0 0-103-15,-7 20-253 0,7-20 12 0,21-11 425 16</inkml:trace>
  <inkml:trace contextRef="#ctx0" brushRef="#br0" timeOffset="42">10325 1538 1444 0,'-40'-21'128'0,"40"21"-111"16,0 0-15-16,0 0 4 0,0 0 9 0,0 0 4 16,0 0-1-16,0 0-7 0,20-22-7 0,-20 22-2 15,26-11 1-15,-26 11-2 0,33-11 4 16,-15 7-1-16,-1 1-2 0,0 2 1 0,-17 1 0 16,30-3-3-16,-30 3 0 0,22 3 1 0,-22-3-1 15,0 0 4-15,17 12-2 0,-17-12 1 16,0 0 1-16,5 29 1 0,-5-29 4 0,-6 32 2 15,-1-11-5-15,-2 2 5 0,-2 2-9 0,-2 4 8 16,-2 0-4-16,2-1 7 0,-1-2-5 0,2-5 1 16,4-3-6-16,1-1 1 0,7-17-6 0,-7 26 5 15,7-26-5-15,-1 17 0 0,1-17-2 0,0 0 2 16,0 0 0-16,18 19-1 0,-18-19-1 0,24-1-11 16,-6-2-11-16,1-7-21 0,12 5-46 15,-9-21-81-15,23 19-191 0,-8-7-208 0,-4-8 87 16,12 19 486-16</inkml:trace>
  <inkml:trace contextRef="#ctx0" brushRef="#br0" timeOffset="43">11420 1832 1109 0,'0'0'53'0,"0"0"-43"0,0 0-7 16,0 0 20-16,-13 20 12 0,14-1 9 0,-6-1-8 0,5 7-2 0,-3 0 11 15,1 2-38-15,-2 9 30 0,0-1-39 0,-2 1 2 16,0 1 6-16,-1-3-10 0,-2 0 0 0,2 1-23 15,-5-3-10-15,7 6-42 0,-7-11-26 0,12 9-46 16,-11-14-36-16,13 1-64 0,3 8-135 16,-5-31 178-16,10 28 208 0</inkml:trace>
  <inkml:trace contextRef="#ctx0" brushRef="#br0" timeOffset="44">11268 2167 1262 0,'-20'0'265'0,"-5"-9"-188"0,25 9-8 0,-25-7-8 16,25 7-3-16,0 0-11 0,0 0-17 0,0 0-17 16,0 0-12-16,0 0-8 0,0 0 0 0,0 0 2 15,0 0 2-15,27-9-1 0,-1 4-11 0,8 0-14 16,5-7-23-16,14 5-33 0,-8-21-63 0,21 24-142 16,-11-17-263-16,0-7 7 0,7 19 408 15</inkml:trace>
  <inkml:trace contextRef="#ctx0" brushRef="#br0" timeOffset="45">12988 1465 1534 0,'0'0'31'0,"0"0"-30"15,0 0-7-15,0 0 3 0,0 0 13 16,0 0 11-16,0 0 5 0,0 0 4 16,23 2-9-16,-6-1-4 0,1-1-2 0,5 0-5 15,-1 0-3-15,1 1-1 0,-3 1-4 0,1 0-1 16,-21-2 1-16,29 5-1 0,-29-5-1 0,0 0-1 16,19 8 2-16,-19-8 2 0,0 0-1 0,-1 21 3 15,1-21-2-15,-12 25 2 0,12-25-3 0,-26 33 6 16,9-15 2-16,0 1 7 0,-2 0-1 15,2 4 1-15,1-4-6 0,3 3 0 0,0-3-2 16,13-19-2-16,-14 28-2 0,14-28-4 0,-1 23-6 16,1-23 5-16,13 20-6 0,-13-20 6 0,24 16-3 15,-7-10 1-15,5-1-1 0,6-4-8 16,5-1-18-16,2-7-29 0,14 9-79 0,-19-22-137 0,24 11-303 16,-8 6-4-16,-9-12 410 0</inkml:trace>
  <inkml:trace contextRef="#ctx0" brushRef="#br0" timeOffset="46">12093 1710 737 0,'0'0'70'16,"-6"-29"-5"-16,6 29-2 0,-1-27 13 0,1 27 11 16,0-24-13-16,0 24 1 0,-2-18-12 15,2 18-11-15,0 0-7 0,2-17-15 16,-2 17-4-16,0 0-5 0,0 0 1 0,0 0-3 16,0-17-5-16,0 17-2 0,0 0-3 0,0 0-3 15,0 0-4-15,0 0-1 0,0 0-3 0,7 24 6 16,-7-24-1-16,11 35 4 0,-3-4-5 0,1 1 4 15,1 6-8-15,-2 4 10 0,-1-2-10 0,-1 1 11 16,-1 2 17-16,-1-4-31 0,0 5 32 0,-1 0-30 16,1-3 3-16,0 0 8 0,-1-9-10 15,1 0 8-15,-2-4-9 0,3-3 8 0,1-4-7 16,-6-21 5-16,15 27-1 0,-15-27 1 0,0 0 0 16,21 14 3-16,-21-14 5 0,0 0 6 0,0 0 7 15,23-22-3-15,-15 4-1 0,3-4-8 16,2-7 2-16,2-6-10 0,2-5 8 0,0-8-12 15,0-2-16-15,0 2 28 0,-2-2-26 0,-1 4 29 16,-3 0-4-16,0 1-11 0,-5-3 8 16,-1 2-13-16,-1 1 8 0,-1 4-7 0,0 10 3 15,-1 5-11-15,1 8 2 0,-3 18-14 0,1-19-3 16,-1 19-8-16,0 0-22 0,0 0-32 0,0 0-45 16,0 0-45-16,10 24-65 0,-10-24-112 0,-1 30-92 15,16 4 244-15</inkml:trace>
  <inkml:trace contextRef="#ctx0" brushRef="#br0" timeOffset="47">12649 2230 1170 0,'0'0'60'0,"0"0"-27"0,0 0 13 0,0 0 19 16,0 0 1-16,0 0-22 0,0 0-19 0,0 0-20 16,-11 18 2-16,11-18 3 0,-8 35 11 15,4-14-2-15,0 5 2 0,-1-1-1 0,3 4 2 16,-3-5-6-16,1 4 5 0,-1-2-11 0,2 0 2 15,-1-1-6-15,1-2 7 0,0-4-11 0,0 1 5 16,3-20-3-16,-2 29 2 0,2-29-3 0,1 18-16 16,-1-18 32-16,0 0-38 0,0 0 35 0,0 0-17 15,0 0 1-15,0 0 0 0,0 0-16 16,0 0 37-16,0 0-32 0,0 0 36 0,12-24-17 16,-9 7-5-16,-1-5 2 0,2-1-6 15,0 0 5-15,-1-1-7 0,1 1 6 0,-1 0-4 16,1-1 4-16,2-2-6 0,0-1 6 0,0-4-7 15,3 3 6-15,1 1-5 0,1 2 4 0,2 4-4 16,3 3 4-16,-16 18-5 0,29-28 3 0,-29 28-2 16,32-20 2-16,-32 20-2 0,29-9-6 15,-29 9-5-15,26-3-3 0,-26 3-4 0,24 6 3 16,-24-6 1-16,17 12-3 0,-17-12 2 0,0 0-3 16,15 26 4-16,-15-26-4 0,7 20 1 0,-7-20-7 15,-2 27 1-15,1-10-2 0,1-17 6 0,-11 31 3 16,11-31 10-16,-19 33 0 0,19-33 5 0,-27 33-3 15,27-33 3-15,-29 31-1 0,12-16 7 16,17-15 0-16,-32 24 10 0,32-24 4 16,-28 19 10-16,28-19 5 0,-19 10 4 0,19-10 1 15,0 0 1-15,0 0-4 0,0 0-7 0,0 0-8 16,0 0-7-16,0 0-3 0,0 0 5 0,0 0 7 16,0 0 6-16,0 0 6 0,9 17-1 0,-9-17-3 15,17 9-2-15,-17-9-3 0,22 14-4 0,-22-14-4 16,27 17-4-16,-27-17-6 0,26 17 1 15,-26-17-6-15,26 20 1 0,-26-20-3 0,31 21 0 16,-31-21-11-16,29 18-8 0,-29-18-20 0,24 17-31 16,-6-1-21-16,-18-16-74 0,35 20-188 15,-35-20-207-15,26 12 21 0,-7 4 477 0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0T00:18:59.53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377 4321 1103 0,'0'0'219'16,"0"0"-172"-16,0 0-23 0,0 0-21 15,0 0-9-15,0 0 3 0,0 0 2 0,1-17 3 16,-1 17 1-16,18-8-1 0,-18 8 0 0,35-14-3 15,-10 7 1-15,3-3-1 0,2 1 1 0,2-2-1 16,2 1 2-16,0-1-3 0,0 3 2 16,-2-2-15-16,0 7-16 0,-6-6-23 0,2 12-37 15,-11-11-49-15,8 14-103 0,-4 6-216 0,-21-12 102 16,20 20 357-16</inkml:trace>
  <inkml:trace contextRef="#ctx0" brushRef="#br0" timeOffset="171.8654">456 4603 1268 0,'-25'5'95'15,"25"-5"-92"-15,0 0-16 0,0 0-8 16,0 0 9-16,15-24 21 0,-15 24-4 16,26-23 2-16,-8 10 13 0,1-1-16 0,4 1 14 15,3-1-43-15,-2 0-1 0,8 5-45 0,-9-8-37 16,13 14-55-16,-10-12-89 0,0 0-179 0,12 17 125 15,-21-24 306-15</inkml:trace>
  <inkml:trace contextRef="#ctx0" brushRef="#br0" timeOffset="515.598">881 4061 1047 0,'-19'-4'165'0,"-2"10"-115"0,2-4-16 16,19-2-1-16,-26 6 1 0,26-6 3 0,0 0-10 16,0 0-14-16,0 0-15 0,0 0-8 0,0 0-1 15,0 0 2-15,0 0 6 0,25 5 2 0,-2-7 2 16,3-1-1-16,9-2 2 0,2-1 0 0,5 0 2 16,1 1 0-16,0 1 1 0,1 3-2 0,-5 4-1 15,-3 3-1-15,-3 2-2 0,-5 5 3 0,-5 3-4 16,-4 5 6-16,-5 5-5 0,-6 6 7 15,-8 4-8-15,-6 6 8 0,-6 4-10 0,-6 1 10 16,-5 3-11-16,-3 0 12 0,-4-1 4 16,-3 1-23-16,0-4 25 0,-2-2-26 0,0-4 9 15,4-3 8-15,1-3-9 0,3-8-6 0,6 0-33 16,1-13-34-16,16 6-95 0,4-19-118 0,0 0-184 16,0 0 110-16,4-31 365 0</inkml:trace>
  <inkml:trace contextRef="#ctx0" brushRef="#br0" timeOffset="3429.7485">2060 3917 650 0,'0'0'109'0,"0"0"-26"16,0 0-9-16,3-18-4 0,-3 18 0 0,0 0-5 0,0 0-7 15,0 0-7-15,0 0-5 0,-7-17-7 16,7 17-6-16,0 0-7 0,0 0-6 0,0 0-13 15,0 0-10-15,0 0-4 0,0 0 0 0,0 0 5 16,3 28-14-16,-3-28 22 0,6 41-13 16,-3-13 14-16,0 6 8 0,-2 4-14 0,1 5 7 15,0 5-13-15,-1 3 11 0,-1 1-13 0,-1 0 11 16,-1-1-11-16,0-2 11 0,-2 0 8 0,2-2-27 16,-2-2 27-16,2-4-27 0,-1-4-6 0,1-8-7 15,4 3-36-15,-6-15-39 0,11 6-38 0,-7-23-27 16,5 21-47-16,-5-21-124 0,0 0 34 15,18 14 305-15</inkml:trace>
  <inkml:trace contextRef="#ctx0" brushRef="#br0" timeOffset="3777.1192">1733 3887 1157 0,'0'0'98'0,"-20"-4"-49"0,20 4-5 0,0 0-7 15,-18-3-8-15,18 3-5 0,0 0-14 0,0 0-14 16,0 0-2-16,0 0 2 0,0 0 3 0,23 3 6 15,-23-3 2-15,37 1 3 0,-12-3 2 0,8 1 0 16,3-3-19-16,8-1 15 0,1 1-19 0,4-4 13 16,1 1 0-16,0 0-3 0,-1 0 1 0,0 2-2 15,0 1-9-15,-3 0-13 0,0 7-22 16,-8-6-24-16,3 13-36 0,-15-10-61 0,7 15-145 16,-4 6-151-16,-29-21 193 0,27 45 270 15</inkml:trace>
  <inkml:trace contextRef="#ctx0" brushRef="#br0" timeOffset="3998.6159">1829 4805 1435 0,'0'0'17'0,"0"0"-16"0,0 0-16 15,0 0 3-15,0 0 21 0,35-4 13 0,-9-3 10 16,9 1 2-16,1-9-5 0,8 0-14 16,4-6-4-16,4-2-10 0,1-2 4 0,3-3-21 15,3 5-17-15,-7-7-38 0,8 14-55 0,-18-15-45 16,15 18-93-16,-17 3-184 0,-6-15 22 0,14 24 398 16</inkml:trace>
  <inkml:trace contextRef="#ctx0" brushRef="#br0" timeOffset="5100.9252">2121 3473 141 0,'-21'-20'84'0,"21"20"-1"0,-23-11 22 16,23 11-24-16,-29-10 1 0,29 10 0 0,-33-3-9 16,15 4-16-16,-3 1-15 0,-2 7-13 0,-5 3-5 15,0 7 2-15,-7 8 4 0,3 8 13 16,-6 7 3-16,3 14 24 0,-8 3 0 0,8 16 15 16,-11 0 2-16,11 16-27 0,-7-1-3 0,11 12-22 15,0-2-17-15,9 3 14 0,7 0-13 0,6-3-17 16,12-5 5-16,8-6-17 0,10-5-4 0,10-8 7 15,9-2-36-15,4-13-7 0,15 9-51 0,-6-19-68 16,22 11-54-16,-8-14-130 0,3-13-100 0,20 12 307 16</inkml:trace>
  <inkml:trace contextRef="#ctx0" brushRef="#br0" timeOffset="6351.0733">4062 3445 499 0,'0'0'54'0,"0"0"-38"15,0 0-12-15,0 0-2 0,0 0 5 0,13-16 8 16,-13 16 14-16,0 0 12 0,17-3 15 0,-17 3 5 16,0 0 9-16,28 16-8 0,-28-16-8 0,33 28-2 15,-10-8-4-15,5 8 3 0,1 4-8 16,6 10-6-16,-1 1-26 0,4 7 1 0,1 3-18 16,-1 2 10-16,-3 5 4 0,-3 3-22 15,-7 3 20-15,-5 3-20 0,-9 6-10 0,-9 2 8 16,-7 5-20-16,-8-1 13 0,-6 2 14 0,-5-2-6 15,-4-1 26-15,-2 0-13 0,-3-6 5 0,-2-4 16 16,1-6-18-16,-2-5 11 0,4-6-40 0,-1-13-58 16,7 3-116-16,5-6-232 0,-8-25 56 15,24 15 378-15</inkml:trace>
  <inkml:trace contextRef="#ctx0" brushRef="#br0" timeOffset="8548.1654">3052 3933 583 0,'0'0'44'0,"0"0"-1"0,0 0 3 16,0 0-1-16,0 0 4 0,0 0 3 0,0 0 4 31,-19-17 1-31,19 17 0 0,0 0-1 16,0 0-8-16,0 0-1 0,0 0 1 0,-17-7-2 16,17 7 0-16,0 0-4 0,0 0-6 0,0 0-3 0,0 0-6 0,0 0-8 15,0 0-6-15,0 0-6 0,0 0-3 0,0 0-5 0,0 0-2 16,0 0-3-16,0 0 2 0,0 0 7 0,0 0 5 15,20-2 5-15,0 4-16 0,1-4 17 0,5 2-21 16,3-1 18-16,6-1 15 0,0-1-19 16,5 1 17-16,0-2-21 0,3 3-2 0,-3 0 0 15,0 0-1-15,0 1-1 0,-1 1 1 0,-1 3-1 16,-2 0-18-16,-3 2 19 0,0 2-18 0,-4-1 16 16,-2 1 2-16,-4 2-4 0,-1 1 3 0,-3 0-1 15,-2-1 1-15,0-1-1 0,-17-9 3 0,27 15-2 16,-27-15 3-16,18 11-2 0,-18-11 2 15,0 0-1-15,17 8 0 0,-17-8 1 16,0 0 1-16,0 0 0 0,0 0 2 0,0 0 2 16,0 0 5-16,0 0 5 0,0 0 4 0,0 0 2 15,0 0-2-15,0 0-5 0,0 0-5 0,0 0-7 16,0 0-3-16,0 0-5 0,-18 9-1 0,18-9 0 16,-21 13 1-16,21-13 0 0,-29 25 4 0,11-7-3 15,-3 4 6-15,-2 5-6 0,-4 5 8 16,-3 7-9-16,-5 5 9 0,-3 5-11 0,-3 3 11 15,-6 5-11-15,0 4-2 0,-4 1 28 0,-1 7-16 16,-4-2 24-16,1 1 0 0,0-4-15 0,9-6 9 16,1-6-15-16,9-6 4 0,8-10-12 15,7-8 4-15,8-8-7 0,13-20 1 0,-9 22-4 16,9-22-2 0,0 0-8-16,19 15 0 0,-1-13-6 0,2-4-5 15,8-2-10-15,0-9-20 0,12 4-36 16,-9-17-69-16,19 15-134 0,-5-7-241 0,-9-10 55 15,10 18 470-15</inkml:trace>
  <inkml:trace contextRef="#ctx0" brushRef="#br0" timeOffset="9297.163">3125 5021 1047 0,'-24'2'49'0,"24"-2"1"0,0 0-2 16,0 0 4-16,0 0 2 0,0 0-2 15,0 0-13-15,0 0-10 0,0 0-9 16,0 0-7-16,0 0-3 0,0 0 4 16,0 0 6-16,0 0 4 0,0 0 4 0,0 0-1 0,0 0-2 15,0 0-2-15,0 0 0 0,0 0-3 0,0 0 1 16,0 0-4-16,0 0-3 0,0 0-6 0,0 0-3 16,0 0-2-16,0 0-1 0,0 0 5 15,0 0 4-15,23 13 1 0,-6-11-3 16,5 1-4-16,3-1-3 0,5-1-1 0,2-2 0 15,0 0 0-15,5-2 0 0,-3 0-2 0,2-2 1 16,1 0-1-16,-1-1 1 0,-1 0 0 0,1-1 2 16,0 1-2-16,-2-2 1 0,1 1-1 0,-2-1-3 15,-5-1-5-15,-1 3-4 0,-5-1-5 0,-1 2-4 16,-4 0-5-16,0 2-4 0,-17 3-9 16,24-5-11-16,-24 5-19 0,0 0-13 0,0 0-5 15,0 0-36-15,0 0-58 0,0 0-195 0,0 0-94 16,-18-21 277-16</inkml:trace>
  <inkml:trace contextRef="#ctx0" brushRef="#br0" timeOffset="9875.3687">3230 4405 844 0,'0'0'249'0,"0"0"-167"0,-22-8-3 15,22 8-7-15,0 0-4 0,0 0 2 0,-21 0-5 16,21 0-9-16,0 0-9 0,0 0-10 0,0 0-9 16,0 0-6-16,0 0-4 0,0 0-3 15,0 0-2-15,0 0 0 0,0 0-3 0,0 0-5 16,0 0-5-16,0 0-2 0,0 0 1 15,0 0 3-15,0 0 1 0,28 4 5 0,-7 0 2 16,4-1 0-16,3 0 2 0,5 0-3 0,2 0-2 16,2-2-3-16,3-1-1 0,-1 0-1 0,1-3 0 15,0 1 1-15,-2 0-2 0,0-1 0 0,-4 2 0 16,-3 0-2-16,-3-2 1 0,-2 2 0 0,-5 0 0 16,-1 1 0-16,-3 0 0 0,-17 0 1 0,28 2-1 15,-28-2-1-15,0 0 1 0,17 4 1 16,-17-4 0-16,0 0 1 0,0 0-1 15,0 0 1-15,0 0 0 0,0 0-2 0,0 0-3 16,0 0-6-16,0 0-8 0,0 0-6 0,0 0-10 16,0 0-4-16,0 0-16 0,0 0-17 0,0 0-35 15,0 0-69-15,0 0-101 0,0 0-102 0,0 0-93 16,0 0 241-16,5-22 229 0</inkml:trace>
  <inkml:trace contextRef="#ctx0" brushRef="#br0" timeOffset="11156.9184">4570 3256 856 0,'-7'-22'248'16,"7"22"-190"-16,0 0-48 0,0 0 6 0,0 0 10 16,0 0 15-16,9-17 10 0,-9 17-3 0,0 0-8 15,25-21-11-15,-25 21-7 0,25-18-6 0,-25 18-3 16,34-19-6-16,-15 9 1 0,1 3-3 15,0 1 0-15,-1 0-2 0,-2 3-1 0,-17 3-1 16,29-2-1-16,-29 2-2 0,21 5 0 0,-21-5 0 16,0 0 0-16,19 20 4 0,-19-20 0 0,7 20 3 15,-7-20-2-15,-4 29 2 0,-1-11-4 16,-3 1 3-16,-3 3 16 0,0 0-32 0,-3 0 33 16,1 1-26-16,-2-4 18 0,1 1 8 0,-5-1-5 15,5 1 2-15,-2-3-7 0,3 1 4 16,13-18-3-16,-26 29 4 0,26-29-4 0,-21 22-2 15,21-22-1-15,0 0-2 0,-14 18-2 0,14-18-2 16,0 0-3-16,0 0-2 0,0 0-1 0,0 0 1 16,18 11 1-16,-18-11 1 0,27 2 1 0,-10-3-1 15,6-2 0-15,3-2-1 0,4 0 1 0,0-4-11 16,4 3-19-16,-3-4-28 0,6 6-21 16,-10-7-24-16,11 13-40 0,-19-14-60 0,9 6-292 15,-1 12 35-15,-27-6 340 0</inkml:trace>
  <inkml:trace contextRef="#ctx0" brushRef="#br0" timeOffset="16503.8705">5533 3984 782 0,'0'0'78'0,"0"0"-6"0,-17-3-13 15,17 3-19-15,0 0-10 0,0 0-12 16,0 0-13-16,0 0-7 0,0 0 1 0,0 0 5 15,0 0 6-15,28-6 0 0,-28 6-1 0,34-9-5 16,-10 0-1-16,3-3 15 0,4-1-12 16,1-3 12-16,4-1-13 0,0 0-5 0,1-1-15 15,-1 1 13-15,-1 2-20 0,-3 0-18 0,3 8-58 16,-9-6-89-16,-4-1-225 0,8 19 21 0,-30-5 391 16</inkml:trace>
  <inkml:trace contextRef="#ctx0" brushRef="#br0" timeOffset="16754.843">5554 4338 1302 0,'0'0'166'0,"-20"5"-141"0,20-5-21 16,0 0-13-16,0 0-1 0,0 0 6 0,0 0 7 15,23-10 4-15,-23 10 1 0,32-11 2 0,-10 5-3 16,5-3-1-16,3-2-4 0,4-1 1 0,4-2-5 16,2 0 0-16,0-4-24 0,5 8-39 15,-7-13-49-15,12 18-61 0,-15-15-62 0,11 4-138 16,4 15-47-16,-17-22 321 0</inkml:trace>
  <inkml:trace contextRef="#ctx0" brushRef="#br0" timeOffset="18903.3593">7068 3577 855 0,'0'0'48'0,"0"0"-12"0,0 0-1 16,0 0-11-16,0 0-3 0,0 0 1 0,0 0-7 16,0 0-6-16,0 0-1 0,0 0 4 0,0 0 3 15,0 20 0-15,0-20 2 0,12 31-7 0,-3-8 3 16,-3 2-7-16,1 7 6 0,-1 4-10 15,-1 4 8-15,-1 4 9 0,-1 4-23 16,-2 2 23-16,1 0-24 0,-4 2 4 0,1 2 12 16,-1 0-12-16,-1 0 13 0,0-3-12 0,-1-2 7 15,2-8-11-15,-1-4 7 0,2-4-16 0,1-6-8 16,6-3-29-16,-6-24-25 0,13 30-26 0,-13-30-52 16,17 7-83-16,0 0-164 0,-15-25 209 15,18 17 191-15</inkml:trace>
  <inkml:trace contextRef="#ctx0" brushRef="#br0" timeOffset="19200.2264">6876 3637 1077 0,'-29'10'193'0,"4"-5"-177"15,6 4 9-15,0-6 11 0,19-3 11 0,-23 8 7 16,23-8-4-16,0 0-21 0,0 0-17 0,0 0-10 16,0 0-5-16,0 0 1 0,0 0 4 15,17-8 8-15,2 4 0 0,4-6 3 0,6 1-3 16,6-3-2-16,8 1-3 0,3-1 0 0,6 1-3 16,4 1 0-16,-1 1-3 0,0 2 0 0,-3 1-8 15,0 6-15-15,-7-3-21 0,1 12-28 16,-15-9-26-16,8 18-33 0,-21-12-56 0,9 13-160 15,-4 12-103-15,-23-31 220 0</inkml:trace>
  <inkml:trace contextRef="#ctx0" brushRef="#br0" timeOffset="19418.9796">6726 4619 1264 0,'-18'13'25'0,"18"-13"-10"16,-9 22-19-16,9-22-3 0,19 14 4 0,-1-9 10 15,5-6 7-15,9-2 3 0,3-6 1 0,9-5-9 16,5-6 0-16,9-6-10 0,2-4 4 0,7-4 8 16,0 3-62-16,-6-7-21 0,11 13-100 0,-16-11-91 15,0 2-176-15,9 18 60 0,-27-17 379 0</inkml:trace>
  <inkml:trace contextRef="#ctx0" brushRef="#br0" timeOffset="19997.111">8446 3182 749 0,'-26'0'30'0,"2"5"2"0,-2 2 3 0,1 5 16 16,-3 1 31-16,1 10 2 0,-7 0 11 0,6 14-27 16,-10-1 0-16,9 16-11 0,-9 1 0 0,7 17 9 15,-7 4-24-15,5 12 10 0,-2 6-7 0,6 7-18 16,0-2 8-16,8 1-15 0,3-8-14 0,9-7 12 15,8-7-23-15,8-7 11 0,9-8 2 16,5-6-24-16,10-7 23 0,7-5-30 0,7-6 1 16,6-9 1-16,8 0-23 0,0-14-12 0,14 5-53 15,-10-22-82-15,20-2-298 0,-4 5-25 0,-8-16 265 16</inkml:trace>
  <inkml:trace contextRef="#ctx0" brushRef="#br0" timeOffset="107049.8254">9012 3589 801 0,'0'0'48'16,"0"0"-30"-16,11-27-4 0,-11 27-2 0,16-27 6 0,-16 27 1 0,18-25 1 16,-18 25-4-16,0 0-2 0,20-19-1 0,-20 19 6 15,0 0 17-15,0 0 10 0,0 0 5 16,0 0-2-16,-4 17-14 0,4-17-13 0,-11 38-5 15,0-9-9-15,-2 7 3 0,-6 5-5 0,-2 6 14 16,-8 4-5-16,-5 6 15 0,-8 6 12 0,-2 7-17 16,-9 0 24-16,-2 9-14 0,-8-5-2 0,5 2 14 15,-8-5-21-15,6-1 5 0,0-6-5 0,5-3-27 16,5-10 16-16,7-7-26 0,9-7 5 0,6-11-2 16,13-6-26-16,15-20-40 0,0 0-49 0,0 0-38 15,0 0-56-15,0 0-30 0,30-41-216 0,9 24 122 16,-17-28 341-16</inkml:trace>
  <inkml:trace contextRef="#ctx0" brushRef="#br0" timeOffset="107268.5826">8458 3876 1353 0,'0'0'80'0,"-45"-14"-34"0,24 10 12 0,2-6-5 15,19 10-4-15,-28-12 5 0,28 12-9 0,0 0-6 16,-17-8-10-16,17 8-12 0,0 0-10 0,0 0-8 15,0 0-1-15,0 0-1 0,20 8 2 0,1 1 2 16,8 3 4-16,9 3-2 0,5 4-11 16,5 2 25-16,4 5-28 0,3 0 26 0,2 5-13 0,-2 2-6 15,0 2 7-15,-4 3-9 0,-4 1 6 16,0 2-22-16,-9 0-10 0,5 6-43 0,-14-13-45 16,17 20-138-16,-21-5-321 0,6-11 36 0,10 8 333 15</inkml:trace>
  <inkml:trace contextRef="#ctx0" brushRef="#br0" timeOffset="108143.615">9608 4371 673 0,'0'0'108'0,"0"0"-20"0,0 0-3 16,0 0-4-16,0 0 5 0,6-20-5 0,-6 20-12 15,0 0-10-15,0 0-9 0,0 0-10 16,0 0-5-16,0 0-2 0,0 0-1 0,0 0-2 15,0 0-3-15,0 0-4 0,0 0-4 16,0 0-3-16,17-12-4 0,-17 12-2 0,0 0-1 16,0 0-4-16,0 0-1 0,0 0-2 0,0 0-1 15,0 0 1-15,-2 20 2 0,2-20 4 0,-4 27 3 16,0-10-4-16,-1 4 4 0,-4-1-5 0,-1 2 5 16,-1 0-4-16,1 1-10 0,-1-4 29 0,0 2-29 15,1-4 30-15,10-17-17 0,-18 30-3 0,18-30 3 16,-13 19-4-16,13-19 1 0,0 0-5 15,0 0-2-15,0 0 1 0,0 0-2 0,0 0 0 16,0 0 2-16,18 20-3 0,-18-20 3 16,30 5-1-16,-12-4 1 0,5-1 1 0,-1-3-3 15,5 0 1-15,1-1-2 0,3-1-10 0,1-2-14 16,5 2-16-16,-7-6-29 0,10 11-37 0,-12-19-87 16,21 10-299-16,-9 6-42 0,-7-12 188 15</inkml:trace>
  <inkml:trace contextRef="#ctx0" brushRef="#br0" timeOffset="108643.6802">10490 4211 1606 0,'0'0'37'16,"0"0"-29"-16,0 0-3 0,0 0 10 0,28-13 5 15,-9 2 7-15,6 1-6 0,2-3-7 0,4 0-7 16,3-3-3-16,4-1-16 0,6 2-13 0,-2-4-29 16,9 12-51-16,-13-19-100 0,18 17-268 0,-10 1-66 15,-7-6 189-15</inkml:trace>
  <inkml:trace contextRef="#ctx0" brushRef="#br0" timeOffset="113222.9319">11917 3606 452 0,'0'0'178'0,"0"0"-73"0,0 0-4 15,-22 9-5-15,22-9 3 0,0 0-8 16,-13 18-6-16,13-18-15 0,-17 21-11 0,17-21-16 16,-24 39-6-16,8-10-17 0,-2 11 2 15,-7 6 5-15,-2 10-29 0,-7 6 23 0,-2 5-21 16,-5 3 2-16,-3 4 19 0,-4-1-16 0,-5-3 16 15,2-5-18-15,1-8 11 0,7-9 2 0,5-6-29 16,10-11 20-16,5-8-46 0,11-4-18 0,12-19-49 16,0 0-80-16,0 0-56 0,0 0-145 0,18-15-49 15,-12-20 310-15</inkml:trace>
  <inkml:trace contextRef="#ctx0" brushRef="#br0" timeOffset="113426.0844">11633 3716 1292 0,'-17'-18'259'0,"17"18"-188"0,-17 18-26 0,17-18-10 16,-16 32-5-16,11-10 1 0,-1 3-8 15,4 5-2-15,2 2 4 0,5 3-28 0,3 0 21 16,4 1-26-16,6-1 6 0,1-1 6 0,5 0-6 16,5-1 6-16,6-3-9 0,2-1 0 0,5-1-20 15,-2-5-19-15,8 4-49 0,-11-16-65 0,20 21-124 16,-22-9-270-16,4-8 35 0,6 14 356 0</inkml:trace>
  <inkml:trace contextRef="#ctx0" brushRef="#br0" timeOffset="114035.4784">12464 4293 653 0,'0'0'133'16,"0"0"-31"-16,-11-20-9 0,11 20 10 0,0 0 4 15,0 0-3-15,-24-9-10 0,24 9-10 0,-19 3-12 16,19-3-10-16,-23 8-12 0,23-8-8 0,-29 17-8 15,29-17 0-15,-38 29-3 0,19-7 3 0,-4 0-5 16,2 5 0-16,-1 1-12 0,1 0-1 0,4-1-11 16,3-3-14-16,4-2 23 15,4-3-27-15,5-2 25 0,1-17-14 0,7 29-3 16,-7-29 1-16,31 18-5 0,-8-16-10 0,12-2-3 16,4-8-12-16,11-2-18 0,0-14-26 0,16 13-120 15,-19-15-297-15,11 1-81 0,3 11 139 0</inkml:trace>
  <inkml:trace contextRef="#ctx0" brushRef="#br0" timeOffset="114956.7796">12405 3356 971 0,'0'0'49'0,"-3"-19"-14"0,3 19-20 15,0 0-8-15,0 0 12 0,0 0 11 0,24-12 9 16,-24 12 5-16,26 1-2 0,-9 0 1 0,8 9-2 16,2-2-2-16,8 8 3 0,-1-2-7 0,6 7-3 15,-3 1-11-15,2 3-2 0,-4 4-11 0,-1 5 2 16,-5 5-12-16,-3 4 7 0,-5 3-11 0,-8 5 10 16,-6 3-12-16,-7 4 8 0,-6 8 2 15,-10 0-24-15,-4 6 19 0,-8-1-19 0,-4 3 1 16,-4-4 15-16,-1-1-24 0,-2-10 1 0,9-1-42 15,-8-16-35-15,17 8-76 0,-9-16-141 16,2-9-123-16,20 15 172 0,-20-30 274 0</inkml:trace>
  <inkml:trace contextRef="#ctx0" brushRef="#br0" timeOffset="119393.2603">12841 2993 404 0,'-4'-17'63'15,"4"17"-23"-15,0 0-5 0,0 0 7 0,0 0 11 16,0 0 10-16,0 0 1 0,0 0-1 0,0 0-3 16,0 0-8-16,0 0-3 0,0 0-1 0,-18-14-1 15,18 14 1-15,0 0 0 0,0 0 1 16,0 0-4-16,0 0-3 0,0 0-3 0,0 0-4 15,0 0-3-15,0 0-5 0,0 0-3 0,0 0-4 16,0 0-1-16,0 0-2 0,-17-14-2 0,17 14-1 16,0 0-3-16,0 0 0 0,0 0-2 0,0 0-1 15,0 0 1-15,0 0 0 0,0 0-2 0,0 0-1 16,0 0-1-16,0 0-1 0,0 0 0 0,0 0 0 16,0 0-1-16,0 0 0 15,0 0-1-15,0 0 0 0,0 0-1 0,0 0-2 16,0 0 2-16,0 0-1 0,0 0 1 0,0 0 0 15,0 0-1-15,0 0 0 0,0 0 0 0,0 0-1 16,0 0 3-16,0 0-2 0,0 0 1 0,0 0 0 16,0 0-2-16,0 0 2 0,0 0-1 0,0 0 0 15,0 0 0-15,0 0 0 0,0 0 0 16,0 0-1-16,0 0 1 0,0 0-1 0,0 0 1 16,0 0-1-16,0 0 1 0,0 0-1 0,0 0 1 15,0 0 0-15,0 0 1 0,0 0-1 0,0 0 1 16,0 0-1-16,0 0 0 0,0 0 1 15,0 0 0-15,0 0 0 0,0 0 0 0,0 0-1 16,0 0 0-16,0 0 1 0,0 0 0 0,0 0 0 16,0 0-1-16,0 0 0 0,0 0 1 15,0 0-1-15,0 0 1 0,0 0-1 0,0 0 1 16,0 0-1-16,0 0-1 0,0 0 1 0,0 0 0 16,0 0 1-16,0 0-1 0,0 0 0 0,0 0-1 31,0 0-2-31,0 0 0 0,0 0-2 0,0 0 1 15,0 0 1-15,0 0 2 0,0 0 1 0,21 5-1 16,-4-4 0-16,6 1-1 0,2-2 2 0,2 1-1 16,2-1 1-16,0 0 0 0,2 1 2 15,-2-1 0-15,0 0 0 0,-2 0-1 0,-2 1-1 16,-1-1 0-16,-4 2 1 0,0-1-1 0,-20-1 1 16,29 2-1-16,-29-2 0 0,21 4 1 0,-21-4 0 15,0 0-1-15,17 5 1 0,-17-5 0 0,0 0 1 16,0 0 1-16,0 0 3 0,0 0 4 0,0 0 4 15,0 0 1-15,0 0-1 0,0 0-4 16,0 0-3-16,0 0-2 0,0 0-4 0,0 0-1 16,0 0-4-16,0 0 2 0,0 0 0 0,12 27 0 15,-6-7 4-15,4 8-6 0,-2 4 6 0,1 5-7 16,-1 4 10-16,-1 5 8 0,1 3-23 0,-2 4 23 16,-1 3-25-16,-1 2 7 0,-2 1 12 0,-1 4-13 15,-1 0 14-15,-3 4-16 0,1-1 17 0,0 3 3 16,-1 0-18-16,1-1 19 15,1 1-20-15,1 0 4 0,2 3 17 0,2-2-16 16,0 3 16-16,4-4-20 0,0-4-3 0,1-3 19 16,1-5-19-16,0-5 20 0,1-3-5 0,2-5-10 15,-2-3 10-15,-2-4-11 0,-3-2 9 0,-1-2-6 16,-2-3 5-16,-3-1-4 0,-2-2 6 0,-2-2-6 16,-1-2 9-16,-5 0-1 0,0-1 4 15,-2-4-2-15,-1 0 2 0,-4-2-2 0,-2 1 5 16,-2-5-2-16,-1 1 0 0,-4-2-5 0,1-1-12 15,-6-5 9-15,1 0-10 0,-3-5 8 0,-2-4 13 16,1-2-13-16,-2-4 7 0,3-1-9 0,1-2-6 16,2-3 0-16,1-1-5 0,4-1-1 0,2 0-7 15,1 1-2-15,1-1-8 0,21 18-10 0,-35-35-23 16,35 35-31-16,-34-33-55 0,34 33-80 16,-28-17-192-16,28 17-78 0,-21-15 185 0</inkml:trace>
  <inkml:trace contextRef="#ctx0" brushRef="#br0" timeOffset="120267.9241">7141 3193 743 0,'-28'-8'118'0,"2"1"-43"0,1 4 8 16,-9-6-2-16,5 10 4 0,-10-7-12 16,5 10-8-16,-11-4-10 0,4 7 2 0,-6-3-4 15,4 7 0-15,-3-5-3 0,7 7-6 0,-1-4-11 16,6 3-6-16,4-4-9 0,3-1-3 16,6-1-4-16,4-2-2 0,17-4 1 0,-18 2-1 15,18-2-2-15,0 0-5 0,0 0-4 0,0 0-3 16,0 0 1-16,0 0 2 0,0 0 2 0,0 0 1 15,21 5 18-15,-21-5-33 0,28 12 33 0,-11-2-33 16,2 2 14-16,2 4 2 0,0 4-4 0,-2 7 4 16,-3 4-5-16,-2 7 7 0,-4 8-9 0,-4 8 10 15,-5 9-11-15,-3 7 13 0,-7 10-16 16,-3 2 2-16,-5 7 16 0,-2 1-15 16,-3 4 16-16,-1-1 1 0,-3-3-17 0,1-3 18 15,0-2 0-15,2-4-14 0,1-5 17 0,3-2-15 16,1-6-1-16,2-3 13 0,1-6-15 0,4-4 10 15,2-6-12-15,4-4 10 0,1-6-9 0,5-5 6 16,3-7 8-16,3-4-26 0,4-3 27 16,-11-20-27-16,32 24 13 0,-10-19 2 0,6-5 0 15,5-6-1-15,7-8-14 0,5-4 30 0,7-6-30 16,5-7 12-16,4 2-38 0,-4-11-59 0,16 20-128 16,-23-7-376-16,8 2 37 0,1 18 324 0</inkml:trace>
  <inkml:trace contextRef="#ctx0" brushRef="#br0" timeOffset="121056.5829">13633 2789 1647 0,'0'0'16'0,"0"0"-29"0,8-23-6 16,-8 23 15-16,35-22 9 0,-10 9 7 15,1-1 0-15,0 1 0 0,-1 2-6 16,1 0-2-16,-3 3-4 0,-1 1 2 0,-3 2-2 0,-19 5 1 0,27-4 1 15,-27 4 0-15,0 0 2 0,0 0 2 0,0 0 4 16,9 23 1-16,-9-23 2 0,-12 33-4 0,-1-10 6 16,-5 1-2-16,-1 3 8 0,-6-1-2 0,2 2 8 15,-2-3-6-15,6 0 3 0,2-5-8 0,5-3-4 16,12-17-9-16,-8 24-2 0,8-24-5 0,13 22 3 16,-13-22-2-16,34 19 2 0,-6-11 0 15,7-6-2-15,9-2-12 0,4-6-18 16,8 2-32-16,-9-11-67 0,21 20-184 0,-17-13-278 15,-5 2 30-15,1 15 387 0</inkml:trace>
  <inkml:trace contextRef="#ctx0" brushRef="#br0" timeOffset="121431.5858">14639 3615 1671 0,'-31'3'150'16,"31"-3"-121"-16,0 0-23 15,0 0-10-15,0 0 1 0,0 0 5 0,0 0 7 16,34 6 7-16,-9-7 0 0,6-1-1 0,8-5-3 16,6-4-8-16,8-3-1 0,4-1-7 0,5-1-7 15,0-1-18-15,3 6-20 0,-7-5-28 0,8 14-35 16,-16-14-73-16,19 21-171 0,-13-7-185 0,-4-4 33 15,8 15 455-15</inkml:trace>
  <inkml:trace contextRef="#ctx0" brushRef="#br0" timeOffset="122025.3402">16801 3175 1151 0,'-9'-29'212'16,"9"29"-187"-16,0 0-2 0,0 0-2 0,-19-17 12 16,19 17 7-16,0 0 7 0,0 0 0 0,0 0-8 15,0 0-9-15,0 0-11 0,0 0-11 0,0 0-2 16,0 0 2-16,-4 17 1 0,4-17 10 0,8 37 0 15,2-9 3-15,-5 1 14 0,0 5-33 0,0 1 20 16,-2 5-29-16,-1 0 5 0,-4 2 6 0,0 2-9 16,-3-1 10-16,-2 1-11 0,-1-1 10 15,-2-2-9-15,0-2 2 0,1-3-15 0,-2-6-3 16,8 3-27-16,-6-12-17 0,13 6-54 0,-4-27-48 16,3 34-74-16,-3-34-221 0,0 0-3 15,9 22 228-15</inkml:trace>
  <inkml:trace contextRef="#ctx0" brushRef="#br0" timeOffset="122275.3795">16535 3187 1330 0,'-23'-14'364'0,"23"14"-344"0,-24 10-14 15,24-10-12-15,0 0 0 0,0 0 2 16,0 0 3-16,0 0 6 0,27 16 3 0,-9-15 4 16,5-1 4-16,5-1-1 0,6-5-1 0,5-2-7 15,6-2 0-15,4-1-5 0,5 0-2 0,1 0-6 16,1 2-20-16,-5-4-31 0,5 12-33 0,-16-11-36 16,12 20-54-16,-21-15-50 0,5 10-240 0,-4 13 7 15,-32-16 323-15</inkml:trace>
  <inkml:trace contextRef="#ctx0" brushRef="#br0" timeOffset="122494.0837">16442 3923 1754 0,'0'0'23'0,"0"0"-20"0,0 0-10 0,0 0 1 16,30 7 8-16,-6-10 8 0,8-1 4 0,5-8-14 15,5 0 32-15,9-6-38 0,6-4 26 0,10-2-16 16,1-3-16-16,3 4-19 0,-4-6-41 0,6 14-52 16,-17-18-68-16,14 24-93 0,-9-7-246 0,-11-6 63 15,7 17 341-15</inkml:trace>
  <inkml:trace contextRef="#ctx0" brushRef="#br0" timeOffset="123244.1179">17482 3346 687 0,'0'0'212'0,"0"0"-144"0,0 0-16 15,0 0 12-15,-11 18 16 0,11-18 10 0,-4 21-9 16,4-21-12-16,-5 30-7 0,0-13-11 0,6 7-4 16,-3-1-15-16,3 6 3 0,-4 2-11 0,3 4 4 15,-7 1-9-15,5 3 2 0,-4-1-11 0,1 2 9 16,-3-2-10-16,2 0 7 0,-3-2-10 15,2-4-11-15,1-3 26 0,1-3-29 0,1-3 26 16,2-5-14-16,2-18-6 0,-3 26 4 0,3-26-2 16,0 0 0-16,0 0 1 0,0 0-1 0,0 0 0 15,0 0 0-15,0 0 2 0,0 0-4 16,5-34 2-16,-2 7 10 0,0-5-26 0,2-3 25 16,1-2-26-16,0-1 10 0,3-2 7 0,-1-2-8 15,1 0 13-15,2-4-10 0,-2-3 10 16,4 0-9-16,1-2 8 0,1-1-7 0,3 1 9 15,0 0 5-15,2 4-24 0,2 5 23 0,2 6-23 16,-1 5 12-16,1 8 6 0,-3 5-3 0,-2 6 2 16,0 2-1-16,-2 4 0 0,-17 6-2 0,29-1-2 15,-29 1 0-15,27 15-1 0,-27-15 2 0,20 25-2 16,-11-8 3-16,-2 4-4 0,-2 2 5 16,-1 2-6-16,-3 3-9 0,-1 2 27 0,-3 1-29 15,-1 2 23-15,-5 0-15 0,-1 1-13 16,-3-2 4-16,-2 3-7 0,-4-3 13 0,-2 2 0 15,-2-3 12-15,-1-2-4 0,-2-1 7 0,1-5-5 16,-1-3 12-16,2-5-2 0,0-1 8 0,-1-5-2 16,6-1 1-16,1-2-3 0,18-6 2 0,-26 5 2 15,26-5-1-15,0 0-3 0,0 0-7 16,0 0-4-16,0 0-4 0,0 0 3 0,0 0 3 16,0 0 6-16,27-15 2 0,-4 10-2 0,5 2 2 15,6 1-3-15,1 2-2 0,2 0 3 0,-1 4-3 16,-2 0-2-16,1 5 0 0,-2 0-6 15,-4 4 3-15,-1 1-5 0,-3 1 4 0,-2 0-4 16,-2 3 2-16,-3 1-10 0,-4-1-2 0,1 2-16 16,-3-3-27-16,4 5 12 0,-16-22-59 15,39 35-57-15,-39-35-230 0,27 12-193 0,-5-3 60 16,-22-9 452-16</inkml:trace>
  <inkml:trace contextRef="#ctx0" brushRef="#br0" timeOffset="123903.8876">18229 2854 1530 0,'0'0'38'16,"0"0"-21"-16,0 0-14 0,0 0-4 0,22-18 8 15,-22 18 7-15,32 0 6 0,-11 5 5 0,2 1-4 16,7 6-3-16,1 5-9 0,1 6 0 0,-2 6-9 15,-4 4 5-15,0 4-9 0,-4 4 8 0,-3 5-8 16,-2 2 9-16,-5 8 9 0,-4 2-22 0,-8 4 22 16,-5 4-20-16,-9 0 0 0,-3 3 15 15,-7 1-15-15,-4 0 13 0,-6 0-14 16,-4-3 15-16,-2-5 4 0,-1-4-21 0,1-6 23 16,1-4-37-16,6-7-13 0,-2-12-18 0,13 7-70 15,-13-25-103-15,5 7-311 0,11-1 24 0,-8-15 279 16</inkml:trace>
  <inkml:trace contextRef="#ctx0" brushRef="#br0" timeOffset="124396.9181">16449 2788 957 0,'-44'-8'157'16,"18"6"-143"-16,-4 1 1 0,-3 2 10 15,2 9 15-15,-9-1 9 0,4 12 13 0,-7-1-1 16,4 13 5-16,-10 3-1 0,8 18 12 0,-12 0-13 15,11 16 7-15,-8 4-10 0,11 9-26 0,0 3 5 16,10 7-25-16,8-1-11 0,9 1 11 0,11-2-21 16,7-5-1-16,12-4 12 0,9-1-20 15,12-3 7-15,7-5-11 0,14-1-31 16,2-11 0-16,21 3-39 0,-4-20-40 0,28 10-125 16,-6-18-295-16,7-9 52 0,8 4 273 0</inkml:trace>
  <inkml:trace contextRef="#ctx0" brushRef="#br0" timeOffset="125182.7867">18677 2578 1544 0,'0'0'60'0,"0"0"-29"16,0 0-25-16,0 0-6 0,0 0 12 0,0 0 8 16,0 0 8-16,30-18-2 0,-11 12-5 0,4 0-9 15,5 1-5-15,2 0-4 0,3 2-2 16,-3 0 0-16,0 0 0 0,-6 2-1 0,-3 2 1 16,-4 0-1-16,-17-1 0 0,23 8 2 0,-23-8-2 15,0 0 2-15,14 20-1 0,-14-20 1 0,-1 23-3 16,1-23 3-16,-12 34 17 0,-1-15-29 0,-5 2 32 15,-2 2-30-15,-3 0 9 0,-2 0 7 16,0-2-2-16,1 2 8 0,-1-2 2 0,3-1 3 16,3-1-4-16,2-5 0 0,17-14-9 15,-25 23 5-15,25-23-6 0,0 0 0 0,-10 21-1 16,10-21-1-16,0 0-4 0,0 0 1 0,18 20 0 16,-18-20-2-16,27 12 2 0,-7-8-1 0,6-2-4 15,4-1-13-15,8-1-21 0,-2-7-33 0,18 12-80 16,-21-26-156-16,15 18-272 0,-3 0 28 0,-8-6 350 15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0T00:21:30.040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1902 6378 1080 0,'-11'-18'80'0,"11"18"-38"16,0 0-26-16,0 0 8 0,0 0 14 16,0 0 15-16,0 0 3 0,0 0-7 0,0 0-15 15,0 0-15-15,0 0-16 0,0 0-5 0,0 0 4 16,2 17 6-16,2 1 19 0,3 11-23 15,0 7 28-15,2 12-29 0,-3 0 6 0,-1 6 6 16,-3 7-18-16,1 2 11 0,-4 3-14 0,-4 2 11 16,-1 0-4-16,-3-4-24 0,2 1 14 0,-4-7-27 15,5-2-5-15,-5-10-8 0,12 0-67 0,-11-20-19 16,21 6-63-16,-11-32-65 0,0 0-176 0,0 0 152 16,0 0 287-16</inkml:trace>
  <inkml:trace contextRef="#ctx0" brushRef="#br0" timeOffset="265.6361">1610 6344 1300 0,'0'0'80'0,"0"0"-52"16,0 0-23-16,0 0-4 0,0 0 14 0,0 0 13 15,16 22 8-15,-16-22-1 0,24 12-10 0,-6-7-13 16,4 2-5-16,4-3-6 0,4-2-1 16,2 0 0-16,2-2-2 0,2 0 0 0,1-2-3 15,2 2-14-15,-2-3-9 0,3 6-3 16,-7-5-48-16,10 13-13 0,-16-14-65 0,13 20-74 16,-11 3-243-16,-12-13 22 0,13 24 452 0</inkml:trace>
  <inkml:trace contextRef="#ctx0" brushRef="#br0" timeOffset="468.7806">1601 7313 1160 0,'-17'-11'334'0,"17"11"-314"0,-17 17-18 15,17-17-5-15,0 0-2 0,0 0 4 0,25 12 11 16,-25-12 5-16,36 0 4 0,-8-3 1 0,2-6-9 15,7-1-6-15,2-3-1 0,2-1-6 16,2-1-2-16,-2-3-33 0,5 6-17 0,-8-10-49 16,11 17-83-16,-20-17-94 0,3 6-241 0,8 11 118 15,-17-17 403-15</inkml:trace>
  <inkml:trace contextRef="#ctx0" brushRef="#br0" timeOffset="890.6388">2571 6370 1486 0,'-21'-5'34'15,"21"5"-29"-15,0 0-7 0,17-15 8 0,-17 15 12 16,27-20-1-16,-27 20 4 0,31-18-7 0,-31 18-4 16,32-15-7-16,-32 15 0 0,32-9-2 15,-15 6-1-15,-17 3 1 0,26-1-1 0,-26 1-1 16,20 4 1-16,-20-4 1 0,0 0-1 16,11 18 3-16,-11-18 0 0,-3 26 7 0,-3-6 2 15,-1 5-6-15,-9 0 31 0,0 8-27 0,-4-1 32 16,0 3-7-16,-2-3-8 0,0 1 5 0,1-4-17 15,2 0 4-15,3-6-12 0,4-4 3 0,12-19-5 16,-13 23-4-16,13-23-4 0,0 0 1 0,0 0-3 16,16 20 2-16,-16-20-1 0,23 7 0 0,-6-7-6 15,1-5-9-15,6 0-16 0,-2-8-24 16,11 7-41-16,-12-18-84 0,23 18-227 16,-12-9-165-16,-4-5 101 0,8 16 475 0</inkml:trace>
  <inkml:trace contextRef="#ctx0" brushRef="#br0" timeOffset="1788.2238">3688 6444 1204 0,'-20'4'228'0,"3"-4"-198"0,17 0-9 16,0 0-17-16,0 0-9 0,0 0 0 16,0 0 3-16,0 0 9 0,0 0 5 0,0 0 8 15,28-21 20-15,-9 9-34 0,10 1 34 0,5-5-34 16,8 0 8-16,4-2 0 0,2 0-9 0,2 0 0 15,0 2-3-15,0 0 1 0,-3 4-2 0,0 3 3 16,-4 2-3-16,-6 6 0 0,-3 4-1 16,-7 3-2-16,-7 3 0 0,-20-9-2 0,27 28 2 15,-22-7-5-15,-6 3 6 0,-4 5 12 16,-7 4-27-16,-8 3 28 0,-3 3-27 0,-8 3 10 0,-6 0 11 16,-3 3-7-16,-3 1 12 0,-3-1-7 0,1 2 15 15,-2-2-9-15,1 2 17 0,-2-5-4 0,4 0 9 16,2-4-10-16,8-4-15 0,6-5 22 0,7-4-31 15,8-4 26-15,5-4-16 16,8-17-10-16,2 24 1 0,-2-24-1 0,20 20 0 16,-1-9-1-16,7-5 1 0,7-2 1 0,7-6 1 15,6-8-1-15,6-6-2 0,5-4-1 0,1-7-14 16,4 3-30-16,-4-6 3 0,4 5-33 0,-9-4 11 16,2 13-27-16,-17-11-35 0,12 20-99 0,-23-4-237 15,-3-10-18-15,6 18 316 0</inkml:trace>
  <inkml:trace contextRef="#ctx0" brushRef="#br0" timeOffset="1982.2178">3627 6925 1400 0,'0'0'229'0,"-18"14"-232"0,18-14-5 0,18-2 2 15,-18 2 17-15,37-7 12 0,-9-1 6 16,1-2 5-16,8-3-12 0,5-5-6 0,7-1-13 16,3-3 0-16,2-1-20 0,2 4-18 0,-7-8-37 15,13 15-51-15,-19-19-109 0,19 8-278 0,-7 12-26 16,-13-11 309-16</inkml:trace>
  <inkml:trace contextRef="#ctx0" brushRef="#br0" timeOffset="2413.6567">4887 5944 1638 0,'-20'-6'11'0,"20"6"-14"0,0 0-8 0,0 0 0 0,0 0 8 15,0 0 5-15,0 0 3 0,0 0-1 0,23-10-1 16,-23 10-1-16,22-3 1 0,-22 3-1 0,31-3 0 16,-31 3 0-16,28 1 0 0,-28-1-2 0,21 7 2 15,-21-7 0-15,0 0 0 0,19 12 0 0,-19-12 0 16,0 0 1-16,11 25 10 0,-11-25 4 0,-2 23 4 15,2-23-4-15,-16 31 2 0,1-10-5 16,0 3 8-16,-7-1-2 0,1 4-1 0,-1-4-1 16,3-3 3-16,3-2-8 0,16-18 2 0,-19 25-12 15,19-25-3-15,0 0-5 0,0 0 0 16,2 19-1-16,-2-19-1 0,21 10 0 0,-21-10-5 16,40 0-7-16,-12-8-10 0,7 4-18 0,0-12-26 15,13 12-62-15,-18-21-115 0,21 9-315 16,-8 9 10-16,-14-9 378 0</inkml:trace>
  <inkml:trace contextRef="#ctx0" brushRef="#br0" timeOffset="2726.2444">5691 6580 1803 0,'-22'-1'27'16,"22"1"-11"-16,-20-1-5 0,20 1-4 16,0 0-2-16,0 0-5 0,0 0-4 0,0 0-1 15,0 0 0-15,17-14 0 0,-17 14 5 0,40-18-1 16,-6 4 0-16,4-6-18 0,7 4-19 0,-5-9-30 15,12 12-35-15,-14-14-33 0,18 24-93 16,-25-19-100-16,7 8-186 0,6 16 105 0,-25-15 410 16</inkml:trace>
  <inkml:trace contextRef="#ctx0" brushRef="#br0" timeOffset="2882.4255">5808 6869 1379 0,'-9'24'152'0,"9"-24"-126"0,0 0-24 16,0 0-15-16,0 0 1 0,27-10 11 16,-6 0 0-16,8-6 3 0,5-4-16 0,14-5-19 15,-2-11-45-15,21 13-86 0,-15-19-149 16,8 4-198-16,11 15 91 0,-18-18 420 0</inkml:trace>
  <inkml:trace contextRef="#ctx0" brushRef="#br0" timeOffset="3257.501">7269 6133 1236 0,'-2'-24'316'0,"2"24"-289"0,0 0-14 16,0 0-1-16,0 0 7 0,0 0 6 15,0 0-1-15,0 0-6 0,0 0-12 0,0 0-6 16,0 0-3-16,-18 31 3 0,14-7-3 0,2 10 7 15,0 5-8-15,-1 3 10 0,2 6-12 16,0 2-4-16,-1 2 24 0,0 2-25 0,0 0 17 16,-2-2-13-16,2-3-23 0,-2-5-3 0,6 1-23 15,-3-12-9-15,10 5-48 0,-12-21-53 0,20 12-80 16,-8-10-255-16,-9-19 57 0,25 18 417 16</inkml:trace>
  <inkml:trace contextRef="#ctx0" brushRef="#br0" timeOffset="3491.7934">7101 6105 1753 0,'0'0'66'16,"0"0"-43"-16,0 0-16 0,0 0-9 0,0 0-2 15,0 0-1-15,0 0 3 0,0 0-2 0,24 6 2 16,-24-6-1-16,39 10 0 0,-10-8-7 0,3-2-9 15,3 1-18-15,-1-4-23 0,7 7-30 0,-9-10-23 16,14 17-36-16,-15-16-43 0,14 19-56 16,-11 4-224-16,-11-16 47 0,17 25 417 0</inkml:trace>
  <inkml:trace contextRef="#ctx0" brushRef="#br0" timeOffset="3679.2937">6910 6977 1718 0,'-43'18'34'15,"43"-18"-43"-15,0 0-7 0,0 0 1 0,37-2 14 16,-12-3 2-16,8-5 5 0,6-3-2 0,5-8 4 16,10-5-7-16,7-5 1 0,3-2-25 0,11 1-34 15,-12-13-88-15,16 25-131 0,-23-18-164 16,3 6-92-16,6 15 273 0</inkml:trace>
  <inkml:trace contextRef="#ctx0" brushRef="#br0" timeOffset="4085.5992">7971 5955 1672 0,'-18'-5'23'0,"18"5"-23"0,0 0-4 16,0 0 2-16,0 0 2 0,14-18 7 0,-14 18 1 15,19-13-1-15,-19 13-1 0,28-14-2 0,-10 6-2 16,4-2 1-16,1 3-4 0,-1 0 3 0,-1 2-3 15,-4 2 1-15,-17 3 1 0,25-1-1 0,-25 1 1 16,17 5-1-16,-17-5 0 0,0 0-2 0,0 0 2 16,17 15 0-16,-17-15 2 0,0 0-1 15,-9 30 3-15,-2-13-4 0,-5 3 5 0,-5 3-5 16,-2 4 11-16,-2 1-5 0,-1 3 15 0,-1-1-1 16,4 3 6-16,-1-5-5 0,7-4-3 0,5-5-13 15,12-19-1-15,-11 28-7 0,11-28 2 16,9 20-2-16,-9-20 2 0,31 13-1 0,-9-10-1 15,6-3-6-15,5-7-13 0,8-2-19 0,0-12-46 16,18 14-106-16,-23-10-322 0,14-5-65 16,-1 8 171-16</inkml:trace>
  <inkml:trace contextRef="#ctx0" brushRef="#br1" timeOffset="19874.8288">14940 3321 617 0,'0'0'136'15,"0"0"-64"-15,0 0-2 0,0 0 27 16,0 0 6-16,0 0 3 0,0 0-10 0,0 0-22 16,0 0-15-16,0 0-9 0,0 0-8 0,0 0-2 0,0 0-1 15,-12-17-2-15,12 17-4 0,0 0-4 0,0 0-8 16,0 0-12-16,0 0-2 0,0 0-7 0,6 23 1 15,-4-4-2-15,2 9 5 0,-1 10-7 0,-1 3 9 16,-1 3-8-16,-2 5 8 0,-2 0-10 16,-2 2 9-16,-1-2-10 0,0-2 10 0,1-2-23 15,-1-8-5-15,6 1-13 0,-5-14-55 0,13 7-17 16,-8-31-102-16,7 26-220 0,-7-26-52 16,9 18 132-16</inkml:trace>
  <inkml:trace contextRef="#ctx0" brushRef="#br0" timeOffset="26236.9586">9197 5566 184 0,'0'0'44'16,"0"0"-10"-16,0 0 4 0,-3-17 1 0,3 17-9 15,-17 2-4-15,17-2 10 0,-27 11 13 0,7-1 14 16,-3 2 30-16,-5-1 22 0,4 7 9 0,-9-4-10 16,6 9-7-16,-5-1-42 0,0 12 0 15,-3 0 10-15,4 13-29 0,-6-1 19 16,6 12-32-16,-3 0-7 0,6 8 7 0,0 3-24 15,5 4 9-15,4 2-22 0,3 0 13 0,7 1 2 16,7-2-21-16,3-8 19 0,8-4-33 0,6-4-22 16,1-12-33-16,19 7-99 0,-8-21-93 0,11-6-219 15,14 12 33-15,-14-27 457 0</inkml:trace>
  <inkml:trace contextRef="#ctx0" brushRef="#br0" timeOffset="26596.3141">9790 5980 794 0,'-26'16'94'0,"4"6"-79"0,3 3 20 16,-4 3 13-16,1 10 18 0,-8-5 0 0,4 12-3 15,-8-1-23-15,-2 6 4 0,0 2-3 0,-4 5-28 16,-3-1 20-16,3 2-25 0,-4-5 1 0,3-1 7 15,1-3-16-15,7-5 6 0,3-5-12 16,5-8 9-16,7-8-17 0,18-23-11 0,-21 25-56 16,21-25-75-16,0 0-74 0,0 0-152 0,-1-33-34 15,18 25 333-15</inkml:trace>
  <inkml:trace contextRef="#ctx0" brushRef="#br0" timeOffset="26799.5154">9309 6118 1389 0,'0'0'88'0,"0"0"-40"0,-16 27-8 0,16-27-3 16,-1 37 9-16,1-17-7 0,6 4-4 0,-1-1-14 15,6 3 3-15,-1-1-11 0,4-1 2 0,2 0-7 16,6 0-2-16,1-1 11 0,4-1-29 0,1-4 27 16,1 1-28-16,1 0 5 0,-2-3-6 15,5 1-18-15,-6-4-15 0,6 6-39 0,-12-14-71 16,16 19-88-16,-19-14-165 0,6-2-115 0,8 14 234 15</inkml:trace>
  <inkml:trace contextRef="#ctx0" brushRef="#br0" timeOffset="27127.6251">10008 6377 1072 0,'8'-22'243'0,"-8"22"-155"0,0 0-40 15,0 0-2-15,0 0-3 0,0 0-7 0,0 0-8 16,-11 22-7-16,11-22 19 0,-20 33-30 16,7-14 34-16,2 6-29 0,-4-4 10 0,3 4 5 15,-2-3-11-15,3 0 1 0,0-2-8 0,3-1 2 16,8-19-6-16,-10 29 4 0,10-29-5 0,-3 18 1 15,3-18-3-15,0 0-2 0,9 17-3 0,-9-17 1 16,0 0-1-16,22 9 0 0,-22-9-1 16,25 0 0-16,-25 0 3 0,30-8-3 0,-13 3-6 15,-17 5-12-15,36-10-19 0,-36 10-25 0,34-9-32 16,-34 9-42-16,36-5-89 0,-36 5-187 0,23-13-119 16,3 19 166-16</inkml:trace>
  <inkml:trace contextRef="#ctx0" brushRef="#br0" timeOffset="27377.6564">10477 6382 1748 0,'0'0'27'0,"0"0"-32"16,0 0-3-16,0 0 4 0,0 0 3 0,0 0 4 16,17-11-2-16,-17 11-1 0,25-2-14 0,-8 3-22 15,-17-1-17-15,42 1-38 0,-42-1-65 0,51-2-163 16,-23 4-235-16,-6-4 64 0,14 15 443 0</inkml:trace>
  <inkml:trace contextRef="#ctx0" brushRef="#br0" timeOffset="27815.147">11523 5980 896 0,'0'-21'121'0,"0"21"-45"15,0 0-2-15,0 0-1 0,0 0-4 0,0 0-12 16,-9 23-22-16,-2-7-8 0,-8 6-11 16,-4 5 2-16,-8 3-10 0,-2 6 7 0,-4 2-1 15,0 4 16-15,-4 1-5 0,2 1 8 0,-4 1-18 16,6 1-12-16,-1-4 20 0,5 1-29 0,3-5 26 16,4-4-14-16,4-5-10 0,4-5 6 0,6-4-19 15,12-20-13-15,-14 28-33 0,14-28-32 0,0 0-31 16,0 0-29-16,0 0-40 0,19-15-115 0,-14-10-117 15,16 13 200-15,-17-26 227 0</inkml:trace>
  <inkml:trace contextRef="#ctx0" brushRef="#br0" timeOffset="28002.622">11088 6099 1264 0,'0'0'154'0,"-9"-17"-48"0,9 17-27 0,0 0-18 15,0 0-19-15,0 0-17 0,0 0-3 16,3 18-2-16,-3-18 6 0,16 32-4 0,-4-13-1 15,3 0-11-15,2 2-2 0,2-3-6 0,3 1 2 16,0 1-6-16,2 0 7 0,2 2-8 0,1-2 5 16,1 3-11-16,-2-1-3 0,2 2-15 0,-2-3-34 15,7 6-9-15,-13-12-58 0,13 18-49 0,-33-33-183 16,32 35-176-16,-8-5 54 0,-24-30 477 16</inkml:trace>
  <inkml:trace contextRef="#ctx0" brushRef="#br0" timeOffset="28299.5094">11768 6395 1298 0,'0'0'80'0,"0"0"-53"16,0 0 31-16,-30-6 10 0,30 6 0 15,-18 9-12-15,18-9-26 0,-25 15 24 0,25-15-36 16,-31 24 30-16,15-7-16 0,0-2-8 0,0 3 2 16,3-1-11-16,1 0-2 0,12-17-6 15,-15 30-2-15,15-30-5 0,-4 27 1 0,4-27-4 16,6 23 3-16,-6-23-3 0,17 18 3 0,-17-18-3 16,27 11-3-16,-9-9-13 0,-2-4-15 0,9 3-26 15,-8-12-64-15,18 15-41 0,-20-25-116 0,12 11-291 16,4 7 74-16,-15-15 339 0</inkml:trace>
  <inkml:trace contextRef="#ctx0" brushRef="#br0" timeOffset="28693.2933">11914 5693 1208 0,'0'0'76'15,"0"0"-63"-15,0 0 4 0,0 0 17 16,0 0 19-16,20 13 12 0,-2-2-1 0,-18-11-10 15,34 18-12-15,-13-7-11 0,7 6-3 0,-3-2 10 16,5 6-29-16,-2-2 28 0,-1 5-35 0,-1 1 8 16,-2 1 4-16,-1 3-8 0,-2 4 4 0,-5 2-10 15,-2 1 7-15,-3 5-9 0,-5 3 8 0,-3 2-8 16,-7 1 7-16,-3 3-9 0,-7 0 9 16,-1 4 4-16,-6-1-20 0,-3-2 22 15,-2-2-22-15,-1-4 1 0,-1-5-4 0,2-3-22 16,-1-8-11-16,10 4-31 0,-6-15-24 0,18 12-82 15,-15-24-151-15,20-6-188 0,-7 22 31 0,7-22 490 16</inkml:trace>
  <inkml:trace contextRef="#ctx0" brushRef="#br0" timeOffset="30126.0626">12325 5477 951 0,'0'0'123'0,"0"0"-67"0,0 0-13 0,0 0-4 16,0 0 17-16,0-17 8 0,0 17 1 15,0 0-10-15,10-21-14 0,-10 21-10 0,19-15-4 16,-19 15-7-16,31-17 5 0,-11 9-4 15,0-2-1-15,3 3-5 0,-4-2-6 0,2 3-4 16,-1 0-3-16,-1 3-1 0,-1-1 0 0,-18 4-1 16,28-3 0-16,-28 3-1 0,18 3-1 0,-18-3-2 15,0 0 0-15,0 0 4 0,10 25-5 0,-10-25 5 16,-8 28-3-16,-1-10 3 0,-4 2-2 16,-2 1 6-16,-3 0-3 0,-3-1 4 0,2 0-3 15,1-2 13-15,-3-2 0 0,5 1 8 0,-1-5-1 16,17-12-4-16,-25 25-4 0,25-25 2 0,-16 17-4 15,16-17-2-15,0 0-5 0,0 0-3 0,-3 17-3 16,3-17 3-16,0 0-1 0,20 12 1 0,-20-12-2 16,25 6-2-16,-6-3-2 15,-1-5-9-15,5 2-18 0,-1-6-27 0,8 10-52 16,-30-4-114-16,50-19-323 0,-21 17-6 0,-6-6 279 16</inkml:trace>
  <inkml:trace contextRef="#ctx0" brushRef="#br0" timeOffset="31157.3842">14226 5938 1293 0,'0'0'76'0,"0"0"-57"16,0 0-20-16,0 0-3 0,0 0-1 0,0 0 3 16,0 0 5-16,2 30-1 0,-5-8 4 15,-2 1-7-15,0 2 5 0,0 3-7 0,-1 1 6 16,1-1-10-16,-1 0-16 0,4 2-19 0,-6-6-10 16,8 10-55-16,-9-12-9 0,7 11-34 15,-8-10-123-15,10-23-89 0,-13 48 105 0,13-48 257 16</inkml:trace>
  <inkml:trace contextRef="#ctx0" brushRef="#br0" timeOffset="31344.7992">14061 6181 1542 0,'0'0'100'0,"0"0"-44"0,-17-4-14 0,17 4-13 15,0 0-7-15,0 0-10 0,0 0-8 0,0 0-2 16,0 0-2-16,0 0-2 0,0 0 1 0,28 11 0 15,-8-9-1-15,7-2-14 0,2-6-20 0,11 6-33 16,-7-15-55-16,23 19-104 0,-19-10-276 0,11-5-16 16,8 9 215-16</inkml:trace>
  <inkml:trace contextRef="#ctx0" brushRef="#br0" timeOffset="31719.8084">15615 5804 1127 0,'0'-24'294'0,"0"24"-247"0,0 0-34 16,0 0 21-16,0 0 5 0,0 0-1 15,0 0-11-15,0 0-10 0,0 0-5 0,0 0-1 16,0 0 20-16,0 0-32 0,14 32 34 0,-12-8-34 16,-5 4 6-16,1 5 6 0,-2 2-12 0,-1 4 7 15,-1-1-7-15,-1 5 6 0,0 0-10 16,-3 2 10-16,1 0-11 0,0-2 8 0,0 2-12 15,1-5-4-15,3 1-7 0,0-8-47 0,8 3 0 16,-6-15-72-16,16 10-58 0,-13-31-118 0,4 23-173 16,12-5 73-16,-16-18 415 0</inkml:trace>
  <inkml:trace contextRef="#ctx0" brushRef="#br0" timeOffset="31938.5703">15365 5857 1718 0,'0'0'46'0,"-17"-1"-30"15,17 1-13-15,0 0-6 0,0 0-1 16,0 0 3-16,0 0 3 0,24-5 3 0,-7 1-2 16,4-1 0-16,7-2-1 0,5-1 0 0,3-2 0 15,2 0-18-15,4 2 30 0,2 2-46 0,-2-1 15 16,3 8-30-16,-11-8-67 0,14 21-55 15,-25-15-196-15,8 13-164 0,-1 9 57 0,-30-21 426 16</inkml:trace>
  <inkml:trace contextRef="#ctx0" brushRef="#br0" timeOffset="32141.7021">15227 6613 1760 0,'0'0'61'16,"0"0"-63"-16,0 0-6 0,23-3 4 16,-23 3 3-16,40-7 4 0,-12 1-1 15,6-5 1-15,5-3-1 0,8-4 3 0,7-5-5 16,6 0-5-16,0-6-35 0,8 7-37 0,-10-14-72 16,17 23-199-16,-14-11-201 0,-9-1 36 0,5 10 374 15</inkml:trace>
  <inkml:trace contextRef="#ctx0" brushRef="#br0" timeOffset="32579.2219">16223 5561 1539 0,'-20'8'317'0,"20"-8"-326"0,0 0-4 0,0 0 1 15,0 0 2-15,0 0 12 0,0 0 1 0,19-16-1 16,-19 16 2-16,0 0-2 0,26-8 0 0,-26 8-2 16,30-4-1-16,-30 4 2 0,30-2-1 15,-30 2 1-15,29 2 0 0,-29-2 0 0,29 8-1 16,-29-8-1-16,27 10 1 0,-27-10 0 15,26 16 2-15,-26-16-3 0,19 18 4 0,-19-18-3 16,9 23 1-16,-9-23-1 0,-5 32 2 0,-4-14-3 16,-4 2 4-16,-5 2-5 0,-5 2 7 0,-3 1-6 15,-1-1-7-15,-2-1 29 0,1 0-21 16,0 0 31-16,5-3-13 0,4-2-7 0,19-18-1 16,-24 28-9-16,24-28 0 0,-6 20-3 0,6-20 0 15,0 0-2-15,20 19 1 0,-20-19-1 0,35 4-3 16,-8-6-7-16,6-4-10 0,6 0-17 0,-2-9-37 15,17 12-76-15,-23-17-244 0,19 10-182 0,-8 4 50 16,-13-9 447-16</inkml:trace>
  <inkml:trace contextRef="#ctx0" brushRef="#br0" timeOffset="33362.4851">17135 5850 1568 0,'0'0'22'0,"-13"-21"-7"16,13 21 8-16,0 0 8 0,0 0 2 0,0 0-11 15,0 0-9-15,-15 18-11 0,15-18 1 0,-13 35-3 16,4-9 6-16,-1 3-1 0,2 3 8 0,-3 5-7 16,1 0 8-16,-1 4-10 0,1 2 7 0,1 1-4 15,0 2 11-15,-2 0-9 0,2 1 9 16,-1-1-11-16,1-1-7 0,1-4 19 15,1-1-24-15,-1-3 22 0,2-5-11 0,2-3-8 16,3-3 5-16,0-6-4 0,3-3 2 0,-2-17-2 16,7 21 0-16,-7-21-2 0,0 0 1 0,0 0 0 15,23 8 0-15,-23-8 2 0,15-18-2 0,-5 1 4 16,0-7-3-16,2-5 2 0,0-6-7 0,0-3 6 16,-2-3 5-16,-3 0-20 0,-2-1 25 15,-1-3-22-15,-3 1 12 0,-1-3 8 0,0 0-8 16,-2-1 6-16,1-1-11 0,-1 0 11 0,4-1-11 15,1 2 10-15,3 4-8 0,3 4 8 0,4 8-8 16,-1 5-9-16,4 7 28 0,-16 20-27 0,31-28 28 16,-31 28-12-16,31-18-4 0,-14 13 2 0,0 1-2 15,1 4 0-15,-1 1 0 0,3 3-1 16,-2 1 0-16,0 2 0 0,-18-7 0 0,31 19-1 16,-31-19-16-16,23 26 30 0,-15-8-29 0,-3 2 28 15,-1 2-12-15,-4 5-12 0,-4-2 4 0,-3 4-10 16,-4 1 10-16,-1 1-3 0,-4-1 10 15,-2 0-7-15,-3-1 8 0,1 0-4 0,-2-2 6 16,-1-3-3-16,1-2 4 0,-3-3 0 0,3-1 7 16,1-3-1-16,0-1 4 0,3-4-1 15,18-10 2-15,-24 15-5 0,24-15 0 0,0 0-5 16,0 0-6-16,0 0 2 0,0 0-1 0,0 0 3 16,0 0 3-16,22 13 5 0,-3-11 4 0,3 1 0 15,3-2 1-15,3 1-3 0,0 1-4 0,2 0 2 16,-2 2-4-16,0 1-1 0,-2 1-3 0,-1 3-2 15,-1 2 1-15,-3 0-2 0,0 2 3 16,-4-1-4-16,1 1-12 0,-1 1 16 0,-17-15-34 16,31 28 13-16,-31-28-32 0,28 28-27 0,-28-28-48 15,33 21-117-15,-33-21-322 0,26 6-2 16,-5-1 258-16</inkml:trace>
  <inkml:trace contextRef="#ctx0" brushRef="#br0" timeOffset="33999.3763">17784 5406 1697 0,'-19'-9'110'0,"19"9"-97"16,0 0-11-16,0 0-1 0,0 0 11 0,0 0 7 16,23-18 3-16,-23 18-6 0,24-13-5 0,-24 13-6 15,33-12-1-15,-13 6-2 0,0 0 1 0,1 2-1 16,-2 1-1-16,-2 1-1 0,-17 2 1 0,27 2-1 15,-27-2-1-15,22 4 2 0,-22-4-3 0,0 0 4 16,16 14-3-16,-16-14 1 0,0 0 1 0,2 25 0 16,-2-25-1-16,-7 27 1 15,7-27-1-15,-17 34 4 0,4-16-4 0,-2 1 9 16,-2 2-3-16,-1-2 5 0,-2-1-1 0,3 1 3 16,0-3-3-16,3 1 4 0,14-17-4 0,-25 27 0 15,25-27-4-15,-15 19-1 0,15-19-3 0,0 0-1 16,-5 18 1-16,5-18-2 0,0 0 2 0,0 0 2 15,24 20-1-15,-24-20-1 0,32 7-2 0,-10-6 0 16,3-1 0-16,5-2 0 0,6-1 0 16,-2 0 0-16,3-4 0 0,0 1-9 0,-1 2-22 15,-2-5-14-15,3 7-23 0,-10-10-47 0,15 21-148 16,-11-15-349-16,-1 5 39 0,-2 6 243 0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0T00:18:54.220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2029 312 935 0,'0'0'44'0,"0"0"-33"16,0 0-7-16,-20-10-6 0,20 10 0 0,-22 5 2 16,22-5 2-16,-33 15 0 0,11-1 2 0,-5 2 1 15,-3 7-3-15,-4 2 3 0,-3 7 10 16,-4-3 14-16,1 9 20 0,-5 8 15 16,9-4 4-16,-3 2-8 0,11-9 4 0,2-9-39 15,8-4 5-15,18-22-29 0,-24 15-36 0,24-15 36 16,0 0-36-16,0 0 34 0,0 0-2 0,6 20 1 15,-6-20 0-15,20 14 0 0,-20-14 1 0,34 12 0 16,-11-5 6-16,3-3 0 0,3-1 1 0,3 0-1 16,2-2-3-16,1 4-1 0,0 1 2 15,-3 1-3-15,-4 4 2 0,-4 1-2 0,-4 2 0 16,-20-14 0-16,25 32 4 0,-20-12-5 0,-4 4 7 16,-6 3-6-16,-3 0 8 0,-7 4-5 0,-2 0 12 15,-5-1-2-15,1 1 6 0,-4-5-4 16,5-3 2-16,-1-5-11 0,4-2 4 0,17-16 6 15,-23 14-32-15,23-14-24 0,0 0-78 0,0 0-69 16,-5-26-36-16,21 8-71 0,7 2-131 16,-12-18 235-16,28 10 190 0</inkml:trace>
  <inkml:trace contextRef="#ctx0" brushRef="#br0" timeOffset="1">2477 237 1135 0,'-11'-17'58'0,"11"17"-36"0,0 0-3 16,0 0 15-16,0 0 5 0,0 0-3 15,-21 12-17-15,21-12-14 0,-11 27 2 0,3 1 6 16,-2 5 2-16,3 7 3 0,-4 5 1 0,2 4-1 16,-2 7-4-16,2 8 2 0,-3 1-11 0,-1 2-17 15,1 1 9-15,0-9-8 0,1 5 8 16,3-12 9-16,0-4-18 0,2-9 2 0,6 0-26 15,-1-9-7-15,10-3-29 0,-9-27-26 0,18 29-34 16,-18-29-45-16,19 4-92 0,6 0-154 0,-25-4 227 16,29-19 196-16</inkml:trace>
  <inkml:trace contextRef="#ctx0" brushRef="#br0" timeOffset="2">2181 743 1485 0,'-24'8'59'0,"24"-8"-34"16,0 0-17-16,0 0-9 0,0 0 0 0,0 0 1 16,0 0 1-16,0 0 0 0,24 18-1 0,-5-15-2 15,5 0 2-15,3-4 4 0,4-4-2 16,3-2-3-16,2 1-9 0,3-1-26 0,-4 1-26 16,11-4-42-16,-11 4-20 0,15-5-79 0,-13 6-24 15,4 3-92-15,7 3-86 0,-23 6 316 16</inkml:trace>
  <inkml:trace contextRef="#ctx0" brushRef="#br0" timeOffset="3">2904 796 898 0,'0'0'146'0,"-22"-10"-85"16,22 10 2-16,0 0 6 0,-29-8 15 0,29 8-11 15,-23-3-22-15,23 3-14 0,-31 5-11 0,31-5-5 16,-36 15-1-16,18-7 0 0,-6 5 0 0,5 4 8 15,-5-1 1-15,2 7 6 0,-3-1-4 16,2-1 1-16,-2 6-16 0,4-4 6 16,2 0-12-16,4-4 4 0,15-19-5 0,-19 31-4 15,19-31-3-15,-3 19-3 0,3-19-3 0,0 0 5 16,18 21-4-16,-18-21 1 0,30 8 2 0,-10-8-1 16,5-4-2-16,1-2 4 0,4-6-2 0,1-1 0 15,1-3 2-15,-2-2-5 0,3 0 8 0,-5-1-9 16,-2-1 9-16,-5 2-4 0,-1-1 2 15,-20 19-2-15,27-28 0 0,-27 28 0 0,0 0 0 16,17-21 3-16,-17 21 2 0,0 0 1 0,0 0 1 16,0 0-2-16,0 0-2 0,0 0-6 0,0 0-1 15,-17 10-2-15,17-10 2 0,0 0-1 0,-15 25 1 16,15-25 7-16,-11 33-7 0,6-15 12 16,2 0-5-16,0-1-3 0,3-17-4 0,1 29 1 15,-1-29-3-15,10 18 5 0,-10-18-1 16,18 20 5-16,-18-20-7 0,27 13 5 0,-10-12-2 15,3-3-1-15,1-3 5 0,3-2-4 0,0-4 5 16,3 0-7-16,-2-1 4 0,2-1-2 0,-2-2 0 16,0-2-2-16,-3 4 4 0,0 0-4 0,-4 2 3 15,-18 11 2-15,27-17 1 0,-27 17 0 0,0 0 0 16,0 0-3-16,0 0 2 0,0 0-2 16,0 0-1-16,0 0-1 0,0 0 3 0,0 0-2 15,0 0 0-15,3 28 4 0,-8-10-9 0,-2 2 9 16,0 0-4-16,-3 0 5 0,2 1-9 15,0-3 6-15,3 0-1 0,5-18 2 0,-6 27 1 16,6-27 0-16,0 0-4 0,0 20 3 0,0-20-5 16,0 0 2-16,0 0-3 0,0 0 0 0,0 0 8 15,20-2-6-15,-20 2 6 0,0 0 4 16,25-23-2-16,-25 23 3 0,20-33 3 0,-11 15-8 16,2-3 9-16,0 5-5 0,-1-1 5 0,-10 17-3 15,13-28 8-15,-13 28-7 0,9-23 2 0,-9 23-5 16,6-22-3-16,-6 22-6 0,4-18 3 0,-4 18-3 15,0 0-2-15,11-25 0 0,-11 25-6 0,9-23-14 16,-9 23-8-16,17-31-22 0,-1 14-16 16,-2-10-30-16,12 5-28 0,-9-16-81 15,24 7-99-15,-7 9-224 0,-8-5 45 0,16 11 486 16</inkml:trace>
  <inkml:trace contextRef="#ctx0" brushRef="#br0" timeOffset="4">3730 335 680 0,'0'0'58'0,"0"0"-5"16,0 0 3-16,0 0 3 16,0 0-2-16,-20 2-10 0,20-2-16 0,0 0-11 15,0 0 0-15,0 0-4 0,0 0 1 0,-18 17 3 16,18-17 3-16,-4 25 5 0,5-6 6 0,-2 4-6 16,4 7-1-16,-2 2 1 0,4 6-4 0,-3 2-2 15,7 5 3-15,-4 0-12 0,2-3 20 0,-3 5-22 16,2-11-12-16,-3 9 3 0,2-6-24 0,-1-4 22 15,-1 0 5-15,0-4-14 0,-2 0-2 16,0 3-21-16,-4-5-1 0,0 4-9 0,-4-2 0 16,3-1 1-16,-3-5-6 0,3 4-16 0,-4-7-32 15,7 5 13-15,-6-10-25 0,7 2-11 0,0-19-27 16,-2 21-82-16,11-3-61 0,-9-18 257 16</inkml:trace>
  <inkml:trace contextRef="#ctx0" brushRef="#br0" timeOffset="5">3556 776 1271 0,'0'0'232'0,"0"0"-187"0,0 0-34 15,0 0-13-15,0 0 11 0,0 0 14 0,0 0 9 16,24-13 6-16,-24 13-6 0,40-20-5 15,-11 7-48-15,7 0 40 0,1-1-16 0,2-6 7 16,3 0 27-16,-1-1-35 0,1 2-5 0,-3 3-5 16,-1 0-13-16,-5 2-17 0,1 4-29 0,-8-1-34 15,6 9-38-15,-15-4-79 0,14 8-24 0,-31-2-69 16,27 6-134-16,-1 14 271 0,-26-20 174 16</inkml:trace>
  <inkml:trace contextRef="#ctx0" brushRef="#br0" timeOffset="6">4279 685 1109 0,'0'0'272'0,"0"0"-207"0,0 0-46 16,0 0 2-16,0 0 6 0,0 0 24 15,-19 26-16-15,19-26 17 0,-18 32-37 0,7-16-37 16,-2 6 31-16,3 5-29 0,-3 1 32 0,1 2 3 15,0 0-11-15,1-1 2 0,0-2-6 0,3-1 7 16,-1-3-15-16,1 0-2 0,3-1-12 16,5-22-7-16,-1 34-20 0,1-34-17 0,9 17-48 15,-9-17-44-15,22 1-75 0,-22-1-195 0,22-12-15 16,10 6 327-16</inkml:trace>
  <inkml:trace contextRef="#ctx0" brushRef="#br0" timeOffset="7">4276 479 1314 0,'-19'12'89'0,"19"-12"-76"0,-19 11-13 0,19-11 0 16,0 0-3-16,0 0 0 0,0 0-7 0,0 0 2 16,0 0 0-16,21 11 1 0,-21-11 1 0,31 5-1 15,-13-4 0-15,3 1 0 0,0-1-4 16,1 2 1-16,0-1 3 0,-1 1 4 0,1 0 4 15,0 5 2-15,-1 0-2 0,-2 5 1 0,-2 2 3 16,-17-15 0-16,26 34 12 0,-19-15 2 0,2 3 8 16,-6 1 12-16,1-3 18 0,-5 5-16 0,1-1-17 15,-5 4 3-15,1 3-31 0,-4 0 27 16,1 1 5-16,-4-3-6 0,3-1 3 0,-3-2-12 16,4 1 12-16,-1-5-10 0,3-5 6 15,5-17-7-15,-8 26-6 0,8-26-7 0,2 17-5 16,-2-17 2-16,0 0-2 0,0 0 2 0,0 0 2 15,0 0-4-15,18-8 0 0,-18 8 3 0,23-22-1 16,-7 3 5-16,3-7-6 0,2-5 8 0,2-3-6 16,0-2 5-16,0 2-5 0,0-1 2 0,-2 2-11 15,-2 8 15-15,-3-1 3 0,0 8-8 16,-3 1 14-16,-13 17-17 0,19-25 6 0,-19 25-4 16,0 0 1-16,0 0-5 0,0 0-5 15,0 0 5-15,0 0 3 0,13 23 2 0,-13-23 19 16,0 30-31-16,0-30-21 0,-1 39 4 0,-2-16-31 15,6 6 30-15,-3-1 1 0,6-2-10 0,-2-2-5 16,8 0-17-16,-5-5-3 0,11 0-27 0,-18-19-7 16,37 29-35-16,-20-18-26 0,8 1-52 15,6 7-188-15,-31-19 116 0,54 17 283 0</inkml:trace>
  <inkml:trace contextRef="#ctx0" brushRef="#br0" timeOffset="8">5213 694 1017 0,'0'0'254'16,"-29"-12"-158"-16,2 13-17 16,10 2 0-16,-11 0-2 0,6 3-13 0,-4 3-26 15,5 2 25-15,-3-2-34 0,5 8-17 0,1-1 16 16,4 5-47-16,0 0 30 0,4 0 0 0,3-2-5 16,4-1-2-16,3-1-5 0,0-17 4 0,10 25-6 15,-10-25 8-15,22 15-3 0,-22-15 0 0,33 9-3 16,-13-7 1-16,3-3-3 0,1-5 0 15,3-4 3-15,1-4-2 0,-1-1 4 16,-3-1-2-16,1 0 2 0,-3-1-2 0,-2-6 4 0,-2 2-8 16,-1-1 5-16,-17 22-5 0,26-27 12 0,-26 27 1 15,15-21-15-15,-15 21 13 0,5-17-23 16,-5 17 13-16,0 0 7 0,0 0-21 0,0 0-1 16,-14 24 14-16,4-7-29 0,-3 12 13 0,-3 9 9 15,-2 9-15-15,-2 6 21 0,-1 4-1 16,2 8-13-16,-4 5 14 0,2 5-2 0,-2 0-6 15,0 0 16-15,1-5-17 0,3-7 10 0,3-5 16 16,2-9-10-16,5-3 10 0,1-8-7 0,5-3 6 16,-2-4-2-16,4-11 4 0,1-20-5 0,-2 24 8 15,2-24 0-15,0 0 2 0,0 0-5 0,0 0-4 16,0 0-4-16,0-30-2 0,-1 4 7 0,1-8-8 16,1-6 5-16,2-3-9 15,2 1 9-15,1 2-11 0,-1-1 8 0,2 0-8 16,1 1 7-16,1-2-5 0,2-2 7 0,1 2 13 15,5-3-27-15,0 3 23 0,5 2-39 0,-4 0-7 16,3 7-13-16,-5-1-32 0,4 7-26 0,-12-6-72 16,20 6-196-16,-8 6-175 0,-3 0 67 0,15 13 479 15</inkml:trace>
  <inkml:trace contextRef="#ctx0" brushRef="#br0" timeOffset="9">6018 685 1127 0,'0'0'115'0,"0"0"-41"0,0 0-12 15,-2-17 2-15,2 17 4 16,0 0 0-16,0 0-15 0,0 0-16 0,0 0-13 15,0 0-10-15,0 0-5 0,0 0-3 0,0 0-1 16,0 0-3-16,0 0-4 0,0 0 3 0,0 31 23 16,0-31-25-16,-9 35-12 0,3-12 13 0,-1 2-29 15,-1 6 37-15,1-3 5 0,0-1-9 0,2-5 5 16,2 0-10-16,1-2 5 0,2-20-3 0,2 29 0 16,-2-29-3-16,9 17 0 15,-9-17-3-15,0 0 4 0,26 14-1 0,-26-14 1 0,25-2 1 16,-25 2 0-16,31-10 3 0,-14-1 1 0,1-3 5 15,3-3-8-15,-2 1 6 0,1-5-10 0,-3 0 6 16,0 1-2-16,-3-1 2 0,-14 21-5 16,25-32 5-16,-25 32-4 0,15-20 3 0,-15 20-3 15,0 0 4-15,0 0-4 0,0 0 3 16,0 0 3-16,0 0-10 0,0 0 1 0,0 0-4 16,0 0-2-16,0 0 6 0,0 0 7 0,14 26-4 15,-12-6 9-15,2-2-9 0,-2 4 4 0,1-1-3 16,2-1 2-16,-2-2-3 0,2 1 4 0,-5-19-5 15,11 27 9-15,-11-27-7 0,13 17 2 0,-13-17-3 16,0 0 3-16,22 15-1 0,-22-15 7 0,0 0 2 16,23-5-3-16,-23 5 9 0,22-15-1 15,-22 15 3-15,26-27-3 0,-13 6 5 16,1-4-10-16,-1-7 3 0,0-2-4 0,0 1-6 16,-2-6-10-16,-3 7-19 0,-1-1 33 0,-1 4-4 15,-2 2 12-15,-2-1 12 0,0 4-30 0,-1 5-11 16,-1 0-6-16,0 19-14 0,0-20-13 0,0 20-4 15,0 0-7-15,0 0-36 0,0 0-69 0,0 0-68 16,0 0-98-16,0 0-140 0,27 18 54 16,-29 6 415-16</inkml:trace>
  <inkml:trace contextRef="#ctx0" brushRef="#br0" timeOffset="10">6851 631 1059 0,'0'0'297'16,"-12"18"-198"-16,12-18-26 0,0 0-26 0,-3 20-11 16,3-20-2-16,-10 26 10 0,10-26-24 0,-14 37-20 15,7-18 11-15,0 2-34 0,1 3 30 0,1 0 5 16,-1-1-10-16,2 0 6 0,1-3-11 0,3-20 4 16,-3 31-5-16,3-31-6 0,0 0-11 0,7 19-20 15,-7-19-38-15,0 0-41 0,25-1-81 16,-25 1-99-16,3-24-208 0,20 14 69 0,-15-11 439 15</inkml:trace>
  <inkml:trace contextRef="#ctx0" brushRef="#br0" timeOffset="11">6901 270 1357 0,'-20'8'260'15,"20"-8"-216"-15,-32 6-15 0,32-6-1 0,-17 4-4 16,17-4-10-16,0 0-18 0,0 0-32 0,0 0-13 15,0 0-20-15,0 0-17 0,22 1-38 0,2-2-92 16,-24 1-162-16,32-5-128 0,3 10 219 0</inkml:trace>
  <inkml:trace contextRef="#ctx0" brushRef="#br0" timeOffset="12">7270 311 1117 0,'-21'11'186'15,"15"9"-115"-15,-6 0 0 0,7 3 4 0,-6-2 4 16,6 6-25-16,-5 0-21 0,3 5-9 0,-1 3-5 16,3 5-2-16,0 3-8 0,2 4 20 15,0-6-24-15,0-2-17 0,2-2 12 0,0-3-33 16,2 5 25-16,-1-3 10 0,0-6-17 16,0-2 1-16,1-4-21 0,-2-3-13 0,6-2-28 0,-5-19-28 15,6 25-83-15,-6-25-161 0,0 0-154 16,4 25 94-16,-4-25 408 0</inkml:trace>
  <inkml:trace contextRef="#ctx0" brushRef="#br0" timeOffset="13">7165 660 1429 0,'-38'-6'178'0,"38"6"-107"0,-17 6-25 0,17-6-10 15,0 0-7-15,0 0-14 0,0 0-13 0,0 0-8 16,0 0-5-16,0 0 1 0,0 0 3 15,22 16 0-15,-3-15-9 0,0-2-11 0,9-5-12 16,-2-7-27-16,10-3-12 0,-4-5-8 16,10 4-9-16,-8-9-10 0,10-4-35 0,-10 4-49 15,7-4-23-15,-7 7-49 0,-6 4-24 0,15 3 120 16,-22-3 165-16</inkml:trace>
  <inkml:trace contextRef="#ctx0" brushRef="#br0" timeOffset="14">7770 181 729 0,'7'-18'204'0,"-7"18"-33"0,0 0-38 0,-22-6-20 15,22 6-27-15,0 0-27 0,-21 9-16 0,21-9-9 16,-22 23 3-16,8-3 4 0,3 6 0 0,-6 5-1 16,2 8-8-16,-3 7-2 0,2 5-5 0,-3 2-5 15,2 10-3-15,-3-1-7 0,4 0 24 0,1-5-34 16,4-7-5-16,3-8 7 0,2-1-34 16,4-3 34-16,-1-7 2 0,2-6-9 15,4-5 7-15,-3-20-3 0,7 26 3 0,-7-26-2 16,0 0-1-16,23 18 0 0,-23-18 0 0,21-4 4 15,-21 4 4-15,29-22 1 0,-10 3 1 0,1-4 7 16,1-3-7-16,-2 0 6 0,-1-1-7 0,-3 0 5 16,-1 4-7-16,-3-1-25 0,0 7 23 0,-11 17-30 15,15-19 26-15,-15 19 34 0,0 0 2 16,0 0 0-16,0 0-40 0,0 0-8 0,0 0-29 16,5 28 18-16,-5-3 11 0,1 4-18 0,-1-1-10 15,2 3-20-15,-2-4-19 0,13 2-52 16,-13-8-52-16,23 6-104 0,-9 0-261 0,2-4 55 15,17 6 413-15</inkml:trace>
  <inkml:trace contextRef="#ctx0" brushRef="#br0" timeOffset="15">8935 537 877 0,'0'0'62'0,"-27"-2"-3"0,9 2 11 0,18 0 20 16,-38 8 4-16,20 4-19 0,-9 1-19 0,6 6-13 15,-7-1 2-15,8 0 0 0,-6 2-4 16,8-1-4-16,-3-1-9 0,8-1-8 0,13-17-12 16,-18 20 21-16,18-20-33 0,0 0-18 0,-10 18 16 15,10-18-40-15,0 0 44 0,16 22-1 0,-16-22 2 16,25 7-1-16,-8-3-3 0,3-5 5 0,3 0 0 0,0 2 2 16,1 0 1-16,0 0-1 0,1 0 0 0,-2-1-3 15,-1 2 2-15,-3 0 1 16,-19-2-3-16,28 10 4 0,-28-10 2 0,0 0 7 15,14 23 0-15,-14-23 2 0,-3 20 1 0,3-20 0 16,-11 29-3-16,-1-12 3 0,-3 1-9 0,-2-2-1 16,-1 1-4-16,1-1 4 0,0-4-3 0,17-12 0 15,-24 19-11-15,24-19-15 0,0 0-30 0,0 0-24 16,0 0-33-16,0 0-29 0,0 0-22 0,0 0-30 16,33-22-87-16,3 15-141 0,-16-10 168 15,25 9 252-15</inkml:trace>
  <inkml:trace contextRef="#ctx0" brushRef="#br0" timeOffset="16">9257 670 1078 0,'-28'-15'200'0,"28"15"-138"0,-18 13-14 0,18-13 5 16,0 0 23-16,-23 8-18 0,23-8-4 0,0 0-19 16,-19 15-12-16,19-15-6 0,-13 18 24 15,13-18-17-15,-13 21-29 0,13-21 14 0,-17 34-40 16,6-11 28-16,6 3 22 0,-1-3-4 0,2-2 1 15,2-1-7-15,2-2 1 0,0-18-9 0,3 28 6 16,-3-28-5-16,10 18-2 0,-10-18 2 0,17 13-1 16,-17-13-1-16,23 5 5 0,-23-5-2 15,29-7-3-15,-10 0 11 0,1-6 0 0,2-2 5 16,2-3-2-16,1-4-6 0,-1-1-11 0,-1-3 3 16,-2 0-4-16,-2-1 8 0,-2 5-6 0,-5 3-19 15,1 2 46-15,-13 17-12 0,15-23 13 0,-15 23 7 16,11-20-33-16,-11 20-1 0,0 0 2 0,0-17 1 15,0 17-1-15,0 0 1 16,0 0 0-16,0 0-5 0,0 0-4 0,0 0-2 16,-8 23 2-16,8-23 6 0,-5 26 32 0,0-9-39 15,0 7-19-15,0-1 10 0,-1 8-40 0,4 1 36 16,-1-3 4-16,5-1-20 0,-4-6-4 0,9 0-17 16,-7-22-16-16,14 31-23 0,-14-31-19 0,24 22-40 15,-24-22-35-15,35 8-38 0,-17-4-80 0,-18-4-82 16,50 5 267-16</inkml:trace>
  <inkml:trace contextRef="#ctx0" brushRef="#br0" timeOffset="17">9825 635 870 0,'0'0'226'0,"-25"2"-136"0,25-2-26 0,0 0 6 15,-19 27 3-15,19-27-8 0,-18 35 8 16,8-16-42-16,3 4-25 0,-4 6 12 0,5-2-34 15,-5 9 35-15,6-1 7 0,-1-2-7 0,2 0 3 16,-1-4-8-16,4-2 7 0,-1-2-11 0,2-1 4 16,0-2-6-16,1-3 10 0,-1-19-7 0,5 27 2 15,-5-27-7-15,0 0-5 0,0 0-1 0,0 0 4 16,0 0-1-16,0 0 4 0,0 0 0 16,0 0-3-16,17-15 7 0,-12-3-8 15,2-6 4-15,1-4-8 0,1-1 5 0,2-3-10 16,-3 1 8-16,3-2-8 0,-2-1 7 0,-2-1-6 15,2 0 11-15,-4 3 17 0,3 1-11 0,-1 1 12 16,-1 0-15-16,4-1-14 0,0 2 6 0,-2 1 4 16,2 7-2-16,-10 21 0 0,17-25-9 0,-17 25 0 15,0 0-4-15,21-5 9 0,-21 5 4 16,17 4 0-16,-17-4-4 0,18 19-2 0,-18-19-1 16,20 24-1-16,-20-24 10 0,20 28-5 0,-9-11 0 15,0 2-4-15,-1-1-3 0,-2-1-1 0,0 1 4 16,-8-18 24-16,6 29-37 0,-6-29-12 0,-4 32 11 15,-3-10-30-15,-3-1 51 0,-3 2 3 16,-4-2-6-16,0 2 8 0,-4-4-9 0,0 2 9 16,1-4-7-16,-2-2 0 0,1 1-3 15,2-3 1-15,0 1-1 0,2-3 0 0,17-11 2 16,-32 21 4-16,32-21-6 0,-26 17 8 0,26-17-12 16,-18 22 7-16,18-22-4 0,-16 32 5 0,9-14-1 15,-2 2 1-15,2 4-2 0,0 6-27 0,-2 1 30 16,-1 5-27-16,-1 2 24 0,0 2 5 0,-3 4-11 15,-3 1 8-15,-1 4-17 0,-4-5 3 16,3 3-31-16,-4-7-10 0,12 6-38 0,-11-17-42 16,24 14-97-16,-16-20-163 0,14-23-99 0,9 38 230 15</inkml:trace>
  <inkml:trace contextRef="#ctx0" brushRef="#br0" timeOffset="18">10291 643 1761 0,'-21'3'56'0,"21"-3"-47"16,0 0 8-16,-21 22 2 0,21-22 1 0,-13 27-4 16,13-27-4-16,-14 29-34 0,8-10 16 15,2 4-10-15,-1 9 2 0,1 2 29 16,-1 1-17-16,2-3 9 0,-4 0-5 0,3 0 0 15,-4-1-1-15,1 1 5 0,0-3-9 0,-1-2 10 16,2-2-6-16,1-4 3 0,5-21-3 0,-7 27 1 16,7-27-1-16,0 0 1 0,0 0 3 0,0 0 0 15,0 0-2-15,0 0-2 0,0 0-2 0,0 0-4 16,3-17 2-16,1-2-2 0,3-6 1 16,1-6-7-16,4 1 9 0,-2 0-9 0,2-2 11 15,-1 2-8-15,0-3 6 0,1-1-9 0,0-1 7 16,0-2-8-16,3 5-13 0,-2 3 44 15,2 4-9-15,0 4 17 0,-1 1 5 0,1 2-33 16,-15 18-3-16,23-21 1 0,-23 21 1 0,21-7-2 16,-21 7 3-16,19-3-2 0,-19 3 2 0,19 10 3 15,-19-10-2-15,19 22-1 0,-19-22 5 16,18 28-4-16,-10-11 3 0,-8-17 25 0,14 27-44 16,-9-8-16-16,0 1 4 0,-4 8-34 0,-1 1 42 15,-3-2 11-15,-1-1-4 0,-5 0 8 0,-2-3-3 16,-2 0 10-16,-4-4-3 0,-2 0 6 0,0 1-4 15,-2-3 3-15,-2-1 0 0,1-1 5 0,0-2 4 16,3-1 2-16,1-3-1 0,18-9 3 16,-32 12-11-16,32-12-1 0,-25 6-2 15,25-6 0-15,-21 2-6 0,21-2 3 0,0 0-3 16,-20 5-2-16,20-5 6 0,0 0-1 0,-18 23-4 16,18-23 7-16,-19 35-1 0,7-9-30 0,-3 4 30 15,0 5-29-15,0 4 25 0,-2 5 8 0,-4 6-10 16,0 2 12-16,-1-4-12 0,4-3 11 0,5-5-19 15,4-7-15-15,10 3-28 0,-2-14-25 16,17 8-58-16,-16-30-109 0,30 15-121 0,-3-9-160 16,-4-23 215-16,23 15 313 0</inkml:trace>
  <inkml:trace contextRef="#ctx0" brushRef="#br0" timeOffset="19">10897 221 1621 0,'-21'17'59'0,"1"13"-35"0,-2 7 10 0,0 4 9 16,-3 8-5-16,2 2-4 0,-5 10-13 0,7 4-2 16,3-1-9-16,4 0 26 0,5-6-41 15,3-3-13-15,3-7 2 0,0-2-56 0,6-4 12 16,-4-8-15-16,11 2-87 0,-13-16-77 0,21 4-171 15,-4 4-139-15,-14-28 217 0,33 42 332 16</inkml:trace>
  <inkml:trace contextRef="#ctx0" brushRef="#br0" timeOffset="20">11059 728 1332 0,'-14'21'243'15,"1"-2"-189"-15,-5 5 4 0,6 4 11 0,-5-6-10 16,6 1-13-16,-2-3-16 0,4 2-10 0,2-4-12 16,3-1 1-16,4-17-8 0,1 24-1 0,-1-24-2 15,13 17 2-15,-13-17-5 16,21 11 8-16,-21-11-5 0,32-1-1 0,-11-3 1 16,2-5-2-16,2-2 2 0,3-3-1 0,3-3 7 15,-2 1-8-15,1-3 6 0,-3-1-5 0,0-1 2 16,-4-2-4-16,-1 0 4 0,-3-1-8 0,-2-2 8 15,0 4 14-15,-1 2-11 0,-1 3 12 0,-15 17-16 16,18-19-7-16,-18 19 10 0,0 0 1 16,0 0 0-16,0 0-2 0,0 0-22 0,-11 27 40 15,0-8-34-15,-1 8-11 0,-1 7 25 0,-1 7-45 16,-2 3 42-16,-3 4-4 0,0 5-26 0,-7 5 17 16,0 6-12-16,-3 2-4 0,0 3 33 0,1 3-24 15,-1 0 8-15,1 0 9 0,4-1-24 16,-2-9 14-16,8-3-7 0,1-9 21 0,2-9 2 15,4-7 16-15,2-12 0 0,1 1 15 16,8-23 4-16,-16 25 5 0,16-25-1 0,0 0-6 16,-18 0-14-16,18 0-10 0,-7-22-4 0,7 22-8 15,-4-40 9-15,4 13-8 0,3-8 5 0,0-2-4 16,3-2 6-16,2-2-7 0,1 1 9 0,1-2-10 16,4-3 8-16,0-5-10 0,4 0 13 0,2-4-12 15,2 4 13-15,1 0 19 0,0 3-26 0,1 1 14 16,3 4-68-16,-8-6-72 0,17 12-160 15,-19 7-293-15,2-2 15 0,15 10 361 16</inkml:trace>
  <inkml:trace contextRef="#ctx0" brushRef="#br0" timeOffset="21">12161 756 923 0,'7'-19'211'15,"-7"19"-120"-15,8-22-17 0,-8 22-8 0,14-26 24 16,-14 26-15-16,15-20-19 0,-15 20-20 0,0 0-8 15,0 0-2-15,0 0 2 0,18-15-1 0,-18 15 2 16,0 0-8-16,0 0-9 0,0 0 2 16,-2 20-4-16,2-20 6 0,0 25 5 0,0-25 24 15,-4 38-42-15,1-14-13 0,-1 2 7 0,1 8-36 16,0-2 48-16,0 1 5 0,1 1-7 0,0-1 7 16,1 0-12-16,4-2 7 0,-1-3-9 0,4-3 2 15,1-2-3-15,2-3 1 0,1-3-4 0,-10-17 5 16,20 20-7-16,-20-20 7 0,22 7-2 0,-22-7 1 15,22-6 3-15,-22 6 0 16,25-23 4-16,-12 3-7 0,0-9 6 0,3-3-8 16,-3-2 4-16,0 1-6 0,-2-4 9 0,-2 0-13 15,1-1 11-15,-3 0-15 0,1 4 3 0,-1 1 13 16,-1 5-17-16,-1 0 10 0,1 1-21 0,-4-1-19 16,6 0-5-16,-6 10-5 0,-2 18-5 0,12-27-15 15,-12 27-15-15,0 0-45 0,34-17-45 0,-34 17-52 16,30 6-51-16,-5 17-129 0,-16 3 151 15,25-1 259-15</inkml:trace>
  <inkml:trace contextRef="#ctx0" brushRef="#br0" timeOffset="22">12880 710 1122 0,'0'0'204'0,"-27"18"-111"16,27-18 2-16,-32 7 5 0,32-7-60 0,-28 16 32 15,28-16-70-15,-26 31 38 0,12-12-2 0,-3 1-10 16,4 2 3-16,-4 0-4 0,2 4 1 0,2-2-11 16,3 1 3-16,3-2-12 0,2-2 3 0,4-4-3 15,2 4-3-15,-1-21-1 0,12 31-1 0,-12-31 0 16,22 28 3-16,-22-28-6 0,30 20 3 16,-13-16-1-16,3-1-2 0,-1-4-2 0,1-4 0 15,-1-4 2-15,2-2-2 0,-2-4 6 16,1-5-5-16,-2 1 0 0,-1-4-1 0,-4 1 6 15,1-2-9-15,-4-1 9 0,-2-1-10 0,1 0 3 16,-6-2-11-16,1 1 0 0,-4-1-9 0,0 5-4 16,-4 4 17-16,3 2-14 0,1 17 6 0,-10-20-12 15,10 20-8-15,0 0 0 0,-19-11-4 16,19 11-34-16,0 0 7 0,0 0-67 0,-20 15-5 16,20-15-66-16,5 17-61 0,-5-17-20 0,28 27-136 15,-28-27 314-15,36 27 110 0</inkml:trace>
  <inkml:trace contextRef="#ctx0" brushRef="#br0" timeOffset="23">13607 295 1447 0,'-19'-7'117'0,"19"7"-84"15,-22-5 21-15,22 5 14 0,-21 5-8 0,21-5-9 16,-20 18-26-16,20-18-9 0,-21 37 8 0,10-6-5 15,-2 1 1-15,3 8-4 0,-3 4-4 16,2 4-4-16,0 4 0 0,3 4 23 0,-1-5-23 16,3-2-32-16,2-4-5 0,-1-4-42 15,7-2 8-15,-1-7 4 0,10-1-31 0,-7-12-22 16,17 3-77-16,-21-22-94 0,19 19-246 0,5-4 27 16,-24-15 437-16</inkml:trace>
  <inkml:trace contextRef="#ctx0" brushRef="#br0" timeOffset="24">13969 200 1273 0,'0'0'166'16,"-20"8"-80"-16,20-8-16 0,-25 17-10 0,6 6-10 16,4 6-7-16,-5 11-14 15,3 5-3-15,-3-1-3 0,3 7-11 0,-2 5 2 16,0 5-5-16,4 4-11 0,1-3 35 0,2-5-44 15,4-8-10-15,1-2 0 0,4-4-50 0,5-4 30 16,-3-5-18-16,11-4-39 0,-9-11 0 0,14 7-62 16,-15-26-107-16,8 24-118 0,5-5-102 0,-13-19 315 15</inkml:trace>
  <inkml:trace contextRef="#ctx0" brushRef="#br0" timeOffset="25">13669 597 1647 0,'-22'16'98'16,"22"-16"-59"-16,-18 17-3 15,18-17-5-15,0 0-6 0,-3 21-15 0,3-21-8 16,0 0 2-16,21 24 0 0,-21-24 1 0,35 23-2 16,-9-16-5-16,4-2-8 0,2-4-19 15,9-2-15-15,-2-3-17 0,11-3-12 0,-6 1-25 16,12-1-38-16,-12-3-74 0,11 3-62 0,-11-2-9 15,-1 3-119-15,15 10 113 0,-25-2 287 0</inkml:trace>
  <inkml:trace contextRef="#ctx0" brushRef="#br0" timeOffset="26">14413 566 1254 0,'-24'2'234'0,"24"-2"-139"0,-29 5-17 0,29-5 0 16,-36 10-11-16,19 0-24 0,-6-2-5 0,1 9-14 15,-3 1 5-15,2 4 4 0,-5 3-6 0,1-4 20 16,-2 3-47-16,2 4 0 0,-1 1 0 0,4 5-3 15,1-2 6-15,2-1-3 0,2-5 0 16,4 1 0-16,4-8 0 0,5-1 0 16,6-18 0-16,0 26 0 0,0-26 0 0,12 19 0 15,-12-19 0-15,24 10 0 0,-4-11 0 0,1-6 0 16,4 0 0-16,2-5 0 0,3-4 0 0,1-4 0 16,-1-3 0-16,-1-4 0 0,-2-1 0 0,-3 4 0 0,-2-5 0 15,-2-1 0-15,-4 1 0 0,-3 2-1 16,-3 8-12-16,-10 19 27 0,14-21-14 15,-14 21 0-15,0 0 0 0,0 0 0 0,0 0 0 16,0 0 0-16,0 0 0 0,0 0 0 0,0 0 0 16,-7 19 0-16,7-19 0 0,-13 32-5 0,5-11-29 15,1 3-47-15,6 1 40 0,-3-6-7 0,9 4-13 16,-4-4-4-16,10 1-18 0,-11-20-14 0,23 29-28 16,-23-29-35-16,34 16-68 0,-34-16-65 15,26 11-161-15,9 1 183 0,-35-12 271 0</inkml:trace>
  <inkml:trace contextRef="#ctx0" brushRef="#br0" timeOffset="27">14765 618 1294 0,'0'0'207'0,"-17"-12"-128"0,17 12-3 16,-32-4 13-16,32 4-14 0,-38 10-15 0,18-2-13 15,-7 5-9-15,3 2-4 0,-3 6-4 0,4-1-12 16,0 5-18-16,3-2 0 0,1-1 0 0,4 5 0 15,3-3-8-15,3 4 16 0,2-4-8 0,5-2 0 16,2-1 0-16,0-21 0 0,9 29 0 0,-9-29 0 16,20 21 0-16,-20-21 0 0,28 15 0 15,-10-14 0-15,3-1 0 0,2-4 0 0,2-5 0 16,0-2 0-16,0-4 0 0,-3-4 0 0,-1-3 0 16,0-2 0-16,-3-1 0 0,-1-2 0 0,-3-2 0 15,2 4 0-15,-4 5 0 0,-1-1 0 0,-11 21 0 16,16-35 0-16,-11 16 0 0,-5 19 0 15,4-21 0-15,-4 21 0 0,0 0 0 0,0 0 0 16,0 0 0-16,-9 17 0 0,3 1 0 16,-5 3 0-16,-3 8 0 0,-5 8 0 0,0 0 0 15,1 13 0-15,-2-3 0 0,2 3 0 0,-4 2 0 16,3 1 0-16,-3 0 0 0,1-1 0 16,3-6 0-16,-1-3-18 0,4-5 17 0,1-2 4 15,3-3-4-15,-1-4 5 0,2-6-6 0,2-3 5 16,-1-3-2-16,9-17 3 0,-12 21 0 0,12-21-1 15,0 0-3-15,0 0 0 16,-19 1 0-16,19-1 0 0,0 0 0 0,-16-24 0 16,16 24 0-16,-10-34 0 0,9 14 0 0,0-3-5 15,3-2-7-15,1-5-11 0,3 0 0 0,1-4 8 16,5-2-40-16,-4-7-4 0,12 6-59 0,-10-9-39 16,20 12-66-16,-17-3-114 0,5 9-200 0,13 12 55 15,-18-4 482-15</inkml:trace>
  <inkml:trace contextRef="#ctx0" brushRef="#br0" timeOffset="28">14959 758 1568 0,'-28'-1'101'0,"28"1"-57"0,0 0 5 0,0 0 4 16,0 0-11-16,0 0-13 0,0 0-14 0,0 0-4 15,0 0 6-15,17 10 1 0,-17-10 0 0,36-4 0 16,-14 3-8-16,4-3-4 0,3-1 3 0,2 1-8 16,3-4-13-16,-2 1 38 0,-1 2-12 0,1-3-4 15,-5-3-10-15,-3 0 0 0,-5-3 0 0,-19 14 0 16,25-22 0-16,-25 22 0 16,9-26 0-16,-9 26 0 0,-3-32-11 0,-5 14-7 15,8 18-3-15,-28-32 2 0,9 24 3 0,-7 0 6 16,-2 6 12-16,-3 8 8 0,-1 5 1 0,-1 6 15 15,-2 8-1-15,0 3-4 0,-3 3-21 0,0 1 0 16,4-4 0-16,8 4 0 0,3-3 0 0,9 8 0 16,4-6 0-16,7-4 0 0,6-4 0 15,5-5 0-15,5 0 0 0,7-5 0 0,6-3 0 16,10-6 0-16,9-4 0 0,7-5-9 0,15 0-51 16,-3-8-59-16,20 5-155 0,-17-1-375 0,7-2 20 15,4 10 323-15</inkml:trace>
  <inkml:trace contextRef="#ctx0" brushRef="#br0" timeOffset="29">15751 850 1881 0,'-34'-3'60'0,"10"-10"-62"0,5 3-14 16,2-4-20-16,17 14-37 0,-25-34-66 0,27 8-201 15,-2 26-263-15,-2-24 69 0,2 24 337 0</inkml:trace>
  <inkml:trace contextRef="#ctx0" brushRef="#br0" timeOffset="30">1223 2119 491 0,'0'0'80'0,"-7"-17"-17"0,7 17-7 15,0 0-4-15,0 0 9 0,-4-17-4 0,4 17 1 16,0 0-8-16,-2-18-6 0,2 18-8 0,0 0-2 16,0 0-4-16,2-21 3 0,-2 21-2 0,0 0 0 15,0 0-5-15,0 0-3 0,0 0-5 0,0 0-4 16,0 0-3-16,0 0-11 0,0 0-4 0,0 0-1 15,0 0 5-15,8 21 11 0,-1 1 8 0,-1-2-1 16,4 10 9-16,-3 4-13 0,3 6 6 16,-1 6-13-16,2 6 4 0,1 4-15 0,1 3 11 15,-1 1-13-15,0 1 14 0,-1 2 4 16,1 0-22-16,0-3 22 0,-1-1-23 0,0-5 5 16,1-5 12-16,3-5-11 0,-1-7 8 0,2-8-7 15,3-5 7-15,0-7-4 0,0-5 2 0,2-5 0 16,-1-4 5-16,-2-8 14 0,2 0 11 0,-20 5 14 15,37-33-4-15,-20 2-3 0,5-6-19 16,0-11-2-16,1-7-16 0,0-7 9 0,3-2-15 16,-2-1-7-16,0 0 23 0,-2 1-23 0,-2 3 23 15,-3 1-2-15,-3 0-15 0,-2 2 15 0,-1-1-15 16,0 3 12-16,-1 3-15 0,1 4-5 0,-4-1-23 16,7 16-29-16,-12-6-37 0,-2 40-51 0,11-35-65 15,-11 35-278-15,21-1 22 16,-21 1 394-16</inkml:trace>
  <inkml:trace contextRef="#ctx0" brushRef="#br0" timeOffset="31">2284 2763 1183 0,'-22'-23'218'0,"22"23"-139"0,-23 3-18 0,23-3 0 15,-27 7-3-15,27-7-8 0,-31 15-16 0,31-15-9 16,-34 24-7-16,34-24-1 0,-32 28-4 0,32-28-1 16,-25 29-6-16,25-29 1 0,-14 29-6 15,14-29 2-15,-4 24-6 0,4-24 3 0,7 19-4 16,-7-19 1-16,19 17 0 0,-19-17 2 0,30 10-2 16,-12-8 2-16,4-2 1 0,1-2-1 0,2-2 3 15,0-1-2-15,-2 2 2 0,0-1-2 0,-3 2 2 16,-3 0-2-16,-17 2 1 0,19 3 1 15,-19-3-1-15,0 0 0 0,0 0-2 0,4 18 3 16,-4-18-2-16,-6 24 3 0,6-24-3 16,-18 33 2-16,5-16-2 0,0 0 2 0,13-17-6 15,-28 30 0-15,28-30-7 0,-22 23-5 0,22-23-15 16,0 0-17-16,-10 22-47 0,10-22-53 0,0 0-84 16,0 0-222-16,0 0-52 0,17-16 210 0</inkml:trace>
  <inkml:trace contextRef="#ctx0" brushRef="#br0" timeOffset="32">2541 1818 1083 0,'0'0'272'0,"0"0"-216"0,14-17-39 16,-14 17-10-16,0 0 5 0,0 0 7 0,0 0 1 15,0 0-3-15,22-15-5 0,-22 15-4 0,22-7-3 16,-22 7-1-16,32-10-1 0,-11 4-1 0,0 1-1 16,1 2 0-16,0-1 0 0,-2 2 0 15,1-1-2-15,-3 2 3 0,-18 1-1 0,28-1-1 16,-28 1 2-16,18 5-2 16,-18-5 3-16,0 0 8 0,0 0 8 0,0 0 6 15,2 28 2-15,-2-28-7 0,-19 30-4 0,4-10-5 16,-4 1 8-16,-5 1-3 0,2 1 8 0,-2-2-4 15,3 1-6-15,2-1 28 0,3-2-36 0,16-19 28 16,-22 33-29-16,22-33-5 0,-7 25 0 16,7-25-4-16,3 18 1 0,-3-18 0 0,0 0 1 15,29 20-1-15,-29-20 1 0,37 4 0 0,-12-4-1 16,7-3-8-16,2-4-14 0,6 2-21 0,-4-15-36 16,12 20-67-16,-20-25-174 0,11 12-259 0,0 12 60 15,-16-19 428-15</inkml:trace>
  <inkml:trace contextRef="#ctx0" brushRef="#br0" timeOffset="33">3902 2332 1184 0,'0'0'176'0,"0"0"-167"16,0 0-17-16,21-16 14 0,2 5 1 15,5-6 4-15,5 1-1 0,3-3 0 0,4 2-7 16,2 1 1-16,0 2-5 0,0 1 3 16,-3-1-14-16,-3 8-26 0,-7-3-36 0,4 11-50 15,-15-9-47-15,8 9-127 0,-2 10-127 0,-24-12 155 16,21 17 270-16</inkml:trace>
  <inkml:trace contextRef="#ctx0" brushRef="#br0" timeOffset="34">3938 2569 1474 0,'-26'13'196'16,"26"-13"-174"-16,0 0-21 0,0 0-8 15,0 0-2-15,0 0 4 0,18 4 2 0,-18-4 2 16,36-4 2-16,-7-2 0 0,7-5-2 0,10-3-6 16,4-6-21-16,10 3-34 0,-5-13-76 0,20 20-148 15,-3-9-269-15,-8-5 51 0,8 17 416 0</inkml:trace>
  <inkml:trace contextRef="#ctx0" brushRef="#br0" timeOffset="35">6158 1532 560 0,'0'0'48'0,"-22"-11"-12"0,22 11 12 0,0 0 27 16,-29 4 19-16,29-4-12 0,-23 6-18 0,23-6-26 15,-26 12-21-15,26-12-4 0,-29 22-9 16,29-22 0-16,-35 35 0 0,16-13 10 0,-6 8 7 15,3 7 18-15,-6 2 1 0,4 12 15 16,-5-4-15-16,5 10 9 0,-3 5 7 0,2 5-35 16,2-1 19-16,4 0-33 0,6-7-8 0,6 0 10 15,9-1-16-15,4-4 10 0,6 2-27 0,2-6-3 16,11 6-26-16,-7-10-39 0,16 10-33 0,-8-15-64 16,13 4-111-16,7 3-127 0,-13-24 192 15,21 18 235-15</inkml:trace>
  <inkml:trace contextRef="#ctx0" brushRef="#br0" timeOffset="36">6538 1853 835 0,'0'0'117'15,"0"0"-36"-15,1-18-23 0,-1 18 11 0,0 0 2 16,0 0-1-16,0 0-19 0,0 0-14 16,0 0-14-16,0 0-8 0,-4 23-6 0,4-23 4 15,-5 32 1-15,3-5 10 0,-3 1 26 0,3 12-34 16,-4 1 27-16,3 6-35 0,-1 1-3 0,3-1 10 16,0 1-14-16,2 1 11 0,0-2-12 0,3-2 9 15,0-4-11-15,2-6 8 0,2-5-8 16,2-3 7-16,1-5-8 0,0-3 5 0,-11-19-5 15,27 28 3-15,-27-28-2 0,28 13 0 0,-28-13 2 16,26-1 0-16,-26 1 5 0,28-18 5 16,-12 0 8-16,1-3-2 0,0-9 5 0,3-4-11 15,-2-6 5-15,3-1-10 0,-3-4 13 0,1 1-10 16,-2-2 10-16,0 2-9 0,-2-2 7 0,-2-2-13 16,0-3 8-16,-1-1-3 0,1-1-26 0,-1 1 24 15,2 1-24-15,-3 1 12 0,1 1 4 16,-3 4-14-16,1 8-2 0,-3 6-14 0,2 13-3 15,-9 18-12-15,8-18-19 0,-8 18-35 0,0 0-73 16,0 0-109-16,0 0-234 0,0 0 35 0,0 21 456 16</inkml:trace>
  <inkml:trace contextRef="#ctx0" brushRef="#br0" timeOffset="37">7137 2454 603 0,'0'0'91'0,"5"-21"-14"0,-5 21 0 0,0 0 11 0,9-25 9 0,-9 25-1 31,0 0-14-31,0 0-17 0,0 0-18 0,0 0-14 16,0 0-12-16,0 0-5 0,0 0-3 0,0 0 0 15,0 0-2-15,0 0 5 0,0 0 3 0,0 0 6 16,-3 20 0-16,3-20 1 0,-8 25-6 0,4-8 5 16,-3-1-6-16,1 6 4 0,-3 0-5 0,2 2 2 0,-4 2-6 0,1 0-10 15,-3 1 29-15,2 1-30 0,-4-4 28 0,5 1-15 16,2-4-7-16,1-3 3 0,7-18-6 0,-10 28 1 16,10-28-4-16,-1 17 0 0,1-17-1 0,0 0-2 15,0 0-1-15,0 0 0 0,17 14 0 0,-17-14 1 16,20-2 0-16,-20 2-2 0,33-11 1 0,-15 0-17 15,6 3-16-15,-5-9-30 0,10 11-36 16,-12-16-53-16,19 21-107 0,-19-9-266 0,3-5 8 16,9 18 389-16</inkml:trace>
  <inkml:trace contextRef="#ctx0" brushRef="#br0" timeOffset="38">7635 2287 1673 0,'0'0'75'0,"0"0"-60"0,0 0-15 0,0 0 2 16,0 0 8-16,0 0 9 0,0 0-1 0,0 0-3 16,0 0-7-16,23-12-3 0,-23 12-4 15,35-7 0-15,-12 2-2 0,1-1 0 16,3 0-5-16,4 1-8 0,-3-4-11 0,6 3-17 16,-4-5-21-16,9 10-31 0,-12-15-55 0,19 21-94 15,-22-12-188-15,5-1-78 0,9 14 246 0</inkml:trace>
  <inkml:trace contextRef="#ctx0" brushRef="#br0" timeOffset="39">8437 1623 864 0,'4'-19'169'0,"-4"19"-135"0,-4-20-19 16,4 20-3-16,1-23 13 0,-1 23 9 16,7-21 12-16,-7 21-3 0,0 0-9 0,10-20-9 15,-10 20-6-15,0 0-7 0,0 0-3 0,0 0-2 16,0 0-6-16,0 0 2 0,0 0 6 0,0 0 7 15,10 26 1-15,-4-6 4 0,-1 3-8 0,2 9 6 16,0 5-8-16,-1 7 8 0,-2 4-13 16,4 4 8-16,-3 2-13 0,-1 2 12 0,1 6 24 15,0-1-28-15,-1-1 26 0,0-2-27 0,-1-11-12 16,1-2 9-16,1-3-8 0,1-2 8 0,1-6-8 16,2-4 6-16,0-8-6 0,1-4 4 0,-10-18-4 15,23 25 5-15,-23-25-3 0,22 14 3 0,-22-14-1 16,18 0 3-16,-18 0 10 15,21-16 1-15,-10-1 4 0,3-4-6 0,1-5-4 16,3-9-9-16,1-5 6 0,-1-3-10 0,0-1 11 16,-1-1-10-16,-1 1 11 0,0-5-6 0,-2 0 11 15,1 0-9-15,-2-2-31 0,3 3 26 0,-3-3-30 16,1 1 25-16,-2-3 12 0,0 5-13 0,-1 3 4 16,-2 5-15-16,0 13 0 0,-3 4-15 0,-6 23-9 15,10-23-19-15,-10 23-33 0,0 0-52 16,18 7-82-16,-18-7-160 0,0 19-73 0,14 12 311 15</inkml:trace>
  <inkml:trace contextRef="#ctx0" brushRef="#br0" timeOffset="40">9349 2409 421 0,'0'-17'156'0,"0"17"-91"0,0 0-12 16,0 0 11-16,0-18 25 0,0 18 11 0,0 0-4 15,9-23-11-15,-9 23-17 0,5-22-7 0,-5 22-5 16,5-26-6-16,-5 9-3 0,0 17-6 15,0-24 1-15,0 24-6 0,-4-23 1 0,4 23-4 16,-7-21-3-16,7 21-4 0,0 0-4 16,-19-19-3-16,19 19-1 0,-19-10-4 0,19 10-1 15,-24-4-2-15,24 4-2 0,-31 5 2 0,13 0-1 16,1 2 3-16,-1 3-1 0,-1 2 2 0,0 4-1 16,0 3 3-16,-2 2-6 0,3 5 2 0,-2 2-8 15,3 2 4-15,0-1-4 0,5-2 4 0,1-2-5 16,2-2 5-16,5 0-7 0,1-2 3 15,4-1-6-15,3-1 2 0,-4-19-3 0,16 31 3 16,-16-31-4-16,28 22 4 0,-9-14-4 16,3-2-15-16,2-1 7 0,2-4-10 0,4-2-13 15,0-6 3-15,6 2-46 0,-8-16-56 0,18 20-170 16,-7-16-286-16,-7-6 62 0,8 12 383 0</inkml:trace>
  <inkml:trace contextRef="#ctx0" brushRef="#br0" timeOffset="41">9736 1500 418 0,'7'-25'47'15,"-7"25"-19"-15,0 0 10 0,-6-19 30 0,6 19 19 16,0 0 23-16,0 0-9 0,-17-19-7 0,17 19-13 16,0 0-10-16,0 0 0 0,-20-11-5 0,20 11-6 15,0 0-5-15,0 0-5 0,-20-4-5 0,20 4-4 16,0 0-8-16,0 0-8 0,0 0-9 0,0 0-5 16,0 0-5-16,0 0-4 0,0 0-3 15,0 0-1-15,0 0-1 0,-5 18 3 16,5-18 1-16,16 26 3 0,-4-8-5 0,5 2 3 15,3 3-5-15,4 0 5 0,4 3-3 0,0 0 6 16,1 8-6-16,-1 1 7 0,-2 4-7 0,-2 2 8 16,-5-1-9-16,-4 1 9 0,-6 5-7 0,-6 1 3 15,-4 7 29-15,-6 4-27 0,-4 0 22 0,-6 2-19 16,-4-2-14-16,-5 3 12 0,-1-1-12 16,-3 1 12-16,-1-3-13 0,-1-3 14 0,-1-4 6 15,3-6-25-15,3-7 20 0,2-6-37 0,8-4-4 16,-2-11-20-16,14 3-41 0,5-20-65 15,0 0-103-15,-7 20-253 0,7-20 12 0,21-11 425 16</inkml:trace>
  <inkml:trace contextRef="#ctx0" brushRef="#br0" timeOffset="42">10325 1538 1444 0,'-40'-21'128'0,"40"21"-111"16,0 0-15-16,0 0 4 0,0 0 9 0,0 0 4 16,0 0-1-16,0 0-7 0,20-22-7 0,-20 22-2 15,26-11 1-15,-26 11-2 0,33-11 4 16,-15 7-1-16,-1 1-2 0,0 2 1 0,-17 1 0 16,30-3-3-16,-30 3 0 0,22 3 1 0,-22-3-1 15,0 0 4-15,17 12-2 0,-17-12 1 16,0 0 1-16,5 29 1 0,-5-29 4 0,-6 32 2 15,-1-11-5-15,-2 2 5 0,-2 2-9 0,-2 4 8 16,-2 0-4-16,2-1 7 0,-1-2-5 0,2-5 1 16,4-3-6-16,1-1 1 0,7-17-6 0,-7 26 5 15,7-26-5-15,-1 17 0 0,1-17-2 0,0 0 2 16,0 0 0-16,18 19-1 0,-18-19-1 0,24-1-11 16,-6-2-11-16,1-7-21 0,12 5-46 15,-9-21-81-15,23 19-191 0,-8-7-208 0,-4-8 87 16,12 19 486-16</inkml:trace>
  <inkml:trace contextRef="#ctx0" brushRef="#br0" timeOffset="43">11420 1832 1109 0,'0'0'53'0,"0"0"-43"0,0 0-7 16,0 0 20-16,-13 20 12 0,14-1 9 0,-6-1-8 0,5 7-2 0,-3 0 11 15,1 2-38-15,-2 9 30 0,0-1-39 0,-2 1 2 16,0 1 6-16,-1-3-10 0,-2 0 0 0,2 1-23 15,-5-3-10-15,7 6-42 0,-7-11-26 0,12 9-46 16,-11-14-36-16,13 1-64 0,3 8-135 16,-5-31 178-16,10 28 208 0</inkml:trace>
  <inkml:trace contextRef="#ctx0" brushRef="#br0" timeOffset="44">11268 2167 1262 0,'-20'0'265'0,"-5"-9"-188"0,25 9-8 0,-25-7-8 16,25 7-3-16,0 0-11 0,0 0-17 0,0 0-17 16,0 0-12-16,0 0-8 0,0 0 0 0,0 0 2 15,0 0 2-15,27-9-1 0,-1 4-11 0,8 0-14 16,5-7-23-16,14 5-33 0,-8-21-63 0,21 24-142 16,-11-17-263-16,0-7 7 0,7 19 408 15</inkml:trace>
  <inkml:trace contextRef="#ctx0" brushRef="#br0" timeOffset="45">12988 1465 1534 0,'0'0'31'0,"0"0"-30"15,0 0-7-15,0 0 3 0,0 0 13 16,0 0 11-16,0 0 5 0,0 0 4 16,23 2-9-16,-6-1-4 0,1-1-2 0,5 0-5 15,-1 0-3-15,1 1-1 0,-3 1-4 0,1 0-1 16,-21-2 1-16,29 5-1 0,-29-5-1 0,0 0-1 16,19 8 2-16,-19-8 2 0,0 0-1 0,-1 21 3 15,1-21-2-15,-12 25 2 0,12-25-3 0,-26 33 6 16,9-15 2-16,0 1 7 0,-2 0-1 15,2 4 1-15,1-4-6 0,3 3 0 0,0-3-2 16,13-19-2-16,-14 28-2 0,14-28-4 0,-1 23-6 16,1-23 5-16,13 20-6 0,-13-20 6 0,24 16-3 15,-7-10 1-15,5-1-1 0,6-4-8 16,5-1-18-16,2-7-29 0,14 9-79 0,-19-22-137 0,24 11-303 16,-8 6-4-16,-9-12 410 0</inkml:trace>
  <inkml:trace contextRef="#ctx0" brushRef="#br0" timeOffset="46">12093 1710 737 0,'0'0'70'16,"-6"-29"-5"-16,6 29-2 0,-1-27 13 0,1 27 11 16,0-24-13-16,0 24 1 0,-2-18-12 15,2 18-11-15,0 0-7 0,2-17-15 16,-2 17-4-16,0 0-5 0,0 0 1 0,0 0-3 16,0-17-5-16,0 17-2 0,0 0-3 0,0 0-3 15,0 0-4-15,0 0-1 0,0 0-3 0,7 24 6 16,-7-24-1-16,11 35 4 0,-3-4-5 0,1 1 4 15,1 6-8-15,-2 4 10 0,-1-2-10 0,-1 1 11 16,-1 2 17-16,-1-4-31 0,0 5 32 0,-1 0-30 16,1-3 3-16,0 0 8 0,-1-9-10 15,1 0 8-15,-2-4-9 0,3-3 8 0,1-4-7 16,-6-21 5-16,15 27-1 0,-15-27 1 0,0 0 0 16,21 14 3-16,-21-14 5 0,0 0 6 0,0 0 7 15,23-22-3-15,-15 4-1 0,3-4-8 16,2-7 2-16,2-6-10 0,2-5 8 0,0-8-12 15,0-2-16-15,0 2 28 0,-2-2-26 0,-1 4 29 16,-3 0-4-16,0 1-11 0,-5-3 8 16,-1 2-13-16,-1 1 8 0,-1 4-7 0,0 10 3 15,-1 5-11-15,1 8 2 0,-3 18-14 0,1-19-3 16,-1 19-8-16,0 0-22 0,0 0-32 0,0 0-45 16,0 0-45-16,10 24-65 0,-10-24-112 0,-1 30-92 15,16 4 244-15</inkml:trace>
  <inkml:trace contextRef="#ctx0" brushRef="#br0" timeOffset="47">12649 2230 1170 0,'0'0'60'0,"0"0"-27"0,0 0 13 0,0 0 19 16,0 0 1-16,0 0-22 0,0 0-19 0,0 0-20 16,-11 18 2-16,11-18 3 0,-8 35 11 15,4-14-2-15,0 5 2 0,-1-1-1 0,3 4 2 16,-3-5-6-16,1 4 5 0,-1-2-11 0,2 0 2 15,-1-1-6-15,1-2 7 0,0-4-11 0,0 1 5 16,3-20-3-16,-2 29 2 0,2-29-3 0,1 18-16 16,-1-18 32-16,0 0-38 0,0 0 35 0,0 0-17 15,0 0 1-15,0 0 0 0,0 0-16 16,0 0 37-16,0 0-32 0,0 0 36 0,12-24-17 16,-9 7-5-16,-1-5 2 0,2-1-6 15,0 0 5-15,-1-1-7 0,1 1 6 0,-1 0-4 16,1-1 4-16,2-2-6 0,0-1 6 0,0-4-7 15,3 3 6-15,1 1-5 0,1 2 4 0,2 4-4 16,3 3 4-16,-16 18-5 0,29-28 3 0,-29 28-2 16,32-20 2-16,-32 20-2 0,29-9-6 15,-29 9-5-15,26-3-3 0,-26 3-4 0,24 6 3 16,-24-6 1-16,17 12-3 0,-17-12 2 0,0 0-3 16,15 26 4-16,-15-26-4 0,7 20 1 0,-7-20-7 15,-2 27 1-15,1-10-2 0,1-17 6 0,-11 31 3 16,11-31 10-16,-19 33 0 0,19-33 5 0,-27 33-3 15,27-33 3-15,-29 31-1 0,12-16 7 16,17-15 0-16,-32 24 10 0,32-24 4 16,-28 19 10-16,28-19 5 0,-19 10 4 0,19-10 1 15,0 0 1-15,0 0-4 0,0 0-7 0,0 0-8 16,0 0-7-16,0 0-3 0,0 0 5 0,0 0 7 16,0 0 6-16,0 0 6 0,9 17-1 0,-9-17-3 15,17 9-2-15,-17-9-3 0,22 14-4 0,-22-14-4 16,27 17-4-16,-27-17-6 0,26 17 1 15,-26-17-6-15,26 20 1 0,-26-20-3 0,31 21 0 16,-31-21-11-16,29 18-8 0,-29-18-20 0,24 17-31 16,-6-1-21-16,-18-16-74 0,35 20-188 15,-35-20-207-15,26 12 21 0,-7 4 477 0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0T00:18:59.53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377 4321 1103 0,'0'0'219'16,"0"0"-172"-16,0 0-23 0,0 0-21 15,0 0-9-15,0 0 3 0,0 0 2 0,1-17 3 16,-1 17 1-16,18-8-1 0,-18 8 0 0,35-14-3 15,-10 7 1-15,3-3-1 0,2 1 1 0,2-2-1 16,2 1 2-16,0-1-3 0,0 3 2 16,-2-2-15-16,0 7-16 0,-6-6-23 0,2 12-37 15,-11-11-49-15,8 14-103 0,-4 6-216 0,-21-12 102 16,20 20 357-16</inkml:trace>
  <inkml:trace contextRef="#ctx0" brushRef="#br0" timeOffset="171.8654">456 4603 1268 0,'-25'5'95'15,"25"-5"-92"-15,0 0-16 0,0 0-8 16,0 0 9-16,15-24 21 0,-15 24-4 16,26-23 2-16,-8 10 13 0,1-1-16 0,4 1 14 15,3-1-43-15,-2 0-1 0,8 5-45 0,-9-8-37 16,13 14-55-16,-10-12-89 0,0 0-179 0,12 17 125 15,-21-24 306-15</inkml:trace>
  <inkml:trace contextRef="#ctx0" brushRef="#br0" timeOffset="515.598">881 4061 1047 0,'-19'-4'165'0,"-2"10"-115"0,2-4-16 16,19-2-1-16,-26 6 1 0,26-6 3 0,0 0-10 16,0 0-14-16,0 0-15 0,0 0-8 0,0 0-1 15,0 0 2-15,0 0 6 0,25 5 2 0,-2-7 2 16,3-1-1-16,9-2 2 0,2-1 0 0,5 0 2 16,1 1 0-16,0 1 1 0,1 3-2 0,-5 4-1 15,-3 3-1-15,-3 2-2 0,-5 5 3 0,-5 3-4 16,-4 5 6-16,-5 5-5 0,-6 6 7 15,-8 4-8-15,-6 6 8 0,-6 4-10 0,-6 1 10 16,-5 3-11-16,-3 0 12 0,-4-1 4 16,-3 1-23-16,0-4 25 0,-2-2-26 0,0-4 9 15,4-3 8-15,1-3-9 0,3-8-6 0,6 0-33 16,1-13-34-16,16 6-95 0,4-19-118 0,0 0-184 16,0 0 110-16,4-31 365 0</inkml:trace>
  <inkml:trace contextRef="#ctx0" brushRef="#br0" timeOffset="3429.7485">2060 3917 650 0,'0'0'109'0,"0"0"-26"16,0 0-9-16,3-18-4 0,-3 18 0 0,0 0-5 0,0 0-7 15,0 0-7-15,0 0-5 0,-7-17-7 16,7 17-6-16,0 0-7 0,0 0-6 0,0 0-13 15,0 0-10-15,0 0-4 0,0 0 0 0,0 0 5 16,3 28-14-16,-3-28 22 0,6 41-13 16,-3-13 14-16,0 6 8 0,-2 4-14 0,1 5 7 15,0 5-13-15,-1 3 11 0,-1 1-13 0,-1 0 11 16,-1-1-11-16,0-2 11 0,-2 0 8 0,2-2-27 16,-2-2 27-16,2-4-27 0,-1-4-6 0,1-8-7 15,4 3-36-15,-6-15-39 0,11 6-38 0,-7-23-27 16,5 21-47-16,-5-21-124 0,0 0 34 15,18 14 305-15</inkml:trace>
  <inkml:trace contextRef="#ctx0" brushRef="#br0" timeOffset="3777.1192">1733 3887 1157 0,'0'0'98'0,"-20"-4"-49"0,20 4-5 0,0 0-7 15,-18-3-8-15,18 3-5 0,0 0-14 0,0 0-14 16,0 0-2-16,0 0 2 0,0 0 3 0,23 3 6 15,-23-3 2-15,37 1 3 0,-12-3 2 0,8 1 0 16,3-3-19-16,8-1 15 0,1 1-19 0,4-4 13 16,1 1 0-16,0 0-3 0,-1 0 1 0,0 2-2 15,0 1-9-15,-3 0-13 0,0 7-22 16,-8-6-24-16,3 13-36 0,-15-10-61 0,7 15-145 16,-4 6-151-16,-29-21 193 0,27 45 270 15</inkml:trace>
  <inkml:trace contextRef="#ctx0" brushRef="#br0" timeOffset="3998.6159">1829 4805 1435 0,'0'0'17'0,"0"0"-16"0,0 0-16 15,0 0 3-15,0 0 21 0,35-4 13 0,-9-3 10 16,9 1 2-16,1-9-5 0,8 0-14 16,4-6-4-16,4-2-10 0,1-2 4 0,3-3-21 15,3 5-17-15,-7-7-38 0,8 14-55 0,-18-15-45 16,15 18-93-16,-17 3-184 0,-6-15 22 0,14 24 398 16</inkml:trace>
  <inkml:trace contextRef="#ctx0" brushRef="#br0" timeOffset="5100.9252">2121 3473 141 0,'-21'-20'84'0,"21"20"-1"0,-23-11 22 16,23 11-24-16,-29-10 1 0,29 10 0 0,-33-3-9 16,15 4-16-16,-3 1-15 0,-2 7-13 0,-5 3-5 15,0 7 2-15,-7 8 4 0,3 8 13 16,-6 7 3-16,3 14 24 0,-8 3 0 0,8 16 15 16,-11 0 2-16,11 16-27 0,-7-1-3 0,11 12-22 15,0-2-17-15,9 3 14 0,7 0-13 0,6-3-17 16,12-5 5-16,8-6-17 0,10-5-4 0,10-8 7 15,9-2-36-15,4-13-7 0,15 9-51 0,-6-19-68 16,22 11-54-16,-8-14-130 0,3-13-100 0,20 12 307 16</inkml:trace>
  <inkml:trace contextRef="#ctx0" brushRef="#br0" timeOffset="6351.0733">4062 3445 499 0,'0'0'54'0,"0"0"-38"15,0 0-12-15,0 0-2 0,0 0 5 0,13-16 8 16,-13 16 14-16,0 0 12 0,17-3 15 0,-17 3 5 16,0 0 9-16,28 16-8 0,-28-16-8 0,33 28-2 15,-10-8-4-15,5 8 3 0,1 4-8 16,6 10-6-16,-1 1-26 0,4 7 1 0,1 3-18 16,-1 2 10-16,-3 5 4 0,-3 3-22 15,-7 3 20-15,-5 3-20 0,-9 6-10 0,-9 2 8 16,-7 5-20-16,-8-1 13 0,-6 2 14 0,-5-2-6 15,-4-1 26-15,-2 0-13 0,-3-6 5 0,-2-4 16 16,1-6-18-16,-2-5 11 0,4-6-40 0,-1-13-58 16,7 3-116-16,5-6-232 0,-8-25 56 15,24 15 378-15</inkml:trace>
  <inkml:trace contextRef="#ctx0" brushRef="#br0" timeOffset="8548.1654">3052 3933 583 0,'0'0'44'0,"0"0"-1"0,0 0 3 16,0 0-1-16,0 0 4 0,0 0 3 0,0 0 4 31,-19-17 1-31,19 17 0 0,0 0-1 16,0 0-8-16,0 0-1 0,0 0 1 0,-17-7-2 16,17 7 0-16,0 0-4 0,0 0-6 0,0 0-3 0,0 0-6 0,0 0-8 15,0 0-6-15,0 0-6 0,0 0-3 0,0 0-5 0,0 0-2 16,0 0-3-16,0 0 2 0,0 0 7 0,0 0 5 15,20-2 5-15,0 4-16 0,1-4 17 0,5 2-21 16,3-1 18-16,6-1 15 0,0-1-19 16,5 1 17-16,0-2-21 0,3 3-2 0,-3 0 0 15,0 0-1-15,0 1-1 0,-1 1 1 0,-1 3-1 16,-2 0-18-16,-3 2 19 0,0 2-18 0,-4-1 16 16,-2 1 2-16,-4 2-4 0,-1 1 3 0,-3 0-1 15,-2-1 1-15,0-1-1 0,-17-9 3 0,27 15-2 16,-27-15 3-16,18 11-2 0,-18-11 2 15,0 0-1-15,17 8 0 0,-17-8 1 16,0 0 1-16,0 0 0 0,0 0 2 0,0 0 2 16,0 0 5-16,0 0 5 0,0 0 4 0,0 0 2 15,0 0-2-15,0 0-5 0,0 0-5 0,0 0-7 16,0 0-3-16,0 0-5 0,-18 9-1 0,18-9 0 16,-21 13 1-16,21-13 0 0,-29 25 4 0,11-7-3 15,-3 4 6-15,-2 5-6 0,-4 5 8 16,-3 7-9-16,-5 5 9 0,-3 5-11 0,-3 3 11 15,-6 5-11-15,0 4-2 0,-4 1 28 0,-1 7-16 16,-4-2 24-16,1 1 0 0,0-4-15 0,9-6 9 16,1-6-15-16,9-6 4 0,8-10-12 15,7-8 4-15,8-8-7 0,13-20 1 0,-9 22-4 16,9-22-2 0,0 0-8-16,19 15 0 0,-1-13-6 0,2-4-5 15,8-2-10-15,0-9-20 0,12 4-36 16,-9-17-69-16,19 15-134 0,-5-7-241 0,-9-10 55 15,10 18 470-15</inkml:trace>
  <inkml:trace contextRef="#ctx0" brushRef="#br0" timeOffset="9297.163">3125 5021 1047 0,'-24'2'49'0,"24"-2"1"0,0 0-2 16,0 0 4-16,0 0 2 0,0 0-2 15,0 0-13-15,0 0-10 0,0 0-9 16,0 0-7-16,0 0-3 0,0 0 4 16,0 0 6-16,0 0 4 0,0 0 4 0,0 0-1 0,0 0-2 15,0 0-2-15,0 0 0 0,0 0-3 0,0 0 1 16,0 0-4-16,0 0-3 0,0 0-6 0,0 0-3 16,0 0-2-16,0 0-1 0,0 0 5 15,0 0 4-15,23 13 1 0,-6-11-3 16,5 1-4-16,3-1-3 0,5-1-1 0,2-2 0 15,0 0 0-15,5-2 0 0,-3 0-2 0,2-2 1 16,1 0-1-16,-1-1 1 0,-1 0 0 0,1-1 2 16,0 1-2-16,-2-2 1 0,1 1-1 0,-2-1-3 15,-5-1-5-15,-1 3-4 0,-5-1-5 0,-1 2-4 16,-4 0-5-16,0 2-4 0,-17 3-9 16,24-5-11-16,-24 5-19 0,0 0-13 0,0 0-5 15,0 0-36-15,0 0-58 0,0 0-195 0,0 0-94 16,-18-21 277-16</inkml:trace>
  <inkml:trace contextRef="#ctx0" brushRef="#br0" timeOffset="9875.3687">3230 4405 844 0,'0'0'249'0,"0"0"-167"0,-22-8-3 15,22 8-7-15,0 0-4 0,0 0 2 0,-21 0-5 16,21 0-9-16,0 0-9 0,0 0-10 0,0 0-9 16,0 0-6-16,0 0-4 0,0 0-3 15,0 0-2-15,0 0 0 0,0 0-3 0,0 0-5 16,0 0-5-16,0 0-2 0,0 0 1 15,0 0 3-15,0 0 1 0,28 4 5 0,-7 0 2 16,4-1 0-16,3 0 2 0,5 0-3 0,2 0-2 16,2-2-3-16,3-1-1 0,-1 0-1 0,1-3 0 15,0 1 1-15,-2 0-2 0,0-1 0 0,-4 2 0 16,-3 0-2-16,-3-2 1 0,-2 2 0 0,-5 0 0 16,-1 1 0-16,-3 0 0 0,-17 0 1 0,28 2-1 15,-28-2-1-15,0 0 1 0,17 4 1 16,-17-4 0-16,0 0 1 0,0 0-1 15,0 0 1-15,0 0 0 0,0 0-2 0,0 0-3 16,0 0-6-16,0 0-8 0,0 0-6 0,0 0-10 16,0 0-4-16,0 0-16 0,0 0-17 0,0 0-35 15,0 0-69-15,0 0-101 0,0 0-102 0,0 0-93 16,0 0 241-16,5-22 229 0</inkml:trace>
  <inkml:trace contextRef="#ctx0" brushRef="#br0" timeOffset="11156.9184">4570 3256 856 0,'-7'-22'248'16,"7"22"-190"-16,0 0-48 0,0 0 6 0,0 0 10 16,0 0 15-16,9-17 10 0,-9 17-3 0,0 0-8 15,25-21-11-15,-25 21-7 0,25-18-6 0,-25 18-3 16,34-19-6-16,-15 9 1 0,1 3-3 15,0 1 0-15,-1 0-2 0,-2 3-1 0,-17 3-1 16,29-2-1-16,-29 2-2 0,21 5 0 0,-21-5 0 16,0 0 0-16,19 20 4 0,-19-20 0 0,7 20 3 15,-7-20-2-15,-4 29 2 0,-1-11-4 16,-3 1 3-16,-3 3 16 0,0 0-32 0,-3 0 33 16,1 1-26-16,-2-4 18 0,1 1 8 0,-5-1-5 15,5 1 2-15,-2-3-7 0,3 1 4 16,13-18-3-16,-26 29 4 0,26-29-4 0,-21 22-2 15,21-22-1-15,0 0-2 0,-14 18-2 0,14-18-2 16,0 0-3-16,0 0-2 0,0 0-1 0,0 0 1 16,18 11 1-16,-18-11 1 0,27 2 1 0,-10-3-1 15,6-2 0-15,3-2-1 0,4 0 1 0,0-4-11 16,4 3-19-16,-3-4-28 0,6 6-21 16,-10-7-24-16,11 13-40 0,-19-14-60 0,9 6-292 15,-1 12 35-15,-27-6 340 0</inkml:trace>
  <inkml:trace contextRef="#ctx0" brushRef="#br0" timeOffset="16503.8705">5533 3984 782 0,'0'0'78'0,"0"0"-6"0,-17-3-13 15,17 3-19-15,0 0-10 0,0 0-12 16,0 0-13-16,0 0-7 0,0 0 1 0,0 0 5 15,0 0 6-15,28-6 0 0,-28 6-1 0,34-9-5 16,-10 0-1-16,3-3 15 0,4-1-12 16,1-3 12-16,4-1-13 0,0 0-5 0,1-1-15 15,-1 1 13-15,-1 2-20 0,-3 0-18 0,3 8-58 16,-9-6-89-16,-4-1-225 0,8 19 21 0,-30-5 391 16</inkml:trace>
  <inkml:trace contextRef="#ctx0" brushRef="#br0" timeOffset="16754.843">5554 4338 1302 0,'0'0'166'0,"-20"5"-141"0,20-5-21 16,0 0-13-16,0 0-1 0,0 0 6 0,0 0 7 15,23-10 4-15,-23 10 1 0,32-11 2 0,-10 5-3 16,5-3-1-16,3-2-4 0,4-1 1 0,4-2-5 16,2 0 0-16,0-4-24 0,5 8-39 15,-7-13-49-15,12 18-61 0,-15-15-62 0,11 4-138 16,4 15-47-16,-17-22 321 0</inkml:trace>
  <inkml:trace contextRef="#ctx0" brushRef="#br0" timeOffset="18903.3593">7068 3577 855 0,'0'0'48'0,"0"0"-12"0,0 0-1 16,0 0-11-16,0 0-3 0,0 0 1 0,0 0-7 16,0 0-6-16,0 0-1 0,0 0 4 0,0 0 3 15,0 20 0-15,0-20 2 0,12 31-7 0,-3-8 3 16,-3 2-7-16,1 7 6 0,-1 4-10 15,-1 4 8-15,-1 4 9 0,-1 4-23 16,-2 2 23-16,1 0-24 0,-4 2 4 0,1 2 12 16,-1 0-12-16,-1 0 13 0,0-3-12 0,-1-2 7 15,2-8-11-15,-1-4 7 0,2-4-16 0,1-6-8 16,6-3-29-16,-6-24-25 0,13 30-26 0,-13-30-52 16,17 7-83-16,0 0-164 0,-15-25 209 15,18 17 191-15</inkml:trace>
  <inkml:trace contextRef="#ctx0" brushRef="#br0" timeOffset="19200.2264">6876 3637 1077 0,'-29'10'193'0,"4"-5"-177"15,6 4 9-15,0-6 11 0,19-3 11 0,-23 8 7 16,23-8-4-16,0 0-21 0,0 0-17 0,0 0-10 16,0 0-5-16,0 0 1 0,0 0 4 15,17-8 8-15,2 4 0 0,4-6 3 0,6 1-3 16,6-3-2-16,8 1-3 0,3-1 0 0,6 1-3 16,4 1 0-16,-1 1-3 0,0 2 0 0,-3 1-8 15,0 6-15-15,-7-3-21 0,1 12-28 16,-15-9-26-16,8 18-33 0,-21-12-56 0,9 13-160 15,-4 12-103-15,-23-31 220 0</inkml:trace>
  <inkml:trace contextRef="#ctx0" brushRef="#br0" timeOffset="19418.9796">6726 4619 1264 0,'-18'13'25'0,"18"-13"-10"16,-9 22-19-16,9-22-3 0,19 14 4 0,-1-9 10 15,5-6 7-15,9-2 3 0,3-6 1 0,9-5-9 16,5-6 0-16,9-6-10 0,2-4 4 0,7-4 8 16,0 3-62-16,-6-7-21 0,11 13-100 0,-16-11-91 15,0 2-176-15,9 18 60 0,-27-17 379 0</inkml:trace>
  <inkml:trace contextRef="#ctx0" brushRef="#br0" timeOffset="19997.111">8446 3182 749 0,'-26'0'30'0,"2"5"2"0,-2 2 3 0,1 5 16 16,-3 1 31-16,1 10 2 0,-7 0 11 0,6 14-27 16,-10-1 0-16,9 16-11 0,-9 1 0 0,7 17 9 15,-7 4-24-15,5 12 10 0,-2 6-7 0,6 7-18 16,0-2 8-16,8 1-15 0,3-8-14 0,9-7 12 15,8-7-23-15,8-7 11 0,9-8 2 16,5-6-24-16,10-7 23 0,7-5-30 0,7-6 1 16,6-9 1-16,8 0-23 0,0-14-12 0,14 5-53 15,-10-22-82-15,20-2-298 0,-4 5-25 0,-8-16 265 16</inkml:trace>
  <inkml:trace contextRef="#ctx0" brushRef="#br0" timeOffset="107049.8254">9012 3589 801 0,'0'0'48'16,"0"0"-30"-16,11-27-4 0,-11 27-2 0,16-27 6 0,-16 27 1 0,18-25 1 16,-18 25-4-16,0 0-2 0,20-19-1 0,-20 19 6 15,0 0 17-15,0 0 10 0,0 0 5 16,0 0-2-16,-4 17-14 0,4-17-13 0,-11 38-5 15,0-9-9-15,-2 7 3 0,-6 5-5 0,-2 6 14 16,-8 4-5-16,-5 6 15 0,-8 6 12 0,-2 7-17 16,-9 0 24-16,-2 9-14 0,-8-5-2 0,5 2 14 15,-8-5-21-15,6-1 5 0,0-6-5 0,5-3-27 16,5-10 16-16,7-7-26 0,9-7 5 0,6-11-2 16,13-6-26-16,15-20-40 0,0 0-49 0,0 0-38 15,0 0-56-15,0 0-30 0,30-41-216 0,9 24 122 16,-17-28 341-16</inkml:trace>
  <inkml:trace contextRef="#ctx0" brushRef="#br0" timeOffset="107268.5826">8458 3876 1353 0,'0'0'80'0,"-45"-14"-34"0,24 10 12 0,2-6-5 15,19 10-4-15,-28-12 5 0,28 12-9 0,0 0-6 16,-17-8-10-16,17 8-12 0,0 0-10 0,0 0-8 15,0 0-1-15,0 0-1 0,20 8 2 0,1 1 2 16,8 3 4-16,9 3-2 0,5 4-11 16,5 2 25-16,4 5-28 0,3 0 26 0,2 5-13 0,-2 2-6 15,0 2 7-15,-4 3-9 0,-4 1 6 16,0 2-22-16,-9 0-10 0,5 6-43 0,-14-13-45 16,17 20-138-16,-21-5-321 0,6-11 36 0,10 8 333 15</inkml:trace>
  <inkml:trace contextRef="#ctx0" brushRef="#br0" timeOffset="108143.615">9608 4371 673 0,'0'0'108'0,"0"0"-20"0,0 0-3 16,0 0-4-16,0 0 5 0,6-20-5 0,-6 20-12 15,0 0-10-15,0 0-9 0,0 0-10 16,0 0-5-16,0 0-2 0,0 0-1 0,0 0-2 15,0 0-3-15,0 0-4 0,0 0-4 16,0 0-3-16,17-12-4 0,-17 12-2 0,0 0-1 16,0 0-4-16,0 0-1 0,0 0-2 0,0 0-1 15,0 0 1-15,-2 20 2 0,2-20 4 0,-4 27 3 16,0-10-4-16,-1 4 4 0,-4-1-5 0,-1 2 5 16,-1 0-4-16,1 1-10 0,-1-4 29 0,0 2-29 15,1-4 30-15,10-17-17 0,-18 30-3 0,18-30 3 16,-13 19-4-16,13-19 1 0,0 0-5 15,0 0-2-15,0 0 1 0,0 0-2 0,0 0 0 16,0 0 2-16,18 20-3 0,-18-20 3 16,30 5-1-16,-12-4 1 0,5-1 1 0,-1-3-3 15,5 0 1-15,1-1-2 0,3-1-10 0,1-2-14 16,5 2-16-16,-7-6-29 0,10 11-37 0,-12-19-87 16,21 10-299-16,-9 6-42 0,-7-12 188 15</inkml:trace>
  <inkml:trace contextRef="#ctx0" brushRef="#br0" timeOffset="108643.6802">10490 4211 1606 0,'0'0'37'16,"0"0"-29"-16,0 0-3 0,0 0 10 0,28-13 5 15,-9 2 7-15,6 1-6 0,2-3-7 0,4 0-7 16,3-3-3-16,4-1-16 0,6 2-13 0,-2-4-29 16,9 12-51-16,-13-19-100 0,18 17-268 0,-10 1-66 15,-7-6 189-15</inkml:trace>
  <inkml:trace contextRef="#ctx0" brushRef="#br0" timeOffset="113222.9319">11917 3606 452 0,'0'0'178'0,"0"0"-73"0,0 0-4 15,-22 9-5-15,22-9 3 0,0 0-8 16,-13 18-6-16,13-18-15 0,-17 21-11 0,17-21-16 16,-24 39-6-16,8-10-17 0,-2 11 2 15,-7 6 5-15,-2 10-29 0,-7 6 23 0,-2 5-21 16,-5 3 2-16,-3 4 19 0,-4-1-16 0,-5-3 16 15,2-5-18-15,1-8 11 0,7-9 2 0,5-6-29 16,10-11 20-16,5-8-46 0,11-4-18 0,12-19-49 16,0 0-80-16,0 0-56 0,0 0-145 0,18-15-49 15,-12-20 310-15</inkml:trace>
  <inkml:trace contextRef="#ctx0" brushRef="#br0" timeOffset="113426.0844">11633 3716 1292 0,'-17'-18'259'0,"17"18"-188"0,-17 18-26 0,17-18-10 16,-16 32-5-16,11-10 1 0,-1 3-8 15,4 5-2-15,2 2 4 0,5 3-28 0,3 0 21 16,4 1-26-16,6-1 6 0,1-1 6 0,5 0-6 16,5-1 6-16,6-3-9 0,2-1 0 0,5-1-20 15,-2-5-19-15,8 4-49 0,-11-16-65 0,20 21-124 16,-22-9-270-16,4-8 35 0,6 14 356 0</inkml:trace>
  <inkml:trace contextRef="#ctx0" brushRef="#br0" timeOffset="114035.4784">12464 4293 653 0,'0'0'133'16,"0"0"-31"-16,-11-20-9 0,11 20 10 0,0 0 4 15,0 0-3-15,-24-9-10 0,24 9-10 0,-19 3-12 16,19-3-10-16,-23 8-12 0,23-8-8 0,-29 17-8 15,29-17 0-15,-38 29-3 0,19-7 3 0,-4 0-5 16,2 5 0-16,-1 1-12 0,1 0-1 0,4-1-11 16,3-3-14-16,4-2 23 15,4-3-27-15,5-2 25 0,1-17-14 0,7 29-3 16,-7-29 1-16,31 18-5 0,-8-16-10 0,12-2-3 16,4-8-12-16,11-2-18 0,0-14-26 0,16 13-120 15,-19-15-297-15,11 1-81 0,3 11 139 0</inkml:trace>
  <inkml:trace contextRef="#ctx0" brushRef="#br0" timeOffset="114956.7796">12405 3356 971 0,'0'0'49'0,"-3"-19"-14"0,3 19-20 15,0 0-8-15,0 0 12 0,0 0 11 0,24-12 9 16,-24 12 5-16,26 1-2 0,-9 0 1 0,8 9-2 16,2-2-2-16,8 8 3 0,-1-2-7 0,6 7-3 15,-3 1-11-15,2 3-2 0,-4 4-11 0,-1 5 2 16,-5 5-12-16,-3 4 7 0,-5 3-11 0,-8 5 10 16,-6 3-12-16,-7 4 8 0,-6 8 2 15,-10 0-24-15,-4 6 19 0,-8-1-19 0,-4 3 1 16,-4-4 15-16,-1-1-24 0,-2-10 1 0,9-1-42 15,-8-16-35-15,17 8-76 0,-9-16-141 16,2-9-123-16,20 15 172 0,-20-30 274 0</inkml:trace>
  <inkml:trace contextRef="#ctx0" brushRef="#br0" timeOffset="119393.2603">12841 2993 404 0,'-4'-17'63'15,"4"17"-23"-15,0 0-5 0,0 0 7 0,0 0 11 16,0 0 10-16,0 0 1 0,0 0-1 0,0 0-3 16,0 0-8-16,0 0-3 0,0 0-1 0,-18-14-1 15,18 14 1-15,0 0 0 0,0 0 1 16,0 0-4-16,0 0-3 0,0 0-3 0,0 0-4 15,0 0-3-15,0 0-5 0,0 0-3 0,0 0-4 16,0 0-1-16,0 0-2 0,-17-14-2 0,17 14-1 16,0 0-3-16,0 0 0 0,0 0-2 0,0 0-1 15,0 0 1-15,0 0 0 0,0 0-2 0,0 0-1 16,0 0-1-16,0 0-1 0,0 0 0 0,0 0 0 16,0 0-1-16,0 0 0 15,0 0-1-15,0 0 0 0,0 0-1 0,0 0-2 16,0 0 2-16,0 0-1 0,0 0 1 0,0 0 0 15,0 0-1-15,0 0 0 0,0 0 0 0,0 0-1 16,0 0 3-16,0 0-2 0,0 0 1 0,0 0 0 16,0 0-2-16,0 0 2 0,0 0-1 0,0 0 0 15,0 0 0-15,0 0 0 0,0 0 0 16,0 0-1-16,0 0 1 0,0 0-1 0,0 0 1 16,0 0-1-16,0 0 1 0,0 0-1 0,0 0 1 15,0 0 0-15,0 0 1 0,0 0-1 0,0 0 1 16,0 0-1-16,0 0 0 0,0 0 1 15,0 0 0-15,0 0 0 0,0 0 0 0,0 0-1 16,0 0 0-16,0 0 1 0,0 0 0 0,0 0 0 16,0 0-1-16,0 0 0 0,0 0 1 15,0 0-1-15,0 0 1 0,0 0-1 0,0 0 1 16,0 0-1-16,0 0-1 0,0 0 1 0,0 0 0 16,0 0 1-16,0 0-1 0,0 0 0 0,0 0-1 31,0 0-2-31,0 0 0 0,0 0-2 0,0 0 1 15,0 0 1-15,0 0 2 0,0 0 1 0,21 5-1 16,-4-4 0-16,6 1-1 0,2-2 2 0,2 1-1 16,2-1 1-16,0 0 0 0,2 1 2 15,-2-1 0-15,0 0 0 0,-2 0-1 0,-2 1-1 16,-1-1 0-16,-4 2 1 0,0-1-1 0,-20-1 1 16,29 2-1-16,-29-2 0 0,21 4 1 0,-21-4 0 15,0 0-1-15,17 5 1 0,-17-5 0 0,0 0 1 16,0 0 1-16,0 0 3 0,0 0 4 0,0 0 4 15,0 0 1-15,0 0-1 0,0 0-4 16,0 0-3-16,0 0-2 0,0 0-4 0,0 0-1 16,0 0-4-16,0 0 2 0,0 0 0 0,12 27 0 15,-6-7 4-15,4 8-6 0,-2 4 6 0,1 5-7 16,-1 4 10-16,-1 5 8 0,1 3-23 0,-2 4 23 16,-1 3-25-16,-1 2 7 0,-2 1 12 0,-1 4-13 15,-1 0 14-15,-3 4-16 0,1-1 17 0,0 3 3 16,-1 0-18-16,1-1 19 15,1 1-20-15,1 0 4 0,2 3 17 0,2-2-16 16,0 3 16-16,4-4-20 0,0-4-3 0,1-3 19 16,1-5-19-16,0-5 20 0,1-3-5 0,2-5-10 15,-2-3 10-15,-2-4-11 0,-3-2 9 0,-1-2-6 16,-2-3 5-16,-3-1-4 0,-2-2 6 0,-2-2-6 16,-1-2 9-16,-5 0-1 0,0-1 4 15,-2-4-2-15,-1 0 2 0,-4-2-2 0,-2 1 5 16,-2-5-2-16,-1 1 0 0,-4-2-5 0,1-1-12 15,-6-5 9-15,1 0-10 0,-3-5 8 0,-2-4 13 16,1-2-13-16,-2-4 7 0,3-1-9 0,1-2-6 16,2-3 0-16,1-1-5 0,4-1-1 0,2 0-7 15,1 1-2-15,1-1-8 0,21 18-10 0,-35-35-23 16,35 35-31-16,-34-33-55 0,34 33-80 16,-28-17-192-16,28 17-78 0,-21-15 185 0</inkml:trace>
  <inkml:trace contextRef="#ctx0" brushRef="#br0" timeOffset="120267.9241">7141 3193 743 0,'-28'-8'118'0,"2"1"-43"0,1 4 8 16,-9-6-2-16,5 10 4 0,-10-7-12 16,5 10-8-16,-11-4-10 0,4 7 2 0,-6-3-4 15,4 7 0-15,-3-5-3 0,7 7-6 0,-1-4-11 16,6 3-6-16,4-4-9 0,3-1-3 16,6-1-4-16,4-2-2 0,17-4 1 0,-18 2-1 15,18-2-2-15,0 0-5 0,0 0-4 0,0 0-3 16,0 0 1-16,0 0 2 0,0 0 2 0,0 0 1 15,21 5 18-15,-21-5-33 0,28 12 33 0,-11-2-33 16,2 2 14-16,2 4 2 0,0 4-4 0,-2 7 4 16,-3 4-5-16,-2 7 7 0,-4 8-9 0,-4 8 10 15,-5 9-11-15,-3 7 13 0,-7 10-16 16,-3 2 2-16,-5 7 16 0,-2 1-15 16,-3 4 16-16,-1-1 1 0,-3-3-17 0,1-3 18 15,0-2 0-15,2-4-14 0,1-5 17 0,3-2-15 16,1-6-1-16,2-3 13 0,1-6-15 0,4-4 10 15,2-6-12-15,4-4 10 0,1-6-9 0,5-5 6 16,3-7 8-16,3-4-26 0,4-3 27 16,-11-20-27-16,32 24 13 0,-10-19 2 0,6-5 0 15,5-6-1-15,7-8-14 0,5-4 30 0,7-6-30 16,5-7 12-16,4 2-38 0,-4-11-59 0,16 20-128 16,-23-7-376-16,8 2 37 0,1 18 324 0</inkml:trace>
  <inkml:trace contextRef="#ctx0" brushRef="#br0" timeOffset="121056.5829">13633 2789 1647 0,'0'0'16'0,"0"0"-29"0,8-23-6 16,-8 23 15-16,35-22 9 0,-10 9 7 15,1-1 0-15,0 1 0 0,-1 2-6 16,1 0-2-16,-3 3-4 0,-1 1 2 0,-3 2-2 0,-19 5 1 0,27-4 1 15,-27 4 0-15,0 0 2 0,0 0 2 0,0 0 4 16,9 23 1-16,-9-23 2 0,-12 33-4 0,-1-10 6 16,-5 1-2-16,-1 3 8 0,-6-1-2 0,2 2 8 15,-2-3-6-15,6 0 3 0,2-5-8 0,5-3-4 16,12-17-9-16,-8 24-2 0,8-24-5 0,13 22 3 16,-13-22-2-16,34 19 2 0,-6-11 0 15,7-6-2-15,9-2-12 0,4-6-18 16,8 2-32-16,-9-11-67 0,21 20-184 0,-17-13-278 15,-5 2 30-15,1 15 387 0</inkml:trace>
  <inkml:trace contextRef="#ctx0" brushRef="#br0" timeOffset="121431.5858">14639 3615 1671 0,'-31'3'150'16,"31"-3"-121"-16,0 0-23 15,0 0-10-15,0 0 1 0,0 0 5 0,0 0 7 16,34 6 7-16,-9-7 0 0,6-1-1 0,8-5-3 16,6-4-8-16,8-3-1 0,4-1-7 0,5-1-7 15,0-1-18-15,3 6-20 0,-7-5-28 0,8 14-35 16,-16-14-73-16,19 21-171 0,-13-7-185 0,-4-4 33 15,8 15 455-15</inkml:trace>
  <inkml:trace contextRef="#ctx0" brushRef="#br0" timeOffset="122025.3402">16801 3175 1151 0,'-9'-29'212'16,"9"29"-187"-16,0 0-2 0,0 0-2 0,-19-17 12 16,19 17 7-16,0 0 7 0,0 0 0 0,0 0-8 15,0 0-9-15,0 0-11 0,0 0-11 0,0 0-2 16,0 0 2-16,-4 17 1 0,4-17 10 0,8 37 0 15,2-9 3-15,-5 1 14 0,0 5-33 0,0 1 20 16,-2 5-29-16,-1 0 5 0,-4 2 6 0,0 2-9 16,-3-1 10-16,-2 1-11 0,-1-1 10 15,-2-2-9-15,0-2 2 0,1-3-15 0,-2-6-3 16,8 3-27-16,-6-12-17 0,13 6-54 0,-4-27-48 16,3 34-74-16,-3-34-221 0,0 0-3 15,9 22 228-15</inkml:trace>
  <inkml:trace contextRef="#ctx0" brushRef="#br0" timeOffset="122275.3795">16535 3187 1330 0,'-23'-14'364'0,"23"14"-344"0,-24 10-14 15,24-10-12-15,0 0 0 0,0 0 2 16,0 0 3-16,0 0 6 0,27 16 3 0,-9-15 4 16,5-1 4-16,5-1-1 0,6-5-1 0,5-2-7 15,6-2 0-15,4-1-5 0,5 0-2 0,1 0-6 16,1 2-20-16,-5-4-31 0,5 12-33 0,-16-11-36 16,12 20-54-16,-21-15-50 0,5 10-240 0,-4 13 7 15,-32-16 323-15</inkml:trace>
  <inkml:trace contextRef="#ctx0" brushRef="#br0" timeOffset="122494.0837">16442 3923 1754 0,'0'0'23'0,"0"0"-20"0,0 0-10 0,0 0 1 16,30 7 8-16,-6-10 8 0,8-1 4 0,5-8-14 15,5 0 32-15,9-6-38 0,6-4 26 0,10-2-16 16,1-3-16-16,3 4-19 0,-4-6-41 0,6 14-52 16,-17-18-68-16,14 24-93 0,-9-7-246 0,-11-6 63 15,7 17 341-15</inkml:trace>
  <inkml:trace contextRef="#ctx0" brushRef="#br0" timeOffset="123244.1179">17482 3346 687 0,'0'0'212'0,"0"0"-144"0,0 0-16 15,0 0 12-15,-11 18 16 0,11-18 10 0,-4 21-9 16,4-21-12-16,-5 30-7 0,0-13-11 0,6 7-4 16,-3-1-15-16,3 6 3 0,-4 2-11 0,3 4 4 15,-7 1-9-15,5 3 2 0,-4-1-11 0,1 2 9 16,-3-2-10-16,2 0 7 0,-3-2-10 15,2-4-11-15,1-3 26 0,1-3-29 0,1-3 26 16,2-5-14-16,2-18-6 0,-3 26 4 0,3-26-2 16,0 0 0-16,0 0 1 0,0 0-1 0,0 0 0 15,0 0 0-15,0 0 2 0,0 0-4 16,5-34 2-16,-2 7 10 0,0-5-26 0,2-3 25 16,1-2-26-16,0-1 10 0,3-2 7 0,-1-2-8 15,1 0 13-15,2-4-10 0,-2-3 10 16,4 0-9-16,1-2 8 0,1-1-7 0,3 1 9 15,0 0 5-15,2 4-24 0,2 5 23 0,2 6-23 16,-1 5 12-16,1 8 6 0,-3 5-3 0,-2 6 2 16,0 2-1-16,-2 4 0 0,-17 6-2 0,29-1-2 15,-29 1 0-15,27 15-1 0,-27-15 2 0,20 25-2 16,-11-8 3-16,-2 4-4 0,-2 2 5 16,-1 2-6-16,-3 3-9 0,-1 2 27 0,-3 1-29 15,-1 2 23-15,-5 0-15 0,-1 1-13 16,-3-2 4-16,-2 3-7 0,-4-3 13 0,-2 2 0 15,-2-3 12-15,-1-2-4 0,-2-1 7 0,1-5-5 16,-1-3 12-16,2-5-2 0,0-1 8 0,-1-5-2 16,6-1 1-16,1-2-3 0,18-6 2 0,-26 5 2 15,26-5-1-15,0 0-3 0,0 0-7 16,0 0-4-16,0 0-4 0,0 0 3 0,0 0 3 16,0 0 6-16,27-15 2 0,-4 10-2 0,5 2 2 15,6 1-3-15,1 2-2 0,2 0 3 0,-1 4-3 16,-2 0-2-16,1 5 0 0,-2 0-6 15,-4 4 3-15,-1 1-5 0,-3 1 4 0,-2 0-4 16,-2 3 2-16,-3 1-10 0,-4-1-2 0,1 2-16 16,-3-3-27-16,4 5 12 0,-16-22-59 15,39 35-57-15,-39-35-230 0,27 12-193 0,-5-3 60 16,-22-9 452-16</inkml:trace>
  <inkml:trace contextRef="#ctx0" brushRef="#br0" timeOffset="123903.8876">18229 2854 1530 0,'0'0'38'16,"0"0"-21"-16,0 0-14 0,0 0-4 0,22-18 8 15,-22 18 7-15,32 0 6 0,-11 5 5 0,2 1-4 16,7 6-3-16,1 5-9 0,1 6 0 0,-2 6-9 15,-4 4 5-15,0 4-9 0,-4 4 8 0,-3 5-8 16,-2 2 9-16,-5 8 9 0,-4 2-22 0,-8 4 22 16,-5 4-20-16,-9 0 0 0,-3 3 15 15,-7 1-15-15,-4 0 13 0,-6 0-14 16,-4-3 15-16,-2-5 4 0,-1-4-21 0,1-6 23 16,1-4-37-16,6-7-13 0,-2-12-18 0,13 7-70 15,-13-25-103-15,5 7-311 0,11-1 24 0,-8-15 279 16</inkml:trace>
  <inkml:trace contextRef="#ctx0" brushRef="#br0" timeOffset="124396.9181">16449 2788 957 0,'-44'-8'157'16,"18"6"-143"-16,-4 1 1 0,-3 2 10 15,2 9 15-15,-9-1 9 0,4 12 13 0,-7-1-1 16,4 13 5-16,-10 3-1 0,8 18 12 0,-12 0-13 15,11 16 7-15,-8 4-10 0,11 9-26 0,0 3 5 16,10 7-25-16,8-1-11 0,9 1 11 0,11-2-21 16,7-5-1-16,12-4 12 0,9-1-20 15,12-3 7-15,7-5-11 0,14-1-31 16,2-11 0-16,21 3-39 0,-4-20-40 0,28 10-125 16,-6-18-295-16,7-9 52 0,8 4 273 0</inkml:trace>
  <inkml:trace contextRef="#ctx0" brushRef="#br0" timeOffset="125182.7867">18677 2578 1544 0,'0'0'60'0,"0"0"-29"16,0 0-25-16,0 0-6 0,0 0 12 0,0 0 8 16,0 0 8-16,30-18-2 0,-11 12-5 0,4 0-9 15,5 1-5-15,2 0-4 0,3 2-2 16,-3 0 0-16,0 0 0 0,-6 2-1 0,-3 2 1 16,-4 0-1-16,-17-1 0 0,23 8 2 0,-23-8-2 15,0 0 2-15,14 20-1 0,-14-20 1 0,-1 23-3 16,1-23 3-16,-12 34 17 0,-1-15-29 0,-5 2 32 15,-2 2-30-15,-3 0 9 0,-2 0 7 16,0-2-2-16,1 2 8 0,-1-2 2 0,3-1 3 16,3-1-4-16,2-5 0 0,17-14-9 15,-25 23 5-15,25-23-6 0,0 0 0 0,-10 21-1 16,10-21-1-16,0 0-4 0,0 0 1 0,18 20 0 16,-18-20-2-16,27 12 2 0,-7-8-1 0,6-2-4 15,4-1-13-15,8-1-21 0,-2-7-33 0,18 12-80 16,-21-26-156-16,15 18-272 0,-3 0 28 0,-8-6 350 15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0T00:21:30.040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1902 6378 1080 0,'-11'-18'80'0,"11"18"-38"16,0 0-26-16,0 0 8 0,0 0 14 16,0 0 15-16,0 0 3 0,0 0-7 0,0 0-15 15,0 0-15-15,0 0-16 0,0 0-5 0,0 0 4 16,2 17 6-16,2 1 19 0,3 11-23 15,0 7 28-15,2 12-29 0,-3 0 6 0,-1 6 6 16,-3 7-18-16,1 2 11 0,-4 3-14 0,-4 2 11 16,-1 0-4-16,-3-4-24 0,2 1 14 0,-4-7-27 15,5-2-5-15,-5-10-8 0,12 0-67 0,-11-20-19 16,21 6-63-16,-11-32-65 0,0 0-176 0,0 0 152 16,0 0 287-16</inkml:trace>
  <inkml:trace contextRef="#ctx0" brushRef="#br0" timeOffset="265.6361">1610 6344 1300 0,'0'0'80'0,"0"0"-52"16,0 0-23-16,0 0-4 0,0 0 14 0,0 0 13 15,16 22 8-15,-16-22-1 0,24 12-10 0,-6-7-13 16,4 2-5-16,4-3-6 0,4-2-1 16,2 0 0-16,2-2-2 0,2 0 0 0,1-2-3 15,2 2-14-15,-2-3-9 0,3 6-3 16,-7-5-48-16,10 13-13 0,-16-14-65 0,13 20-74 16,-11 3-243-16,-12-13 22 0,13 24 452 0</inkml:trace>
  <inkml:trace contextRef="#ctx0" brushRef="#br0" timeOffset="468.7806">1601 7313 1160 0,'-17'-11'334'0,"17"11"-314"0,-17 17-18 15,17-17-5-15,0 0-2 0,0 0 4 0,25 12 11 16,-25-12 5-16,36 0 4 0,-8-3 1 0,2-6-9 15,7-1-6-15,2-3-1 0,2-1-6 16,2-1-2-16,-2-3-33 0,5 6-17 0,-8-10-49 16,11 17-83-16,-20-17-94 0,3 6-241 0,8 11 118 15,-17-17 403-15</inkml:trace>
  <inkml:trace contextRef="#ctx0" brushRef="#br0" timeOffset="890.6388">2571 6370 1486 0,'-21'-5'34'15,"21"5"-29"-15,0 0-7 0,17-15 8 0,-17 15 12 16,27-20-1-16,-27 20 4 0,31-18-7 0,-31 18-4 16,32-15-7-16,-32 15 0 0,32-9-2 15,-15 6-1-15,-17 3 1 0,26-1-1 0,-26 1-1 16,20 4 1-16,-20-4 1 0,0 0-1 16,11 18 3-16,-11-18 0 0,-3 26 7 0,-3-6 2 15,-1 5-6-15,-9 0 31 0,0 8-27 0,-4-1 32 16,0 3-7-16,-2-3-8 0,0 1 5 0,1-4-17 15,2 0 4-15,3-6-12 0,4-4 3 0,12-19-5 16,-13 23-4-16,13-23-4 0,0 0 1 0,0 0-3 16,16 20 2-16,-16-20-1 0,23 7 0 0,-6-7-6 15,1-5-9-15,6 0-16 0,-2-8-24 16,11 7-41-16,-12-18-84 0,23 18-227 16,-12-9-165-16,-4-5 101 0,8 16 475 0</inkml:trace>
  <inkml:trace contextRef="#ctx0" brushRef="#br0" timeOffset="1788.2238">3688 6444 1204 0,'-20'4'228'0,"3"-4"-198"0,17 0-9 16,0 0-17-16,0 0-9 0,0 0 0 16,0 0 3-16,0 0 9 0,0 0 5 0,0 0 8 15,28-21 20-15,-9 9-34 0,10 1 34 0,5-5-34 16,8 0 8-16,4-2 0 0,2 0-9 0,2 0 0 15,0 2-3-15,0 0 1 0,-3 4-2 0,0 3 3 16,-4 2-3-16,-6 6 0 0,-3 4-1 16,-7 3-2-16,-7 3 0 0,-20-9-2 0,27 28 2 15,-22-7-5-15,-6 3 6 0,-4 5 12 16,-7 4-27-16,-8 3 28 0,-3 3-27 0,-8 3 10 0,-6 0 11 16,-3 3-7-16,-3 1 12 0,-3-1-7 0,1 2 15 15,-2-2-9-15,1 2 17 0,-2-5-4 0,4 0 9 16,2-4-10-16,8-4-15 0,6-5 22 0,7-4-31 15,8-4 26-15,5-4-16 16,8-17-10-16,2 24 1 0,-2-24-1 0,20 20 0 16,-1-9-1-16,7-5 1 0,7-2 1 0,7-6 1 15,6-8-1-15,6-6-2 0,5-4-1 0,1-7-14 16,4 3-30-16,-4-6 3 0,4 5-33 0,-9-4 11 16,2 13-27-16,-17-11-35 0,12 20-99 0,-23-4-237 15,-3-10-18-15,6 18 316 0</inkml:trace>
  <inkml:trace contextRef="#ctx0" brushRef="#br0" timeOffset="1982.2178">3627 6925 1400 0,'0'0'229'0,"-18"14"-232"0,18-14-5 0,18-2 2 15,-18 2 17-15,37-7 12 0,-9-1 6 16,1-2 5-16,8-3-12 0,5-5-6 0,7-1-13 16,3-3 0-16,2-1-20 0,2 4-18 0,-7-8-37 15,13 15-51-15,-19-19-109 0,19 8-278 0,-7 12-26 16,-13-11 309-16</inkml:trace>
  <inkml:trace contextRef="#ctx0" brushRef="#br0" timeOffset="2413.6567">4887 5944 1638 0,'-20'-6'11'0,"20"6"-14"0,0 0-8 0,0 0 0 0,0 0 8 15,0 0 5-15,0 0 3 0,0 0-1 0,23-10-1 16,-23 10-1-16,22-3 1 0,-22 3-1 0,31-3 0 16,-31 3 0-16,28 1 0 0,-28-1-2 0,21 7 2 15,-21-7 0-15,0 0 0 0,19 12 0 0,-19-12 0 16,0 0 1-16,11 25 10 0,-11-25 4 0,-2 23 4 15,2-23-4-15,-16 31 2 0,1-10-5 16,0 3 8-16,-7-1-2 0,1 4-1 0,-1-4-1 16,3-3 3-16,3-2-8 0,16-18 2 0,-19 25-12 15,19-25-3-15,0 0-5 0,0 0 0 16,2 19-1-16,-2-19-1 0,21 10 0 0,-21-10-5 16,40 0-7-16,-12-8-10 0,7 4-18 0,0-12-26 15,13 12-62-15,-18-21-115 0,21 9-315 16,-8 9 10-16,-14-9 378 0</inkml:trace>
  <inkml:trace contextRef="#ctx0" brushRef="#br0" timeOffset="2726.2444">5691 6580 1803 0,'-22'-1'27'16,"22"1"-11"-16,-20-1-5 0,20 1-4 16,0 0-2-16,0 0-5 0,0 0-4 0,0 0-1 15,0 0 0-15,17-14 0 0,-17 14 5 0,40-18-1 16,-6 4 0-16,4-6-18 0,7 4-19 0,-5-9-30 15,12 12-35-15,-14-14-33 0,18 24-93 16,-25-19-100-16,7 8-186 0,6 16 105 0,-25-15 410 16</inkml:trace>
  <inkml:trace contextRef="#ctx0" brushRef="#br0" timeOffset="2882.4255">5808 6869 1379 0,'-9'24'152'0,"9"-24"-126"0,0 0-24 16,0 0-15-16,0 0 1 0,27-10 11 16,-6 0 0-16,8-6 3 0,5-4-16 0,14-5-19 15,-2-11-45-15,21 13-86 0,-15-19-149 16,8 4-198-16,11 15 91 0,-18-18 420 0</inkml:trace>
  <inkml:trace contextRef="#ctx0" brushRef="#br0" timeOffset="3257.501">7269 6133 1236 0,'-2'-24'316'0,"2"24"-289"0,0 0-14 16,0 0-1-16,0 0 7 0,0 0 6 15,0 0-1-15,0 0-6 0,0 0-12 0,0 0-6 16,0 0-3-16,-18 31 3 0,14-7-3 0,2 10 7 15,0 5-8-15,-1 3 10 0,2 6-12 16,0 2-4-16,-1 2 24 0,0 2-25 0,0 0 17 16,-2-2-13-16,2-3-23 0,-2-5-3 0,6 1-23 15,-3-12-9-15,10 5-48 0,-12-21-53 0,20 12-80 16,-8-10-255-16,-9-19 57 0,25 18 417 16</inkml:trace>
  <inkml:trace contextRef="#ctx0" brushRef="#br0" timeOffset="3491.7934">7101 6105 1753 0,'0'0'66'16,"0"0"-43"-16,0 0-16 0,0 0-9 0,0 0-2 15,0 0-1-15,0 0 3 0,0 0-2 0,24 6 2 16,-24-6-1-16,39 10 0 0,-10-8-7 0,3-2-9 15,3 1-18-15,-1-4-23 0,7 7-30 0,-9-10-23 16,14 17-36-16,-15-16-43 0,14 19-56 16,-11 4-224-16,-11-16 47 0,17 25 417 0</inkml:trace>
  <inkml:trace contextRef="#ctx0" brushRef="#br0" timeOffset="3679.2937">6910 6977 1718 0,'-43'18'34'15,"43"-18"-43"-15,0 0-7 0,0 0 1 0,37-2 14 16,-12-3 2-16,8-5 5 0,6-3-2 0,5-8 4 16,10-5-7-16,7-5 1 0,3-2-25 0,11 1-34 15,-12-13-88-15,16 25-131 0,-23-18-164 16,3 6-92-16,6 15 273 0</inkml:trace>
  <inkml:trace contextRef="#ctx0" brushRef="#br0" timeOffset="4085.5992">7971 5955 1672 0,'-18'-5'23'0,"18"5"-23"0,0 0-4 16,0 0 2-16,0 0 2 0,14-18 7 0,-14 18 1 15,19-13-1-15,-19 13-1 0,28-14-2 0,-10 6-2 16,4-2 1-16,1 3-4 0,-1 0 3 0,-1 2-3 15,-4 2 1-15,-17 3 1 0,25-1-1 0,-25 1 1 16,17 5-1-16,-17-5 0 0,0 0-2 0,0 0 2 16,17 15 0-16,-17-15 2 0,0 0-1 15,-9 30 3-15,-2-13-4 0,-5 3 5 0,-5 3-5 16,-2 4 11-16,-2 1-5 0,-1 3 15 0,-1-1-1 16,4 3 6-16,-1-5-5 0,7-4-3 0,5-5-13 15,12-19-1-15,-11 28-7 0,11-28 2 16,9 20-2-16,-9-20 2 0,31 13-1 0,-9-10-1 15,6-3-6-15,5-7-13 0,8-2-19 0,0-12-46 16,18 14-106-16,-23-10-322 0,14-5-65 16,-1 8 171-16</inkml:trace>
  <inkml:trace contextRef="#ctx0" brushRef="#br1" timeOffset="19874.8288">14940 3321 617 0,'0'0'136'15,"0"0"-64"-15,0 0-2 0,0 0 27 16,0 0 6-16,0 0 3 0,0 0-10 0,0 0-22 16,0 0-15-16,0 0-9 0,0 0-8 0,0 0-2 0,0 0-1 15,-12-17-2-15,12 17-4 0,0 0-4 0,0 0-8 16,0 0-12-16,0 0-2 0,0 0-7 0,6 23 1 15,-4-4-2-15,2 9 5 0,-1 10-7 0,-1 3 9 16,-1 3-8-16,-2 5 8 0,-2 0-10 16,-2 2 9-16,-1-2-10 0,0-2 10 0,1-2-23 15,-1-8-5-15,6 1-13 0,-5-14-55 0,13 7-17 16,-8-31-102-16,7 26-220 0,-7-26-52 16,9 18 132-16</inkml:trace>
  <inkml:trace contextRef="#ctx0" brushRef="#br0" timeOffset="26236.9586">9197 5566 184 0,'0'0'44'16,"0"0"-10"-16,0 0 4 0,-3-17 1 0,3 17-9 15,-17 2-4-15,17-2 10 0,-27 11 13 0,7-1 14 16,-3 2 30-16,-5-1 22 0,4 7 9 0,-9-4-10 16,6 9-7-16,-5-1-42 0,0 12 0 15,-3 0 10-15,4 13-29 0,-6-1 19 16,6 12-32-16,-3 0-7 0,6 8 7 0,0 3-24 15,5 4 9-15,4 2-22 0,3 0 13 0,7 1 2 16,7-2-21-16,3-8 19 0,8-4-33 0,6-4-22 16,1-12-33-16,19 7-99 0,-8-21-93 0,11-6-219 15,14 12 33-15,-14-27 457 0</inkml:trace>
  <inkml:trace contextRef="#ctx0" brushRef="#br0" timeOffset="26596.3141">9790 5980 794 0,'-26'16'94'0,"4"6"-79"0,3 3 20 16,-4 3 13-16,1 10 18 0,-8-5 0 0,4 12-3 15,-8-1-23-15,-2 6 4 0,0 2-3 0,-4 5-28 16,-3-1 20-16,3 2-25 0,-4-5 1 0,3-1 7 15,1-3-16-15,7-5 6 0,3-5-12 16,5-8 9-16,7-8-17 0,18-23-11 0,-21 25-56 16,21-25-75-16,0 0-74 0,0 0-152 0,-1-33-34 15,18 25 333-15</inkml:trace>
  <inkml:trace contextRef="#ctx0" brushRef="#br0" timeOffset="26799.5154">9309 6118 1389 0,'0'0'88'0,"0"0"-40"0,-16 27-8 0,16-27-3 16,-1 37 9-16,1-17-7 0,6 4-4 0,-1-1-14 15,6 3 3-15,-1-1-11 0,4-1 2 0,2 0-7 16,6 0-2-16,1-1 11 0,4-1-29 0,1-4 27 16,1 1-28-16,1 0 5 0,-2-3-6 15,5 1-18-15,-6-4-15 0,6 6-39 0,-12-14-71 16,16 19-88-16,-19-14-165 0,6-2-115 0,8 14 234 15</inkml:trace>
  <inkml:trace contextRef="#ctx0" brushRef="#br0" timeOffset="27127.6251">10008 6377 1072 0,'8'-22'243'0,"-8"22"-155"0,0 0-40 15,0 0-2-15,0 0-3 0,0 0-7 0,0 0-8 16,-11 22-7-16,11-22 19 0,-20 33-30 16,7-14 34-16,2 6-29 0,-4-4 10 0,3 4 5 15,-2-3-11-15,3 0 1 0,0-2-8 0,3-1 2 16,8-19-6-16,-10 29 4 0,10-29-5 0,-3 18 1 15,3-18-3-15,0 0-2 0,9 17-3 0,-9-17 1 16,0 0-1-16,22 9 0 0,-22-9-1 16,25 0 0-16,-25 0 3 0,30-8-3 0,-13 3-6 15,-17 5-12-15,36-10-19 0,-36 10-25 0,34-9-32 16,-34 9-42-16,36-5-89 0,-36 5-187 0,23-13-119 16,3 19 166-16</inkml:trace>
  <inkml:trace contextRef="#ctx0" brushRef="#br0" timeOffset="27377.6564">10477 6382 1748 0,'0'0'27'0,"0"0"-32"16,0 0-3-16,0 0 4 0,0 0 3 0,0 0 4 16,17-11-2-16,-17 11-1 0,25-2-14 0,-8 3-22 15,-17-1-17-15,42 1-38 0,-42-1-65 0,51-2-163 16,-23 4-235-16,-6-4 64 0,14 15 443 0</inkml:trace>
  <inkml:trace contextRef="#ctx0" brushRef="#br0" timeOffset="27815.147">11523 5980 896 0,'0'-21'121'0,"0"21"-45"15,0 0-2-15,0 0-1 0,0 0-4 0,0 0-12 16,-9 23-22-16,-2-7-8 0,-8 6-11 16,-4 5 2-16,-8 3-10 0,-2 6 7 0,-4 2-1 15,0 4 16-15,-4 1-5 0,2 1 8 0,-4 1-18 16,6 1-12-16,-1-4 20 0,5 1-29 0,3-5 26 16,4-4-14-16,4-5-10 0,4-5 6 0,6-4-19 15,12-20-13-15,-14 28-33 0,14-28-32 0,0 0-31 16,0 0-29-16,0 0-40 0,19-15-115 0,-14-10-117 15,16 13 200-15,-17-26 227 0</inkml:trace>
  <inkml:trace contextRef="#ctx0" brushRef="#br0" timeOffset="28002.622">11088 6099 1264 0,'0'0'154'0,"-9"-17"-48"0,9 17-27 0,0 0-18 15,0 0-19-15,0 0-17 0,0 0-3 16,3 18-2-16,-3-18 6 0,16 32-4 0,-4-13-1 15,3 0-11-15,2 2-2 0,2-3-6 0,3 1 2 16,0 1-6-16,2 0 7 0,2 2-8 0,1-2 5 16,1 3-11-16,-2-1-3 0,2 2-15 0,-2-3-34 15,7 6-9-15,-13-12-58 0,13 18-49 0,-33-33-183 16,32 35-176-16,-8-5 54 0,-24-30 477 16</inkml:trace>
  <inkml:trace contextRef="#ctx0" brushRef="#br0" timeOffset="28299.5094">11768 6395 1298 0,'0'0'80'0,"0"0"-53"16,0 0 31-16,-30-6 10 0,30 6 0 15,-18 9-12-15,18-9-26 0,-25 15 24 0,25-15-36 16,-31 24 30-16,15-7-16 0,0-2-8 0,0 3 2 16,3-1-11-16,1 0-2 0,12-17-6 15,-15 30-2-15,15-30-5 0,-4 27 1 0,4-27-4 16,6 23 3-16,-6-23-3 0,17 18 3 0,-17-18-3 16,27 11-3-16,-9-9-13 0,-2-4-15 0,9 3-26 15,-8-12-64-15,18 15-41 0,-20-25-116 0,12 11-291 16,4 7 74-16,-15-15 339 0</inkml:trace>
  <inkml:trace contextRef="#ctx0" brushRef="#br0" timeOffset="28693.2933">11914 5693 1208 0,'0'0'76'15,"0"0"-63"-15,0 0 4 0,0 0 17 16,0 0 19-16,20 13 12 0,-2-2-1 0,-18-11-10 15,34 18-12-15,-13-7-11 0,7 6-3 0,-3-2 10 16,5 6-29-16,-2-2 28 0,-1 5-35 0,-1 1 8 16,-2 1 4-16,-1 3-8 0,-2 4 4 0,-5 2-10 15,-2 1 7-15,-3 5-9 0,-5 3 8 0,-3 2-8 16,-7 1 7-16,-3 3-9 0,-7 0 9 16,-1 4 4-16,-6-1-20 0,-3-2 22 15,-2-2-22-15,-1-4 1 0,-1-5-4 0,2-3-22 16,-1-8-11-16,10 4-31 0,-6-15-24 0,18 12-82 15,-15-24-151-15,20-6-188 0,-7 22 31 0,7-22 490 16</inkml:trace>
  <inkml:trace contextRef="#ctx0" brushRef="#br0" timeOffset="30126.0626">12325 5477 951 0,'0'0'123'0,"0"0"-67"0,0 0-13 0,0 0-4 16,0 0 17-16,0-17 8 0,0 17 1 15,0 0-10-15,10-21-14 0,-10 21-10 0,19-15-4 16,-19 15-7-16,31-17 5 0,-11 9-4 15,0-2-1-15,3 3-5 0,-4-2-6 0,2 3-4 16,-1 0-3-16,-1 3-1 0,-1-1 0 0,-18 4-1 16,28-3 0-16,-28 3-1 0,18 3-1 0,-18-3-2 15,0 0 0-15,0 0 4 0,10 25-5 0,-10-25 5 16,-8 28-3-16,-1-10 3 0,-4 2-2 16,-2 1 6-16,-3 0-3 0,-3-1 4 0,2 0-3 15,1-2 13-15,-3-2 0 0,5 1 8 0,-1-5-1 16,17-12-4-16,-25 25-4 0,25-25 2 0,-16 17-4 15,16-17-2-15,0 0-5 0,0 0-3 0,-3 17-3 16,3-17 3-16,0 0-1 0,20 12 1 0,-20-12-2 16,25 6-2-16,-6-3-2 15,-1-5-9-15,5 2-18 0,-1-6-27 0,8 10-52 16,-30-4-114-16,50-19-323 0,-21 17-6 0,-6-6 279 16</inkml:trace>
  <inkml:trace contextRef="#ctx0" brushRef="#br0" timeOffset="31157.3842">14226 5938 1293 0,'0'0'76'0,"0"0"-57"16,0 0-20-16,0 0-3 0,0 0-1 0,0 0 3 16,0 0 5-16,2 30-1 0,-5-8 4 15,-2 1-7-15,0 2 5 0,0 3-7 0,-1 1 6 16,1-1-10-16,-1 0-16 0,4 2-19 0,-6-6-10 16,8 10-55-16,-9-12-9 0,7 11-34 15,-8-10-123-15,10-23-89 0,-13 48 105 0,13-48 257 16</inkml:trace>
  <inkml:trace contextRef="#ctx0" brushRef="#br0" timeOffset="31344.7992">14061 6181 1542 0,'0'0'100'0,"0"0"-44"0,-17-4-14 0,17 4-13 15,0 0-7-15,0 0-10 0,0 0-8 0,0 0-2 16,0 0-2-16,0 0-2 0,0 0 1 0,28 11 0 15,-8-9-1-15,7-2-14 0,2-6-20 0,11 6-33 16,-7-15-55-16,23 19-104 0,-19-10-276 0,11-5-16 16,8 9 215-16</inkml:trace>
  <inkml:trace contextRef="#ctx0" brushRef="#br0" timeOffset="31719.8084">15615 5804 1127 0,'0'-24'294'0,"0"24"-247"0,0 0-34 16,0 0 21-16,0 0 5 0,0 0-1 15,0 0-11-15,0 0-10 0,0 0-5 0,0 0-1 16,0 0 20-16,0 0-32 0,14 32 34 0,-12-8-34 16,-5 4 6-16,1 5 6 0,-2 2-12 0,-1 4 7 15,-1-1-7-15,-1 5 6 0,0 0-10 16,-3 2 10-16,1 0-11 0,0-2 8 0,0 2-12 15,1-5-4-15,3 1-7 0,0-8-47 0,8 3 0 16,-6-15-72-16,16 10-58 0,-13-31-118 0,4 23-173 16,12-5 73-16,-16-18 415 0</inkml:trace>
  <inkml:trace contextRef="#ctx0" brushRef="#br0" timeOffset="31938.5703">15365 5857 1718 0,'0'0'46'0,"-17"-1"-30"15,17 1-13-15,0 0-6 0,0 0-1 16,0 0 3-16,0 0 3 0,24-5 3 0,-7 1-2 16,4-1 0-16,7-2-1 0,5-1 0 0,3-2 0 15,2 0-18-15,4 2 30 0,2 2-46 0,-2-1 15 16,3 8-30-16,-11-8-67 0,14 21-55 15,-25-15-196-15,8 13-164 0,-1 9 57 0,-30-21 426 16</inkml:trace>
  <inkml:trace contextRef="#ctx0" brushRef="#br0" timeOffset="32141.7021">15227 6613 1760 0,'0'0'61'16,"0"0"-63"-16,0 0-6 0,23-3 4 16,-23 3 3-16,40-7 4 0,-12 1-1 15,6-5 1-15,5-3-1 0,8-4 3 0,7-5-5 16,6 0-5-16,0-6-35 0,8 7-37 0,-10-14-72 16,17 23-199-16,-14-11-201 0,-9-1 36 0,5 10 374 15</inkml:trace>
  <inkml:trace contextRef="#ctx0" brushRef="#br0" timeOffset="32579.2219">16223 5561 1539 0,'-20'8'317'0,"20"-8"-326"0,0 0-4 0,0 0 1 15,0 0 2-15,0 0 12 0,0 0 1 0,19-16-1 16,-19 16 2-16,0 0-2 0,26-8 0 0,-26 8-2 16,30-4-1-16,-30 4 2 0,30-2-1 15,-30 2 1-15,29 2 0 0,-29-2 0 0,29 8-1 16,-29-8-1-16,27 10 1 0,-27-10 0 15,26 16 2-15,-26-16-3 0,19 18 4 0,-19-18-3 16,9 23 1-16,-9-23-1 0,-5 32 2 0,-4-14-3 16,-4 2 4-16,-5 2-5 0,-5 2 7 0,-3 1-6 15,-1-1-7-15,-2-1 29 0,1 0-21 16,0 0 31-16,5-3-13 0,4-2-7 0,19-18-1 16,-24 28-9-16,24-28 0 0,-6 20-3 0,6-20 0 15,0 0-2-15,20 19 1 0,-20-19-1 0,35 4-3 16,-8-6-7-16,6-4-10 0,6 0-17 0,-2-9-37 15,17 12-76-15,-23-17-244 0,19 10-182 0,-8 4 50 16,-13-9 447-16</inkml:trace>
  <inkml:trace contextRef="#ctx0" brushRef="#br0" timeOffset="33362.4851">17135 5850 1568 0,'0'0'22'0,"-13"-21"-7"16,13 21 8-16,0 0 8 0,0 0 2 0,0 0-11 15,0 0-9-15,-15 18-11 0,15-18 1 0,-13 35-3 16,4-9 6-16,-1 3-1 0,2 3 8 0,-3 5-7 16,1 0 8-16,-1 4-10 0,1 2 7 0,1 1-4 15,0 2 11-15,-2 0-9 0,2 1 9 16,-1-1-11-16,1-1-7 0,1-4 19 15,1-1-24-15,-1-3 22 0,2-5-11 0,2-3-8 16,3-3 5-16,0-6-4 0,3-3 2 0,-2-17-2 16,7 21 0-16,-7-21-2 0,0 0 1 0,0 0 0 15,23 8 0-15,-23-8 2 0,15-18-2 0,-5 1 4 16,0-7-3-16,2-5 2 0,0-6-7 0,0-3 6 16,-2-3 5-16,-3 0-20 0,-2-1 25 15,-1-3-22-15,-3 1 12 0,-1-3 8 0,0 0-8 16,-2-1 6-16,1-1-11 0,-1 0 11 0,4-1-11 15,1 2 10-15,3 4-8 0,3 4 8 0,4 8-8 16,-1 5-9-16,4 7 28 0,-16 20-27 0,31-28 28 16,-31 28-12-16,31-18-4 0,-14 13 2 0,0 1-2 15,1 4 0-15,-1 1 0 0,3 3-1 16,-2 1 0-16,0 2 0 0,-18-7 0 0,31 19-1 16,-31-19-16-16,23 26 30 0,-15-8-29 0,-3 2 28 15,-1 2-12-15,-4 5-12 0,-4-2 4 0,-3 4-10 16,-4 1 10-16,-1 1-3 0,-4-1 10 15,-2 0-7-15,-3-1 8 0,1 0-4 0,-2-2 6 16,-1-3-3-16,1-2 4 0,-3-3 0 0,3-1 7 16,1-3-1-16,0-1 4 0,3-4-1 15,18-10 2-15,-24 15-5 0,24-15 0 0,0 0-5 16,0 0-6-16,0 0 2 0,0 0-1 0,0 0 3 16,0 0 3-16,22 13 5 0,-3-11 4 0,3 1 0 15,3-2 1-15,3 1-3 0,0 1-4 0,2 0 2 16,-2 2-4-16,0 1-1 0,-2 1-3 0,-1 3-2 15,-1 2 1-15,-3 0-2 0,0 2 3 16,-4-1-4-16,1 1-12 0,-1 1 16 0,-17-15-34 16,31 28 13-16,-31-28-32 0,28 28-27 0,-28-28-48 15,33 21-117-15,-33-21-322 0,26 6-2 16,-5-1 258-16</inkml:trace>
  <inkml:trace contextRef="#ctx0" brushRef="#br0" timeOffset="33999.3763">17784 5406 1697 0,'-19'-9'110'0,"19"9"-97"16,0 0-11-16,0 0-1 0,0 0 11 0,0 0 7 16,23-18 3-16,-23 18-6 0,24-13-5 0,-24 13-6 15,33-12-1-15,-13 6-2 0,0 0 1 0,1 2-1 16,-2 1-1-16,-2 1-1 0,-17 2 1 0,27 2-1 15,-27-2-1-15,22 4 2 0,-22-4-3 0,0 0 4 16,16 14-3-16,-16-14 1 0,0 0 1 0,2 25 0 16,-2-25-1-16,-7 27 1 15,7-27-1-15,-17 34 4 0,4-16-4 0,-2 1 9 16,-2 2-3-16,-1-2 5 0,-2-1-1 0,3 1 3 16,0-3-3-16,3 1 4 0,14-17-4 0,-25 27 0 15,25-27-4-15,-15 19-1 0,15-19-3 0,0 0-1 16,-5 18 1-16,5-18-2 0,0 0 2 0,0 0 2 15,24 20-1-15,-24-20-1 0,32 7-2 0,-10-6 0 16,3-1 0-16,5-2 0 0,6-1 0 16,-2 0 0-16,3-4 0 0,0 1-9 0,-1 2-22 15,-2-5-14-15,3 7-23 0,-10-10-47 0,15 21-148 16,-11-15-349-16,-1 5 39 0,-2 6 243 0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0T00:22:27.395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1729 8293 666 0,'0'0'128'0,"0"0"-44"16,-6-18-8-16,6 18-3 0,0 0-11 16,0 0 19-16,-1-22-25 0,1 22 8 0,0 0-15 15,0 0-11-15,0 0-14 0,0 0-8 0,0 0-10 16,0 0-8-16,0 0-4 0,0 0 1 0,0 19 18 16,0-2-28-16,0 10 35 0,1 9-27 0,-3 5 11 15,-1 6 9-15,-4 4-12 0,0 3 12 0,-4 3-12 31,1 0 16-31,-2-1-15 0,1-3 10 16,0-5-16-16,2-2 7 0,1-5 6 0,3-6-31 0,4-2 3 16,-3-10-43-16,11 0-14 0,-7-23-29 0,14 22-34 15,-14-22-43-15,0 0-173 0,36-6-55 16,-31-20 289-16</inkml:trace>
  <inkml:trace contextRef="#ctx0" brushRef="#br0" timeOffset="240.6219">1462 8281 1488 0,'0'0'65'0,"-21"9"-34"0,21-9-10 0,0 0-24 16,0 0 3-16,0 0 7 0,0 0 6 15,23 5 4-15,-23-5-18 0,33-6 13 0,-10 2-21 16,4 0 14-16,5-5-3 0,5-2-3 0,2-1-2 15,2-2-15-15,3 4-23 0,-4-6-24 0,6 13-35 16,-14-10-40-16,12 21-50 0,-20-11-147 0,-1 6-121 16,10 19 164-16,-33-22 294 0</inkml:trace>
  <inkml:trace contextRef="#ctx0" brushRef="#br0" timeOffset="475.0509">1472 8947 1482 0,'-20'19'26'16,"0"-8"2"-16,20-11-20 0,0 0-15 0,-12 17 1 15,12-17 0-15,0 0 6 0,23 3 5 0,-23-3 1 16,38-5 0-16,-12-4-6 0,6-2 1 15,5-4 11-15,9-4-48 0,-1-5 7 0,10 9-90 16,-10-18-47-16,14 20-77 0,-12-3-266 16,-6-14 69-16,12 19 428 0</inkml:trace>
  <inkml:trace contextRef="#ctx0" brushRef="#br0" timeOffset="896.943">2265 8099 1424 0,'0'0'16'15,"0"0"-13"-15,19-19-3 0,-19 19 7 0,20-13 6 16,-20 13 6-16,25-14 3 0,-25 14-5 0,20-8-4 16,-20 8-7-16,0 0-3 0,23-6-3 0,-23 6-1 15,0 0 1-15,0 0-3 0,19 2 1 0,-19-2 2 16,0 0-1-16,0 0 3 0,0 0 1 16,7 19 2-16,-7-19 0 0,-5 25-2 15,-1-7 4-15,-4 2-6 0,-2 6 8 0,-4-1 1 16,2 4 13-16,-5-3-1 0,4 0 5 0,-1 0 9 15,4-3-37-15,2-4 25 0,5-1-32 0,5-18 7 16,-2 22 3-16,2-22-6 0,7 19 2 0,-7-19-1 16,19 13 1-16,-19-13-1 0,32 9 0 0,-11-7-4 15,3-4-13-15,6 1-19 0,-2-10-27 0,11 7-44 16,-13-21-89-16,20 10-291 0,-7 6-18 16,-11-12 260-16</inkml:trace>
  <inkml:trace contextRef="#ctx0" brushRef="#br0" timeOffset="1646.9646">3661 8121 1266 0,'0'0'178'16,"0"0"-124"-16,0 0-24 0,0 0-20 0,0 0-2 15,0 0 8-15,-2-17 8 0,2 17 3 0,0 0 0 16,20-10-6-16,-20 10-4 0,29-11-6 0,-9 3-2 16,6 0-4-16,4-3 0 0,6 0-4 15,1 0 3-15,2-1-5 0,1 1 2 16,-2 1-1-16,-1 2 1 0,-3 0 0 0,-2 6-1 15,-4 1-1-15,-3 2-1 0,-7 4-2 0,-18-5 2 16,27 16 2-16,-27-16-1 0,14 30 4 0,-12-11-5 16,-7 7 5-16,-4 3-7 0,-4 2 8 0,-7 5-8 15,-2 3 9-15,-7 5 7 0,-1 2-25 0,-5-1 26 16,-2 5-26-16,1-6 12 0,-2 0 19 16,-1-1-7-16,2 1 12 0,1-4-7 0,4 0 4 15,4-6-8-15,7-5 7 0,1-5-12 0,8-6 1 16,12-18-9-16,-13 26-1 0,13-26-3 0,0 0 1 15,14 22-2-15,-14-22 3 0,34 9 0 0,-10-6 2 16,8-6 1-16,6-4-2 0,3-4 3 16,4-3-8-16,3-3-7 0,-3-3-14 15,4 5-12-15,-6-7-14 0,6 9-24 0,-13-10-7 16,8 12-20-16,-16-16-61 0,11 21-104 0,-5-5-233 16,-18-9 38-16,9 22 465 0</inkml:trace>
  <inkml:trace contextRef="#ctx0" brushRef="#br0" timeOffset="1865.7162">3741 8518 1654 0,'0'0'19'0,"0"0"-11"15,0 0-15-15,0 0 0 0,24-4 11 0,-1-1 3 16,4-1 3-16,3-2-1 0,4-2-2 0,4-2-5 15,3-1-3-15,1-3-22 0,5 7-38 16,-7-12-81-16,17 21-165 0,-8-10-247 0,-9-5 12 16,9 14 467-16</inkml:trace>
  <inkml:trace contextRef="#ctx0" brushRef="#br0" timeOffset="2287.5649">4634 7810 1655 0,'0'0'-7'0,"0"0"-14"0,0 0-5 16,0 0 5-16,0 0 20 0,16-20 18 0,-16 20 2 16,26-15 4-16,-26 15-4 0,29-12-6 15,-10 6-3-15,1-1-1 0,-1 2-2 0,0 0-2 16,-1 3 0-16,-1 0-3 0,-17 2-1 16,29 2 2-16,-29-2-2 0,19 4-1 0,-19-4 2 15,0 0 1-15,0 0 2 0,10 22-1 0,-10-22 3 16,-6 24-3-16,-2-4 2 0,-7 0 0 0,-2 3 6 15,-4 1-2-15,1 2 11 0,-6-1-6 0,4 2 7 16,2-3-7-16,1-3-1 0,7-5-9 0,12-16-4 16,-10 22-5-16,10-22-1 0,4 17 0 15,-4-17 1-15,19 15-4 0,-1-12 4 16,5 1-10-16,3-5-10 0,10 0-11 0,1-9-21 16,13 7-52-16,-12-18-106 0,25 3-341 0,-9 8-10 15,-6-8 302-15</inkml:trace>
  <inkml:trace contextRef="#ctx0" brushRef="#br0" timeOffset="2678.2253">5995 8244 1663 0,'-28'-2'68'0,"28"2"-50"16,0 0-14-16,0 0-11 0,0 0 4 15,17-16 2-15,-17 16 4 0,32-14-1 0,-14 5 1 16,4 2-1-16,4 1-2 0,2-1-10 0,3 3-13 16,-2-4-19-16,5 8-25 0,-9-8-28 15,10 14-48-15,-17-15-78 0,15 12-162 0,-6 6-116 16,-27-9 231-16</inkml:trace>
  <inkml:trace contextRef="#ctx0" brushRef="#br0" timeOffset="2850.0909">6057 8472 1274 0,'-17'23'143'16,"-17"-14"-66"-16,16 6-18 0,-2-9-17 0,20-6-10 15,0 0-19-15,0 0-16 0,0 0-6 0,0 0-3 16,0 0 1-16,0 0 4 0,39 11-2 0,-7-20-6 15,11 1-19-15,3-14-47 0,22 12-114 0,-13-14-211 16,12-2-123-16,8 11 201 0</inkml:trace>
  <inkml:trace contextRef="#ctx0" brushRef="#br0" timeOffset="3475.1204">7628 7900 922 0,'16'-32'229'0,"-16"32"-148"0,0-19-17 0,0 19-12 15,3-22-3-15,-3 22-5 0,3-22-5 0,-3 22-8 16,0 0 2-16,3-17-1 0,-3 17 1 0,0 0-1 16,0 0-7-16,0 0-8 0,0 0-10 0,0 0-5 15,-9 21-5-15,8-4 4 0,-1 7-2 16,2 9 10-16,-2 4-6 0,2 5 11 0,0 2-10 16,2 2 8-16,-1-2-12 0,0-1 9 0,0 2-13 15,1-2 9-15,-1 5 6 0,-2-3-26 0,1-1 13 16,-4-3-34-16,5-3-11 0,-7-11-17 15,12 10-49-15,-6-37-52 0,1 49-47 0,-1-49-68 16,-8 17-178-16,21 1 99 0,-13-18 359 0</inkml:trace>
  <inkml:trace contextRef="#ctx0" brushRef="#br0" timeOffset="3703.872">7474 7878 1692 0,'0'0'52'0,"-18"0"-19"0,18 0-21 15,0 0-11-15,0 0-3 0,0 0 0 0,0 0 2 16,0 0 3-16,27 1 3 0,-27-1-3 0,36 4-1 16,-12-4-2-16,4 0-1 0,3-2-8 0,0 0-10 15,5 2-14-15,-6-5-22 0,7 8-20 0,-10-9-31 16,14 16-49-16,-18-14-54 0,17 18-98 15,-2 3-159-15,-18-13 102 0,15 24 364 16</inkml:trace>
  <inkml:trace contextRef="#ctx0" brushRef="#br0" timeOffset="3912.8897">7355 8643 1642 0,'0'0'80'0,"0"0"-74"0,0 0-8 16,0 0-6-16,19 8 8 0,3-11 8 0,5 0 5 16,6-8 3-16,4-1-3 0,5-5-5 0,4-1-18 15,5 1-16-15,-3-8-33 0,8 12-47 0,-18-17-85 16,20 21-132-16,-12-8-207 0,-5-9 34 0,13 16 462 16</inkml:trace>
  <inkml:trace contextRef="#ctx0" brushRef="#br0" timeOffset="4342.4819">8325 7683 1724 0,'0'0'32'0,"0"0"-57"16,0 0 12-16,0 0 5 0,4-22 6 0,-4 22 6 16,21-14-1-16,-21 14-1 0,22-12 1 0,-22 12 0 15,20-10-3-15,-20 10 1 0,18-5-2 0,-18 5 2 16,0 0-1-16,21 1 0 0,-21-1 1 0,0 0-1 15,0 0 1-15,20 16 1 0,-20-16 0 0,0 0-1 16,8 22 3-16,-8-22 17 0,0 18-32 16,0-18 32-16,-10 28-32 0,1-9 10 0,-4 2 5 15,-2 1-4-15,-1 1 4 0,-4 0 1 0,1 2 10 16,-2-2 0-16,3 1 9 0,0-3-9 0,3-1-1 16,3-3-6-16,5 1-2 0,7-18-6 15,-4 27 3-15,4-27-5 0,15 19 0 0,-15-19 0 16,33 14-1-16,-10-11 0 0,2-2-3 0,7-2-10 15,1-5-18-15,8 2-35 0,-7-14-59 16,18 20-116-16,-21-10-284 0,9-7-15 0,5 11 257 16</inkml:trace>
  <inkml:trace contextRef="#ctx0" brushRef="#br0" timeOffset="5311.3395">10017 7404 892 0,'0'0'90'0,"0"0"-1"16,-18-23 0-16,18 23-11 0,0 0 0 0,-19-20-14 15,19 20-19-15,-24-16-17 0,7 7-7 0,0 3-5 16,-5 0 4-16,-1 2 1 0,-5-1 4 0,0 5 3 15,-6-2 2-15,0 4-1 16,-4 1-4-16,2 3-4 0,-4 1-5 0,0 2 0 16,-4-1-4-16,2 2 2 0,-1-1-2 0,0 2 3 15,2-1-3-15,1 0 2 0,2-2-2 0,3 1 1 16,2-2-1-16,5-2 1 0,2-2-1 0,6 1 0 16,1-3-1-16,19-1 0 0,-25 1-3 0,25-1-2 15,0 0-2-15,0 0-2 0,0 0 0 16,0 0-1-16,0 0-3 0,0 0 1 0,0 0-4 15,0 0 3-15,0 0 0 0,-7 25 4 0,13-6-5 16,2 5 5-16,1 4-4 0,-1 3 3 0,0 3-4 16,0 3-6-16,-2 2 21 0,-2 6-21 0,-3 4 21 15,-3 3-7-15,-2 6-9 0,0 2 9 16,-3 2-9-16,-3 3 6 0,-2 2-9 0,-5 0-5 16,-2 5 17-16,-5 3-11 0,-1 0 13 15,-2 2 1-15,-3-1-15 0,1-2 13 0,-3-4-11 16,4-7 14-16,4-9-9 0,5-5-7 0,4-9 21 15,5-6-23-15,4-7 19 0,3-4-9 0,7-6-5 16,-4-17 2-16,18 23-2 0,-18-23 2 0,31 11 0 16,-11-10 2-16,3-2-2 0,4-2 0 0,4-5 2 15,1-3-2-15,5-1 3 0,2-2-5 0,3-1-2 16,1 0-10-16,3 0 0 0,3 1-10 16,1 3-2-16,1 1 14 0,5 8-42 0,-3-4 19 15,8 8-32-15,-6-9-36 0,13 16-64 16,-17-18-145-16,12 5-200 0,8 9 16 0,-15-20 469 15</inkml:trace>
  <inkml:trace contextRef="#ctx0" brushRef="#br0" timeOffset="5826.9146">10789 7598 792 0,'0'0'166'0,"0"0"-49"15,0 0 2-15,0 0-20 0,0 0-19 0,0 0-35 16,-17-10-27-16,17 10-16 0,-28 18 0 0,8-1 19 16,-4 9-28-16,-4 7 34 0,-2 8-25 0,-5 6 4 15,-3 9 11-15,-3 7-16 0,-1 6 10 0,-4 2-14 16,1 2 15-16,-3-2 3 0,1 1-15 0,0-3 24 16,1-3-17-16,3-9 1 0,5-9 8 15,7-8-18-15,6-10-1 0,8-3-23 16,17-27-30-16,-15 31-66 0,15-31-60 0,0 0-91 15,0 0-212-15,17-26 58 0,6 15 407 0</inkml:trace>
  <inkml:trace contextRef="#ctx0" brushRef="#br0" timeOffset="6030.0134">10254 7973 1315 0,'-16'-26'86'0,"16"26"-6"0,-20-33 6 0,20 33-3 15,0 0-4-15,0 0-12 0,0 0-22 0,0 0-15 16,-17-8-17-16,17 8-8 0,0 0-2 15,14 21 2-15,0-4 3 0,5 6 5 0,5 0-7 16,6 0 1-16,5-1-7 0,5-3 2 0,4 2-5 16,1 1 5-16,2 1-11 0,1 1 1 15,-1 3-17-15,-2-2-9 0,1 6-32 0,-9-6-34 16,8 17-35-16,-20-18-83 0,18 21-161 0,-13-4-137 16,-13-13 75-16,12 15 441 0</inkml:trace>
  <inkml:trace contextRef="#ctx0" brushRef="#br0" timeOffset="6420.677">11077 8186 1284 0,'0'0'71'0,"0"0"-46"0,17 0 10 0,-17 0 9 16,0 0 15-16,0 0 6 0,0 0-8 0,0 0-5 15,0 0-11-15,0 0-13 0,0 0-5 0,0 0-1 16,0 0-2-16,0 0 0 0,0 0-2 0,0 0-3 16,-8 23 3-16,8-23-1 0,-9 22-1 0,9-22-4 15,-13 30-13-15,5-13 26 16,-1 5-24-16,-2 0 24 0,0 2-13 0,0 0-7 15,-1-2 5-15,1 0-4 0,3-2 7 0,-1-2-9 16,9-18 1-16,-11 28-5 0,11-28 0 0,0 18-1 16,0-18 1-16,0 0-2 0,18 18 1 0,-18-18-1 15,28 6 2-15,-9-6-2 0,2-3-4 0,5-1-8 16,1-5-16-16,2 1-18 0,-2-6-25 0,6 9-42 16,-15-17-83-16,21 23-221 0,-16-7-151 15,-5-2 33-15,9 17 509 0</inkml:trace>
  <inkml:trace contextRef="#ctx0" brushRef="#br0" timeOffset="6748.7756">11642 8139 1671 0,'0'0'107'15,"0"0"-62"-15,0 0-21 0,0 0-11 0,0 0-5 16,0 0-3-16,0 0-3 0,0 0-1 0,0 0-1 15,0 0-1-15,0 0 0 0,30-4-1 0,-8 2-11 16,6 1-16-16,-1-5-21 0,9 7-33 16,-7-12-37-16,18 17-68 0,-21-20-89 0,11 8-234 15,8 7 26-15,-12-15 370 0</inkml:trace>
  <inkml:trace contextRef="#ctx0" brushRef="#br0" timeOffset="7201.9223">12896 7676 1296 0,'0'0'129'0,"0"0"-60"0,0 0 10 15,3-18-30-15,-3 18 6 0,0 0-19 0,0 0-22 16,-27 3-11-16,27-3-18 0,-34 17 33 0,10 1-31 16,-3 5 31-16,-4 6-13 0,-7 5-9 15,-5 4 9-15,0 5-9 0,-4 3 9 0,1 3-10 16,-2 1 12-16,0 1-15 0,2-4 12 16,2-3-11-16,5-4 10 0,4-5-8 0,5-4-12 15,6-4 22-15,5-6-47 0,9-5 8 0,10-16-44 16,0 0-29-16,0 0 4 0,0 0-52 0,0 0-27 15,25-29-155-15,-4 15-100 0,-11-25 191 0</inkml:trace>
  <inkml:trace contextRef="#ctx0" brushRef="#br0" timeOffset="7373.7957">12414 7884 926 0,'-2'-32'246'16,"2"32"-89"-16,-14-36-25 0,14 36-15 0,-10-19-16 16,10 19-13-16,0 0-16 0,0 0-17 15,0 0-18-15,0 0-12 0,0 0-14 0,0 0-5 16,0 0-5-16,0 28 3 0,6-9-5 0,5 0 6 15,3 4-5-15,4-1 4 0,2 1-5 0,3 0-1 16,2 1-11-16,1-2-8 0,5 3-29 16,-3-5-6-16,9 5-29 0,-10-8-27 0,15 16-88 15,-21-21-130-15,8 13-194 0,4 5 16 0,-14-13 425 16</inkml:trace>
  <inkml:trace contextRef="#ctx0" brushRef="#br0" timeOffset="7701.9211">13230 8123 1091 0,'0'0'146'0,"0"0"-44"0,-23-4-18 0,23 4-14 16,-18 8-14-16,18-8-5 0,-30 18-3 0,30-18 3 16,-36 24-7-16,18-8-3 0,-4-1-10 15,2 1-5-15,0 0-7 0,3 2 0 0,1-1-4 16,5 3-19-16,1-3 28 0,2-1-32 0,8-16 23 16,-5 28-10-16,5-28-8 0,7 23 1 15,-7-23-1-15,17 20 0 0,-17-20-5 0,33 14-1 16,-10-9-18-16,0-6-18 0,6 3-37 0,-8-14-51 15,18 16-84-15,-22-18-212 0,13 1-115 0,6 6 124 16</inkml:trace>
  <inkml:trace contextRef="#ctx0" brushRef="#br0" timeOffset="8062.5666">13332 7434 1483 0,'0'0'204'0,"0"0"-188"0,0 0-16 0,0 0 0 16,0 0 8-16,17-2 13 0,1 5 4 0,2 0 0 15,3 4-3-15,2 0-6 0,5 5 0 16,0 2-4-16,0 2 2 0,0 4-4 16,-2 2 0-16,-3 4-7 0,-2 3 4 0,-4 6-9 15,-1 4-6-15,-6 3 21 0,-1 4-21 0,-7 3 21 16,-4 1-8-16,-8 5-9 0,-2 2 7 0,-4-3-8 16,-4 1 11-16,-3-3-27 0,-2-3 14 0,-1 0-9 15,-4-2-32-15,1-3 23 0,-2-6-44 0,7 2-14 16,-9-21-42-16,22 17-124 0,-13-16-282 15,5-8 8-15,9 5 316 0</inkml:trace>
  <inkml:trace contextRef="#ctx0" brushRef="#br0" timeOffset="8686.0211">10308 7661 761 0,'0'0'84'16,"0"0"-22"-16,2-25-19 0,-2 25 14 0,0 0-12 15,-2-17 17-15,2 17-1 0,0 0 3 0,-33-22 2 16,33 22-8-16,-33-5-12 0,13 9-8 0,-4 0-8 15,2 7 6-15,-4 1 2 0,2 8 6 0,-4 2 15 16,7 13-34-16,-6 5 22 0,5 12-29 16,-4 6 0-16,3 10 12 0,0 2-17 15,5 6 11-15,0 4-22 0,6 0-2 0,2 2 8 16,4 0-15-16,3-3 15 0,4-2-2 0,8-5-14 16,6-10 11-16,8-4-15 0,10-13 2 0,12-6-25 15,8-14-10-15,21-2-43 0,-2-23-46 0,31 9-109 16,-3-20-323-16,8-16 58 0,19 6 309 15</inkml:trace>
  <inkml:trace contextRef="#ctx0" brushRef="#br0" timeOffset="9879.6945">13857 7203 1325 0,'0'0'82'16,"0"0"-35"-16,0 0-19 0,0 0-2 0,0 0 8 15,0 0 3-15,2-17 4 0,-2 17-5 0,0 0-7 16,23-19-10-16,-23 19-7 0,29-22-4 0,-10 10-1 15,3 0-5-15,1 0 5 0,1 0-7 16,-3 1 3-16,0 3-2 0,-3 2-1 0,-18 6 1 16,28-6-1-16,-28 6 0 0,0 0 0 15,21 6-1-15,-21-6-1 0,0 0 5 0,2 25-1 16,-2-25 2-16,-8 32-3 0,-2-12 3 0,-2 3-5 16,-4 1 7-16,-2 0-6 0,-3 3 10 0,-1-4-2 15,2 2 8-15,-1-3-4 0,4-3 4 0,1-2-6 16,16-17 3-16,-20 24-5 0,20-24-1 0,0 0-5 15,0 0-1-15,-7 18-4 0,7-18 1 16,0 0 0-16,20 9 1 0,-20-9-1 0,33 1 2 16,-10-5-9-16,2 0-14 0,7 0-24 15,-6-11-41-15,14 20-103 0,-23-17-249 0,12 7-112 16,0 6 49-16,-29-1 503 0</inkml:trace>
  <inkml:trace contextRef="#ctx0" brushRef="#br0" timeOffset="11083.3008">14835 7666 724 0,'0'0'115'0,"0"0"-35"0,0 0-4 16,0 0-6-16,-18-19-28 0,18 19 14 0,0 0-27 15,0 0 15-15,0 0-7 0,0 0-3 0,0 0-3 16,0 0-2-16,-5-17 3 0,5 17-2 0,0 0-1 15,0 0-2-15,0 0-2 0,0 0-1 0,7-17 1 16,-7 17-3-16,0 0 0 0,0 0-3 16,0 0-5-16,0 0-4 0,0 0 5 0,0 0 1 15,4 21-3-15,-4-21 4 0,9 36 11 0,-5-12-33 16,-2 3 30-16,0 3-31 0,-3 1 4 0,-2 2 6 16,0 0-7-16,-3 0 6 0,-2 1-8 0,0 0-1 15,1-1-16-15,-3-5-9 0,5 2-33 16,-8-13-32-16,13 13-42 0,0-30-31 0,-11 36-74 15,6-18-214-15,5-18 53 0,-1 20 289 16</inkml:trace>
  <inkml:trace contextRef="#ctx0" brushRef="#br0" timeOffset="11270.749">14611 7929 1593 0,'-18'-6'84'0,"18"6"-17"16,0 0-15-16,0 0-13 0,0 0-15 15,0 0-13-15,0 0-5 0,0 0-3 0,0 0 3 16,25-9 3-16,1 2-4 0,8-4-4 16,7-2 1-16,5-5-11 0,5 2-10 0,-1-5-19 15,7 7-25-15,-9-8-41 0,13 18-71 0,-21-19-143 16,9 15-231-16,-3 5 56 0,-13-9 360 0</inkml:trace>
  <inkml:trace contextRef="#ctx0" brushRef="#br0" timeOffset="12208.2621">15909 7567 1123 0,'0'0'269'0,"0"0"-216"16,-12-21-20-16,12 21-6 0,0 0-7 0,0 0-2 15,0 0-1-15,0 0-1 0,0 0-2 16,0 0-3-16,0 0-7 0,0 0 0 0,0 0 1 16,0 0 7-16,-10 26 8 0,9-4 6 15,-3 3-8-15,4 6-11 0,-3 5 27 0,0 3-29 16,1 3 29-16,-3 1-13 0,-1 2-16 0,0 1 7 16,1 0-13-16,0 0 10 0,-1-4-14 0,1-2 10 15,1-4-8-15,1-4 9 0,0-4-6 0,1-3 4 16,1-6-4-16,1-19 4 0,0 26-4 15,0-26 3-15,0 0-4 0,0 0-2 0,0 0 0 16,0 0 0-16,0 0 4 0,8-21-5 0,-5-1 0 16,-1-7-10-16,4-2 1 0,-1-3-7 0,2-1 11 15,-1-3-2-15,1 0 12 0,-3-1-4 0,1-2 11 16,-4 1-10-16,2 0 9 0,-1-2-11 16,1-2-12-16,-1-2 27 0,3 0-25 15,0 3 26-15,2-1-7 0,1 6-9 0,2 2 11 16,3 6-10-16,0 5 10 0,2 4-9 0,-1 3 6 15,3 5-4-15,0 3 2 0,0 3 0 0,2 3 1 16,-2 3-1-16,1 3-1 0,0 2-1 0,1 2 0 16,2 1 0-16,-1 4 1 0,-2 1 1 0,0 4-5 15,-2 2 4-15,-2 3-7 0,-3 1 4 0,-2 2-3 16,-3 1 5-16,-4 2-9 0,-3-2 7 16,-2 2-4-16,-5-1 8 0,-1 1 19 0,-6-2-28 15,-1 1 27-15,-2-1-30 0,-3-2 11 0,2 0 10 16,-4-2-3-16,1 0 9 0,-1-4-4 15,2 2 4-15,0-5-2 0,3 1 3 0,18-15-6 16,-27 20 1-16,27-20-5 0,0 0-2 0,-15 18-4 16,15-18-3-16,0 0 0 0,9 21 1 0,-9-21 2 15,22 18-1-15,-5-8 0 0,3-1 0 16,5 1-3-16,2 0 5 0,2 1-5 0,0-1 0 16,2 3 3-16,0-1-1 0,-1 1-8 0,-1 0-4 15,-1 2-12-15,-4-2-5 0,3 4-14 0,-7-6-21 16,8 8-17-16,-11-12-27 0,16 18-88 0,-33-25-229 15,31 18-69-15,-9-2 70 0</inkml:trace>
  <inkml:trace contextRef="#ctx0" brushRef="#br0" timeOffset="12895.4587">16527 7308 1440 0,'0'0'209'0,"0"0"-188"0,0 0-21 15,7-22-1-15,-7 22 10 0,23-15 3 0,-23 15 7 16,26-16-3-16,-26 16-2 0,23-14-5 0,-23 14-3 16,22-10 0-16,-22 10-1 15,22-7 0-15,-22 7-1 0,0 0-3 16,20-4 0-16,-20 4-2 0,0 0 0 0,0 0 1 16,0 0 0-16,0 0 4 0,0 0-2 0,6 17 2 15,-6-17-1-15,-7 18 1 0,7-18-3 0,-16 29 2 16,16-29-3-16,-22 34 3 0,10-16-4 15,0 0 4-15,2 0-5 0,-1 2 6 0,3-1-7 0,8-19 6 16,-12 31-4-16,12-31 1 0,-1 25-3 16,1-25 3-16,9 19-3 0,-9-19 0 15,22 16-5-15,-22-16-4 0,35 7-12 0,-14-9-18 16,11 3-40-16,-10-17-91 0,21 9-363 0,-9-2-11 16,-2-5 180-16</inkml:trace>
  <inkml:trace contextRef="#ctx0" brushRef="#br0" timeOffset="14205.5958">16962 7063 1392 0,'0'0'96'0,"-22"-3"-32"16,22 3-12-16,-18-2-12 0,18 2 3 0,0 0-17 16,0 0 11-16,-19-3-10 0,19 3-10 0,0 0-7 15,0 0-8-15,0 0-3 0,0 0-3 0,0 0 2 16,0 0 0-16,0 0 4 0,0 0 1 0,20 0 2 31,-20 0 0-31,30 0-1 0,-11 0 1 0,0-1-1 16,2 1 0-16,0-1 0 0,-2 0-2 0,2 1 0 15,-2 0-1-15,2 0 1 0,-1 1-2 0,-1 0 0 16,-1 2 1-16,0 2 17 0,-1-1-17 0,-17-4 17 16,31 14-16-16,-31-14-2 0,22 18 1 0,-22-18-4 15,13 22 4-15,-13-22-1 0,5 26 3 0,-5-26-2 16,-1 34 4-16,-3-15-6 0,-1 1 4 16,-1-2-6-16,0 0 4 0,1 1-2 0,0 3 3 15,1 0-1-15,1 1-2 0,-2 1-1 0,3 0 4 16,-1 2-5-16,1-1 7 0,2 2-6 15,0-1 5-15,0 2-5 0,1 0 5 0,2 0-4 16,0 1 4-16,2 0-5 0,0 1-4 0,0-1 22 16,3 4-24-16,2-2 23 0,1 3-13 0,2 1-5 15,1 0 7-15,2 3-6 0,1 2 7 16,-2-1-6-16,4 0 8 0,-2-1-8 0,-2-3 8 16,1-1-9-16,-1-2 4 0,-3 0-5 0,-2-2 4 15,-3-1-4-15,-3 0-10 0,-3-2 27 0,-5-2-26 16,-2-1 25-16,-2-1-9 0,-4-4-4 0,-3 0 5 15,-3-2-1-15,-3-1 6 0,-3 0-4 0,-3-1 6 16,-3-3-3-16,-2 0 3 0,-3-5-4 16,-2 0 1-16,-2-2-3 0,-1-2-2 15,-1-2 1-15,2-4-2 0,0 0-1 0,4-3-2 16,2-3 0-16,2 1-3 0,3-3 4 0,2-1-6 16,3-3 2-16,1 0-5 0,3-2-2 0,2 0-3 15,17 17-1-15,-24-32-4 0,24 32 0 0,-12-24-9 16,12 24-5-16,-2-17-28 0,2 17-27 0,0 0-39 15,23-5-127-15,-23 5-275 0,0 0-6 16,31 15 250-16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9T23:48:51.255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2471 10141 48 0,'5'-22'22'0,"-5"22"-15"0,2-17 1 0,-2 17 8 16,0 0 7-16,2-24 12 0,-2 24 4 0,0 0 7 16,-1-21-3-16,1 21 6 0,0 0-2 0,-3-18 4 15,3 18-3-15,0 0-6 0,0 0-15 0,0 0-11 16,-5-18-13-16,5 18-1 0,0 0 58 16,0 0 37-16,0 0 18 0,0 0 16 15,0 0-66 1,0 0-27-16,0 0-27 0,0 0-8 0,0 0-4 15,0 0-2-15,0 0-5 0,0 0-2 0,0 0 3 16,0 0 4-16,0 0 3 0,3 24 4 0,-3-24-4 16,1 31 5-16,-1-10-5 0,-1 2 11 0,1 1 27 15,0 5-22-15,-2-3 36 0,4 4-32 16,-2 0-2-16,2 3 7 0,-1-2-8 0,2 4 6 16,-2-1-10-16,3 2 1 0,-2 1-10 0,2 0 10 15,0-2-9-15,1 4 7 0,0-2-10 0,-1 1 4 16,0 2-9-16,-1 0 9 0,1 1 8 0,0-1-25 15,-2-2 33-15,2 1-23 0,-3-4 12 0,2 2 10 16,-2-4-15-16,0 2 6 0,0 1-6 0,0-1 9 16,-1-2-6-16,1 1 7 15,-2-3-12-15,2-1 6 0,-1 0-8 0,1-1 6 16,-1 1-8-16,1 1 6 0,-1-1 11 0,0 1-28 16,0 2 27-16,0 1-27 0,-1 0 10 0,-1 1 9 15,-1 0-5-15,1 0 10 0,-1-1-9 0,0 2 8 16,0-3-11-16,-1 2 8 0,0-1-8 0,-1-2 7 15,0 1-6-15,2 1 7 0,-2-3-6 16,3 1 10-16,-1-2-6 0,0-1 6 0,1-3 11 16,0 0-32-16,-1-2 29 0,2 1-31 0,-1 3 10 15,1 0 6-15,0 1-8 0,0 0 7 0,1 3-7 16,-1-1 6-16,0 0-5 0,0 2 7 0,0 1-7 16,0-1 7-16,-1-2-8 0,1 2 6 15,-1 1-7-15,1-2 8 0,-1 1-9 0,0 0 8 16,1-1 14-16,-1 1-28 0,0-1 29 15,0 0-27-15,-1-3 5 0,2 0 9 0,-1 0-8 16,0-1 6-16,1 0-5 0,-1 1 3 0,2-3-3 16,-1 2 7-16,0 0-7 0,0 0 8 0,1 1-8 15,1-3 8-15,0 0-5 0,0-1 7 0,0-1-7 16,1 2 4-16,0 0-8 0,0 1 5 0,1 1-5 16,0 1-13-16,-2 0 29 0,1 1-28 0,0-1 28 15,-1-1-9-15,0 0-9 0,0-2 9 16,0 1-6-16,0-2 4 0,0 1-5 0,-1-2 5 15,0 1-5-15,0 1 5 0,-1-1-4 0,0 0 3 16,0-2-4-16,-1-1 5 0,-1-1-6 0,1-4 3 16,0 1-3-16,2-18 0 0,-3 29-7 15,3-29 3-15,-1 28-8 0,1-28 4 0,1 29-2 16,-1-29 5-16,3 31-5 0,-1-13 5 16,1 0 11-16,0 2-34 0,1 2 31 0,-2-3-32 15,2 4 12-15,-2-5-1 0,3 0-17 0,-5-18-14 16,9 17-42-16,-9-17-38 0,0 0-78 0,14-23-174 15,-11-14-65-15,11 6 253 0</inkml:trace>
  <inkml:trace contextRef="#ctx0" brushRef="#br0" timeOffset="468.8422">2588 12167 537 0,'0'0'32'0,"0"0"-10"0,0 0-9 16,0 0-2-16,0 0 0 0,0 0-6 0,0 0-15 16,-8-18-21-16,8 18-29 0,0 0-18 0,0 0 3 15,-1-19-8-15,1 19-49 0,0 0 13 16,-3-18 77-16</inkml:trace>
  <inkml:trace contextRef="#ctx0" brushRef="#br0" timeOffset="1468.798">2576 12112 246 0,'0'0'75'0,"0"0"-10"0,0 0-5 16,0 0-11-16,0 0-3 0,0 0 1 0,0 0 5 15,0 0 3-15,0 0 1 0,0 0-5 0,0 0-1 16,0 0-1-16,0 0 0 16,0 0-7-16,0 0-21 0,0 0 12 0,0 0-20 15,0 0 13-15,0 0-9 0,0 0-8 0,0 0-7 16,0 0 2-16,0 0 4 0,0 0 6 0,0 0 4 15,0 0 0-15,0 0-1 0,0 0-1 0,15-10 3 16,-15 10 2-16,0 0 0 0,0 0 3 0,16 3-4 16,-16-3-1-16,0 0-2 0,14 0-2 0,-14 0 2 15,0 0-2-15,21 3-1 0,-21-3-3 16,17 5-2-16,-17-5-1 0,20 6-1 0,-20-6-2 16,25 7 2-16,-11-3-1 0,1 1 2 0,2-3 1 15,2 1-1-15,1-3-2 0,3 0 0 0,1-2-2 16,2 0 0-16,1-3 1 0,3 0-2 15,3-3 2-15,0-1-3 0,5-1 1 0,1 0-2 16,2-1 1-16,3 3 17 0,0-1-34 0,4 2 35 16,-1 1-33-16,0-2 15 0,2 4 1 15,0-1-1-15,1-1 0 0,3 1-1 0,-1 3 0 16,3 0 0-16,0 2-2 0,1 2 2 0,1-1 1 16,-1 0-1-16,2 3-1 0,-1-2 2 0,2 2 0 15,1-1 2-15,1 1-1 0,3-1 0 0,0 0-2 16,1-1 0-16,2 1-1 0,-3-1 1 0,3-1 4 15,4-1 0-15,-1 2-1 0,4-2-1 16,-1 0-4-16,0 1 0 0,1-1 0 16,0-1 5-16,4-1 0 0,2 1-1 0,3-1 1 15,1 1-4-15,1-1 1 0,-1 1 1 0,2-1 2 16,2-1-1-16,3 1 1 0,0-1-4 0,1 1 1 16,0 0-4-16,-1-1 1 0,3 1 1 0,0 1-1 15,1-2 5-15,0 2-4 0,-1 0 1 0,3-3 1 16,2 0 0-16,0 0 5 0,0-2-1 15,4 0 1-15,1-1-4 0,2 0 1 0,3 0-2 16,1-1 0-16,0 0-3 0,0 1 1 0,2 0-3 16,-2 1 4-16,-1 0 0 0,5 0 0 0,-2 1-1 15,1-1-1-15,0 2 1 0,2-1 1 0,-1 2 0 16,2-1 0-16,1 0 2 0,-1 2 0 16,0 1 0-16,2 1 4 0,0 0-2 0,-1-1 4 15,-1 2 2-15,1-1 0 0,1 1 3 16,0-2-2-16,-1 2 3 0,2-2 0 0,2 0-1 15,0-3 0-15,1 1-2 0,-1-1 1 0,2-1-2 16,1 0 0-16,0 0-5 0,4-1-2 0,-3 1-1 16,3-2 1-16,1 0-2 0,1 1 1 0,0-2-2 15,1 1 2-15,0 0-3 0,0 1 2 0,0 0-1 16,-2 0 0-16,1 1 0 0,-1 0 2 16,0 1-1-16,1 1 0 0,-2-1-1 0,2 3 1 15,-1 0 0-15,0 2-1 0,1-1 0 0,-1 0-3 16,-1 0-1-16,-1 0 0 0,-1-1 1 15,0 1 0-15,0-1 1 0,0-2 2 0,-1 1 0 16,-2 1 0-16,0-2 1 0,1 2 0 0,1 0 0 16,0 1 1-16,-1-2-2 0,0 2 2 0,0-1-1 15,0 0 1-15,0 0 4 0,-3 1-1 16,2 0 1-16,-3 0-2 0,-1 0 1 0,3 1-2 16,-1-2-3-16,2 1 0 0,-1 0-2 0,0-4 2 15,0 1-1-15,1-3 1 0,-1-2-1 0,1 0 2 16,1-2-2-16,0-2 2 0,0 0 1 0,1-3 1 15,0 1-2-15,0 1 4 0,-2-2-7 0,-2 1 5 16,-1-1-3-16,0 1 1 0,-2 0 0 16,-2 3 2-16,-5 1-2 0,0 2 1 15,-3 0-5-15,-2 2-6 0,-4 0-3 0,-1 2-5 16,-3 0-5-16,-1 4-5 0,-6-3-15 0,3 5-19 16,-14-9-29-16,10 14-57 0,-18-19-87 0,0 7-305 15,2 5 55-15,-15-17 321 0</inkml:trace>
  <inkml:trace contextRef="#ctx0" brushRef="#br1" timeOffset="5294.6934">2439 14434 274 0,'0'0'88'0,"0"0"-30"0,0 0 4 16,14-20-1-16,-14 20 15 0,0 0-5 15,0 0-2-15,8-24-11 0,-8 24-9 0,0 0-8 16,8-20-1-16,-8 20-5 0,0 0 0 0,0 0 4 16,0 0 6-16,3-18 10 0,-3 18 6 0,0 0-3 15,0 0-7-15,0 0-19 0,0 0-11 0,0 0-14 16,0 0-6-16,0 0-1 0,-1 18 1 0,1-18 1 15,0 19 1-15,0-19-3 0,-1 35 5 16,0-12-6-16,1 5 8 0,1 2 10 0,-1 5-30 16,1 6 29-16,1 5-28 0,-2 4 10 0,1 6 10 15,1 0-12-15,-2 6 13 0,0 2-9 0,1 4 20 16,-3 1-13-16,2 1 0 0,-1 0 20 16,0 3-19-16,-1-4 20 0,1 2-1 0,-1-5-19 15,1 1 13-15,0-3-18 0,1-1 12 0,-1-1-18 16,2-2-3-16,0 2 21 0,2 2-18 15,-1-1 25-15,0 3-3 0,-1 2-13 0,1 0 14 16,-2-1-14-16,2 4 17 0,-2-4 2 0,1 3-20 16,-1-1 20-16,1 2-21 0,-1-4 0 0,2 3 13 15,-1-7-16-15,0-1 10 0,1-5-15 0,0-2 10 16,1 1-12-16,0-4-11 0,2-1 28 0,-2-6-29 16,2 1 28-16,0-2-7 0,0 4-10 15,0 2 12-15,-1 1-11 0,-2 0 9 0,-1-2-10 16,-1-3 9-16,0 4-11 0,-1 0 12 15,0 0-13-15,0 5 14 0,0-2-16 0,-1 3-6 16,-1-1 30-16,-2-2-26 0,0 1 22 0,0-3-2 16,1-4-15-16,-1-1 12 0,3-6-2 0,0-8 8 15,1-3-15-15,0 0 8 0,1-29-13 0,1 28-24 16,-1-28 35-16,0 0-41 0,0 0 19 16,0 0-11-16,13 18 2 0,-13-18 10 0,7 30-8 15,-5-4 22-15,2 6-24 0,-1 8 17 0,0 8 1 16,-1 0-4-16,0 3 7 0,-1 0-3 0,0 2 1 15,-1-10 2-15,0 2-8 0,0-10 1 0,1-12-16 16,-1-1-9-16,0-22-44 0,0 0-20 0,15 11-12 16,-15-11-76-16,14-39-132 0,7-7-89 15,-20-23 391-15</inkml:trace>
  <inkml:trace contextRef="#ctx0" brushRef="#br1" timeOffset="6638.467">2559 16587 565 0,'0'0'41'0,"0"0"-21"15,0 0-6-15,-17 15 11 0,17-15 10 16,0 0 21-16,0 0 2 0,-15 0 10 16,15 0-7-16,0 0-4 0,0 0-7 0,0 0-8 15,0 0-9-15,0 0-6 0,0 0-11 0,0 0-8 16,0 0-5-16,0 0-4 0,0 0 0 0,0 0 8 15,0 0 7-15,0 0 7 0,0 0 1 0,0 0-5 16,15-3-4-16,-15 3-5 0,15-3 0 0,-15 3-2 16,16 1 1-16,-16-1 0 0,18 6 2 0,-18-6-1 15,22 9-1-15,-22-9-1 0,26 11 4 16,-11-5 0-16,1 4 5 0,1-3-1 0,3 4 2 16,1-4-3-16,2 0-2 0,2 0 0 15,2-1-1-15,1-1-1 0,2 1 2 0,0-2-4 16,3 0 0-16,1-2-3 0,2 0 0 0,3 0-3 15,1 0 0-15,2-1 0 0,2 0 1 0,3 1 1 16,1-2 1-16,0 0 2 0,3 1 0 16,1-2-1-16,0 1 0 0,5 0-1 0,0 0 0 15,1-2-2-15,4 2 1 0,0 2-2 0,1-2 0 16,2-2 3-16,1 1-2 0,2-1 3 0,3-2 2 16,0-2 0-16,5-1-1 0,-2-2 1 0,4 2-4 15,-1-1 1-15,0 0 0 0,4 1 0 0,2 0-2 16,-1 1 0-16,3 1-2 0,-1 1 0 15,-1 2 3-15,3 0 0 0,0 2-1 16,2 1 0-16,1 0-2 0,-2 0 0 0,0 0 3 16,1 1 3-16,2 0 1 0,1-1 2 0,0 2-1 15,1-3 0-15,1 0-15 0,-1-3 1 0,4 1 1 16,2-3 0-16,0 0 15 0,3 0-1 0,0-1-4 16,2 0 0-16,3 0-2 0,-1-2 1 0,1 1-3 15,3-2 2-15,1 1-4 0,0-1 1 0,2 2-2 16,1-2 5-16,0 1-3 0,0 2 3 15,1-1-1-15,0 1-2 0,3 2 0 0,0-1 1 16,1 0-3-16,1 0 3 0,1 2-2 0,-1-2 2 16,3 1 28-16,-1 0-36 0,-2-1 37 0,2-1-35 15,2 0 9-15,0-2 1 0,2 1-2 16,1-3 1-16,2 2-3 0,3-2 2 0,2-2-2 16,1 1 2-16,0-1-2 0,2 0 3 15,-1 2-3-15,0 0 2 0,1 0-3 0,-2 1 1 16,0 2-2-16,0 1 3 0,-1 0 0 0,1 1 1 15,3 2 0-15,1 0 1 0,0 2 0 0,2 1-1 16,-1 0-2-16,-1 0 0 0,-2 0 0 0,1 1-1 16,-1-1 1-16,1-1 0 0,1 1 0 0,1-2 1 15,3-1 0-15,2-2 0 0,3 0-2 0,0-1 1 16,3 0-1-16,-1-1 2 0,-1 1-2 16,3-1 2-16,-3 1-1 0,1 1 0 15,1-1-3-15,-1 2 1 0,0 2 0 0,0-2-1 16,-1 3 1-16,1 0-1 0,-2 1 1 0,1 1 1 15,-2 1 0-15,-1 3-1 0,-1 0 1 0,-2 2-2 16,-1 3 3-16,1-2-3 0,-3 2 5 0,-1-1-2 16,1-2 2-16,1-1 3 0,3 0-3 0,-2-4 0 15,2 0 2-15,2-4-6 0,1 0 2 16,1-3-2-16,1-2-2 0,2-3 4 0,0 0-2 16,3 0 4-16,-1-4-5 0,-1 1-2 0,1-3-8 15,5 1-4-15,-1-4-10 0,1 2-5 0,-4-3-17 16,5 8-21-16,-12-14-42 0,9 20-80 15,-20-17-169-15,-1 3-162 0,4 14 118 0,-20-21 404 16</inkml:trace>
  <inkml:trace contextRef="#ctx0" brushRef="#br1" timeOffset="10689.9077">679 15659 656 0,'-10'-22'194'16,"4"5"-158"-16,6 17-7 0,-4-32-4 0,4 32-13 16,2-27 9-16,-2 27 4 0,3-18 6 0,-3 18-2 15,0 0-1-15,0 0-5 0,0 0-5 16,0 0-2-16,0 0 11 0,0 0 11 0,0 0 6 0,16 26 4 16,-16-26-20-16,9 37-9 0,-4-13-12 15,1 3-1-15,1 6-8 0,0 4 10 0,1 5 6 16,-1 5-25-16,-1 3 30 0,1 7-22 0,-2 2 8 15,2 5 17-15,-3 2-18 0,2 2 16 16,-2 0-15-16,2 1 17 0,-1-5 4 0,1 0-25 16,1-6 22-16,0-4-27 0,1-6 3 0,1-10 9 15,0-7-11-15,1-10 6 0,-10-21-5 0,22 20 4 16,-22-20 6-16,25-6 11 0,-25 6 15 16,28-31 5-16,-17-1 6 0,4-5-14 0,-2-12-17 15,2-7 14-15,0-8-27 0,0-1 20 0,-1-5-3 16,2 1-13-16,-1-3 17 0,0 4-14 0,-2 0 11 15,0 0-17-15,0 3-7 0,-3-1 15 0,0 0-18 16,-1 2 18-16,-1 0-3 0,1 6-18 0,-1 6 2 16,-1 5-20-16,1 11-7 15,-3 1-24-15,-5 35-27 0,13-40-44 0,2 42-70 16,-15-2-150-16,0 0-168 0,15 9 110 0,-15-9 409 16</inkml:trace>
  <inkml:trace contextRef="#ctx0" brushRef="#br1" timeOffset="11564.9877">1493 16474 651 0,'0'0'151'16,"0"0"-56"-16,0 0-22 0,0 0 5 15,-6-18 2-15,6 18-5 0,0 0-32 0,0 0 5 16,-4-18-32-16,4 18 11 0,0 0-4 0,0 0 1 16,-8-21 4-16,8 21-1 0,0 0-1 15,0 0-4-15,0 0-4 0,-15-16-1 0,15 16-1 16,0 0-2-16,0 0-1 0,-16-6-8 0,16 6-1 15,0 0-1-15,-19 6-5 0,19-6 7 0,-17 10 0 16,17-10 6-16,-21 13 2 0,21-13 2 16,-23 15-2-16,23-15 0 0,-23 14 3 0,23-14-17 15,-24 16 33-15,24-16-34 0,-22 17 31 0,22-17-15 16,-19 21-2-16,19-21 3 0,-17 25-6 0,17-25 1 16,-14 28-5-16,14-28 2 0,-11 34-4 0,7-14 3 15,0 3-5-15,1 4 5 0,0 1-5 0,1 2 7 16,0 1-4-16,2 0 7 0,1-4-8 15,2-2 4-15,2-2-7 0,3-5 2 16,-8-18-3-16,22 28 2 0,-7-19-3 0,3-4 2 16,3-6 0-16,3-5-2 0,3-9 2 0,4-5-5 15,5-8-8-15,2-8-24 0,6-2-43 0,-7-25-122 16,9 12-404-16,-3 1 25 0,-3-6 262 0</inkml:trace>
  <inkml:trace contextRef="#ctx0" brushRef="#br0" timeOffset="14967.6094">778 11176 406 0,'0'0'106'0,"-6"-17"-33"0,6 17-17 15,0 0-11-15,-4-17 11 0,4 17 13 16,0 0 12-16,0 0 4 0,0 0-9 0,0 0-6 16,0 0-11-16,0 0-8 0,0 0-7 0,0 0-5 15,0 0-10-15,0 0-6 0,0 0-8 0,0 0-6 16,0 0-5-16,0 0-6 0,0 0 0 0,0 0 2 15,0 0 0-15,5 24 8 0,1-2-5 16,1 4 4-16,3 6-7 0,0 5 6 0,1 6-10 16,1 3 11-16,-1 3 9 0,-1 6-22 0,-1 0 27 15,0 6-19-15,-1-3 5 0,0 4 14 0,-2-4-14 16,1 0 9-16,-2-4-15 0,0-4 14 0,1-6-11 16,0-6 10-16,0-10 8 0,0-5-33 15,-6-23 31-15,16 21-35 0,-16-21 19 0,19 4 0 16,-19-4 8-16,19-13 28 0,-19 13-26 15,19-38 32-15,-9 2-37 0,2-6-1 0,1-14 2 16,2-4-13-16,0-6 11 0,3 0-15 0,-2-1 15 16,-1 2-15-16,0 1-2 0,-3 1 20 0,0 2-21 15,-3 2 22-15,-1 4-6 0,-2 0-11 0,-1 2 4 16,-1 2-19-16,2 8-3 0,-4 0-28 0,6 17-7 16,-7-5-26-16,-1 31-30 0,7-33-60 15,-7 33-181-15,20 1-121 0,-20-1 129 0,11 23 347 16</inkml:trace>
  <inkml:trace contextRef="#ctx0" brushRef="#br0" timeOffset="15984.5737">1442 11936 937 0,'-1'-22'142'0,"1"22"-61"0,0 0-27 16,0 0 0-16,0 0 4 0,7-17 0 0,-7 17-3 15,0 0-3-15,0 0 0 0,0 0-5 0,0 0-6 16,0 0-9-16,0 0-7 0,0 0-3 15,0 0-3-15,0 0-2 0,0 0 1 0,0 0-3 16,0 0-4-16,0 0-2 0,0 0-1 0,0 0-1 16,0 0 1-16,0 0-5 0,0 0 0 15,0 0-3-15,0 0 0 0,0 0 1 0,0 0-1 16,0 0 3-16,0 0-3 0,0 0 0 0,0 0-1 16,0 0-2-16,0 0 0 0,0 0 3 15,0 0-1-15,0 0 2 0,0 0 0 0,0 0 0 16,0 0-2-16,0 0 3 0,-1 23-3 0,1-23 2 15,-3 26-2-15,1-8 2 0,-1 3-3 0,-2 3 5 16,1 3 11-16,-1 2-26 0,-2 1 26 0,1 1-25 16,-2 4 8-16,-1 1 9 0,1-3-10 0,-1 1 9 15,2-4-8-15,0-2 6 0,1-4-2 0,1-2 2 16,5-22-1-16,-7 29 1 0,7-29 0 16,-2 17 1-16,2-17-4 0,0 0 1 0,0 0-2 15,0 0 2-15,0 0-2 0,0 0 2 16,0 0-2-16,0 0 1 0,0 0 0 0,0 0 0 15,0 0 0-15,0 0-1 0,16 6 3 0,-16-6-1 16,0 0 1-16,19-6 0 0,-19 6 0 0,20-6 4 16,-20 6 0-16,25-6 0 0,-10 2 1 0,1 2-2 15,3 1 1-15,1 0-2 0,1-1 0 16,0 1-4-16,1 0-2 0,-1 1 2 0,0-1 0 16,0 1 0-16,0-1 1 0,-2-1-2 0,1 1 1 15,0 0-1-15,-1 1 1 0,-2 1-1 0,-1-2 1 16,-16 1-1-16,25-2 3 0,-25 2-2 0,20 0 0 15,-20 0 0-15,0 0-1 0,15 0 1 0,-15 0 1 16,0 0 1-16,0 0-1 16,0 0 3-16,0 0 5 0,0 0 0 0,0 0 3 15,0 0-2-15,0 0-5 0,0 0 0 0,0 0-3 16,0 0-1-16,0 0-4 0,0 0-5 0,-10-19-7 16,10 19-8-16,0 0-9 0,0 0-10 0,0 0-10 15,-14-18-22-15,14 18-42 0,0 0-55 0,0 0-193 16,0 0-183-16,0 0 44 0,0 0 491 0</inkml:trace>
  <inkml:trace contextRef="#ctx0" brushRef="#br2" timeOffset="19624.0071">691 6936 1029 0,'-9'-20'49'0,"7"1"-12"0,-2 0-27 16,5-1 3-16,-1 1 16 0,0 19 4 0,4-29 5 16,-4 29-10-16,5-17-8 0,-5 17-9 0,0 0-3 15,0 0-3-15,0 0-3 0,0 0 0 16,0 0-1-16,0 0 3 0,0 0 11 15,14 2 8-15,-14-2 5 0,11 20 3 0,-11-20-9 16,12 35 0-16,-5-11-10 0,0 6 2 0,0 5-9 16,1 6 9-16,-2 4 11 0,1 6-25 0,-1 2 24 15,1 8-29-15,-1 3 2 0,1 4 15 0,-1 2-16 16,-1 0 19-16,0 1-14 0,0-1 1 0,0-3 20 16,1-3-21-16,0-7 18 0,2-3-8 0,1-8-14 15,0-6 8-15,2-7-8 0,1-8 5 16,1-6-5-16,1-6 3 0,0-6-1 0,-14-7 1 15,28 1 3-15,-14-5 4 0,-14 4 10 0,27-23 3 16,-17 2 7-16,2-5-4 0,-2-8-2 16,0-4-10-16,1-8 3 0,0-6-12 0,2-5-11 15,0-4 22-15,1-4-20 0,-2 0 17 0,-1-3 4 16,0-2-17-16,-2 0 13 0,1-5-15 0,-1-1 13 16,0-1 0-16,0 1-15 0,-1 5 17 15,-1 3-17-15,-1 8-5 0,-1 6 4 0,-2 7-19 16,2 13-3-16,-4 5-16 0,-1 29-9 0,2-24-19 15,-2 24-53-15,0 0-117 0,0 0-279 0,4 17 6 16,-4-17 379-16</inkml:trace>
  <inkml:trace contextRef="#ctx0" brushRef="#br2" timeOffset="20561.5201">1350 7965 834 0,'0'0'180'0,"7"-18"-101"16,-7 18-24-16,0 0-8 0,0 0-4 0,0 0-8 15,0 0-11-15,0 0-16 0,0 0-5 0,0 0-2 16,0 0 2-16,5 17 6 0,-5-17 6 15,6 20 1-15,-2-3 4 0,-4-17-3 0,7 35 4 16,-4-17-7-16,1 4 4 0,-2 2-10 16,1 2 2-16,0 2-8 0,-1-1 3 0,-1 1-8 15,0-1 7-15,-1 2 11 0,-1 0-29 0,-1-5 40 16,0 3-32-16,0-8 15 0,0-1 3 0,2-18-6 16,-3 29 4-16,3-29-1 0,0 0 0 0,-4 17-4 15,4-17 1-15,0 0-1 0,0 0 0 16,0 0-1-16,0 0-1 0,-1-17-1 0,1 17-1 15,-1-31 2-15,1 7-8 0,2-5-8 0,0-2 27 16,1-3-27-16,0 1 29 0,0-1-10 0,-1-1-9 16,-1 0 10-16,0-1-8 0,-1 0 8 0,0 0-9 15,0-4 9-15,0 1-10 0,1 2 8 0,1 4-8 16,3 3 8-16,0 6-6 0,1 2 6 16,1 5-6-16,-7 17 3 0,12-21 1 15,-12 21 1-15,0 0-2 0,17-14 1 0,-17 14-4 16,15-6 1-16,-15 6 0 0,19 0-2 0,-19 0 1 15,19 7-3-15,-19-7 2 0,17 12-4 0,-17-12-5 16,15 21-7-16,-15-21-6 0,12 26-6 0,-12-26 2 16,8 33-5-16,-8-33 6 0,2 36-1 0,-4-17 9 15,1 2-2-15,-3 0 5 0,-1 2-3 16,-2-3 8-16,1 2 0 0,-3-3 10 0,1-2 1 16,-1 0 5-16,9-17-2 0,-20 27 4 0,20-27 1 15,-19 23 9-15,19-23 3 0,-16 18 8 0,16-18 0 16,0 0 4-16,-19 16 0 0,19-16-1 15,0 0-4-15,0 0-6 0,0 0-8 0,0 0-3 16,0 0-5-16,0 0 6 0,5 17 7 0,-5-17 6 16,14 12 7-16,-14-12-2 0,20 11-1 15,-20-11 2-15,26 8-4 0,-12-4-1 0,-14-4-2 16,27 8-2-16,-27-8-3 0,25 9-2 0,-25-9-4 16,25 8-5-16,-25-8 0 0,23 9-2 0,-23-9-2 15,19 8-2-15,-19-8 3 0,15 9-3 0,-15-9-1 16,14 8 2-16,-14-8-4 0,14 10 4 0,-14-10-3 15,0 0 2-15,14 13-2 0,-14-13-12 16,0 0 12-16,0 0-11 0,15 19 9 16,-15-19 2-16,0 0 9 0,0 0-20 0,11 19 10 15,-11-19-23-15,0 0-10 0,0 0-15 0,0 0-32 16,0 0-50-16,22 19-222 0,-22-19-216 0,0 0-1 16,0 0 493-16</inkml:trace>
  <inkml:trace contextRef="#ctx0" brushRef="#br3" timeOffset="47794.9559">3737 1243 485 0,'0'0'36'0,"0"0"-23"16,-14-18-4-16,14 18 7 0,0 0 6 0,0 0 9 16,0 0 0-16,-7-19-11 0,7 19-6 15,0 0-10-15,0 0-1 0,0 0-3 0,0 0-1 16,0 0 0-16,0 0-2 0,0 0 2 0,0 0 1 16,0 0 2-16,0 0 0 0,0 0 0 0,0 0 0 15,0 0-4-15,6 23 2 0,-6-23-1 0,4 28-11 16,-3-10 9-16,0-1-12 0,0 4-4 15,-1 1-1-15,2 6-24 0,-2 0 5 0,0 8 6 16,2 0 7-16,-2 9 20 0,1 0 5 16,-1 10 5-16,0 2 2 0,0 5 1 0,0 1 6 15,1 2 18-15,0-1-1 0,0 4 3 0,0 1-9 16,1-5-16-16,0 3 1 0,1-2-7 0,-1-1 4 16,1 4-6-16,-1-1 4 0,0 0 1 0,-2 2-6 15,1 0 7-15,-2-1-5 0,0 2-1 0,0 0 11 16,-1-1 6-16,1 3 11 0,0 2-8 15,1 1 5-15,1 4-11 0,0-1-11 0,0 3 7 16,0 3-11-16,0 2-3 0,-1 3 9 0,-1 4-3 16,0 2-7-16,-1-1 10 0,-1 3-6 0,1-1 7 15,0 1 22-15,-3 1 2 0,3 1-6 16,-2-6 7-16,3 3-19 0,0-4-6 0,1 0 16 16,-1 1-11-16,2 0 20 0,-1 0-4 0,2 1-18 15,0-2 11-15,1 3-14 0,1-5-4 16,1 3 19-16,1 3-14 0,0 0-14 0,1-2 12 15,0 3-11-15,0-2-3 0,0 3 19 0,1 4-4 16,0 1-12-16,-2-2 13 0,1 3-10 0,-1-1-3 16,-1 0 19-16,1 6-7 0,-1 1-11 0,-1 0 10 15,0 2-8-15,-1-1-5 0,0 2 22 0,-1 2-8 16,0 0-7-16,-1-2 9 0,1 3-9 16,-2-1-9-16,1 0 23 0,0 3-10 0,0-2-8 15,0 0 9-15,1 2-8 0,1-3-6 16,1 0 4-16,0 4 9 0,1-5-8 0,2 3 7 15,-1 0 10-15,2-1-10 0,0 2-7 0,2 0 7 16,-1 2-6-16,1-3-7 0,-1-1 23 0,1 4-7 16,0-3-8-16,1 1-3 0,-2 1-14 0,2-2-10 15,-2-3 22-15,-1 4 2 0,1-1 0 16,0 0 14-16,-2 3-10 0,0-4 10 0,-1 2-10 16,1-2 7-16,0 0-8 0,-1-1-3 0,0 0 21 15,0 3-7-15,0 0-8 0,1-1 7 0,-1 3-4 16,-1-1-11-16,2 2 26 0,-2-1-8 0,1 1-7 15,0 0 7-15,1 0-8 0,1 3 3 16,-1-2-8-16,2-2 8 0,0-2-7 0,0-1-9 16,2-1 26-16,-1 4-10 0,2-1-7 15,0-3 12-15,0 4-9 0,0-1 6 0,-1 1-10 16,0 3 7-16,0 2-6 0,-1 4-10 0,-2 4 18 16,1 8-26-16,-3-4-14 0,2 7-4 0,-4 0 2 15,0 6 13-15,-3 1 9 0,-1 4 10 0,-3 0 1 16,-1 2 7-16,-1 0 6 0,-4 1 8 0,1-1 7 15,-4 0-4-15,2-1-8 0,-2 5-4 16,1-4-13-16,-1-8-15 0,-1-3 22 0,1-21-49 16,-2 3-44-16,4-5-52 0,-1 4-146 15,-7-11-92-15,20 13 301 0</inkml:trace>
  <inkml:trace contextRef="#ctx0" brushRef="#br3" timeOffset="49498.1173">5200 1813 582 0,'0'0'-15'0,"0"0"-21"15,-3-17 5-15,3 17 15 0,0 0 37 0,0 0 25 16,0 0-1-16,0 0-10 0,0 0-19 0,-15-16-11 31,15 16-10-31,0 0-2 0,0 0-5 0,0 0 0 16,0 0 3-16,0 0 1 0,0 0 3 0,-8 18 0 15,8-18 0-15,0 0-5 0,3 26-10 16,-3-26-10-16,4 24-9 0,-4-24 1 0,4 35 20 16,-1-12 6-16,-1 6 18 0,0 0 14 0,1 10 4 0,0 4 18 0,-1 1 11 0,1 11 7 0,-1 2 6 15,1 4 6-15,-2 6-8 0,3 5 8 0,-3-2-6 16,2 5-10-16,-2-7-8 0,2 1-29 0,-2-7-6 16,1 1-11-16,-1-1-3 0,2 0 10 15,-1-1-15-15,1 1 13 0,0-1 4 16,0-1-5-16,0 0 6 0,1 0-22 0,1-3 5 15,1 1-3-15,-1 2 4 0,2 1 11 0,0 3-14 16,1 0 14-16,0 1-15 0,-1 2 15 0,2 3 0 16,0 2-16-16,2 1 17 0,-2 2-17 0,1 3 1 15,-1 2 14-15,0 6-16 0,0 1 0 0,-2 4 16 16,0 1-12-16,0-1 13 0,-2 3 4 16,0 0-20-16,-1 1 20 0,-1 5 1 0,0-1-2 15,-1-3 18-15,2 4-10 0,-2-3-5 0,2 2 14 16,-1 1-10-16,2 2-13 0,-2-3 8 15,2 4-14-15,0-2-5 0,1 2 20 0,2 4-4 0,-1-1-14 16,0-2 12-16,1 2-11 0,0 2-7 16,1 0 23-16,1 4-8 0,0-1-9 0,1 2 11 15,-1 3-9-15,1-1-10 0,-1 2 26 16,0 3-9-16,0 1-8 0,-1 1 10 0,0 1-7 31,0 6 5-31,-1-1-6 0,0 0 7 0,-2 3-7 0,1-1-11 0,-3 2 9 0,2 2 9 0,0 2-4 16,-1 2 4-16,1 2 16 0,0 3-17 0,-1 1-3 15,-1-2 3-15,2 5-2 0,-1-1 5 0,2 1-3 16,-1 2 2-16,1-1-2 0,1 0-3 16,0 1-3-16,0-1 2 0,0 1-1 0,1-1 0 15,0 3-2-15,0-2 2 0,1 2-2 16,-2-2 1-16,0 1 0 0,0-1 3 0,-2 1 0 16,0 0 4-16,-2-3-1 0,0 3 1 0,0 1-2 15,-2 1-16-15,-2 4 13 0,-1 1 1 0,-1 1 0 16,-1 3-2-16,0 0 5 0,-2 1-3 0,1 1 1 15,-1 2 14-15,0 3-17 0,-1 0-3 16,1 0 1-16,-1 3-2 0,1 0 5 0,0 2-3 16,2 1 4-16,1 1-4 0,1-3 3 0,2 1-4 15,0-2 3-15,2 1-7 0,0-3 2 0,1 0-2 16,1 1-1-16,1-1-7 0,-1 0-5 0,1 3 3 16,0-5-7-16,2-16-8 0,-2-2-8 0,4-25-10 15,-4 6-22-15,5-6 11 0,-4 9-19 16,6-20-55-16,-1-4-94 0,-4-33-29 15,16-25 20-15</inkml:trace>
  <inkml:trace contextRef="#ctx0" brushRef="#br3" timeOffset="50923.3578">7227 1594 379 0,'0'0'72'0,"-11"23"-17"0,11-23 1 15,0 0 2-15,0 0 5 0,0 0-10 0,-4 18-23 16,4-18-21-16,0 0-4 0,2 21-4 0,-2-21 1 15,3 21-2-15,-1-4 3 0,0 1-3 0,1 8 4 16,0-1-3-16,0 5 6 0,-1 1 3 0,1 4 7 16,0 6 21-16,0 0-15 0,0 5 19 15,1 4-12-15,-3-7 3 0,4 10 9 16,-4-4-17-16,3 3 3 0,-1 5-22 0,1 3 10 16,0 3-8-16,-1 1 11 0,1 1 0 0,1 4-24 15,1 1 16-15,0 5-19 0,1 4 2 0,-1 3 17 16,2 5-20-16,0 3 18 0,-1 3-2 0,2 1-12 15,-1-1 14-15,2 4-12 0,0 0-3 0,0 2 18 16,2 4-4-16,0-2-13 0,1 0 12 0,-1 3-11 16,2 0-5-16,-1 1 22 0,-1 4-7 15,1-2-11-15,-1 1 11 0,0 1-9 0,0 0-6 16,-1 1 22-16,0 4-5 0,-1-1-10 0,0 3 11 16,-1 2-10-16,0-1-9 0,1 0 6 0,-1 3 9 15,1 2-8-15,-1 0 8 0,1 6 11 16,1 2-12-16,-1-1-6 0,2 3 6 0,0 1-6 15,-1 0 6-15,2 0-5 0,0 0 4 16,-2 0-5-16,3 3-12 0,-2 2 29 0,1 1-12 16,-1-1-3-16,0-1 2 0,0 4-2 0,-2 0-1 15,0 4-4-15,-1-1 4 0,-1 1-3 0,-1 0 3 16,0 1-2-16,-2-1 3 0,0 2-3 0,0-2 7 16,-1 4-1-16,-2 0 3 0,1 2-2 0,-1 0 3 15,1 3-1-15,-2 1 0 0,1 2 0 0,-1 2-6 16,1 1-3-16,-1 3-2 0,0 1 1 15,1-1-1-15,0 1 2 16,0 1 0-16,1-2 2 0,-1 3 1 0,0-3 3 0,-1 3-1 16,1-2 2-16,-1 1 1 0,0-1 2 15,-1 2-1-15,-1 0 1 0,-2-1-3 0,1 3 10 16,-2 2 5-16,2 4 8 0,-1-1 2 0,2 3-5 16,-1 2-14-16,1 0-21 0,0 1 11 0,0 7 6 15,-1 4 8-15,1 2-8 0,0 2-10 16,1-1 5-16,0 2-10 0,1-3 6 0,1 3-9 15,-2-5-24-15,2-3 16 0,-2-4 6 0,3 2-2 16,-3-10-7-16,3 7-11 0,-2-9-19 0,3-3-18 16,-4-2 19-16,6-23-55 0,-5 5-15 0,5-7-26 15,-2 15-80-15,-5-21-33 0,16 2 72 0,-23-31 189 16</inkml:trace>
  <inkml:trace contextRef="#ctx0" brushRef="#br3" timeOffset="52173.3742">9321 1852 348 0,'6'65'100'0,"-1"4"-34"0,0 1-21 16,1 5 7-16,0 0-8 0,0 4-4 0,-1 6-11 15,1 2 4-15,-2 1 1 0,1 1-11 16,-2-2 4-16,0 4-12 0,-2 1-8 0,1 3 17 16,-2 4 11-16,1 5-1 0,-2-4 28 0,2 5-9 15,-4-5-11-15,4 8 16 0,-3-4-21 0,3 1-18 16,-2-5 5-16,1 1-19 0,0 0-8 0,0 0 19 15,0 3-10-15,0 0-12 0,-1-1 12 0,0-1-10 16,-1 2-3-16,0-1 22 0,-1 4-6 0,1-1-12 16,-1-1 12-16,1-1-12 15,1 0-5-15,-1-1 26 0,1 3-5 0,0 1-10 16,-1-2 11-16,2 2-14 0,0 0-8 0,1 4 22 16,1 6-8-16,1 0-10 0,0 0 13 0,0 5-7 15,0-1-9-15,1 3 29 0,0 3-11 0,2-4-10 16,-1 0 12-16,0 2-9 0,0-3 7 0,1 1-10 15,0-1 5-15,1 3-7 0,-1 1-11 16,1 0 31-16,-2 5-17 0,1-2-6 0,-1 2 5 16,-1 4-7-16,2 0 5 0,-2 3-5 0,1-1 6 15,-2 2-4-15,0 2 7 0,1-2-4 0,-2 5 4 16,1-1-2-16,-2 2-14 0,0 3 14 0,0-2 1 16,0 4-1-16,0-1 7 0,0 4-2 15,-1-2 2-15,2 5-1 0,0-1-5 0,1 1-3 16,0 1-1-16,0-2-1 0,2-1-1 15,-1-3 2-15,2-1 1 0,0-4-2 0,0 1 2 16,1-2 19-16,0 0-17 0,-1-2-3 0,1-2 5 16,0-2-3-16,-1 3 1 0,-2-1-4 0,0 1 4 15,0-1-3-15,-2 2 6 0,1 0-5 0,-3-1 5 16,1 3-3-16,-2 1-15 0,0-4 14 0,-2 6-3 16,-1 1-3-16,0 0 1 0,-2 3 0 0,-1 2 6 15,1 1 0-15,-1 2 1 0,1 2 1 16,0 1 0-16,1 0-1 0,1 2-2 0,-1-1-14 15,2 5-8-15,0-5-8 0,5 8-11 16,-2-4 6-16,7 5-4 0,-4-3-6 0,8-3-3 16,-2-1-1-16,8-12-62 0,-4-7-27 0,6-7-34 15,-1 6-52-15,-7-15-132 0,20 16 266 0,-21-22 90 16</inkml:trace>
  <inkml:trace contextRef="#ctx0" brushRef="#br3" timeOffset="53485.917">11094 917 84 0,'2'-17'41'0,"-2"17"3"0,0 0 1 15,0 0-1-15,0 0-10 0,11 26-12 16,-11-26-16-16,7 31-2 0,-4-11 0 0,0 4 3 16,0 1-2-16,-1 8 4 0,1 2-6 15,-1 13-10-15,0 1 8 0,1 12-5 0,-2-4 6 16,1 9 19-16,-1-5 8 0,0 6 15 0,2-3 1 15,0 11 6-15,2 2-3 0,1 2 8 0,1 2-14 16,0 3-3-16,2 2-17 0,0 1-15 0,0 6 10 16,0 4-15-16,-1 4 11 0,-2 7-4 15,0 3-5-15,-1 0 8 0,0 5 2 0,-2 3 4 16,1 3 12-16,-2 0 13 0,2 8-11 0,-4-2-3 16,2 7 12-16,-2 3-10 0,0 2-1 0,-3 1 7 15,2 3-7-15,-3 0 0 0,1 2-2 0,-1-2 2 16,1 2-3-16,-1-1-1 0,2 5-8 0,0-2-5 15,0 2-6-15,1 0-3 16,0 0-5-16,1 1 3 0,1 2-2 0,1 2 3 16,1 2 0-16,1 1 0 0,0 1 1 0,-2 1 0 15,2 2 2-15,0 2 0 0,-1 2 0 0,1 2-1 16,0 2 4-16,-1 0 2 0,3 2 5 0,-2 1-10 16,1-1 2-16,-1 0-11 0,0 1 3 0,0-2-1 15,0 2 2-15,0-3-3 0,1 1-17 0,-2-2 20 16,2-2 3-16,0 0-4 0,1-1 4 15,0-3-2-15,0 4 3 0,-1-1 1 0,1 0 2 16,-1 0-3-16,2 1 2 0,0 0 9 16,-1 1-12-16,2 1-3 0,-3-2 2 0,2 3-2 15,1 0-1-15,-2-1-1 0,1-1 1 0,-2 2-1 16,1-2 3-16,-1-1-2 0,1-2 1 0,-2 1-6 16,1-1 5-16,-1-1 1 0,0 2 2 0,2-3 4 15,1 0-3-15,0-1-4 0,1-1 1 16,0-1-4-16,0-2 0 0,1-1 1 0,-1-1-3 15,0-1 5-15,-1 0-2 0,1-3 0 0,-2 1 0 16,1 0-3-16,-1 0 0 0,-1 0-1 0,0 0-1 16,0 2 4-16,-1-2-5 0,1 4 4 0,-2-3-4 15,0 4-2-15,-2-3-7 0,0 5 4 0,-2-1-7 16,1-10-9-16,0 1 33 0,2-20-45 16,-2-5-8-16,4 7-4 0,-3-4-13 15,4 8 8-15,-3 13-9 0,4-24-21 0,-3 2-43 16,3-13-25-16,-1-16 8 0,-5-16-39 0,17-82 0 15,-17 0 100-15</inkml:trace>
  <inkml:trace contextRef="#ctx0" brushRef="#br3" timeOffset="55162.527">13072 1484 355 0,'0'0'64'16,"0"0"-10"-16,0 0-6 0,0 0-3 0,0 0-6 16,0 0-6-16,0 0-5 0,0 0-6 0,0 0 1 0,-13 19 0 15,13-19-1-15,0 18-3 0,0-18-4 0,-1 25-3 32,1-25 0-32,1 31 2 0,-1-8 0 0,1-1 1 15,0 8 0-15,0 4 11 0,0 1 5 0,0 10 26 16,-3-3-2-16,3 9 11 0,-4 2 6 0,5 7-29 15,-4-3 17-15,4 5-29 0,-4-9-5 0,4 3 2 16,-2-2-20-16,2 2 11 0,-1-3-14 0,2-1 11 16,0-2-13-16,1-4 6 0,0 1 10 0,2-1-28 15,0-1 27-15,1 2-26 0,-1-1-1 0,0 0 10 16,0 3-12-16,-1 1 12 0,0 3-6 0,-1 1 14 16,-1 3-13-16,0 1 13 0,-1 2 4 15,0 0-22-15,0 0 23 0,0 3-23 16,0-1 5-16,0 2 17 0,-1 3-17 0,1-2 15 15,1 3-16-15,-1-1 16 0,0 0-1 0,1 1-22 16,0-2 21-16,0 1-20 0,1-1 6 0,0 3 16 16,0 0-15-16,1 1 14 0,0 3-17 0,-1-3-4 15,0 2 20-15,2 2-19 0,0 0 20 0,-1 1 0 16,2 2-18-16,-2 1 19 0,1 2-22 16,1 2-5-16,-2-1 20 0,1 2-19 0,0 1 22 15,-1-1 7-15,0 3-22 0,0 1 16 0,1 3-9 16,-3-1-18-16,2 2 17 0,-2 0-12 0,1 2 3 15,-1 1 25-15,1 3-24 0,0 0 1 0,1-2 16 16,0 2-14-16,-1-2 17 0,1 3 5 0,-2 0-23 16,1-1 21-16,-1 0-8 0,1-2-12 15,-1 1 14-15,0 2-14 0,1 0-1 0,-1 1 19 16,-1 3-4-16,0-1-12 0,1-2 13 0,0 5-10 16,1-1-1-16,0 2 25 0,-1 3-8 0,0 1-12 15,1-3 10-15,0 4-13 0,1-1-4 16,1 1 24-16,-1 4-15 0,0-3-12 0,1 0 12 15,0 3-13-15,0-2-3 0,0 2 4 0,-1 0 8 16,0 0-4-16,0 0 8 0,0 0 14 16,0 3-7-16,0-2-15 0,1-3 15 0,-1-1-11 15,0 0-10-15,1-1 30 0,-2 4-19 0,1-2-9 16,0-4 10-16,0 2-10 0,-2 0-3 0,0 0 26 16,0 5-12-16,0 0-12 0,0-3 11 0,1 2-10 15,-2-2-3-15,1 2 27 0,0 0-11 0,0 0-7 16,-1-3 11-16,1 4-8 0,0-3-6 15,1 2 3-15,-1-2 15 0,2 1-8 0,-3-2 12 16,1 0 10-16,0 1-21 0,-1-2-15 0,1-3 10 16,-1 1-12-16,0 0-2 0,0 0 26 0,0 2-10 15,1-1-11-15,-1-1 12 0,1-3-12 0,0 2-3 16,-1-2 25-16,1 4-10 0,-1-3-12 0,1-1 12 16,-1-2-13-16,-1 0-1 0,2-2 23 15,-2 2-7-15,0-1-15 0,0-4 16 16,-1-1-17-16,1-2-1 0,-1 1 23 0,1 2-26 15,0-4 3-15,0 1 14 0,-1 1-16 0,1 0 17 16,-1-1 5-16,1 3-23 0,-1-1 23 0,2 2-20 16,-1-1-14-16,0 1 16 0,0 1-16 0,1 1 12 15,-1-3 22-15,1 2 5 0,-1 1-19 0,0-1 17 16,0 3-18-16,2-2-9 0,-3 0 20 0,2 1-26 16,-1 1 22-16,0-7-26 0,1 4-18 15,1-9 18-15,-2 4-30 0,3 13 9 16,-4 14 25-16,3-4-16 0,-1 12 8 0,0-11 2 15,-2-20-15-15,0 5-9 0,-2-5 15 0,2-17-34 16,0-82-40-16,0 0-32 0,0 0-35 0,-16 0 7 16,16 0 6-16,0 0 1 0,0 0 163 0</inkml:trace>
  <inkml:trace contextRef="#ctx0" brushRef="#br3" timeOffset="56708.0272">14992 947 329 0,'0'0'4'0,"10"23"0"0,-10-23 5 16,3 31 26-16,-2-11 16 0,1 6 16 0,-1 5 10 16,1 5-2-16,0 1-17 0,-2 7-9 15,3-3-14-15,-1 5 5 0,1 0 5 0,-3 0 12 16,3 0 0-16,-3-1-12 0,3 1 0 16,-2 1-16-16,3 1 6 0,-3 5-16 0,2 2 7 15,0 0-14-15,0 3 12 0,2 2 11 0,-1-4-24 16,1 3 24-16,0 1-30 0,-2-6-3 0,2 7 11 15,-3-2-15-15,1 4 14 0,-1 4-17 0,1 0 17 16,1 1 4-16,-1 0-22 0,-1-4 32 16,1 2-19-16,-3-5 4 0,2 3 15 0,0-2-24 15,0 3 12-15,0 1-18 0,-1 0 14 0,1 0 3 16,0 1-23-16,-1-1 23 0,0 3-19 0,-1 0 4 16,2 2 17-16,-1 4-13 0,0 3 17 0,1 4-2 15,0 3-18-15,-1-1 12 0,0 3-17 0,0 3 2 16,-1 2 20-16,1 3-21 15,0 2 21-15,0 1-7 0,1 0-12 0,0-2 16 16,0 2-13-16,0-7-1 0,0 1 18 0,0 2-10 16,0-4-16-16,1 0 14 0,1-2-14 0,0-2 2 15,0 0 21-15,0 1-21 0,-1-1-4 0,0 1 17 16,1 0-16-16,-1 0 16 0,2 4 8 0,0-2-23 16,-1 4 22-16,2 4-6 0,-1 0-13 0,0 1 13 15,-1 1-14-15,1 4-3 0,1-1 23 16,0 5-7-16,0 0-9 0,-2-1 14 0,1-1-13 15,0 0-3-15,0 0 22 0,1 2-6 0,0-2-14 16,1-2 12-16,-1 0-12 0,1-1-8 16,1 1 25-16,-1 4-8 0,1-5-14 0,-1-1 15 15,-1-1-15-15,2 3-5 0,-2-1 24 0,1 6-13 16,-1 0-10-16,0-2 13 0,0 1-9 0,0-1-1 16,0 2 25-16,0 1-11 0,-1 1-11 15,1-1 12-15,-1 1-10 0,0 1-7 0,0 1 25 16,0 5-7-16,-1-3-12 0,0 0 12 0,0 2-9 15,0 0-10-15,0 2 1 0,0-2 10 0,1-3-10 16,-2 4 9-16,0-4 16 0,2 4-30 0,-2-3 5 16,2-1 11-16,0-2-9 0,1-2 10 0,0 1 11 15,0-1-11-15,0-2-12 16,0 0 13-16,0-1-12 0,0 1-6 0,-1-2 23 16,1 5-9-16,-2-1-14 0,1-2 15 0,-3 1-10 15,1 1-5-15,-1 1 28 0,0 6-14 0,0 1-8 16,0-2 9-16,0 2-8 0,0 0-4 0,-1 0 27 15,2 1-10-15,-2 0-10 0,1-2 10 0,0-1-10 16,-1 0-9-16,0-3 6 0,1 2 10 0,0-3-9 16,0 0 10-16,0-1 12 0,0 0-9 15,-1-2-14-15,1-3 13 0,0-1-13 0,1-1-4 16,1-3 24-16,-2 3-23 0,2-4 2 0,-1-2 16 16,0 0-15-16,1-2 16 0,0 1 5 0,0 4-26 15,1-3 26-15,0 0-18 0,-1 0-15 0,1 2 20 16,-2 0-20-16,1 4 8 0,0 1 24 15,0-2-2-15,0 4-17 0,0 5 16 0,-1-3-16 16,1 4-6-16,-2-3 21 0,1-10-24 16,-2-2 23-16,1-11-30 0,0 1-5 0,-1-7 9 15,0 3-14-15,2 0 19 0,-1 11 19 0,2-10-3 16,-2 5-6-16,1-17-23 0,-1-9-33 0,5-7-45 16,-5-10-78-16,5-22-126 0,7-11-136 0,-14-13 328 15</inkml:trace>
  <inkml:trace contextRef="#ctx0" brushRef="#br3" timeOffset="58364.3175">16992 883 134 0,'1'28'49'0,"-1"-28"7"0,0 35 1 0,1-11 4 15,0 3 10-15,-1 6 5 0,1-1 2 16,0 8 0-16,-1 1-16 0,1 6-4 0,1 3-9 15,-2 6 22-15,4 1-4 0,-4 3 8 0,5 0-5 16,-3-2-30-16,2 1 3 0,-2 2-20 0,2-1 9 16,-2-2-16-16,2 0 12 0,-3-8 18 0,4-2-34 15,-3 3 29-15,2 0-33 0,1-2-9 0,-1 3 12 16,1-3-13-16,-2 2 14 0,-1 3-15 16,1 3 13-16,-2 2-12 0,1 0 15 0,-1 1 10 15,1-1-25-15,-2-1 25 0,1 4-25 16,-1-2 0-16,2 3 16 0,-2 1-16 0,1 3 15 15,-1-1-11-15,1 2 16 0,-2-2 4 0,0 1-21 16,0-2 18-16,1 2-24 0,0-3 3 0,0 4 14 16,0-1-16-16,0 0 15 0,1 2-16 0,0-2 14 15,0 4 0-15,0-1-21 0,0 1 21 16,2 0-19-16,-1 2 5 0,0 2 15 0,1 1-17 16,0 0 17-16,1 1-2 0,1-1-19 0,0-1 20 15,0 1-18-15,-1-2 3 0,1 1 17 0,1 3-19 16,0 0 18-16,-1 0 0 0,0 2-17 0,-1-1 18 15,1 1-18-15,-2-1 1 0,1 4 18 0,0 0-19 16,-1 3 19-16,-1 0-6 0,0-2-15 0,-1 1 17 16,0 1-17-16,0 0 2 15,0 2 19-15,0 0-21 0,0 2 1 0,-1-1 15 16,1 2-14-16,0 0 15 0,0 2 6 0,0 0-22 16,0 0 19-16,0 1-5 0,1 0-15 0,0-1 17 15,2 0-15-15,-1 1-2 0,0 3 22 0,2 1-4 16,-1 0-16-16,1-3 16 0,0 1-15 0,-1-1-4 15,1 1 22-15,1 1-24 0,-2 0 4 16,1-1 12-16,-1 1-10 0,-1 0 12 0,1 1 6 16,0-2-23-16,-1-1 24 0,2 3-9 0,-2-4-16 15,2-1 18-15,-1 3-17 0,2-2 1 0,-2 2 22 16,1 2-7-16,0-2-15 0,0 1 15 16,-1 1-12-16,2 1-4 0,-2 0 24 0,1 3-8 15,0-2-14-15,-1 0 14 0,0-3-12 0,1 1-4 16,0-1 23-16,-1 1-23 0,1 1-3 15,-2-4 16-15,0-2-16 0,0 1 19 0,0-2 7 16,0 1-23-16,1-2 22 0,-1 0-7 0,1-3-14 16,0 0 14-16,-1 2-14 0,0-1-1 0,1 1 23 15,0 1-5-15,0 0-17 0,0 0 17 0,-1 1-16 16,0 2-3-16,0 0 19 0,0 4-26 0,-1 2 3 16,1-2 14-16,-2 1-10 0,1 0 14 0,-1 1 8 15,0 2-25-15,-1-2 25 16,-2 5-13-16,2-1-9 0,-2-2 15 0,1 2-13 15,-1-1 4-15,1 0 23 0,-1-1-9 0,0 0-12 16,0-4 12-16,0 1-13 0,-1 0-4 0,1-1 22 16,-2 4-11-16,1-3-14 0,1-1 15 0,0 0-15 15,1 0 0-15,0 0 22 0,0 2-7 0,0-3-15 16,1-1 12-16,0-2-11 0,1-1-4 16,1-2 24-16,1 2-22 0,0-2-2 0,3-2 17 15,-2 2-15-15,1-2 15 0,-1 2 5 0,0 1-21 16,0-1 22-16,1 3-16 0,0-3-17 0,-1 2 17 15,0 1-17-15,1 0 12 0,-3 1 23 0,1 5-24 16,0-1 9-16,-1 3 20 0,2 1-25 16,0 3 26-16,-2 5-3 0,2 2-29 0,-1 4 39 15,1-13-41-15,0 4-15 0,2-13 17 16,0 9-24-16,-1 1 16 0,1 14 29 0,0-4-15 16,-1-1-4-16,2-10 6 0,-2-13-23 0,3-16-26 15,-3-12-28-15,3 4-43 0,-5-10-7 0,-3 9-30 16,14-66-71-16,-14 0-78 0,0 0 234 0</inkml:trace>
  <inkml:trace contextRef="#ctx0" brushRef="#br3" timeOffset="59991.3351">18628 567 175 0,'-3'30'119'0,"2"4"3"0,-1 4-2 15,0-8-49-15,1 3-5 0,-1 5 3 16,2 1-9-16,-2 9 10 0,1 0-7 0,-2-1-17 16,3-2-11-1,-3 3 2-15,4-2-6 0,-1 6-3 0,1-3-25 0,1 5 8 0,0-6-15 0,0 4 12 0,2-2 12 16,-1-3-14-16,2 0 8 0,0-2-11 0,2-3 6 16,0 5-8-16,-1-1 7 0,2 4-10 0,-2 1 11 15,1-3 17-15,-1 4-17 0,-1 4 17 31,0 3-25-31,-1 0-4 0,-1 3 4 0,0-3-4 16,0 3 15-16,0 2-15 0,0 3 16 0,-1 0-15 16,1 0 12-16,-1-3 7 0,1 0-23 0,0-1 22 15,1 1-21-15,-1-1 1 0,2 2 16 0,0 0-15 16,0 3 15-16,2 2-15 0,-2 0 16 0,1 3 4 16,-1 1-21-16,1-2 21 0,1 5-19 0,-1 2-2 15,1 2 18-15,-1 3-19 0,1 1-3 16,-2 0 17-16,1 2-14 0,-1 1 14 0,0 2 7 15,0 2-22-15,1 1 31 0,-2-1-7 16,2 1-14-16,-3-3 15 0,1 0-24 0,1 2 0 16,0-1 21-16,0 2-24 0,0-1-2 0,0-1 17 15,0 0-17-15,1 0 18 0,-1 2 7 0,-1 0-23 16,0 1 21-16,1-1-5 0,0 0-15 0,1-1 17 16,1 2-16-16,-1 2-2 0,1 0 22 15,2 3-6-15,-1 1-15 0,1-2 15 0,0 0-14 0,-1 2-4 16,0-1 23-16,0 5-8 0,0 0-15 0,0-3 14 15,0 1-12-15,0 0-5 0,0-1 25 16,-2 5-7-16,1-5-14 0,-1 0 15 0,0-3-16 16,0 1-2-16,0 0 22 0,-1 1-25 0,-2 2-1 15,0-2 14-15,-1 2-13 0,0 2 15 16,0 0 10-16,0 4-24 0,-1-1 4 0,0 2 12 16,0 1-7-16,0 1 10 0,1 3 9 0,0 1-10 15,0 0-13-15,-1 0 11 0,1 1-9 0,0 2-6 16,0 0 27-16,1 1-7 0,0 0-10 0,1-2 11 15,-1 0-9-15,0-3-11 0,0-1 27 0,-1-1-14 16,2-2-10-16,-1-1 12 0,0-1-11 0,0-4-1 16,0-2 23-16,-2 0-8 15,2-3-14-15,-1 0 11 0,-1-1-17 0,1-1-7 16,-2-1 23-16,1 0-3 0,0 2-11 0,-2-1 18 16,1 1-12-16,1 1-3 0,-1 2 24 0,2 1-6 15,-2 2-14-15,1-2 17 0,0 2-16 0,-2 1-5 16,2 0 23-16,0 4-16 0,-1-1-10 0,1-3 12 15,0 2-14-15,1-2 1 0,-2-1 20 16,0 2-6-16,1-2-12 0,0-5 16 0,0 2-9 16,-1-5-2-16,0 2 26 0,-1 0-10 0,0-1-16 15,1-1 13-15,0-1-18 0,-3 1-1 0,3 0 22 0,0 5-7 16,-1-1-15-16,0-1 18 0,-2-1-18 0,4 2-2 16,-1-2 26-16,2 1-29 0,1-1 28 0,-1-3-7 15,0 1-14-15,1-2 16 0,-1 0-11 0,1 2-4 16,0-3 22-16,-1-1-13 15,2-1-23-15,-2-2 22 0,1-1-19 0,1 2 9 16,-2-1 24-16,1 5-24 0,-1-4 20 0,-1 1 5 16,-1 0-18-16,1 1 17 0,-1 2-18 0,2 3-9 15,-2-1 19-15,2-7-19 0,-2 0 19 0,2-4-8 16,-2-3-30-16,1-9 16 0,0 4-24 0,1 2 3 16,0-4 17-16,2 10-20 0,-2 9-20 15,6-23-46-15,-5 10-38 0,7-25-95 0,8-20-158 16,-22-8 256-16,23-22 142 0</inkml:trace>
  <inkml:trace contextRef="#ctx0" brushRef="#br3" timeOffset="61744.5399">20613 920 300 0,'0'0'69'16,"0"0"-41"-16,0 0-17 0,0 0-9 0,0 0-1 15,0 0-4-15,-16-9-4 0,16 9 0 0,0 0-4 16,0 0 8-16,0 0 4 0,0 0 2 0,-12-17 5 15,12 17-1-15,0 0 7 0,0 0 8 0,0 0 9 16,0 0 12-16,0 0 9 0,-8-17 2 0,8 17 9 16,0 0-4-16,0 0 0 0,0 0-7 15,0 0-6-15,0 0-2 0,0 0-5 0,0 0-12 16,0 0-8-16,0 0-11 0,0 0-7 16,-9 23 5-16,9-23-9 0,1 20 8 0,-1-20-4 15,4 33 1-15,0-9 2 0,-1 2-1 0,0 10 1 16,0 3 10-16,-2 7 6 0,1 4-14 0,-3 6 29 15,4 0-17-15,-5 3 20 0,4 0 8 0,-3-2-12 16,1 5 9-16,-1-3-20 0,2 1 7 16,-1-2-22-16,1-1 10 0,1-7-17 0,2-3 10 15,0-1 24-15,2-3-32 0,2 3 31 0,0 0-31 16,0 0-6-16,1 3 11 0,-1-5-11 0,0 5 12 16,-1 4-13-16,0 1 13 0,-1 6-13 0,0 0 12 15,-1 1 8-15,0 2-24 0,-1-1 23 0,-1 4-22 16,0-1 3-16,-1 2 16 0,0 4-15 15,0 1 14-15,-1 2-17 0,0 0 17 16,-1 0-1-16,-1 1-18 0,1-4 20 0,-1 3-20 16,1-3 3-16,0 2 17 0,0 1-18 0,0-1 17 15,0 2 0-15,1 0-20 0,-1 0 20 0,0 0-19 16,0 0 2-16,1 3 18 0,0 0-19 0,-1 1 17 16,1 1-3-16,-1-2-16 0,1 1 18 0,0 1-18 15,-1-2 2-15,2 3 19 0,-2 3-23 16,0 5 20-16,1 2-5 0,-1 0-15 0,1-3 20 15,0-6-17-15,-1-1 2 0,0-1 19 0,-1 1-21 16,1-1 19-16,0 0-2 0,0-2-18 0,1 1 22 16,0 0-17-16,-1-1 4 0,1 2 18 15,0 1-23-15,0 1-3 0,0-2 17 0,0 4-18 16,-1-2 19-16,1 0 4 0,-2 3-21 0,1 1 19 16,-2-1-18-16,1 1-1 0,0-1 18 15,-1 3-10-15,2-2 17 0,-1 4 5 0,-1-3-21 16,2 1 17-16,-1-1-5 0,1-1-18 0,0-3 15 15,1 1-17-15,-2-1-1 0,2 1 19 0,0 0-20 16,-1 5-4-16,-1-5 17 0,0 3-17 0,0 0 17 16,-1-1 6-16,1 3-20 0,0 0 21 0,0 3-8 15,1-1-16-15,-2 1 14 0,1-1-15 0,-1 1 2 16,-1 0 21-16,1 4-22 16,-1-2 2-16,0-1 14 0,0 0-14 0,0-2 17 15,0 0 5-15,0 0-16 0,0-3 21 0,0-1 3 16,1 1-13-16,-1-4 16 0,3 0-18 0,-2-2-5 15,2 1 17-15,0 0-21 0,-1-1 18 0,1 2-4 16,0-1-19-16,-1-2 17 0,0 2-16 0,1-1 2 16,-2 0 18-16,0 1-19 0,0 2-2 15,0-3 16-15,0 2-16 0,-1-1 16 0,0 0 5 16,-1 1-19-16,0 1 17 0,2 3-19 0,-1-1 0 16,-1-1 16-16,1 0-14 0,-1-5 17 0,0 1 1 15,2-1-19-15,-2 1 18 0,2 2-4 0,0-3-15 16,-1 0 15-16,2 1-15 0,0 0-1 15,0 3 18-15,1 3-19 0,0-1 18 0,0 3-7 16,1-2-13-16,0 2 14 0,0 0-14 16,-1 0 4-16,2 1 20 0,-2 2-22 0,3-4 1 15,0 1 14-15,-1-2-12 0,0-2 15 0,0 3 5 16,0 0-21-16,0-2 18 0,-1 2-3 0,0-3-16 16,0-2 16-16,0 0-14 0,0 1 1 0,0 1 18 15,1 1-20-15,-2 0 1 0,1 1 15 0,0 2-15 16,0-1 14-16,0 4 4 0,1 3-18 0,-1-1 19 15,0 6-9-15,1-1-6 0,0 0 12 16,0 4-11-16,1 2 3 0,0 0 18 16,1 3-13-16,-1 0-11 0,3 0 9 0,-2 3-12 15,1-2-2-15,0 1 21 0,0-2-17 0,2-2-21 16,-2 4 15-16,-1-3-21 0,1 0-7 0,1-2 38 16,1-8-35-16,-3-8 13 0,3 2-4 0,-7-8-51 15,7-7 2-15,-7-6-52 0,10 8-45 16,-15-3-33-16,9-4-85 0,3-1-98 0,-17-15 228 15,19-4 163-15</inkml:trace>
  <inkml:trace contextRef="#ctx0" brushRef="#br3" timeOffset="63307.0272">18603 2328 393 0,'0'0'99'0,"0"0"-19"15,0 0-6-15,0 0-17 0,0 0-8 0,0 0-9 16,0 0-13-16,0 0-9 0,0 0-4 16,0 0-3-16,14 1 2 0,-14-1 0 0,0 0 0 15,0 0-4-15,0 0-2 0,0 0-2 0,0 0-1 16,0 0 2-16,14 15 0 0,-14-15 1 0,0 0 4 15,0 0 1-15,0 0 3 0,15 3 0 16,-15-3-2-16,0 0-7 0,16-1 0 0,-16 1-3 16,0 0-2-16,19-2 1 0,-19 2-2 0,14 1 0 15,-14-1 0-15,16 1 0 0,-16-1 0 0,17 4 0 16,-17-4 0-16,21 7-2 0,-21-7 3 0,19 9-2 16,-19-9 3-16,21 9-1 0,-21-9 1 0,25 11-1 15,-11-7-1-15,2-2-2 0,-1 1 1 16,3-3 1-16,1 1-2 0,1-1 1 15,2-1 0-15,-1-2 0 0,2 0-1 0,1-1 2 16,1 0-3-16,1-1 2 0,0 1-2 0,1 0 3 16,1-1-1-16,1 1 1 0,0 0-1 0,0-1 1 15,2 1-2-15,-1 2 1 0,0-2 1 0,1 3-2 16,-1-1-8-16,1 2-5 0,-1 0 1 0,1 2 1 16,-1-2 10-16,1 0 4 0,-1 0-2 15,1-1 1-15,0 0-1 0,1-2 3 0,-1 1-3 16,2-1 5-16,0 0-4 0,0 0 0 0,1 0 2 15,0-1-3-15,1 0 2 0,1-1-1 0,1 1 0 16,-1-2 1-16,1 0-1 0,-2-2 1 16,1 1-2-16,2 0 2 0,-1 1-1 0,1 0 1 15,-1 1-1-15,-1 1 0 0,1 1 0 0,-2 1 0 16,0 1-1-16,0 0 0 0,0 2 1 16,-2 0-1-16,1 1 2 0,-3 1 0 0,0 0-1 15,0 0 0-15,-1 1 0 0,0 0-1 0,-1-1 3 16,0 2-3-16,0 0 1 0,0 0 0 0,0-2-2 15,0 2 2-15,1-2 0 0,0 0-12 0,-1 0-8 16,1 0-11-16,-1-3-8 0,-1 1-4 0,0-2-9 16,0 1-24-16,-2-1-36 0,0-6-94 15,6 15-82-15,-15-22 208 0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0T00:18:54.220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00B0F0"/>
    </inkml:brush>
    <inkml:brush xml:id="br5">
      <inkml:brushProperty name="width" value="0.05292" units="cm"/>
      <inkml:brushProperty name="height" value="0.05292" units="cm"/>
      <inkml:brushProperty name="color" value="#FF66CC"/>
    </inkml:brush>
  </inkml:definitions>
  <inkml:traceGroup>
    <inkml:annotationXML>
      <emma:emma xmlns:emma="http://www.w3.org/2003/04/emma" version="1.0">
        <emma:interpretation id="{FC611377-A592-49B2-B652-44754A3557A8}" emma:medium="tactile" emma:mode="ink">
          <msink:context xmlns:msink="http://schemas.microsoft.com/ink/2010/main" type="writingRegion" rotatedBoundingBox="299,261 23999,-191 24363,18824 662,19276"/>
        </emma:interpretation>
      </emma:emma>
    </inkml:annotationXML>
    <inkml:traceGroup>
      <inkml:annotationXML>
        <emma:emma xmlns:emma="http://www.w3.org/2003/04/emma" version="1.0">
          <emma:interpretation id="{0F5807A8-3B38-4279-8D4A-628C26F18C03}" emma:medium="tactile" emma:mode="ink">
            <msink:context xmlns:msink="http://schemas.microsoft.com/ink/2010/main" type="paragraph" rotatedBoundingBox="1507,148 15751,167 15749,1847 1505,1828" alignmentLevel="1"/>
          </emma:interpretation>
        </emma:emma>
      </inkml:annotationXML>
      <inkml:traceGroup>
        <inkml:annotationXML>
          <emma:emma xmlns:emma="http://www.w3.org/2003/04/emma" version="1.0">
            <emma:interpretation id="{99B44289-5C47-4B27-A93F-1844474AD08B}" emma:medium="tactile" emma:mode="ink">
              <msink:context xmlns:msink="http://schemas.microsoft.com/ink/2010/main" type="line" rotatedBoundingBox="1507,148 15751,167 15749,1847 1505,1828"/>
            </emma:interpretation>
          </emma:emma>
        </inkml:annotationXML>
        <inkml:traceGroup>
          <inkml:annotationXML>
            <emma:emma xmlns:emma="http://www.w3.org/2003/04/emma" version="1.0">
              <emma:interpretation id="{A35B1287-FB29-47B2-89E5-E09F14CC2FEE}" emma:medium="tactile" emma:mode="ink">
                <msink:context xmlns:msink="http://schemas.microsoft.com/ink/2010/main" type="inkWord" rotatedBoundingBox="1507,218 5320,223 5318,1758 1505,1753"/>
              </emma:interpretation>
              <emma:one-of disjunction-type="recognition" id="oneOf0">
                <emma:interpretation id="interp0" emma:lang="en-NZ" emma:confidence="0">
                  <emma:literal>Starting</emma:literal>
                </emma:interpretation>
                <emma:interpretation id="interp1" emma:lang="en-NZ" emma:confidence="0">
                  <emma:literal>starting</emma:literal>
                </emma:interpretation>
                <emma:interpretation id="interp2" emma:lang="en-NZ" emma:confidence="0">
                  <emma:literal>Startihg</emma:literal>
                </emma:interpretation>
                <emma:interpretation id="interp3" emma:lang="en-NZ" emma:confidence="0">
                  <emma:literal>Startinq</emma:literal>
                </emma:interpretation>
                <emma:interpretation id="interp4" emma:lang="en-NZ" emma:confidence="0">
                  <emma:literal>Startiug</emma:literal>
                </emma:interpretation>
              </emma:one-of>
            </emma:emma>
          </inkml:annotationXML>
          <inkml:trace contextRef="#ctx0" brushRef="#br0">2029 312 935 0,'0'0'44'0,"0"0"-33"16,0 0-7-16,-20-10-6 0,20 10 0 0,-22 5 2 16,22-5 2-16,-33 15 0 0,11-1 2 0,-5 2 1 15,-3 7-3-15,-4 2 3 0,-3 7 10 16,-4-3 14-16,1 9 20 0,-5 8 15 16,9-4 4-16,-3 2-8 0,11-9 4 0,2-9-39 15,8-4 5-15,18-22-29 0,-24 15-36 0,24-15 36 16,0 0-36-16,0 0 34 0,0 0-2 0,6 20 1 15,-6-20 0-15,20 14 0 0,-20-14 1 0,34 12 0 16,-11-5 6-16,3-3 0 0,3-1 1 0,3 0-1 16,2-2-3-16,1 4-1 0,0 1 2 15,-3 1-3-15,-4 4 2 0,-4 1-2 0,-4 2 0 16,-20-14 0-16,25 32 4 0,-20-12-5 0,-4 4 7 16,-6 3-6-16,-3 0 8 0,-7 4-5 0,-2 0 12 15,-5-1-2-15,1 1 6 0,-4-5-4 16,5-3 2-16,-1-5-11 0,4-2 4 0,17-16 6 15,-23 14-32-15,23-14-24 0,0 0-78 0,0 0-69 16,-5-26-36-16,21 8-71 0,7 2-131 16,-12-18 235-16,28 10 190 0</inkml:trace>
          <inkml:trace contextRef="#ctx0" brushRef="#br0" timeOffset="1">2477 237 1135 0,'-11'-17'58'0,"11"17"-36"0,0 0-3 16,0 0 15-16,0 0 5 0,0 0-3 15,-21 12-17-15,21-12-14 0,-11 27 2 0,3 1 6 16,-2 5 2-16,3 7 3 0,-4 5 1 0,2 4-1 16,-2 7-4-16,2 8 2 0,-3 1-11 0,-1 2-17 15,1 1 9-15,0-9-8 0,1 5 8 16,3-12 9-16,0-4-18 0,2-9 2 0,6 0-26 15,-1-9-7-15,10-3-29 0,-9-27-26 0,18 29-34 16,-18-29-45-16,19 4-92 0,6 0-154 0,-25-4 227 16,29-19 196-16</inkml:trace>
          <inkml:trace contextRef="#ctx0" brushRef="#br0" timeOffset="2">2181 743 1485 0,'-24'8'59'0,"24"-8"-34"16,0 0-17-16,0 0-9 0,0 0 0 0,0 0 1 16,0 0 1-16,0 0 0 0,24 18-1 0,-5-15-2 15,5 0 2-15,3-4 4 0,4-4-2 16,3-2-3-16,2 1-9 0,3-1-26 0,-4 1-26 16,11-4-42-16,-11 4-20 0,15-5-79 0,-13 6-24 15,4 3-92-15,7 3-86 0,-23 6 316 16</inkml:trace>
          <inkml:trace contextRef="#ctx0" brushRef="#br0" timeOffset="3">2904 796 898 0,'0'0'146'0,"-22"-10"-85"16,22 10 2-16,0 0 6 0,-29-8 15 0,29 8-11 15,-23-3-22-15,23 3-14 0,-31 5-11 0,31-5-5 16,-36 15-1-16,18-7 0 0,-6 5 0 0,5 4 8 15,-5-1 1-15,2 7 6 0,-3-1-4 16,2-1 1-16,-2 6-16 0,4-4 6 16,2 0-12-16,4-4 4 0,15-19-5 0,-19 31-4 15,19-31-3-15,-3 19-3 0,3-19-3 0,0 0 5 16,18 21-4-16,-18-21 1 0,30 8 2 0,-10-8-1 16,5-4-2-16,1-2 4 0,4-6-2 0,1-1 0 15,1-3 2-15,-2-2-5 0,3 0 8 0,-5-1-9 16,-2-1 9-16,-5 2-4 0,-1-1 2 15,-20 19-2-15,27-28 0 0,-27 28 0 0,0 0 0 16,17-21 3-16,-17 21 2 0,0 0 1 0,0 0 1 16,0 0-2-16,0 0-2 0,0 0-6 0,0 0-1 15,-17 10-2-15,17-10 2 0,0 0-1 0,-15 25 1 16,15-25 7-16,-11 33-7 0,6-15 12 16,2 0-5-16,0-1-3 0,3-17-4 0,1 29 1 15,-1-29-3-15,10 18 5 0,-10-18-1 16,18 20 5-16,-18-20-7 0,27 13 5 0,-10-12-2 15,3-3-1-15,1-3 5 0,3-2-4 0,0-4 5 16,3 0-7-16,-2-1 4 0,2-1-2 0,-2-2 0 16,0-2-2-16,-3 4 4 0,0 0-4 0,-4 2 3 15,-18 11 2-15,27-17 1 0,-27 17 0 0,0 0 0 16,0 0-3-16,0 0 2 0,0 0-2 16,0 0-1-16,0 0-1 0,0 0 3 0,0 0-2 15,0 0 0-15,3 28 4 0,-8-10-9 0,-2 2 9 16,0 0-4-16,-3 0 5 0,2 1-9 15,0-3 6-15,3 0-1 0,5-18 2 0,-6 27 1 16,6-27 0-16,0 0-4 0,0 20 3 0,0-20-5 16,0 0 2-16,0 0-3 0,0 0 0 0,0 0 8 15,20-2-6-15,-20 2 6 0,0 0 4 16,25-23-2-16,-25 23 3 0,20-33 3 0,-11 15-8 16,2-3 9-16,0 5-5 0,-1-1 5 0,-10 17-3 15,13-28 8-15,-13 28-7 0,9-23 2 0,-9 23-5 16,6-22-3-16,-6 22-6 0,4-18 3 0,-4 18-3 15,0 0-2-15,11-25 0 0,-11 25-6 0,9-23-14 16,-9 23-8-16,17-31-22 0,-1 14-16 16,-2-10-30-16,12 5-28 0,-9-16-81 15,24 7-99-15,-7 9-224 0,-8-5 45 0,16 11 486 16</inkml:trace>
          <inkml:trace contextRef="#ctx0" brushRef="#br0" timeOffset="4">3730 335 680 0,'0'0'58'0,"0"0"-5"16,0 0 3-16,0 0 3 16,0 0-2-16,-20 2-10 0,20-2-16 0,0 0-11 15,0 0 0-15,0 0-4 0,0 0 1 0,-18 17 3 16,18-17 3-16,-4 25 5 0,5-6 6 0,-2 4-6 16,4 7-1-16,-2 2 1 0,4 6-4 0,-3 2-2 15,7 5 3-15,-4 0-12 0,2-3 20 0,-3 5-22 16,2-11-12-16,-3 9 3 0,2-6-24 0,-1-4 22 15,-1 0 5-15,0-4-14 0,-2 0-2 16,0 3-21-16,-4-5-1 0,0 4-9 0,-4-2 0 16,3-1 1-16,-3-5-6 0,3 4-16 0,-4-7-32 15,7 5 13-15,-6-10-25 0,7 2-11 0,0-19-27 16,-2 21-82-16,11-3-61 0,-9-18 257 16</inkml:trace>
          <inkml:trace contextRef="#ctx0" brushRef="#br0" timeOffset="5">3556 776 1271 0,'0'0'232'0,"0"0"-187"0,0 0-34 15,0 0-13-15,0 0 11 0,0 0 14 0,0 0 9 16,24-13 6-16,-24 13-6 0,40-20-5 15,-11 7-48-15,7 0 40 0,1-1-16 0,2-6 7 16,3 0 27-16,-1-1-35 0,1 2-5 0,-3 3-5 16,-1 0-13-16,-5 2-17 0,1 4-29 0,-8-1-34 15,6 9-38-15,-15-4-79 0,14 8-24 0,-31-2-69 16,27 6-134-16,-1 14 271 0,-26-20 174 16</inkml:trace>
          <inkml:trace contextRef="#ctx0" brushRef="#br0" timeOffset="6">4279 685 1109 0,'0'0'272'0,"0"0"-207"0,0 0-46 16,0 0 2-16,0 0 6 0,0 0 24 15,-19 26-16-15,19-26 17 0,-18 32-37 0,7-16-37 16,-2 6 31-16,3 5-29 0,-3 1 32 0,1 2 3 15,0 0-11-15,1-1 2 0,0-2-6 0,3-1 7 16,-1-3-15-16,1 0-2 0,3-1-12 16,5-22-7-16,-1 34-20 0,1-34-17 0,9 17-48 15,-9-17-44-15,22 1-75 0,-22-1-195 0,22-12-15 16,10 6 327-16</inkml:trace>
          <inkml:trace contextRef="#ctx0" brushRef="#br0" timeOffset="7">4276 479 1314 0,'-19'12'89'0,"19"-12"-76"0,-19 11-13 0,19-11 0 16,0 0-3-16,0 0 0 0,0 0-7 0,0 0 2 16,0 0 0-16,21 11 1 0,-21-11 1 0,31 5-1 15,-13-4 0-15,3 1 0 0,0-1-4 16,1 2 1-16,0-1 3 0,-1 1 4 0,1 0 4 15,0 5 2-15,-1 0-2 0,-2 5 1 0,-2 2 3 16,-17-15 0-16,26 34 12 0,-19-15 2 0,2 3 8 16,-6 1 12-16,1-3 18 0,-5 5-16 0,1-1-17 15,-5 4 3-15,1 3-31 0,-4 0 27 16,1 1 5-16,-4-3-6 0,3-1 3 0,-3-2-12 16,4 1 12-16,-1-5-10 0,3-5 6 15,5-17-7-15,-8 26-6 0,8-26-7 0,2 17-5 16,-2-17 2-16,0 0-2 0,0 0 2 0,0 0 2 15,0 0-4-15,18-8 0 0,-18 8 3 0,23-22-1 16,-7 3 5-16,3-7-6 0,2-5 8 0,2-3-6 16,0-2 5-16,0 2-5 0,0-1 2 0,-2 2-11 15,-2 8 15-15,-3-1 3 0,0 8-8 16,-3 1 14-16,-13 17-17 0,19-25 6 0,-19 25-4 16,0 0 1-16,0 0-5 0,0 0-5 15,0 0 5-15,0 0 3 0,13 23 2 0,-13-23 19 16,0 30-31-16,0-30-21 0,-1 39 4 0,-2-16-31 15,6 6 30-15,-3-1 1 0,6-2-10 0,-2-2-5 16,8 0-17-16,-5-5-3 0,11 0-27 0,-18-19-7 16,37 29-35-16,-20-18-26 0,8 1-52 15,6 7-188-15,-31-19 116 0,54 17 283 0</inkml:trace>
          <inkml:trace contextRef="#ctx0" brushRef="#br0" timeOffset="8">5213 694 1017 0,'0'0'254'16,"-29"-12"-158"-16,2 13-17 16,10 2 0-16,-11 0-2 0,6 3-13 0,-4 3-26 15,5 2 25-15,-3-2-34 0,5 8-17 0,1-1 16 16,4 5-47-16,0 0 30 0,4 0 0 0,3-2-5 16,4-1-2-16,3-1-5 0,0-17 4 0,10 25-6 15,-10-25 8-15,22 15-3 0,-22-15 0 0,33 9-3 16,-13-7 1-16,3-3-3 0,1-5 0 15,3-4 3-15,1-4-2 0,-1-1 4 16,-3-1-2-16,1 0 2 0,-3-1-2 0,-2-6 4 0,-2 2-8 16,-1-1 5-16,-17 22-5 0,26-27 12 0,-26 27 1 15,15-21-15-15,-15 21 13 0,5-17-23 16,-5 17 13-16,0 0 7 0,0 0-21 0,0 0-1 16,-14 24 14-16,4-7-29 0,-3 12 13 0,-3 9 9 15,-2 9-15-15,-2 6 21 0,-1 4-1 16,2 8-13-16,-4 5 14 0,2 5-2 0,-2 0-6 15,0 0 16-15,1-5-17 0,3-7 10 0,3-5 16 16,2-9-10-16,5-3 10 0,1-8-7 0,5-3 6 16,-2-4-2-16,4-11 4 0,1-20-5 0,-2 24 8 15,2-24 0-15,0 0 2 0,0 0-5 0,0 0-4 16,0 0-4-16,0-30-2 0,-1 4 7 0,1-8-8 16,1-6 5-16,2-3-9 15,2 1 9-15,1 2-11 0,-1-1 8 0,2 0-8 16,1 1 7-16,1-2-5 0,2-2 7 0,1 2 13 15,5-3-27-15,0 3 23 0,5 2-39 0,-4 0-7 16,3 7-13-16,-5-1-32 0,4 7-26 0,-12-6-72 16,20 6-196-16,-8 6-175 0,-3 0 67 0,15 13 479 15</inkml:trace>
        </inkml:traceGroup>
        <inkml:traceGroup>
          <inkml:annotationXML>
            <emma:emma xmlns:emma="http://www.w3.org/2003/04/emma" version="1.0">
              <emma:interpretation id="{33B4A9D1-3000-44BC-BC5D-CCCF17FC0EB3}" emma:medium="tactile" emma:mode="ink">
                <msink:context xmlns:msink="http://schemas.microsoft.com/ink/2010/main" type="inkWord" rotatedBoundingBox="5963,154 7857,157 7856,1057 5961,1054"/>
              </emma:interpretation>
              <emma:one-of disjunction-type="recognition" id="oneOf1">
                <emma:interpretation id="interp5" emma:lang="en-NZ" emma:confidence="0">
                  <emma:literal>with</emma:literal>
                </emma:interpretation>
                <emma:interpretation id="interp6" emma:lang="en-NZ" emma:confidence="0">
                  <emma:literal>With</emma:literal>
                </emma:interpretation>
                <emma:interpretation id="interp7" emma:lang="en-NZ" emma:confidence="0">
                  <emma:literal>wiTh</emma:literal>
                </emma:interpretation>
                <emma:interpretation id="interp8" emma:lang="en-NZ" emma:confidence="0">
                  <emma:literal>WiTh</emma:literal>
                </emma:interpretation>
                <emma:interpretation id="interp9" emma:lang="en-NZ" emma:confidence="0">
                  <emma:literal>wixh</emma:literal>
                </emma:interpretation>
              </emma:one-of>
            </emma:emma>
          </inkml:annotationXML>
          <inkml:trace contextRef="#ctx0" brushRef="#br0" timeOffset="9">6018 685 1127 0,'0'0'115'0,"0"0"-41"0,0 0-12 15,-2-17 2-15,2 17 4 16,0 0 0-16,0 0-15 0,0 0-16 0,0 0-13 15,0 0-10-15,0 0-5 0,0 0-3 0,0 0-1 16,0 0-3-16,0 0-4 0,0 0 3 0,0 31 23 16,0-31-25-16,-9 35-12 0,3-12 13 0,-1 2-29 15,-1 6 37-15,1-3 5 0,0-1-9 0,2-5 5 16,2 0-10-16,1-2 5 0,2-20-3 0,2 29 0 16,-2-29-3-16,9 17 0 15,-9-17-3-15,0 0 4 0,26 14-1 0,-26-14 1 0,25-2 1 16,-25 2 0-16,31-10 3 0,-14-1 1 0,1-3 5 15,3-3-8-15,-2 1 6 0,1-5-10 0,-3 0 6 16,0 1-2-16,-3-1 2 0,-14 21-5 16,25-32 5-16,-25 32-4 0,15-20 3 0,-15 20-3 15,0 0 4-15,0 0-4 0,0 0 3 16,0 0 3-16,0 0-10 0,0 0 1 0,0 0-4 16,0 0-2-16,0 0 6 0,0 0 7 0,14 26-4 15,-12-6 9-15,2-2-9 0,-2 4 4 0,1-1-3 16,2-1 2-16,-2-2-3 0,2 1 4 0,-5-19-5 15,11 27 9-15,-11-27-7 0,13 17 2 0,-13-17-3 16,0 0 3-16,22 15-1 0,-22-15 7 0,0 0 2 16,23-5-3-16,-23 5 9 0,22-15-1 15,-22 15 3-15,26-27-3 0,-13 6 5 16,1-4-10-16,-1-7 3 0,0-2-4 0,0 1-6 16,-2-6-10-16,-3 7-19 0,-1-1 33 0,-1 4-4 15,-2 2 12-15,-2-1 12 0,0 4-30 0,-1 5-11 16,-1 0-6-16,0 19-14 0,0-20-13 0,0 20-4 15,0 0-7-15,0 0-36 0,0 0-69 0,0 0-68 16,0 0-98-16,0 0-140 0,27 18 54 16,-29 6 415-16</inkml:trace>
          <inkml:trace contextRef="#ctx0" brushRef="#br0" timeOffset="10">6851 631 1059 0,'0'0'297'16,"-12"18"-198"-16,12-18-26 0,0 0-26 0,-3 20-11 16,3-20-2-16,-10 26 10 0,10-26-24 0,-14 37-20 15,7-18 11-15,0 2-34 0,1 3 30 0,1 0 5 16,-1-1-10-16,2 0 6 0,1-3-11 0,3-20 4 16,-3 31-5-16,3-31-6 0,0 0-11 0,7 19-20 15,-7-19-38-15,0 0-41 0,25-1-81 16,-25 1-99-16,3-24-208 0,20 14 69 0,-15-11 439 15</inkml:trace>
          <inkml:trace contextRef="#ctx0" brushRef="#br0" timeOffset="11">6901 270 1357 0,'-20'8'260'15,"20"-8"-216"-15,-32 6-15 0,32-6-1 0,-17 4-4 16,17-4-10-16,0 0-18 0,0 0-32 0,0 0-13 15,0 0-20-15,0 0-17 0,22 1-38 0,2-2-92 16,-24 1-162-16,32-5-128 0,3 10 219 0</inkml:trace>
          <inkml:trace contextRef="#ctx0" brushRef="#br0" timeOffset="12">7270 311 1117 0,'-21'11'186'15,"15"9"-115"-15,-6 0 0 0,7 3 4 0,-6-2 4 16,6 6-25-16,-5 0-21 0,3 5-9 0,-1 3-5 16,3 5-2-16,0 3-8 0,2 4 20 15,0-6-24-15,0-2-17 0,2-2 12 0,0-3-33 16,2 5 25-16,-1-3 10 0,0-6-17 16,0-2 1-16,1-4-21 0,-2-3-13 0,6-2-28 0,-5-19-28 15,6 25-83-15,-6-25-161 0,0 0-154 16,4 25 94-16,-4-25 408 0</inkml:trace>
          <inkml:trace contextRef="#ctx0" brushRef="#br0" timeOffset="13">7165 660 1429 0,'-38'-6'178'0,"38"6"-107"0,-17 6-25 0,17-6-10 15,0 0-7-15,0 0-14 0,0 0-13 0,0 0-8 16,0 0-5-16,0 0 1 0,0 0 3 15,22 16 0-15,-3-15-9 0,0-2-11 0,9-5-12 16,-2-7-27-16,10-3-12 0,-4-5-8 16,10 4-9-16,-8-9-10 0,10-4-35 0,-10 4-49 15,7-4-23-15,-7 7-49 0,-6 4-24 0,15 3 120 16,-22-3 165-16</inkml:trace>
          <inkml:trace contextRef="#ctx0" brushRef="#br0" timeOffset="14">7770 181 729 0,'7'-18'204'0,"-7"18"-33"0,0 0-38 0,-22-6-20 15,22 6-27-15,0 0-27 0,-21 9-16 0,21-9-9 16,-22 23 3-16,8-3 4 0,3 6 0 0,-6 5-1 16,2 8-8-16,-3 7-2 0,2 5-5 0,-3 2-5 15,2 10-3-15,-3-1-7 0,4 0 24 0,1-5-34 16,4-7-5-16,3-8 7 0,2-1-34 16,4-3 34-16,-1-7 2 0,2-6-9 15,4-5 7-15,-3-20-3 0,7 26 3 0,-7-26-2 16,0 0-1-16,23 18 0 0,-23-18 0 0,21-4 4 15,-21 4 4-15,29-22 1 0,-10 3 1 0,1-4 7 16,1-3-7-16,-2 0 6 0,-1-1-7 0,-3 0 5 16,-1 4-7-16,-3-1-25 0,0 7 23 0,-11 17-30 15,15-19 26-15,-15 19 34 0,0 0 2 16,0 0 0-16,0 0-40 0,0 0-8 0,0 0-29 16,5 28 18-16,-5-3 11 0,1 4-18 0,-1-1-10 15,2 3-20-15,-2-4-19 0,13 2-52 16,-13-8-52-16,23 6-104 0,-9 0-261 0,2-4 55 15,17 6 413-15</inkml:trace>
        </inkml:traceGroup>
        <inkml:traceGroup>
          <inkml:annotationXML>
            <emma:emma xmlns:emma="http://www.w3.org/2003/04/emma" version="1.0">
              <emma:interpretation id="{1EEF2C37-B2F5-4C7C-9621-99174C80C3EF}" emma:medium="tactile" emma:mode="ink">
                <msink:context xmlns:msink="http://schemas.microsoft.com/ink/2010/main" type="inkWord" rotatedBoundingBox="8632,218 11396,221 11394,1841 8630,1838"/>
              </emma:interpretation>
              <emma:one-of disjunction-type="recognition" id="oneOf2">
                <emma:interpretation id="interp10" emma:lang="en-NZ" emma:confidence="0">
                  <emma:literal>supply</emma:literal>
                </emma:interpretation>
                <emma:interpretation id="interp11" emma:lang="en-NZ" emma:confidence="0">
                  <emma:literal>Supply</emma:literal>
                </emma:interpretation>
                <emma:interpretation id="interp12" emma:lang="en-NZ" emma:confidence="0">
                  <emma:literal>sapRly</emma:literal>
                </emma:interpretation>
                <emma:interpretation id="interp13" emma:lang="en-NZ" emma:confidence="0">
                  <emma:literal>supRly</emma:literal>
                </emma:interpretation>
                <emma:interpretation id="interp14" emma:lang="en-NZ" emma:confidence="0">
                  <emma:literal>sapply</emma:literal>
                </emma:interpretation>
              </emma:one-of>
            </emma:emma>
          </inkml:annotationXML>
          <inkml:trace contextRef="#ctx0" brushRef="#br0" timeOffset="15">8935 537 877 0,'0'0'62'0,"-27"-2"-3"0,9 2 11 0,18 0 20 16,-38 8 4-16,20 4-19 0,-9 1-19 0,6 6-13 15,-7-1 2-15,8 0 0 0,-6 2-4 16,8-1-4-16,-3-1-9 0,8-1-8 0,13-17-12 16,-18 20 21-16,18-20-33 0,0 0-18 0,-10 18 16 15,10-18-40-15,0 0 44 0,16 22-1 0,-16-22 2 16,25 7-1-16,-8-3-3 0,3-5 5 0,3 0 0 0,0 2 2 16,1 0 1-16,0 0-1 0,1 0 0 0,-2-1-3 15,-1 2 2-15,-3 0 1 16,-19-2-3-16,28 10 4 0,-28-10 2 0,0 0 7 15,14 23 0-15,-14-23 2 0,-3 20 1 0,3-20 0 16,-11 29-3-16,-1-12 3 0,-3 1-9 0,-2-2-1 16,-1 1-4-16,1-1 4 0,0-4-3 0,17-12 0 15,-24 19-11-15,24-19-15 0,0 0-30 0,0 0-24 16,0 0-33-16,0 0-29 0,0 0-22 0,0 0-30 16,33-22-87-16,3 15-141 0,-16-10 168 15,25 9 252-15</inkml:trace>
          <inkml:trace contextRef="#ctx0" brushRef="#br0" timeOffset="16">9257 670 1078 0,'-28'-15'200'0,"28"15"-138"0,-18 13-14 0,18-13 5 16,0 0 23-16,-23 8-18 0,23-8-4 0,0 0-19 16,-19 15-12-16,19-15-6 0,-13 18 24 15,13-18-17-15,-13 21-29 0,13-21 14 0,-17 34-40 16,6-11 28-16,6 3 22 0,-1-3-4 0,2-2 1 15,2-1-7-15,2-2 1 0,0-18-9 0,3 28 6 16,-3-28-5-16,10 18-2 0,-10-18 2 0,17 13-1 16,-17-13-1-16,23 5 5 0,-23-5-2 15,29-7-3-15,-10 0 11 0,1-6 0 0,2-2 5 16,2-3-2-16,1-4-6 0,-1-1-11 0,-1-3 3 16,-2 0-4-16,-2-1 8 0,-2 5-6 0,-5 3-19 15,1 2 46-15,-13 17-12 0,15-23 13 0,-15 23 7 16,11-20-33-16,-11 20-1 0,0 0 2 0,0-17 1 15,0 17-1-15,0 0 1 16,0 0 0-16,0 0-5 0,0 0-4 0,0 0-2 16,-8 23 2-16,8-23 6 0,-5 26 32 0,0-9-39 15,0 7-19-15,0-1 10 0,-1 8-40 0,4 1 36 16,-1-3 4-16,5-1-20 0,-4-6-4 0,9 0-17 16,-7-22-16-16,14 31-23 0,-14-31-19 0,24 22-40 15,-24-22-35-15,35 8-38 0,-17-4-80 0,-18-4-82 16,50 5 267-16</inkml:trace>
          <inkml:trace contextRef="#ctx0" brushRef="#br0" timeOffset="17">9825 635 870 0,'0'0'226'0,"-25"2"-136"0,25-2-26 0,0 0 6 15,-19 27 3-15,19-27-8 0,-18 35 8 16,8-16-42-16,3 4-25 0,-4 6 12 0,5-2-34 15,-5 9 35-15,6-1 7 0,-1-2-7 0,2 0 3 16,-1-4-8-16,4-2 7 0,-1-2-11 0,2-1 4 16,0-2-6-16,1-3 10 0,-1-19-7 0,5 27 2 15,-5-27-7-15,0 0-5 0,0 0-1 0,0 0 4 16,0 0-1-16,0 0 4 0,0 0 0 16,0 0-3-16,17-15 7 0,-12-3-8 15,2-6 4-15,1-4-8 0,1-1 5 0,2-3-10 16,-3 1 8-16,3-2-8 0,-2-1 7 0,-2-1-6 15,2 0 11-15,-4 3 17 0,3 1-11 0,-1 1 12 16,-1 0-15-16,4-1-14 0,0 2 6 0,-2 1 4 16,2 7-2-16,-10 21 0 0,17-25-9 0,-17 25 0 15,0 0-4-15,21-5 9 0,-21 5 4 16,17 4 0-16,-17-4-4 0,18 19-2 0,-18-19-1 16,20 24-1-16,-20-24 10 0,20 28-5 0,-9-11 0 15,0 2-4-15,-1-1-3 0,-2-1-1 0,0 1 4 16,-8-18 24-16,6 29-37 0,-6-29-12 0,-4 32 11 15,-3-10-30-15,-3-1 51 0,-3 2 3 16,-4-2-6-16,0 2 8 0,-4-4-9 0,0 2 9 16,1-4-7-16,-2-2 0 0,1 1-3 15,2-3 1-15,0 1-1 0,2-3 0 0,17-11 2 16,-32 21 4-16,32-21-6 0,-26 17 8 0,26-17-12 16,-18 22 7-16,18-22-4 0,-16 32 5 0,9-14-1 15,-2 2 1-15,2 4-2 0,0 6-27 0,-2 1 30 16,-1 5-27-16,-1 2 24 0,0 2 5 0,-3 4-11 15,-3 1 8-15,-1 4-17 0,-4-5 3 16,3 3-31-16,-4-7-10 0,12 6-38 0,-11-17-42 16,24 14-97-16,-16-20-163 0,14-23-99 0,9 38 230 15</inkml:trace>
          <inkml:trace contextRef="#ctx0" brushRef="#br0" timeOffset="18">10291 643 1761 0,'-21'3'56'0,"21"-3"-47"16,0 0 8-16,-21 22 2 0,21-22 1 0,-13 27-4 16,13-27-4-16,-14 29-34 0,8-10 16 15,2 4-10-15,-1 9 2 0,1 2 29 16,-1 1-17-16,2-3 9 0,-4 0-5 0,3 0 0 15,-4-1-1-15,1 1 5 0,0-3-9 0,-1-2 10 16,2-2-6-16,1-4 3 0,5-21-3 0,-7 27 1 16,7-27-1-16,0 0 1 0,0 0 3 0,0 0 0 15,0 0-2-15,0 0-2 0,0 0-2 0,0 0-4 16,3-17 2-16,1-2-2 0,3-6 1 16,1-6-7-16,4 1 9 0,-2 0-9 0,2-2 11 15,-1 2-8-15,0-3 6 0,1-1-9 0,0-1 7 16,0-2-8-16,3 5-13 0,-2 3 44 15,2 4-9-15,0 4 17 0,-1 1 5 0,1 2-33 16,-15 18-3-16,23-21 1 0,-23 21 1 0,21-7-2 16,-21 7 3-16,19-3-2 0,-19 3 2 0,19 10 3 15,-19-10-2-15,19 22-1 0,-19-22 5 16,18 28-4-16,-10-11 3 0,-8-17 25 0,14 27-44 16,-9-8-16-16,0 1 4 0,-4 8-34 0,-1 1 42 15,-3-2 11-15,-1-1-4 0,-5 0 8 0,-2-3-3 16,-2 0 10-16,-4-4-3 0,-2 0 6 0,0 1-4 15,-2-3 3-15,-2-1 0 0,1-1 5 0,0-2 4 16,3-1 2-16,1-3-1 0,18-9 3 16,-32 12-11-16,32-12-1 0,-25 6-2 15,25-6 0-15,-21 2-6 0,21-2 3 0,0 0-3 16,-20 5-2-16,20-5 6 0,0 0-1 0,-18 23-4 16,18-23 7-16,-19 35-1 0,7-9-30 0,-3 4 30 15,0 5-29-15,0 4 25 0,-2 5 8 0,-4 6-10 16,0 2 12-16,-1-4-12 0,4-3 11 0,5-5-19 15,4-7-15-15,10 3-28 0,-2-14-25 16,17 8-58-16,-16-30-109 0,30 15-121 0,-3-9-160 16,-4-23 215-16,23 15 313 0</inkml:trace>
          <inkml:trace contextRef="#ctx0" brushRef="#br0" timeOffset="19">10897 221 1621 0,'-21'17'59'0,"1"13"-35"0,-2 7 10 0,0 4 9 16,-3 8-5-16,2 2-4 0,-5 10-13 0,7 4-2 16,3-1-9-16,4 0 26 0,5-6-41 15,3-3-13-15,3-7 2 0,0-2-56 0,6-4 12 16,-4-8-15-16,11 2-87 0,-13-16-77 0,21 4-171 15,-4 4-139-15,-14-28 217 0,33 42 332 16</inkml:trace>
          <inkml:trace contextRef="#ctx0" brushRef="#br0" timeOffset="20">11059 728 1332 0,'-14'21'243'15,"1"-2"-189"-15,-5 5 4 0,6 4 11 0,-5-6-10 16,6 1-13-16,-2-3-16 0,4 2-10 0,2-4-12 16,3-1 1-16,4-17-8 0,1 24-1 0,-1-24-2 15,13 17 2-15,-13-17-5 16,21 11 8-16,-21-11-5 0,32-1-1 0,-11-3 1 16,2-5-2-16,2-2 2 0,3-3-1 0,3-3 7 15,-2 1-8-15,1-3 6 0,-3-1-5 0,0-1 2 16,-4-2-4-16,-1 0 4 0,-3-1-8 0,-2-2 8 15,0 4 14-15,-1 2-11 0,-1 3 12 0,-15 17-16 16,18-19-7-16,-18 19 10 0,0 0 1 16,0 0 0-16,0 0-2 0,0 0-22 0,-11 27 40 15,0-8-34-15,-1 8-11 0,-1 7 25 0,-1 7-45 16,-2 3 42-16,-3 4-4 0,0 5-26 0,-7 5 17 16,0 6-12-16,-3 2-4 0,0 3 33 0,1 3-24 15,-1 0 8-15,1 0 9 0,4-1-24 16,-2-9 14-16,8-3-7 0,1-9 21 0,2-9 2 15,4-7 16-15,2-12 0 0,1 1 15 16,8-23 4-16,-16 25 5 0,16-25-1 0,0 0-6 16,-18 0-14-16,18 0-10 0,-7-22-4 0,7 22-8 15,-4-40 9-15,4 13-8 0,3-8 5 0,0-2-4 16,3-2 6-16,2-2-7 0,1 1 9 0,1-2-10 16,4-3 8-16,0-5-10 0,4 0 13 0,2-4-12 15,2 4 13-15,1 0 19 0,0 3-26 0,1 1 14 16,3 4-68-16,-8-6-72 0,17 12-160 15,-19 7-293-15,2-2 15 0,15 10 361 16</inkml:trace>
        </inkml:traceGroup>
        <inkml:traceGroup>
          <inkml:annotationXML>
            <emma:emma xmlns:emma="http://www.w3.org/2003/04/emma" version="1.0">
              <emma:interpretation id="{4145F702-C835-4AA5-BEEB-A590DD7497AF}" emma:medium="tactile" emma:mode="ink">
                <msink:context xmlns:msink="http://schemas.microsoft.com/ink/2010/main" type="inkWord" rotatedBoundingBox="12161,197 15751,202 15750,1469 12160,1465"/>
              </emma:interpretation>
              <emma:one-of disjunction-type="recognition" id="oneOf3">
                <emma:interpretation id="interp15" emma:lang="en-NZ" emma:confidence="0">
                  <emma:literal>voltage.</emma:literal>
                </emma:interpretation>
                <emma:interpretation id="interp16" emma:lang="en-NZ" emma:confidence="0">
                  <emma:literal>voltage</emma:literal>
                </emma:interpretation>
                <emma:interpretation id="interp17" emma:lang="en-NZ" emma:confidence="0">
                  <emma:literal>voltage,</emma:literal>
                </emma:interpretation>
                <emma:interpretation id="interp18" emma:lang="en-NZ" emma:confidence="0">
                  <emma:literal>voltages</emma:literal>
                </emma:interpretation>
                <emma:interpretation id="interp19" emma:lang="en-NZ" emma:confidence="0">
                  <emma:literal>voltage'</emma:literal>
                </emma:interpretation>
              </emma:one-of>
            </emma:emma>
          </inkml:annotationXML>
          <inkml:trace contextRef="#ctx0" brushRef="#br0" timeOffset="21">12161 756 923 0,'7'-19'211'15,"-7"19"-120"-15,8-22-17 0,-8 22-8 0,14-26 24 16,-14 26-15-16,15-20-19 0,-15 20-20 0,0 0-8 15,0 0-2-15,0 0 2 0,18-15-1 0,-18 15 2 16,0 0-8-16,0 0-9 0,0 0 2 16,-2 20-4-16,2-20 6 0,0 25 5 0,0-25 24 15,-4 38-42-15,1-14-13 0,-1 2 7 0,1 8-36 16,0-2 48-16,0 1 5 0,1 1-7 0,0-1 7 16,1 0-12-16,4-2 7 0,-1-3-9 0,4-3 2 15,1-2-3-15,2-3 1 0,1-3-4 0,-10-17 5 16,20 20-7-16,-20-20 7 0,22 7-2 0,-22-7 1 15,22-6 3-15,-22 6 0 16,25-23 4-16,-12 3-7 0,0-9 6 0,3-3-8 16,-3-2 4-16,0 1-6 0,-2-4 9 0,-2 0-13 15,1-1 11-15,-3 0-15 0,1 4 3 0,-1 1 13 16,-1 5-17-16,-1 0 10 0,1 1-21 0,-4-1-19 16,6 0-5-16,-6 10-5 0,-2 18-5 0,12-27-15 15,-12 27-15-15,0 0-45 0,34-17-45 0,-34 17-52 16,30 6-51-16,-5 17-129 0,-16 3 151 15,25-1 259-15</inkml:trace>
          <inkml:trace contextRef="#ctx0" brushRef="#br0" timeOffset="22">12880 710 1122 0,'0'0'204'0,"-27"18"-111"16,27-18 2-16,-32 7 5 0,32-7-60 0,-28 16 32 15,28-16-70-15,-26 31 38 0,12-12-2 0,-3 1-10 16,4 2 3-16,-4 0-4 0,2 4 1 0,2-2-11 16,3 1 3-16,3-2-12 0,2-2 3 0,4-4-3 15,2 4-3-15,-1-21-1 0,12 31-1 0,-12-31 0 16,22 28 3-16,-22-28-6 0,30 20 3 16,-13-16-1-16,3-1-2 0,-1-4-2 0,1-4 0 15,-1-4 2-15,2-2-2 0,-2-4 6 16,1-5-5-16,-2 1 0 0,-1-4-1 0,-4 1 6 15,1-2-9-15,-4-1 9 0,-2-1-10 0,1 0 3 16,-6-2-11-16,1 1 0 0,-4-1-9 0,0 5-4 16,-4 4 17-16,3 2-14 0,1 17 6 0,-10-20-12 15,10 20-8-15,0 0 0 0,-19-11-4 16,19 11-34-16,0 0 7 0,0 0-67 0,-20 15-5 16,20-15-66-16,5 17-61 0,-5-17-20 0,28 27-136 15,-28-27 314-15,36 27 110 0</inkml:trace>
          <inkml:trace contextRef="#ctx0" brushRef="#br0" timeOffset="23">13607 295 1447 0,'-19'-7'117'0,"19"7"-84"15,-22-5 21-15,22 5 14 0,-21 5-8 0,21-5-9 16,-20 18-26-16,20-18-9 0,-21 37 8 0,10-6-5 15,-2 1 1-15,3 8-4 0,-3 4-4 16,2 4-4-16,0 4 0 0,3 4 23 0,-1-5-23 16,3-2-32-16,2-4-5 0,-1-4-42 15,7-2 8-15,-1-7 4 0,10-1-31 0,-7-12-22 16,17 3-77-16,-21-22-94 0,19 19-246 0,5-4 27 16,-24-15 437-16</inkml:trace>
          <inkml:trace contextRef="#ctx0" brushRef="#br0" timeOffset="24">13969 200 1273 0,'0'0'166'16,"-20"8"-80"-16,20-8-16 0,-25 17-10 0,6 6-10 16,4 6-7-16,-5 11-14 15,3 5-3-15,-3-1-3 0,3 7-11 0,-2 5 2 16,0 5-5-16,4 4-11 0,1-3 35 0,2-5-44 15,4-8-10-15,1-2 0 0,4-4-50 0,5-4 30 16,-3-5-18-16,11-4-39 0,-9-11 0 0,14 7-62 16,-15-26-107-16,8 24-118 0,5-5-102 0,-13-19 315 15</inkml:trace>
          <inkml:trace contextRef="#ctx0" brushRef="#br0" timeOffset="25">13669 597 1647 0,'-22'16'98'16,"22"-16"-59"-16,-18 17-3 15,18-17-5-15,0 0-6 0,-3 21-15 0,3-21-8 16,0 0 2-16,21 24 0 0,-21-24 1 0,35 23-2 16,-9-16-5-16,4-2-8 0,2-4-19 15,9-2-15-15,-2-3-17 0,11-3-12 0,-6 1-25 16,12-1-38-16,-12-3-74 0,11 3-62 0,-11-2-9 15,-1 3-119-15,15 10 113 0,-25-2 287 0</inkml:trace>
          <inkml:trace contextRef="#ctx0" brushRef="#br0" timeOffset="26">14413 566 1254 0,'-24'2'234'0,"24"-2"-139"0,-29 5-17 0,29-5 0 16,-36 10-11-16,19 0-24 0,-6-2-5 0,1 9-14 15,-3 1 5-15,2 4 4 0,-5 3-6 0,1-4 20 16,-2 3-47-16,2 4 0 0,-1 1 0 0,4 5-3 15,1-2 6-15,2-1-3 0,2-5 0 16,4 1 0-16,4-8 0 0,5-1 0 16,6-18 0-16,0 26 0 0,0-26 0 0,12 19 0 15,-12-19 0-15,24 10 0 0,-4-11 0 0,1-6 0 16,4 0 0-16,2-5 0 0,3-4 0 0,1-4 0 16,-1-3 0-16,-1-4 0 0,-2-1 0 0,-3 4 0 0,-2-5 0 15,-2-1 0-15,-4 1 0 0,-3 2-1 16,-3 8-12-16,-10 19 27 0,14-21-14 15,-14 21 0-15,0 0 0 0,0 0 0 0,0 0 0 16,0 0 0-16,0 0 0 0,0 0 0 0,0 0 0 16,-7 19 0-16,7-19 0 0,-13 32-5 0,5-11-29 15,1 3-47-15,6 1 40 0,-3-6-7 0,9 4-13 16,-4-4-4-16,10 1-18 0,-11-20-14 0,23 29-28 16,-23-29-35-16,34 16-68 0,-34-16-65 15,26 11-161-15,9 1 183 0,-35-12 271 0</inkml:trace>
          <inkml:trace contextRef="#ctx0" brushRef="#br0" timeOffset="27">14765 618 1294 0,'0'0'207'0,"-17"-12"-128"0,17 12-3 16,-32-4 13-16,32 4-14 0,-38 10-15 0,18-2-13 15,-7 5-9-15,3 2-4 0,-3 6-4 0,4-1-12 16,0 5-18-16,3-2 0 0,1-1 0 0,4 5 0 15,3-3-8-15,3 4 16 0,2-4-8 0,5-2 0 16,2-1 0-16,0-21 0 0,9 29 0 0,-9-29 0 16,20 21 0-16,-20-21 0 0,28 15 0 15,-10-14 0-15,3-1 0 0,2-4 0 0,2-5 0 16,0-2 0-16,0-4 0 0,-3-4 0 0,-1-3 0 16,0-2 0-16,-3-1 0 0,-1-2 0 0,-3-2 0 15,2 4 0-15,-4 5 0 0,-1-1 0 0,-11 21 0 16,16-35 0-16,-11 16 0 0,-5 19 0 15,4-21 0-15,-4 21 0 0,0 0 0 0,0 0 0 16,0 0 0-16,-9 17 0 0,3 1 0 16,-5 3 0-16,-3 8 0 0,-5 8 0 0,0 0 0 15,1 13 0-15,-2-3 0 0,2 3 0 0,-4 2 0 16,3 1 0-16,-3 0 0 0,1-1 0 16,3-6 0-16,-1-3-18 0,4-5 17 0,1-2 4 15,3-3-4-15,-1-4 5 0,2-6-6 0,2-3 5 16,-1-3-2-16,9-17 3 0,-12 21 0 0,12-21-1 15,0 0-3-15,0 0 0 16,-19 1 0-16,19-1 0 0,0 0 0 0,-16-24 0 16,16 24 0-16,-10-34 0 0,9 14 0 0,0-3-5 15,3-2-7-15,1-5-11 0,3 0 0 0,1-4 8 16,5-2-40-16,-4-7-4 0,12 6-59 0,-10-9-39 16,20 12-66-16,-17-3-114 0,5 9-200 0,13 12 55 15,-18-4 482-15</inkml:trace>
          <inkml:trace contextRef="#ctx0" brushRef="#br0" timeOffset="28">14959 758 1568 0,'-28'-1'101'0,"28"1"-57"0,0 0 5 0,0 0 4 16,0 0-11-16,0 0-13 0,0 0-14 0,0 0-4 15,0 0 6-15,17 10 1 0,-17-10 0 0,36-4 0 16,-14 3-8-16,4-3-4 0,3-1 3 0,2 1-8 16,3-4-13-16,-2 1 38 0,-1 2-12 0,1-3-4 15,-5-3-10-15,-3 0 0 0,-5-3 0 0,-19 14 0 16,25-22 0-16,-25 22 0 16,9-26 0-16,-9 26 0 0,-3-32-11 0,-5 14-7 15,8 18-3-15,-28-32 2 0,9 24 3 0,-7 0 6 16,-2 6 12-16,-3 8 8 0,-1 5 1 0,-1 6 15 15,-2 8-1-15,0 3-4 0,-3 3-21 0,0 1 0 16,4-4 0-16,8 4 0 0,3-3 0 0,9 8 0 16,4-6 0-16,7-4 0 0,6-4 0 15,5-5 0-15,5 0 0 0,7-5 0 0,6-3 0 16,10-6 0-16,9-4 0 0,7-5-9 0,15 0-51 16,-3-8-59-16,20 5-155 0,-17-1-375 0,7-2 20 15,4 10 323-15</inkml:trace>
          <inkml:trace contextRef="#ctx0" brushRef="#br0" timeOffset="29">15751 850 1881 0,'-34'-3'60'0,"10"-10"-62"0,5 3-14 16,2-4-20-16,17 14-37 0,-25-34-66 0,27 8-201 15,-2 26-263-15,-2-24 69 0,2 24 337 0</inkml:trace>
        </inkml:traceGroup>
      </inkml:traceGroup>
    </inkml:traceGroup>
    <inkml:traceGroup>
      <inkml:annotationXML>
        <emma:emma xmlns:emma="http://www.w3.org/2003/04/emma" version="1.0">
          <emma:interpretation id="{82DAE665-47EB-4CB2-AAFD-D0477119F8A6}" emma:medium="tactile" emma:mode="ink">
            <msink:context xmlns:msink="http://schemas.microsoft.com/ink/2010/main" type="paragraph" rotatedBoundingBox="1195,1726 13402,1218 13462,2654 1255,3163" alignmentLevel="1"/>
          </emma:interpretation>
        </emma:emma>
      </inkml:annotationXML>
      <inkml:traceGroup>
        <inkml:annotationXML>
          <emma:emma xmlns:emma="http://www.w3.org/2003/04/emma" version="1.0">
            <emma:interpretation id="{3ED7BE6A-5B7D-450C-B29F-0DEFD95BE228}" emma:medium="tactile" emma:mode="ink">
              <msink:context xmlns:msink="http://schemas.microsoft.com/ink/2010/main" type="line" rotatedBoundingBox="1195,1726 13402,1218 13462,2654 1255,3163"/>
            </emma:interpretation>
          </emma:emma>
        </inkml:annotationXML>
        <inkml:traceGroup>
          <inkml:annotationXML>
            <emma:emma xmlns:emma="http://www.w3.org/2003/04/emma" version="1.0">
              <emma:interpretation id="{B34905C4-27E1-49D1-BC5A-0F1569AEAF5F}" emma:medium="tactile" emma:mode="ink">
                <msink:context xmlns:msink="http://schemas.microsoft.com/ink/2010/main" type="inkWord" rotatedBoundingBox="1199,1810 3018,1734 3074,3077 1255,3152"/>
              </emma:interpretation>
              <emma:one-of disjunction-type="recognition" id="oneOf4">
                <emma:interpretation id="interp20" emma:lang="en-NZ" emma:confidence="0">
                  <emma:literal>Viz</emma:literal>
                </emma:interpretation>
                <emma:interpretation id="interp21" emma:lang="en-NZ" emma:confidence="0">
                  <emma:literal>V:</emma:literal>
                </emma:interpretation>
                <emma:interpretation id="interp22" emma:lang="en-NZ" emma:confidence="0">
                  <emma:literal>viz</emma:literal>
                </emma:interpretation>
                <emma:interpretation id="interp23" emma:lang="en-NZ" emma:confidence="0">
                  <emma:literal>Van</emma:literal>
                </emma:interpretation>
                <emma:interpretation id="interp24" emma:lang="en-NZ" emma:confidence="0">
                  <emma:literal>Vac</emma:literal>
                </emma:interpretation>
              </emma:one-of>
            </emma:emma>
          </inkml:annotationXML>
          <inkml:trace contextRef="#ctx0" brushRef="#br0" timeOffset="30">1223 2119 491 0,'0'0'80'0,"-7"-17"-17"0,7 17-7 15,0 0-4-15,0 0 9 0,-4-17-4 0,4 17 1 16,0 0-8-16,-2-18-6 0,2 18-8 0,0 0-2 16,0 0-4-16,2-21 3 0,-2 21-2 0,0 0 0 15,0 0-5-15,0 0-3 0,0 0-5 0,0 0-4 16,0 0-3-16,0 0-11 0,0 0-4 0,0 0-1 15,0 0 5-15,8 21 11 0,-1 1 8 0,-1-2-1 16,4 10 9-16,-3 4-13 0,3 6 6 16,-1 6-13-16,2 6 4 0,1 4-15 0,1 3 11 15,-1 1-13-15,0 1 14 0,-1 2 4 16,1 0-22-16,0-3 22 0,-1-1-23 0,0-5 5 16,1-5 12-16,3-5-11 0,-1-7 8 0,2-8-7 15,3-5 7-15,0-7-4 0,0-5 2 0,2-5 0 16,-1-4 5-16,-2-8 14 0,2 0 11 0,-20 5 14 15,37-33-4-15,-20 2-3 0,5-6-19 16,0-11-2-16,1-7-16 0,0-7 9 0,3-2-15 16,-2-1-7-16,0 0 23 0,-2 1-23 0,-2 3 23 15,-3 1-2-15,-3 0-15 0,-2 2 15 0,-1-1-15 16,0 3 12-16,-1 3-15 0,1 4-5 0,-4-1-23 16,7 16-29-16,-12-6-37 0,-2 40-51 0,11-35-65 15,-11 35-278-15,21-1 22 16,-21 1 394-16</inkml:trace>
          <inkml:trace contextRef="#ctx0" brushRef="#br0" timeOffset="31">2284 2763 1183 0,'-22'-23'218'0,"22"23"-139"0,-23 3-18 0,23-3 0 15,-27 7-3-15,27-7-8 0,-31 15-16 0,31-15-9 16,-34 24-7-16,34-24-1 0,-32 28-4 0,32-28-1 16,-25 29-6-16,25-29 1 0,-14 29-6 15,14-29 2-15,-4 24-6 0,4-24 3 0,7 19-4 16,-7-19 1-16,19 17 0 0,-19-17 2 0,30 10-2 16,-12-8 2-16,4-2 1 0,1-2-1 0,2-2 3 15,0-1-2-15,-2 2 2 0,0-1-2 0,-3 2 2 16,-3 0-2-16,-17 2 1 0,19 3 1 15,-19-3-1-15,0 0 0 0,0 0-2 0,4 18 3 16,-4-18-2-16,-6 24 3 0,6-24-3 16,-18 33 2-16,5-16-2 0,0 0 2 0,13-17-6 15,-28 30 0-15,28-30-7 0,-22 23-5 0,22-23-15 16,0 0-17-16,-10 22-47 0,10-22-53 0,0 0-84 16,0 0-222-16,0 0-52 0,17-16 210 0</inkml:trace>
          <inkml:trace contextRef="#ctx0" brushRef="#br0" timeOffset="32">2541 1818 1083 0,'0'0'272'0,"0"0"-216"0,14-17-39 16,-14 17-10-16,0 0 5 0,0 0 7 0,0 0 1 15,0 0-3-15,22-15-5 0,-22 15-4 0,22-7-3 16,-22 7-1-16,32-10-1 0,-11 4-1 0,0 1-1 16,1 2 0-16,0-1 0 0,-2 2 0 15,1-1-2-15,-3 2 3 0,-18 1-1 0,28-1-1 16,-28 1 2-16,18 5-2 16,-18-5 3-16,0 0 8 0,0 0 8 0,0 0 6 15,2 28 2-15,-2-28-7 0,-19 30-4 0,4-10-5 16,-4 1 8-16,-5 1-3 0,2 1 8 0,-2-2-4 15,3 1-6-15,2-1 28 0,3-2-36 0,16-19 28 16,-22 33-29-16,22-33-5 0,-7 25 0 16,7-25-4-16,3 18 1 0,-3-18 0 0,0 0 1 15,29 20-1-15,-29-20 1 0,37 4 0 0,-12-4-1 16,7-3-8-16,2-4-14 0,6 2-21 0,-4-15-36 16,12 20-67-16,-20-25-174 0,11 12-259 0,0 12 60 15,-16-19 428-15</inkml:trace>
        </inkml:traceGroup>
        <inkml:traceGroup>
          <inkml:annotationXML>
            <emma:emma xmlns:emma="http://www.w3.org/2003/04/emma" version="1.0">
              <emma:interpretation id="{8EE5642A-56F0-45EB-9083-7E486FDBD5DF}" emma:medium="tactile" emma:mode="ink">
                <msink:context xmlns:msink="http://schemas.microsoft.com/ink/2010/main" type="inkWord" rotatedBoundingBox="3895,2178 4513,2152 4530,2560 3912,2586"/>
              </emma:interpretation>
              <emma:one-of disjunction-type="recognition" id="oneOf5">
                <emma:interpretation id="interp25" emma:lang="en-NZ" emma:confidence="0">
                  <emma:literal>=</emma:literal>
                </emma:interpretation>
                <emma:interpretation id="interp26" emma:lang="en-NZ" emma:confidence="0">
                  <emma:literal>#</emma:literal>
                </emma:interpretation>
                <emma:interpretation id="interp27" emma:lang="en-NZ" emma:confidence="0">
                  <emma:literal>x</emma:literal>
                </emma:interpretation>
                <emma:interpretation id="interp28" emma:lang="en-NZ" emma:confidence="0">
                  <emma:literal>*</emma:literal>
                </emma:interpretation>
                <emma:interpretation id="interp29" emma:lang="en-NZ" emma:confidence="0">
                  <emma:literal>X</emma:literal>
                </emma:interpretation>
              </emma:one-of>
            </emma:emma>
          </inkml:annotationXML>
          <inkml:trace contextRef="#ctx0" brushRef="#br0" timeOffset="33">3902 2332 1184 0,'0'0'176'0,"0"0"-167"16,0 0-17-16,21-16 14 0,2 5 1 15,5-6 4-15,5 1-1 0,3-3 0 0,4 2-7 16,2 1 1-16,0 2-5 0,0 1 3 16,-3-1-14-16,-3 8-26 0,-7-3-36 0,4 11-50 15,-15-9-47-15,8 9-127 0,-2 10-127 0,-24-12 155 16,21 17 270-16</inkml:trace>
          <inkml:trace contextRef="#ctx0" brushRef="#br0" timeOffset="34">3938 2569 1474 0,'-26'13'196'16,"26"-13"-174"-16,0 0-21 0,0 0-8 15,0 0-2-15,0 0 4 0,18 4 2 0,-18-4 2 16,36-4 2-16,-7-2 0 0,7-5-2 0,10-3-6 16,4-6-21-16,10 3-34 0,-5-13-76 0,20 20-148 15,-3-9-269-15,-8-5 51 0,8 17 416 0</inkml:trace>
        </inkml:traceGroup>
        <inkml:traceGroup>
          <inkml:annotationXML>
            <emma:emma xmlns:emma="http://www.w3.org/2003/04/emma" version="1.0">
              <emma:interpretation id="{D19ACA53-BC15-43A8-BBB5-D858115C495C}" emma:medium="tactile" emma:mode="ink">
                <msink:context xmlns:msink="http://schemas.microsoft.com/ink/2010/main" type="inkWord" rotatedBoundingBox="5678,1540 13402,1218 13462,2654 5738,2976"/>
              </emma:interpretation>
              <emma:one-of disjunction-type="recognition" id="oneOf6">
                <emma:interpretation id="interp30" emma:lang="en-NZ" emma:confidence="0">
                  <emma:literal>cui-vesture</emma:literal>
                </emma:interpretation>
                <emma:interpretation id="interp31" emma:lang="en-NZ" emma:confidence="0">
                  <emma:literal>cui-vestures</emma:literal>
                </emma:interpretation>
                <emma:interpretation id="interp32" emma:lang="en-NZ" emma:confidence="0">
                  <emma:literal>(ViVa)ztrz</emma:literal>
                </emma:interpretation>
                <emma:interpretation id="interp33" emma:lang="en-NZ" emma:confidence="0">
                  <emma:literal>(Vo-vesture</emma:literal>
                </emma:interpretation>
                <emma:interpretation id="interp34" emma:lang="en-NZ" emma:confidence="0">
                  <emma:literal>(Vo-vestures</emma:literal>
                </emma:interpretation>
              </emma:one-of>
            </emma:emma>
          </inkml:annotationXML>
          <inkml:trace contextRef="#ctx0" brushRef="#br0" timeOffset="35">6158 1532 560 0,'0'0'48'0,"-22"-11"-12"0,22 11 12 0,0 0 27 16,-29 4 19-16,29-4-12 0,-23 6-18 0,23-6-26 15,-26 12-21-15,26-12-4 0,-29 22-9 16,29-22 0-16,-35 35 0 0,16-13 10 0,-6 8 7 15,3 7 18-15,-6 2 1 0,4 12 15 16,-5-4-15-16,5 10 9 0,-3 5 7 0,2 5-35 16,2-1 19-16,4 0-33 0,6-7-8 0,6 0 10 15,9-1-16-15,4-4 10 0,6 2-27 0,2-6-3 16,11 6-26-16,-7-10-39 0,16 10-33 0,-8-15-64 16,13 4-111-16,7 3-127 0,-13-24 192 15,21 18 235-15</inkml:trace>
          <inkml:trace contextRef="#ctx0" brushRef="#br0" timeOffset="36">6538 1853 835 0,'0'0'117'15,"0"0"-36"-15,1-18-23 0,-1 18 11 0,0 0 2 16,0 0-1-16,0 0-19 0,0 0-14 16,0 0-14-16,0 0-8 0,-4 23-6 0,4-23 4 15,-5 32 1-15,3-5 10 0,-3 1 26 0,3 12-34 16,-4 1 27-16,3 6-35 0,-1 1-3 0,3-1 10 16,0 1-14-16,2 1 11 0,0-2-12 0,3-2 9 15,0-4-11-15,2-6 8 0,2-5-8 16,2-3 7-16,1-5-8 0,0-3 5 0,-11-19-5 15,27 28 3-15,-27-28-2 0,28 13 0 0,-28-13 2 16,26-1 0-16,-26 1 5 0,28-18 5 16,-12 0 8-16,1-3-2 0,0-9 5 0,3-4-11 15,-2-6 5-15,3-1-10 0,-3-4 13 0,1 1-10 16,-2-2 10-16,0 2-9 0,-2-2 7 0,-2-2-13 16,0-3 8-16,-1-1-3 0,1-1-26 0,-1 1 24 15,2 1-24-15,-3 1 12 0,1 1 4 16,-3 4-14-16,1 8-2 0,-3 6-14 0,2 13-3 15,-9 18-12-15,8-18-19 0,-8 18-35 0,0 0-73 16,0 0-109-16,0 0-234 0,0 0 35 0,0 21 456 16</inkml:trace>
          <inkml:trace contextRef="#ctx0" brushRef="#br0" timeOffset="37">7137 2454 603 0,'0'0'91'0,"5"-21"-14"0,-5 21 0 0,0 0 11 0,9-25 9 0,-9 25-1 31,0 0-14-31,0 0-17 0,0 0-18 0,0 0-14 16,0 0-12-16,0 0-5 0,0 0-3 0,0 0 0 15,0 0-2-15,0 0 5 0,0 0 3 0,0 0 6 16,-3 20 0-16,3-20 1 0,-8 25-6 0,4-8 5 16,-3-1-6-16,1 6 4 0,-3 0-5 0,2 2 2 0,-4 2-6 0,1 0-10 15,-3 1 29-15,2 1-30 0,-4-4 28 0,5 1-15 16,2-4-7-16,1-3 3 0,7-18-6 0,-10 28 1 16,10-28-4-16,-1 17 0 0,1-17-1 0,0 0-2 15,0 0-1-15,0 0 0 0,17 14 0 0,-17-14 1 16,20-2 0-16,-20 2-2 0,33-11 1 0,-15 0-17 15,6 3-16-15,-5-9-30 0,10 11-36 16,-12-16-53-16,19 21-107 0,-19-9-266 0,3-5 8 16,9 18 389-16</inkml:trace>
          <inkml:trace contextRef="#ctx0" brushRef="#br0" timeOffset="38">7635 2287 1673 0,'0'0'75'0,"0"0"-60"0,0 0-15 0,0 0 2 16,0 0 8-16,0 0 9 0,0 0-1 0,0 0-3 16,0 0-7-16,23-12-3 0,-23 12-4 15,35-7 0-15,-12 2-2 0,1-1 0 16,3 0-5-16,4 1-8 0,-3-4-11 0,6 3-17 16,-4-5-21-16,9 10-31 0,-12-15-55 0,19 21-94 15,-22-12-188-15,5-1-78 0,9 14 246 0</inkml:trace>
          <inkml:trace contextRef="#ctx0" brushRef="#br0" timeOffset="39">8437 1623 864 0,'4'-19'169'0,"-4"19"-135"0,-4-20-19 16,4 20-3-16,1-23 13 0,-1 23 9 16,7-21 12-16,-7 21-3 0,0 0-9 0,10-20-9 15,-10 20-6-15,0 0-7 0,0 0-3 0,0 0-2 16,0 0-6-16,0 0 2 0,0 0 6 0,0 0 7 15,10 26 1-15,-4-6 4 0,-1 3-8 0,2 9 6 16,0 5-8-16,-1 7 8 0,-2 4-13 16,4 4 8-16,-3 2-13 0,-1 2 12 0,1 6 24 15,0-1-28-15,-1-1 26 0,0-2-27 0,-1-11-12 16,1-2 9-16,1-3-8 0,1-2 8 0,1-6-8 16,2-4 6-16,0-8-6 0,1-4 4 0,-10-18-4 15,23 25 5-15,-23-25-3 0,22 14 3 0,-22-14-1 16,18 0 3-16,-18 0 10 15,21-16 1-15,-10-1 4 0,3-4-6 0,1-5-4 16,3-9-9-16,1-5 6 0,-1-3-10 0,0-1 11 16,-1-1-10-16,-1 1 11 0,0-5-6 0,-2 0 11 15,1 0-9-15,-2-2-31 0,3 3 26 0,-3-3-30 16,1 1 25-16,-2-3 12 0,0 5-13 0,-1 3 4 16,-2 5-15-16,0 13 0 0,-3 4-15 0,-6 23-9 15,10-23-19-15,-10 23-33 0,0 0-52 16,18 7-82-16,-18-7-160 0,0 19-73 0,14 12 311 15</inkml:trace>
          <inkml:trace contextRef="#ctx0" brushRef="#br0" timeOffset="40">9349 2409 421 0,'0'-17'156'0,"0"17"-91"0,0 0-12 16,0 0 11-16,0-18 25 0,0 18 11 0,0 0-4 15,9-23-11-15,-9 23-17 0,5-22-7 0,-5 22-5 16,5-26-6-16,-5 9-3 0,0 17-6 15,0-24 1-15,0 24-6 0,-4-23 1 0,4 23-4 16,-7-21-3-16,7 21-4 0,0 0-4 16,-19-19-3-16,19 19-1 0,-19-10-4 0,19 10-1 15,-24-4-2-15,24 4-2 0,-31 5 2 0,13 0-1 16,1 2 3-16,-1 3-1 0,-1 2 2 0,0 4-1 16,0 3 3-16,-2 2-6 0,3 5 2 0,-2 2-8 15,3 2 4-15,0-1-4 0,5-2 4 0,1-2-5 16,2-2 5-16,5 0-7 0,1-2 3 15,4-1-6-15,3-1 2 0,-4-19-3 0,16 31 3 16,-16-31-4-16,28 22 4 0,-9-14-4 16,3-2-15-16,2-1 7 0,2-4-10 0,4-2-13 15,0-6 3-15,6 2-46 0,-8-16-56 0,18 20-170 16,-7-16-286-16,-7-6 62 0,8 12 383 0</inkml:trace>
          <inkml:trace contextRef="#ctx0" brushRef="#br0" timeOffset="41">9736 1500 418 0,'7'-25'47'15,"-7"25"-19"-15,0 0 10 0,-6-19 30 0,6 19 19 16,0 0 23-16,0 0-9 0,-17-19-7 0,17 19-13 16,0 0-10-16,0 0 0 0,-20-11-5 0,20 11-6 15,0 0-5-15,0 0-5 0,-20-4-5 0,20 4-4 16,0 0-8-16,0 0-8 0,0 0-9 0,0 0-5 16,0 0-5-16,0 0-4 0,0 0-3 15,0 0-1-15,0 0-1 0,-5 18 3 16,5-18 1-16,16 26 3 0,-4-8-5 0,5 2 3 15,3 3-5-15,4 0 5 0,4 3-3 0,0 0 6 16,1 8-6-16,-1 1 7 0,-2 4-7 0,-2 2 8 16,-5-1-9-16,-4 1 9 0,-6 5-7 0,-6 1 3 15,-4 7 29-15,-6 4-27 0,-4 0 22 0,-6 2-19 16,-4-2-14-16,-5 3 12 0,-1-1-12 16,-3 1 12-16,-1-3-13 0,-1-3 14 0,-1-4 6 15,3-6-25-15,3-7 20 0,2-6-37 0,8-4-4 16,-2-11-20-16,14 3-41 0,5-20-65 15,0 0-103-15,-7 20-253 0,7-20 12 0,21-11 425 16</inkml:trace>
          <inkml:trace contextRef="#ctx0" brushRef="#br0" timeOffset="42">10325 1538 1444 0,'-40'-21'128'0,"40"21"-111"16,0 0-15-16,0 0 4 0,0 0 9 0,0 0 4 16,0 0-1-16,0 0-7 0,20-22-7 0,-20 22-2 15,26-11 1-15,-26 11-2 0,33-11 4 16,-15 7-1-16,-1 1-2 0,0 2 1 0,-17 1 0 16,30-3-3-16,-30 3 0 0,22 3 1 0,-22-3-1 15,0 0 4-15,17 12-2 0,-17-12 1 16,0 0 1-16,5 29 1 0,-5-29 4 0,-6 32 2 15,-1-11-5-15,-2 2 5 0,-2 2-9 0,-2 4 8 16,-2 0-4-16,2-1 7 0,-1-2-5 0,2-5 1 16,4-3-6-16,1-1 1 0,7-17-6 0,-7 26 5 15,7-26-5-15,-1 17 0 0,1-17-2 0,0 0 2 16,0 0 0-16,18 19-1 0,-18-19-1 0,24-1-11 16,-6-2-11-16,1-7-21 0,12 5-46 15,-9-21-81-15,23 19-191 0,-8-7-208 0,-4-8 87 16,12 19 486-16</inkml:trace>
          <inkml:trace contextRef="#ctx0" brushRef="#br0" timeOffset="44">11268 2167 1262 0,'-20'0'265'0,"-5"-9"-188"0,25 9-8 0,-25-7-8 16,25 7-3-16,0 0-11 0,0 0-17 0,0 0-17 16,0 0-12-16,0 0-8 0,0 0 0 0,0 0 2 15,0 0 2-15,27-9-1 0,-1 4-11 0,8 0-14 16,5-7-23-16,14 5-33 0,-8-21-63 0,21 24-142 16,-11-17-263-16,0-7 7 0,7 19 408 15</inkml:trace>
          <inkml:trace contextRef="#ctx0" brushRef="#br0" timeOffset="43">11420 1832 1109 0,'0'0'53'0,"0"0"-43"0,0 0-7 16,0 0 20-16,-13 20 12 0,14-1 9 0,-6-1-8 0,5 7-2 0,-3 0 11 15,1 2-38-15,-2 9 30 0,0-1-39 0,-2 1 2 16,0 1 6-16,-1-3-10 0,-2 0 0 0,2 1-23 15,-5-3-10-15,7 6-42 0,-7-11-26 0,12 9-46 16,-11-14-36-16,13 1-64 0,3 8-135 16,-5-31 178-16,10 28 208 0</inkml:trace>
          <inkml:trace contextRef="#ctx0" brushRef="#br0" timeOffset="47">12649 2230 1170 0,'0'0'60'0,"0"0"-27"0,0 0 13 0,0 0 19 16,0 0 1-16,0 0-22 0,0 0-19 0,0 0-20 16,-11 18 2-16,11-18 3 0,-8 35 11 15,4-14-2-15,0 5 2 0,-1-1-1 0,3 4 2 16,-3-5-6-16,1 4 5 0,-1-2-11 0,2 0 2 15,-1-1-6-15,1-2 7 0,0-4-11 0,0 1 5 16,3-20-3-16,-2 29 2 0,2-29-3 0,1 18-16 16,-1-18 32-16,0 0-38 0,0 0 35 0,0 0-17 15,0 0 1-15,0 0 0 0,0 0-16 16,0 0 37-16,0 0-32 0,0 0 36 0,12-24-17 16,-9 7-5-16,-1-5 2 0,2-1-6 15,0 0 5-15,-1-1-7 0,1 1 6 0,-1 0-4 16,1-1 4-16,2-2-6 0,0-1 6 0,0-4-7 15,3 3 6-15,1 1-5 0,1 2 4 0,2 4-4 16,3 3 4-16,-16 18-5 0,29-28 3 0,-29 28-2 16,32-20 2-16,-32 20-2 0,29-9-6 15,-29 9-5-15,26-3-3 0,-26 3-4 0,24 6 3 16,-24-6 1-16,17 12-3 0,-17-12 2 0,0 0-3 16,15 26 4-16,-15-26-4 0,7 20 1 0,-7-20-7 15,-2 27 1-15,1-10-2 0,1-17 6 0,-11 31 3 16,11-31 10-16,-19 33 0 0,19-33 5 0,-27 33-3 15,27-33 3-15,-29 31-1 0,12-16 7 16,17-15 0-16,-32 24 10 0,32-24 4 16,-28 19 10-16,28-19 5 0,-19 10 4 0,19-10 1 15,0 0 1-15,0 0-4 0,0 0-7 0,0 0-8 16,0 0-7-16,0 0-3 0,0 0 5 0,0 0 7 16,0 0 6-16,0 0 6 0,9 17-1 0,-9-17-3 15,17 9-2-15,-17-9-3 0,22 14-4 0,-22-14-4 16,27 17-4-16,-27-17-6 0,26 17 1 15,-26-17-6-15,26 20 1 0,-26-20-3 0,31 21 0 16,-31-21-11-16,29 18-8 0,-29-18-20 0,24 17-31 16,-6-1-21-16,-18-16-74 0,35 20-188 15,-35-20-207-15,26 12 21 0,-7 4 477 0</inkml:trace>
          <inkml:trace contextRef="#ctx0" brushRef="#br0" timeOffset="45">12988 1465 1534 0,'0'0'31'0,"0"0"-30"15,0 0-7-15,0 0 3 0,0 0 13 16,0 0 11-16,0 0 5 0,0 0 4 16,23 2-9-16,-6-1-4 0,1-1-2 0,5 0-5 15,-1 0-3-15,1 1-1 0,-3 1-4 0,1 0-1 16,-21-2 1-16,29 5-1 0,-29-5-1 0,0 0-1 16,19 8 2-16,-19-8 2 0,0 0-1 0,-1 21 3 15,1-21-2-15,-12 25 2 0,12-25-3 0,-26 33 6 16,9-15 2-16,0 1 7 0,-2 0-1 15,2 4 1-15,1-4-6 0,3 3 0 0,0-3-2 16,13-19-2-16,-14 28-2 0,14-28-4 0,-1 23-6 16,1-23 5-16,13 20-6 0,-13-20 6 0,24 16-3 15,-7-10 1-15,5-1-1 0,6-4-8 16,5-1-18-16,2-7-29 0,14 9-79 0,-19-22-137 0,24 11-303 16,-8 6-4-16,-9-12 410 0</inkml:trace>
          <inkml:trace contextRef="#ctx0" brushRef="#br0" timeOffset="46">12093 1710 737 0,'0'0'70'16,"-6"-29"-5"-16,6 29-2 0,-1-27 13 0,1 27 11 16,0-24-13-16,0 24 1 0,-2-18-12 15,2 18-11-15,0 0-7 0,2-17-15 16,-2 17-4-16,0 0-5 0,0 0 1 0,0 0-3 16,0-17-5-16,0 17-2 0,0 0-3 0,0 0-3 15,0 0-4-15,0 0-1 0,0 0-3 0,7 24 6 16,-7-24-1-16,11 35 4 0,-3-4-5 0,1 1 4 15,1 6-8-15,-2 4 10 0,-1-2-10 0,-1 1 11 16,-1 2 17-16,-1-4-31 0,0 5 32 0,-1 0-30 16,1-3 3-16,0 0 8 0,-1-9-10 15,1 0 8-15,-2-4-9 0,3-3 8 0,1-4-7 16,-6-21 5-16,15 27-1 0,-15-27 1 0,0 0 0 16,21 14 3-16,-21-14 5 0,0 0 6 0,0 0 7 15,23-22-3-15,-15 4-1 0,3-4-8 16,2-7 2-16,2-6-10 0,2-5 8 0,0-8-12 15,0-2-16-15,0 2 28 0,-2-2-26 0,-1 4 29 16,-3 0-4-16,0 1-11 0,-5-3 8 16,-1 2-13-16,-1 1 8 0,-1 4-7 0,0 10 3 15,-1 5-11-15,1 8 2 0,-3 18-14 0,1-19-3 16,-1 19-8-16,0 0-22 0,0 0-32 0,0 0-45 16,0 0-45-16,10 24-65 0,-10-24-112 0,-1 30-92 15,16 4 244-15</inkml:trace>
        </inkml:traceGroup>
      </inkml:traceGroup>
    </inkml:traceGroup>
    <inkml:traceGroup>
      <inkml:annotationXML>
        <emma:emma xmlns:emma="http://www.w3.org/2003/04/emma" version="1.0">
          <emma:interpretation id="{3B460512-41C7-4842-A610-DEA4E62AAF9B}" emma:medium="tactile" emma:mode="ink">
            <msink:context xmlns:msink="http://schemas.microsoft.com/ink/2010/main" type="paragraph" rotatedBoundingBox="356,3174 13395,2937 13435,5140 396,5377" alignmentLevel="1"/>
          </emma:interpretation>
        </emma:emma>
      </inkml:annotationXML>
      <inkml:traceGroup>
        <inkml:annotationXML>
          <emma:emma xmlns:emma="http://www.w3.org/2003/04/emma" version="1.0">
            <emma:interpretation id="{FF138B62-8894-46D5-9672-C91720E32805}" emma:medium="tactile" emma:mode="ink">
              <msink:context xmlns:msink="http://schemas.microsoft.com/ink/2010/main" type="line" rotatedBoundingBox="356,3174 13395,2937 13435,5140 396,5377"/>
            </emma:interpretation>
          </emma:emma>
        </inkml:annotationXML>
        <inkml:traceGroup>
          <inkml:annotationXML>
            <emma:emma xmlns:emma="http://www.w3.org/2003/04/emma" version="1.0">
              <emma:interpretation id="{37BC536B-234B-4AB6-A794-FBA49ABBC15B}" emma:medium="tactile" emma:mode="ink">
                <msink:context xmlns:msink="http://schemas.microsoft.com/ink/2010/main" type="inkWord" rotatedBoundingBox="356,3174 13395,2937 13435,5140 396,5377"/>
              </emma:interpretation>
              <emma:one-of disjunction-type="recognition" id="oneOf7">
                <emma:interpretation id="interp35" emma:lang="en-NZ" emma:confidence="0">
                  <emma:literal>Fit-Eritrea]]</emma:literal>
                </emma:interpretation>
                <emma:interpretation id="interp36" emma:lang="en-NZ" emma:confidence="0">
                  <emma:literal>Ait-Eritrea]]</emma:literal>
                </emma:interpretation>
                <emma:interpretation id="interp37" emma:lang="en-NZ" emma:confidence="0">
                  <emma:literal>Ait-Eritrea])</emma:literal>
                </emma:interpretation>
                <emma:interpretation id="interp38" emma:lang="en-NZ" emma:confidence="0">
                  <emma:literal>Ait-Ettie]]</emma:literal>
                </emma:interpretation>
                <emma:interpretation id="interp39" emma:lang="en-NZ" emma:confidence="0">
                  <emma:literal>Ait-Etna]]</emma:literal>
                </emma:interpretation>
              </emma:one-of>
            </emma:emma>
          </inkml:annotationXML>
          <inkml:trace contextRef="#ctx0" brushRef="#br1" timeOffset="5317.6107">377 4321 1103 0,'0'0'219'16,"0"0"-172"-16,0 0-23 0,0 0-21 15,0 0-9-15,0 0 3 0,0 0 2 0,1-17 3 16,-1 17 1-16,18-8-1 0,-18 8 0 0,35-14-3 15,-10 7 1-15,3-3-1 0,2 1 1 0,2-2-1 16,2 1 2-16,0-1-3 0,0 3 2 16,-2-2-15-16,0 7-16 0,-6-6-23 0,2 12-37 15,-11-11-49-15,8 14-103 0,-4 6-216 0,-21-12 102 16,20 20 357-16</inkml:trace>
          <inkml:trace contextRef="#ctx0" brushRef="#br1" timeOffset="5489.4761">456 4603 1268 0,'-25'5'95'15,"25"-5"-92"-15,0 0-16 0,0 0-8 16,0 0 9-16,15-24 21 0,-15 24-4 16,26-23 2-16,-8 10 13 0,1-1-16 0,4 1 14 15,3-1-43-15,-2 0-1 0,8 5-45 0,-9-8-37 16,13 14-55-16,-10-12-89 0,0 0-179 0,12 17 125 15,-21-24 306-15</inkml:trace>
          <inkml:trace contextRef="#ctx0" brushRef="#br1" timeOffset="5833.2086">881 4061 1047 0,'-19'-4'165'0,"-2"10"-115"0,2-4-16 16,19-2-1-16,-26 6 1 0,26-6 3 0,0 0-10 16,0 0-14-16,0 0-15 0,0 0-8 0,0 0-1 15,0 0 2-15,0 0 6 0,25 5 2 0,-2-7 2 16,3-1-1-16,9-2 2 0,2-1 0 0,5 0 2 16,1 1 0-16,0 1 1 0,1 3-2 0,-5 4-1 15,-3 3-1-15,-3 2-2 0,-5 5 3 0,-5 3-4 16,-4 5 6-16,-5 5-5 0,-6 6 7 15,-8 4-8-15,-6 6 8 0,-6 4-10 0,-6 1 10 16,-5 3-11-16,-3 0 12 0,-4-1 4 16,-3 1-23-16,0-4 25 0,-2-2-26 0,0-4 9 15,4-3 8-15,1-3-9 0,3-8-6 0,6 0-33 16,1-13-34-16,16 6-95 0,4-19-118 0,0 0-184 16,0 0 110-16,4-31 365 0</inkml:trace>
          <inkml:trace contextRef="#ctx0" brushRef="#br1" timeOffset="8747.3592">2060 3917 650 0,'0'0'109'0,"0"0"-26"16,0 0-9-16,3-18-4 0,-3 18 0 0,0 0-5 0,0 0-7 15,0 0-7-15,0 0-5 0,-7-17-7 16,7 17-6-16,0 0-7 0,0 0-6 0,0 0-13 15,0 0-10-15,0 0-4 0,0 0 0 0,0 0 5 16,3 28-14-16,-3-28 22 0,6 41-13 16,-3-13 14-16,0 6 8 0,-2 4-14 0,1 5 7 15,0 5-13-15,-1 3 11 0,-1 1-13 0,-1 0 11 16,-1-1-11-16,0-2 11 0,-2 0 8 0,2-2-27 16,-2-2 27-16,2-4-27 0,-1-4-6 0,1-8-7 15,4 3-36-15,-6-15-39 0,11 6-38 0,-7-23-27 16,5 21-47-16,-5-21-124 0,0 0 34 15,18 14 305-15</inkml:trace>
          <inkml:trace contextRef="#ctx0" brushRef="#br1" timeOffset="9094.7299">1733 3887 1157 0,'0'0'98'0,"-20"-4"-49"0,20 4-5 0,0 0-7 15,-18-3-8-15,18 3-5 0,0 0-14 0,0 0-14 16,0 0-2-16,0 0 2 0,0 0 3 0,23 3 6 15,-23-3 2-15,37 1 3 0,-12-3 2 0,8 1 0 16,3-3-19-16,8-1 15 0,1 1-19 0,4-4 13 16,1 1 0-16,0 0-3 0,-1 0 1 0,0 2-2 15,0 1-9-15,-3 0-13 0,0 7-22 16,-8-6-24-16,3 13-36 0,-15-10-61 0,7 15-145 16,-4 6-151-16,-29-21 193 0,27 45 270 15</inkml:trace>
          <inkml:trace contextRef="#ctx0" brushRef="#br1" timeOffset="9316.2266">1829 4805 1435 0,'0'0'17'0,"0"0"-16"0,0 0-16 15,0 0 3-15,0 0 21 0,35-4 13 0,-9-3 10 16,9 1 2-16,1-9-5 0,8 0-14 16,4-6-4-16,4-2-10 0,1-2 4 0,3-3-21 15,3 5-17-15,-7-7-38 0,8 14-55 0,-18-15-45 16,15 18-93-16,-17 3-184 0,-6-15 22 0,14 24 398 16</inkml:trace>
          <inkml:trace contextRef="#ctx0" brushRef="#br1" timeOffset="10418.5358">2121 3473 141 0,'-21'-20'84'0,"21"20"-1"0,-23-11 22 16,23 11-24-16,-29-10 1 0,29 10 0 0,-33-3-9 16,15 4-16-16,-3 1-15 0,-2 7-13 0,-5 3-5 15,0 7 2-15,-7 8 4 0,3 8 13 16,-6 7 3-16,3 14 24 0,-8 3 0 0,8 16 15 16,-11 0 2-16,11 16-27 0,-7-1-3 0,11 12-22 15,0-2-17-15,9 3 14 0,7 0-13 0,6-3-17 16,12-5 5-16,8-6-17 0,10-5-4 0,10-8 7 15,9-2-36-15,4-13-7 0,15 9-51 0,-6-19-68 16,22 11-54-16,-8-14-130 0,3-13-100 0,20 12 307 16</inkml:trace>
          <inkml:trace contextRef="#ctx0" brushRef="#br1" timeOffset="11668.6841">4062 3445 499 0,'0'0'54'0,"0"0"-38"15,0 0-12-15,0 0-2 0,0 0 5 0,13-16 8 16,-13 16 14-16,0 0 12 0,17-3 15 0,-17 3 5 16,0 0 9-16,28 16-8 0,-28-16-8 0,33 28-2 15,-10-8-4-15,5 8 3 0,1 4-8 16,6 10-6-16,-1 1-26 0,4 7 1 0,1 3-18 16,-1 2 10-16,-3 5 4 0,-3 3-22 15,-7 3 20-15,-5 3-20 0,-9 6-10 0,-9 2 8 16,-7 5-20-16,-8-1 13 0,-6 2 14 0,-5-2-6 15,-4-1 26-15,-2 0-13 0,-3-6 5 0,-2-4 16 16,1-6-18-16,-2-5 11 0,4-6-40 0,-1-13-58 16,7 3-116-16,5-6-232 0,-8-25 56 15,24 15 378-15</inkml:trace>
          <inkml:trace contextRef="#ctx0" brushRef="#br1" timeOffset="13865.7762">3052 3933 583 0,'0'0'44'0,"0"0"-1"0,0 0 3 16,0 0-1-16,0 0 4 0,0 0 3 0,0 0 4 31,-19-17 1-31,19 17 0 0,0 0-1 16,0 0-8-16,0 0-1 0,0 0 1 0,-17-7-2 16,17 7 0-16,0 0-4 0,0 0-6 0,0 0-3 0,0 0-6 0,0 0-8 15,0 0-6-15,0 0-6 0,0 0-3 0,0 0-5 0,0 0-2 16,0 0-3-16,0 0 2 0,0 0 7 0,0 0 5 15,20-2 5-15,0 4-16 0,1-4 17 0,5 2-21 16,3-1 18-16,6-1 15 0,0-1-19 16,5 1 17-16,0-2-21 0,3 3-2 0,-3 0 0 15,0 0-1-15,0 1-1 0,-1 1 1 0,-1 3-1 16,-2 0-18-16,-3 2 19 0,0 2-18 0,-4-1 16 16,-2 1 2-16,-4 2-4 0,-1 1 3 0,-3 0-1 15,-2-1 1-15,0-1-1 0,-17-9 3 0,27 15-2 16,-27-15 3-16,18 11-2 0,-18-11 2 15,0 0-1-15,17 8 0 0,-17-8 1 16,0 0 1-16,0 0 0 0,0 0 2 0,0 0 2 16,0 0 5-16,0 0 5 0,0 0 4 0,0 0 2 15,0 0-2-15,0 0-5 0,0 0-5 0,0 0-7 16,0 0-3-16,0 0-5 0,-18 9-1 0,18-9 0 16,-21 13 1-16,21-13 0 0,-29 25 4 0,11-7-3 15,-3 4 6-15,-2 5-6 0,-4 5 8 16,-3 7-9-16,-5 5 9 0,-3 5-11 0,-3 3 11 15,-6 5-11-15,0 4-2 0,-4 1 28 0,-1 7-16 16,-4-2 24-16,1 1 0 0,0-4-15 0,9-6 9 16,1-6-15-16,9-6 4 0,8-10-12 15,7-8 4-15,8-8-7 0,13-20 1 0,-9 22-4 16,9-22-2 0,0 0-8-16,19 15 0 0,-1-13-6 0,2-4-5 15,8-2-10-15,0-9-20 0,12 4-36 16,-9-17-69-16,19 15-134 0,-5-7-241 0,-9-10 55 15,10 18 470-15</inkml:trace>
          <inkml:trace contextRef="#ctx0" brushRef="#br1" timeOffset="14614.7737">3125 5021 1047 0,'-24'2'49'0,"24"-2"1"0,0 0-2 16,0 0 4-16,0 0 2 0,0 0-2 15,0 0-13-15,0 0-10 0,0 0-9 16,0 0-7-16,0 0-3 0,0 0 4 16,0 0 6-16,0 0 4 0,0 0 4 0,0 0-1 0,0 0-2 15,0 0-2-15,0 0 0 0,0 0-3 0,0 0 1 16,0 0-4-16,0 0-3 0,0 0-6 0,0 0-3 16,0 0-2-16,0 0-1 0,0 0 5 15,0 0 4-15,23 13 1 0,-6-11-3 16,5 1-4-16,3-1-3 0,5-1-1 0,2-2 0 15,0 0 0-15,5-2 0 0,-3 0-2 0,2-2 1 16,1 0-1-16,-1-1 1 0,-1 0 0 0,1-1 2 16,0 1-2-16,-2-2 1 0,1 1-1 0,-2-1-3 15,-5-1-5-15,-1 3-4 0,-5-1-5 0,-1 2-4 16,-4 0-5-16,0 2-4 0,-17 3-9 16,24-5-11-16,-24 5-19 0,0 0-13 0,0 0-5 15,0 0-36-15,0 0-58 0,0 0-195 0,0 0-94 16,-18-21 277-16</inkml:trace>
          <inkml:trace contextRef="#ctx0" brushRef="#br1" timeOffset="15192.9795">3230 4405 844 0,'0'0'249'0,"0"0"-167"0,-22-8-3 15,22 8-7-15,0 0-4 0,0 0 2 0,-21 0-5 16,21 0-9-16,0 0-9 0,0 0-10 0,0 0-9 16,0 0-6-16,0 0-4 0,0 0-3 15,0 0-2-15,0 0 0 0,0 0-3 0,0 0-5 16,0 0-5-16,0 0-2 0,0 0 1 15,0 0 3-15,0 0 1 0,28 4 5 0,-7 0 2 16,4-1 0-16,3 0 2 0,5 0-3 0,2 0-2 16,2-2-3-16,3-1-1 0,-1 0-1 0,1-3 0 15,0 1 1-15,-2 0-2 0,0-1 0 0,-4 2 0 16,-3 0-2-16,-3-2 1 0,-2 2 0 0,-5 0 0 16,-1 1 0-16,-3 0 0 0,-17 0 1 0,28 2-1 15,-28-2-1-15,0 0 1 0,17 4 1 16,-17-4 0-16,0 0 1 0,0 0-1 15,0 0 1-15,0 0 0 0,0 0-2 0,0 0-3 16,0 0-6-16,0 0-8 0,0 0-6 0,0 0-10 16,0 0-4-16,0 0-16 0,0 0-17 0,0 0-35 15,0 0-69-15,0 0-101 0,0 0-102 0,0 0-93 16,0 0 241-16,5-22 229 0</inkml:trace>
          <inkml:trace contextRef="#ctx0" brushRef="#br1" timeOffset="16474.5291">4570 3256 856 0,'-7'-22'248'16,"7"22"-190"-16,0 0-48 0,0 0 6 0,0 0 10 16,0 0 15-16,9-17 10 0,-9 17-3 0,0 0-8 15,25-21-11-15,-25 21-7 0,25-18-6 0,-25 18-3 16,34-19-6-16,-15 9 1 0,1 3-3 15,0 1 0-15,-1 0-2 0,-2 3-1 0,-17 3-1 16,29-2-1-16,-29 2-2 0,21 5 0 0,-21-5 0 16,0 0 0-16,19 20 4 0,-19-20 0 0,7 20 3 15,-7-20-2-15,-4 29 2 0,-1-11-4 16,-3 1 3-16,-3 3 16 0,0 0-32 0,-3 0 33 16,1 1-26-16,-2-4 18 0,1 1 8 0,-5-1-5 15,5 1 2-15,-2-3-7 0,3 1 4 16,13-18-3-16,-26 29 4 0,26-29-4 0,-21 22-2 15,21-22-1-15,0 0-2 0,-14 18-2 0,14-18-2 16,0 0-3-16,0 0-2 0,0 0-1 0,0 0 1 16,18 11 1-16,-18-11 1 0,27 2 1 0,-10-3-1 15,6-2 0-15,3-2-1 0,4 0 1 0,0-4-11 16,4 3-19-16,-3-4-28 0,6 6-21 16,-10-7-24-16,11 13-40 0,-19-14-60 0,9 6-292 15,-1 12 35-15,-27-6 340 0</inkml:trace>
          <inkml:trace contextRef="#ctx0" brushRef="#br1" timeOffset="21821.4813">5533 3984 782 0,'0'0'78'0,"0"0"-6"0,-17-3-13 15,17 3-19-15,0 0-10 0,0 0-12 16,0 0-13-16,0 0-7 0,0 0 1 0,0 0 5 15,0 0 6-15,28-6 0 0,-28 6-1 0,34-9-5 16,-10 0-1-16,3-3 15 0,4-1-12 16,1-3 12-16,4-1-13 0,0 0-5 0,1-1-15 15,-1 1 13-15,-1 2-20 0,-3 0-18 0,3 8-58 16,-9-6-89-16,-4-1-225 0,8 19 21 0,-30-5 391 16</inkml:trace>
          <inkml:trace contextRef="#ctx0" brushRef="#br1" timeOffset="22072.4537">5554 4338 1302 0,'0'0'166'0,"-20"5"-141"0,20-5-21 16,0 0-13-16,0 0-1 0,0 0 6 0,0 0 7 15,23-10 4-15,-23 10 1 0,32-11 2 0,-10 5-3 16,5-3-1-16,3-2-4 0,4-1 1 0,4-2-5 16,2 0 0-16,0-4-24 0,5 8-39 15,-7-13-49-15,12 18-61 0,-15-15-62 0,11 4-138 16,4 15-47-16,-17-22 321 0</inkml:trace>
          <inkml:trace contextRef="#ctx0" brushRef="#br1" timeOffset="25314.7218">8446 3182 749 0,'-26'0'30'0,"2"5"2"0,-2 2 3 0,1 5 16 16,-3 1 31-16,1 10 2 0,-7 0 11 0,6 14-27 16,-10-1 0-16,9 16-11 0,-9 1 0 0,7 17 9 15,-7 4-24-15,5 12 10 0,-2 6-7 0,6 7-18 16,0-2 8-16,8 1-15 0,3-8-14 0,9-7 12 15,8-7-23-15,8-7 11 0,9-8 2 16,5-6-24-16,10-7 23 0,7-5-30 0,7-6 1 16,6-9 1-16,8 0-23 0,0-14-12 0,14 5-53 15,-10-22-82-15,20-2-298 0,-4 5-25 0,-8-16 265 16</inkml:trace>
          <inkml:trace contextRef="#ctx0" brushRef="#br1" timeOffset="24736.5903">6726 4619 1264 0,'-18'13'25'0,"18"-13"-10"16,-9 22-19-16,9-22-3 0,19 14 4 0,-1-9 10 15,5-6 7-15,9-2 3 0,3-6 1 0,9-5-9 16,5-6 0-16,9-6-10 0,2-4 4 0,7-4 8 16,0 3-62-16,-6-7-21 0,11 13-100 0,-16-11-91 15,0 2-176-15,9 18 60 0,-27-17 379 0</inkml:trace>
          <inkml:trace contextRef="#ctx0" brushRef="#br1" timeOffset="24517.8371">6876 3637 1077 0,'-29'10'193'0,"4"-5"-177"15,6 4 9-15,0-6 11 0,19-3 11 0,-23 8 7 16,23-8-4-16,0 0-21 0,0 0-17 0,0 0-10 16,0 0-5-16,0 0 1 0,0 0 4 15,17-8 8-15,2 4 0 0,4-6 3 0,6 1-3 16,6-3-2-16,8 1-3 0,3-1 0 0,6 1-3 16,4 1 0-16,-1 1-3 0,0 2 0 0,-3 1-8 15,0 6-15-15,-7-3-21 0,1 12-28 16,-15-9-26-16,8 18-33 0,-21-12-56 0,9 13-160 15,-4 12-103-15,-23-31 220 0</inkml:trace>
          <inkml:trace contextRef="#ctx0" brushRef="#br1" timeOffset="112367.4361">9012 3589 801 0,'0'0'48'16,"0"0"-30"-16,11-27-4 0,-11 27-2 0,16-27 6 0,-16 27 1 0,18-25 1 16,-18 25-4-16,0 0-2 0,20-19-1 0,-20 19 6 15,0 0 17-15,0 0 10 0,0 0 5 16,0 0-2-16,-4 17-14 0,4-17-13 0,-11 38-5 15,0-9-9-15,-2 7 3 0,-6 5-5 0,-2 6 14 16,-8 4-5-16,-5 6 15 0,-8 6 12 0,-2 7-17 16,-9 0 24-16,-2 9-14 0,-8-5-2 0,5 2 14 15,-8-5-21-15,6-1 5 0,0-6-5 0,5-3-27 16,5-10 16-16,7-7-26 0,9-7 5 0,6-11-2 16,13-6-26-16,15-20-40 0,0 0-49 0,0 0-38 15,0 0-56-15,0 0-30 0,30-41-216 0,9 24 122 16,-17-28 341-16</inkml:trace>
          <inkml:trace contextRef="#ctx0" brushRef="#br1" timeOffset="112586.1933">8458 3876 1353 0,'0'0'80'0,"-45"-14"-34"0,24 10 12 0,2-6-5 15,19 10-4-15,-28-12 5 0,28 12-9 0,0 0-6 16,-17-8-10-16,17 8-12 0,0 0-10 0,0 0-8 15,0 0-1-15,0 0-1 0,20 8 2 0,1 1 2 16,8 3 4-16,9 3-2 0,5 4-11 16,5 2 25-16,4 5-28 0,3 0 26 0,2 5-13 0,-2 2-6 15,0 2 7-15,-4 3-9 0,-4 1 6 16,0 2-22-16,-9 0-10 0,5 6-43 0,-14-13-45 16,17 20-138-16,-21-5-321 0,6-11 36 0,10 8 333 15</inkml:trace>
          <inkml:trace contextRef="#ctx0" brushRef="#br1" timeOffset="113461.2257">9608 4371 673 0,'0'0'108'0,"0"0"-20"0,0 0-3 16,0 0-4-16,0 0 5 0,6-20-5 0,-6 20-12 15,0 0-10-15,0 0-9 0,0 0-10 16,0 0-5-16,0 0-2 0,0 0-1 0,0 0-2 15,0 0-3-15,0 0-4 0,0 0-4 16,0 0-3-16,17-12-4 0,-17 12-2 0,0 0-1 16,0 0-4-16,0 0-1 0,0 0-2 0,0 0-1 15,0 0 1-15,-2 20 2 0,2-20 4 0,-4 27 3 16,0-10-4-16,-1 4 4 0,-4-1-5 0,-1 2 5 16,-1 0-4-16,1 1-10 0,-1-4 29 0,0 2-29 15,1-4 30-15,10-17-17 0,-18 30-3 0,18-30 3 16,-13 19-4-16,13-19 1 0,0 0-5 15,0 0-2-15,0 0 1 0,0 0-2 0,0 0 0 16,0 0 2-16,18 20-3 0,-18-20 3 16,30 5-1-16,-12-4 1 0,5-1 1 0,-1-3-3 15,5 0 1-15,1-1-2 0,3-1-10 0,1-2-14 16,5 2-16-16,-7-6-29 0,10 11-37 0,-12-19-87 16,21 10-299-16,-9 6-42 0,-7-12 188 15</inkml:trace>
          <inkml:trace contextRef="#ctx0" brushRef="#br1" timeOffset="125585.5348">7141 3193 743 0,'-28'-8'118'0,"2"1"-43"0,1 4 8 16,-9-6-2-16,5 10 4 0,-10-7-12 16,5 10-8-16,-11-4-10 0,4 7 2 0,-6-3-4 15,4 7 0-15,-3-5-3 0,7 7-6 0,-1-4-11 16,6 3-6-16,4-4-9 0,3-1-3 16,6-1-4-16,4-2-2 0,17-4 1 0,-18 2-1 15,18-2-2-15,0 0-5 0,0 0-4 0,0 0-3 16,0 0 1-16,0 0 2 0,0 0 2 0,0 0 1 15,21 5 18-15,-21-5-33 0,28 12 33 0,-11-2-33 16,2 2 14-16,2 4 2 0,0 4-4 0,-2 7 4 16,-3 4-5-16,-2 7 7 0,-4 8-9 0,-4 8 10 15,-5 9-11-15,-3 7 13 0,-7 10-16 16,-3 2 2-16,-5 7 16 0,-2 1-15 16,-3 4 16-16,-1-1 1 0,-3-3-17 0,1-3 18 15,0-2 0-15,2-4-14 0,1-5 17 0,3-2-15 16,1-6-1-16,2-3 13 0,1-6-15 0,4-4 10 15,2-6-12-15,4-4 10 0,1-6-9 0,5-5 6 16,3-7 8-16,3-4-26 0,4-3 27 16,-11-20-27-16,32 24 13 0,-10-19 2 0,6-5 0 15,5-6-1-15,7-8-14 0,5-4 30 0,7-6-30 16,5-7 12-16,4 2-38 0,-4-11-59 0,16 20-128 16,-23-7-376-16,8 2 37 0,1 18 324 0</inkml:trace>
          <inkml:trace contextRef="#ctx0" brushRef="#br1" timeOffset="113961.2909">10490 4211 1606 0,'0'0'37'16,"0"0"-29"-16,0 0-3 0,0 0 10 0,28-13 5 15,-9 2 7-15,6 1-6 0,2-3-7 0,4 0-7 16,3-3-3-16,4-1-16 0,6 2-13 0,-2-4-29 16,9 12-51-16,-13-19-100 0,18 17-268 0,-10 1-66 15,-7-6 189-15</inkml:trace>
          <inkml:trace contextRef="#ctx0" brushRef="#br1" timeOffset="118540.5427">11917 3606 452 0,'0'0'178'0,"0"0"-73"0,0 0-4 15,-22 9-5-15,22-9 3 0,0 0-8 16,-13 18-6-16,13-18-15 0,-17 21-11 0,17-21-16 16,-24 39-6-16,8-10-17 0,-2 11 2 15,-7 6 5-15,-2 10-29 0,-7 6 23 0,-2 5-21 16,-5 3 2-16,-3 4 19 0,-4-1-16 0,-5-3 16 15,2-5-18-15,1-8 11 0,7-9 2 0,5-6-29 16,10-11 20-16,5-8-46 0,11-4-18 0,12-19-49 16,0 0-80-16,0 0-56 0,0 0-145 0,18-15-49 15,-12-20 310-15</inkml:trace>
          <inkml:trace contextRef="#ctx0" brushRef="#br1" timeOffset="118743.6951">11633 3716 1292 0,'-17'-18'259'0,"17"18"-188"0,-17 18-26 0,17-18-10 16,-16 32-5-16,11-10 1 0,-1 3-8 15,4 5-2-15,2 2 4 0,5 3-28 0,3 0 21 16,4 1-26-16,6-1 6 0,1-1 6 0,5 0-6 16,5-1 6-16,6-3-9 0,2-1 0 0,5-1-20 15,-2-5-19-15,8 4-49 0,-11-16-65 0,20 21-124 16,-22-9-270-16,4-8 35 0,6 14 356 0</inkml:trace>
          <inkml:trace contextRef="#ctx0" brushRef="#br1" timeOffset="119353.0891">12464 4293 653 0,'0'0'133'16,"0"0"-31"-16,-11-20-9 0,11 20 10 0,0 0 4 15,0 0-3-15,-24-9-10 0,24 9-10 0,-19 3-12 16,19-3-10-16,-23 8-12 0,23-8-8 0,-29 17-8 15,29-17 0-15,-38 29-3 0,19-7 3 0,-4 0-5 16,2 5 0-16,-1 1-12 0,1 0-1 0,4-1-11 16,3-3-14-16,4-2 23 15,4-3-27-15,5-2 25 0,1-17-14 0,7 29-3 16,-7-29 1-16,31 18-5 0,-8-16-10 0,12-2-3 16,4-8-12-16,11-2-18 0,0-14-26 0,16 13-120 15,-19-15-297-15,11 1-81 0,3 11 139 0</inkml:trace>
          <inkml:trace contextRef="#ctx0" brushRef="#br1" timeOffset="120274.3903">12405 3356 971 0,'0'0'49'0,"-3"-19"-14"0,3 19-20 15,0 0-8-15,0 0 12 0,0 0 11 0,24-12 9 16,-24 12 5-16,26 1-2 0,-9 0 1 0,8 9-2 16,2-2-2-16,8 8 3 0,-1-2-7 0,6 7-3 15,-3 1-11-15,2 3-2 0,-4 4-11 0,-1 5 2 16,-5 5-12-16,-3 4 7 0,-5 3-11 0,-8 5 10 16,-6 3-12-16,-7 4 8 0,-6 8 2 15,-10 0-24-15,-4 6 19 0,-8-1-19 0,-4 3 1 16,-4-4 15-16,-1-1-24 0,-2-10 1 0,9-1-42 15,-8-16-35-15,17 8-76 0,-9-16-141 16,2-9-123-16,20 15 172 0,-20-30 274 0</inkml:trace>
          <inkml:trace contextRef="#ctx0" brushRef="#br1" timeOffset="124710.871">12841 2993 404 0,'-4'-17'63'15,"4"17"-23"-15,0 0-5 0,0 0 7 0,0 0 11 16,0 0 10-16,0 0 1 0,0 0-1 0,0 0-3 16,0 0-8-16,0 0-3 0,0 0-1 0,-18-14-1 15,18 14 1-15,0 0 0 0,0 0 1 16,0 0-4-16,0 0-3 0,0 0-3 0,0 0-4 15,0 0-3-15,0 0-5 0,0 0-3 0,0 0-4 16,0 0-1-16,0 0-2 0,-17-14-2 0,17 14-1 16,0 0-3-16,0 0 0 0,0 0-2 0,0 0-1 15,0 0 1-15,0 0 0 0,0 0-2 0,0 0-1 16,0 0-1-16,0 0-1 0,0 0 0 0,0 0 0 16,0 0-1-16,0 0 0 15,0 0-1-15,0 0 0 0,0 0-1 0,0 0-2 16,0 0 2-16,0 0-1 0,0 0 1 0,0 0 0 15,0 0-1-15,0 0 0 0,0 0 0 0,0 0-1 16,0 0 3-16,0 0-2 0,0 0 1 0,0 0 0 16,0 0-2-16,0 0 2 0,0 0-1 0,0 0 0 15,0 0 0-15,0 0 0 0,0 0 0 16,0 0-1-16,0 0 1 0,0 0-1 0,0 0 1 16,0 0-1-16,0 0 1 0,0 0-1 0,0 0 1 15,0 0 0-15,0 0 1 0,0 0-1 0,0 0 1 16,0 0-1-16,0 0 0 0,0 0 1 15,0 0 0-15,0 0 0 0,0 0 0 0,0 0-1 16,0 0 0-16,0 0 1 0,0 0 0 0,0 0 0 16,0 0-1-16,0 0 0 0,0 0 1 15,0 0-1-15,0 0 1 0,0 0-1 0,0 0 1 16,0 0-1-16,0 0-1 0,0 0 1 0,0 0 0 16,0 0 1-16,0 0-1 0,0 0 0 0,0 0-1 31,0 0-2-31,0 0 0 0,0 0-2 0,0 0 1 15,0 0 1-15,0 0 2 0,0 0 1 0,21 5-1 16,-4-4 0-16,6 1-1 0,2-2 2 0,2 1-1 16,2-1 1-16,0 0 0 0,2 1 2 15,-2-1 0-15,0 0 0 0,-2 0-1 0,-2 1-1 16,-1-1 0-16,-4 2 1 0,0-1-1 0,-20-1 1 16,29 2-1-16,-29-2 0 0,21 4 1 0,-21-4 0 15,0 0-1-15,17 5 1 0,-17-5 0 0,0 0 1 16,0 0 1-16,0 0 3 0,0 0 4 0,0 0 4 15,0 0 1-15,0 0-1 0,0 0-4 16,0 0-3-16,0 0-2 0,0 0-4 0,0 0-1 16,0 0-4-16,0 0 2 0,0 0 0 0,12 27 0 15,-6-7 4-15,4 8-6 0,-2 4 6 0,1 5-7 16,-1 4 10-16,-1 5 8 0,1 3-23 0,-2 4 23 16,-1 3-25-16,-1 2 7 0,-2 1 12 0,-1 4-13 15,-1 0 14-15,-3 4-16 0,1-1 17 0,0 3 3 16,-1 0-18-16,1-1 19 15,1 1-20-15,1 0 4 0,2 3 17 0,2-2-16 16,0 3 16-16,4-4-20 0,0-4-3 0,1-3 19 16,1-5-19-16,0-5 20 0,1-3-5 0,2-5-10 15,-2-3 10-15,-2-4-11 0,-3-2 9 0,-1-2-6 16,-2-3 5-16,-3-1-4 0,-2-2 6 0,-2-2-6 16,-1-2 9-16,-5 0-1 0,0-1 4 15,-2-4-2-15,-1 0 2 0,-4-2-2 0,-2 1 5 16,-2-5-2-16,-1 1 0 0,-4-2-5 0,1-1-12 15,-6-5 9-15,1 0-10 0,-3-5 8 0,-2-4 13 16,1-2-13-16,-2-4 7 0,3-1-9 0,1-2-6 16,2-3 0-16,1-1-5 0,4-1-1 0,2 0-7 15,1 1-2-15,1-1-8 0,21 18-10 0,-35-35-23 16,35 35-31-16,-34-33-55 0,34 33-80 16,-28-17-192-16,28 17-78 0,-21-15 185 0</inkml:trace>
          <inkml:trace contextRef="#ctx0" brushRef="#br1" timeOffset="24220.9701">7068 3577 855 0,'0'0'48'0,"0"0"-12"0,0 0-1 16,0 0-11-16,0 0-3 0,0 0 1 0,0 0-7 16,0 0-6-16,0 0-1 0,0 0 4 0,0 0 3 15,0 20 0-15,0-20 2 0,12 31-7 0,-3-8 3 16,-3 2-7-16,1 7 6 0,-1 4-10 15,-1 4 8-15,-1 4 9 0,-1 4-23 16,-2 2 23-16,1 0-24 0,-4 2 4 0,1 2 12 16,-1 0-12-16,-1 0 13 0,0-3-12 0,-1-2 7 15,2-8-11-15,-1-4 7 0,2-4-16 0,1-6-8 16,6-3-29-16,-6-24-25 0,13 30-26 0,-13-30-52 16,17 7-83-16,0 0-164 0,-15-25 209 15,18 17 191-15</inkml:trace>
        </inkml:traceGroup>
      </inkml:traceGroup>
    </inkml:traceGroup>
    <inkml:traceGroup>
      <inkml:annotationXML>
        <emma:emma xmlns:emma="http://www.w3.org/2003/04/emma" version="1.0">
          <emma:interpretation id="{8AB1A2AA-3A40-41D8-B1D9-E34D00643273}" emma:medium="tactile" emma:mode="ink">
            <msink:context xmlns:msink="http://schemas.microsoft.com/ink/2010/main" type="paragraph" rotatedBoundingBox="1496,5907 18322,5062 18399,6600 1573,7444" alignmentLevel="1"/>
          </emma:interpretation>
        </emma:emma>
      </inkml:annotationXML>
      <inkml:traceGroup>
        <inkml:annotationXML>
          <emma:emma xmlns:emma="http://www.w3.org/2003/04/emma" version="1.0">
            <emma:interpretation id="{A0EE53F5-BD00-4C23-986E-F168FBB09566}" emma:medium="tactile" emma:mode="ink">
              <msink:context xmlns:msink="http://schemas.microsoft.com/ink/2010/main" type="line" rotatedBoundingBox="1496,5907 18322,5062 18399,6600 1573,7444"/>
            </emma:interpretation>
          </emma:emma>
        </inkml:annotationXML>
        <inkml:traceGroup>
          <inkml:annotationXML>
            <emma:emma xmlns:emma="http://www.w3.org/2003/04/emma" version="1.0">
              <emma:interpretation id="{B6674476-77DB-4B48-8BFD-CBB931E5322D}" emma:medium="tactile" emma:mode="ink">
                <msink:context xmlns:msink="http://schemas.microsoft.com/ink/2010/main" type="inkWord" rotatedBoundingBox="1487,6019 14361,5233 14446,6621 1572,7407"/>
              </emma:interpretation>
              <emma:one-of disjunction-type="recognition" id="oneOf8">
                <emma:interpretation id="interp40" emma:lang="en-NZ" emma:confidence="0">
                  <emma:literal>1222=121x1x72+1</emma:literal>
                </emma:interpretation>
                <emma:interpretation id="interp41" emma:lang="en-NZ" emma:confidence="0">
                  <emma:literal>Izzt,Fz(Xi-Xis +</emma:literal>
                </emma:interpretation>
                <emma:interpretation id="interp42" emma:lang="en-NZ" emma:confidence="0">
                  <emma:literal>Izzt,Fz(xi-xis +</emma:literal>
                </emma:interpretation>
                <emma:interpretation id="interp43" emma:lang="en-NZ" emma:confidence="0">
                  <emma:literal>122=121x1x12+1</emma:literal>
                </emma:interpretation>
                <emma:interpretation id="interp44" emma:lang="en-NZ" emma:confidence="0">
                  <emma:literal>Izzt,Fz(Xi-xis +</emma:literal>
                </emma:interpretation>
              </emma:one-of>
            </emma:emma>
          </inkml:annotationXML>
          <inkml:trace contextRef="#ctx0" brushRef="#br2" timeOffset="159077.6061">7269 6133 1236 0,'-2'-24'316'0,"2"24"-289"0,0 0-14 16,0 0-1-16,0 0 7 0,0 0 6 15,0 0-1-15,0 0-6 0,0 0-12 0,0 0-6 16,0 0-3-16,-18 31 3 0,14-7-3 0,2 10 7 15,0 5-8-15,-1 3 10 0,2 6-12 16,0 2-4-16,-1 2 24 0,0 2-25 0,0 0 17 16,-2-2-13-16,2-3-23 0,-2-5-3 0,6 1-23 15,-3-12-9-15,10 5-48 0,-12-21-53 0,20 12-80 16,-8-10-255-16,-9-19 57 0,25 18 417 16</inkml:trace>
          <inkml:trace contextRef="#ctx0" brushRef="#br2" timeOffset="159311.8984">7101 6105 1753 0,'0'0'66'16,"0"0"-43"-16,0 0-16 0,0 0-9 0,0 0-2 15,0 0-1-15,0 0 3 0,0 0-2 0,24 6 2 16,-24-6-1-16,39 10 0 0,-10-8-7 0,3-2-9 15,3 1-18-15,-1-4-23 0,7 7-30 0,-9-10-23 16,14 17-36-16,-15-16-43 0,14 19-56 16,-11 4-224-16,-11-16 47 0,17 25 417 0</inkml:trace>
          <inkml:trace contextRef="#ctx0" brushRef="#br2" timeOffset="159499.3988">6910 6977 1718 0,'-43'18'34'15,"43"-18"-43"-15,0 0-7 0,0 0 1 0,37-2 14 16,-12-3 2-16,8-5 5 0,6-3-2 0,5-8 4 16,10-5-7-16,7-5 1 0,3-2-25 0,11 1-34 15,-12-13-88-15,16 25-131 0,-23-18-164 16,3 6-92-16,6 15 273 0</inkml:trace>
          <inkml:trace contextRef="#ctx0" brushRef="#br2" timeOffset="159905.7043">7971 5955 1672 0,'-18'-5'23'0,"18"5"-23"0,0 0-4 16,0 0 2-16,0 0 2 0,14-18 7 0,-14 18 1 15,19-13-1-15,-19 13-1 0,28-14-2 0,-10 6-2 16,4-2 1-16,1 3-4 0,-1 0 3 0,-1 2-3 15,-4 2 1-15,-17 3 1 0,25-1-1 0,-25 1 1 16,17 5-1-16,-17-5 0 0,0 0-2 0,0 0 2 16,17 15 0-16,-17-15 2 0,0 0-1 15,-9 30 3-15,-2-13-4 0,-5 3 5 0,-5 3-5 16,-2 4 11-16,-2 1-5 0,-1 3 15 0,-1-1-1 16,4 3 6-16,-1-5-5 0,7-4-3 0,5-5-13 15,12-19-1-15,-11 28-7 0,11-28 2 16,9 20-2-16,-9-20 2 0,31 13-1 0,-9-10-1 15,6-3-6-15,5-7-13 0,8-2-19 0,0-12-46 16,18 14-106-16,-23-10-322 0,14-5-65 16,-1 8 171-16</inkml:trace>
          <inkml:trace contextRef="#ctx0" brushRef="#br2" timeOffset="182057.0637">9197 5566 184 0,'0'0'44'16,"0"0"-10"-16,0 0 4 0,-3-17 1 0,3 17-9 15,-17 2-4-15,17-2 10 0,-27 11 13 0,7-1 14 16,-3 2 30-16,-5-1 22 0,4 7 9 0,-9-4-10 16,6 9-7-16,-5-1-42 0,0 12 0 15,-3 0 10-15,4 13-29 0,-6-1 19 16,6 12-32-16,-3 0-7 0,6 8 7 0,0 3-24 15,5 4 9-15,4 2-22 0,3 0 13 0,7 1 2 16,7-2-21-16,3-8 19 0,8-4-33 0,6-4-22 16,1-12-33-16,19 7-99 0,-8-21-93 0,11-6-219 15,14 12 33-15,-14-27 457 0</inkml:trace>
          <inkml:trace contextRef="#ctx0" brushRef="#br2" timeOffset="182416.4192">9790 5980 794 0,'-26'16'94'0,"4"6"-79"0,3 3 20 16,-4 3 13-16,1 10 18 0,-8-5 0 0,4 12-3 15,-8-1-23-15,-2 6 4 0,0 2-3 0,-4 5-28 16,-3-1 20-16,3 2-25 0,-4-5 1 0,3-1 7 15,1-3-16-15,7-5 6 0,3-5-12 16,5-8 9-16,7-8-17 0,18-23-11 0,-21 25-56 16,21-25-75-16,0 0-74 0,0 0-152 0,-1-33-34 15,18 25 333-15</inkml:trace>
          <inkml:trace contextRef="#ctx0" brushRef="#br2" timeOffset="182619.6205">9309 6118 1389 0,'0'0'88'0,"0"0"-40"0,-16 27-8 0,16-27-3 16,-1 37 9-16,1-17-7 0,6 4-4 0,-1-1-14 15,6 3 3-15,-1-1-11 0,4-1 2 0,2 0-7 16,6 0-2-16,1-1 11 0,4-1-29 0,1-4 27 16,1 1-28-16,1 0 5 0,-2-3-6 15,5 1-18-15,-6-4-15 0,6 6-39 0,-12-14-71 16,16 19-88-16,-19-14-165 0,6-2-115 0,8 14 234 15</inkml:trace>
          <inkml:trace contextRef="#ctx0" brushRef="#br2" timeOffset="182947.7302">10008 6377 1072 0,'8'-22'243'0,"-8"22"-155"0,0 0-40 15,0 0-2-15,0 0-3 0,0 0-7 0,0 0-8 16,-11 22-7-16,11-22 19 0,-20 33-30 16,7-14 34-16,2 6-29 0,-4-4 10 0,3 4 5 15,-2-3-11-15,3 0 1 0,0-2-8 0,3-1 2 16,8-19-6-16,-10 29 4 0,10-29-5 0,-3 18 1 15,3-18-3-15,0 0-2 0,9 17-3 0,-9-17 1 16,0 0-1-16,22 9 0 0,-22-9-1 16,25 0 0-16,-25 0 3 0,30-8-3 0,-13 3-6 15,-17 5-12-15,36-10-19 0,-36 10-25 0,34-9-32 16,-34 9-42-16,36-5-89 0,-36 5-187 0,23-13-119 16,3 19 166-16</inkml:trace>
          <inkml:trace contextRef="#ctx0" brushRef="#br2" timeOffset="156288.8856">1601 7313 1160 0,'-17'-11'334'0,"17"11"-314"0,-17 17-18 15,17-17-5-15,0 0-2 0,0 0 4 0,25 12 11 16,-25-12 5-16,36 0 4 0,-8-3 1 0,2-6-9 15,7-1-6-15,2-3-1 0,2-1-6 16,2-1-2-16,-2-3-33 0,5 6-17 0,-8-10-49 16,11 17-83-16,-20-17-94 0,3 6-241 0,8 11 118 15,-17-17 403-15</inkml:trace>
          <inkml:trace contextRef="#ctx0" brushRef="#br2" timeOffset="156085.7413">1610 6344 1300 0,'0'0'80'0,"0"0"-52"16,0 0-23-16,0 0-4 0,0 0 14 0,0 0 13 15,16 22 8-15,-16-22-1 0,24 12-10 0,-6-7-13 16,4 2-5-16,4-3-6 0,4-2-1 16,2 0 0-16,2-2-2 0,2 0 0 0,1-2-3 15,2 2-14-15,-2-3-9 0,3 6-3 16,-7-5-48-16,10 13-13 0,-16-14-65 0,13 20-74 16,-11 3-243-16,-12-13 22 0,13 24 452 0</inkml:trace>
          <inkml:trace contextRef="#ctx0" brushRef="#br2" timeOffset="155820.1051">1902 6378 1080 0,'-11'-18'80'0,"11"18"-38"16,0 0-26-16,0 0 8 0,0 0 14 16,0 0 15-16,0 0 3 0,0 0-7 0,0 0-15 15,0 0-15-15,0 0-16 0,0 0-5 0,0 0 4 16,2 17 6-16,2 1 19 0,3 11-23 15,0 7 28-15,2 12-29 0,-3 0 6 0,-1 6 6 16,-3 7-18-16,1 2 11 0,-4 3-14 0,-4 2 11 16,-1 0-4-16,-3-4-24 0,2 1 14 0,-4-7-27 15,5-2-5-15,-5-10-8 0,12 0-67 0,-11-20-19 16,21 6-63-16,-11-32-65 0,0 0-176 0,0 0 152 16,0 0 287-16</inkml:trace>
          <inkml:trace contextRef="#ctx0" brushRef="#br2" timeOffset="156710.7439">2571 6370 1486 0,'-21'-5'34'15,"21"5"-29"-15,0 0-7 0,17-15 8 0,-17 15 12 16,27-20-1-16,-27 20 4 0,31-18-7 0,-31 18-4 16,32-15-7-16,-32 15 0 0,32-9-2 15,-15 6-1-15,-17 3 1 0,26-1-1 0,-26 1-1 16,20 4 1-16,-20-4 1 0,0 0-1 16,11 18 3-16,-11-18 0 0,-3 26 7 0,-3-6 2 15,-1 5-6-15,-9 0 31 0,0 8-27 0,-4-1 32 16,0 3-7-16,-2-3-8 0,0 1 5 0,1-4-17 15,2 0 4-15,3-6-12 0,4-4 3 0,12-19-5 16,-13 23-4-16,13-23-4 0,0 0 1 0,0 0-3 16,16 20 2-16,-16-20-1 0,23 7 0 0,-6-7-6 15,1-5-9-15,6 0-16 0,-2-8-24 16,11 7-41-16,-12-18-84 0,23 18-227 16,-12-9-165-16,-4-5 101 0,8 16 475 0</inkml:trace>
          <inkml:trace contextRef="#ctx0" brushRef="#br2" timeOffset="157802.3229">3627 6925 1400 0,'0'0'229'0,"-18"14"-232"0,18-14-5 0,18-2 2 15,-18 2 17-15,37-7 12 0,-9-1 6 16,1-2 5-16,8-3-12 0,5-5-6 0,7-1-13 16,3-3 0-16,2-1-20 0,2 4-18 0,-7-8-37 15,13 15-51-15,-19-19-109 0,19 8-278 0,-7 12-26 16,-13-11 309-16</inkml:trace>
          <inkml:trace contextRef="#ctx0" brushRef="#br2" timeOffset="157608.3289">3688 6444 1204 0,'-20'4'228'0,"3"-4"-198"0,17 0-9 16,0 0-17-16,0 0-9 0,0 0 0 16,0 0 3-16,0 0 9 0,0 0 5 0,0 0 8 15,28-21 20-15,-9 9-34 0,10 1 34 0,5-5-34 16,8 0 8-16,4-2 0 0,2 0-9 0,2 0 0 15,0 2-3-15,0 0 1 0,-3 4-2 0,0 3 3 16,-4 2-3-16,-6 6 0 0,-3 4-1 16,-7 3-2-16,-7 3 0 0,-20-9-2 0,27 28 2 15,-22-7-5-15,-6 3 6 0,-4 5 12 16,-7 4-27-16,-8 3 28 0,-3 3-27 0,-8 3 10 0,-6 0 11 16,-3 3-7-16,-3 1 12 0,-3-1-7 0,1 2 15 15,-2-2-9-15,1 2 17 0,-2-5-4 0,4 0 9 16,2-4-10-16,8-4-15 0,6-5 22 0,7-4-31 15,8-4 26-15,5-4-16 16,8-17-10-16,2 24 1 0,-2-24-1 0,20 20 0 16,-1-9-1-16,7-5 1 0,7-2 1 0,7-6 1 15,6-8-1-15,6-6-2 0,5-4-1 0,1-7-14 16,4 3-30-16,-4-6 3 0,4 5-33 0,-9-4 11 16,2 13-27-16,-17-11-35 0,12 20-99 0,-23-4-237 15,-3-10-18-15,6 18 316 0</inkml:trace>
          <inkml:trace contextRef="#ctx0" brushRef="#br2" timeOffset="158233.7618">4887 5944 1638 0,'-20'-6'11'0,"20"6"-14"0,0 0-8 0,0 0 0 0,0 0 8 15,0 0 5-15,0 0 3 0,0 0-1 0,23-10-1 16,-23 10-1-16,22-3 1 0,-22 3-1 0,31-3 0 16,-31 3 0-16,28 1 0 0,-28-1-2 0,21 7 2 15,-21-7 0-15,0 0 0 0,19 12 0 0,-19-12 0 16,0 0 1-16,11 25 10 0,-11-25 4 0,-2 23 4 15,2-23-4-15,-16 31 2 0,1-10-5 16,0 3 8-16,-7-1-2 0,1 4-1 0,-1-4-1 16,3-3 3-16,3-2-8 0,16-18 2 0,-19 25-12 15,19-25-3-15,0 0-5 0,0 0 0 16,2 19-1-16,-2-19-1 0,21 10 0 0,-21-10-5 16,40 0-7-16,-12-8-10 0,7 4-18 0,0-12-26 15,13 12-62-15,-18-21-115 0,21 9-315 16,-8 9 10-16,-14-9 378 0</inkml:trace>
          <inkml:trace contextRef="#ctx0" brushRef="#br2" timeOffset="158546.3495">5691 6580 1803 0,'-22'-1'27'16,"22"1"-11"-16,-20-1-5 0,20 1-4 16,0 0-2-16,0 0-5 0,0 0-4 0,0 0-1 15,0 0 0-15,17-14 0 0,-17 14 5 0,40-18-1 16,-6 4 0-16,4-6-18 0,7 4-19 0,-5-9-30 15,12 12-35-15,-14-14-33 0,18 24-93 16,-25-19-100-16,7 8-186 0,6 16 105 0,-25-15 410 16</inkml:trace>
          <inkml:trace contextRef="#ctx0" brushRef="#br2" timeOffset="158702.5306">5808 6869 1379 0,'-9'24'152'0,"9"-24"-126"0,0 0-24 16,0 0-15-16,0 0 1 0,27-10 11 16,-6 0 0-16,8-6 3 0,5-4-16 0,14-5-19 15,-2-11-45-15,21 13-86 0,-15-19-149 16,8 4-198-16,11 15 91 0,-18-18 420 0</inkml:trace>
          <inkml:trace contextRef="#ctx0" brushRef="#br2" timeOffset="183197.7615">10477 6382 1748 0,'0'0'27'0,"0"0"-32"16,0 0-3-16,0 0 4 0,0 0 3 0,0 0 4 16,17-11-2-16,-17 11-1 0,25-2-14 0,-8 3-22 15,-17-1-17-15,42 1-38 0,-42-1-65 0,51-2-163 16,-23 4-235-16,-6-4 64 0,14 15 443 0</inkml:trace>
          <inkml:trace contextRef="#ctx0" brushRef="#br2" timeOffset="183635.2521">11523 5980 896 0,'0'-21'121'0,"0"21"-45"15,0 0-2-15,0 0-1 0,0 0-4 0,0 0-12 16,-9 23-22-16,-2-7-8 0,-8 6-11 16,-4 5 2-16,-8 3-10 0,-2 6 7 0,-4 2-1 15,0 4 16-15,-4 1-5 0,2 1 8 0,-4 1-18 16,6 1-12-16,-1-4 20 0,5 1-29 0,3-5 26 16,4-4-14-16,4-5-10 0,4-5 6 0,6-4-19 15,12-20-13-15,-14 28-33 0,14-28-32 0,0 0-31 16,0 0-29-16,0 0-40 0,19-15-115 0,-14-10-117 15,16 13 200-15,-17-26 227 0</inkml:trace>
          <inkml:trace contextRef="#ctx0" brushRef="#br2" timeOffset="183822.7271">11088 6099 1264 0,'0'0'154'0,"-9"-17"-48"0,9 17-27 0,0 0-18 15,0 0-19-15,0 0-17 0,0 0-3 16,3 18-2-16,-3-18 6 0,16 32-4 0,-4-13-1 15,3 0-11-15,2 2-2 0,2-3-6 0,3 1 2 16,0 1-6-16,2 0 7 0,2 2-8 0,1-2 5 16,1 3-11-16,-2-1-3 0,2 2-15 0,-2-3-34 15,7 6-9-15,-13-12-58 0,13 18-49 0,-33-33-183 16,32 35-176-16,-8-5 54 0,-24-30 477 16</inkml:trace>
          <inkml:trace contextRef="#ctx0" brushRef="#br2" timeOffset="184119.6146">11768 6395 1298 0,'0'0'80'0,"0"0"-53"16,0 0 31-16,-30-6 10 0,30 6 0 15,-18 9-12-15,18-9-26 0,-25 15 24 0,25-15-36 16,-31 24 30-16,15-7-16 0,0-2-8 0,0 3 2 16,3-1-11-16,1 0-2 0,12-17-6 15,-15 30-2-15,15-30-5 0,-4 27 1 0,4-27-4 16,6 23 3-16,-6-23-3 0,17 18 3 0,-17-18-3 16,27 11-3-16,-9-9-13 0,-2-4-15 0,9 3-26 15,-8-12-64-15,18 15-41 0,-20-25-116 0,12 11-291 16,4 7 74-16,-15-15 339 0</inkml:trace>
          <inkml:trace contextRef="#ctx0" brushRef="#br2" timeOffset="184513.3983">11914 5693 1208 0,'0'0'76'15,"0"0"-63"-15,0 0 4 0,0 0 17 16,0 0 19-16,20 13 12 0,-2-2-1 0,-18-11-10 15,34 18-12-15,-13-7-11 0,7 6-3 0,-3-2 10 16,5 6-29-16,-2-2 28 0,-1 5-35 0,-1 1 8 16,-2 1 4-16,-1 3-8 0,-2 4 4 0,-5 2-10 15,-2 1 7-15,-3 5-9 0,-5 3 8 0,-3 2-8 16,-7 1 7-16,-3 3-9 0,-7 0 9 16,-1 4 4-16,-6-1-20 0,-3-2 22 15,-2-2-22-15,-1-4 1 0,-1-5-4 0,2-3-22 16,-1-8-11-16,10 4-31 0,-6-15-24 0,18 12-82 15,-15-24-151-15,20-6-188 0,-7 22 31 0,7-22 490 16</inkml:trace>
          <inkml:trace contextRef="#ctx0" brushRef="#br2" timeOffset="185946.1677">12325 5477 951 0,'0'0'123'0,"0"0"-67"0,0 0-13 0,0 0-4 16,0 0 17-16,0-17 8 0,0 17 1 15,0 0-10-15,10-21-14 0,-10 21-10 0,19-15-4 16,-19 15-7-16,31-17 5 0,-11 9-4 15,0-2-1-15,3 3-5 0,-4-2-6 0,2 3-4 16,-1 0-3-16,-1 3-1 0,-1-1 0 0,-18 4-1 16,28-3 0-16,-28 3-1 0,18 3-1 0,-18-3-2 15,0 0 0-15,0 0 4 0,10 25-5 0,-10-25 5 16,-8 28-3-16,-1-10 3 0,-4 2-2 16,-2 1 6-16,-3 0-3 0,-3-1 4 0,2 0-3 15,1-2 13-15,-3-2 0 0,5 1 8 0,-1-5-1 16,17-12-4-16,-25 25-4 0,25-25 2 0,-16 17-4 15,16-17-2-15,0 0-5 0,0 0-3 0,-3 17-3 16,3-17 3-16,0 0-1 0,20 12 1 0,-20-12-2 16,25 6-2-16,-6-3-2 15,-1-5-9-15,5 2-18 0,-1-6-27 0,8 10-52 16,-30-4-114-16,50-19-323 0,-21 17-6 0,-6-6 279 16</inkml:trace>
          <inkml:trace contextRef="#ctx0" brushRef="#br2" timeOffset="187164.9043">14061 6181 1542 0,'0'0'100'0,"0"0"-44"0,-17-4-14 0,17 4-13 15,0 0-7-15,0 0-10 0,0 0-8 0,0 0-2 16,0 0-2-16,0 0-2 0,0 0 1 0,28 11 0 15,-8-9-1-15,7-2-14 0,2-6-20 0,11 6-33 16,-7-15-55-16,23 19-104 0,-19-10-276 0,11-5-16 16,8 9 215-16</inkml:trace>
          <inkml:trace contextRef="#ctx0" brushRef="#br2" timeOffset="186977.4892">14226 5938 1293 0,'0'0'76'0,"0"0"-57"16,0 0-20-16,0 0-3 0,0 0-1 0,0 0 3 16,0 0 5-16,2 30-1 0,-5-8 4 15,-2 1-7-15,0 2 5 0,0 3-7 0,-1 1 6 16,1-1-10-16,-1 0-16 0,4 2-19 0,-6-6-10 16,8 10-55-16,-9-12-9 0,7 11-34 15,-8-10-123-15,10-23-89 0,-13 48 105 0,13-48 257 16</inkml:trace>
        </inkml:traceGroup>
        <inkml:traceGroup>
          <inkml:annotationXML>
            <emma:emma xmlns:emma="http://www.w3.org/2003/04/emma" version="1.0">
              <emma:interpretation id="{6ECEFE82-4964-45D5-BE0E-F3183427C015}" emma:medium="tactile" emma:mode="ink">
                <msink:context xmlns:msink="http://schemas.microsoft.com/ink/2010/main" type="inkWord" rotatedBoundingBox="15080,5740 18278,5204 18481,6417 15284,6953"/>
              </emma:interpretation>
              <emma:one-of disjunction-type="recognition" id="oneOf9">
                <emma:interpretation id="interp45" emma:lang="en-NZ" emma:confidence="0">
                  <emma:literal>In</emma:literal>
                </emma:interpretation>
                <emma:interpretation id="interp46" emma:lang="en-NZ" emma:confidence="0">
                  <emma:literal>IR</emma:literal>
                </emma:interpretation>
                <emma:interpretation id="interp47" emma:lang="en-NZ" emma:confidence="0">
                  <emma:literal>Irk</emma:literal>
                </emma:interpretation>
                <emma:interpretation id="interp48" emma:lang="en-NZ" emma:confidence="0">
                  <emma:literal>Ian</emma:literal>
                </emma:interpretation>
                <emma:interpretation id="interp49" emma:lang="en-NZ" emma:confidence="0">
                  <emma:literal>Inez</emma:literal>
                </emma:interpretation>
              </emma:one-of>
            </emma:emma>
          </inkml:annotationXML>
          <inkml:trace contextRef="#ctx0" brushRef="#br2" timeOffset="187961.8072">15227 6613 1760 0,'0'0'61'16,"0"0"-63"-16,0 0-6 0,23-3 4 16,-23 3 3-16,40-7 4 0,-12 1-1 15,6-5 1-15,5-3-1 0,8-4 3 0,7-5-5 16,6 0-5-16,0-6-35 0,8 7-37 0,-10-14-72 16,17 23-199-16,-14-11-201 0,-9-1 36 0,5 10 374 15</inkml:trace>
          <inkml:trace contextRef="#ctx0" brushRef="#br2" timeOffset="187758.6754">15365 5857 1718 0,'0'0'46'0,"-17"-1"-30"15,17 1-13-15,0 0-6 0,0 0-1 16,0 0 3-16,0 0 3 0,24-5 3 0,-7 1-2 16,4-1 0-16,7-2-1 0,5-1 0 0,3-2 0 15,2 0-18-15,4 2 30 0,2 2-46 0,-2-1 15 16,3 8-30-16,-11-8-67 0,14 21-55 15,-25-15-196-15,8 13-164 0,-1 9 57 0,-30-21 426 16</inkml:trace>
          <inkml:trace contextRef="#ctx0" brushRef="#br2" timeOffset="187539.9135">15615 5804 1127 0,'0'-24'294'0,"0"24"-247"0,0 0-34 16,0 0 21-16,0 0 5 0,0 0-1 15,0 0-11-15,0 0-10 0,0 0-5 0,0 0-1 16,0 0 20-16,0 0-32 0,14 32 34 0,-12-8-34 16,-5 4 6-16,1 5 6 0,-2 2-12 0,-1 4 7 15,-1-1-7-15,-1 5 6 0,0 0-10 16,-3 2 10-16,1 0-11 0,0-2 8 0,0 2-12 15,1-5-4-15,3 1-7 0,0-8-47 0,8 3 0 16,-6-15-72-16,16 10-58 0,-13-31-118 0,4 23-173 16,12-5 73-16,-16-18 415 0</inkml:trace>
          <inkml:trace contextRef="#ctx0" brushRef="#br2" timeOffset="188399.327">16223 5561 1539 0,'-20'8'317'0,"20"-8"-326"0,0 0-4 0,0 0 1 15,0 0 2-15,0 0 12 0,0 0 1 0,19-16-1 16,-19 16 2-16,0 0-2 0,26-8 0 0,-26 8-2 16,30-4-1-16,-30 4 2 0,30-2-1 15,-30 2 1-15,29 2 0 0,-29-2 0 0,29 8-1 16,-29-8-1-16,27 10 1 0,-27-10 0 15,26 16 2-15,-26-16-3 0,19 18 4 0,-19-18-3 16,9 23 1-16,-9-23-1 0,-5 32 2 0,-4-14-3 16,-4 2 4-16,-5 2-5 0,-5 2 7 0,-3 1-6 15,-1-1-7-15,-2-1 29 0,1 0-21 16,0 0 31-16,5-3-13 0,4-2-7 0,19-18-1 16,-24 28-9-16,24-28 0 0,-6 20-3 0,6-20 0 15,0 0-2-15,20 19 1 0,-20-19-1 0,35 4-3 16,-8-6-7-16,6-4-10 0,6 0-17 0,-2-9-37 15,17 12-76-15,-23-17-244 0,19 10-182 0,-8 4 50 16,-13-9 447-16</inkml:trace>
          <inkml:trace contextRef="#ctx0" brushRef="#br2" timeOffset="189182.5902">17135 5850 1568 0,'0'0'22'0,"-13"-21"-7"16,13 21 8-16,0 0 8 0,0 0 2 0,0 0-11 15,0 0-9-15,-15 18-11 0,15-18 1 0,-13 35-3 16,4-9 6-16,-1 3-1 0,2 3 8 0,-3 5-7 16,1 0 8-16,-1 4-10 0,1 2 7 0,1 1-4 15,0 2 11-15,-2 0-9 0,2 1 9 16,-1-1-11-16,1-1-7 0,1-4 19 15,1-1-24-15,-1-3 22 0,2-5-11 0,2-3-8 16,3-3 5-16,0-6-4 0,3-3 2 0,-2-17-2 16,7 21 0-16,-7-21-2 0,0 0 1 0,0 0 0 15,23 8 0-15,-23-8 2 0,15-18-2 0,-5 1 4 16,0-7-3-16,2-5 2 0,0-6-7 0,0-3 6 16,-2-3 5-16,-3 0-20 0,-2-1 25 15,-1-3-22-15,-3 1 12 0,-1-3 8 0,0 0-8 16,-2-1 6-16,1-1-11 0,-1 0 11 0,4-1-11 15,1 2 10-15,3 4-8 0,3 4 8 0,4 8-8 16,-1 5-9-16,4 7 28 0,-16 20-27 0,31-28 28 16,-31 28-12-16,31-18-4 0,-14 13 2 0,0 1-2 15,1 4 0-15,-1 1 0 0,3 3-1 16,-2 1 0-16,0 2 0 0,-18-7 0 0,31 19-1 16,-31-19-16-16,23 26 30 0,-15-8-29 0,-3 2 28 15,-1 2-12-15,-4 5-12 0,-4-2 4 0,-3 4-10 16,-4 1 10-16,-1 1-3 0,-4-1 10 15,-2 0-7-15,-3-1 8 0,1 0-4 0,-2-2 6 16,-1-3-3-16,1-2 4 0,-3-3 0 0,3-1 7 16,1-3-1-16,0-1 4 0,3-4-1 15,18-10 2-15,-24 15-5 0,24-15 0 0,0 0-5 16,0 0-6-16,0 0 2 0,0 0-1 0,0 0 3 16,0 0 3-16,22 13 5 0,-3-11 4 0,3 1 0 15,3-2 1-15,3 1-3 0,0 1-4 0,2 0 2 16,-2 2-4-16,0 1-1 0,-2 1-3 0,-1 3-2 15,-1 2 1-15,-3 0-2 0,0 2 3 16,-4-1-4-16,1 1-12 0,-1 1 16 0,-17-15-34 16,31 28 13-16,-31-28-32 0,28 28-27 0,-28-28-48 15,33 21-117-15,-33-21-322 0,26 6-2 16,-5-1 258-16</inkml:trace>
          <inkml:trace contextRef="#ctx0" brushRef="#br2" timeOffset="189819.4813">17784 5406 1697 0,'-19'-9'110'0,"19"9"-97"16,0 0-11-16,0 0-1 0,0 0 11 0,0 0 7 16,23-18 3-16,-23 18-6 0,24-13-5 0,-24 13-6 15,33-12-1-15,-13 6-2 0,0 0 1 0,1 2-1 16,-2 1-1-16,-2 1-1 0,-17 2 1 0,27 2-1 15,-27-2-1-15,22 4 2 0,-22-4-3 0,0 0 4 16,16 14-3-16,-16-14 1 0,0 0 1 0,2 25 0 16,-2-25-1-16,-7 27 1 15,7-27-1-15,-17 34 4 0,4-16-4 0,-2 1 9 16,-2 2-3-16,-1-2 5 0,-2-1-1 0,3 1 3 16,0-3-3-16,3 1 4 0,14-17-4 0,-25 27 0 15,25-27-4-15,-15 19-1 0,15-19-3 0,0 0-1 16,-5 18 1-16,5-18-2 0,0 0 2 0,0 0 2 15,24 20-1-15,-24-20-1 0,32 7-2 0,-10-6 0 16,3-1 0-16,5-2 0 0,6-1 0 16,-2 0 0-16,3-4 0 0,0 1-9 0,-1 2-22 15,-2-5-14-15,3 7-23 0,-10-10-47 0,15 21-148 16,-11-15-349-16,-1 5 39 0,-2 6 243 0</inkml:trace>
        </inkml:traceGroup>
      </inkml:traceGroup>
    </inkml:traceGroup>
    <inkml:traceGroup>
      <inkml:annotationXML>
        <emma:emma xmlns:emma="http://www.w3.org/2003/04/emma" version="1.0">
          <emma:interpretation id="{5DB6C1F1-C76B-4FFE-82DD-D937F22D4809}" emma:medium="tactile" emma:mode="ink">
            <msink:context xmlns:msink="http://schemas.microsoft.com/ink/2010/main" type="paragraph" rotatedBoundingBox="948,7738 17395,6896 17488,8708 1041,9550" alignmentLevel="1"/>
          </emma:interpretation>
        </emma:emma>
      </inkml:annotationXML>
      <inkml:traceGroup>
        <inkml:annotationXML>
          <emma:emma xmlns:emma="http://www.w3.org/2003/04/emma" version="1.0">
            <emma:interpretation id="{24BB6E55-150A-4D02-AD2A-A267F6F0B6B5}" emma:medium="tactile" emma:mode="ink">
              <msink:context xmlns:msink="http://schemas.microsoft.com/ink/2010/main" type="inkBullet" rotatedBoundingBox="953,7846 2763,7754 2850,9457 1040,9550"/>
            </emma:interpretation>
            <emma:one-of disjunction-type="recognition" id="oneOf10">
              <emma:interpretation id="interp50" emma:lang="en-NZ" emma:confidence="0">
                <emma:literal>If</emma:literal>
              </emma:interpretation>
              <emma:interpretation id="interp51" emma:lang="en-NZ" emma:confidence="0">
                <emma:literal>it</emma:literal>
              </emma:interpretation>
              <emma:interpretation id="interp52" emma:lang="en-NZ" emma:confidence="0">
                <emma:literal>Id</emma:literal>
              </emma:interpretation>
              <emma:interpretation id="interp53" emma:lang="en-NZ" emma:confidence="0">
                <emma:literal>fl</emma:literal>
              </emma:interpretation>
              <emma:interpretation id="interp54" emma:lang="en-NZ" emma:confidence="0">
                <emma:literal>If-I</emma:literal>
              </emma:interpretation>
            </emma:one-of>
          </emma:emma>
        </inkml:annotationXML>
        <inkml:trace contextRef="#ctx0" brushRef="#br3" timeOffset="249607.0151">1041 9550 503 0,'9'-17'106'0,"5"1"11"0,4-13-18 16,12-2 3-16,1-15-7 0,15-2-11 15,3-16-4-15,15-1-27 0,2-15-4 16,9-3-18-16,2-7-26 0,4-1 11 0,2-1-15 0,5 1-1 0,-4 1 24 15,1 4-17-15,-5 1 24 0,-1 5-2 0,-5 2-17 16,0 4 15-16,-4 4-26 0,-3 6 0 0,-5 5 9 16,-5 3-14-16,-4 6 10 0,-5 7-11 0,-7 8 10 15,-7 6-10-15,-7 7 3 0,-6 5-10 0,-4 9-6 16,-17 8-16-16,0 0-10 0,0 0-16 0,18-7-25 16,-18 7-28-16,0 0-57 0,0 0-55 15,0 0-210-15,-9 27 154 0,9-27 281 16</inkml:trace>
        <inkml:trace contextRef="#ctx0" brushRef="#br4" timeOffset="213175.0733">1729 8293 666 0,'0'0'128'0,"0"0"-44"16,-6-18-8-16,6 18-3 0,0 0-11 16,0 0 19-16,-1-22-25 0,1 22 8 0,0 0-15 15,0 0-11-15,0 0-14 0,0 0-8 0,0 0-10 16,0 0-8-16,0 0-4 0,0 0 1 0,0 19 18 16,0-2-28-16,0 10 35 0,1 9-27 0,-3 5 11 15,-1 6 9-15,-4 4-12 0,0 3 12 0,-4 3-12 31,1 0 16-31,-2-1-15 0,1-3 10 16,0-5-16-16,2-2 7 0,1-5 6 0,3-6-31 0,4-2 3 16,-3-10-43-16,11 0-14 0,-7-23-29 0,14 22-34 15,-14-22-43-15,0 0-173 0,36-6-55 16,-31-20 289-16</inkml:trace>
        <inkml:trace contextRef="#ctx0" brushRef="#br4" timeOffset="213415.6952">1462 8281 1488 0,'0'0'65'0,"-21"9"-34"0,21-9-10 0,0 0-24 16,0 0 3-16,0 0 7 0,0 0 6 15,23 5 4-15,-23-5-18 0,33-6 13 0,-10 2-21 16,4 0 14-16,5-5-3 0,5-2-3 0,2-1-2 15,2-2-15-15,3 4-23 0,-4-6-24 0,6 13-35 16,-14-10-40-16,12 21-50 0,-20-11-147 0,-1 6-121 16,10 19 164-16,-33-22 294 0</inkml:trace>
        <inkml:trace contextRef="#ctx0" brushRef="#br4" timeOffset="213650.1242">1472 8947 1482 0,'-20'19'26'16,"0"-8"2"-16,20-11-20 0,0 0-15 0,-12 17 1 15,12-17 0-15,0 0 6 0,23 3 5 0,-23-3 1 16,38-5 0-16,-12-4-6 0,6-2 1 15,5-4 11-15,9-4-48 0,-1-5 7 0,10 9-90 16,-10-18-47-16,14 20-77 0,-12-3-266 16,-6-14 69-16,12 19 428 0</inkml:trace>
        <inkml:trace contextRef="#ctx0" brushRef="#br4" timeOffset="214072.0163">2265 8099 1424 0,'0'0'16'15,"0"0"-13"-15,19-19-3 0,-19 19 7 0,20-13 6 16,-20 13 6-16,25-14 3 0,-25 14-5 0,20-8-4 16,-20 8-7-16,0 0-3 0,23-6-3 0,-23 6-1 15,0 0 1-15,0 0-3 0,19 2 1 0,-19-2 2 16,0 0-1-16,0 0 3 0,0 0 1 16,7 19 2-16,-7-19 0 0,-5 25-2 15,-1-7 4-15,-4 2-6 0,-2 6 8 0,-4-1 1 16,2 4 13-16,-5-3-1 0,4 0 5 0,-1 0 9 15,4-3-37-15,2-4 25 0,5-1-32 0,5-18 7 16,-2 22 3-16,2-22-6 0,7 19 2 0,-7-19-1 16,19 13 1-16,-19-13-1 0,32 9 0 0,-11-7-4 15,3-4-13-15,6 1-19 0,-2-10-27 0,11 7-44 16,-13-21-89-16,20 10-291 0,-7 6-18 16,-11-12 260-16</inkml:trace>
      </inkml:traceGroup>
      <inkml:traceGroup>
        <inkml:annotationXML>
          <emma:emma xmlns:emma="http://www.w3.org/2003/04/emma" version="1.0">
            <emma:interpretation id="{82B216DF-59BF-4F36-A328-F695890C627B}" emma:medium="tactile" emma:mode="ink">
              <msink:context xmlns:msink="http://schemas.microsoft.com/ink/2010/main" type="line" rotatedBoundingBox="3618,7601 17395,6896 17483,8619 3706,9324"/>
            </emma:interpretation>
          </emma:emma>
        </inkml:annotationXML>
        <inkml:traceGroup>
          <inkml:annotationXML>
            <emma:emma xmlns:emma="http://www.w3.org/2003/04/emma" version="1.0">
              <emma:interpretation id="{31FB599E-4A61-467C-8B43-BC081CA5CAE7}" emma:medium="tactile" emma:mode="ink">
                <msink:context xmlns:msink="http://schemas.microsoft.com/ink/2010/main" type="inkWord" rotatedBoundingBox="3628,7796 5081,7722 5133,8748 3680,8822"/>
              </emma:interpretation>
              <emma:one-of disjunction-type="recognition" id="oneOf11">
                <emma:interpretation id="interp55" emma:lang="en-NZ" emma:confidence="0">
                  <emma:literal>y</emma:literal>
                </emma:interpretation>
                <emma:interpretation id="interp56" emma:lang="en-NZ" emma:confidence="0">
                  <emma:literal>*</emma:literal>
                </emma:interpretation>
                <emma:interpretation id="interp57" emma:lang="en-NZ" emma:confidence="0">
                  <emma:literal>Y</emma:literal>
                </emma:interpretation>
                <emma:interpretation id="interp58" emma:lang="en-NZ" emma:confidence="0">
                  <emma:literal>T</emma:literal>
                </emma:interpretation>
                <emma:interpretation id="interp59" emma:lang="en-NZ" emma:confidence="0">
                  <emma:literal>#</emma:literal>
                </emma:interpretation>
              </emma:one-of>
            </emma:emma>
          </inkml:annotationXML>
          <inkml:trace contextRef="#ctx0" brushRef="#br4" timeOffset="214822.0379">3661 8121 1266 0,'0'0'178'16,"0"0"-124"-16,0 0-24 0,0 0-20 0,0 0-2 15,0 0 8-15,-2-17 8 0,2 17 3 0,0 0 0 16,20-10-6-16,-20 10-4 0,29-11-6 0,-9 3-2 16,6 0-4-16,4-3 0 0,6 0-4 15,1 0 3-15,2-1-5 0,1 1 2 16,-2 1-1-16,-1 2 1 0,-3 0 0 0,-2 6-1 15,-4 1-1-15,-3 2-1 0,-7 4-2 0,-18-5 2 16,27 16 2-16,-27-16-1 0,14 30 4 0,-12-11-5 16,-7 7 5-16,-4 3-7 0,-4 2 8 0,-7 5-8 15,-2 3 9-15,-7 5 7 0,-1 2-25 0,-5-1 26 16,-2 5-26-16,1-6 12 0,-2 0 19 16,-1-1-7-16,2 1 12 0,1-4-7 0,4 0 4 15,4-6-8-15,7-5 7 0,1-5-12 0,8-6 1 16,12-18-9-16,-13 26-1 0,13-26-3 0,0 0 1 15,14 22-2-15,-14-22 3 0,34 9 0 0,-10-6 2 16,8-6 1-16,6-4-2 0,3-4 3 16,4-3-8-16,3-3-7 0,-3-3-14 15,4 5-12-15,-6-7-14 0,6 9-24 0,-13-10-7 16,8 12-20-16,-16-16-61 0,11 21-104 0,-5-5-233 16,-18-9 38-16,9 22 465 0</inkml:trace>
          <inkml:trace contextRef="#ctx0" brushRef="#br4" timeOffset="215040.7895">3741 8518 1654 0,'0'0'19'0,"0"0"-11"15,0 0-15-15,0 0 0 0,24-4 11 0,-1-1 3 16,4-1 3-16,3-2-1 0,4-2-2 0,4-2-5 15,3-1-3-15,1-3-22 0,5 7-38 16,-7-12-81-16,17 21-165 0,-8-10-247 0,-9-5 12 16,9 14 467-16</inkml:trace>
          <inkml:trace contextRef="#ctx0" brushRef="#br4" timeOffset="215462.6382">4634 7810 1655 0,'0'0'-7'0,"0"0"-14"0,0 0-5 16,0 0 5-16,0 0 20 0,16-20 18 0,-16 20 2 16,26-15 4-16,-26 15-4 0,29-12-6 15,-10 6-3-15,1-1-1 0,-1 2-2 0,0 0-2 16,-1 3 0-16,-1 0-3 0,-17 2-1 16,29 2 2-16,-29-2-2 0,19 4-1 0,-19-4 2 15,0 0 1-15,0 0 2 0,10 22-1 0,-10-22 3 16,-6 24-3-16,-2-4 2 0,-7 0 0 0,-2 3 6 15,-4 1-2-15,1 2 11 0,-6-1-6 0,4 2 7 16,2-3-7-16,1-3-1 0,7-5-9 0,12-16-4 16,-10 22-5-16,10-22-1 0,4 17 0 15,-4-17 1-15,19 15-4 0,-1-12 4 16,5 1-10-16,3-5-10 0,10 0-11 0,1-9-21 16,13 7-52-16,-12-18-106 0,25 3-341 0,-9 8-10 15,-6-8 302-15</inkml:trace>
        </inkml:traceGroup>
        <inkml:traceGroup>
          <inkml:annotationXML>
            <emma:emma xmlns:emma="http://www.w3.org/2003/04/emma" version="1.0">
              <emma:interpretation id="{261A2449-538D-4154-A14C-15BDB4119723}" emma:medium="tactile" emma:mode="ink">
                <msink:context xmlns:msink="http://schemas.microsoft.com/ink/2010/main" type="inkWord" rotatedBoundingBox="5950,8176 6379,8155 6397,8515 5968,8537"/>
              </emma:interpretation>
              <emma:one-of disjunction-type="recognition" id="oneOf12">
                <emma:interpretation id="interp60" emma:lang="en-NZ" emma:confidence="0">
                  <emma:literal>5</emma:literal>
                </emma:interpretation>
                <emma:interpretation id="interp61" emma:lang="en-NZ" emma:confidence="0">
                  <emma:literal>*</emma:literal>
                </emma:interpretation>
                <emma:interpretation id="interp62" emma:lang="en-NZ" emma:confidence="0">
                  <emma:literal>4</emma:literal>
                </emma:interpretation>
                <emma:interpretation id="interp63" emma:lang="en-NZ" emma:confidence="0">
                  <emma:literal>X</emma:literal>
                </emma:interpretation>
                <emma:interpretation id="interp64" emma:lang="en-NZ" emma:confidence="0">
                  <emma:literal>#</emma:literal>
                </emma:interpretation>
              </emma:one-of>
            </emma:emma>
          </inkml:annotationXML>
          <inkml:trace contextRef="#ctx0" brushRef="#br4" timeOffset="215853.2987">5995 8244 1663 0,'-28'-2'68'0,"28"2"-50"16,0 0-14-16,0 0-11 0,0 0 4 15,17-16 2-15,-17 16 4 0,32-14-1 0,-14 5 1 16,4 2-1-16,4 1-2 0,2-1-10 0,3 3-13 16,-2-4-19-16,5 8-25 0,-9-8-28 15,10 14-48-15,-17-15-78 0,15 12-162 0,-6 6-116 16,-27-9 231-16</inkml:trace>
          <inkml:trace contextRef="#ctx0" brushRef="#br4" timeOffset="216025.1642">6057 8472 1274 0,'-17'23'143'16,"-17"-14"-66"-16,16 6-18 0,-2-9-17 0,20-6-10 15,0 0-19-15,0 0-16 0,0 0-6 0,0 0-3 16,0 0 1-16,0 0 4 0,39 11-2 0,-7-20-6 15,11 1-19-15,3-14-47 0,22 12-114 0,-13-14-211 16,12-2-123-16,8 11 201 0</inkml:trace>
        </inkml:traceGroup>
        <inkml:traceGroup>
          <inkml:annotationXML>
            <emma:emma xmlns:emma="http://www.w3.org/2003/04/emma" version="1.0">
              <emma:interpretation id="{2141CB09-56DF-4371-BB76-E6243BA42C93}" emma:medium="tactile" emma:mode="ink">
                <msink:context xmlns:msink="http://schemas.microsoft.com/ink/2010/main" type="inkWord" rotatedBoundingBox="6839,7513 15145,6947 15260,8625 6953,9192"/>
              </emma:interpretation>
              <emma:one-of disjunction-type="recognition" id="oneOf13">
                <emma:interpretation id="interp65" emma:lang="en-NZ" emma:confidence="0">
                  <emma:literal>If-Lenoir</emma:literal>
                </emma:interpretation>
                <emma:interpretation id="interp66" emma:lang="en-NZ" emma:confidence="0">
                  <emma:literal>If-Levant</emma:literal>
                </emma:interpretation>
                <emma:interpretation id="interp67" emma:lang="en-NZ" emma:confidence="0">
                  <emma:literal>If-Lernout</emma:literal>
                </emma:interpretation>
                <emma:interpretation id="interp68" emma:lang="en-NZ" emma:confidence="0">
                  <emma:literal>If-Leesport</emma:literal>
                </emma:interpretation>
                <emma:interpretation id="interp69" emma:lang="en-NZ" emma:confidence="0">
                  <emma:literal>If-Lakeport</emma:literal>
                </emma:interpretation>
              </emma:one-of>
            </emma:emma>
          </inkml:annotationXML>
          <inkml:trace contextRef="#ctx0" brushRef="#br3" timeOffset="250497.65">6943 9032 964 0,'20'-13'101'15,"-10"-7"-22"-15,16-1 9 0,0-14-30 0,19 0 27 16,0-16-29-16,20 2-2 0,5-13 0 0,15-3-27 15,4-6 2-15,12-4-27 0,-1-4 12 16,3-1-3-16,1-1-17 0,-2 2 17 0,-4 3-16 16,1 5 2-16,-7 3 14 0,-4 4-17 0,-6 1 15 15,-5 4-15-15,-6 2 14 0,-6 1 2 0,-4 4-23 16,-5 5 24-16,-7 5-26 0,-6 4 9 16,-6 7 0-16,-8 3-12 0,-5 9-2 0,-8 2-10 15,-16 17-5-15,0 0-13 0,21-12-40 0,-21 12-77 16,0 0-232-16,0 0-102 0,0 0 184 15</inkml:trace>
          <inkml:trace contextRef="#ctx0" brushRef="#br4" timeOffset="216650.1937">7628 7900 922 0,'16'-32'229'0,"-16"32"-148"0,0-19-17 0,0 19-12 15,3-22-3-15,-3 22-5 0,3-22-5 0,-3 22-8 16,0 0 2-16,3-17-1 0,-3 17 1 0,0 0-1 16,0 0-7-16,0 0-8 0,0 0-10 0,0 0-5 15,-9 21-5-15,8-4 4 0,-1 7-2 16,2 9 10-16,-2 4-6 0,2 5 11 0,0 2-10 16,2 2 8-16,-1-2-12 0,0-1 9 0,0 2-13 15,1-2 9-15,-1 5 6 0,-2-3-26 0,1-1 13 16,-4-3-34-16,5-3-11 0,-7-11-17 15,12 10-49-15,-6-37-52 0,1 49-47 0,-1-49-68 16,-8 17-178-16,21 1 99 0,-13-18 359 0</inkml:trace>
          <inkml:trace contextRef="#ctx0" brushRef="#br4" timeOffset="216878.9453">7474 7878 1692 0,'0'0'52'0,"-18"0"-19"0,18 0-21 15,0 0-11-15,0 0-3 0,0 0 0 0,0 0 2 16,0 0 3-16,27 1 3 0,-27-1-3 0,36 4-1 16,-12-4-2-16,4 0-1 0,3-2-8 0,0 0-10 15,5 2-14-15,-6-5-22 0,7 8-20 0,-10-9-31 16,14 16-49-16,-18-14-54 0,17 18-98 15,-2 3-159-15,-18-13 102 0,15 24 364 16</inkml:trace>
          <inkml:trace contextRef="#ctx0" brushRef="#br4" timeOffset="217087.963">7355 8643 1642 0,'0'0'80'0,"0"0"-74"0,0 0-8 16,0 0-6-16,19 8 8 0,3-11 8 0,5 0 5 16,6-8 3-16,4-1-3 0,5-5-5 0,4-1-18 15,5 1-16-15,-3-8-33 0,8 12-47 0,-18-17-85 16,20 21-132-16,-12-8-207 0,-5-9 34 0,13 16 462 16</inkml:trace>
          <inkml:trace contextRef="#ctx0" brushRef="#br4" timeOffset="217517.5552">8325 7683 1724 0,'0'0'32'0,"0"0"-57"16,0 0 12-16,0 0 5 0,4-22 6 0,-4 22 6 16,21-14-1-16,-21 14-1 0,22-12 1 0,-22 12 0 15,20-10-3-15,-20 10 1 0,18-5-2 0,-18 5 2 16,0 0-1-16,21 1 0 0,-21-1 1 0,0 0-1 15,0 0 1-15,20 16 1 0,-20-16 0 0,0 0-1 16,8 22 3-16,-8-22 17 0,0 18-32 16,0-18 32-16,-10 28-32 0,1-9 10 0,-4 2 5 15,-2 1-4-15,-1 1 4 0,-4 0 1 0,1 2 10 16,-2-2 0-16,3 1 9 0,0-3-9 0,3-1-1 16,3-3-6-16,5 1-2 0,7-18-6 15,-4 27 3-15,4-27-5 0,15 19 0 0,-15-19 0 16,33 14-1-16,-10-11 0 0,2-2-3 0,7-2-10 15,1-5-18-15,8 2-35 0,-7-14-59 16,18 20-116-16,-21-10-284 0,9-7-15 0,5 11 257 16</inkml:trace>
          <inkml:trace contextRef="#ctx0" brushRef="#br4" timeOffset="218486.4128">10017 7404 892 0,'0'0'90'0,"0"0"-1"16,-18-23 0-16,18 23-11 0,0 0 0 0,-19-20-14 15,19 20-19-15,-24-16-17 0,7 7-7 0,0 3-5 16,-5 0 4-16,-1 2 1 0,-5-1 4 0,0 5 3 15,-6-2 2-15,0 4-1 16,-4 1-4-16,2 3-4 0,-4 1-5 0,0 2 0 16,-4-1-4-16,2 2 2 0,-1-1-2 0,0 2 3 15,2-1-3-15,1 0 2 0,2-2-2 0,3 1 1 16,2-2-1-16,5-2 1 0,2-2-1 0,6 1 0 16,1-3-1-16,19-1 0 0,-25 1-3 0,25-1-2 15,0 0-2-15,0 0-2 0,0 0 0 16,0 0-1-16,0 0-3 0,0 0 1 0,0 0-4 15,0 0 3-15,0 0 0 0,-7 25 4 0,13-6-5 16,2 5 5-16,1 4-4 0,-1 3 3 0,0 3-4 16,0 3-6-16,-2 2 21 0,-2 6-21 0,-3 4 21 15,-3 3-7-15,-2 6-9 0,0 2 9 16,-3 2-9-16,-3 3 6 0,-2 2-9 0,-5 0-5 16,-2 5 17-16,-5 3-11 0,-1 0 13 15,-2 2 1-15,-3-1-15 0,1-2 13 0,-3-4-11 16,4-7 14-16,4-9-9 0,5-5-7 0,4-9 21 15,5-6-23-15,4-7 19 0,3-4-9 0,7-6-5 16,-4-17 2-16,18 23-2 0,-18-23 2 0,31 11 0 16,-11-10 2-16,3-2-2 0,4-2 0 0,4-5 2 15,1-3-2-15,5-1 3 0,2-2-5 0,3-1-2 16,1 0-10-16,3 0 0 0,3 1-10 16,1 3-2-16,1 1 14 0,5 8-42 0,-3-4 19 15,8 8-32-15,-6-9-36 0,13 16-64 16,-17-18-145-16,12 5-200 0,8 9 16 0,-15-20 469 15</inkml:trace>
          <inkml:trace contextRef="#ctx0" brushRef="#br4" timeOffset="219001.988">10789 7598 792 0,'0'0'166'0,"0"0"-49"15,0 0 2-15,0 0-20 0,0 0-19 0,0 0-35 16,-17-10-27-16,17 10-16 0,-28 18 0 0,8-1 19 16,-4 9-28-16,-4 7 34 0,-2 8-25 0,-5 6 4 15,-3 9 11-15,-3 7-16 0,-1 6 10 0,-4 2-14 16,1 2 15-16,-3-2 3 0,1 1-15 0,0-3 24 16,1-3-17-16,3-9 1 0,5-9 8 15,7-8-18-15,6-10-1 0,8-3-23 16,17-27-30-16,-15 31-66 0,15-31-60 0,0 0-91 15,0 0-212-15,17-26 58 0,6 15 407 0</inkml:trace>
          <inkml:trace contextRef="#ctx0" brushRef="#br4" timeOffset="219205.0867">10254 7973 1315 0,'-16'-26'86'0,"16"26"-6"0,-20-33 6 0,20 33-3 15,0 0-4-15,0 0-12 0,0 0-22 0,0 0-15 16,-17-8-17-16,17 8-8 0,0 0-2 15,14 21 2-15,0-4 3 0,5 6 5 0,5 0-7 16,6 0 1-16,5-1-7 0,5-3 2 0,4 2-5 16,1 1 5-16,2 1-11 0,1 1 1 15,-1 3-17-15,-2-2-9 0,1 6-32 0,-9-6-34 16,8 17-35-16,-20-18-83 0,18 21-161 0,-13-4-137 16,-13-13 75-16,12 15 441 0</inkml:trace>
          <inkml:trace contextRef="#ctx0" brushRef="#br4" timeOffset="219595.7503">11077 8186 1284 0,'0'0'71'0,"0"0"-46"0,17 0 10 0,-17 0 9 16,0 0 15-16,0 0 6 0,0 0-8 0,0 0-5 15,0 0-11-15,0 0-13 0,0 0-5 0,0 0-1 16,0 0-2-16,0 0 0 0,0 0-2 0,0 0-3 16,-8 23 3-16,8-23-1 0,-9 22-1 0,9-22-4 15,-13 30-13-15,5-13 26 16,-1 5-24-16,-2 0 24 0,0 2-13 0,0 0-7 15,-1-2 5-15,1 0-4 0,3-2 7 0,-1-2-9 16,9-18 1-16,-11 28-5 0,11-28 0 0,0 18-1 16,0-18 1-16,0 0-2 0,18 18 1 0,-18-18-1 15,28 6 2-15,-9-6-2 0,2-3-4 0,5-1-8 16,1-5-16-16,2 1-18 0,-2-6-25 0,6 9-42 16,-15-17-83-16,21 23-221 0,-16-7-151 15,-5-2 33-15,9 17 509 0</inkml:trace>
          <inkml:trace contextRef="#ctx0" brushRef="#br4" timeOffset="221861.0943">10308 7661 761 0,'0'0'84'16,"0"0"-22"-16,2-25-19 0,-2 25 14 0,0 0-12 15,-2-17 17-15,2 17-1 0,0 0 3 0,-33-22 2 16,33 22-8-16,-33-5-12 0,13 9-8 0,-4 0-8 15,2 7 6-15,-4 1 2 0,2 8 6 0,-4 2 15 16,7 13-34-16,-6 5 22 0,5 12-29 16,-4 6 0-16,3 10 12 0,0 2-17 15,5 6 11-15,0 4-22 0,6 0-2 0,2 2 8 16,4 0-15-16,3-3 15 0,4-2-2 0,8-5-14 16,6-10 11-16,8-4-15 0,10-13 2 0,12-6-25 15,8-14-10-15,21-2-43 0,-2-23-46 0,31 9-109 16,-3-20-323-16,8-16 58 0,19 6 309 15</inkml:trace>
          <inkml:trace contextRef="#ctx0" brushRef="#br4" timeOffset="219923.8489">11642 8139 1671 0,'0'0'107'15,"0"0"-62"-15,0 0-21 0,0 0-11 0,0 0-5 16,0 0-3-16,0 0-3 0,0 0-1 0,0 0-1 15,0 0-1-15,0 0 0 0,30-4-1 0,-8 2-11 16,6 1-16-16,-1-5-21 0,9 7-33 16,-7-12-37-16,18 17-68 0,-21-20-89 0,11 8-234 15,8 7 26-15,-12-15 370 0</inkml:trace>
          <inkml:trace contextRef="#ctx0" brushRef="#br4" timeOffset="220376.9956">12896 7676 1296 0,'0'0'129'0,"0"0"-60"0,0 0 10 15,3-18-30-15,-3 18 6 0,0 0-19 0,0 0-22 16,-27 3-11-16,27-3-18 0,-34 17 33 0,10 1-31 16,-3 5 31-16,-4 6-13 0,-7 5-9 15,-5 4 9-15,0 5-9 0,-4 3 9 0,1 3-10 16,-2 1 12-16,0 1-15 0,2-4 12 16,2-3-11-16,5-4 10 0,4-5-8 0,5-4-12 15,6-4 22-15,5-6-47 0,9-5 8 0,10-16-44 16,0 0-29-16,0 0 4 0,0 0-52 0,0 0-27 15,25-29-155-15,-4 15-100 0,-11-25 191 0</inkml:trace>
          <inkml:trace contextRef="#ctx0" brushRef="#br4" timeOffset="220548.869">12414 7884 926 0,'-2'-32'246'16,"2"32"-89"-16,-14-36-25 0,14 36-15 0,-10-19-16 16,10 19-13-16,0 0-16 0,0 0-17 15,0 0-18-15,0 0-12 0,0 0-14 0,0 0-5 16,0 0-5-16,0 28 3 0,6-9-5 0,5 0 6 15,3 4-5-15,4-1 4 0,2 1-5 0,3 0-1 16,2 1-11-16,1-2-8 0,5 3-29 16,-3-5-6-16,9 5-29 0,-10-8-27 0,15 16-88 15,-21-21-130-15,8 13-194 0,4 5 16 0,-14-13 425 16</inkml:trace>
          <inkml:trace contextRef="#ctx0" brushRef="#br4" timeOffset="220876.9943">13230 8123 1091 0,'0'0'146'0,"0"0"-44"0,-23-4-18 0,23 4-14 16,-18 8-14-16,18-8-5 0,-30 18-3 0,30-18 3 16,-36 24-7-16,18-8-3 0,-4-1-10 15,2 1-5-15,0 0-7 0,3 2 0 0,1-1-4 16,5 3-19-16,1-3 28 0,2-1-32 0,8-16 23 16,-5 28-10-16,5-28-8 0,7 23 1 15,-7-23-1-15,17 20 0 0,-17-20-5 0,33 14-1 16,-10-9-18-16,0-6-18 0,6 3-37 0,-8-14-51 15,18 16-84-15,-22-18-212 0,13 1-115 0,6 6 124 16</inkml:trace>
          <inkml:trace contextRef="#ctx0" brushRef="#br4" timeOffset="221237.6399">13332 7434 1483 0,'0'0'204'0,"0"0"-188"0,0 0-16 0,0 0 0 16,0 0 8-16,17-2 13 0,1 5 4 0,2 0 0 15,3 4-3-15,2 0-6 0,5 5 0 16,0 2-4-16,0 2 2 0,0 4-4 16,-2 2 0-16,-3 4-7 0,-2 3 4 0,-4 6-9 15,-1 4-6-15,-6 3 21 0,-1 4-21 0,-7 3 21 16,-4 1-8-16,-8 5-9 0,-2 2 7 0,-4-3-8 16,-4 1 11-16,-3-3-27 0,-2-3 14 0,-1 0-9 15,-4-2-32-15,1-3 23 0,-2-6-44 0,7 2-14 16,-9-21-42-16,22 17-124 0,-13-16-282 15,5-8 8-15,9 5 316 0</inkml:trace>
          <inkml:trace contextRef="#ctx0" brushRef="#br4" timeOffset="223054.7678">13857 7203 1325 0,'0'0'82'16,"0"0"-35"-16,0 0-19 0,0 0-2 0,0 0 8 15,0 0 3-15,2-17 4 0,-2 17-5 0,0 0-7 16,23-19-10-16,-23 19-7 0,29-22-4 0,-10 10-1 15,3 0-5-15,1 0 5 0,1 0-7 16,-3 1 3-16,0 3-2 0,-3 2-1 0,-18 6 1 16,28-6-1-16,-28 6 0 0,0 0 0 15,21 6-1-15,-21-6-1 0,0 0 5 0,2 25-1 16,-2-25 2-16,-8 32-3 0,-2-12 3 0,-2 3-5 16,-4 1 7-16,-2 0-6 0,-3 3 10 0,-1-4-2 15,2 2 8-15,-1-3-4 0,4-3 4 0,1-2-6 16,16-17 3-16,-20 24-5 0,20-24-1 0,0 0-5 15,0 0-1-15,-7 18-4 0,7-18 1 16,0 0 0-16,20 9 1 0,-20-9-1 0,33 1 2 16,-10-5-9-16,2 0-14 0,7 0-24 15,-6-11-41-15,14 20-103 0,-23-17-249 0,12 7-112 16,0 6 49-16,-29-1 503 0</inkml:trace>
          <inkml:trace contextRef="#ctx0" brushRef="#br4" timeOffset="224445.8223">14611 7929 1593 0,'-18'-6'84'0,"18"6"-17"16,0 0-15-16,0 0-13 0,0 0-15 15,0 0-13-15,0 0-5 0,0 0-3 0,0 0 3 16,25-9 3-16,1 2-4 0,8-4-4 16,7-2 1-16,5-5-11 0,5 2-10 0,-1-5-19 15,7 7-25-15,-9-8-41 0,13 18-71 0,-21-19-143 16,9 15-231-16,-3 5 56 0,-13-9 360 0</inkml:trace>
          <inkml:trace contextRef="#ctx0" brushRef="#br4" timeOffset="224258.3742">14835 7666 724 0,'0'0'115'0,"0"0"-35"0,0 0-4 16,0 0-6-16,-18-19-28 0,18 19 14 0,0 0-27 15,0 0 15-15,0 0-7 0,0 0-3 0,0 0-3 16,0 0-2-16,-5-17 3 0,5 17-2 0,0 0-1 15,0 0-2-15,0 0-2 0,0 0-1 0,7-17 1 16,-7 17-3-16,0 0 0 0,0 0-3 16,0 0-5-16,0 0-4 0,0 0 5 0,0 0 1 15,4 21-3-15,-4-21 4 0,9 36 11 0,-5-12-33 16,-2 3 30-16,0 3-31 0,-3 1 4 0,-2 2 6 16,0 0-7-16,-3 0 6 0,-2 1-8 0,0 0-1 15,1-1-16-15,-3-5-9 0,5 2-33 16,-8-13-32-16,13 13-42 0,0-30-31 0,-11 36-74 15,6-18-214-15,5-18 53 0,-1 20 289 16</inkml:trace>
        </inkml:traceGroup>
        <inkml:traceGroup>
          <inkml:annotationXML>
            <emma:emma xmlns:emma="http://www.w3.org/2003/04/emma" version="1.0">
              <emma:interpretation id="{9F9D5D3F-29CB-4AB1-A3F5-83C1B18BB144}" emma:medium="tactile" emma:mode="ink">
                <msink:context xmlns:msink="http://schemas.microsoft.com/ink/2010/main" type="inkWord" rotatedBoundingBox="15779,7097 17418,7035 17474,8510 15835,8572"/>
              </emma:interpretation>
              <emma:one-of disjunction-type="recognition" id="oneOf14">
                <emma:interpretation id="interp70" emma:lang="en-NZ" emma:confidence="0">
                  <emma:literal>Roy</emma:literal>
                </emma:interpretation>
                <emma:interpretation id="interp71" emma:lang="en-NZ" emma:confidence="0">
                  <emma:literal>ns</emma:literal>
                </emma:interpretation>
                <emma:interpretation id="interp72" emma:lang="en-NZ" emma:confidence="0">
                  <emma:literal>Razz</emma:literal>
                </emma:interpretation>
                <emma:interpretation id="interp73" emma:lang="en-NZ" emma:confidence="0">
                  <emma:literal>reify</emma:literal>
                </emma:interpretation>
                <emma:interpretation id="interp74" emma:lang="en-NZ" emma:confidence="0">
                  <emma:literal>Ref</emma:literal>
                </emma:interpretation>
              </emma:one-of>
            </emma:emma>
          </inkml:annotationXML>
          <inkml:trace contextRef="#ctx0" brushRef="#br4" timeOffset="225383.3354">15909 7567 1123 0,'0'0'269'0,"0"0"-216"16,-12-21-20-16,12 21-6 0,0 0-7 0,0 0-2 15,0 0-1-15,0 0-1 0,0 0-2 16,0 0-3-16,0 0-7 0,0 0 0 0,0 0 1 16,0 0 7-16,-10 26 8 0,9-4 6 15,-3 3-8-15,4 6-11 0,-3 5 27 0,0 3-29 16,1 3 29-16,-3 1-13 0,-1 2-16 0,0 1 7 16,1 0-13-16,0 0 10 0,-1-4-14 0,1-2 10 15,1-4-8-15,1-4 9 0,0-4-6 0,1-3 4 16,1-6-4-16,1-19 4 0,0 26-4 15,0-26 3-15,0 0-4 0,0 0-2 0,0 0 0 16,0 0 0-16,0 0 4 0,8-21-5 0,-5-1 0 16,-1-7-10-16,4-2 1 0,-1-3-7 0,2-1 11 15,-1-3-2-15,1 0 12 0,-3-1-4 0,1-2 11 16,-4 1-10-16,2 0 9 0,-1-2-11 16,1-2-12-16,-1-2 27 0,3 0-25 15,0 3 26-15,2-1-7 0,1 6-9 0,2 2 11 16,3 6-10-16,0 5 10 0,2 4-9 0,-1 3 6 15,3 5-4-15,0 3 2 0,0 3 0 0,2 3 1 16,-2 3-1-16,1 3-1 0,0 2-1 0,1 2 0 16,2 1 0-16,-1 4 1 0,-2 1 1 0,0 4-5 15,-2 2 4-15,-2 3-7 0,-3 1 4 0,-2 2-3 16,-3 1 5-16,-4 2-9 0,-3-2 7 16,-2 2-4-16,-5-1 8 0,-1 1 19 0,-6-2-28 15,-1 1 27-15,-2-1-30 0,-3-2 11 0,2 0 10 16,-4-2-3-16,1 0 9 0,-1-4-4 15,2 2 4-15,0-5-2 0,3 1 3 0,18-15-6 16,-27 20 1-16,27-20-5 0,0 0-2 0,-15 18-4 16,15-18-3-16,0 0 0 0,9 21 1 0,-9-21 2 15,22 18-1-15,-5-8 0 0,3-1 0 16,5 1-3-16,2 0 5 0,2 1-5 0,0-1 0 16,2 3 3-16,0-1-1 0,-1 1-8 0,-1 0-4 15,-1 2-12-15,-4-2-5 0,3 4-14 0,-7-6-21 16,8 8-17-16,-11-12-27 0,16 18-88 0,-33-25-229 15,31 18-69-15,-9-2 70 0</inkml:trace>
          <inkml:trace contextRef="#ctx0" brushRef="#br4" timeOffset="226070.5321">16527 7308 1440 0,'0'0'209'0,"0"0"-188"0,0 0-21 15,7-22-1-15,-7 22 10 0,23-15 3 0,-23 15 7 16,26-16-3-16,-26 16-2 0,23-14-5 0,-23 14-3 16,22-10 0-16,-22 10-1 15,22-7 0-15,-22 7-1 0,0 0-3 16,20-4 0-16,-20 4-2 0,0 0 0 0,0 0 1 16,0 0 0-16,0 0 4 0,0 0-2 0,6 17 2 15,-6-17-1-15,-7 18 1 0,7-18-3 0,-16 29 2 16,16-29-3-16,-22 34 3 0,10-16-4 15,0 0 4-15,2 0-5 0,-1 2 6 0,3-1-7 0,8-19 6 16,-12 31-4-16,12-31 1 0,-1 25-3 16,1-25 3-16,9 19-3 0,-9-19 0 15,22 16-5-15,-22-16-4 0,35 7-12 0,-14-9-18 16,11 3-40-16,-10-17-91 0,21 9-363 0,-9-2-11 16,-2-5 180-16</inkml:trace>
          <inkml:trace contextRef="#ctx0" brushRef="#br4" timeOffset="227380.6692">16962 7063 1392 0,'0'0'96'0,"-22"-3"-32"16,22 3-12-16,-18-2-12 0,18 2 3 0,0 0-17 16,0 0 11-16,-19-3-10 0,19 3-10 0,0 0-7 15,0 0-8-15,0 0-3 0,0 0-3 0,0 0 2 16,0 0 0-16,0 0 4 0,0 0 1 0,20 0 2 31,-20 0 0-31,30 0-1 0,-11 0 1 0,0-1-1 16,2 1 0-16,0-1 0 0,-2 0-2 0,2 1 0 15,-2 0-1-15,2 0 1 0,-1 1-2 0,-1 0 0 16,-1 2 1-16,0 2 17 0,-1-1-17 0,-17-4 17 16,31 14-16-16,-31-14-2 0,22 18 1 0,-22-18-4 15,13 22 4-15,-13-22-1 0,5 26 3 0,-5-26-2 16,-1 34 4-16,-3-15-6 0,-1 1 4 16,-1-2-6-16,0 0 4 0,1 1-2 0,0 3 3 15,1 0-1-15,1 1-2 0,-2 1-1 0,3 0 4 16,-1 2-5-16,1-1 7 0,2 2-6 15,0-1 5-15,0 2-5 0,1 0 5 0,2 0-4 16,0 1 4-16,2 0-5 0,0 1-4 0,0-1 22 16,3 4-24-16,2-2 23 0,1 3-13 0,2 1-5 15,1 0 7-15,2 3-6 0,1 2 7 16,-2-1-6-16,4 0 8 0,-2-1-8 0,-2-3 8 16,1-1-9-16,-1-2 4 0,-3 0-5 0,-2-2 4 15,-3-1-4-15,-3 0-10 0,-3-2 27 0,-5-2-26 16,-2-1 25-16,-2-1-9 0,-4-4-4 0,-3 0 5 15,-3-2-1-15,-3-1 6 0,-3 0-4 0,-3-1 6 16,-3-3-3-16,-2 0 3 0,-3-5-4 16,-2 0 1-16,-2-2-3 0,-1-2-2 15,-1-2 1-15,2-4-2 0,0 0-1 0,4-3-2 16,2-3 0-16,2 1-3 0,3-3 4 0,2-1-6 16,3-3 2-16,1 0-5 0,3-2-2 0,2 0-3 15,17 17-1-15,-24-32-4 0,24 32 0 0,-12-24-9 16,12 24-5-16,-2-17-28 0,2 17-27 0,0 0-39 15,23-5-127-15,-23 5-275 0,0 0-6 16,31 15 250-16</inkml:trace>
        </inkml:traceGroup>
      </inkml:traceGroup>
    </inkml:traceGroup>
    <inkml:traceGroup>
      <inkml:annotationXML>
        <emma:emma xmlns:emma="http://www.w3.org/2003/04/emma" version="1.0">
          <emma:interpretation id="{18005451-1F28-47C0-8A55-9108EABF5590}" emma:medium="tactile" emma:mode="ink">
            <msink:context xmlns:msink="http://schemas.microsoft.com/ink/2010/main" type="paragraph" rotatedBoundingBox="2167,10023 15238,8943 15393,10824 2323,11903" alignmentLevel="1"/>
          </emma:interpretation>
        </emma:emma>
      </inkml:annotationXML>
      <inkml:traceGroup>
        <inkml:annotationXML>
          <emma:emma xmlns:emma="http://www.w3.org/2003/04/emma" version="1.0">
            <emma:interpretation id="{7961CFE3-3537-496E-8F72-A7760C9E3672}" emma:medium="tactile" emma:mode="ink">
              <msink:context xmlns:msink="http://schemas.microsoft.com/ink/2010/main" type="line" rotatedBoundingBox="2167,10023 15238,8943 15393,10824 2323,11903"/>
            </emma:interpretation>
          </emma:emma>
        </inkml:annotationXML>
        <inkml:traceGroup>
          <inkml:annotationXML>
            <emma:emma xmlns:emma="http://www.w3.org/2003/04/emma" version="1.0">
              <emma:interpretation id="{9A5659E4-238B-45A8-A85B-7B7426820F86}" emma:medium="tactile" emma:mode="ink">
                <msink:context xmlns:msink="http://schemas.microsoft.com/ink/2010/main" type="inkWord" rotatedBoundingBox="8535,9565 12930,9202 13078,10999 8684,11362"/>
              </emma:interpretation>
              <emma:one-of disjunction-type="recognition" id="oneOf15">
                <emma:interpretation id="interp75" emma:lang="en-NZ" emma:confidence="0">
                  <emma:literal>zit-texture</emma:literal>
                </emma:interpretation>
                <emma:interpretation id="interp76" emma:lang="en-NZ" emma:confidence="0">
                  <emma:literal>zit-extra</emma:literal>
                </emma:interpretation>
                <emma:interpretation id="interp77" emma:lang="en-NZ" emma:confidence="0">
                  <emma:literal>Zeke-titre</emma:literal>
                </emma:interpretation>
                <emma:interpretation id="interp78" emma:lang="en-NZ" emma:confidence="0">
                  <emma:literal>Zeke-Xtra</emma:literal>
                </emma:interpretation>
                <emma:interpretation id="interp79" emma:lang="en-NZ" emma:confidence="0">
                  <emma:literal>Eke-Xtra</emma:literal>
                </emma:interpretation>
              </emma:one-of>
            </emma:emma>
          </inkml:annotationXML>
          <inkml:trace contextRef="#ctx0" brushRef="#br3" timeOffset="259422.5064">8655 10552 1627 0,'-38'-3'94'0,"38"3"-64"0,0 0-24 0,0 0-7 16,0 0-3-16,0 0 5 0,18-7 8 0,-18 7-1 15,32-7 1-15,-11 2-2 0,4-2-5 0,3-1-3 16,4 0-10-16,1-3-22 0,3 6-32 0,-5-12-49 16,15 21-77-16,-18-23-78 0,13 9-258 15,3 9 42-15,-14-17 394 0</inkml:trace>
          <inkml:trace contextRef="#ctx0" brushRef="#br3" timeOffset="259983.3553">9274 10145 1340 0,'0'0'82'15,"-18"-10"-58"-15,18 10-10 0,0 0 5 0,3-21 15 16,-3 21 11-16,0 0 6 0,23-10-3 0,-23 10-8 15,26 3-9-15,-8 2-4 0,9 4-3 0,1 2-1 16,5 4-3-16,1 3 8 0,1 2-31 0,0 3 24 16,-1 4-29-16,0 2 7 0,-3 2 5 0,-2 3-7 15,-2 0 6-15,-2 0-12 0,0-1 3 16,-1 0-15-16,-2-2-3 0,5-1-16 0,-5-8-8 16,5 3-29-16,-6-14-22 0,12 12-59 0,-16-21-56 15,18-2-259-15,-3 10-26 0,-11-20 305 0</inkml:trace>
          <inkml:trace contextRef="#ctx0" brushRef="#br3" timeOffset="260194.4669">10115 9933 1661 0,'-19'0'47'15,"-7"3"-23"-15,1 8-4 0,-3 5-2 0,0 8 5 16,-6 7-9-16,-4 12 2 0,-4 9 3 0,-5 8-24 15,-2 7 20-15,-2 4-19 0,2 3 0 0,1 0 15 16,6-5-16-16,4-5 8 0,9-6-29 16,3-10-4-16,13 3-28 0,-2-20-57 15,22 12-42 1,-14-26-111-16,27-4-277 0,1 9 44 0,-21-22 349 16</inkml:trace>
          <inkml:trace contextRef="#ctx0" brushRef="#br3" timeOffset="264022.7862">10460 10525 718 0,'19'-5'250'0,"-19"5"-130"0,0 0-28 0,0 0-16 15,0 0-9-15,4-20-1 0,-4 20-4 0,0 0-5 16,0 0-8-16,0 0-15 0,0 0-12 0,-19-4-10 16,19 4-4-16,-21 7-1 0,21-7 3 0,-31 17 5 15,14-2 9-15,-2-3 5 0,3 5 4 0,-4-3-3 16,5 5 0-16,-1-3-6 0,2 5 0 0,4-2-8 16,2 1 0-16,2-2-10 0,4 1-1 0,2-2-7 15,3 1 3-15,5-1-4 0,-8-17-17 16,23 29 26-16,-23-29-32 0,36 26 20 0,-14-19-23 15,9 0-15-15,-2-12-24 0,11 8-49 16,-11-24-86-16,22 9-365 0,-8 2 16 0,-8-14 282 16</inkml:trace>
          <inkml:trace contextRef="#ctx0" brushRef="#br3" timeOffset="264355.7205">10789 9379 1405 0,'0'0'30'0,"34"17"3"15,-13-11-3-15,8 9-1 0,-1 2-1 16,6 7-3-16,-3 6-2 0,1 7-8 0,-1 4 23 15,-1 10-28-15,-1 3 19 0,1 10-5 0,-5 2-20 16,1 3 12-16,-4 6-19 0,-3 0 13 16,-3 4 0-16,-4 0-18 0,-4 0 18 0,-5-1-18 15,-7 1-2-15,-5-3 15 0,-7 0-19 0,-6-3 15 16,-7-1-10-16,-7-4-26 0,1-1 5 0,-9-9-43 16,8 2-24-16,-14-16-40 0,15 14-101 0,-16-14-192 15,3-10-54-15,9 10 286 0</inkml:trace>
          <inkml:trace contextRef="#ctx0" brushRef="#br3" timeOffset="265511.9836">11549 9450 1490 0,'0'0'170'0,"0"0"-140"0,0 0-29 16,14-18-1-16,-14 18 8 0,29-18-1 16,-10 6 5-16,1 0-3 0,-2-1 2 0,1 3-7 15,0 0 1-15,-19 10-5 0,30-12 1 0,-30 12 0 16,18-4 0-16,-18 4-1 0,0 0 1 15,0 0 2-15,0 0 4 0,0 0 5 0,-2 27-3 16,2-27 2-16,-16 35-7 0,3-11 4 0,-4 1 4 16,-2 2 8-16,-1-2 3 0,3 1-8 0,-3-3 23 15,4-3-30-15,6-3 19 0,10-17-16 16,-13 29-10-16,13-29 1 0,2 25-4 0,-2-25 1 16,13 18-2-16,-13-18 3 0,24 13-3 0,-24-13 1 15,37 4-6-15,-14-7-7 0,7 0-11 0,1-7-17 16,5 3-16-16,-2-12-45 0,15 19-96 0,-22-18-236 15,14 7-147-15,2 8 107 0,-15-13 476 0</inkml:trace>
          <inkml:trace contextRef="#ctx0" brushRef="#br3" timeOffset="266043.2535">12577 10315 1518 0,'0'0'155'16,"-34"-20"-75"-16,17 14-13 0,0-1-7 0,17 7-7 15,0 0-15-15,-20-5-14 0,20 5-13 0,0 0-8 16,0 0-5-16,0 0-2 0,0 0 1 0,19 3-4 15,0-3-7-15,7-3-8 0,8 0-12 0,5-7-16 16,9 3-19-16,0-11-42 0,15 14-68 0,-19-23-103 16,16 12-287-16,2 4 53 0,-4-13 370 15</inkml:trace>
          <inkml:trace contextRef="#ctx0" brushRef="#br3" timeOffset="265871.3627">12649 9919 1493 0,'0'0'206'0,"0"0"-171"0,0 0-26 16,0 0-5-16,0 0-3 0,0 0 3 0,0 0 5 16,0 0 7-16,-10 30-3 0,11-5 2 0,-2 5-13 15,0 5 2-15,-2 6-9 0,0 3-5 0,-2 2 23 16,-1 3-23-16,-2 1 18 0,0 1-15 0,-1 1-22 16,0-6-8-16,5 2-38 0,-8-14-26 15,17 8-54-15,-16-23-46 0,24 14-66 0,-9-9-198 16,-4-24 52-16,23 31 357 0</inkml:trace>
          <inkml:trace contextRef="#ctx0" brushRef="#br3" timeOffset="251872.6931">2245 10708 1346 0,'-21'-5'61'16,"21"5"-24"-16,0 0-32 0,0 0-12 0,0 0 6 16,0 0 11-16,19-22 8 0,-19 22 3 0,33-17 4 15,-10 9-5-15,3-4 0 0,6 0-3 0,-1-2-2 16,7 2-5-16,2-1-1 0,4 0-6 0,1-1 2 16,2 2-5-16,1 0 2 0,0 1-3 15,0 3 1-15,-2-2-1 0,-1 3 1 16,-2 1 1-16,-1 1 0 0,-1 2 1 0,0 2 0 15,-5 2-1-15,-3 2-1 0,-4 2 0 0,-3 1-1 16,-6 2 1-16,-1 2-1 0,-19-10 3 0,23 23-2 16,-23-23 5-16,9 29-5 0,-9-29 5 0,-3 34-5 15,-5-15 4-15,-4 4-4 0,-1 0 3 0,-7 3-4 16,-1-1 4-16,-6 6 12 0,-5 2-29 16,-3 0 29-16,-5 3-27 0,-3-1 11 0,-2 2 9 15,-2 1-3-15,2 1 15 0,-3-2-3 0,6 4 9 16,-1-2-12-16,4 0 3 0,2-1-11 0,5-4 7 15,3-2-9-15,7-4 6 0,7-6-7 0,7-3 0 16,8-19-5-16,-1 23 1 0,1-23-3 16,21 15 3-16,-1-9-2 0,5-1 3 0,5-5-2 15,5-2 0-15,4-5 1 0,2-4 0 16,5-3 2-16,5-3-3 0,4 0 2 0,1 1-3 16,0-3-1-16,0 1-13 0,1 5-2 0,-5-2-11 15,2 8-12-15,-8-4-12 0,4 10-29 0,-15-11-54 16,13 23-110-16,-20-3-292 0,-5-6 35 0,6 15 413 15</inkml:trace>
          <inkml:trace contextRef="#ctx0" brushRef="#br3" timeOffset="252153.9601">2701 10915 1557 0,'-17'0'52'0,"17"0"-12"0,0 0-27 16,0 0-12-16,0 0-2 0,0 0 1 15,0 0 2-15,0 0 2 0,25 18-1 0,-5-13-1 16,6-3-3-16,9-1 0 0,6-3-2 15,5-6-11-15,11 2-26 0,0-12-40 0,16 12-76 16,-15-24-101-16,16 8-273 0,-3 10 38 0,-10-13 394 16</inkml:trace>
          <inkml:trace contextRef="#ctx0" brushRef="#br3" timeOffset="253122.7277">5230 11244 1805 0,'0'0'31'16,"0"0"-22"-16,0 0-14 0,20-14-3 0,3 2 9 16,5-6-1-16,10-6 3 0,3-6-2 0,9-4-13 15,4-7-31-15,12 7-38 0,-7-16-100 0,21 20-247 16,-13-6-144-16,-9-4 53 0,5 19 519 15</inkml:trace>
          <inkml:trace contextRef="#ctx0" brushRef="#br3" timeOffset="252935.229">5255 10732 1388 0,'14'18'317'0,"-14"-18"-300"0,0 0-14 16,0 0-5-16,20-27 0 0,-20 27 2 0,35-24-2 15,-12 11 1-15,4-2-9 0,6 2-6 0,1-4-20 16,8 5-15-16,0-7-23 0,10 12-49 0,-13-14-70 16,19 17-107-16,-6 0-206 0,-9-12 98 0,15 19 408 15</inkml:trace>
          <inkml:trace contextRef="#ctx0" brushRef="#br3" timeOffset="255860.0988">3503 10032 1456 0,'0'0'87'16,"0"0"-20"-16,0 0-49 0,0 0-14 0,0 0-2 15,19-20 1-15,-19 20 0 0,0 0 2 0,23-23-2 16,-23 23 0-16,20-18-3 0,-20 18 1 0,27-20-1 16,-27 20 2-16,28-21-2 0,-28 21 2 15,27-17 0-15,-27 17 1 0,25-11 0 0,-25 11 2 16,24-5-3-16,-24 5 0 0,0 0-1 0,18 5 1 16,-18-5 3-16,0 0-3 0,2 28 4 0,-5-11-6 15,-5 4 4-15,-1 3-6 0,-6 2 6 16,-1 5-6-16,-2-2 7 0,-2 0-7 0,2-1 6 0,0-3 15 15,0 0-29-15,2-4 32 16,3 1-26-16,-1-4 14 0,6-1 8 0,8-17-3 16,-14 25 1-16,14-25-6 0,-3 17 0 0,3-17-5 15,0 0 0-15,0 0-2 0,18 19 4 0,-18-19 2 16,29 4 2-16,-8-6 2 0,2-2-5 0,4-3-2 16,3-2-4-16,0-2-2 0,1 0-2 0,-1 1-1 15,-2-1-14-15,-1 5-14 0,-5-4-26 0,5 12-43 16,-27-2-84-16,41-14-357 0,-24 19-27 15,-17-5 197-15</inkml:trace>
          <inkml:trace contextRef="#ctx0" brushRef="#br3" timeOffset="258764.7562">6978 10385 1405 0,'0'0'132'0,"0"0"-44"16,0 0-25-16,0 0-23 0,0 0-16 0,0 0-6 15,0 0 3-15,0 0 1 0,16 34 6 16,-1-10-8-16,6 4-2 0,1 0-11 16,4-1 3-16,-1-1-8 0,4-1 2 0,3-2-6 15,2 0 3-15,2-1-5 0,0-2 1 0,4 1-19 16,-2-5-18-16,3 5-32 0,-6-7-23 0,13 15-51 15,-23-21-150-15,18 13-253 0,-6 5 25 0,-9-15 375 16</inkml:trace>
          <inkml:trace contextRef="#ctx0" brushRef="#br3" timeOffset="263382.0943">7734 10783 446 0,'0'0'171'16,"0"0"-53"-16,17-24-15 0,-17 24-6 15,0 0-30-15,0 0 5 0,16-21-6 0,-16 21 14 16,0 0 8-16,0 0-3 0,0 0-4 0,0 0-9 16,0 0-8-16,0 0-8 0,0 0-9 0,0 0-8 15,0 0-5-15,0 0-5 0,0 0-7 0,0 0-7 16,0 0-6-16,0 0-5 0,0 0-3 0,0 0-1 15,0 0 0-15,0 0-2 0,0 0 0 16,0 0 1-16,0 0-1 0,3 23 4 0,-3-23-2 16,0 35-13-16,-2-12 28 0,0 4-24 15,-3 2 29-15,-1-3-8 0,-1 1-6 0,-1-1 3 16,0 0-7-16,-1-1 8 0,1-3-4 0,1-1 7 16,7-21-2-16,-13 30 1 0,13-30-4 0,-8 18 0 15,8-18-2-15,0 0-3 0,0 0-3 0,0 0-1 16,0 0 0-16,0 0-1 0,0 0 3 15,0 0-2-15,0 0 3 0,0 0 0 0,0 0 0 16,22-5 0-16,-22 5 0 0,0 0-1 0,18-11 1 16,-18 11-2-16,0 0 1 0,21-9-1 0,-21 9 0 15,0 0 0-15,25-4-1 0,-25 4-1 0,26 2 1 16,-26-2 0-16,35 5 0 0,-13-2 1 0,2 0-12 16,2 1 0-16,2-2-9 0,0-2-10 15,2 0-1-15,-1-3-14 0,4 3-13 16,-6-10-30-16,12 14-68 0,-20-21-159 0,13 9-256 15,2 6 39-15,-11-15 430 0</inkml:trace>
          <inkml:trace contextRef="#ctx0" brushRef="#br3" timeOffset="264886.9762">7189 9727 1062 0,'-21'4'28'16,"-4"4"-6"-16,-6 4 7 0,-2 11 2 0,-7 3 4 16,0 11 14-16,-10 5-16 0,1 14 11 0,-7 4-12 15,1 14 18-15,-7 2 23 0,10 19-4 16,-6-5 23-16,15 17-15 0,-1-7-28 0,13 1 3 16,5-3-24-16,10-7-24 0,10-3 6 0,10-3-19 15,12-6-2-15,8-5 7 0,15-3-25 0,5-13-2 16,18-1-43-16,0-16-25 0,24 11-84 0,-9-30-121 15,12 2-237-15,18 3 34 0,-8-28 431 16</inkml:trace>
          <inkml:trace contextRef="#ctx0" brushRef="#br3" timeOffset="258569.7382">7523 10185 579 0,'0'0'271'0,"0"0"22"16,0 0-172-16,0 0-61 0,0 0-30 0,0 0-19 15,-17 23-15-15,2-5 9 0,-4 8-12 0,-7 8 6 16,-7 8 10-16,-4 9-10 0,-5 6 10 15,-4 3-5-15,3 4 19 0,-4-1-10 0,2 1 19 16,-1 0-1-16,2-2-28 0,1-5 16 0,6-4-27 16,4-9 4-16,7-8 6 0,7-5-22 0,2-10-13 15,11 2-41-15,6-23-47 0,-9 17-77 0,9-17-103 16,-9-22-146-16,9 22 152 0,8-36 295 0</inkml:trace>
          <inkml:trace contextRef="#ctx0" brushRef="#br3" timeOffset="266715.1234">13892 9797 1552 0,'0'0'59'0,"0"0"-20"15,-19-11-7-15,19 11-8 0,0 0-6 0,0 0-3 16,0 0-3-16,0 0-1 0,3 20-1 0,-2-3 5 15,0 4 0-15,0 10 3 0,-1 2-6 16,2 7 9-16,-6 6-12 0,2 3 10 0,-5 3-8 16,1 1-8-16,0 1 21 0,-1 2-20 0,-2-4 18 15,3-1-8-15,-1-4-12 0,2-4 5 0,3-5-9 16,1-5 4-16,2-7-4 0,1-5 3 0,-2-21-4 16,11 26 2-16,-11-26-3 0,0 0 1 0,21 11-4 15,-21-11-2-15,0 0 0 0,22-12 1 16,-22 12 4-16,14-31-6 0,-6 5 0 15,-2-6-10-15,0-3 4 0,-3-3-4 0,2 1 9 16,-3-3-5-16,-2 2 14 0,-2-2-6 0,0 2-6 16,-2-1 25-16,-1-2-23 0,-1-3 23 0,0-5-3 15,3-2-12-15,-1-2 10 0,4 1-10 0,1 2 11 16,5 4-11-16,5 6 13 0,4 6-7 0,2 6 6 16,3 5-5-16,2 4 3 0,4 2-5 15,-1 3 3-15,1 3-3 0,2 1 3 0,1 4-3 16,0 2-1-16,2 3 0 0,0 4-1 0,-3 1 1 15,-2 3 0-15,-1 2 1 0,-3 3-3 0,-1 3 3 16,-3 2-4-16,-4 1-4 0,-5 4-10 0,-5-1-1 16,-4 6-3-16,-6-2 11 0,-5 4 3 15,-4 0 10-15,-4-1-5 0,-2 0 7 0,-3-1-7 16,-2 2 10-16,0-3-4 0,-1 0 8 16,0-2-2-16,1-1 6 0,1-3-2 0,3 0 4 15,3-6-3-15,19-14 1 0,-27 27-7 0,27-27-2 16,0 0-4-16,-10 18 0 0,10-18 0 0,0 0-10 15,26 17 18-15,-7-10-10 0,3-3 31 0,5 2-16 16,3-2 11-16,2 0-15 0,1 2-4 0,-1 2-1 16,0-1-4-16,-2 0 0 0,-3 0-3 15,-1 2 1-15,-2-1-13 0,-1 1-2 0,0 1-11 16,-4-3-15-16,1 4-15 0,-20-11-47 0,33 23-76 16,-33-23-128-16,0 0-279 0,26 27 61 0,-26-27 344 15</inkml:trace>
          <inkml:trace contextRef="#ctx0" brushRef="#br3" timeOffset="267215.1293">14773 9286 1594 0,'0'0'92'0,"0"0"-77"16,0 0-11-16,0 0 7 0,21-5 8 0,-21 5 5 15,30-2-1-15,-13 2-1 0,-17 0-7 0,32 2-5 16,-15-2-4-16,1 2-1 0,0-1 2 0,2 1-3 16,-3-1 0-16,1 2-2 0,-18-3-2 15,29 6 0-15,-29-6 1 0,22 8 0 0,-22-8-1 16,0 0 4-16,17 12-2 0,-17-12 7 0,0 0 4 16,0 0 4-16,-3 25 0 0,3-25-2 15,-16 28-3-15,5-10 0 0,-4 3-2 0,-2 0 3 16,-1 2-3-16,0-1 4 0,2-1-2 0,3-1-11 15,3 0 18-15,1-1-26 0,4 0 19 0,5-19-10 16,-3 29-3-16,3-29 1 0,5 22-1 0,-5-22-1 16,18 15 0-16,-18-15 0 0,34 8-2 0,-10-7 2 15,4-2-4-15,4-2-8 0,1-2-10 0,-2-4-16 16,5 3-15-16,-6-5-34 0,9 15-59 16,-21-22-129-16,10 20-322 0,-4 1 58 15,-6-5 303-15</inkml:trace>
        </inkml:traceGroup>
      </inkml:traceGroup>
    </inkml:traceGroup>
    <inkml:traceGroup>
      <inkml:annotationXML>
        <emma:emma xmlns:emma="http://www.w3.org/2003/04/emma" version="1.0">
          <emma:interpretation id="{568F757F-3541-49EA-B0E1-0D900F31ECF6}" emma:medium="tactile" emma:mode="ink">
            <msink:context xmlns:msink="http://schemas.microsoft.com/ink/2010/main" type="paragraph" rotatedBoundingBox="14263,11267 23192,11435 23125,15033 14196,14866" alignmentLevel="3"/>
          </emma:interpretation>
        </emma:emma>
      </inkml:annotationXML>
      <inkml:traceGroup>
        <inkml:annotationXML>
          <emma:emma xmlns:emma="http://www.w3.org/2003/04/emma" version="1.0">
            <emma:interpretation id="{97132A44-63C9-42A2-93BE-BC9F4524FCBB}" emma:medium="tactile" emma:mode="ink">
              <msink:context xmlns:msink="http://schemas.microsoft.com/ink/2010/main" type="line" rotatedBoundingBox="14278,11143 18267,11413 18185,12618 14197,12348"/>
            </emma:interpretation>
          </emma:emma>
        </inkml:annotationXML>
        <inkml:traceGroup>
          <inkml:annotationXML>
            <emma:emma xmlns:emma="http://www.w3.org/2003/04/emma" version="1.0">
              <emma:interpretation id="{2751CAEF-01B7-476B-BCBD-AC01C180FEE1}" emma:medium="tactile" emma:mode="ink">
                <msink:context xmlns:msink="http://schemas.microsoft.com/ink/2010/main" type="inkWord" rotatedBoundingBox="16867,11318 18267,11413 18194,12487 16794,12393"/>
              </emma:interpretation>
              <emma:one-of disjunction-type="recognition" id="oneOf16">
                <emma:interpretation id="interp80" emma:lang="en-NZ" emma:confidence="0">
                  <emma:literal>Zis</emma:literal>
                </emma:interpretation>
                <emma:interpretation id="interp81" emma:lang="en-NZ" emma:confidence="0">
                  <emma:literal>Z is</emma:literal>
                </emma:interpretation>
                <emma:interpretation id="interp82" emma:lang="en-NZ" emma:confidence="0">
                  <emma:literal>z is</emma:literal>
                </emma:interpretation>
                <emma:interpretation id="interp83" emma:lang="en-NZ" emma:confidence="0">
                  <emma:literal>zis</emma:literal>
                </emma:interpretation>
                <emma:interpretation id="interp84" emma:lang="en-NZ" emma:confidence="0">
                  <emma:literal>7 is</emma:literal>
                </emma:interpretation>
              </emma:one-of>
            </emma:emma>
          </inkml:annotationXML>
          <inkml:trace contextRef="#ctx0" brushRef="#br5" timeOffset="554107.2912">16827 11919 1320 0,'49'-44'94'0,"-49"44"-66"0,9-50-15 15,-9 50 17-15,21-40 10 0,-21 40 16 0,0 0 0 16,13-29-13-16,-13 29-8 0,0 0-13 0,0 0-10 16,0 0-10-16,0 0 0 0,0 0-2 15,0 42 5-15,0-42-2 0,2 64 3 0,-4-16-6 16,-2 4 4-16,-1 1-7 0,-4-1 8 15,-2-2-7-15,2-2 0 0,2 2-20 0,-2-10-11 16,11 3-27-16,-2-43-24 0,9 59-78 0,-9-59-65 16,0 0-150-16,36 44-112 0,-36-44 175 0,45 2 314 15</inkml:trace>
          <inkml:trace contextRef="#ctx0" brushRef="#br5" timeOffset="554108.2912">17195 11395 1585 0,'-51'-38'106'0,"51"38"-90"0,-45-14-12 0,45 14-4 16,0 0 0-16,-36-11-1 0,36 11-8 0,0 0-12 15,0 0-34-15,0 0-61 0,0 0-76 0,0 0-79 16,0 0-220-16,58 19 35 0,-58-19 358 0</inkml:trace>
          <inkml:trace contextRef="#ctx0" brushRef="#br5" timeOffset="554109.2912">18001 11681 1365 0,'-40'-9'200'16,"4"22"-168"-16,-7-5 5 0,43-8-12 0,-63 27 18 15,63-27-7-15,-56 32 8 0,56-32-10 0,-45 31-17 16,45-31-5-16,-20 29-11 0,20-29-1 0,-2 31-4 15,2-31 3-15,13 36-2 0,-13-36 2 0,38 38-1 16,-38-38 1-16,61 31-2 0,-27-17 2 0,2-3 0 16,4 1 3-16,5 1-2 0,0-1 2 15,-3-1-3-15,-3 1 2 0,-6-1-2 0,-33-11 4 16,50 25-1-16,-50-25 1 0,31 25-2 16,-31-25 2-16,16 29 1 0,-16-29 1 0,-9 38-1 15,9-38 2-15,-32 50-5 0,10-21 3 0,-12 2-4 16,-4-1 3-16,-7-1-6 0,-4 0 0 0,-1-4-9 15,3-6-7-15,11 4-17 0,-2-17-29 0,38-6-73 16,-56 10-162-16,56-10-258 0,0 0 13 16,0 0 354-16</inkml:trace>
          <inkml:trace contextRef="#ctx0" brushRef="#br5" timeOffset="554105.2912">14270 11439 1355 0,'0'0'66'15,"0"0"-17"-15,0 0-22 0,0 0-5 0,0 0 0 16,0 0 7-16,0 0 3 0,0 0-4 0,-9-30-4 16,9 30-7-16,0 0-3 0,36-16-2 15,-36 16-1-15,63-17-3 0,-18 7-1 0,11 5-4 0,9-3 0 0,7 0-2 16,9-1 1-16,2-1-4 0,4 4 2 0,3-3-2 15,-2 3 1-15,-5 0 2 0,-5-1-1 0,-4 5 2 16,-4 0-1-16,-9 4-1 0,-8 5 1 0,-8-3-2 16,-7 4-2-16,-38-8 2 0,52 17-5 0,-52-17 4 15,32 31-2-15,-32-31 4 0,15 38 0 16,-15-38 3-16,-2 44-3 0,2-44-5 0,-25 56-3 16,5-27 4-16,-9 5-4 0,-5-1 13 0,-11-2-5 15,-2 3-11-15,-9-5 37 0,-5 4-31 0,-4 1 36 16,-2 5-13-16,-7-1-5 0,9 4 8 15,-9-3-6-15,6 5 7 0,1-2-9 0,9 2 2 16,2-1-9-16,8 1 2 0,8-2-7 0,6-2 4 16,7-7-8-16,9-4 3 0,18-29-4 15,-11 46 2-15,11-46-1 0,16 34 1 0,-16-34-2 16,40 23-1-16,-4-19 1 0,5-6 3 0,10-5 0 16,12-7 0-16,9-5-5 0,9-8-13 0,6 0-8 15,-6-7-19-15,9 9-14 0,-16-10-14 0,14 22-36 16,-32-22-35-16,20 33-41 0,-38-21-110 0,-4 4-161 15,9 29 50-15,-43-10 395 0</inkml:trace>
          <inkml:trace contextRef="#ctx0" brushRef="#br5" timeOffset="554106.2912">14748 11994 1504 0,'-74'-4'82'0,"41"12"-53"16,33-8-4-16,-43 2 3 0,43-2 3 0,0 0 4 16,0 0-7-16,0 0-12 0,0 0-11 15,0 0-3-15,0 0 4 0,0 0 4 16,58-29 5-16,-11 16-3 0,12-8-2 0,15 1-8 15,11-6-1-15,12-1-8 0,8 2-12 0,1-4-18 16,10 12-29-16,-19-16-47 0,22 37-91 0,-43-31-207 16,14 17-130-16,-2 12 99 0,-32-25 442 0</inkml:trace>
        </inkml:traceGroup>
      </inkml:traceGroup>
      <inkml:traceGroup>
        <inkml:annotationXML>
          <emma:emma xmlns:emma="http://www.w3.org/2003/04/emma" version="1.0">
            <emma:interpretation id="{9C84D9DF-8210-4452-87D5-BAEE1695F808}" emma:medium="tactile" emma:mode="ink">
              <msink:context xmlns:msink="http://schemas.microsoft.com/ink/2010/main" type="line" rotatedBoundingBox="14866,12596 23167,12751 23125,15033 14824,14878"/>
            </emma:interpretation>
          </emma:emma>
        </inkml:annotationXML>
        <inkml:traceGroup>
          <inkml:annotationXML>
            <emma:emma xmlns:emma="http://www.w3.org/2003/04/emma" version="1.0">
              <emma:interpretation id="{BC8D0B4A-FBA6-4BFB-A689-FD8C85A31A77}" emma:medium="tactile" emma:mode="ink">
                <msink:context xmlns:msink="http://schemas.microsoft.com/ink/2010/main" type="inkWord" rotatedBoundingBox="14866,12596 23167,12751 23125,15033 14824,14878"/>
              </emma:interpretation>
              <emma:one-of disjunction-type="recognition" id="oneOf17">
                <emma:interpretation id="interp85" emma:lang="en-NZ" emma:confidence="0">
                  <emma:literal>impedance</emma:literal>
                </emma:interpretation>
                <emma:interpretation id="interp86" emma:lang="en-NZ" emma:confidence="0">
                  <emma:literal>impedance e</emma:literal>
                </emma:interpretation>
                <emma:interpretation id="interp87" emma:lang="en-NZ" emma:confidence="0">
                  <emma:literal>Impedance e</emma:literal>
                </emma:interpretation>
                <emma:interpretation id="interp88" emma:lang="en-NZ" emma:confidence="0">
                  <emma:literal>impedances e</emma:literal>
                </emma:interpretation>
                <emma:interpretation id="interp89" emma:lang="en-NZ" emma:confidence="0">
                  <emma:literal>impeding e</emma:literal>
                </emma:interpretation>
              </emma:one-of>
            </emma:emma>
          </inkml:annotationXML>
          <inkml:trace contextRef="#ctx0" brushRef="#br5" timeOffset="554110.2912">14986 13377 1500 0,'38'-4'155'0,"-38"4"-113"15,0 0-17-15,0 0 2 0,0 0 7 0,0 0-1 16,0 0-8-16,0 0-13 0,0 0-9 0,0 0-5 16,-31 29 2-16,22 3-1 0,-2 7 3 0,-5 12-4 15,0 1 5-15,-2 4-7 0,-4 0 3 16,6-3-17-16,-2-5 1 0,7 2-7 0,-2-13-39 16,13 11 5-16,0-48-65 0,2 71-21 15,-2-71-52-15,9 38-173 0,-9-38-89 0,0 0 78 16,47 25 380-16</inkml:trace>
          <inkml:trace contextRef="#ctx0" brushRef="#br5" timeOffset="554111.2912">15152 13041 1423 0,'0'0'34'0,"0"0"-31"0,0 0-11 16,0 0 0-16,0 0 0 0,0 0 0 0,0 0-4 15,0 0-8-15,16 32-5 0,-16-32 2 16,36 10 4-16,-36-10 2 0,43 15-1 16,-43-15-9-16,51 21 3 0,-51-21 3 0,54 31 7 15,-54-31 2-15,50 42 7 0,-50-42-1 0,49 52 3 16,-29-23 3-16,-2 4 6 0,-7-1 9 0,1 5 18 16,-12-7 10-16,9 11 15 0,-18-11-5 0,9 11 3 15,-14-9-7-15,10 7 1 0,-14-7-9 0,11 5 1 16,7-37-8-16,-27 54 0 0,27-54-5 15,-20 38-4-15,20-38-3 0,0 0-5 0,0 0-3 16,0 0-2-16,0 0-6 0,0 0-3 16,0 0-4-16,0 0-2 0,0 0 0 0,0 0 2 15,18-29 5-15,-18 29-3 0,27-48 2 0,-7 16-4 16,5-1 4-16,-1-2-3 0,1 1 5 0,-5 3-6 16,-20 31 4-16,38-52-2 0,-38 52 0 0,36-48-1 15,-36 48 2-15,27-32-4 0,-27 32 3 16,0 0-1-16,0 0 1 0,0 0 0 0,0 0 1 15,0 0-1-15,0 0 0 0,0 0 1 0,0 0 1 16,0 0 0-16,20 34-1 0,-20-34 0 0,-4 35-2 16,4-35 2-16,-5 38-2 0,5-38 2 0,-2 37 0 15,2-37 0-15,5 36-3 0,-5-36 3 0,13 29-6 16,-13-29 6-16,0 0-1 0,36 25 3 16,-36-25 3-16,40 4-1 0,-40-4 2 15,65-16-1-15,-24-3 4 0,2-4-3 0,4-6 2 16,2-3-5-16,0-3 0 0,-1-1-4 0,-3-1 2 15,-5-1-4-15,-2 5 4 0,-2 4-2 0,-36 29 1 16,49-48-2-16,-49 48 2 0,32-28-2 0,-32 28 2 16,0 0-1-16,0 0 2 0,0 0 0 0,0 0-1 15,0 0-1-15,0 0 1 0,7 30 1 16,-7-30-3-16,-9 62 4 0,0-20-6 0,-3 4 4 16,1 4-4-16,0-2 3 0,4 0-6 0,-2-2 7 15,2-2-10-15,3-5-2 0,6 1-17 0,0-11-7 16,12 7-23-16,-14-36-14 0,36 52-30 0,-36-52-80 15,58 33-135-15,-17-26-235 0,-3-18 63 16,22 15 372-16</inkml:trace>
          <inkml:trace contextRef="#ctx0" brushRef="#br5" timeOffset="554112.2912">17069 13311 1107 0,'-51'58'337'15,"19"-39"-311"-15,32-19-8 0,-47 48 9 16,32-17 13-16,15-31 2 0,-36 63 2 0,15-28-12 16,8 7-7-16,-5-4-8 0,9 7 9 15,-2-3-9-15,4 2 8 0,-4 0 11 0,2-2-38 16,0-3 27-16,7 1-26 0,-3-5 8 0,5-5 3 16,0-30-5-16,2 43-2 0,-2-43-2 0,0 0 0 15,0 0-2-15,21 30 0 0,-21-30 1 0,0 0 0 16,0 0 2-16,38-34-1 0,-38 34 2 15,40-64-2-15,-15 16-13 0,2-5 25 0,0-1-28 16,-3-4 24-16,1-1-11 0,-7 1-5 0,0 1 9 16,-4 3-6-16,-6 0 9 0,-1 4-6 0,-2 0 4 15,-1 2-6-15,-2 2 6 0,5 6-5 0,-2 7 4 16,-5 33-3-16,13-42 2 0,-13 42-2 0,0 0 2 16,0 0-2-16,32-12 2 0,-32 12 2 15,38 14 0-15,-38-14 1 0,63 25-1 16,-25-10-1-16,0 4-3 0,5-1 1 0,-3 3-1 15,-2 0 2-15,-2 2-2 0,-5 2 2 0,-31-25-3 16,54 50 3-16,-54-50-7 0,39 50 3 0,-39-50-4 16,15 46 4-16,-15-46-2 0,-4 46 4 0,4-46 0 15,-32 46 2-15,32-46-1 0,-56 40 3 0,23-24-3 16,-6-3 3-16,-1-1-2 0,-3-3 2 16,1-1 0-16,-3-2 2 0,2-1-1 0,-4 1-1 31,2 0 0-31,0 0 1 0,0 3 3 0,7-1 4 15,-2 2 1-15,4 5 1 0,0 2-2 0,36-17-1 16,-61 54-4-16,34-18-13 0,3 5 26 0,-6 9-24 16,8 5 22-16,0 3-10 0,1 5-9 0,3-1 6 15,3 3-7-15,-1 4 6 0,2-2-7 0,1-1 6 16,4-3-10-16,2-7 1 0,7-1-12 16,0-9-5-16,7 2-23 0,-5-13-9 0,16 11-39 15,-18-46-49-15,34 71-168 0,-34-71-266 0,22 37 45 16,-22-37 372-16</inkml:trace>
          <inkml:trace contextRef="#ctx0" brushRef="#br5" timeOffset="554113.2912">17505 13726 1505 0,'0'0'60'0,"0"0"-59"0,0 0-9 16,0 0 11-16,0 0 16 0,0 0 14 0,0 0 7 15,49 2-5-15,-15-12-4 0,13-1-10 0,3-8 0 16,8 5-5-16,0-5 3 0,3 2-1 0,-3-6 3 16,7 0-7-16,0-4-3 0,3 0-6 0,-3-2-1 15,-4 0-4-15,-10 2 6 0,-4-3-6 0,-11 3 5 16,-36 27-3-16,47-52 4 0,-47 52 3 15,14-48 7-15,-14 48 0 0,-9-46 2 0,9 46-6 16,-29-40-3-16,29 40-2 0,-50-29-1 16,17 21-1-16,-3 2 2 0,-5 8 1 0,-4 0 0 15,1 8 2-15,-6 7-2 0,-2 8 3 0,-4 6-2 16,0 7-9-16,-2 6 0 0,4 2 0 0,0 2 0 16,7 0 0-16,7 0 0 0,4-2 0 0,13-3 0 15,7-1 0-15,8-2 0 0,10-3 0 16,7-3 0-16,-9-34 0 0,47 54 0 0,-11-33 0 15,11-7-6-15,7-3-32 0,11-7 3 0,0-10-11 16,16 6-19-16,-12-21-17 0,28 19-61 0,-36-40-88 16,40 23-244-16,-21 1-73 0,-17-14 171 0</inkml:trace>
          <inkml:trace contextRef="#ctx0" brushRef="#br5" timeOffset="554114.2912">18789 13394 1610 0,'-36'-12'89'0,"36"12"-29"0,-49-7-3 0,49 7 1 16,-50 7-8-16,50-7-13 0,-54 20-11 0,21-3-7 16,-1 6 0-16,0 4 1 0,1 2-18 0,-1 9-2 15,-4 2 0-15,7 6 0 0,-1 0 0 16,7 2 0-16,7-5 0 0,3-1 0 0,8-9 0 16,7-3 0-16,0-30 0 0,22 39 0 0,-22-39 0 15,48 25 0-15,-15-23 0 0,8-4 0 16,6-14 0-16,7-9 0 0,4-15 0 0,5-10 0 15,4-9 0-15,5-5 0 0,-2-9 0 0,-1-2 0 16,-6-3 0-16,-7-3 0 0,-9 2 0 0,-4-3 0 16,-5 5 0-16,-6 0 0 0,-5 4 0 15,-7-2 0-15,-5 10 0 0,-6 9 0 0,-9 10 0 16,-2 14 0-16,2 32 0 0,0 0 0 0,-33-27 0 16,33 27 0-16,-43 29 0 0,11 7 0 0,-8 18 0 15,-5 13 0-15,-4 12 0 0,2 3 0 0,-3 5 0 16,5 1 0-16,9 0 0 0,7-5 0 0,11 1 0 15,5-13-30-15,17 2-27 0,1-13-9 0,24 7-38 16,-11-27-29-16,40 28-113 16,-24-30-321-16,20-9 27 0,15 5 237 0</inkml:trace>
          <inkml:trace contextRef="#ctx0" brushRef="#br5" timeOffset="554115.2912">19694 13294 1408 0,'-65'42'397'16,"-9"-30"-357"-16,6 7-9 0,3 0 6 0,9 10 7 15,-2-2-8-15,8 7-8 0,3 1-14 0,4 3-2 16,10 1-12-16,4 3 0 0,8 0 0 16,8-1 0-16,4-1 0 0,7 0 0 0,6-5 0 15,3-3 0-15,9-3 0 0,-16-29 0 16,51 48 0-16,-17-32 0 0,9-7 0 0,1-7 0 15,8-6 0-15,2-9 0 0,7-8-1 0,-1-4-9 16,5-8-11-16,-4-3 21 0,-7-3-11 0,-3-5 12 16,-8 0-11-16,-5-2-2 0,-4 0 6 0,-9 0-1 15,-7 3 8-15,-3 1-3 0,-8 4 6 0,-5 5-3 16,-4 2 3-16,2 31 0 0,-13-48 4 0,13 48-3 16,0 0 4-16,-36-30-4 0,36 30-3 15,0 0-1-15,-43 25-2 0,43-25 3 0,-43 55-4 16,19-18 5-16,-1 5-5 0,0 6 4 15,1 4-4-15,3 0 4 0,3 5-6 0,3-7 5 16,6 0-11-16,2-2-15 0,9-6 13 0,5-7-38 16,11 3 12-16,-18-38-43 0,61 52-48 0,-61-52-86 15,83 2-291-15,-39 0-26 0,1-19 120 16</inkml:trace>
          <inkml:trace contextRef="#ctx0" brushRef="#br5" timeOffset="554116.2912">20455 13415 1551 0,'-61'8'112'0,"61"-8"-59"0,-54 34-11 15,54-34 5-15,-54 50-8 0,30-15-2 0,-10 3-14 16,7 6-1-16,-2 2-8 0,2 4 2 0,2-2-2 16,3 2-10-16,-1-8 23 0,10-1-26 0,4-7 18 15,4-3-15-15,5-31-3 0,5 46 1 0,-5-46-2 16,0 0 2-16,22 33-2 0,-22-33 1 0,34 0 1 15,-34 0 2-15,45-25 2 0,-14 0-4 0,1-6 0 16,4-7-2-16,0-6-4 0,-3-1 8 16,3-6-4-16,-4 3 0 0,-5 0 0 0,0 0 0 15,-5 5 0-15,0-1 0 0,-4 6 0 0,0 3 0 16,-2 6 0-16,-16 29 0 0,20-46 0 16,-20 46 0-16,0 0 0 0,0 0 0 0,0 0 0 15,0 0 0-15,0 0 0 0,0 0 0 0,5 52 0 16,-10-13 0-16,-4 9 0 0,-4 3 0 15,2 3 0-15,-1-4-9 0,6 4-18 0,-1-4-13 16,7 0 13-16,0-6-35 0,13 2 13 0,-8-15-33 16,26 13-30-16,-31-44-33 0,70 54-54 0,-70-54-45 15,85 3-240-15,-15 13 51 0,-21-35 300 0</inkml:trace>
          <inkml:trace contextRef="#ctx0" brushRef="#br5" timeOffset="554117.2912">21570 13415 1648 0,'-53'2'121'0,"19"17"-65"0,-9-5-7 0,7 9 5 16,-11-2-4-16,5 6-7 0,-10 1-17 0,5 3-26 16,-3 0 0-16,12 0 0 0,2 1 0 15,7 1 0-15,7-2 0 0,1 3 0 0,10-3 0 16,5 0 0-16,3 1 0 0,8-1 0 0,4-2 0 15,9 1 0-15,-18-30 0 0,51 43 0 0,-10-24 0 16,-1-11-14-16,14 7-60 0,-9-19-44 0,25 19-22 16,-30-41-99-16,34 20-357 0,-11 0 62 15,-12-17 203-15</inkml:trace>
          <inkml:trace contextRef="#ctx0" brushRef="#br5" timeOffset="554118.2912">21806 13778 1776 0,'-34'6'96'0,"34"-6"-69"16,0 0-11-16,-2 32 5 0,2-32 7 16,0 0-1-16,36 14-3 0,-36-14-8 0,70-4-4 15,-23-2-8-15,9-9-4 0,5 1 0 0,1-5 0 16,-1-4 0-16,2 0-2 0,-2-6-7 0,-3 2-3 15,-2-3-8-15,-2-1-5 0,-9-2-7 0,-3 3 6 16,-12-1 1-16,-30 31 13 0,38-48 4 16,-38 48 8-16,-7-39 6 0,7 39 7 0,-47-28 1 15,9 20 1-15,-9 6-1 0,-12 8 3 0,-6 7 3 16,-4 8 3-16,-5 6 3 0,4 4-3 0,3 7-23 16,-1 5 0-16,8 5 0 0,1 7 0 0,8-1 0 15,6 2 0-15,9 3 0 0,9-3 0 0,9-4 0 16,13-2 0-16,12-8 0 15,13-4 0-15,10-7 0 0,17-6 0 0,22-6 0 16,26-9 0-16,19-10 0 0,36-8-23 0,3-19-67 16,45 23-100-16,-34-32-451 0,35 5 6 0,1-3 168 15</inkml:trace>
        </inkml:traceGroup>
      </inkml:traceGroup>
    </inkml:traceGroup>
    <inkml:traceGroup>
      <inkml:annotationXML>
        <emma:emma xmlns:emma="http://www.w3.org/2003/04/emma" version="1.0">
          <emma:interpretation id="{1712EB56-F609-48F1-A12F-5263CA966032}" emma:medium="tactile" emma:mode="ink">
            <msink:context xmlns:msink="http://schemas.microsoft.com/ink/2010/main" type="paragraph" rotatedBoundingBox="12885,14185 22944,13993 22999,16896 12941,17088" alignmentLevel="2"/>
          </emma:interpretation>
        </emma:emma>
      </inkml:annotationXML>
      <inkml:traceGroup>
        <inkml:annotationXML>
          <emma:emma xmlns:emma="http://www.w3.org/2003/04/emma" version="1.0">
            <emma:interpretation id="{B6FE09CF-6509-4FD1-A12B-FCE7DB489483}" emma:medium="tactile" emma:mode="ink">
              <msink:context xmlns:msink="http://schemas.microsoft.com/ink/2010/main" type="line" rotatedBoundingBox="12885,14185 21937,14012 21972,15834 12920,16007"/>
            </emma:interpretation>
          </emma:emma>
        </inkml:annotationXML>
        <inkml:traceGroup>
          <inkml:annotationXML>
            <emma:emma xmlns:emma="http://www.w3.org/2003/04/emma" version="1.0">
              <emma:interpretation id="{F97069C4-CBB9-49AC-9E75-41BC8B8571E0}" emma:medium="tactile" emma:mode="ink">
                <msink:context xmlns:msink="http://schemas.microsoft.com/ink/2010/main" type="inkWord" rotatedBoundingBox="12885,14185 18695,14074 18729,15896 12920,16007"/>
              </emma:interpretation>
              <emma:one-of disjunction-type="recognition" id="oneOf18">
                <emma:interpretation id="interp90" emma:lang="en-NZ" emma:confidence="0">
                  <emma:literal>(combo</emma:literal>
                </emma:interpretation>
                <emma:interpretation id="interp91" emma:lang="en-NZ" emma:confidence="0">
                  <emma:literal>(ambo</emma:literal>
                </emma:interpretation>
                <emma:interpretation id="interp92" emma:lang="en-NZ" emma:confidence="0">
                  <emma:literal>Ccaub0</emma:literal>
                </emma:interpretation>
                <emma:interpretation id="interp93" emma:lang="en-NZ" emma:confidence="0">
                  <emma:literal>(caub0</emma:literal>
                </emma:interpretation>
                <emma:interpretation id="interp94" emma:lang="en-NZ" emma:confidence="0">
                  <emma:literal>ambo</emma:literal>
                </emma:interpretation>
              </emma:one-of>
            </emma:emma>
          </inkml:annotationXML>
          <inkml:trace contextRef="#ctx0" brushRef="#br5" timeOffset="554119.2912">14387 14158 1163 0,'-59'0'62'0,"8"12"-63"16,-14 7 3-16,-12 13 15 0,-6 20 26 15,-22 4 18-15,6 28 33 0,-24-7-5 0,17 25 6 16,-17-8-28-16,19 15-19 0,-3 3 6 0,10 9-27 15,7-6 8-15,16 6-10 0,16-12-21 0,20-7 5 16,22-10-14-16,18-11 8 0,23-8-11 0,15-10-6 16,25-3-20-16,9-16-11 0,27 2-40 0,-6-31-34 15,39 22-100-15,-26-31-348 0,25-10 57 0,15 6 220 16</inkml:trace>
          <inkml:trace contextRef="#ctx0" brushRef="#br5" timeOffset="554120.2912">14988 14828 1383 0,'-31'-13'232'0,"31"13"-183"0,-38-6-15 16,38 6 0-16,-41 4 1 0,41-4-4 16,-51 21-8-16,15-2-8 0,-4 8-1 0,-5 4 14 15,-5 11-27-15,1 0 29 0,-1 10-26 0,3 0 6 16,2 5 4-16,7-3-13 0,7-4 3 0,8-6-7 16,8-9 3-16,12-1-4 0,3-34-3 0,21 52-11 15,-21-52-4-15,62 37-12 0,-19-32-5 0,20-3-17 16,0-19-22-16,24 13-48 0,-24-40-86 15,49 21-232-15,-17-6-74 0,-12-17 138 0</inkml:trace>
          <inkml:trace contextRef="#ctx0" brushRef="#br5" timeOffset="554121.2912">15494 14911 1321 0,'-63'-37'283'0,"63"37"-236"15,-63-11-10-15,63 11 0 0,-54-6 3 0,54 6-1 16,-47 8-11-16,47-8-9 0,-47 21-3 0,47-21-2 15,-45 36 1-15,25-7-14 0,-5 2 27 0,2 9-26 16,1 2 23-16,4 2-10 0,2-1-5 16,5-1 2-16,0 0-7 0,9-5 3 0,6-3-8 15,5-3 2-15,-9-31-3 0,34 52 1 0,-34-52-2 16,63 36 2-16,-27-26-2 0,4-4 1 16,0-10-1-16,10-4-4 0,-1-9 0 0,3-6-2 15,2-6 1-15,0-8-3 0,-5-3 2 0,-2-8-8 16,-2 2 3-16,-7-2-7 0,-4 2 9 0,-5-2-4 15,-4 2-6-15,-7 2 28 0,-5 3-26 0,-4 1 28 32,-7 7-12-32,-4 1 1 0,2 32 6 0,-18-42-1 15,18 42 4-15,0 0 0 0,-40-22 0 16,40 22-1-16,-38 4 0 0,38-4-3 0,-41 21-2 16,41-21 2-16,-40 37-3 0,40-37 5 0,-34 44-5 15,34-44 2-15,-18 46-3 0,18-46-15 0,-2 42 32 16,2-42-30-16,18 37 30 0,-18-37-14 0,36 29-1 15,-36-29 3-15,56 19 0 0,-20-15 3 0,0-4-3 16,4 0 0-16,3-2-2 0,-1 2-3 0,1-2 2 16,0 2-1-16,-5 0 0 0,0 0 3 15,-4 4-4-15,-34-4 2 0,49 13 2 0,-49-13-5 16,0 0 2-16,0 0 1 0,32 29-3 0,-32-29 5 16,0 0-3-16,8 40 2 0,-8-40-2 15,-6 35 2-15,6-35-4 0,-18 42 3 0,18-42-2 16,-20 48 4-16,20-48-3 0,-23 50 2 0,23-50-5 15,-20 52 3-15,20-52-2 0,-18 44 3 16,18-44 0-16,0 0-1 0,-9 36-1 0,9-36 2 0,0 0-4 0,0 0 2 0,0 0 2 16,38-3-1-16,-38 3 2 0,50-37 0 0,-15 3 1 15,6-5-5-15,4-5 5 0,-5-4-6 16,3 2 6-16,-7 2-5 0,-3 7 5 0,-3-1-5 16,-3 9 5-16,-27 29-4 0,40-46-10 0,-40 46 12 15,0 0-11-15,0 0 17 0,0 0 1 16,0 0 3-16,0 0-3 0,0 0-4 0,0 0 11 15,0 0-15-15,-9 42 13 0,-4-13-11 0,1 0-4 16,-3 0 4-16,6 1-3 0,9-30 3 0,-12 54-4 16,12-54 3-16,0 48-3 0,0-48 2 0,18 33-1 15,-18-33 0-15,38 19 0 0,-38-19 2 0,59 2 1 16,-25-6 1-16,4-6 0 0,0-5-1 0,2-6 2 16,3 0-4-16,-3-6 5 0,3-2-1 15,-3-2 4-15,-4-1-2 0,-2-1 2 16,-3-1-3-16,-6 3-10 0,-25 31 8 0,41-50-11 15,-41 50 22-15,22-35-11 0,-22 35-3 0,0 0 0 16,11-30 0-16,-11 30 0 0,0 0 0 0,0 0 0 16,0 0 0-16,0 0 0 0,0 0 0 0,0 0 0 15,5 36 0-15,-5-36 0 0,4 52-4 0,-4-19 5 16,0 1-15-16,0 3-6 0,-2 1-3 16,6 2-5-16,-1-7-5 0,6 5-14 0,-9-38-10 15,27 56-27-15,-27-56-31 0,42 48-80 0,-42-48-123 16,0 0-220-16,65 17 48 0,-65-17 409 0</inkml:trace>
          <inkml:trace contextRef="#ctx0" brushRef="#br5" timeOffset="554122.2912">17761 14381 1322 0,'0'0'265'0,"-43"21"-213"0,43-21-11 0,-31 23-2 15,31-23 2-15,-25 46-11 0,14-15-5 0,-3 5-9 16,3 3 5-16,0 3-4 0,6 6 5 16,-3 2-6-16,1 7 4 0,-2 1-7 15,2 3-11-15,0 1 21 0,3 1-23 0,-5-3 19 16,7 1-6-16,-3-9-9 0,5-4 5 0,2-10-7 16,1-5 0-16,-3-33-3 0,9 46 1 0,-9-46-1 15,0 0 0-15,0 0 0 0,0 0-1 0,0 0 1 16,0 0 1-16,36 12 1 0,-36-12-1 0,22-39 0 15,-6 10-5-15,-1-7 3 0,6-4-6 16,-1-1 5-16,-4 1-2 0,-1 2 4 16,-1 3-1-16,-1-3 3 0,3 7-1 0,-5 0-12 0,-11 31 25 15,34-48-25-15,-34 48 24 0,36-34-12 16,-36 34-1-16,0 0 0 0,42-10 0 0,-42 10-1 16,0 0 2-16,43 33-2 0,-43-33-11 0,43 46 26 15,-21-14-26-15,3-1 24 0,-5 2-11 0,2 5-7 16,-1-3-1-16,-3 3-5 0,-5-3-1 15,1 1-2-15,-8-3 4 0,-1-1-2 0,-7 1 9 16,-7-4 0-16,-7 0 10 0,16-29 4 0,-56 53 8 16,11-30 1-16,0-1 1 0,-11-3-3 0,-3 0 0 15,-6-6-3-15,0-3-2 0,-2-6-5 0,6-4-3 16,10-6-7-16,3-5-8 0,17-1-14 0,31 12-20 16,-36-40-44-16,11-8-86 0,57 9-411 15,-23 5-15-15,18-1 132 0</inkml:trace>
          <inkml:trace contextRef="#ctx0" brushRef="#br5" timeOffset="554123.2912">18592 15089 1074 0,'-12'-32'165'0,"12"32"-77"0,0 0-22 0,0 0-8 16,0 0-11-16,0 0-15 0,0 0-16 0,0 0-7 15,-47 19-1-15,47-19 6 0,-36 17 5 0,36-17 6 16,-38 25 2-16,38-25 3 0,-45 38-1 0,45-38 5 16,-51 50-4-16,26-17 6 0,-2-4-7 15,4 7 1-15,1-1-8 0,6 3-1 0,1-5-9 16,6 3-1-16,4-5-8 0,7-2 1 0,-2-29-5 15,18 52 2-15,-18-52-2 0,34 36 3 0,-34-36-2 16,47 17 5-16,-15-17 2 0,3-3 0 0,4-9 2 16,1-3-2-16,-2-8 0 0,5-6-1 15,-3-6 1-15,-4-5-6 0,-4-4 2 0,-8 2-3 16,-8 3 2-16,-3 1-5 0,-6-1 2 16,-7 3-8-16,-4 1 2 0,-10 1-8 0,14 34-3 15,-38-52-6-15,38 52 0 0,-54-33-8 0,54 33-4 16,-63-11-15-16,63 11-19 0,-58 11-33 0,56 22-70 15,-32-29-83-15,34-4-278 0,9 59 56 0,-9-59 312 16</inkml:trace>
        </inkml:traceGroup>
        <inkml:traceGroup>
          <inkml:annotationXML>
            <emma:emma xmlns:emma="http://www.w3.org/2003/04/emma" version="1.0">
              <emma:interpretation id="{59FD2C3D-5133-4ABC-9C08-F3479F530B34}" emma:medium="tactile" emma:mode="ink">
                <msink:context xmlns:msink="http://schemas.microsoft.com/ink/2010/main" type="inkWord" rotatedBoundingBox="20233,14447 21945,14414 21967,15567 20255,15599"/>
              </emma:interpretation>
              <emma:one-of disjunction-type="recognition" id="oneOf19">
                <emma:interpretation id="interp95" emma:lang="en-NZ" emma:confidence="0">
                  <emma:literal>of</emma:literal>
                </emma:interpretation>
                <emma:interpretation id="interp96" emma:lang="en-NZ" emma:confidence="0">
                  <emma:literal>Of</emma:literal>
                </emma:interpretation>
                <emma:interpretation id="interp97" emma:lang="en-NZ" emma:confidence="0">
                  <emma:literal>off</emma:literal>
                </emma:interpretation>
                <emma:interpretation id="interp98" emma:lang="en-NZ" emma:confidence="0">
                  <emma:literal>0f</emma:literal>
                </emma:interpretation>
                <emma:interpretation id="interp99" emma:lang="en-NZ" emma:confidence="0">
                  <emma:literal>ot</emma:literal>
                </emma:interpretation>
              </emma:one-of>
            </emma:emma>
          </inkml:annotationXML>
          <inkml:trace contextRef="#ctx0" brushRef="#br5" timeOffset="554124.2912">20697 15028 1017 0,'0'0'129'0,"0"0"-33"0,-2-29-14 15,2 29 4-15,0 0-10 0,-52-19-27 0,52 19-16 16,-45 7-14-16,45-7 5 0,-53 16 6 0,53-16 8 16,-66 32 1-16,66-32 1 0,-65 48-6 0,65-48 1 15,-63 52-7-15,39-21 3 0,-1-2-8 16,5 3 2-16,4-1-9 0,5-2-1 0,11-29-7 15,-5 46-1-15,5-46-4 0,16 38 1 0,-16-38-3 16,36 29 2-16,-36-29-2 0,52 14 3 16,-52-14 1-16,60 0 0 0,-24-8 4 0,-2-5-1 15,2-3-1-15,-2-5-2 0,-34 21-2 0,56-50-6 16,-56 50 5-16,47-54-3 0,-47 54 0 0,29-53 1 16,-29 53 1-16,11-48-4 0,-11 48 2 15,-7-46-8-15,7 46 0 0,-24-39-6 0,24 39 0 16,-34-34-5-16,34 34 0 0,0 0-5 0,-38-27-2 15,38 27-5-15,0 0-6 0,-31-4-15 0,31 4-21 16,0 0-26-16,13 42-40 0,-13-42-46 0,34 33-144 16,-34-33-140-16,51 29 21 0,-1 3 430 0</inkml:trace>
          <inkml:trace contextRef="#ctx0" brushRef="#br5" timeOffset="554125.2912">21936 14559 892 0,'-18'-42'300'0,"18"42"-198"0,-60-44-24 0,60 44-1 16,-70-37 4-16,70 37-7 0,-67-17-14 0,35 21-14 16,-10 0-8-16,8 11-2 0,-9 4-4 0,8 10 1 15,-6 2-7-15,5 9 0 0,0 6-11 0,5 6 2 16,-3 8-10-16,5 7 4 0,0 2 5 15,2 6-23-15,2 4 19 0,5-1-21 0,7-1 4 16,4-6 8-16,6-4-23 0,6-9 2 16,10 1-25-16,-6-18-22 0,20 9-21 0,-27-50-37 15,47 63-53-15,-47-63-45 0,42 6-212 0,-42-6-51 16,0 0 193-16</inkml:trace>
          <inkml:trace contextRef="#ctx0" brushRef="#br5" timeOffset="554126.2912">21191 15028 1735 0,'0'0'114'0,"0"0"-93"0,25-29-18 15,-25 29-1-15,54-4 3 0,-7-7 2 0,7 3-8 16,15-7-27-16,8-5 7 0,19 11-84 0,-20-28-70 16,34 26-398-16,-24 3-24 0,-17-3 211 0</inkml:trace>
        </inkml:traceGroup>
      </inkml:traceGroup>
      <inkml:traceGroup>
        <inkml:annotationXML>
          <emma:emma xmlns:emma="http://www.w3.org/2003/04/emma" version="1.0">
            <emma:interpretation id="{48639BC3-96BD-480B-BE09-3A488FE563EF}" emma:medium="tactile" emma:mode="ink">
              <msink:context xmlns:msink="http://schemas.microsoft.com/ink/2010/main" type="line" rotatedBoundingBox="14516,15493 22974,15363 22998,16901 14540,17031"/>
            </emma:interpretation>
          </emma:emma>
        </inkml:annotationXML>
        <inkml:traceGroup>
          <inkml:annotationXML>
            <emma:emma xmlns:emma="http://www.w3.org/2003/04/emma" version="1.0">
              <emma:interpretation id="{171F5984-85AF-4C11-B256-CA190578DC0D}" emma:medium="tactile" emma:mode="ink">
                <msink:context xmlns:msink="http://schemas.microsoft.com/ink/2010/main" type="inkWord" rotatedBoundingBox="14516,15493 22974,15363 22998,16901 14540,17031"/>
              </emma:interpretation>
              <emma:one-of disjunction-type="recognition" id="oneOf20">
                <emma:interpretation id="interp100" emma:lang="en-NZ" emma:confidence="0">
                  <emma:literal>reactance</emma:literal>
                </emma:interpretation>
                <emma:interpretation id="interp101" emma:lang="en-NZ" emma:confidence="0">
                  <emma:literal>reactance &amp;</emma:literal>
                </emma:interpretation>
                <emma:interpretation id="interp102" emma:lang="en-NZ" emma:confidence="0">
                  <emma:literal>reluctance &amp;</emma:literal>
                </emma:interpretation>
                <emma:interpretation id="interp103" emma:lang="en-NZ" emma:confidence="0">
                  <emma:literal>reluctances</emma:literal>
                </emma:interpretation>
                <emma:interpretation id="interp104" emma:lang="en-NZ" emma:confidence="0">
                  <emma:literal>reluctances &amp;</emma:literal>
                </emma:interpretation>
              </emma:one-of>
            </emma:emma>
          </inkml:annotationXML>
          <inkml:trace contextRef="#ctx0" brushRef="#br5" timeOffset="554127.2912">14580 16326 1116 0,'0'0'396'15,"0"0"-331"-15,0 0-29 0,0 0-12 0,0 0 0 16,0 0-5-16,0 0-7 16,0 0-3-16,0 0 2 0,0 0 4 0,9 36 5 15,-9-36-2-15,7 40 1 0,-7-11-6 0,-3 2 5 16,-1 5-5-16,-1 5 7 0,-1 1-7 0,-1 2 5 16,-2 0-6-16,0-5 1 0,0-3-3 0,4-1-1 15,3-6-3-15,2-29 0 0,2 44-5 0,-2-44 0 16,0 0-2-16,18 32-1 0,-18-32-1 0,0 0 2 15,0 0 2-15,41-23 2 0,-41 23 1 16,31-48-2-16,-13 12 4 0,0-8-6 0,0-2 5 16,0-4-6-16,-4-4 5 0,-3 2-5 0,-2 2 5 15,-5 4-4-15,-4 2 5 0,0 4-4 16,-4 3 3-16,-1 3-3 0,3 3 2 0,2 31-3 16,-4-48 1-16,4 48-3 0,0 0 1 0,0-29-1 15,0 29-1-15,0 0 0 0,0 0 0 16,0 0 1-16,31 17 1 0,-31-17 1 0,43 18-6 15,-43-18-5-15,65 23-9 0,-27-16-12 0,5 5-15 16,-3-12-20-16,18 15-33 0,-19-28-54 0,39 36-114 16,-26-23-266-16,6-8 13 0,16 14 327 0</inkml:trace>
          <inkml:trace contextRef="#ctx0" brushRef="#br5" timeOffset="554128.2912">15395 16379 1339 0,'-16'31'278'0,"16"-31"-256"0,-16 35-4 0,16-35 11 15,14 32 8-15,-14-32 3 0,0 0-1 0,49 27-10 16,-49-27-2-16,65 14-3 0,-24-9-3 16,6-10-5-16,4-1-3 0,8-2-5 0,-1-7-7 15,5-4 1-15,-7 1-2 0,-4-3 2 0,-3 0-2 16,-11 4 2-16,-4-2-1 0,-34 19 1 0,38-27-1 15,-38 27 2-15,0 0-2 0,14-37 3 0,-14 37-3 16,-12-32 3-16,12 32-5 0,-31-33 2 16,31 33-4-16,-54-27 1 0,18 19-2 15,0 1 2-15,-4 5 0 0,0 4 2 0,-3 2 1 16,2 7 0-16,-1 6 3 0,1 1 0 0,1 9 3 16,2 3-1-16,4 1 4 0,3 7-5 0,4-3 3 15,2 3-5-15,7 1 2 0,7-3-4 0,2-3 0 16,13 1-4-16,8-3 2 0,8-2-5 0,-20-29 0 15,69 48-10-15,-26-33-7 0,15-3-22 0,1-14-20 16,22 10-50-16,-23-33-71 0,48 36-102 16,-32-20-271-16,13-9 52 0,14 16 321 0</inkml:trace>
          <inkml:trace contextRef="#ctx0" brushRef="#br5" timeOffset="554129.2912">16659 16141 1413 0,'-65'0'120'0,"26"21"-67"0,-10-11-4 16,15 19 13-16,-8-8-11 0,6 17-6 0,0-3-14 15,2 7 1-15,-2-3-4 0,9 5 5 0,-4-4-6 16,8 2 1-16,5-1-8 0,5-1-2 0,6-7-11 16,10-3 0-16,-3-30-7 0,15 44 4 0,-15-44-4 15,43 31 2-15,-12-23-2 0,5-6 0 16,9-6 1-16,9-8-2 0,7-11 2 15,6-9-3-15,5-7 3 0,-5-5-3 0,3-2 4 16,-7 2-5-16,-3 2 4 0,-10 5-5 0,-10 1 4 16,-6 7-1-16,-12 0 2 0,-22 29-2 0,29-44 4 15,-29 44-2-15,0 0 2 0,3-33 0 0,-3 33 0 16,0 0-3-16,-32-7-1 0,32 7-1 0,0 0-3 16,-49 30 3-16,49-30-3 0,-41 48 1 15,21-15-5-15,2-2 0 0,2 7-6 0,3-5-3 16,8 3-10-16,-1-3-1 0,10 7-17 0,-4-11-7 15,16 11-24-15,-16-40-15 0,38 56-31 0,-38-56-47 16,65 40-94-16,-15-24-247 0,-10-16 51 0,21 19 348 16</inkml:trace>
          <inkml:trace contextRef="#ctx0" brushRef="#br5" timeOffset="554130.2912">17505 16272 1571 0,'0'0'124'0,"-45"13"-71"0,45-13-7 0,-61 23-2 16,61-23-3-16,-53 39-12 0,53-39-2 15,-54 57-9-15,29-22 2 0,3 3-4 0,4 3 1 16,6 3-9-16,8 0-1 0,4 0-8 16,4-7 2-16,10-1-4 0,-14-36 0 0,45 52-7 15,-14-35-5-15,14-7-10 0,2-10-10 0,18-2-20 16,-2-21-24-16,29 9-40 0,-24-39-74 0,42 35-150 15,-21-26-212-15,-3-13 49 0,12 20 427 0</inkml:trace>
          <inkml:trace contextRef="#ctx0" brushRef="#br5" timeOffset="554131.2912">18389 15757 1671 0,'-51'31'74'0,"15"15"-39"0,-2 0-14 0,9 6 3 15,-1 2 9-15,3 7-28 0,3-3 26 16,4 5-26-16,2-3 8 0,4-1 4 0,7-1-15 16,3-1 4-16,6-5-13 0,0 0 2 0,7-2-16 15,0-8-9-15,3 6-28 0,-12-48-31 0,24 71-19 16,-24-71-45-16,32 50-91 0,-32-50-282 0,0 0 30 16,27 46 297-16</inkml:trace>
          <inkml:trace contextRef="#ctx0" brushRef="#br5" timeOffset="554132.2912">18021 16262 1549 0,'34'8'136'16,"-34"-8"-111"-16,0 0-14 0,0 0-1 0,13 31 3 16,-13-31 1-16,45 15 5 0,-13-15 1 15,10 0 1-15,3-6-3 0,9-1-4 0,5-3-5 16,1 0-4-16,3-3 0 0,-2 1-4 0,-5 1 0 15,-5 1-2-15,-6 1 2 0,-4 1-1 0,-3 2 1 16,-4 2-1-16,-34 4 1 0,51-11 1 0,-51 11 4 16,0 0 5-16,32-6 7 0,-32 6 6 15,0 0-1-15,0 0-2 0,0 0-6 0,0 0-4 16,0 0-3-16,0 0-3 0,0 0-2 16,0 0-1-16,-45 23-2 0,45-23 2 0,-52 25 1 15,52-25 3-15,-61 37-2 0,61-37 2 0,-60 55-3 16,28-24-2-16,-1 4-1 0,1 5 0 0,1 0 0 15,2 1 0-15,4-1 0 0,5-2 0 0,2-3 0 16,11-4 0-16,7-31 0 0,0 51 0 0,0-51 0 16,20 33 0-16,-20-33 0 0,43 17 0 15,-43-17 0-15,65-7 0 0,-22-5 0 0,2-13 0 16,4-6 0-16,7-9 0 0,-2-2 0 0,0-4 0 16,0 0 0-16,-9 0 0 0,-9 3 0 0,-3 1 0 15,-6 4 0-15,-4 1 0 0,-3-1 0 0,-4 7 0 16,-16 31 0-16,13-48 0 0,-13 48 0 0,0 0 0 15,-9-36 0-15,9 36 0 0,0 0 0 0,0 0 0 16,0 0 0-16,-38 17 0 0,38-17 0 16,-29 46 0-16,11-15 0 0,2 5 0 15,0 3 0-15,-2 1 0 0,5 0 0 0,2-3 0 16,2-1 0-16,2-3-8 0,9-2-14 0,-2-31-5 16,16 51-9-16,-16-51-5 0,34 31-9 0,-34-31-9 15,51 17-25-15,-51-17-36 0,72-5-70 0,-52-28-95 16,18 16-240-16,10 9 40 0,-19-28 371 0</inkml:trace>
          <inkml:trace contextRef="#ctx0" brushRef="#br5" timeOffset="554133.2912">19510 16283 1140 0,'-43'-46'399'16,"43"46"-295"-16,-36 6-53 0,36-6-10 0,-38 19-12 16,38-19 1-16,-43 37-6 0,23-8 1 0,20-29-3 15,-43 63 2-15,23-25-7 0,4 8 3 16,-4-3-6-16,2 7 3 0,0-4-6 0,5 0 2 15,-1-4-6-15,10-4 0 0,4-38-5 0,0 50 1 16,0-50-3-16,11 29 2 0,-11-29-3 0,0 0 2 16,34 10 0-16,-34-10 2 0,31-21 2 0,-31 21-1 15,43-50 1-15,-18 15-5 0,4-9 4 0,2-2-6 16,1 0 6-16,-3-2-4 0,-2 0 4 0,-3 7-3 16,1 3 5-16,0 2-6 15,-5 7 6-15,-4 0-7 0,-16 29 4 0,24-42-3 16,-24 42 0-16,0 0 0 0,32-16-2 0,-32 16-1 15,0 0-1-15,0 0-3 0,38 41-7 0,-38-41-5 16,18 55-10-16,-18-55-11 0,11 64-18 0,-11-64-17 16,14 73-33-16,-14-73-32 0,22 73-49 0,-22-73 23 15,36 65-58-15,4-27-237 0,-40-38 67 16,63 54 283-16</inkml:trace>
          <inkml:trace contextRef="#ctx0" brushRef="#br5" timeOffset="554134.2912">20520 16331 1274 0,'0'0'203'0,"-63"2"-107"0,63-2-23 15,-61 8-12-15,61-8-9 0,-69 8-9 16,33 1-2-16,-5-3-4 0,6 4-3 0,-4 1-6 15,6 3-5-15,-3-1-7 0,36-13-2 16,-54 31-7-16,54-31 0 0,-38 36-5 0,38-36 0 16,-25 39-3-16,25-39 0 0,-7 40-2 0,7-40 2 15,16 40-3-15,-16-40 1 0,36 39-6 0,-36-39-4 16,56 36-10-16,-22-26-10 0,11 5-21 0,-12-15-30 16,26 19-57-16,-59-19-91 0,103-32-303 0,-49 28-13 15,-5-15 221-15</inkml:trace>
          <inkml:trace contextRef="#ctx0" brushRef="#br5" timeOffset="554135.2912">20693 16460 1183 0,'0'0'326'0,"0"0"-264"0,0 33-29 16,0-33 4-16,33 23-2 0,-33-23-3 0,57 9-6 15,-19-11-4-15,2-7-3 0,7-1-1 0,0-7 1 16,5 2-5-16,-5-3 0 0,-2 1-4 0,-7-2-3 16,-4 3-4-16,-34 16 0 0,49-38-3 0,-49 38 3 15,27-44-6-15,-27 44 4 0,5-44-3 0,-5 44 2 16,-16-37-2-16,16 37 1 16,-40-32-3-16,40 32 1 0,-59-16 0 0,23 14 3 15,-2 6 2-15,-2 2 4 0,-1 11 9 0,-1 2 5 16,-1 12 11-16,-2 4-2 0,2 5 2 0,-1 4-11 15,5 4-1-15,1 2-10 0,5 6 3 0,10-1-8 16,3-3-4-16,9-2 0 0,8-6 0 0,8-9 0 16,11-4 0-16,-16-31 0 0,51 44 0 15,-10-27-19-15,4-15-11 0,17-2-17 0,4-12-7 16,19 3-16-16,-4-28-81 0,49 5-417 0,-25 3-37 16,8-2 103-16</inkml:trace>
          <inkml:trace contextRef="#ctx0" brushRef="#br5" timeOffset="554136.2912">22556 16900 874 0,'-29'-33'85'16,"29"33"-37"-16,0 0-6 0,0 0 10 0,0 0 7 16,-36-13 7-16,36 13 2 0,-38-2 1 0,6-8-6 15,32 10-5-15,-51-4-5 0,51 4-6 0,-54-11-6 16,54 11-9-16,-61-16-8 0,61 16-10 16,-67-23-5-16,33 8-3 0,0-6-3 0,-1-4-4 15,1-8 3-15,2-7-6 0,3-8 1 0,-2-10-13 16,6-3 2-16,-2-8-8 0,7-2 14 15,0-6-4-15,6 0 18 0,-4-2 9 0,7 1-21 16,4 5 28-16,1 2-24 0,6 5 11 0,0 1 10 16,4 6-9-16,3 1 8 0,4 10-8 15,3 2 8-15,-1 6-8 0,-4 3 5 0,2 8-2 16,-11 29 1-16,25-44-3 0,-25 44-3 0,0 0-6 16,45-21-1-16,-45 21-1 0,40 8-1 0,-40-8 2 15,41 36-2-15,-41-36 4 0,38 64-5 0,-22-20 5 16,-7 4-6-16,-7 7 1 0,-4 5-7 0,-12 5 8 15,-6 10-9-15,-12 6-3 0,-6 3 25 0,-7 8-20 16,-6 1 22-16,-5 1 0 16,-3 0-8-16,5 4 15 0,0-10-3 0,7-7 12 15,5-12-7-15,8-8 3 0,9-13-13 0,10-8-2 16,10-11-11-16,5-29 0 0,23 33-3 0,-23-33 2 16,71 4 0-16,-8-16-1 0,25-15 2 0,22-13-14 15,22-8-14-15,16-13-27 0,28 11-48 0,-19-33-118 16,24 27-381-16,-8-1 15 0,-7-1 232 0</inkml:trace>
        </inkml:traceGroup>
      </inkml:traceGroup>
    </inkml:traceGroup>
    <inkml:traceGroup>
      <inkml:annotationXML>
        <emma:emma xmlns:emma="http://www.w3.org/2003/04/emma" version="1.0">
          <emma:interpretation id="{B09528D6-B03E-4C47-A092-6A3F21FFFAD7}" emma:medium="tactile" emma:mode="ink">
            <msink:context xmlns:msink="http://schemas.microsoft.com/ink/2010/main" type="paragraph" rotatedBoundingBox="17077,16469 24369,16683 24306,18855 17014,18641" alignmentLevel="4"/>
          </emma:interpretation>
        </emma:emma>
      </inkml:annotationXML>
      <inkml:traceGroup>
        <inkml:annotationXML>
          <emma:emma xmlns:emma="http://www.w3.org/2003/04/emma" version="1.0">
            <emma:interpretation id="{13A8DC31-B56F-49B1-B483-EDBBEB06D05A}" emma:medium="tactile" emma:mode="ink">
              <msink:context xmlns:msink="http://schemas.microsoft.com/ink/2010/main" type="line" rotatedBoundingBox="17077,16469 24369,16683 24306,18855 17014,18641"/>
            </emma:interpretation>
          </emma:emma>
        </inkml:annotationXML>
        <inkml:traceGroup>
          <inkml:annotationXML>
            <emma:emma xmlns:emma="http://www.w3.org/2003/04/emma" version="1.0">
              <emma:interpretation id="{49A926C5-AECC-4B72-9037-06267246BB9A}" emma:medium="tactile" emma:mode="ink">
                <msink:context xmlns:msink="http://schemas.microsoft.com/ink/2010/main" type="inkWord" rotatedBoundingBox="19672,16545 24369,16683 24306,18855 19609,18717"/>
              </emma:interpretation>
              <emma:one-of disjunction-type="recognition" id="oneOf21">
                <emma:interpretation id="interp105" emma:lang="en-NZ" emma:confidence="0">
                  <emma:literal>resistance)</emma:literal>
                </emma:interpretation>
                <emma:interpretation id="interp106" emma:lang="en-NZ" emma:confidence="0">
                  <emma:literal>raze-stance)</emma:literal>
                </emma:interpretation>
                <emma:interpretation id="interp107" emma:lang="en-NZ" emma:confidence="0">
                  <emma:literal>rare-stance)</emma:literal>
                </emma:interpretation>
                <emma:interpretation id="interp108" emma:lang="en-NZ" emma:confidence="0">
                  <emma:literal>ran-stance)</emma:literal>
                </emma:interpretation>
                <emma:interpretation id="interp109" emma:lang="en-NZ" emma:confidence="0">
                  <emma:literal>resistance}</emma:literal>
                </emma:interpretation>
              </emma:one-of>
            </emma:emma>
          </inkml:annotationXML>
          <inkml:trace contextRef="#ctx0" brushRef="#br5" timeOffset="554140.2912">19828 17641 1452 0,'-31'-2'256'0,"15"33"-184"16,16-31-25-16,-49 65-1 0,29-31-11 0,4 5 2 15,-4 1-12-15,6 2-5 0,1-3-6 0,4 3 3 16,2 0-11-16,3-5 1 0,4 1-3 0,2-1-3 16,2-5-6-16,5-3-13 0,-9-29 15 0,21 44-33 15,-21-44 13-15,31 27-31 0,-31-27-20 16,45 6-29-16,-5 7-62 0,-37-47-112 16,-3 34-277-16,49-37 25 0,-33-7 332 0</inkml:trace>
          <inkml:trace contextRef="#ctx0" brushRef="#br5" timeOffset="554141.2912">19826 17199 1091 0,'0'0'247'0,"0"0"-221"16,0 0-21-16,0 0-6 0,0 0 7 0,50 23-26 16,-50-23-29-16,65 14-34 0,-65-14-13 0,85 11-29 15,-45-11-46-15,-1-9-236 0,32 32 32 16,-35-33 328-16</inkml:trace>
          <inkml:trace contextRef="#ctx0" brushRef="#br5" timeOffset="554142.2912">20533 17503 1459 0,'-60'0'151'16,"60"0"-73"-16,-72 32-21 0,40-16-7 0,-3-5-14 16,1 4-4-16,2-3-6 0,32-12 1 0,-53 36-3 15,53-36 0-15,-36 35-6 0,36-35-5 0,-18 33-6 16,18-33-4-16,-5 34-2 0,5-34-1 15,20 33-1-15,-20-33 3 0,39 27-5 0,-39-27 4 16,56 19-1-16,-23-11 1 0,3-3-1 0,0 1 2 16,2-2-1-16,-4 0 2 0,-3 2-1 15,-31-6 0-15,50 13-2 0,-50-13 2 0,31 13-2 0,-31-13 2 16,0 0-2-16,25 29 3 0,-25-29-1 16,0 0 0-16,2 31 0 0,-2-31-1 0,-13 29-1 15,13-29 1-15,-25 32-3 0,25-32 4 0,-31 35-1 16,31-35-2-16,-36 36-3 0,36-36-4 0,-32 35-9 15,32-35-2-15,0 0-8 0,-33 36-5 0,33-36-15 16,0 0-11-16,0 0-31 0,0 0-18 16,0 0-40-16,0 0-60 0,49-38-171 0,-18 17-136 15,-10-25 138-15,26 27 376 0</inkml:trace>
          <inkml:trace contextRef="#ctx0" brushRef="#br5" timeOffset="554144.2912">20791 17633 1729 0,'-42'-31'148'0,"42"31"-79"16,0 0-28-16,0 0-17 0,0 0-13 0,0-30-6 15,0 30-2-15,34-18-4 0,-34 18-2 0,62-19-8 16,-21 15-11-16,-3-1-14 0,9 8-16 0,-9-6-19 15,16 18-35-15,-22-23-59 0,42 39-46 16,-36-35-103-16,22 14-208 0,17 24 71 0,-30-30 387 16</inkml:trace>
          <inkml:trace contextRef="#ctx0" brushRef="#br5" timeOffset="554143.2912">21227 17032 1507 0,'-31'23'89'0,"31"-23"-38"16,-39 44 19-16,24-5-31 0,-17-1 23 0,10 14-34 16,-7 2-1-16,4 9 4 0,2 2-12 0,1 3 1 15,-3 5-14-15,3 3 4 0,-3 3-12 16,1-4 7-16,-1 0-9 0,2-6 0 0,3-2-14 16,2-7 4-16,5-3-24 0,4-9-13 0,9-2 17 15,0-46-59-15,13 71-41 0,-13-71-65 0,18 39-112 16,-18-39-202-16,0 0 50 0,41 11 378 0</inkml:trace>
          <inkml:trace contextRef="#ctx0" brushRef="#br5" timeOffset="554145.2912">21795 17725 1204 0,'0'0'209'0,"-34"-44"-141"0,34 44-7 15,-54-27-2-15,54 27-4 0,-58-21-8 0,27 19-13 16,-10-2-1-16,5 8-5 0,-4 2-3 16,2 7 2-16,-3-1-3 0,5 11 1 0,-4 2-1 15,4 4 0-15,-4 5-7 0,4 3 2 0,0 3-4 16,7 2 1-16,2-5-4 0,4 3 1 0,8-7-7 15,8-1-4-15,7-32-2 0,4 52 0 0,-4-52 0 16,29 37 0-16,-29-37 0 0,50 25 0 0,-19-16 0 16,10-3 0-16,-1-8 0 0,3-9 0 0,6-5 0 15,3-11 0-15,6-5 0 0,-2-3 0 16,0-5 0-16,-4-2 0 0,-3-1 0 0,-6 1 0 16,-7 4 0-16,-2 3 0 0,-7 1 0 15,-27 34 0-15,33-52 0 0,-33 52 0 0,9-33 0 16,-9 33 0-16,0 0 0 0,0 0 0 0,0 0 0 15,-47-17 0-15,47 17 0 0,-40 31 0 0,40-31 0 16,-47 59 0-16,24-24 0 0,1 3 0 16,1 2-2-16,3 1-12 0,5 3-5 0,0-4-1 15,8 4-12-15,3-9-2 0,13 3-23 0,-11-38-3 16,34 60-1-16,-34-60-28 0,54 42-7 0,-54-42-66 16,71 19-100-16,-28-15-265 0,-12-19 36 0,23 22 371 15</inkml:trace>
          <inkml:trace contextRef="#ctx0" brushRef="#br5" timeOffset="554146.2912">22248 17702 1321 0,'-40'-44'162'0,"40"44"-104"16,0 0-25-16,0 0-6 0,0 0-4 0,-27 37 5 16,27-37 6-16,-25 55 7 0,7-26-4 0,7 11 3 15,-7-3-13-15,5 9 4 0,-7-4-7 0,6 6 3 16,-4-9-4-16,5 5-1 0,1-10-6 15,6-3 0-15,6-31-9 0,-9 44-12 0,9-44 9 16,0 0-14-16,0 0 12 0,0 0 2 0,0 0 0 16,40 12 13-16,-40-12-10 0,56-43 9 0,-20 3-9 15,2-6-7-15,9-4 4 0,-6 0-5 0,-1-2 2 16,1 2-1-16,-8 2 0 0,-1 6 0 0,-8 2 0 16,-1 9 0-16,-7 2 0 0,-16 29 0 15,24-42 0-15,-24 42 0 0,0 0 0 0,0 0 0 16,0 0 0-16,0 0 0 0,0 0 0 15,0 0 0-15,14 31 0 0,-14-2-6 0,0 9-7 16,-5 2-1-16,8 1-13 0,-8-3-8 0,12 8-22 16,-7-13-15-16,18 15-55 0,-18-48-56 0,31 71-105 15,-24-42-278-15,-7-29 76 0,49 61 322 0</inkml:trace>
          <inkml:trace contextRef="#ctx0" brushRef="#br5" timeOffset="554147.2912">22913 17681 1187 0,'0'0'183'0,"-32"-36"-89"0,32 36-18 16,0 0-14-16,-31 5-11 0,31-5-9 0,0 0-5 16,-47 33-4-16,36-4 4 0,11-29-1 0,-36 65 2 15,16-32-7-15,6 9 1 0,-2 0-10 0,3 2-3 16,2-3-11-16,2-1-1 0,4-2-6 0,3-5-1 15,6-2-2-15,-4-31 2 0,23 48-9 0,-23-48-16 16,45 34-1-16,-45-34-31 0,60 14 8 16,-60-14-43-16,79-4-79 0,-61-29-170 0,27 18-230 15,2 5 26-15,-20-24 438 0</inkml:trace>
          <inkml:trace contextRef="#ctx0" brushRef="#br5" timeOffset="554148.2912">23259 17873 1409 0,'-59'23'213'0,"55"10"-119"0,4-33-32 16,-20 40-13-16,20-40-15 0,-5 33-5 0,5-33-4 16,0 0-4-16,0 0 3 0,31 27-1 0,-31-27-4 15,43-4-1-15,-43 4 0 0,65-21-9 16,-29 3-9-16,5-3 0 0,-1-6 0 0,3-1 0 15,-3 1 0-15,0 0 0 0,-4 0 0 16,-36 27 0-16,59-52 0 0,-59 52 0 0,45-50 0 16,-45 50 0-16,20-36 0 0,-20 36 0 0,0 0-4 15,-20-31-8-15,20 31-4 0,-41-2 1 0,41 2 1 16,-60 19 7-16,21-1 6 0,-1 5 5 0,-3 5-1 16,1 3 6-16,-3 2-2 0,0 5 7 15,-2 4-1-15,2-1 3 0,2 1-13 16,7-4-3-16,7-5 0 0,9 0 0 0,20-33 0 0,-20 53 0 15,20-53 0-15,13 46 0 0,-13-46 0 0,38 31 0 16,-6-23 0-16,4-4 0 0,11-4-13 0,7-8-8 16,11 2-16-16,-2-13-14 0,24 21-89 15,-33-48-184-15,31 32-290 0,-8-3-4 0,-8-19 390 16</inkml:trace>
          <inkml:trace contextRef="#ctx0" brushRef="#br5" timeOffset="554149.2912">23788 16679 1600 0,'32'-12'131'0,"-32"12"-97"16,0 0-12-16,51 16 3 0,-10 3 1 0,-1 8-8 15,5 11-4-15,-2 12-8 16,2 12 10-16,-5 12 0 0,5 9-1 0,-7 5 19 16,0 12-19-16,-4 2 11 0,-5 11-7 0,-9-1-15 15,-8 1 7-15,-17 4-10 0,-11-2 8 0,-15 0-10 16,-9-3 1-16,-10-5 6 0,-6-5-6 0,-5-10 0 16,1-7 0-16,-1-7 0 0,1-7 0 0,4-11 0 15,2-8 0-15,13-10-6 0,10-21-23 16,31-21-28-16,-32 4-52 0,32-4-177 0,0 0-345 15,23-33 24-15,-19-3 286 0</inkml:trace>
          <inkml:trace contextRef="#ctx0" brushRef="#br5" timeOffset="554137.2912">17074 17631 1328 0,'0'0'96'0,"13"-38"-21"16,-10 7-17-16,-3 31-14 0,27-40-8 0,-27 40-17 16,0 0-10-16,0 0-2 0,0 0 4 0,0 0 7 15,0 0 4-15,0 0-3 0,0 0-7 0,18 36 1 16,-23-3-2-16,1 11 9 0,-5-2 0 0,2 6 6 15,-4-4-7-15,2 1 1 0,-3-1-9 0,3 0 1 16,0-4-3-16,1-1 4 0,-1-7-4 16,9-32 2-16,-12 50-6 0,12-50 0 0,0 31-4 15,0-31 0-15,0 0-1 0,0 0-1 16,0 0 2-16,0 0 2 0,45-12 5 0,-45 12 0 16,41-53 5-16,-12 16-5 0,0-11 2 0,5-2-9 15,-3-5 2-15,-2-1-6 0,-9 4 7 0,-2 0-4 16,-6 6 6-16,-6 2-5 0,-1 9 4 0,-5 1-4 15,0 34 0-15,2-48-2 0,-2 48-1 16,-2-33 0-16,2 33 1 0,0 0-9 0,0 0-1 16,0 0-4-16,31-27-1 0,-31 27 0 0,47-9-5 15,-47 9-7-15,66 2-8 0,-33-2-7 0,17 9-10 16,-12-11-16-16,22 18-37 0,-24-28-71 0,41 35-183 16,-23-17-162-16,-10-8 30 0,17 23 445 0</inkml:trace>
          <inkml:trace contextRef="#ctx0" brushRef="#br5" timeOffset="554138.2912">17891 17721 1547 0,'0'0'38'16,"0"0"-32"-16,0 0 2 0,-2 35 15 15,2-35 10-15,36 10 13 0,-36-10 0 0,56-6-8 16,-18-2-5-16,14-3-10 0,2-5-5 0,6-3-7 15,3-4 0-15,2 0-7 0,-4 0-1 0,-3 2-3 16,-6-2 2-16,-7 2-3 0,-5 0 2 16,-9 5-3-16,-31 16 4 0,41-32-3 0,-41 32 4 15,0 0-2-15,0 0 2 0,0 0-3 0,0-29-2 16,0 29-2-16,-41-4-4 0,10 6 3 16,-7 7-1-16,-7 3 5 0,-2 3-1 0,-3 8 4 15,-1 0 1-15,1 6 3 0,1 0 0 0,6 6 6 16,1 1-3-16,6-1 3 0,2 3-5 0,9-3-2 15,5-3-2-15,9-3-2 0,11-29-3 0,0 54 1 16,0-54-7-16,31 40 6 0,3-25-9 0,4-11-2 16,16 2-18-16,2-19-30 0,27 13-60 15,-22-37-106-15,51 8-314 0,-22 4-23 0,-2-13 213 16</inkml:trace>
          <inkml:trace contextRef="#ctx0" brushRef="#br5" timeOffset="554139.2912">19007 17524 1707 0,'-45'21'57'0,"-7"-4"-37"15,10 4 0-15,3-5 0 0,39-16 3 0,-47 40-8 16,47-40-1-16,-22 42-5 0,22-42 0 0,2 35-4 16,-2-35 1-16,34 30-1 0,-34-30 2 0,67 23 2 15,-24-17-3-15,8-4-2 0,-1-4-1 0,4 0 0 16,0-2-2-16,-1 1 0 0,-3 3 0 15,-5 5-2-15,-9-3 2 0,-36-2 1 16,49 12-1-16,-49-12 3 0,0 0 3 0,0 0 1 16,0 0 3-16,25 32-4 0,-25-32-1 0,0 0-4 15,-20 39 1-15,20-39-4 0,-36 31 2 0,36-31-4 16,-48 40-1-16,48-40-5 0,-51 46-1 0,51-46-8 16,-52 46 1-16,52-46-8 0,-40 46-7 0,40-46-12 15,-23 40-10-15,23-40-20 0,-6 29-7 16,6-29-1-16,0 0-29 0,44 37-3 0,-44-37-50 15,41-10-87-15,-10 10-207 0,-13-31 52 16,29 26 368-16</inkml:trace>
        </inkml:traceGroup>
      </inkml:traceGroup>
    </inkml:traceGroup>
  </inkml:traceGroup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0T00:21:00.59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F158B49E-C80B-41D3-9AEE-DF03B4E9A630}" emma:medium="tactile" emma:mode="ink">
          <msink:context xmlns:msink="http://schemas.microsoft.com/ink/2010/main" type="writingRegion" rotatedBoundingBox="13633,2521 19132,2528 19130,4489 13630,4482"/>
        </emma:interpretation>
      </emma:emma>
    </inkml:annotationXML>
    <inkml:traceGroup>
      <inkml:annotationXML>
        <emma:emma xmlns:emma="http://www.w3.org/2003/04/emma" version="1.0">
          <emma:interpretation id="{7A733666-4D7C-4391-9A50-38AB65F22F89}" emma:medium="tactile" emma:mode="ink">
            <msink:context xmlns:msink="http://schemas.microsoft.com/ink/2010/main" type="paragraph" rotatedBoundingBox="13633,2521 19132,2528 19130,4489 13630,4482" alignmentLevel="1"/>
          </emma:interpretation>
        </emma:emma>
      </inkml:annotationXML>
      <inkml:traceGroup>
        <inkml:annotationXML>
          <emma:emma xmlns:emma="http://www.w3.org/2003/04/emma" version="1.0">
            <emma:interpretation id="{B725AE5C-BC83-4F74-AE18-9A25504AE4EE}" emma:medium="tactile" emma:mode="ink">
              <msink:context xmlns:msink="http://schemas.microsoft.com/ink/2010/main" type="line" rotatedBoundingBox="13633,2521 19132,2528 19130,4489 13630,4482"/>
            </emma:interpretation>
          </emma:emma>
        </inkml:annotationXML>
        <inkml:traceGroup>
          <inkml:annotationXML>
            <emma:emma xmlns:emma="http://www.w3.org/2003/04/emma" version="1.0">
              <emma:interpretation id="{387F7CBB-4A99-4D92-A0E1-BD73924E9F65}" emma:medium="tactile" emma:mode="ink">
                <msink:context xmlns:msink="http://schemas.microsoft.com/ink/2010/main" type="inkWord" rotatedBoundingBox="13633,2521 19132,2528 19130,4489 13630,4482"/>
              </emma:interpretation>
              <emma:one-of disjunction-type="recognition" id="oneOf0">
                <emma:interpretation id="interp0" emma:lang="en-NZ" emma:confidence="0">
                  <emma:literal>THEIR)?</emma:literal>
                </emma:interpretation>
                <emma:interpretation id="interp1" emma:lang="en-NZ" emma:confidence="0">
                  <emma:literal>IR)?</emma:literal>
                </emma:interpretation>
                <emma:interpretation id="interp2" emma:lang="en-NZ" emma:confidence="0">
                  <emma:literal>LIRdt</emma:literal>
                </emma:interpretation>
                <emma:interpretation id="interp3" emma:lang="en-NZ" emma:confidence="0">
                  <emma:literal>ICIER)?</emma:literal>
                </emma:interpretation>
                <emma:interpretation id="interp4" emma:lang="en-NZ" emma:confidence="0">
                  <emma:literal>Lina</emma:literal>
                </emma:interpretation>
              </emma:one-of>
            </emma:emma>
          </inkml:annotationXML>
          <inkml:trace contextRef="#ctx0" brushRef="#br0">13633 2789 1647 0,'0'0'16'0,"0"0"-29"0,8-23-6 16,-8 23 15-16,35-22 9 0,-10 9 7 15,1-1 0-15,0 1 0 0,-1 2-6 16,1 0-2-16,-3 3-4 0,-1 1 2 0,-3 2-2 0,-19 5 1 0,27-4 1 15,-27 4 0-15,0 0 2 0,0 0 2 0,0 0 4 16,9 23 1-16,-9-23 2 0,-12 33-4 0,-1-10 6 16,-5 1-2-16,-1 3 8 0,-6-1-2 0,2 2 8 15,-2-3-6-15,6 0 3 0,2-5-8 0,5-3-4 16,12-17-9-16,-8 24-2 0,8-24-5 0,13 22 3 16,-13-22-2-16,34 19 2 0,-6-11 0 15,7-6-2-15,9-2-12 0,4-6-18 16,8 2-32-16,-9-11-67 0,21 20-184 0,-17-13-278 15,-5 2 30-15,1 15 387 0</inkml:trace>
          <inkml:trace contextRef="#ctx0" brushRef="#br0" timeOffset="375.0029">14639 3615 1671 0,'-31'3'150'16,"31"-3"-121"-16,0 0-23 15,0 0-10-15,0 0 1 0,0 0 5 0,0 0 7 16,34 6 7-16,-9-7 0 0,6-1-1 0,8-5-3 16,6-4-8-16,8-3-1 0,4-1-7 0,5-1-7 15,0-1-18-15,3 6-20 0,-7-5-28 0,8 14-35 16,-16-14-73-16,19 21-171 0,-13-7-185 0,-4-4 33 15,8 15 455-15</inkml:trace>
          <inkml:trace contextRef="#ctx0" brushRef="#br0" timeOffset="49320.7403">14940 3321 617 0,'0'0'136'15,"0"0"-64"-15,0 0-2 0,0 0 27 16,0 0 6-16,0 0 3 0,0 0-10 0,0 0-22 16,0 0-15-16,0 0-9 0,0 0-8 0,0 0-2 0,0 0-1 15,-12-17-2-15,12 17-4 0,0 0-4 0,0 0-8 16,0 0-12-16,0 0-2 0,0 0-7 0,6 23 1 15,-4-4-2-15,2 9 5 0,-1 10-7 0,-1 3 9 16,-1 3-8-16,-2 5 8 0,-2 0-10 16,-2 2 9-16,-1-2-10 0,0-2 10 0,1-2-23 15,-1-8-5-15,6 1-13 0,-5-14-55 0,13 7-17 16,-8-31-102-16,7 26-220 0,-7-26-52 16,9 18 132-16</inkml:trace>
          <inkml:trace contextRef="#ctx0" brushRef="#br0" timeOffset="968.7573">16801 3175 1151 0,'-9'-29'212'16,"9"29"-187"-16,0 0-2 0,0 0-2 0,-19-17 12 16,19 17 7-16,0 0 7 0,0 0 0 0,0 0-8 15,0 0-9-15,0 0-11 0,0 0-11 0,0 0-2 16,0 0 2-16,-4 17 1 0,4-17 10 0,8 37 0 15,2-9 3-15,-5 1 14 0,0 5-33 0,0 1 20 16,-2 5-29-16,-1 0 5 0,-4 2 6 0,0 2-9 16,-3-1 10-16,-2 1-11 0,-1-1 10 15,-2-2-9-15,0-2 2 0,1-3-15 0,-2-6-3 16,8 3-27-16,-6-12-17 0,13 6-54 0,-4-27-48 16,3 34-74-16,-3-34-221 0,0 0-3 15,9 22 228-15</inkml:trace>
          <inkml:trace contextRef="#ctx0" brushRef="#br0" timeOffset="1218.7966">16535 3187 1330 0,'-23'-14'364'0,"23"14"-344"0,-24 10-14 15,24-10-12-15,0 0 0 0,0 0 2 16,0 0 3-16,0 0 6 0,27 16 3 0,-9-15 4 16,5-1 4-16,5-1-1 0,6-5-1 0,5-2-7 15,6-2 0-15,4-1-5 0,5 0-2 0,1 0-6 16,1 2-20-16,-5-4-31 0,5 12-33 0,-16-11-36 16,12 20-54-16,-21-15-50 0,5 10-240 0,-4 13 7 15,-32-16 323-15</inkml:trace>
          <inkml:trace contextRef="#ctx0" brushRef="#br0" timeOffset="1437.5008">16442 3923 1754 0,'0'0'23'0,"0"0"-20"0,0 0-10 0,0 0 1 16,30 7 8-16,-6-10 8 0,8-1 4 0,5-8-14 15,5 0 32-15,9-6-38 0,6-4 26 0,10-2-16 16,1-3-16-16,3 4-19 0,-4-6-41 0,6 14-52 16,-17-18-68-16,14 24-93 0,-9-7-246 0,-11-6 63 15,7 17 341-15</inkml:trace>
          <inkml:trace contextRef="#ctx0" brushRef="#br0" timeOffset="2187.535">17482 3346 687 0,'0'0'212'0,"0"0"-144"0,0 0-16 15,0 0 12-15,-11 18 16 0,11-18 10 0,-4 21-9 16,4-21-12-16,-5 30-7 0,0-13-11 0,6 7-4 16,-3-1-15-16,3 6 3 0,-4 2-11 0,3 4 4 15,-7 1-9-15,5 3 2 0,-4-1-11 0,1 2 9 16,-3-2-10-16,2 0 7 0,-3-2-10 15,2-4-11-15,1-3 26 0,1-3-29 0,1-3 26 16,2-5-14-16,2-18-6 0,-3 26 4 0,3-26-2 16,0 0 0-16,0 0 1 0,0 0-1 0,0 0 0 15,0 0 0-15,0 0 2 0,0 0-4 16,5-34 2-16,-2 7 10 0,0-5-26 0,2-3 25 16,1-2-26-16,0-1 10 0,3-2 7 0,-1-2-8 15,1 0 13-15,2-4-10 0,-2-3 10 16,4 0-9-16,1-2 8 0,1-1-7 0,3 1 9 15,0 0 5-15,2 4-24 0,2 5 23 0,2 6-23 16,-1 5 12-16,1 8 6 0,-3 5-3 0,-2 6 2 16,0 2-1-16,-2 4 0 0,-17 6-2 0,29-1-2 15,-29 1 0-15,27 15-1 0,-27-15 2 0,20 25-2 16,-11-8 3-16,-2 4-4 0,-2 2 5 16,-1 2-6-16,-3 3-9 0,-1 2 27 0,-3 1-29 15,-1 2 23-15,-5 0-15 0,-1 1-13 16,-3-2 4-16,-2 3-7 0,-4-3 13 0,-2 2 0 15,-2-3 12-15,-1-2-4 0,-2-1 7 0,1-5-5 16,-1-3 12-16,2-5-2 0,0-1 8 0,-1-5-2 16,6-1 1-16,1-2-3 0,18-6 2 0,-26 5 2 15,26-5-1-15,0 0-3 0,0 0-7 16,0 0-4-16,0 0-4 0,0 0 3 0,0 0 3 16,0 0 6-16,27-15 2 0,-4 10-2 0,5 2 2 15,6 1-3-15,1 2-2 0,2 0 3 0,-1 4-3 16,-2 0-2-16,1 5 0 0,-2 0-6 15,-4 4 3-15,-1 1-5 0,-3 1 4 0,-2 0-4 16,-2 3 2-16,-3 1-10 0,-4-1-2 0,1 2-16 16,-3-3-27-16,4 5 12 0,-16-22-59 15,39 35-57-15,-39-35-230 0,27 12-193 0,-5-3 60 16,-22-9 452-16</inkml:trace>
          <inkml:trace contextRef="#ctx0" brushRef="#br0" timeOffset="2847.3047">18229 2854 1530 0,'0'0'38'16,"0"0"-21"-16,0 0-14 0,0 0-4 0,22-18 8 15,-22 18 7-15,32 0 6 0,-11 5 5 0,2 1-4 16,7 6-3-16,1 5-9 0,1 6 0 0,-2 6-9 15,-4 4 5-15,0 4-9 0,-4 4 8 0,-3 5-8 16,-2 2 9-16,-5 8 9 0,-4 2-22 0,-8 4 22 16,-5 4-20-16,-9 0 0 0,-3 3 15 15,-7 1-15-15,-4 0 13 0,-6 0-14 16,-4-3 15-16,-2-5 4 0,-1-4-21 0,1-6 23 16,1-4-37-16,6-7-13 0,-2-12-18 0,13 7-70 15,-13-25-103-15,5 7-311 0,11-1 24 0,-8-15 279 16</inkml:trace>
          <inkml:trace contextRef="#ctx0" brushRef="#br0" timeOffset="3340.3353">16449 2788 957 0,'-44'-8'157'16,"18"6"-143"-16,-4 1 1 0,-3 2 10 15,2 9 15-15,-9-1 9 0,4 12 13 0,-7-1-1 16,4 13 5-16,-10 3-1 0,8 18 12 0,-12 0-13 15,11 16 7-15,-8 4-10 0,11 9-26 0,0 3 5 16,10 7-25-16,8-1-11 0,9 1 11 0,11-2-21 16,7-5-1-16,12-4 12 0,9-1-20 15,12-3 7-15,7-5-11 0,14-1-31 16,2-11 0-16,21 3-39 0,-4-20-40 0,28 10-125 16,-6-18-295-16,7-9 52 0,8 4 273 0</inkml:trace>
          <inkml:trace contextRef="#ctx0" brushRef="#br0" timeOffset="4126.2038">18677 2578 1544 0,'0'0'60'0,"0"0"-29"16,0 0-25-16,0 0-6 0,0 0 12 0,0 0 8 16,0 0 8-16,30-18-2 0,-11 12-5 0,4 0-9 15,5 1-5-15,2 0-4 0,3 2-2 16,-3 0 0-16,0 0 0 0,-6 2-1 0,-3 2 1 16,-4 0-1-16,-17-1 0 0,23 8 2 0,-23-8-2 15,0 0 2-15,14 20-1 0,-14-20 1 0,-1 23-3 16,1-23 3-16,-12 34 17 0,-1-15-29 0,-5 2 32 15,-2 2-30-15,-3 0 9 0,-2 0 7 16,0-2-2-16,1 2 8 0,-1-2 2 0,3-1 3 16,3-1-4-16,2-5 0 0,17-14-9 15,-25 23 5-15,25-23-6 0,0 0 0 0,-10 21-1 16,10-21-1-16,0 0-4 0,0 0 1 0,18 20 0 16,-18-20-2-16,27 12 2 0,-7-8-1 0,6-2-4 15,4-1-13-15,8-1-21 0,-2-7-33 0,18 12-80 16,-21-26-156-16,15 18-272 0,-3 0 28 0,-8-6 350 15</inkml:trace>
        </inkml:traceGroup>
      </inkml:traceGroup>
    </inkml:traceGroup>
  </inkml:traceGroup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0T00:30:19.31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18032 8630 1559 0,'0'0'35'0,"0"0"-9"0,0 0-19 0,0 0-1 16,0 0-3-16,28 13 14 0,4 4 3 0,12 10 4 15,3 1-3-15,8 4-5 0,-2 8-12 0,6 4 2 16,-4 7 4-16,-4 3-21 0,-5 2 21 16,-7 4-19-16,-4 5 3 0,-6 4 15 0,-6 5-15 15,-8 4 13-15,-10 4-16 0,-10 2 2 0,-11 6 16 16,-9 3-13-16,-12-1 15 0,-5 2 0 0,-11-3-19 16,-3-5 19-16,-3-5-5 0,-5-10-24 0,9-5-8 15,-6-19-70-15,22 6-136 0,-1-23-321 0,10-13 3 16,30-17 258-16</inkml:trace>
  <inkml:trace contextRef="#ctx0" brushRef="#br0" timeOffset="4573.1386">16167 8665 599 0,'-22'1'95'0,"22"-1"-19"0,-27 11-9 15,27-11-2-15,-30 18-13 0,30-18 7 0,-33 22 2 16,33-22 6-16,-34 24-13 0,34-24-13 15,-34 26-18-15,34-26-5 0,-30 29-10 0,15-11 10 16,-1-1 3-16,4 5 11 0,-4-1 21 16,4 8-32-16,-4 2 29 0,4 10-30 0,-4 1 1 15,3 9 8-15,-3 2-18 0,1 8 8 0,-2 3-20 16,2 5 11-16,-2 4-15 0,-2 0-1 0,1 1 25 16,-1 2-15-16,-2-4 17 0,3 3 2 0,-3-3-23 15,3-6 15-15,-2-4-15 0,3-3 14 0,3-7-14 16,5-1-5-16,7-6 22 0,5 0-27 15,7-4 28-15,2 0-12 0,5-3-10 0,4 0 8 16,1-2-10-16,5-2 7 0,3 2-6 0,2-3-2 16,5 3-19-16,0-7-8 0,8 6-51 15,-11-13-61-15,19 17-131 0,-4-10-249 0,-9-6 62 16,11 11 340-16</inkml:trace>
  <inkml:trace contextRef="#ctx0" brushRef="#br0" timeOffset="6830.8868">16209 10330 470 0,'0'0'177'15,"-17"3"-96"-15,17-3-12 0,0 0-11 0,0 0-1 16,0 0-7-16,0 0-1 0,0 0-2 0,0 0-4 16,0 0-7-16,0 0-6 0,0 0-5 0,0 0 0 15,0 0 1-15,0 0 3 0,0 0-1 0,0 0 2 16,0 0 1-16,0 0-1 0,0 0 0 15,0 0-3-15,0 0-4 0,0 0-8 0,0 0-5 16,0 0-7-16,0 0-2 0,0 0 4 0,0 0 3 16,0 0 5-16,0 0 1 0,0 0 1 0,0 0-2 15,22-3-4-15,-22 3 1 0,26 3-5 0,-26-3 1 16,30 0-1-16,-13 0-1 0,2-3-1 16,1 2-1-16,1-2-1 0,2 0-1 0,0 0 0 15,1-1 0-15,2-1 0 0,3 0-1 16,-1-1 3-16,0 0-4 0,0 0 3 0,-1 0-1 15,1 0 0-15,-1-1-1 0,-2 1 2 0,2-2-2 16,-3 2 1-16,0 0-1 0,0 2 2 0,0-1-2 16,-2 0 2-16,-2 1-1 0,0 1-1 0,-2 0 0 15,-18 3 1-15,29-2-1 0,-29 2 1 0,21 0 0 16,-21 0-1-16,0 0 1 0,19 1 0 0,-19-1 0 16,0 0 0-16,0 0 1 0,0 0 1 15,0 0 2-15,0 0 7 0,0 0 6 0,0 0 6 16,0 0 3-16,0 0-6 0,0 0-6 15,0 0-5-15,0 0-2 0,0 0 0 0,0 0 1 16,0 0-2-16,0 0-1 0,-19 0-1 0,19 0-2 16,0 0 0-16,0 0-1 0,0 0 0 0,-18-8 0 15,18 8 0-15,0 0-1 0,-17-5 1 16,17 5-1-16,0 0 1 0,-22-6-2 0,22 6 2 16,-20-3-1-16,20 3 0 0,-19-5 1 0,19 5-1 15,0 0 0-15,-24-7 1 0,24 7-2 0,-19-7-18 16,19 7 32-16,-17-9-33 0,17 9 34 0,-18-10-13 15,18 10 0-15,-18-14-1 0,18 14-1 0,-17-16 1 16,17 16-1-16,-20-16 2 0,20 16-2 16,-19-21 3-16,19 21-3 0,-21-22 3 15,21 22-2-15,-23-20 2 0,23 20-2 0,-22-23 2 16,22 23-3-16,-22-23 3 0,22 23-3 0,-22-21 4 16,22 21-1-16,-23-19 1 0,23 19-1 0,-21-22 1 15,21 22-3-15,-22-27 3 0,22 27-3 0,-20-26 3 16,20 26-4-16,-21-28 2 0,21 28-2 0,-15-29 3 15,9 12-4-15,-2 0 5 0,2 0-4 0,1-1 2 16,0 1-3-16,1-1 4 0,0 0-3 16,0-2 5-16,1 0-5 0,0 1 4 0,0-1-5 15,-1 0 4-15,2 0-2 0,2 20-13 0,-5-31 30 16,5 31-30-16,-5-29 29 0,5 29-13 0,-4-30-2 16,4 30 2-16,-2-28-2 0,2 28 1 0,-3-27-2 15,3 27 2-15,0-25-2 0,0 25 4 0,1-28-2 16,-1 28 1-16,5-30-3 0,-5 30 2 15,10-30-3-15,-10 30 4 0,15-34-5 16,-6 15 5-16,4 0-5 0,-1 1 4 0,2 0-3 16,1 1 3-16,-15 17-4 0,32-30 4 0,-32 30-4 15,29-26 2-15,-29 26-1 0,29-21 3 0,-29 21-2 16,28-20 2-16,-28 20-4 0,25-18 3 0,-25 18-3 16,26-18 2-16,-26 18-1 0,28-16 1 0,-28 16-2 15,28-14 3-15,-28 14-1 0,27-12 1 0,-27 12 0 16,26-13-1-16,-26 13-1 0,27-9 1 0,-27 9-3 15,29-10 4-15,-29 10-1 0,31-11 2 0,-31 11-2 16,34-12 0-16,-15 6-1 0,-2 0 2 16,2 1-2-16,-2 0 2 0,0 1-2 0,0-2 2 15,0 1-2-15,0 0 1 0,0 0 0 0,0 0-17 16,1 2 17-16,0-2-13 0,0 2 30 16,2 0-16-16,-2 0 15 0,2 0-15 0,-2-1-1 15,0 2 1-15,0-2 0 0,1 0 0 0,-2 2-1 16,0-2 1-16,0 2-4 0,1-1 4 0,-1 0-1 15,1 0 0-15,-1 1 0 0,0 1 0 0,-17 1-1 16,32-4 1-16,-32 4-2 0,29-2 2 0,-29 2-1 16,27 2 2-16,-27-2 0 0,25 4-1 0,-25-4 0 15,25 5-2-15,-25-5 3 0,22 8-1 16,-22-8 0-16,20 7 1 0,-20-7-2 0,20 9-1 16,-20-9 3-16,22 9-3 0,-22-9-15 0,23 9 18 15,-23-9-19-15,25 6 34 0,-25-6-15 0,26 6 13 16,-26-6-14-16,25 6 0 0,-25-6 0 0,26 6 0 15,-26-6 1-15,25 7-2 0,-25-7 0 0,22 6 1 16,-22-6 1-16,18 8-3 0,-18-8 4 16,17 11-2-16,-17-11-3 0,0 0 5 15,21 19-2-15,-21-19-1 0,12 17 4 0,-12-17-5 16,11 19 2-16,-11-19-1 0,12 23 2 0,-12-23-2 16,14 27 4-16,-14-27-4 0,14 28 3 0,-14-28-4 15,16 29 2-15,-16-29-1 0,17 26 3 0,-17-26-3 16,18 26 2-16,-18-26-2 0,16 26 2 0,-16-26-2 15,14 26 4-15,-14-26-4 0,12 26 2 16,-12-26-1-16,10 27 2 0,-10-27-3 0,6 26 3 16,-6-26-5-16,3 28 4 0,-3-28-2 0,2 30 3 15,-4-13-3-15,0 0 3 0,-1 1-4 0,0 1 5 16,-2-2-5-16,0 2 5 0,-1-2-5 0,-1 1 5 16,-1-1 13-16,8-17-30 0,-14 29 30 15,14-29-28-15,-17 29 12 0,17-29 3 0,-18 31-3 16,18-31 2-16,-20 31-5 0,20-31 6 15,-19 30-4-15,9-13 3 0,0 0-1 0,10-17 1 16,-22 30-3-16,22-30 4 0,-22 30-4 0,22-30 4 16,-24 33-4-16,24-33 3 0,-27 32-2 0,14-15 2 15,-2 0-4-15,-1 0 5 0,1 0-4 0,-1 0 6 16,16-17-2-16,-32 30 4 0,32-30-3 0,-33 31 2 16,33-31-4-16,-31 31 2 0,31-31-1 15,-28 29 3-15,28-29-2 0,-23 25 3 0,23-25-3 16,-20 22 0-16,20-22-3 0,0 0 1 15,-17 17-3-15,17-17 1 0,0 0 1 0,0 0 0 16,0 0-1-16,0 0 2 0,0 0-2 0,0 0-1 16,0 0 2-16,0 0 0 0,0 0 0 0,0 0 0 15,0 0 0-15,0 0-1 0,0 0 2 0,0 0 0 16,0 0-1-16,0 0 3 0,0 0-1 16,0 0-2-16,0 0 4 0,0 0-2 0,0 0 1 15,0 0 0-15,0 0-1 0,0 0-2 0,0 0 4 16,0 0 0-16,0 0 1 0,21 9 1 0,-21-9 0 15,25 3-3-15,-25-3 1 0,31 1-4 0,-14-2 1 16,4-2-2-16,2-3 1 0,0 0 0 0,2-3 0 16,1 1-1-16,-1-2 2 0,2 1-2 0,-1 2 0 15,-2-1 0-15,-1 2 2 0,-3 2-2 16,-1 0 1-16,-19 4-1 0,30-2 0 16,-30 2 0-16,21 0-1 0,-21 0 0 0,17 4 0 15,-17-4 1-15,0 0 0 0,0 0 0 0,0 0 0 16,0 0 1-16,17 11 0 0,-17-11 0 0,0 0-2 15,0 0 3-15,0 0-2 0,0 0 0 0,0 0-1 16,0 0-4-16,0 0-6 0,0 0-6 16,0 0-9-16,0 0-11 0,0 0-20 0,0 0-37 15,0 0-87-15,-17-17-259 0,17 17-124 0,0 0 16 16,0 0 514-16</inkml:trace>
  <inkml:trace contextRef="#ctx0" brushRef="#br0" timeOffset="71490.6327">2459 13096 425 0,'0'0'46'16,"0"0"-25"-16,0 0-3 0,0 0 0 0,-8-17 4 15,8 17 13-15,0 0 10 0,-7-19 5 0,7 19 2 16,-4-22-3-16,4 22-3 0,-1-26 4 0,1 26 0 15,1-34 4-15,-1 34-2 0,4-38 3 0,-4 38-6 16,5-36 1-16,1 18-12 0,-5-3-5 16,5 3-14-16,-3 0-6 0,-3 18-8 0,7-29-1 15,-7 29-5-15,5-22 9 0,-5 22 7 0,0 0 20 16,0 0 12-16,0 0 5 0,0 0-10 0,0 0-18 16,0 0-15-16,0 0-9 0,0 0-1 0,0 0-1 0,-2 21 5 0,2-21-4 0,1 35 3 15,0-10-1-15,4 2 5 0,1 7-5 0,5 4 10 16,1 6-6-16,4 6 10 0,2 4-9 0,4 4 13 15,0 9 3-15,1 4-21 0,-1 5 17 0,-1 4-21 16,-2 0-1-16,-1 2 18 0,-2 1-18 16,1 0 19-16,-1-1-2 0,2-1-18 0,2-4 15 15,-2-1-18-15,2-4 0 0,1-7 15 0,1-8-13 16,4-9 16-16,0-10-7 0,2-9 11 0,2-12-1 16,0-5 5-16,-1-12 4 0,3-5 2 0,-4-12 3 15,2-6-5-15,-2-16 5 0,1-9-13 0,0-15 9 16,2-12-18-16,-2-6-6 0,-1-8 11 0,-5-7-12 15,-2-3 12-15,-7-5 5 0,-1-4-20 0,-6 2 4 16,-4-2 9-16,0 2-12 0,-3 4 10 0,-3 4 4 16,1 9-19-16,0 9 9 0,-2 9-20 0,4 14-16 15,-4 5 13-15,6 16-30 0,-4 5 19 16,4 14-19-16,-2 17-11 0,0 0-29 0,-10-17-75 0,20 38-133 16,-17-4-259-16,-1 3 55 0,10 26 500 0</inkml:trace>
  <inkml:trace contextRef="#ctx0" brushRef="#br0" timeOffset="72124.4164">4057 14100 803 0,'0'0'60'0,"0"0"-3"16,19-16 10-16,-19 16 33 0,0 0 14 0,0 0-5 15,0 0-25-15,0 0-41 0,-23-3-20 16,6 8-6-16,-2 7 5 0,-7 1 6 0,3 9 14 16,-9-2-2-16,6 8 6 0,-7 0-8 0,4 5-1 15,-3-1-15-15,6 1 1 0,1-2-14 16,5 0 3-16,5-6-4 0,5-3 1 0,4-5-9 16,6-17 2-16,1 23-6 0,-1-23 2 0,19 14-1 15,0-8 2-15,3 0-1 0,4-1 3 0,4-1-1 16,1-3 1-16,2 1-1 0,1-2 1 0,0 2 0 15,-1 0 1-15,-3 2-1 0,-3 2 0 0,-4 2-1 16,-5 3 4-16,-18-11-1 0,24 28-12 16,-21-11 31-16,-3 3-29 0,-6 2 28 0,-2 3-12 15,-8 2-9-15,-2 0 7 0,-6-1-8 16,-2-2 4-16,-2-1-9 0,-1-4-2 0,-1-5-12 16,1-4-10-16,6-2-19 0,0-13-15 0,23 5-37 15,-27-26-81-15,27 26-237 0,20-44-133 0,-11 1 121 16</inkml:trace>
  <inkml:trace contextRef="#ctx0" brushRef="#br0" timeOffset="72421.2937">4901 13746 1379 0,'-3'-21'339'0,"3"21"-303"0,0 0-22 0,0 0-3 16,0 0 5-16,23-19 4 0,-23 19-1 0,33-22-9 16,-11 9-2-16,5-2-8 0,6-1 1 15,6 1-4-15,6-2 4 0,0 0-6 0,6 0-3 16,-3 0-9-16,5 4-9 0,0-2-5 15,4 4-9-15,-4-4-24 0,7 9-29 0,-13-14-63 16,17 23-106-16,-24-6-197 0,-1-8-47 0,6 20 323 16</inkml:trace>
  <inkml:trace contextRef="#ctx0" brushRef="#br0" timeOffset="72624.3907">4885 14147 1256 0,'-23'35'369'0,"-19"-21"-287"16,22-2-35-16,20-12-30 0,0 0-13 16,0 0-1-16,18-16 0 0,11 0 7 0,11-4 1 15,9-7 3-15,12-4-3 0,9-7 4 16,11-1-13-16,6 2-13 0,1-2 13 0,5 3-44 16,-3-3 3-16,9 10-47 0,-14-12-51 0,13 23-68 15,-22-16-140-15,4 9-172 0,8 13 54 0,-21-14 463 16</inkml:trace>
  <inkml:trace contextRef="#ctx0" brushRef="#br0" timeOffset="72968.1447">7185 12800 1154 0,'0'0'292'0,"-26"-23"-205"0,26 23-52 15,0 0-8-15,-4-22-3 0,4 22 8 0,0 0 3 16,11-19 0-16,-11 19-3 0,0 0-5 0,0 0-1 16,0 0-5-16,0 0-2 0,20 23 2 0,-13-3 1 15,0 7-9-15,1 8 7 0,-2 7-18 0,-3 10 7 16,-3 8-11-16,-2 6 10 15,-4 9-13-15,-3 4-1 0,-3 4 12 0,-1 4-14 16,-3-1 15-16,0-4 1 0,5-5-14 0,3-8 10 16,4-8-21-16,5-8 1 0,7-4-27 0,1-12-3 15,12 0-12-15,-4-17-50 0,16 6-10 0,-15-25-85 16,24 14-98-16,-12-13-200 0,-2-18 13 0,14 14 449 16</inkml:trace>
  <inkml:trace contextRef="#ctx0" brushRef="#br0" timeOffset="73233.8527">6652 12723 1854 0,'-22'0'47'0,"22"0"-17"0,-21-4-15 0,21 4-12 16,0 0-2-16,0 0 0 0,0 0 0 0,0 0 1 15,0 0-1-15,0 0-1 0,27 5 1 0,-3-3-1 16,9-1-1-16,10 1 1 0,9-1-1 0,10-1-2 16,10-1-2-16,7-1-8 0,5 0-11 0,6 3-11 15,-5-3-13-15,5 7-7 0,-5-5-13 16,6 11-21-16,-13-9-23 0,9 16-44 0,-24-13-34 16,11 19-86-16,-13 0-185 0,-17-12 43 15,8 23 418-15</inkml:trace>
  <inkml:trace contextRef="#ctx0" brushRef="#br0" timeOffset="73452.6161">6516 14066 1913 0,'-19'11'49'0,"19"-11"-24"0,0 0-19 0,20 4-9 16,18-9 6-16,15-5 4 0,14-6 2 0,11-4-4 15,7-4-1-15,6-2 1 16,3 0-30-16,2-1 14 0,4 2-38 0,-5-3-2 16,4 5-21-16,-3-9-44 0,11 19-84 0,-22-22-177 15,12 12-192-15,1 7 29 0,-16-13 528 0</inkml:trace>
  <inkml:trace contextRef="#ctx0" brushRef="#br0" timeOffset="73999.4804">8822 12738 1803 0,'0'0'49'0,"-21"3"-21"0,21-3-17 0,0 0-14 15,0 0-2-15,0 0 3 0,0 0 0 0,0 0 4 16,30 8 3-16,-9-4-1 0,7-3 3 16,8-3 3-16,11-3-2 0,9-1 0 15,6-3 0-15,9-2-21 0,7 0 15 0,4 1-13 16,5 0 23-16,1 4-8 0,-3 2 9 0,1 3-13 15,-4 3-11-15,-3 2 11 0,-5 3-12 0,-8 2 28 16,-7 2-16-16,-10 3 15 0,-10 3-13 0,-13 2-4 16,-8 3 6-16,-11 4-6 0,-10 3 7 0,-9 5-8 15,-10 2 6-15,-8 4-7 0,-8 3 7 16,-8 2-6-16,-9 0 9 0,-6 1-9 0,-4 1 9 16,-7 1-8-16,-1 3-4 0,-1-1 24 0,1-1-16 15,2-2 22-15,6-1-5 0,4-1-11 0,5 0 6 16,6-4-8-16,5 0 0 0,9-2-6 0,4-7 0 15,9-1 0-15,6-7 0 0,10-5 0 16,8-2 0-16,-1-17 0 0,28 24 0 16,1-15 0-16,9-6 0 0,13-5 0 0,13-9 0 15,15-7 0-15,15-6 0 0,10-6 0 0,7-4 0 16,13-4 0-16,0-2 0 0,-1 0-10 0,-3-1-19 16,-8 5-5-16,-7-3-17 0,-4 9-7 0,-12-5-32 15,2 16-46-15,-24-23-128 0,2 17-332 0,-8 3 20 16,-19-5 374-16</inkml:trace>
  <inkml:trace contextRef="#ctx0" brushRef="#br0" timeOffset="74249.496">9196 13262 1564 0,'-34'-13'360'16,"34"13"-317"-16,0 0-21 0,0 0-11 0,29-26 3 16,5 11 1-16,10-6 3 0,13-1-18 0,10-2 0 15,10 0 0-15,7-2 0 0,4 1 0 0,8-4 0 16,5 1 0-16,0 0 0 0,-1 1-2 0,1 6-46 16,-7-3-36-16,8 14-60 15,-21-19-161-15,13 17-340 0,-2 4 40 0,-11-7 392 16</inkml:trace>
  <inkml:trace contextRef="#ctx0" brushRef="#br0" timeOffset="75467.988">6159 14306 1380 0,'-23'-3'77'15,"-13"-8"-22"-15,5 8-3 0,-10-7 2 0,6 10-6 16,-7-1-8-16,4 6-12 0,-5 2-9 0,2 7-2 16,-3 5-8-16,-1 2 4 0,0 7-2 0,0 6 9 15,1 6-4-15,2 8 10 0,1 6 5 16,4 6-21-16,4 2 14 0,5 2-23 0,5-1-2 15,8 1 5-15,8-3-10 0,7 0 8 16,7-1-9-16,8-4 7 0,7-2-4 0,2-3-30 16,9-1 3-16,0-8-34 0,9 3-13 0,-4-15-18 15,19 10-54-15,-14-27-69 0,24 10-183 0,-5-7-104 16,-9-20 169-16</inkml:trace>
  <inkml:trace contextRef="#ctx0" brushRef="#br0" timeOffset="75976.662">6150 14317 1510 0,'0'0'68'0,"0"0"-48"16,0 0-11-16,0 0-1 0,0 0 10 0,-8 21 5 15,6 1 9-15,-5 3 0 0,2 11 4 0,-5 0-11 16,4 6 0-16,-4 4 7 0,3 4-23 0,-4 0 18 16,4 4-16-16,-2-2-1 0,3 1 6 0,1-1-11 15,0 0 4-15,3-4-7 0,1-3 7 0,1-7-6 16,0-3 2-16,1-5-7 0,3-6 7 16,-1-2-9-16,-3-22 9 0,12 25-4 0,-12-25-3 15,0 0 1-15,20 13-4 0,-20-13 3 0,0 0 1 16,0 0 0-16,18-10 3 0,-18 10-1 15,11-21-1-15,-11 21 3 0,13-34-5 0,-6 14 6 16,0-3-6-16,0 1 5 0,0-1-6 0,1 4 3 16,-1-1-4-16,0 3 3 0,-7 17-6 15,20-29 4-15,-20 29-2 0,23-18 1 0,-23 18-2 16,27-6 0-16,-27 6 0 0,31 4-2 0,-14 1 3 16,2 2-2-16,0 1 3 0,2 4-1 0,-3 2 4 15,0 0-3-15,-18-14 4 0,27 30-3 0,-16-13 5 16,-4 0-4-16,-2 1 6 0,-5-18-1 0,-1 34 6 15,-5-16 1-15,-3 1 4 0,-7 0-4 0,-3-1-16 16,-7 1 21-16,-3 0-30 16,-2-4 26-16,-3 0-16 0,1-2-7 0,-3-2 0 15,2-1-12-15,-1-7-17 0,6 6-26 0,-3-13-31 16,32 4-47-16,-42-2-52 0,42 2-155 0,0 0-156 16,0 0 51-16,0 0 457 0</inkml:trace>
  <inkml:trace contextRef="#ctx0" brushRef="#br0" timeOffset="76526.3536">6618 15008 804 0,'0'0'308'16,"0"0"-17"-16,-24-11-190 0,24 11-27 0,0 0-12 15,-22 2-12-15,22-2-10 0,-19 0-9 0,19 0-6 16,-19 3-2-16,19-3-6 0,0 0-4 15,-22 10-3-15,22-10-1 0,-11 18-2 0,11-18 2 16,-6 30-3-16,5-10 3 0,1 3-2 0,1 0 3 16,1 0-4-16,2 0-12 0,2-3 19 0,3-1-26 15,-9-19 27-15,22 32-12 0,-22-32-1 0,28 18 4 16,-28-18-4-16,34 9 2 0,-14-9 4 16,3-7-2-16,2-3 3 0,3-7 0 0,2-5-10 15,2-4 18-15,2-5-21 0,0-3 19 16,-3-3-11-16,1 0-2 0,-3 2 3 0,-2 3-7 15,-4 1 5-15,-2 2-11 0,-5 4 5 0,-4 2-7 16,-1 6 0-16,-11 17-2 0,9-22 4 0,-9 22 2 16,0 0 7-16,0 0-1 0,0 0-3 0,-18 31 2 15,6-8-7-15,-1 8 11 0,-1 9-5 0,-2 6 9 16,1 7-9-16,-2 5-4 0,0 6 20 16,1 5-17-16,1 3 19 0,3 2-8 0,2 3-14 15,1-5 12-15,3-3-16 0,-2-5 15 16,5-7-10-16,-1-7-5 0,3-10 23 0,1-8-21 15,1-8 25-15,1-4-8 0,-2-20 1 0,2 17 6 16,-2-17 1-16,0 0 2 0,0 0-4 0,0 0-4 16,-7-17-4-16,7 17-5 0,-14-38-13 0,2 7 23 15,1-8-21-15,1-6 20 0,0-3-4 16,5-2-11-16,2 1 6 0,0-2-9 0,5 0 5 16,-2-1-12-16,4-1 7 0,3-3-15 0,2 2-11 15,3 0 15-15,4 5-32 0,-1 3 11 0,7 11-34 16,-8-5-34-16,16 22-43 0,-18-15-74 0,24 24-111 15,-5 0-181-15,-10-6 103 0,22 21 414 0</inkml:trace>
  <inkml:trace contextRef="#ctx0" brushRef="#br0" timeOffset="77057.6567">8003 14909 385 0,'0'0'73'0,"20"-26"-4"15,-20 26 19-15,25-30 13 0,-25 30-8 0,20-25 7 16,-20 25 4-16,7-17 26 0,-7 17 6 15,0 0-10-15,0 0-22 0,-17-5-33 0,17 5-17 16,-29 10-14-16,10-2 0 0,-5 2-8 0,1 5 0 16,-5 0-2-16,2 6-1 0,-2 1-5 0,2 2 2 15,-2 2-6-15,3 2 0 0,2 0-7 0,3 2 3 16,0-1-8-16,6 2 7 0,0-4-6 16,4-1-14-16,4-7 10 0,6-19-16 0,3 28 22 0,-3-28-11 15,19 11 9-15,-19-11-11 16,38-6-10-16,-12-6 27 0,5-10-23 0,6-8 22 15,2-8-9-15,3-8-10 0,1-3 11 0,2-6-6 16,-2-2 9-16,1 1-7 0,-4 0 7 0,-2 0-11 16,-3 4 8-16,-3 2-10 0,-5 4-3 0,-5 3 18 15,-4 6-18-15,-5 3 18 0,-4 6-8 0,-3 6-5 16,-6 22 5-16,0-21-1 0,0 21 0 16,0 0-1-16,0 0-1 0,-20 16 0 0,11 6 0 15,-2 7 0-15,-3 11-1 0,0 5-9 0,0 5 11 16,-2 3-17-16,1 4 15 0,-1-1-4 0,4 1-12 15,0-4 4-15,5-3-16 0,4-10-4 0,8 0-30 16,-3-15-36-16,16 10-54 0,-18-35-84 0,36 25-304 16,-14-6-13-16,-22-19 279 0</inkml:trace>
  <inkml:trace contextRef="#ctx0" brushRef="#br0" timeOffset="77432.684">8375 14837 1153 0,'0'0'301'0,"0"0"-166"0,0 0-100 16,0 0-17-16,0 0-5 0,0 0-1 15,22 7 6-15,-22-7 3 0,27-5 3 0,-8 1-1 16,1-3 1-16,3 0-3 0,0-2 0 0,1 2-5 16,2-1-2-16,1 0-1 0,-3 0 0 15,1 1-2-15,-4-2-1 0,0 1-6 0,-21 8-4 16,27-17 0-16,-27 17 2 0,0 0-1 0,14-18 4 15,-14 18 1-15,0 0 5 0,0 0-2 16,-8-22 1-16,8 22-5 0,0 0-4 0,-28-15-3 16,28 15 0-16,-30-2 1 0,12 1 1 0,0 2 1 15,-1 3 0-15,-1 0 0 0,2 5 0 0,0 2 1 16,1 3 2-16,17-14 2 0,-31 34-1 0,19-14 2 16,3 0-4-16,2 2 3 0,4 2-7 0,3 0 4 15,1 2-6-15,2-2 5 0,5 0-6 0,3-2 0 16,6-3-8-16,3-1-2 15,8-4-9-15,5-5-5 0,10-2-13 0,4-11-16 16,13 1-29-16,-4-16-42 0,23 12-89 0,-20-25-166 16,17 3-155-16,4 5 91 0,-13-21 447 0</inkml:trace>
  <inkml:trace contextRef="#ctx0" brushRef="#br0" timeOffset="77745.1944">9481 14321 1178 0,'-23'10'267'16,"-7"-15"-172"-16,30 5-76 0,0 0-12 0,0 0-1 15,-3-24 1-15,3 24 1 0,11-19 5 0,-11 19 0 16,13-17 4-16,-13 17-1 0,0 0 6 16,13-17 9-16,-13 17 8 0,0 0 3 0,0 0-3 15,0 0-10-15,-20-17-9 0,20 17 2 0,-29 0-7 16,9 3-2-16,-4 5 0 0,-3 3-4 0,-1 2-3 15,-2 4 4-15,-1 5-6 0,3 2 1 0,0 2-1 16,4 3 4-16,1 3-3 0,2 1-1 0,3-1-5 16,0 2-9-16,2 2 20 0,1 3-19 0,3 2 20 15,0 4-5-15,3-2-7 0,1 1 9 16,2 1-11-16,2-1 6 0,3 0-15 16,2-4-3-16,5-4-23 0,-2-9-25 0,12 2-40 15,-16-29-27-15,36 41-108 0,-36-41-165 0,32 4-135 16,-5 0 79-16,-27-4 459 0</inkml:trace>
  <inkml:trace contextRef="#ctx0" brushRef="#br0" timeOffset="77979.5903">9087 14671 1703 0,'0'0'85'15,"0"0"-40"-15,0 0-9 0,0 0-14 0,0 0-8 16,0 0-4-16,0 0 1 0,0 0 1 15,0 0 2-15,29 16-5 0,-11-15-2 16,4 0-2-16,0-1-3 0,2-1-1 0,3-2-5 16,0 1-4-16,2-3-9 0,1 3-3 0,-2-3-10 15,3 2-8-15,-6-4-12 0,7 6-15 0,-8-11-30 16,10 14-47-16,-16-20-63 0,18 22-108 0,-14-8-189 16,-5-8 25-16,11 18 468 0</inkml:trace>
  <inkml:trace contextRef="#ctx0" brushRef="#br0" timeOffset="78120.2027">9629 14626 1244 0,'-26'6'189'16,"26"-6"-71"-16,-12 22-35 0,12-22-17 16,-12 28-29-16,7-8-9 0,-2 1-17 0,2 4 1 15,0 2-7-15,0 1 4 0,2 2-9 0,-1 3 5 16,3-2-12-16,-2-1 5 0,5-2-24 0,-1-6-17 16,6 2-21-16,-7-24-31 0,20 35-102 0,-20-35-124 15,0 0-210-15,25 15 11 0,-25-15 520 16</inkml:trace>
  <inkml:trace contextRef="#ctx0" brushRef="#br0" timeOffset="78604.5677">9762 14341 1328 0,'-8'32'414'0,"8"-32"-356"0,-18 16-32 0,18-16-14 16,0 0-3-16,-2 19-10 0,2-19-3 0,0 0-10 15,13 19-8-15,-13-19-14 0,19 9-10 0,-19-9-12 16,27 11-9-16,-9-2-9 0,-18-9-7 0,30 12-15 16,-30-12-8-16,26 17-4 0,-26-17 3 0,22 24 38 15,-22-24 15-15,14 26 43 0,-9-9 39 16,-5-17 50-16,8 33 20 0,-8-33 45 0,0 33-22 16,0-33-3-16,-8 31-19 0,8-31-23 0,-10 32-6 15,10-32-18-15,-14 32-1 0,6-15-15 0,2 1-6 16,-1 2-9-16,-2-1-2 0,2-1-6 15,-1 1 1-15,2 0-9 0,6-19 2 0,-8 29-6 16,8-29 0-16,-1 19-1 0,1-19-3 0,0 0-1 16,0 0-2-16,19 6-5 0,-19-6 2 15,20-16 5-15,-20 16-2 0,31-37 6 0,-11 11-1 16,0-3 3-16,2-1-4 0,-1 0 8 0,0 1-7 16,-1-1 7-16,0 3-2 0,-3 0-9 0,-2 6 10 15,0 3-10-15,-15 18 21 0,23-26-11 0,-23 26 10 16,0 0-12-16,0 0 0 0,0 0 0 0,0 0-13 15,0 0 15-15,15 21-13 0,-15-3 20 16,-3 4-7-16,0 3 5 0,-1 3-7 0,-1 2-4 16,2 0-2-16,0 1-6 0,2-4 0 15,2 2-9-15,4-3 1 0,5-2-18 0,-1-5-8 16,11 2-24-16,-20-21-28 0,45 29-50 0,-45-29-86 16,52 2-219-16,-21 3-92 0,-10-13 214 0</inkml:trace>
  <inkml:trace contextRef="#ctx0" brushRef="#br0" timeOffset="78792.0766">10536 14596 1352 0,'-18'-1'240'0,"18"1"-129"0,0 0-49 16,0 0-20-16,-17 23-21 0,17-23-2 16,-9 30-5-16,5-10 6 0,1 2-8 0,0 2 0 15,-1 3-8-15,1 1 0 0,-1 2-3 16,0 0 6-16,-1-1-8 0,1 0 4 0,2-3-7 15,2-4-1-15,2-3-24 0,-2-19-16 0,11 26-14 16,-11-26-29-16,20 11-47 0,-20-11-82 0,23-17-228 16,-23 17-105-16,21-30 205 0</inkml:trace>
  <inkml:trace contextRef="#ctx0" brushRef="#br0" timeOffset="78932.7073">10586 14174 1165 0,'-42'1'282'0,"20"-8"-211"16,22 7-31-16,-23 0-31 0,23 0-47 0,0 0-32 16,0 0-101-16,0-23-374 0,0 23 39 0,17-12 270 15</inkml:trace>
  <inkml:trace contextRef="#ctx0" brushRef="#br0" timeOffset="79167.0574">10869 13998 1497 0,'-19'17'142'16,"19"-17"-44"-16,-12 25-29 0,9-8-12 15,3-17-19-15,-4 37-5 0,4-13-12 0,1 3 0 16,2 3-10-16,2 3-1 0,0 4-9 0,2 4 4 16,-2 3-8-16,0 2 9 0,-1 3-9 0,-3 0 7 15,-1 2 5-15,-2-3-22 0,-1-2 17 0,1-3-23 16,-1-1-3-16,0-6-2 0,0-2-6 0,0-4-4 15,1-3-15-15,-1-9-29 0,9 8-40 16,-6-26-58-16,11 23-192 0,-11-23-186 0,0 0 33 16,24 11 508-16</inkml:trace>
  <inkml:trace contextRef="#ctx0" brushRef="#br0" timeOffset="79495.2111">10722 14453 1676 0,'-22'9'92'16,"22"-9"-49"-16,0 0-19 0,0 0-3 0,0 0-5 16,7 19 2-16,-7-19 4 0,23 2 0 0,-23-2 0 15,36-3-5-15,-14-2-2 0,4 0-4 0,0-2 1 16,0 0-4-16,1-1 2 0,1 2-5 0,0-1 0 16,1 2-3-16,-1 0 0 0,-2 2 0 15,-1 2 0-15,-3-1-2 0,-3 4 0 0,-19-2 0 16,27 7 0-16,-27-7 0 0,17 13 0 15,-17-13 0-15,10 22 0 0,-10-22 0 0,4 33 0 16,-5-14 0-16,-2 1 0 0,-3 3 0 0,-1-1 0 16,3 1 0-16,-1 3 0 0,-1-3-5 0,1 1-4 15,-3-3 1-15,5 1-3 0,-1-4-5 0,2 1-11 16,2-19-7-16,-3 27-18 0,3-27-25 16,6 20-61-16,-6-20-130 0,0 0-345 0,0 0 39 15,6-28 360-15</inkml:trace>
  <inkml:trace contextRef="#ctx0" brushRef="#br0" timeOffset="79655.7415">11205 14158 1249 0,'0'0'386'0,"0"0"-227"0,-29-7-95 0,29 7-25 0,-23 7-18 16,23-7-13-16,0 0-15 0,-17 9-12 0,17-9-21 15,0 0-9-15,0 0-36 0,0 0-39 0,31 20-34 16,-31-20-40-16,38 4-43 0,-21-8-52 0,0-1-155 15,23 19 185-15,-23-22 263 0</inkml:trace>
  <inkml:trace contextRef="#ctx0" brushRef="#br0" timeOffset="80305.7071">11457 14410 1201 0,'0'0'312'0,"-20"13"-189"0,2-8-45 0,18-5-18 15,-18 18-17-15,18-18-10 0,-13 17-9 0,13-17-5 16,-8 19-2-16,8-19-2 0,-1 27-4 15,3-9 3-15,1 0-7 0,1 1-12 0,-1 2 23 16,2 0-29-16,-1-2 26 0,3 0-9 16,-1-2-6-16,-6-17 3 0,22 26-5 0,-22-26 2 15,26 15 1-15,-26-15-2 0,27 8 1 0,-27-8-1 16,31-8-2-16,-31 8 1 0,34-21-1 0,-13 2-3 16,-1-2 0-16,2-7-9 0,0-1-11 0,-4-3 20 15,1 0-24-15,-4 0 26 0,-2 3-5 16,-6 3-1-16,-5 0 8 0,-2 2-2 0,-2 2 4 15,-4 1-4-15,-2-1 4 0,-1 4-3 0,9 18 7 16,-21-26 1-16,21 26 6 0,-19-9 3 0,19 9 1 16,-19 3-3-16,19-3-2 0,-19 15 0 0,19-15-3 15,-15 25 2-15,15-25-2 0,-8 28 0 16,8-28-5-16,0 24 0 0,0-24-2 0,8 18 1 16,-8-18 0-16,20 12 3 0,-20-12 1 15,28 6 3-15,-12-6 2 0,3 0 0 0,4-2 3 16,3 0-1-16,-1-2 0 0,2 0-3 0,-3 2-9 15,-1-1 0-15,-4 3 0 0,-19 0 0 0,26 2 0 16,-26-2 0-16,0 0 0 0,17 11 0 0,-17-11 0 16,0 0 0-16,3 27 0 0,-3-27 0 0,-9 31 0 15,3-15 0-15,-1 3 0 0,-3 0 0 16,0 2 0-16,1-1 0 0,-1-1 0 0,1 0-5 16,1-2 10-16,8-17-5 0,-12 24 0 0,12-24 0 15,0 0 0-15,0 0-2 0,0 0-1 0,0 0-1 16,0 0 1-16,0 0 1 0,22-18-9 15,-8-2 22-15,5-5-19 0,-1-3 19 0,2 0-7 16,2 0-3-16,0 2 5 0,0 2-6 0,-1 3 0 16,-3 3 0-16,-18 18 0 0,28-26 0 15,-28 26 0-15,0 0 0 0,19-10 0 0,-19 10 0 16,0 0 0-16,0 0 0 0,3 27 0 0,-6-6 0 16,0 4 0-16,-4 4 0 0,-1 3 0 0,2 0 0 15,1 1 0-15,0-1-12 0,4-2-5 0,0-5-16 16,6 2-18-16,0-10-18 0,9 6-37 0,-14-23-59 15,34 29-143-15,-34-29-277 0,31 12 22 16,-2-2 426-16</inkml:trace>
  <inkml:trace contextRef="#ctx0" brushRef="#br0" timeOffset="80621.1072">12236 13511 1639 0,'0'0'44'16,"0"0"-4"-16,26 21 8 0,-8-8 5 0,-18-13-6 15,38 27-3-15,-14-11-10 0,4 7-1 0,3 3-17 16,5 2-4-16,-1 2-8 0,3 3 1 15,-3 3-4-15,-3 4 3 0,-3 5-6 0,-5 3-7 16,-4 6 17-16,-4 3-15 0,-8 4 16 0,-4 0-4 16,-4 2-9-16,-7 1 9 0,-6 0-11 0,-4-1 11 15,-3 3-13-15,-6-5-4 0,-1 0 10 0,-2-3-18 16,1-5 8-16,-2-7-14 0,3-1-20 16,-3-13-17-16,8 7-40 0,-10-21-72 15,22 12-295-15,-11-7-127 0,-3-11 104 0</inkml:trace>
  <inkml:trace contextRef="#ctx0" brushRef="#br0" timeOffset="84287.1852">19885 8115 1443 0,'-24'14'180'15,"-2"-14"-131"-15,9 4-25 0,17-4-6 0,0 0-16 16,0 0-3-16,0 0-2 0,0 0 7 16,3-17 7-16,-3 17 8 0,34-18-1 0,-8 5-2 15,6-1-5-15,8-1-3 0,6-4-6 0,6 0 5 16,5 2-7-16,2-1 6 0,4 2-5 0,-3 1 1 16,-2 1-2-16,-3 6 0 0,-5 3 0 0,-7 3 1 15,-4 4 0-15,-10 4-2 0,-7 5 0 0,-22-11 1 16,21 35 3-16,-22-8-3 0,-7 4 5 15,-10 9-10-15,-7 5 7 0,-12 4-8 0,-5 7-2 16,-9 2 22-16,-4 5-17 0,-6 2 23 16,0 3 0-16,-2 1-9 0,5 3 18 0,0-3-12 15,6-2 14-15,2-5-16 0,7-4-5 0,6-6 13 16,7-6-25-16,9-8 20 0,6-8-14 0,10-7-7 16,5-23 1-16,15 26-5 0,7-20 2 0,11-6 1 15,9-7-3-15,12-7-2 0,5-7-13 16,10-4-16-16,1-12-33 0,13 10-65 0,-16-24-104 15,18 19-339-15,-16-3 19 0,-7-4 229 0</inkml:trace>
  <inkml:trace contextRef="#ctx0" brushRef="#br0" timeOffset="84510.9739">19934 8481 1734 0,'0'0'242'0,"0"0"-231"0,0 0-9 0,19 16-4 16,6-16 2-16,9-2 1 0,6-6 0 16,4 0-1-16,1-2-2 0,5-2-5 0,4-1-13 15,3 1-10-15,-3-5-24 0,10 8-39 0,-13-15-93 16,22 14-325-16,-16-6-49 0,4-1 35 0</inkml:trace>
  <inkml:trace contextRef="#ctx0" brushRef="#br0" timeOffset="85186.5331">20871 8455 1754 0,'0'0'42'0,"0"0"-21"0,0 0-20 0,0 0-7 16,0 0 2-16,17-14 8 0,6 4 0 0,6-5 2 15,5-4-6-15,9-3 3 0,2-2-16 0,5-2-28 16,-2-2 9-16,7 10-63 0,-14-9-13 0,12 23-94 16,-25-17-179-16,4 12-108 0,0 9 26 15,-32 0 463-15</inkml:trace>
  <inkml:trace contextRef="#ctx0" brushRef="#br0" timeOffset="85365.9115">20652 8844 1836 0,'0'0'34'0,"0"0"-36"16,19 10-2-16,12-16 4 0,11-9-1 15,9-5-1-15,10-6 6 0,5-4-9 0,8-1-12 0,2-7-47 16,12 8-27-16,-9-17-64 0,21 23-95 0,-15-13-277 16,2 1 12-16,1 11 275 0</inkml:trace>
  <inkml:trace contextRef="#ctx0" brushRef="#br0" timeOffset="85866.9281">22276 7329 1264 0,'19'-17'99'0,"-19"17"-65"0,0 0 2 0,0 0 5 15,0 0 5-15,0 0 6 0,0 0-9 0,0 0-16 16,0 0-7-16,0 0-6 0,-12 36 5 0,7-8 0 16,3 6 10-16,-3 3-14 0,3 7 3 0,0 2-11 15,2 1 3-15,2 3 13 0,1-1-21 16,2 1 20-16,0 1-21 0,-1-4 1 0,3-3 8 16,0-4-10-16,3-3 8 0,1-7-9 15,1-5 6-15,3-5-5 0,-15-20 1 0,33 19 1 16,-16-17 3-16,0-5 7 0,3-6 3 0,-2-6 9 15,2-7-3-15,-2-8 1 0,2-7-4 0,-1-9-6 16,3-3-12-16,-1-4 8 0,0-4-6 0,-1 2-11 16,-3 2 18-16,-3 2-16 0,0 2 4 15,-1 1 2-15,-2 1-10 0,0 4-1 0,-4 2-19 16,3 8-7-16,-4 0-26 0,7 15-23 0,-8-7-46 16,17 27-126-16,-22-2-290 0,27-5 12 0,-27 5 263 15</inkml:trace>
  <inkml:trace contextRef="#ctx0" brushRef="#br0" timeOffset="86241.9498">23240 7738 1564 0,'0'0'71'0,"-41"-15"-20"0,19 11-5 0,-4-2-1 16,5 6-2-16,0-1-14 0,1 5-2 0,1 1-9 16,0 3-1-16,2 4-5 0,17-12 3 0,-28 30-7 15,20-13 4-15,8-17-6 0,-6 29 0 16,6-29-3-16,8 27-2 0,-8-27 0 0,23 22 1 16,-6-15-4-16,4 0 3 0,5-1-4 0,2-2 5 15,3-2 1-15,3 0 2 0,0-2-2 16,2 0-5-16,-4 1 2 0,-4 1-2 0,-3 2 2 15,-25-4 3-15,25 14-3 0,-25-14 3 0,8 27-3 16,-11-7 1-16,-4 6-2 0,-5 3 3 0,-7 2-9 16,-5 2 4-16,-6 1-8 0,-4-1 3 0,-4 0-9 15,0-1 2-15,5-3-13 0,1-6-25 0,9 3-3 16,-5-12-68-16,20 12-77 0,-19-17-235 16,27-9-132-16,0 0 106 0,-20 1 462 15</inkml:trace>
  <inkml:trace contextRef="#ctx0" brushRef="#br0" timeOffset="86570.1283">21793 8628 1729 0,'0'0'75'0,"0"0"-62"0,20 11-16 16,0-11 3-16,14 1 7 0,12-9 9 0,12-4 3 16,12-5 2-16,10-3-2 0,6-5-4 0,6-2-10 15,7-2 3-15,5 0-10 0,2 1 4 0,2 0-5 16,-5 3 0-16,-2 1-4 0,1-1 6 0,-6 5-5 15,-2 2-12-15,-5 0 12 0,-5 9-51 16,-13-5 3-16,0 14-64 0,-24-11-69 0,8 22-279 16,-23 0-80-16,-32-11 95 0</inkml:trace>
  <inkml:trace contextRef="#ctx0" brushRef="#br0" timeOffset="86851.3834">22614 8902 1571 0,'19'-16'60'0,"-14"-2"-35"16,-5 18-16-16,16-26-1 0,-16 26 0 15,0 0 11-15,0 0 1 0,0 0 0 16,0 0 0-16,0 0-13 0,5 31-4 0,-9-8 16 15,0 6-28-15,-1 6 30 0,2 4-24 0,-2 3 4 16,0 3 7-16,3 2-12 0,-1 3 9 0,3-2-11 16,0 0 10-16,4-3-16 0,-2-5-3 0,6 1-21 15,-5-7-3-15,9 2-37 0,-9-16-38 0,16 14-128 16,-5-17-304-16,-14-17 24 0,20 26 319 16</inkml:trace>
  <inkml:trace contextRef="#ctx0" brushRef="#br0" timeOffset="87101.3918">22285 8870 1931 0,'0'0'53'16,"-25"-5"-25"-16,25 5-17 0,0 0-10 0,0 0-2 15,0 0 5-15,28-26-1 0,-4 14 5 0,5-2-4 16,10-2 1-16,6 0-5 0,5 1 0 0,3-1 0 15,1 5 0-15,3 1-1 0,-1 5-10 0,1 3-2 16,-1 3-9-16,-4 0-6 0,-2 7-17 16,-8-4-11-16,-1 10-2 0,-8-3-11 0,3 15-68 15,-36-26-103-15,47 44-113 0,-33-19-209 16,-11-4 111-16,6 14 451 0</inkml:trace>
  <inkml:trace contextRef="#ctx0" brushRef="#br0" timeOffset="87288.8652">22142 9598 1971 0,'0'0'51'15,"-20"18"-36"-15,20-18-15 0,27 6-1 0,2-6 3 16,10-5 5-16,10-7-5 0,9-5-2 0,13-5 0 16,9-6 0-16,11-3 0 0,6-4 0 15,3 0-16-15,-3-2-20 0,1 7-15 0,-12-2-41 16,8 10 7-16,-9-7-16 0,10 17-36 15,-17-15-55-15,14 25-129 0,-17-6-201 0,-10-3 52 16,4 22 447-16</inkml:trace>
  <inkml:trace contextRef="#ctx0" brushRef="#br0" timeOffset="87429.5244">23831 9406 1575 0,'-1'17'197'0,"-26"-12"-118"0,27-5-25 15,-30 10-13-15,30-10-15 0,0 0-12 0,0 0-10 16,-17-1-12-16,17 1-13 0,0 0-28 0,2-24-44 15,16 22-128-15,-17-18-408 0,16 0 30 16,3 3 230-16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9T23:52:01.585"/>
    </inkml:context>
    <inkml:brush xml:id="br0">
      <inkml:brushProperty name="width" value="0.05292" units="cm"/>
      <inkml:brushProperty name="height" value="0.05292" units="cm"/>
      <inkml:brushProperty name="color" value="#92D05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6857 7849 116 0,'0'0'50'0,"0"0"-14"0,0 0-9 15,0 0-10-15,0 0-5 0,0 0-3 0,0 0-2 16,7-17-2-16,-7 17-1 0,0 0-2 0,0 0 2 16,0 0 5-16,0 0 8 0,0 0 3 15,0 0 6-15,0 0-2 0,0 0 1 16,0 0-3-16,0 0-2 0,0 0-5 0,0 0-1 15,0 0-2-15,0 0-1 0,0 0-1 0,0 0 0 16,0 0-5-16,0 0-1 0,0 0-2 0,0 0-1 16,0 0 1-16,0 0 1 0,0 0 0 0,3-18 1 15,-3 18 3-15,0 0 0 0,0 0 4 0,11-23 1 16,-11 23-1-16,9-18 0 0,-9 18-2 16,9-22 2-16,-9 22-1 0,10-22-1 0,-10 22 1 15,10-22-2-15,-10 22-1 0,8-20 0 16,-8 20-2-16,6-17 0 0,-6 17 0 0,5-17 0 0,-5 17 2 15,0 0 3-15,3-18 3 0,-3 18 2 16,0 0-1-16,0 0-13 0,0-21 7 0,0 21-12 16,0 0 9-16,0-17-1 0,0 17 0 15,0 0-2-15,3-24 0 0,-3 24 1 0,4-20-3 16,-4 20 3-16,6-27-3 0,-6 27 1 0,10-29 1 16,-5 12-1-16,0 0-1 0,1 0 2 0,0-1-4 15,0 1 4-15,-1 0-3 0,-5 17 2 0,11-30-2 16,-11 30 2-16,9-28-2 0,-9 28 3 0,9-25-1 15,-9 25 0-15,6-21-1 0,-6 21 0 0,5-18 1 16,-5 18-1-16,3-19 1 0,-3 19 1 16,5-21-4-16,-5 21 4 0,4-22-3 0,-4 22 0 15,5-22 1-15,-5 22 1 0,8-24-1 0,-8 24 1 16,8-28-1-16,-8 28 1 0,7-29 6 16,-7 29-5-16,8-30 7 0,-8 30-6 0,10-29-2 15,-10 29 0-15,10-30-1 0,-10 30-9 0,11-28 9 16,-11 28-10-16,11-26 11 0,-11 26 1 0,11-28-2 15,-11 28 1-15,8-26-1 0,-8 26 1 16,9-24-1-16,-9 24 1 0,8-23-1 0,-8 23 1 16,8-22-1-16,-8 22 1 0,8-24-1 0,-8 24 2 15,9-24-1-15,-9 24 2 0,8-28-1 0,-8 28 4 16,10-29 0-16,-10 29 4 0,11-31-1 0,-11 31 1 16,11-32-6-16,-6 15 3 0,-5 17-4 0,11-31 0 15,-11 31-2-15,12-32 2 0,-12 32-3 16,11-29 2-16,-11 29-2 0,12-29 2 15,-12 29-5-15,12-30 5 0,-12 30-4 0,12-32 5 16,-12 32 7-16,11-31-9 0,-11 31 9 0,11-29-9 16,-11 29-1-16,12-29-12 0,-12 29 11 0,12-29-10 15,-12 29 11-15,11-29 1 0,-11 29-1 0,12-30 2 16,-4 13-2-16,-8 17 3 0,13-31-3 0,-13 31 2 16,16-32-2-16,-9 15 1 0,1 0-2 15,-8 17 2-15,18-32-1 0,-18 32 1 0,19-34-1 16,-19 34 1-16,17-33-2 0,-8 16 3 0,-9 17-4 15,18-32 4-15,-18 32-4 0,18-32 4 16,-18 32-3-16,17-30 1 0,-17 30-1 0,17-27 2 16,-17 27-2-16,16-25 2 0,-16 25-2 0,15-24 2 15,-15 24-2-15,14-25 1 0,-14 25-1 0,14-22 2 16,-14 22 9-16,12-25-9 0,-12 25 10 16,13-23-10-16,-13 23-1 0,15-24 2 0,-15 24-3 15,17-24-11-15,-17 24 11 0,17-24-11 0,-17 24 11 16,16-24 2-16,-16 24-2 0,17-25 2 0,-17 25-2 15,19-25 2-15,-19 25-3 0,20-24 3 0,-20 24-1 16,17-23 0-16,-17 23-1 0,17-19 3 0,-17 19-3 16,14-20 3-16,-14 20-3 0,14-17 1 15,-14 17-1-15,0 0 1 0,19-22 0 0,-19 22 2 16,0 0-3-16,17-18 2 0,-17 18-1 16,0 0 0-16,16-20 0 0,-16 20 1 0,0 0-1 15,18-21 0-15,-18 21 0 0,0 0 0 0,18-18-1 16,-18 18 3-16,0 0-3 0,22-17 4 0,-22 17-4 15,0 0 0-15,21-16 0 0,-21 16 0 0,0 0-1 16,19-13 1-16,-19 13 0 0,0 0 1 16,22-8 3-16,-22 8-2 0,0 0 2 0,22-11-3 15,-22 11 0-15,0 0 0 0,22-9 0 0,-22 9-1 16,0 0 1-16,23-9 0 0,-23 9 0 0,17-6 0 16,-17 6 0-16,0 0 0 0,20-11-1 0,-20 11 2 15,0 0-2-15,17-8 0 0,-17 8 0 0,0 0-1 16,0 0 0-16,18-2 1 0,-18 2 0 15,0 0 0-15,0 0 1 0,17 1 1 16,-17-1-1-16,0 0 0 0,0 0-1 0,0 0 0 16,19 1 0-16,-19-1 1 0,0 0 1 0,0 0-1 15,0 0 1-15,17 4 0 0,-17-4 0 0,0 0-1 16,0 0 2-16,20 0-2 0,-20 0 0 0,0 0 0 16,18 0 0-16,-18 0 1 0,0 0-1 0,18 0 0 15,-18 0 0-15,0 0-1 0,19 4 1 16,-19-4-2-16,0 0 2 0,19 6-1 0,-19-6 0 15,0 0 0-15,21 8 1 0,-21-8-1 0,0 0 1 16,19 9 0-16,-19-9 1 0,0 0-1 16,21 9 0-16,-21-9 1 0,0 0 0 0,21 10 0 15,-21-10 0-15,0 0 0 0,23 10 0 0,-23-10 0 16,0 0-1-16,24 9 0 0,-24-9 1 0,17 6-1 16,-17-6 1-16,17 5-1 0,-17-5 1 15,18 6-1-15,-18-6 0 0,20 8 0 0,-20-8-1 16,19 7 1-16,-19-7 0 0,18 7 0 0,-18-7 1 15,19 9-2-15,-19-9 2 0,19 8-2 0,-19-8 1 16,17 10 0-16,-17-10 1 0,17 11-1 0,-17-11 1 16,20 9-1-16,-20-9 1 0,18 10-1 0,-18-10 1 15,18 8-2-15,-18-8 1 0,21 10-1 16,-21-10 1-16,22 11 0 0,-22-11 1 0,20 11 0 16,-20-11-1-16,21 11 0 0,-21-11 1 15,20 12-2-15,-20-12 3 0,21 11-2 0,-21-11 1 16,22 12-1-16,-22-12 0 0,21 11-1 0,-21-11 1 15,19 9 0-15,-19-9 0 0,21 10-1 0,-21-10 1 16,20 11 0-16,-20-11-1 0,18 13 1 0,-18-13 0 16,17 12 0-16,-17-12 1 0,17 12-1 15,-17-12 1-15,18 14-2 0,-18-14 1 0,0 0-1 16,22 20 1-16,-22-20 0 0,0 0 1 0,21 21 12 16,-21-21-12-16,0 0 12 0,22 23-12 0,-22-23-1 15,0 0 2-15,24 20-2 0,-24-20 1 0,17 14 0 16,-17-14 0-16,17 12 0 0,-17-12 0 15,18 13-1-15,-18-13 0 0,20 11 0 0,-20-11-12 16,19 12 13-16,-19-12-12 0,20 12 11 16,-20-12 2-16,19 13-2 0,-19-13 1 0,19 12 0 15,-19-12 0-15,21 13 0 0,-21-13-1 0,20 14 0 16,-20-14 1-16,19 16-1 0,-19-16 1 0,18 13-1 16,-18-13 2-16,19 16-2 0,-19-16 2 0,18 18-2 15,-18-18 1-15,19 18-1 0,-19-18 0 0,20 18 0 16,-20-18 2-16,18 18-3 0,-18-18 2 15,18 17 0-15,-18-17-1 0,18 17 1 0,-18-17-1 16,19 18-1-16,-19-18 1 0,18 20-1 16,-18-20 1-16,17 18-1 0,-17-18 2 0,16 20-2 15,-16-20 2-15,14 21-1 0,-14-21 1 0,15 22-2 16,-15-22 2-16,15 23-2 0,-15-23 2 0,14 24-1 16,-14-24 2-16,11 23-3 0,-11-23 2 0,13 24-2 15,-13-24 2-15,14 27 0 0,-14-27 0 16,14 26-2-16,-14-26 3 0,15 27-4 0,-15-27 4 15,15 25 12-15,-15-25-13 0,12 26 13 0,-12-26-13 16,14 25-1-16,-14-25 1 0,14 26-2 0,-14-26-10 16,14 25 10-16,-14-25-8 0,14 29 8 0,-14-29 1 15,11 29-1-15,-11-29 2 0,9 29-2 16,-9-29 3-16,9 28-3 0,-9-28 4 0,8 30-3 16,-8-30 3-16,8 29-2 0,-8-29 1 15,9 30 0-15,-9-30 10 0,10 29 0 0,-10-29 4 16,9 27-4-16,-9-27-4 0,11 28-7 0,-11-28 3 15,12 28-4-15,-12-28 3 0,11 25-3 0,-11-25 2 16,11 25-1-16,-11-25 1 0,11 26-1 0,-11-26 1 16,9 24-2-16,-9-24 2 0,10 27-2 0,-10-27 3 15,7 29-3-15,-7-29 4 0,9 29-4 16,-9-29 4-16,5 29 17 0,-3-12-11 0,-2-17 20 16,3 30-10-16,-3-30-5 0,2 30-13 0,-2-30 9 15,4 30-17-15,-4-30 13 0,3 28 0 16,-3-28-3-16,5 28 2 0,-5-28-5 0,9 24 3 0,-9-24-3 15,8 24 2-15,-8-24-3 0,9 23 3 0,-9-23-4 16,11 24 3-16,-11-24-2 0,12 22 3 16,-12-22-3-16,11 23 2 0,-11-23-3 15,11 23 2-15,-11-23-2 0,9 23 2 0,-9-23-1 16,11 23 3-16,-11-23-4 0,10 23 2 0,-10-23-2 16,9 24 2-16,-9-24-2 0,8 23 3 0,-8-23-3 15,11 23 2-15,-11-23-1 0,12 22 2 0,-12-22-3 16,14 22 3-16,-14-22-3 0,12 22 2 0,-12-22-2 15,13 21 1-15,-13-21 0 0,14 22 0 0,-14-22-1 16,14 23 4-16,-14-23-5 0,14 23 4 16,-14-23 16-16,13 24-17 0,-13-24 17 0,11 27-16 15,-11-27-3-15,10 28-12 0,-10-28 12 0,11 29-12 16,-11-29 12-16,10 30 3 0,-5-13-3 16,-5-17 2-16,10 31-2 0,-10-31 3 0,7 32-3 15,-2-15 4-15,-1 0-4 0,-4-17 4 0,10 32-5 16,-10-32 4-16,11 35-3 0,-7-18 3 15,1 1-3-15,1 1 3 0,0-3-4 0,2 3 4 16,-2-2-4-16,0-1 5 0,-6-16-5 0,12 33 4 16,-6-16-4-16,0 0 4 0,0 0-4 0,2 0 3 15,-1 1-3-15,-1 1 3 0,1-1-3 0,1 1 5 16,-1 1 13-16,-1 0-14 0,1 0 13 0,-1 1-32 16,0-3 15-16,2 2-12 0,-2-2 13 0,2 1 4 15,0-2-3-15,0-1 2 16,-8-16-4-16,16 32 5 0,-16-32-5 0,17 31 5 15,-17-31-4-15,17 31 3 0,-17-31-5 0,17 29 5 16,-8-12-3-16,-9-17 3 0,17 30-3 0,-17-30 3 16,18 29-4-16,-18-29 4 0,18 30-4 0,-18-30 5 15,16 29-5-15,-16-29 4 0,18 28-2 0,-18-28 1 16,17 28-2-16,-17-28 3 0,18 28-4 0,-18-28 3 16,19 24-2-16,-19-24 3 0,19 26-3 15,-19-26 2-15,20 26-3 0,-20-26 2 0,19 24-2 16,-19-24 4-16,21 24 11 0,-21-24-11 0,20 25 12 15,-20-25-12-15,21 28-2 0,-21-28-19 0,19 26 17 16,-19-26-15-16,17 25 16 0,-17-25 4 0,20 25-4 16,-20-25 2-16,19 25-2 0,-19-25 2 0,20 24-1 15,-20-24 0-15,21 22 0 0,-21-22 3 16,21 19-4-16,-21-19 3 0,24 21-3 0,-24-21 1 16,21 19-1-16,-21-19 4 0,21 19-4 0,-21-19 2 15,21 21-1-15,-21-21 0 0,20 19 0 0,-20-19 1 16,20 18-2-16,-20-18 3 0,21 20-3 0,-21-20 2 15,20 18-1-15,-20-18 1 0,22 17-3 16,-22-17 3-16,21 17-2 0,-21-17 2 0,20 15-1 16,-20-15 2-16,22 14-2 0,-22-14 0 15,25 13-1-15,-25-13 2 0,24 13-2 0,-24-13 3 16,22 14-3-16,-22-14 3 0,24 13-3 0,-24-13 2 16,25 13-1-16,-25-13 1 0,23 13 0 0,-23-13 0 15,24 15-2-15,-24-15 2 0,23 15-1 0,-23-15 1 16,22 13-1-16,-22-13 1 0,22 14-2 0,-22-14 1 15,24 12-1-15,-24-12 1 0,25 11 0 16,-25-11 0-16,25 11-1 0,-25-11 2 0,27 9-1 16,-27-9 1-16,27 7-1 0,-27-7 1 0,28 7 18 15,-28-7-18-15,26 6 18 0,-26-6-19 0,27 7 0 16,-27-7 1-16,26 8 0 0,-26-8 0 0,25 6-1 16,-25-6 1-16,26 7 0 0,-26-7 0 0,25 7 0 15,-25-7 0-15,25 9-2 0,-25-9 3 0,24 7-2 16,-24-7-16-16,23 7 16 0,-23-7-17 15,22 6 18-15,-22-6 0 0,24 8 0 0,-24-8 0 16,23 6-1-16,-23-6 1 0,21 3-1 0,-21-3 2 16,24 3-2-16,-24-3 2 0,26 3-2 0,-26-3 1 15,24 4-1-15,-24-4 1 0,24 1-1 0,-24-1 1 16,26 1-1-16,-26-1-1 0,26 0 1 16,-26 0-1-16,27-2 1 0,-27 2 0 0,27-5 1 15,-27 5-1-15,29-5 1 0,-29 5-1 16,31-5 1-16,-31 5-1 0,29-6 1 0,-29 6-1 15,33-6 1-15,-33 6 16 0,30-6-16 0,-30 6 18 16,31-7-19-16,-31 7 1 0,30-6-1 0,-30 6 0 16,29-9 0-16,-29 9 0 0,31-8 0 0,-31 8 0 15,28-10 0-15,-28 10 0 0,28-12-18 0,-28 12 17 16,26-13-16-16,-26 13 16 0,30-17 4 16,-30 17-3-16,28-19 3 0,-28 19-2 0,27-21 2 15,-27 21-3-15,28-22 2 0,-28 22-2 16,28-21 2-16,-28 21-3 0,27-22 4 0,-27 22-4 15,25-21 3-15,-25 21-3 0,23-20 2 0,-23 20-2 16,21-21 4-16,-21 21-4 0,21-19 3 0,-21 19-3 16,21-23 2-16,-21 23-2 0,23-26 3 0,-23 26-3 15,23-26 3-15,-23 26-3 0,24-34 5 16,-24 34-4-16,26-34 2 0,-11 16-4 0,-3 1 3 16,2-1-4-16,0 1 5 0,1-1-4 0,0 1 4 15,-2 0-5-15,3 0 6 0,-2 0-5 0,-14 17 4 16,29-33-4-16,-29 33 3 0,28-30 17 0,-28 30-17 15,25-29 18-15,-25 29-34 0,23-30 13 16,-23 30-12-16,24-29 12 0,-24 29 5 0,21-30-4 16,-21 30 3-16,24-33-2 0,-12 16 3 15,0 0-5-15,0-2 6 0,1 1-6 0,1-3 6 16,0 2-5-16,1-2 5 0,0-3-7 0,2 1 6 16,-2-1-5-16,1 0 4 0,1 2-4 0,-1-1 4 15,1 2-4-15,-1 2 4 0,-2-2-3 0,2 2 3 16,-1 1-5-16,-2-1 6 0,1 2-6 0,-2 0 6 15,0-4-5-15,0 4 4 0,-1-1 18 16,0-2-19-16,0 3 19 0,-1-3-33 0,-1 3 12 16,-1 0-11-16,1-1 11 0,-1 0 4 0,0 0-4 15,1 0 3-15,-1 0-2 0,0-2 3 0,0 1-5 16,-1-2 6-16,2 2-6 0,-1-1 6 16,1-2-6-16,-1 0 6 0,1 0-6 0,-1-1 6 15,1 1-6-15,1-1 5 0,-3 3-4 0,3-1 4 16,-2 1-5-16,1-1 5 0,-1-1-6 15,0 1 6-15,0 0-6 0,-2 1 4 0,3-2 12 16,-3 1-11-16,0 2 11 0,0-2-31 0,-1 2 17 16,0 0-17-16,-1-1 17 0,1 1 4 0,-1 0-1 15,1-1 4-15,-2 1-1 0,1-2 5 0,0 3-7 16,-1-2 4-16,1 2-5 0,1-2 3 0,-1 1-4 16,0-1 3-16,3 1-7 0,-3 0 8 15,2-1-8-15,1 0 6 0,-1-1-5 0,-1 1 5 16,1 0-4-16,1 1 4 0,-1-2-4 15,0 2 5-15,0-1-5 0,1-1 6 0,1 0-5 16,-1 1 4-16,0-2 14 0,2 2-15 0,-2 0 14 16,0 0-34-16,2 2 16 0,-3-1-16 0,4 0 16 15,-3 0 4-15,2-1-4 0,0 1 4 0,0-2-5 16,1 1 6-16,-1-1-7 0,2-2 7 16,1 2-5-16,2-2 5 0,-2-3-6 0,1 2 6 15,1-1-6-15,-2-1 5 0,0 2-5 0,-1 0 4 16,1 2-4-16,-2 0 5 0,1-1-5 0,-3 2 5 15,2-1-6-15,-1 1 6 0,-2 1-6 16,1 0 5-16,-2 1 12 0,2 0-33 0,-2 0 34 0,1 3-33 16,0-1 16-16,-2-2 4 0,-5 19-4 15,14-33 5-15,-7 16-4 0,-1 0 4 16,0 0-4-16,-6 17 4 0,13-33-5 0,-5 16 5 16,-1-1-4-16,-1 1 3 0,1-1-3 0,1 0 3 15,-1 0-4-15,2 0 5 0,-2-2-5 0,0 2 5 16,2 0-5-16,-2 0 4 0,-7 18-4 0,15-33 5 15,-15 33-5-15,18-33 2 0,-18 33-1 0,17-32 1 16,-9 15-2-16,2 0 4 0,1-1-5 16,-1 0 5-16,1 0-4 0,0-2 4 0,0 2 13 15,-1 0-34-15,1 1 35 0,0 0-35 0,2 0 18 16,-13 17 4-16,23-33-4 0,-12 17 4 16,0-1-4-16,-1 0 4 0,1 0-4 0,2 0 4 15,-2 0-5-15,1 0 5 0,0 0-4 0,-12 17 4 16,24-33-5-16,-12 16 5 0,3 1-5 0,-3-1 4 15,3-2-3-15,-2 3 4 0,0-1-4 16,1-2 3-16,0 1-3 0,0 0 3 0,0 1-4 16,1 0 4-16,0 0-4 0,0 0 4 0,0 1-4 15,-15 16 4-15,30-32-4 0,-30 32 4 0,30-30-4 16,-30 30 5-16,28-32-5 0,-28 32 4 0,29-27 14 16,-29 27-14-16,25-23 13 0,-25 23-35 0,26-23 18 15,-26 23-19-15,27-22 19 0,-27 22 4 0,25-20-3 16,-25 20 3-16,23-19-3 15,-23 19 2-15,23-17-1 0,-23 17 2 0,25-17-3 16,-25 17 3-16,24-17-2 0,-24 17 1 0,27-18-1 16,-27 18 2-16,26-18-3 0,-26 18 2 0,27-18-1 15,-27 18 1-15,29-16-1 0,-29 16 2 0,31-16-3 16,-31 16 3-16,29-14-3 0,-29 14 1 0,26-13-1 16,-26 13 3-16,25-11-3 0,-25 11 3 15,26-12-2-15,-26 12 2 0,24-12-2 0,-24 12 1 16,24-12-1-16,-24 12 0 0,27-13 0 0,-27 13 2 15,26-10-2-15,-26 10 1 0,24-11-1 0,-24 11 0 16,24-10 0-16,-24 10-1 0,23-7 0 16,-23 7 1-16,23-6 0 0,-23 6-1 0,22-4 1 15,-22 4 0-15,20-2-1 0,-20 2 2 0,22-3-1 16,-22 3 2-16,23-2-1 0,-23 2-1 16,23-1 2-16,-23 1-2 0,24-2 0 0,-24 2 1 15,26-2-1-15,-26 2 0 0,28-1 0 0,-28 1 1 16,26-1-1-16,-26 1 0 0,26 0 1 0,-26 0-2 15,28 0 1-15,-28 0 0 0,28 1 0 0,-28-1 1 16,28 3-1-16,-28-3 0 0,30 3 0 0,-30-3 0 16,27 2 0-16,-27-2-1 0,29 5 2 0,-29-5-2 15,28 6 2-15,-28-6-1 16,26 7 0-16,-26-7-1 0,28 8-1 0,-28-8-7 16,25 8-1-16,-25-8-2 0,26 11 4 0,-26-11 3 15,25 11 4-15,-25-11-1 0,23 12 2 0,-23-12-1 16,22 14 1-16,-22-14-1 0,22 15 3 0,-22-15-3 15,22 14 2-15,-22-14 0 0,23 16 0 0,-23-16-1 16,27 13 2-16,-27-13-2 0,27 15 2 16,-27-15-3-16,26 15 2 0,-26-15-3 0,28 14 3 15,-28-14-2-15,28 16 1 0,-28-16-1 0,28 18 2 16,-28-18-3-16,25 18 2 0,-25-18-3 0,23 21 4 16,-23-21-3-16,23 21 3 0,-23-21-3 0,22 23 4 15,-22-23-4-15,24 23 4 0,-24-23 17 0,23 23-18 16,-23-23 18-16,25 23-37 0,-25-23 17 15,25 23-15-15,-25-23 15 0,26 23 3 16,-26-23-2-16,26 21 2 0,-26-21-3 0,27 20 2 16,-27-20-2-16,28 23 3 0,-28-23-4 0,26 25 4 15,-26-25-3-15,25 26 2 0,-25-26-3 0,25 27 4 16,-25-27-5-16,21 29 5 0,-21-29-4 0,20 31 5 16,-10-13-5-16,-10-18 4 0,20 33-5 0,-10-16 6 15,-10-17-6-15,21 31 4 0,-21-31-2 0,22 31 1 16,-22-31-2-16,23 29 3 0,-23-29-3 15,22 29 4-15,-22-29-5 0,21 31 5 0,-21-31-5 16,21 32 4-16,-10-16-3 0,-11-16 4 0,18 33-4 16,-7-16 4-16,-2 0 16 0,2 0-16 15,-2 0 16-15,1 1-34 0,0 0 14 0,0 0-14 16,-1 2 15-16,1-1 4 0,-1 0-6 0,2 1 6 16,-3 0-5-16,2 1 4 0,0-2-4 15,-1 2 5-15,1-1-6 0,0 0 6 0,-1-1-5 16,1 2 4-16,0-3-4 0,0 1 4 0,-1 0-3 15,2-1 3-15,-1 1-4 0,1-2 3 0,-2 1-4 16,0-1 4-16,1 1-3 0,0-1 4 0,1 0-5 16,0 1 5-16,-2-1-4 0,2 0 3 0,-11-17-5 15,20 32 3-15,-20-32-2 0,20 33 5 0,-20-33 18 16,21 34-32-16,-11-17 32 16,0 0-36-16,-2 0 13 0,1 0 4 0,-9-17-3 15,17 33 5-15,-11-14-3 0,2-1 3 0,-1 0-3 16,1 0 3-16,0-1-6 0,-2 0 5 0,3 1-5 15,-3 0 4-15,2 0-2 0,1-1 2 0,-1 1-3 16,2 0 2-16,-10-18-2 0,18 33 3 0,-18-33-3 16,19 30 5-16,-19-30-6 0,19 28 5 0,-19-28-4 15,20 30 4-15,-20-30-4 0,20 29 3 16,-20-29-3-16,20 31 4 0,-20-31-5 0,18 32 4 16,-11-15-4-16,1 0 5 0,-8-17-6 0,13 33 6 15,-6-16 17-15,-1 0-34 0,0 1 35 0,0-1-34 16,-1 1 13-16,1 0 4 0,1 0-5 15,0-1 4-15,-1 1-4 0,0-1 4 0,1 0-4 16,1 0 4-16,-8-17-4 0,15 31 4 16,-15-31-4-16,17 31 4 0,-17-31-4 0,19 30 3 15,-19-30-2-15,18 28 2 0,-18-28-2 0,18 29 2 16,-18-29-3-16,18 30 4 0,-18-30-4 0,19 29 3 16,-19-29-3-16,18 28 3 0,-18-28-4 0,18 30 5 15,-18-30-5-15,20 32 5 0,-20-32-5 0,19 29 4 16,-19-29-3-16,19 31 3 0,-19-31-3 0,19 29 3 15,-19-29-4-15,19 29 5 16,-19-29 21-16,18 30-22 0,-18-30 23 0,20 32-34 0,-20-32 8 16,18 31-8-16,-9-14 8 0,-9-17 4 15,15 33-5-15,-15-33 5 0,17 32-6 0,-9-15 6 16,3 0-6-16,-11-17 4 0,19 33-2 0,-9-16 2 16,0 2-3-16,-1-2 5 0,2 4-5 0,-1-2 5 15,1-2-4-15,-1 2 3 0,1-2-4 0,0 0 5 16,-11-17-5-16,21 32 5 0,-10-15-5 15,-11-17 4-15,21 32-3 0,-10-15 2 0,0 0-2 16,-1 0 3-16,1 0-4 0,-11-17 5 0,20 34-5 16,-7-17 5-16,-4 3 18 0,2-3-17 0,0 4 17 15,0-2-34-15,0-1 12 0,0 3-11 0,0-4 11 16,1 0 4-16,-1 0-3 0,1 0 3 0,-1-1-3 16,0 3 4-16,0-2-5 15,1 0 4-15,-1-1-5 0,-11-16 5 0,24 33-4 16,-11-16 4-16,-1 1-3 0,-12-18 2 0,28 33-2 15,-15-16 2-15,-13-17-3 0,29 28 4 0,-29-28-3 16,31 25 2-16,-31-25-2 0,29 22 2 0,-29-22-2 16,31 21 2-16,-13-10-3 0,-18-11 4 0,31 22-3 15,-31-22 2-15,32 19-3 0,-15-9 2 0,1-1-1 16,-1-1 1-16,0 1-1 0,1-2 2 16,1-1-3-16,-1-1 3 0,2 0-2 0,0-1 0 15,1-1 1-15,-1-1 0 0,1 1-1 16,0-2 2-16,-2 1 0 0,2-1-1 0,-1 1 0 15,0-2 0-15,-2 1-1 0,2-1 2 0,-2 1 0 16,0 0-2-16,0-1 2 0,-1 0-2 0,2-1 0 16,-2 1 2-1,-17 0-1-15,32-2-1 0,-15 2 2 16,-17 0-2-16,32-4 1 0,-32 4 0 0,31-5 0 16,-14 2 0-16,-17 3 1 0,29-9-2 0,-29 9 2 15,29-10-2-15,-29 10 3 0,30-9-2 0,-30 9 1 16,29-11-1-16,-29 11 0 0,28-9 0 0,-28 9 0 15,27-9-1-15,-27 9 2 0,28-8-1 0,-28 8 1 16,28-7-1-16,-28 7 0 0,28-6-1 0,-28 6 0 16,27-8 1-16,-27 8 0 15,25-9-1-15,-25 9 2 0,25-11-1 0,-25 11 1 16,25-12-1-16,-25 12 1 0,28-13-2 0,-28 13 2 16,29-16-1-16,-29 16 1 0,32-17-2 0,-15 8 3 15,-17 9-4-15,34-21 4 0,-17 9-4 0,0-1 4 16,0-1-2-16,3 2 2 0,-1 1-4 0,2 1 3 15,-2 0-3-15,1-1 3 0,-1 3-2 0,1-1 1 16,-3-1-1-16,3 1 2 0,0 0-3 16,0-2 3-16,0 2-3 0,1-1 2 0,0-1-1 15,0 1 2-15,0-2-2 0,0 1 3 0,-1-1-4 16,1-2 3-16,0 2-2 0,-1-3 2 0,1 1-3 16,1-3 4-16,0-3 11 0,2 2-11 15,-2-2 11-15,2-1-32 0,-1 3 17 0,0-3-17 16,2 3 17-16,-1 0 5 0,-1 0-5 15,0 0 5-15,2 1-4 0,-5 0 4 0,2 1-5 16,0-1 4-16,-2 3-3 0,0-2 3 0,1 2-3 16,-2-1 3-16,0 1-3 0,0 0 3 0,-1-1-4 15,1 0 3-15,-1-1-2 0,-2-1 3 0,1 2-3 16,-2-2 3-16,-15 17-3 0,31-33 3 0,-31 33-3 16,28-33 3-16,-15 15-3 0,2 0 3 0,-2 0-4 15,0 1 5-15,1-1-6 0,-1 1 6 16,-1-1 10-16,2 0-11 0,-3 0 10 15,2-2-34-15,-1 2 21 0,0-1-21 0,2-1 21 16,-3 1 4-16,2 0-5 0,-1-2 6 0,-1 1-6 0,0 0 7 16,-2 1-6-16,-1 1 4 0,2 0-3 0,-3 0 4 15,2-2-5-15,-2 2 4 0,-1-1-4 0,1-2 4 0,-1 3-5 16,-1-3 5-16,3 2-4 16,-2 0 5-16,0-1-1 0,0 0 9 0,1 0-3 15,-2 1 4-15,1 0-8 0,0-1 1 0,-1 1-5 16,1 1 5-16,0-1-6 0,0 0 5 0,0 0 11 15,0 0-35-15,2-1 34 0,-2 1-34 0,1 1 18 16,2 0 5-16,-1-3-5 0,2 2 4 0,-2-1-5 16,1 2 5-16,1-1-5 0,-2 0 6 0,1 1-6 15,-1-1 6-15,0 1-6 0,0 1 5 16,-1 0-5-16,-7 17 3 0,14-30-3 0,-14 30 6 16,8-26 0-16,-8 26 12 0,5-28-3 0,-2 8 2 15,4 3-7-15,-1-1-1 0,0-1-8 0,1 2 4 16,1 0-4-16,-8 17 3 0,17-33-3 15,-10 16 3-15,-7 17-3 0,17-32 3 0,-9 14-4 16,1 1 5-16,-1-4 12 0,1 1-34 0,1-1 34 16,-1 2-34-16,1 1 17 0,1-1 5 15,-1 1-4-15,0 1 3 0,-2 0-3 0,1 1 4 16,-2-1-4-16,1 0 4 0,0 0-3 0,0 0 3 16,-1 0-4-16,1 0 3 0,-8 17-4 0,13-33 5 15,-6 15-4-15,0 1 5 0,-1-2-5 0,0 1 3 0,-1 0-3 16,1-1 4-16,0 0-4 0,1 1 3 0,0-1-4 15,2 0 5-15,1 0-5 0,-2 0 5 16,3-1-5-16,-1 0 3 0,-1 2-3 0,1-2 4 16,1 0 12-16,0 0-33 0,-1 2 33 0,1 0-34 15,-1 0 18-15,0 0 6 0,1-1-6 16,2-1 5-16,-1 1-5 0,-1-1 4 0,1 2-4 16,-1-1 4-16,0 0-4 0,0-1 5 0,0 1-5 15,2 1 5-15,-2 0-4 0,1-2 4 0,-2 2-4 16,2 0 3-16,-1-1-3 0,0 1 4 15,1-2-5-15,-1 1 4 0,0 1-4 0,0 1 5 16,0-1-6-16,0-1 5 0,1 1-4 0,-2 0 4 16,2 1-4-16,-1 0 4 0,0 0-4 0,0 0 4 15,0-1-5-15,1 0 5 0,-12 18 14 0,22-32-33 16,-22 32 34-16,19-29-34 0,-19 29 15 16,21-32 5-16,-21 32-5 0,19-31 5 15,-9 14-5-15,-10 17 5 0,21-32-6 0,-21 32 6 0,19-30-5 16,-19 30 5-16,20-29-4 0,-20 29 3 0,17-28-3 15,-17 28 4-15,19-26-4 0,-19 26 5 0,19-29-4 16,-19 29 1-16,19-28-2 0,-19 28 1 0,18-28-1 16,-18 28 3-16,18-28-4 0,-18 28 4 15,18-28-4-15,-18 28 4 0,20-25-3 0,-20 25 2 16,21-26-3-16,-21 26 3 0,19-25-3 16,-19 25 4-16,17-22-3 0,-17 22 2 0,16-19-3 15,-16 19 3-15,16-17-2 0,-16 17 2 0,15-17-3 16,-15 17 4-16,0 0-4 0,22-22 2 0,-22 22-1 15,0 0 1-15,20-18-1 0,-20 18 1 0,0 0 15 16,21-16-14-16,-21 16 14 0,0 0-15 0,20-14-1 16,-20 14 1-16,0 0 0 0,21-16-22 15,-21 16 21-15,0 0-21 0,21-13 21 0,-21 13 2 16,0 0-2-16,21-11 1 0,-21 11 0 0,0 0 0 16,22-14-1-16,-22 14 2 0,0 0-2 15,23-13 1-15,-23 13-1 0,0 0 2 0,24-12-1 0,-24 12 0 16,0 0 0-16,21-9 0 0,-21 9-2 15,0 0 1-15,17-5-1 0,-17 5 2 0,0 0-1 16,0 0 1-16,0 0-2 0,17-1 0 16,-17 1 1-1,0 0 0-15,0 0 1 0,0 0-1 0,18 2 2 16,-18-2-2-16,0 0 1 0,0 0 0 0,17 2-1 16,-17-2 0-16,0 0 2 0,0 0-1 15,18 3-1-15,-18-3 2 0,0 0-1 0,0 0 1 16,23 0-1-16,-23 0-1 0,0 0 1 0,21-1-1 15,-21 1 1-15,0 0 1 0,21 0-2 0,-21 0 2 16,19 0-1-16,-19 0 1 0,20 0-1 16,-20 0 0-16,19 0 1 0,-19 0-2 0,19 1 1 15,-19-1-1-15,17 2 1 0,-17-2-1 0,18 2 1 16,-18-2 0-16,19 2 0 0,-19-2 0 0,20 2 0 0,-20-2 0 16,21 3 0-16,-21-3 0 0,22 2 0 15,-22-2-1-15,23 3 1 0,-23-3-1 0,24 3 1 16,-24-3-1-16,27 4 1 0,-27-4 0 15,27 5-1-15,-27-5 0 0,29 6 1 0,-29-6-1 16,28 6 0-16,-28-6-1 0,27 8 2 0,-27-8-3 16,26 9 4-16,-26-9-3 0,25 9 3 0,-25-9 19 15,26 11-20-15,-26-11 20 0,26 12-19 0,-26-12-2 16,27 12-16-16,-27-12 17 0,28 11-18 0,-28-11 18 16,29 10 1-16,-29-10-2 0,30 10 2 0,-30-10-3 15,27 11 3-15,-27-11-2 0,28 10 1 16,-28-10-1-16,32 13 2 0,-32-13-3 15,26 12 3-15,-26-12-3 0,27 13 3 0,-27-13-3 0,26 14 3 16,-26-14-2-16,25 16 2 0,-25-16-2 0,27 17 1 16,-27-17-1-16,24 16 2 0,-24-16-1 15,28 14 1-15,-28-14-3 0,27 17 3 0,-27-17-3 16,27 16 2-16,-27-16-1 0,27 18 1 16,-27-18-2-16,26 18 3 0,-26-18-3 0,25 20 4 15,-25-20-4-15,24 20 2 0,-24-20-1 0,23 22 2 16,-23-22-3-16,22 23 4 0,-22-23-3 0,24 24 2 15,-24-24-3-15,26 23 3 0,-26-23-4 0,25 24 4 16,-25-24-3-16,26 26 3 0,-26-26-3 0,27 28 3 16,-27-28-2-16,25 26 1 0,-25-26-2 0,25 28 3 15,-25-28-4-15,24 28 4 0,-24-28-4 16,25 29 4-16,-25-29-3 0,25 28 4 0,-25-28 15 16,20 31-33-16,-10-14 33 0,0 0-33 15,-10-17 14-15,18 33 4 0,-8-15-3 0,0-1 4 16,-1 1-4-16,2 0 3 0,-1 0-3 0,1 0 3 15,0-1-4-15,0 1 4 0,-1 2-5 0,-1-1 4 16,2 2-3-16,-1-1 4 0,0 2-4 0,-1-2 4 16,2 1-6-16,-2 1 7 0,2-3-7 15,-1 2 7-15,-2 0-6 0,2 0 5 0,-2 0-5 16,1 0 6-16,-2 1-7 0,2 0 7 0,-2 0-6 16,0-1 6-16,0 1 16 0,1 0-33 0,-1 0 33 15,-1 1-33-15,1 0 11 0,0 0 6 0,-1 1-5 16,1 0 6-16,-2-1-7 0,1 1 7 0,-1 0-7 15,1-1 6-15,1 2-6 16,-1-2 5-16,1 1-4 0,2-1 4 0,-2-2-4 16,1 1 4-16,0-2-5 0,1 0 5 0,-1-1-5 15,1 0 5-15,-1-1-6 0,1 0 6 0,0 0-5 16,0-1 5-16,-1 0-5 0,-8-17 5 0,17 30-4 16,-17-30 4-16,16 29-4 0,-16-29 3 0,16 27 19 15,-16-27-35-15,15 25 36 0,-15-25-36 0,13 22 14 16,-13-22 2-16,11 19-2 0,-11-19 1 15,8 17-2-15,-8-17 3 0,0 0-3 0,9 23 2 16,-9-23-2-16,0 0 2 0,0 0-1 0,6 20 1 16,-6-20-2-16,0 0 1 0,0 0-2 15,0 0-10-15,0 0-5 0,0 0-4 0,0 0-7 16,0 0-2-16,0 0-27 0,0 0-32 0,0 0-46 16,0 0-122-16,0 0-158 0,0 0 50 0,-18-10 310 15</inkml:trace>
  <inkml:trace contextRef="#ctx0" brushRef="#br0" timeOffset="30183.3972">10934 17587 154 0,'40'0'33'16,"-3"-4"4"-16,3 2 5 0,-3-2 2 0,3 4-4 16,-2-1-9-16,1-2-14 0,0 3-8 0,0 0-6 15,0 3-3-15,1-2-2 0,-1-1 2 0,1 0-1 16,0-1 1-16,-1 1-1 0,0 0-2 0,0 0-11 15,-1 0-18-15,-2 0-21 0,3 3-39 16,-7-9-49-16,16 17 71 0,-23-19 70 0</inkml:trace>
  <inkml:trace contextRef="#ctx0" brushRef="#br0" timeOffset="30855.3104">6913 17781 327 0,'9'-17'48'16,"-9"17"-38"-16,0 0-7 0,0 0-12 0,18-13-14 15,-18 13-1-15,0 0-2 0,22-1 11 16,-22 1 8-16,20 1 4 0,-20-1 1 0,25 10 2 15,-25-10 0-15,32 12 3 0,-13-5-4 16,3-6 2-16,0 7 1 0,3-7 2 0,1-1 6 16,3 5-1-16,2-7-1 0,4 2-4 0,1-8-1 15,3 4-4-15,3-3 0 0,0 3 1 0,4 4-5 16,2-4-29-16,4 2-76 0,-8-13-60 0,22 14 170 16</inkml:trace>
  <inkml:trace contextRef="#ctx0" brushRef="#br0" timeOffset="31055.814">9404 17601 109 0,'58'-3'32'0,"2"3"-21"0,-2-2-5 16,0 1 2-16,-1 1 3 0,0-1 6 16,-1 1 1-16,0 1-3 0,-2 3-4 15,1 1-9-15,0-3-2 0,0 3-2 0,-1-2-1 16,0 2-1-16,1 1 0 0,-4-2-1 0,1 0-14 15,-1-1-23-15,1 5-29 0,-4-10-18 0,11 14 89 16</inkml:trace>
  <inkml:trace contextRef="#ctx0" brushRef="#br0" timeOffset="31321.7683">12255 17541 10 0,'53'-2'12'16,"4"4"6"-16,-4-1 1 0,1 1-2 0,0 1-8 16,-2-1-5-16,0-1-3 0,1 1 1 15,0 0-1-15,-2-3 0 0,0 4 2 0,0-3-2 16,1 2 2-16,1-4-1 0,-2 1-1 0,1 0-1 16,2-1 0-16,-3 2 1 0,1-2 1 0,2 0 0 15,-1 1 3-15,0-2-2 0,0 2 0 0,1-1 0 16,-2-1-2-16,3 3 0 0,-1 1-1 0,0 2-2 15,1-2 1-15,-2-1-3 0,2 1 0 0,0-2-17 16,1 5-12-16,-5-4-20 0,5 5 47 16</inkml:trace>
  <inkml:trace contextRef="#ctx0" brushRef="#br0" timeOffset="32089.7094">15350 17592 133 0,'56'-4'55'0,"2"1"-6"0,-2 0-4 16,4-1-3-16,-3 1-1 0,1 1-7 0,2-4-4 15,-1 5-8-15,2-1-5 0,-1-1-7 0,0 1-3 16,0-1-4-16,1 1-1 0,1-5 2 0,-1 3-2 16,1 2 0-16,0-2-1 0,-1 4-1 0,2 0 0 15,-2-2 1-15,1-1-1 0,-2 1 0 0,1-1 1 16,2 2-1-16,-1 1 2 0,0 0 0 15,0-3-1-15,1-1 1 0,1-2-2 0,-2 0 2 16,1 1-1-16,-2 1 1 0,1 1 1 0,0-2-2 16,1 1 2-16,-1-1-2 0,2 1 2 0,-2 0-1 15,2-1 0-15,-1 0 0 0,3-3-1 16,-2 2-1-16,2-1 3 0,1 0-2 0,0 0 1 16,1 1-1-16,0-1 0 0,1 0 0 0,3-3-1 15,-1 4-1-15,-1-3 0 0,2 3-1 16,-3 0-1-16,2 0 3 0,-1 2-2 0,0-1-6 15,0 2-5-15,0-3-4 0,-2 3 0 0,2 0 3 16,-3 1 8-16,1-2 1 0,0 2 2 0,-1-2 1 16,0 2 2-16,-1-2 0 0,1 2-1 0,-2-2 1 15,1 0 0-15,-2 2 1 0,1-3 0 0,2 1-1 16,-2 0 0-16,2 0-2 0,-1 0 1 16,1 1 2-16,0-1 0 0,-2 0 2 0,1 0-2 15,1 1 4-15,-1-2-4 0,3 2 3 16,-2-2 0-16,1 0-5 0,1 0 5 0,-2-1-3 15,2 0 0-15,0-1 0 0,0 1-19 0,1-1 18 16,0-2-17-16,-1 2 18 0,0-2 3 0,1 1-4 16,-1 1 2-16,-1-2-1 0,0 3 0 0,-1-2 1 15,-1 2-2-15,1 0 1 0,0 1 0 16,-2-1 0-16,-2-3 0 0,1 4 0 0,-3-3-1 16,-4 6 2-16,1-1-2 0,-2 3-11 0,-1 0 12 15,1-1-14-15,-4 1 12 0,0 1 14 0,-1-1-13 16,-3 3 15-16,0-2-15 0,1 0 1 0,-2 1 0 15,1 0 0-15,1-2 0 0,-1 1-1 0,1-1 2 16,3 1-3-16,-2-2 10 0,5 1-1 16,-1-1 4-16,1-2-1 0,4 0-4 15,-1-1-15-15,1 1 10 0,2 0-11 0,1 0 11 16,-1 0-1-16,1-1 0 0,1 2 12 0,3-1 0 16,-1 1-1-16,-1 1 0 0,3 1-12 0,0-1 0 15,-2 1 0-15,2 0 1 0,0-2 0 0,-1 4-1 16,4-4 1-16,0 1 0 0,0 1-1 0,2-2 0 15,-1-1 1-15,2 0 1 0,1-1 0 16,1-1 0-16,2 0-2 0,-1 0-1 0,0-1-1 16,0 2 1-16,0-2 0 0,0 1-13 0,0 0-35 15,-1 5-99-15,-15-21-123 0,24 30 200 0</inkml:trace>
  <inkml:trace contextRef="#ctx0" brushRef="#br0" timeOffset="32932.3947">6944 15595 1068 0,'22'-11'62'0,"-22"11"-32"0,0 0-38 0,22-17-15 15,-22 17-11-15,28-11 1 0,-11 4-2 0,2 4-19 16,2-3-38-16,2 5-119 0,5 8-163 0,-28-7 79 16,45 3 295-16</inkml:trace>
  <inkml:trace contextRef="#ctx0" brushRef="#br0" timeOffset="33151.1526">8407 15514 599 0,'50'-1'51'0,"0"1"-24"0,-1 0-15 15,-1 1-6-15,0 1-3 0,-1 1 3 16,-1 1-3-16,-1 1 1 0,-1 0-2 0,1 1-2 16,-4 0-1-16,4 0 0 0,-4-1-1 0,1-2-11 15,0 0-16-15,0-2-25 0,1 1-29 0,0-1-35 16,0-6-25-16,5 7-17 0,-9-16 52 0,19 19 108 15</inkml:trace>
  <inkml:trace contextRef="#ctx0" brushRef="#br0" timeOffset="33323.0055">10896 15413 187 0,'46'4'58'0,"-2"0"-25"15,1-1-19-15,-2 1-7 0,2 0 2 16,0-2 1-16,1 0 1 0,1 0 0 0,3-1-6 16,0-1-5-16,1-3-24 0,4 3-66 0,-13-13-134 15,22 22 218-15</inkml:trace>
  <inkml:trace contextRef="#ctx0" brushRef="#br0" timeOffset="33573.0132">13235 15278 257 0,'46'1'49'0,"4"0"-20"0,-3 2 2 0,0-1 3 16,1-1 4-16,0-1 3 0,-1-1-10 0,4-1-9 16,-2-2-9-16,4-1-4 0,-2-2-2 15,7 0-3-15,-1 0 1 0,2-4-2 0,3 1 1 16,-2-1 0-16,2 0-3 0,1 2 1 0,-4-1-2 15,5 0-4-15,-2 3 4 0,1-1-18 16,4 0-19-16,-5 1-28 0,4 1-41 0,-7-1-9 16,5 5-16-16,-10-6 24 0,7 10 107 0</inkml:trace>
  <inkml:trace contextRef="#ctx0" brushRef="#br0" timeOffset="33776.1348">15311 15127 151 0,'52'3'78'0,"-3"-3"0"0,1 3-14 0,-3-2 1 15,4 0-16-15,0 0-3 0,0-1-14 0,3-1-4 16,-1 0-10-16,3 0-4 0,-1-2-7 0,2 1-2 15,1-2-3-15,1 0-2 0,3-1 2 0,0-1-1 16,1 0-1-16,2 0 0 0,-2 0-1 0,2-1-1 16,2 0 3-16,-1 1-2 0,-2-1-1 0,1 1 1 15,1 0 2-15,-2 1 7 16,1 0 6-16,-1 0 2 0,-2 3-2 0,2 1-6 16,-3-1-6-16,1 1-3 0,-3 0 1 0,0 0-3 15,2 1-5-15,-4 0-21 0,3 1-43 0,-1 1-88 16,-10-10-132-16,20 20 161 0,-22-22 131 0</inkml:trace>
  <inkml:trace contextRef="#ctx0" brushRef="#br0" timeOffset="34229.2829">19142 14985 410 0,'58'-3'93'0,"5"3"-42"15,-2-3-12-15,2 2-2 0,-2 0 9 16,0-2 6-16,3 1-8 0,-5-2-7 0,4 2-10 15,-4 0-10-15,3-2-6 0,-1 0-3 16,-1-1-3-16,1 2 1 0,0-3-2 0,-2 2-2 16,3-2 0-16,0 1-3 0,0 0 0 0,-1 1 1 15,0-1-4-15,-2 0-11 0,1-2-13 0,3 3-12 16,-3-3-10-16,4 3-5 0,-3-1-10 0,2 2-10 16,-1-1-5-16,2 0-7 0,-2 2 7 0,-3-2 10 15,3 4 12-15,-1-2 20 0,1 2 9 0,-1-1 5 16,1 1 1-16,-1-1-1 0,2 2 5 15,-4-2 5-15,3 1 7 0,1-3 4 0,-3 1 3 16,5-1 0-16,0-2 1 0,2 1 1 16,0-2 2-16,4 0 7 0,-3-2 10 0,2 2 12 15,1-2 12-15,1 0 13 0,-4-1 4 0,5 2-5 16,-3-2 5-16,2 2 2 0,0-2-6 0,-3 2 6 16,2-1-16-16,-1-1-8 0,1 2-6 15,-2-3 5-15,2 3-5 0,-2 0-5 0,1 2-3 16,0 0-1-16,-1 1-1 0,-2-2 5 0,1 3-8 15,-2-3-3-15,-3 2-7 0,1 0 2 0,2 1-1 16,-5-1 0-16,1 2-3 0,-2-1-4 0,-2 2-3 16,0-1-3-16,-2 1-1 0,0-1-17 0,-1-1-23 15,1 3-37-15,-4-5-35 0,0 0-134 0,12 13-84 16,-29-22 196-16</inkml:trace>
  <inkml:trace contextRef="#ctx0" brushRef="#br0" timeOffset="39724.4326">7045 17714 10 0,'0'0'17'0,"0"0"-2"0,0 0-4 0,0 0-5 15,0 0-3-15,0 0-1 0,0 0 6 0,0 0 7 16,0 0 11-16,0 0 4 0,0 0 3 16,0 0-8-16,0 0-6 0,0 0-3 0,0 0 2 15,0 0 6-15,0 0 5 0,0 0-6 0,0 0-1 16,0 0-3-16,0 0-2 0,0 0-2 0,19 11 1 15,-19-11-7-15,0 0 1 0,0 0-2 0,0 0 0 0,0 0-2 0,20-5-1 16,-20 5-1-16,0 0-2 0,17-14-1 0,-17 14 0 16,17-4-1-16,-17 4 2 0,17-4 0 15,-17 4-2-15,17-7 1 0,-17 7 0 0,0 0-3 16,24-15 4-16,-24 15-3 0,17-5 3 0,-17 5 0 16,18-5-3-16,-18 5 1 0,0 0 0 0,23-6-1 15,-23 6 1-15,0 0 1 0,22-3 0 16,-22 3 0-16,0 0 1 0,19-1-3 0,-19 1 2 15,0 0 2-15,19-14-3 0,-19 14 1 0,0 0-1 16,22-3-3-16,-22 3 2 0,18-5 2 16,-18 5 0-16,21-7 3 0,-21 7-2 0,22-8 0 15,-22 8-2-15,24-9 0 0,-24 9 0 0,26-8 0 16,-26 8 3-16,28-10-1 0,-28 10-1 0,25-11 0 16,-25 11 0-16,26-8 0 0,-26 8 0 0,25-11 1 15,-25 11-2-15,25-10 2 0,-25 10-1 0,23-11 1 16,-23 11-1-16,22-9 0 0,-22 9 1 15,21-7-1-15,-21 7 1 0,20-10-1 0,-20 10-1 16,19-9 3-16,-19 9 3 0,20-10 1 0,-20 10 2 16,20-12-1-16,-20 12-2 0,21-10 1 0,-21 10-1 15,20-11 0-15,-20 11-1 0,19-13-2 16,-19 13 1-16,20-13-2 0,-20 13 1 0,17-12 3 16,-17 12-1-16,18-12 0 0,-18 12-2 0,19-15-3 15,-19 15 1-15,17-13 1 0,-17 13-2 16,18-14 3-16,-18 14-3 0,19-9 3 0,-19 9 1 15,0 0-2-15,25-16 0 0,-25 16 0 0,19-11-1 16,-19 11 2-16,17-12 0 0,-17 12 2 0,18-16 3 16,-18 16 5-16,18-14 1 0,-18 14 2 0,17-16-4 15,-17 16 1-15,20-18-5 0,-20 18 3 0,20-17-5 16,-20 17 2-16,22-15-5 0,-22 15 1 0,23-16-1 16,-23 16-3-16,23-21 2 15,-23 21 0-15,22-18 0 0,-22 18 1 0,23-13-1 16,-23 13-1-16,22-13 0 0,-22 13 0 0,21-13 0 15,-21 13 2-15,22-18-2 0,-22 18-18 0,19-19 19 16,-19 19-19-16,17-15 18 0,-17 15 2 0,17-12 0 16,-17 12 1-16,0 0 3 0,23-24 4 0,-23 24 2 15,0 0 1-15,23-23-1 0,-23 23-3 16,17-16-5-16,-17 16 0 0,18-22-4 0,-18 22 1 16,19-23-2-16,-19 23 3 0,21-20-2 0,-21 20 1 15,22-19 0-15,-22 19 0 0,20-20-1 0,-20 20 1 16,20-19-1-16,-20 19 1 0,19-20-1 0,-19 20 2 15,17-18 0-15,-17 18 2 0,16-17 2 0,-16 17 4 16,0 0 0-16,19-23 4 0,-19 23-2 16,0 0 3-16,19-23-2 0,-19 23 4 15,0 0-2-15,15-23 1 0,-15 23-2 0,0 0-2 16,17-23-3-16,-17 23-1 0,14-18-4 0,-14 18 0 16,13-17-2-16,-13 17 1 0,15-20-2 0,-15 20 2 15,14-22-1-15,-14 22 0 0,17-22-3 0,-17 22 3 16,17-23-4-16,-17 23 4 0,20-21-3 0,-20 21 3 15,21-25-3-15,-21 25 3 0,19-25 26 0,-19 25-25 16,20-25 27-16,-20 25-27 0,20-22-1 16,-20 22 2-16,18-22-2 0,-18 22-5 0,19-24 6 15,-19 24-4-15,17-24 6 0,-17 24-1 16,17-22-2-16,-17 22 2 0,16-21-3 0,-16 21 8 16,15-23 2-16,-15 23 2 0,14-23-4 0,-14 23-2 15,12-24-9-15,-12 24 4 0,15-22-3 0,-15 22 2 16,14-20-2-16,-14 20 3 0,16-24-4 15,-16 24 2-15,17-25-2 0,-17 25 2 0,17-24-2 16,-17 24 4-16,18-24-4 0,-18 24 3 0,18-26-3 16,-18 26 3-16,20-28-2 0,-20 28 4 0,18-28-4 15,-18 28 5-15,18-27-4 0,-18 27 4 0,20-28-3 16,-20 28 2-16,21-30-3 0,-21 30 3 0,20-29-5 16,-20 29 3-16,20-30-2 0,-20 30 2 15,20-29-3-15,-20 29 2 0,20-28 14 16,-20 28-12-16,18-23 14 0,-18 23-15 0,16-23-4 15,-16 23-17-15,13-20 19 0,-13 20-18 0,15-20 18 16,-15 20 2-16,17-19-3 0,-17 19 3 0,17-22-3 16,-17 22 2-16,14-19-1 0,-14 19 1 0,16-21-3 15,-16 21 4-15,16-18-2 0,-16 18 1 0,16-17-2 16,-16 17 2-16,0 0-2 0,23-23 3 0,-23 23-2 16,0 0 1-16,21-20-1 0,-21 20-1 15,0 0 0-15,22-17 1 0,-22 17 0 0,0 0 2 16,20-16-4-16,-20 16 3 0,0 0-3 0,22-15 2 15,-22 15-1-15,0 0 3 0,24-15-3 16,-24 15 1-16,20-12 0 0,-20 12 1 0,23-14-1 16,-23 14 0-16,23-15 0 0,-23 15 1 0,24-15-3 15,-24 15 3-15,24-13-5 0,-24 13 4 16,19-11-2-16,-19 11 1 0,17-7 1 0,-17 7-2 16,0 0 0-16,24-6 2 0,-24 6-2 0,0 0 2 15,22-2 0-15,-22 2-1 0,0 0 1 0,23-2 0 16,-23 2 0-16,17-1-1 0,-17 1 1 0,17-1 0 15,-17 1 0-15,17-3 1 0,-17 3-1 0,0 0 0 16,27-3 0-16,-27 3 1 0,20-2-1 0,-20 2 1 16,23-5-1-16,-23 5 0 0,22-3-1 15,-22 3 2-15,24-6-3 0,-24 6 2 16,29-6 0-16,-29 6 0 0,29-5 1 0,-29 5 0 16,31-5-1-16,-31 5 0 0,30-5-1 0,-30 5 1 15,29-5 0-15,-29 5-1 0,29-2 0 0,-29 2 0 16,27 0-3-16,-27 0 3 0,27 0 0 0,-27 0 0 15,24 2 1-15,-24-2-1 0,25 4 1 0,-25-4-1 16,23 5 2-16,-23-5-1 0,23 6 1 16,-23-6 0-16,23 6-1 0,-23-6 0 0,23 4 1 15,-23-4-2-15,23 4 2 0,-23-4-1 0,23 5 1 16,-23-5-1-16,25 4 0 0,-25-4 0 0,24 4-1 16,-24-4 1-16,24 6-1 0,-24-6 0 0,23 4 2 15,-23-4-2-15,23 4 2 0,-23-4-2 16,25 6 1-16,-25-6 1 0,22 5 1 15,-22-5-2-15,22 5 0 0,-22-5 0 0,24 6-3 16,-24-6 2-16,24 5 1 0,-24-5-3 0,23 6 3 16,-23-6-1-16,23 6 1 0,-23-6-1 0,21 6 1 15,-21-6-1-15,22 6 1 0,-22-6 0 0,22 7 0 16,-22-7-1-16,21 9 1 0,-21-9-1 0,20 8 3 16,-20-8-3-16,20 10 1 0,-20-10 0 0,18 8 1 15,-18-8-2-15,18 10 2 0,-18-10-2 16,18 8 1-16,-18-8 0 0,21 10 0 0,-21-10 2 15,22 8 0-15,-22-8-2 0,22 8 2 0,-22-8-4 16,23 8 2-16,-23-8-1 0,21 9 1 16,-21-9-1-16,19 8 0 0,-19-8 0 0,20 10 1 15,-20-10-1-15,18 9 3 0,-18-9-3 0,17 10 1 16,-17-10 0-16,0 0 1 0,24 15-2 0,-24-15 2 16,17 9-3-16,-17-9 1 0,0 0 1 15,25 15-1-15,-25-15 0 0,0 0 2 0,21 17-2 16,-21-17 3-16,0 0 0 0,24 17-1 0,-24-17-1 15,0 0 1-15,24 14-2 0,-24-14 2 0,17 9-2 16,-17-9 2-16,17 9-2 0,-17-9 1 0,18 9 0 16,-18-9 0-16,18 6 0 0,-18-6-1 0,17 8 1 15,-17-8-1-15,17 9 1 16,-17-9 0-16,19 7 22 0,-19-7-22 0,0 0 22 16,23 15-21-16,-23-15-2 0,0 0 2 0,23 14-2 15,-23-14 2-15,0 0-1 0,23 16 1 0,-23-16-1 16,0 0 1-16,24 14 0 0,-24-14-14 0,17 10 15 15,-17-10-15-15,19 8 16 0,-19-8 0 0,20 8 0 16,-20-8 0-16,20 6-3 0,-20-6 2 0,20 9-3 16,-20-9 2-16,21 8-2 0,-21-8 2 15,18 8 1-15,-18-8-2 0,19 7 0 0,-19-7 0 16,18 10-1-16,-18-10 2 0,17 10-1 0,-17-10 2 16,0 0-3-16,22 15 2 0,-22-15-2 0,0 0 1 15,22 15-1-15,-22-15 1 0,0 0 0 16,20 14-1-16,-20-14 2 0,0 0-1 0,20 16 0 15,-20-16 2-15,0 0-4 0,22 12 4 0,-22-12-3 16,0 0 3-16,24 14-1 0,-24-14-1 16,18 8 0-16,-18-8 0 0,20 5-1 0,-20-5 1 15,18 7 0-15,-18-7 0 0,18 10-1 0,-18-10 2 16,20 8-2-16,-20-8 1 0,20 10 0 0,-20-10 0 16,18 10-1-16,-18-10 1 0,19 9-1 0,-19-9 2 15,18 11-2-15,-18-11 1 0,18 11-1 0,-18-11 1 16,20 12-2-16,-20-12 1 0,22 11-1 15,-22-11 2-15,20 10 1 0,-20-10-1 16,22 11 1-16,-22-11 0 0,22 9-2 0,-22-9 2 16,22 11-3-16,-22-11 3 0,23 10-2 0,-23-10 2 15,23 11-2-15,-23-11 2 0,22 13-2 0,-22-13 1 16,22 12-2-16,-22-12 3 0,22 13-2 0,-22-13 1 16,20 13-2-16,-20-13 2 0,19 12-1 0,-19-12 3 15,19 14-1-15,-19-14 2 0,17 13-2 16,-17-13 4-16,18 14-1 0,-18-14 1 0,19 14 0 15,-19-14 2-15,17 15-3 0,-17-15 2 0,18 16-3 16,-18-16 1-16,19 14-3 0,-19-14 2 0,21 15-3 16,-21-15 2-16,22 12-3 0,-22-12 2 0,23 13-1 15,-23-13-1-15,24 14 0 0,-24-14 2 16,23 15 11-16,-23-15-10 0,24 14 9 0,-24-14-11 16,23 16-2-16,-23-16 2 0,24 17 9 15,-24-17-34-15,26 18 34 0,-26-18-36 0,23 16 26 16,-23-16 13-16,25 18-13 0,-25-18 14 0,25 19-15 15,-25-19 3-15,23 20-3 0,-23-20 2 0,24 18 0 16,-24-18 1-16,22 18-3 0,-22-18 2 0,23 21-2 16,-23-21 3-16,24 18-2 0,-24-18 2 0,23 18-2 15,-23-18 1-15,25 19-1 0,-25-19 2 16,25 18-2-16,-25-18 1 0,26 20-1 0,-26-20 2 16,25 18-2-16,-25-18 2 0,25 18-2 15,-25-18 0-15,25 16-1 0,-25-16 2 0,25 16-1 16,-25-16 2-16,23 14-3 0,-23-14 3 0,24 13-3 15,-24-13 3-15,22 16-2 0,-22-16 1 0,21 16-3 16,-21-16 3-16,21 14-2 0,-21-14 2 0,22 17-3 16,-22-17 3-16,21 16-1 0,-21-16 1 15,21 17-2-15,-21-17 2 0,22 14-2 0,-22-14 1 16,23 16-1-16,-23-16 1 0,23 15-1 0,-23-15 2 16,23 14-3-16,-23-14 3 0,27 18-3 0,-27-18 3 15,26 16-2-15,-26-16 2 0,27 11-1 0,-27-11 1 16,28 11-2-16,-28-11 2 0,27 9-2 0,-27-9 2 15,25 10-1-15,-25-10 1 0,27 15-2 16,-27-15 2-16,24 14-2 0,-24-14 2 16,24 10-2-16,-24-10 3 0,23 11-2 0,-23-11 1 15,23 13 22-15,-23-13-22 0,22 13 21 0,-22-13-21 16,23 12-2-16,-23-12 1 0,20 11 0 0,-20-11 0 16,20 10 0-16,-20-10 0 0,22 11-1 0,-22-11-16 15,22 11 19-15,-22-11-21 0,20 8 19 0,-20-8-1 16,21 9-2-16,-21-9 4 0,21 7-1 15,-21-7 1-15,22 8 0 0,-22-8-2 0,21 10 1 16,-21-10 2-16,21 7-1 0,-21-7 2 0,21 6-4 16,-21-6 2-16,21 11-2 0,-21-11 0 0,20 12 0 15,-20-12 2-15,18 9-2 0,-18-9 2 16,20 9-2-16,-20-9 1 0,18 8 0 0,-18-8 1 16,20 9-1-16,-20-9 2 0,18 9-2 0,-18-9 1 15,17 6-2-15,-17-6 2 0,18 8-1 16,-18-8 0-16,18 6 0 0,-18-6 1 0,20 4 1 15,-20-4 1-15,19 9-1 0,-19-9-1 0,21 9-2 16,-21-9 0-16,21 7 0 0,-21-7 2 0,20 9-1 16,-20-9 0-16,22 8 1 0,-22-8 0 0,22 6-1 15,-22-6 1-15,21 10-1 0,-21-10 0 0,22 12 0 16,-22-12 1-16,20 6-2 0,-20-6 1 16,23 1 0-16,-23-1-1 0,25 6 3 15,-25-6 1-15,26 2 1 0,-26-2 0 0,30 0 0 16,-30 0 0-16,29 0-2 0,-29 0 2 0,31 0-2 15,-31 0 0-15,32-3 0 0,-15 0-1 0,-17 3 1 16,33-6 0-16,-15 3 0 0,-18 3 0 0,35-7 0 16,-16 2 1-16,-1 0 0 0,1 3 1 0,0-3-1 15,-1 4-2-15,1-3 2 0,1-2-4 16,0 1 4-16,0-1 0 0,1 0-2 0,-2 0 1 16,2-4 2-16,-2 3-4 0,2-1 4 0,1 0-2 15,-2 1 1-15,1 2 0 0,-3-2 1 0,1 0-3 16,-1 0 4-16,0-3-3 0,0 1 2 0,1 1-1 15,-1 0 1-15,0-2-2 0,0 0 3 16,1-1-3-16,0 2 3 0,0-2 7 0,0 0-7 16,1 0 5-16,0 0-5 0,-1 1-1 15,2 1 1-15,-2-1 0 0,1 2-34 0,-1 0 30 16,1 0-30-16,-3 2 30 0,0-1 2 0,0 1-2 16,-17 6 2-16,31-17-1 0,-31 17 1 0,30-19-1 15,-30 19 1-15,28-14-1 0,-28 14 3 0,25-15-3 16,-25 15 2-16,28-19-2 0,-28 19 2 0,28-20-2 15,-28 20 2-15,27-20-2 0,-27 20 2 16,29-19-2-16,-29 19 3 0,30-21-3 0,-30 21 2 16,32-21-4-16,-15 11 4 0,0 0-3 0,-17 10 3 15,33-20-4-15,-33 20 3 0,32-19-2 16,-32 19 1-16,29-15-2 0,-29 15 4 0,25-16-2 16,-25 16 1-16,25-16-2 0,-25 16 2 0,23-18-2 15,-23 18 2-15,20-19-2 0,-20 19 3 0,21-18-3 16,-21 18 2-16,17-18-1 0,-17 18 1 15,16-22-2-15,-16 22 3 0,15-22-3 0,-15 22 3 16,13-19-3-16,-13 19 2 0,14-20-2 0,-14 20 1 16,15-18-1-16,-15 18 1 0,13-17-2 0,-13 17 3 15,16-18-4-15,-16 18 4 0,15-18-3 0,-15 18 2 16,13-17-1-16,-13 17 2 0,0 0-1 0,18-21 0 16,-18 21-2-16,0 0 1 0,14-16 1 0,-14 16 0 15,0 0 25-15,11-19-23 16,-11 19 23-16,0 0-24 0,10-18 0 0,-10 18 0 15,0 0 0-15,8-17-11 0,-8 17 10 0,0 0-12 16,13-17 11-16,-13 17 2 0,0 0-3 0,16-18 3 16,-16 18-2-16,0 0 1 0,21-19 0 0,-21 19 0 15,0 0-2-15,24-22 3 0,-24 22-3 0,0 0 3 16,21-20-2-16,-21 20 1 0,0 0-1 16,18-20 2-16,-18 20-3 0,0 0 2 0,0 0-1 15,14-18 0-15,-14 18 0 0,0 0 2 0,0 0-2 16,0 0 1-16,9-17-1 0,-9 17-1 0,0 0 1 15,0 0 0-15,0 0-1 0,0 0 1 16,0 0-10-16,0 0-10 0,0 0-22 0,0 0-27 16,0 0-23-16,0 0-37 0,0 0-48 0,9-19-150 15,-9 19-88-15,0 0 243 0</inkml:trace>
  <inkml:trace contextRef="#ctx0" brushRef="#br0" timeOffset="46008.057">15874 16461 247 0,'0'0'75'0,"0"0"-41"0,0 0-12 16,0 0 0-16,0 0 6 0,0 0 6 0,0 0-2 15,0 0-5-15,0 0-9 0,0 0 0 0,0 0 8 16,0 0 12-16,0 0 9 0,0 0 3 0,0 0-4 15,2-18-11-15,-2 18-3 0,12-17-8 0,-12 17-5 16,17-18 0-16,-17 18-1 0,19-19 2 16,-19 19 3-16,19-19 5 0,-19 19 3 15,21-22 1-15,-21 22-5 0,22-21-7 0,-22 21-6 16,20-25-4-16,-20 25-1 0,22-25 8 0,-22 25 2 16,27-29 5-16,-27 29-2 0,26-30 0 0,-26 30-8 15,24-32 2-15,-24 32-5 0,25-31 3 0,-25 31-3 16,24-30 4-16,-24 30-3 0,21-31 0 0,-21 31-3 15,21-26 0-15,-21 26-4 0,17-24 1 16,-17 24-2-16,18-22 4 0,-18 22-4 0,19-21 4 16,-19 21-5-16,17-18 0 0,-17 18-3 0,19-19 2 15,-19 19-2-15,23-21 3 0,-23 21-4 0,25-23 4 16,-25 23-4-16,25-24 4 0,-25 24 13 0,27-23-12 16,-27 23 12-16,25-24-34 0,-25 24 22 0,23-23-20 15,-23 23 21-15,24-21 3 0,-24 21-4 16,21-18 2-16,-21 18-1 0,16-17-1 15,-16 17-1-15,15-17 0 0,-15 17-1 0,0 0 1 16,17-18 1-16,-17 18 0 0,0 0-2 0,17-20 2 16,-17 20-4-16,0 0 4 0,17-21-3 0,-17 21 0 15,0 0 0-15,22-24 0 0,-22 24-2 0,19-17 3 16,-19 17-2-16,20-17 1 0,-20 17-1 0,19-17 2 16,-19 17-3-16,20-14 2 0,-20 14-2 15,19-16 2-15,-19 16-2 0,18-16 2 0,-18 16-1 16,19-16 1-16,-19 16-2 0,0 0 2 0,23-21 0 15,-23 21 1-15,0 0-1 0,22-22 0 16,-22 22-1-16,0 0 1 0,15-20-1 0,-15 20 1 16,0 0-1-16,17-18 1 0,-17 18-3 0,0 0 3 15,20-21-2-15,-20 21 5 0,0 0-3 0,27-22 1 16,-27 22-1-16,19-16-2 0,-19 16 0 16,24-16 2-16,-24 16-2 0,25-15 3 0,-25 15-1 15,23-16-1-15,-23 16 0 0,24-16 1 0,-24 16-5 16,21-14 6-16,-21 14-4 0,21-14 3 0,-21 14-1 15,18-12 1-15,-18 12-2 0,0 0 3 0,24-17-3 16,-24 17 2-16,0 0-2 0,23-15 0 0,-23 15 0 16,0 0 2-16,23-16-2 0,-23 16 3 15,17-10-2-15,-17 10 0 0,21-11 16 16,-21 11-16-16,23-11 18 0,-23 11-39 0,23-12 20 16,-23 12-20-16,26-12 20 0,-26 12 1 0,25-13 0 15,-25 13 1-15,25-12-2 0,-25 12 1 0,23-11-1 16,-23 11 1-16,22-10 1 0,-22 10 0 0,19-7-2 15,-19 7 2-15,17-7-2 0,-17 7 1 0,0 0 0 16,23-7 0-16,-23 7 0 0,0 0 1 16,25-9-1-16,-25 9-1 0,19-6 1 0,-19 6 1 15,18-8-1-15,-18 8 1 0,21-8-3 0,-21 8 3 16,21-8-1-16,-21 8 3 0,24-9-2 0,-24 9-1 16,23-8 0-16,-23 8 0 0,21-7-2 0,-21 7 2 15,19-5 0-15,-19 5 1 0,0 0-1 0,24-9 1 16,-24 9-2-16,0 0 1 0,24-6 1 15,-24 6-2-15,0 0 1 0,24-6 3 16,-24 6-4-16,18-6 2 0,-18 6-1 0,20-7 0 16,-20 7 0-16,21-7 1 0,-21 7-1 0,25-9-1 15,-25 9-1-15,24-7 3 0,-24 7-2 0,24-6 1 16,-24 6 0-16,24-5 0 0,-24 5-1 0,20-2 0 16,-20 2 2-16,18-4-1 0,-18 4-1 0,17-1 2 15,-17 1-3-15,0 0 2 0,25-1 0 16,-25 1 0-16,0 0 0 0,23-3 1 0,-23 3-1 15,17-2 0-15,-17 2 3 0,18-5 0 16,-18 5 3-16,21-4 3 0,-21 4 0 0,21-2-2 16,-21 2-2-16,19-3-2 0,-19 3-1 0,21-1-2 15,-21 1 0-15,18 0-1 0,-18 0 2 0,21 0-1 16,-21 0 0-16,20 3 1 0,-20-3-1 0,17 3-1 16,-17-3 1-16,19 3-1 0,-19-3 0 15,17 2 1-15,-17-2 1 0,17 5-1 0,-17-5 1 16,17 5-2-16,-17-5 1 0,0 0 0 0,20 8-1 15,-20-8 1-15,0 0 0 0,23 9 0 0,-23-9 1 16,0 0 0-16,25 7 0 0,-25-7-1 0,19 5 0 16,-19-5 0-16,21 2 1 0,-21-2 0 0,22 1 0 15,-22-1-1-15,19 3 0 0,-19-3-1 16,21 0 0-16,-21 0 1 0,22 2 1 16,-22-2 0-16,22 4 1 0,-22-4-2 0,20 2-1 15,-20-2 0-15,21 3 0 0,-21-3 0 0,21 3 1 16,-21-3 0-16,20 4 0 0,-20-4 0 0,19 4 0 15,-19-4-1-15,19 3 1 0,-19-3-1 0,17 5 1 16,-17-5 0-16,0 0-1 0,23 6 1 0,-23-6-1 16,0 0 1-16,21 7 0 0,-21-7-1 15,0 0 1-15,21 9-2 0,-21-9 4 0,0 0-2 16,20 8 1-16,-20-8-2 0,0 0 0 0,20 9 1 16,-20-9 0-16,0 0 1 0,20 6 0 0,-20-6-1 15,17 5 0-15,-17-5 0 0,0 0 1 16,23 8-1-16,-23-8 0 0,0 0-1 0,24 9 0 15,-24-9-1-15,0 0 1 0,20 11 0 0,-20-11 1 16,0 0-2-16,18 12 1 0,-18-12-2 16,0 0 2-16,20 13 0 0,-20-13 1 0,0 0 0 15,0 0 3-15,19 18-3 0,-19-18 2 0,0 0-1 16,19 15-1-16,-19-15 0 0,0 0 1 0,18 13 20 16,-18-13-20-16,0 0 21 0,24 11-20 0,-24-11-2 15,0 0 0-15,25 8-1 0,-25-8-14 0,18 7 14 16,-18-7-14-16,18 7 15 0,-18-7 0 0,18 8 1 15,-18-8 0-15,20 8-1 16,-20-8 0-16,19 9-2 0,-19-9 1 0,17 10 0 16,-17-10 2-16,17 10-2 0,-17-10 2 0,0 0-2 15,25 16 1-15,-25-16-1 0,0 0 2 0,23 17-2 16,-23-17 2-16,0 0-2 0,23 19 3 0,-23-19-3 16,0 0 1-16,24 19-1 0,-24-19 1 0,18 12-2 15,-18-12 3-15,17 11 1 0,-17-11-2 16,20 10 0-16,-20-10 1 0,22 9-3 0,-22-9 5 15,19 10-4-15,-19-10 1 0,21 11 0 0,-21-11 0 16,20 9 0-16,-20-9 0 0,22 11-1 0,-22-11 1 16,19 12-2-16,-19-12 2 0,18 12-2 0,-18-12 3 15,17 14-2-15,-17-14 0 0,0 0 1 16,22 20-1-16,-22-20-1 0,0 0 3 0,20 21-4 16,-20-21 4-16,0 0-2 0,20 21 1 15,-20-21 0-15,0 0 0 0,19 20-1 0,-19-20 2 16,0 0-2-16,23 18 3 0,-23-18-3 0,18 11 1 15,-18-11 1-15,18 11-3 0,-18-11 2 0,18 8 1 16,-18-8-2-16,18 9 3 0,-18-9-3 0,18 9 0 16,-18-9 1-16,17 10 0 0,-17-10 0 0,18 10 0 15,-18-10-2-15,0 0 2 0,21 15-2 0,-21-15 3 16,0 0-3-16,21 17 2 0,-21-17-1 16,0 0 2-16,18 16 0 0,-18-16-1 0,0 0-1 15,21 17 0-15,-21-17-1 0,0 0 4 16,19 19-3-16,-19-19 3 0,0 0-4 0,22 18 2 15,-22-18-1-15,0 0 1 0,25 20-1 0,-25-20 1 16,17 12-1-16,-17-12 2 0,19 11-2 0,-19-11 3 16,21 9-3-16,-21-9 2 0,22 10-2 15,-22-10 0-15,20 12 0 0,-20-12 1 0,22 10-2 16,-22-10 1-16,22 12 22 0,-22-12-20 0,20 15 21 16,-20-15-36-16,19 13 12 0,-19-13-14 0,18 16 14 15,-18-16 3-15,17 15-3 0,-17-15 2 0,0 0-3 16,22 24 4-16,-22-24-3 0,0 0 2 0,21 25-2 15,-21-25 1-15,13 18 0 0,-13-18 2 0,14 17-3 16,-14-17 3-16,0 0-3 16,19 24 3-16,-19-24-2 0,14 17 2 0,-14-17-2 15,0 0 1-15,23 24-1 0,-23-24 2 0,0 0-3 16,23 24 2-16,-23-24-2 0,16 17 3 0,-16-17-3 16,0 0 3-16,21 22-3 0,-21-22 1 0,0 0-1 15,19 22 1-15,-19-22 0 0,13 17 1 0,-13-17-3 16,11 17 3-16,-11-17-3 0,12 18 3 0,-12-18-2 15,11 18 3-15,-11-18-3 0,12 18 2 16,-12-18-1-16,0 0 2 0,20 24-3 0,-20-24 3 16,14 17-3-16,-14-17 3 0,19 16-1 0,-19-16 1 15,17 14-3-15,-17-14 2 0,18 16-1 16,-18-16 1-16,22 13-1 0,-22-13 1 0,20 14-2 16,-20-14 2-16,20 13-1 0,-20-13 1 0,22 12-1 15,-22-12 1-15,19 11-2 0,-19-11 4 16,17 11-4-16,-17-11 4 0,17 11-3 0,-17-11 1 15,0 0 0-15,25 17 0 0,-25-17-1 0,0 0 2 16,19 14-2-16,-19-14 1 0,0 0-2 0,22 16 3 16,-22-16-1-16,0 0 0 0,23 17-1 0,-23-17 1 15,17 11 10-15,-17-11-8 0,17 11 7 0,-17-11-9 16,0 0-1-16,24 15 0 0,-24-15 0 0,0 0-29 16,24 16 29-16,-24-16-28 0,0 0 28 15,23 15 1-15,-23-15 0 0,0 0 0 0,21 13 0 16,-21-13-1-16,0 0 0 0,20 13 1 15,-20-13-1-15,0 0 2 0,21 12-2 0,-21-12 2 32,0 0-2-32,18 14 2 0,-18-14-2 0,0 0 1 15,21 12-1-15,-21-12 2 0,0 0-3 0,19 13 1 0,-19-13 0 16,0 0 0-16,18 14 1 0,-18-14 0 16,0 0-1-16,17 16 1 0,-17-16-1 15,0 0 1-15,17 17 0 0,-17-17 0 0,0 0-2 16,0 0 3-16,22 22-3 0,-22-22 1 0,0 0 0 15,15 17 0-15,-15-17 0 0,0 0 1 0,0 0-1 16,20 22 0-16,-20-22-2 0,0 0 3 0,13 16-2 16,-13-16 2-16,0 0 0 0,13 17 0 0,-13-17-1 15,0 0 1-15,13 17-2 0,-13-17 4 16,0 0-3-16,15 18 1 0,-15-18 0 0,0 0-1 16,0 0 1-16,18 20 0 0,-18-20-1 0,0 0 2 15,0 0-2-15,20 16 1 0,-20-16-2 0,0 0 3 16,17 10-2-16,-17-10 2 0,0 0-2 0,18 13 1 0,-18-13-1 15,0 0 1-15,18 8-1 0,-18-8 0 16,0 0 1-16,18 10 0 0,-18-10 0 0,0 0 0 16,19 11-1-16,-19-11 2 0,0 0-1 15,17 10 0-15,-17-10-2 0,0 0 1 0,17 10 0 16,-17-10 1-16,0 0 0 0,0 0 0 0,20 13 0 16,-20-13-1-16,0 0 1 0,0 0-1 0,19 11 0 15,-19-11 2-15,0 0-2 0,0 0 1 0,20 11-1 16,-20-11 1-16,0 0-2 0,17 9 2 0,-17-9-2 15,0 0 1-15,21 8 1 0,-21-8 0 16,0 0 0-16,21 6 0 0,-21-6-1 16,0 0 1-16,22 7 0 0,-22-7 0 0,0 0-1 15,20 8 1-15,-20-8-1 0,0 0 1 0,25 7 0 16,-25-7 0-16,0 0-1 0,23 10 1 0,-23-10-3 16,0 0 3-16,22 13-2 0,-22-13 1 0,17 8 2 0,-17-8-1 0,0 0 1 15,21 14-1-15,-21-14 1 0,17 6 1 16,-17-6-3-16,0 0 3 0,25 7-4 15,-25-7 3-15,0 0-2 0,24 6 0 0,-24-6 1 16,0 0-1-16,23 6 1 0,-23-6 1 0,0 0-1 16,22 4 0-16,-22-4-1 0,0 0 1 0,22 2 1 15,-22-2 0-15,0 0-1 0,18 5 0 0,-18-5-1 16,0 0 2-16,0 0-1 0,21 5 0 0,-21-5-1 16,0 0 2-16,0 0-2 0,22 7 1 15,-22-7 0-15,0 0 1 0,21-1-1 0,-21 1 0 16,17 1 0-16,-17-1-1 0,19-2 1 0,-19 2 1 15,24-3 0-15,-24 3 0 0,26 0-1 0,-26 0 0 16,25 1 0-16,-25-1 0 0,26 3 1 16,-26-3-2-16,24 3 1 0,-24-3-1 0,20 3 1 15,-20-3 0-15,19 1-1 0,-19-1 1 0,20 5-1 16,-20-5 2-16,18 2-1 0,-18-2 1 16,18 2-1-16,-18-2 0 0,18 0-1 0,-18 0 1 15,20 0-1-15,-20 0 2 0,20-2 0 0,-20 2-1 16,21-4 2-16,-21 4-2 0,23-5 2 0,-23 5-2 15,28-6 1-15,-28 6 0 0,32-9 0 0,-32 9-1 16,34-5-1-16,-13 3 0 0,-1 2 2 0,2-1-2 16,-2-5 2-16,-20 6-1 0,29-8 0 15,-29 8 0-15,24-3 1 0,-24 3-1 0,21-3 1 16,-21 3-1-16,18 0-1 0,-18 0 1 0,0 0 1 16,24 0-2-16,-24 0 2 0,0 0 0 0,22 0-2 15,-22 0 2-15,0 0-1 0,23-2-1 0,-23 2 1 16,17-1 0-16,-17 1 0 0,17-3 1 15,-17 3 1-15,17-7-1 0,-17 7 1 0,0 0-1 16,24-12 0-16,-24 12 0 0,18-12 2 16,-18 12-2-16,19-11 2 0,-19 11-2 0,21-10 1 15,-21 10-1-15,21-9 2 0,-21 9-3 0,19-10 2 16,-19 10-2-16,18-7 0 0,-18 7 0 0,17-8 2 16,-17 8-2-16,0 0 1 0,22-9-1 0,-22 9 0 15,0 0 0-15,18-10 1 0,-18 10-1 0,0 0 2 16,17-13-1-16,-17 13 1 0,0 0-2 0,20-15 3 15,-20 15-3-15,0 0 2 0,24-15-2 16,-24 15 1-16,20-13 0 0,-20 13 1 0,20-13-2 16,-20 13 1-16,25-11-3 0,-25 11 2 0,24-12-2 15,-24 12 3-15,22-9-1 0,-22 9 0 16,22-10-1-16,-22 10 2 0,22-9-1 0,-22 9 2 16,22-7-2-16,-22 7 2 0,20-8-2 0,-20 8 0 15,19-9 0-15,-19 9 1 0,20-9-1 16,-20 9 1-16,22-14-1 0,-22 14 3 0,24-13-4 15,-24 13 2-15,27-15-1 0,-27 15 2 0,29-15-2 16,-29 15 2-16,31-17-3 0,-31 17 3 0,31-16-2 16,-31 16 1-16,31-16-1 0,-31 16 2 0,27-14-3 15,-27 14 2-15,25-14-1 0,-25 14 1 0,26-13-1 16,-26 13 1-16,23-13-1 0,-23 13 1 0,19-12-1 16,-19 12 1-16,20-14-1 0,-20 14 3 15,20-14-3-15,-20 14 3 0,21-17-3 16,-21 17 6-16,22-19 0 0,-22 19 3 0,21-21 27 15,-21 21-39-15,20-20 35 0,-20 20-38 0,23-20 8 16,-23 20 1-16,22-17-3 0,-22 17 2 0,21-14-2 16,-21 14 2-16,18-16-2 0,-18 16 1 0,20-17-1 15,-20 17 1-15,19-16-1 0,-19 16 1 0,21-17-3 16,-21 17 4-16,19-16-3 0,-19 16 3 16,17-15-2-16,-17 15 2 0,16-17-3 0,-16 17 2 15,16-17-2-15,-16 17 2 0,16-18-1 0,-16 18 2 16,15-19-3-16,-15 19 2 0,14-21-2 0,-14 21 3 15,16-20-4-15,-16 20 4 0,13-22-3 0,-13 22 4 16,13-24-5-16,-13 24 5 0,14-22-4 0,-14 22 3 16,13-20-2-16,-13 20 1 15,12-16-3-15,-12 16 2 0,0 0-2 0,19-21 0 16,-19 21-16-16,0 0-20 0,14-22-43 0,-14 22-87 16,0 0-224-16,16-18-113 0,-16 18 152 0</inkml:trace>
  <inkml:trace contextRef="#ctx0" brushRef="#br0" timeOffset="48414.455">6845 10179 146 0,'0'0'60'0,"0"0"-6"16,0 0-14-16,0 0-12 0,0 0-10 0,0 0-9 15,0 0-5-15,0 0-3 0,0 0-1 0,0 0-21 16,0 0-32-16,0 0-50 0,0 0-70 0,0 0 164 15</inkml:trace>
  <inkml:trace contextRef="#ctx0" brushRef="#br0" timeOffset="50282.8333">6907 10242 161 0,'0'0'77'0,"12"-17"-5"0,-12 17-26 16,0 0-20-16,27-7-13 0,-27 7-7 0,22-4-4 15,-22 4 0-15,26-2 0 0,-26 2 0 0,26-1 0 16,-26 1-1-16,31 1 1 0,-31-1 1 0,31 4-1 16,-14-2 1-16,-17-2 1 0,32 7 2 15,-15-3 0-15,-17-4 1 0,33 8 0 0,-15-3 2 16,2 0-6-16,0-1 4 0,3 0-7 0,-2 0 1 16,5 0-2-16,-3 1 2 0,4-2-1 15,0 2-2-15,1 0 1 0,4-3-5 0,0 2-8 16,2-2-10-16,-1 0-19 0,3 0-7 0,1-2-3 15,1 2 10-15,0-2 9 0,4 0 9 0,-4-1 3 16,4 0 4-16,-1 0 7 0,0 0 8 16,4-1 2-16,-2 0 2 0,3 1 2 0,-2-2 16 15,1 3 14-15,-1-3 6 0,2 1 5 0,0-2-16 16,-1 0-8-16,3-2-8 0,-2 1-5 0,1 0-2 16,1-1-1-16,-2 0-8 0,3 0 3 0,-3 0-6 15,4 2 5-15,-5 0 0 0,5 0 2 0,-3 0 0 16,0 0 0-16,1-1 0 0,-3 1 0 15,0 0 0-15,-1 2 1 0,-2 0 0 16,2-1 0-16,-3 2 1 0,2 0-1 0,-1 1 2 16,0 1 3-16,0-1 9 0,1 0 6 0,-2 0 6 15,3-1-1-15,0 0-5 0,-3-2-5 0,4 2-4 16,-1-2-5-16,1 1 0 0,0-2 1 0,2 1-1 16,2-2 0-16,-2-1-1 0,4 0-1 0,-2 0-3 15,2 0 2-15,0 0-1 0,0 1 0 16,2 0 2-16,-3 1 0 0,1 0 2 0,-2-2-1 15,0 1-2-15,2 1-2 0,-2 0-1 0,2 0-1 16,-2 0 0-16,0 0 1 0,1 0 1 0,1 0-1 16,0 0 0-16,0 2-1 0,1-2 0 0,-4 2-2 15,0-1 0-15,0 2 1 0,-1 1-3 16,1 0-5-16,-2 3 1 0,1-1 1 0,0-1 2 16,0 2 7-16,0-1 0 0,0 0 0 15,1 2 0-15,-2-1 0 0,1 0 1 0,1-2-1 16,-2 1 2-16,4-1 0 0,-3-1 0 0,4 0 0 15,-1 0 1-15,1-1-1 0,3-1 2 0,-2 2-2 16,3-1 1-16,-1 0 0 0,0-1 1 0,-2-1 0 16,2 2 0-16,-1-2 0 0,1 2-2 0,-1-1-1 15,2 1 0-15,0 1-3 0,1-2 2 16,-2 2-1-16,3 0 0 0,-2 0 1 0,-1 0-1 16,-1 2-1-16,-1-1 2 0,3 0-1 15,-2-1 0-15,0 1 0 0,1-1 0 0,0 0 1 16,1 0 1-16,1 0 3 0,1 0 4 0,-2 0 6 15,1 1 13-15,-3-1 3 0,2 2 7 0,0-2-7 16,-1 1-4 0,2 0-9-16,0 0-3 0,0-1-5 15,3 3-3-15,-1-2-3 0,2 1-1 0,-3 1-2 0,2-2 0 16,1 0 0-16,1 2-1 0,1-2-1 0,0 0 1 16,3-1-2-16,2 1 0 0,1-1-4 0,2-2-1 15,-2 1-1-15,1-2 1 0,3 1 3 16,-2-1 1-16,3 0 2 0,0-2 0 0,2 0 3 15,1-1-2-15,0 0 1 0,0-1 0 0,2-1 2 16,-1 1-1-16,2 1 2 0,0 0-2 16,1 1 0-16,3 0-3 0,-2 1 2 0,2-1-2 15,1 0 1-15,-1 0-1 0,3 0 0 0,0-1-1 16,2 1-2-16,2-1-3 0,0 1-7 0,-3 1-10 0,6 0-6 16,-3-2-6-16,1 4 4 0,0-3 4 0,-3 2 7 15,-1 0 5-15,1 0 7 0,-2 2 2 0,2 1 3 16,-3 0 2-16,0 0 0 0,1 1 2 0,-2 2 1 15,1 0-1-15,-1 0 0 0,-1 2-1 16,3-3 1-16,-1 0 1 0,3 1 0 0,1-2 1 16,-2 1 0-16,1 0 0 0,3-1-1 0,0 0 1 15,3 0-3-15,2-2 0 0,-2 1-3 0,3-1-1 16,0-2 1-16,-1 2 0 0,4-1 0 0,1-1 0 16,-1 0 1-16,-1 0-2 0,1 0 2 0,-3 0-1 15,3 1 1-15,-3 1-1 16,3-1 0-16,0 0 0 0,-2 2 2 0,-1 0-2 15,-1-1 1-15,0 2 0 0,-1 0-1 0,1 0 0 16,-3 2 2-16,0-1-2 0,0 1 1 0,0-1 1 16,0 2 1-16,2-1 0 0,-5 0 0 0,1-1-1 15,-2 1-2-15,1-1 0 0,0 0-1 0,0 0 0 16,0-1 2-16,0-2 0 0,1 1-1 0,-1-2 2 16,3 1-4-16,0-1 0 0,1-2 0 15,3 1-6-15,-2-1 0 0,1-1-7 0,4-2-5 16,-3 1-5-16,2 0-14 0,1 0-12 0,-4 1-8 15,2 0-7-15,-1-2 5 0,1 4 6 16,-2-3 7-16,0 4 12 0,-2-3 10 0,-1 3 11 16,-2-1 9-16,-1 1 4 0,-1 1 10 0,-3-2 11 15,1 2 11-15,-2-3 11 0,0 4 5 0,-2-4 1 16,4 1-1-16,-4-1 0 0,3 1-1 16,0-2-4-16,-1 1-5 0,1 0-8 0,2-3-9 15,-1 0-6-15,2 1-7 0,-3-2-4 0,1 0-9 16,0 1-19-16,-4 0-43 0,2 7-61 15,-15-16-61-15,18 23 194 0</inkml:trace>
  <inkml:trace contextRef="#ctx0" brushRef="#br0" timeOffset="51847.4192">9946 13765 137 0,'99'-4'48'0,"-3"0"-7"0,1 0-13 15,2-1-8-15,3 1-6 0,-1 0-1 16,2 0-3-16,1 0 1 0,-1 1-6 0,2 0 0 0,0 1-1 16,1 0 4-16,0 0 0 0,1 0 3 15,-4 1 0-15,3-2-4 0,0 2-1 16,1 0 0-16,0 0 0 0,4-2 2 0,-3 2-1 16,1-1 0-16,4 0 0 0,-1 0-1 0,3 1 1 15,0 0 2-15,-2-2-2 0,-1 1 1 0,4 0-1 16,-1-1 0-16,1 2-1 0,1-3 0 0,-3 2-1 15,1-1 0-15,2 0 0 0,-1-2-1 0,2-1-1 16,1 1 2-16,4-2-1 0,-1-1 1 16,7 1-1-16,0 0 0 0,-1 0-2 0,1-1-1 15,0 0-1-15,0 1-5 0,0-2-6 0,-2 2-11 16,2 0-9-16,-2 1-11 0,-1 0-14 0,1 1-2 16,-5 0 3-16,6 1 10 0,-1-2 14 0,3 3 13 15,-1-4 3-15,1 3 5 0,1-2 3 16,1 0 2-16,-1-2 0 0,1 1 4 0,-1 1 3 15,0-1 5-15,1-1 4 0,0 1 0 16,-3 0-6-16,0 0-3 0,2 1-1 0,-1 0 1 16,3-2-1-16,4 1-1 0,-2-1-20 0,2 2-18 15,0-5-28-15,5 7 28 0,-8-12 38 0</inkml:trace>
  <inkml:trace contextRef="#ctx0" brushRef="#br0" timeOffset="51956.816">20963 13261 54 0,'139'-8'42'0,"-4"-1"1"0,6 0-13 15,1-3-2-15,1 1-12 0,0-1-2 0,2-1-8 16,1 1-4-16,-4 0-3 0,2 0-2 16,-2-3-18-16,3 3-20 0,-6-4-21 0,5 8-25 15,-5-8 68-15</inkml:trace>
  <inkml:trace contextRef="#ctx0" brushRef="#br0" timeOffset="60901.0439">6906 10356 224 0,'0'0'63'0,"0"0"-13"0,0 0-10 0,0 0 4 16,0 0 1-16,0 0 1 0,0 0-5 0,0 0-3 15,0 0-8-15,0 0-4 0,5-17-6 0,-5 17-2 16,0 0-2-16,0 0 8 0,0 0 5 0,0 0 13 16,0 0-5-16,0 0-7 0,0 0-11 15,0 0-12-15,0 0-1 0,0 0 2 0,0 0 1 16,0 0 6-16,0 0 4 0,0 0 7 15,0 0 1-15,0 0 1 0,0 0-3 0,0 0-4 16,0 0-3-16,0 0-5 0,0 0-4 0,0 0-6 16,0 0-3-16,0 0 0 0,0 0 0 0,0 0 2 15,0 0-1-15,0 0 1 0,0 0-1 16,0 0-1-16,0 0 1 0,0 0-1 0,21-12-1 16,-21 12 2-16,0 0-1 0,0 0-1 0,0 0 2 15,19 2 0-15,-19-2 0 0,0 0 1 0,0 0 0 16,21 4-2-16,-21-4 1 0,0 0 1 0,18 1-1 15,-18-1 3-15,0 0 0 0,23-1 3 0,-23 1 2 16,18-3 1-16,-18 3 1 0,21-3 1 16,-21 3-1-16,22-4 0 0,-22 4-3 15,18-3-2-15,-18 3-1 0,20-2-2 0,-20 2 1 16,19 2-3-16,-19-2 0 0,18 0 0 0,-18 0 0 16,17 3 0-16,-17-3 1 0,0 0-1 0,25 9 0 15,-25-9 0-15,0 0 0 0,20 11 1 0,-20-11 0 16,0 0-1-16,22 9 0 0,-22-9 1 0,0 0 1 15,22 10 0-15,-22-10 4 0,0 0 0 0,23 7 3 16,-23-7 0-16,17 4 0 0,-17-4-4 16,20 3 3-16,-20-3-4 0,20 3 2 0,-20-3-2 15,24 5-3-15,-24-5 3 0,23 4-2 0,-23-4 0 16,19 7-1-16,-19-7-1 0,18 6 1 16,-18-6-1-16,19 8 2 0,-19-8-2 0,0 0 0 15,24 13 0-15,-24-13 1 0,0 0 0 0,21 16 3 16,-21-16 2-16,0 0 3 0,17 16 1 15,-17-16 3-15,0 0-2 0,17 16 0 0,-17-16-3 16,0 0-1-16,17 16-4 0,-17-16 0 0,0 0-1 16,18 17 1-16,-18-17-2 0,0 0 1 0,18 12-1 15,-18-12 1-15,0 0-1 0,21 11 1 0,-21-11 0 16,0 0 1-16,18 10-1 0,-18-10 1 0,0 0-2 16,18 10 0-16,-18-10-1 0,0 0 1 0,0 0-1 15,19 18 3-15,-19-18-1 16,0 0 4-16,0 0 0 0,14 18 3 0,-14-18-3 15,0 0 1-15,0 0-2 0,11 22 0 0,-11-22-1 16,0 0-1-16,9 17-2 0,-9-17 1 0,0 0-2 16,13 20 1-16,-13-20-2 0,0 0 1 0,0 0 0 15,19 20 0-15,-19-20 0 0,0 0 0 0,20 12-1 16,-20-12 1-16,0 0-1 0,18 11 1 0,-18-11-1 16,0 0 1-16,17 10-2 0,-17-10 2 15,0 0-1-15,0 0 1 0,20 17-1 0,-20-17 2 16,0 0-3-16,0 0 3 0,15 23-2 0,-15-23 3 15,0 0 1-15,10 21 2 0,-10-21-1 0,0 0 0 16,10 20-3-16,-10-20 1 0,0 0 17 0,12 22-17 16,-12-22 15-16,10 17-37 0,-10-17 20 15,0 0-19-15,16 21 18 0,-16-21 2 16,0 0-4-16,19 18 4 0,-19-18-2 0,0 0 2 16,19 16-1-16,-19-16 0 0,0 0-1 0,20 18 1 15,-20-18-1-15,0 0 2 0,18 19-2 0,-18-19 2 16,0 0-1-16,16 21 1 0,-16-21 1 0,8 18 4 15,-8-18-1-15,8 19 1 0,-8-19-4 0,10 20 2 16,-10-20-7-16,12 19 2 0,-12-19-1 0,12 17-1 16,-12-17 3-16,0 0 1 0,17 24-2 15,-17-24 2-15,0 0-3 0,21 24 2 0,-21-24-2 16,0 0 3-16,18 21-1 0,-18-21 0 16,0 0-1-16,18 19 1 0,-18-19-2 0,0 0 2 15,15 24-1-15,-15-24 1 0,0 0-1 0,17 21 2 16,-17-21-3-16,0 0 2 0,15 19-1 0,-15-19 1 15,0 0-1-15,16 23 1 0,-16-23-2 0,0 0 4 16,12 23-3-16,-12-23 1 0,7 17 1 16,-7-17 0-16,0 0 0 0,10 23 1 0,-10-23-3 15,0 0 2-15,11 24-2 0,-11-24 2 0,0 0-2 16,14 23 2-16,-14-23-3 0,0 0 3 0,16 23-3 16,-16-23 4-16,0 0-2 0,15 22 0 0,-15-22-1 15,0 0 1-15,14 22-2 0,-14-22 1 16,0 0 1-16,13 25 1 0,-13-25-2 15,9 17 2-15,-9-17 17 0,8 19-36 0,-8-19 35 16,7 23-31-16,-7-23 14 0,8 26 4 0,-8-26-2 16,5 24 2-16,-5-24-3 0,6 23 1 0,-6-23-2 15,8 20 1-15,-8-20-3 0,8 19 3 0,-8-19-4 16,7 17 3-16,-7-17-1 0,0 0 1 0,16 23 0 16,-16-23 0-16,0 0-3 0,17 23 3 0,-17-23-1 15,0 0 1-15,13 18 1 0,-13-18-1 16,0 0-2-16,13 21 3 0,-13-21-1 0,0 0 0 15,11 25 0-15,-11-25 1 0,6 17-1 16,-6-17 4-16,7 18-2 0,-7-18 1 0,4 18-2 0,-4-18 1 16,6 17-2-16,-6-17 1 0,7 19-2 0,-7-19 1 15,6 17-1-15,-6-17 1 0,6 17-2 16,-6-17 2-16,7 17-2 0,-7-17 2 0,0 0-1 16,13 22 2-16,-13-22-3 0,0 0 2 15,14 18-2-15,-14-18 2 0,0 0-2 0,14 22 3 16,-14-22-2-16,0 0 1 0,15 24-2 0,-15-24 2 15,0 0-2 1,17 20 3-16,-17-20-2 0,0 0 1 0,15 23-1 0,-15-23 0 16,0 0 0-16,12 24 0 0,-12-24 1 15,0 0 1-15,13 25-3 0,-13-25 2 0,0 0-4 16,15 24 3-16,-15-24-2 0,0 0-13 16,17 20 31-16,-17-20-32 0,0 0 33 0,16 20-18 15,-16-20 2-15,0 0 1 0,18 23-3 0,-18-23 2 16,14 17-5-16,-14-17 2 0,17 15-1 0,-17-15 2 0,16 17 0 0,-16-17 2 15,16 17-1-15,-16-17 0 0,15 17-1 0,-15-17 3 16,15 20-3-16,-15-20 3 0,17 20-2 16,-17-20 2-16,16 21-2 0,-16-21 2 15,17 20-3-15,-17-20 3 0,19 21-3 0,-19-21 2 16,17 23 0-16,-17-23 0 0,18 23-1 0,-18-23 2 16,18 24-4-16,-18-24 3 0,21 23-1 0,-21-23 2 15,20 22-2-15,-20-22 2 0,22 20-3 0,-22-20 3 16,21 23-4-16,-21-23 4 0,23 23-2 0,-23-23 2 15,26 23-2-15,-26-23 2 0,24 22-3 0,-24-22 2 16,23 24-3-16,-23-24 3 0,22 23-2 16,-22-23 3-16,22 23-2 0,-22-23 2 0,23 25-3 15,-23-25 3-15,22 27-4 0,-22-27 4 16,19 25-3-16,-19-25-12 0,20 27 31 0,-20-27-31 16,20 27 32-16,-20-27-16 0,20 24-3 0,-20-24 1 15,21 22-2-15,-21-22 2 0,18 21-4 0,-18-21 5 0,18 20-2 16,-18-20-1-16,21 20 0 0,-21-20 1 15,22 21-2-15,-22-21 4 0,20 19-3 16,-20-19 2-16,20 17-1 0,-20-17 1 0,18 18-2 16,-18-18 2-16,18 17-2 0,-18-17 2 0,17 16-2 15,-17-16 2-15,18 17-2 0,-18-17 2 0,17 16-1 16,-17-16 1-16,14 17-2 0,-14-17 1 0,13 19-2 16,-13-19 3-16,12 19-1 0,-12-19 3 0,0 0-5 15,17 24 3-15,-17-24-4 0,0 0 3 16,19 26-1-16,-19-26 2 0,0 0 0 0,17 24 1 15,-17-24-2-15,0 0 1 0,17 21-2 0,-17-21 1 16,0 0-1-16,18 18 2 0,-18-18-2 0,0 0 3 16,21 19-4-16,-21-19 4 0,0 0-3 15,22 19 1-15,-22-19 0 0,0 0 0 0,19 20-1 16,-19-20 3-16,0 0-3 0,19 18 2 0,-19-18-2 16,0 0 1-16,17 19-3 0,-17-19 5 15,0 0-4-15,15 22 2 0,-15-22 2 0,0 0-2 16,11 22 0-16,-11-22 2 0,0 0-4 0,13 18 2 15,-13-18 0-15,0 0 2 0,0 0-4 0,20 20-15 16,-20-20 33-16,0 0-33 0,0 0 35 0,18 20-18 16,-18-20 0-16,0 0 0 0,15 17-2 0,-15-17 4 15,0 0-2-15,15 18 2 0,-15-18-3 16,0 0 1-16,0 0 0 0,20 20-2 0,-20-20 1 16,0 0 2-16,15 19-3 0,-15-19 5 15,0 0-3-15,14 17 2 0,-14-17-3 0,0 0 2 16,15 18 0-16,-15-18-1 0,0 0 0 0,0 0 1 15,17 20-3-15,-17-20 3 0,0 0-2 0,0 0 1 16,18 20-1-16,-18-20 1 0,0 0-1 0,0 0 2 16,18 18-1-16,-18-18 0 0,0 0-1 15,17 13 3-15,-17-13-1 0,0 0-1 0,22 11 0 16,-22-11 0-16,0 0-1 0,24 13 2 0,-24-13-2 16,0 0 0-16,25 15 0 0,-25-15 1 0,0 0 0 15,20 14 2-15,-20-14-2 0,0 0 0 0,22 16-1 16,-22-16 1-16,0 0-1 0,22 14 2 0,-22-14-2 15,0 0 2-15,22 15-3 0,-22-15 2 16,0 0-1-16,22 12 2 0,-22-12-2 16,0 0 1-16,21 6 0 0,-21-6-2 0,17 3 4 15,-17-3-2-15,18 3 0 0,-18-3 0 0,18 4 0 16,-18-4 1-16,20 6-1 0,-20-6 0 0,19 6-3 16,-19-6 3-16,22 8-1 0,-22-8 2 0,23 10-3 15,-23-10 2-15,23 9-1 0,-23-9 1 0,22 8 1 16,-22-8-1-16,20 6-1 0,-20-6 0 15,20 4 2-15,-20-4-1 0,22 3-1 0,-22-3 3 16,21 1-2-16,-21-1-1 0,20-1 1 16,-20 1-1-16,22-2 0 0,-22 2 0 0,25-4 2 15,-25 4-2-15,24-5 1 0,-24 5 0 0,24-4 1 16,-24 4-1-16,22-4-1 0,-22 4 0 0,26-5 1 16,-26 5 0-16,28-4-1 0,-28 4 1 0,29-4 0 15,-29 4 0-15,28-5 0 0,-28 5-1 16,28-7 1-16,-28 7-3 0,28-10 5 0,-28 10-3 15,25-13 1-15,-25 13 0 0,27-19 1 0,-27 19-2 16,27-19 2-16,-27 19-2 0,29-22 3 0,-29 22-4 16,29-24 3-16,-29 24-2 0,31-22 2 0,-31 22-3 15,29-20 4-15,-29 20-4 0,27-18 3 0,-27 18-2 16,25-16 1-16,-25 16-2 0,24-13 3 16,-24 13-1-16,26-12 0 0,-26 12 0 15,27-13-1-15,-27 13 0 0,25-12 1 0,-25 12 0 16,23-13 0-16,-23 13 0 0,24-13 0 0,-24 13-1 15,24-17 2-15,-24 17-2 0,24-18 2 0,-24 18-3 16,26-25-10-16,-26 25 28 0,30-29-29 0,-12 14 30 16,-1-2-16-16,2-1-3 0,-1 0 5 0,1 1-5 15,1 0 5-15,0 1-5 0,1-1 4 16,0 0-4-16,-1 1 3 0,1 2-3 0,0 1 4 16,-1-1-3-16,1 1 3 0,-1 1-4 0,-1 0 3 15,1-2-3-15,-2 2 4 0,-18 12-4 0,33-24 4 16,-33 24-3-16,31-25 2 0,-31 25-2 15,32-27 3-15,-32 27-3 0,30-26 2 0,-30 26-2 16,28-28 3-16,-28 28-3 0,28-29 3 0,-28 29-3 16,29-32 3-16,-14 15-3 0,0 0 4 15,0 0-1-15,0 1 3 0,2 0-3 0,-17 16 3 16,32-32-7-16,-32 32-14 0,29-31 29 0,-29 31-29 16,28-28 29-16,-28 28-11 0,27-28-2 0,-27 28 2 15,24-28-2-15,-24 28 3 0,22-26-4 0,-22 26 4 16,22-29-4-16,-22 29 4 0,22-30-5 0,-22 30 4 15,20-32-2-15,-20 32 2 0,20-30-3 16,-20 30 5-16,18-33-5 0,-18 33 4 0,16-32-4 16,-16 32 3-16,13-31-2 0,-13 31 1 15,11-27-2-15,-11 27 4 0,10-27-4 0,-10 27 3 16,9-23-2-16,-9 23 2 0,10-21-2 0,-10 21 1 16,8-16-2-16,-8 16 3 0,8-20-3 0,-8 20 2 15,9-20-1-15,-9 20 1 0,9-25-1 0,-9 25 1 16,14-25-2-16,-14 25 2 0,12-29-2 15,-12 29 2-15,16-33-2 0,-16 33-13 0,18-30 29 16,-18 30-30-16,19-29 30 0,-9 12-13 0,0 0-4 16,1 0 4-16,-3 0-3 0,-8 17 4 0,20-31-2 15,-20 31 2-15,17-33-4 0,-17 33 2 0,18-31-3 16,-18 31 4-16,18-32-2 0,-18 32 4 16,18-30-5-16,-18 30 3 0,17-31-3 0,-17 31 2 15,20-31 0-15,-20 31 5 0,23-30-3 16,-12 13 3-16,0 0-7 0,-11 17 3 0,22-31-5 15,-22 31 5-15,20-32-4 0,-20 32 4 0,21-32-4 16,-11 15 4-16,0 0-3 0,-1 0 4 0,2 0-4 16,0 0 3-16,-1 0-4 0,0-2-12 0,-2 2 29 15,2-2-28-15,0 0 28 0,-1 1-13 0,2 0-4 16,0 1 4-16,0 0-3 0,-11 17 4 16,25-32-5-16,-15 14 6 0,4 1-5 0,-1 0 3 15,-13 17-2-15,25-32 1 0,-25 32-2 0,23-31 3 16,-12 14-3-16,0 0 3 0,0 0-4 15,1-2 4-15,-1-2-4 0,1 2 4 0,0-3-4 16,1 3 5-16,1 0-5 0,-1-1 5 0,2 1-5 16,-2-1 4-16,0 0-4 0,1 0 4 0,-1 1-4 15,1 0 4-15,-1-1-4 0,0-2-12 16,-1 2 12-16,1-1-12 0,-1 3 29 0,-12 18-13 16,24-31 14-16,-24 31-14 0,26-30-3 0,-26 30 3 15,25-29-4-15,-25 29 4 0,23-28-3 0,-23 28 3 16,22-28-3-16,-22 28 2 0,22-27-2 0,-22 27 2 15,22-25-3-15,-22 25 4 0,22-26-2 0,-22 26 1 16,21-27-2-16,-21 27 3 0,20-28-4 0,-20 28 4 16,22-24-3-16,-22 24 2 15,21-23-2-15,-21 23 2 0,18-21-1 0,-18 21 1 16,19-18-3-16,-19 18 3 0,19-18-2 0,-19 18 2 16,16-17-2-16,-16 17 2 0,17-16-2 0,-17 16 2 15,18-16-3-15,-18 16 3 0,19-18-2 0,-19 18 2 16,20-19-2-16,-20 19 3 0,20-21-4 0,-20 21 2 15,25-19 1-15,-25 19-1 0,25-18 0 16,-25 18 1-16,25-18-3 0,-25 18 3 0,24-18-2 16,-24 18 2-16,27-17-1 0,-27 17-18 0,26-17 16 15,-26 17-16-15,26-15 31 0,-26 15-12 0,24-13 13 16,-24 13-13-16,27-12 0 0,-27 12 0 0,29-12 0 16,-29 12 0-16,28-11-2 0,-28 11 1 15,24-10-1-15,-24 10 2 0,28-7-2 0,-28 7 3 16,30-5-2-16,-30 5 1 0,26-5-2 15,-26 5 2-15,27-2-1 0,-27 2 0 0,28-3 1 16,-28 3-2-16,26 0 1 0,-26 0 0 0,26 2-1 16,-26-2 1-16,26 1 0 0,-26-1 1 0,24 2-1 15,-24-2 0-15,25 3 0 0,-25-3 0 0,24 3 0 16,-24-3 0-16,25 4 0 0,-25-4 0 0,27 5 0 16,-27-5 0-16,29 5 1 0,-29-5-1 0,30 4 1 15,-30-4-2-15,28 7 1 0,-28-7-1 16,28 6 1-16,-28-6 1 0,28 7 0 0,-28-7-1 15,25 8 1-15,-25-8-2 0,24 8 1 16,-24-8-1-16,26 9 2 0,-26-9-1 0,27 11-12 16,-27-11 30-16,24 13-31 0,-24-13 31 0,23 16-16 15,-23-16-2-15,21 18 2 0,-21-18-3 0,24 20 2 16,-24-20-1-16,23 19 2 0,-23-19-4 16,22 21 3-16,-22-21-2 0,23 20 3 0,-23-20-2 15,26 22 1-15,-26-22-2 0,25 23 3 0,-25-23-2 16,28 20 1-16,-28-20-2 0,27 21 2 0,-27-21-2 15,26 22 3-15,-26-22-3 0,25 23 1 0,-25-23 0 16,26 25 1-16,-26-25-1 0,24 25 1 0,-24-25-2 16,24 25 2-16,-24-25-3 0,23 25 4 15,-23-25-3-15,21 24 2 0,-21-24-1 16,19 24 2-16,-19-24-4 0,20 25 4 0,-20-25-3 16,18 26 2-16,-18-26-2 0,17 27 3 0,-17-27-3 15,17 25 3-15,-17-25-4 0,16 26 3 0,-16-26-3 16,17 25 3-16,-17-25-2 0,18 25 2 0,-18-25-2 15,22 23-15-15,-22-23 15 0,22 23-16 0,-22-23 28 16,20 26-9-16,-20-26 10 0,21 23-11 0,-21-23 0 16,22 19 0-16,-22-19-1 0,22 21 2 15,-22-21-3-15,22 20 2 0,-22-20-2 0,21 23 3 16,-21-23-3-16,19 24 2 0,-19-24-2 16,18 25 4-16,-18-25-4 0,19 24 3 0,-19-24-4 15,17 25 3-15,-17-25-2 0,16 29 2 0,-16-29-1 16,14 30 1-16,-14-30-4 0,16 32 5 0,-9-15-3 15,-7-17 3-15,17 26-3 0,-17-26 2 16,19 26-2-16,-19-26 2 0,18 24-3 0,-18-24 3 16,20 22-2-16,-20-22 2 0,20 20-2 0,-20-20 1 15,18 23-1-15,-18-23 2 0,17 22-2 0,-17-22 3 16,18 21-3-16,-18-21 2 0,19 20-2 0,-19-20 1 16,17 23-1-16,-17-23 2 0,14 22-2 0,-14-22 2 15,14 22-2-15,-14-22-14 0,14 20 28 0,-14-20-28 16,14 22 30-16,-14-22-13 15,12 24-3-15,-12-24 2 0,13 23-2 0,-13-23 2 16,14 21-1-16,-14-21 2 0,13 22-2 0,-13-22 2 16,13 19-3-16,-13-19 3 0,15 19-2 0,-15-19 1 15,16 20-2-15,-16-20 4 0,16 19-3 0,-16-19 1 16,17 18 0-16,-17-18 0 0,15 18-2 0,-15-18 3 16,14 21-3-16,-14-21 2 0,13 22-2 0,-13-22 2 15,13 24-2-15,-13-24 3 0,14 24-2 16,-14-24 2-16,11 24-1 0,-11-24 1 0,12 28-2 15,-12-28 3-15,13 28-3 0,-13-28 2 0,14 26-3 16,-14-26 3-16,11 27-2 0,-11-27 3 16,12 28-4-16,-12-28 2 0,13 26-2 0,-13-26 2 15,15 26-2-15,-15-26 3 0,16 26-3 0,-16-26 3 16,15 26-3-16,-15-26 3 0,17 26-4 16,-17-26-11-16,21 25 27 0,-21-25-27 0,20 25 28 15,-20-25-14-15,15 28-3 0,-15-28 4 0,17 29-3 16,-17-29 3-16,17 28-2 0,-17-28 1 0,17 30-2 15,-17-30 3-15,19 29-3 0,-19-29 3 0,17 28-3 16,-17-28 3-16,17 30-1 0,-17-30 1 0,20 28-3 16,-20-28 3-16,22 28-5 0,-22-28 5 0,22 27-3 15,-22-27 2-15,23 26-2 0,-23-26 2 16,22 25-2-16,-22-25 2 0,23 27-1 0,-23-27 1 16,22 25-2-16,-22-25 2 0,22 27-3 15,-22-27 4-15,20 28-4 0,-20-28 3 0,19 27-2 16,-19-27 6-16,23 27-2 0,-23-27 2 0,27 27-2 15,-27-27-1-15,24 24-5 0,-24-24 5 0,25 25-5 16,-25-25-10-16,26 26 27 0,-26-26-27 0,28 23 28 16,-28-23-15-16,28 21-1 0,-28-21 2 15,27 20-2-15,-27-20 2 0,29 19-3 0,-29-19 3 16,31 18-2-16,-31-18 3 0,32 21-3 0,-32-21 1 16,30 22-2-16,-30-22 3 0,28 21-2 0,-28-21 2 15,25 22-3-15,-25-22 3 0,24 22-3 0,-24-22 2 16,24 24 0-16,-24-24 0 0,24 24-1 15,-24-24 2-15,27 23-2 0,-27-23 1 16,24 22-2-16,-24-22 2 0,25 22-1 0,-25-22 1 16,28 19-1-16,-28-19 1 0,27 19-2 0,-27-19 3 15,29 20-2-15,-29-20 4 0,32 18-2 0,-15-10 1 16,-17-8-1-16,30 17-1 0,-30-17-2 0,31 17 2 16,-31-17-2-16,30 16 2 0,-30-16-1 0,32 16 2 15,-15-10-2-15,-17-6 1 0,31 13-1 0,-31-13 1 16,32 11-1-16,-32-11 0 0,33 11 0 15,-33-11 1-15,32 12 0 0,-32-12 1 0,30 12-2 16,-30-12 2-16,29 13-3 0,-29-13 1 0,29 15 0 16,-29-15 1-16,28 14-2 0,-28-14 2 15,28 14-1-15,-28-14 1 0,28 12 0 0,-28-12-17 16,29 9 16-16,-29-9-16 0,30 8 17 0,-30-8 0 16,31 6-1-16,-31-6 2 0,33 5-1 0,-15-4-1 15,1-1 2-15,0-1-2 0,0 1 2 16,2-5-1-16,-1 3 0 0,2-1 1 0,-3 0-2 15,0 2 1-15,2-1 0 0,-1-1 18 0,-1 1-17 16,2 0 18-16,-2-1-19 0,3 1 1 0,-1-2-1 16,-1 2-1-16,0-2 1 0,-1 0-1 0,0 1 2 15,-1 0-1-15,-1 0 1 0,-17 3-2 0,31-8 1 16,-31 8-1-16,31-8 1 16,-31 8 0-16,31-8 1 0,-31 8-1 0,30-11 2 15,-30 11-3-15,29-14 2 0,-12 7-2 0,0 0 2 16,-17 7-2-16,31-16 2 0,-13 8-1 0,-18 8 1 15,35-20-1-15,-17 11 2 0,-1-3-2 0,0 1 2 16,0-1-3-16,0 1 2 0,1-1-2 0,-1-1 2 16,0 3-2-16,-17 10 2 0,31-23-1 0,-31 23 1 15,28-22-1-15,-28 22 1 0,29-23-2 16,-29 23 2-16,29-26-1 0,-29 26 1 0,27-21-2 16,-27 21 2-16,27-20-1 0,-27 20 1 0,25-21-2 15,-25 21 2-15,27-22-2 0,-27 22 3 0,26-22-3 16,-26 22 2-16,27-24-3 0,-27 24 3 15,30-27-3-15,-30 27 4 0,31-28-3 0,-31 28 3 16,33-26-3-16,-16 14 2 0,0-2-2 0,0 1 2 16,-17 13-2-16,31-28-15 0,-31 28 27 15,32-27-27-15,-15 13 27 0,2 2-10 0,-19 12-2 16,31-25 2-16,-31 25-2 0,30-24 2 0,-30 24-1 16,29-25 2-16,-29 25-2 0,28-23 1 0,-28 23-2 15,26-21 2-15,-26 21-1 0,28-22 1 0,-28 22-2 16,28-22 2-16,-28 22-2 0,32-23 3 0,-32 23-2 15,33-22 2-15,-33 22-3 0,33-23 2 16,-33 23-2-16,29-23 2 0,-29 23-3 0,28-21 4 16,-28 21-3-16,25-22 3 0,-25 22-3 0,25-22 2 15,-25 22-1-15,24-23 1 0,-24 23-2 16,22-22 3-16,-22 22-3 0,22-23 3 0,-22 23-3 16,23-23 2-16,-23 23-2 0,23-21 2 0,-23 21-2 15,21-22 2-15,-21 22 0 0,20-22 0 0,-20 22-2 16,20-22 2-16,-20 22-2 0,22-23 2 15,-22 23-2-15,23-24 2 0,-23 24-2 0,19-23-14 16,-19 23 15-16,17-19-14 0,-17 19 26 0,14-20-11 16,-14 20 12-16,12-20-11 0,-12 20-2 0,10-19 2 15,-10 19-2-15,9-21 1 0,-9 21-1 0,11-22 1 16,-11 22 0-16,11-20 2 0,-11 20 1 0,11-22 2 16,-11 22-3-16,11-22 3 0,-11 22-5 15,11-23 2-15,-11 23-3 0,12-23 1 16,-12 23-2-16,15-24 2 0,-15 24-1 0,14-24 1 15,-14 24-1-15,16-26 1 0,-16 26-2 0,17-25 2 16,-17 25-2-16,16-24 3 0,-16 24-2 0,16-26 1 16,-16 26-1-16,17-27 2 0,-17 27-2 0,18-27 2 15,-18 27-3-15,18-25 2 0,-18 25-2 0,17-26 3 16,-17 26-2-16,21-28 3 0,-21 28-4 16,21-29 3-16,-21 29-4 0,22-30 3 0,-22 30-2 15,24-30 2-15,-24 30-1 0,28-30-13 0,-28 30 24 16,27-31-23-16,-27 31 23 0,28-31-10 0,-28 31-2 15,30-31 2-15,-30 31-3 0,32-32 5 16,-32 32-3-16,31-31 2 0,-14 15-3 0,0 1 4 16,3-2-3-16,-2 3 2 0,0-1-1 0,0 1 0 15,1 1-1-15,-2-3 2 0,1 3-2 16,0-4 1-16,0 2-2 0,1-2 3 0,0 0-4 16,2 2 5-16,-3-4-4 0,3 4 1 0,-2-1-1 15,1 3 2-15,-1-3-2 0,1 1 3 0,-2 2-2 16,0-3 0-16,2 2-1 0,-2 1 2 0,1-2-2 15,2 1 1-15,-3 0-2 0,2 0 2 0,-3 0-1 16,1-1 2-16,0 1-3 0,-1 0-8 16,-17 14 25-16,29-27-24 0,-29 27 25 0,31-25-15 15,-31 25-2-15,28-22 2 0,-28 22-3 16,26-23 4-16,-26 23-2 0,25-22 0 0,-25 22 1 16,23-20 0-16,-23 20-3 0,24-20 4 0,-24 20-5 15,25-20 4-15,-25 20-1 0,23-19 1 0,-23 19 0 16,20-21-1-16,-20 21-1 0,21-18 2 0,-21 18-2 0,21-16 2 15,-21 16-2-15,17-17 2 0,-17 17-1 16,18-17 1-16,-18 17-2 0,18-19 1 16,-18 19-1-16,21-22 2 0,-21 22-1 0,23-25 1 15,-23 25-1-15,25-27 1 0,-25 27-4 0,27-28 4 16,-27 28-3-16,29-27 2 0,-12 13-1 0,-17 14 2 16,32-26-2-16,-15 11 2 0,-17 15-2 0,32-26 1 15,-32 26-2-15,30-26 4 0,-30 26-4 0,28-23 3 16,-28 23-1-16,24-22 0 0,-24 22 1 15,24-20-17-15,-24 20 16 0,25-21-15 0,-25 21 24 16,24-19-9-16,-24 19 10 0,23-19-10 0,-23 19-1 16,22-20 2-16,-22 20-2 0,25-20 2 0,-25 20-2 15,26-22 2-15,-26 22-2 0,26-21 1 0,-26 21-1 16,26-18 2-16,-26 18 0 0,24-16 0 0,-24 16-1 16,23-15 0-16,-23 15-1 15,22-12 1-15,-22 12-1 0,22-12 1 0,-22 12-1 16,20-11 1-16,-20 11 0 0,20-10 1 0,-20 10-1 15,18-8 0-15,-18 8 0 0,17-8-1 0,-17 8 0 16,18-6 1-16,-18 6-1 0,17-6 1 0,-17 6 0 16,19-6-1-16,-19 6 2 0,23-6 0 0,-23 6-2 15,25-7 2-15,-25 7-1 0,28-6-1 0,-28 6 1 16,28-5 0-16,-28 5-1 0,29-4 2 16,-29 4-2-16,30-1 0 0,-30 1 1 0,25 0-2 15,-25 0 1-15,26 1 1 0,-26-1-1 0,28 3 0 16,-28-3 1-16,28 3-1 0,-28-3 1 15,25 4-1-15,-25-4 1 0,26 5-1 0,-26-5 1 16,26 5 0-16,-26-5 0 0,30 6 0 0,-30-6 0 16,29 5-1-16,-29-5 0 0,27 4 1 0,-27-4-1 15,31 6 1-15,-31-6 1 0,31 8-1 0,-31-8 0 16,30 6 0-16,-30-6 0 0,29 8-1 0,-29-8 2 16,29 10-2-16,-29-10 2 0,28 10-2 0,-28-10 2 15,27 12-2-15,-27-12 1 0,28 12-1 0,-28-12 0 16,29 12 1-16,-29-12 0 0,28 13-1 15,-28-13 1-15,28 15 0 0,-28-15 0 0,27 14 0 16,-27-14 1-16,26 16-3 0,-26-16 3 16,23 17-3-16,-23-17 1 0,23 17 0 0,-23-17 0 15,25 17-1-15,-25-17 4 0,26 17-3 0,-26-17-7 16,24 18 7-16,-24-18-8 0,22 19 27 0,-22-19-17 16,23 19 18-16,-23-19-17 0,22 21-3 0,-22-21 2 15,22 19-2-15,-22-19 2 0,21 21-2 0,-21-21 2 16,18 20-1-16,-18-20 0 0,19 21 0 0,-19-21 1 15,21 22-2-15,-21-22 2 0,21 22-3 16,-21-22 3-16,20 20-1 0,-20-20 0 0,21 23 0 16,-21-23 1-16,19 23-3 0,-19-23 3 15,20 21-2-15,-20-21 2 0,19 24-1 0,-19-24 0 16,20 24-2-16,-20-24 3 0,16 21-2 0,-16-21 3 16,17 21-2-16,-17-21 1 0,14 22-1 0,-14-22 1 15,14 22-2-15,-14-22 1 0,15 20-1 31,-15-20 3-31,15 23-2 0,-15-23 1 0,13 25-2 16,-13-25 1-16,13 21-3 0,-13-21 4 0,12 21-2 16,-12-21 3-16,13 23-3 0,-13-23 2 0,15 24-2 15,-15-24 4-15,16 22-3 0,-16-22 1 0,14 20-3 16,-14-20-14-16,16 23 15 0,-16-23-14 0,16 28 25 16,-16-28-8-16,16 24 9 0,-16-24-7 0,17 23-5 15,-17-23 3-15,17 23 0 0,-17-23-1 16,15 25 1-16,-15-25 0 0,15 24-3 0,-15-24 2 15,12 26-1-15,-12-26 1 0,11 26-1 0,-11-26 1 16,11 25-2-16,-11-25 2 0,11 27-1 16,-11-27 1-16,12 26-2 0,-12-26 2 0,11 28-2 15,-11-28 2-15,13 27-1 0,-13-27 1 0,17 25-1 16,-17-25 1-16,18 23-2 0,-18-23 1 0,15 23-1 16,-15-23 2-16,17 21-2 0,-17-21 2 15,19 21-2-15,-19-21 3 0,18 23-3 0,-18-23 3 16,19 23-3-16,-19-23 3 0,17 22-4 0,-17-22 3 15,20 23-1-15,-20-23 1 0,18 24-2 0,-18-24 2 16,17 22-2-16,-17-22 1 0,17 22-1 0,-17-22 2 16,16 20-3-16,-16-20-9 0,16 21 25 0,-16-21-26 15,14 22 27-15,-14-22-14 16,15 22-2-16,-15-22 3 0,13 20-3 0,-13-20 2 16,15 21-2-16,-15-21 2 0,16 19-2 0,-16-19 3 15,17 19-2-15,-17-19 2 0,15 22-2 0,-15-22 2 16,16 21-2-16,-16-21 1 0,17 18-1 0,-17-18 0 15,17 19-1-15,-17-19 2 0,17 20-3 0,-17-20 3 16,17 19-1-16,-17-19-1 0,15 19 0 0,-15-19 2 16,15 20-2-16,-15-20 2 0,14 19-1 15,-14-19 1-15,14 18-1 0,-14-18 2 0,14 18-3 16,-14-18 3-16,16 18-1 0,-16-18 0 0,15 18 0 16,-15-18 0-16,13 19-3 0,-13-19 4 0,15 18-3 15,-15-18 2-15,14 22 0 0,-14-22-1 16,16 23 0-16,-16-23 1 0,16 21-2 0,-16-21 1 15,14 21-1-15,-14-21 2 0,15 19-1 0,-15-19 1 16,16 21-1-16,-16-21 0 0,13 20-1 16,-13-20 1-16,11 22 0 0,-11-22 2 0,13 22-3 15,-13-22-9-15,15 20 22 0,-15-20-23 0,11 22 25 16,-11-22-13-16,12 23-2 0,-12-23 3 0,12 23-3 16,-12-23 3-16,15 19-3 0,-15-19 2 0,13 21-2 15,-13-21 1-15,15 19 0 0,-15-19 0 0,16 20-1 16,-16-20 2-16,14 19-2 0,-14-19 2 15,14 18-2-15,-14-18 2 0,13 18-2 0,-13-18 2 16,12 20-2-16,-12-20 2 0,12 19-2 16,-12-19 2-16,13 22-3 0,-13-22 3 0,13 22-2 15,-13-22 1-15,11 20 0 0,-11-20-1 0,12 21 1 16,-12-21 0-16,12 21-1 0,-12-21 2 0,15 23-2 16,-15-23 2-16,13 20-3 0,-13-20 2 0,13 18-1 15,-13-18 1-15,13 19-1 0,-13-19 1 16,13 22-1-16,-13-22 1 0,12 21-1 0,-12-21 1 15,14 20-1-15,-14-20 2 0,15 20-2 0,-15-20 2 16,16 20-3-16,-16-20 2 0,17 17-2 0,-17-17 2 16,18 15 0-16,-18-15 0 0,17 13-1 0,-17-13 1 15,0 0-1-15,25 23 0 0,-25-23 0 16,0 0-11-16,23 22 11 0,-23-22-10 0,0 0 25 16,24 20-15-16,-24-20 15 0,20 17-14 15,-20-17-1-15,18 15 1 0,-18-15-2 0,19 13 2 16,-19-13 0-16,22 8 1 0,-22-8-2 0,25 5 2 15,-25-5-2-15,26 0 1 0,-26 0 1 0,33-5-1 16,-12 1 2-16,3-5-2 0,5-1 1 0,3-2-3 16,4-3-13-16,2-4 24 0,2 0-24 0,2 0 24 15,1 2-8-15,-1 1-3 0,0 3 1 16,-2-1-2-16,-2 5 0 0,-4 0-6 0,-5 6-5 16,-2-1-5-16,-4 4-11 0,-4-1-7 0,-1 6-19 15,-18-5-27-15,31 7-63 0,-31-7-146 0,19-13-267 16,0 9 3-16,-6-15 351 0</inkml:trace>
  <inkml:trace contextRef="#ctx0" brushRef="#br1" timeOffset="73490.0027">205 3056 206 0,'0'0'78'15,"0"0"-5"-15,0 0-23 0,17-5-10 0,-17 5-12 16,0 0-8-16,0 0-4 0,0 0 0 0,0 0-3 15,20 0 0-15,-20 0-7 0,0 0-3 0,20 1-1 16,-20-1 2-16,21 2-2 0,-21-2 2 0,29-2 2 16,-12 2 1-16,5-2 2 0,0 1 5 0,5-2 1 31,2 1-2-31,3-2-2 0,0 2-6 0,1 0-3 0,4-1 0 0,2 1-3 0,1-1 0 16,1 1 2-16,4-1-1 0,0 1 4 0,4 0-1 15,-1-1 0-15,2 2 0 0,4-1 1 0,-1 0 1 16,3 1 0-16,1-1-1 0,3 0 0 15,2 1-1-15,0 1 1 0,0 0 0 0,3 1-1 16,-2 1 1-16,1-1 1 0,2 3 1 0,1-2-2 16,2 3 1-16,2-3-4 0,2 2 1 0,0-1-1 15,3 0 0-15,3-1 2 0,2 1-2 16,2-3 1-16,5-1-1 0,4-2-2 0,5-1 1 16,3 0 1-16,4-2-2 0,3 0 2 0,0-3 0 15,4 2-1-15,2-2 0 0,2 1 0 16,-1-2-2-16,1 1 3 0,-1-1-3 0,-1 1 2 15,2 1-1-15,-2 1 0 0,-3 1 0 0,0 0 1 16,-1 2 0-16,-3 0 0 0,-1 2-1 0,-2 2 2 16,-3-1-1-16,-3 2 1 0,-2 0-1 0,-4 3-6 15,1-2-21-15,-3 4-38 0,-5 0-82 0,-12-8-157 16,14 20 116-16,-24-20 188 0</inkml:trace>
  <inkml:trace contextRef="#ctx0" brushRef="#br1" timeOffset="74987.097">245 7994 289 0,'0'0'77'0,"22"-9"-7"16,-22 9-9-16,25-7-1 0,-25 7-1 0,24-8-3 15,-24 8-8-15,29-8-11 0,-29 8-9 16,29-7-8-16,-29 7-5 0,31-2-5 0,-31 2-4 15,34-1-1-15,-17 1-4 0,2-2 1 0,1 4-1 16,0-2-1-16,1 1 1 0,1-1-1 0,1 0 0 16,1 1-1-16,2 0 1 0,-2 0 0 0,3 2-1 15,-1-2 1-15,-2 1-1 0,3 1 2 16,-2 1 0-16,1 0-1 0,2 0 0 0,0 1 0 16,1 0 0-16,1 1 1 0,3-3 0 15,-1 2-1-15,4-2 1 0,-1 0 1 0,6 0-1 16,2 0 0-16,2 0 0 0,2-2-1 0,2 0 0 15,4-2 0-15,-1 0 1 0,6-2-2 0,0-2 1 16,0-1-1-16,5 2 0 0,0-4 0 0,5 2 1 16,2-2 0-16,0-1 2 0,5 0-3 0,1-2 2 15,2 0-2-15,1-1 2 0,1 1-1 16,2-2 4-16,2 3-1 0,1-2-2 0,2 1-1 16,2-1 1-16,1 0-2 0,1 1 3 15,1 1-2-15,0-1 2 0,0 2-2 0,-3 0 1 16,4 1-3-16,-2-1 4 0,-2 2-1 0,-1 1 1 15,0 0-1-15,-3 2-1 0,-1-1 0 0,-1 2 0 16,-3 0-2-16,-1 2 2 0,-4 0-20 0,1 3-8 16,-4 1 3-16,0 0-5 0,0 1 22 15,-4-2-1-15,0 2-10 0,-1 0-19 0,-5-1-33 16,3-1-111-16,8 12-118 0,-25-19 164 0,23 20 136 16</inkml:trace>
  <inkml:trace contextRef="#ctx0" brushRef="#br1" timeOffset="76534.1367">248 12390 319 0,'0'0'71'16,"18"-7"-22"-16,-18 7-13 0,21-6 1 15,-21 6 5-15,26-6 7 0,-26 6-6 0,33-9-8 16,-13 6-12-16,2-1-8 0,0-1-4 16,2 0-2-16,4 2-2 0,-1-3-2 0,1 2 0 15,2-1-3-15,0 1 0 0,2 1-1 0,1 2-1 16,1-1 0-16,1 1-1 0,0 1 1 0,2-1-2 15,-1 2 1-15,1 0 0 0,1 1 0 0,-1 0 1 16,5 0 2-16,-2 1 1 0,2 1-1 16,0-1-1-16,0 1-3 0,2-2 2 0,3-1 8 15,5 1 11-15,0-4 6 0,6 1 0 0,1-2-1 16,4-1-8-16,2-2 7 0,5 0 0 0,0-4 0 16,5 3-6-16,1-4-7 0,6 1-9 15,0 1-1-15,3-2-4 0,2 1-1 0,-1-2-1 0,5 2 2 16,2-1-3-16,-1 2 1 15,2-1-7-15,3 2-13 0,-1-2-9 0,0 3-7 16,-1-3 1-16,2 3 8 0,-2-3 9 0,3 4 10 16,-2-1 7-16,1 1 9 0,0 2 11 0,1-3-7 15,-1 2 9-15,0-2-7 0,0 1 0 0,4-3 6 16,-1 2 5-16,2-1 7 0,0-1-1 0,-1-1-2 16,1 2-8-16,2-1-17 0,-2 2 9 0,0 1-17 15,1-1-19-15,-2 1-135 0,6 12-210 16,-25-19 65-16,15 20 309 0</inkml:trace>
  <inkml:trace contextRef="#ctx0" brushRef="#br1" timeOffset="78238.5219">424 16664 61 0,'0'0'26'0,"31"0"13"0,-31 0 10 0,35-3 9 15,-17 1-3-15,5 1-12 0,0-2-15 0,2 1-14 16,1 0-9-16,2-1-3 0,2 1-2 0,-1-1 0 16,4 1 0-16,-1 0-1 0,1 0 1 0,1 1-1 0,0 1-1 15,2 1 0-15,0 1 0 0,2 0 0 16,-3 0-1-16,4 2 3 0,-1 0 0 0,1 0-1 16,1 1 2-16,0 0-1 0,0 1 1 0,1-1 0 15,2 0 0-15,-1 1 5 0,2-1 12 16,1 0 13-16,-1-3 8 0,3 0 11 0,1 1-9 15,1-2 1-15,3 1-7 0,0-2-6 0,3 0-6 16,1 0-8-16,2-1-6 0,1 0-5 0,1 0-1 16,2 0-2-16,2-2 0 0,2 1 1 15,1-2 1-15,0-1-1 0,1 2-1 0,0-2-9 16,3-1-5-16,0 1-6 0,-1-1-1 0,3 0 7 16,-2-1 3-16,2 1 6 0,-3-2 4 0,2 1-1 15,1 1 4-15,-5-1 0 0,4 1-2 0,-2 0 1 16,-1 0 0-16,1 1 0 0,-5 0-1 0,1 0 2 15,0-1 1-15,-3 2 3 0,2 1 0 16,-2-1 0-16,-1-1-3 0,0 0-2 0,-1 3-3 16,-1-2 0-16,0 3-1 0,-2 1-3 0,0-1-12 15,-3 1-30-15,0 0-26 0,-1-1-66 0,0 7-21 16,-12-15-79-16,16 25 239 0</inkml:trace>
  <inkml:trace contextRef="#ctx0" brushRef="#br2" timeOffset="103419.9681">2456 3060 685 0,'0'0'112'0,"0"0"-77"15,0 0-27-15,0 0 3 0,0 0 17 0,0 0 22 16,0 0 15-16,0 0-1 0,0 0-5 0,0 0-21 16,0 0-13-16,0 0-5 0,0 0-1 0,0 0 4 15,0 0 2-15,0 0-4 0,0 0-8 16,0 0-7-16,0 0-3 0,0 0-1 0,0 0-1 15,0 0 3-15,0 0 2 0,2-17 5 0,-2 17 2 16,0 0-1-16,0 0-2 0,0 0-5 0,0 0-3 16,0 0-1-16,0 0-1 0,0 0 1 0,0 0 0 15,0 0 0-15,0 0-1 0,17-11 2 0,-17 11-1 16,0 0 1-16,18-9-1 0,-18 9 1 16,17-7 0-16,-17 7 2 0,19-8 1 15,-19 8 0-15,22-10-1 0,-22 10 1 0,27-8 0 16,-27 8 2-16,28-9-3 0,-28 9 0 0,25-7-1 15,-25 7-1-15,25-6-1 0,-25 6-1 0,19-3 1 16,-19 3 0-16,17 0 2 0,-17 0 0 0,0 0 1 16,23 3 0-16,-23-3 1 0,17 2 0 0,-17-2-1 15,0 0 2-15,26 0 0 0,-26 0 1 16,18-1 1-16,-18 1 1 0,20-4 0 0,-20 4 1 16,20-4-1-16,-20 4-2 0,21-7-2 0,-21 7 0 15,23-6-1-15,-23 6 0 0,21-6-1 0,-21 6 1 16,22-6-4-16,-22 6 4 0,24-4-2 15,-24 4-2-15,22-3 2 0,-22 3-1 0,19 0 0 16,-19 0 1-16,20 0-1 0,-20 0 0 0,18 1 0 16,-18-1-1-16,18 3 1 0,-18-3-1 15,20 1 0-15,-20-1 1 0,20-1 0 0,-20 1 0 16,22 0 2-16,-22 0 0 0,22-1 1 0,-22 1 2 16,26-5 2-16,-26 5 1 0,28-6 0 0,-28 6-1 15,28-8-2-15,-28 8-2 0,30-8-1 0,-30 8-1 16,30-9 0-16,-30 9 0 0,27-8-2 0,-27 8 1 15,28-6-1-15,-28 6 1 0,23-5-1 0,-23 5 1 16,22-2-1-16,-22 2 0 16,21 0 1-16,-21 0-1 0,17 0 0 0,-17 0 0 15,0 0 1-15,22 2-1 0,-22-2 1 0,0 0 1 16,18 5-1-16,-18-5 0 0,0 0-1 0,19 4 0 16,-19-4 2-16,0 0-2 0,22 1 1 0,-22-1-1 15,17 0 0-15,-17 0 1 0,19-1-1 0,-19 1 2 16,19-3-2-16,-19 3 1 0,23-5-2 15,-23 5 2-15,23-5-1 0,-23 5 0 0,21-6 0 16,-21 6 1-16,19-6-1 0,-19 6 1 0,17-4-1 16,-17 4 1-16,0 0-1 0,21-4 0 0,-21 4-1 15,0 0 1-15,17-4 0 0,-17 4 1 0,0 0 0 16,0 0-1-16,0 0 0 0,0 0 1 16,0 0-1-16,0 0 3 0,0 0 0 0,0 0 5 15,0 0 0-15,0 0 1 0,0 0-1 16,0 0-3-16,0 0-2 0,0 0-2 0,0 0-1 15,0 0-1-15,0 0-1 0,0 0 1 0,0 0 0 16,0 0 1-16,18 5 0 0,-18-5 0 0,0 0 1 16,0 0-1-16,21 3-1 0,-21-3 0 0,0 0 0 15,0 0 0-15,21 1 1 0,-21-1 1 0,0 0 0 16,0 0-1-16,0 0 0 0,0 0 1 0,0 0-2 16,0 0 2-16,17-3 0 0,-17 3 0 15,0 0 0-15,0 0 1 0,0 0-1 0,0 0 2 16,0 0-1-16,0 0 0 0,0 0 0 15,0 0-1-15,0 0 0 0,0 0 0 0,0 0 0 16,0 0-2-16,0 0 1 0,0 0 0 0,0 0 0 16,0 0 1-16,0 0 0 0,0 0-2 0,0 0 0 15,0 0 0-15,0 0 0 0,0 0-1 16,0 0 0-16,0 0-1 0,0 0 1 0,0 0 2 16,0 0 0-16,0 0 0 0,0 0 0 0,0 0 0 15,0 0 0-15,0 0-1 0,18 9 2 0,-18-9-1 16,0 0 0-16,0 0 0 0,0 0 0 0,0 0 1 15,0 0-1-15,0 0 0 0,0 0 0 0,0 0 1 16,0 0-1-16,0 0 1 0,17 0-2 0,-17 0 1 16,0 0-1-16,0 0 1 15,0 0 0-15,0 0-1 0,0 0 2 0,0 0-1 16,0 0 0-16,0 0 0 0,0 0 0 0,0 0 0 16,0 0 0-16,0 0 0 0,0 0 0 0,0 0-1 15,0 0 2-15,0 0 0 0,17-5 1 0,-17 5 0 16,0 0-1-16,0 0 2 0,0 0 1 0,0 0 2 15,0 0 5-15,0 0-2 0,0 0-1 0,0 0-2 16,0 0-4-16,-18-7-1 0,18 7 0 16,0 0 2-16,-22-5 0 0,22 5 1 0,0 0-1 15,-20-7 0-15,20 7-2 0,0 0 2 16,0 0-2-16,-17-8 0 0,17 8-1 0,0 0 0 16,0 0-1-16,0 0 1 0,0 0 1 0,0 0-1 15,0 0 1-15,0 0-1 0,0 0 0 0,0 0-1 16,0 0 0-16,0 0 2 0,0 0-1 15,0 0 0-15,0 0 2 0,0 0-2 0,0 0 0 16,0 0 1-16,0 0 0 0,0 0 4 0,0 0 2 16,0 0 2-16,0 0-1 0,-17-11-1 0,17 11-2 15,0 0-1-15,0 0-2 0,-23-19 1 0,23 19-2 16,-18-17 2-16,18 17-2 0,-23-17 3 0,23 17 2 16,-26-18 1-16,26 18-1 0,-30-17 1 0,30 17-3 15,-29-17 1-15,29 17 0 0,-27-14-1 16,27 14-2-16,-23-15 2 0,23 15-3 15,-19-12 0-15,19 12 1 0,0 0 0 0,-21-12-2 16,21 12 1-16,0 0-2 0,0 0 1 0,0 0-1 16,0 0 0-16,0 0-1 0,0 0-1 0,0 0 0 15,0 0 0-15,0 0-1 0,0 0 0 0,0 0 0 16,0 0 0-16,0 0 1 0,0 0 2 0,0 0 0 16,0 0 1-16,0 0 0 0,19 12-1 15,-19-12 2-15,22 11 0 0,-22-11 1 0,26 15-2 16,-26-15 0-16,30 16-2 0,-12-7 3 0,1-2-2 15,-2 2 3-15,1-1-3 0,1 2 2 0,1-1-2 16,0 1 1-16,1 1-1 0,-1-1 2 0,-2-1-1 16,0 1 0-16,-1-1 1 0,0-1 0 15,-17-8-2-15,33 16 2 0,-33-16-2 16,30 15 1-16,-30-15 0 0,22 17 0 0,-22-17-3 16,22 18 3-16,-22-18-1 0,18 23 2 0,-18-23-2 15,15 26 2-15,-15-26-1 0,10 25 1 0,-10-25-2 16,6 24 3-16,-6-24-4 0,6 21 4 0,-6-21-2 15,0 0 1-15,4 18 0 0,-4-18 0 0,0 0 1 16,0 0 1-16,0 0 0 0,0 0 0 0,0 0-1 16,-19 15-1-16,19-15 1 0,-23 7 0 15,6-3 1-15,-2-1-1 0,-4 2-1 0,-2 1 1 16,-1 1 1-16,0 1 3 0,-1 0-1 16,3 3 3-16,-2 0-4 0,1 1 0 0,2 2-2 15,0 1 0-15,2 2-4 0,0 2 3 0,1 2-5 16,0 1-14-16,4-1 17 0,0 1-37 0,8 2 2 15,-4-7-52-15,14 15-108 0,-16-9-317 0,14-23-83 16,8 30 133-16</inkml:trace>
  <inkml:trace contextRef="#ctx0" brushRef="#br3" timeOffset="115115.9197">2532 7763 217 0,'0'0'53'0,"-19"7"-9"0,19-7-8 16,0 0-3-16,0 0 5 0,0 0-2 0,0 0 6 15,0 0-2-15,0 0 5 0,0 0-4 0,0 0 4 16,0 0-4-16,0 0 3 0,0 0-7 0,0 0-5 16,0 0-10-16,0 0-9 0,0 0-8 0,0 0-6 15,0 0-3-15,-17-5-1 0,17 5 1 16,0 0-3-16,0 0 2 0,-17 19 0 0,17-19 3 16,0 0 4-16,-17 12 2 0,17-12-1 0,0 0 2 15,0 0-2-15,0 0-1 0,0 0 3 0,0 0 3 16,0 0 4-16,0 0 2 0,0 0 1 15,0 0-3-15,0 0-2 0,0 0-2 0,0 0-1 16,0 0 0-16,0 0-1 0,0 0-2 0,0 0 3 16,0 0 3-16,0 0 8 0,0 0 4 15,0 0 4-15,0 0 0 0,0 0-2 0,0 0-2 16,0 0-2-16,21 4-4 0,-21-4-1 0,0 0-6 16,18-3-1-16,-18 3-1 0,0 0 0 0,23-3 0 15,-23 3 6-15,17-1 5 0,-17 1 5 0,20-2 1 16,-20 2-2-16,19-5-6 0,-19 5-5 0,22-2-5 15,-22 2 1-15,21-4-3 0,-21 4 0 16,18-4 1-16,-18 4-1 0,20-3-1 0,-20 3 0 16,20-3 1-16,-20 3 1 0,23-5 2 15,-23 5 1-15,28-8 0 0,-28 8 2 0,33-11-3 16,-15 4 3-16,-1 1-4 0,2-2 2 0,-1 2-3 16,-1-1-1-16,1 0-3 0,-18 7 4 0,31-12 10 15,-31 12-12-15,28-11 16 0,-28 11-17 0,23-6 1 16,-23 6 0-16,0 0-3 0,22-4-1 15,-22 4 2-15,0 0-2 0,0 0 2 0,19 0-1 16,-19 0 1-16,0 0-2 0,0 0 1 0,0 0 2 16,0 0-2-16,0 0 1 0,18 6 0 0,-18-6 0 15,0 0 1-15,0 0-2 0,0 0 1 16,0 0-1-16,17 6 1 0,-17-6 0 0,0 0 0 16,0 0 0-16,21 4-1 0,-21-4-1 0,0 0-14 15,17 4 15-15,-17-4-16 0,0 0 18 16,19 2-2-16,-19-2 1 0,0 0 0 0,19 1 0 15,-19-1-1-15,0 0 1 0,19 1-1 0,-19-1 0 16,0 0 1-16,21 2-1 0,-21-2 0 0,0 0 0 16,24 1 1-16,-24-1 0 0,0 0-1 0,23-1 2 15,-23 1 2-15,17 0 1 0,-17 0 4 0,17-2-1 16,-17 2-1-16,17-1-3 0,-17 1-1 16,0 0 0-16,25 0 0 0,-25 0 0 0,0 0 0 15,22 3-1-15,-22-3-1 0,0 0 0 16,25 1-2-16,-25-1-1 0,17 0 2 0,-17 0 1 15,20-1 1-15,-20 1-1 0,23-2 1 0,-23 2 0 16,23-2 1-16,-23 2 2 0,22-2-2 0,-22 2 3 16,23-4 15-16,-23 4-16 0,25-4 15 0,-25 4-17 15,26-2-1-15,-26 2-1 0,24-4 0 16,-24 4 2-16,25-1-1 0,-25 1 2 0,27-1-3 16,-27 1-22-16,28-3 20 0,-28 3-21 0,30-3 22 15,-30 3 1-15,30-3-1 0,-13 2 0 0,0-1 2 16,-17 2-1-16,33-1 1 0,-33 1 0 0,33-3-1 15,-16 3 0-15,0-1-1 0,1 0 1 0,-1 1 0 16,1-1-1-16,-1 1 0 0,-17 0 2 16,33-3-2-16,-33 3 2 0,29 0 1 15,-29 0-3-15,27 0 0 0,-27 0 0 0,23-1-3 16,-23 1 3-16,22 0 1 0,-22 0 0 0,20 1 1 16,-20-1-2-16,18 1 0 0,-18-1 1 0,0 0 0 15,25 2 0-15,-25-2-1 0,17 0 0 0,-17 0-1 16,17 0 1-16,-17 0 1 0,20 0-2 0,-20 0 1 15,21 0 0-15,-21 0 0 0,20-2 1 16,-20 2 2-16,23-2 0 0,-23 2 1 0,25-3 1 16,-25 3-2-16,23-3 3 0,-23 3 0 0,22-5-1 15,-22 5 0-15,20-5-3 0,-20 5-1 0,21-3 1 16,-21 3-2-16,19-7 1 0,-19 7 0 16,20-3-1-16,-20 3 0 0,18-3 2 0,-18 3-2 15,18-2 0-15,-18 2 0 0,21-1-2 0,-21 1 2 16,21 1 1-16,-21-1-1 0,18 1 0 15,-18-1 0-15,19 3-1 0,-19-3 1 0,20 4 1 16,-20-4-1-16,21 5 1 0,-21-5 0 0,18 4-3 16,-18-4 3-16,19 4-1 0,-19-4 0 0,20 2 0 15,-20-2 0-15,20-1 1 0,-20 1-1 0,0 0 1 16,24-4-2-16,-24 4 2 0,0 0-2 0,0 0 3 16,19-6-2-16,-19 6 0 0,0 0 2 0,0 0-1 15,0 0-1-15,0 0 2 0,0 0-4 16,0 0 0-16,0 0 2 0,0 0 0 15,0 0 1-15,17-5 0 0,-17 5-2 0,0 0 0 16,0 0 1-16,0 0 0 0,0 0 0 0,0 0 0 16,0 0 0-16,17 4 0 0,-17-4 0 0,0 0-1 15,0 0 2-15,0 0-1 0,17-1 0 0,-17 1 0 16,0 0 0-16,0 0 1 0,21-6-1 16,-21 6 1-16,0 0 0 0,19-6-3 0,-19 6 3 15,0 0-2-15,20-8 1 0,-20 8 1 0,0 0-1 16,0 0 1-16,17-3-1 0,-17 3 0 0,0 0 0 15,0 0-1-15,0 0 0 0,0 0 0 0,0 0 0 16,0 0 0-16,0 0 0 0,0 0 1 0,0 0 0 16,0 0 0-16,0 0-1 0,0 0 3 15,0 0-2-15,0 0 1 0,0 0 0 16,0 0-2-16,18 3 1 0,-18-3 0 0,0 0 0 16,0 0 0-16,0 0 0 0,0 0 0 0,0 0 0 15,0 0 2-15,0 0-2 0,17-1 1 0,-17 1-2 16,0 0-1-16,0 0 1 0,0 0 1 0,19 0 0 15,-19 0 1-15,0 0-1 0,0 0 0 0,0 0 0 16,0 0 0-16,17 1 0 0,-17-1 0 0,0 0 0 16,0 0 0-16,0 0 1 0,0 0-1 15,0 0 0-15,0 0 3 0,0 0-1 0,0 0-1 16,0 0 2-16,0 0-2 0,0 0 0 0,0 0 0 16,0 0-2-16,0 0 2 0,0 0 0 15,0 0-1-15,0 0 1 0,0 0-2 0,0 0 0 16,0 0-1-16,0 0 0 0,0 0 0 0,0 0 2 15,0 0-1-15,0 0 1 0,0 0 1 16,0 0-1-16,0 0 0 0,0 0 0 0,0 0 0 16,0 0 0-16,0 0 0 0,0 0 2 0,0 0-2 15,0 0 1-15,0 0 1 0,0 0-3 0,0 0 3 16,0 0-1-16,0 0-1 0,0 0 2 0,0 0-1 16,0 0 1-16,0 0 0 0,0 0-1 0,-4-19 0 15,4 19-1-15,0 0 2 0,0 0-1 0,-13-22 1 16,13 22-2-16,0 0 3 15,-12-20 3-15,12 20 5 0,0 0 2 0,-18-22 1 16,18 22-3-16,0 0 2 0,-21-18-2 0,21 18 1 16,0 0-4-16,-25-20 1 0,25 20-1 0,-18-9 0 15,18 9-2-15,-21-10 1 0,21 10-2 0,-20-7 2 16,20 7-1-16,-20-5 1 0,20 5-2 0,-19-6-2 16,19 6-2-16,0 0 1 0,-20-6 0 0,20 6 0 15,0 0-1-15,0 0 1 0,0 0-1 16,-17-9 2-16,17 9-1 0,0 0-1 0,0 0-1 15,0 0 0-15,0 0-1 0,0 0 0 0,0 0-1 16,0 0 0-16,0 0-2 0,0 0 0 0,0 0-1 16,0 0 2-16,0 0 1 0,0 0 2 0,13 20 1 15,-13-20-2-15,0 0 3 0,22 23-4 0,-22-23 3 16,16 18-2-16,-16-18 2 0,17 16-2 16,-17-16 2-16,18 15-1 0,-18-15-1 15,17 15 0-15,-17-15 2 0,18 13-2 0,-18-13 2 16,20 13-2-16,-20-13 1 0,23 16-1 0,-23-16 1 15,28 15-1-15,-28-15 1 0,29 12 0 0,-12-7 1 16,1 1-2-16,6-2 1 0,-1 1 0 0,-1-1 1 16,-3-2 0-16,-2 2-1 0,-17-4 1 0,24 4-3 15,-24-4 0-15,0 0 1 0,0 0-2 16,0 0 1-16,0 0 1 0,0 0 1 0,11 17-2 16,-11-17-8-16,0 0 9 0,-20 23-10 0,20-23 31 15,-27 20-18-15,27-20 16 0,-32 24-15 0,14-10-3 16,0-2 2-16,-3 0-3 0,0 1 2 0,-1 2-1 15,1-1 2-15,-1 3 0 0,-1-1 2 16,2 1-3-16,0-2 2 0,3 1-4 0,0-1 4 16,1-1-5-16,17-14 3 0,-28 26-7 15,28-26-6-15,-20 18-14 0,20-18-13 0,0 0-23 16,0 0-36-16,0 0-140 0,0 0-322 0,0 0 3 16,0 0 278-16</inkml:trace>
  <inkml:trace contextRef="#ctx0" brushRef="#br4" timeOffset="231873.7796">2720 10380 508 0,'0'0'73'0,"0"0"-4"16,0 0-5-16,-18-16 4 0,18 16-1 0,0 0-8 15,0 0-12-15,0 0-8 0,0 0-12 0,0 0-11 16,0 0-7-16,0 0-3 0,0 0 3 15,0 0 6-15,0 0 6 0,1 22 5 16,-1-22 2-16,1 24-5 0,-1-7 3 0,-2 1-10 16,1 3 2-16,-3 1-6 0,2 4 2 0,-3-2-7 15,2 4 5-15,0 0-5 0,2 1 10 0,-2 1-5 16,2 2 7-16,0-1-10 0,-1 2 5 0,2 2 10 16,0 2-28-16,-1 0 28 0,2 0-31 0,-2-2 9 15,1 2 8-15,-1-1-9 0,1-1 9 16,-2 2-6-16,2 1 10 0,-3-3-8 0,3 2 6 15,-1-3-9-15,1 0 5 0,0 1-7 0,0-1 8 16,1 2-9-16,0 1-10 0,1 0 27 0,-1 2-28 16,0 0 27-16,0 0-9 0,0-1-10 15,2-2 9-15,-2-1-8 0,2-1 7 0,-2-5-7 16,1 0 7-16,-2-2-5 0,1-3 8 0,-1-1-8 16,0 0 9-16,0 0-10 0,0 1 5 15,0 0 1-15,0 1 9 0,-1-2-2 0,1 2 6 16,-1-2 7-16,1 0-36 0,-1 0 27 0,2 2-30 15,-1 2 13-15,1 1 4 0,0-2-4 0,1 0 6 16,-2-2-6-16,1-2 6 0,0-2-8 0,1-2 4 16,-2-18-4-16,7 31 1 0,-7-31-2 0,0 0-2 15,9 21-15-15,-9-21-12 0,0 0-26 16,0 0-29-16,0 0-49 0,0 0-76 16,16-34-276-16,-16 34 32 0,3-37 375 0</inkml:trace>
  <inkml:trace contextRef="#ctx0" brushRef="#br4" timeOffset="233426.7461">2741 10328 554 0,'0'0'109'15,"0"0"-23"-15,-4-18-2 0,4 18-5 16,0 0 1-16,0 0-9 0,0 0-12 0,0 0-9 15,-17-9-3-15,17 9-8 0,0 0-2 0,0 0-6 16,0 0-1-16,0 0-1 0,-19-4-2 0,19 4-3 16,0 0-5-16,0 0-6 0,0 0-6 0,0 0-3 15,0 0-3-15,-22 23-1 0,22-23-1 0,-16 27 3 16,6-7-4-16,-3 3 4 0,-2 5-4 0,-2 2 8 16,-1 4-9-16,-4 2 9 0,-2 0-8 15,-3 2 7-15,0-1-5 0,-1 1 14 16,0-2-6-16,2-1 14 0,-1-2 15 0,5-3-30 15,3-8 31-15,4-4-36 0,15-18 8 0,0 0-3 16,-18 16-8-16,18-16-5 0,0 0-1 0,0 0 2 16,0 0 4-16,9-17 3 0,-9 17-9 0,22-34 33 15,-6 6-29-15,4-2 28 0,2-7-15 0,3 1-10 16,1-1 8-16,2 0-9 0,-2 1 8 16,1 2-7-16,0 2 6 0,-2 1-8 0,-2 5 6 15,-2 3-5-15,-3 6 4 0,-18 17-4 16,28-21 2-16,-28 21-2 0,19-7 0 0,-19 7 2 15,0 0 0-15,21 8 1 0,-21-8-1 0,20 16 2 0,-20-16-4 16,24 26 3-16,-24-26-3 0,29 29 4 16,-29-29-4-16,31 31 3 0,-14-16-4 15,-17-15 2-15,34 27 0 0,-34-27 1 0,34 26-1 16,-17-14 3-16,-17-12-5 0,33 26 4 0,-33-26-4 16,28 27 2-16,-28-27-2 0,23 32 3 0,-13-16-5 15,-10-16 4-15,20 36-27 0,-20-36-10 0,22 33-17 16,-22-33-33-16,26 32-60 0,-26-32-157 0,0 0-211 15,35 13-2-15,-35-13 508 0</inkml:trace>
  <inkml:trace contextRef="#ctx0" brushRef="#br1" timeOffset="251246.5702">2454 630 256 0,'0'0'37'0,"0"0"-3"0,0 0-8 15,0 0-4-15,0 0 3 0,0 0-5 0,0 0-3 16,0 0-7-16,0 0-3 0,-16 23 19 0,16-23-16 15,0 0 28-15,-4 21-18 0,4-21-3 0,-1 17 0 16,1-17-7-16,-1 19-5 0,1-19 4 0,-2 40-4 16,2-40-17-16,-3 40 24 0,2-20-22 15,0 3 20-15,-1 9-1 0,0-2-3 0,0 1-2 16,-1 2-2-16,1 0-5 0,-2 4-15 0,0-3-31 16,1 7-30-16,0-1-35 0,-1 1-47 0,10 11-46 15,-19-16 207-15</inkml:trace>
  <inkml:trace contextRef="#ctx0" brushRef="#br1" timeOffset="251637.2197">2430 1833 301 0,'-8'37'59'0,"9"-12"-23"16,-1 4-1-16,0-2 0 0,-1 2 8 0,1-4 10 15,0 1-13-15,-1 1-6 0,1-2-17 0,0 2-7 16,1-2-6-16,-1-1 0 0,1-1-3 15,2 1 1-15,-2 0-2 0,0-2-1 0,1 3-2 16,0-2 3-16,0 1-3 0,1 2-2 0,-1-2-10 16,-1 0-10-16,1 0-3 0,-1 1 1 15,0-1 7-15,-2 1 7 0,1-1 7 0,0 2 0 16,-1-1 6-16,1 2-1 0,-2-1 1 0,1 1 1 16,1-3 0-16,0 0 1 0,1 1-2 0,-1-1 2 15,0-1 0-15,0 0 0 0,2-2 4 16,-1 1 3-16,-1 0 5 0,2-1 2 0,1 0-1 15,-1 0-3-15,1 1-4 0,-2-1-2 0,1 0-4 16,1 3 0-16,-2-1-2 0,0 1 1 0,0 0-2 16,-1 2 2-16,0-2-2 0,2-1 1 0,-4 2 4 15,2 0-5-15,0 0 1 0,2-1-14 0,-2 3-21 16,1-2 2-16,0 2-4 0,-1-1-7 16,1 0-14-16,0 2-39 0,-5-10-116 15,15 18 121-15,-21-18 92 0</inkml:trace>
  <inkml:trace contextRef="#ctx0" brushRef="#br1" timeOffset="251887.2345">2530 4528 383 0,'5'30'95'0,"-6"0"-57"0,1-1-23 16,1 0-8-16,-1 0-5 0,2 2 1 0,-1-2-3 16,-1 0 1-16,1 1-2 0,-1-1 0 15,1 1-2-15,2 0-2 0,-2 1-7 0,1-1-9 16,1 1-8-16,0 1-8 0,0 0-1 0,2 0-4 16,-3-2-57-16,4 4 19 0,-2-5 1 0,3 5 16 15,-4-9 30-15,11 14 33 0,-17-18 0 0</inkml:trace>
  <inkml:trace contextRef="#ctx0" brushRef="#br1" timeOffset="252168.4619">2585 6210 335 0,'-2'35'63'0,"-1"0"-44"0,0-1-10 16,1 1-5-16,0 0 3 0,1-1 0 15,0 1 1-15,-3-1 1 0,2 1-4 0,-2 0 0 16,0-1-2-16,1 1-1 0,-1-1 0 0,2 2 0 16,-3-1 1-16,1 0 0 0,0 2 4 15,-1-2 5-15,2 0 4 0,-1 1 1 0,1-1-1 0,-1 1-2 16,0 1-8-16,2-1 1 0,1-1-9 0,-2 0 2 16,3-3-2-16,-2 0 0 0,2 0 2 15,-1-2-5-15,1-2-7 0,1-2-10 16,0 0-4-16,1-2-12 0,0 0-11 0,0-1-10 15,-1 1-13-15,-1-1-3 0,4 4-14 0,-8-9-38 16,14 16 127-16</inkml:trace>
  <inkml:trace contextRef="#ctx0" brushRef="#br1" timeOffset="252355.9598">2526 7889 85 0,'2'24'25'0,"-1"-4"-4"15,0 5 4-15,1-4-3 0,-1 1-1 0,0 1-10 16,0-1-7-16,-1 1-5 0,2 0 0 15,-1-1-2-15,-1-1 2 0,0 1-2 0,0 0-3 16,0 1-14-16,-1 0-20 0,2 2 1 0,-4 0-1 16,3 2 28-16,0-2 7 0,-1 1 14 0,1 0-7 15,-1 0-2-15,0 0 2 0,-1 0-4 16,2 0 4-16,-1-1-5 0,0 0-23 0,6 7 0 16,-15-14 26-16</inkml:trace>
  <inkml:trace contextRef="#ctx0" brushRef="#br1" timeOffset="252934.0922">2612 9611 166 0,'-2'28'12'15,"-1"1"-28"-15,2 1-1 0,-2 0 2 16,2 0 9-16,0 1 12 0,0-1-1 0,0 1 2 16,-1 1-3-16,1 0 1 0,1 1-6 0,0 0 3 15,1 1-4-15,1-2 3 0,-1 2-3 0,1-1-2 16,-1 2 2-16,2-3 0 0,1 1 15 16,-3 0-5-16,1-2 14 0,1 2-3 0,-1-2 0 15,2 2 4-15,-2-2-8 0,1 2 2 0,-1-3-6 16,0 3 0-16,0-2-4 0,-1 1-1 15,0-1-5-15,0 0 1 0,-1-1-1 0,0 1 1 16,0-1-1-16,2 1-1 0,-2-4 0 0,0 1-1 16,0 1 6-16,0-2-4 0,1 1 4 0,0-3-6 15,1 1-2-15,0-1-5 0,1 0-7 0,-2 0 0 16,3 0 1-16,-3 2 6 0,2-3 6 0,-1 2 4 16,1 1-1-16,-1-4 3 0,2 5 0 0,-2-4 11 15,1 1 8-15,0 1 11 0,-2-2 5 16,2 4-5-16,-1-2-7 0,0 5-11 15,-1-1-5-15,-1 1-5 0,0 2-1 0,0 0-2 16,0 0-1-16,0 0 0 0,-1 0-1 0,-1 1 0 16,1-3-1-16,-1 2 0 0,0-1 1 0,0 0-2 15,1-1 0-15,-2 2 0 0,2-3-2 0,-1 2 2 16,0-2-1-16,2 0 1 0,-1 0 0 16,1-1-1-16,-1 3-10 0,1-2-16 0,1 0-12 15,-1 0-10-15,3-1 8 0,-3 0 12 0,1 2 16 16,-1-1 9-16,1 0 0 0,-1 0-7 0,1 1-17 15,-1-2-5-15,2 1-7 0,-4-4 12 0,4 4 1 16,-4-6-17-16,6 7 9 0,-13-14 36 0</inkml:trace>
  <inkml:trace contextRef="#ctx0" brushRef="#br1" timeOffset="253168.5535">2702 13770 102 0,'-4'34'53'0,"3"3"-17"0,-1 0-6 15,0 0-15-15,1-2 1 0,1 0-12 0,0-1 0 16,-1 0-7-16,2 1-20 0,-2-5-39 0,7 11-109 15,-14-20 171-15,17 19 0 0</inkml:trace>
  <inkml:trace contextRef="#ctx0" brushRef="#br1" timeOffset="253753.3588">2745 14765 525 0,'1'26'64'0,"1"0"-23"0,-1 1-3 0,1 1 10 16,-1-2 8-16,1 4 6 0,-2-2-12 15,4 4-6-15,-4-2-19 0,2 1-6 0,-2 1-12 16,3-1 0-16,-2 2 4 0,0 0-7 0,0-1 4 16,1 2-21-16,-1 0 10 0,-1 0-11 0,2-2 11 15,-2 1 6-15,0 0-5 0,0-2 5 0,0 1-6 16,-2-2 7-16,2-1-6 0,0 0 6 16,-1-4-6-16,1 2 5 0,0-2-4 15,1 0 4-15,-1 0-6 0,0-1 6 0,2 2-5 16,1-1 5-16,-3 2 10 0,2 0-11 0,1 0 10 15,-2 0-25-15,1 0 11 0,1 1-12 0,-1 0 9 16,-1 0-5-16,2 2-15 0,-2-1-3 0,1 4-13 16,-2-3 10-16,3 4 1 0,-3 0 13 0,1 0 2 15,0-1 10-15,-1 2 0 0,0-1 5 0,0 1-2 16,-1 2 6-16,0-1 5 0,0-1-5 16,-2 4 6-16,2-1-15 0,-1 2 7 0,0 3-2 15,0-1 8-15,-1-1 7 0,1 0-5 0,0 2 6 16,0-5-5-16,1 1 2 0,-1-2-7 0,2 1 2 15,-3 2-9-15,3-5 4 0,0 4 3 16,-2-3-7-16,4-2 8 0,-4 2-23 0,4-1 11 16,-1-1-8-16,1 2 7 0,-1-2 6 0,-1 4-5 15,1-2 5-15,-1 1-5 0,1 1 5 16,-1-3-5-16,2 4 2 0,-2-1-3 0,0 1 6 16,0 0-3-16,-2 3 18 0,2-8-4 0,-1 8 13 15,0-8-4-15,0 5 4 0,-2-4-2 0,1 5-1 16,-1-4-3-16,1 5-26 0,0-7 13 0,-1 2-20 15,1-5 13-15,-2 4 6 0,3 0-10 0,-2 2 6 16,2 6-8-16,1 3 7 0,0-9-11 16,0 11 5-16,1-16 3 0,1 11-12 0,-1-1-4 15,1-1-21-15,3 5-29 0,-2-7-18 16,3 5-10-16,0 1-1 0,-1-5-2 0,1 0-3 16,-5-4-44-16,13-10 4 0,-20 7 144 0</inkml:trace>
  <inkml:trace contextRef="#ctx0" brushRef="#br0" timeOffset="259247.606">2696 16705 248 0,'0'0'59'0,"0"0"-12"0,0 0-10 15,7-21-4-15,-7 21-1 0,0 0 1 0,0 0-2 16,0 0 3-16,-3-19 1 0,3 19 4 0,0 0-1 16,0 0 3-16,0 0-3 0,0 0 3 0,0 0-4 15,0 0 0-15,0 0-4 0,0 0-2 0,0 0-3 16,0 0-4-16,0 0-2 0,0 0-2 0,0 0-1 0,0 0 1 16,0 0 1-16,0 0 1 0,0 0-1 0,0 0-1 15,0 0-3-15,0 0-1 0,0 0-3 16,0 0-2-16,0 0-3 0,0 0 2 0,0 0 2 15,0 0 6-15,0 0 3 0,0 0-1 0,0 0 0 16,0 0-4-16,0 21-1 0,0-21-1 0,1 23 2 16,-1-23-4-16,2 31 4 0,-1-13-4 0,2 3 4 15,-3-2-6-15,1 3 4 0,-1-4-7 0,1 4 3 16,-2-2-6-16,1 2 4 0,0 0-7 16,1 0 7-16,-1-2-6 0,0 0 4 0,-1 1-4 15,1 0 2-15,0-2-5 0,0 2 4 16,0-21-3-16,1 29 5 0,-1-29 14 0,0 29-39 15,0-29 38-15,0 30-40 0,0-30 26 0,-1 30 8 16,1-30-2-16,-4 28 3 0,4-28-7 0,-3 29 3 16,3-29-6-16,-4 28 5 0,4-28-3 0,-2 22 1 15,2-22-2-15,-3 24-1 0,3-24-1 16,-1 31 0-16,0-14-1 0,1 3 6 0,0 0-4 16,0 2 5-16,0-3-5 0,0 4 4 0,0-5-6 15,0-1 4-15,0 0-8 0,0-17 6 0,0 33-6 16,0-16 6-16,0-17-3 0,0 28 1 0,0-28-2 15,0 32 2-15,0-12-4 0,0-3 2 0,0 0 1 16,0-17 0-16,1 21-1 0,-1-21 5 16,0 20-4-16,0-20 5 0,0 0-3 15,-1 23 3-15,1-23-2 16,0 0 2-16,0 0 0 0,-1 20 1 0,1-20 0 16,0 0-2-16,0 0-1 0,0 0 1 15,0 0-2-15,0 0 1 0,0 0-1 0,-4 18-1 16,4-18 0-16,0 0 0 0,0 0 1 0,0 0 0 15,0 0 0-15,0 0 0 0,0 0-3 0,0 0 3 16,0 0-1-16,0 0-1 0,0 0 3 16,0 0-6-16,0 0 0 0,0 0 3 0,0 0-4 15,0 0 5-15,0 0-1 0,0 0 0 0,0 0 4 16,0 0-2-16,0 0-1 0,0 0 0 0,0 0-2 16,-5 17 2-16,5-17-1 0,0 0 1 0,0 0-1 15,0 0 0-15,0 0 1 0,0 0-1 16,0 0 1-16,0 0 1 0,0 0 0 0,0 0-2 15,0 0 1-15,0 0-2 0,0 0 2 16,0 0 0-16,0 0 1 0,0 0-3 0,0 0 3 16,0 0 0-16,0 0-3 0,0 0 4 0,0 0-3 15,0 0 0-15,0 0 1 0,0 0-2 0,0 0 0 16,0 0 1-16,0 0-1 0,0 0 1 0,0 0 0 16,-7 18 0-16,7-18-3 0,0 0 4 0,0 0-3 15,0 0 1-15,0 0 3 0,0 0 2 16,0 0-5-16,0 0 1 0,-4 20-1 0,4-20-2 15,0 0 4-15,0 0 1 0,0 0-3 0,0 0 3 16,0 0-1-16,0 0-2 0,0 0 2 16,0 0-1-16,0 0 2 0,0 0 0 0,0 0-1 15,0 0 1-15,0 0 1 0,0 0-3 0,0 0 0 16,0 0-4-16,0 0 2 0,0 0 0 0,0 0 0 16,0 0 4-16,0 0-6 0,-11 19 5 15,11-19 0-15,0 0-3 0,0 0 2 0,0 0 0 16,0 0-4-16,0 0 4 0,0 0-2 0,0 0 1 15,0 0 0-15,0 0 2 0,0 0 4 0,0 0 2 16,0 0 4-16,-5-19-5 0,5 19 2 0,-2-17-6 16,2 17 4-16,-4-19-1 0,4 19 1 0,-5-19-1 15,5 19 1-15,-8-17-2 0,8 17 2 16,0 0-3-16,-14-18-1 0,14 18-3 16,0 0 3-16,0 0-2 0,-20-23 4 0,20 23-3 15,-16-24 1-15,16 24-3 0,-16-35 1 0,9 13-2 16,0 3 5-16,2-3-5 0,0 5 6 0,5 17-5 15,-4-31 4-15,4 31-4 0,-2-28 5 0,2 28-5 0,0-25 3 16,0 25-3-16,1-25 1 0,-1 25-1 0,0 0 3 16,2-20-2-16,-2 20 0 15,0 0-2-15,0 0 3 0,0 0 1 0,0 0 3 16,0 0-2-16,0 0-2 0,0 0 0 0,0 0-2 16,0 0 5-16,0 0-2 0,0 0 1 0,0 0 0 15,0 0 0-15,0 0-1 0,0 0-2 0,0 0 1 16,0 0 0-16,0 0 0 0,0 0 0 0,0 0 0 15,0 0 1-15,0 0-3 0,0 0 1 0,0 0-1 16,0 0 1-16,9 17-2 0,-9-17 3 16,7 24-3-16,-7-24 2 0,8 25-1 0,-8-25 2 15,7 28-3-15,-7-28 3 0,6 27-4 0,-2-10 5 16,-1 0-4-16,1 4 3 0,-2 4-3 0,2 0 4 16,-2 0-7-16,1-4 6 0,-1-3-7 15,-1 0 7-15,-1-18-4 0,3 31 5 0,-3-31-1 16,5 22 0-16,-5-22-2 0,0 0-1 15,11 21-1-15,-11-21 4 0,0 0-4 0,20 15 5 16,-20-15-6-16,17 2 3 0,-17-2 2 0,19-6-4 16,-19 6 4-16,19-5 0 0,-19 5 0 0,22-12 1 15,-22 12 5-15,22-21-4 0,-22 21 3 0,24-31-1 16,-12 12 8-16,-1-2-7 0,0-2 6 0,0 1-10 16,0-9 1-16,0-1-4 0,-1 0 6 0,1-1-6 15,-3 7 8-15,2 0-7 16,-1-2 5-16,-2 2-4 0,1 0 2 0,0 1-5 15,0 2 4-15,3 5-3 0,-2-2 4 0,-9 20-5 16,18-25 3-16,-18 25-3 0,0 0 2 0,17-20-2 16,-17 20-3-16,0 0-6 0,0 0-7 0,0 0-8 15,18-3-9-15,-18 3-14 0,0 0-24 0,0 0-27 16,23 12-55-16,-23-12-76 0,11-18-297 0,-11 18 53 16,0 0 301-16</inkml:trace>
  <inkml:trace contextRef="#ctx0" brushRef="#br1" timeOffset="532461.6192">10482 510 323 0,'0'0'76'0,"0"0"-32"16,0 0-3-16,0 0 8 0,1-18 20 0,-1 18 17 16,0 0 2-16,0 0-1 0,-6-17-14 0,6 17-6 15,0 0-7-15,0 0-3 0,-20-15-5 0,20 15-1 16,0 0-6-16,-20-13-13 0,20 13-4 0,-22-7-10 15,22 7 2-15,-30-3 8 0,12 3 1 0,-1 3 3 16,-6 0 0-16,5 4 1 0,-8-1-1 0,3 6 1 16,-6 3 2-16,-1 5-9 0,-5 3-2 15,1 5 1-15,-3 5 1 0,4 4 2 0,-4 3 9 16,5-1 21-16,-4-2-49 0,7-2-20 16,5-1-1-16,7 0-37 0,8-6 44 15,6-2 9-15,5-3-11 0,2-2 8 0,6 2-6 16,3-4 10-16,2 1-5 0,5-1 3 0,4-1-3 15,2 1-2-15,6 1-1 0,0-3-6 0,5 0-12 16,-2-3-5-16,6-2-27 0,-5-6-14 16,9 5-34-16,-14-13-47 0,15 9-78 0,-18-13-76 15,2 0-164-15,14 10 114 0,-23-18 352 16</inkml:trace>
  <inkml:trace contextRef="#ctx0" brushRef="#br1" timeOffset="533102.5942">10856 507 676 0,'0'0'227'16,"-19"-20"-188"-16,19 20-27 0,0 0-7 0,-2-19 27 15,2 19 17-15,0 0 21 0,0 0 13 0,0 0-13 16,0 0-8-16,0 0-10 0,0 0-18 16,0 0-17-16,0 0-2 0,0 0 1 0,0 0 15 15,4 34 10-15,-4-3-4 0,1 9 0 0,-3 5-8 16,-1 1 21-16,-3-3-37 0,0 2-23 0,-3 0 4 15,2 0-32-15,-1 1 35 0,2-4 13 16,-1-2-12-16,2-4 9 0,-1 2-12 0,1-4-3 16,6 2-26-16,-3-2-7 0,8 0-32 0,-9-9-54 15,15 8-31-15,-12-33-73 0,12 36-91 16,12-12-110-16,-24-24 209 0,32 19 223 0</inkml:trace>
  <inkml:trace contextRef="#ctx0" brushRef="#br1" timeOffset="533625.412">11201 542 666 0,'0'0'72'0,"0"0"-38"0,0 0-3 16,0 0 23-16,0 0 22 0,0 0 7 0,0 0-4 15,0 0-16-15,0 0-15 16,0 0-7-16,0 0-5 0,0 0 0 0,0 0-2 0,0 0-2 0,4-18-4 0,-4 18-12 16,0 0-3-16,0 0-4 0,0 0-2 0,0 0 4 15,0 0-3-15,0 0-4 0,0 0-4 16,0 0 2-16,0 0 0 0,0 0 9 0,13 27 5 15,-8-6 2-15,3 6 7 0,-5 7-2 0,3 2 22 16,-2-1-40-16,0 2-14 0,-2 4 6 0,1-1-32 16,-3 6 40-16,2-7 7 0,-1 0-12 0,2-5 8 15,-2-2-10-15,2-3 8 0,2-5-4 0,3-3 6 16,0-3-6-16,-8-18 4 0,24 26-5 0,-24-26 1 16,28 6 6-16,-11-10 7 0,-17 4 11 15,38-23 3-15,-20 0-1 0,7-4-9 16,-2-6-4-16,1-5-13 0,-1-4 10 0,2-4-12 15,-2-4 10-15,0-1-12 0,-1 7 21 0,-3-4 2 16,-2 3-10-16,-5-3 14 0,1-1-30 0,-5 0 0 16,-1 6-3-16,-1 4-14 0,0 5-13 0,-2 2-13 15,3 6-7-15,-7 2-12 0,0 24-8 16,5-25-19-16,-5 25-35 0,0 0-74 0,0 0-107 16,0 0-163-16,0 0 134 0,16 19 339 0</inkml:trace>
  <inkml:trace contextRef="#ctx0" brushRef="#br1" timeOffset="533969.1814">12150 486 1020 0,'0'0'87'15,"1"-18"-22"-15,-1 18 13 0,0 0 20 0,0 0-5 16,0 0-28-16,0 0-33 0,-12 24-14 16,12-24 3-16,-13 36 8 0,8-5 8 0,-5 3 2 15,4 7-4-15,-5-3-24 0,4 2-19 0,-2 1 10 16,1 1-15-16,0 2 24 0,2-1 5 15,0-5-15-15,4-4 8 0,1-2-14 0,1-5 12 16,2 1-16-16,-1-5-12 0,7 3-19 0,-6-8-12 16,10 1-33-16,-12-19-59 0,21 26-88 0,-21-26-102 15,0 0-159-15,35 29 156 0,-35-29 337 0</inkml:trace>
  <inkml:trace contextRef="#ctx0" brushRef="#br1" timeOffset="534453.5632">12610 467 1037 0,'0'0'229'0,"-17"-3"-188"15,17 3-20-15,0 0 10 0,0 0 19 0,0 0 11 16,0 0-6-16,-5 19-10 0,5-19-14 16,0 0-7-16,3 21 1 0,-3-21-2 0,2 23 2 15,-2-23-1-15,1 33-3 0,-2-15-6 16,1 4-1-16,-3 2 2 0,2 4-3 0,-4 1 5 16,0 0 23-16,-2 0-40 0,-3 1-13 0,-2 3 10 15,0 6-30-15,-4-4 43 0,0 2 9 0,-1-3-7 16,-1 0 4-16,0 1-7 0,1-4 6 0,0 0-5 15,3-5 7-15,3-3-5 0,3-4 6 0,8-19-13 16,-10 28 2-16,10-28-7 0,0 0-27 0,1 18 28 16,-1-18-31-16,0 0 30 0,31 6-1 15,-12-9 3-15,8-4 30 0,5-5-32 0,4-3 25 16,4 2-27-16,3-3-4 0,1 0 5 16,-1 2 0-16,1-1 0 0,-5 1-4 0,-1 2 4 15,-4 0-12-15,1 3 5 0,-2 2-2 0,-3 3-10 16,-2 2 3-16,-2 1-11 0,-5 2-8 0,0 0-5 15,-4 0-6-15,3 3-13 0,-20-4-11 0,33 7-21 16,-33-7-39-16,31 5-71 0,-31-5-113 16,0 0-188-16,37 10 102 0,-37-10 400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0T00:04:21.248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1857 952 593 0,'0'0'62'0,"0"0"-20"0,0 0-3 0,11-18 3 15,-11 18 4-15,0 0 4 0,0 0-15 0,0 0-47 16,5-20-16-16,-5 20-8 0,0 0 41 0,0 0 50 16,0 0 18-16,0 0 6 0,0 0-39 0,0 0-17 15,0 0-10-15,0 0-4 0,0 0 1 16,0 0 4-16,0 0 1 0,0 0 4 0,0 0 2 16,0 0-3-16,0 0-4 0,0 0-5 0,0 0-5 15,0 0-5-15,0 0 0 0,0 0-2 0,0 0-4 16,0 0 2-16,0 0 1 0,0 0 1 15,0 0 5-15,14 18 0 0,-9-1 1 0,1 5-6 16,1 6 9-16,4 9-8 0,0 7 12 16,3 12 4-16,1 4-27 0,0 13 22 0,2 2-22 15,-2 7 4-15,-1 1 19 0,-2 8-19 0,1-2 20 16,-2 3-21-16,-1-5 13 0,0-3 19 0,-1-3-20 16,0-7 22-16,1-2-15 0,0-9-16 0,0-2 14 15,-2-6-14-15,2-4 12 0,0-9-9 0,-1-4 8 16,1-9-7-16,-1-6 12 0,-9-23 1 0,14 22 13 15,-14-22 17-15,0 0 3 0,21-18 7 16,-7-1-5-16,-3-17-8 0,5-10-18 0,2-19 3 16,6-10-25-16,5-11 15 0,5-11-20 15,1-2-7-15,4-4 21 0,-3-8-14 0,5 2 13 16,-1-5 14-16,1 1-27 0,-1 6 12 0,-5 7 15 16,-4 4-14-16,-2 9 13 0,-2 5-7 0,3-1-23 15,-2 5 21-15,-3 7-11 0,-2 15-17 0,-9 10-16 16,3 19-52-16,-13 0-58 0,-4 27-80 15,0 0-288-15,0 0 21 0,0 0 366 0</inkml:trace>
  <inkml:trace contextRef="#ctx0" brushRef="#br0" timeOffset="654.8602">3361 2174 1242 0,'-18'-7'158'0,"18"7"-117"0,0 0-20 0,0 0-1 15,0 0 4-15,0 0 3 0,-22 7-4 0,22-7-8 16,-21 10-9-16,21-10-2 0,-31 17-5 0,11-5 2 16,0 3-3-16,-2 2 6 0,-1 2-2 0,2 5 8 15,0 0-3-15,3 4 4 0,3 0-8 0,4 0 4 16,4 1-9-16,3-3 4 0,4 0-6 0,3-3 4 15,4-1-6-15,3-1 6 0,5-1-4 16,0-3 3-16,5-2-5 0,0-1 5 16,5-4 19-16,-1-1-35 0,3-2 37 0,-2-1-36 15,2 0 16-15,-1 0 1 0,-2-1-1 0,0 0 1 16,-2 0-1-16,-1 2 2 0,-4 0-2 0,-17-7 2 16,24 19 0-16,-24-19 1 0,9 24 3 0,-9-24 9 15,-5 31-3-15,-1-11 6 0,-8 0-7 0,0 1 0 16,-3 0-8-16,-4 0 4 0,-1-2-7 15,-1 1 4-15,2-3-5 0,2-3 2 0,2-3-7 16,17-11-6-16,-27 13-13 0,27-13-16 0,0 0-44 16,-18-8-69-16,18 8-103 0,0 0-258 0,0 0 22 15,36-21 378-15</inkml:trace>
  <inkml:trace contextRef="#ctx0" brushRef="#br0" timeOffset="1001.8687">4726 2113 1370 0,'0'0'230'0,"0"0"-225"0,0 0-16 16,8-20 1-16,9 12 13 0,10-4 4 0,6-11 7 16,9 1-2-16,7-7 3 0,7 0 0 0,6 2-38 15,5-2 31-15,5 3-42 0,-3-6 1 0,3 12-24 16,-9-9-46-16,12 18-55 0,-20-14-91 15,7 6-234-15,-1 22 8 0,-25-17 433 0</inkml:trace>
  <inkml:trace contextRef="#ctx0" brushRef="#br0" timeOffset="1189.3615">4925 2488 1621 0,'-23'0'120'15,"23"0"-103"-15,-17-2-24 16,17 2-11-16,0 0 1 0,25-23 8 0,0 9 14 0,6-5-6 16,12-6 6-16,9-1-7 0,11-7 3 15,10-6-19-15,13 3-24 0,-5-11-66 0,24 20-121 16,-17-19-133-16,13 8-188 0,9 12 145 0,-17-24 405 16</inkml:trace>
  <inkml:trace contextRef="#ctx0" brushRef="#br0" timeOffset="4093.6421">7256 958 268 0,'0'0'84'0,"0"0"-71"0,0 0-14 0,0 0-2 15,-1-20 3-15,1 20 3 0,0 0 1 0,0 0 0 16,0 0-4-16,0-16-1 0,0 16 2 15,0 0 3-15,0 0 12 0,0 0 14 0,0 0 9 16,0 0 5-16,0 0 5 0,0 0-2 0,0 0 2 16,0 0-7-16,0 0-4 0,0 0-11 15,0 0-3-15,0 0-1 0,0 0 2 0,0 0 3 16,0 0 2-16,0 0 4 0,0 0-2 0,0 0-3 16,0 0-8-16,0 0-12 0,0 0-13 0,0 0-2 15,0 0-1-15,0 0 6 0,11 19 8 0,-11-19 5 16,15 37 2-16,-4-9 5 0,-2 8-5 15,2 4 13-15,0 11 13 0,0 2-20 0,-1 5 27 16,3 2-24-16,-3 4 1 0,2 2 12 0,-2 4-20 16,1 1 10-16,-1 1-20 0,-2 2 13 15,1-4-20-15,-1 0 14 0,1-3 10 0,-2-4-27 16,0-7 26-16,-2-1-26 0,-1-9 0 0,-2-3 12 16,1-3-7-16,-1-3 13 0,-2-2-8 0,2-4 8 15,-2-3-9-15,2-4 1 0,0-6-6 0,-2-18 1 16,6 22-4-16,-6-22 2 0,0 0 7 15,0 0 2-15,18-16 18 0,-5-1 5 0,0-18 5 16,9-7-8-16,2-17-2 0,7-7-24 0,4-10 11 16,1-6-9-16,2-6-20 0,-1-5 17 0,-1-2-18 15,-2-2 7-15,0 2 21 0,-3-3-22 0,-5 4 22 16,-4 7-5-16,-1 1-35 0,-8 6 5 0,2 6-42 16,-10 0-24-16,7 14-16 0,-13-4-47 15,13 19-47-15,-12 9-106 0,-5 8-86 16,5 28 164-16,0 0 228 0</inkml:trace>
  <inkml:trace contextRef="#ctx0" brushRef="#br0" timeOffset="6934.548">8250 2164 1197 0,'0'0'33'0,"0"0"-22"0,0 0-7 0,0 0 4 15,-16 25 13-15,16-25 9 0,-12 28 12 0,2-11-8 16,5 6 2-1,-2-2-9-15,6 7 1 0,-3-2-3 0,4 5 6 0,-1-3-13 0,3 2 7 16,0 0-9-16,1 3 4 0,-1-3-5 0,1 2 4 16,-3-3 9-16,1-1-30 0,-1-3 26 0,0 0-29 15,-1-4 9-15,0 1 6 0,-1-5-6 16,2-17 3-16,-7 23-4 0,7-23 0 0,0 0-1 16,0 0-1-16,0 0-2 0,0 0-4 0,0 0-1 15,-6-17-1-15,5-3 4 0,0-8 13 0,5-8-29 16,3-4 25-16,4-4-25 0,3-1 11 0,2 0 10 15,1-1-7-15,0-1 10 0,0 1-9 16,-1 1 10-16,-1 5-9 0,-1 5 7 16,1 3-7-16,1 3 7 0,-1 4-6 0,3 5 6 15,0 3-4-15,-1 5 3 0,0 2-3 0,-17 10 2 16,30-11-2-16,-30 11 1 0,26-2-1 0,-26 2-1 16,22 3 0-16,-22-3 0 0,0 0 0 0,22 17 0 15,-22-17 4-15,8 23-4 0,-8-23 5 0,1 32-4 16,-3-14 3-16,-3 3-4 0,-1 1 5 0,-3 1-4 15,-2 2 4-15,-2-2-5 0,-2 0 5 16,1 2-6-16,-2-1 6 0,1-2-4 0,1 0 4 16,14-22-3-16,-27 31 2 0,27-31-2 15,-24 28 4-15,24-28 0 0,-21 23 5 0,21-23-2 16,-17 14 0-16,17-14-2 0,0 0-2 0,0 0-2 16,0 0-1-16,0 0-3 0,-4 19 3 0,4-19-2 15,0 0 7-15,19 23 0 0,-19-23 4 0,20 19 3 16,-20-19 3-16,30 25 0 0,-13-11 3 15,-17-14-2-15,30 26-1 0,-30-26-4 0,29 27-16 16,-29-27 25-16,27 24-31 0,-27-24 26 0,22 24-13 16,-22-24-5-16,22 28 1 0,-22-28-11 0,18 27-10 15,-18-27-21-15,18 24-26 0,-3-4-54 0,-15-20-110 16,18 11-363-16,-18-11 38 0,24 16 308 16</inkml:trace>
  <inkml:trace contextRef="#ctx0" brushRef="#br0" timeOffset="7887.6804">10255 2017 962 0,'0'0'47'0,"0"0"-43"15,0 0-6-15,0 0 2 0,0 0 5 0,0 0 0 16,0 0 4-16,0 0 2 0,0 0 12 0,0 0 12 16,0 0 27-16,0 0 17 0,0 0 18 0,0 0-2 15,0 0-17-15,0 0-16 0,0 0-22 0,0 0-8 16,-20 6-7-16,20-6-7 0,-33-13-5 0,11 6-5 16,-2-4-2-16,-3-1-1 0,-4-5-23 15,2-3 36-15,-2-4-32 0,-1-1 32 16,-1-5-3-16,0-3-10 0,-1-2 4 0,3-4-8 15,-2-4 6-15,1-2-11 0,3-2 10 0,-4 1-11 16,5 2 7-16,1 2-8 0,4 0 8 0,3 0-8 16,5 0 9-16,3-4-12 0,3 0 6 0,5 2 24 15,2-2-30-15,6-2 29 0,7 2-24 0,4 0-12 16,5 2 17-16,5 1-14 0,4 6 15 16,0 1-9-16,4 3 6 0,0 0-4 0,-1 4 10 15,0 4-7-15,-3 6 7 0,2 6 20 0,-3 6-18 16,-4 4 14-16,-2-3-17 0,-22 6-16 0,28-2-14 15,-28 2 34-15,0 0-38 0,14 27-7 0,-16-4 27 16,-7 10-41-16,-8 16 47 0,-7 9 15 0,-12 7-8 16,-7 7 21-16,-10 6-1 0,1 8-4 15,-8 3 13-15,5 3-15 0,0-8 3 16,5 3 9-16,7-7-18 0,7-6 13 0,6-6-19 16,9-12 6-16,9-6-15 0,8-8 2 0,9-5 21 15,10-1-27-15,10-7 27 0,11-6-23 0,14-7-5 16,9-13-2-16,16-8-6 0,9-14-7 0,15-5-5 15,7-11-4-15,13 0-51 0,1-12-13 0,23 11-144 16,-18-13-346-16,11-9 44 0,8 9 338 16</inkml:trace>
  <inkml:trace contextRef="#ctx0" brushRef="#br0" timeOffset="8481.4437">11564 1015 1268 0,'0'0'43'16,"1"-22"-29"-16,-1 22-2 0,0 0 14 0,0 0 19 16,0 0 10-16,0 0 0 0,0 0-6 15,0 0-15-15,0 0-6 0,0 0-5 0,0 0-5 16,0 0 3-16,0 0-3 0,0 0 1 0,0 0-5 15,0 0-2-15,0 0-5 0,0 0 0 0,0 0-1 16,0 0 2-16,5 23 2 0,2 0 3 0,3 10-2 16,0 8 4-16,2 8-9 0,-1 3-23 15,-1 5 18-15,-1 6-21 0,-3 0 16 0,3 6 14 16,-3 0-16-16,-1 2 17 0,1 0-17 16,-1-4 13-16,2-5-12 0,0-10 12 0,4-6 16 15,0-10-28-15,3-7 29 0,1-1-31 0,0-9 6 16,3-3 5-16,-18-16-2 0,36 13 7 0,-19-23 1 15,3-4 3-15,2-9 7 0,2-9 7 0,6-6-28 16,0-9 20-16,4-15-28 0,3-8 5 0,0-3 10 16,0-1-13-16,0 4 10 0,-4 3-12 15,-4 0 13-15,-3-3-10 0,-2 0 12 16,-3-3 12-16,-3 1-16 0,-2 1 6 0,-1 6-21 16,-4 3-22-16,2 7-2 0,-6-1-24 0,4 20-3 15,-6 5 4-15,5 11-34 0,-10 20-60 0,8-18-135 16,-8 18-258-16,0 0 68 0,4 38 349 0</inkml:trace>
  <inkml:trace contextRef="#ctx0" brushRef="#br0" timeOffset="9215.803">12514 1937 953 0,'0'0'125'0,"0"0"-51"16,20-7-2-16,-20 7-23 0,0 0 33 0,8-19-36 15,-8 19 17-15,0 0-13 0,0 0-10 0,0 0-8 16,0 0-6-16,0 0-3 0,0 0 0 0,0 0 0 16,0 0-2-16,0 0-3 0,0 0-7 0,0 0 1 15,0 0 2-15,0 0 0 0,11 20-8 0,-11-20 33 16,-3 26-36-16,0-9 31 16,-1 11-23-16,-2 2-5 0,1 4 8 0,-5 2-8 15,0-2 9-15,0 0-8 0,-1 2 7 0,-2-1-7 16,4 1 6-16,-2-2-5 0,1-1 5 0,1-3-7 15,2-5 3-15,0 0-7 0,2-5 3 0,1-3-3 16,4-17 1-16,-3 27-2 0,3-27 2 0,0 0-2 16,3 19 1-16,-3-19-2 0,0 0 1 15,0 0-1-15,0 0 0 0,0 0 2 0,20 6 1 16,-20-6 2-16,0 0 2 0,22-7 0 0,-22 7 0 16,20-9-1-16,-20 9-2 0,21-9 0 0,-21 9-4 15,21-10 0-15,-21 10 0 0,18-6 0 0,-18 6 0 16,17-2 0-16,-17 2 0 0,0 0 0 15,26 1 0-15,-26-1 0 0,21 2 0 0,-21-2 0 16,31 3 0-16,-12-1 0 0,3-2-1 16,1 0-5-16,4 0-3 0,1-2-4 0,-2-1-2 15,2 1-5-15,-2-3-4 0,2 4-6 0,-1-4-3 16,1 5-5-16,-6-5-4 0,1 7-7 0,-6-5-10 16,2 9-24-16,-19-6-27 0,24 6-45 0,-24-6-52 15,0 0-32-15,0 0-160 0,0 0-9 0,-3 19 302 16</inkml:trace>
  <inkml:trace contextRef="#ctx0" brushRef="#br0" timeOffset="10164.7983">14421 2206 1259 0,'0'0'108'16,"-21"-1"-42"-16,21 1-17 16,-17-9-15-16,17 9 5 0,-20-13-3 0,20 13-4 15,-29-25-12-15,13 6-9 0,-3-1-11 0,-2-3 1 16,-1-10-7-16,-2-1 9 0,-1-1 2 0,-3-5-29 16,-2 4 31-16,-4-5-31 0,-2-1 19 0,-2-2 8 15,-1-3-9-15,-1-4 9 0,-2-1-10 0,0-1 11 16,1 1-11-16,-1 4 12 0,4-7-12 0,0 2 14 15,3 1-18-15,2-4 13 0,4 3 22 16,1-1-24-16,3-2 24 0,6 2-23 0,2 4-14 16,3 3 13-16,5 1-14 0,4 2 14 0,5-5-13 15,6 6 11-15,4 1 22 0,4 3-13 0,3 4 15 16,4-3-16-16,3 0-9 0,3 5 1 16,2 6-4-16,3-4 3 0,-1 10-4 0,3 1 4 15,-1 9 0-15,0 5-1 0,-2 8-1 0,-3 2 2 16,-3 9 4-16,2 5 2 0,-4 6 2 15,-2 10 1-15,-3 7 0 0,-6 5-2 0,-3 6 27 16,-6 7-43-16,-4 2-3 0,-6 6 1 0,-7 3-20 16,-8 5 34-16,-6 3 16 0,-6 2-18 0,-1-1-17 15,-5 6 17-15,0-5-18 0,-4-3 24 0,1 2 19 16,0-9-13-16,4 0 19 0,0-5-16 0,6-4 16 16,3-11-9-16,5-6 3 0,5-10 29 15,6-4-35-15,5-2 23 0,4-1-30 0,5-8-12 16,5-2 0-16,-5-17-1 0,26 12 0 15,0-9 1-15,5-7 1 0,12-12 0 0,8-7-2 16,11-8 5-16,9-5 1 0,10-2-39 0,4-4 16 16,8 3-49-16,-5-9-8 0,12 15-45 0,-18-20-97 15,19 26-96-15,-3-3-223 0,-20-9 103 0,12 30 435 16</inkml:trace>
  <inkml:trace contextRef="#ctx0" brushRef="#br0" timeOffset="10929.4944">14937 879 618 0,'0'0'91'0,"0"0"-1"0,0 0-8 16,0 0 6-16,0 0 0 0,-18 6-8 0,18-6-11 16,0 0-16-16,0 0-15 0,0 0-4 0,0 0-2 15,0 0 0-15,0 0 1 0,0 0-2 16,0 0 2-16,0 0-4 0,0 0-2 0,0 0 4 15,0 0-6-15,0 0 1 0,0 0-7 0,0 0-4 16,0 0-1-16,0 0-1 0,0 0 2 0,0 0-4 16,0 0 0-16,0 0-3 0,0 0-6 0,0 0 2 15,0 0 0-15,10 22-1 0,-10-22 6 16,7 35-7-16,-2-10 7 0,1 5-8 16,0 5 9-16,0 3-4 0,2 8 11 0,-1 4 8 15,0 2-22-15,-2 1 23 0,1 3-25 0,-1-1 1 16,1 5 14-16,0-5-16 0,0 3 11 0,0 4-10 15,0-2 12-15,0 0-11 0,3-5 10 16,0-9-11-16,1-5 6 0,4-6 9 0,-1-7-29 16,1-6 28-16,-14-22-29 0,26 25 15 0,-26-25 1 15,22 9 1-15,-22-9 0 0,20-3 3 0,-20 3 3 16,20-24-13-16,-5 3 27 0,2-13-28 16,2-7 20-16,2-7-8 0,-1-1-13 0,0-4 9 15,-2-1-7-15,1 5 7 0,-2-6-7 0,-1 6 9 16,1-7-11-16,2-1 13 0,-1-2-13 0,2-3 0 15,-1 1 17-15,2-1-19 0,2 2 16 0,-1 5-12 16,0 1-20-16,-2 7 7 0,-3 7-17 0,0 5 6 16,-7 2-8-16,1 10-7 0,-6-2-10 15,-5 25-16-15,7-31-31 0,2 11-89 16,-9 20-80-16,0 0-191 0,-10-18-35 0,10 18 333 16</inkml:trace>
  <inkml:trace contextRef="#ctx0" brushRef="#br0" timeOffset="14523.4867">16014 2078 1105 0,'0'0'185'0,"-16"-22"-135"0,16 22-28 0,-3-18 4 16,3 18 15-16,0 0 4 0,-7-27 2 15,7 27-7-15,0 0-8 0,-10-18-3 0,10 18 1 16,0 0-2-16,-26-18 2 0,26 18-1 0,-34-1-4 16,13 6 0-16,-6-1-2 0,-1 8 2 0,-6 8-5 15,1 6 4-15,-6 5-8 0,0 6 13 0,-2-3-4 16,-3 6 10-16,3 0-13 0,2 5 5 0,5-1-16 16,6 0-10-16,6-3-1 0,6-8 0 0,10-6 0 15,6-2 0-15,8-6 0 0,4-2 0 16,7-3-1-16,7-4-4 0,10-5-8 0,7-7-4 15,10-8-11-15,8-8-11 0,11-5-14 0,4-11-26 16,16 10-57-16,-14-31-176 0,15 15-271 0,0 2 13 16,-12-11 360-16</inkml:trace>
  <inkml:trace contextRef="#ctx0" brushRef="#br0" timeOffset="17897.2382">17641 1006 1600 0,'-14'-22'49'0,"14"22"-31"16,3-26-9-16,-3 26-4 0,7-23 10 0,-7 23-2 16,0 0 7-16,9-20-1 0,-9 20-1 0,0 0 0 15,0 0-5-15,0 0-10 0,0 0-2 0,-2 17 4 16,2 0 2-16,2 9 9 0,-1 6-3 0,0 10 8 16,0 3-8-16,-1 9 1 0,-2 3 15 0,-1 1-21 15,-1 3 15-15,0 2-12 0,-1 0-14 16,1 4 10-16,1 0-12 0,0 1 9 15,2-4-14-15,1-3 3 0,3-7-24 0,-2-9-2 16,5 1-8-16,-6-14-45 0,10 12-21 0,-14-27-92 16,20 20-100-16,-20-11-166 0,4-26-30 0,11 29 305 15</inkml:trace>
  <inkml:trace contextRef="#ctx0" brushRef="#br0" timeOffset="18365.9669">17396 1555 1567 0,'-25'-11'86'16,"25"11"-27"-16,-29-8-14 0,29 8-2 0,0 0-4 16,0 0-12-16,0 0-16 0,0 0-8 15,0 0-1-15,0 0 2 0,20 0 2 16,2-1 1-16,5-2-2 0,5 0 0 0,4-2-2 16,4 0-3-16,3-1 2 0,4 1-1 0,-1 0 0 15,4 2-1-15,-2 0-1 0,-2 1 0 0,-2 2 1 16,-5 2 2-16,-5 1-2 0,-4 1 1 0,-6 1-1 15,-4 0-1-15,-20-5 1 0,22 12-1 0,-22-12-1 16,0 0 2-16,6 23-1 0,-6-23 2 0,-10 23-2 16,10-23 3-16,-18 33-2 0,5-13 4 15,-3 6 0-15,-1-1 5 0,0 4-8 0,0-2 8 16,1-2-7-16,1 1 3 0,3-5-2 0,2 0-1 16,4-1-2-16,1 1 1 0,3-3-1 15,2-1 1-15,0-17-3 0,8 26 4 0,-8-26-3 16,22 19-4-16,-5-14 5 0,4-4-5 0,2-3 6 15,4-5 4-15,3-6-3 0,-1-3 4 0,4-4-4 16,-2-6-4-16,-3-1 5 0,-3-4-5 16,-3 1 5-16,-4 0-5 0,-5-4 5 0,-5 1-5 15,-6 2 7-15,-3-2-4 0,-6 8 3 0,-4-2-9 16,-4 2 1-16,-3 1-12 0,0 2-5 0,-4 1-10 16,3 8 0-16,-2 1-8 0,4 7 1 0,-1 2-6 15,18 3-10-15,-26 10 7 0,26-10-30 0,-16 23-49 16,22 3-77-16,-6-26-87 15,0 20-205-15,21 3 63 0,-21-23 415 0</inkml:trace>
  <inkml:trace contextRef="#ctx0" brushRef="#br0" timeOffset="18851.8422">18875 1481 1552 0,'-22'-2'68'0,"-8"-4"-30"15,1 4 9-15,-7-3 11 0,4 7-1 0,-7-1-12 16,2 5-11-16,-2 0-10 0,3 4-2 0,3 1-5 16,0 4 0-16,5-1-7 0,3 3 2 15,0 4-7-15,7 2 2 0,0 2-4 0,4 5 2 16,5 2-6-16,1-1 7 0,7-2-6 0,5-4 3 16,4-5 0-16,5-1-3 0,5-4-2 15,5-3 2-15,4-3 0 0,3-4 1 0,2-6 0 16,1-3-2-16,1-5 2 0,0-6-1 0,1-2 2 15,-1-6-4-15,0-2 6 0,-1-3-5 0,-3-3 5 16,2-1-4-16,-5 2 2 0,-2 2-4 0,-3 2 4 16,-6-1-5-16,-3 2 1 0,-2-3-5 0,-4 6 3 15,-2 0-6-15,-5 22 10 0,3-25-3 16,-3 25 3-16,0 0 1 0,0 0-3 0,0 0 1 16,0 0-4-16,-17 23 4 0,8 5-4 15,-3 6 7-15,-3 9-6 0,0 10 9 0,-4 5-6 16,2 6 8-16,2 4-8 0,-1-3 5 0,1 2 19 15,2 3-17-15,-1-1 1 0,2-1-7 0,1-3 0 16,-1-2 0-16,1-5 0 0,-1-2 0 0,0-6 0 16,0-4 0-16,-3-5 0 0,1-4 0 15,-3-6 0-15,-1-4 0 0,-1-7 0 0,1-4 0 16,-3-6 0-16,0-4 0 0,2-6 0 0,0-5 0 16,1-8 0-16,3-8 0 0,3-5 0 0,1-11-7 15,8-1-33-15,3-11-20 0,12 4-18 0,-2-17-39 16,18 13-78-16,-18-26-195 0,19 6-179 0,4-1 48 15,-4-13 452-15</inkml:trace>
  <inkml:trace contextRef="#ctx0" brushRef="#br0" timeOffset="19229.0801">19095 1711 1756 0,'0'0'36'16,"0"0"-24"-16,0 0-1 0,0 0 7 15,0 0 5-15,25 18 0 0,-25-18-4 0,31-1-7 16,-6-4 2-16,4-1-7 0,6-3 0 16,3-3-2-16,7-7-8 0,5-1-3 0,1-4 0 15,0 1-4-15,-6 2 12 0,-4 1-3 0,-7 3 4 16,-5 0-4-16,-6 2 4 0,-6 2-2 0,-17 13 4 16,15-27-2-16,-15 27 4 0,-6-26-3 0,6 26-1 15,-27-27-1-15,7 16 0 0,-7 4-2 16,-2 3 4-16,-4 3-4 0,-2 3 3 0,-2 6 2 15,-2 4 5-15,0 5 6 0,2 3-4 0,1 5 3 16,2 1-10-16,5 4 4 0,0 3-7 0,4 3 6 16,5 2-7-16,3 3 4 0,7-6-6 0,5-2 3 15,6-7-2-15,5-3 0 0,5-1-3 16,6-4 3-16,7-2-3 0,4-5 3 16,8-5-8-16,7-9-11 0,8-4-8 0,6-11-15 15,6-1-29-15,0-10-13 0,13 3-32 0,-13-21-61 16,22 20-133-16,-10-17-261 0,-8-7 47 0,4 15 433 15</inkml:trace>
  <inkml:trace contextRef="#ctx0" brushRef="#br0" timeOffset="19409.8763">20253 895 1521 0,'-24'18'236'16,"1"-2"-197"-16,3 6-11 0,-2 1 1 0,2 7 7 15,-6 2-11-15,4 8-2 0,-2 5-12 0,1 2-14 16,0 5 13-16,1 0-17 0,2 4 11 0,2 2 3 15,1 0-11-15,1 4 10 0,2-7-15 0,0 5 4 16,6-5-20-16,-1-2-4 16,6 1-26-16,-3-14-7 0,10 7-36 0,-13-26-154 15,21 12-322-15,-7-6 21 0,-5-27 255 0</inkml:trace>
  <inkml:trace contextRef="#ctx0" brushRef="#br0" timeOffset="19615.8427">19837 1536 1734 0,'0'0'53'0,"0"0"-50"0,0 0-8 16,0 0 0-16,10 18 4 0,7-17 0 0,5-2-1 16,9-4 1-16,8-7-2 0,11-2-8 0,6-8-22 15,10 0-34-15,-3-13-43 0,16 11-41 0,-17-20-52 16,18 13-98-16,-11 2-168 15,-9-15 43-15,14 15 426 0</inkml:trace>
  <inkml:trace contextRef="#ctx0" brushRef="#br0" timeOffset="19939.3633">20763 874 1592 0,'-28'32'93'0,"-10"0"-37"16,5 8 7-16,-6 3-1 0,6 3-7 15,-4 3-22-15,4 3-23 0,1 3 12 16,3-1-19-16,5 1 11 0,4-2 0 0,4-4-11 15,2 3 8-15,3-9-7 0,4 0 5 0,-2-4-7 16,5 0-1-16,3-4-1 0,0-5 0 0,3-2 0 16,2-9 0-16,-4-19 0 0,12 25 0 0,-12-25 0 15,0 0 0-15,17 14 0 0,-17-14-1 0,0 0 1 16,17-9-4-16,-17 9 5 0,21-23 0 0,-6 3 1 0,0-2-1 16,2-6-1-16,0-1 0 0,-1 1 0 0,0 1 0 15,-1 2 0-15,2 1 0 0,0 1 0 0,-1 1 0 16,-16 22 0-16,27-26 0 0,-27 26 0 0,19-6 0 15,-19 6 0-15,0 0 0 0,20 18 0 0,-20-18 0 16,16 35 0-16,-8-11 0 0,-4 3-5 0,0 1-9 16,1 2-13-16,-4-1-5 0,5 2-20 15,-2-10-13-15,9 8-37 0,-13-29-43 0,32 41-122 16,-32-41-218-16,28 17-51 0,1-5 220 0</inkml:trace>
  <inkml:trace contextRef="#ctx0" brushRef="#br0" timeOffset="20551.0074">20967 1529 1273 0,'-12'23'352'0,"-26"-19"-225"16,38-4-95-16,0 0-19 0,-11 25 6 0,11-25 2 15,0 0-1-15,15 23-1 0,-15-23 0 0,33 17 1 0,-12-10 1 16,4-4-5-16,2-1-4 0,1-6-6 15,2-2-4-15,3-2 1 0,0-3-1 0,2-3-1 16,-2-3-2-16,-3 0 4 0,-1-3-6 16,-4 1 7-16,-4-2-5 0,-1 2 3 0,-4-2-2 15,-8 2 2-15,-2-1-1 0,-3-3 2 0,-7 3-1 16,-1 0 0-16,-6 2-7 0,11 18 3 0,-36-24-3 16,13 17 2-16,-3 3 1 0,-2 5 1 0,-1 4 2 15,0 6 0-15,-3 3 1 0,-2 5 0 0,1 6 6 16,2 2-3-16,3 3 6 0,7-2-5 15,4 0 1-15,6-2-7 0,4 1 5 16,4-2-7-16,7 1 4 0,3-3-2 0,4 1 3 16,3-4-2-16,4 1 3 0,4-4-3 0,5-5 1 15,4-3-2-15,3-5 1 0,4-2-1 0,1-4-1 16,2-1 4-16,1-2-1 0,-2-1 0 0,0-1-1 16,-3-2-2-16,-4 2-1 0,-2-2 1 0,-8 5 0 15,-6 1 2-15,-17 3-1 0,22-3 1 16,-22 3 0-16,0 0-3 0,0 0 0 0,0 0-4 15,1 19-1-15,-1-19 2 0,-15 29 1 0,4-7 0 16,-3-2 4-16,-3 2-4 0,2 1 5 0,1-1-2 16,-2-3 0-16,5-1 0 0,11-18 3 0,-17 26-3 15,17-26 3-15,0 0 0 0,-10 19-1 0,10-19 2 16,0 0 2-16,0 0 2 0,0 0 2 16,0 0 0-16,0 0-4 0,20-23-5 15,-20 23 0-15,25-33 0 0,-5 12 0 0,-2-4 0 16,4-1 0-16,1-2 0 0,1 1 0 0,2-3 0 15,0 1 0-15,2 1 0 0,3-1 0 0,-2 7 0 16,1 1 0-16,2 1 0 0,-2 2 0 0,3 1 0 16,3 0 0-16,1 0 0 0,1-1 0 0,3 4 0 15,-1-4-21-15,5 6-70 0,-6-13-75 16,25 19-267-16,-16-9-198 0,6 0 19 0,4 8 520 16</inkml:trace>
  <inkml:trace contextRef="#ctx0" brushRef="#br1" timeOffset="30930.6234">2937 5656 874 0,'-9'-17'65'15,"9"17"-6"-15,0 0-6 0,0 0 3 0,-13-18 0 16,13 18-2-16,0 0-9 0,0 0-6 0,-10-17-4 15,10 17-4-15,0 0-4 0,0 0-5 0,0 0-4 16,0 0-4-16,0 0-6 0,0 0-4 0,0 0-3 16,0 0 7-16,0 0 8 0,16 24 14 15,-8-1-1-15,6 12 0 0,-1 10-2 0,2 10-28 16,-3 9 24-16,-1 9-14 0,-4 6 8 16,2 8 21-16,-6 5-25 0,3 7 3 0,-4 6 7 15,1 7-14-15,0 4 10 0,-1 4 3 0,-1 3-9 16,2 1-6-16,-2-1 7 0,0-4-8 0,-1-4-9 15,1-8 18-15,2-8-6 0,0-11-15 0,2-12 12 16,3-12-22-16,3-13-7 0,0-13-1 0,6-8-24 16,-17-30-12-16,36 28-27 0,-36-28-30 15,44-1-65-15,-37-20-99 0,9-2-247 0,8 5 48 16,-20-23 478-16</inkml:trace>
  <inkml:trace contextRef="#ctx0" brushRef="#br1" timeOffset="31633.7488">2979 5874 497 0,'0'0'174'0,"-14"-18"-125"0,14 18-64 0,-3-17 7 16,3 17-3-16,-1-17 12 0,1 17 0 0,0-18 0 15,0 18-2-15,0 0-2 0,0-24-3 16,0 24-2-16,0 0 0 0,-1-25 3 0,1 25 5 15,0 0 3-15,-3-21 5 0,3 21 11 0,0 0 8 16,-2-17 26-16,2 17 10 0,0 0 17 0,-10-20-2 16,10 20 3-16,0 0-9 0,0 0-3 15,-14-25-7-15,14 25-7 0,0 0-2 0,0 0-5 16,-14-23-2-16,14 23-2 0,0 0-3 0,0 0-7 16,-10-21-3-16,10 21-9 0,0 0-4 15,0 0-4-15,0 0-5 0,-14-18 0 0,14 18-2 16,0 0 0-16,0 0 0 0,0 0 0 0,0 0-1 15,0 0-2-15,-17-1-2 0,17 1-2 0,0 0-2 16,-23 17 2-16,23-17-1 0,-23 29 3 0,8-6-3 16,-1 6 7-16,0 4 11 0,-1 4-21 0,0 1 26 15,2 4-24-15,-2 0 7 0,1 2 8 16,1-2-10-16,3 1 10 0,-1-5-7 16,3-3 5-16,1-7-7 0,3-6 2 0,6-22-5 15,-5 20-1-15,5-20-2 0,0 0 1 0,0 0 0 16,0 0 2-16,26-4 1 0,-26 4-1 0,28-29 6 15,-9 2-3-15,5-8 9 0,0-5-8 0,3-7 8 16,-1-2-9-16,1-1 7 0,-1 0-6 0,-2 3-6 16,-2 2 19-16,-3 6-23 0,-2 6 19 15,-3 5-9-15,-3 5-5 0,-4 6 4 0,-7 17-3 16,7-18 3-16,-7 18-2 0,0 0-1 0,0 0 1 16,0 0-4-16,0 0 2 0,5 25-2 0,0-3 4 15,2 8-4-15,1 6 5 0,-1 6 7 0,3 0-21 16,1 0 17-16,2 0-27 0,3 0-4 0,2-5-9 15,9 3-33-15,-4-13-32 0,19 15-96 16,-17-28-140-16,18 11-251 0,5-1 40 16,-9-17 508-16</inkml:trace>
  <inkml:trace contextRef="#ctx0" brushRef="#br1" timeOffset="32900.712">1133 5996 1093 0,'0'0'120'15,"12"-19"-105"-15,-12 19-9 0,4-22 14 16,-4 22 9-16,10-22 12 0,-10 22 0 0,0 0-10 16,17-14-13-16,-17 14-5 0,0 0-3 0,0 0 6 15,0 0 9-15,0 0 6 0,16 20 4 16,-16-20-7-16,9 32-3 0,-1-9-12 0,1 8-1 16,2 9-9-16,3 7 10 0,-2 5-9 0,1 7 15 15,-2 3-14-15,0 3-3 0,-2 3 20 0,-1 5-18 16,-1-4 20-16,1 2-2 0,-3-5-14 0,1-4 11 15,0-7-14-15,0-9 8 0,1-9-10 0,2-7 4 16,2-9-8-16,-11-21 4 0,24 18-2 0,-24-18 5 16,30-8 8-16,-13-6 4 0,2-12 10 15,2-11-8-15,1-13 5 0,1-12-17 16,2-7 6-16,0-6-14 0,2-1 12 0,1 1 3 16,-2 2-13-16,-1 4 13 0,-2 3-16 0,-3 4-2 15,-5 2 9-15,-1 3-10 0,-3 4 8 0,-3 3-10 16,1 8 1-16,-3 3-15 0,1 7-5 0,-3 5-18 15,-4 27-8-15,10-32-19 0,-10 32-15 0,0 0-30 16,21 5-73-16,-21-5-54 0,16 21-144 16,1 8-105-16,-13-10 242 0,20 26 249 0</inkml:trace>
  <inkml:trace contextRef="#ctx0" brushRef="#br1" timeOffset="33375.9036">2118 6800 1099 0,'0'0'135'0,"0"0"-37"0,-6-17-14 15,6 17-8-15,0 0-5 0,0 0-9 0,0 0-16 16,0 0-13-16,0 0-11 0,0 0-4 16,0 0-4-16,0 0-1 0,0 0 0 0,0 0 0 15,0 21-2-15,0-21 0 0,-2 25-4 0,-1-5 8 16,0 0-3-16,-1 4 5 0,-2 2-5 0,0 0 3 15,0 2-4-15,1 1-12 0,-1-1 24 16,1 0-23-16,-1-3 19 0,1 1-5 0,0-3-8 16,3-2 3-16,-1-2-5 0,3-19 1 0,1 26-1 15,-1-26-1-15,0 0-2 0,0 0 0 16,19 16 1-16,-19-16 0 0,25-3 0 0,-7-3 1 16,4-2 1-16,-1-5-4 0,3-1 2 0,1-4-4 15,0 0-4-15,1 0-5 0,-1 1-6 0,1-2-17 16,1 4-5-16,-2-1-6 0,8 7-51 0,-7-9-22 15,20 21-217-15,-13-10-284 0,1 2 59 0,2 14 432 16</inkml:trace>
  <inkml:trace contextRef="#ctx0" brushRef="#br2" timeOffset="39663.0853">3199 8342 589 0,'0'0'56'0,"0"0"-2"0,0 0-18 0,0 0 4 16,0 0-22-16,0 0-8 0,0 0-16 0,0 0-50 16,0 0-23-16,0 0-49 0,-19-17-46 15,19 17-44-15,0 0 77 0,-16-23 141 0</inkml:trace>
  <inkml:trace contextRef="#ctx0" brushRef="#br2" timeOffset="40225.5052">3136 8193 628 0,'0'0'102'16,"0"0"-5"-16,0 0-19 0,0 0 1 16,-10-16-3-16,10 16 0 0,0 0-9 0,0 0-7 15,0 0-12-15,0 0-8 0,0 0-5 0,0 0-4 16,0 0 0-16,0 0 1 0,0 0-2 0,0 0-1 16,0 0-1-16,0 0-6 0,0 0-2 0,0 0-6 15,0 0-7-15,0 0-1 0,0 0-3 0,0 0 2 16,6 29-2-16,-2-8 5 0,-3 10 10 15,3 6-27-15,-4 4 32 0,1 9-22 16,-2 1 7-16,1 8 12 0,-2 7-12 0,0 6 12 16,0 5-14-16,-1 3-4 0,0 3 13 0,2 2-15 15,-2 1 12-15,2 5 5 0,1-2-21 0,0 3 17 16,1 4-2-16,0-2-15 0,-1-1 15 0,0 1-12 16,-1-2-2-16,0 0 18 0,-1 0-20 0,0-1 3 15,0 1 11-15,-1 0-12 0,2-2 13 16,-4 3 2-16,2 1-19 0,-2-4 17 0,0 5-4 15,0-2-10-15,-2-1 12 0,0 2-11 0,-3-3-1 16,1 1 17-16,2-1-17 0,1-1 3 0,0-4 14 16,0 0-12-16,0-3 11 0,-2-2-1 15,4-1-16-15,-1-3 13 0,1 1-14 0,2-4-2 16,-1-2 16-16,-1-2-17 0,2-3 15 0,0 0 2 16,0 0-14-16,2-4 12 0,-1 0-10 15,1-3 10-15,0 2-9 0,0-3-2 0,0-2 20 16,0-1-20-16,-1-4 16 0,1 0-6 0,-1 1-9 15,0 0 9-15,-1 3-8 0,2 1 11 0,-1-1-12 16,-1-1 9-16,0 2 3 0,0-3-20 0,0-2 21 16,0 0-20-16,0-5 6 0,1 0 10 0,0-2-11 15,-1-4 10-15,1-1-7 0,2-4 7 16,1-2-8-16,-1-6 2 0,1-5-7 0,-1-6-5 16,-1-17-8-16,4 18-11 0,-4-18-28 0,0 0-22 15,0 0-39-15,2-17-55 0,-2 17-106 16,24-28-263-16,-26-9 49 0,12 8 423 0</inkml:trace>
  <inkml:trace contextRef="#ctx0" brushRef="#br2" timeOffset="40788.0292">2704 13382 908 0,'-12'-21'93'16,"12"21"-52"-16,-16-18 12 0,16 18-13 0,-9-25 30 15,4 6-1-15,5 19 1 0,-1-27-21 16,1 27 6-16,2-25-24 0,-2 25 4 0,4-18-3 15,-4 18-11-15,0 0-4 0,0 0-4 0,0 0 4 16,20-5 5-16,-20 5 4 0,17 20 1 0,-7-3-8 16,4 7-23-16,-2 5 27 0,2 5-28 0,1 3 26 15,2 3-5-15,-1 3-9 0,-1 0 7 16,3 3-6-16,0 4 14 0,0-1-10 0,1 1 10 0,0-4-13 16,0-3 8-16,-1-4-10 0,2-5 5 15,-2-9-6-15,2-4-14 0,1-8 9 16,3-6-13-16,1-7 15 0,4-7 16 0,2-11-11 15,2-11 11-15,1-16-10 0,2-13-9 0,2-18 10 16,1-15-14-16,1-9 13 0,2-14-3 0,6 1-14 16,-1-6-6-16,3 7-18 0,-4 4-37 0,2 17-25 15,-17-8-100-15,17 20-411 0,-21 12 12 16,-10 5 248-16</inkml:trace>
  <inkml:trace contextRef="#ctx0" brushRef="#br2" timeOffset="41475.5421">943 9916 1335 0,'0'0'34'0,"-8"-26"-6"0,8 26-9 0,-5-18 2 16,5 18 9-16,0 0 12 0,0 0-3 0,0 0-7 16,0 0-14-16,0 0-13 0,0 0-4 0,6 35-2 15,3-3 9-15,0 9-9 0,4 10 18 0,-4 5 11 16,2 7-16-16,-3 3 23 0,0 2-22 0,-1 1-1 16,3 4 12-16,-3-3-16 0,3-2 11 15,0-4-14-15,1-7 12 0,-3-5 2 0,6-5-23 16,-1-10 20-16,2-4-23 0,0-12 8 0,2-7 2 15,2-5-2-15,-1-6 1 0,1-5 1 0,0-5 0 16,-1-8 5-16,4-7 1 0,1-13-7 16,0-8 23-16,0-17-22 0,3-6 13 0,-2-9-7 15,1-6-16-15,3 1 13 0,-2-1-15 16,-2 6-3-16,-2 3 15 0,-4 4-20 0,-3 4 10 16,-3 4-7-16,-2 4-19 0,1 7 2 0,-5 1-22 15,5 12-10-15,-7-6-36 0,14 24-70 0,-21-14-143 16,3 32-249-16,17-17 48 0,-17 17 496 0</inkml:trace>
  <inkml:trace contextRef="#ctx0" brushRef="#br2" timeOffset="41866.1402">1949 10842 1482 0,'-14'-22'73'0,"14"22"-40"0,-21-6-3 15,21 6 0-15,-23-1 4 0,23 1 1 0,-29 11-14 16,10 0-1-16,0 6-7 0,-3 3 5 0,-1 6-4 16,2 4 12-16,-2 4-5 0,4 4 7 0,0 1-13 15,4 6 3-15,0 0-13 0,5-2 6 0,3-2-10 16,5-4 6-16,4-7-8 0,5-4 5 0,5-5-4 16,5-4-1-16,7-5-1 0,2-6-2 0,8-7-1 15,7-8-6-15,6-9-7 0,6-12-18 16,10-5-22-16,-3-20-53 0,23 11-145 15,-2-20-354-15,0-6 18 0,5 5 359 0</inkml:trace>
  <inkml:trace contextRef="#ctx0" brushRef="#br3" timeOffset="46986.3738">3314 8092 545 0,'-23'6'81'16,"23"-6"-15"-16,0 0-6 0,0 0 1 15,-20 2-2-15,20-2 2 0,0 0-3 0,0 0-1 16,0 0-5-16,0 0-6 0,0 0-13 16,0 0-12-16,0 0-10 0,0 0-8 0,0 0-4 15,0 0-1-15,0 0 1 0,0 0 7 0,0 0 4 16,0 0 5-16,0 0 3 0,0 0-2 0,0 0 0 16,20 4-3-16,-20-4-3 0,0 0-3 0,24 2-3 15,-24-2 0-15,19 2-1 0,-19-2 0 16,23 1 0-16,-23-1-1 0,26 2-1 0,-26-2 1 15,30 3 0-15,-30-3-1 0,33 5-1 0,-16-2 2 16,0 1-2-16,2-1 1 0,0 1 1 0,-1 1 1 16,2 1-1-16,-1-1 2 0,2 1-3 0,1-1 0 15,1-2 0-15,2 2 1 0,1-2-2 0,3-1 6 16,3-1 2-16,2-1 2 0,1-2 3 16,4-1-1-16,-1 0-1 0,3-2-2 15,-1-2 3-15,4 1-5 0,0-2-1 0,-1 1-1 16,4 0 0-16,0 1-3 0,-1 0 1 0,3 0-3 15,-4 1 1-15,0 1-1 0,1 2 0 0,-1-1 0 16,-1 1-1-16,-1 2 0 0,-2 0 2 0,0 1-1 16,2 2 1-16,-2-2-1 0,3 0 2 0,-2 0-1 15,1 0 0-15,2 2 0 0,-2-2-1 16,2 0 2-16,0 3 1 0,1-4-2 0,0 1 0 16,0-1-1-16,-2 0-1 0,1 0 2 0,-1 1 0 15,1-1 0-15,1 1 0 0,0 2 1 0,0-2-1 16,2 0 0-16,-3 2 0 0,2-2 0 15,-1 1 0-15,1 2 0 0,-1-2-1 0,-1 2 2 16,-1-2-1-16,-3 1 1 0,3 0-1 0,-2 0 0 16,0-1-1-16,0 2 2 0,0-2-2 15,0 1 2-15,-2-2-1 0,2 1-1 0,-1-2 2 16,2 0-1-16,-2 0 0 0,1-1 1 0,-1 1-1 16,-1 0 3-16,-3-1 2 0,0 0 1 0,1-2 0 15,-2 2-1-15,1 0 1 0,0 1-2 0,-1-1 1 16,-1 1-2-16,-1-1-3 0,0 1 0 0,-1-2-1 15,0 2 1-15,-2 0 0 0,1 0 0 16,-1 0 0-16,-1 0-1 0,-1 0 0 0,-2 2 0 16,-1-4 1-16,-3 4-1 0,2-2 1 15,-3 0-1-15,-2 0 1 0,1 0-1 0,-3 0 1 16,-1 0-1-16,-17 0 1 0,31-2-1 0,-31 2 0 16,24-2 1-16,-24 2 0 0,22-1 0 0,-22 1 0 15,19-2 0-15,-19 2-2 0,17-3 2 0,-17 3-1 16,0 0 0-16,24-3 1 0,-24 3-2 15,0 0 1-15,18-3-1 0,-18 3 2 0,0 0 0 16,0 0-1-16,20-3 1 0,-20 3-2 0,0 0 1 16,0 0 0-16,17 0 0 0,-17 0 0 0,0 0-1 15,17 2 1-15,-17-2 0 0,0 0 0 0,24-2 0 16,-24 2 1-16,18-1 0 0,-18 1 1 16,17-2-2-16,-17 2 0 0,0 0-1 0,23-3 0 15,-23 3 1-15,0 0 0 0,0 0-1 16,0 0 5-16,17-2-2 0,-17 2 9 0,0 0 10 15,0 0 3-15,0 0 6 0,0 0-5 0,0 0-8 16,0 0-5-16,0 0-4 0,0 0-1 0,0 0-2 16,-17-13 1-16,17 13 0 0,0 0 1 0,0 0-2 15,-20-14 1-15,20 14-1 0,0 0 0 0,-17-8 1 16,17 8 0-16,0 0-3 0,-20-11 0 16,20 11-2-16,-17-7 2 0,17 7 0 0,-20-9 0 15,20 9-2-15,-25-11 2 0,25 11-2 0,-27-8 1 16,27 8 2-16,-26-7-3 0,26 7 2 15,-30-8 0-15,30 8-2 0,-30-4 2 0,30 4-2 16,-28-7 3-16,28 7 0 0,-23-2 0 0,23 2-1 16,-22-4-1-16,22 4-1 0,0 0 2 0,-21-4 0 15,21 4-1-15,0 0 2 0,0 0-1 16,0 0-4-16,0 0 1 0,0 0-2 0,0 0-1 16,0 0 0-16,0 0-1 0,0 0 2 0,0 0 0 15,0 0 0-15,0 0 1 0,0 0 1 0,0 0-1 16,17 6 2-16,-17-6-2 0,0 0 2 0,21 15 0 15,-21-15-1-15,0 0-1 0,22 20 2 0,-22-20-5 16,18 13 5-16,-18-13-2 0,24 16-1 16,-24-16 1-16,34 11 0 0,-13-7 1 15,2 0 2-15,1 0 1 0,4-2-3 0,-1 1-1 16,-1-1 0-16,-1 0-1 0,-2 1 3 0,-1 0-3 16,-2 0 3-16,-20-3-5 0,29 7-4 0,-29-7-1 15,0 0-1-15,17 17 0 0,-17-17 5 0,-6 18 0 16,6-18 3-16,-21 29 0 0,4-11 3 0,-4 2-2 15,-3 0 4-15,-4 2-6 0,-4 2-7 16,-3 3 27-16,-3-1-27 0,1 1 31 0,-1-2-12 16,-2-2-3-16,3 0 8 0,1-3-5 0,3-3 2 15,3-3-5-15,2-2 0 0,3-2-4 0,6-3 1 16,19-7-3-16,-27 9 1 0,27-9-3 0,0 0-2 16,0 0-10-16,0 0-5 0,0 0-12 0,0 0-22 15,0 0-27-15,0-29-63 0,25 26-141 0,-11-15-267 16,9-10 12-16,10 10 380 0</inkml:trace>
  <inkml:trace contextRef="#ctx0" brushRef="#br3" timeOffset="55737.537">5511 7105 809 0,'0'0'256'0,"0"0"-212"0,0 0-14 15,0 0-2-15,-18-4-5 0,18 4 1 0,0 0-4 16,-13 17-7-16,13-17-4 0,-14 23-1 0,14-23-2 16,-13 34 0-16,8-13-2 0,3 4 8 0,-1 4-5 15,3 4 6-15,1 3-10 0,3 6 11 0,0 1-9 16,3 3 12-16,-2 1-11 0,2 0 11 16,0 0 7-16,2-1-24 0,-1-2 27 0,3-1-25 15,-1-5 5-15,1-3 8 0,-1-6-10 0,1-3 7 16,-2-6-6-16,-9-20 3 0,22 28 1 0,-22-28 3 15,0 0 4-15,25 17 6 0,-25-17 4 0,0 0 4 16,19-14-2-16,-19 14 0 0,17-29 0 0,-6 5-9 16,0-11 5-16,4-6-16 0,0-6-13 0,2-3 21 15,0-3-23-15,3 1 23 0,-3-3-4 0,1 3-12 16,-2-1 8-16,-1 2-12 0,-2 1 10 0,0 0-12 16,0 3 10-16,-1 0-9 0,0 4 8 0,1 2 0 15,1 7-33-15,-3 4 18 0,3 10-41 0,-5 0 7 16,-9 20-16-16,15-18-23 0,-15 18-23 15,0 0-13-15,27 27-108 0,-26-10-174 0,-1-17-60 16,11 50 266-16</inkml:trace>
  <inkml:trace contextRef="#ctx0" brushRef="#br3" timeOffset="56561.3895">6148 7790 702 0,'0'0'74'0,"3"-17"-33"0,-3 17 10 16,0 0 1-16,2-25 17 0,-2 25 5 16,0 0 2-16,0 0-12 0,0 0-7 0,0 0-16 15,0 0-13-15,0 0-14 0,0 0-10 0,0 0 0 16,0 0 2-16,0 0 4 0,0 0 5 0,6 29 4 16,-6-29-4-16,-1 33 2 0,-1-15-7 0,1 4 3 15,-2-1-5-15,1 2 6 0,-2 0-4 0,2 1 2 16,-1-1-7-16,2 0 4 0,-1 0-8 15,0-2 6-15,0 0-7 0,1-3 4 0,1-18-5 16,0 30 4-16,0-30-4 0,3 20 3 0,-3-20-3 0,0 0 1 0,0 0 0 16,0 0-2-16,0 0 2 0,0 0 2 0,0 0 7 15,0 0 4-15,17-17 4 0,-17 17-4 0,9-38-1 16,-4 14-9-16,-2-3 5 0,3-3-6 0,-2 0 11 16,1 1-3-16,-3-1 9 0,2 3-4 15,-2 1 1-15,1 0-8 0,-2 0 4 0,2 0-10 16,-1 2 5-16,2-1 7 0,0-1-29 0,1 3 28 15,3 3-29-15,-1 0 14 0,0 3 4 0,-7 17-4 16,16-29 3-16,-16 29-3 0,17-19 2 0,-17 19-2 16,20-12 1-16,-20 12 1 0,21-7 0 0,-21 7-2 15,22-3 1-15,-22 3-1 0,23 3 0 0,-23-3 0 16,21 7-2-16,-21-7-2 0,18 13-6 0,-18-13 0 16,11 22-5-16,-11-22 3 0,6 27-4 0,-6-27 5 15,-1 31 17-15,1-31-32 0,-7 34 36 0,0-16-29 16,-2 0 15-16,-1 0 6 0,-1-1-1 0,11-17 5 15,-23 29-3-15,23-29 3 0,-24 26-3 16,24-26 3-16,-22 18-1 0,22-18 4 0,-19 11 0 16,19-11 4-16,0 0-1 0,-17 6 0 0,17-6 3 15,0 0 1-15,0 0 1 0,0 0-3 0,0 0-4 16,0 0-5-16,0 0-4 0,0 0 3 0,0 0 4 16,0 0 6-16,0 0 5 0,18 3 4 0,-18-3-4 15,28 4 0-15,-28-4 4 0,33 4-5 0,-16-2 0 16,2 3 2-16,-1 0-4 0,2 1 1 0,-3 0-4 15,1 2-3-15,0 2-5 0,1 0 2 0,-2 3-5 16,0 0 3-16,-17-13-4 0,29 30 3 0,-29-30-3 16,20 31 2-16,-20-31-9 0,15 25-7 0,-15-25-13 15,11 22-17-15,-11-22-23 0,0 0-28 0,23 30-77 16,-23-30-107-16,0 0-267 0,0 0 24 0,6-23 410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0T00:08:35.069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2050 5982 189 0,'0'0'80'0,"0"0"-28"16,0 0-134-16,0 0-38 0,-14 16 94 0,14-16 68 15,0 0 134-15,0 0 46 0,0 0-95 0,0 0-66 16,0 0-5-16,0 0 4 0,0 0 0 0,0 0 4 16,0 0-4-16,0 0-6 15,0 0-5-15,0 0-7 0,0 0-10 0,0 0-9 16,0 0-7-16,0 0-7 0,0 0-3 0,0 0-4 16,0 0-1-16,0 0 2 0,0 0 2 0,0 0 5 15,0 0-1-15,0 0 1 0,17 10-4 0,-17-10-1 16,0 0-2-16,21 0 0 0,-21 0 0 0,17 1-2 15,-17-1 1-15,20 3-1 0,-20-3 1 16,23 2-1-16,-23-2 1 0,24 4-1 0,-24-4-1 16,26 5 1-16,-26-5 1 0,27 6-2 0,-27-6 1 15,31 6 1-15,-14-4-1 0,4-1 0 0,0 2 0 16,1-2-1-16,2-1 0 0,1-1 0 0,3-2 1 16,2 0 0-16,-1-1 0 0,2-1 2 15,1 0 2-15,2-2 3 0,1 2 1 0,-2-2 1 16,2 2-4-16,1-1 0 0,-1 1-5 15,1 1 2-15,3-1-2 0,-2 1 2 0,2 2-2 16,-2 0 1-16,1 1-1 0,0 1 0 0,0 1-1 16,-1 1 1-16,1 0-1 0,0 2-1 0,-2-2 2 15,2 1-1-15,1 0 1 0,0 0-1 0,-2-1 0 16,1 0-1-16,1-2 1 0,1 0 0 0,0-1 2 16,3 0 0-16,1-1 0 0,1-1 0 0,0 0-3 15,0-1 3-15,0-2-3 0,0 1 2 16,0-1-1-16,0 1 1 0,0-1-1 15,-2 1 1-15,1 0-1 0,0 2 1 0,-2-2-2 16,3 1 3-16,0 1-2 0,-1-1 2 0,1 0-1 16,-3 1-1-16,0 0-1 0,-2 2 2 0,0-1-1 15,-1 1 1-15,-1 1-1 0,-1-2-1 0,-3 1 1 16,1 1 1-16,-2-1-1 0,-1 1 1 16,0 0 0-16,0-1 0 0,-1 1 1 0,1-1 0 15,-2 2-1-15,1-2 0 0,-2 1-1 0,-1-2 0 16,0 2 1-16,-1 0-1 0,-2 0 1 0,2-1-1 15,0 1 0-15,-1 0 1 0,0 0-1 0,-2 0 1 16,2 0 0-16,-3-1-2 0,0 0 1 0,1 1 0 16,2-2 0-16,-3 0 0 0,3-2 0 0,-1 1-1 15,2-2 1-15,0 1 1 16,-1-1-1-16,1 1 2 0,1-1-1 0,0-1 1 16,-1 0-3-16,0 1 1 0,-1-1 0 0,0 0 1 15,-2 2-1-15,1-1 1 0,-4 2-1 0,1 0 1 16,-2 2-1-16,-1 1 1 0,-2 0-2 0,-17 0 1 15,32 0 0-15,-32 0 0 0,27 1 1 0,-27-1-1 16,24 4 0-16,-24-4-1 0,24 5 1 0,-24-5 0 16,25 5 2-16,-25-5-1 0,20 2-2 15,-20-2 1-15,21 2 0 0,-21-2 0 0,23 2 1 16,-23-2-2-16,24 0 1 0,-24 0 0 0,28-2 0 16,-28 2 2-16,26-2-2 0,-26 2 1 15,27-4 0-15,-27 4-1 0,24-2 0 0,-24 2 0 16,22-2 0-16,-22 2 0 0,18-3 0 0,-18 3 1 15,0 0-1-15,0 0 1 0,17-2 0 16,-17 2 1-16,0 0 4 0,0 0-2 0,0 0 5 16,0 0 20-16,0 0 1 0,0 0 0 0,0 0-4 15,-17-9-20-15,17 9-1 0,0 0 3 0,-22-11 2 16,22 11 3-16,-18-11 17 0,18 11-34 0,-21-12 33 16,21 12-36-16,-23-14 13 0,23 14 0 0,-24-19-3 15,24 19 2-15,-26-22-2 0,26 22 1 0,-30-24-3 16,13 11 3-16,0 1-2 15,-3 0 5-15,1 1-2 0,-3 1 4 0,0 2-4 16,-2-1 2-16,0 1-3 0,-2 0 0 0,0 2-2 16,1-1 6-16,-2 2 0 0,3 0 2 0,1 1-2 15,2 1-2-15,4 0-3 0,17 3 0 0,-27-6-1 16,27 6 1-16,-17-3-2 0,17 3 1 0,0 0-3 16,0 0-1-16,0 0 1 0,0 0-3 0,0 0 0 15,0 0 0-15,0 0 1 0,0 0 1 16,0 0 1-16,29 7 0 0,-29-7 2 0,37 9-2 15,-15-2 1-15,3-1 0 0,3 3 0 0,1 0-2 16,2 0 4-16,-1 2-4 0,2-2 2 0,2-1-1 16,-1 1 2-16,1-1-2 0,0-1 3 15,0 2-3-15,1-2 1 0,2 2-1 0,-2-2 1 16,-1 1-2-16,0 1 3 0,-4-2-3 16,-2 1 2-16,-3 0-1 0,-6 0 0 0,-19-8-3 15,27 17-14-15,-27-17 31 0,0 0-30 0,11 26 34 16,-11-26-12-16,-7 26-2 0,-3-9 3 0,-6 2-4 15,-3 4 7-15,-7 0-4 0,-3 4 7 0,-5 0-4 16,-3 0 6-16,-3 0-8 0,-2 2 4 0,-1-2-9 16,3-1 4-16,0 0-6 0,3-5 2 0,6-2-4 15,2-5-4-15,4-2-10 0,3-7-12 16,22-5-33-16,-35 4-44 0,35-4-145 0,-18 15-321 16,18-15 17-16,0 0 314 0</inkml:trace>
  <inkml:trace contextRef="#ctx0" brushRef="#br0" timeOffset="812.5151">4479 6571 730 0,'0'0'123'0,"-12"-26"-47"0,5 8-5 15,7 18-20-15,-6-33 8 0,6 33-4 0,-3-35 5 16,3 35 8-16,-1-28-22 0,1 28 3 0,0-16-23 16,0 16-7-16,0 0-3 0,0 0-4 0,0 0-4 15,0 0-5-15,0 0-4 0,0 0 1 16,0 0 1-16,13 19-11 0,-13-19 16 0,17 36-13 16,-6-12 10-16,0 5 5 0,1 4-8 0,0 2 9 15,-2 4-5-15,2 6 12 0,-3-1-7 0,2 5 11 16,-3-5-12-16,1 1 10 0,-3-5-11 0,1-1 10 15,-1-7-11-15,1-3 7 0,1-8 10 16,0-4-35-16,-8-17 32 0,15 19-36 0,-15-19 17 16,0 0 6-16,19 3 11 0,-19-3 24 15,0 0-28-15,24-29 35 0,-13 3-36 0,4-4 7 16,0-15 2-16,2-4-20 0,1-7 7 0,3-3-14 16,-1 2 11-16,2 0-10 0,-1 5 10 0,-2 1-11 15,-3 5 9-15,-3 2 5 0,-3 5-29 0,-1 3 17 16,-2 7-40-16,-1 2-1 0,3 10-16 0,-8-2-23 15,-1 19-40-15,0 0-79 0,0 0-117 16,23 7-203-16,-23-7 120 0,5 40 402 0</inkml:trace>
  <inkml:trace contextRef="#ctx0" brushRef="#br0" timeOffset="1500.1401">5088 6902 913 0,'0'0'98'0,"0"0"-33"0,0 0-21 15,0 0-5-15,0 0 0 0,0 0-6 16,-4 19 9-16,4-19-16 0,-3 18-5 0,3-18 3 15,-2 27 4-15,2-27-5 0,2 31 4 0,-2-31 6 16,1 34-35-16,0-17 36 0,2 4-25 0,-3-3 9 16,1 2 3-16,-1-3-5 0,1 2 1 0,-1-19-4 15,0 27 3-15,0-27-8 0,-1 21-2 0,1-21-1 16,0 0 1-16,0 0-1 0,0 0 1 16,0 0-3-16,0 0-1 0,0 0-1 0,0 0-1 15,0 0 2-15,0 0-1 0,3-18 4 0,0 0-5 16,1-5 4-16,0-4-5 0,4-1-15 0,-1-1 32 15,1-1-30-15,1 1 30 0,0-2-11 16,0-1-8-16,2 1 8 0,1 0-7 0,1 4 6 16,0-1-7-16,-1 4 7 0,1 1-7 0,1 3 4 15,-2 3-3-15,-12 17 0 0,22-23-6 16,-22 23-1-16,19-7-2 0,-19 7-2 0,17 5 3 16,-17-5-3-16,0 0-1 0,21 25-5 0,-21-25-1 15,9 31-6-15,-9-31 2 0,2 35-2 0,-4-18 5 16,0 4-4-16,-3-1 6 0,2 1 0 0,-5 0 11 15,1 0-1-15,-1-1 6 0,-1 1-5 0,1-3 4 16,-3 0-2-16,0-1 6 0,11-17 18 16,-22 28-14-16,22-28 17 0,-21 21-34 0,21-21 20 15,-17 11-11-15,17-11 22 0,0 0 2 16,-17 4 2-16,17-4-2 0,0 0-2 0,0 0 1 16,0 0-3-16,0 0-1 0,0 0-4 0,0 0 0 15,0 0 0-15,0 0 4 0,0 0 6 0,0 0 6 16,0 0 4-16,0 0 4 0,18 5-5 0,-18-5-3 15,19 8-2-15,-19-8-2 0,22 12-5 16,-22-12-1-16,23 14-8 0,-23-14-2 0,19 12-7 16,-19-12 2-16,17 11-4 0,-17-11 2 0,18 12-1 15,-18-12-5-15,0 0-10 0,20 15-12 0,-20-15-17 16,0 0-13-16,16 26-22 0,-16-26-24 0,8 19-73 16,-8-19-90-16,0 0-234 0,5 17 24 15,-5-17 398-15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0T00:08:58.24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2065 5979 417 0,'-20'15'58'0,"20"-15"-21"0,-8 17-10 0,8-17-2 16,0 0 4-16,-5 20 4 0,5-20 0 15,0 0-1-15,0 0-2 0,-9 18-5 0,9-18-2 16,0 0-6-16,0 0-5 0,0 0-4 0,0 0-6 16,0 0-1-16,0 0 1 0,0 0 8 0,0 0 17 15,0 0 17-15,0 0 15 0,0 0 4 0,0 0-2 16,4-17-9-16,-4 17-6 0,0 0-8 0,4-26-7 16,-4 26-10-16,3-24-6 0,-3 24-7 0,4-28 1 15,-4 28-7-15,4-33 3 16,-3 16-5-16,0-1 4 0,0 0-5 0,0-1 6 15,1-1-6-15,-1 0 5 0,0-1 14 0,-1 0-29 16,1 1 33-16,1-2-30 0,-1 2 12 0,0-3 5 16,-1 0-7-16,1-2 7 0,0 1-5 0,1-1 5 15,0-1-5-15,-1 0 4 0,2-2-5 0,-1-2 4 16,2 0-7-16,-2-2 7 0,2 4-8 16,-2-1 7-16,2 1-8 0,-3 1 8 0,2-1-8 15,-1 0 7-15,-1 0-8 0,2 2 7 0,-2-2 16 16,-1 2-30-16,2 2 34 0,-2-1-29 0,2 4 11 15,-4-1 5-15,1 3-8 0,1 0 4 0,-1 1-5 16,0 0 3-16,-1 1-5 0,1-3 3 0,1 2-4 16,-1 0 4-16,1-1-4 0,0-2 5 15,1 2-6-15,-1-2 6 0,1 1-4 16,-1-2 4-16,0 1-5 0,0 1 5 0,0-2-3 16,2 1 7-16,-1 1-4 0,0-2 5 0,2 1-7 15,-1 0 4-15,0-1-5 0,2 3 3 0,-2-1-5 16,2 2 5-16,-1 1 15 0,-3 17-34 0,4-28 35 15,-4 28-35-15,3-18 14 0,-3 18 4 0,0 0-3 16,0 0 6-16,1-17 3 0,-1 17 2 0,0 0 2 16,0 0-1-16,0 0-2 0,0 0-3 15,0 0-1-15,0 0-3 0,0 0-1 16,0 0 1-16,0 0-1 0,0 0-1 0,0 0-2 16,0 0 1-16,0 0-1 0,0 0 0 0,0 0 1 15,0 0-1-15,0 0 0 0,-6-19 0 0,6 19 1 16,0 0 0-16,0 0 0 0,0-21 0 0,0 21 0 15,0 0 1-15,2-20-1 0,-2 20 1 16,0 0-2-16,7-22 2 0,-7 22-1 0,0 0 1 16,4-23-1-16,-4 23 1 0,0 0-1 0,4-22 2 15,-4 22-2-15,2-17 1 0,-2 17-2 0,3-20 3 16,-3 20-3-16,1-22 3 0,-1 22-2 0,3-23 1 16,-3 23-2-16,1-22 3 0,-1 22-4 0,1-20 4 15,-1 20-2-15,1-17 1 0,-1 17-2 16,0 0 2-16,1-17-2 0,-1 17 2 15,0 0 0-15,0 0-1 0,0 0 1 0,0 0-1 16,0 0 1-16,0 0 0 0,0 0-2 0,0 0 2 16,0 0-1-16,0 0 0 0,0 0 1 0,0 0-1 15,0 0 1-15,0 0-1 0,0 0 0 0,0 0 0 16,-1-17-1-16,1 17 2 0,0 0-1 0,0 0 2 16,0 0-2-16,-2-18 0 0,2 18-2 0,0 0 2 15,0 0-2-15,2-21 2 0,-2 21-1 16,0 0 2-16,5-18-2 0,-5 18 2 0,0 0-1 15,5-18 1-15,-5 18-2 0,0 0 2 0,0 0-1 16,0 0 1-16,0 0 0 0,0 0 0 16,0 0 1-16,0 0-1 0,0 0 1 0,0 0 0 15,0 0-1-15,0 0 1 0,0 0-1 0,0 0 1 16,0 0 2-16,0 0 0 0,0 0-2 16,0 0 0-16,0 0-3 0,0 0-2 0,0 0 1 15,-18 6-1-15,18-6 2 0,-19 29-3 0,7-6 6 16,-2 6-6-16,-2 4 7 0,-1 2-6 0,-1 0 6 15,-1 0-7-15,0-1 7 0,1-2-6 0,1-1 5 16,0-5-5-16,1-2 6 0,1-2-6 0,2-5 6 16,13-17 13-16,-21 27-32 0,21-27 34 0,0 0-34 15,0 0 18-15,-17 9-3 0,17-9-2 16,0 0-2-16,0 0-15 0,5-17 35 16,-5 17-30-16,7-29 33 0,3 4-15 0,3-8-5 15,4-6 8-15,4-3-9 0,2-1 10 0,0-2-10 16,2 2 10-16,-3 1-10 0,1 5 8 0,-1 4-8 15,-2 4 6-15,0 4-6 0,-5 4 5 0,-15 21-4 16,27-26 2-16,-27 26-4 0,20-8 1 0,-20 8 1 16,0 0-1-16,0 0 3 0,17 17 1 15,-17-17 1-15,7 26-1 0,-2-7 2 0,-3 3-4 16,2 3 5-16,1 3-6 0,0 4 6 0,1 3-4 16,0 2 9-16,0 1-6 0,2 0 6 0,2 0-6 15,2-4 3-15,2-2-8 0,0-4 6 16,1-4-12-16,1-6-5 0,3 1-17 0,-19-19-51 15,44 24-32-15,-44-24-99 0,46-9-331 16,-22 13 46-16,-24-4 305 0</inkml:trace>
  <inkml:trace contextRef="#ctx0" brushRef="#br0" timeOffset="3097.7221">658 4596 846 0,'0'0'84'0,"-16"-17"-11"16,16 17-14-16,0 0-8 0,-1-20-7 16,1 20-3-16,0 0 9 0,-2-19-18 0,2 19 14 15,0 0-25-15,0 0-7 0,0 0-4 0,0 0-5 16,0 0-4-16,0 0-2 0,0 0-4 0,0 0-15 15,0 0 24-15,0 0-12 0,19 31 17 0,-10-3 6 16,1 4-8-16,2 8 9 0,-3 1-5 16,1 6 11-16,-3 2-12 0,1 6 13 0,-2-2-14 15,0 2 10-15,-1-3-16 0,1-3 10 0,-1-2 3 16,0-3-26-16,0-7 27 0,2-4-30 0,2-9 11 16,1-3 5-16,-10-21-6 0,20 24 4 0,-20-24 1 15,25 5 9-15,-25-5 11 0,25-12 7 0,-25 12 6 16,23-34-9-16,-12 6-3 15,3-7 2-15,0-10-31 0,1-2 22 0,-1-4-25 16,2 0 6-16,-3-1 12 0,2 0-12 0,-2-1 13 16,0 0-12-16,-1-3 11 0,0 1-14 0,-1 0 12 15,-1 0 4-15,-1 3-22 0,1 3 18 0,0 6-32 16,-3 4-3-16,3 11-12 0,-5 2-24 0,-5 26-21 16,11-26-32-16,-11 26-57 0,0 0-74 0,0 0-232 15,25 12 26-15,-25-12 454 0</inkml:trace>
  <inkml:trace contextRef="#ctx0" brushRef="#br0" timeOffset="3566.4775">1275 5114 787 0,'0'0'111'16,"0"0"-52"-16,0 0 9 0,0 0-8 0,17-9 29 15,-17 9-7-15,0 0-15 0,0 0-28 0,0 0-16 16,0 0-11-16,0 0-6 0,-6 17 18 0,6-17-12 16,-6 19 21-16,4-2-30 0,2-17 20 15,-11 34-13-15,4-16 12 0,3 4 3 0,-3-2-2 16,1 6 3-16,-4-2-6 0,1 2 4 0,0-1-11 16,0 0 11-16,-1-4-4 0,4 0 8 0,6-21-9 15,-11 32-2-15,11-32-6 0,0 0-3 16,-4 18-2-16,4-18-5 0,0 0-2 0,0 0 2 15,21-5 4-15,-21 5 0 0,33-16 2 0,-8 3-4 16,-1-1 2-16,4-5-4 0,1 1-1 16,1 1-3-16,2 3 4 0,0-1-6 0,-4 7-10 15,-5-3-20-15,0 10-22 0,-23 1-26 0,36 1-25 16,-36-1-57-16,33 15-156 0,-16-1-211 0,-17-14 35 16,25 33 497-16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0T00:09:16.260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2053 6050 223 0,'0'0'71'0,"0"0"-17"0,0 0-3 0,0 0 4 16,0 0-4-16,0 0-7 0,0 0-11 16,0 0-14-16,0 0-10 0,0 0-6 0,0 0-4 15,0 0 0-15,0 0-2 0,0 0 0 16,0 0 2-16,0 0 3 0,0 0 3 0,0 0 2 15,0 0-2-15,0 0-2 0,0 0-1 0,9-18 1 16,-9 18-2-16,0 0 4 0,0 0 9 0,0 0 10 16,0 0 11-16,0 0 9 0,0 0 1 0,0 0 0 15,0 0-2-15,-2-19-5 0,2 19-3 0,0 0-6 16,0 0-6-16,0 0-6 0,0 0-4 16,0 0-5-16,0 0-3 0,0 0-2 0,0 0-2 15,0 0 0-15,0 0-1 0,0 0 1 0,0 0-1 16,0 0 0-16,0 0 0 0,0 0 0 15,0 0 1-15,0 0-1 0,0 0-1 0,0 0-1 16,0 0 4-16,0 0 0 0,0 0 4 0,0 0-2 16,-10 24 1-16,10-24 1 0,-2 27 4 0,2-27-1 15,0 34 5-15,-2-15-6 0,4 4 5 16,-2 1-6-16,1 5 5 0,-1 3-4 0,1 3 12 16,-2 1-8-16,2 1 10 0,-2 1 6 0,2 1-34 15,0-2 26-15,1 5-30 0,0 0 7 0,-2 1 11 16,0 3-11-16,0 0 10 0,0 4-9 0,0-1 9 15,-1 1-6-15,0-1 12 0,-1 0-8 0,1-1 13 16,-1 1 5-16,-1-2-26 0,2-1 25 16,1 0-26-16,-1-3 8 0,1 2 10 15,-1-3-12-15,2 1 8 0,0-2-10 0,0 1 7 16,-1-1-11-16,1 1 10 0,-1 1-10 0,0-1 12 16,0-1 13-16,2 0-27 0,-2 0 32 0,1 1-25 15,0-1 9-15,2 0 8 0,-2 0-11 0,2 2 9 16,0 1-9-16,0 3 11 0,0 2-14 0,1 0 8 15,-2-1-14-15,0 2 14 0,0 3 2 16,-1 2-23-16,1-2 22 0,0 3-23 0,-1-7 7 16,1 1 12-16,-1 2-11 0,2-1 9 0,-2-1-10 15,-1 4 11-15,0 0-14 0,1-3 13 16,0 1 3-16,1-5-22 0,-2-6 26 0,1 3-26 0,-2-3 10 16,1 0 10-16,0-1-8 0,0 0 10 15,0-4-8-15,1 1 8 0,-1 0-10 0,1-2 7 16,0 0-10-16,1-1 8 0,-1 1-9 15,0-3 7-15,0 2 10 0,0-2-27 0,1-2 28 16,-2 0-27-16,1-1 10 0,-1 3 7 0,1-2-7 16,-1-1 8-16,1 0-7 0,-1 0 6 0,0 0-6 15,0 2 7-15,1 0-8 0,-1 0 8 0,-1-1-8 16,1-1 7-16,-2-1-6 0,1-1 6 0,-2-2-6 16,2-3 6-16,0-3-5 0,1-2 4 15,0-17-5-15,0 24 3 0,0-24-5 16,0 0 0-16,0 0-3 0,0 0-8 0,0 0-13 15,0 0-6-15,0 0-30 0,0 0-27 0,0 0-39 16,0 0-73-16,5-19-143 0,-5 19-124 0,-6-40 263 16</inkml:trace>
  <inkml:trace contextRef="#ctx0" brushRef="#br0" timeOffset="671.8832">1936 9891 252 0,'-7'-19'98'0,"7"19"-48"0,0 0-8 0,-7-22-14 16,7 22 2-16,-1-21 10 0,1 21 10 0,1-29 9 15,-1 29 1-15,4-32 7 0,-4 32-6 0,5-33-1 16,-5 33-14-16,7-31-11 0,-7 31-14 0,6-27-8 16,-6 27 0-16,4-18 11 0,-4 18 12 0,0 0 23 15,0 0 4-15,0 0 2 0,0 0-13 0,0 0-17 16,0 0-11-16,0 0-7 15,0 0-5-15,0 0-4 0,0 0-2 0,2 22-1 16,-2-22 5-16,5 28-2 0,0-8 6 0,0 2-1 16,2 5 5-16,-1 3-5 0,5 5 7 0,-1 3-10 15,1 1 8-15,-1 1-11 0,1 1 9 0,-3-3-9 16,1 1 11-16,-2-4-11 0,1-3-9 0,0-5 26 16,0-3-31-16,2-7 31 0,-10-17-17 15,17 21-5-15,-17-21 0 0,18 3-2 0,-18-3 2 16,20-9 3-16,-20 9 1 0,22-29-12 0,-8 6 35 15,0-10-27-15,3-7 25 0,0-11-9 0,1-4-17 16,1-6 8-16,4-4-15 0,1 1 13 0,1 0-15 16,-1 3 9-16,-2 2-22 0,3 8-19 15,-7 2 10-15,3 10-46 0,-10-6 10 0,8 19-48 16,-18-17-84-16,19 18-199 0,-9 3-117 16,-11-7 224-16</inkml:trace>
  <inkml:trace contextRef="#ctx0" brushRef="#br0" timeOffset="1531.2454">1002 7648 730 0,'0'0'96'0,"0"0"-11"0,-9-18-13 0,9 18-10 16,0 0-24-16,0 0 12 0,0 0-34 16,0 0 8-16,0 0-10 0,0 0-9 15,0 0 0-15,0 0 6 0,0 0 25 0,9 22-11 16,-6-3 14-16,2 9-36 0,-1 3 10 0,2 9-5 15,-2 4 7-15,2 8 15 0,-4 1-11 0,4 6 12 16,-3-2-12-16,2 2 12 0,-4-5-16 0,4-1 12 16,-2-5 2-16,1-3-28 0,0-10 24 0,3-5-32 15,-1-10 10-15,-6-20 2 0,17 22-6 16,-17-22 0-16,17 3 2 0,-17-3 0 0,20-10 8 16,-20 10 3-16,24-34 12 0,-10 4 18 0,1-13-29 15,1-6 21-15,1-9-29 0,1-1-4 0,0-3 13 16,3-1-16-16,-3 3 13 0,-1 3-13 15,-2 6 10-15,-3 5-11 0,-1 4 8 0,-4 4 5 16,1 5-25-16,-5 4 25 0,1 4-27 16,-2 5 3-16,-2 20-12 0,3-24-22 0,-3 24-28 15,0 0-20-15,0 0-77 0,0 0-101 0,0 0-224 16,9 27-6-16,-9-27 480 0</inkml:trace>
  <inkml:trace contextRef="#ctx0" brushRef="#br0" timeOffset="1984.3858">1578 8308 461 0,'0'0'178'0,"0"0"-98"0,11-19-2 0,-11 19-9 16,0 0 9-16,0 0 12 15,-2-21 8-15,2 21-4 0,0 0-24 0,0 0 1 16,0 0-32-16,0 0 9 0,-22-15-2 0,22 15-4 15,0 0-3-15,-22 6-5 0,22-6-9 0,-19 11-23 16,19-11 30-16,-22 25-35 0,22-25 31 0,-25 38-10 16,12-17-4-16,1 5 5 0,0 0-5 0,1 3 6 15,0 0-9-15,1-1 5 0,3-4-11 0,2-2 3 16,2-2-7-16,3-20 1 0,4 29-3 16,-4-29 1-16,12 23-3 0,-12-23 2 0,23 12-2 15,-6-14 0-15,5-5 1 0,5-9-7 0,6-4-16 16,-2-12-29-16,12 7-54 0,-16-26-149 15,12 11-342-15,0-2 38 0,-7-9 361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0T00:09:40.967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2050 5982 189 0,'0'0'80'0,"0"0"-28"16,0 0-134-16,0 0-38 0,-14 16 94 0,14-16 68 15,0 0 134-15,0 0 46 0,0 0-95 0,0 0-66 16,0 0-5-16,0 0 4 0,0 0 0 0,0 0 4 16,0 0-4-16,0 0-6 15,0 0-5-15,0 0-7 0,0 0-10 0,0 0-9 16,0 0-7-16,0 0-7 0,0 0-3 0,0 0-4 16,0 0-1-16,0 0 2 0,0 0 2 0,0 0 5 15,0 0-1-15,0 0 1 0,17 10-4 0,-17-10-1 16,0 0-2-16,21 0 0 0,-21 0 0 0,17 1-2 15,-17-1 1-15,20 3-1 0,-20-3 1 16,23 2-1-16,-23-2 1 0,24 4-1 0,-24-4-1 16,26 5 1-16,-26-5 1 0,27 6-2 0,-27-6 1 15,31 6 1-15,-14-4-1 0,4-1 0 0,0 2 0 16,1-2-1-16,2-1 0 0,1-1 0 0,3-2 1 16,2 0 0-16,-1-1 0 0,2-1 2 15,1 0 2-15,2-2 3 0,1 2 1 0,-2-2 1 16,2 2-4-16,1-1 0 0,-1 1-5 15,1 1 2-15,3-1-2 0,-2 1 2 0,2 2-2 16,-2 0 1-16,1 1-1 0,0 1 0 0,0 1-1 16,-1 1 1-16,1 0-1 0,0 2-1 0,-2-2 2 15,2 1-1-15,1 0 1 0,0 0-1 0,-2-1 0 16,1 0-1-16,1-2 1 0,1 0 0 0,0-1 2 16,3 0 0-16,1-1 0 0,1-1 0 0,0 0-3 15,0-1 3-15,0-2-3 0,0 1 2 16,0-1-1-16,0 1 1 0,0-1-1 15,-2 1 1-15,1 0-1 0,0 2 1 0,-2-2-2 16,3 1 3-16,0 1-2 0,-1-1 2 0,1 0-1 16,-3 1-1-16,0 0-1 0,-2 2 2 0,0-1-1 15,-1 1 1-15,-1 1-1 0,-1-2-1 0,-3 1 1 16,1 1 1-16,-2-1-1 0,-1 1 1 16,0 0 0-16,0-1 0 0,-1 1 1 0,1-1 0 15,-2 2-1-15,1-2 0 0,-2 1-1 0,-1-2 0 16,0 2 1-16,-1 0-1 0,-2 0 1 0,2-1-1 15,0 1 0-15,-1 0 1 0,0 0-1 0,-2 0 1 16,2 0 0-16,-3-1-2 0,0 0 1 0,1 1 0 16,2-2 0-16,-3 0 0 0,3-2 0 0,-1 1-1 15,2-2 1-15,0 1 1 16,-1-1-1-16,1 1 2 0,1-1-1 0,0-1 1 16,-1 0-3-16,0 1 1 0,-1-1 0 0,0 0 1 15,-2 2-1-15,1-1 1 0,-4 2-1 0,1 0 1 16,-2 2-1-16,-1 1 1 0,-2 0-2 0,-17 0 1 15,32 0 0-15,-32 0 0 0,27 1 1 0,-27-1-1 16,24 4 0-16,-24-4-1 0,24 5 1 0,-24-5 0 16,25 5 2-16,-25-5-1 0,20 2-2 15,-20-2 1-15,21 2 0 0,-21-2 0 0,23 2 1 16,-23-2-2-16,24 0 1 0,-24 0 0 0,28-2 0 16,-28 2 2-16,26-2-2 0,-26 2 1 15,27-4 0-15,-27 4-1 0,24-2 0 0,-24 2 0 16,22-2 0-16,-22 2 0 0,18-3 0 0,-18 3 1 15,0 0-1-15,0 0 1 0,17-2 0 16,-17 2 1-16,0 0 4 0,0 0-2 0,0 0 5 16,0 0 20-16,0 0 1 0,0 0 0 0,0 0-4 15,-17-9-20-15,17 9-1 0,0 0 3 0,-22-11 2 16,22 11 3-16,-18-11 17 0,18 11-34 0,-21-12 33 16,21 12-36-16,-23-14 13 0,23 14 0 0,-24-19-3 15,24 19 2-15,-26-22-2 0,26 22 1 0,-30-24-3 16,13 11 3-16,0 1-2 15,-3 0 5-15,1 1-2 0,-3 1 4 0,0 2-4 16,-2-1 2-16,0 1-3 0,-2 0 0 0,0 2-2 16,1-1 6-16,-2 2 0 0,3 0 2 0,1 1-2 15,2 1-2-15,4 0-3 0,17 3 0 0,-27-6-1 16,27 6 1-16,-17-3-2 0,17 3 1 0,0 0-3 16,0 0-1-16,0 0 1 0,0 0-3 0,0 0 0 15,0 0 0-15,0 0 1 0,0 0 1 16,0 0 1-16,29 7 0 0,-29-7 2 0,37 9-2 15,-15-2 1-15,3-1 0 0,3 3 0 0,1 0-2 16,2 0 4-16,-1 2-4 0,2-2 2 0,2-1-1 16,-1 1 2-16,1-1-2 0,0-1 3 15,0 2-3-15,1-2 1 0,2 2-1 0,-2-2 1 16,-1 1-2-16,0 1 3 0,-4-2-3 16,-2 1 2-16,-3 0-1 0,-6 0 0 0,-19-8-3 15,27 17-14-15,-27-17 31 0,0 0-30 0,11 26 34 16,-11-26-12-16,-7 26-2 0,-3-9 3 0,-6 2-4 15,-3 4 7-15,-7 0-4 0,-3 4 7 0,-5 0-4 16,-3 0 6-16,-3 0-8 0,-2 2 4 0,-1-2-9 16,3-1 4-16,0 0-6 0,3-5 2 0,6-2-4 15,2-5-4-15,4-2-10 0,3-7-12 16,22-5-33-16,-35 4-44 0,35-4-145 0,-18 15-321 16,18-15 17-16,0 0 314 0</inkml:trace>
  <inkml:trace contextRef="#ctx0" brushRef="#br0" timeOffset="1">4479 6571 730 0,'0'0'123'0,"-12"-26"-47"0,5 8-5 15,7 18-20-15,-6-33 8 0,6 33-4 0,-3-35 5 16,3 35 8-16,-1-28-22 0,1 28 3 0,0-16-23 16,0 16-7-16,0 0-3 0,0 0-4 0,0 0-4 15,0 0-5-15,0 0-4 0,0 0 1 16,0 0 1-16,13 19-11 0,-13-19 16 0,17 36-13 16,-6-12 10-16,0 5 5 0,1 4-8 0,0 2 9 15,-2 4-5-15,2 6 12 0,-3-1-7 0,2 5 11 16,-3-5-12-16,1 1 10 0,-3-5-11 0,1-1 10 15,-1-7-11-15,1-3 7 0,1-8 10 16,0-4-35-16,-8-17 32 0,15 19-36 0,-15-19 17 16,0 0 6-16,19 3 11 0,-19-3 24 15,0 0-28-15,24-29 35 0,-13 3-36 0,4-4 7 16,0-15 2-16,2-4-20 0,1-7 7 0,3-3-14 16,-1 2 11-16,2 0-10 0,-1 5 10 0,-2 1-11 15,-3 5 9-15,-3 2 5 0,-3 5-29 0,-1 3 17 16,-2 7-40-16,-1 2-1 0,3 10-16 0,-8-2-23 15,-1 19-40-15,0 0-79 0,0 0-117 16,23 7-203-16,-23-7 120 0,5 40 402 0</inkml:trace>
  <inkml:trace contextRef="#ctx0" brushRef="#br0" timeOffset="2">5088 6902 913 0,'0'0'98'0,"0"0"-33"0,0 0-21 15,0 0-5-15,0 0 0 0,0 0-6 16,-4 19 9-16,4-19-16 0,-3 18-5 0,3-18 3 15,-2 27 4-15,2-27-5 0,2 31 4 0,-2-31 6 16,1 34-35-16,0-17 36 0,2 4-25 0,-3-3 9 16,1 2 3-16,-1-3-5 0,1 2 1 0,-1-19-4 15,0 27 3-15,0-27-8 0,-1 21-2 0,1-21-1 16,0 0 1-16,0 0-1 0,0 0 1 16,0 0-3-16,0 0-1 0,0 0-1 0,0 0-1 15,0 0 2-15,0 0-1 0,3-18 4 0,0 0-5 16,1-5 4-16,0-4-5 0,4-1-15 0,-1-1 32 15,1-1-30-15,1 1 30 0,0-2-11 16,0-1-8-16,2 1 8 0,1 0-7 0,1 4 6 16,0-1-7-16,-1 4 7 0,1 1-7 0,1 3 4 15,-2 3-3-15,-12 17 0 0,22-23-6 16,-22 23-1-16,19-7-2 0,-19 7-2 0,17 5 3 16,-17-5-3-16,0 0-1 0,21 25-5 0,-21-25-1 15,9 31-6-15,-9-31 2 0,2 35-2 0,-4-18 5 16,0 4-4-16,-3-1 6 0,2 1 0 0,-5 0 11 15,1 0-1-15,-1-1 6 0,-1 1-5 0,1-3 4 16,-3 0-2-16,0-1 6 0,11-17 18 16,-22 28-14-16,22-28 17 0,-21 21-34 0,21-21 20 15,-17 11-11-15,17-11 22 0,0 0 2 16,-17 4 2-16,17-4-2 0,0 0-2 0,0 0 1 16,0 0-3-16,0 0-1 0,0 0-4 0,0 0 0 15,0 0 0-15,0 0 4 0,0 0 6 0,0 0 6 16,0 0 4-16,0 0 4 0,18 5-5 0,-18-5-3 15,19 8-2-15,-19-8-2 0,22 12-5 16,-22-12-1-16,23 14-8 0,-23-14-2 0,19 12-7 16,-19-12 2-16,17 11-4 0,-17-11 2 0,18 12-1 15,-18-12-5-15,0 0-10 0,20 15-12 0,-20-15-17 16,0 0-13-16,16 26-22 0,-16-26-24 0,8 19-73 16,-8-19-90-16,0 0-234 0,5 17 24 15,-5-17 398-15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692AF-F9BC-4A4B-8004-1E094533133A}" type="datetimeFigureOut">
              <a:rPr lang="en-NZ" smtClean="0"/>
              <a:t>21/10/2015</a:t>
            </a:fld>
            <a:endParaRPr lang="en-NZ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C52DB-12E7-437D-BDE7-F8059D84553F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9304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768667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3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0876056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emf"/><Relationship Id="rId3" Type="http://schemas.openxmlformats.org/officeDocument/2006/relationships/customXml" Target="../ink/ink20.xml"/><Relationship Id="rId7" Type="http://schemas.openxmlformats.org/officeDocument/2006/relationships/customXml" Target="../ink/ink2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emf"/><Relationship Id="rId5" Type="http://schemas.openxmlformats.org/officeDocument/2006/relationships/customXml" Target="../ink/ink21.xml"/><Relationship Id="rId4" Type="http://schemas.openxmlformats.org/officeDocument/2006/relationships/image" Target="../media/image13.e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emf"/><Relationship Id="rId3" Type="http://schemas.openxmlformats.org/officeDocument/2006/relationships/customXml" Target="../ink/ink23.xml"/><Relationship Id="rId7" Type="http://schemas.openxmlformats.org/officeDocument/2006/relationships/customXml" Target="../ink/ink2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emf"/><Relationship Id="rId5" Type="http://schemas.openxmlformats.org/officeDocument/2006/relationships/customXml" Target="../ink/ink24.xml"/><Relationship Id="rId4" Type="http://schemas.openxmlformats.org/officeDocument/2006/relationships/image" Target="../media/image13.e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emf"/><Relationship Id="rId3" Type="http://schemas.openxmlformats.org/officeDocument/2006/relationships/customXml" Target="../ink/ink26.xml"/><Relationship Id="rId7" Type="http://schemas.openxmlformats.org/officeDocument/2006/relationships/customXml" Target="../ink/ink2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emf"/><Relationship Id="rId5" Type="http://schemas.openxmlformats.org/officeDocument/2006/relationships/customXml" Target="../ink/ink27.xml"/><Relationship Id="rId10" Type="http://schemas.openxmlformats.org/officeDocument/2006/relationships/image" Target="../media/image17.emf"/><Relationship Id="rId4" Type="http://schemas.openxmlformats.org/officeDocument/2006/relationships/image" Target="../media/image13.emf"/><Relationship Id="rId9" Type="http://schemas.openxmlformats.org/officeDocument/2006/relationships/customXml" Target="../ink/ink29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emf"/><Relationship Id="rId3" Type="http://schemas.openxmlformats.org/officeDocument/2006/relationships/customXml" Target="../ink/ink30.xml"/><Relationship Id="rId7" Type="http://schemas.openxmlformats.org/officeDocument/2006/relationships/customXml" Target="../ink/ink3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emf"/><Relationship Id="rId5" Type="http://schemas.openxmlformats.org/officeDocument/2006/relationships/customXml" Target="../ink/ink31.xml"/><Relationship Id="rId4" Type="http://schemas.openxmlformats.org/officeDocument/2006/relationships/image" Target="../media/image18.e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hangareigirlshighphysics.wikispaces.com/NCEA3+Physics+Core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7" Type="http://schemas.openxmlformats.org/officeDocument/2006/relationships/image" Target="../media/image6.emf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4.xml"/><Relationship Id="rId5" Type="http://schemas.openxmlformats.org/officeDocument/2006/relationships/image" Target="../media/image5.emf"/><Relationship Id="rId4" Type="http://schemas.openxmlformats.org/officeDocument/2006/relationships/customXml" Target="../ink/ink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13" Type="http://schemas.openxmlformats.org/officeDocument/2006/relationships/customXml" Target="../ink/ink12.xml"/><Relationship Id="rId18" Type="http://schemas.openxmlformats.org/officeDocument/2006/relationships/customXml" Target="../ink/ink17.xml"/><Relationship Id="rId3" Type="http://schemas.openxmlformats.org/officeDocument/2006/relationships/customXml" Target="../ink/ink6.xml"/><Relationship Id="rId7" Type="http://schemas.openxmlformats.org/officeDocument/2006/relationships/customXml" Target="../ink/ink8.xml"/><Relationship Id="rId12" Type="http://schemas.openxmlformats.org/officeDocument/2006/relationships/customXml" Target="../ink/ink11.xml"/><Relationship Id="rId17" Type="http://schemas.openxmlformats.org/officeDocument/2006/relationships/customXml" Target="../ink/ink16.xml"/><Relationship Id="rId2" Type="http://schemas.openxmlformats.org/officeDocument/2006/relationships/image" Target="../media/image2.gif"/><Relationship Id="rId16" Type="http://schemas.openxmlformats.org/officeDocument/2006/relationships/customXml" Target="../ink/ink15.xml"/><Relationship Id="rId20" Type="http://schemas.openxmlformats.org/officeDocument/2006/relationships/image" Target="../media/image12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11" Type="http://schemas.openxmlformats.org/officeDocument/2006/relationships/image" Target="../media/image11.emf"/><Relationship Id="rId5" Type="http://schemas.openxmlformats.org/officeDocument/2006/relationships/customXml" Target="../ink/ink7.xml"/><Relationship Id="rId15" Type="http://schemas.openxmlformats.org/officeDocument/2006/relationships/customXml" Target="../ink/ink14.xml"/><Relationship Id="rId10" Type="http://schemas.openxmlformats.org/officeDocument/2006/relationships/customXml" Target="../ink/ink10.xml"/><Relationship Id="rId19" Type="http://schemas.openxmlformats.org/officeDocument/2006/relationships/customXml" Target="../ink/ink18.xml"/><Relationship Id="rId4" Type="http://schemas.openxmlformats.org/officeDocument/2006/relationships/image" Target="../media/image8.emf"/><Relationship Id="rId9" Type="http://schemas.openxmlformats.org/officeDocument/2006/relationships/customXml" Target="../ink/ink9.xml"/><Relationship Id="rId14" Type="http://schemas.openxmlformats.org/officeDocument/2006/relationships/customXml" Target="../ink/ink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1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25105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7Px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XIG 20 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Nuku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24825503"/>
              </p:ext>
            </p:extLst>
          </p:nvPr>
        </p:nvGraphicFramePr>
        <p:xfrm>
          <a:off x="214283" y="762000"/>
          <a:ext cx="8750332" cy="515208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Extend the triangle for supply voltage, resistor voltage, capacitor voltage and inductor voltage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opposite phases of capacitor and inductor voltages AND how to draw the vector sum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Extend further to include the concepts of resistance, reactance and IMPEDANCE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impedance actually is.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find impedance.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qu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on p 202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tackle these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qu’s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Set a due date for AC Unit 6 and have some HRT on 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tackle exam-type questions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435600" y="56520"/>
              <a:ext cx="5235120" cy="10641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24800" y="43560"/>
                <a:ext cx="5261400" cy="1090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135720" y="910080"/>
              <a:ext cx="6752160" cy="100620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23480" y="895320"/>
                <a:ext cx="6766920" cy="1023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6820920" y="864360"/>
              <a:ext cx="2229120" cy="157500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805440" y="849600"/>
                <a:ext cx="2261160" cy="1605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5117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435600" y="56520"/>
              <a:ext cx="5235120" cy="10641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24800" y="43560"/>
                <a:ext cx="5261400" cy="1090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135720" y="910080"/>
              <a:ext cx="6752160" cy="100620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23480" y="895320"/>
                <a:ext cx="6766920" cy="1023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564120" y="1189440"/>
              <a:ext cx="6042600" cy="145008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51160" y="1175040"/>
                <a:ext cx="6058080" cy="1477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62509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435600" y="56520"/>
              <a:ext cx="5235120" cy="10641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24800" y="43560"/>
                <a:ext cx="5261400" cy="1090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135720" y="910080"/>
              <a:ext cx="6752160" cy="100620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23480" y="895320"/>
                <a:ext cx="6766920" cy="1023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564120" y="1189440"/>
              <a:ext cx="6042600" cy="145008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51160" y="1175040"/>
                <a:ext cx="6058080" cy="1477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6" name="Ink 5"/>
              <p14:cNvContentPartPr/>
              <p14:nvPr/>
            </p14:nvContentPartPr>
            <p14:xfrm>
              <a:off x="511200" y="2538720"/>
              <a:ext cx="5777280" cy="72288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498240" y="2523600"/>
                <a:ext cx="5806080" cy="753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02580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9" name="Ink 8"/>
              <p14:cNvContentPartPr/>
              <p14:nvPr/>
            </p14:nvContentPartPr>
            <p14:xfrm>
              <a:off x="135720" y="56520"/>
              <a:ext cx="8627280" cy="6725280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3480" y="43560"/>
                <a:ext cx="8656080" cy="675336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0" name="Ink 9"/>
              <p14:cNvContentPartPr/>
              <p14:nvPr/>
            </p14:nvContentPartPr>
            <p14:xfrm>
              <a:off x="4907880" y="910080"/>
              <a:ext cx="1980000" cy="705240"/>
            </p14:xfrm>
          </p:contentPart>
        </mc:Choice>
        <mc:Fallback xmlns="">
          <p:pic>
            <p:nvPicPr>
              <p:cNvPr id="10" name="Ink 9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893840" y="895320"/>
                <a:ext cx="1996560" cy="722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1" name="Ink 10"/>
              <p14:cNvContentPartPr/>
              <p14:nvPr/>
            </p14:nvContentPartPr>
            <p14:xfrm>
              <a:off x="878040" y="2602080"/>
              <a:ext cx="7701480" cy="3128760"/>
            </p14:xfrm>
          </p:contentPart>
        </mc:Choice>
        <mc:Fallback xmlns="">
          <p:pic>
            <p:nvPicPr>
              <p:cNvPr id="11" name="Ink 10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868680" y="2589480"/>
                <a:ext cx="7725240" cy="3157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60622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175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5963496"/>
              </p:ext>
            </p:extLst>
          </p:nvPr>
        </p:nvGraphicFramePr>
        <p:xfrm>
          <a:off x="533400" y="152400"/>
          <a:ext cx="8094663" cy="545646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Capacitors in DC: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Tuesday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Energy stored on capacitors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Inductors in DC: Units 1, 2 and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Tuesday 13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NCEA2 revision, Flux, Faraday’s Law and Lenz’s Law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Inductors in DC: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Thursday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Transformers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AC: Units 1 and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Wednesday 21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RMS and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Reactance in Capacitors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AC: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Friday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Reactance in Inductors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AC: Unit 4 and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Tuesday 27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Phase angle in capacitors and inductors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228601"/>
            <a:ext cx="91440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6600" dirty="0">
                <a:hlinkClick r:id="rId3"/>
              </a:rPr>
              <a:t>http://</a:t>
            </a:r>
            <a:r>
              <a:rPr lang="en-NZ" sz="6600" dirty="0" smtClean="0">
                <a:hlinkClick r:id="rId3"/>
              </a:rPr>
              <a:t>whangareigirlshighphysics.wikispaces.com/NCEA3+Physics+Core</a:t>
            </a:r>
            <a:r>
              <a:rPr lang="en-NZ" sz="6600" dirty="0" smtClean="0"/>
              <a:t> </a:t>
            </a:r>
            <a:endParaRPr lang="en-NZ" sz="6600" dirty="0"/>
          </a:p>
        </p:txBody>
      </p:sp>
    </p:spTree>
    <p:extLst>
      <p:ext uri="{BB962C8B-B14F-4D97-AF65-F5344CB8AC3E}">
        <p14:creationId xmlns:p14="http://schemas.microsoft.com/office/powerpoint/2010/main" val="61957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532440" y="496800"/>
              <a:ext cx="6957000" cy="35654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16600" y="484920"/>
                <a:ext cx="6987960" cy="3592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239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1828800" y="166680"/>
            <a:ext cx="7422840" cy="6692040"/>
            <a:chOff x="237240" y="166680"/>
            <a:chExt cx="9014400" cy="66920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">
              <p14:nvContentPartPr>
                <p14:cNvPr id="3" name="Ink 2"/>
                <p14:cNvContentPartPr/>
                <p14:nvPr/>
              </p14:nvContentPartPr>
              <p14:xfrm>
                <a:off x="388800" y="166680"/>
                <a:ext cx="8862840" cy="3381120"/>
              </p14:xfrm>
            </p:contentPart>
          </mc:Choice>
          <mc:Fallback xmlns="">
            <p:pic>
              <p:nvPicPr>
                <p:cNvPr id="3" name="Ink 2"/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373498" y="159840"/>
                  <a:ext cx="8881202" cy="3395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4" name="Ink 3"/>
                <p14:cNvContentPartPr/>
                <p14:nvPr/>
              </p14:nvContentPartPr>
              <p14:xfrm>
                <a:off x="237240" y="204120"/>
                <a:ext cx="8978040" cy="6654600"/>
              </p14:xfrm>
            </p:contentPart>
          </mc:Choice>
          <mc:Fallback xmlns="">
            <p:pic>
              <p:nvPicPr>
                <p:cNvPr id="4" name="Ink 3"/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225873" y="200520"/>
                  <a:ext cx="8992467" cy="66672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6" name="Ink 5"/>
              <p14:cNvContentPartPr/>
              <p14:nvPr/>
            </p14:nvContentPartPr>
            <p14:xfrm>
              <a:off x="73800" y="105480"/>
              <a:ext cx="9366840" cy="668448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8400" y="92880"/>
                <a:ext cx="9374760" cy="6699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33944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34800" y="156600"/>
              <a:ext cx="7700040" cy="48600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21120" y="142920"/>
                <a:ext cx="7716240" cy="4889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28051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405713" y="3000"/>
              <a:ext cx="1542600" cy="5961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394193" y="-11760"/>
                <a:ext cx="1568880" cy="616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2831280" y="186240"/>
              <a:ext cx="658800" cy="74448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819400" y="172200"/>
                <a:ext cx="674280" cy="768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4529633" y="136380"/>
              <a:ext cx="546120" cy="152100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518473" y="126660"/>
                <a:ext cx="561600" cy="1544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6" name="Ink 5"/>
              <p14:cNvContentPartPr/>
              <p14:nvPr/>
            </p14:nvContentPartPr>
            <p14:xfrm>
              <a:off x="743400" y="722640"/>
              <a:ext cx="1542600" cy="59616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31880" y="707880"/>
                <a:ext cx="1568880" cy="616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7" name="Ink 6"/>
              <p14:cNvContentPartPr/>
              <p14:nvPr/>
            </p14:nvContentPartPr>
            <p14:xfrm>
              <a:off x="240480" y="152400"/>
              <a:ext cx="658800" cy="74448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228600" y="138360"/>
                <a:ext cx="674280" cy="768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8" name="Ink 7"/>
              <p14:cNvContentPartPr/>
              <p14:nvPr/>
            </p14:nvContentPartPr>
            <p14:xfrm>
              <a:off x="367920" y="883560"/>
              <a:ext cx="546120" cy="1521000"/>
            </p14:xfrm>
          </p:contentPart>
        </mc:Choice>
        <mc:Fallback xmlns="">
          <p:pic>
            <p:nvPicPr>
              <p:cNvPr id="8" name="Ink 7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56760" y="873840"/>
                <a:ext cx="561600" cy="1544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9" name="Ink 8"/>
              <p14:cNvContentPartPr/>
              <p14:nvPr/>
            </p14:nvContentPartPr>
            <p14:xfrm>
              <a:off x="6019800" y="1524000"/>
              <a:ext cx="1542600" cy="596160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008280" y="1509240"/>
                <a:ext cx="1568880" cy="616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10" name="Ink 9"/>
              <p14:cNvContentPartPr/>
              <p14:nvPr/>
            </p14:nvContentPartPr>
            <p14:xfrm>
              <a:off x="5422080" y="186240"/>
              <a:ext cx="658800" cy="744480"/>
            </p14:xfrm>
          </p:contentPart>
        </mc:Choice>
        <mc:Fallback xmlns="">
          <p:pic>
            <p:nvPicPr>
              <p:cNvPr id="10" name="Ink 9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410200" y="172200"/>
                <a:ext cx="674280" cy="768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11" name="Ink 10"/>
              <p14:cNvContentPartPr/>
              <p14:nvPr/>
            </p14:nvContentPartPr>
            <p14:xfrm>
              <a:off x="5578673" y="186240"/>
              <a:ext cx="546120" cy="1521000"/>
            </p14:xfrm>
          </p:contentPart>
        </mc:Choice>
        <mc:Fallback xmlns="">
          <p:pic>
            <p:nvPicPr>
              <p:cNvPr id="11" name="Ink 10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567513" y="176520"/>
                <a:ext cx="561600" cy="1544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12" name="Ink 11"/>
              <p14:cNvContentPartPr/>
              <p14:nvPr/>
            </p14:nvContentPartPr>
            <p14:xfrm>
              <a:off x="743400" y="5118840"/>
              <a:ext cx="1542600" cy="596160"/>
            </p14:xfrm>
          </p:contentPart>
        </mc:Choice>
        <mc:Fallback xmlns="">
          <p:pic>
            <p:nvPicPr>
              <p:cNvPr id="12" name="Ink 1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31880" y="5104080"/>
                <a:ext cx="1568880" cy="616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13" name="Ink 12"/>
              <p14:cNvContentPartPr/>
              <p14:nvPr/>
            </p14:nvContentPartPr>
            <p14:xfrm>
              <a:off x="1792223" y="4475985"/>
              <a:ext cx="658800" cy="744480"/>
            </p14:xfrm>
          </p:contentPart>
        </mc:Choice>
        <mc:Fallback xmlns="">
          <p:pic>
            <p:nvPicPr>
              <p:cNvPr id="13" name="Ink 1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780343" y="4461945"/>
                <a:ext cx="674280" cy="768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14" name="Ink 13"/>
              <p14:cNvContentPartPr/>
              <p14:nvPr/>
            </p14:nvContentPartPr>
            <p14:xfrm>
              <a:off x="367920" y="3736800"/>
              <a:ext cx="546120" cy="1521000"/>
            </p14:xfrm>
          </p:contentPart>
        </mc:Choice>
        <mc:Fallback xmlns="">
          <p:pic>
            <p:nvPicPr>
              <p:cNvPr id="14" name="Ink 1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56760" y="3727080"/>
                <a:ext cx="561600" cy="1544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9">
            <p14:nvContentPartPr>
              <p14:cNvPr id="15" name="Ink 14"/>
              <p14:cNvContentPartPr/>
              <p14:nvPr/>
            </p14:nvContentPartPr>
            <p14:xfrm>
              <a:off x="754200" y="729720"/>
              <a:ext cx="7477560" cy="3722760"/>
            </p14:xfrm>
          </p:contentPart>
        </mc:Choice>
        <mc:Fallback xmlns="">
          <p:pic>
            <p:nvPicPr>
              <p:cNvPr id="15" name="Ink 14"/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745920" y="716760"/>
                <a:ext cx="7488360" cy="3747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7936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435600" y="56520"/>
              <a:ext cx="5235120" cy="10641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24800" y="43560"/>
                <a:ext cx="5261400" cy="1090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45560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9985</TotalTime>
  <Words>276</Words>
  <Application>Microsoft Office PowerPoint</Application>
  <PresentationFormat>On-screen Show (4:3)</PresentationFormat>
  <Paragraphs>53</Paragraphs>
  <Slides>14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2" baseType="lpstr">
      <vt:lpstr>Arial</vt:lpstr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447</cp:revision>
  <dcterms:created xsi:type="dcterms:W3CDTF">2006-08-16T00:00:00Z</dcterms:created>
  <dcterms:modified xsi:type="dcterms:W3CDTF">2015-10-20T22:53:00Z</dcterms:modified>
</cp:coreProperties>
</file>