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22" r:id="rId2"/>
    <p:sldId id="257" r:id="rId3"/>
    <p:sldId id="258" r:id="rId4"/>
    <p:sldId id="300" r:id="rId5"/>
    <p:sldId id="662" r:id="rId6"/>
    <p:sldId id="695" r:id="rId7"/>
    <p:sldId id="664" r:id="rId8"/>
    <p:sldId id="665" r:id="rId9"/>
    <p:sldId id="696" r:id="rId10"/>
    <p:sldId id="697" r:id="rId11"/>
    <p:sldId id="698" r:id="rId12"/>
    <p:sldId id="69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<inkml:trace contextRef="#ctx0" brushRef="#br0" timeOffset="1370.1652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<inkml:trace contextRef="#ctx0" brushRef="#br1" timeOffset="12841.5662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<inkml:trace contextRef="#ctx0" brushRef="#br1" timeOffset="31180.7657">7383 7053 487 0,'0'0'84'0,"0"0"-16"16,0 0 6-16,0 0 7 0,0 0 8 0,0 0-11 16,0 0-8-16,0 0-9 0,0 0-10 15,0 0-10-15,0 0-7 0,0 0-5 0,0 0 1 16,0 0 0-16,0 0 0 0,0 0-1 0,0 0-24 15,0 0 14-15,0 0-21 0,0 0 14 0,0 0-1 16,0 0-1-16,0 0 1 0,0 0 3 16,0 0 3-16,0 0 2 0,0 0 1 0,0 0 0 15,0 0-2-15,0 0-3 0,0 0-1 0,0 0-4 16,0 0 1-16,0 0 2 0,0 0 0 0,-20 10-2 16,20-10-1-16,0 0-4 0,-22 2 0 0,22-2-1 15,-20 1 0-15,20-1-1 0,-22 0 3 0,22 0 0 16,-23 2 1-16,23-2-2 0,-26 2-1 15,26-2-2-15,-26 0-2 0,26 0 0 16,-30 0 1-16,30 0-1 0,-30 0-1 0,30 0 0 16,-32 0 2-16,32 0-1 0,-30-1 0 0,30 1 1 15,-32-3 0-15,32 3 1 0,-34-3 1 0,34 3-1 16,-34-5-1-16,17 2 1 0,0 1-3 0,0 1 1 16,-1 0 1-16,1-1 0 0,0 1-1 0,0 0 1 15,-1 0-2-15,-1 1 0 0,0 0 2 0,-1 0 0 16,0 1-1-16,-1 0 0 0,0 0 0 15,-2 2-2-15,1-1 1 0,0 1 0 0,-1 0-1 16,0 1 2-16,1 1 0 0,-1-2 1 0,1 1 1 16,0 0-2-16,1-1 3 0,0 0 0 15,0 0 1-15,2-1-2 0,-1 0 0 0,0-1-1 16,0-1 1-16,1 1-2 0,1-1 0 0,-1-1 2 16,2 1-3-16,0-2 4 0,17 2-3 15,-33-5-1-15,33 5 2 0,-30-5-3 0,30 5 1 16,-32-5 2-16,32 5-4 0,-31-5 3 0,31 5-1 15,-32-7 1-15,32 7-1 0,-33-5 0 0,16 4 1 16,-1 0-2-16,1 1 0 0,-1 0 1 0,0 1-1 16,0 0 0-16,-1-1 0 0,2 3 0 0,-1-2 0 15,0 1 2-15,-1 1 3 0,1-1-5 0,1 1 2 16,0-2-1-16,0 1-2 0,17-2 3 16,-33 3 0-16,33-3 0 0,-33 1 0 0,33-1 1 15,-33 3-1-15,16 0-1 0,0-2 1 16,0 2-3-16,17-3 2 0,-31 3 0 0,31-3 1 15,-29 4-1-15,29-4 1 0,-26 3-2 0,26-3 1 16,-26 4 0-16,26-4 0 0,-24 4-1 0,24-4 1 16,-19 2 1-16,19-2 0 0,0 0 0 0,-21 3-1 15,21-3-2-15,0 0 2 0,0 0 1 16,0 0 0-16,-17 0 2 0,17 0-2 0,0 0 0 16,0 0 0-16,0 0-1 0,0 0 0 0,0 0 1 15,0 0 0-15,0 0-2 0,0 0 0 0,0 0-2 16,0 0 0-16,0 0-4 0,0 0-9 0,0 0-13 15,0 0-22-15,0 0-28 0,0 0-32 16,0 0-67-16,0 0-74 0,0 0-280 16,23 0 60-16,-23 0 409 0</inkml:trace>
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<inkml:trace contextRef="#ctx0" brushRef="#br1" timeOffset="36653.7294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9.42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84F4F5A3-B012-4F39-876F-C50ABD8FE05D}" emma:medium="tactile" emma:mode="ink">
          <msink:context xmlns:msink="http://schemas.microsoft.com/ink/2010/main" type="inkDrawing" rotatedBoundingBox="3517,10269 8551,10163 8553,10264 3519,10369" semanticType="underline" shapeName="Other">
            <msink:sourceLink direction="with" ref="{4AAA7C62-B982-4FA4-B79F-F1C20F3091B7}"/>
          </msink:context>
        </emma:interpretation>
      </emma:emma>
    </inkml:annotationXML>
    <inkml:trace contextRef="#ctx0" brushRef="#br0">3455 4961 679 0,'0'0'163'15,"0"0"-97"-15,0 0-42 0,0 0-25 0,0 0-7 16,0 0 6 0,0 0 4-16,0 0 2 0,0 0 3 0,0 0-1 15,17-6-2-15,-17 6 0 0,22-6-2 0,-22 6 2 0,30-9-3 0,-10 4 2 16,0-1-1-16,1 0-2 0,3 2 1 0,1-1 0 16,0 1-2-16,2 0 2 0,1 0-2 0,0 1 2 15,1 1 0-15,1 1 0 16,2-1 0-16,0 1 1 0,3-1-2 0,1 0 1 15,2 0 0-15,2 0 0 0,3-1 1 0,1 1 0 16,1-1 0-16,2 2 0 0,0 1 0 0,2 0-1 16,2 0 1-16,0 0 2 0,1 0-1 0,2 0 3 15,-1 1 0-15,0-1-1 0,0 0-1 0,4 0-1 16,-1 0-1-16,2 0 1 0,1-1 0 16,-2 0-2-16,3-3 2 0,1 2 0 0,2 0 2 15,0-2 1-15,0 0 1 0,-1-1 2 0,3-1 0 16,1 0 3-16,-1 0 0 0,0-1 0 0,0 2-2 15,0 0-1-15,-1 2-4 0,-2-1-2 0,0 3-1 16,-1-2-1-16,-1 3-1 0,-1 0 2 0,0 2-1 16,-2 1-1-16,-1 0 0 0,0 2 0 0,-2-2 2 15,-3 3-3-15,2-1 3 16,-3 0-3-16,-3 1 2 0,2-1-2 0,-1 0 2 16,2-2 1-16,-1 0-1 0,1-2 0 0,0 0 0 15,-1-1-1-15,1 0 0 0,0-1 2 0,0 1-1 16,-3-3 4-16,2 2 9 0,-4-2 5 0,3 0 2 15,-3 0 1-15,1 0-9 0,-2 0-3 0,-1 0-4 16,2-1-1-16,-2 2-4 0,1 0 1 0,-2-2-2 16,0 2 1-16,-1-1-1 0,-3 1 0 15,-2 1 1-15,-1-1-1 0,-2 1 0 0,-1 1 1 16,-1-1-2-16,1 1 2 0,-4 0-1 0,4-1 1 16,-3 1 1-16,0 0-2 0,1 0 2 15,0 0-2-15,-1-1 0 0,1-1 1 0,-1 1-1 16,2-1 0-16,-2-1 0 0,1 0 1 0,1-1 0 15,-4 0 2-15,-1 0 1 0,-1-1 2 16,-3 1-3-16,-2 0 2 0,0 2-4 0,-20 2 1 16,29-5-2-16,-29 5 0 0,18-2 1 0,-18 2 0 15,0 0 0-15,0 0 1 0,0 0 1 0,0 0 4 16,0 0 5-16,0 0 6 0,0 0 4 0,0 0 2 16,0 0-2-16,0 0-3 0,0 0-1 0,0 0-5 15,0 0-4-15,0 0-5 0,0 0-7 0,0 0-18 16,0 0-20-16,0 0-44 0,0 0-67 15,0 0-106-15,-8 24-229 0,-9-25 61 0,14 19 426 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51.7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2614 6620 202 0,'0'0'26'0,"0"0"24"0,0 0 32 15,0 0 9-15,0 0-65 0,-14-20 0 16,14 20 9-16,0 0 5 0,1-17 13 0,-1 17 10 16,0 0 14-16,0 0 0 0,0 0 0 0,0 0-10 15,0 0-14-15,0 0-13 0,0 0-14 0,0 0-6 16,-6 25-5-16,4-8 6 0,-5 2 0 0,3 5 7 15,-4 3-7-15,2 6 1 0,-1-1-12 16,0 6 2-16,-1-1-10 0,1 3 9 0,0 3-9 16,1 1 11-16,-2 2 4 0,2 0-25 15,0 0 25-15,-1 1-27 0,0-1 9 0,0 2 9 16,-1-6-9-16,2-2 10 0,0-5-7 0,1-5 9 16,1-6-8-16,2-2 3 0,2-22-7 0,-1 24 1 15,1-24-3-15,0 0 0 0,0 0 1 0,0 0 2 16,0 0 7-16,0 0 4 0,11-28 8 0,-8 4-6 15,-2-8 5-15,4-6-13 0,-1-5 5 0,0-1-13 16,-1-3 11-16,1 2-10 0,-2-1 15 16,1 0 11-16,-3-1-24 0,1 1 25 0,-2-5-28 15,3 4 4-15,1 0 10 0,3 0-13 16,0 3 11-16,4 1-11 0,2 3 9 0,2 5-7 16,5 2 9-16,1 5-6 0,1 2 8 0,2 3-6 15,-1 1 3-15,1 3-4 0,1-1 1 0,1 4 13 16,0 2-34-16,1 2 33 0,-3 5-36 15,0 2 18-15,-1 4-1 0,-3 2 0 0,1 4 21 16,-3 3-34-16,-17-8 36 0,28 27-34 0,-17-7 11 16,-3 3 5-16,1 5-7 0,-6 5 5 0,0 3-8 15,-3 3 7-15,-4 3-9 0,-2 0 11 0,-2 3-8 16,-5-3 9-16,0-1-11 0,0-1 10 0,-3-5-8 16,2-2 11-16,1-3-8 0,0-4 7 0,-1-3 12 15,2-4-31-15,12-19 32 16,-23 30-34-16,23-30 17 0,-21 23 2 0,21-23-2 15,-20 16 3-15,20-16-2 0,0 0 1 0,-21 7 0 16,21-7 1-16,0 0-2 0,0 0 1 0,0 0 1 16,0 0 2-16,0 0 0 0,0 0 0 0,0 0-1 15,0 0 0-15,0 0 5 0,0 0 4 0,0 0 6 16,19 11 6-16,-19-11-3 0,35 21 0 0,-15-9-9 16,3 2 1-16,2 1-11 0,1 2 3 15,2 0-5-15,3 0 3 0,-3 0-4 0,-2-1 1 16,-1 3-13-16,-6-4-12 0,4 6-26 0,-23-21-34 15,34 42-79-15,-34-42-136 0,-3 35-254 0,8-1 25 16,-18-13 498-16</inkml:trace>
  <inkml:trace contextRef="#ctx0" brushRef="#br1" timeOffset="5658.6624">10473 8516 800 0,'0'0'173'0,"0"0"-104"0,0 0-44 16,0 0-16-16,0 0-2 0,0 0 5 16,-9 21 1-16,8-3 1 0,-2 4-5 0,0 3 2 15,0 3-5-15,-1 6 5 0,1-1 1 0,2 5 15 16,-1 1-5-16,2 3 13 0,-4 2 1 0,3 4-30 16,-3-1 25-16,3 4-25 0,-3-5 6 0,3 1 9 15,-1-4-14-15,2-2 4 0,0-4-11 16,1-2 7-16,1-3-10 0,0-4 6 0,0-2-7 15,1-3 5-15,-1 0-9 0,0-5 1 16,1 0-14-16,-3-18-9 0,1 26-28 0,-1-26-37 16,0 0-45-16,0 0-57 0,0 0-208 0,0 0-7 15,0 0 397-15</inkml:trace>
  <inkml:trace contextRef="#ctx0" brushRef="#br1" timeOffset="7019.9386">10337 8620 807 0,'0'0'89'0,"0"0"-16"0,-18 5-6 15,18-5-8-15,0 0-6 0,0 0-12 0,0 0-14 16,0 0-8-16,0 0 3 16,0 0 10-16,0 0 9 0,0 0 9 0,0 0-1 15,26-8-5-15,-26 8-3 0,23-11-10 0,-23 11-7 16,31-10-10-16,-31 10-7 0,34-8-4 0,-17 4 0 15,0 0-1-15,2 2 0 0,2 0-1 0,1-1 0 16,2 0-1-16,1 0 0 0,0 1 0 0,2-2-1 16,1 3 0-16,0-1 2 0,0 0-1 15,1 1 0-15,0 0-1 0,0 1-3 0,1 0 0 16,-2 1-1-16,1 2 1 0,0-3 3 0,1 2 0 16,1-2 1-16,0 1 2 0,2-1 0 0,0 0 0 15,3-1 0-15,2 0-2 0,2-2 0 0,2 2-1 16,0 0 2-16,1-2 0 0,3 2 3 15,1 0-3-15,1-1-1 0,-1 0 1 0,1 0-3 16,-2 0 2-16,0-1 2 0,0 1-1 16,2-1 1-16,2 0 1 0,-3-1-2 0,2 0-1 15,-2 2 2-15,-1 0-4 0,2-2 3 0,-1 2 1 16,-2-2-2-16,-1 2 2 0,-3-1 0 0,-2 2-2 16,0-2 2-16,-2 2-2 0,-1 0 2 0,-2 1 0 15,-1-1-2-15,-1 1 0 0,-3 0 0 0,1 0 0 16,-2 0 3-16,0 0-1 0,-1-1-1 0,-2-1-1 15,1 0-2-15,0 0 3 0,-2-1-1 16,0 1 0-16,-2-1 2 0,-2 1-2 0,-20 2 1 16,30-4-1-16,-30 4 1 0,19-2-3 15,-19 2 2-15,0 0-1 0,0 0 0 0,0 0 1 16,0 0 2-16,0 0 2 0,0 0-1 0,0 0 0 16,0 0-2-16,0 0 0 0,0 0-1 0,0 0 1 15,0 0-1-15,-17 11 2 0,17-11-3 16,0 0 1-16,0 0 0 0,0 0 0 0,0 0-1 15,0 0 2-15,0 0-2 0,0 0 0 0,0 0 1 16,0 0-2-16,0 0 3 0,0 0 0 0,0 0-2 16,0 0 0-16,0 0 1 0,0 0 0 0,0 0 0 15,-4 19 4-15,4-19-6 0,2 28 4 0,-1-10-5 16,-1 4 4-16,-1 4-4 0,0 3 5 0,-2 4-6 16,2 2 8-16,0 1-9 15,-2 2 9-15,2-2-9 0,-1 2 8 0,1-2 9 16,-1 0-27-16,2-1 29 0,0-2-28 0,2-2 9 15,0-2 8-15,3-2-7 0,0-3 5 0,0-1-4 16,2-5 4-16,0-1-4 0,-7-17 4 0,16 27-3 16,-16-27 3-16,13 19-4 0,-13-19 3 0,0 0-1 15,17 17 2-15,-17-17 0 0,0 0 0 0,0 0-1 16,0 0 1-16,0 0-2 0,0 0 4 16,0 0-1-16,0 0 0 0,0 0 1 0,0 0-2 15,0 0 0-15,0 0-1 0,0 0 0 0,0 0-1 16,0 0 0-16,0 0 1 0,-9 20-1 15,9-20 2-15,0 0-2 0,0 0 0 0,0 0 1 16,0 0-2-16,0 0 0 0,0 0 0 0,0 0-1 16,0 0 4-16,0 0-2 0,0 0 1 15,0 0 1-15,0 0-1 0,0 0 1 0,0 0 0 16,0 0 1-16,0 0 2 0,0 0 1 0,0 0 0 16,0 0 0-16,0 0-2 0,-21-4-1 0,21 4-3 15,0 0 0-15,-26-9-4 0,26 9 0 0,-26-1-3 16,9 2 0-16,-4-1 3 0,-1 4-2 0,-5 1 5 15,2 0-1-15,-4 2 1 0,-1 0 2 0,-1 1 0 16,-2-1-1-16,0 0 1 0,-1-1 0 16,0 0 0-16,-1-1-2 0,1 0 3 15,-3-2-2-15,1 0 2 0,-1-1-1 0,1 1-1 16,-2-2 1-16,0-1 4 0,-1-1 2 0,1 1 3 16,-4-2 1-16,2 2-2 0,-1 0-1 0,-1 0-4 15,2 0-1-15,-4 0-2 0,1 0-2 0,-1 3 0 16,-1-1 1-16,2 0 1 0,1 1-1 0,-2 0 1 15,0-1-1-15,-1 3 1 0,0-2 0 16,-1 2-1-16,1 0 1 0,-1 0 0 0,0 1-2 16,-2 1 2-16,2-1-1 0,0 2 4 0,0-2 1 15,1 0 4-15,0 1-1 0,2-1 3 0,-3 0-1 16,2 0 2-16,-3-1 1 0,3 0 1 16,0-3-1-16,3 2-2 0,-1-3 0 0,2 3 1 15,0-2 2-15,4 3 1 0,0-1-3 16,6-1-1-16,3 1-4 0,4-1-3 0,6 0-2 15,17-3-2-15,-18 3-10 0,18-3-19 0,0 0-29 16,0 0-30-16,0 0-64 0,17-4-61 0,5 2-320 16,1 7 0-16,-6-17 349 0</inkml:trace>
  <inkml:trace contextRef="#ctx0" brushRef="#br1" timeOffset="7869.9385">12905 8899 116 0,'-25'14'39'0,"25"-14"14"16,-17 6 25-16,17-6 20 0,0 0-1 0,-20 5-6 16,20-5-4-16,0 0-3 0,-17 0 4 0,17 0 4 15,0 0 0-15,0 0-3 0,0 0-10 0,-20-12-8 16,20 12-10-16,0 0-8 0,0 0-6 0,0 0-10 16,0 0-7-16,0 0-22 0,0 0 13 0,0 0-20 15,0 0 13-15,0 0-2 0,0 0-2 16,0 0 12-16,0 0-17 0,0 0-3 15,0 0 0-15,0 0 2 0,0 0 4 0,0 0 20 16,0 0-17-16,20 10 1 0,-20-10-5 0,25 3 0 16,-25-3 1-16,34 0 0 0,-11-1 1 0,2-4-15 15,6 0 13-15,3-2-18 0,5 0 16 0,1-2-2 16,6 0-4-16,0-2 3 0,4 2-5 16,2 0 5-16,2 0 0 0,-1 1-1 0,2-1 1 15,2 3 0-15,-2 0-2 0,5 1 3 0,0-1-1 16,1 1 1-16,1 2-1 0,1-2 1 0,4 1-2 15,1 1 1-15,3-2-1 0,2 0 3 0,0-1-4 16,2 0 2-16,6-1-3 0,-2-1 2 0,7 1 0 16,-1 2 1-16,-2-1-1 0,-1 1 0 15,-4-1-2-15,1 2 2 0,-1-3-1 16,-1 4 0-16,1-2 1 0,-5 1 1 0,-4 2-3 16,-3 1-3-16,-7-3-6 0,-2 4-8 0,-6-2-9 15,-2 4-8-15,-6-6-10 0,-2 9-20 0,-13-10-29 16,6 15-53-16,-34-10-60 0,24-8-244 0,-24 8 4 15,0 0 282-15</inkml:trace>
  <inkml:trace contextRef="#ctx0" brushRef="#br1" timeOffset="8614.2315">11443 9670 954 0,'20'-11'116'15,"-20"11"-75"-15,0 0-26 0,0 0-4 0,0 0 5 16,0 0 14-16,0 0 5 0,0 0-4 0,0 0-9 16,0 0-10-16,0 0-7 0,0 0 3 15,0 0 9-15,8 27-1 0,-3-10 7 0,-5-17-2 16,5 37 3-16,-2-15-11 0,0 5 1 0,1 0-5 15,0 5 5-15,-3 1-4 0,0 0 9 0,-2 0-12 16,0 1 7-16,-2-3-7 0,2 2 9 16,-3-5-5-16,2 1 8 0,-1-6-8 0,3-1 4 15,0-22 15-15,-3 30-35 0,3-30 31 16,0 0-34-16,3 18 10 0,-3-18-2 0,0 0 2 16,0 0 2-16,0 0 10 0,0 0 20 0,9-21-31 15,-9 21 29-15,7-38-39 0,-3 10 8 0,-1-4 5 16,2 0-6-16,-2-2 8 0,-1 1-4 0,-1-2 11 15,2 3-6-15,-3-3 6 0,1-1-7 0,0 1 5 16,3 0-10-16,0 1 8 0,2 4-9 0,1 2 4 16,1 4-4-16,1 5 6 0,-9 19-3 15,21-28 5-15,-21 28-4 0,24-16 0 0,-24 16-1 16,32-6-2-16,-32 6-2 0,35 0 0 16,-13 3-1-16,2-1-3 0,3 1-6 0,1 3-12 15,2-4-13-15,5 6-24 0,-4-11-33 0,15 14-47 16,-15-23-74-16,26 2-343 0,-5 9 55 0,-7-15 271 15</inkml:trace>
  <inkml:trace contextRef="#ctx0" brushRef="#br1" timeOffset="10332.2554">6013 2335 806 0,'20'-3'176'0,"-20"3"-113"16,0 0-17-16,-1-17 7 0,1 17 9 0,0 0 7 15,0 0-9-15,9-21-10 0,-9 21-10 0,0 0-7 16,0 0-5-16,0 0-4 0,0 0-6 0,0 0-6 15,0 0-4-15,0 0-2 0,0 0 0 16,0 0-1-16,16 26 3 0,-16-26-4 0,3 38 2 16,-5-11-3-16,-1 8 7 0,-3 5-8 0,-4 5 11 15,-5 3 8-15,-2 5-26 0,-4 2 27 0,-1 1-20 16,-3-1 7-16,2-2 17 0,1-5-12 16,4-2 8-16,1-6-11 0,5-5 5 0,3-7-9 15,4-6 3-15,5-22-6 0,-1 28-1 0,1-28-2 16,11 19 1-16,-11-19 1 0,20 13 1 15,-20-13 2-15,33 5 0 0,-12-6-2 0,6 0-3 16,4-5 0-16,0-1-2 0,3-4 3 0,3 0-2 16,-2 0 1-16,1 0-2 0,-1 1 2 0,-3 3-3 15,1 1-3-15,-2 0-6 0,-1 4-12 0,-1-3-16 16,6 7-23-16,-7-10-37 0,15 15-78 0,-16-23-133 16,13 7-234-16,9 6 31 0,-12-19 496 15</inkml:trace>
  <inkml:trace contextRef="#ctx0" brushRef="#br1" timeOffset="11160.3645">6384 7627 800 0,'0'0'264'16,"0"0"-171"-16,0 0-19 0,8-22-13 0,-8 22-9 15,0 0-3-15,0 0-8 0,0 0-7 0,0 0-4 16,0 0-2-16,0 0-5 0,0 0-5 0,0 0-5 16,0 0-3-16,0 0 0 0,0 0 3 15,0 0 1-15,9 18-1 0,-9-18-1 0,2 34 13 16,-4-13-28-16,-1 3 31 0,-2 6-31 0,-2 2 10 15,-2 4 5-15,-1 3-7 0,-2 3 13 16,-2 2-8-16,-2 3 10 0,-1-5-9 0,1 2 9 0,0-6-8 16,3-3 6-16,2-4-10 0,2-2 3 15,3-6-8-15,3-5 2 0,3-18-4 0,2 27 3 16,-2-27-4-16,11 17 3 0,-11-17-3 16,21 12-13-16,-21-12 13 0,34 6-14 0,-10-7 14 15,6-4 15-15,6 0-14 0,1-3 16 0,5-2-16 16,-1 0-4-16,4-1-1 0,-2 0-13 0,0 4-6 15,-4-1-11-15,0 6-14 0,-8-2-17 0,6 13-50 16,-17-16-94-16,19 11-250 0,-11 4-107 0,-8-10 236 16</inkml:trace>
  <inkml:trace contextRef="#ctx0" brushRef="#br1" timeOffset="128758.965">14149 1480 784 0,'0'0'42'0,"8"-18"-3"16,-8 18 3-16,6-22-18 0,-6 22-21 0,6-18-1 15,-6 18 23-15,0 0 20 0,0 0 7 0,0 0 0 16,0 0-21-16,-18 4-21 0,18-4-6 0,-28 18 0 0,4 3 6 0,-3 8 15 16,-11 9 2-16,-5 14 15 0,-13 11-12 0,-4 11 11 15,-13 8 11-15,-2 6-22 0,-10 9 16 0,0 8-18 16,-9 4-16-16,2 9 26 0,-5-6-27 0,2 7 7 0,2-8 9 16,10 1-16-16,5-11 7 0,13-8-1 15,9-11-27-15,9-12 6 0,10-7-14 0,2-15-42 16,14 1 2-16,-5-18-52 0,15 7-26 0,-11-21-38 15,18 7-71-15,-7-2-172 0,11-22 8 0,0 0 409 16</inkml:trace>
  <inkml:trace contextRef="#ctx0" brushRef="#br1" timeOffset="129008.933">12896 1544 1360 0,'-20'-18'28'0,"20"18"-2"0,-25-15 8 16,25 15 1-16,0 0 6 0,-17-3-3 0,17 3-12 16,0 0-14-16,0 0-9 0,0 0-1 0,2 25 1 15,5-2 11-15,4 10-7 0,6 13 11 0,4 12-13 16,4 7 12-16,7 8-12 0,3 0 6 0,5 11 20 16,5 6-24-16,4 5 18 0,3 9-11 0,2-2-23 15,-1 1 3-15,-2-3 13 0,-2-3-13 0,0-8 14 16,-3-4-4-16,4-8-29 0,-2-10-4 0,11-2-55 15,-8-19-44-15,22 10-123 0,-16-14-313 0,10-17 42 16,12 3 366-16</inkml:trace>
  <inkml:trace contextRef="#ctx0" brushRef="#br1" timeOffset="129399.5591">14503 2958 1076 0,'0'0'270'0,"0"0"-221"16,0 0-38-16,0 0-14 0,0 0 1 0,0 0 2 16,-13 24 3-16,13-24 3 0,-9 27 3 0,9-27 0 15,-13 35 9-15,4-16 3 0,3 4 13 0,-1-2 1 16,3 4 7-16,-2-3-10 0,5 5 0 0,-3-4-8 16,6 2-13-16,-1-4 30 0,6 0-31 0,2-4 27 15,2 1-18-15,-11-18-7 0,33 27 2 16,-12-16-7-16,5-3 0 0,2-3-4 0,4-2-1 15,-1-2-2-15,0-2-1 0,0-1-8 0,0-2-15 16,3 1-28-16,-8-10-50 0,16 16-120 0,-19-12-341 16,11-6-7-16,7 8 285 0</inkml:trace>
  <inkml:trace contextRef="#ctx0" brushRef="#br1" timeOffset="129743.3383">15801 2437 1808 0,'0'0'52'0,"0"0"-53"15,4-19-1-15,21 5-2 0,12-9 5 0,8-3-4 16,6-2 0-16,-2 1-16 0,5 4-10 16,-4 0-21-16,7 9-10 0,-8-6-11 0,8 11-1 15,-10-9-30-15,10 16-77 0,-16-13-110 0,4 6-218 16,4 14 50-16,-22-17 445 0</inkml:trace>
  <inkml:trace contextRef="#ctx0" brushRef="#br1" timeOffset="129915.1952">15922 2797 1668 0,'-18'1'132'0,"18"-1"-120"0,0 0-9 16,0 0-11-16,0 0 3 0,31-14 9 15,-8 4 7-15,5-3-2 0,5-3 3 0,8-3-7 16,9-3 0-16,7-3-18 0,11 3-41 0,-1-6-11 16,17 17-125-16,-19-21-143 0,18 12-219 0,2 6 1 15,-9-18 462-15</inkml:trace>
  <inkml:trace contextRef="#ctx0" brushRef="#br1" timeOffset="130555.8556">17786 1067 1012 0,'0'0'85'0,"-10"-18"-21"15,10 18-20-15,0 0-7 0,0 0-9 0,0 0-1 16,0 0-6-16,0 0-11 0,0 0-2 0,0 0 3 16,0 0-1-16,14 24 11 0,-5 0 1 0,4 6 8 15,-2 4 24-15,4 5-37 0,-4 3 24 0,2 4-33 16,-1 5-3-16,1 2 14 15,-3 3-16-15,0 3 15 0,-4 3-18 0,4 2 14 16,-4 1-13-16,-1 3 13 0,0-5-10 0,0-3 5 16,0-6 25-16,3 1-25 0,-2-8 25 0,3-3-23 15,0-7-11-15,2-9 6 0,0-10-4 0,-11-18 11 16,28 22 5-16,-28-22 9 0,28-3 5 0,-11-3 1 16,-1-13-4-16,6-9-11 0,2-15-1 15,7-13-13-15,3-9-21 0,2-9 16 0,6-2-16 16,1-7 10-16,2 1 14 0,-3 0-17 0,-5 2 10 15,-7 3-16-15,-5 1-4 0,-4 2 14 0,-4 5-19 16,-3 2 10-16,2 12-10 0,-6 4-24 0,6 13-13 16,-9 5-31-16,6 14-45 0,-16-2-106 15,3 21-279-15,0 0 15 0,0 0 354 0</inkml:trace>
  <inkml:trace contextRef="#ctx0" brushRef="#br1" timeOffset="131352.6791">18677 2017 857 0,'1'-30'215'16,"-1"30"-159"-16,0 0-24 0,12-21-11 0,-12 21 7 15,0 0 6-15,0 0 10 0,0 0 6 0,0 0-6 16,0 0 0-16,0 0-13 0,0 0-6 0,0 0-7 16,0 0-2-16,0 0-3 0,0 0-5 0,0 0-3 15,0 0 1-15,0 0 2 0,0 0-6 0,0 0 10 16,-1 27 0-16,-2-8 3 16,-1 7 7-16,-3-2-2 0,0 6 4 0,-3-6-5 15,0 7 10-15,-5-2-9 0,2 2 9 0,-2-2-7 16,1 1 6-16,0-2-11 0,3-4 5 0,0-4-10 15,11-20-2-15,-8 24-5 0,8-24-2 0,0 0-2 16,0 0 0-16,17 13 0 0,-17-13 2 0,30-5-2 16,-7-1 1-16,5-5 1 0,5-3-2 0,4-5 4 15,2-2-6-15,-2 3 3 0,0 1-10 16,-2 6-4-16,-6 0-11 0,2 6-11 0,-8-2-15 16,4 11-28-16,-27-4-42 0,48 12-133 0,-26-6-302 15,-4 0 22-15,4 10 296 0</inkml:trace>
  <inkml:trace contextRef="#ctx0" brushRef="#br1" timeOffset="131852.6799">17297 2746 1181 0,'-19'17'225'0,"19"-17"-204"0,0 0-18 0,32 3 17 16,-5-1 15-16,6-7 11 0,12 4 4 0,5-10-3 15,14 2-17-15,9-8-3 0,13 0-10 0,8-5 0 16,6-2 4-16,10-3-32 0,3 1 27 0,9-5-33 16,7 4 16-16,1-1 3 0,1-1-6 0,3 5 9 15,1-2-8-15,-1 3 0 0,-2 0-10 0,2 4 0 16,-8-3-7-16,0 8-4 0,-9-5-30 16,-5 11-2-16,-15-7-30 0,1 19-56 0,-22-15-78 15,-18 9-280-15,4 13 23 0,-29-17 359 16</inkml:trace>
  <inkml:trace contextRef="#ctx0" brushRef="#br1" timeOffset="132323.7833">18433 3058 1131 0,'13'-22'148'0,"-13"22"-119"16,5-22-16-16,-5 22 8 0,0 0 7 0,5-18 11 16,-5 18 7-16,0 0-9 0,0 0-11 0,0 0-9 15,0 0-9-15,-6 18-4 0,6-18 10 0,-8 35 5 16,5-6 11-16,-6 1-8 0,3 9 4 15,-2-1-12-15,1 6-10 0,-1 0 26 0,1 2-28 16,-1 2 17-16,1 1-11 0,0 1-12 0,-1 1 10 16,2-4-12-16,-1-1 5 0,2-5-21 0,-1-5-4 15,9 1-33-15,-7-17-43 0,20 13-57 16,-16-33-43-16,20 30-73 0,3-13-196 0,-23-17 80 16,36 5 369-16</inkml:trace>
  <inkml:trace contextRef="#ctx0" brushRef="#br1" timeOffset="132548.3609">17936 3028 1558 0,'0'0'235'0,"0"0"-224"15,0 0-11-15,2-19-5 0,-2 19 12 0,40-18 5 16,-9 3 10-16,11 0-4 0,8-4-1 0,9 0-9 15,8 0-2-15,8-3-7 0,7 1 2 0,-2 2-1 16,3-2-2-16,-7 0-13 0,2 4-17 0,-7-5-24 16,1 12-23-16,-15-8-39 0,7 21-47 0,-25-18-80 15,12 16-178-15,-11 10-46 0,-20-10 185 16</inkml:trace>
  <inkml:trace contextRef="#ctx0" brushRef="#br1" timeOffset="132767.3313">17911 3790 1668 0,'-18'12'125'16,"18"-12"-116"-16,0 0-8 0,4 18-1 0,13-15 3 16,5-1 6-16,5-4 8 0,6-1 4 0,6-4 4 15,11-4-6-15,3-2-5 0,6-4-9 16,1 1-3-16,1-2-12 0,0 4-9 0,-6-3-17 15,-1 6-23-15,-10-6-30 0,11 13-57 16,-17-22-110-16,8 14-296 0,9 2 18 0,-9-11 318 16</inkml:trace>
  <inkml:trace contextRef="#ctx0" brushRef="#br1" timeOffset="133328.0292">19014 3565 1328 0,'-9'-24'345'0,"9"24"-309"0,0 0-36 15,0 0-5-15,0 0 5 0,8-17 1 0,-8 17 5 16,0 0-3-16,0 0 1 0,0 0-1 0,0 0-1 16,0 0 4-16,0 0 1 0,0 0 4 0,0 0-2 15,0 0-1-15,0 0 6 0,-2 18 1 16,2-18 3-16,-4 28 4 0,-3-9-6 0,1 4 3 16,-2 0-4-16,-2 0 3 0,-3 2-7 15,1 0 6-15,-2-1-5 0,2-1 4 0,2-2-4 16,2-3 2-16,8-18-8 0,-9 28 1 0,9-28-2 15,0 20-2-15,0-20 0 0,0 0 2 0,17 21-3 16,-17-21 1-16,31 9-1 0,-8-6 0 0,4-3 0 16,4-3 0-16,2 0-1 0,1-4-3 15,3-3-4-15,-5-2-13 0,2 1-14 0,-2-5-15 16,3 6-18-16,-7-8-25 0,11 15-73 0,-20-23-170 16,11 15-232-16,0 4 6 0,-10-11 424 0</inkml:trace>
  <inkml:trace contextRef="#ctx0" brushRef="#br1" timeOffset="158838.2525">14431 2911 450 0,'0'0'93'0,"0"0"-41"0,0 0-5 16,0 0 28-16,0 0 16 0,0 0 5 16,0 0-7-16,0 0-20 0,0 0-13 0,0 0-13 15,0 0-12-15,0 0-11 0,0 0-9 0,0 0-5 16,0 0-3-16,0 0 0 0,15-24-2 0,-15 24 2 16,0 0-2-16,17-22 3 0,-17 22-2 0,0 0 3 15,0 0 0-15,18-15 0 0,-18 15 2 0,0 0 2 16,0 0 4-16,0 0 2 0,0 0 4 0,0 0-1 15,0 0-1-15,-7 23-2 0,7-23 1 0,-10 23-3 16,10-23 5-16,-14 28-1 0,14-28 2 0,-19 29-5 16,19-29 0-16,-14 31-6 0,14-31 2 0,-11 33-7 15,7-13 4-15,2 0-5 0,-1 3 3 0,2 3-6 16,1-1 5-16,0 2-6 0,0-1 7 16,0 0-8-16,1-1 7 0,1-3 14 0,-2 0-32 15,-2-3 33-15,2-1-32 0,-1 0 14 0,0-1 4 16,1-17 3-16,-1 27 7 0,1-27 0 0,-1 19 4 15,1-19-4-15,0 0 0 0,0 0-3 0,-3 17 1 16,3-17-4-16,0 0-1 0,0 0-1 0,0 0 1 16,0 0-2-16,0 0 3 0,0 0 1 0,0 0 0 15,0 0 1-15,0 0-2 0,0 0-2 0,0 0-1 16,0 0 0-16,0 0-2 0,0 0 0 0,0 0-1 16,0 0 0-16,0 0 0 0,0 0-2 0,0 0-1 15,0 0 0-15,0 0-1 0,0 0-2 0,0 0 1 16,0 0-1-16,0 0 0 0,0 0 0 15,0 0 1-15,0 0 2 0,0 0-1 0,18 4 0 16,-18-4 0-16,23 1-1 0,-23-1 1 0,33 0 0 16,-16-1 1-16,0-1-1 0,2 2-4 0,0 2-7 15,-1-2-8-15,4 3-8 0,-1-4-9 0,3 5-12 16,-4-9-19-16,6 10-38 0,-9-16-49 0,15 16-99 16,-6-7-227-16,-6-13 22 0,14 16 380 0</inkml:trace>
  <inkml:trace contextRef="#ctx0" brushRef="#br1" timeOffset="199603.2669">17906 4103 1447 0,'-9'-25'13'15,"9"25"-11"-15,0-28-5 0,0 28-2 0,13-26 3 16,-13 26-2-16,22-17 8 0,-22 17-5 0,29-3 0 16,-29 3 0-16,30 21-2 0,-15-1 10 0,0 11 1 15,4 11 15-15,-6 9 0 0,4 14 19 0,-5 9-9 16,7 13 4-16,-9 11 15 0,3 14-14 0,-10 9 5 16,1 15 5-16,-6 6-22 0,-1 11-5 0,-3 6-4 15,-1 9-1-15,-3 4-4 0,-1 7 1 0,0 5-7 16,1-1-11-16,1 0 11 0,0 4 0 0,2-1-5 15,0 0 4-15,2-4-7 0,2-7 5 0,1-2 14 16,4-5-17-16,2 0-8 0,-2-3-1 0,3-1-13 16,-5-2-1-16,0 3-4 0,-5-2-5 15,-2 3-9-15,-6-4-3 0,0 1-9 0,-5-6-4 16,6-1-2-16,-6-12-2 0,9-5 0 0,-3-22-15 16,15-9-24-16,-5-28-20 0,21-10-48 0,-7-28-127 15,7-28-110-15,20-3 125 0,-11-47 280 0</inkml:trace>
  <inkml:trace contextRef="#ctx0" brushRef="#br1" timeOffset="200087.6403">16572 9175 1213 0,'0'0'90'0,"0"0"-35"0,0 0-31 0,0 0-17 16,0 0 13-16,0 0 7 0,36-22 7 0,-4 19 2 15,6-3 1-15,10 4-6 0,17-4 1 0,15 1-8 16,14-3-5-16,18 1-7 0,14-5-5 0,14-2-6 16,17-5 1-16,12-2-6 0,18-2 7 0,13-4-8 15,14-2-9-15,8-1 31 0,10 0-29 0,10-1 30 16,14 5-14-16,3-1-5 0,8 4 6 0,3 1-7 15,0 4 9-15,9 6 0 0,-4 1 7 0,6 6 2 16,-5 3 0-16,-3 3-4 0,-6 2-5 0,-7-1-2 16,-8-1-4-16,-3-1-2 0,-5-2 3 0,-4-4-6 15,-9-3-8-15,-12-4-18 0,-4 3-31 16,-18-14-41-16,6 15-99 0,-31-22-121 0,-11 5-207 16,-6 9 34-16,-40-21 486 0</inkml:trace>
  <inkml:trace contextRef="#ctx0" brushRef="#br1" timeOffset="201134.5226">16467 5325 1064 0,'0'0'35'0,"0"0"-8"0,-22-15 1 16,22 15 3-16,0 0-4 0,0 0 1 0,-23 2-5 15,23-2-4-15,-17 9-6 0,17-9-2 0,-18 27-1 16,11-7 11-16,-3 5-2 0,6 7 6 0,-1 7-6 16,7 9 6-16,-1 3-13 0,5 7 12 0,0 1-19 15,1 2-9-15,1-1 23 0,-1 3-22 0,0-2 22 16,2-1-4-16,-2-3-16 0,2-3 11 15,0-6-11-15,2-6 8 0,-1-8-5 0,5-9 6 16,-4-7-3-16,-11-18 9 0,25 14 8 16,-25-14 11-16,23-9 12 0,-23 9 0 0,24-34-3 15,-6 3-17-15,-1-18-3 0,3-10-21 0,6-12 10 16,3-8-18-16,3-2-1 0,2 1 17 0,-2 1-18 16,0 4 14-16,-6 2-3 0,-4 4-16 0,-7 9 10 15,-3 4-14-15,-3 9 6 0,-5 6-19 16,3 9-3-16,-7-2-27 0,0 34-37 0,4-35-55 15,-4 35-217-15,18 9-121 0,-18-9 10 0,6 28 455 16</inkml:trace>
  <inkml:trace contextRef="#ctx0" brushRef="#br1" timeOffset="201525.1084">17125 6073 1367 0,'0'0'38'0,"0"0"-22"0,0 0-3 16,0 0-1-16,-17 17 10 0,17-17 8 0,-8 23 1 16,8-23-4-16,-17 41 2 0,3-14-7 15,2 6 7-15,-5 1 0 0,2 6 9 0,-3-1-10 16,5 3-9-16,-2-4 25 0,3 1-25 0,0-9 22 16,5-2-15-16,3-10-11 0,4-18-1 0,9 19-8 15,-9-19-4-15,27 9 0 0,-5-9-1 0,3-4 1 16,4-7 1-16,4-4-1 0,3-9-15 0,6-4-24 15,-6-12-58-15,20 17-217 0,-16-17-299 0,3 2 13 16,-2 11 338-16</inkml:trace>
  <inkml:trace contextRef="#ctx0" brushRef="#br1" timeOffset="205895.5421">21933 9242 1507 0,'0'0'40'0,"3"-25"-19"0,-3 25-14 16,12-27 2-16,-12 27 3 0,19-18 8 0,-19 18-2 16,0 0-3-16,19-7-4 0,-19 7-3 0,0 0 7 15,0 0 7-15,18 31 11 0,-15-14-4 0,3 10 4 16,-4 3-10-16,2 7 1 0,-5 4-3 0,-1 5 4 16,-2 3-12-16,-2 2-5 0,-4 1 15 15,1 2-24-15,-2 0 17 0,2 0-5 0,-2-5-16 0,1-4 9 16,1-6-10-16,3-5 0 15,4-5-17-15,1-10-10 0,6 1-30 0,-5-20-30 16,17 26-64-16,-17-26-121 0,0 0-284 0,20-10 22 16,-17-8 340-16</inkml:trace>
  <inkml:trace contextRef="#ctx0" brushRef="#br1" timeOffset="206148.6871">21557 9248 1364 0,'-21'-4'270'0,"21"4"-214"0,-30 8-30 15,30-8-19-15,0 0-7 0,0 0-2 0,0 0 9 16,0 0 5-16,30-18 3 0,-6 10 3 16,7-4 1-16,5 0-2 0,8-2 4 0,6-1-7 15,3 2-4-15,9 2-7 0,3 2-1 0,4 5-5 16,-1 1 0-16,-2 2-8 0,0 3-8 15,-9 1-10-15,-2 3-19 0,-9-5-16 0,2 14-36 0,-16-15-47 16,9 21-91-16,-24-4-236 0,-17-17-20 16,30 34 266-16</inkml:trace>
  <inkml:trace contextRef="#ctx0" brushRef="#br1" timeOffset="206354.0465">21384 10126 1508 0,'0'0'349'15,"0"0"-336"-15,29 5-6 0,14-17 0 0,13-9 13 16,9-4-7-16,7-5 8 0,2-2-14 0,2 3-5 16,-3-1-11-16,-3 5-7 0,-5 0-13 0,-6 7-8 15,-4 0-13-15,0 10-23 0,-14-9-44 0,13 21-79 16,-25-17-176-16,9 8-169 0,0 11 47 0,-16-13 482 15</inkml:trace>
  <inkml:trace contextRef="#ctx0" brushRef="#br1" timeOffset="206875.9269">22531 9864 1202 0,'0'0'100'0,"0"0"-34"0,0 0-19 0,0 0 2 16,0 0 1-16,0 0-3 0,0 0-3 0,0 0-7 16,0 0-7-16,0 0-3 0,0 0-4 0,0 0 1 15,0 0 0-15,0 0 0 0,0 0-3 16,0 0-3-16,0 0-1 0,0 0-4 0,0 0 1 16,0 0 6-16,-9 25-3 0,3-8 2 15,-2 2-6-15,-2 3-4 0,-2 3-2 0,-4 3 4 16,-2 3 0-16,-2 0 6 0,2-1-7 0,1-2 6 15,3-3-7-15,1-3-3 0,6-5-1 0,7-17-5 16,-7 23 0-16,7-23 0 0,0 0 0 0,0 0 0 16,24 18 0-16,-24-18 0 0,34-1 0 0,-11-5 0 15,3-2 0-15,3-3 0 0,1-1 0 16,1-2 0-16,-3 1 0 0,0 1 0 0,-5 1 0 16,0 0 0-16,-2 3 0 0,-3 0 0 15,-1 5 0-15,-17 3 0 0,30-4 0 0,-30 4-21 0,28 1-15 16,-28-1-12-16,28 6-24 0,-28-6-26 15,29 11-65-15,-29-11-109 0,20-5-285 0,-20 5 2 16,21 4 331-16</inkml:trace>
  <inkml:trace contextRef="#ctx0" brushRef="#br1" timeOffset="207986.3469">17797 9186 661 0,'-20'6'67'0,"20"-6"-49"16,0 0-12-16,0 0-9 0,0 0-5 0,0 0 2 16,0 0 2-16,0 0 7 0,0 0 11 0,0 0 10 15,0-17 26-15,0 17 21 0,0 0 17 0,32-19-1 16,-32 19 1-16,35-28-12 0,-16 4 0 0,15 2-10 16,-1-13-5-16,14-1-17 0,1-15-13 0,17-2 22 15,4-14-25-15,15 0 13 0,9-17-7 16,16-6-27-16,12-11 13 0,13-10-9 0,11-6-15 15,12-8 7-15,11-7-4 0,8-2 0 0,9-5-2 16,7-9 3-16,7-5-2 0,9-6 4 0,12-7 3 16,9-5-3-16,6-3 3 0,2-4-2 15,4-2 2-15,-1 0-4 0,1-1 4 0,0 6-4 16,-7 3 4-16,-6 5-5 0,-11 11-9 16,-14 5-15-16,-10 17-26 0,-14 0-16 0,-6 20-20 15,-23-2-18-15,-1 23 14 0,-26-3-8 0,-4 19-13 16,-18 1-18-16,-11 14-66 0,-14 9-100 0,-21-9-75 15,8 27 268-15</inkml:trace>
  <inkml:trace contextRef="#ctx0" brushRef="#br2" timeOffset="211683.1489">20905 5772 1053 0,'-20'-2'291'0,"20"2"-233"15,-42 11-43-15,10-2-12 0,-4 2 26 16,3 4-11-16,-4-2 21 0,5 5 1 0,-4-2-14 15,6 3 3-15,-3 0-5 0,6 0 7 0,2-2-2 16,5 1 1-16,20-18-9 0,-24 24-5 0,24-24-12 16,0 0-1-16,1 22-4 0,-1-22 2 0,29 12 2 15,-7-7 0-15,4 0-1 0,3-3 0 16,4-2 0-16,3 0-1 0,2-2 1 0,0-1-2 16,-2 3 1-16,-3-1-1 0,-4 3 0 0,-4 2 1 15,-6 1 0-15,-19-5 0 0,23 13 0 0,-23-13 2 16,8 21 0-16,-8-21 4 0,-9 28-5 15,9-28 3-15,-27 32-6 0,8-14 3 0,-3 2-2 0,-2-2 2 16,-2-1-5-16,-1-1 0 0,3-2-7 16,1-3-3-16,6 0-13 0,17-11-14 15,-18 5-44-15,18-5-52 0,0 0-95 0,3-29-227 16,9 2-37-16,11 8 193 0</inkml:trace>
  <inkml:trace contextRef="#ctx0" brushRef="#br2" timeOffset="211895.0043">21337 5315 1465 0,'-30'12'-2'0,"30"-12"-2"15,-28 20 14-15,28-20 9 0,-27 33 8 0,11-8-8 16,2 4-4-16,-1 6-10 0,0 3 6 0,0 4-7 16,2 1 11-16,-2 3-12 0,2 0 10 15,0 1 3-15,-1 2-33 0,3-1 14 0,-3-5-37 16,5 2-7-16,-3-11-6 0,10 2-24 15,-6-14-16-15,16 7-49 0,-8-29-39 0,12 29-73 16,8-14-157-16,-20-15 114 0,37 5 297 0</inkml:trace>
  <inkml:trace contextRef="#ctx0" brushRef="#br2" timeOffset="212223.525">21497 5711 1326 0,'-27'-16'98'0,"27"16"-61"0,-23-5-12 0,23 5-1 15,-25 5 3-15,25-5 1 0,-32 16-5 16,15-1 3-16,-4-1 1 0,6 6-12 0,-4 1 32 16,4 3-30-16,-2 0 27 0,3 5-17 0,1-3-10 15,3 3 4-15,2-3-11 0,4-2 6 0,3-2-9 16,3-4-1-16,-2-18-3 0,17 27-2 16,-17-27 0-16,35 14 0 0,-9-12-2 0,4-6 2 15,2-6 0-15,4-4-1 0,5-4 2 0,-2-4-4 16,-1-3 5-16,-2-3-6 0,-3 0 2 0,-7-2-9 15,-4 1 5-15,-5 1 10 0,-6 2-22 0,-6 3 28 16,-5 3-23-16,-6 1 8 0,-5 2-2 0,11 17-8 16,-34-28-8-16,7 14-6 0,-1 8-2 15,-6-1-6-15,4 7-3 0,-5-1-2 0,7 7-2 16,0-4 5-16,28-2 1 0,-33 13-12 16,33-13-28-16,0 0-26 0,8 27-41 0,-8-27-46 15,37 4-115-15,-1 7-114 0,-9-20 199 0</inkml:trace>
  <inkml:trace contextRef="#ctx0" brushRef="#br2" timeOffset="212786.0529">22003 5782 1067 0,'-18'19'219'0,"8"-2"-159"0,10-17 7 16,-25 26-14-16,25-26-4 0,-21 26 9 0,21-26-22 15,-20 26-4-15,20-26-9 0,-14 27-1 16,14-27-6-16,-9 28-1 0,9-28-4 0,-7 31 0 15,5-15-6-15,-1 4 2 0,1 0-9 16,1 1 5-16,-3 1-6 0,1-2 7 0,2 0-4 16,-1-3 2-16,2-17-1 0,-1 24 1 0,1-24-1 15,0 0 0-15,0 0-2 0,0 0-3 0,0 0-2 16,0 0 1-16,0 0 2 0,0 0 1 0,12-18 5 16,-5-2-4-16,0-3 4 0,2-2-5 0,-1-4 3 15,2 0-6-15,2-3 8 0,0-1-8 16,2-1 8-16,0-3-7 0,2-1-12 0,0-1 26 15,3-2-24-15,2 0 26 0,1 4-8 0,2 1-8 16,3 6 8-16,-1 5-7 0,-2 3 5 16,-1 7-4-16,-2 4 3 0,-2 5-2 0,-3 4 0 15,-16 2 0-15,27 4-2 0,-27-4 3 0,17 16-2 16,-17-16 4-16,8 32-4 0,-5-10 3 0,-4 2-3 16,-2 2 4-16,-3 4-5 0,-2 0 7 15,-5 1 9-15,0 1-26 0,-3 0 28 0,-2 0-25 16,-3-2 10-16,-2 1 5 0,-2-3-7 0,0-1 5 15,-1-3-5-15,1-2 7 0,0-4-4 0,2-1 5 16,-2-4-2-16,2-1 5 0,2-3-2 0,2-2 4 16,2-3 0-16,17-4 1 0,-28 2-2 0,28-2-2 15,-18-4 3-15,18 4-1 0,0 0 2 16,0 0 0-16,0 0-3 0,0 0-2 16,-15 21-6-16,13-3 3 0,-3 9-3 0,0 7 9 15,-4 4-7-15,0 6 6 0,-3 5-10 0,-3 2-10 16,0 4 20-16,-2 1-20 0,-2-2 17 0,-1-5-10 15,0-3-13-15,3-5-3 0,5-2-21 0,1-11-10 16,9 3-40-16,2-31-51 0,4 34-139 0,-4-34-272 16,0 0 38-16,28 5 334 0</inkml:trace>
  <inkml:trace contextRef="#ctx0" brushRef="#br2" timeOffset="213161.0239">22235 5903 1260 0,'-8'20'289'0,"8"-20"-230"0,0 0-34 0,0 0-6 16,0 0 9-16,0 0 0 0,12 20 2 0,-12-20-7 16,30 1-1-16,-9-3 2 0,3-1-4 0,3-4 1 15,4-2-1-15,1-3-5 0,2-1-5 0,5-4-2 16,3 0-8-16,-3-2 0 0,0-3 0 0,-7 2-13 15,-4-2 27-15,-5 1-26 0,-5 3 26 16,-5 0-12-16,-13 18-2 0,11-31 5 16,-11 31-4-16,-5-27 3 0,5 27-3 0,-17-21 2 15,17 21-2-15,-33-12 1 0,11 12 2 0,-3 4 2 16,-3 4 7-16,-3 4 4 0,0 5 3 0,-2 3 0 16,2 3 2-16,0 2-3 0,2 5-16 0,2 3-3 15,4 2 0-15,3 0 0 0,7-1 0 16,6-3 0-16,3-4 0 0,8-3 0 0,3-3 0 15,8-4 0-15,3-4 0 0,7-2 0 0,4-7 0 16,8-3 0-16,2-9-46 0,16 5-48 0,-6-23-103 16,29 13-436-16,-12-9 17 0,3-2 156 0</inkml:trace>
  <inkml:trace contextRef="#ctx0" brushRef="#br2" timeOffset="218564.3886">21127 6966 1284 0,'13'-31'314'0,"-13"31"-249"0,0 0-12 0,0 0-16 15,0 0 1-15,0 0 2 0,0 0-4 0,0 0-8 16,0 0-9-16,0 0-10 0,0 0-9 15,0 0 1-15,0 0-2 0,0 0 1 0,20-10 1 16,-3 9-2-16,5-2-3 0,1 0-6 0,7-2-8 16,0-2-9-16,4-1-7 0,0-3-13 0,4 5-24 15,-12-11-41-15,19 20-97 0,-26-21-182 16,11 8-134-16,1 8 51 0,-31 2 474 0</inkml:trace>
  <inkml:trace contextRef="#ctx0" brushRef="#br2" timeOffset="218720.6385">21028 7221 1782 0,'0'0'23'15,"0"0"-5"-15,0 0-17 0,0 0-7 0,30-14 10 16,-7 2-1-16,8-5 0 0,5-3 1 16,8-4 3-16,8-4-12 0,8 2-28 0,2-7-5 15,12 12-100-15,-13-20-118 0,8 17-305 0,-1 1-10 16,-7-3 335-16</inkml:trace>
  <inkml:trace contextRef="#ctx0" brushRef="#br2" timeOffset="219095.6482">23178 6285 992 0,'5'32'112'16,"-25"-18"-42"-16,4 15 19 0,-14-5 24 0,8 19-32 15,-17-6 12-15,3 15-34 0,-14 0-9 16,1 10 9-16,-10 1-19 0,-2 9 6 0,-6 3-26 16,-1 4 11-16,0 1-6 0,1 1-15 0,2-4 14 15,6-3-19-15,4-5-1 0,8-9 9 0,8-9-15 16,10-10 8-16,9-11-18 0,7-11-9 16,13-19-24-16,0 0-20 0,0 0-31 0,23-5-61 15,7-5-60-15,-14-30-121 0,14-2-180 0,9-1 64 16,-13-24 438-16</inkml:trace>
  <inkml:trace contextRef="#ctx0" brushRef="#br2" timeOffset="219314.3874">22403 6453 1669 0,'0'0'150'0,"-22"-5"-80"0,22 5-24 0,0 0-19 16,0 0-5-16,0 0 0 0,22 17 5 15,3-3-13-15,5 4-14 0,6 4 0 16,9 0 0-16,2 4 0 0,4 2 0 0,2 3 0 15,3 4 0-15,1 4 0 0,0 2 0 0,-1 1 0 16,-6 2 0-16,-1-1 0 0,-4 0 0 0,-3-1 0 16,-1-2 0-16,-2 1 0 0,-4-3-39 0,0 4-42 15,-11-13-79-15,18 21-200 0,-19-21-248 0,0 0 21 16,0 1 376-16</inkml:trace>
  <inkml:trace contextRef="#ctx0" brushRef="#br2" timeOffset="219892.5128">23524 6964 1133 0,'0'0'160'0,"0"0"-56"16,0 0-20-16,0 0-10 0,0 0-5 0,0 0-9 15,0 0-10-15,0 0-8 0,0 0-8 0,0 0-4 16,0 0-5-16,0 0-1 0,0 0-4 0,0 0-5 16,9 16 0-16,-9-16-2 0,-4 21-3 0,4-21-2 15,-7 28-14-15,1-11 24 0,-1 3-24 16,-1 2 22-16,-1 4-9 0,-5 3-6 15,2 1 9-15,-3 1-4 0,2 1 5 0,0-3-4 16,1 0 2-16,2-4-5 0,3-3-4 0,2-3 0 16,5-19 0-16,-2 26 0 0,2-26 0 0,0 0 0 15,13 18 0-15,-13-18 0 0,17 3 0 0,-17-3 0 16,26-3 0-16,-9-1 0 0,-17 4 0 0,31-12 0 16,-31 12 0-16,29-12 0 0,-29 12 0 15,28-11 0-15,-28 11 0 0,30-7 0 0,-13 2 0 16,2 5-4-16,-1-2-38 0,5 0-15 0,-4-1-20 15,12 9-60-15,-18-24-168 0,15 16-298 0,-3-4 23 16,-6-5 339-16</inkml:trace>
  <inkml:trace contextRef="#ctx0" brushRef="#br2" timeOffset="739344.3829">1963 11303 1457 0,'0'0'111'0,"-15"-23"-73"0,15 23-23 16,0 0-11-16,0 0-2 0,0 0 2 0,0 0 1 16,0 0-5-16,-21 6 1 0,21-6-6 15,-23 34 4-15,10-9-3 0,1 2 6 0,2 3 14 16,1 3-29-16,3-2 27 0,3 0-28 0,3 1 3 16,0-7-17-16,8 6-26 0,-7-12-20 0,16 10-53 15,-17-29-49-15,26 31-113 0,-3-14-205 0,-23-17 116 16,45 14 378-16</inkml:trace>
  <inkml:trace contextRef="#ctx0" brushRef="#br2" timeOffset="739522.2004">1920 10707 1386 0,'-18'8'318'0,"-7"-18"-285"0,2 6-18 15,4 1-16-15,2 3-4 0,17 0-3 16,-23 5-1-16,23-5-7 0,0 0-17 0,0 0-55 16,-20 1-95-16,20-1-185 0,26 13-214 0,-26-13 124 15,45 3 458-15</inkml:trace>
  <inkml:trace contextRef="#ctx0" brushRef="#br2" timeOffset="739837.7526">3239 10916 1105 0,'3'-49'53'0,"2"-4"-15"0,-3-5-41 15,-2 1 19-15,-5-2-19 0,-2 6 12 0,-10 1 20 16,-1 7-6-16,-9 6 17 0,4 14 1 0,-10 4 10 15,4 17 1-15,-8 2-1 0,5 14-11 0,-9 7-11 16,4 12-2-16,-6 7-9 0,4 9 10 16,-2 6-6-16,7 7 14 0,-1 7-1 0,7 7-22 15,2-1 10-15,7 6-22 0,3 2-6 16,5 1 14-16,5 3-19 0,3-2 17 0,6-2-6 16,2-3-22-16,6-3-1 0,-2-13-42 0,13 3-44 15,-11-24-59-15,24 12-148 0,-13-15-242 0,5-19 44 16,12 10 505-16</inkml:trace>
  <inkml:trace contextRef="#ctx0" brushRef="#br2" timeOffset="740026.9249">2366 11225 1403 0,'-19'21'374'0,"-10"-22"-303"0,12 2-21 15,17-1-20-15,0 0-12 0,0 0-10 0,0 0-7 16,0 0-3-16,0 0 0 0,30 7-2 0,4-7-8 15,10-2-16-15,6-7-20 0,14 4-38 16,-4-16-66-16,27 18-221 0,-9-12-247 16,6-8 43-16,9 9 527 0</inkml:trace>
  <inkml:trace contextRef="#ctx0" brushRef="#br2" timeOffset="740596.7089">5244 10936 922 0,'0'0'30'0,"-11"-34"11"16,5 14 1-16,-8-5 14 0,6 2 16 0,-9-6-37 15,-3 6 14-15,-5-5-34 0,-4 5 13 16,-8-5 14-16,3 5 4 0,-9-6 12 0,6 6-4 16,-8-6 4-16,3 6-12 0,-4-2-4 0,7 3-12 15,-3 1 0-15,5 9-6 0,1 1 2 16,4 10-3-16,4 3-3 0,5 9 0 0,0 4-6 15,1 7 0-15,1 7-8 0,1 11 7 0,0 9-10 16,3 12-7-16,0 8 18 0,3 6-19 16,-1 2 15-16,3 4 1 0,2 0-14 0,4 0 13 15,2-1-17-15,4-6 0 0,4-3 12 0,1-3-18 16,2-7 13-16,2-4-12 0,0-6-19 0,1-10-5 16,2 1-23-16,-6-14-21 0,11 7-64 0,-17-35-95 15,15 32-190-15,-15-32-118 0,0 0 255 0</inkml:trace>
  <inkml:trace contextRef="#ctx0" brushRef="#br2" timeOffset="740768.5869">3979 11383 1489 0,'-11'19'337'16,"11"-19"-282"-16,0 0-26 0,0 0-17 0,0 0-4 15,40-7 3-15,-5-1-4 0,10-5-1 0,8-5-6 16,7-4 2-16,9-4-6 0,5 0-11 15,2-4-24-15,6 3-28 0,-4-8-42 16,17 16-62-16,-19-23-142 0,18 14-273 0,7 5 37 0,-13-10 447 16</inkml:trace>
  <inkml:trace contextRef="#ctx0" brushRef="#br2" timeOffset="741221.75">6153 10592 838 0,'0'0'332'0,"0"0"-171"15,-3-20-98-15,3 20-12 0,0 0 1 0,0 0 2 16,-6-17 1-16,6 17-9 0,0 0-14 0,0 0-10 15,0 0-7-15,1 25 1 0,0-5 0 0,4 12 4 16,-1 7-9-16,0 7 10 16,-1 8 0-16,-1 2-22 0,-1 5 19 0,-1 3-26 15,-1 0 4-15,-1 6 11 0,-2 0-14 0,-1 1 12 16,-1 0-22-16,-1-7-6 0,2-1 7 0,-3-10-35 16,8-2 2-16,-4-16-37 0,14 6-59 0,-10-41-72 15,15 40-147-15,1-23-143 0,-16-17 147 0,33 7 360 16</inkml:trace>
  <inkml:trace contextRef="#ctx0" brushRef="#br2" timeOffset="741627.9724">6218 10522 1242 0,'-26'9'96'0,"26"-9"-49"0,-27 22-16 15,27-22-2-15,-26 28-5 0,14-11 6 0,12-17-4 16,-30 34 3-16,15-16-6 0,0 3-2 0,-1-1-5 16,0 4 6-16,-2-3 1 0,4 2 9 0,-5 1 8 15,3 1-33-15,-1 1 25 0,3 0-28 0,-2-5 12 16,4-1 5-16,12-20-8 0,-21 29 0 0,21-29-7 16,0 0-2-16,-11 18-5 0,11-18 0 15,0 0-1-15,0 0-1 0,0 0 4 16,27-20-2-16,-11 3 4 0,3-5-3 0,4-6-10 15,2-6 25-15,1-4-24 0,2-2 25 0,0 1-9 16,-2 4-7-16,-3 2 6 0,-2 4-9 0,-4 3 6 16,-3 2-4-16,0 6 4 0,-14 18-4 0,20-25 3 15,-20 25-2-15,0 0 0 0,19-8 0 0,-19 8-1 16,0 0 1-16,17 16-1 0,-17-16 3 16,17 32-5-16,-8-8 5 0,2 5-6 0,3 4 7 15,-1 2-7-15,3 0 7 0,2 4-7 0,2-3-10 16,3-1 12-16,1-3-43 0,9-1-12 0,-9-11-63 15,21 13-107-15,-18-4-317 0,12-16-23 0,7 6 280 16</inkml:trace>
  <inkml:trace contextRef="#ctx0" brushRef="#br2" timeOffset="741815.4748">6865 11297 1479 0,'-9'41'372'16,"-4"-13"-339"-16,3 3-19 0,0 2 5 16,3 4-28-16,-1 1 20 0,-2 2-14 0,0 2-19 15,-2-5-22-15,7 12-76 0,-18-26-191 0,21 11-311 16,2-2 25-16,-3-15 398 0</inkml:trace>
  <inkml:trace contextRef="#ctx0" brushRef="#br2" timeOffset="742721.9939">8496 10448 896 0,'0'0'263'0,"0"0"-169"16,0 0-3-16,0 0-4 0,0 0-6 0,0 0-8 16,0 0-14-16,0 0-21 0,0 0-14 0,0 0-11 15,0 0-6-15,-22 2 2 0,22-2 5 16,-29 27 1-16,10-4 7 0,-4 5-5 0,-4 5 5 15,-4 7-11-15,-6 9 6 0,-8 5-13 0,-3 8-9 16,-7 6 17-16,-5 4-18 0,-3 3 17 16,-4 2 5-16,0 1-13 0,4-3 16 0,2-6-18 15,8-9 11-15,7-9 1 0,9-9-24 0,7-10 18 16,8-7-34-16,8-8 3 0,14-17-16 0,0 0-24 16,0 0-38-16,0 0-46 0,0 0-60 15,10-20-140-15,6-5-174 0,-3-22 77 0,20 16 445 16</inkml:trace>
  <inkml:trace contextRef="#ctx0" brushRef="#br2" timeOffset="742925.1068">7718 10651 1351 0,'0'0'359'0,"-27"-5"-262"0,27 5-44 16,0 0-25-16,0 0-14 16,0 0-2-16,0 0 2 0,17 25 4 0,-3-8 7 15,4 4-6-15,4 2 0 0,4 4-8 0,4 3-15 16,3 1 20-16,2 3-22 0,3-2 18 0,1 0-10 15,3 0-7-15,2 0 4 0,1 3-5 0,-2 0 2 16,-1 4-9-16,-4 2-5 0,1 3-23 0,-7-3-10 16,0 7-49-16,-12-13-49 0,14 25-161 15,-26-13-285-15,8-7 28 0,5 8 388 0</inkml:trace>
  <inkml:trace contextRef="#ctx0" brushRef="#br2" timeOffset="743487.6054">8824 11246 840 0,'-6'-18'57'0,"6"18"3"0,0 0 15 16,0 0 17-16,0 0 13 0,0 0-7 0,0 0-12 15,0 0-14-15,0 0-17 0,0 0-14 16,0 0-9-16,0 0-5 0,0 0-4 0,0 0-3 15,0 0-3-15,0 0-2 0,0 0-1 0,0 0 1 16,0 0 1-16,0 0 1 0,0 0 1 0,0 0-1 16,0 0 0-16,0 0-2 0,0 0-1 0,0 17 2 15,-3 0-4-15,1 3 3 0,-4 6-7 0,-1 0 9 16,-4 6-6-16,-1-1-9 0,-6 2 23 16,0 1-25-16,-1-2 22 0,-2 2-8 15,-1-5-6-15,4-1 5 0,1-5-3 0,4-5 0 16,13-18-4-16,-15 23-6 0,15-23 0 0,0 0 0 15,0 0 0-15,0 0 0 0,0 0 0 0,24 13 0 16,-7-13 0-16,3-2 0 0,2-2 0 0,2-1 0 16,2-1 0-16,-2 2 0 0,-1 0 0 0,-2 0 0 15,-4 2 0-15,-17 2 0 0,24 0 0 0,-24 0 0 16,0 0-5-16,23 10-8 0,-23-10-6 16,0 0-9-16,21 19-7 0,-21-19-9 0,0 0-18 15,20 17-19-15,-20-17-34 0,22 8-50 0,6 8-139 16,-9-15-256-16,1-10 33 0,15 10 439 15</inkml:trace>
  <inkml:trace contextRef="#ctx0" brushRef="#br2" timeOffset="746800.582">9785 10580 928 0,'0'0'248'0,"-20"1"-96"0,20-1-128 16,0 0-20-16,0 0-8 0,0 0 0 15,0 0 6-15,0 0 6 0,0 0 6 0,0 0 3 16,0 0 10-16,0 0 10 0,0 0 13 0,17 22 13 16,-17-22-11-16,18 41-1 0,-9-12-16 0,3 9-3 15,-3 6 3-15,-1 10-28 0,-2 3 16 16,-2 7-24-16,-5 2 5 0,-3 5 12 0,-4 2-16 15,0-2 13-15,-3-1-15 0,3-8 10 0,0-7 0 16,1-8-22-16,4-8 14 0,0-7-36 0,7-6-3 16,-4-26-18-16,12 37-35 0,-12-37-32 0,19 20-89 15,-19-20-132-15,0 0-189 0,23-16 142 0,-24-9 392 16</inkml:trace>
  <inkml:trace contextRef="#ctx0" brushRef="#br2" timeOffset="747238.1072">9838 10467 1419 0,'0'0'16'0,"-22"15"-16"0,22-15-4 0,-18 24 3 15,18-24-1-15,-24 34 6 0,10-15-3 0,-1 4 6 16,-2 4-3-16,-1 3 14 0,-2 1 6 0,3 7 18 15,-5-1 12-15,5 7-29 0,-4-3 19 16,3 2-32-16,-3-5 8 0,5 1 8 0,2-8-13 16,3-3 3-16,4-8-11 0,7-20-2 15,-3 23-7-15,3-23-2 0,0 0 0 0,0 0-1 16,20 8 3-16,-20-8 1 0,20-15 2 0,-20 15-1 16,33-35 6-16,-13 7-5 0,2-8 9 0,2-6-5 15,1-7 0-15,2 2 26 0,-3-2-23 0,0 3 20 16,-5 1-12-16,-2 3-12 0,-2 2 6 0,-3 3-8 15,-2 3 4-15,-1 5-6 0,0 8 4 0,-9 21-4 16,13-23 4-16,-13 23-4 0,0 0 3 16,0 0 0-16,0 0 3 0,12 19 4 0,-3 2-3 15,2 8 7-15,3 8-10 0,2 3 7 16,1 4-11-16,4-1 5 0,2 1-8 0,1-1-12 16,5-2 20-16,3-1-22 0,6-4 18 0,2-4-13 15,5-1-22-15,-4-6-25 0,10 6-55 0,-17-21-122 16,5 8-380-16,4-4 29 0,-9-9 333 0</inkml:trace>
  <inkml:trace contextRef="#ctx0" brushRef="#br2" timeOffset="747363.178">10629 11276 1576 0,'0'0'-173'0,"2"-20"-392"0,-2 20-24 0,-8-31 341 15</inkml:trace>
  <inkml:trace contextRef="#ctx0" brushRef="#br3" timeOffset="751416.01">13899 10305 639 0,'18'-12'160'16,"-18"12"-23"-16,0 0-78 0,0 0 13 0,0 0 8 15,0 0-16-15,-19-6-12 0,19 6-15 0,-20 17-5 16,8 2 6-16,-7 2 0 0,-1 11 13 0,-9 3-4 16,3 13 8-16,-6 1-14 0,-1 13 8 0,-7 2-19 15,1 11-6-15,-10 2 13 0,0 8-19 0,-7-2 11 16,-3 6 0-16,-6-3-24 0,0-1 14 15,-2-1-21-15,1-7-3 0,4-5 13 0,6-7-17 16,6-8 17-16,10-8-10 0,10-9-18 0,5-14-15 16,17-3-55-16,8-23-69 0,0 0-132 0,0 0-273 15,23-17 34-15,5 0 380 0</inkml:trace>
  <inkml:trace contextRef="#ctx0" brushRef="#br3" timeOffset="751634.7646">12956 10679 1634 0,'-22'-8'74'0,"1"-2"-7"0,21 10-18 16,0 0-15-16,0 0-13 0,0 0-9 0,0 0 0 15,0 0 1-15,0 0 3 0,30-4 3 0,-1 14 2 16,9 2-3-16,8 3 0 0,3 6-5 16,5 1-1-16,-1 4-6 0,3 7-12 0,-3 3 18 15,-1 3-20-15,-2 2 18 0,-3-2-10 16,-2 0 0-16,-2-1 0 0,-1-1 0 0,-2 0-12 15,1 1-20-15,-2-6-13 0,1 4-28 0,-3-10-19 16,8 13-55-16,-19-21-76 0,24 17-220 0,-13-5-115 16,-6-8 137-16</inkml:trace>
  <inkml:trace contextRef="#ctx0" brushRef="#br3" timeOffset="752119.144">14411 11188 814 0,'0'0'272'0,"0"0"-117"0,0 0-71 16,0 0-20-16,0 0-2 0,0 0-1 0,0 0-3 16,0 0-11-16,0 0-9 0,0 0-8 0,0 0-4 15,0 0-2-15,0 0 3 0,-20-6 0 16,20 6-4-16,0 0-4 0,0 0-6 0,0 0-4 16,0 0 0-16,-14 20-2 0,14-20 3 0,-8 22-3 15,8-22 1-15,-7 28-2 0,4-11 5 0,-2 1-1 16,-3 3 2-16,1 0-6 0,-3 2 3 15,-2 2 2-15,1 0-9 0,-3-1 26 0,1 0-23 16,-1-1 18-16,1 0-8 0,0-3-5 0,13-20-5 16,-14 25-5-16,14-25 0 0,0 0 0 0,0 0 0 15,3 18 0-15,-3-18 0 0,17 4 0 0,-17-4 0 16,28-1 0-16,-8-4 0 0,3-1 0 0,5-2 0 16,1-1 0-16,2-1 0 0,-1-1 0 0,-2 2 0 15,0 0 0-15,-4 2-5 16,2 4-28-16,-2 0-17 0,5 4-19 0,-7-5-38 15,15 18-70-15,-37-14-162 0,45-3-259 0,-16 12 63 16,-7-11 402-16</inkml:trace>
  <inkml:trace contextRef="#ctx0" brushRef="#br3" timeOffset="753009.828">16122 10311 1126 0,'0'0'102'0,"0"0"-72"0,0 0-4 15,0 0-1-15,-18-1 4 0,18 1 4 16,0 0-4-16,-17 10-4 0,17-10 1 15,-16 19 5-15,7-2 10 0,9-17 1 0,-24 36 5 16,6-15-10-16,3 6-2 0,-4 4-15 0,-2 5 1 16,-5 3-11-16,0 2 5 0,-6 1-9 0,-2 3 10 15,-6 2-11-15,-4 3-13 0,-2-1 23 0,-3 2-25 16,-1-3 23-16,1 0 0 0,-3-6-10 0,4-2 10 16,0-3-10-16,3-3 3 0,4-5-7 0,2-3 4 15,5-7-5-15,1-6 5 0,4-3-2 16,5-8-1-16,4-2-2 0,3-6-1 0,17 6-2 15,-28-28-2-15,19 4 3 0,-1-4-5 0,4-3 8 16,0-2-3-16,2 2 7 0,0-2-5 0,3-1 6 16,1 1-6-16,1-3 8 0,2-2 11 15,0-1-25-15,4 3 25 0,-1 1-26 0,2 6 7 16,3 1 6-16,0 2-5 0,1 6 5 16,3 2-3-16,-15 18 6 0,33-27-2 0,-14 16 4 15,4 3-2-15,0-1 2 0,4 2-1 0,1 0 1 16,1 1-1-16,4 0 1 0,0 2-2 0,5 2 0 15,-1 1 0-15,1 2-4 0,0 1 2 0,-2 5-3 16,1 3 3-16,-2 3-3 0,-2 4 2 0,-5 5 0 16,-3 2 5-16,0 6-4 0,-5 6 5 0,0 1-8 15,-3 5-11-15,-1 3 20 0,-3 2-19 16,-1 2 17-16,0-5-2 0,-2 1-9 16,3-3 7-16,2-3-7 0,3-3 4 0,4-4-6 15,4-8 6-15,8-5-5 0,6-6 3 0,10-6-2 16,7-7 4-16,8-5-5 0,8-7-15 0,13-4-11 15,-1-7-30-15,10 6-62 0,-15-24-135 0,11 15-346 16,-6-4 17-16,-12-2 282 0</inkml:trace>
  <inkml:trace contextRef="#ctx0" brushRef="#br3" timeOffset="754347.0854">17801 10508 1120 0,'5'-30'358'15,"-22"7"-287"-15,7 2-46 0,-3-3-8 0,1-1-9 16,-1-3 8-16,-1 1-5 0,0-3 7 0,-2 1-10 16,-2-1 5-16,1 1 5 15,-3 2-31-15,2 4 32 0,0 2-27 0,-1 5 21 16,1 0 11-16,18 16-2 0,-33-17 1 0,33 17-6 16,-33-1-4-16,15 6-3 0,1 3-4 0,-1 4 4 15,0 4-1-15,2 6-7 0,-2 3 31 0,-2 8-25 16,1 6 27-16,-1 5-12 0,1 5-12 0,3 5 9 15,-1 4-13-15,2 4 7 0,2 2-10 0,2 1 7 16,3 4-3-16,1 4-16 0,3 1 14 16,-1 1-15-16,2-5 4 0,1 1 11 0,1-2-13 15,1-5 11-15,3-5-12 0,3-9 10 0,3-5-13 16,1-7-14-16,3-3 12 0,0-6-35 16,4-3 12-16,-3-9-27 0,4 3-28 0,-18-20-33 15,29 21-62-15,-29-21-91 0,0 0-257 0,0 0 62 16,7-34 368-16</inkml:trace>
  <inkml:trace contextRef="#ctx0" brushRef="#br3" timeOffset="754535.8496">16768 10823 1665 0,'-11'36'290'0,"11"-36"-252"16,0 0-18-16,0 0-12 0,39 14 7 15,-2-10-4-15,17-3-11 0,7-6 0 0,14-4 0 16,7-8 0-16,4-1 0 0,10-2 0 0,-2-1 0 16,7 5-40-16,-1-5-12 0,6 15-88 0,-18-22-210 15,8 19-266-15,-12-3-3 0,-10-6 390 0</inkml:trace>
  <inkml:trace contextRef="#ctx0" brushRef="#br1" timeOffset="793365.5">1886 12450 1262 0,'0'0'54'0,"0"0"-49"0,0 0-15 0,-9 27 1 16,5-9 8-16,-4 5-1 0,2 4 6 0,-5 5-6 16,0 5 9-16,-2 4 12 0,0 2-23 0,-2 2 24 15,2 0-25-15,-1-3 3 0,3-2 7 0,4-5-11 16,3-3-2-16,7-3-33 0,-3-29-46 15,16 36-87-15,-16-36-109 0,17 0-177 0,12 8 179 16,-20-32 281-16</inkml:trace>
  <inkml:trace contextRef="#ctx0" brushRef="#br1" timeOffset="793537.2925">1870 12015 1457 0,'0'0'242'0,"-23"-6"-204"0,23 6-20 0,0 0-19 16,0 0-13-16,0 0-11 0,0 0-13 0,0 0-9 16,0 0-20-16,0 0-20 0,29 16-42 0,-29-16-101 15,45 1-138-15,-12 10-140 0,-12-17 268 0</inkml:trace>
  <inkml:trace contextRef="#ctx0" brushRef="#br1" timeOffset="793834.2028">3238 12197 1267 0,'-7'-30'42'0,"-3"0"-11"0,-3-1-24 15,-3-2 7-15,-2 0-26 0,0 3 11 0,-7 1-10 16,-3 3 11-16,-5 3 3 0,-1 5-4 0,-1 4 6 15,1 9 4-15,-1 5 14 0,6 10 11 16,-4 3 3-16,7 10 6 0,-3 3-12 0,4 10 0 16,-2 4 4-16,4 9-31 0,1 6 22 15,5 5-26-15,0 7 1 0,5 3 12 0,2 4-19 16,4 2 14-16,5 4-2 0,1-3-27 0,6 1 2 16,-3-7-45-16,9 3-37 0,-9-20-36 0,16 11-97 15,-13-20-98-15,3-10-142 0,16 9 218 0,-25-44 256 16</inkml:trace>
  <inkml:trace contextRef="#ctx0" brushRef="#br1" timeOffset="794006.0517">2608 12553 1743 0,'-31'-1'66'15,"31"1"-31"-15,0 0-23 0,0 0-14 0,0 0-2 16,0 0 1-16,22 5 1 0,3-4 1 15,10-3-2-15,8-2-11 0,9-1-16 0,3-4-29 16,14 9-63-16,-12-20-118 0,21 14-352 0,-5 5 5 16,-8-9 391-16</inkml:trace>
  <inkml:trace contextRef="#ctx0" brushRef="#br1" timeOffset="794615.4586">4395 12183 941 0,'0'0'56'16,"8"-18"-5"-16,-8 18 11 0,19-22 5 0,-19 22 14 16,20-23-10-16,-20 23-7 0,18-20-12 0,-18 20 0 15,0 0-4-15,0 0-4 0,0 0 1 0,0 0-6 16,0 0-1-16,0 0-8 0,0 0-4 0,0 0-11 15,0 0-3-15,0 0-4 0,0 0-3 0,0 0-2 16,0 25 2-16,-7-2-5 0,-3 6 4 16,-2 5-4-16,-1 4 6 0,-2 3-7 15,1 2 9-15,-3 3-10 0,-2 1 10 0,-1 2-9 0,-2-3 13 16,0 0-5-16,1-2 9 0,1-3 11 16,1-1-22-16,2-7 22 0,4-3-23 0,1-7 3 15,5-2 1-15,7-21-5 0,-5 28 2 0,5-28-3 16,5 17 4-16,-5-17-4 0,0 0 0 0,26 18-3 15,-26-18 1-15,33 8 5 0,-11-7 0 16,1-2 2-16,4-1-3 0,3-4-5 0,3 0 2 16,2-3-2-16,1-1 3 0,0 2 0 0,1-2-2 15,-1 1 1-15,2 1-6 0,1 2 4 0,0 2-2 16,0 1-4-16,-3 1-2 0,-1 4-6 0,1-1-6 16,-2 5-3-16,-2 0-8 0,3 4-10 15,-8-4-15-15,6 10-29 0,-11-13-34 0,15 19-69 0,-37-22-68 16,51 12-142-16,-18 4-89 15,-15-18 250-15</inkml:trace>
  <inkml:trace contextRef="#ctx0" brushRef="#br1" timeOffset="795041.6026">5818 12067 1527 0,'0'0'48'0,"-6"-17"-47"0,6 17 7 0,0 0 2 16,0 0 1-16,0 0-1 0,17-11-1 16,-17 11-3-16,0 0 1 0,0 0 21 0,22 29-36 15,-16-12 32-15,0 7-30 0,-3 4 10 0,1 6 9 16,-3 5-11-16,-2 4 7 0,-3 6-11 0,-2 2 8 15,-1 1-10-15,-3 0 9 0,-1 2-12 0,-1-2 12 16,0 1 8-16,-1-2-28 0,2-3 14 16,0-5-40-16,6-1-29 0,-6-15-24 0,16 8-71 15,-5-35-94-15,-5 24-258 0,16-6 42 0,-11-18 394 16</inkml:trace>
  <inkml:trace contextRef="#ctx0" brushRef="#br1" timeOffset="795448.5396">5824 11855 1106 0,'0'0'303'0,"-20"-7"-260"16,20 7-15-16,0 0-12 0,0 0-4 0,0 0-3 16,-17 12-7-16,17-12-6 0,-13 32 7 0,2-7-3 15,0 3 9-15,-2 3 1 0,-2 3 11 16,-1 0 14-16,0 2-27 0,-2-1 23 0,2 2-27 15,-2-1 10-15,4-1 9 0,-2-2-7 0,2-4 7 16,2-9-9-16,4-2 1 0,8-18-6 0,-10 17-3 16,10-17-4-16,0 0-1 0,0 0-1 0,0 0 1 15,0 0 7-15,17-21 2 0,-6 3 6 0,2-7-6 16,2-6 3-16,2-3-8 0,2-7 5 16,2-1-7-16,1 0-4 0,0 3 23 15,0 1-22-15,0 3 23 0,-2 1-16 0,-1 6-6 16,-4 5 2-16,-3 6-2 0,-12 17 4 0,18-18-4 15,-18 18 0-15,0 0-2 0,0 0 1 0,0 0 0 16,21 4 1-16,-21-4 0 0,19 18-1 0,-19-18 1 16,23 34-5-16,-10-12 7 0,2 2-9 0,1 1 8 15,1 4-21-15,2-1-13 0,3 0 20 0,0-3-39 16,6 4 16-16,-6-7-52 0,17 18-103 16,-24-22-158-16,13 10-225 0,0 7 55 0,-16-16 489 15</inkml:trace>
  <inkml:trace contextRef="#ctx0" brushRef="#br1" timeOffset="795636.1044">6431 12798 950 0,'-2'24'93'0,"-6"1"-99"0,-3 1-85 16,7 4-25-16,-7 0-100 0,-4-7-184 16,21 21 187-16,-26-25 213 0</inkml:trace>
  <inkml:trace contextRef="#ctx0" brushRef="#br1" timeOffset="796123.4942">7847 11898 910 0,'0'0'81'0,"-14"-24"-22"0,14 24 16 16,-6-20 11-16,6 20 15 0,0 0 3 0,-8-18-15 16,8 18-13-16,0 0-13 0,0 0-18 0,0 0-19 15,0 0-9-15,-15 23-11 0,1-6 1 16,-4 11-5-16,-5 8 5 0,-8 10 7 0,-6 6-21 16,-9 9 19-16,-6 3-21 0,-5 6 3 15,-3 4 9-15,-4 1-14 0,-1-3 10 0,3-1-24 16,1-9 5-16,11-1-10 0,1-17-40 0,15 1 1 15,-6-18-55-15,23 3-44 0,-12-22-96 0,11-5-236 16,18-3 54-16,0 0 414 0</inkml:trace>
  <inkml:trace contextRef="#ctx0" brushRef="#br1" timeOffset="796326.6205">7217 12031 1450 0,'0'0'99'0,"-3"-27"-10"0,3 27-16 16,0 0-9-16,0 0-15 0,0 0-18 0,0 0-16 15,0 0-6-15,5 20 2 0,2-2 15 0,6 5-25 16,2 4 23-16,6 6-28 16,0-1 6-16,6 4 1 0,6-1-7 0,2 0 8 15,5 0-12-15,5-2 6 0,3-1-16 0,1-3-8 16,4 4-30-16,-3-12-28 0,12 12-88 0,-22-24-171 16,11 10-236-16,-1 3 17 0,-10-16 471 0</inkml:trace>
  <inkml:trace contextRef="#ctx0" brushRef="#br1" timeOffset="796685.9804">8316 12253 1125 0,'0'0'193'0,"0"0"-83"0,0 0-26 16,0 0-11-16,0 0-16 0,0 0-16 0,0 0-19 16,0 0-3-16,-19 12-6 0,19-12 1 0,-12 27 1 15,5-6 4-15,-5 0-2 0,2 6 9 0,-3 0-5 16,0 3 8-16,-1-1-4 0,1 1 2 0,-2-2-6 16,2 0 1-16,0-4-9 0,4-1 1 15,0-5-4-15,9-18 1 0,-6 24-2 16,6-24 1-16,0 0-5 0,0 0-3 0,18 16-2 15,-18-16 0-15,25 4 0 0,-8-6 0 0,1 0 0 16,3-3 0-16,-1-2 0 0,2 0 0 0,-1 1 0 16,-3-2 0-16,-1 2-3 0,-17 6-15 0,32-6-13 15,-32 6-9-15,34-3-23 0,-34 3-27 16,45 7-96-16,-45-7-224 0,37 0-180 0,-11 11 6 16,-5-11 553-16</inkml:trace>
  <inkml:trace contextRef="#ctx0" brushRef="#br1" timeOffset="797154.7298">9638 12008 1252 0,'0'0'109'0,"8"-30"-42"0,-8 30-14 0,5-21-5 15,-5 21-3-15,0 0-2 0,0 0-4 0,0 0-5 16,0 0-8-16,0 0-11 0,0 0-6 0,6 24-3 16,-6-1 5-16,1 7 11 0,-1 7-27 0,-1 1 22 15,-1 5-24-15,-5 0 6 16,3 2 6-16,-4-1-9 0,1-1 7 0,0 1-12 15,-2-3 2-15,2 2-18 0,-2-4-3 0,5 3-26 16,-7-8-15-16,12 10-35 0,-13-21-90 0,23 14-156 16,-8-7-170-16,-3-30 94 0,12 38 426 0</inkml:trace>
  <inkml:trace contextRef="#ctx0" brushRef="#br1" timeOffset="797545.4027">9673 11841 1490 0,'-35'-6'81'15,"35"6"-61"-15,0 0-16 0,-21 10-3 16,21-10 0-16,-15 19 4 0,4-2 0 0,-2 5 5 16,-4 3-3-16,-1 5 7 0,-2 2-3 0,-2 3-7 15,-4 0 31-15,0 4-26 0,-3-3 24 0,0 4-10 16,-1-6-12-16,4-1 10 0,1-6-7 0,6-5 5 15,19-22-13-15,-20 24 0 0,20-24-8 0,0 0-3 16,0 0 3-16,0 0 1 0,19-7 4 0,-2-4 1 16,3-7 5-16,8-5-2 0,3-9 5 15,5-2-4-15,4-5 4 0,1-1 8 0,-1-1-21 16,0 1 18-16,-4 2-20 0,-3 2 4 16,-4 4 6-16,-3 6-7 0,-5 4 3 0,-4 5-3 15,-17 17 2-15,20-18 0 0,-20 18 4 0,0 0-2 16,0 0 2-16,0 0-3 0,0 0-3 0,6 19 4 15,-6-1-5-15,2 5 5 0,-2 5-7 0,0 1 5 16,1 0-7-16,4-1 3 0,2 2 3 16,0-2-38-16,10 0 4 0,-2-4-51 0,15 10-59 15,-13-22-155-15,17 15-316 0,3-1 41 0,-6-10 414 16</inkml:trace>
  <inkml:trace contextRef="#ctx0" brushRef="#br3" timeOffset="801642.5742">13288 11822 822 0,'0'0'156'16,"0"0"-27"-16,0 0-17 0,0 0-9 0,0 0-7 15,0 0-6-15,0 0-13 0,0 0-11 0,0 0-13 16,0 0-11-16,0 0-9 0,0 0-7 0,0 0-4 15,0 0-4-15,-18-12-2 0,18 12-3 0,0 0-1 16,-19 1-3-16,19-1-2 0,-22 9 1 16,22-9-4-16,-33 25 3 0,11-2-5 0,-5 6 4 15,-6 8-4-15,-5 7 5 0,-6 5 7 16,-2 7-18-16,-4 3 17 0,-3 5-18 0,-3 3 0 0,-2 3 9 16,-4 0-12-16,0 0 11 0,4-3-11 15,3-7-1-15,4-5 13 0,5-7-17 0,9-9 20 16,8-9-14-16,12-5-8 0,17-25-14 15,-16 26-25-15,16-26-20 0,0 0-33 0,0 0-37 16,22-4-89-16,-21-17-146 0,13-4-148 0,10 3 166 16,-16-24 361-16</inkml:trace>
  <inkml:trace contextRef="#ctx0" brushRef="#br3" timeOffset="801892.5793">12425 12053 1184 0,'6'-17'99'0,"-18"-6"-29"15,12 23 8-15,-3-33 0 0,3 33-8 16,4-21-4-16,-4 21-11 0,0 0-11 0,0 0-11 16,0 0-9-16,0 0-3 0,0 0 4 0,0 0 3 15,18 16 3-15,-18-16-1 0,19 36-9 0,-7-10-16 16,-1 3 23-16,2 6-26 0,2 0 20 0,3 5-10 16,1 0-13-16,3 0 6 0,2 0-8 15,3-3 5-15,5 1-6 0,4-4 6 16,7-3-7-16,2-6 5 0,5 0-12 0,0-4-2 0,7 0-18 15,-1-4-6-15,5 2-26 0,-3-9-25 0,10 13-69 16,-19-22-122-16,5 15-285 0,2 1 1 0,-11-10 359 16</inkml:trace>
  <inkml:trace contextRef="#ctx0" brushRef="#br3" timeOffset="802408.2104">13422 12535 1175 0,'-5'-28'100'0,"5"28"-38"0,9-19-6 15,-9 19 1-15,14-24 9 0,-14 24-4 0,21-23-6 16,-21 23-9-16,24-21-7 0,-24 21-11 16,22-17-1-16,-22 17-2 0,18-12-1 0,-18 12-2 15,0 0-4-15,0 0-4 0,0 0-2 0,0 0-2 16,0 0-2-16,0 0-1 0,0 0-3 0,0 0-1 16,0 0 0-16,5 22 4 0,-5-22-1 0,-7 23 2 15,7-23-2-15,-13 27-1 0,3-11-3 0,-1 1 3 16,1 2-4-16,-1 1 6 15,2 1-3-15,-1-2 2 0,-1 2-4 0,0-1 2 16,0-3-4-16,3 1 4 0,8-18-2 0,-15 27 1 16,15-27-1-16,-6 17-12 0,6-17 9 0,0 0-12 15,0 0 13-15,0 0 1 0,12 17 0 0,-12-17 1 16,0 0 11-16,21 5-10 0,-21-5 1 0,23 1 0 16,-23-1-10-16,29-8 9 0,-12 6-3 0,1-3-1 15,2 3 0-15,-1-1 0 0,1 3 0 16,-3-1 0-16,0 4 0 0,-17-3 0 0,28 3-6 15,-28-3-9-15,24 10 6 0,-24-10-26 0,33 12 1 16,-16-11-36-16,8 10-41 0,-25-11-68 0,48 11-168 16,-23-10-219-16,2-3 14 0,10 7 430 15</inkml:trace>
  <inkml:trace contextRef="#ctx0" brushRef="#br3" timeOffset="803252.0264">15393 12042 614 0,'0'0'59'0,"0"0"-11"0,0 0 11 0,0 0 10 16,-23-4 16-16,23 4 3 0,0 0-24 15,0 0 14-15,-22 0-32 0,22 0 14 0,0 0-5 16,-17 10-7-16,17-10-8 0,-21 11-5 16,21-11 11-16,-33 20-40 0,11-4 31 0,-3 4-34 15,-9 3 11-15,-2 6 7 0,-8-1-6 0,-2 5 5 16,-4-3-7-16,0 0 4 0,-1 1-9 0,4-4 6 16,-2 0-8-16,5-3 4 0,3-3-7 0,2-3 3 15,4-4-5-15,3-1 4 0,3-5-1 16,3-2 3-16,5-5-2 0,4-1-1 0,17 0-4 15,-26-5 0-15,26 5 0 0,-19-12-3 0,19 12 2 16,-20-21-5-16,20 21 3 0,-15-29-1 0,15 29 3 16,-9-34-2-16,6 14 6 0,2-1-6 0,2-2 7 15,2 0-4-15,2 0 5 0,2-2-5 0,1 0 7 16,2 0-6-16,2 0 6 0,3 2-2 16,2 3 4-16,1 2-3 0,0 3-16 15,2 3 31-15,-1 4-32 0,1 2 32 0,-3 2-16 16,0 3-2-16,-17 1 0 0,30 1-2 0,-30-1 0 15,32 11-16-15,-32-11 33 0,30 20-31 0,-30-20 29 16,27 31-13-16,-15-14-5 0,-1 2 3 0,0 3-3 16,0 3 7-16,0 1-7 0,0 0 6 0,0 3-5 15,1 0 4-15,1 1-2 0,1 1 9 16,3-5-7-16,2 1 7 0,6-5-9 0,4-1 4 16,5-1-5-16,6-2 3 0,4-2-3 0,3-2 1 15,5-2-4-15,2-2 2 0,4-3-13 0,-2-6-13 16,8 5-46-16,-11-16-58 0,20 17-115 15,-20-16-330-15,3-4 55 0,3 6 295 0</inkml:trace>
  <inkml:trace contextRef="#ctx0" brushRef="#br3" timeOffset="803987.6008">16400 11728 1212 0,'-2'-18'151'0,"2"18"-67"0,11-21-15 16,-11 21-13-16,0 0-1 0,19-17-5 0,-19 17-10 15,0 0-6-15,0 0-5 0,0 0-2 0,0 0-5 16,0 0-2-16,0 0-3 0,0 0-1 0,0 0-2 16,0 0-1-16,0 0-3 0,0 0-2 0,0 0-3 15,0 0-2-15,0 0 0 0,-3 17 3 0,3-17 2 16,-8 36 3-16,1-11-1 0,-3 7 4 16,-2 3-7-16,-4 6 6 0,-3 2-8 0,-4 7 7 15,-4 2-9-15,-3 1-3 0,-2 2 12 0,0 0-17 16,-2 0 16-16,2 0-9 0,2-5-2 0,4-3 0 15,3-5 0-15,2-5 0 0,4-7 0 0,5-3 0 16,6-8 0-16,6-19 0 0,1 26 0 16,-1-26 0-16,0 0 0 0,25 20 0 0,-25-20 0 15,33 2 0-15,-11-3 0 0,4-3 0 16,2-3 0-16,4-1 0 0,4-3 0 0,0-3 0 16,3 2 0-16,-1 0 0 0,-2 1 0 0,1 2 0 15,-4 0 0-15,3 4 0 0,1 1 0 0,0 0 0 16,1 3 0-16,1-2 0 0,1 1 0 0,-1 1 0 15,6 0 0-15,1 2 0 0,2 0 0 0,3 1 0 16,-2 1 0-16,-2-1 0 0,-2-1 0 0,-3 2 0 16,-2 2 0-16,1-2 0 15,-5 2 0-15,-2 0 0 0,-4-1 0 0,-4-1 0 16,-5 1 0-16,-21-4 0 0,26 8 0 0,-26-8-5 16,0 0-11-16,0 0 0 0,0 0-6 0,0 0-7 15,0 0-18-15,0 0-15 0,-17 15-29 0,0-22-43 16,17 7-139-16,0 0-315 0,-29 7 43 0,29-7 327 15</inkml:trace>
  <inkml:trace contextRef="#ctx0" brushRef="#br4" timeOffset="839861.5083">18678 11676 1498 0,'0'0'109'16,"-12"-27"-71"-16,12 27-22 0,-16-26-9 0,16 26-4 15,-17-20 10-15,17 20-1 0,-23-14 1 16,23 14-3-16,-36-1-8 0,11 6-2 0,-3 5-1 16,-2 3 2-16,-4 3 1 0,0 3 8 0,-3 0 1 15,2 7 10-15,0-2-2 0,4 3 5 0,2-1-7 16,6 0 1-16,7-5-10 0,7-2-1 0,9-19-7 16,1 26 1-16,-1-26-3 0,25 24 2 0,-3-13-1 15,1-1 1-15,4-4-1 0,5-1 1 16,4-2-1-16,2 0-1 0,0 0-2 15,-2-1-2-15,-2 1-3 0,-2 1 0 0,-4 1-5 16,-5 0 2-16,-6 1 0 0,-17-6 3 0,17 17 2 16,-17-17 5-16,-3 29-1 0,-5-10 5 0,-8 3-5 15,-2-1-8-15,-6 2 27 0,-3 2-28 0,-4-2 29 16,1 1-14-16,-2-4-4 0,4-3 4 0,4-2-6 16,5-6-1-16,19-9-14 0,-22 7-34 0,22-7-42 15,0 0-66-15,20-10-103 0,-14-9-106 16,18-7-136-16,14 10 195 0,-12-24 310 0</inkml:trace>
  <inkml:trace contextRef="#ctx0" brushRef="#br4" timeOffset="840174.0303">19168 11645 1421 0,'-18'6'31'0,"-4"0"-13"0,1 5 14 16,-3-3 8-16,6 9 11 0,-6-3-8 0,4 5-6 15,-2 2-16-15,3 4-4 0,1 4-10 0,4 6 9 16,2 3-5-16,5 2 12 0,2 1-9 0,4 1 5 16,3-3 5-16,7-4-27 0,4-7 23 0,5-3-30 15,7-6 11-15,5-4 3 0,4-6-1 16,1-5 4-16,3-6 4 0,0-7 3 16,-3-5 4-16,0-6-3 0,-3-4-17 0,-4-2 21 15,0-8-28-15,-1-4 23 0,-3-3-8 0,-2-1-9 16,-6-2 3-16,-6 2-12 0,-3 4 3 0,-10 1-11 15,-4 5 2-15,-8 3-7 0,-3 5 7 0,-8 4-6 16,1 5 7-16,-7 3-8 0,3 8-7 0,-4 3-14 16,7 11-23-16,-6-4-30 0,15 21-55 15,-14-17-57-15,23 16-178 0,4 7-80 0,4-33 177 16</inkml:trace>
  <inkml:trace contextRef="#ctx0" brushRef="#br4" timeOffset="840705.2674">20827 11156 1215 0,'0'0'124'0,"0"0"-104"16,-18-19-5-16,18 19 7 0,-17-4 10 16,17 4 11-16,-24 8 0 0,3-2-8 0,0 9-2 15,-8 1-7-15,-1 7 5 0,-9 1-1 0,1 8 6 16,-6-1-6-16,3 8 3 0,-5 5-14 0,-3 4-12 15,-3 4 18-15,-1 7-23 0,-1 3 17 0,-5 4-3 16,2 3-17-16,-2 1 10 0,-1 2-15 0,3-5 11 16,2 0 4-16,4-4-19 0,4-6 19 0,3-6-24 15,7-8-4-15,6-11-1 0,9-5-27 16,2-16-32-16,22 6-73 0,-2-17-106 0,0 0-305 16,3-17 41-16,3-5 327 0</inkml:trace>
  <inkml:trace contextRef="#ctx0" brushRef="#br4" timeOffset="840986.5215">19933 11202 1773 0,'0'0'20'0,"-23"-10"-2"15,23 10 1-15,0 0 0 0,0 0 1 0,0 0 1 16,0 0-2-16,0 0-4 0,0 0-5 0,0 0-4 15,0 0-2-15,0 0 3 0,-6 27 6 16,8-10 0-16,2 10 0 0,2 2-5 16,3 6 0-16,3 2-4 0,4 2-5 0,7 5 17 15,5 2-21-15,5 1 17 0,6 2-7 0,1 2-8 16,5-2 7-16,2-2-8 0,3-3 6 0,-1-4-7 16,-2-2 7-16,2-2-8 0,-7-6 0 0,2-2-16 15,-4-6-3-15,1 0-27 0,-4-9-11 0,3 4-40 16,-12-15-46-16,15 18-92 0,-43-20-241 15,31 5-31-15,-14 5 143 0</inkml:trace>
  <inkml:trace contextRef="#ctx0" brushRef="#br4" timeOffset="841511.159">20983 11845 1147 0,'3'-20'123'16,"-3"20"-46"-16,20-29-8 0,-20 29-8 16,14-25 2-16,-14 25-5 0,0 0-3 0,0 0-4 15,7-17-5-15,-7 17-12 0,0 0-6 16,0 0-5-16,0 0-8 0,0 0 0 0,0 0-5 16,0 0-3-16,0 0-1 0,0 0-1 0,-9 22 0 15,9-22 5-15,-7 19 2 0,7-19 3 0,-6 23-2 16,6-23 1-16,-8 28-5 0,5-11-1 0,-3 2-3 15,-2 3 3-15,1 2-2 0,-4 3 5 0,-1 0-3 16,-3 2 3-16,-2 0 8 0,-1 2-19 0,0-2 0 16,1-1 0-16,2-4 0 0,4-2 0 15,5-6 0-15,6-16 0 0,-3 23 0 16,3-23 0-16,0 0 0 0,23 22 0 0,-23-22 0 16,36 5 0-16,-8-7 0 0,4-2 0 0,8-6 0 15,1-1 0-15,2-3 0 0,3-2 0 0,-2-1 0 16,-3 3 0-16,-1 2 0 0,-5 2 0 0,-3 4 0 15,-8 1-47-15,-2 9-33 0,-22-4-56 0,34 15-163 16,-34-15-302-16,16 19 2 0,-10-1 315 16</inkml:trace>
  <inkml:trace contextRef="#ctx0" brushRef="#br4" timeOffset="863125.2517">22331 11181 592 0,'0'0'16'15,"0"0"-9"-15,0 0 2 0,0 0 22 0,0 0 26 16,0 0 22-16,0 0-5 0,0 0-22 0,0 0-18 16,0 0-22-16,0 0 2 0,0 0 1 15,2 27 0-15,-2-27-5 0,-14 31 4 0,3-12 1 16,2 5 22-16,-5 0 3 0,1 5 10 0,-5-1-13 16,-3 4-11-16,-2 2 3 0,-3 2-34 0,-3 0 28 15,1 2-23-15,-6-6 16 0,1 6 14 0,-4-7-2 16,1 3 5-16,-3-6-11 0,4 0 0 0,-1-4-11 15,0 1 3-15,0-3-5 0,1 0 7 0,-1-6-3 16,5-2 4-16,-2-5-3 0,5-2-2 0,0-6-3 16,4-5-4-16,2-5-4 0,0-5-4 0,2-5 3 15,2-3-2-15,2-2 6 0,1-3-3 0,0-3 9 16,-3 1-9-16,-2-6 5 0,3-1-9 0,3-4 7 16,5-4-10-16,8 3-5 0,2 5 31 15,4 3-30-15,2 7 31 0,3 2-14 0,2 3-5 16,2 4 6-16,-14 17-1 0,27-25 4 0,-27 25-2 15,28-14 1-15,-28 14-4 0,28-3 2 0,-11 3-2 16,-17 0 0-16,28 7 2 0,-28-7-2 0,31 14 4 16,-14-5-1-16,0 4 5 0,1 2 0 0,3 4 3 15,-1 2-6-15,6 4-12 0,0 5 24 0,4 3-28 16,2 1 26-16,-1 3-12 0,4-2-6 0,2-2 4 16,-1-4-10-16,5-4 6 0,-1-4-10 0,3-2 2 15,4-4-7-15,-2-4-10 0,3-3-21 0,-9-9-32 16,11 13-93-16,-22-23-117 0,10 11-266 0,-3 5 29 15,-14-13 400-15</inkml:trace>
  <inkml:trace contextRef="#ctx0" brushRef="#br4" timeOffset="865858.1868">23444 10941 855 0,'-5'-20'123'0,"5"20"-28"15,-6-33-12-15,6 33-12 0,-7-35 3 0,8 18 10 16,-9-6-40-16,6 6 23 0,-6-6-43 0,8 23 4 16,-15-35-4-16,8 18-10 0,-1 0 2 15,8 17-4-15,-13-29 7 0,13 29-1 0,-15-19 2 16,15 19-2-16,-21-16 1 0,21 16-4 0,-22-11 0 16,22 11-1-16,-27-3-2 0,27 3-3 0,-28 4-3 15,28-4-2-15,-29 15 0 0,11-3 2 0,-3 4-1 16,0 1 3-16,1 3-4 0,-2 4 5 15,1 2-5-15,-1 6-12 0,-1 3 26 16,3 5-21-16,-1 4 22 0,4 2-4 0,-1 2-12 16,1 8 7-16,3 2-10 0,2 1 10 0,5 4-14 15,3-1 10-15,4 1 3 0,3 0-20 0,4-3 19 16,3-2-18-16,1-5 4 0,4-3 6 0,1-7-14 16,0-6 2-16,2-5-17 0,-1-9-4 0,4 2-21 15,-21-25-15-15,38 31-31 0,-38-31-35 0,39 16-65 16,-39-16-81-16,0 0-196 0,31-4 32 15,-31 4 416-15</inkml:trace>
  <inkml:trace contextRef="#ctx0" brushRef="#br4" timeOffset="866061.3201">22588 11468 1462 0,'0'0'111'16,"-21"-10"-35"-16,21 10-11 0,0 0-56 0,13-19 32 15,-13 19-30-15,37-15 14 0,-9 4-3 0,7 4-8 16,7-4-6-16,6 1-7 0,7 0 2 0,4-1-4 16,3 2 2-16,-3-3-9 0,4 3-13 0,-4-4-29 15,6 9-52-15,-12-14-60 0,19 23-114 0,-10-11-281 16,-9-4 64-16,8 15 315 16</inkml:trace>
  <inkml:trace contextRef="#ctx0" brushRef="#br4" timeOffset="866670.704">24112 10551 1206 0,'0'0'102'16,"0"0"-18"-16,-9-19-19 0,9 19-4 0,0 0 4 15,0 0-6-15,0 0-11 0,0 0-7 0,0 0-13 16,0 0-5-16,0 0-4 0,0 0-3 0,0 0-2 15,0 0-3-15,0 0-5 0,0 0 3 16,0 0-1-16,0 21 3 0,0-21 3 0,-1 18-2 16,1-18-4-16,-4 21 1 0,4-21-5 15,-6 31 3-15,2-10-3 0,-3 2 3 0,-2 6-5 16,-2 5 6-16,-4 5 6 0,-1 6-23 0,-1 4 20 16,-2 4-20-16,-5 1 5 0,-3 8 11 0,-4 3-11 15,-1 3 16-15,-6 1-8 0,1-4 16 0,0-2-7 16,1-1-3-16,5-7 14 0,3-3-19 15,5-7-3-15,4-6-2 0,6-8 0 0,3-5 0 16,7-7 0-16,3-19 0 0,1 27 0 0,-1-27 0 16,0 0 0-16,23 20 0 0,-23-20 0 0,28 4 0 15,-11-5 0-15,1-2 0 0,4-2 0 0,4-1 0 16,0 0 0-16,5-2 0 0,-2 0 0 16,1 2 0-16,0 0 0 0,-1 3 0 0,0 0 0 15,3 1 0-15,2 1 0 0,2-2 0 16,3 2 0-16,1 1 0 0,0 0 0 0,-2 0 0 15,-1 0 0-15,-3-1 0 0,-4 0 0 0,-3-2-2 16,-3 3-23-16,-2-2-1 0,-3 2-4 0,-19 0-6 16,30-4-14-16,-30 4-13 0,0 0-17 0,0 0-24 15,20 0-89-15,-20 0-250 0,-19-7-108 0,19 7 108 16</inkml:trace>
  <inkml:trace contextRef="#ctx0" brushRef="#br4" timeOffset="883932.5409">18335 13088 870 0,'0'0'78'0,"0"0"-20"0,12-20-1 0,-12 20 14 15,0 0 20-15,3-25 22 0,-3 25-3 0,0 0-18 16,0 0-21-16,0 0-18 0,0 0-16 0,-26-14-14 16,26 14-6-16,-26 6-6 0,26-6-3 0,-34 20-5 15,12 0 2-15,-3 6-6 0,-4 10 6 16,-4 9-9-16,-4 7 12 0,-7 12-1 0,-5 8-17 15,-2 5 19-15,-4 12-17 0,-4 3 2 0,-4 8 25 16,-4 2-2-16,-3 1-9 0,2-4 11 0,3-2-20 16,3-9-6-16,8-9 15 0,9-13-16 0,9-14 9 15,10-13-19-15,7-16-11 0,12-5-45 0,7-18-54 16,0 0-106-16,0 0-227 0,11-43-66 0,11 15 175 16</inkml:trace>
  <inkml:trace contextRef="#ctx0" brushRef="#br4" timeOffset="884182.5436">17672 12916 1625 0,'0'0'201'16,"-13"21"-183"-16,8-2-14 0,5 9 4 16,5 3-3-16,5 7 15 0,4-1-1 0,5 3 10 15,0 1-8-15,4 5 1 0,3 4-6 0,3 3-22 16,4 1 13-16,2 3-16 0,2-1 6 0,1 0 7 15,4-2-8-15,2-1 9 0,2 0-10 0,2 1 8 16,2-2-19-16,0-4-5 0,5 2-14 0,-2-9-50 16,11 6-3-16,-10-17-44 0,21 14-45 15,-18-29-77-15,17 2-284 0,2 1 43 0,-9-19 357 16</inkml:trace>
  <inkml:trace contextRef="#ctx0" brushRef="#br4" timeOffset="884354.4998">18909 13821 449 0,'15'18'-284'0,"-15"-18"120"0,0 0 164 15</inkml:trace>
  <inkml:trace contextRef="#ctx0" brushRef="#br4" timeOffset="885354.4595">18945 13795 937 0,'0'0'71'0,"1"-23"-28"0,-1 23 8 16,3-18 17-16,-3 18 15 0,0 0 3 15,19-19-9-15,-19 19-11 0,0 0-14 16,6-18-7-16,-6 18-8 0,0 0-2 0,0 0-4 15,0 0-2-15,0 0-2 0,0 0-2 0,0 0-3 16,0 0-4-16,0 0-4 0,0 0-4 0,0 0-4 16,0 0-2-16,0 0-2 0,0 0-1 0,0 0-2 15,0 0 3-15,0 0 1 0,0 0 1 0,3 31 3 16,-4-8-6-16,-4 4 12 0,-3 3-5 16,-3 4 7-16,-4 2-4 0,1 3-6 0,-5-2 24 15,0 2-21-15,-2-4 21 0,1 0-9 0,3-3-10 16,2-6 4-16,3-5-7 0,2-3 0 15,10-18-6-15,-8 20 0 0,8-20 0 0,0 0-2 16,0 0 1-16,17 16 1 0,-17-16-1 0,34 1 2 16,-12-5 1-16,3-3 0 0,3-3 1 0,1-3-4 15,2 1 0-15,-1 2 0 0,-1 0 0 16,-2 3 0-16,-3-2 0 0,-3 3 0 0,1 4 0 16,-4-1 0-16,-1 4 0 0,0 1 0 0,1 1-1 15,-18-3-9-15,36 14-15 0,-19-7-14 0,5 6-22 16,-5-8-36-16,14 16-74 0,-31-21-146 0,38 2-280 15,-6 2 44-15,-7-18 378 0</inkml:trace>
  <inkml:trace contextRef="#ctx0" brushRef="#br4" timeOffset="885948.2072">19426 13286 940 0,'0'0'201'0,"-19"10"-89"15,0-13-23-15,19 3 6 0,0 0-13 0,0 0-12 16,-17 3-13-16,17-3-15 0,0 0-3 16,0 0-1-16,0 0 1 0,26-7-1 0,-26 7 0 15,39-14-4-15,-11 6-4 0,6-2-9 0,5-1-2 16,7 0-9-16,4 0 0 0,3 1-5 0,5-3-2 15,-1 3-1-15,1-2 1 0,2-1-4 0,0 1 4 16,2-1-3-16,1 1 1 0,-3-1-2 16,5 1-4-16,-7-2-8 0,1 2-3 0,-6 0-5 15,-3 1-5-15,-5 0-8 0,-1 4-16 16,-12-5-26-16,4 14-35 0,-36-2-54 0,41 3-100 16,-41-3-279-16,0 0 43 0,-1 34 310 0</inkml:trace>
  <inkml:trace contextRef="#ctx0" brushRef="#br4" timeOffset="886166.9357">19661 13672 1635 0,'0'0'276'0,"-17"-9"-239"16,17 9-21-16,0 0-10 0,27-18 4 15,-1 5 7-15,10-4 7 0,6-1-3 0,6-3-16 16,1 0-5-16,9-2 0 0,4-3 0 0,2 2 0 15,3-1 0-15,-1 2 0 0,3 0 0 16,-2 0 0-16,-4 3 0 0,0 2 0 0,-3 1 0 16,-1 6-37-16,-3-4-13 0,3 10-71 0,-17-16-116 15,9 15-367-15,-7-3-12 0,-5-4 235 0</inkml:trace>
  <inkml:trace contextRef="#ctx0" brushRef="#br4" timeOffset="887135.701">23751 12469 950 0,'-12'-17'313'0,"13"-3"-244"0,-10-4-45 0,-1-2-19 16,-2-6 8-16,3 3 11 0,-6-7 15 0,4 0-7 15,-7-3 5-15,0 0-26 0,-7 3 13 16,2 10 19-16,-5 2-19 0,4 13 38 0,-4 0-34 15,4 9 13-15,-6 1-4 0,5 4-6 0,-4 2-5 16,6 7-15-16,-3 4 27 0,4 6-27 0,-1 4 25 16,0 7-13-16,-1 2-8 0,0 6 6 0,1 5-11 15,1 4 7-15,1 4-12 0,0 3 3 0,0 5-8 16,2 2 7-16,2 6 5 16,0 5-12-16,1 4 0 0,1 5 0 0,2-3 0 15,3-1 0-15,4-1 0 0,1-8 0 0,5-4 0 16,3-8-7-16,5-8-1 0,2-9-30 0,7-8-5 15,0-11-14-15,9 1-24 0,-8-18-27 0,13 10-59 16,-31-16-90-16,42-18-265 0,-19 13 9 0,-15-13 268 16</inkml:trace>
  <inkml:trace contextRef="#ctx0" brushRef="#br4" timeOffset="887327.3997">22768 13260 1270 0,'0'0'444'0,"0"0"-343"0,-18-3-42 0,18 3-24 15,0 0-13-15,8-19 1 0,9 10 0 16,9-2 1-16,7-1-9 0,6-1-2 16,4-1-10-16,7-2 0 0,3-1-4 0,6 1 3 15,3-2-9-15,0 2-15 0,0-3-25 0,4 6-34 16,-9-13-45-16,16 19-87 0,-23-24-196 0,12 8-160 16,2 4 44-16,-11-17 489 0</inkml:trace>
  <inkml:trace contextRef="#ctx0" brushRef="#br4" timeOffset="887772.7811">24405 12240 1288 0,'0'0'90'16,"0"0"-17"-16,0 0-3 0,0 0-2 0,-11-21-3 16,11 21-5-16,0 0-13 0,0 0-5 0,0 0-10 15,0 0-2-15,0 0-1 0,0 0 1 0,0 23-2 16,0-23 1-16,-2 28-9 0,0-11-1 0,-3 1-7 16,2 4 0-16,-3 0-9 0,0 3-3 0,-3 2 0 15,-1 2 0-15,-1 4 0 0,-3 4 0 16,-4 4 0-16,-2 4 0 0,-3 6 0 15,-2 3 0-15,-6 4 0 0,1 3 0 0,-9 0 0 16,2 5 0-16,-2 0 0 0,2-1 0 0,4-4 0 16,4-8 0-16,6-8 0 0,4-8 0 0,11-9 0 0,4-6 0 15,4-22 0-15,14 24 0 0,-14-24 0 16,34 6 0-16,-8-9 0 0,6-8 0 0,6-4 0 16,5-5 0-16,5-3 0 0,-1 0 0 15,2 0 0-15,-3 0 0 0,-2 1 0 0,-3 5 0 0,-3 4 0 16,-3 1 0-16,-1 7 0 0,-3 0 0 0,0 5 0 15,-4 0 0-15,4 5 0 0,-4-3-18 0,4 8-78 16,-9-13-66-16,22 23-223 0,-19-17-249 16,7 0 54-16,-1 4 409 0</inkml:trace>
  <inkml:trace contextRef="#ctx0" brushRef="#br0" timeOffset="891274.4115">20984 12777 1183 0,'-18'22'322'0,"-11"-22"-218"16,29 0-36-16,-31 6-20 0,31-6-11 0,0 0-10 15,0 0-6-15,0 0-6 0,0 0-2 0,15-20 5 16,7 6-1-16,8-5-15 0,8-6 26 16,7 0-30-16,5 0 23 0,7 0-13 0,1 2-6 15,2 3 1-15,-2 3-5 0,-6 5 5 0,-7 6-7 16,-6 5-1-16,-11 3-1 0,-7 6-4 0,-21-8 5 15,17 31-4-15,-19-8 4 0,-9 8 14 0,-9 7-23 16,-8 4 26-16,-10 6-20 0,-4 0 5 0,-7 4 9 16,-5 1-7-16,-4 2 14 15,-2 0-7-15,0 2 16 0,0-4-8 0,4-1 11 16,3-4-6-16,4-3-9 0,7-8 16 0,8-3-26 16,7-8 16-16,10-8-13 0,17-18-3 0,0 0 0 15,-1 18 0-15,1-18 0 0,42 0 0 0,-5-6 0 16,9-7 0-16,7-6 0 0,9-3 0 0,3-4 0 15,3-2-7-15,-1 0 12 0,0 4-27 0,-3-1 0 16,-2 6-28-16,-5-4-23 0,1 8-34 16,-19-14-82-16,15 21-194 0,-20-12-200 0,-5-2 56 15,2 10 439-15</inkml:trace>
  <inkml:trace contextRef="#ctx0" brushRef="#br0" timeOffset="891571.2758">21935 12674 1635 0,'0'0'77'16,"0"0"-33"-16,0 0-9 0,0 0-5 0,0 0 0 16,0 0-7-16,0 0-9 0,0 0-4 0,-18 22-6 15,18-22-14-15,-9 29 28 0,7-11-25 16,-3 3 26-16,3 4-11 0,-3 5-6 15,-1 5 4-15,1 5-7 0,-4 6 4 0,1 3-7 16,-2 3 8-16,-1 0-10 0,-1-3 11 0,0 0-10 16,1-5 8-16,2-5-14 0,1-3-16 0,5-5 10 15,2-8-50-15,11 0 6 0,-10-23-42 0,30 22-82 16,-30-22-135-16,29-24-236 0,-1 9 63 0,-7-19 397 16</inkml:trace>
  <inkml:trace contextRef="#ctx0" brushRef="#br0" timeOffset="891789.9925">22261 12528 1166 0,'-9'19'360'0,"-10"-19"-252"16,19 0-48-16,-12 20-16 0,12-20-6 16,-8 31-6-16,6-8-3 0,-3 2-9 0,2 6-12 15,-1 1 21-15,-1 6-24 0,-1 0 19 0,1 2-11 16,-2 3-11-16,-2 1 7 0,0 6-11 0,-4 3 9 15,0-1-12-15,0 1 9 0,-3-3-10 0,1-3 6 16,2-2-18-16,-1-4-17 0,5-2 4 0,-5-11-67 16,16 7-24-16,-2-35-79 0,-3 32-262 15,3-32-62-15,0 0 74 0</inkml:trace>
  <inkml:trace contextRef="#ctx0" brushRef="#br0" timeOffset="892058.0917">21568 12683 1272 0,'-17'31'380'0,"-5"-31"-320"0,22 0-35 0,-18 3-19 16,18-3 20-16,0 0-22 0,0 0 22 0,0 0 6 15,0 0 4-15,26-14 7 0,-1 6 4 0,4-4-14 16,9-4 3-16,5-5-15 0,6 1-21 15,4-4 0-15,8 1 0 0,1 0 0 0,3 2 0 16,-3 7 0-16,-1 2 0 0,-5 7 0 0,-7 5 0 16,-5 3 0-16,-6 3 0 0,-4 5 0 0,-6 0 0 15,-3 6-42-15,-5-4-14 0,2 9-31 0,-22-22-33 16,37 36-102-16,-37-36-307 0,22 25-21 0,-3-16 110 16</inkml:trace>
  <inkml:trace contextRef="#ctx0" brushRef="#br0" timeOffset="898706.5772">16092 16024 1377 0,'0'0'-6'0,"0"0"-18"16,-13-25 6-16,13 3-1 0,4-1 21 0,0 1 5 15,-3-2 8-15,-1 5 17 0,-3-2-5 0,3 21 23 16,-13-28-22-16,13 28 31 0,-23-14-19 0,23 14 11 15,-34-1-11-15,13 5-17 0,-4 4 13 16,-3 5-37-16,-5 5 31 0,0 4-31 0,-3 3 10 16,2 3 10-16,1 2-6 0,2 4 7 0,3 0-8 15,5 2 5-15,3 1-12 0,6 1 5 0,6 0-12 16,5-3 7-16,6 0-9 0,3-5 6 0,7-2-8 16,3-3 5-16,7-5-4 0,5-6 3 0,5-3-1 15,5-6 0-15,3-7 1 0,3-6-3 0,1-6 2 16,0-6-2-16,1-2 2 0,-1-6-4 0,-3-3 4 15,-5-1-9-15,-3 0 7 0,-7 2-5 0,-8 2 7 16,-4 3-3-16,-9 4 9 0,-6 2-4 0,0 19 4 16,-16-28 0-16,-2 17-1 0,-2 2 0 15,-2 0 1-15,-1 2-2 0,0 2 2 0,-1 0-2 16,1 2 2-16,3-2-3 0,20 5 1 0,-28-10 1 16,28 10-1-16,0 0 0 0,-7-27 2 0,17 11-3 15,7-6 8-15,7-5-4 0,8-2-7 0,5-2 26 16,8-3-26-16,7 2 25 0,1 1-13 0,2 6-7 15,-3 6 3-15,-3 9-6 0,-6 8 2 0,-6 10-1 16,-7 9-5-16,-8 9 7 0,-6 12-7 0,-7 6-6 16,-9 10 24-16,-5 5-22 0,-7 5 20 0,-5 1-4 15,-4 3-12-15,-1-3 18 0,-5-2-10 0,2-4 13 16,-2-8-7-16,3-6 8 0,5-11-7 16,5-10-20-16,14-24 20 0,-12 21-32 0,12-21 24 15,0 0 25-15,19-25-24 0,1 2 29 0,3-12-16 16,6-6-6-16,1-7 11 0,1-2-12 0,-2-1 6 15,-5 5-15-15,-4 2 0 0,-3 5 0 0,-5 8 0 16,-4 5 0-16,-3 6 0 0,-5 20 0 0,4-26 0 16,-4 26 0-16,1-17 0 0,-1 17 0 0,11-20 0 15,-11 20 0-15,36-30 0 0,-4 10 0 0,12-2-27 16,9-4 7-16,12-1-37 0,4-5 7 0,13 4-57 16,-8-18-106-16,28 6-375 0,-12 4-17 0,6-6 226 15</inkml:trace>
  <inkml:trace contextRef="#ctx0" brushRef="#br0" timeOffset="899128.4509">19053 15227 1128 0,'0'0'31'16,"0"-19"-7"-16,0 19 26 0,0 0 15 0,0 0 10 15,-18 0-2-15,18 0-29 0,-27 19-29 0,7-2 7 16,1 9-14-16,-7 3 21 0,2 10 15 0,-8 5-4 16,2 10 9-16,-7 7-22 0,-1 9 6 0,-6 5-24 15,-2 6-5-15,-3 4 13 0,0 4-17 16,-2 3 12-16,-2 2 2 0,-2 3-23 0,-2-1 18 0,-2-2-17 16,4-3-14-16,3-8 16 0,4-4-20 15,8-13 6-15,4-14 4 0,13-12-25 0,3-19-12 16,20-21-37-16,0 0-42 0,0 0-55 0,-8-38-83 15,20-8-226-15,8 4 55 0,-8-31 437 0</inkml:trace>
  <inkml:trace contextRef="#ctx0" brushRef="#br0" timeOffset="899300.3478">18255 15647 1343 0,'0'0'150'16,"-27"-15"-27"-16,27 15-29 0,-18 4-24 0,18-4-17 15,-10 18-10-15,15-1-9 0,2 4-6 0,9 3 0 16,6 2-10-16,6 2 0 0,7-1-12 0,7 1-13 15,4-2 20-15,4 3-24 0,5 0 22 16,-1 2-9-16,5 1-9 0,-1 0-2 0,2 1-16 16,-2-1-17-16,2 9-51 0,-12-12-45 0,18 21-118 15,-30-13-262-15,13 2-42 0,0 8 193 0</inkml:trace>
  <inkml:trace contextRef="#ctx0" brushRef="#br0" timeOffset="899737.8428">19589 16212 1335 0,'0'0'149'0,"0"0"-65"16,0 0-19-16,0 0-4 0,0 0-8 15,0 0-10-15,0 0-6 0,0 0-10 0,0 0-2 16,-19 20-5-16,19-20-1 0,-17 21-3 16,17-21 1-16,-16 25-2 0,16-25 0 0,-15 28-4 15,15-28 1-15,-13 29-3 0,13-29 2 0,-14 31-1 16,8-12 2-16,-1 0-11 0,3-1-1 0,-2 0 0 15,1 2 0-15,2-4 0 0,-2 5 0 16,4-3 0-16,1-18 0 0,0 29 0 0,0-29 0 16,7 18 0-16,-7-18 0 0,17 14 0 0,-17-14 0 15,29 4 0-15,-9-7 0 0,4-4 0 0,4-9-6 16,4-2-4-16,4-8-10 0,5 1-3 0,1-5 11 16,4 2-38-16,-3-4 6 0,6 8-48 0,-7-8-25 15,14 17-31-15,-17-14-69 0,18 11-226 0,-10 11-90 16,-13-8 202-16</inkml:trace>
  <inkml:trace contextRef="#ctx0" brushRef="#br0" timeOffset="900034.7978">20500 15952 1408 0,'19'-16'86'0,"-19"16"-17"0,39-23-10 0,-11 5-1 16,9 3-11-16,-1-2-17 0,6 4-15 0,-6 2-24 15,1 3 25-15,-6 2-36 0,-2 1 24 0,1 5-26 16,-7-3-14-16,2 7-4 0,-25-4-55 0,43 12-112 16,-43-12-341-16,0 0-10 0,17 32 302 0</inkml:trace>
  <inkml:trace contextRef="#ctx0" brushRef="#br0" timeOffset="900206.5977">20529 16331 1315 0,'-2'22'380'0,"2"-22"-303"16,0 0-36-16,0 0-13 0,0 0-6 0,0 0 2 16,28 10-3-16,-9-11-1 0,5-3-8 15,6-1-5-15,0-2-3 0,4-3-7 0,5-2-10 16,2 1-8-16,3-3-14 0,10 3-22 0,-6-10-40 16,19 14-102-16,-18-22-227 0,15 5-155 0,4 3 63 15,-9-15 518-15</inkml:trace>
  <inkml:trace contextRef="#ctx0" brushRef="#br0" timeOffset="900972.3213">22333 15378 735 0,'0'0'318'16,"0"0"-99"-16,-26-15-145 0,26 15-18 0,-28 3 1 16,28-3 7-16,-36 20-3 0,17-1-6 0,-9-1-14 15,4 9 0-15,-7 3-10 0,3 6 6 0,-7 3-7 16,5 4 7-16,-2 2-11 0,3 5 8 16,0 1-13-16,5-1-4 0,1-2 17 0,2 0-22 15,8-6 13-15,4-1-7 0,9-6-15 16,6-6-2-16,8-4-1 0,6-5 0 0,6-3 0 15,5-4 0-15,6-4 0 0,3-4 0 0,5-3 0 16,6-2 0-16,1-5 0 0,-1-2 0 0,1-5 0 16,-5-1-2-16,0-4 4 0,0-1-5 0,-1-3 4 15,-1-2-3-15,-1-2 6 0,-4-2-7 16,-5-1 5-16,-6-1-8 0,-3 0-9 0,-7 1 22 16,-3 1-22-16,-3 2 23 0,-7 4-9 0,-2 1-3 15,-4 20 4-15,-6-25 1 0,6 25 2 0,-18-10-1 16,18 10-1-16,-25 1-1 0,25-1-2 0,-26 19 0 15,26-19-1-15,-28 36 4 0,13-12 9 0,3 4-20 16,2 3 19-16,2 3-19 0,4 1 7 16,4 1 4-16,4 1-4 0,2-2 5 15,6 0-7-15,1-4 9 0,7-2-7 0,3-3 6 16,2-7-2-16,6-2-1 0,4-5 0 0,4-6 2 16,4-5 0-16,0-7 3 0,1-6 2 0,-2-7-3 15,3-6 3-15,-3-6-6 0,1-3 1 0,-1-3-2 16,-5-5 0-16,-4 0 0 0,-7 0 0 0,-5 1 0 15,-6 5 0-15,-7-1 0 0,-4 4 0 16,-6-1 0-16,-5-1 0 0,-3 2 0 0,-2 0 0 16,-1 2 0-16,-2 1 0 0,1-1 0 0,0 5 0 15,2 2 0-15,4 3 0 0,2 4 0 16,6 17 0-16,-3-24-8 0,3 24-25 0,7-21-23 16,-7 21-27-16,21-21-59 0,11 25-127 0,-32-4-335 15,35-25 14-15,-2 19 329 0</inkml:trace>
  <inkml:trace contextRef="#ctx0" brushRef="#br0" timeOffset="901551.4922">24010 14654 1048 0,'-14'-22'122'0,"14"22"-12"16,2-19-10-16,-2 19-9 0,0 0-5 0,0 0-12 15,0 0-11-15,0 0-13 0,0 0-14 0,0 0 2 16,0 0-10-16,0 0 5 0,1 19-4 0,-1-19-1 15,-4 24-6-15,4-24-1 0,-5 29-8 16,5-10 2-16,-5 4-5 0,2 3 2 0,-2 4-5 31,-2 7 3-31,0 4-9 0,0 6-1 0,-4 5 0 16,-2 4 0-16,-2 5 0 0,-2 3-5 16,-2 6 10-16,-3 4-9 0,-4 0 8 0,0 2-4 15,-4-1 0-15,4-5 0 0,3-4 0 0,1-8 0 16,3-8 0-16,4-8 0 0,5-11 0 0,4-6 0 15,3-6 0-15,3-19 0 0,11 25 0 0,-11-25 0 16,23 14 0-16,-23-14 0 0,32 3 0 0,-15-7 0 16,3-3 0-16,3-1 0 0,0-3 0 15,3-1 0-15,-1-1 0 0,-2 0 0 0,-2 3 0 16,-2 1 0-16,1 2 0 0,-2 2 0 16,0-1 0-16,5 2 0 0,-2-1 0 0,3 2 0 15,5-1 0-15,0 0 0 0,7 1 0 0,-5-1 0 0,5 0 0 16,-2 1 0-16,-1-1 0 0,1-1 0 15,-5 1 0-15,-5-1 0 0,-2 0 0 0,-22 5 0 16,27-6 0-16,-27 6-5 0,0 0-21 16,0 0-1-16,0 0-6 0,0 0-11 0,0 0-16 15,0 0-18-15,-16 28-38 0,-2-31-53 0,21 21-141 16,-3-18-261-16,0 0 69 0,0 0 397 0</inkml:trace>
  <inkml:trace contextRef="#ctx0" brushRef="#br0" timeOffset="906611.3634">17880 12634 364 0,'0'0'77'0,"-36"-23"-16"15,12 16-1-15,-2 2 22 0,-3 2 12 0,2 5 21 16,-4-4-4-16,5 9-3 0,-6-5-28 16,9 7-14-16,-5-3-21 0,6 3-2 15,-3-4 1-15,5 6 0 0,-4-5-8 0,1 3-10 16,-3-1-18-16,3 2-4 0,-3 0 18 0,2 2-20 15,0-3 19-15,-1 3-35 0,-1-2 13 0,-1 1-12 16,-1 1 11-16,0-1 5 0,0 1-4 0,-2 0 5 16,0 3-4-16,-1-1 4 0,1 3-2 0,3 5 7 15,3 0 0-15,3 7 13 0,2 3-10 16,4 8 6-16,2 6-13 0,5 5 5 0,3 3-15 16,5 2 14-16,5 3-1 0,3-1-26 0,4-7 24 15,4-10-28-15,4-12 12 0,3-12 5 0,5-8-10 16,-1-9 0-16,5-10 3 0,-1-7 0 15,-1-10 13-15,-1-9 16 0,-6-5-25 0,-4-4 26 16,-7-2-22-16,-7 2 5 0,-10 1 15 16,-6 5-3-16,-9 3 14 0,-7 5-4 0,-11 1 7 15,-5 6-7-15,-11 2 4 0,-4 6-9 0,-9 6 0 16,-4 7-6-16,-7 8-5 0,-2 10 3 0,-6 10-4 16,-3 12 9-16,-7 8-7 0,-3 12 10 0,-3 6-15 15,-1 6-7-15,-3 7 14 0,2 4-17 0,-1 3 16 16,3 3 4-16,6 1-16 0,5-2 14 0,7-4-17 15,8-5 1-15,9-1 15 0,10-4-17 16,12-3 16-16,10-1-3 0,11-3-15 0,9-4 13 16,11-2-13-16,8-3 10 0,8-2-16 15,6-1-4-15,9-3 22 0,2-3-24 0,7-4 28 16,0-7-10-16,1-10-6 0,0-6 6 0,0-5-5 16,-3-7 0-16,-4-5-2 0,-2-4-2 0,-5-3 1 15,-3-3 0-15,-20 8 3 0,26-18-2 0,-26 18 6 16,9-23 0-16,-9 23 6 0,-15-29-1 15,15 29 3-15,-35-31-4 0,10 19 7 0,-7 5-2 16,-6 3 2-16,-4 7 1 0,-8 5-3 0,-4 12 5 16,-5 6-2-16,-6 12 11 0,0 9-8 0,-5 13 14 15,1 10-15-15,1 8 12 0,-1 9-23 0,2 4 1 16,-1 7 10-16,-1 7-12 0,3 2 6 16,1 6 5-16,6 4-6 0,1-2-13 15,9 2 12-15,5-3-10 0,6-8-9 0,11-6 22 16,9-10-20-16,10-9 2 0,11-9 16 0,12-12-21 15,14-9 21-15,12-11-22 0,18-11-4 0,8-9 7 16,15-11-2-16,8-9 16 0,8-9 0 0,2-7-4 16,8-6 8-16,-1-7-9 0,1-4 4 0,-2-4-13 15,-8 2-7-15,-7 2 27 0,-3 6-33 0,-13 4 29 16,-5 11-30-16,-14 0-7 0,-11 12-4 16,-14 0 0-16,-8 9 9 0,-23-9 12 0,17 29 23 15,-18-6-20-15,-7 4 40 0,-3 8-26 0,-8 4 20 16,-1 5 8-16,-6 5-13 0,-2 4 10 0,-2 3-12 15,2 5 14-15,-5-1-11 0,5 9 18 16,-1 2-17-16,4 4 4 0,4 4 17 0,6 1-30 16,8 4 17-16,5 1-19 0,12-9-13 0,8-6 10 15,12-5-17-15,11-10 18 0,11 1-17 16,13-8 16-16,11-12-8 0,12-7 9 0,10-3-6 16,8-9 7-16,12-8-3 0,9-10 3 0,8-10-4 15,7-7-6-15,8-5 3 0,2-6-10 0,2-7 8 16,2-4-12-16,-1-1 9 0,-3-3-11 0,-5 2 12 15,-4 1-4-15,-11 7 14 0,-8 5-6 0,-9 6 13 16,-11 4-9-16,-13 10 8 16,-9 1-5-16,-12 10 2 0,-10 5-2 0,-9 1-3 15,-8 6 12-15,-9 4-16 0,-5 5 14 0,-7 6-5 16,-3 3 6-16,-4 2 0 0,-3 4 6 0,-2-4-9 16,2 3 9-16,-1-5-8 0,3 4 8 0,4 2-12 15,5-3 1-15,2 4 7 0,10-3-31 0,9-5 31 16,10-6-30-16,13-13 7 0,8-4 9 0,15-2-3 15,9-6 11-15,11 1-5 0,8-3-7 16,9-5-7-16,4 7-23 0,5-1 18 0,5-13-1 16,6 1 13-16,-1-3 27 0,4-12-35 0,-8 3 28 15,-2-4-35-15,-5-7 10 0,-5 8 4 0,-2-10-8 16,-5 5 7-16,-5-9-9 0,-9 5 19 0,-8-1-10 16,-6 1 16-16,-5 6-8 0,-10 1 6 15,-6 1 5-15,-9 5 7 0,-6-1 6 0,-11 1-3 16,-7 13-5-16,-10 2 2 0,-5 8-4 15,-7 6 8-15,-19-5-1 0,25 10-1 0,-14 7 5 16,-1-1-4-16,1 12 2 0,0 10-13 0,1 4 0 16,-1 11-16-16,3 7 8 0,3 1-15 0,5 7 13 15,5 0 2-15,2-8-27 0,5-3 21 0,5-13-18 16,9-2-5-16,6-3 12 0,12-15-11 0,5 7-8 16,11-10 31-16,5-16-8 0,9-2-4 15,3-16 22-15,4-17-22 0,4-8 16 0,-2-5 30 16,-1-17-18-16,5-9-2 0,-4 4 7 15,-7-9-29-15,2-2 14 0,-15 4 8 0,-2-2-12 16,-8 3 19-16,-9 6-18 0,-9 4 15 0,-5 2-12 16,-12 4 12-16,-2 9-7 0,-14 9 11 0,-5 6-8 15,-8 7-12-15,-11 24 35 0,2-26-38 0,-2 26 39 16,0 0-20-16,-22-16-8 0,22 16-2 16,-24-4-4-16,24 4-3 0,-32 1-3 0,15 4-6 15,-1 1 5-15,1 8 13 0,0-7-33 0,17-7 43 16,-27 20-42-16,27-20 21 0,0 0 0 0,0 0-9 15,0 0-3-15,-8 17 3 0,8-17 0 0,29-7 13 16,-2-4 25-16,7-8-35 0,6-3 41 0,7-14-41 16,7-2 10-16,5-8 11 0,5-6-15 15,1 2 16-15,0-10-17 0,-1-4 11 16,-2-3-16-16,-5-6 13 0,-1-2 5 0,-6 4-21 16,-4-1 22-16,-3 2-18 0,-7 2 1 0,-5-1 16 15,-7 2-12-15,-6 3 12 0,-5 1-13 0,-10 1 14 16,-4 4 2-16,-6 2-21 0,-7 4 23 0,-4 6-21 15,-4 4 12-15,-6 5 9 0,1 8-2 0,-5 6 8 16,0 7-5-16,-3 4 0 0,-1 5-5 16,0 3 0-16,-1 5-4 0,2 4 0 0,2 1-2 15,5 1-4-15,4-1 0 0,5 0-1 16,19-6 2-16,-20 5-3 0,20-5-3 0,0 0-4 0,0 0 1 16,0 0 2-16,35-26 4 0,-8 5 4 15,7-8-3-15,8-7 7 0,3-8-10 0,6-5 5 16,2-6-13-16,3-2 10 0,-1-6 0 0,2 2-17 15,-6-4 18-15,-2 0-18 0,-9 5 4 16,-6 1 17-16,-7 2-14 0,-9 2 15 0,-7 0-12 16,-7 3 13-16,-8 0-9 0,-7 2-6 0,-6 4 27 15,-7 1-24-15,-3 4 26 0,-7 3-8 0,0 3-6 16,-5 2 10-16,-1 5-5 0,-2 2 7 0,2 4-4 16,1 1 4-16,3 4-3 0,2 0 2 0,3 3-4 15,6 2 0-15,5 0-6 0,20 12-1 16,-23-22-6-16,23 22 1 0,-7-22-1 15,7 22 4-15,8-29-4 0,5 11 2 0,1-6-5 16,7-2 2-16,2-3-5 0,4-2-13 0,-1-2 24 16,5-4-23-16,-1-6 26 0,1-3-3 0,-2-3-8 15,0-2 11-15,-5-1-11 0,-1-2 13 0,-3-2-11 16,-3-2 14-16,-1 0-6 0,-4-1 10 0,0-1 7 16,-5 2-18-16,1 2 14 0,-6 0-16 15,-1 1 0-15,-1 1 8 0,-1 7-4 0,-4 2 5 16,2 6-4-16,-6 9 10 0,-2 4-9 0,-1 4 4 15,-4 2-7-15,-4 5-1 0,-1 3-4 0,-3 3 2 16,-3 4-2-16,0 3 1 0,-1 2 2 0,0 1-3 16,1 2 0-16,4 0 1 0,5 0-3 15,18-3 4-15,-19 2-1 0,19-2-6 0,0 0-4 16,0 0-3-16,0 0 2 0,18-28 6 16,1 9 3-16,4-5-8 0,4-5 24 0,3-4-24 15,2-3 22-15,0-4-12 0,-2-1-8 0,-1-3 6 16,-3-1-7-16,-3 1 11 0,-5-4-9 0,-4 1 11 15,-3 0-8-15,-5 1 9 0,-4-2-8 0,-4 1-9 16,-6 1 23-16,-3 1-24 0,-2 5 26 0,-6 5-3 16,-3 4-7-16,-9 4 11 0,-2 4-6 15,-3 6 6-15,-4 5-3 0,-2 7 1 0,-1 5-4 16,-4 5-3-16,1 3 0 0,1 7-6 16,-1 2 2-16,2 2-5 0,4 4 3 0,1-2-1 0,5-1 3 15,5-2-2-15,3-2 2 0,7-4-5 16,19-12 2-16,-21 12-5 0,21-12-2 0,0 0-2 15,0 0-4-15,0 0 5 0,0 0 0 0,11-30 9 16,-1 7-2-16,3-6 5 0,1-6-4 16,0-1 6-16,1-2-7 0,-2 0 8 0,-2 4-9 15,-5-3 6-15,-3 6-2 0,-7 2 7 0,-6 1-1 16,-2 5 6-16,-6 4-7 0,-6 1 0 0,-6 3-4 16,-7 3 0-16,-6 4-1 0,-4 3 1 0,-7 2-3 15,-2 5 3-15,-6 1 1 0,-2 3 0 0,-2 0 4 16,-1 3-5-16,2-2 0 0,-2 1 0 0,1 0 0 15,3-2-1-15,2 1 0 0,7 0-2 16,3-1 2-16,5 2-3 0,2-2 0 16,4 0-1-16,6 0 3 0,4 0 0 0,2 1 1 15,5 1-3-15,3 2 1 0,20-10-1 0,-29 22 2 16,29-22-1-16,-22 23 1 0,22-23-3 0,-19 24 4 16,19-24-4-16,-16 22 5 0,16-22-4 0,-17 16 2 15,17-16 0-15,-18 6 0 0,18-6 1 16,-25-5-4-16,25 5 1 0,-34-18-5 0,14 4 2 15,-3-3 0-15,-3-2 4 0,-1 0-1 0,-2-2 5 16,-5 1-4-16,-4 0 2 0,-2 2-1 0,-4 1 2 16,-1 4-1-16,-2 4 5 0,-4 3-3 0,-1 5 1 15,-3 6 0-15,-2 5-2 0,-3 4 1 0,-3 7-1 16,-2 5 2-16,1 5-6 0,-2 4 7 0,1 2-8 16,0 4 8-16,2 2-8 0,2 0 8 15,5-1-9-15,3 0 9 0,5-5-8 0,7-4-8 16,7-7 24-16,6-3-26 0,6-7 27 15,5-3-15-15,17-13-1 0,-18 14-1 0,18-14-1 16,0 0-1-16,0 0 2 0,0 0-1 0,0 0 4 16,-2-20-3-16,2 20-16 0,-10-35 29 0,2 12-30 15,-1 1 29-15,-2-1-12 0,-5-1-3 0,-4 4 6 16,-3 2-4-16,-7 3 9 0,-4 2-3 16,-8 4 3-16,-4 7-1 0,-6 3-2 0,-6 6 3 15,-6 7-2-15,-5 1 3 0,-5 7-4 0,0 4 5 16,-4 1 11-16,1 5-25 0,-2-1 27 0,0 3-28 15,0-1 9-15,2 1 5 0,6-4-9 0,3-1 8 16,4-3-6-16,7-1 5 0,5-4-3 16,7-4 3-16,7-2-3 0,5-4 1 15,7-5-3-15,5-3 2 0,21-3 0 0,-26 2 0 16,26-2-1-16,0 0-2 0,0 0-3 0,0 0-1 16,-18-16 0-16,18 16 2 0,-10-17 3 0,10 17 2 15,-19-19 1-15,19 19-1 0,-33-21 1 0,10 13 0 16,-6 0 3-16,-5 4-1 0,-5 2 3 0,-7 5 0 15,-7 3-1-15,-4 5 3 0,-7 2-2 0,-3 6 3 16,-6 4-4-16,-3 5 7 0,-3 2-6 16,-2 3 6-16,-2 2-6 0,-1 4 3 0,0 1-10 15,4 1 7-15,-1-1-10 0,4 0-4 0,5-4 22 16,5-2-23-16,10-5 22 0,6-7-13 0,10-8-4 16,9-4 2-16,12-7-3 0,20-3-1 0,-21 2-1 15,21-2-3-15,0 0 1 0,0-26-3 0,2 7 7 16,2-7-4-16,1-3-9 0,0-2 25 15,1-3-22-15,-3-2 25 0,0 1-5 0,-6 0-7 16,-5 3 7-16,-7 3-6 0,-9 4 9 16,-9 4-3-16,-11 3 3 0,-9 6-4 0,-12 5 0 15,-6 4-1-15,-12 7 0 0,-6 4-1 0,-3 5-1 16,-6 3 2-16,-1 5-5 0,-1 6 5 0,-1 4-6 16,1 4 2-16,5 6-17 0,3 0-20 0,11 8-12 15,-2-13-107-15,29 10-448 0,-6-2 9 16,6-12 191-16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36:20.84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2631 635 662 0,'21'-24'95'0,"-21"24"-44"0,0 0-5 16,3-22 4-16,-3 22 7 0,0 0 9 0,0 0 1 15,0 0 1-15,0 0-221 0,0 0 194 0,0 0 6 16,0 0-7-16,7 17 217 0,-7-17-203 15,-6 27-25-15,3-1-8 0,2 3 9 0,1 10-25 16,1 3-9-16,2 8 1 0,2 5-20 0,-1 5 20 16,1 1 15-16,-1 5-15 0,1 0-8 15,-4 5 20-15,3-3-23 0,-3 0 21 0,1-9 1 16,0-6-13-16,0-7 10 0,0-11-9 0,2-9 6 16,2-9-8-16,-6-17 4 0,0 0-3 0,0 0 5 15,20 12 1-15,-20-12 2 0,8-21 6 16,-4 0-4-16,-2-10 5 0,1-6-12 0,-2-10 10 15,1-1-15-15,0-2 15 0,0 4 9 0,-2-1-27 16,0 2 29-16,-1-1-29 0,0 1 5 0,1-1 11 16,-2 1-12-16,2-1 11 0,3-3-13 0,2-1 13 15,3-1-16-15,7-1 16 0,2 3 8 0,5-1-12 16,2 0 14-16,5 5-14 0,3 5-1 16,2 1 5-16,2 10-4 0,0 4-2 15,-1 4-1-15,-4 10-5 0,0 3 1 0,-7 7 1 16,-3 4 1-16,-3 6 2 0,-18-9 2 0,20 32 2 15,-16-7-1-15,-4 4 2 0,-3 9-11 0,-5 6-3 16,-4 4-5-16,-4 1-3 0,-5-1 30 0,-4 2-17 16,-3-6-3-16,-3 5 7 0,-2-7-24 0,-1 0 20 15,3-3 9-15,1-3-10 0,2-5 10 16,4-5-8-16,2-3 11 0,6-5-6 0,16-18 5 16,-22 21 1-16,22-21-5 0,0 0-3 0,0 0 0 15,0 0-2-15,0 0 5 0,20 7 7 0,-20-7 5 16,31 2 3-16,-10-2 1 0,1 2-2 0,2 0 0 15,2 4-7-15,0 0 0 0,-1 4-1 16,-2 6-3-16,0 3 11 0,-1 4-35 0,-2 5 30 16,-1 1-30-16,-2 0 18 0,-1 5 7 15,1 0-20-15,-3-2 2 0,3 1-25 0,-1-11-9 16,7 3-30-16,-23-25-48 0,46 24-111 0,-21-13-256 16,0-22 8-16,17 10 450 0</inkml:trace>
  <inkml:trace contextRef="#ctx0" brushRef="#br0" timeOffset="326.7544">3483 1167 1519 0,'-23'12'36'0,"23"-12"-23"0,-10 24-11 16,10-24 9-16,7 17-39 0,-7-17 32 15,25 14-29-15,-7-12 36 0,5 0 7 0,4-6 7 16,5-4 32-16,4-6-44 0,5-6 28 15,0-1-40-15,2-4 3 0,-2-1 8 0,-3-1-6 16,-8 1 5-16,-4 0-11 0,-10 7 12 0,-16 19 2 16,13-28 12-16,-13 28-4 0,-12-18-2 0,12 18-10 15,-34-16-8-15,10 11-3 0,-7 4 2 0,-2 7-1 16,-2 4-1-16,-3 4 5 0,-1 5-8 0,2 1 8 16,2 6-7-16,3-1 9 0,4 0-2 0,5 2 1 15,5-4-3-15,4 1 3 16,7-2-2-16,4-4-30 0,6-1 29 0,-3-17-30 0,21 30 17 15,-4-17 1-15,7 1-17 0,3-7-15 0,7 1-22 16,-3-10-31-16,16 7-63 0,-16-17-62 0,24 11-207 16,-6 3-71-16,-13-10 242 0</inkml:trace>
  <inkml:trace contextRef="#ctx0" brushRef="#br0" timeOffset="612.1688">4238 988 1150 0,'-10'-17'279'0,"10"17"-247"0,-7 17-30 0,7-17 9 15,-10 36 13-15,7-9 10 0,-6 3 0 0,5 4 9 16,-3 1-5-16,5 3-37 0,-3-5 33 16,5 1-32-16,-1-6 17 0,3-1 14 0,-1-7-18 15,4 1-1-15,-5-21-4 0,13 29-1 0,-13-29-3 16,17 13 0-16,-17-13-6 0,24 1 2 0,-24-1 3 15,30-15-1-15,-9 1 8 0,1-4-2 16,1-5 1-16,-1-2-4 0,1-5-2 0,-3-2 15 16,-1 3-24-16,-1-1 23 0,-2 2-32 0,-3-3-8 15,0 3-4-15,-3 0-12 0,0 3-5 16,-7-3-23-16,7 6-36 0,-16-7-69 0,20 8-86 16,-22-2-74-16,8 23-174 0,15-16 182 0,-15 16 322 15</inkml:trace>
  <inkml:trace contextRef="#ctx0" brushRef="#br0" timeOffset="830.9317">4897 960 1141 0,'0'0'269'0,"-4"23"-180"0,4-23-21 16,-15 33 1-16,1-14-9 0,6 8-12 0,-6 2-22 15,3 5 3-15,-2-2-16 0,3 2-18 0,-1-2 27 16,3-1-40-16,1 2 22 0,0-2 0 0,3 2-9 15,0-2 5-15,2-3-16 0,-1-2-6 16,7-3-20-16,-4-23-8 0,9 35-18 0,-9-35-24 16,20 19-27-16,-20-19-39 0,27-2-60 0,-27 2-91 15,18-39-159-15,11 24 217 0,-22-28 251 0</inkml:trace>
  <inkml:trace contextRef="#ctx0" brushRef="#br0" timeOffset="971.6276">4909 804 1133 0,'0'0'111'0,"-19"22"-106"16,19-22-17-16,0 17-2 0,0-17-4 0,0 0-8 15,33 23-29-15,-33-23-24 0,41 5-43 0,-18-8-34 16,9 0-105-16,15 12-118 0,-24-9 253 0</inkml:trace>
  <inkml:trace contextRef="#ctx0" brushRef="#br0" timeOffset="1284.9983">5269 989 1369 0,'-23'8'90'0,"23"-8"-23"0,-29 15 1 0,29-15 1 15,-24 16-10-15,24-16-7 0,-25 14-18 0,25-14-6 16,0 0-12-16,-17 19-9 0,17-19-6 16,0 0-4-16,0 0 1 0,-3 20 2 0,3-20-1 15,0 0 0-15,11 24 1 0,-11-24-2 0,18 17 1 16,-18-17 4-16,24 18-8 0,-24-18 7 0,23 14-5 15,-23-14 2-15,25 12 1 0,-25-12-2 16,23 11-1-16,-23-11 3 0,18 12-2 0,-18-12 1 0,0 0 3 16,18 20-20-16,-18-20 33 0,9 19-29 15,-9-19 26-15,8 19-10 0,-8-19-5 0,4 17 4 16,-4-17-3-16,0 24 3 0,0-24-3 0,0 23-2 16,0-23-4-16,-5 24 1 0,5-24-7 15,-7 26-3-15,7-26-10 0,-6 21-13 0,6-21-16 16,0 0-18-16,4 20-22 0,-4-20-25 0,0 0-27 15,0 0-22-15,27-23-69 0,-27 23-116 0,16-38-67 16,12 26 389-16</inkml:trace>
  <inkml:trace contextRef="#ctx0" brushRef="#br0" timeOffset="1488.1802">5700 919 958 0,'0'0'292'0,"0"0"-223"0,0 0-19 0,-16 26 15 16,0-6 2-16,6 8 2 0,-7 2-19 15,4 8-8-15,-3 2-26 0,3 4 8 16,-3 1 1-16,4-3-28 0,-2 2 25 0,5-4-38 16,3-2 6-16,2-4 9 0,5-7-11 0,0-6-3 15,7-1-43-15,-8-20-11 0,14 24-5 0,-14-24-15 16,23 6-4-16,-23-6-33 0,26-13-72 0,-19-4-72 16,-3-11-185-16,18 16 196 0,-22-27 259 0</inkml:trace>
  <inkml:trace contextRef="#ctx0" brushRef="#br0" timeOffset="1628.7728">5512 932 1178 0,'0'0'165'0,"-26"-2"-104"15,26 2-34-15,0 0-16 0,0 0-8 16,0 0-8-16,0 0-1 0,0 0 7 0,20-23-20 16,5 11-37-16,-7-11-71 0,18 2-136 15,-4 1-237-15,-6-7 31 0,19 10 469 0</inkml:trace>
  <inkml:trace contextRef="#ctx0" brushRef="#br0" timeOffset="1831.8712">6075 209 1109 0,'-6'18'262'0,"0"3"-200"0,-6 4-10 15,9 10 19-15,-8 0-1 0,7 7-9 0,-6 1-14 16,4 12-11-16,-2 1-4 0,3 10-7 0,-1-2-12 15,2-1-13-15,0 2 3 0,1-1-10 0,-3 4 4 16,-2 2 11-16,-1-1-44 0,-4-5-19 0,5 0 11 16,-4-10-36-16,4 5 27 0,-6-21-98 15,19 12-100-15,-16-25-70 0,6-5-222 0,17 7 237 16,-12-27 306-16</inkml:trace>
  <inkml:trace contextRef="#ctx0" brushRef="#br0" timeOffset="2003.7209">5881 836 1848 0,'0'0'44'15,"0"0"-45"-15,0 0-10 0,0 0 1 0,0 0 6 16,0 0 5-16,27 0-4 0,2-8 0 0,9-4-22 16,11-3-30-16,1-10-55 0,22 7-163 0,-10 5-323 15,5 0 45-15,8 11 301 0</inkml:trace>
  <inkml:trace contextRef="#ctx0" brushRef="#br0" timeOffset="2878.7219">2394 2306 648 0,'0'0'104'0,"0"0"-73"0,0 0-24 16,0 0-8-16,0 0 1 0,0 0 1 0,0 0 6 16,0 0 15-16,0 0 19 0,0 0 8 15,0 0 5-15,2 26-10 0,-2-26-7 0,-2 31-4 16,2-7 0-16,-3 0-10 0,1 6 0 0,-2 2-14 16,1 4 4-16,-2 6 10 0,2 4-28 15,0 2 25-15,1 5-26 0,1 3 3 0,1 3 12 16,-2 6-16-16,2 3 15 0,0 2-16 0,2 2 15 15,-1 1 3-15,2 3-18 0,1 2 19 0,1 4-15 16,0 4 7-16,0 6 29 0,-2 2-12 0,2 8 7 16,-2-2 15-16,4 9-12 0,-5-3 8 0,7 8 8 15,-3-1-35-15,4 2 1 0,-2-3 6 16,3 4-13-16,1-3 8 0,2 1 7 0,-1 1-12 16,0 1-10-16,2-1 8 0,-2 4-7 0,1-3-6 15,-1 2 28-15,-1 6-11 0,0 0-8 16,-2 2 16-16,0 8-3 0,-3 2 13 0,2 8-2 15,-7 1-2-15,2 6-3 0,-8 1 1 0,2 8 3 16,-8-2 0-16,0 5 0 0,-6-7 1 0,1-4-5 16,-4-8-2-16,4-6-8 0,2-9-19 15,4-6 4-15,4-9 6 0,4-11-10 0,4-11 11 16,3-10-1-16,6-7-27 0,1-12 3 0,6-4-36 16,-4-18-18-16,14 7-82 0,-19-32-150 0,10 7-267 15,3-1-2-15,-23-22 505 0</inkml:trace>
  <inkml:trace contextRef="#ctx0" brushRef="#br0" timeOffset="3941.3193">1310 8757 546 0,'0'0'179'16,"21"6"-147"-16,-21-6-18 0,19 9 0 0,-19-9 5 16,26 3 9-16,-26-3 8 0,37-1-1 0,-16-1-6 15,2 2-6-15,1-2-11 0,3 1-6 0,2 1-3 16,3 0-3-16,2 0 2 0,2 1 0 0,3 1-1 15,4-1 1-15,4-1-2 0,3 1 0 16,5-2-1-16,3 0 1 0,3-1 0 0,4 0-1 16,5 0 2-16,3-1 0 0,6-1-1 0,3 1-1 15,6-2 1-15,4 1 0 0,5 0 0 16,1 0 1-16,9 0 1 0,1 2-1 0,5-1 1 16,4 1-1-16,1 0-1 0,4 0 2 0,3 2 0 15,3 2-1-15,3 0 1 0,3 2-1 0,4 0 3 16,2 1 1-16,6 0 4 0,3 2 12 15,3-2 4-15,6 3 4 0,1-4-1 0,8 4-5 16,2-2-9-16,2 2 0 0,1 1-6 0,1-1 0 16,5 3-2-16,3-1 1 0,4-1-3 0,2 2 4 15,4 1-4-15,4 0 9 0,8-2 22 0,5 2-11 16,-3-3 20-16,2 1-15 0,0 0-10 0,6-1-21 16,4-2 12-16,8-2-20 0,4 0 18 15,7-3 1-15,0-1 0 0,4 0 2 16,6-3 0-16,2 1 1 0,8-3-1 0,-1 2-5 15,5-3 0-15,6 0 20 0,-1-3-19 0,10 0 20 16,-1 0-20-16,4 1-2 0,1-1-15 0,0 2 14 16,2-1-14-16,5 1 15 0,1 0 2 0,4 1-3 15,3 1 3-15,2 3-3 0,-1 0-1 0,-5 2-1 16,2 2 1-16,-2 0 0 0,1 0-1 16,4 2 2-16,-1-1-6 0,2 0 1 0,-7 1 1 15,0-3-1-15,-4-3 6 0,3 1 7 0,-2-5 4 16,2 0 0-16,2-4 0 0,-2-3-9 0,-2-4 0 15,-3-2-7-15,-7 0 1 0,-1-4-8 16,-5 0-1-16,-5-2-22 0,-1 6-23 0,-17-11-48 16,0 18-83-16,-32-18-124 0,-18 6-197 0,-5 13 67 15,-42-16 438-15</inkml:trace>
  <inkml:trace contextRef="#ctx0" brushRef="#br0" timeOffset="4949.6407">560 3165 1057 0,'16'-23'117'0,"-19"-5"-65"0,5 8-19 0,-3-5 9 0,1 25 2 16,3-30 12-16,-3 30-5 0,0 0-6 0,0 0-6 15,0 0-6-15,0 0-12 0,0 0-11 0,0 0-8 16,0 0-5-16,0 0 1 0,0 0 1 16,10 32 9-16,-5-6-1 0,2 7 6 0,-1 6-6 15,3 3-12-15,-2 6 24 0,2 5-25 0,0 4 21 16,1 5-4-16,0 0-13 0,0 1 14 0,-2-4-11 15,1-4 14-15,-1-6-14 0,2-8 11 0,0-6-11 16,2-6 5-16,0-7-6 16,0-5 3-16,-12-17-4 0,23 17-15 0,-23-17 18 15,23 0 3-15,-23 0 13 0,28-17 21 16,-13-3-9-16,3-3-5 0,-2-12 1 0,2-7-13 16,-1-9 6-16,3-8-14 0,0-3 10 0,0-3-14 15,-1 0 11-15,1-2-11 0,-2 2-3 16,0 0 15-16,-3-2-17 0,-1 4 15 0,0-1-5 15,-5 2-11-15,1 8 1 0,-3 3-19 0,1 12-5 0,-2 4-25 0,2 16-9 16,-6 0-34-16,-2 19-54 16,0 0-97-16,18 9-208 0,-11 14-75 0,-9-3 252 15</inkml:trace>
  <inkml:trace contextRef="#ctx0" brushRef="#br0" timeOffset="5309.1003">1626 3837 1088 0,'0'0'83'0,"-22"-12"-9"0,22 12-8 16,-21-6 9-16,21 6-1 0,-27 5-9 0,8 0-14 0,19-5-9 15,-40 28 13-15,19-5-33 0,-6 2 32 0,3 9-28 16,-5 1 9-16,5 6 7 0,-2 0-14 0,3 2 2 16,3-2-14-16,8-3 0 0,4-6-12 15,7-7 0-15,5-7-7 0,-4-18 1 16,32 23-1-16,-6-18 0 0,9-6 0 0,6-9-7 15,10-9-10-15,3-13-20 0,16 0-33 0,-5-20-72 16,26 17-283-16,-11-14-185 0,-4-3 12 0,5 11 596 16</inkml:trace>
  <inkml:trace contextRef="#ctx0" brushRef="#br0" timeOffset="6138.7402">21062 9090 1269 0,'0'0'89'0,"0"0"-51"0,0 0-13 0,0 0 2 16,0 0 5-16,0 0 9 0,0 0-3 0,-17 4-5 15,7 13-7-15,2 11 3 0,-7 7-6 0,0 9 9 16,-5 3-10-16,-1 6 10 0,-7 0-18 0,3 2 12 16,-2 0 5-16,0 2-26 0,4-3 21 0,0 0-25 15,3-6 0-15,6-2 8 0,3-5-11 16,6-8 4-16,6-5-7 0,5-4 4 0,6-5-11 16,-12-19-6-16,32 26-17 0,-32-26-23 0,41 8-42 15,-41-8-84-15,51-25-293 0,-27 10-75 0,-9-11 126 16</inkml:trace>
  <inkml:trace contextRef="#ctx0" brushRef="#br0" timeOffset="6310.6406">20732 9508 1545 0,'-30'-17'165'16,"30"17"-84"-16,0 0-25 0,0 0-22 0,0 0-12 16,0 0-2-16,0 0 2 0,0 0-1 0,23 3 4 15,1-5-9-15,10-2-7 0,8-5-7 0,10-2-1 16,4-5-4-16,3 0-12 0,0-9-19 0,5 6-34 15,-9-11-55-15,24 21-159 0,-17-12-337 16,0 4 34-16,0 8 296 0</inkml:trace>
  <inkml:trace contextRef="#ctx0" brushRef="#br0" timeOffset="7748.1127">2740 9709 503 0,'-9'-21'111'0,"9"21"-68"15,0 0-23-15,-3-24-12 0,3 24-1 0,0-23 2 16,0 23 6-16,0-18 0 0,0 18 5 0,0 0-3 15,-3-18 12-15,3 18 6 0,0 0 20 0,0 0 1 16,0 0 6-16,0 0-9 0,0 0-12 16,0 0-13-16,0 0-18 0,0 0-7 0,0 0-6 15,-6 20 2-15,6-20 0 0,-5 39 4 0,1-11-5 16,2 5 8-16,-2 4-6 0,1 5 7 16,-2 3-9-16,0 3 9 0,0 2-10 0,3 2 14 15,-2 5-10-15,2 2 16 0,0 3 6 0,2 3-20 16,0 2 20-16,3 3-20 0,-2 0-1 15,4 3 14-15,-3 2-18 0,3 1 14 0,1 6 1 16,0 4-14-16,0 3 22 0,2 12-10 0,-3-3 0 16,1 8 27-16,-4 7-4 0,2 3-10 0,-3-1 13 15,1 8-11-15,-4-1-10 0,4 1 9 0,-4 2 5 16,2 4-7-16,-2-7 5 0,2 3 8 0,-3-4-7 16,6-2-10-16,-2-5 7 0,2 4-11 0,0-7-16 15,3 1 5-15,-2 6 10 0,0-3-10 16,1 2 4-16,0 4 13 0,1 0-30 0,-1 2 10 15,-1 2 11-15,-2 4-9 0,1 4 5 0,-1 5-4 16,-1 2 7-16,1 5-2 0,-4 2 5 16,1 3 12-16,-3 0-21 0,1-3-5 0,-3-6 2 15,-3-8-6-15,3-11-9 0,1-16-1 0,5-14-2 16,0-19-36-16,11-13-23 0,-10-30-88 0,26 4-230 16,-27-34-190-16,32-2 40 0,-5-7 543 15</inkml:trace>
  <inkml:trace contextRef="#ctx0" brushRef="#br0" timeOffset="8794.9862">1960 15145 523 0,'20'-5'87'15,"-3"4"-54"-15,1-3-16 0,4 2 7 0,2-3 6 16,4 1 10-16,0 0-2 0,5 2-6 0,2-1-12 16,2 2-10-16,2-1-5 0,2 1-4 0,3 2-1 15,2 2 2-15,0-1-2 0,4 1 0 16,2-1 1-16,2 2-1 0,0-2 1 0,5 2 0 15,-2-1-2-15,5 1 2 0,2 1 10 0,1 0-11 16,3 1 12-16,1 0-9 0,3-1-1 0,1-1 4 16,5 1 0-16,1-1 7 0,1-1 11 15,5 0 6-15,2-2 6 0,6 1-4 0,-3-2-8 16,6 4-6-16,2-3-5 0,0 3 0 0,3 0-2 16,4 0 3-16,-1 2 2 0,5 2 3 15,0-2-2-15,2 1-17 0,2 0 13 0,3 1-18 16,-1-2 20-16,8 2 3 0,-3-3 2 0,4 1 0 15,3-4-5-15,4 2 0 0,3-4 1 0,4 0 3 16,2-4-1-16,6 2-2 0,0-3-4 0,4 0-3 16,0-2 1-16,5 2-4 0,1 0 1 0,3-1-9 15,1 1 3-15,3 1 17 0,2 0-18 16,1 2 20-16,3-1-21 0,1 3-19 0,4 0 18 16,3 1-17-16,-2 2 21 0,0 0-1 0,2 2-1 15,-1 1 1-15,1 2-4 0,-1-1 2 16,7 1-2-16,-1 0 3 0,4-2-3 0,2 1 3 15,0-1 1-15,4 1 10 0,5-3 4 0,4-1 4 16,-4-3 0-16,1 2-5 0,0-5-4 0,9 2-2 16,5-3-1-16,4-1-4 0,2 1 1 15,0-2-2-15,1-2 1 0,1 2 1 0,5-1 4 16,2 0 0-16,-3-2 1 0,1 2-3 0,1-1-1 16,4 0 14-16,8 0-37 0,-2 1 35 0,0-2-37 15,1 1 18-15,-6 0 2 0,0 1-1 0,4 1 2 16,1-1-4-16,10 1 3 0,-2 0-4 0,1-1 3 15,-2 0 0-15,-7 3 1 0,1-1 1 16,-4-1 7-16,4 2 3 0,7-2 4 16,1 1-1-16,2-1-4 0,0 1-5 0,-10-1 1 15,2 1-2-15,-6-1 2 0,1 0 0 0,-2 0-2 16,3 1-3-16,-1 1 0 0,-1 0-1 0,-5 0-1 16,-5 2-2-16,-8 1 1 0,-5 1-3 0,-4 0 2 15,-8 1-6-15,-8 3-12 0,-13-4-12 0,-1 7-23 16,-18-8-19-16,1 10-44 0,-23-16-70 15,5 12-128-15,-7 3-181 0,-32-17 197 0,14 21 301 16</inkml:trace>
  <inkml:trace contextRef="#ctx0" brushRef="#br0" timeOffset="9622.5705">1173 11228 614 0,'25'-17'168'0,"-25"17"-45"0,12-24-20 0,-12 24-1 16,7-21-8-16,-7 21-7 0,0 0-9 0,-1-17-13 0,1 17-9 0,0 0-10 15,0 0-11-15,0 0-10 0,0 0-8 0,0 0-4 16,0 0 0-16,0 24-4 0,2-5 3 15,1 5-4-15,2 8 8 0,-1 3-9 0,4 7 7 16,-2 4-13-16,0 2-12 0,1 5 23 0,1 4-21 16,-4 0 19-16,1 4-4 0,-1 2-12 0,-2-2 7 15,0 3-18-15,-2-4 8 0,1-2-23 0,-2-10 1 16,5-4-12-16,-6-15-50 0,15 4-13 0,-13-33-119 16,17 31-46-16,-17-31-97 0,0 0-93 0,42-10 409 15</inkml:trace>
  <inkml:trace contextRef="#ctx0" brushRef="#br0" timeOffset="9862.9895">926 11244 1309 0,'-24'-5'93'0,"24"5"-17"16,-19 1-25-16,19-1-16 0,0 0-16 0,0 0-16 15,0 0-3-15,0 0 3 0,19 0 8 0,-1 0 5 16,5-4 1-16,9 1-1 0,3-5-3 0,8-1-4 16,3-5 0-16,6 0-9 0,4-4 3 0,4-2-7 15,1 0 2-15,0 0-6 0,-1 6-12 0,-7-1-21 16,1 14-40-16,-13-11-43 0,10 23-52 16,-23-16-119-16,0 9-210 0,6 21 79 0,-34-25 426 15</inkml:trace>
  <inkml:trace contextRef="#ctx0" brushRef="#br0" timeOffset="10093.711">970 12201 1561 0,'0'0'147'0,"0"0"-121"0,0 0-20 0,0 0-4 16,0 0 9-16,0 0 13 0,31-15 8 0,-14 6-2 15,7-2-11-15,1-2-7 0,7-4-11 0,5-4-3 0,2 0-2 0,2-1-26 16,-1-1 11-16,5 4-48 0,-6-6 2 0,12 13-67 16,-13-14-26-16,18 21-72 0,-22-16-128 15,3 4-115-15,12 19 141 0,-19-18 332 0</inkml:trace>
  <inkml:trace contextRef="#ctx0" brushRef="#br0" timeOffset="10409.3625">2099 11991 1108 0,'0'0'171'16,"0"0"-44"-16,-22-15-37 0,22 15-23 15,0 0-14-15,-24 5-14 0,24-5-5 0,-28 11-5 16,9-1-3-16,0 3-1 0,-4 4-2 0,1 5-11 16,-4 1 30-16,4 6-29 0,1-1 25 0,2 3-15 15,5-2-14-15,2-2 4 0,5-4-10 0,5-4 1 16,2-19-2-16,9 27-3 0,-9-27-2 0,25 19 0 16,-5-12 0-16,4-3 1 0,5-4-2 15,5-5-4-15,5-3-13 0,1-7-21 16,10 2-23-16,-5-15-43 0,22 16-81 0,-18-22-245 15,15 1-166-15,7 5 133 0,-16-14 467 0</inkml:trace>
  <inkml:trace contextRef="#ctx0" brushRef="#br0" timeOffset="15880.927">19033 15380 618 0,'0'0'42'0,"0"0"-19"0,21-25-13 0,-21 25-7 15,17-21 1-15,-17 21 2 0,18-22 5 0,-18 22-1 16,17-20 2-16,-17 20-6 0,15-16 0 15,-15 16 16-15,0 0 10 0,0 0 18 0,0 0 29 16,0 0-4-16,0 0 21 0,0 0-17 16,0 0-14-16,0 0-15 0,0 0-10 0,0 0-4 15,0 0 2-15,0 0 2 0,-24 7-2 0,24-7 5 16,-22 25-6-16,7-5 1 0,-4-1-10 0,-1 9 2 16,-5 2-9-16,0 7 8 0,-4 2-12 15,2 7 8-15,-4-1-8 0,2 2 7 0,-2-1-12 16,6 0 6-16,-1-1-14 0,4-2-9 0,5-3 22 15,4-2-25-15,5-3 22 0,4 1-9 0,4-3-8 16,2-1 6-16,5 0-5 0,5-1 4 0,3 1-4 16,6-3 7-16,2-5-6 0,5-4 6 0,6-5-6 15,2-4 2-15,6-6-2 0,3-7-2 0,2-5-7 16,1-6-18-16,4-3-16 16,-10-10-25-16,10 6-39 0,-20-19-71 0,18 21-145 15,-16-9-229-15,-13-11 32 0,7 20 498 0</inkml:trace>
  <inkml:trace contextRef="#ctx0" brushRef="#br0" timeOffset="16162.1681">18507 15721 998 0,'0'0'292'0,"-21"10"-212"0,21-10-48 0,0 0-26 15,0 0-5-15,0 0 11 0,0 0 24 0,0 0 18 16,22-19 12-16,-1 14-7 0,-1-7-7 0,8 3-9 16,1-6-8-16,9 3-8 0,1-3-6 0,7 3-12 15,3 0-2-15,2 0-5 0,3-1-2 0,-1 0-9 16,3 2-7-16,-3-1-20 0,5 6-29 15,-13-10-56-15,13 21-142 0,-23-10-319 0,3-5 21 16,5 14 383-16</inkml:trace>
  <inkml:trace contextRef="#ctx0" brushRef="#br0" timeOffset="21105.0656">7478 886 120 0,'0'-18'61'0,"0"18"2"0,0 0 6 0,0 0 9 16,13-17 6-16,-13 17 15 0,0 0-11 0,0 0 9 16,16-20-7-16,-16 20 3 0,0 0-7 0,10-22-4 15,-10 22-13-15,6-18-7 0,-6 18-12 16,0 0-7-16,0 0-8 0,9-17-8 0,-9 17-8 16,0 0-2-16,0 0-4 0,0 0-4 0,0 0 0 15,0 0 0-15,0 0 1 0,0 27 2 0,2-2 2 16,-1 11-9-16,0 7 10 0,-1 3-18 0,0 0 14 15,-1 7-17-15,-2-4 12 0,2 5 6 0,-1-5-27 16,2 1 19-16,-1-6-33 0,1-1-4 0,0-9-1 16,6-2-25-16,-6-12-17 15,13 1-43-15,-13-21-30 0,18 16-70 0,-18-16-138 16,0 0-54-16,40-8 361 0</inkml:trace>
  <inkml:trace contextRef="#ctx0" brushRef="#br0" timeOffset="21448.8228">7518 640 1191 0,'-45'48'348'0,"45"-48"-329"16,0 0-19-16,-9 19-8 0,9-19 1 0,23 11 31 15,-23-11-13-15,39 8 28 0,-13-10-18 0,8-1-25 16,5-4 20-16,6-3-30 0,3-2 21 15,5-4-3-15,0 4-2 0,2-4-1 0,-1 5 3 16,-2 2 0-16,-5-1 0 0,-1 6-1 0,-5 2-1 16,-5 3-2-16,-6 5 2 0,-4 4 0 0,-4 6-1 15,-5 5 2-15,-6 6-5 0,-6 2 32 0,-8 8-34 16,-6 3-8-16,-8 8 6 0,-8 2-33 0,-5 4 29 16,-7 1 15-16,-4 2-13 0,-4-1 18 0,-2 1 3 15,0-5-27-15,0-3 27 0,2-4-28 16,0-5 12-16,5-4 9 0,5-7-8 15,4-5 6-15,7-7-8 0,4-7 3 0,20-10-25 16,-19 1-34-16,19-1-44 0,1-20-65 0,20 6-93 16,-8-14-132-16,4-13-84 0,20 17 336 0</inkml:trace>
  <inkml:trace contextRef="#ctx0" brushRef="#br0" timeOffset="21776.9517">8593 683 1276 0,'0'0'63'0,"0"0"-40"0,0 0 1 16,0 0 12-16,0 0 11 0,0 0-7 0,-7 18-11 15,7-18-15-15,0 0-11 0,0 0-2 0,-17 17 24 16,17-17-33-16,0 0-12 0,-22 15 14 0,22-15-39 15,-14 18 43-15,14-18-9 0,-6 17-10 0,6-17-4 16,0 0-20-16,0 0 1 0,0 0-2 0,0 0 2 16,0 0 12-16,0 0 9 0,0 0 8 15,0 0 4-15,0 0 7 0,0 0 3 0,0 0 0 16,0 0 2-16,-7-25-2 0,7 25 14 16,0 0-36-16,0-21 5 0,0 21-70 0,0 0-13 15,0 0-26-15,4-21-41 0,-4 21 21 0,0 0-52 16,0 0-50-16,0 0 180 0,1 17 69 0</inkml:trace>
  <inkml:trace contextRef="#ctx0" brushRef="#br0" timeOffset="22136.3252">9061 790 691 0,'0'0'130'0,"-24"-20"-58"0,9 2 17 15,15 18 23-15,-27-29 4 0,27 29-3 0,-23-31-27 16,15 14-19-16,-12-3-6 0,6 2-2 0,-9 4-6 16,4 2-1-16,-5 8-6 0,3 2 0 0,-5 5-3 15,4 7-10-15,-4 2-1 0,2 10-10 16,-3 3-5-16,2 2-14 0,-5 7 1 0,1 7-9 15,-2 4 8-15,1 10 6 0,1 0-3 0,1 0 9 16,2-2-12-16,1-1 14 0,6-4-16 0,5-6-19 16,6-8 19-16,5-8-26 0,7-3 22 15,6-3 3-15,7-5-6 0,7 0 5 0,9-8-8 16,5-2 0-16,8-2-13 0,4-8-20 0,6 1-12 16,0-8-24-16,12 3-49 0,-15-13-64 15,24 6-199-15,-13-1-163 0,-7-9 85 0,13 14 468 16</inkml:trace>
  <inkml:trace contextRef="#ctx0" brushRef="#br0" timeOffset="22526.9584">9404 1276 1510 0,'10'20'369'0,"-10"-20"-381"0,-20-2-15 0,20 2 0 16,0 0 5-16,0 0 4 0,-17-19-23 0,17 19-45 15,-19-22-67-15,19 22-182 0,0 0-203 0,-17-24-12 16,17 24 481-16</inkml:trace>
  <inkml:trace contextRef="#ctx0" brushRef="#br0" timeOffset="22792.5894">8047 1615 1465 0,'-31'-5'299'0,"31"5"-278"0,-19-2-18 0,19 2-10 16,0 0 2-16,19-25 1 0,0 9 4 0,4-4-24 15,7 4-34-15,-7-13-67 0,20 19-164 0,-12-10-300 16,-3-4 15-16,5 14 462 0</inkml:trace>
  <inkml:trace contextRef="#ctx0" brushRef="#br1" timeOffset="336119.4038">2713 8792 104 0,'0'0'48'0,"0"0"-4"15,0 0-8-15,0 0-3 0,0 0-6 0,0 0-2 16,0 0-4-16,0 0-1 0,0 0-5 0,0 0 3 15,0 0-1-15,0 0 3 0,0 0 0 0,0 0 2 16,0 0-5-16,0 0-6 0,0 0-91 0,0 0 82 31,0 0 2-31,0 0 11 0,0 0 88 0,0 0-84 16,0 0-5-16,0 0-8 0,0 0-7 0,0 0 2 0,0 0 0 16,0 0 2-16,0 0 4 0,7-17 1 0,-7 17 0 15,0 0 0-15,0 0-5 0,0 0 1 0,8-17-1 16,-8 17-2-16,0 0 1 0,0 0-1 0,6-17-2 15,-6 17 1-15,0 0 1 0,0 0-1 0,0 0 1 0,11-18-1 32,-11 18 0-32,0 0-2 0,0 0 2 15,10-17-1-15,-10 17 1 0,0 0 0 0,0 0-1 16,13-17 2-16,-13 17-1 0,0 0 0 0,0 0 2 16,0 0 0-16,0 0 4 0,11-19 6 0,-11 19 6 15,0 0 3-15,0 0 0 0,0 0-2 0,0 0-2 16,0 0-3-16,3-17-4 0,-3 17-3 0,0 0-3 15,0 0-3-15,0 0 0 0,0 0-2 0,0 0 2 16,6-19-2-16,-6 19 3 0,0 0-1 16,0 0 0-16,0 0 0 0,10-20-1 0,-10 20 1 15,0 0 0-15,0 0-1 0,0 0 0 0,13-21-1 16,-13 21 0-16,0 0 1 0,13-20 0 16,-13 20 1-16,0 0 0 0,14-20-1 0,-14 20 1 15,0 0-2-15,14-18 3 0,-14 18-1 0,0 0 4 16,0 0 3-16,12-23 7 0,-12 23 1 0,0 0 2 15,8-22-3-15,-8 22-5 0,9-18-4 16,-9 18 0-16,8-17-5 0,-8 17 2 0,0 0-4 16,17-24 3-16,-17 24-2 0,11-19 1 0,-11 19 0 15,0 0 0-15,17-24-2 0,-17 24 3 0,0 0 0 16,18-23-1-16,-18 23 1 0,13-18-1 0,-13 18 12 16,13-17-12-16,-13 17 13 0,0 0-14 0,15-20 1 15,-15 20 0-15,0 0-1 0,15-23 2 0,-15 23-2 16,14-17 1-16,-14 17-1 0,13-21-11 0,-13 21 12 15,12-22-10-15,-12 22 8 0,13-19 4 0,-13 19-4 16,10-21 4-16,-10 21-2 0,13-21 2 16,-13 21-2-16,13-25 3 0,-13 25-4 0,16-26 3 15,-16 26-1-15,14-28 2 0,-14 28 0 0,15-28 4 16,-15 28-3-16,17-28 2 0,-17 28-3 0,17-26 0 16,-17 26-5-16,17-24 3 0,-17 24-3 0,16-21 4 0,-16 21-3 15,14-22 1-15,-14 22-1 0,16-20 0 16,-16 20-1-16,17-21 2 0,-17 21-2 0,16-22 2 15,-16 22-2-15,18-23 3 0,-18 23-3 0,22-25 1 16,-22 25-1-16,21-28 2 0,-21 28-2 0,19-28 3 16,-19 28-3-16,19-29 2 0,-19 29 11 0,18-29-10 15,-18 29 11-15,19-31-9 0,-19 31-2 16,20-33-14-16,-9 16 14 0,-2 0-13 0,1 0 13 16,1-1 3-16,0 1-5 0,0-1 4 0,1 0-5 15,-1 1 4-15,-11 17-4 0,24-31 3 0,-24 31-3 16,25-32 4-16,-25 32-2 0,23-28 1 0,-23 28-1 15,23-27 2-15,-23 27-2 0,24-31 3 0,-24 31-3 16,23-29 5-16,-23 29 0 0,22-31 4 16,-22 31-3-16,22-34 2 0,-8 17-5 15,-2-2 1-15,0-1-4 0,0 2 4 0,-1-1-5 16,2-2 5-16,0 1-5 0,1 1 4 0,0-1 13 16,-1 0-13-16,0 0 14 0,1 0-32 0,0 2 14 15,0 1-13-15,-2 0 12 0,-12 17 5 0,23-31-6 16,-23 31 4-16,22-30-2 0,-22 30 1 0,23-30-2 15,-23 30 4-15,22-28-4 0,-22 28 3 16,22-31-3-16,-22 31 4 0,22-31-4 0,-22 31 2 16,19-29-1-16,-19 29 2 0,18-31-3 0,-8 14 5 15,-10 17-5-15,19-33 5 0,-8 17-4 0,0-4 5 16,1 2-4-16,3-1 5 0,-2-1-4 16,1 2 4-16,2-1-4 0,-2-1 2 0,2 2-4 15,-1-1 3-15,-1 1-2 0,2 1 2 0,-3 0 10 16,2 0-12-16,-15 17 12 0,26-31-10 15,-26 31-3-15,25-33-16 0,-10 16 16 0,-2-1-15 16,2-1 14-16,2-1 5 0,0 0-5 0,0-1 5 0,1 1-5 16,0-2 4-16,2 1-5 0,-2 1 6 15,1-1-5-15,1-1 4 0,1 1-5 0,-1-1 5 16,0 1-5-16,-2 1 6 0,1 0-4 0,0 1 3 16,-2 1-4-16,1 2 4 0,-2-1-4 15,-16 17 4-15,29-33-4 0,-29 33 3 0,30-32-3 16,-13 15 3-16,-17 17-2 0,32-32 2 0,-15 18 13 15,-17 14-13-15,32-31 13 0,-17 14-13 0,2 2-3 16,2-2-15-16,-1 1 15 0,0 1-15 0,0 0 15 16,2-1 3-16,-2 1-4 0,3-1 4 0,-3 0-4 15,3 1 5-15,-2-1-4 0,1 0 4 0,-1 2-3 16,-2-2 2-16,2 0-3 0,1 0 4 16,-1 0-5-16,1 0 4 0,-1-2-4 15,2 1 4-15,0 1-4 0,-3-1 4 0,3 3-3 16,-3-2 3-16,0 3-3 0,2-1 5 0,-2 1-5 15,2-2 5-15,1 1-4 0,1-1 1 0,0 0-1 16,1-1 2-16,-1 0-3 0,0 1 2 0,0 0-2 16,-2 2 3-16,1-2-3 0,-2 2 3 0,0 0 14 15,-2-1-15-15,0 1 15 0,0 1-14 16,0 0-4-16,0 0-15 0,1 0 16 0,2-2-16 31,-1 1 16-31,2 0 3 0,2-2-3 0,0 1 2 16,2-2-4-16,1 0 4 0,0 0-3 0,0 1 5 15,1-1-4-15,0 0 5 0,-3 1-5 0,0-1 5 16,0 1-4-16,-3 2 3 0,3 0-3 0,-3 1 1 16,0-2-2-16,0 2 3 0,-1 0-3 15,0 1 3-15,1-1-2 0,0 0 2 0,0 0-3 16,2-1 2-16,-1 1-1 0,-1-2 1 0,1 2-2 16,-3-1 4-16,2 1-4 0,-3 1 2 0,0-1-2 15,-1 2 2-15,0-1-2 0,2 2 1 0,-2-1 0 16,2-1 1-16,1-1-2 0,0 1 3 0,0-2-4 15,2 1 4-15,-2-2 13 0,2 2-15 16,0-1 16-16,0 0-15 0,-1 1-2 16,0-2-15-16,1 2 14 0,1-1-14 0,-1 1 14 15,0-2 4-15,-1 2-3 0,1 0 3 0,-2 1-3 16,2-1 3-16,-1-1-4 0,1 2 3 0,-1-1-2 16,-1 1 2-16,0 0-2 0,-1-1 4 0,2 1-4 15,-2-1 2-15,1 0-2 0,0 1 2 0,1-2-2 16,1 2 2-16,1-2-2 0,0 2 3 15,0-2-4-15,2 0 5 0,-2 1-5 0,0 0 4 16,0 1-2-16,0 0 0 0,1 1 1 0,-2-2 0 16,4 1-2-16,-2-1 3 0,2-1-4 15,-2 1 3-15,2 0-3 0,-1 1 3 0,-2-1-2 16,3 3 3-16,-2-2-3 0,-2 0 2 0,0 0-2 16,-1 1 2-16,-2 1-2 0,0-1 2 0,-2 0-1 15,2 1 1-15,-2-1-1 0,1 1 2 16,0-1 13-16,0-1-13 0,1 1 13 0,0-2-13 15,2 2-2-15,0-2 1 0,0 1-2 0,4-1-17 16,-2 1 17-16,0 0-16 0,0 2 16 0,-1-1 2 16,-1 2-2-16,-2-1 3 0,1 2-2 0,-3 0 2 15,1-1-2-15,-1 1 1 0,1 0-1 0,-1 0 1 16,0-2-1-16,1 2 2 0,1-2-2 0,-2 1 2 16,1 1-3-16,-18 7 2 15,33-15-1-15,-33 15 1 0,33-14 0 0,-16 5 1 16,-17 9-3-16,34-16 2 0,-16 8-3 0,0 1 3 15,2-2-1-15,-2 2 1 0,0-1-1 0,0 0 1 16,1 0-2-16,-1 1 2 0,-1-2-1 0,2 2 0 0,-2 0-1 0,2-1 2 0,-1 2-2 16,0-1 2-16,1 0-1 0,2 0 1 0,0-2-2 15,2 1 2-15,0-2-2 16,1 0 1-16,1 1-2 0,0-1 3 0,2 0-2 16,1-1 2-16,1 0-1 0,-2 1 2 0,1-3-3 15,-3 4 3-15,1-2-4 0,1 1 3 0,-3 1-2 16,0-1 3-16,2 0-2 0,-3 2 2 0,0-2-3 15,0 2 3-15,0 0-3 0,-1 0 2 0,1 1-2 16,0-2 2-16,2 1-2 0,-1 0 2 16,0 0 15-16,2 1-16 0,-2-1 17 0,3 1-17 15,-1 0-1-15,0 1 1 0,0 0-1 0,-2 0 2 16,2 0-2-16,-3 0-15 0,0 1 15 0,0 0-17 16,0 0 18-16,-1 0 0 0,1 1 0 15,-1-3 0-15,1 1 0 0,3-1 1 0,-1 2-1 16,-1-2 1-16,3 0-2 0,-1 0 1 0,1-1-1 15,1 1 2-15,-1 0-2 0,1 0 2 16,0-2-2-16,0 3 2 0,0-1-2 0,0 2 3 16,0-2-3-16,-1 2 2 0,-1 0-2 0,-3 0 2 15,1 2-2-15,0-1 3 0,-1-1-3 0,3 1 2 16,-2 0-2-16,1 0 1 0,1 0-1 0,-1 1 2 16,0-1-1-16,0 0 1 0,-2 1-1 0,1-1 0 15,0 1-1-15,1-1 2 0,-1 0-2 0,2 1 2 16,-1-2-2-16,1 1 2 0,-1 1-2 15,2 0 1-15,-3 0 0 0,3-1 1 16,-2 1-1-16,1 1 1 0,0 0-1 0,-2-1 0 16,1 1 0-16,1-1 1 0,1 1-1 0,-1 1 0 15,1-2 0-15,1 1-1 0,-1-2 1 0,1 2 2 16,-4-2-2-16,2 2 3 0,-2 1-2 0,-1-2 0 16,3 1 1-16,-4-1-1 0,1 1-1 15,-1 1 1-15,1-2 0 0,-1 1-1 0,0 1 0 16,1-2 1-16,-1 1-1 0,1 1 0 0,1-2 1 15,-2 2-2-15,1-1 0 0,-2 0 2 0,1 1-2 16,-1 1 2-16,-1-1-1 0,2 0 1 0,-2 0 0 16,1-1-1-16,0 2 1 0,2-1-1 15,-1 0 0-15,1-1 2 0,1-1-2 0,1-2 1 16,0 2 0-16,1-1-1 0,-1 0 0 16,1 1 2-16,-2-2-2 0,0 1 0 0,-1 1 0 15,1-1 0-15,-3 2 0 0,3-2 0 0,-4 2 0 16,1-2 0-16,0 2 0 0,-2-2 0 0,0 1 0 15,1 1 0-15,-2-2 0 0,0 2 1 0,-1 0-2 16,3-1 1-16,-2 2 0 0,2-1 0 0,-2-1 0 16,0 2 0-16,0-2 0 0,-1 2 0 0,-17 1-1 15,33-1 2-15,-33 1-1 0,31 0 0 16,-31 0 0-16,26-1 0 0,-26 1 0 0,30 0 0 16,-30 0 1-16,31 0-1 0,-14 0-1 0,1 0 0 15,1 0 1-15,0 0 0 0,-2-1-1 16,0 1 2-16,0-2-1 0,-17 2 0 0,31-2 0 15,-31 2 0-15,29-2 1 0,-29 2-1 0,28-3 0 16,-28 3 1-16,25-5-2 0,-25 5 1 16,26-3-1-16,-26 3 2 0,22-4-2 0,-22 4 1 15,23-4-1-15,-23 4 1 0,25-4-2 0,-25 4-23 16,26-5-13-16,-26 5-18 0,24-7-19 0,-24 7-13 16,27-8-28-16,-10 7-55 0,1 5-110 0,-18-4-83 15,37-2 332-15</inkml:trace>
  <inkml:trace contextRef="#ctx0" brushRef="#br1" timeOffset="338463.2533">12598 3027 117 0,'0'0'49'0,"0"0"-15"16,0 0-15-16,0 0 2 0,0 0 4 0,0 0 5 15,0 0 3-15,0 0-1 0,0 0-3 0,0 0 0 16,0 0-2-16,0 0 2 0,0 0-3 0,0 0-4 16,17-7-1-16,-17 7-2 0,0 0 1 15,0 0 0-15,0 0 0 0,0 0-2 0,0 0-2 16,19-7 0-16,-19 7-2 0,0 0-2 0,0 0 0 16,18 1-4-16,-18-1-2 0,17 2 0 0,-17-2-2 15,23 1-1-15,-23-1 0 0,33 0-2 16,-16-1-1-16,3-1 1 0,-1-1 2 0,2-2 1 0,1 2 6 15,0-1 2-15,1-1 3 0,1 1 2 0,2-1 1 16,2-1-1-16,-2-2-1 16,4 2-6-16,0-1-2 0,0 1-3 0,1-1-3 15,0 1 2-15,0-1-1 0,2 0 0 0,-1 0 4 16,1 1 0-16,1 0 5 0,0 2 1 0,0 1 0 16,4-1-1-16,-3-1-3 0,3 2-2 0,-1-2-2 15,-1 0-2-15,-1 0 2 0,1 2-3 0,-2-2 1 16,-2 0 0-16,0 0 1 0,0-1-2 15,-6 1 1-15,5 0 1 0,-3-1 5 0,1 2 8 16,0-3 5-16,2 3-2 0,-1-2-3 0,4 0-9 16,-2-1-3-16,3 1-3 0,-2 0 2 0,-2 0-3 15,3 0 2-15,-1 0-2 0,1-1 3 16,-1 2-4-16,2-2 3 0,0 1 0 0,0 1-2 16,0 0 2-16,-1 0-2 0,1 2 0 0,-1-1 1 15,0 0-2-15,2 0 2 0,-1 0-3 16,-2-1 3-16,2 0-2 0,-4 2 1 0,-1-2-1 15,-2 1 2-15,-1-1-1 0,-3 1 0 0,0 0 13 16,-4 0-12-16,-1 2 11 0,-1-3-11 0,-18 5-1 16,31-7 1-16,-31 7-1 0,25-6 0 0,-25 6-1 15,28-8 0-15,-28 8 1 0,30-4 0 0,-30 4-1 16,28-4 1-16,-28 4-1 0,28-2 0 0,-28 2 0 16,24-4 1-16,-24 4 0 15,24-2 0-15,-24 2 0 0,27-3 2 0,-27 3-1 16,25-4 5-16,-25 4 2 0,26-3 0 0,-26 3 0 15,29-4-2-15,-29 4-3 0,24-2 0 0,-24 2-1 16,30-3 0-16,-30 3 0 0,31-2-25 0,-14 0 24 16,0 0-22-16,2 1 21 0,-2 0 1 0,1 0-1 15,-1 0 0-15,1-2 0 0,-1 1 1 16,1-1 0-16,2 1 0 0,-2 1-2 0,0-1 2 16,2 1-2-16,-1-1 1 0,-19 2 0 0,37-1-2 15,-19-1 1-15,0 2 1 0,3-1-2 0,-4 1 2 16,2-1-1-16,2 1 1 0,0-1 0 0,1 0-1 15,0-1 1-15,-1 1 0 0,1 0-2 16,1 0 2-16,0-1 0 0,2 1 0 0,-2 1-1 16,0-1 3-16,1 0-2 0,-2 1 0 15,0-1 0-15,0 1 0 0,-1-2 0 0,-1 1 1 16,1 0 0-16,0 0-1 0,-4 0 0 0,0-1 1 16,-17 2-1-16,31-3 2 0,-31 3 0 0,31-3 0 15,-31 3 0-15,29-3-1 0,-29 3-1 0,32-3 1 16,-15 1 0-16,-17 2-1 0,32-3-1 0,-32 3 0 15,30-1 0-15,-30 1 1 0,26-1-1 0,-26 1 0 16,24-1 1-16,-24 1-1 0,21-1 1 16,-21 1 0-16,22-2-1 0,-22 2 0 0,21-3 1 15,-21 3 0-15,21-3-2 0,-21 3 2 16,22-2-1-16,-22 2 0 0,26-1 1 0,-26 1-1 16,31-3 0-16,-31 3 0 0,29-1 0 0,-29 1 1 15,29-1-1-15,-29 1 0 0,26 0 2 0,-26 0-4 16,23 0 2-16,-23 0-1 0,23 0 0 15,-23 0 2-15,24 1-2 0,-24-1-6 0,27 1-9 16,-10 2-5-16,-17-3-8 0,32 1-4 0,-32-1-3 16,31 2-9-16,-31-2-7 0,33 4-4 0,-33-4-17 15,39 4-18-15,-21-3-73 0,2-11-160 0,16 22 3 16,-36-12 321-16</inkml:trace>
  <inkml:trace contextRef="#ctx0" brushRef="#br1" timeOffset="345134.4723">3012 9744 110 0,'0'0'42'16,"0"0"1"-16,0 0 1 0,0 0 3 0,0 0-3 0,0 0-5 15,0 0-9-15,0 0-9 0,0 0-7 0,0 0-2 16,0 0-1-16,0 0 1 0,0 0-2 0,0 0-2 16,0 0-1-16,0 0-2 0,0 0 0 0,0 0 1 15,0 0 2-15,0 0 0 0,0 0 0 0,0 0 0 16,0 0 0-16,0 0 2 0,0 0 4 0,0 0 4 15,0 0 0-15,0 0 0 0,0 0-2 16,0 0 1-16,0 0-2 0,0 0 2 16,9 17-1-16,-9-17 0 0,0 0-1 0,0 0-1 15,0 0-2-15,0 0-2 0,0 0-1 0,0 0-1 16,0 0-2-16,3 18-2 0,-3-18 1 0,0 0-1 16,0 0 1-16,0 0 0 0,0 0 1 0,0 0-1 15,0 17 2-15,0-17 0 0,0 0-1 0,0 0 1 16,0 0 1-16,0 0-1 0,0 18 1 15,0-18-1-15,0 0 0 0,0 0-1 0,0 0 1 16,0 0-1-16,4 19 1 0,-4-19-2 0,0 0-1 16,0 0 0-16,0 0 0 0,5 21-1 15,-5-21 0-15,0 0-2 0,2 17 2 0,-2-17-2 0,0 0 2 16,1 19 0-16,-1-19 1 0,0 0 3 16,0 0 5-16,0 17 1 0,0-17 3 15,0 0 0-15,0 0 1 0,0 0-1 0,0 17-1 16,0-17-1-16,0 0-2 0,0 0-2 0,0 0 0 15,0 0 0-15,0 0 1 0,0 0 0 0,0 0 0 16,0 0-3-16,0 0-1 0,0 0-2 0,0 0-1 16,0 0-1-16,-2 17 1 0,2-17-2 0,0 0 2 15,0 0-1-15,0 0 0 0,0 0 1 0,0 0 0 16,0 0 0-16,0 0-1 0,0 0 0 16,0 0 0-16,0 0-1 0,0 0 0 0,2 18 0 15,-2-18 1-15,0 0-1 0,0 0 1 0,0 0-1 16,0 0 1-16,0 0 1 0,0 0 0 15,0 0 1-15,0 0 1 0,0 0 1 0,0 0 3 16,0 0 1-16,0 0 1 0,0 0-1 0,0 0 0 16,0 0-3-16,0 0-3 0,0 0 0 0,0 0-2 15,0 0-2-15,0 0 0 0,0 0-1 16,0 0 0-16,0 0 0 0,0 0 0 0,0 0 0 16,0 0-1-16,0 0 2 0,6 17 0 0,-6-17-1 15,0 0 1-15,0 0-2 0,0 0 1 0,5 18 0 16,-5-18 0-16,0 0-2 0,0 0 3 0,3 21-2 15,-3-21 2-15,0 0 0 0,1 18 0 16,-1-18-2-16,0 0 2 0,1 20-2 0,-1-20 1 16,0 0 0-16,3 23 1 0,-3-23-2 15,1 17 2-15,-1-17-1 0,1 17 0 0,-1-17-1 16,1 17 2-16,-1-17-3 0,4 18 4 0,-4-18 19 16,2 19-19-16,-2-19 18 0,4 18-19 0,-4-18-3 15,4 21-12-15,-4-21 14 0,3 22-13 0,-3-22 13 16,3 22 1-16,-3-22-2 0,2 22 2 0,-2-22-1 15,3 22 1-15,-3-22-2 0,2 19 2 16,-2-19-2-16,4 20 3 0,-4-20-3 0,2 20 2 16,-2-20-2-16,4 19 2 0,-4-19-2 0,3 18 3 15,-3-18-3-15,4 20 2 0,-4-20-2 16,4 21 3-16,-4-21-4 0,3 23 4 0,-3-23-3 16,3 25 3-16,-3-25-3 0,3 26 2 0,-3-26-3 15,4 28 3-15,-4-28-3 0,3 28 4 0,-3-28-4 16,2 29 3-16,-2-29-3 0,2 28 4 15,-2-28-3-15,3 27 2 0,-3-27-2 0,1 26 3 16,-1-26-4-16,4 23 4 0,-4-23-4 0,3 22 3 16,-3-22-2-16,4 21 3 0,-4-21-3 0,2 23 2 15,-2-23 17-15,4 26-17 0,-4-26 16 0,4 29-15 16,-4-29-3-16,3 25-15 0,-3-25 14 0,4 26-15 16,-4-26 16-16,6 25 3 0,-6-25-4 15,6 27 4-15,-6-27-3 0,7 26 3 0,-7-26-3 16,9 28 3-16,-9-28-3 0,10 25 4 15,-10-25-6-15,11 26 5 0,-11-26-4 0,12 24 3 16,-12-24-2-16,12 25 3 0,-12-25-4 0,10 27 4 16,-10-27-4-16,12 30 4 0,-12-30-3 0,12 29 2 15,-12-29-1-15,13 24 1 0,-13-24-2 0,16 25 4 16,-16-25-6-16,15 24 6 0,-15-24-2 16,14 23 2-16,-14-23-1 0,15 26 1 0,-15-26-2 15,15 28 4-15,-15-28-5 0,14 28 3 0,-14-28-2 16,16 30 3-16,-16-30-4 0,15 29 3 0,-15-29 15 15,15 31-16-15,-15-31 16 0,17 30-34 0,-17-30 15 16,17 31-16-16,-17-31 17 0,17 29 3 16,-17-29-3-16,19 30 4 0,-19-30-4 0,18 32 2 15,-18-32-4-15,16 31 4 0,-16-31-6 16,16 32 8-16,-16-32-5 0,19 31 5 0,-10-14-3 16,-9-17 2-16,20 30-4 0,-20-30 4 0,20 32-5 15,-20-32 4-15,20 30-3 0,-20-30 4 0,21 27-4 16,-21-27 3-16,22 26-2 0,-22-26 2 0,22 27-2 15,-22-27 3-15,22 26-4 0,-22-26 5 0,23 28-4 16,-23-28 5-16,23 29-4 0,-23-29 3 16,27 31-5-16,-27-31 3 0,29 27-3 0,-29-27 2 15,30 29-2-15,-30-29 3 0,31 27 15 0,-31-27-33 16,29 24 36-16,-29-24-36 0,29 28 15 16,-29-28 4-16,29 29-5 0,-29-29 4 0,31 28-3 15,-31-28 2-15,30 30-1 0,-30-30 2 0,32 28-3 16,-32-28 5-16,32 28-6 0,-14-14 4 0,-18-14-3 15,32 27 3-15,-32-27-1 0,33 29 2 16,-16-15-3-16,0 1 4 0,0-2-8 0,1 2 6 16,1-2-2-16,-1 0 1 0,1 2-1 0,1-1 2 15,-1 1-2-15,1-1 3 0,-2 0-4 0,0 0 4 16,1 2-5-16,-1-2 4 0,0 2-3 0,-1 0 4 16,1 0-4-16,1-2 4 0,-2 2-5 0,1-2 4 15,-1 2-4-15,0 0 4 0,1-2-3 16,-1 1 3-16,1 1 20 0,1-2-35 15,-2 1 37-15,2 0-36 0,-2-1 12 0,1 0 6 16,3 1-5-16,-2-1 6 0,0 1-1 0,1-1 1 16,0-1-4-16,-1 2 2 0,3-1-5 0,-1 0 3 15,1-2-5-15,0 1 5 0,0-1-4 0,-1 0 3 16,1 2-3-16,0-1 2 0,0 0-3 0,0-1 3 16,0 3-2-16,1-2 3 0,1 2-5 15,-2-2 6-15,1-1-7 0,2-1 6 0,-3 1-2 16,-1 0 2-16,0-1-2 0,1 1 2 0,0-2-3 15,-3 1 2-15,3 0-3 0,-1 1 3 16,0 0-3-16,-1-1 4 0,0 1 0 0,-1 0 4 16,1-1-3-16,-1 1 2 0,-1 1-4 0,1-1 0 15,-1 1-2-15,1 0 3 0,1-1-4 0,-1 0 3 16,-1-1 16-16,1 1-34 0,-1 1 32 16,-1 0-32-16,1 1 16 0,0-1 1 0,2-1 0 15,-1-1 1-15,1 1-3 0,-1-2 3 0,-1 1-2 16,1-1 2-16,-1 0-2 0,0 1 2 0,-1-1-1 15,1-1 1-15,1 2-1 0,-1-1 1 0,-1 0-2 16,0-1 3-16,1 1-4 0,-1-2 4 0,2 2-5 16,-1 0 4-16,1 1 3 0,1-2 0 15,-1 1-1-15,1 0 1 0,-2-1-5 0,1 1 2 16,0 0-3-16,-1-2 4 0,1 2-4 16,-1-2 3-16,2 2-2 0,-2-2 2 0,0 1-3 15,1-1 3-15,-1 1-2 0,1-2 1 0,2 2-1 16,1-2 2-16,-1 1-2 0,-1 0 1 0,0-1-1 15,-1 0 1-15,-1-1-1 0,2 1 2 0,-1 1-2 16,1-1 2-16,0 0-2 0,2 2 1 16,-2-1-1-16,1 1 2 0,-1-2-2 0,1 0 3 15,1 2-3-15,-2-2 2 0,0 0-2 0,1 0 1 16,-2 1-1-16,0 0 2 0,1-2-1 0,-2 1 0 16,3 1-2-16,-2-1 1 0,2 0 0 0,1-1 3 15,0 1-2-15,0-1 3 0,1-1-1 0,1 1 1 16,0 0-1-16,2 0 1 0,-2 2 16 0,1-1-34 15,-4 0 35-15,1 0-35 16,-1 3 15-16,0 0 2 0,-1-1-3 0,0 2 2 16,-2-1-3-16,0 0 4 0,1-1-2 0,-1 1 1 15,-1-1-1-15,1-1 2 0,3 0-5 0,-2 1 2 16,3-2 0-16,0 2 0 0,-3-2 1 0,3 0 1 16,1 3-1-16,-1-2 1 0,0 0-2 0,0 0 3 15,0-2-3-15,0 1 2 0,0 1-1 16,1-1 2-16,0 0-3 0,0 0 2 0,0 2-2 15,0-2 3-15,-1 2-3 0,1-2 2 0,0 0-2 16,2-1 1-16,-1 1-1 0,2-1 2 0,-1 0-2 16,2 0 3-16,-3-1-4 0,2 0 3 15,-1 2-5-15,2-2 2 0,-1 3-1 0,2-1 0 16,-4-1 3-16,3 0 1 0,-2 1-2 0,0-1 2 16,-1 0-1-16,1 0 0 0,1-1 0 15,1 1 1-15,-1 0-2 0,1-1 1 0,0 1-1 16,0-1 1-16,-2 1-1 0,1 0 3 0,1-1-3 15,-3 2 2-15,1-1-1 0,1 0 1 0,-1 3-2 16,0-3 2-16,2 1-4 0,-2 1 2 0,2 0-3 16,0-2 3-16,-2 1 1 0,2-1 1 0,-2 0-1 15,1 0 1-15,-1 1-1 0,1-1 1 0,0 2-2 16,-1-1 2-16,2 1-2 0,-2 0 2 16,3-2-2-16,2 0 1 0,-2 0-1 15,1-1 1-15,0-1-1 0,0 1 1 0,1 0 0 16,1 0 2-16,-1-1-3 0,1 0 1 0,-3 0 19 15,2 0-19-15,-2 1 19 0,1-3-19 0,-1 2-1 16,0-2-18-16,1 2 20 0,-1-2-19 0,2 0 17 16,-1 1 1-16,-3-2-2 0,4 0 2 15,-2 2-1-15,1-2 2 0,0 0-2 0,-1 2 2 16,1-1 0-16,0 2-3 0,1-2 3 0,1 0-1 16,0 2-2-16,0-3 0 0,1 2 0 0,1 0 0 15,-1-1 1-15,1-1 0 0,0 0 0 0,1 0 1 16,-1 0-1-16,0 1 2 0,0-1 0 0,0 1-1 15,-1-1 0-15,0 2-1 0,0-1 0 0,-2 1 1 16,2-1 0-16,-1 1 1 16,1-2-1-16,-1 1 1 0,1 1-1 0,1-1 1 15,-1 2-1-15,-1-2 2 0,1 0-1 0,-1 2 1 16,0 0-1-16,-1-2 0 0,1 2-1 0,0-2 1 16,1 1-2-16,1-1 1 0,-2 0 0 0,-2 0-1 15,3-1 2-15,-1-1-1 0,0 1 0 0,0-1 1 16,0 1-1-16,0 0 1 0,-1 1-1 0,2-1 1 15,-3 1-2-15,1 1 3 0,-2-1 0 16,3 2 2-16,-2-2 0 0,0 1 1 0,1 0-1 16,1 1 0-16,3-2-1 0,0 2-1 0,0-2-2 15,-1 2 2-15,0-2-2 0,-1 1 0 16,0 0 0-16,1 0 1 0,-2 0-1 0,1 0 1 16,0-1-1-16,1 1 0 0,-2-1-2 0,1 1 2 15,-1-2 0-15,2 1 0 0,-1-2 0 16,1 1 1-16,1 1-1 0,-3-2 0 0,3 0 1 15,0 0-1-15,2 0-1 0,-1 0 1 0,-1 0 0 16,1 0 0-16,1 0 1 0,0 0-1 0,1 1-1 0,-2-1 2 16,1 1 0-16,0 0-1 0,0-1 3 0,-1 1-3 15,-2 1 1-15,1-1 0 0,-1 0-1 0,-1 0 1 16,0 1-2-16,1-1 1 0,-2 1-1 16,-1-1 2-16,-2 1-1 0,0-1-1 15,1 0 1-15,-1 0 0 0,0 0 1 0,1 1 1 16,-1-1 0-16,2 1-1 0,-1-1-1 0,1 1 1 15,1-1 0-15,-2 0 1 0,1 0 0 0,1 0 0 16,-2 1 0-16,1-1-1 0,1-1 0 0,0 1-1 16,0 0 1-16,-1-1 0 0,-1 2-2 0,-1 0 2 15,0-1 0-15,0 0-1 0,-1-1 0 16,1 2 1-16,-1-1 1 0,1 0-2 0,-1-1 1 16,1 1 0-16,0-1-2 0,2 0 2 0,-1 0-1 15,0 0 1-15,0 0 0 0,3 0-1 16,-3 0 1-16,1-1-1 0,2 0 1 0,-2 1-1 15,2-1 1-15,0 1 0 0,-3 0 1 0,0 1-1 16,0 0 0-16,-1 0 0 0,1 0-1 0,1 1 1 16,-2-2-1-16,1 1 0 0,1 0-1 15,-1-1 2-15,2 0-1 0,0 0 1 0,-2-1 1 16,3 1-2-16,0 0 0 0,-2 1 1 0,1-1 0 16,0 0 0-16,1 2 0 0,-1 0-1 0,0-1 0 15,-1 0 0-15,-2-1 1 0,-1 1-1 0,0 1-1 16,-1-2 2-16,0 0-2 0,1-2 1 0,-1 2 1 15,1-1-1-15,2 1 0 0,-1-1 1 0,2 0-2 16,-2 1 1-16,0-3 0 16,-2 3 0-16,0-1 0 0,-1 0 0 0,1 2 1 15,-2-1-1-15,2 1 2 0,-2 0-1 0,2-1-1 16,-2 0-1-16,0 0 1 0,1 0 0 0,-2 0 0 16,0 0 0-16,-1 2 1 0,1-2-2 0,-1 0 2 15,1 0 0-15,-1 0-1 0,-2 0 1 0,2 1-2 16,-1 0 0-16,2-1 1 0,0 0 0 15,0 1 1-15,2 1 0 0,-2-2-1 0,0 0 0 16,1 0 0-16,0-2-1 0,0 2 0 0,0-1 1 16,-1 0 0-16,3 0 0 0,-3-1 1 0,2 1-2 15,-1 0 1-15,2-1 0 0,1 0-2 0,-3 0 2 16,2 0 0-16,-1-1 0 0,1 1 2 16,-1-1-2-16,2 1 0 0,0-1 1 0,0 2-2 15,-1-1 3-15,1-1 1 0,1 1-2 16,-1-2 2-16,-2 2-4 0,1 1 1 0,-1 0 0 15,0-2-1-15,-1 2 0 0,0-1 1 0,1 0-1 16,-1 0 0-16,3 1 1 0,-3-1 0 0,2 1 0 16,-1 1 0-16,-1 0-1 0,1 0 1 0,-1 1-1 15,2 1 0-15,-3-2 0 0,1 1 0 0,0-1 1 16,1 1-1-16,-1 0 2 0,3 1-1 0,-2-1 0 16,1 0 1-16,-1 0-1 0,1-1-1 15,1 1 1-15,-1 1 0 0,2-2 0 0,0 0 0 16,2 0-1-16,-1-2 1 0,1 1-2 15,2 0 2-15,-1-1-1 0,2-1 0 0,-2 2 1 16,1-2 0-16,0 2-1 0,-2-1 1 0,1-1-2 16,-1 2 2-16,1-1 0 0,-1-1 2 0,1 1-1 15,-1 0 0-15,0-1 0 0,0 2-3 16,-1 0 3-16,-1-2 0 0,1 1-1 0,-2 1 1 16,-1-1 0-16,2 1-1 0,-1 0 1 0,0 0 1 15,-2-2-2-15,2 2 0 0,-1 0 0 0,-1 0 0 16,0 0 0-16,-1-1 0 0,1 2 0 0,0 0 1 15,-1 0 0-15,0 0-2 0,1 0 1 0,0 0-2 16,1 0 1-16,-1 2 1 0,2-2 0 16,-3 1 2-16,2-1-1 0,-2 0-2 15,1 1 0-15,0-1-1 0,-1 0 1 0,1 0 2 16,2-1 1-16,-4 1-2 0,0 0-1 0,0 0 2 16,-1 0-1-16,-2 1 1 0,1 0 1 0,0-1-2 15,-2 0 2-15,3 0-1 0,-1 0-1 0,-1 0 1 16,2 0-2-16,0 0 1 0,1 0 0 0,-1 0 0 15,1 0 0-15,0 0 1 0,-1 0-2 0,0 1 1 16,-1 1 1-16,0-1-1 0,-2 0 0 16,-1 1 1-16,2 0-2 0,-1 0 2 0,-2-1 0 15,0 0-1-15,0 2 1 0,0-2-2 16,0 0 0-16,2 1 2 0,-2-1-2 0,1-1 1 0,-1 1 1 16,1-1-2-16,-1 1 2 0,-17-1-1 15,33 1 0-15,-33-1-1 0,33 2 1 0,-33-2-2 16,28-2 2-16,-28 2 0 0,28 0 0 15,-28 0 3-15,24 2-3 0,-24-2 0 0,22 0 1 16,-22 0-2-16,21-2 1 0,-21 2 0 0,19 0-1 16,-19 0 1-16,17 0-2 0,-17 0-2 0,0 0-2 15,20 0-1-15,-20 0-3 0,0 0-3 0,0 0-7 16,19 0-9-16,-19 0-12 0,0 0-19 0,0 0-25 16,26 0-54-16,-26 0-71 0,9-27-290 0,8 31 28 15,-19-23 400-15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29.8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3430 839 824 0,'5'-28'283'16,"-5"28"-243"-16,0 0-29 0,0 0-10 0,0 0 0 15,0 0 9-15,0 0 16 0,0 0 2 0,0 0 1 16,0 0-7-16,0 0-16 0,-19 16-3 15,12 4 3-15,0 5 9 0,-1 6 0 0,-1 7 9 16,-3 5-5-16,1 9 13 0,-4 6 2 0,2 5-26 16,-4 6 18-16,2 1-25 0,-7 4 7 0,1-1 21 15,-3-4-20-15,2 1 19 0,0-8-17 0,5-6 12 16,2-13-13-16,5-11 5 0,10-32-8 0,-9 23-1 16,9-23-4-16,0 0-3 0,0 0 0 0,0 0 0 15,0 0 11-15,17-30 8 0,-9-3 8 0,7-10-7 16,2-14 2-16,2-8-18 0,3-3 11 0,1-3-15 15,-1-3 19-15,1-1 11 0,-3-4-22 0,1 0 18 16,-2 1-20-16,0-3-14 0,1 5 21 0,-1 3-7 16,1 8-3-16,0 5 8 0,2 11-11 15,-3 8 3-15,-5 11 0 0,-2 13 1 0,-12 17-4 16,0 0 0-16,0 0 4 0,21 6 1 0,-21-6 10 16,17 39-2-16,-5-4-2 0,2 2 24 0,-2 8-27 15,1 6-9-15,1 2 3 0,-1 7-30 0,0 2 20 16,3 1 16-16,-1 4-14 0,2-1-11 0,-1 2 16 15,-1-2-19-15,1-2 17 0,-1-1 1 0,1-5-15 16,-3 0 6-16,0-3-16 0,-1-1 9 0,-1-1-21 16,-5-7 1-16,4 2-30 0,-11-19-21 0,12 7-52 15,-11-36-84-15,0 32-78 0,0-32-218 0,0 0 208 16,0 0 314-16</inkml:trace>
  <inkml:trace contextRef="#ctx0" brushRef="#br0" timeOffset="156.2371">3355 1339 1601 0,'-19'6'67'0,"19"-6"-34"0,-19 2-23 16,19-2-14-16,0 0-5 0,0 0 4 0,0 0 0 15,30 3 4-15,-6-3 1 0,11-3-1 0,6-4-1 16,14-5-13-16,2-9-23 0,15 0-42 0,-6-16-41 16,21 9-140-16,-15-7-139 0,10 0-111 15,10 12 254-15</inkml:trace>
  <inkml:trace contextRef="#ctx0" brushRef="#br0" timeOffset="453.136">5052 757 1312 0,'-20'-28'77'0,"20"28"-15"0,-16-26-14 16,16 26 22-16,-18-18-3 0,18 18-7 0,-28 1-15 15,9 6 13-15,-8 6-48 0,-2 4 36 0,-8 5-19 16,1 8-31-16,-11 10 43 0,4 8-42 0,-6 4 19 16,3 7 8-16,1 0-13 0,5 1 9 15,2 0-5-15,5-4-17 0,6-5 13 0,8-2-21 16,7-6 8-16,6 3 5 0,6-5-9 0,5 0 9 16,3-4-9-16,8-6 3 0,6 0-6 0,7 0 1 15,6-5-10-15,3-2-6 0,6-2-11 0,1-10-9 16,8 0-24-16,-3-12 4 0,10 4-25 0,-9-20-30 15,14 16-40-15,-15-27-127 0,10 0-246 0,7 11 31 16,-17-25 470-16</inkml:trace>
  <inkml:trace contextRef="#ctx0" brushRef="#br0" timeOffset="624.994">5815 1400 1829 0,'-51'19'65'0,"30"-5"-43"0,0-3-7 0,-1 0-5 15,0-1-5-15,0-2-1 0,-1 2-7 0,-3-4-8 16,3 1-13-16,-1-2-19 0,7 2-28 0,-7-11-52 16,17 21-145-16,-16-12-342 0,5-1 18 15,18-4 388-15</inkml:trace>
  <inkml:trace contextRef="#ctx0" brushRef="#br0" timeOffset="812.5535">4385 2020 1656 0,'-33'-6'226'0,"10"10"-229"0,23-4-34 16,0 0-9-16,0 0 3 0,0-24-3 0,0 24-3 15,28-42-48-15,5 33-172 0,-14-11-317 0,15-12 17 16,11 12 433-16</inkml:trace>
  <inkml:trace contextRef="#ctx0" brushRef="#br0" timeOffset="3284.7803">1739 2133 124 0,'0'0'103'15,"0"0"1"-15,0 0 12 0,0 0-59 16,0 0-8-16,0 0-6 0,0 0 7 0,0 0 3 15,0 0 7-15,0 0-2 0,13-17-2 0,-13 17-9 16,0 0 0-16,0 0-6 0,0 0-4 0,0 0-7 16,0 0-5-16,0 0-7 0,0 0-6 0,0 0-2 15,0 0-3-15,0 0 2 0,3 23 0 0,-3-23 0 0,3 25-3 16,-2-9 1-16,1 4-3 0,-2 2 4 16,-2 4-6-16,1 1 5 0,0 4-6 0,1 3 6 15,-1 1-7-15,1 3 8 0,0-2-9 0,0 3 13 16,2-2-8-16,1 1 11 0,0-1 10 0,2 1-31 15,1-2 27-15,0 3-29 0,3-1 7 0,-1 5 8 16,1 1-10-16,-1 1 9 0,0 2-11 0,-1 3 10 16,0-2-11-16,-1 4 12 0,-1 0-12 15,0 1 16-15,-2 4 13 0,1 4-18 0,-2-4 28 16,0 4-24-16,-1 1-5 0,0 2 11 0,-1 0-17 16,2 0 17-16,-1-1-14 0,1-2 15 0,0 0 2 15,1 1-23-15,0-4 22 0,3 1-22 0,0-2 5 16,2 1 13-16,0 0-13 0,1 1 11 15,-1 2-15-15,-1-1 13 0,0 5 1 0,-2 1-22 16,-1 1 21-16,-2 1-19 0,-2 1 2 16,0 2 17-16,0 0-18 0,-1 0 18 0,0 3 0 15,0-1-19-15,-2-1 27 0,2 4-14 0,-2-7 6 16,2 3 17-16,0-2-22 0,2-4 12 0,-1 2-18 16,3-3 15-16,-1-2 1 0,2 0-21 0,1-4 20 15,-1 2-23-15,1-3 5 0,1 1 13 0,1 2-13 16,-1-2 13-16,-2 4-14 0,1-2 15 0,0 4 3 15,0 0-22-15,-3-2 21 0,1 2-20 16,-4-1 3-16,1 4 14 0,-3 0-14 0,1-1 13 16,-1 3-15-16,-1-2 16 0,-1 0 2 0,-1-2-19 15,-2 0 20-15,2-1-18 0,-1-2 7 16,1 0 16-16,0-4-13 0,2-1 13 0,0-2-13 16,2-1 11-16,0-1 6 0,3-2-24 0,0-3 21 15,0 1-23-15,3-1 2 0,-2 3 11 16,2 0-12-16,1 2 9 0,0-1-9 0,-2-1 12 15,1 1-12-15,0-2 10 0,-2 6 5 0,1-2-22 16,-1 2 23-16,-1 0-20 0,0-5 3 0,-1 1 12 16,-1 3-12-16,-1-2 12 0,-1 2-11 0,1-2 12 15,-2-1-10-15,2-1 13 0,-2 0 5 0,2 0-22 16,-3-3 24-16,1 0-24 0,-1-3 7 0,2 0 12 16,-1-1-12-16,2-1 11 15,-1-1-8-15,2 1 8 0,0-3-7 0,1 2 9 16,0 1-10-16,0-1 6 0,2 0 7 0,-1 2-26 15,2-1 24-15,-1 1-21 0,-1 1 6 0,1-2 9 16,-1-2-9-16,0-3 5 0,0-1-7 0,1 0 7 16,-2-3-7-16,0-1 7 0,0-2-7 0,-2-4 2 15,2-2-12-15,-1-5-3 0,2-3-20 0,-1-18-13 16,4 22-42-16,-4-22-60 0,0 0-143 16,0 0-286-16,0-17 60 0,0 17 488 0</inkml:trace>
  <inkml:trace contextRef="#ctx0" brushRef="#br0" timeOffset="5378.6048">2028 6096 117 0,'0'0'28'0,"0"0"51"16,0 0 8-16,0 0 3 0,0 0 0 0,0 0-56 15,0 0-14-15,-17-4-5 0,17 4-1 0,0 0 6 16,-17 8 13-16,17-8 15 0,0 0 12 0,0 0 9 16,-22 7 2-16,22-7-1 0,0 0-3 0,0 0-2 15,0 0-8-15,0 0-5 0,0 0-12 16,0 0-9-16,0 0-7 0,0 0-5 0,0 0-5 15,0 0-4-15,0 0-5 0,0 0-3 16,0 0-2-16,0 0-1 0,0 0 1 0,0 0 0 16,0 0 1-16,19 2 0 0,-19-2-1 0,0 0 1 15,24 1-2-15,-24-1 1 0,19-1 1 0,-19 1-1 16,20 0 0-16,-20 0 1 0,22 2-2 0,-22-2 1 16,22 0 1-16,-22 0-1 0,23 1-1 0,-23-1 1 15,23 4 0-15,-23-4 0 0,23 6 1 16,-23-6 0-16,25 6-2 0,-25-6 2 0,27 8-1 15,-27-8 1-15,29 11 0 0,-29-11-1 16,32 10 1-16,-32-10 1 0,33 10-3 0,-14-4 3 16,0-3-3-16,1 2 1 0,2-1-1 0,1-2 1 15,3-1 0-15,0 1 0 0,2-1 0 0,3-1 0 16,0-1-1-16,1-1 2 0,1 0-2 0,0 0 0 16,2-1 2-16,0 1-2 0,2-1 1 15,2 0 0-15,0-1 0 0,2-1 1 0,0 0 1 16,3-1-1-16,-1 0 0 0,0 1-2 0,1 1 2 15,1-1-1-15,0 1 0 0,1 0-1 0,-1 3 2 16,3-1-2-16,-2 1 1 0,-1-1 0 0,2 2 1 16,1 0 0-16,-1 2-1 0,2 0 1 0,0 0 0 15,-1 1-1-15,5-2 0 0,-1 2 0 16,0-3-1-16,0 0 1 0,3-2 1 16,-1 0-1-16,3-1 1 0,1 0 0 0,2-1 0 15,1-1 1-15,1-1-1 0,1 1-1 0,0-1 1 16,0 0-1-16,2 0 1 0,-2 0-2 0,3 1 4 15,1 1-3-15,-1 1 2 0,3 1-1 0,-3-1-1 16,3 2 1-16,-3 1 1 0,3 1-1 0,-3 1 0 16,-2 0 0-16,5 2-1 0,-2-1 1 15,1 1 0-15,0 1 1 0,0-2-2 0,3 1 0 16,-1 0 0-16,1-1 0 0,1 0 2 0,-1-1 0 16,2 0 0-16,1 0-1 0,2-1 0 15,0 1-1-15,1 1-1 0,0-1 2 0,1-1-1 0,-4 2 1 16,6-1 0-16,0 2 2 0,1-2-2 15,4 2 1-15,-4 0-2 0,3-1-1 0,1 1 0 16,0-2 2-16,2-1 0 0,1 2 0 16,4-2-1-16,-1-1 0 0,2-1-1 0,1 0 1 15,1-2 1-15,2 2-1 0,1-3 1 0,3 2 0 16,-2-2 0-16,0 1-1 0,3-1 1 0,-2 0 0 16,2 1 1-16,4 0 0 0,-3 0-1 0,3 2-1 15,0-2 3-15,-1 2-1 0,2 1 1 0,2-1-1 16,-5 3-2-16,2-1 1 0,1 1 0 15,1 0 0-15,0-1 0 0,2 2 0 0,-4-2 0 16,1 1 2-16,1-2 0 0,1-1 1 16,3 0 0-16,1-3 1 0,1 1 2 0,-1 0 0 15,3-2 0-15,2-1-2 0,0 0 0 0,5 0-2 16,-4 0 3-16,0 0-2 0,2 0 1 0,0 2-2 16,0 0-1-16,-1 0 0 0,-1 0 1 0,-1 3 0 15,-2 0 0-15,-1 0-2 0,-1 2 0 16,-4 1-1-16,2 2 0 0,-1 1 1 0,-1 0-2 15,2 1 4-15,-1-2-3 0,-3 3 3 0,4 0-2 16,0-1 1-16,-1 0-1 0,3 0 1 0,-2-1 2 16,0 1 0-16,0-1 3 0,3 1 11 0,-2-4 6 15,3 4 1-15,-3-3-6 0,-1 0-8 16,-2 1-8-16,4-2 2 0,-4 2 1 0,1-2-2 16,2 1 1-16,0 0-1 0,1 0-1 15,3-3 0-15,0 1-2 0,-2-1 0 0,6 0-1 16,-2 0-2-16,1 0 1 0,4 1 0 0,-4-1 1 15,-4 0 0-15,2 0 0 0,0 0-1 0,-2 1 0 16,1 2 3-16,-1-2-3 0,-4 0 2 0,3 0 0 16,0 1 0-16,1-2 3 0,-1 0-1 0,2 0 0 15,0 1-2-15,-1-1 0 0,6 0-1 16,-3 0 0-16,-1-1-2 0,4-2 1 0,-1 2 0 16,0-1 1-16,2 0 0 0,2-1 1 0,-2-1 0 15,-3 0-1-15,2 1 1 0,-6 2-2 16,0 2 1-16,2 0 1 0,-1 0 0 0,-3 2 1 15,3-2 2-15,-4 0-2 0,0 2 2 0,-1-2-1 16,2 1 1-16,0-1-1 0,1 1 3 0,-1 0-4 16,-2-1 0-16,2 0 0 0,3 2-1 15,0-3-1-15,-2-1 1 0,2-1 1 0,-3 0-3 16,2-3 3-16,1 0-2 0,-4-2 1 0,-3-1-2 16,7-1 5-16,-4 1-4 0,2-3 2 0,0 1-1 15,-5-1-1-15,0 0-1 0,-3 0 3 0,2 1-3 16,-6 0 1-16,-1 0-1 0,-3 2 2 0,-6 2-3 15,1 0 2-15,-2 1-2 0,-5 0-1 0,-3 3 1 16,-5-1-7-16,-6 1-9 16,-3 4-15-16,-12-7-23 0,7 13-46 0,-24-17-93 15,18 9-254-15,-14 5-73 0,-19-12 204 0</inkml:trace>
  <inkml:trace contextRef="#ctx0" brushRef="#br0" timeOffset="7477.7056">742 2902 743 0,'0'0'146'0,"0"0"-76"0,0 0-29 16,0 0 3-16,0 0 13 0,0 0 12 0,0 0-2 15,0 0-14 1,0 0-15-16,0 0-14 0,0 0-11 0,0 0-6 16,0 0-4-16,0 0-4 0,0 0-1 0,0 0-1 15,0 0 15-15,17 14 17 0,-9 5 14 16,-3 4 2-16,7 11-3 0,-6-1-23 0,3 5-2 16,-2 2-15-16,-1 3 7 0,-1 1 6 15,-1 2-28-15,-1 0 26 0,-2 3-27 0,1-2 7 16,-4-1 11-16,1 0-10 0,-1-5 11 0,-1-2-10 15,1-7-3-15,2-2-10 0,0-7-1 0,6-4-24 16,-6-19-9-16,13 19-45 0,-13-19-51 0,0 0-66 16,19-15-111-16,-14-6-131 0,16 10 258 15,-21-32 198-15</inkml:trace>
  <inkml:trace contextRef="#ctx0" brushRef="#br0" timeOffset="7742.1783">503 2957 1548 0,'-19'-1'54'0,"19"1"-22"0,0 0-24 0,0 0-11 16,0 0 1-16,0 0 9 0,0 0 8 0,17-8 6 15,-17 8 1-15,33-10-5 0,-10 2-4 16,7-3-7-16,5-1-1 0,4-1-6 0,0-1 1 15,0-1-1-15,0 3 1 0,-2 0 0 16,0 5 1-16,-1-1-4 0,-2 3-8 0,-5-1-15 16,4 8-13-16,-8-5-21 0,8 12-35 0,-16-12-74 15,15 19-219-15,-11 3-153 0,-21-19 132 0,28 46 409 16</inkml:trace>
  <inkml:trace contextRef="#ctx0" brushRef="#br0" timeOffset="7945.3098">590 3631 1492 0,'0'0'120'15,"-20"23"-89"-15,20-23-18 0,0 0-8 0,0 0-1 16,0 0 2-16,0 0 2 0,0 0 5 0,18 3 7 16,4-8 2-16,13-2-6 0,9-7-3 15,7-5-10-15,8-6 2 0,3-3-9 0,6 0-16 16,-2-4-23-16,5 10-40 0,-12-12-83 0,14 26-140 15,-16-7-259-15,-10-2 22 0,5 22 503 0</inkml:trace>
  <inkml:trace contextRef="#ctx0" brushRef="#br1" timeOffset="17927.6944">1881 10513 565 0,'0'0'66'15,"0"0"-46"-15,3-18-14 0,-3 18-2 0,0 0-1 16,6-18-1-16,-6 18 0 0,0 0-1 15,0 0-1-15,0 0 0 0,0 0-1 0,0 0-3 16,0 0-3-16,0 0-1 0,0 0 0 0,0 0 4 16,0 0 4-16,0 0 3 0,0 0 1 0,0 0 0 15,0 0-1-15,0 0 2 0,0 0 6 0,17 3 9 16,-17-3 10-16,0 0 6 0,0 0 3 0,0 0 5 16,0 0 1-16,0 0 0 0,0 0 0 0,0 0-6 15,0 0-5-15,0 0-1 0,0 0 4 16,0 0-1-16,17 25-1 0,-17-25-9 0,1 27-7 15,-1-7-11-15,-1 5 2 0,-3 4-8 16,0 5 6-16,-2 4-6 0,1 0 8 0,-2 6 13 16,1 1-25-16,-1-1 25 0,3 5-26 0,0-6 5 15,4 3 8-15,0 3-11 0,3 0 10 0,1-1-10 16,-1 2 11-16,3-2-12 0,2 0 12 0,-1 2-13 16,0 1 14-16,-1 5 7 0,0 3-22 15,-1 2 27-15,0 5-17 0,-4-2 7 0,2 6 19 16,-6 0-15-16,3 4 16 0,-5 0 2 0,5 3-16 15,-4-3 17-15,2 1-20 0,-1-2-6 0,3-2 12 16,-3-2-21-16,3-3 13 0,1-1-16 16,1 0-2-16,0-1 20 0,2 1-21 0,-1-1 21 15,0 2-6-15,0-1-15 0,0 2 17 16,-2 0-13-16,2 2 13 0,-3 0 1 0,0 1-20 16,-3 4 19-16,1 0-17 0,-3 0 5 0,0 2 17 15,0-1-17-15,0 1 19 0,-1 0-17 0,1-2-1 16,-1-2 17-16,0 1-19 0,-1-5 18 0,2-1-2 15,0-2-16-15,1-4 13 0,2 0-12 0,2-3 11 16,0-1-9-16,2-4-12 0,1-1 19 0,1 1-23 16,2-3 18-16,0 2 3 0,0 1-11 15,1-1 11-15,-2 1-11 0,1 0 9 0,0 3-11 16,-2-3 9-16,1-1-17 0,-4-2-19 0,2-4 6 16,-6-9-50-16,8 5-19 0,-15-22-96 0,22 14-205 15,-9-15-152-15,-3-19 117 0,0 0 432 16</inkml:trace>
  <inkml:trace contextRef="#ctx0" brushRef="#br1" timeOffset="19865.3386">2000 10773 669 0,'0'0'83'0,"0"0"-28"0,0 0-24 0,0 0-10 16,-18-10-5-16,18 10-17 0,0 0 12 0,0 0-13 16,-5-20 15-16,5 20 3 0,0-17 2 0,0 17 4 15,3-19 3-15,-3 19 4 0,6-23 0 16,-6 23 1-16,7-28-2 0,-7 28-1 0,7-28-6 16,-7 28-2-16,6-22-5 0,-6 22 3 15,4-17 3-15,-4 17 8 0,0 0 5 0,0 0 0 16,0 0-3-16,0-18-7 0,0 18-4 0,0 0-4 15,0 0-2-15,0 0-4 0,0 0 1 0,0 0-2 16,0 0-1-16,0 0 0 0,0 0-1 0,0 0-1 16,0 0-1-16,0 0 2 0,0 0 0 0,-5-19 2 15,5 19 0-15,0 0 0 0,0 0-1 0,0 0-2 16,0 0-1-16,-1-18-2 0,1 18-2 16,0 0 2-16,0 0-2 0,0 0 0 0,0 0-2 15,0 0-4-15,0 0-2 0,0 0-1 16,0 0-1-16,-3 17-2 0,3-17 3 0,-3 21-5 15,3-21 5-15,-5 29-1 0,5-29 6 0,-6 27 0 16,6-27 3-16,-5 22 0 0,5-22 0 0,0 0-2 16,-4 20 2-16,4-20-3 0,0 0 0 15,0 0 0-15,0 0-1 0,0 0 2 0,0 0 1 16,-1 18-1-16,1-18 3 0,0 0 0 0,0 0 0 16,0 0 1-16,0 0 1 0,0 0-1 0,0 0 0 15,0 0-1-15,0 0-2 0,0 0 2 0,0 0 1 16,0 0 3-16,0 0 3 0,0 0 1 0,0 0 0 15,-7-19 0-15,7 19-3 0,-3-29 2 0,3 29-4 16,-1-34 2-16,0 16-3 16,-1-1 5-16,-1-2-6 0,-2 1 5 0,0-5-6 15,-1 2 4-15,-1-1-4 0,0 2 3 0,-2 3-2 16,1-1 6-16,0 3-4 0,-1-3 5 0,0 1-4 16,-1 0 3-16,1-2-5 0,1 0 2 0,1 0-4 15,0-1 3-15,2-2 8 0,1-2-30 0,1 0 31 16,0-5-31-16,1 1 14 0,1-4 9 0,-1-1-9 15,4 1 9-15,-2-2-8 0,1 0 8 16,1 1-8-16,1 0 8 0,-1 0-8 0,-1 2 8 16,2 0-9-16,-2 2 9 0,0 2-8 15,-1 3 7-15,-1 5-5 0,0 3 4 0,1 18-2 16,-4-29 3-16,4 29-2 0,-7-19 3 0,7 19-2 16,0 0 3-16,0 0-3 0,-9-17-1 0,9 17 0 15,0 0-1-15,0 0-1 0,0 0-3 16,0 0-3-16,0 0-5 0,0 0-6 0,0 0-1 15,0 0-3-15,1 21-5 0,-1-21-8 0,8 27-26 16,-8-27-29-16,10 35-50 0,-10-35-42 0,7 35-104 16,6-4-136-16,-13-31 240 0,12 46 182 0</inkml:trace>
  <inkml:trace contextRef="#ctx0" brushRef="#br1" timeOffset="21662.4914">2088 12314 390 0,'0'0'94'0,"0"0"-27"0,0 0-13 0,0 0-4 16,0 0-3-16,0 0-12 0,0 0-8 0,0 0-12 16,0 0-4-16,-3 19-4 0,3-19 0 0,0 0 0 15,0 0-1-15,-9 18-1 0,9-18 1 0,0 0 0 16,0 0 4-16,-13 18 7 0,13-18 6 16,0 0 8-16,0 0 8 0,0 0 6 0,0 0 4 15,-18 11 2-15,18-11-2 0,0 0-1 0,0 0-5 16,0 0-6-16,0 0-5 0,0 0-11 0,0 0-5 15,0 0-9-15,0 0-4 0,0 0-6 16,0 0 0-16,0 0-2 0,0 0 1 0,0 0 4 16,0 0 0-16,0 0 2 0,0 0 1 15,25-5 0-15,-25 5-1 0,17-3-1 0,-17 3-1 16,19-3 0-16,-19 3-1 0,22-1 2 0,-22 1-3 16,27-1 1-16,-27 1 0 0,30 2 0 0,-30-2 0 15,32 5 1-15,-15-2-1 0,2 0 0 0,1 1 1 16,2 0-2-16,-1-1 2 0,3 2-1 0,0 0 2 15,1 0-1-15,2 0 0 0,1-1 0 0,3 2 0 16,-1 0-2-16,3 1 5 0,1-1-4 16,1 1 2-16,0-1-1 0,3 1 0 0,0-1 0 15,3 1 2-15,3-1 0 0,1-1 3 0,2 0-1 16,3-1 0-16,1-1-3 0,4 0 2 0,0-3-1 16,3 0 1-16,-1-1 1 0,3-1 0 0,2 0 0 15,0 1-1-15,2-2 1 0,3 2-1 16,0 0 2-16,1 1-2 0,2-1 0 0,0 1 0 15,1 0 0-15,0 1 1 0,1 1-2 16,-1 1 1-16,3 2-2 0,1-2 2 0,1 2 0 16,3 1 0-16,-3-1-1 0,1 1 1 0,2-1-2 15,-1 0 4-15,3-2-1 0,4 0 3 0,-1-1 0 16,5 1 2-16,-1-3 4 0,0 1-1 0,0-2 2 16,3 1-3-16,-1 0-3 0,5-2-1 0,-1 1-7 15,1 0 0-15,2-1-1 16,-1-1 6-16,2 1 0 0,3-1-1 0,3 1 0 0,0-2-5 15,1 3 0-15,-1-3 1 0,2 3 0 16,0 0 0-16,4 1 0 0,-3 0 0 0,1 2 0 16,-2 1-4-16,-1-2 1 0,2 1 1 0,0 1-1 15,0-1 5-15,-1 1 0 0,0-2-4 0,0 0 1 16,3 0 0-16,1-2 2 0,2 1 5 0,-2-2 5 16,3 0-2-16,-1-1 3 0,5 0-3 15,0 0 0-15,2 0 0 0,0 1-6 0,-1 1-1 16,0 0-2-16,1-1-3 0,-3 1 2 0,-2 0 0 15,5 2-2-15,-2-1 0 0,1 3 0 0,1-2 1 16,-1 0 0-16,1 0 2 0,2 0 0 0,2-1 1 16,1-1-1-16,3-1 0 0,2-2 3 0,0 2 0 15,1-4 3-15,3 1 1 0,-4-1 1 16,2-1 2-16,2-1 2 0,3 2-3 16,-1 0 3-16,1-1-2 0,-1-2 0 0,2 3 0 15,2-1 1-15,0 1-6 0,-1 1 3 0,-3 2-3 16,0-1-1-16,0 3 0 0,-3 0-2 0,-2 2-3 15,0 1 1-15,0 1 0 0,0 0-1 0,1 0 4 16,3-1-3-16,-1 1 0 0,2-1 0 0,3 0-1 16,0-2 2-16,-1 0 0 0,2-2-1 15,1 1 0-15,-3-3 1 0,2 0-1 0,1 2 1 16,3-3-2-16,2 0 1 0,3 1 2 0,1-4 0 16,3 1 0-16,0 0-1 0,1-3-6 15,1 2 2-15,1-2-2 0,0 2 2 0,0-1-1 16,1 2 3-16,-3 0-1 0,0 0 2 0,0 1 1 15,-2 2 0-15,0-1-1 0,0 1 1 0,-1 2-2 16,1-1 1-16,-2 2 0 0,-2 0 0 16,1 1 1-16,-2 0-1 0,-1 1 0 0,-2 0 1 15,1 2 0-15,-3-1 1 0,1-1 0 0,-3-1 2 16,-2 2 7-16,1-4 0 0,-3 2 0 0,2-1 1 16,3 0-3-16,-1-1 3 0,0-2-1 0,3-2 1 15,0 1-4-15,1-1-2 0,2 1-2 0,0-1 0 16,-1 1-2-16,0-1 2 0,2 1-3 15,-5-1 1-15,1 3-1 0,-1-2 2 16,-1 1 0-16,-5 1-2 0,-1-2 1 0,-3 0 0 16,2 0-2-16,-4 1 0 0,-2 0-2 0,1 0-4 15,-4-2-4-15,0 0-7 0,-3-4-15 0,-3 4-12 16,-8-11-36-16,7 14-65 0,-21-25-146 0,1 8-295 16,2 6 57-16,-24-16 415 0</inkml:trace>
  <inkml:trace contextRef="#ctx0" brushRef="#br1" timeOffset="23318.7715">277 10165 842 0,'0'0'62'16,"-1"-23"-29"-16,1 23 15 0,3-22-23 0,-3 22 15 15,0 0-6-15,10-19-13 0,-10 19-6 0,0 0-1 16,0 0 1-16,0 0 10 0,0 0 2 0,7 19 4 15,-7-19 15-15,10 30-26 16,-5-9 12-16,1 5-33 0,-1 3 6 0,1 7-7 16,-1 1 8-16,1 7 14 0,-1 1-7 0,2 7 12 15,-3 0-11-15,3 3 10 0,-2-3-12 0,0-1 12 16,1-3-12-16,-1-2 10 0,0-5 2 0,1-3-28 16,0-8 23-16,4-6-32 0,-1-7 12 0,-9-17 0 15,23 17 0-15,-23-17 2 0,25-1 4 16,-25 1 9-16,25-20 13 0,-8 5 3 0,-2-13-6 15,2-6 23-15,-2-11-34 0,0-3 19 0,1-8-8 16,2-1-15-16,-1-4 12 0,4-1-14 0,-3 0 10 16,1 2-13-16,-2 2 7 0,-4 0-1 0,0 2-21 15,-2 2 17-15,0-1-20 0,-1 6 9 0,1 2 7 16,-3 5-13-16,1 7 2 0,-2 9-13 16,3 9-8-16,-10 17-12 0,0 0-27 15,10-20-24-15,-10 20-50 0,1 19-55 0,9 11-98 16,-7 3-218-16,-12-11 141 0,17 23 373 0</inkml:trace>
  <inkml:trace contextRef="#ctx0" brushRef="#br1" timeOffset="23756.2998">1170 10640 1001 0,'-21'-18'100'0,"21"18"-16"0,0 0-1 0,0 0-3 15,-28-10-3-15,28 10-16 0,-21 7-14 0,21-7-5 16,-29 19-7-16,15-2-1 0,-8-2-4 0,5 8 3 16,-5 0 1-16,3 5 5 0,-2 2 10 0,5 3-26 15,0-4 19-15,5 1-28 0,4-8 3 0,3-4-2 16,4-18-10-16,3 23 0 0,-3-23-3 0,17 17 0 15,-17-17 1-15,31 12 0 0,-9-8-2 16,2-3 3-16,1-2-1 0,3-5-2 0,-3 0-9 16,2-4-20-16,1 4-26 0,-7-9-49 0,11 19-121 15,-32-4-397-15,27-25-5 0,-9 15 322 0</inkml:trace>
  <inkml:trace contextRef="#ctx0" brushRef="#br2" timeOffset="37608.424">2108 6473 360 0,'-18'13'44'0,"18"-13"-16"0,0 0-14 0,0 0-11 15,0 0-6-15,0 0-4 0,0 0-1 0,0 0 6 16,0 0 4-16,0 0 3 0,0-18 3 15,0 18-2-15,0 0-3 0,3-24 0 0,-3 24-1 16,2-19 1-16,-2 19 0 0,0 0 0 0,3-18 12 16,-3 18 17-16,0 0 23 0,0 0 16 15,0 0 6-15,0 0-7 0,0 0-10 0,0 0-9 16,0 0-6-16,0 0-3 0,0 0-3 0,0 0 2 16,0 0-4-16,0 0 0 0,0 0-4 0,0 0-5 15,0 0-5-15,0 0-6 0,0 0-4 0,0 0-2 16,-2-18-15-16,2 18 17 0,3-17-15 0,-3 17 15 15,7-25-2-15,-7 25-7 0,11-32 1 0,-4 15-5 16,1 0 3-16,0 1-4 16,1-3 4-16,-2 2-5 0,1 1 5 0,1-3-4 15,-1 2 4-15,1-2-3 0,-1-1 5 0,1-1-1 16,0-1 6-16,0 0-2 0,-1-2 5 0,1 1-7 16,1-2 3-16,-1-1-8 0,1-1 7 0,1-1-6 15,0 0 4-15,2-1-7 0,-1-1 7 0,1-2 10 16,0 0-28-16,1 1 29 0,-1-1-29 0,1 2 8 15,0-1 9-15,0 1-8 0,-1 2 8 16,1 0-7-16,0 2 5 0,-1-3-5 0,2 1 6 16,-2 0-8-16,2 2 8 0,-2 0-7 0,2 1 7 15,-1 1-6-15,1-1 5 0,1 1-5 0,-2-1 5 16,0-1-5-16,-1 1 5 0,1-2 15 0,-1 0-14 16,0 0 14-16,1-1-31 0,-2 3 12 15,1-1-10-15,1 2 12 0,-1-1 9 16,2 1-5-16,-3-1 5 0,3 2-8 0,-1 1 5 15,-1-3-8-15,3 2 5 0,0 0-5 0,0-1 5 16,1 2-6-16,1-1 7 0,1 0-5 0,2 2 6 16,0-2-6-16,-2 0 3 0,3 0-4 0,0-1 3 15,1 1-4-15,-1-2 6 0,1 1-6 0,0 1 7 16,0 0 12-16,0-1-32 0,1 2 33 0,-3 1-33 16,3-1 14-16,-1 1 4 0,1 1-4 15,-2-1 4-15,2 1-5 0,-1-1 4 0,2 0-3 16,0 1 3-16,-1-2-3 0,2 2 3 15,0-2-6-15,0 0 7 0,1 0-6 0,0 2 7 16,1-1-5-16,0 2 4 0,0 2-4 0,0 0 3 16,1 0-4-16,-1 2 3 0,0 0-4 0,0-1 4 15,-1 3-3-15,2-1 2 0,1 1-1 0,-1 1 3 16,2 0-3-16,-3 0 3 0,0 0-4 16,1 1 4-16,0-1 15 0,0 1-16 0,2 0 16 15,-1-1-34-15,2 1 16 0,0 0-16 0,3 0 17 16,-1 0 1-16,0 2-3 0,0 0 2 0,1 0-1 15,-1 0 2-15,1 3-1 0,1-1 1 0,-1 2-3 16,0 1 2-16,-1 1-2 0,-1 1 2 0,0 1 0 16,0 1-1-16,-1 1 2 15,1 1-2-15,-1 0 0 0,1 2-1 0,0-1 1 16,-2 2 0-16,2 0 1 0,0 1-1 0,0 0 1 16,0 0-2-16,-1 0 2 0,1 0-1 0,0 0 1 15,2 2-2-15,-2-1 2 0,0 1-2 0,-1 1 2 16,-2 0 18-16,-2 1-19 0,1 3 19 0,-1 1-36 15,-1 0 15-15,0 3-16 0,-2 0 15 0,1 1 6 16,-2 2-6-16,-1-1 7 0,0 1-6 16,0 1 4-16,2 0-4 0,-2-1 5 0,0 1-5 15,0-2 7-15,0 3-6 0,0-2 4 0,3 2-5 16,-2 0 5-16,0-2-6 0,2 2 6 0,-2-1-5 16,1-1 5-16,-1 2-6 0,0-1 4 15,-1 2-5-15,0-2 5 0,1 2-5 0,0 0 5 16,-1 0-4-16,0 2 6 0,0-1 14 0,-1 1-32 15,0 1 31-15,0 0-29 0,0 0 11 16,1-1 7-16,-2 2-7 0,0-1 6 0,1 1-6 16,0-1 6-16,1 2-5 0,0-1 5 0,1-1-7 15,-1 1 8-15,2-3-8 0,0 2 8 0,-1-2-7 16,0 0 5-16,-1 1-5 0,0 1 5 0,0 0-6 16,1 1 7-16,0 0-6 0,-2 0 6 0,1 4 13 15,0-1-31-15,0 1 32 0,-1 0-32 16,0-1 13-16,-1 1 5 0,-1-1-7 15,2 2 11-15,-1-1-10 0,2 1 9 0,-2 0-9 16,-1 1 6-16,2 0-8 0,-1-1 6 0,-1-1-7 16,0-1 8-16,2 0-6 0,-1 0 8 0,2 1-8 15,0-2 9-15,0-2 10 0,0 1-29 0,-1-1 31 16,2 1-32-16,-2-1 12 0,0 0 6 0,-1 1-6 16,-1 1 7-16,2 0-8 0,-2 2 8 15,0 1-7-15,1 0 4 0,-2 2-6 0,1-1 8 16,-1 0-9-16,0-2 10 0,0 2-9 0,-1-1 9 15,1 2-8-15,0-1 8 0,-1 0 12 0,3-1-29 16,1-2 30-16,0 1-30 0,-3-2 10 0,3-1 7 16,-1-1-7-16,-1 0 7 0,3 0-6 15,-1-1 6-15,1 2-7 0,-1-1 6 0,0 2-7 16,0 0 8-16,-1-2-7 0,0 2 6 16,-2-1-6-16,0-1 6 0,1 1-6 0,-1 0 5 15,0-1-6-15,0 2 8 0,0-1 12 0,1 0-30 16,-1 1 30-16,0-1-30 0,0 2 12 0,1-2 8 15,-1 1-9-15,0-1 9 0,0 0-10 0,1-1 8 16,0 1-6-16,1-1 5 0,-1 1-7 0,1-2 6 16,0 1-6-16,-1-1 8 0,1 0-7 15,0-1 6-15,-1 2-6 0,2-2 6 0,0 2-6 16,1-1 6-16,-2 0-6 0,2 0 6 0,-1 1 14 16,-2 0-30-16,2-1 31 0,0 0-31 15,-1 0 11-15,2 0 6 16,-1-1-7-16,1 0 7 0,-1 0-7 0,2 0 7 0,1 0-6 0,-1 0 7 15,1 1-6-15,0 0 5 0,0-1-7 0,1-1 6 16,1-2-7-16,-1 0 6 0,1-2-4 16,1 1 5-16,0-1-4 0,0 0 4 0,0-1-5 15,0 0 4-15,1 0-5 0,0 0 5 0,-1-2-6 16,0 0 6-16,-1 2 15 0,1-1-35 16,0-1 36-16,1 1-36 0,2-3 16 0,-1-2 5 15,0 2-3-15,1-2 3 0,0-1-4 0,1 1 4 16,0-1-5-16,-1 2 4 0,2-1-4 0,-1 2 5 15,2-3-3-15,-3 0 2 0,3-1-3 16,-1-2 1-16,-1 2-3 0,-2-2 4 0,2-1-2 16,-2-2 2-16,2 0-1 0,2-1 1 0,-1-1-1 15,1-1 1-15,-1 0 0 0,1-2 0 0,-3-1-1 16,2-1 0-16,0-2 1 0,-1 0-1 0,0-1 2 16,1-1-2-16,1-1 1 0,0-1-2 0,0-2 3 15,1 2-2-15,-1-1 2 0,0 1-1 16,0-1 0-16,0 0-3 0,0-1 3 0,1 0-3 15,2-1 4-15,-1-1-3 0,2-1 3 16,-2 0-3-16,-2 0 2 0,2 1-2 0,-1-1 3 16,0-1-4-16,0 0 4 0,1 1-4 0,-2-1 3 15,-2-1 17-15,1-3-18 0,0 1 18 0,1-1-34 16,-1 2 15-16,0 0-14 0,-1-2 14 0,2-1 6 16,1-1-6-16,0-2 6 0,0-2-5 15,1-1 5-15,-1-3-6 0,0 0 6 0,2 0-6 16,0-1 5-16,1-4-6 0,-1 2 5 0,-1-1-7 15,-1 0 8-15,1 1-8 0,-2 1 7 0,-2 0-7 16,2 0 7-16,1 1-6 0,0-1 7 0,-2 3 12 16,1-2-33-16,-1 2 32 0,-2 0-33 15,2 0 15-15,-3 1 7 0,1 0-7 0,-1-1 8 16,-1 2-9-16,1-1 6 0,-2-1-4 16,0 1 5-16,-2-2-4 0,0 1 4 0,-1-2-6 15,0 0 8-15,-2-1-9 0,0 1 8 0,0-1-7 16,0 0 7-16,-1-2-7 0,0 0 8 0,0 1 7 15,0 1-27-15,0 0 31 0,-2 0-32 0,1 1 16 16,-2 0 4-16,1 1-5 0,-1-2 6 0,1 1-7 16,-2 0 6-16,0-1-5 0,-1 0 5 15,1-3-7-15,-1 1 8 0,2 0-10 0,-1-2 9 16,-1 2-8-16,2 0 8 0,-2 0-7 0,1-1 7 16,-3-1-8-16,2 0 8 0,-2-1 8 15,-2-1-28-15,2 0 30 0,0 0-29 0,0 1 13 16,1 0 7-16,0 0-9 0,-1 0 8 0,-1 0-7 15,1 2 7-15,-2-2-7 0,0 0 7 0,1 1-8 16,-2 1 7-16,1-1-7 0,1 0 8 16,-1 0-8-16,2-2 9 0,-1 1 8 0,1-1-28 15,1 0 28-15,-3-1-27 0,2-1 11 0,-1 0 8 16,2 0-8-16,0 0 8 0,1-1-8 0,0 1 8 16,0-2-9-16,0 0 9 0,0 2-9 0,0 1 9 15,0 1-9-15,0 1 8 0,1 0-8 0,-1 1 8 16,0-1 7-16,-1 2-29 0,0 0 30 15,0 0-31-15,0 2 17 0,-3 1 5 16,3 0-5-16,-2 0 6 0,2-1-8 0,0 1 9 16,2-2-9-16,2-1 7 0,-1 0-6 0,3-1 5 15,1 0-6-15,2 1 7 0,0-2-9 0,4-1 11 16,2 0-9-16,0 0 9 0,3 0 11 0,-3 1-33 16,2 1 32-16,1 0-30 0,0-2 11 0,2 1 8 15,1 2-8-15,-1-1 8 0,1 2-8 16,-3 0 8-16,-2 0-7 0,3 2 7 0,-3 0-6 15,1 1 5-15,1 2-6 0,0-1 5 0,0 0-6 16,0 3 7-16,2-1-7 0,-2 2 8 0,0 0-7 16,1 1 5-16,0 1 15 0,1 1-33 0,1 2 34 15,-1 0-33-15,0 1 13 0,-1-1 5 16,-1 2-4-16,2 0 3 0,-2 0-2 0,0 2 3 16,1-2-5-16,1 0 4 0,1 3-4 15,-1-1 3-15,2 0-1 0,-3 2 3 0,3 0-3 16,-1 0 3-16,-1 0-3 0,1 1 3 0,-1 0-3 15,1 0 2-15,-2 2-2 0,-1-1 2 0,0 0-1 16,0 2 1-16,-1 1-2 0,1-2 2 0,-1 3-2 16,0 1 2-16,1 0-3 0,-2 2 2 0,2-1 0 15,-1 2 0-15,0-1 1 0,1 2-1 16,-1 0-2-16,1 1 2 0,0-1 0 0,0 1-1 16,0 0 1-16,-2 1-1 0,1 0 0 15,-2 1 0-15,1 0 1 0,1-1-2 0,0 2 3 16,-1 0-2-16,0 1 0 0,1 0 0 0,0 1 0 15,0 0-1-15,-1 1 2 0,-1 1-2 0,-1 1 3 16,2 0-3-16,-3 1 2 0,3 0-2 0,-1 2 3 16,1-1-4-16,-2 1 3 0,-1 0-3 15,-1 1 3-15,-1 0-2 0,1 1 3 0,0 0-4 16,0 1 3-16,0 1-3 0,-1 0 3 0,2 2-4 16,-2-1 4-16,1 0-4 0,-2 1 4 0,2-1-3 15,0 1 3-15,0-1-3 0,0 1 4 0,0 0 18 16,0 0-34-16,1-1 34 0,1 1-34 0,0 2 12 15,-1-1 6-15,-1 0-7 0,0 0 5 16,-1 1-7-16,0 2 6 0,-1-1-3 16,1 3 4-16,-1-1-4 0,-1 2 2 0,0 2-4 15,-2 0 6-15,0 2-6 0,0 0 8 0,0 0-7 16,0 0 7-16,-2-1-9 0,0 2 8 0,-1 1-6 16,2 0 7-16,-1 0-7 0,-2-1 7 0,2 2 12 15,-2 0-31-15,2 0 31 0,2 1-29 0,0-3 11 16,0 1 7-16,2-1-6 0,-2 1 5 15,0 0-7-15,-1 1 8 0,0 1-10 0,0 2 8 16,1 0-6-16,-1 0 7 0,-1-2-9 0,1 1 10 16,-1 1-9-16,1 0 9 0,-1 0-10 15,-2 1 8-15,2 0 10 0,-1 1-29 0,2-1 30 16,0 1-29-16,-1 0 13 0,1-3 7 0,-2 2-7 16,2 1 7-16,-2-1-9 0,0 1 9 0,1-1-10 15,0 0 9-15,2-2-8 0,-1-1 6 16,1 1-6-16,-2 0 7 0,0-1-7 0,0 0 8 15,-1 2 11-15,0-3-30 0,1 2 30 0,-2-1-30 16,3 1 11-16,-2 1 8 0,0 0-9 0,1 0 9 16,-1-1-7-16,0 3 7 0,0 0-9 0,-1 0 9 15,1-1-9-15,-1 1 8 0,2 0-8 0,-2-1 7 16,2 1-8-16,-2-1 8 0,2 0 13 16,1 0-28-16,-1 0 30 0,-1-1-29 15,1 0 9-15,0 0 7 0,-1 0-6 0,2-2 5 16,0 2-7-16,-1-1 8 0,1 1-9 0,-2-1 9 15,0 1-9-15,-1-1 8 0,2 0-8 0,-3-2 8 16,0 2-7-16,1 1 7 0,-2-2-8 0,1 0-11 16,-1 2 31-16,-1-2-29 0,1 1 30 0,-3 0-11 15,2-1-8-15,1 1 7 0,0-2-7 16,1 0 8-16,1-1-9 0,-1 0 9 0,0 0-8 16,2 0 8-16,-1-1-8 0,2-1 6 0,-1 0-6 15,1-1 5-15,-2 2-6 0,2-1 8 0,0-1-8 16,1 1 8-16,0-1 15 0,0-1-30 15,-1 1 32-15,1 0-31 0,-2-2 9 0,2 2 5 16,-2-2-7-16,1-1 9 0,0 2-8 0,1-2 6 16,-1-1-6-16,3 1 5 0,-3 1-5 15,3 0 5-15,-1-1-5 0,1 0 3 0,-1-2-3 16,0-1 6-16,0 1-8 0,2 0 8 0,-2 1-7 16,1-1 5-16,0 1-4 0,1-2 4 0,-1 1-4 15,2 0 4-15,-1 2 17 0,2 0-32 0,0-1 32 16,1 0-32-16,-2-2 12 0,2-1 5 0,-1 0-5 15,0 0 5-15,1 0-3 0,-1-1 5 0,2 0-8 16,0-2 6-16,0 2-6 0,0-3 2 16,3 0-2-16,1 1 4 0,-2-1-6 0,3 0 8 15,0 2-6-15,-1-3 3 0,3 0-1 16,-1-1 0-16,0-1-2 0,3-1 4 0,-2-2-4 16,3 0 3-16,-2-1 0 0,0 0 4 0,2-1 0 15,-1-2 4-15,2-2-5 0,0 2 0 0,0-1-5 16,3 0 1-16,1 0-1 0,0 0 2 15,-1 0 0-15,2 0 0 0,2-1-2 0,-1 0 1 16,-1 0-4-16,0-2 3 0,-2-2 0 0,0 1 1 16,2-2 0-16,0 1-2 0,0-1 1 0,2-2-2 15,1 0 2-15,-1-3 0 0,0 0 1 0,0-3 0 16,-1-2 0-16,2 2-3 0,-3-3 6 0,0-2-5 16,2 0 4-16,-1-2-3 0,4-2 4 15,0-3-5-15,1-2 5 0,0-1-7 16,1-1 7-16,1 1-6 0,0-2 8 0,0 1-7 15,-1-1 4-15,-1-1-5 0,-1-1 4 0,-2-1-4 16,0 0 6-16,0-4 16 0,0 2-30 0,-1-2 30 16,1 0-29-16,-4 3 8 0,-2-3 8 0,1 1-6 15,-2-1 7-15,0-1-8 0,-2-1 5 0,0-1-8 16,-2 0 10-16,-2-2-9 0,0 2 9 0,-2 0-11 16,-1 0 11-16,-3 0-10 0,0 0 7 15,1-2 11-15,-4 3-31 0,0 0 29 0,-2 1-24 16,-2 1 7-16,0-3 11 0,0 3-8 15,-3 0 7-15,-1-1-6 0,0 1 6 0,1 0-7 16,-1-2 7-16,0 1-7 0,3-1 6 0,0 0-7 16,-1 1 9-16,1-1-11 0,0 0 9 0,-3 1 9 15,1-1-29-15,1 0 31 0,-1-1-30 16,2 0 10-16,0-1 10 0,-1 0-11 0,2 0 11 16,-1-1-9-16,-3-2 8 0,3 1-7 0,-4-3 8 15,1 3-10-15,-1-1 10 0,-1 2-13 0,0-1 12 16,-3 1 6-16,-2-1-27 0,-1 0 28 0,-2 1-28 15,2 3 9-15,0 2-5 0,-4-1-17 0,5 10-14 16,-9-6-32-16,-2 30-4 0,11-43-57 0,-11 43-155 16,26-21-191-16,-23-1 23 0,15 15 411 15</inkml:trace>
  <inkml:trace contextRef="#ctx0" brushRef="#br2" timeOffset="129567.1353">4627 3389 283 0,'-4'24'114'0,"4"-24"-23"16,-3 29-16-16,2-12-19 0,1-17-15 0,-4 30-14 15,4-30-14-15,-1 28-6 0,1-28-7 0,0 26-4 16,0-26-9-16,0 31-7 0,1-13-14 0,-2 1-7 16,1 2-7-16,0 3-4 0,-2-1 1 0,1 1-1 15,0 1 4-15,0 2-3 0,-2 0 11 0,2-1 2 16,-1 3 13-16,-1-1 14 0,1 1 8 0,-1 0 18 16,2-1-5-16,-1 0 5 15,2-3-11-15,-1 2-5 0,2-3 0 0,0 1-7 0,0 0-16 16,3 0-20-16,-2-1-13 0,4 3-11 15,-3-3 52-15</inkml:trace>
  <inkml:trace contextRef="#ctx0" brushRef="#br2" timeOffset="130410.9149">4700 5157 235 0,'-1'47'50'16,"-3"-2"-14"-16,3-2-12 0,-1-2 1 0,0 3 9 15,1-4 1-15,1 2 0 0,0 0-9 0,0 0-9 16,0 0-8-16,1 0-6 0,1 1-1 0,0 1-1 16,0 1-2-16,1 0 2 15,0 1-4-15,0 0-2 0,1 0-1 0,-1 1-1 16,-2 0 3-16,3 3 0 0,-1-2 5 0,-2 0-1 16,1 2 1-16,-1 2 1 0,-1-3-1 0,2 2 1 15,-2 0-2-15,-2-3 0 0,2 1 0 0,-1-2 0 16,-1 0 1-16,1 2 1 0,1 0 0 0,-2 1 0 15,2-1 0-15,-2 1 1 0,1-2 3 0,1 3 6 16,-2 1-1-16,2-1 4 0,2 1-4 16,-1-1-4-16,1 1 1 0,1 0-5 0,0 0 0 15,2 1-6-15,1 0 0 0,-1 0-2 0,1 0 2 16,0-1 7-16,0 2-6 0,1-4 6 16,-3 2-7-16,1-2-2 0,0 0 3 0,0 0-2 15,0 0-10-15,0 0-2 0,0 0 3 0,-2 0-1 16,1 0 10-16,-2 0 2 0,1 0-1 15,-2 3 1-15,0-2 0 0,2-1 1 0,-3 0-1 16,1 0 3-16,-1-3 2 0,1 3-2 0,-1-1 1 16,1 0-2-16,0 3 0 0,1-2 0 0,0 1-3 15,-1 1 1-15,3 0-2 0,0-1 3 0,-2 0-3 16,3 0 3-16,-1-2-1 0,0 2-3 0,3-1 3 16,-3-2-3-16,2 0 6 0,-1 1-1 0,1-1 3 15,-1-1-2-15,1 0-3 0,0 1 2 16,-1 0-3-16,1-1 0 0,-2 3 0 0,0-3 1 15,-2 1 4-15,2-1 0 0,-2 2 2 16,-1-2 0-16,1 0 0 0,-2 0 4 0,1-1 0 16,-2 0 4-16,2 0-2 0,-1 0-1 0,0 1 1 15,1 2-5-15,0-1-1 0,0 2-2 0,1-1 0 16,-1 1 0-16,1-2 1 0,-2 1-1 0,3-2 1 16,-3 0-1-16,2 1-5 0,-1-2 5 15,1 0-2-15,0-4 6 0,0 1 6 0,1-3-1 16,-2 0 2-16,2 3-6 0,-2-2-2 0,0 2-3 15,0 0 2-15,-1-2 1 0,1 2 9 0,-1-2 11 16,2 2 7-16,-2 0 5 0,0 0-9 0,-2-1 7 16,2 2-7-16,-3-4 9 0,3 2 5 15,-4-2-10-15,3 2 5 0,-3-3-8 16,2 3 6-16,-2-3-7 0,2 0 6 0,-2 0-15 16,2 0 5-16,-1-3 2 0,2 1-31 0,-1-3 23 15,0 0-27-15,1 1 7 0,2-1 6 0,1 1-7 16,-1 1 5-16,2 0-9 0,0 2-1 0,2 2-10 15,-2-3 8-15,3 3-7 0,-1 0 18 0,0-1-6 16,-1-1 8-16,0 4 11 0,-1-4-9 0,0 2 11 16,-1 0-25-16,-1-5 8 0,-1 1-7 15,0-4 6-15,-1-1 6 0,-1-4-7 0,-1-4-2 16,2-4-31-16,1-19-46 0,-6 23-87 0,6-23-188 16,-17 1-58-16,17-1 343 0</inkml:trace>
  <inkml:trace contextRef="#ctx0" brushRef="#br2" timeOffset="131556.0992">5264 12218 660 0,'0'0'84'0,"0"0"-4"0,0 0 7 0,0 0-7 16,0 0 3-16,0 0-13 0,0 0-13 16,0 0-14-16,0 0-14 0,0 0-6 0,0 0-7 15,-15 18 4-15,15-18 5 0,-15 17 9 0,15-17 5 16,-18 20 5-16,18-20-6 0,-28 28 1 15,6-13-11-15,0 8 0 0,-6 3-9 0,-5 5 2 16,-3 4-10-16,-3 5 5 0,-4 4-11 0,-2 2 6 16,-1 4 8-16,1 2-24 0,-1 0 22 0,2 0-24 15,1-5 2-15,4-2 11 0,5-4-10 16,6-6 7-16,7-6-4 0,2-4-4 0,6-7-11 16,13-18-14-16,-11 18-45 0,11-18-33 0,0 0-47 15,0-22-62-15,0 22-169 0,34-18-89 0,-29-11 230 16</inkml:trace>
  <inkml:trace contextRef="#ctx0" brushRef="#br2" timeOffset="131972.8573">4790 12379 517 0,'-22'5'218'0,"22"-5"-112"15,0 0-4-15,-18 11-12 0,18-11-18 0,0 0-7 16,-18 2-9-16,18-2-8 0,0 0-3 0,0 0-3 15,0 0-3-15,0 0-4 0,0 0-4 16,0 0-6-16,0 0-5 0,0 0-1 0,0 0-4 0,0 0 1 0,0 0-1 16,0 0-3-16,0 0 0 0,0 0 0 0,0 0 5 15,0 0 3-15,0 0 0 0,26 4-4 16,-6 2-6-16,5 5 0 0,3 2-4 0,3 3 4 16,-1 2-8-16,3 1 0 0,-1 4-4 0,0 1 3 15,-1 3-5-15,-1 1 6 0,-2 1-7 16,-2 0 3-16,1 4 6 0,-6-4-42 0,6 1 14 15,-9-6-49-15,9 6-22 0,-27-30-50 0,44 45-123 16,-21-23-242-16,-23-22 13 0,40 28 429 0</inkml:trace>
  <inkml:trace contextRef="#ctx0" brushRef="#br2" timeOffset="173242.7014">7267 5897 151 0,'0'0'33'0,"0"0"-12"0,0 0-8 0,0 0 2 15,0 0 5-15,0 0 7 0,0 0 1 0,0 0 5 16,0 0-1-16,0 0 3 0,0 0-2 0,0 0 2 16,0 0-4-16,0 0 2 0,-6 19 0 0,6-19 4 15,0 0-2-15,0 0-1 0,0 0-8 0,-8 20-9 16,8-20-9-16,0 0-8 0,0 0-17 0,-3 17-21 16,3-17-17-16,0 0-26 0,-1 16 5 15,1-16 6-15,1 21 18 0,-1-21 19 0,1 28 12 0,1-11 7 16,0 1 1-16,1 2 4 0,-1 2 4 0,0 0 5 15,2 0 2-15,-1 0 3 0,-1 1-2 0,2-1 5 16,-2 0 1-16,0 1 17 0,0-2 9 0,0 2 6 16,-3-3 6-16,2 2-10 0,-1-1-8 0,1-1 10 15,1 1 11-15,-2-1 5 0,2 1 5 0,-3-3-2 16,3 1-25-16,-1 1-4 0,2 2 9 0,-2-2 9 16,3 3 9-16,-4-6-2 0,2 5-19 0,-2-3-21 15,1 2-7-15,1 0-8 0,-1 0 4 16,0 1-4-16,-1-3 4 0,-2-1-4 0,0 2 3 15,1-2-9-15,-1-1-7 0,0 2-20 0,2-19-22 16,-2 36-34-16,2-36-23 0,-5 35-10 0,2-16-11 16,1-1-3-16,6 5-42 0,-4-23-1 0,6 36 180 15</inkml:trace>
  <inkml:trace contextRef="#ctx0" brushRef="#br2" timeOffset="173352.0803">7371 7355 161 0,'-3'26'-32'0,"-3"-4"-25"0,5 4-8 0,-4-2 59 16</inkml:trace>
  <inkml:trace contextRef="#ctx0" brushRef="#br2" timeOffset="173445.8352">7400 7727 142 0,'0'0'43'0,"18"31"-34"0,-18-31-6 0,26 33 5 15,-15-15-8-15,-3 0-2 0,1 4-38 0,-9-22-61 16,13 43 40-16,-13-43 61 0</inkml:trace>
  <inkml:trace contextRef="#ctx0" brushRef="#br2" timeOffset="173653.3123">7473 8428 139 0,'-3'32'47'16,"5"1"12"-16,-4-4 0 0,5 5 5 0,-2-3-8 16,1 2-18-16,2 1-14 0,-1-2-12 15,0 2-7-15,0-2-3 0,0-2-1 0,0 3-1 16,-1 0 1-16,1 2-1 0,-2-1 1 0,0 2 1 15,0 0-2-15,-2-1 2 0,1 4 0 0,-2-3 14 16,2 1 15 0,-2 0 11-16,1-1 7 0,-1-1-8 0,2 2-7 15,-2-5-13-15,1 2-5 0,1-2-9 0,0-2-5 16,0 0-31-16,-1-1-45 0,1-3-120 0,13 15-148 16,-25-24 209-16</inkml:trace>
  <inkml:trace contextRef="#ctx0" brushRef="#br2" timeOffset="174107.7864">7481 10228 1043 0,'-11'18'120'0,"14"6"-84"16,-3-1-28-16,2 0-2 0,-1-1-7 16,2 1 5-16,-1 1-6 0,0 1 5 0,-2 5-8 15,-3 0-4-15,2 3-18 0,-3 0-4 0,2 1-17 16,-3-3 1-16,1 4-11 0,-2-2 4 0,3 6 14 15,-6-4 9-15,4 2 23 0,-2 1-4 0,1-4 11 16,1 3-7-16,-1-2 7 0,0 0 6 0,2 0-4 16,1-1 5-16,-1 3-6 0,1-5 4 15,2 3-6-15,1-1 2 0,3-2-4 0,-1 1 3 16,2-2-3-16,-1-4 2 0,2 2-46 0,-1-1-62 16,3 4 3-16,-2-3 0 0,4 3 48 0,-1 1 64 15,-4-1 3-15,2 1 5 0,-3 0 9 0,1 2 6 16,0 1 9-16,-1 2 4 0,-1 2-1 15,-1 1-11-15,0 1 7 0,0 3 9 0,-1 0 0 16,0 3 15-16,-2-1-8 0,1 3-21 16,-4-4 19-16,2 5-15 0,-4-4 3 0,3 2 3 15,-3 0-17-15,2 2 1 0,-2-4-13 0,2-1 3 16,0-3-16-16,2 0 7 0,0-4-10 0,2-2 7 16,0-3 5-16,1-7-29 0,5 2-23 0,-5-10-55 15,8 5-31-15,-4-7-2 0,5 2 25 0,0 2 38 16,2-1 32-16,0 3 21 0,0 0 7 15,1 1 3-15,1 0 0 0,-1 2 2 0,2 3 2 16,-2-1 0-16,0 2-13 0,-2 1-66 16,-10-31-172-16,21 54 134 0,-21-54 119 0</inkml:trace>
  <inkml:trace contextRef="#ctx0" brushRef="#br2" timeOffset="175220.8746">7772 9756 359 0,'0'0'75'15,"0"0"-15"-15,0 0-2 0,0 0-6 0,-11-17 7 16,11 17 2-16,0 0 6 0,0 0-3 15,0 0-2-15,0 0-8 0,0 0-5 0,0 0-2 16,-18 7 3-16,18-7 4 0,0 0 0 0,0 0-1 16,-14 18-8-16,14-18-5 0,-13 17-7 15,13-17 2-15,-24 29-4 0,9-6 1 0,-8-1-10 16,-3 8 0-16,-4 2-13 0,-3 7 6 0,-6 5-6 16,2 6 14-16,-6 2 15 0,-1 2-20 0,-2-2 19 15,5 0-27-15,-1-8-2 0,11-7 3 0,4-8-12 16,5-7 2-16,22-22-11 0,-27 21-10 0,27-21-21 15,0 0-38-15,0 0-3 0,0 0-39 16,0 0-68-16,-6-35-40 0,16 6-207 0,8 8 0 16,-15-23 364-16</inkml:trace>
  <inkml:trace contextRef="#ctx0" brushRef="#br2" timeOffset="175455.2583">7296 9985 1075 0,'-14'20'102'16,"14"-20"-32"-16,0 0-14 0,0 0-13 0,0 0 0 16,0 0 4-16,0 0 3 0,0 0 2 0,0 0-7 15,0 0-11-15,0 0-9 0,0 0 0 0,0 0 4 16,0 0 5-16,22 21 5 0,-5-9-9 0,7 5-6 16,4 1-13-16,6 4-1 0,3 2-10 15,2-1-8-15,-3-1 27 0,1-2-30 16,-2-2 28-16,-1-1-21 0,0 1-20 0,-5-4-23 15,6 6-58-15,-16-20-106 0,10 10-400 0,0 0 40 16,-10-12 284-16</inkml:trace>
  <inkml:trace contextRef="#ctx0" brushRef="#br2" timeOffset="206153.8494">10152 5029 1031 0,'-22'14'53'0,"22"-14"-41"0,0 0-44 0,0 0-29 16,0 0-26-16,0 0-24 0,0 0 4 0,0 0-22 16,0 0-39-16,9 28-146 0,-9-28 228 15,0 0 86-15</inkml:trace>
  <inkml:trace contextRef="#ctx0" brushRef="#br2" timeOffset="206335.2411">10114 5462 600 0,'0'0'70'0,"-7"27"-55"0,7-27-11 0,6 32-6 16,-1-14 1-16,1-1-4 0,-1 1-13 0,1 1-26 15,-2-1-45-15,-2-1-93 0,15 17-135 0,-17-34 287 16</inkml:trace>
  <inkml:trace contextRef="#ctx0" brushRef="#br2" timeOffset="206556.0582">10072 6396 649 0,'-6'29'58'0,"4"4"-30"15,0-4-1-15,1 1-22 0,2-2 10 0,-1 2 26 16,-1-4 8-16,2 2 10 0,-3-4-9 16,3-2-21-16,-2 0-16 0,-1-2-8 0,2-2-6 15,0 1 3-15,0-19-6 0,2 32-4 16,-2-32-14-16,0 23-13 0,0-23-21 0,1 20-19 16,-1-20-17-16,1 22-22 0,-1-22-32 0,4 25-79 15,-4-25-26-15,-2 25 251 0</inkml:trace>
  <inkml:trace contextRef="#ctx0" brushRef="#br2" timeOffset="206712.3433">9968 7505 742 0,'-13'29'152'0,"9"-3"-106"16,4-1-17-16,-2-2-10 0,3 1-14 0,0-3 9 15,2 1-20-15,-2-3 9 16,1 0-8-16,0-2 8 0,-1 0-13 0,2 3-36 15,-3-20-29-15,5 33-44 0,-5-33-37 0,0 21-128 16,15 6-27-16,-15-27 311 0</inkml:trace>
  <inkml:trace contextRef="#ctx0" brushRef="#br2" timeOffset="206916.8848">10030 8289 737 0,'-11'24'139'15,"9"-4"-101"-15,4 1-13 0,-4-3-9 0,3 3 2 16,-1-2 2-16,1 2 4 0,-2-2-7 0,1 3-3 16,0-1-13-16,-1 0-5 0,2 1-24 0,-1-4-14 15,3 5-35-15,-3-23-26 0,1 33-31 16,-1-33-54-16,0 19-108 0,16 8 120 0,-16-27 176 16</inkml:trace>
  <inkml:trace contextRef="#ctx0" brushRef="#br2" timeOffset="207104.476">10077 9183 528 0,'-16'30'148'0,"11"-2"-99"0,2 1-10 0,-3-3-1 16,5 3 12-16,-4-3-2 0,4 0 0 0,-1 0-24 15,0-1-9-15,2-1-14 0,0-1-1 0,2-1-1 16,-2-2-36-16,4 0-40 0,-5-3-70 15,1-17-163-15,19 38-60 0,-19-38 325 0</inkml:trace>
  <inkml:trace contextRef="#ctx0" brushRef="#br2" timeOffset="207245.0226">10095 10119 974 0,'-5'19'124'15,"5"-19"-85"-15,2 32-34 0,1-15-11 0,-3-17-18 16,11 31 6-16,-11-31-25 0,12 31-20 0,-12-31-38 16,11 35-72-16,-6-13-94 0,-5-22-115 15,9 45 318-15</inkml:trace>
  <inkml:trace contextRef="#ctx0" brushRef="#br2" timeOffset="207432.5379">10069 11132 814 0,'-14'34'46'0,"14"-11"-26"16,1-5-20-16,1 3-1 0,2-3-2 0,0 0 4 15,0 0-4-15,1 0 2 0,1 2-21 0,-1-2-18 16,3 5-14-16,-5-4-16 0,5 4 10 16,-5 0-1-16,2 1-8 0,-3 4-15 15,0-4-29-15,3 10-13 0,-9-8-35 0,14 17 149 16</inkml:trace>
  <inkml:trace contextRef="#ctx0" brushRef="#br2" timeOffset="207635.7459">10136 12142 1061 0,'1'21'38'15,"-2"-1"-19"-15,1 2-4 0,0-1-15 0,-1-1 4 16,1-2-7-16,-3-1-15 0,3 5-68 0,0-22-88 16,-13 20-275-16,19 8 43 0,-6-28 406 15</inkml:trace>
  <inkml:trace contextRef="#ctx0" brushRef="#br2" timeOffset="224335.8065">10354 12252 463 0,'0'0'101'15,"0"0"-24"-15,0 0-2 0,0 0 4 0,0 0 0 16,-18-8-3-16,18 8-15 0,0 0-10 0,0 0-10 15,0 0-2-15,0 0 0 0,0 0 0 0,0 0-4 16,-21-3-3-16,21 3-5 0,0 0 0 0,0 0 0 16,0 0 0-16,0 0-2 0,-20 0-5 0,20 0-6 0,0 0-5 15,-17 18 3-15,17-18-1 0,-21 38 7 0,5-10-3 16,-1 8 8-16,-6 4-11 0,-1 6 10 0,-3 1-11 16,-3 4 9-16,-3 0-13 0,2-1-5 0,-4 0 21 15,-1-2-26-15,1-5 24 0,1-3-14 0,4-10-9 16,5-6 5-16,7-8-11 0,18-16-15 0,-16 17-62 15,16-17-61-15,0 0-134 0,4-22-266 0,-4-7 39 16,17 10 438-16</inkml:trace>
  <inkml:trace contextRef="#ctx0" brushRef="#br2" timeOffset="224715.5402">9923 12317 800 0,'0'0'199'0,"-24"-12"-94"0,24 12-23 0,0 0-9 16,0 0-7-16,-5-24 4 0,5 24-4 0,0 0-7 16,0 0-7-16,4-17-13 0,-4 17-11 0,0 0-7 15,0 0-6-15,0 0-3 0,24-6 0 16,-24 6 2-16,24 17 4 0,-24-17-1 0,34 40 4 16,-14-12-8-16,2 6 5 0,0 2-13 0,0-2 3 15,1-2-9-15,0-1 4 0,2-6-9 0,3-2 2 16,4-1-19-16,-2-6-15 0,10 5-50 0,-12-17-74 15,21 13-243-15,-14-5-194 0,-9-8 110 0,6 17 489 16</inkml:trace>
  <inkml:trace contextRef="#ctx0" brushRef="#br2" timeOffset="291356.0193">12925 6105 498 0,'0'0'186'0,"0"0"-71"16,0 0-28-16,0 0-14 0,0 0-9 0,0 0-2 15,0 0 3-15,0 0 6 0,0 0-4 0,0 0-10 16,0-17-19-16,0 17-22 0,0 0-10 0,0 0-8 15,0 0-8-15,0 0-21 0,0 0-35 0,0 0-71 16,0 0-220-16,20 14-115 0,-20-14 143 0</inkml:trace>
  <inkml:trace contextRef="#ctx0" brushRef="#br2" timeOffset="291527.8655">13012 6757 1400 0,'0'0'47'16,"0"0"-36"-16,0 0-14 0,10 22-5 0,-10-22-5 15,0 0-4-15,18 21-19 0,-18-21-23 0,6 29-56 16,-6-29-60-16,-2 37-63 0,-3-13-100 0,-8-7-32 16,18 23 285-16</inkml:trace>
  <inkml:trace contextRef="#ctx0" brushRef="#br2" timeOffset="291762.2609">12835 7948 689 0,'0'0'102'16,"7"25"-40"-16,-7-25-12 0,5 23-8 15,-5-23-6-15,6 25-13 0,-6-25-10 0,6 25-9 16,-6-25-2-16,2 31-7 0,-2-31-14 0,2 38-23 16,-5-21-20-16,2 7-19 0,-3-3-22 0,2 5-62 15,0 6-99-15,-12-15-17 0,19 21 281 0</inkml:trace>
  <inkml:trace contextRef="#ctx0" brushRef="#br2" timeOffset="291918.5951">12879 8795 666 0,'-3'26'26'0,"4"1"-16"0,-1 1-4 16,-1 2-3-16,1-2 1 0,-1-1-10 15,-2-1 7-15,2 0-9 0,0-3 6 0,0 0 0 16,1-2-9-16,0-4-12 0,0 0-34 0,2 0-64 16,-2-17-141-16,12 28 39 0,-12-28 223 0</inkml:trace>
  <inkml:trace contextRef="#ctx0" brushRef="#br2" timeOffset="292090.4687">12966 9627 620 0,'-16'37'61'0,"14"-14"-21"16,-1-4 1-16,5 2 4 0,-4-4 6 0,4 2-8 16,-2-2-19-16,1 0-8 0,-1-17-15 15,3 32-17-15,1-16-24 0,-4-16-15 0,7 36-19 16,-7-36-4-16,6 31-4 0,-6-31-21 0,7 30-22 15,-1-8-29-15,-6-22-60 0,7 37 214 0</inkml:trace>
  <inkml:trace contextRef="#ctx0" brushRef="#br2" timeOffset="292184.1336">12993 10120 226 0,'1'23'95'0,"-5"1"-4"0,3 2-12 15,0-1-9-15,-1 0-7 0,0 2-9 0,-1-3-7 16,1 4-8-16,1-4-7 0,0 2-5 16,0-2-11-16,1-2-5 0,1 0-16 0,-1-2-27 15,2 2-42-15,1-4-69 0,-3-18-174 0,12 37 39 16,-12-37 278-16</inkml:trace>
  <inkml:trace contextRef="#ctx0" brushRef="#br2" timeOffset="292387.2613">13086 11013 801 0,'-8'32'79'0,"6"1"-38"16,-2-1-30-16,0 2-2 0,1-2-9 0,-1 3 5 15,-1-2-7-15,0 2 5 0,0 0-7 0,-1 0 3 16,0 2-3-16,1-2-30 0,0 2 7 0,-1-4-29 15,4 4-3-15,-4-5 5 0,3 1-6 0,-1-2 11 16,1-2 6-16,-1-1 9 0,3 0 5 16,-1-2 7-16,1-2 0 0,1-1-18 0,-2-4-57 15,11 14-144-15,-9-33 171 0,0 36 70 16</inkml:trace>
  <inkml:trace contextRef="#ctx0" brushRef="#br2" timeOffset="292559.223">13010 12164 1071 0,'0'0'187'0,"8"39"-101"0,-8-39-26 16,-1 33-12-16,1-33-7 0,0 27 0 0,0-27 0 15,0 21-5-15,0-21-14 0,0 0-3 0,1 20-26 16,-1-20-22-16,0 0-37 0,0 0-55 0,0 0-117 16,0 0-285-16,0 0 19 0,20 1 341 15</inkml:trace>
  <inkml:trace contextRef="#ctx0" brushRef="#br2" timeOffset="294392.5786">13140 14774 253 0,'0'0'122'0,"0"0"-11"0,13-17-9 0,-13 17-9 0,0 0 7 16,14-22-12-16,-14 22-1 0,0 0-12 0,12-28-6 15,-12 28-13-15,0 0-10 0,18-16-13 16,-18 16-6-16,0 0-7 0,0 0-2 0,0 0 5 16,0 0 5-16,0 0 5 0,0 0 8 0,0 0 1 15,0 0-12-15,0 0-8 0,0 0-13 16,0 0-6-16,-5 21-2 0,5-21 6 0,-16 34 2 16,8-11 9-1,-4 0-2-15,1 6 5 0,-4 3-12 0,-1 5 3 16,-2 3-9-16,-1 2 11 0,-3 0-7 0,1-1 11 15,-2-1-9-15,4-2 5 0,-1-5 5 0,4-3-33 16,1-7 29-16,2-4-31 0,13-19 13 0,-17 22-6 16,17-22-18-16,0 0-29 0,0 0-36 0,0 0-37 15,0 0-44-15,0 0-20 0,-1-22-80 16,1 22-165-16,0-36 139 0,0 36 299 0</inkml:trace>
  <inkml:trace contextRef="#ctx0" brushRef="#br2" timeOffset="294679.1422">12899 14804 1098 0,'0'0'63'0,"0"0"-8"0,-19-3-3 0,19 3 2 15,0 0 10-15,0 0 4 0,0 0-2 0,0 0-8 16,0 0-11-16,0 0-12 0,0 0-9 0,0 0-2 15,0 0 4-15,0 0 5 0,0 0 0 16,20 4 2-16,-20-4-13 0,37 22-2 0,-13-4-9 16,4 7 0-16,1 3-5 0,1 2 3 0,-2 3-7 15,1 0 4-15,-3 1-9 0,2-2 7 0,-1 1-10 16,-1-3 7-16,0-2-12 0,-1-5-21 0,3-1 6 16,-3-10-57-16,9 6-19 0,-14-22-85 15,21 1-329-15,-13 3-36 0,-6-11 140 16</inkml:trace>
  <inkml:trace contextRef="#ctx0" brushRef="#br2" timeOffset="349388.2861">15879 3564 985 0,'0'0'24'0,"0"0"-15"0,0 0-5 0,0 0-6 16,0 0-5-16,-16 4-10 0,16-4-17 0,0 0-33 0,0 0-41 15,0 0-77-15,0 0-80 0,0 0-56 0,0 0 306 16</inkml:trace>
  <inkml:trace contextRef="#ctx0" brushRef="#br2" timeOffset="349610.2461">15893 4149 436 0,'-6'39'61'0,"11"-16"-26"0,-1 0-3 15,2 1 0-15,-1-2 3 0,2 2 7 16,-2-2-2-16,2 0-4 0,-3 1-14 0,2 0-8 15,-1 0-11-15,-2 0-2 0,3-2-2 0,-1-1-20 16,3-1 2-16,-2-2-19 0,-6-17-25 0,14 30-42 16,-14-30-200-16,21 24 69 0,-21-24 236 0</inkml:trace>
  <inkml:trace contextRef="#ctx0" brushRef="#br2" timeOffset="349782.1777">16023 5266 980 0,'-7'32'269'0,"2"-10"-242"0,6 0-7 16,1-3-27-16,0-1 3 0,3 2-7 15,-1-3 5-15,2 1-6 0,-6-18-10 0,11 36-24 16,-11-36-26-16,11 35-31 0,-11-35-24 0,8 38-4 16,-7-19-20-16,2 1-42 0,0 11-48 0,-3-31 72 15,-2 50 169-15</inkml:trace>
  <inkml:trace contextRef="#ctx0" brushRef="#br2" timeOffset="349985.2486">15998 6084 140 0,'-1'26'35'0,"1"0"-9"0,1 2-5 0,1 2 12 15,1-1 2-15,2 3 1 0,-3-3 5 16,4 1-9-16,-2 0 2 0,2 1 8 0,-1 0 6 16,0-1 1-16,-1 2 0 0,-1-3 9 0,1 3 0 15,-4-1 12-15,2 1 4 0,-3 0-12 0,1 3 1 16,-3-3-11-16,3 6-4 0,-5-4-11 0,3 4-10 15,-5-2-20-15,1 0 3 0,-2 0-15 0,2-3 4 16,0 1-8-16,0-4-31 0,1 3-22 16,-3-8-60-16,6 5-60 0,-2 4-159 0,4-34-27 15,-8 51 312-15</inkml:trace>
  <inkml:trace contextRef="#ctx0" brushRef="#br2" timeOffset="350188.382">15854 8059 846 0,'-5'35'102'0,"-2"-6"-73"0,4 3-13 0,-2 3-3 16,2-4-11-16,0 6 7 0,0-2-26 0,2-1-2 16,-4 1-24-16,4 1-32 0,-4-3-43 0,0-2-147 15,10 14-77-15,-20-20 205 0</inkml:trace>
  <inkml:trace contextRef="#ctx0" brushRef="#br2" timeOffset="350384.6377">15794 9825 606 0,'2'43'86'0,"2"3"-2"0,-4 0-28 0,3 3-10 16,-3-1-5-16,4 2-19 0,-3-3 2 0,2-1-22 16,-2-4-9-16,0-4-31 0,5-1-38 0,-6-7-60 15,1-11-232-15,14 17 27 0,-15-36 341 16</inkml:trace>
  <inkml:trace contextRef="#ctx0" brushRef="#br2" timeOffset="350543.7114">15981 11271 1064 0,'0'39'28'15,"3"-1"-2"-15,1-2-17 0,-1-1-35 0,1 1 24 0,0-1-23 16,1-1 16-16,-1 0 11 0,0 2-35 0,-2-1-36 16,5 5-95-16,-5 9-224 0,-6-19 6 0,14 19 352 15</inkml:trace>
  <inkml:trace contextRef="#ctx0" brushRef="#br2" timeOffset="350696.6686">16025 12401 1520 0,'9'26'59'0,"-6"-7"-31"16,2-1-13-16,-5-18-16 0,8 26 3 0,-8-26-3 15,10 19 1-15,-10-19-13 0,0 0-25 0,14 18-59 16,-14-18-90-16,0 0-218 0,18-11-116 15,-21-6 161-15</inkml:trace>
  <inkml:trace contextRef="#ctx0" brushRef="#br2" timeOffset="357222.125">16237 12175 653 0,'0'0'108'0,"0"0"-25"0,0 0-9 0,0 0-21 16,-19 9-13-16,19-9-9 0,0 0-3 0,-23 28-3 15,7-11-6-15,1 7 12 0,-8 2 4 0,5 8 24 16,-11-2 2-16,6 9 11 0,-10-3-19 16,6 8-2-16,-6-4-20 0,2 7 1 0,-3-4 0 15,1 3-30-15,2-5 19 0,1-2-29 16,5-8 6-16,3-6 4 0,6-8-8 0,16-19-9 15,0 0-23-15,-18 10-12 0,18-10-48 0,3-21-55 16,14 10-94-16,-3-12-223 0,-3-17 33 0,18 10 366 16</inkml:trace>
  <inkml:trace contextRef="#ctx0" brushRef="#br2" timeOffset="357425.3175">15994 12238 1230 0,'-22'7'89'0,"13"11"-13"0,9-18-16 15,-22 21-2-15,22-21-5 0,-12 20-3 16,12-20-11-16,-4 22-7 0,4-22-8 0,6 23 0 16,-6-23-9-16,19 29 4 0,-6-12-8 15,4 1 1-15,1 1-5 0,1-1 0 0,2 2-7 16,0-2 2-16,-1 1-4 0,1-2 2 0,0 1-10 16,-2-3-6-16,2 2-24 0,-21-17-26 0,44 31-63 15,-44-31-123-15,26 11-289 0,-3 0-5 0,-23-11 341 16</inkml:trace>
  <inkml:trace contextRef="#ctx0" brushRef="#br2" timeOffset="368264.2037">2124 15025 924 0,'0'0'90'0,"0"0"-27"0,0 0-15 0,0 0 2 16,0 0 8-16,0 0-1 0,0 0-6 0,0 0-8 16,0 0-12-16,0 0-5 0,0 0-6 0,0 0 1 15,0 0 1-15,0 0-1 16,0 0-3-16,0 0-6 0,0 0-2 0,0 0-3 16,-18 4-1-16,18-4 0 0,-16 20-1 0,16-20 4 15,-22 31-4-15,10-13 6 0,-2 0-7 0,-3 1 4 16,0 1-6-16,-2 0 4 0,0 2 11 0,-3 2-32 15,-2 3 30-15,-2 1-32 0,1-1 15 0,-2 1 5 16,0 0-11-16,2-4-2 0,3 0-23 0,-1-10-16 16,23-14-14-16,-28 14-31 0,28-14-98 15,0 0-176-15,0 0-140 0,0-24 199 0</inkml:trace>
  <inkml:trace contextRef="#ctx0" brushRef="#br2" timeOffset="368467.6891">1902 14979 1340 0,'-33'5'80'0,"33"-5"-10"0,-17-1-20 16,17 1-9-16,0 0-2 0,0 0-8 0,0 0-5 16,0 0-6-16,0 0-9 0,0 0-5 0,0 0-1 15,0 0 2-15,-3 19 2 0,3-19 4 0,22 21-2 16,-3-9 3-16,0 0-2 0,5 0 1 0,2-1-6 16,3 0-1-16,2 0-4 0,0 0-2 0,3 2-2 15,-1 0 2-15,0 4-8 0,0 0-7 0,0 5-7 16,-7-4-46-16,10 12-27 0,-19-19-138 15,15 13-361-15,-5-1 38 0,-27-23 337 0</inkml:trace>
  <inkml:trace contextRef="#ctx0" brushRef="#br2" timeOffset="371343.4844">1818 15032 223 0,'0'0'110'0,"0"0"-34"0,0 0-9 15,0 0 2-15,0 0 5 0,0 0 17 0,-18-15-1 16,18 15 6-16,0 0-11 0,0 0-10 16,0 0-22-16,0 0-14 0,0 0-15 0,0 0-10 15,0 0-6-15,0 0-6 0,0 0-3 0,0 0-1 16,0 0 0-16,0 0 0 0,0 0 1 0,0 0 1 15,0 0 0-15,0 0 0 0,0 0 0 16,17 14 1-16,-17-14 1 0,0 0-2 0,0 0 0 16,19 8-1-16,-19-8 1 0,0 0 2 0,21 3 0 15,-21-3 2-15,0 0-2 0,23 3-1 16,-23-3 0-16,18 2 0 0,-18-2-1 0,20 5 1 16,-20-5-1-16,19 7 0 0,-19-7-1 0,19 9 0 15,-19-9-2-15,19 9 2 0,-19-9 0 0,18 10 1 16,-18-10 0-16,19 11 1 0,-19-11-1 0,17 8-2 15,-17-8 3-15,19 4-2 0,-19-4-2 0,22 2 2 16,-22-2-2-16,25-3 3 0,-25 3 0 0,28-8 2 16,-28 8 1-16,29-7-2 0,-29 7 3 15,29-10 1-15,-29 10 2 0,31-9-1 16,-31 9 1-16,30-7-4 0,-30 7 3 0,29-7-5 16,-29 7 1-16,30-3 1 0,-30 3-3 0,26-1 2 15,-26 1-2-15,25-2-1 0,-25 2-2 0,25 2 3 16,-25-2 0-16,26 0 0 0,-26 0 2 0,27-2-2 15,-27 2 0-15,29-4 2 0,-29 4-2 16,31-4 0-16,-14 3 2 0,-17 1-3 0,31-5 2 16,-31 5-1-16,30-6 2 0,-13 3-4 0,-17 3 2 15,31-8 0-15,-31 8 1 0,31-11 5 0,-31 11 7 16,33-13 5-16,-33 13 3 0,34-15-2 0,-16 8-3 16,2-1-6-16,-1-2-2 0,1 1-5 0,-1 0 4 15,2-2-6-15,-2 0 3 0,3 0-4 0,0 1 1 16,1 0-2-16,2 0 1 15,-4 0-2-15,3 1 1 0,-3 0 0 0,1-1 3 16,-1 2-3-16,0-1 2 0,-2 2-2 0,-1 0 2 16,-1 0 0-16,3-1 3 0,-3 1-5 0,1-1 3 15,2-1-2-15,-2 0 3 0,2-2-2 0,1-1 2 16,0 0-4-16,2-2 5 0,-1 0-5 0,0-1 5 16,1-1-2-16,1 2 3 0,0-2-6 0,0 0 3 15,0 2 15-15,-1-3-37 0,0 3 37 16,-1-2-34-16,-1 0 12 0,1 2 7 0,-2-2-4 15,0 0 4-15,-1 0-3 0,-1 2 4 0,-1-2-4 16,0-1 5-16,0 2-4 0,-2-4 3 16,1 2-4-16,-2-1 5 0,1 0-5 0,0 0 8 15,-1-1-6-15,2-3 9 0,0 0 1 0,0-2 6 16,-1 2-5-16,1-2 1 0,-1 3-10 16,-2 0 4-16,2 0-6 0,-3 1 6 0,1-1-7 15,0 0 5-15,-2 2-3 0,1 0 3 0,-1-2-5 16,1 1 5-16,-1 0 10 0,0 0-33 0,1-1 35 15,-1 1-34-15,1-3 16 0,0 0 6 0,0 0-7 16,2-3 6-16,-3 2-6 0,1 0 6 0,-1-2-8 16,0 1 10-16,0-3-8 0,1-1 8 0,-1-1-6 15,1-1 7-15,1 0-8 16,1 1 5-16,0 0-6 0,1-2 4 0,1 1-5 16,1 0 8-16,0-1 7 0,2-1-27 0,1 2 29 15,-2 1-31-15,-1 1 15 0,1 1 6 0,0 0-7 16,2 0 8-16,-1 3-8 0,-2 0 6 0,2-1-5 15,-4 2 6-15,1-1-4 0,-2-1 4 0,-1 2-5 16,-1 0 4-16,-1 3-2 0,-2 1 6 0,0 1 8 16,-1 0 7-16,0 2-2 0,-2-2 4 15,1 1-17-15,1-3 3 0,0 1-10 0,1-1 5 16,0-1-6-16,2-1-18 0,-1 0 30 0,2-1-32 16,0 1 31-16,2-1-6 0,-1 1-7 0,2 0 6 15,-2 0-5-15,2 0 5 0,-2 2-7 16,-2 0 7-16,1 0-5 0,0 1 7 0,1 0-3 15,-2 2 0-15,1-2-1 0,-1 0 2 16,0 1-4-16,0 0 4 0,-2-1-4 0,2 0 3 16,-1 0-4-16,1 1 7 0,-1 1-6 0,1-2 4 15,-1 0-4-15,1-1 3 0,0 1-4 0,2-2 5 16,-1-1-6-16,-1 1-15 0,2 2 31 0,2-2-30 16,-1 1 30-16,3-2-9 0,-2 0-7 0,1 0 6 15,1 0-4-15,-2 3 3 0,1-2-5 0,-1 2 6 16,1 0-6-16,-2 1 6 0,1 1-4 15,-2 1 3-15,1-1-6 0,-1 1 5 0,2 0-3 16,-1-1 5-16,1 1-3 0,-2 0 3 16,2-3-6-16,1 1 5 0,1-3-5 0,2 1 6 15,1-2-6-15,0-2 10 0,2 1-5 0,-1 0 5 16,2-4-6-16,0 0-17 0,0 3 30 0,-1-3-30 16,0 4 30-16,1-1-10 0,-2 0-8 0,1 1 7 15,-3 0-6-15,2 1 7 0,-2 1-6 16,1 0 5-16,0 2-5 0,0 1 4 0,-2-1-5 15,0 1 6-15,0-2-6 0,1 0 6 0,-1 0-5 16,0 2 3-16,-1 0-3 0,1 1 3 0,1 1-2 16,0 0 3-16,-1 1-5 0,2-1 5 0,-1 0-4 15,0 0 2-15,-1 1-2 0,1 0 7 0,1 2-4 16,-2 0 7-16,1-1-6 16,0 0 0-16,-1-3 13 0,-1 1-34 0,2 0 35 15,0-1-32-15,-1 4 14 0,1-2 4 0,0 0-4 16,-1 0 3-16,-1 2-2 0,1-1 3 0,0 1-4 15,1-1 5-15,-1 1-5 0,0 1 5 0,0-1-4 16,-1 1 3-16,0 1-3 0,-17 12 2 0,33-24-3 16,-33 24 4-16,32-26-3 0,-15 14 3 0,0 0-4 15,1 0 3-15,0-1-2 0,1-1 3 16,-2 1-3-16,2 0 3 0,-1 1-3 0,1 0 2 16,-1 0-3-16,1-2 6 0,2 3-4 0,-2 0 4 15,1 1-3-15,-2 1 1 0,-1 1-4 16,1-1 3-16,2 1-2 0,0 0 1 0,1 0-2 15,2 0 4-15,-1-1-3 0,2-1 2 0,3-1-1 16,2 2 1-16,3-3-2 0,0 1 2 0,0-1-2 16,0 0 2-16,-2 0 11 0,2 1-35 15,-2 0 34-15,3 0-34 0,-1 2 22 0,0 2 2 16,-1 0-3-16,0 2 1 0,-1-1-2 0,-2 4 2 16,2-1 0-16,-2 2 0 0,0 2 0 0,1 0-1 15,1 2 0-15,0 0 0 0,3 1 0 0,0 1-10 16,1-3-10-16,5 3-14 0,-4-6-19 0,14 6-4 15,-9-12-74-15,22 10-80 16,-11 0-284-16,2-18 20 0,19 13 343 0</inkml:trace>
  <inkml:trace contextRef="#ctx0" brushRef="#br2" timeOffset="373151.0916">7571 10222 451 0,'11'-19'94'0,"-11"19"-66"0,0 0-9 16,0 0-7-16,20-2 0 0,-20 2-1 0,0 0-2 15,24 1-3-15,-24-1-3 0,18 4 0 0,-18-4-2 16,25 4 1-16,-25-4 0 0,30 1 1 15,-30-1-1-15,32 0 1 0,-15 0 9 0,1 0 17 16,-1 0 13-16,0 2 5 0,0-1-2 0,1 3-13 16,-18-4-5-16,31 10-10 0,-31-10 9 0,29 13-8 15,-29-13 9-15,28 17-1 0,-28-17-3 0,28 22 1 16,-28-22-2-16,29 24 3 0,-29-24-3 0,33 23-1 16,-33-23-8-16,36 20-3 0,-17-11-6 15,1 2 1-15,1-4-3 0,2 1 2 0,-1 0-2 16,1-2 1-16,1 0-1 0,-1-1 1 15,0 1-2-15,2 1 3 0,-1 0-3 0,-1 2 2 16,-2 0-2-16,1 1 1 0,-2 2-1 0,1 1 2 16,-1 1-4-16,-1 1 4 0,-1 1-4 0,1 2 5 15,-2-2-3-15,0 2 4 0,-2 0-1 0,2 2 8 16,-1-1-1-16,1 2 4 0,0-5-7 16,2 5 3-16,0-4-9 0,0 0 3 0,2 0-2 15,2-1 1-15,0 0 15 0,0-1-12 0,3 1 12 16,-2-3-32-16,2-1 19 0,1 4-17 0,-2-3 20 15,4 3 2-15,-4-3-5 0,3 2 3 0,-4-1-7 16,1 3 4-16,-1 1-6 0,-3 0 5 0,1 2-6 16,-1 0 4-16,-1 1-4 0,-1 2 4 15,-2 1-4-15,0 0 5 0,-1 3-6 16,0-1 9-16,-1-1-8 0,0 2 10 0,0-4-5 16,2 0 5-16,0-1-4 0,0 0 2 0,0 0-4 15,2-1 4-15,-2-1-6 0,3 0 7 0,-2-1-7 16,1 0 6-16,1-1 14 0,-3-1-36 0,2 2 36 15,0 1-35-15,-2-2 15 0,2 1 6 0,-4 0-8 16,2 1 6-16,-3 0-6 0,2 1 5 16,-3 0-6-16,0 0 5 0,-1 0-5 0,-1-1 4 15,-2 1-3-15,1 1 5 0,-3-1-6 0,1 1 7 16,-1 0-4-16,0-1 6 0,-1-2 0 16,3 0 4-16,-2 1-4 0,2-1 4 0,-2-1-7 15,0 1 2-15,1-2-4 0,-1 0 4 0,0 1-7 16,1-1 7-16,-8-17-5 0,15 33 2 0,-15-33 18 15,17 30-35-15,-17-30 33 0,16 31-33 16,-16-31 13-16,14 32 5 0,-8-15-7 0,0 0 6 16,-1 1-4-16,-1-1 4 0,1 2-2 0,0 0 2 15,-1-2-4-15,-1 1 4 0,0 0-4 0,1-1 5 16,-2 1-3-16,0 0 4 0,-2-18-4 0,8 33 5 16,-8-33-5-16,9 29 5 0,-9-29-4 0,13 26 0 15,-13-26-1-15,14 23 2 0,-14-23-2 0,16 21 2 16,-16-21-3-16,18 18 3 15,-18-18-2-15,20 21 2 0,-20-21-1 0,18 19 1 16,-18-19-4-16,18 19 4 0,-18-19-3 0,20 23 3 16,-20-23-3-16,15 27 3 0,-15-27-3 0,15 30 3 15,-15-30-3-15,12 33 3 0,-6-16 19 0,0 1-33 16,-1 0 31-16,0 0-30 0,0-1 8 0,1 1 6 16,-6-18-3-16,13 33 1 0,-13-33-3 15,16 31 5-15,-16-31-8 0,17 29 5 0,-17-29-1 16,20 26 3-16,-20-26-4 0,20 27 3 0,-20-27-4 15,22 31 3-15,-22-31 0 0,23 30 1 0,-23-30-2 16,24 33 2-16,-14-15-3 0,1-1 3 16,0 2-5-16,-1-1 4 0,0 0-3 0,0 0 4 15,-1 2-5-15,1-2 7 0,1 1-6 0,0-1 4 16,-1 1-3-16,1 0 1 0,0-1-4 16,-1 0 6-16,-10-18-6 0,24 32 10 0,-12-14 12 15,0 0-33-15,-1-1 33 0,1 1-33 0,-12-18 13 16,24 31 5-16,-24-31-5 0,28 32 2 0,-28-32-1 15,27 33 3-15,-15-17-4 0,0 1 3 0,2 0-3 16,-2 0 4-16,-1 3-3 0,1-2 4 0,-1 1-6 16,1 2 5-16,0 0-5 0,0 0 5 0,1 0-4 15,-2-3 3-15,-1 0-2 0,1-1 1 16,-11-17-2-16,25 32 4 0,-25-32-4 16,25 31 5-16,-25-31-4 0,26 30 2 0,-26-30-2 15,25 28 1-15,-25-28-1 0,26 29 3 0,-26-29-4 16,23 29 3-16,-23-29-2 0,23 28 3 0,-23-28 15 15,20 31-30-15,-20-31 30 0,19 33-32 0,-19-33 13 0,19 31 2 0,-19-31-3 0,22 33 3 16,-22-33-2-16,27 32 0 0,-10-16 1 16,1 0 0-16,3-2-4 0,3 0-2 0,4 4-22 15,0-6-17-15,9 11-39 0,-8-13-51 16,17 16-89-16,-13-3-220 0,6-12-47 0,14 14 298 16</inkml:trace>
  <inkml:trace contextRef="#ctx0" brushRef="#br2" timeOffset="374795.6359">10910 14035 776 0,'-13'-20'64'15,"13"20"-12"-15,0 0-10 0,13-20 17 16,-13 20 6-16,17-13 5 0,-17 13-5 0,18-13-4 16,-18 13-9-16,21-10-13 0,-21 10-10 0,23-10-9 15,-23 10-27-15,22-5 14 0,-22 5-4 16,20 2-2-16,-20-2 19 0,18 10-19 0,-18-10-2 16,0 0 1-16,24 22 0 0,-24-22-15 0,14 22 15 15,-14-22-14-15,12 27 14 0,-12-27 3 0,14 32-1 16,-7-15 1-16,1 0-2 0,1 2 4 15,0-1-5-15,3 2 7 0,-1-2-2 0,3 0 11 16,1 0-5-16,1 1 5 0,1 0-6 0,0 0-1 16,1 0-5-16,1-1 4 0,1 2-7 0,1-1 4 15,-2-2-6-15,2 1 5 0,-1 0-5 0,3-1 4 16,-2 1-4-16,2-1 2 0,-1-1-1 0,1 0 4 16,-1-2-6-16,1 1 8 0,0-4-6 0,3 1 4 15,-1-1-3-15,1 1 3 0,-2-3-2 16,3 1 5-16,-1 1 17 0,-2 0-38 15,1 0 35-15,1 1-38 0,-1-1 16 0,1 1 3 16,-3 0-4-16,0 2 5 0,0 1-4 0,-1-1 4 16,-1 2-3-16,0 0 3 0,-2 0-5 0,0 1 6 15,0-2-8-15,-1 2 7 0,0-1-4 0,0 1 2 16,3 1 0-16,-1-2 2 0,-2 1-5 16,1-2 5-16,1 0-5 0,0-1 4 0,1-3-2 15,1 0 2-15,0-1-4 0,1-2 4 0,0 1-2 16,0-2 2-16,-1 0 1 0,1-1-1 0,0 0 0 15,0 2 2-15,-1-2-3 0,1 1 2 0,-1-1-4 16,0 1 2-16,-2 0-2 0,0 2 2 0,0-1-1 16,-1 0 2-16,1-1-1 0,-1-1 0 0,1 0-2 15,-1 0 0-15,2-1-1 16,-2 0 2-16,1-2 0 0,-1 0 4 0,-1-1-3 16,2 1 0-16,-2-2-1 0,0 1 0 0,2-1 0 15,-1 1 1-15,1-2 1 0,-1 0-1 0,1-2-1 16,-1 2 1-16,0 0-2 0,2 0 3 0,-1 0 1 15,0 0-3-15,1-1 1 0,0 0-2 0,-2 0 0 16,1 1 0-16,-1-1 2 0,0-1-4 0,3 1 1 16,-1 0 2-16,1-1-1 0,0-1 1 15,-1 0 2-15,2-1-2 0,0-2 3 0,0 1-3 16,0-2 2-16,0-1-2 0,-1 1 2 0,1-1-1 16,-2-1 1-16,1 1-2 0,-2-2 3 0,1 0-2 15,1 0 1-15,-1-1-1 0,-1-1 3 16,2-2-1-16,-1 1 1 0,1-3-4 0,-2 1 4 15,2-4-4-15,0 0 4 0,1 1-4 16,-1-1 4-16,0-1-6 0,1 1 9 0,1-2-8 16,1 1 6-16,0-2-6 0,1 0 5 0,1 0-5 15,-1 0 6-15,2-1-5 0,-1 1 3 0,0-1 13 16,-3-1-31-16,-1 2 31 0,0-1-31 0,0 1 14 16,2 0 5-16,-2 1-3 0,0-1 6 0,0 0-7 15,-1 0 5-15,0 0-9 0,-3 3 8 0,2-1-3 16,1-2 7-16,0 1-1 0,0-2 4 15,0 1-3-15,-2-1 2 0,3 1-7 16,0-3 3-16,3 1-6 0,0-1 4 0,0 1-5 16,2-1 5-16,1 0-6 0,2 1 6 0,-3 0-6 15,0-1-13-15,-4 2 29 0,2 0-30 0,-3 0 30 16,0 2-10-16,0-1-4 0,-1 0 5 0,-1 0-5 16,-1-1 9-16,1 2-2 0,-2-2 6 0,1 0-3 15,0 1 0-15,2-1-6 0,-1-1 5 16,2 0-6-16,-2-3 5 0,2 0-9 0,-1 1 4 15,2-1-7-15,0 2 6 0,1-2-4 0,-1 2 4 16,0-1-4-16,-2 2 5 0,0 0-5 0,0-1-11 16,-4 0 28-16,3 1-27 0,-3 1 27 15,-1 0-12-15,-1 1-4 0,0 0 3 0,0-3-4 16,1 2 6-16,0-1-6 0,-1 0 9 16,1-1-7-16,0-1 7 0,1 2-2 0,-1-4 2 15,1 2-4-15,2-1 4 0,0-1-6 0,1 0 6 16,1 1-9-16,1-1 6 0,0 1-7 0,1-1 7 15,1 0-7-15,-2 2-15 0,0-1 28 0,0 2-29 16,-2 1 29-16,-1-1-7 0,0 1-6 0,-1 1 7 16,1-1-6-16,-1 0 5 0,-2-1-4 0,3 0 4 15,-2 1-6-15,1 2 5 0,0 1-12 16,-1-1-3-16,-1-1-20 0,4 6-34 0,-9-13-60 16,18 21-204-16,-13-15-235 0,-1-3 23 0,3 11 394 15</inkml:trace>
  <inkml:trace contextRef="#ctx0" brushRef="#br2" timeOffset="377446.4527">18672 6289 1009 0,'21'7'223'0,"-21"-7"-107"0,0 0-35 16,0 0-27-16,0 0-14 0,0 0-15 0,0 0-12 15,0 0-10-15,0 0-8 0,0 0-17 16,0 0-5-16,0 0-6 0,0 0-4 0,1 18-3 0,-1-18-20 16,6 26-40-16,-6-26-47 0,6 31-57 15,-9-10-156-15,3-21-41 0,3 49 274 16</inkml:trace>
  <inkml:trace contextRef="#ctx0" brushRef="#br2" timeOffset="377672.1447">18754 7428 733 0,'6'42'165'0,"1"-4"-92"0,9 4 0 31,-5-6-2-31,7 7-8 0,-6-7 7 0,4 6-29 15,-6-2-12-15,1 1-22 0,-2-2-3 0,2 1 5 16,-2 0-11-16,2 0 6 0,-3 1-10 0,2-2 2 16,0 1-18-16,-4-4 6 0,5 4-19 0,-5-4 4 15,4 6 0-15,-4-5-21 0,5 6 5 0,-5-4-24 16,7 2 9-16,-4-4 3 0,4 3 4 16,-1-3-17-16,3 4-78 0,-2-4-24 0,-3 0-55 15,12 13 6-15,-20-23 223 0</inkml:trace>
  <inkml:trace contextRef="#ctx0" brushRef="#br2" timeOffset="377831.3314">19193 9050 332 0,'11'42'114'0,"-5"0"-34"0,0 2 1 0,1 1-10 16,-5-1 5-16,6 4 11 0,-6-6-17 0,4 5 9 15,-5-5-30-15,3 3-3 0,-3-4 4 16,3 4-26-16,-3-5 21 0,2 2-32 0,-2-1-4 16,0 2 3-16,0-2-15 0,1 1 5 0,0 2-20 15,-4-3-2-15,3 5-29 0,-5-8-9 0,4 10-19 16,-5-8-5-16,4 5-3 0,-5-3-23 0,2 1-19 15,-1 1-33-15,-3-6-30 0,7 13-33 0,-16-21 184 16</inkml:trace>
  <inkml:trace contextRef="#ctx0" brushRef="#br2" timeOffset="378053.6521">19081 11263 641 0,'0'35'106'16,"-1"2"-40"-16,-2-4 23 0,4 5-15 0,-3-7 4 15,6 7-11-15,-7-9 0 16,6 4-17-16,-5-5-4 0,4 4-17 0,-2-2-22 16,0-1 2-16,1 0-11 0,-1 0 6 0,0 1-9 15,0 0 5-15,0 2-18 0,0-3-9 0,2 5-28 16,-4-6-15-16,5 8-20 0,-6-8-9 0,8 7-23 16,-9-4-98-16,4 2 6 0,2 2 19 0,-5-6 24 15,6 5 127-15,-5-5 44 0</inkml:trace>
  <inkml:trace contextRef="#ctx0" brushRef="#br2" timeOffset="378128.9781">19069 12365 416 0,'-5'23'157'16,"1"-3"-33"-16,3 2-25 0,1-22-37 0,-1 27-24 16,1-27-30-16,0 0-10 0,0 0-36 0,24 3-69 0,-12-27-234 15,16 19-39-15,-22-28 345 0</inkml:trace>
  <inkml:trace contextRef="#ctx0" brushRef="#br2" timeOffset="378731.0655">21900 6221 1082 0,'11'22'342'16,"-11"-22"-305"-16,0 0-34 0,0 0-14 0,0 0 2 15,6 28-4-15,-6-28-1 0,5 31-28 16,-5-31-39-16,0 44-67 0,-11-28-118 0,5 6-191 16,10 16 37-16,-17-21 418 0</inkml:trace>
  <inkml:trace contextRef="#ctx0" brushRef="#br2" timeOffset="378949.8161">21880 7556 929 0,'9'47'79'16,"-3"-3"-2"-16,5 2-50 0,-4-1 8 0,5 4-15 16,-4-5 8-16,1 4 11 0,-1-1-24 0,-2 4 0 15,0 0-19-15,-1 0 8 16,-1-1-11-16,0 1 9 0,0 2-5 0,-4 1-28 16,2 1 21-16,-2-2-23 0,3-1 16 0,-1-1 16 15,2 1-10-15,-1 0-20 0,6 3-22 0,-5-6-9 16,8 6-43-16,-6-8-3 0,3 5-73 0,1 3-85 15,-13-13-70-15,18 24 326 0</inkml:trace>
  <inkml:trace contextRef="#ctx0" brushRef="#br2" timeOffset="379168.5699">21928 10045 711 0,'-4'62'144'16,"-3"3"-87"-16,1-6-2 0,4 2-36 15,0-6 9-15,3 3 12 0,0-2-4 0,6 3 15 16,-5-4-16-16,8 2 12 0,-5-5-21 0,6-3 0 15,-2 3-7-15,2-1-26 0,1 0 22 0,1 2-29 16,-1-3 10-16,-1 2 12 0,-3 2-13 16,-1 0 11-16,-1 4-13 0,-2 2 12 0,-3 0 4 15,-1 2-23-15,-2 2 17 0,-3 0-29 0,-1 4-7 16,-4-4 1-16,4 6-30 0,-8-8 0 0,8 5-30 16,-8-10-10-16,10 3-46 0,1-4-126 0,-7-21-90 15,25 19 271-15</inkml:trace>
  <inkml:trace contextRef="#ctx0" brushRef="#br2" timeOffset="379324.9071">22490 12363 1696 0,'-3'27'51'0,"3"-27"-29"0,0 0-29 0,0 0-45 15,-21 2-39-15,21-2-68 0,-4-21-119 16,2-2-272-16,4 0 36 0,-11-23 397 0</inkml:trace>
  <inkml:trace contextRef="#ctx0" brushRef="#br2" timeOffset="379934.2185">24670 6355 1306 0,'-1'21'78'0,"1"-21"-24"16,-9 34-58-16,4-16 24 0,5 5-34 16,-2-1 8-16,0 2-9 0,3 4-38 0,-7-8-44 15,13 15-84-15,-15-13-86 0,3 2-192 0,14 17 98 16,-17-17 361-16</inkml:trace>
  <inkml:trace contextRef="#ctx0" brushRef="#br2" timeOffset="380137.3494">24682 7953 658 0,'-13'66'187'0,"7"-4"-160"15,6 0 3-15,0 1-22 0,2-3-16 16,2 2 18-16,2-1-11 0,1-3 8 0,1 2 6 15,0 0-13-15,2 1 6 0,-2 0-14 0,3 0 9 16,0 0 0-16,0 0-22 0,1 4-6 16,-2-2-16-16,0 4-12 0,-2-3 1 0,-2 2-23 15,-2 1-74-15,-6-10-133 0,14 22 66 0,-24-21 218 16</inkml:trace>
  <inkml:trace contextRef="#ctx0" brushRef="#br2" timeOffset="380324.8305">24773 10662 599 0,'5'53'83'0,"5"-1"-25"0,-1 1-17 16,1 2-16-16,0-6 3 0,2 4-3 0,-2-3-7 15,0 0-5-15,0-1-14 0,-1 1 4 0,3-3-7 16,2 1 6-16,-1-1-5 0,1-2 8 0,-1 0 2 16,2-1-21-16,-2 0-2 0,-2 0-36 0,1 1-34 15,-5-1-44-15,-3-5-124 0,12 18-76 0,-25-23 314 16</inkml:trace>
  <inkml:trace contextRef="#ctx0" brushRef="#br2" timeOffset="382249.1579">16082 12564 311 0,'0'0'58'0,"0"0"-21"0,0 0-16 0,0 0-3 16,-15-17-5-16,15 17 0 0,0 0-1 0,0 0-2 15,0 0-1-15,0 0 0 0,0 0 0 0,0 0 5 16,0 0 2-16,0 0 5 0,-17-7 1 0,17 7 3 16,0 0 2-16,0 0 2 0,0 0-3 0,0 0 2 15,0 0 0-15,0 0 4 0,0 0 3 16,4-18 2-16,-4 18 0 0,0 0 0 15,10-26-4-15,-10 26-6 0,10-21-3 0,-10 21-5 16,14-26-2-16,-14 26-4 0,14-29-1 0,-14 29-5 16,17-31 3-16,-7 14-6 0,-2 0 2 0,1 0-4 15,-9 17 8-15,17-30-6 0,-17 30 12 0,15-29-1 16,-15 29 9-16,12-29 2 0,-12 29 6 0,11-27-2 16,-11 27 3-16,13-28-4 0,-8 11-4 15,-5 17-4-15,17-35-3 0,-6 16-6 0,-1-5 3 16,3 2 10-16,1-2-32 0,0-2 30 0,3 1-32 15,3-2 14-15,-2 0 6 0,3-1-7 0,-1 0 6 16,2 0-8-16,1 0 5 0,3 2-7 16,-2-2 5-16,-1 2-7 0,0 2 6 0,2 0-7 15,-3 0 7-15,2-1-6 0,-1 0 5 0,0 0-6 16,0 1 5-16,2 0-6 0,-1-2 7 16,-1 1-6-16,1-2 8 0,4 1 12 0,-1-1-31 15,2 0 32-15,0 1-30 0,2 0 14 0,-3-1 10 16,2 1-7-16,-1 0 7 0,3 0-8 0,-2 2 5 15,1 1-7-15,0 0 5 0,-1-2-7 0,-1-1 4 16,-1 3-5-16,0-1 4 0,0 5-4 0,-2-2 5 16,0 2-7-16,1-2 6 0,-2 2-6 15,2 0 5-15,-1-2-5 0,2 2 5 0,-2-2-4 16,2 2 4-16,1-5-4 0,-2 1 5 0,1 1 15 16,-1-2-32-16,2 4 33 0,0 0-33 15,2-2 13-15,-1 3 4 0,2-2-4 0,-3 2 4 16,1 1-5-16,-3-1 6 0,0 4-6 0,0-1 6 15,-2 1-5-15,1 2 4 0,-2 0-5 0,-2 1 3 16,1 0-1-16,-2 0 2 0,1-2-2 16,-1 1 2-16,1 1-3 0,1-1 3 0,2 0-3 15,-3 0 3-15,1 1-3 0,0 0 3 0,-1 1-3 16,-2 1 2-16,1 1-1 0,-3 0 2 0,2 1-3 16,2 1 3-16,-3 2-2 0,-1-1 1 0,1 0-1 15,-2 1 0-15,0-1 1 0,0 0 0 0,-17 6-1 16,31-10 1-16,-14 5-2 0,-17 5 2 0,33-7-2 15,-15 3 2-15,-1 1-1 0,2-1 1 16,-1 0-1-16,-1 0 0 0,2-1 1 0,1 0 2 16,-1 1 3-16,1-2 5 0,0 3 1 0,0-2 0 15,2 1-4-15,-3-1-4 0,1 2-2 0,-2 0-1 16,1 1-1-16,0 1 0 0,-2 1 0 16,0 1-1-16,0 1 0 0,0 1 0 0,0 0 0 15,2 1 0-15,0 1 0 0,0 0-1 16,0 1 2-16,2 0-2 0,0 1 1 0,-1 0-1 15,4-1 0-15,0 0-1 0,0-1 2 0,4 0-5 16,-1-3-5-16,5 1-9 0,-2-3-15 0,6 6-26 16,-8-11-38-16,15 17-92 0,-17-10-192 0,3 0-114 15,10 12 159-15</inkml:trace>
  <inkml:trace contextRef="#ctx0" brushRef="#br2" timeOffset="383448.8473">19104 10327 769 0,'17'-20'51'15,"-17"20"-24"-15,22-8 0 0,-22 8-5 16,33-10 9-16,-14 7 0 0,2-1-7 0,-1 2-10 16,2 0-7-16,1 1-5 0,1 2-1 0,0 1 0 15,3-1-1-15,-2 1 0 0,2 2 1 0,1 1-1 16,-1 1 0-16,1-1 2 0,1 1 0 0,1 1 10 16,3-2 10-16,1 2 10 0,-2-3 7 0,5 4-2 15,-4-4-4-15,5 2-3 0,-3-3-1 16,3 2-2-16,0-1-5 0,2 1-2 0,-1-2-6 15,0 2-3-15,-2 1-5 0,1 0 0 0,-3 3-5 16,0-2 2-16,0 4-3 0,-1-1 2 16,1 2-3-16,-4 0 2 0,0 2-2 0,-2 1 3 15,-2 0-3-15,0 1 2 0,-2 0-3 0,-1 1 4 16,1-1-3-16,-2 1 4 0,0-3-4 0,0 2 5 16,-1-2-1-16,1 1 8 0,-1-1 1 15,0 1 6-15,-1-2-5 0,0 3 3 0,-1-3-8 16,2 3 6-16,-3-3-5 0,2 0 1 0,-2 1-4 15,3 0 0-15,-1 1 13 0,-2-2-11 0,2 2 11 16,-1 0-35-16,-1-3 18 0,0 4-21 0,-2-3 20 16,0 1 2-16,-17-14-3 0,33 28 2 0,-33-28-3 15,31 29 2-15,-31-29-2 0,28 29 4 16,-28-29-4-16,24 26 3 0,-24-26-4 16,26 26 4-16,-26-26-3 0,26 25 4 0,-26-25-4 15,23 23 5-15,-23-23-3 0,26 23 5 0,-26-23-1 16,27 24 3-16,-27-24-3 0,24 23 0 0,-24-23-4 15,23 22 1-15,-23-22-3 0,21 19 3 0,-21-19-3 16,22 22 3-16,-22-22-4 0,19 22 3 0,-19-22-2 16,17 22 3-16,-17-22-2 0,15 21 3 15,-15-21-3-15,12 26 2 0,-12-26-2 0,11 25 4 16,-11-25-4-16,11 22 6 0,-11-22-2 0,11 23 2 16,-11-23-4-16,12 22 2 0,-12-22-3 15,13 21 2-15,-13-21-2 0,14 20 2 0,-14-20 17 16,14 17-35-16,-14-17 34 0,15 19-35 0,-15-19 15 15,16 25 3-15,-16-25-2 0,14 25 2 0,-14-25-4 16,14 23 5-16,-14-23-4 0,12 21 3 16,-12-21-3-16,11 26 1 0,-11-26-1 0,8 29 4 15,-8-29-4-15,9 28 4 0,-9-28-3 0,10 26 3 16,-10-26-2-16,12 27 4 0,-12-27-2 0,13 26 4 16,-13-26-3-16,17 21 3 0,-17-21-3 0,22 21 1 15,-22-21-2-15,22 21 2 0,-22-21-3 0,23 21 3 16,-23-21-3-16,24 19 0 0,-24-19-1 0,22 20 2 15,-22-20-3-15,22 19 2 16,-22-19-2-16,23 23 1 0,-23-23-2 0,20 28 3 16,-20-28-3-16,17 31 3 0,-9-13-4 0,-2 2 4 15,2 0-4-15,-2 2 4 0,1 0 14 0,1 0-30 16,0 0 30-16,-1 4-29 0,-1-2 10 0,1 0 5 16,1 2-8-16,-1-3-12 0,5 3-21 0,-5-6-15 15,14 6-30-15,-21-26-16 0,38 41-50 16,-38-41-33-16,46 31-122 0,-11-10-132 0,-15-18 136 15,21 21 301-15</inkml:trace>
  <inkml:trace contextRef="#ctx0" brushRef="#br2" timeOffset="385011.3319">21773 12068 360 0,'0'0'99'0,"0"0"-63"0,0 0-4 16,8 17 13-16,-8-17 15 0,0 0 17 0,20 3 9 15,-20-3 1-15,0 0-6 0,22 0-10 0,-22 0-10 16,0 0-9-16,27 7-2 0,-27-7-4 0,19 6-21 15,-19-6 10-15,17 11-25 0,-17-11 10 16,17 14-1-16,-17-14-4 0,15 18 0 0,-15-18-5 16,11 23-1-16,-11-23-5 0,10 26 2 0,-10-26-4 15,8 28 4-15,-8-28-4 0,10 30 4 16,-10-30-2-16,13 29 6 0,-13-29-3 0,15 30 4 16,-15-30-4-16,18 32 3 0,-18-32-4 0,23 30 5 15,-23-30-3-15,26 28 3 0,-26-28-4 16,25 26 2-16,-25-26-5 0,28 26 1 0,-28-26-3 15,29 25 2-15,-29-25-4 0,27 27 2 0,-27-27-2 16,26 29 3-16,-26-29-4 0,22 29 6 0,-22-29-6 16,22 31 4-16,-22-31-2 0,23 32 2 0,-23-32-3 15,22 31 4-15,-22-31 18 0,23 33-15 0,-11-16 18 16,0 0-34-16,-12-17 13 0,27 30-14 0,-27-30 12 16,26 30 3-16,-26-30-4 15,28 28 3-15,-28-28-4 0,30 29 5 0,-30-29-4 16,28 28 4-16,-28-28-3 0,26 26 5 0,-26-26-3 15,28 28 5-15,-28-28-3 0,28 29 2 0,-28-29-4 16,27 29 2-16,-27-29-4 0,26 32 2 0,-26-32-4 16,24 31 3-16,-24-31-3 0,24 28 2 0,-24-28-1 15,25 25 3-15,-25-25-4 0,24 23 3 0,-24-23-3 16,24 24 3-16,-24-24-2 0,24 22 1 16,-24-22-2-16,25 21 2 0,-25-21-3 0,27 20 3 15,-27-20-2-15,25 21 1 0,-25-21-3 0,24 20 3 16,-24-20-2-16,24 21 2 0,-24-21-3 0,20 22 4 15,-20-22-4-15,18 22-17 0,-18-22 33 16,19 26-33-16,-19-26 35 0,17 28-14 0,-17-28-4 16,18 25 4-16,-18-25-4 0,21 25 4 15,-21-25-3-15,20 23 2 0,-20-23-1 0,21 21 2 16,-21-21-3-16,22 21 2 0,-22-21-2 0,24 20 2 16,-24-20-1-16,26 19 1 0,-26-19-1 0,25 18 1 15,-25-18-2-15,25 20 4 0,-25-20-4 0,25 22 3 16,-25-22-3-16,26 22 2 0,-26-22-3 0,25 24 3 15,-25-24-2-15,27 25 2 0,-27-25-3 0,27 25 3 16,-27-25-3-16,28 25 2 0,-28-25 0 16,28 24 0-16,-28-24-1 0,24 22 3 0,-24-22-5 15,27 20 6-15,-27-20-4 0,28 23 5 16,-28-23-2-16,25 23 5 0,-25-23-3 0,27 21 3 16,-27-21-4-16,27 19 2 0,-27-19-4 0,25 20 3 15,-25-20-4-15,27 19 3 0,-27-19-2 0,26 19 1 16,-26-19-2-16,26 20 2 0,-26-20-2 0,31 17-17 15,-31-17 32-15,29 18-33 0,-29-18 33 16,27 19-14-16,-27-19 0 0,26 21 0 0,-26-21-2 16,27 21 1-16,-27-21-1 0,26 21 2 0,-26-21-3 15,27 22 3-15,-27-22-3 0,25 19 4 0,-25-19-3 16,24 20 3-16,-24-20-3 0,23 19 2 0,-23-19-2 16,24 16 2-16,-24-16-3 0,24 15 3 15,-24-15-2-15,25 15 1 0,-25-15 0 16,25 14 1-16,-25-14-2 0,23 15 3 0,-23-15-3 15,25 13 2-15,-25-13-2 0,25 13 2 0,-25-13-2 16,24 14 2-16,-24-14-2 0,26 14 1 0,-26-14-1 16,25 12 1-16,-25-12 0 0,23 14 0 0,-23-14-1 15,26 13 2-15,-26-13-2 0,23 12 2 0,-23-12-2 16,21 13 2-16,-21-13-2 0,20 12 1 0,-20-12-1 16,21 13 2-16,-21-13-1 0,21 9 1 15,-21-9-1-15,19 9 2 0,-19-9 0 0,22 8 2 16,-22-8 0-16,23 10 0 0,-23-10-3 15,26 10 0-15,-26-10-1 0,28 9 0 0,-28-9 0 16,25 10-1-16,-25-10-1 0,28 10 2 0,-28-10-1 16,27 8 1-16,-27-8-1 0,24 8 0 0,-24-8 0 15,24 10 1-15,-24-10-1 0,22 9 3 0,-22-9-3 16,22 9 1-16,-22-9 0 0,23 8 1 16,-23-8 0-16,23 8-1 0,-23-8-1 0,25 7 0 15,-25-7 0-15,30 5 2 0,-30-5-2 0,33 4 2 16,-16-3-3-16,2-2 1 0,3 1 0 0,0-1 0 15,4-2-2-15,-1-2-5 0,3 2-7 0,0-5-9 16,3 5-7-16,-2-5-6 0,4 6-3 0,-7-4-2 16,7 6-7-16,-10-4-7 0,7 10-25 15,-30-6-51-15,41 9-82 0,-41-9-286 16,19 12 53-16,0 7 388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1:03:24.4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7085 737 784 0,'0'0'62'0,"0"0"-48"16,0 0 31-16,-12-22-10 0,12 22-9 0,0-18 43 15,0 18-25-15,0 0 14 0,3-22-7 16,-3 22-8-16,0 0-5 0,0 0 4 0,0 0-4 16,0 0-5-16,0 0-5 0,0 0-8 0,0 0-5 15,-2 24-2-15,2-24 21 0,-2 33-16 0,2-6-8 16,-2 11 15-16,4 6-28 0,-5 4 22 0,3-1 9 16,-2 5-21-16,-1 1 11 0,0 7-19 0,-2 0-7 15,-1 4 22-15,1-1-24 0,-3-4 22 0,4-1-4 16,-2-4-14-16,1-7 14 0,2-5-12 0,1-5 8 15,1-5-8-15,2-3 6 0,0-5-6 0,0-3 7 16,-1-21-4-16,4 20 3 0,-4-20-2 16,0 0 0-16,0 0-2 0,0 0 0 0,0 0 4 15,0-30-3-15,-3 5 5 0,1-10-7 0,-2-8 6 16,3 0-8-16,0-4 9 0,0-3-10 0,-2-1 13 16,1-1-16-16,-1-3-2 0,-1-1 25 0,0-3-23 15,0-4 24-15,3 1-7 0,3 3-16 0,5 4 13 0,2-1-15 16,5 1 16-16,1 7 0 0,6 2-3 15,0 5 8-15,2 2-12 0,1 3-2 0,2 3-1 16,-1 9 1-16,1 7 0 0,-2 5 1 0,0 3-1 16,-2 9 3-16,0 4-2 0,-1 2 2 0,0 10-3 0,-1 1 3 15,1 4 1-15,-3 11-1 0,-2-1 1 0,0 9 22 16,-3-3-25-16,-4-1-14 0,-3 4 8 16,-5-3-33-16,-2 6 29 0,-6-2 16 0,-7-5-8 15,-3 0 15-15,-5 0-11 0,-6-3 9 0,-5 2-8 16,-1-5 5-16,-3-1-6 0,-2-2 7 0,-1-5 8 15,1-3-36-15,1-3 25 0,3-8-55 0,6-2-15 16,-4-10-13-16,33 4-90 0,-39-17-72 0,39 17-251 16,-9-22 13-16,3-3 452 0</inkml:trace>
  <inkml:trace contextRef="#ctx0" brushRef="#br0" timeOffset="425.5596">7926 496 784 0,'0'0'215'0,"0"0"-140"0,0 0-28 15,-21 3-4-15,14 18 29 0,-10 2 26 0,8 13-18 16,-13 7 5-16,6 4 6 0,-8 4-50 0,5 1-10 16,-5 3 5-16,6 3-33 0,-5-1 25 0,2 0 6 15,-2 0-19-15,1 2 8 0,-1-1-2 0,2 0-22 0,1-6 22 0,4-2-22 0,2-4 6 16,5-4 7-16,1-6-11 0,4-4 3 0,1-6-6 15,3-5 3-15,0-21-4 0,7 27 3 0,-7-27-6 16,0 0 4-16,22 12-1 0,-22-12 0 16,25-9 5-16,-8-2-4 0,1-4 5 0,1-10-3 15,2-2 5-15,0-7-8 0,-1-4 8 0,0 3-8 16,-2-1 10-16,-2 3-8 0,0 3 7 0,-3 2-8 16,0 3-8-16,-2 3 26 0,-1 5-29 0,-10 17 30 15,15-21-19-15,-15 21 0 0,0 0-3 0,0 0 2 16,0 0 0-16,18 21-18 0,-13-4 32 0,-2 5-32 15,2 6 23-15,-3 1-13 0,1 2-14 0,-2 2 4 16,4-2-12-16,-2-7-4 0,8 4-12 0,-4-11-8 16,10 6-18-16,-17-23-3 0,39 31-29 15,-21-28-14-15,15 7-27 0,-7-16-31 0,11 3-31 16,0-2-103-16,-9-20-50 0,22 20 363 0</inkml:trace>
  <inkml:trace contextRef="#ctx0" brushRef="#br0" timeOffset="753.73">8427 1134 949 0,'0'0'267'0,"-23"-15"-128"0,0 6-51 16,23 9-12-16,-40-5-10 0,22 8-15 0,-6 0-11 16,2 6-10-16,-4 2-7 0,3 4 3 0,0 5-4 15,1 4-31-15,0 3 33 0,4 2-35 0,0 2 26 16,3 1 4-16,2 0-14 0,3 1 8 0,3-2-12 16,3 0 6-16,4-6-7 0,1-2 7 0,4-5-8 15,2-1 1-15,-7-17-2 0,25 25 1 0,-25-25 0 16,31 15 3-16,-11-14-3 0,3-6-1 15,2-4 3-15,3-10-3 0,3-4 4 0,-2-4-2 16,-1-4 4-16,-4-1-8 0,-1-2 10 0,-2 0-9 16,-1 1 6-16,-3 1-7 0,-2 1 2 0,-4 4 24 15,-3 4-24-15,-4 3 25 0,-4 20-24 0,3-21-3 16,-3 21 2-16,0 0 1 0,0 0-7 0,0 0-7 16,0 0-11-16,-13 21-29 0,6 2 35 0,0 5-23 15,1 4 26-15,0-3-7 0,7 2-25 0,-4-9-12 16,14 8-25-16,-8-12-5 0,15 6-24 0,-18-24-28 15,37 34-59-15,-19-23-89 0,3-10-155 0,20 15 261 16,-17-27 185-16</inkml:trace>
  <inkml:trace contextRef="#ctx0" brushRef="#br0" timeOffset="1081.8766">8977 990 1274 0,'-33'15'73'16,"5"7"-6"-16,-4-3 9 0,7 10 17 0,-5-2-20 16,8 2-11-16,-5-1-20 0,6 1-38 0,1-3 27 15,6 0-39-15,3-7 21 0,7-2-2 16,4-17-12-16,2 26 0 0,-2-26-3 0,20 20 2 16,-20-20-3-16,32 10 4 0,-10-10-1 0,3-4-3 15,4-3 1-15,1-3-4 0,2 0-3 16,-3-2-5-16,1 3 1 0,-5-2-3 0,-3 5 5 15,-4 0-3-15,-18 6 0 0,25-2-1 0,-25 2 4 16,0 0 3-16,0 0 10 0,14 23 4 0,-14-23-5 16,-14 35 7-16,1-9-1 0,-3 3 10 0,-6-3-8 15,0 3 6-15,-2-2-11 0,1-2 2 0,1 1-4 16,3-6 4-16,4 0-9 0,15-20-5 0,-19 26-22 16,19-26-20-16,0 0-39 15,0 0-42-15,15 18-79 0,-15-18-113 0,19-29-179 16,12 25 177-16,-17-30 327 0</inkml:trace>
  <inkml:trace contextRef="#ctx0" brushRef="#br0" timeOffset="1425.6552">9263 1296 1134 0,'5'25'160'0,"-5"-25"-132"0,0 0 7 16,19 8 23-16,-2-4 3 0,-17-4 0 0,37-4-7 15,-17-2-11-15,7 0-2 0,-4-6-11 0,-2 5-30 16,7-8-49-16,-5-4-48 0,4 2 36 16,-3-10-12-16,-4 5 68 0,-5 2 34 15,-4 1-34-15,-3-1 4 0,-5 2 4 0,-3-1-2 16,-3 1 3-16,-3 1-3 0,-5 0 5 0,11 17-5 16,-32-22 9-16,14 17 1 0,-9 4 9 0,3 3 4 15,-7 4-2-15,3 6-1 0,-2 5-9 0,2 6 5 16,0 4-3-16,5 2 6 0,1 2 1 0,5 2-32 15,1 2 17-15,4-1-31 0,2-3 18 0,7 0 5 16,1-5-3-16,7-1 10 0,6-5-8 16,-11-20-6-16,34 29-16 0,-14-23-19 0,9 3-13 15,-2-12-22-15,15 7-43 0,-10-22-100 16,25 9-183-16,-2 1-108 0,-10-19 381 0</inkml:trace>
  <inkml:trace contextRef="#ctx0" brushRef="#br0" timeOffset="5065.4077">10595 607 1038 0,'0'0'103'0,"0"0"-38"0,0 0-20 0,0 0 1 15,0 0-6-15,0 0-15 0,0 0-11 0,-6 19-9 16,6-19 0-16,-3 34-5 0,2-8 36 0,-2 14-39 15,3-4-7-15,-3 15 19 0,2-3-37 0,-3 5 39 16,0 0 11-16,-3 7-17 0,0-2 15 0,-4 7-14 16,0-1-23-16,-1 2 22 0,-1-4-28 0,1-1 19 15,3-4 14-15,-2-6-17 16,3-7 12-16,5 2-38 0,-3-17-30 0,13 12-87 16,-7-41-96-16,1 25-222 0,13-1 6 0,-14-24 462 15</inkml:trace>
  <inkml:trace contextRef="#ctx0" brushRef="#br0" timeOffset="5377.906">10523 743 1523 0,'18'-15'137'0,"-18"15"-101"0,4-17-6 15,-4 17-20-15,22-29-35 0,-4 15 23 16,4-1 0-16,3 2 3 0,3 2 0 0,3 5 4 15,2 6-3-15,4 5 0 0,2 3 5 16,1 7-5-16,0 3 5 0,-4 5-19 0,-1 5 34 16,-5 5-36-16,-2 5-8 0,-5 7 23 0,-4 3-37 15,-7 2 38-15,-6 3 13 0,-9 1-11 0,-5 3 14 16,-9 2-10-16,-5 3-22 0,-7-1 21 0,-4 0-22 16,-3-3 19-16,-3-3 11 0,-4-6-14 0,0-5 9 15,2-6-13-15,2-4 9 0,5-3-11 0,1-7-3 16,9-6-14-16,1-10-12 0,23-8-33 15,-29-6-50-15,29 6-134 0,0 0-232 0,-6-40-46 16,21 23 315-16</inkml:trace>
  <inkml:trace contextRef="#ctx0" brushRef="#br0" timeOffset="5581.0369">11278 1131 1148 0,'0'0'248'0,"0"0"-204"0,0 0-35 15,-4 19 16-15,4-19 10 0,-18 38 6 0,1-13 6 16,4 8-44-16,-4-1 29 0,2 5-30 0,-3 2 13 16,2 3 2-16,-1-1-16 0,2 3 8 15,1-4-11-15,4 0 8 0,2-3-9 0,0-4 5 16,5-2-12-16,3-6-6 0,5-1-14 16,-5-24-9-16,18 26-25 0,-18-26-29 0,28 6-37 15,-28-6-9-15,40-21-58 0,-19 9-204 0,-4-31-25 16,22 17 293-16</inkml:trace>
  <inkml:trace contextRef="#ctx0" brushRef="#br0" timeOffset="5737.307">11377 726 1157 0,'-30'1'129'0,"30"-1"-134"0,0 0 16 0,-12 20-63 15,12-20 45-15,0 0-2 0,34 23-22 16,-15-21-34-16,12 0-62 0,-2-7-49 0,11 3-68 15,19 11-146-15,-25-16 200 0,27 18 190 0</inkml:trace>
  <inkml:trace contextRef="#ctx0" brushRef="#br0" timeOffset="6002.9252">12379 502 1363 0,'-20'1'226'16,"2"-19"-224"-16,0-4 1 0,-2 2 5 0,3 0 14 15,-5 1 3-15,2 0-5 16,-3 2-6-16,-1 6 4 0,1 2 3 0,1 8 2 16,-2 6 8-16,-1 3-7 0,-2 7 0 0,4 8-4 15,-5 5-8-15,2 13 0 0,-2 11 2 0,0 8 7 16,-2 7-9-16,4 3-9 0,-3 0 3 0,5 1-11 16,2 0 8-16,3-2 12 0,1-2-19 0,4-1-15 15,4-5 18-15,3-2-21 0,4-8 18 0,6-1 2 16,3-8-20-16,1-4-1 0,7-2-28 15,-3-11-12-15,8 6-34 0,-19-31-33 0,34 41-72 16,-34-41-104-16,0 0-220 0,33 15 62 0,-33-15 464 16</inkml:trace>
  <inkml:trace contextRef="#ctx0" brushRef="#br0" timeOffset="6190.4298">11621 1226 1575 0,'0'0'75'0,"-17"-13"-27"0,17 13-17 15,0 0 7-15,0 0-4 0,0 0-3 0,21-17-12 16,-3 11-8-16,6-1-4 0,8-3-5 0,10-1 0 16,6-1-6-16,4-1 6 0,4 1-11 0,1 0-2 15,0-2-19-15,5 3-22 0,-6-2-22 0,9 3-27 16,-12-8-34-16,18 6-82 0,-13 3-257 16,-1-6-40-16,15 9 261 0</inkml:trace>
  <inkml:trace contextRef="#ctx0" brushRef="#br0" timeOffset="6424.8435">12875 486 1526 0,'-12'-24'62'0,"-10"-1"-61"15,4 2-2-15,-2 1 9 0,4 4 12 16,-4 4 8-16,0 5 13 0,-4 5-6 0,-2 11-3 16,-2 3 0-16,4 12-4 0,-4 3-3 0,-1 13-2 15,-5 9-2-15,1 8-3 0,-2 10 1 0,2-1-24 16,2 2 7-16,5 2-4 0,-1-2-1 0,5 0 22 15,1-2-14-15,6-1 9 0,1 1-13 0,6 2-17 16,2-3 14-16,2-2-23 0,5-6 6 16,2-3 1-16,5-3-30 0,1-9-9 15,6 2-38-15,-6-15-29 0,18 15-71 0,-27-42-92 16,23 29-246-16,-1-6 29 0,-22-23 479 0</inkml:trace>
  <inkml:trace contextRef="#ctx0" brushRef="#br0" timeOffset="6627.9744">12201 1246 1225 0,'0'0'302'0,"-33"-11"-187"0,33 11-27 15,0 0-25-15,0 0-11 0,0 0-24 0,0 0-10 16,0 0-9-16,0 0-2 0,0 0 0 0,25 1 2 16,-5-2-3-16,7-2-4 0,6 1-1 0,2-2-4 15,4 1-5-15,2-1 20 0,2-1-47 0,1-1 14 16,4 3-51-16,-4-7-15 0,10 9-26 15,-14-11-32-15,17 10-93 0,-22-6-105 0,1 3-157 16,9 12 122-16,-26-14 378 0</inkml:trace>
  <inkml:trace contextRef="#ctx0" brushRef="#br0" timeOffset="7284.2157">12759 1208 1224 0,'-35'33'195'0,"17"-21"-139"16,18-12-40-16,-23 25 35 0,23-25 4 0,-10 22-18 15,10-22-2-15,-2 21-14 0,2-21 3 0,9 17 1 16,-9-17 0-16,27 10 0 0,-10-5 0 0,4-5-9 16,3-2-3-16,4-3 1 0,4-3-4 0,0-3 2 15,1-3-3-15,0-1-5 0,-1-1-4 0,-4-1 3 16,-3 1-6-16,-4-1 5 0,-2 0 26 16,-19 17-26-16,24-30 32 0,-24 30-32 0,9-25-2 15,-9 25 3-15,-2-23-6 0,2 23-5 0,-17-24-4 16,17 24-6-16,-33-19-1 0,11 15 4 0,-2 1 3 15,-3 4 8-15,-2 7 4 0,0 4 0 0,-4 4 3 16,1 3-1-16,1 5 10 0,-2 0 2 16,4 5-25-16,2 0 27 0,1 2-30 0,7-2 20 15,3 2 6-15,7-3-9 0,6 0 5 16,4-4-6-16,8-4 7 0,-9-20-4 0,34 29 3 16,-8-18-1-16,6-2-1 0,2-4-1 0,2-4 2 15,3-1-3-15,3-4 1 0,0-4-1 0,1 0-4 16,-2-1 2-16,-1-2-3 0,-3-1 2 0,-1 0-1 15,-4-2 0-15,-4 2 0 0,-6-2 0 0,-5-1 0 16,-17 15 1-16,19-23-1 0,-19 23 2 16,10-17-2-16,-10 17 1 0,4-17-2 0,-4 17-2 15,1-17-2-15,-1 17 1 0,0 0-2 16,-4-18 3-16,4 18 0 0,0 0-2 0,0 0-2 16,0 0-3-16,0 0-1 0,-9 17 2 0,9-17 4 15,-10 31 1-15,2-12 6 0,0 0-4 0,1 1 6 16,1-2-6-16,2-1 5 0,4-17-4 0,-2 26 3 15,2-26-2-15,0 0 1 0,3 17 1 16,-3-17-2-16,0 0 5 0,0 0 0 0,0 0 0 16,17-8 0-16,-17 8 1 0,16-17-1 0,-16 17 1 15,16-34-2-15,-9 11 2 0,-1-2-6 0,3 0 5 16,-4 2-6-16,1 2 3 0,-3-1-4 0,1 1 8 16,1-2 21-16,1 3-22 0,0-1 21 0,-6 21-24 15,15-31-8-15,-15 31-2 0,17-22-3 16,-17 22-1-16,24-17 3 0,-24 17 0 15,29-12 1-15,-11 10-6 0,1-1-4 0,1 4-5 16,1-2-8-16,3 2-10 0,-2-3-11 0,7 3-25 16,-7-7-34-16,16 6-77 0,-19-12-131 0,1 7-230 15,15 6 25-15,-35-1 494 0</inkml:trace>
  <inkml:trace contextRef="#ctx0" brushRef="#br0" timeOffset="7956.1488">13710 1185 1455 0,'-22'11'98'16,"22"-11"-83"-16,-12 22 43 0,12-22-31 0,0 18 25 15,0-18-9-15,0 0-12 0,26 14 4 0,-26-14-4 16,38 0 4-16,-17-3-9 0,6-6-1 16,0 0-3-16,1-3 18 0,2-3-29 0,1 4 23 15,-2-2-33-15,-2-2 2 0,-5 1-1 0,-5-3-3 16,-2 0 5-16,-4 0-8 0,-11 17 2 0,17-30-5 15,-17 30 4-15,10-28-4 0,-10 28 4 0,0-28-7 16,0 28 0-16,-12-23-4 0,12 23 3 0,-22-12-1 16,22 12 6-16,-33-1 2 0,10 8 1 0,-2 4 2 15,-7 6-6-15,-2 4 13 0,-3 4-4 16,0 5 12-16,0 2-4 0,4 0 5 16,3 2-13-16,4-2-22 0,6-2 20 0,4-2-24 15,5-3 24-15,5-2 5 0,6-5-4 0,4 3 0 16,-4-21-1-16,21 31 5 0,-4-19-4 0,8-4 3 15,3-6-3-15,7-4 0 0,2-3 1 0,4-6-2 16,5-5 2-16,4-2-4 0,-6 7 2 0,6-14-98 16,3 3 26-16,-8-3-29 0,11-8 28 15,-15 7 102-15,-3 1-38 0,-4 1 33 0,-7 1-29 16,-3 2-4-16,-7 3 11 0,-17 18-4 0,21-26 3 16,-21 26 0-16,0 0 2 0,0 0 1 0,-1-17-4 15,1 17-3-15,-19 6-2 0,19-6 1 16,-32 23 1-16,12-4 11 0,-1 2-3 0,2 3 6 15,0 1-5-15,2-1-37 0,0 2 30 16,2-2-32-16,2-2 30 0,3-1 6 0,3-2-5 16,7-19 5-16,-10 27-3 0,10-27 1 0,0 0-1 15,2 20 0-15,-2-20-1 0,0 0 1 0,0 0-1 16,26-9 2-16,-26 9 2 0,33-26-2 0,-14 4 5 16,1-3-8-16,0-3 3 0,1-2 29 0,0 0-26 15,0 1 29-15,-2 2-20 0,-1 0-7 0,-1 2 4 16,-1 0-7-16,-2 5 2 0,0 3-5 15,-14 17 3-15,20-19-1 0,-20 19-1 16,0 0 0-16,0 0-2 0,0 0-1 0,0 0-1 16,0 0 2-16,15 17-2 0,-14-1 4 0,-1 4-9 15,0 2-1-15,0 3-11 0,-1-3 1 0,2 3-13 16,-3-4-2-16,5 3-23 0,-5-7-55 0,9 7-16 16,-7-24-80-16,6 31-111 0,-1-9-178 15,-5-22 215-15,18 29 282 0</inkml:trace>
  <inkml:trace contextRef="#ctx0" brushRef="#br0" timeOffset="8434.4584">14659 1143 1283 0,'-29'19'152'0,"-13"-4"-42"0,10 8-40 0,-9-6 16 16,11 6-50-16,-3-5 18 0,6 2-14 0,4-2-14 15,7 1-4-15,16-19-13 0,-15 33 2 16,15-33-9-16,5 31 1 0,-5-31-3 0,25 29 0 16,-3-14-7-16,6-4-3 0,6-1-14 0,2-4-11 15,9 0-12-15,-1-7-12 0,5 5-11 0,-7-11-14 16,8 9-19-16,-12-16-32 0,17 13-138 16,-16-1-187-16,-4-15-29 0,11 14 382 0</inkml:trace>
  <inkml:trace contextRef="#ctx0" brushRef="#br0" timeOffset="9327.6532">14956 1238 1246 0,'0'0'124'15,"0"0"-6"-15,24-15-65 0,-2 7 4 0,1-1-49 0,5 0 8 0,-3 0-25 16,1 0 15-16,-2-2-1 0,-1 3-5 0,2-2 0 16,-2 0-1-16,-1 2 1 0,0-2-2 0,-4 2 4 15,-18 8-1-15,28-17 1 0,-28 17-4 0,17-15 4 16,-17 15-4-16,0 0 6 0,7-17-5 0,-7 17-4 16,0 0-7-16,-17-21-2 0,17 21 1 15,-28-8 0-15,8 8 8 0,-2 3 3 16,-3 2 6-16,-1 2 3 0,1 5 8 0,-3 3 0 15,3 4 11-15,-6 1 8 0,3 6 12 0,-4 0 11 16,5 6-36-16,-4-1 13 0,7 3-37 0,1-5 11 16,6 4 1-16,7-7-5 0,7-1 2 0,4-4-9 15,6-2 2-15,-7-19-6 0,27 27 9 0,-5-16-9 16,4-7-5-16,10-3-11 0,0-9-24 16,12-1-16-16,-3-15-42 0,20 8-100 0,-11-4-252 15,13-14-106-15,13 7 209 0</inkml:trace>
  <inkml:trace contextRef="#ctx0" brushRef="#br0" timeOffset="9892.8529">16017 1062 1164 0,'-24'2'141'0,"24"-2"-26"0,0 0-31 0,-4 23-5 16,4-23-15-16,-6 20-15 0,6-20-15 15,-8 33-8-15,3-12-12 0,0 4-20 0,-1 4 25 16,0 0-29-16,0 2 23 0,0-2-7 15,-2 0-7-15,2 0 4 0,3-4-12 0,-1-3-3 16,5-3-21-16,-1-19-17 0,8 27-40 0,-8-27-51 16,17 7-90-16,-17-7-107 0,13-23-179 0,14 20 145 15,-16-28 372-15</inkml:trace>
  <inkml:trace contextRef="#ctx0" brushRef="#br0" timeOffset="10283.4893">16246 796 1420 0,'0'0'86'0,"-24"15"-39"0,24-15 3 0,0 0 9 16,-14 20-8-16,14-20-3 0,0 0-19 15,0 0-7-15,1 17-9 0,-1-17 4 16,0 0-5-16,11 28-8 0,-6-11 8 0,-1 1-11 16,0 6 10-16,-2 2-6 0,-2 3 5 0,-2 7-7 15,-2 1 4-15,-3 3 0 0,-1 3-9 0,-1 0 21 16,-2-2-22-16,0-1 15 0,1-6-2 0,-1-3-9 15,5-3 6-15,0-9-6 0,6-19 2 0,-1 22-2 16,1-22 0-16,0 0-3 0,0 0 0 16,0 0 0-16,17-11 0 0,-17 11 3 0,26-32-4 15,-10 6 4-15,4-4-7 0,-2-2 8 16,3-1 11-16,-2-1-23 0,1 1 24 0,0 0-25 0,-2 3 7 16,2 2 9-16,-2 1-6 0,-1 6 4 15,-2 3-1-15,-15 18 3 0,23-16-2 0,-23 16-2 16,0 0 3-16,0 0-4 0,14 18 1 0,-12-1 2 15,0 6-2-15,-1 5-2 0,1 2 5 16,-1-2-14-16,-1 0-14 0,5-2 7 0,-3-3-38 16,8 2 3-16,-10-25-38 0,31 35-66 0,-31-35-102 15,42 12-336-15,-3 2 58 0,-4-12 346 0</inkml:trace>
  <inkml:trace contextRef="#ctx0" brushRef="#br0" timeOffset="10814.7543">17635 989 1165 0,'-25'-19'72'15,"25"19"-2"-15,0 0 11 0,-19-7 3 0,19 7-17 16,-27 3-25-16,9 2-23 0,-1 4-1 0,-6 1 4 15,2 6 13-15,-5 2 3 0,4 5 5 0,-7 3-5 16,3 2-1-16,-1-1-7 0,4 4 0 0,2-4 4 16,3 1-26-16,4-4 16 0,7-3-27 0,4-4 3 15,5-17 2-15,2 19-3 0,-2-19 1 16,21 11 1-16,-3-8 1 0,4-5-2 16,5-4 1-16,3-2 1 0,2-7-2 0,2-2 4 15,2-4-4-15,0-5-14 0,0-2 23 0,1-2-21 16,-6 1 19-16,0 0-2 0,-5 3-5 0,-4 3 3 15,-2 2-5-15,-20 21 3 0,23-23-4 0,-23 23 2 16,0 0 2-16,0 0 2 0,0 0-1 16,0 0-4-16,0 0 1 0,0 0-5 0,-5 18-3 15,-1 1-1-15,-1 7-2 0,-1 2-10 0,1-2 2 16,3 1-19-16,-1 0-21 0,10 2 6 0,-6-9-55 16,17 10-36-16,-16-30-103 0,13 28-325 0,14-7 67 15,-6-15 359-15</inkml:trace>
  <inkml:trace contextRef="#ctx0" brushRef="#br0" timeOffset="11314.78">19370 530 1127 0,'-24'-11'83'0,"-8"6"-60"16,3-2 6-16,-6 3 11 0,4 9 21 0,-9 2 12 15,5 13-3-15,-12 4-6 0,4 11-2 0,-8 2-5 16,3 2 23-16,-4 3-23 0,4 3-14 0,-2 5 0 15,5 4-41-15,3-2 15 0,7-4 6 0,6-2-18 16,7-3 7-16,6-5-12 0,9-2-1 0,9-7-4 16,8 0-5-16,10-3 19 0,6 0-26 0,10-5 19 15,7-4-24-15,10-2-16 0,4-8-12 16,12 1-26-16,-4-11-29 0,15 5-55 0,-15-16-56 16,21 11-102-16,-17-6-59 0,-5-7-97 0,15 16 362 15</inkml:trace>
  <inkml:trace contextRef="#ctx0" brushRef="#br0" timeOffset="11689.7875">19685 1024 809 0,'-31'-7'316'0,"12"9"-155"0,-14-5-47 0,14 8-15 16,-11-4-12-16,9 5-20 0,-9 2-17 0,5 3-10 16,-4 1-6-16,2 7 4 0,-3-3-9 0,3 7-2 15,-1-2-4-15,5 3-20 0,1 0 27 0,1 1-28 16,4-1 21-16,4-4-13 0,3 0-6 0,3-3 3 15,7-17-7-15,-2 24 4 0,2-24-7 16,0 0 4-16,24 17-1 0,-6-14 4 16,3-5-2-16,6-3-12 0,3-5 4 0,6-3-5 15,3-4 5-15,2-3 5 0,-1-2 3 0,-4-2-4 16,-2 1 7-16,-3 0 16 0,-5 5-23 0,-3-2 22 16,-3 6-22-16,-20 14 1 0,27-26 5 0,-27 26-2 15,0 0 0-15,0 0 0 0,0 0 1 0,0 0 1 16,0 0-6-16,0 0 3 0,0 0-5 15,0 0 2-15,-10 23 2 0,10-23 1 0,-21 37-4 16,10-19-25-16,3 2 20 0,-1-2-31 0,7-1 16 16,2-17-9-16,2 31-12 0,-2-31-6 0,16 25-13 15,-16-25-11-15,31 21-26 0,-31-21-28 0,45 13-62 16,-28-20-56-16,17 3-176 0,4 6-21 16,-11-17 338-16</inkml:trace>
  <inkml:trace contextRef="#ctx0" brushRef="#br0" timeOffset="12205.4246">20078 1115 956 0,'0'0'257'0,"-30"5"-177"16,30-5-20-16,-28 4 13 0,28-4 8 0,-28 12-6 15,28-12-15-15,-25 19-15 0,25-19-4 0,-20 29-7 16,11-12-36-16,1 2 28 0,0 1-41 16,2 3 26-16,0 1 5 0,-1 1-7 0,1 3 7 15,0-1-6-15,1-3 2 0,1-4-8 0,1-3 3 16,3-17-6-16,-4 27 1 0,4-27-3 15,0 0 2-15,4 17-1 0,-4-17 0 0,0 0-1 16,0 0 0-16,0 0 1 0,0 0 0 0,15-21 3 16,-15 21-3-16,19-31 5 0,-10 9-5 0,2-2 3 15,-1 0-4-15,0-2 1 0,-1-2-7 16,1 2 3-16,1-4-7 0,0-1-1 0,0 0 23 16,1 1-29-16,0-3 25 0,2 3-22 0,-1 0-2 15,2 3 12-15,-1 4-5 0,1 6 10 0,-15 17-4 16,23-17 3-16,-23 17-1 0,19 1-1 0,-19-1 2 15,17 14-2-15,-17-14 2 0,19 21-2 0,-11-4 4 16,2 1-8-16,0 1 1 16,-1 1-7-16,2 0 8 0,-1-2-4 0,-1 0 8 15,-2-1 4-15,-7-17-2 0,11 31 8 0,-11-31-34 16,3 29 32-16,-3-29-33 0,-6 29 24 0,6-29 9 16,-17 27-8-16,17-27 7 0,-32 26-5 0,12-12 7 15,-2-2 1-15,0-1 4 0,-2 1-3 0,1 1 0 16,-1-4-7-16,-1 5 3 0,0-2 1 0,2 3 6 15,-2 0 0-15,3 4 5 0,-1 0-5 16,3 3 0-16,0 3-7 0,-1 4 4 0,2 3-6 16,0 5 10-16,-1 5-9 0,1 4 9 0,0 4-10 15,1 1 4-15,1-2-10 0,3-4 8 16,0-4 21-16,6-2-29 0,2-5 11 0,1-5-46 16,8 2-34-16,-3-31-66 0,12 46-194 0,-12-46-266 15,18 18 6-15,-1-9 409 0</inkml:trace>
  <inkml:trace contextRef="#ctx0" brushRef="#br0" timeOffset="12752.3341">20825 1166 1029 0,'-22'-1'303'15,"-22"2"-201"-15,23-4-104 0,-2 2 8 0,0 5 15 16,-6-2 16-16,3 9 10 0,-10-2 8 16,4 5-37-16,-7 1 41 0,5 4-33 0,-3-2 19 15,5 5 8-15,0-4-16 0,6 2 1 16,-1 0-19-16,5 1-1 0,3-1-11 0,4 0 1 16,5-3-5-16,10-17 0 0,-6 25-6 0,6-25-1 15,9 18 2-15,-9-18 2 0,26 14-1 0,-7-8 4 16,3-2-5-16,1-3 2 0,3-3 1 0,4-3-2 15,1-5 6-15,3-3-6 0,0 0 2 0,-1-4-3 16,0-4 4-16,-4-2-3 0,-1-1 5 16,-2 0-6-16,-4 2 6 0,-4 1-7 0,-2 2 4 15,-3-2 0-15,-13 21 0 0,15-27-2 0,-15 27-7 16,6-20 8-16,-6 20-8 0,0 0 9 16,0 0 4-16,0 0-6 0,0 0-4 0,0 0 0 15,0 0 6-15,0 0-10 0,-21 32 14 0,14-12-13 16,1 4-8-16,-2-1 1 0,5 3-16 0,-2-3-7 15,7 2-21-15,-2-5-16 0,14 5-42 16,-14-25-53-16,28 34-114 0,-28-34-143 0,28 16-74 16,7-1 335-16</inkml:trace>
  <inkml:trace contextRef="#ctx0" brushRef="#br0" timeOffset="12986.6965">21205 1111 1205 0,'-26'4'203'0,"1"-5"-111"16,25 1-17-16,-39 12-5 0,22 0-5 0,-6 0-11 16,4 6-31-16,-2 2 22 0,4 3-37 0,0 0 23 15,2 2-9-15,1-2-13 0,2 0 4 0,3-3-11 16,4 2 2-16,3-1-8 0,4-3 4 0,4 0-6 16,-6-18 5-16,26 23-6 0,-9-14-6 15,5-3-10-15,1-4-11 0,10-2-20 0,-2-10-26 16,14 5-50-16,-13-22-79 0,20 17-113 0,-15-9-140 15,-1-9-39-15,17 17 427 0</inkml:trace>
  <inkml:trace contextRef="#ctx0" brushRef="#br0" timeOffset="13160.3645">21588 1075 1278 0,'0'0'358'0,"-19"-1"-288"0,19 1-38 16,-26 10 1-16,26-10 8 0,-25 20-1 0,25-20-12 15,-27 32-10-15,16-12-13 0,-1 6-18 16,2 0 26-16,-1 3-26 0,3 0 25 0,1-1-6 15,0-1-10-15,4 0 7 0,-1-2-13 0,2-4 0 16,4 0-17-16,-2-21-16 0,10 28-11 0,-10-28-10 16,18 17-19-16,-18-17-19 0,27 3-71 15,-27-3-80-15,25-19-109 0,-4 11-125 0,-12-20 249 16,23 13 238-16</inkml:trace>
  <inkml:trace contextRef="#ctx0" brushRef="#br0" timeOffset="13332.954">21665 446 786 0,'0'0'-26'0,"0"0"-37"0,0 0 0 16,0 0 53-16,19-13 12 0,0 11-17 0,1-1-19 16,0-2-11-16,4 2 0 0,0-5-2 0,2 1-48 15,9 5-113-15,-18-10 72 0,26 10 136 0</inkml:trace>
  <inkml:trace contextRef="#ctx0" brushRef="#br0" timeOffset="13506.2314">22074 340 1136 0,'0'0'107'0,"-16"34"-62"0,6-10 11 0,5 6 16 15,-11 2 4-15,8 6-8 0,-9 7-14 0,6 5-9 16,-2 4 2-16,3-1 7 0,-2 3-28 0,3-2-13 16,-3 3-9-16,0 4-21 0,-5-3 15 15,0 2 14-15,-4 1-7 0,2-1-19 0,-2-2 13 16,0-7-28-16,1-2 10 0,3-6 14 15,2-8-8-15,0-5-6 0,8-7-20 0,7-23-26 16,-13 34-45-16,13-34-63 0,0 0-143 0,0 0-207 31,0 0 49-31,0 0 474 0</inkml:trace>
  <inkml:trace contextRef="#ctx0" brushRef="#br0" timeOffset="14243.5912">21677 1028 922 0,'-19'13'347'0,"19"-13"-163"0,-16 18-176 16,16-18-18-16,0 0-1 0,7 17 7 0,-7-17 3 15,26 9 3-15,-6-9 1 0,6-1-3 0,4-2 2 16,3-2 3-16,1-1 1 0,2 0 2 16,-1-1 1-16,5-1 2 0,-2-1 4 0,1 2-5 15,-2-2 1-15,0 2-9 0,-2 1-2 0,-3 0 1 16,-3 1 1-16,-6 0-1 0,-5 0 10 0,-18 5 4 15,22-2 9-15,-22 2 8 0,0 0 3 0,0 0-4 16,0 0-1-16,0 0-11 0,-6 19-12 0,6-19 4 16,-23 27-2-16,7-9 9 0,-2 3-2 0,2 3 4 15,-2 1-8-15,-1 6-18 0,0-1 25 16,2 5-25-16,-1-1 23 0,0 1-6 16,-1-1-9-16,3-1 5 0,4-2-5 0,4-2 5 15,3-6-7-15,4-4 4 0,1-19-7 0,8 27 3 16,-8-27-3-16,20 12 3 0,-20-12 1 0,29-3-1 15,-10-3 2-15,3-7-4 0,3-5-1 0,3-5-8 16,3-7 3-16,0-2-10 0,-1-2 8 0,-1-2-11 16,-2 3 12-16,-4-3 14 0,-1 5-30 15,-6-1 32-15,-4 2-25 0,-4 2 2 0,-3 3 15 16,-1 2-3-16,-2 5 6 0,-2 18 7 0,0-20 6 16,0 20 2-16,0 0 4 0,0 0-5 0,0 0-8 15,-23 4-2-15,23-4-8 0,-18 17 5 16,18-17-4-16,-15 27 4 0,15-27-1 0,-7 29-1 15,7-29 3-15,1 24-2 0,-1-24-4 16,6 21 4-16,-6-21-6 0,13 17 4 0,-13-17 1 16,0 0-3-16,23 15 1 0,-23-15 3 0,22 7 0 15,-22-7 8-15,31 5-3 0,-13-5-2 0,-1-1 0 16,-17 1-22-16,31 0 21 0,-31 0-21 0,22 7 30 16,-22-7-12-16,0 0 10 0,20 19-11 0,-20-19 0 15,6 25 0-15,-6-25-4 0,0 33-1 0,-2-13-11 16,-3-2-2-16,0 3-4 0,-2-1 8 15,0-1 3-15,-2 0 6 0,9-19-2 0,-14 29-1 16,14-29 3-16,-13 23 6 0,13-23 3 0,0 0 6 16,0 0 7-16,-14 17 6 0,14-17 2 15,0 0 1-15,0 0-8 0,0 0-1 0,6-23 1 16,-6 23-1-16,12-32 1 0,-1 12-7 0,0-3-2 16,2 0-6-16,2 0 2 0,2-2-3 0,1 2 3 15,0-3-5-15,2-2-7 0,-1 0 16 16,1 2-20-16,-2 0 12 0,2 4-21 0,-5-2-13 15,4 6-21-15,-7 0-16 0,8 6-47 0,-12-9-92 16,21 9-202-16,-7 5-183 0,-5-2 138 0,16 13 456 16</inkml:trace>
  <inkml:trace contextRef="#ctx0" brushRef="#br0" timeOffset="14415.5397">22913 1109 1746 0,'0'0'71'0,"0"0"-38"0,24-4 8 0,-7 0-5 16,1-4-5-16,8 0-12 0,3-2-11 0,5-2-8 15,5 2-6-15,4-3-14 0,4 5-26 16,-6-7-46-16,13 9-163 0,-14-4-398 0,-2 2 27 16,-2 3 340-16</inkml:trace>
  <inkml:trace contextRef="#ctx0" brushRef="#br0" timeOffset="15493.6281">9697 2194 611 0,'0'0'269'0,"0"0"-90"0,0 0-160 16,0 0 4-16,0 0 17 0,0 0 12 0,18 25 2 16,-8-5-11-16,-5 4-20 0,2 6 4 0,-3 4 0 15,1 8 16-15,-5-2-2 0,2 10 11 0,-5-1-17 16,1 6-16-16,-3-1 22 0,1 5-26 0,-4-5 23 15,3 2-4-15,-4-7-17 0,0-1 7 16,1-8-15-16,2-4 5 0,0-8-9 0,3-6 5 16,3-22-6-16,-1 18 1 0,1-18-4 15,0 0-2-15,0 0 1 0,0 0 0 0,8-28 5 16,-2 6-3-16,3-8 4 0,-1-8-7 0,2-7 7 16,0-6-11-16,0-2 12 0,-1 0-13 0,2-2-5 15,0 1 25-15,1-1-25 0,1 1 23 16,-2-2-6-16,1-2-15 0,0 4 8 0,1 1-12 15,3 7 9-15,2 6-7 0,2 6 11 0,0 5-7 16,4 8 6-16,-3 4-4 0,4 5 3 0,-2 6-1 16,0 1 0-16,-1 5 0 0,0 5-3 0,-3 2-1 15,1 6-1-15,-2 2 3 0,-2 6-1 0,-3 3 8 16,-2 4-6-16,-4 2 5 0,-3 3-10 16,-4 2 5-16,-4 1-7 0,-4 2 11 15,-2-2-3-15,-3-2 8 0,-3-2-6 0,-1-1 6 16,-1-4-7-16,-1-1 6 0,1-4-5 0,0-3 5 15,0-3-3-15,-1-3 4 0,19-13 3 0,-29 14 6 16,29-14 0-16,-17 3 2 0,17-3-5 0,0 0-5 16,0 0-2-16,0 0-3 0,0 0 2 0,0 0 3 15,0 0 3-15,0 0 3 0,0 0 1 0,0 0 2 16,17-5 0-16,-17 5-18 0,19 17 30 16,-19-17-34-16,24 36 27 0,-13-9-14 0,0 2-7 15,0 0 6-15,0 0-8 0,1-4 5 0,1 1-8 16,2-5-3-16,3 1-15 0,0-6-9 0,9 2-24 15,-5-12-25-15,14 7-51 0,-11-23-87 16,23 4-249-16,-3-3-80 0,-5-20 244 0</inkml:trace>
  <inkml:trace contextRef="#ctx0" brushRef="#br0" timeOffset="15837.3925">10533 2587 1601 0,'-20'8'137'0,"20"-8"-131"0,-18 20 14 16,18-20-31-16,0 0 38 0,0 0-13 16,12 20-1-16,-12-20 2 0,35 6-5 0,-10-5-1 15,5-3-1-15,5-3-5 0,3-3-12 16,2-3 28-16,0-2-31 0,-1-2 31 0,0 1-18 16,-6-1-2-16,-6 1 4 0,-4 0-3 0,-5 1 4 15,-18 13-4-15,23-22 6 0,-23 22 1 0,9-18 8 16,-9 18-2-16,-4-17 2 0,4 17-6 0,-13-17-3 15,13 17-2-15,-26-13-3 0,26 13-2 16,-35-5 0-16,14 6-1 0,-2 5 0 0,-2 5 3 16,-1 5-3-16,-1 3 4 0,2 7-3 0,-1 1 5 15,2 5-6-15,1 2-12 0,2 0 25 0,2 2-24 16,3-2 23-16,4 1-7 0,6-4-9 0,3-3-3 16,6-1-15-16,3-6-5 0,8 1-14 15,3-6-2-15,11 1-17 0,-2-14-22 16,19 7-49-16,-10-26-79 0,29 13-142 0,3-12-180 15,-7-20 125-15,19 17 409 0</inkml:trace>
  <inkml:trace contextRef="#ctx0" brushRef="#br0" timeOffset="16134.2532">11512 2395 1194 0,'-44'31'350'0,"-12"-15"-253"15,13 7-66-15,-2-3-2 0,5 6 15 0,-2-6 1 16,5 6-1-16,1-5-13 0,8 1-22 15,6-5 21-15,22-17-34 0,-23 24 23 0,23-24-17 16,0 0-6-16,2 21 1 0,-2-21-1 0,32 7 3 16,-7-7 2-16,9-4 0 0,3-3 2 0,4-2-4 15,2-1-15-15,-1 0 9 0,1 2-14 0,-5 2 30 16,-6 2-16-16,-4 3 21 0,-7 3-14 16,-21-2-18-16,26 10 33 0,-26-10-30 0,9 18 30 15,-9-18-10-15,-2 33-4 0,-5-13 5 0,-4 2-5 16,-4 0 3-16,-2 0-6 0,0-2 3 0,-1-1-8 15,1-2-3-15,1 0-9 0,16-17-5 0,-24 23-13 16,24-23-15-16,0 0-43 0,0 0-44 16,-2 20-64-16,2-20-59 0,17-18-125 15,8 15-86-15,-17-23 284 0</inkml:trace>
  <inkml:trace contextRef="#ctx0" brushRef="#br0" timeOffset="16353.0121">11918 2411 1352 0,'0'0'363'0,"-21"17"-304"16,2 2-25-16,2 4 8 0,-4 0-4 0,3 3-4 15,-3 2-14-15,3 2-21 0,1 2 18 0,3 0-25 16,2-2 22-16,2 2-9 0,3-4-6 0,4 1 4 16,1-4-7-16,2-3-1 0,5-1-9 15,-5-21-7-15,14 27-20 0,-14-27-10 0,23 17-18 16,-23-17-18-16,31 3-36 0,-23-21-63 0,23 14-124 15,-6-12-232-15,-11-19 36 0,20 13 495 16</inkml:trace>
  <inkml:trace contextRef="#ctx0" brushRef="#br0" timeOffset="16790.5284">11935 2120 1350 0,'0'0'81'0,"-18"1"-75"0,18-1-18 16,0 0-3-16,6 17-12 0,-6-17-2 0,19 18-17 15,-19-18-12-15,34 21-19 0,-34-21-11 16,41 20-8-16,-20-11 0 0,10 4-16 0,-5-3 2 16,6 2 9-16,0-4 21 0,-3 5 37 0,0-3 22 15,0 1 9-15,-3 0 1 0,-2 0 5 0,-5-1 4 16,-19-10 27-16,27 17 41 0,-27-17 50 0,11 17 39 16,-11-17 8-16,-4 17-13 0,4-17-35 15,0 0-19-15,-27 16-20 0,27-16-5 0,-24 14-8 16,24-14-4-16,-26 13-8 0,26-13-3 0,-27 17-5 15,27-17 0-15,-29 19-5 0,29-19-4 0,-26 22-7 16,26-22-5-16,-20 27-8 0,20-27-3 0,-15 21-9 16,15-21 0-16,-5 19-5 0,5-19 0 15,0 0-2-15,10 23 2 0,-10-23-2 0,18 12 2 16,-18-12 1-16,23 9 0 0,-23-9 2 16,31 8 0-16,-31-8 0 0,27 8 0 0,-27-8 1 15,24 13-16-15,-24-13 31 0,17 20-31 0,-17-20 30 16,12 26-11-16,-10-9-6 0,-1 3 6 0,-3-1-4 15,-3 2 4-15,0-1-4 0,-3 1 4 0,-1-1-5 16,-2 1 5-16,0-3-5 0,0 0 5 0,11-18-5 16,-20 28-1-16,20-28-11 0,-14 19-8 15,14-19-26-15,0 0-33 0,0 0-47 0,0 0-66 16,27-5-125-16,-7-7-231 0,-5-18 39 0,19 14 491 16</inkml:trace>
  <inkml:trace contextRef="#ctx0" brushRef="#br0" timeOffset="17009.2991">12820 1856 1540 0,'-19'35'49'16,"0"-4"7"-16,4 4-19 0,-7 5 43 0,5 9-32 16,-6-3-16-16,-1 10 2 0,4-7-25 0,0 6 8 15,1-1-15-15,1 1 6 0,-1 0-12 0,4-1 9 16,0-2-20-16,3-4-16 0,5-1 10 15,-1-6-39-15,8 0 6 0,-5-12-28 16,13 6-21-16,-8-35-30 0,9 42-84 0,-9-42-146 16,0 0-157-16,17 18 207 0,-19-38 313 0</inkml:trace>
  <inkml:trace contextRef="#ctx0" brushRef="#br0" timeOffset="17744.3985">12480 2442 1372 0,'3'21'247'0,"-3"-21"-229"0,17 14 1 16,-17-14 16-16,36 7 8 0,-16-9 3 0,6 3-9 15,2-7-6-15,6 2-4 0,2-3-3 0,4 0-4 16,1-2-1-16,-1 0-7 0,0 0-1 0,-1 1-6 16,-3 0-3-16,-3 1-2 0,-4 1 0 15,-3 0-1-15,-7 2 2 0,-19 4-1 0,27-4 1 16,-27 4 0-16,0 0-1 0,0 0 0 0,0 0 1 15,0 0-1-15,0 0-1 0,0 0-1 0,0 0 0 16,0 0 0-16,-2 24 2 0,2-24 2 0,-19 25-2 16,8-7 3-16,0 3-2 0,-1 3 3 0,-1 4-2 15,-2 0 5-15,2 3 7 0,-2 0-24 16,4-1 23-16,2-1-23 0,3-5 10 0,3-1 5 16,3-4-6-16,0-19 2 0,7 27 0 15,-7-27 0-15,0 0-1 0,24 14 2 0,-24-14 0 16,20-7 1-16,-20 7 1 0,28-25-2 0,-12 3-2 15,1-6-7-15,5-5-13 0,1-3 19 0,1-3-20 16,2 1 21-16,-1-4-6 0,1 1-8 0,-1 1 3 16,-3 1-9-16,0 1 7 0,-5 2-3 15,-1 3 13-15,-4 4-2 0,-3 7 8 0,-4 5 1 16,-5 17 9-16,-2-19 2 0,2 19 3 0,0 0-4 16,-25 0-4-16,25 0-3 0,-32 18-4 0,15-2 4 15,-1 0-2-15,3 2 4 0,1 0-5 0,3-1 1 16,2 0-5-16,9-17 2 0,-5 28-3 0,5-28 1 15,7 20-2-15,-7-20 1 0,20 13 0 16,-20-13 1-16,36 7 0 0,-15-9 0 0,6 1 0 16,2-3-1-16,2 1 2 0,-1 0 0 15,-1 2 1-15,-3 2 1 0,-3 2-1 0,-2 2 1 16,-4 1-2-16,-17-6 1 0,24 18-2 0,-24-18 2 16,12 24-1-16,-12-24 2 0,3 34-4 0,-6-15 3 15,-2 3-3-15,-2 1 3 0,-3 1-2 0,1-1-12 16,-4 1 24-16,0-1-24 0,1-2 24 15,1-3-8-15,11-18-5 0,-17 29 2 0,17-29-1 16,-9 17-1-16,9-17 0 0,0 0 0 0,0 0 0 16,0 0 0-16,0 0 1 0,0 0 2 0,15-18 5 15,-15 18 2-15,17-29 3 0,-17 29-3 16,19-33-9-16,-9 16 0 0,-4-2 0 0,3 1 0 16,-2-3 0-16,0 1 0 0,1-2 0 0,-2-2 0 15,1-1 0-15,0 0 0 0,2 1 0 16,-1-1 0-16,3 2 0 0,0 0 0 0,-11 23-44 15,26-33-27-15,-6 29-34 0,-20 4-63 0,53-3-194 16,-17 1-255-16,1-5 40 0,13 13 475 0</inkml:trace>
  <inkml:trace contextRef="#ctx0" brushRef="#br0" timeOffset="18553.4082">15038 2028 792 0,'-32'1'270'0,"6"-9"-157"0,5 9-28 0,-9-6-2 15,6 12 2-15,-14-4 0 0,9 17 0 16,-13-7-18-16,6 16-2 0,-7-6-16 0,2 8 5 16,-5 0-14-16,2 9 5 0,-3 0-13 0,4 6 1 15,2 0-12-15,4-1 1 0,7-4-10 0,4-5-3 16,10-3-9-16,5-6 0 0,7-3 0 0,5-6 0 16,6 0 0-16,-7-18-8 0,33 33 16 0,-5-18-16 15,7 0 14-15,8-3-22 0,9-4-14 16,6-5-21-16,8 2-18 0,-4-13-31 0,12 13-36 15,-14-19-40-15,20 19-83 0,-20-22-19 16,11 13-9-16,-12-9 55 0,-1-2 103 0,-3 0 67 16,-8-1 57-16,-4-2 7 0,-9 0-2 0,-6-3-15 15,-7 2-10-15,-4 1 17 0,-8 1 38 0,-9 17 66 16,4-29 81-16,-4 29 69 0,-17-27 11 0,17 27-11 16,-21-13-63-16,21 13-53 0,-20-4-42 15,20 4-19-15,-23 1-14 0,23-1-9 0,-20 9-10 16,20-9-7-16,-17 18-9 0,17-18-2 0,-21 31-6 15,13-8 1-15,-2 1-7 0,3 5 2 0,0 2-8 16,-1-1-7-16,2-1 23 0,1-1-25 0,0-6 25 16,4-1-16-16,1-21-11 0,5 28-4 0,-5-28-14 15,0 0-10-15,30 21-10 0,-30-21-14 16,33-4-29-16,-21-16-53 0,21 15-125 16,-16-16-224-16,6-12-29 0,13 12 304 0</inkml:trace>
  <inkml:trace contextRef="#ctx0" brushRef="#br0" timeOffset="18884.0466">15654 2222 1461 0,'0'0'233'0,"0"0"-204"0,3 17-25 15,-3-17 7-15,0 0 7 0,0 0 7 0,10 27 1 16,-10-27-9-16,10 26-4 0,-10-26-5 0,12 35 6 16,-8-15 0-16,2 6 6 0,-1-2-5 0,-3 1-2 15,-2 3-6-15,-1 0 5 0,-4 1-2 0,-1 1 3 16,-3 2-3-16,0-1-3 0,-1-1 23 0,-1 1-22 15,-1-6 21-15,2-3-29 0,-1-4 0 0,11-18 0 16,-12 22 0-16,12-22 0 0,0 0 0 16,0 0 0-16,0 0 0 0,0 0 0 0,0 0 0 15,0 0 0-15,21-29 0 0,-8 8 0 0,3-4 0 16,1-3 0-16,0-2 0 0,0-1 0 16,-1 1 0-16,-4 2 0 0,-1 2 0 0,-3 0 0 15,-2 3 0-15,0 3 0 0,-2 2 0 0,-4 18 0 16,9-32 0-16,-9 32 0 0,8-28 0 15,-8 28 0-15,14-23 0 0,-14 23 0 0,23-18 0 16,-6 10 0-16,6 2-34 0,0-3-23 0,11 9-39 16,-9-15-75-16,28 24-240 0,-14-14-207 0,3-4 40 15,6 11 497-15</inkml:trace>
  <inkml:trace contextRef="#ctx0" brushRef="#br0" timeOffset="19290.2887">16451 2358 1085 0,'-42'-13'268'0,"42"13"-161"16,-28 4-38-16,28-4-4 0,-32 7-2 15,32-7-9-15,-35 17-12 0,35-17-6 16,-35 24-2-16,20-7 0 0,-2-1-5 0,3 4 0 16,-3 2-7-16,2 2 0 0,0 2-5 0,2-1 2 15,1 0-6-15,2 0-7 0,-1-6 17 0,4-2-25 16,7-17 14-16,-3 23-12 0,3-23 0 0,0 0 0 15,16 20 0-15,-16-20 0 0,21 5 0 0,-21-5 0 16,35-3-6-16,-9-5-8 0,4-1-10 0,2-7-15 16,4 3-29-16,-4-9 9 0,7 6-49 15,-10-14-3-15,17 18-77 0,-25-25-115 0,13 8-231 16,2 10 16-16,-13-20 444 0</inkml:trace>
  <inkml:trace contextRef="#ctx0" brushRef="#br0" timeOffset="19649.6715">16698 2320 1363 0,'-19'31'249'0,"-2"-13"-203"16,5 9-5-16,-3-7 5 0,4 9 9 0,-4-4-8 15,6 2-8-15,-3 0-13 0,5 0 1 0,2-3-7 16,3-1-15-16,5-3 20 0,1-3-31 0,0-17 22 16,12 28-12-16,-12-28-5 0,26 17 2 0,-9-12-2 15,2-3 0-15,4-3 2 0,3-5-3 0,2-3 1 16,-1-3-6-16,2-1-13 15,-1-3 24-15,-2-1-24 0,1-1 26 0,-4-1-11 16,-1 1-5-16,-2 1 3 0,-3-1-3 0,0 2 2 16,-4-1-1-16,-13 17 0 0,26-30 0 0,-26 30 4 15,19-24 1-15,-19 24 5 0,0 0-3 0,17-21 3 16,-17 21-1-16,0 0-1 0,0 0 3 0,0 0-1 16,0 0 3-16,0 0-2 0,-1 23 2 0,1-23 0 15,-5 28 1-15,5-28-4 0,-6 31 4 16,1-14-9-16,0 0 6 0,5-17-6 0,-8 32 3 15,8-32-3-15,-2 29-4 0,2-29 8 0,5 26-39 16,-5-26 15-16,11 17-41 0,-11-17-1 0,21 12-19 16,1-2-38-16,-22-10-47 0,36-2-127 15,-19 3-183-15,0-18-4 0,15 16 424 0</inkml:trace>
  <inkml:trace contextRef="#ctx0" brushRef="#br0" timeOffset="19852.8324">17406 2309 1397 0,'-2'24'139'0,"-15"-7"-80"0,6 12 3 16,-8-6-5-16,5 9-2 0,-6 0-24 0,3 2-4 15,0-3-7-15,3 1 3 16,0-5 11-16,3-4-34 0,3-2 18 0,8-21-30 16,-10 29 4-16,10-29 0 0,0 21-9 0,0-21-7 15,0 0-7-15,0 0-15 0,32-2-15 0,-18-15-27 16,13 8-58-16,-12-25-84 0,19 16-131 0,-6-8-155 15,-8-14 143-15,17 20 373 0</inkml:trace>
  <inkml:trace contextRef="#ctx0" brushRef="#br0" timeOffset="19962.1784">17537 1979 1201 0,'-26'24'270'0,"6"-10"-258"15,20-14-14-15,-26 26-13 0,26-26-19 0,-13 24-61 16,13-24-57-16,0 0-121 0,0 0-149 15,19-5-24-15,10 15 403 0</inkml:trace>
  <inkml:trace contextRef="#ctx0" brushRef="#br0" timeOffset="20165.3259">17985 1645 1545 0,'0'0'72'0,"0"0"-52"15,0 0 11-15,-21 15 13 0,12 12 11 0,-8 3-9 16,2 4-5-16,-3 4-16 0,3 3 1 15,-2 5-7-15,3 2-2 0,-2 8 20 0,-3 3-23 16,-1 0 12-16,-3 7-15 0,-3-6-15 16,-2 5 10-16,-2-3-15 0,-1-2 8 0,5-4-11 15,0-8 2-15,7-3-24 0,2-8-8 0,7-5 7 16,0-10-44-16,11 2-12 0,-1-24-120 0,0 0-322 16,0 0-39-16,19-4 171 0</inkml:trace>
  <inkml:trace contextRef="#ctx0" brushRef="#br0" timeOffset="20352.8471">17576 2188 1773 0,'-28'15'249'0,"28"-15"-224"0,-18 11-25 0,18-11 0 16,0 0 0-16,0 0 0 0,0 0 0 16,0 0 0-16,29 16 0 0,-9-15 0 15,4-1 0-15,3-3 0 0,5-1-28 0,-2-4-32 16,9 6-49-16,-10-16-110 0,21 13-427 0,-11-2 30 15,0-4 248-15</inkml:trace>
  <inkml:trace contextRef="#ctx0" brushRef="#br0" timeOffset="21884.2021">19545 2196 1273 0,'0'0'105'0,"0"0"-70"0,-14 21-3 0,14-21 7 16,0 0 8-16,-19 23-1 0,16-6-4 0,-3 2-14 16,1 9 0-16,-1 2-15 0,0 9 0 15,-3 3-12-15,3 5 8 0,-4 3-9 16,2 2-5-16,-1 2 26 0,-2-1-22 0,0-3 22 15,1 1-6-15,-1-10-10 0,2-2 10 0,-1-9-5 16,5-2 6-16,1-9-7 0,4-19 2 0,-5 23-6 16,5-23 0-16,0 0 0 0,0 0-7 0,0 0 1 15,0 0-1-15,9-22 1 0,-1 2 0 0,0-9 6 16,3-9-9-16,3-3 9 0,0-5-12 16,2 0 13-16,1 0 7 0,1-2-26 0,1 2 28 15,0-1-27-15,-2-3 7 0,1 1 11 0,2-5-11 16,-2 4 11-16,1 0-10 0,2 6 9 0,0 6-8 15,-2 4 11-15,-1 7-5 0,-2 7 9 0,-16 20-4 16,27-27 0-16,-27 27-4 0,23-12-1 16,-23 12-2-16,18-2-1 0,-18 2 2 0,21 7-4 15,-21-7 6-15,24 19-5 0,-24-19 3 16,21 29-1-16,-12-9 0 0,-2 1-3 0,-1 4 5 16,0 1-5-16,-2 3 5 0,-3-1-6 0,-1 3 7 15,-1 1-8-15,-3-1 8 0,-2 1-7 0,-3-4 7 16,-4-1-6-16,-3-1 6 0,-2-1-3 0,-1-2 4 15,-2-2-5-15,0-2 4 0,-1-3-3 0,0-3 3 16,1-2 1-16,1-3-13 0,2-3 16 16,18-5-13-16,-25 4 15 0,25-4 1 0,0 0-1 15,0 0-3-15,0 0-2 0,0 0-6 0,0 0 2 16,0 0-2-16,0 0-1 0,0 0 1 0,0 0-1 16,0 0 1-16,0 0 17 0,0 0-14 15,26 27 13-15,-9-13-13 0,-17-14-6 0,30 31 4 16,-30-31-1-16,26 32 2 0,-14-15-9 0,-12-17-3 15,23 33-11-15,-23-33-13 0,23 31-14 16,-23-31-16-16,30 28-42 0,-30-28-69 0,37 18-169 16,-16-12-217-16,1-11 33 0,12 12 453 0</inkml:trace>
  <inkml:trace contextRef="#ctx0" brushRef="#br0" timeOffset="22244.6445">20121 2651 1467 0,'0'0'56'0,"-24"18"-31"0,24-18 6 0,0 0 1 15,-12 18-1-15,12-18-14 0,0 0-11 0,0 0 0 16,29 14 8-16,-10-14 6 0,5 0 3 0,3-5-3 16,4-1-5-16,3-3-4 0,3-2-6 15,3-2 6-15,-1 1-3 0,1-5-14 0,-2 1 31 16,-5-1-38-16,-4 0 29 0,-7 2-11 0,-4 1 4 15,-18 14 8-15,19-23 5 0,-19 23 7 0,5-18-7 16,-5 18 0-16,-3-18-10 0,3 18-5 0,-16-19-6 16,16 19-1-16,-27-12-1 0,27 12-1 0,-34-3 2 15,15 7 0-15,-2 2 1 0,-1 4 2 0,-1 5 2 16,1 5-3-16,-1 3 3 0,-1 2-3 16,3 2-9-16,0-1 23 0,4 2-24 15,5-4 21-15,5 0-11 0,4-3-5 0,5-3 2 16,-2-18-6-16,19 30-2 0,-1-16-8 0,4-7-5 15,9 0-11-15,1-8-14 0,13 1-34 0,-5-18-66 16,27 18-163-16,-7-17-269 0,3-8 12 0,11 6 394 16</inkml:trace>
  <inkml:trace contextRef="#ctx0" brushRef="#br0" timeOffset="22496.2281">21408 1960 1374 0,'-35'-10'310'0,"8"14"-243"16,-7-2-6-16,5 5-29 0,-2-1 32 0,1 5-27 16,-1 2-13-16,-1 10 0 0,-1 2-8 0,-1 7 6 15,4 1-7-15,1-1-14 0,1 3-1 16,1 5 0-16,-1 4 0 0,2 4 0 0,1 3 0 16,1 4 0-16,0 0 0 0,4-1 0 0,2 0 0 15,2-5 0-15,5-1 0 0,3-4 0 0,4-2 0 16,2-5 0-16,4-3 0 0,-1-8 0 0,5-3-18 15,-6-23-38-15,11 35-36 0,-11-35-36 16,17 26-78-16,-17-26-111 0,0 0-212 0,17-10 2 16,-18-12 354-16</inkml:trace>
  <inkml:trace contextRef="#ctx0" brushRef="#br0" timeOffset="22653.0823">20709 2523 1723 0,'0'0'174'0,"0"0"-109"0,0 0-27 15,29-8-10-15,-4 4-9 0,3-1-19 16,6-1 0-16,5-1 0 0,4-3 0 0,6 0 0 16,6-1 0-16,-2-1-3 0,8 4-49 0,-6-8-42 15,10 20-122-15,-21-15-439 0,12 1 31 0,-7 3 222 16</inkml:trace>
  <inkml:trace contextRef="#ctx0" brushRef="#br1" timeOffset="26357.0072">19269 3166 1216 0,'-22'-5'89'0,"22"5"-20"15,-43 4-6-15,21 4 10 0,-10-8 3 0,7 12-3 16,-13-4-11-16,4 7-12 0,-8 1-12 15,5 5-22-15,-8 2 24 0,2 7-25 0,-2 0 21 16,-1 9-7-16,1 1-11 0,2 3 3 16,2 2-11-16,2 1 5 0,5 0-12 0,4 0 6 15,5-4-10-15,5-2 6 0,8-4-7 0,3-3 4 16,7-5-5-16,4-3 5 0,5-4-5 0,8-2-8 16,4-2 23-16,7-4-23 0,6 0 23 0,2-5-12 15,6-2-1-15,5-6-2 0,3-5 3 16,3-4-2-16,0-4-11 0,1-1 25 0,-5-3-26 15,-2 0 25-15,-4-1-13 0,-7 1-4 0,-4 3 4 16,-9 0-4-16,-21 14 5 0,26-18-1 0,-26 18 2 16,0 0-2-16,0 0 0 0,0 0 0 0,0 0-1 15,0 0-2-15,0 0-3 0,0 0-4 0,0 0-5 16,0 0 2-16,0 0 0 0,-19 1 2 16,19-1 0-16,-11 18 1 0,11-18-5 15,-9 28-1-15,9-28-16 0,-1 27-13 0,8-9-25 16,-7-18-65-16,23 24-83 0,-23-24-150 0,25-1-161 15,4 7 103-15,-12-22 428 0</inkml:trace>
  <inkml:trace contextRef="#ctx0" brushRef="#br1" timeOffset="26685.4909">19525 3592 1144 0,'-25'8'85'15,"25"-8"-53"-15,-24 11 7 0,24-11 12 16,-26 27 16-16,8-11-8 0,5 10 3 0,-5 0-10 15,7 7-1-15,-5 0-19 0,6 5 7 0,-2-6 8 16,6 4-32-16,-1-5 28 0,4-1-32 0,1-5 4 16,2 0 4-16,0-7-10 0,0-18 0 15,3 26-5-15,-3-26 4 0,0 0-3 0,9 21 2 16,-9-21-2-16,0 0 2 0,0 0 0 0,0 0-2 16,0 0-2-16,24-27 0 0,-15 10 0 0,0-4-3 15,2-5 4-15,2 0-6 0,-3-2-7 0,3 2 23 16,-5 1-20-16,2 1 24 0,-3 0-7 0,0 2-2 15,0-1 1-15,0 1-4 0,-1 1 0 16,1 0-5-16,-1 1 3 0,2 3-5 16,0 0 2-16,-8 17-2 0,18-27 1 0,-18 27-2 0,25-25-6 15,-25 25-12-15,34-20-16 0,-17 8-24 16,10 9-25-16,-9-10-36 0,17 19-62 0,-22-23-98 16,18 14-265-16,0 5 39 0,-11-13 354 0</inkml:trace>
  <inkml:trace contextRef="#ctx0" brushRef="#br1" timeOffset="27064.2662">19761 3689 1205 0,'-14'20'323'0,"-13"-16"-202"0,27-4-69 0,-17 13-14 0,17-13-1 16,0 0-7-16,0 0-9 0,-2 17-10 15,2-17-1-15,0 0 3 0,28 11 2 16,-10-10 4-16,3-1-3 0,4-4-4 0,2 0-4 15,2-4-5-15,2-1-3 0,0-1 1 0,0-1-1 16,-3 0 3-16,-2 0-4 0,-1-1 3 0,-3 3-2 16,-5-1 1-16,-17 10 0 0,22-19 1 0,-22 19-3 15,12-19 5-15,-12 19-4 0,2-16 4 0,-2 16-4 16,0 0-2-16,-14-22-4 0,14 22-4 16,-21-5 1-16,21 5 0 0,-32 6 4 0,14 2 2 15,-1 5 3-15,-3 1 2 0,0 5 4 0,-1 2 0 16,-3 4 7-16,2 1-2 0,1 0 7 0,0 0-3 15,4-2 2-15,4-2-7 0,2-4-2 16,13-18-5-16,-10 30 0 0,10-30-5 0,1 24-10 16,-1-24 10-16,13 18-12 0,-13-18 25 0,28 14-12 15,-6-11 10-15,2-3-20 0,4 0-10 16,1-7-16-16,7 2-19 0,-5-7-19 0,12 11-82 16,-18-22-120-16,16 13-305 0,-5-1 13 0,-4-9 348 15</inkml:trace>
  <inkml:trace contextRef="#ctx0" brushRef="#br1" timeOffset="27726.7549">20131 3787 1224 0,'0'0'304'0,"-23"-4"-252"0,23 4-31 0,0 0-2 16,-17 13-2-16,17-13-5 0,0 0-3 15,0 0 4-15,22 16 6 0,-5-12 7 0,2-6 3 16,6 4-1-16,1-8-1 0,5-1-5 0,1-1-4 15,1-2-9-15,-1 2-3 0,0-2-4 16,-5-1 1-16,-4 2-1 0,-2-3 1 0,-4 1-3 16,0 0 3-16,-17 11-4 0,23-23 5 0,-23 23-3 15,11-20 4-15,-11 20 2 0,2-19 2 0,-2 19-2 16,-6-19 2-16,6 19-6 0,-14-18 1 0,14 18-2 16,-25-12 5-16,25 12 2 0,-31-3 2 0,31 3-1 15,-34 9-3-15,16-1-3 0,-2 5-3 0,-1 2 4 16,-1 2 1-16,0 2 5 0,-1 2 0 15,4 2 4-15,2 0-6 0,1 0 3 0,5 0-5 16,2-3-3-16,7-2-4 0,2-1 0 16,0-17 0-16,11 28-7 0,-11-28 6 0,22 19-12 15,-22-19 25-15,34 12-13 0,-12-8 11 0,3-4-10 16,3-5-11-16,0 0 5 0,5-3-11 0,-2-1 21 16,-2-1-11-16,0-1 16 0,-5-3-13 15,-2 1 0-15,-1-1 4 0,-3-1-2 0,-18 15 3 16,30-28-3-16,-30 28 3 0,24-26-2 0,-24 26 2 15,18-29-1-15,-18 29 1 0,11-26-2 0,-11 26 2 16,7-17-1-16,-7 17 3 0,0 0-1 0,0 0 1 16,0 0 2-16,0 0-1 0,0 0-2 0,0 0-2 15,0 0 0-15,-24 28-2 0,12-10 4 0,-2 4-3 16,1 1 4-16,-2 1-4 0,2-1 6 16,2 0-4-16,0-2-7 0,5-4 9 15,6-17-12-15,-5 21 22 0,5-21-11 0,0 0 6 16,0 0-8-16,17 16 0 0,-17-16 0 0,22-6 0 0,-22 6 0 15,30-18 0-15,-11 2 0 0,0-2 0 0,2-1 0 16,-1-2 0-16,2 1 0 0,-3 1 0 16,-2 4 0-16,-17 15 0 0,26-28 0 0,-26 28 0 15,21-19 0-15,-21 19 0 0,0 0 0 16,0 0 0 0,17-10 0-16,-17 10 0 0,0 0 0 0,0 0 0 15,0 0 0-15,4 28 0 0,-4-28 0 0,2 34 0 16,-3-16 0-16,2 5-27 0,-2-4-28 0,7 8-32 15,-6-27-82-15,17 43-225 0,-11-26-214 0,-6-17 24 16,29 30 462-16</inkml:trace>
  <inkml:trace contextRef="#ctx0" brushRef="#br1" timeOffset="28652.4065">21213 3331 913 0,'0'0'277'0,"-26"-17"-196"16,26 17-15-16,-5-25-9 0,5 25 12 0,0 0-21 15,0 0-6-15,0 0-2 0,0 0-20 0,0 0 9 16,0 0-5-16,0 0-6 0,0 0 3 0,-3 31 4 16,4-3 13-16,-2 4-6 0,2 6 7 0,-2 2-17 15,2 3 3-15,-1 2-14 0,0 3 9 0,-3-1-9 16,3 1 7-16,-3-5-9 0,0-1 6 16,0-3-9-16,0-5-10 0,2-5 19 0,1-5-25 15,1-4 22-15,-1-20-10 0,3 24-4 0,-3-24 2 16,0 0-1-16,0 0 0 0,0 0 0 15,0 0-2-15,0 0 0 0,0 0-2 0,11-27-12 0,-8 4 25 16,1-6-25-16,-3-4 23 0,0 0-9 16,-1-4-5-16,-1 2 9 0,0 1-5 0,-3-2 8 15,2-1-7-15,-2-4 7 0,0-3-7 16,1-1 6-16,0-1-8 0,2 3 7 0,2-1-10 16,3 4-5-16,2 5 21 0,4 5-21 0,0 6 24 15,2 7-10-15,-12 17-2 0,22-22 1 0,-22 22 0 16,22-8-1-16,-22 8 0 0,29 0 0 0,-29 0 0 15,33 9 0-15,-15-3 1 0,-1 3-1 0,-17-9 0 16,33 19 0-16,-33-19 2 0,26 22-3 0,-26-22-10 16,21 27 25-16,-21-27-25 15,16 29 29-15,-16-29-16 0,12 30 0 0,-12-30 2 16,6 31-3-16,-6-31 4 0,-2 32-3 0,2-32 2 16,-14 30-3-16,14-30 3 0,-19 29-4 0,19-29 4 15,-27 25-4-15,10-11 3 0,0-2-2 0,-2 1 2 16,2-2-3-16,17-11 3 0,-30 17-3 0,30-17 1 15,-18 11-1-15,18-11-2 0,0 0-3 16,0 0 1-16,0 0-1 0,0 0 2 0,22 8 1 16,-4-7 2-16,5-1 1 0,5 0 0 0,3 2 2 15,0 0-1-15,2-1-1 0,-2 5 1 0,-2-1-2 16,-2 4 2-16,-6 0-2 0,-2 2 3 0,-19-11 1 16,23 27 5-16,-18-10 1 0,-3 1 5 15,-6 1-7-15,-3 4 3 0,-5 1-8 0,-6 2 1 16,-5 2-4-16,-4-2 4 0,-4 2-6 15,-1-1-9-15,0-2 23 0,2 0-26 0,2-3 19 16,1-2-13-16,4-2-10 0,3-5 0 0,20-13-11 16,-24 16-13-16,24-16-30 0,0 0-40 0,0 0-48 15,0 0-53-15,21-5-95 0,1-5-180 0,-4-15 33 16,21 14 427-16</inkml:trace>
  <inkml:trace contextRef="#ctx0" brushRef="#br1" timeOffset="29355.537">21821 3631 802 0,'0'0'353'0,"-32"6"-82"0,32-6-177 0,-32 9-33 15,32-9-2-15,-32 12-3 0,32-12-4 0,-37 18-10 16,37-18-2-16,-35 22-5 0,35-22-2 16,-33 27-5-16,33-27-2 0,-33 33-6 0,19-15-2 15,-1 0-2-15,4 0 0 0,-1 0-3 0,5 0-13 16,7-18 7-16,-10 33-14 0,10-33 19 0,4 25-12 15,-4-25 0-15,15 17 0 0,-15-17 0 0,30 11 0 16,-11-10 0-16,3-2 0 0,1-4 0 16,2-3 0-16,3-4 0 0,0-3 0 0,2-3 0 0,-2-1 0 15,-3-2 0-15,-2-2 0 16,-1 1 0-16,-4-1 0 0,-3 3 0 0,-2-1 0 16,-5 2 0-16,-3 1 0 0,-4 1 0 0,-4 0 0 15,3 17-5-15,-13-29 0 0,13 29 1 0,-20-22-1 16,20 22 5-16,-21-12-3 0,21 12 3 0,-21-2-1 15,21 2 0-15,0 0 0 0,-20 3-2 0,20-3 2 16,0 0-2-16,0 0 2 0,0 0-2 0,11 17 3 16,-11-17 1-16,22 12-1 0,-22-12 2 15,32 8 0-15,-14-5 0 0,4 0 0 0,-3-2 0 16,1 0-2-16,-2-1 0 0,-18 0 0 0,31 1 0 16,-31-1 1-16,23 0-1 0,-23 0-1 0,0 0 2 15,17 1-1-15,-17-1 2 0,0 0 2 16,0 0 1-16,0 0 1 0,0 0 1 0,0 0-7 15,0 0 0-15,0 0 0 0,0 0 0 16,0 0 0-16,-22 14 0 0,22-14 0 0,-23 17 0 16,23-17 0-16,-28 29 0 0,13-11 0 0,-2 2 0 15,3 3 0-15,-2 0 0 0,2-1 0 0,3 0 0 16,2-2 0-16,5-1 0 0,4-19-3 0,-2 26 6 16,2-26-3-16,12 20 0 0,-12-20 0 0,27 10 0 15,-10-8 0-15,3-5 0 0,1-3 0 0,1-5 0 16,1-1 0-16,0-6 0 0,0-3 0 15,-1-2 0-15,-3-1 0 0,-3 0 0 16,1 0 0-16,-6 1 0 0,-2 0 0 0,-6 2 0 16,0 2 0-16,-3 1 0 0,-4 1 0 0,-1 0 0 15,5 17 0-15,-18-28 0 0,18 28 0 0,-23-17 0 16,23 17 0-16,-20-3 0 0,20 3 0 0,-17 6 0 16,17-6 0-16,0 0 0 0,-19 22 0 0,19-22 0 15,-9 20 0-15,9-20 0 0,2 18 0 16,-2-18-33-16,0 0-17 0,20 26-28 0,-20-26-41 15,27 13-124-15,-27-13-354 0,17 0 23 0,5-4 222 16</inkml:trace>
  <inkml:trace contextRef="#ctx0" brushRef="#br1" timeOffset="29621.1814">22423 3042 1748 0,'-22'24'33'0,"22"-24"-14"0,-20 28 8 0,15-8 10 16,-3 3 3-16,2 5-3 0,-1 2-11 0,2 5-13 15,1 3 17-15,2 4-27 0,0 4 15 16,2 4-9-16,-2 2-11 0,0 3 9 0,-3 1-9 16,-1-2 6-16,-2 1-7 0,0-7 6 15,0-2-5-15,1-5 4 0,2-6-2 0,0-3-14 16,4-7 6-16,0 0-31 0,3-3 1 0,-2-22-14 15,9 28-17-15,-9-28-27 0,21 2-37 0,-21-2-56 16,26-15-120-16,-9 1-205 0,-4-11 13 0,13 11 417 16</inkml:trace>
  <inkml:trace contextRef="#ctx0" brushRef="#br1" timeOffset="29886.8075">22541 3510 1458 0,'0'0'144'15,"0"0"-75"-15,0 0-9 0,-25 14-2 0,25-14-4 16,-18 11-10-16,18-11-3 0,-21 18-7 16,21-18-1-16,-22 28-4 0,10-10-6 0,-1 1-23 15,0 2 0-15,-1 0 0 0,2 0 0 0,1-1 0 16,4-1 0-16,1-1 0 0,6-18 0 0,-4 29 0 16,4-29 0-16,5 21 0 0,-5-21 0 0,17 15 0 15,-17-15 0-15,29 10 0 0,-11-7 0 0,4-2 0 16,0-4 0-16,1-1 0 15,2-3 0-15,-1 1 0 0,0-1 0 0,3 0 0 0,-4-3-15 16,6 4-68-16,-9-10-50 0,19 21-193 0,-17-17-312 16,6 0 49-16,-2 5 327 0</inkml:trace>
  <inkml:trace contextRef="#ctx0" brushRef="#br1" timeOffset="30668.0984">23039 3260 1139 0,'0'0'198'0,"-20"7"-117"0,20-7-21 0,0 0-10 16,0 0-19-16,0 0 9 0,-19 19-19 0,19-19 6 15,-11 22 2-15,3-5-5 0,2 6 4 0,-4 3-2 16,5 7 6-16,-3 2-11 0,0 6 1 0,1 1-15 15,-1 3 8-15,-1-1-7 0,2-2 9 16,-1-5-9-16,4-3 6 0,0-5-11 0,2-5 4 16,0-5-8-16,2-19 3 0,3 25-3 0,-3-25-1 15,0 0 1-15,0 0-1 0,0 0 1 16,0 0 1-16,0 0 2 0,18-6-2 0,-18 6 3 16,11-38-8-16,-6 12 2 0,0-6-9 0,-3 0 6 15,-1-2-7-15,-1 0 11 0,-1-1-4 0,0 0 8 16,0-1-4-16,-1-1 4 0,0-1-11 15,0-2 7-15,0-3-13 0,1 1-12 0,1 1 27 16,1 1-23-16,1 4 27 0,1 6-2 0,2 7-5 16,1 6 6-16,-6 17 0 0,21-20 6 0,-21 20 2 15,29-8 4-15,-10 5-1 0,5 2-5 0,0 1-3 16,4 1-3-16,0 3-2 0,-1 1-2 0,-1 2 2 16,-1 3-1-16,-2 1 2 0,-4 2-2 15,-2 2 5-15,-17-15-4 0,27 33 4 16,-21-13 1-16,-1 1-9 0,-6 1 29 0,-5 5-25 15,-4-2 21-15,-8 3-14 0,-5 0-7 0,-5 0 5 16,-5 0-6-16,-2-2 5 0,-3-2-6 0,1 0 4 16,1-2-3-16,2-1 1 0,5-1-10 0,2-3-5 15,7 0-20-15,1-7-17 0,19-10-49 0,-20 7-93 16,20-7-286-16,27 7-102 0,-9-15 92 16</inkml:trace>
  <inkml:trace contextRef="#ctx0" brushRef="#br1" timeOffset="33933.284">23538 3333 1361 0,'0'0'71'0,"-3"-18"-28"15,3 18-12-15,-2-22 9 0,2 22 22 0,5-28-33 16,-5 28 27-16,8-29-44 0,-8 29 8 0,10-29-2 16,-10 29-8-16,10-26 1 0,-10 26-2 0,0 0 8 15,11-18 1-15,-11 18 6 0,0 0-2 0,0 0-4 16,0 0-4-16,0 0-4 0,-1 31 3 0,-2-3 15 15,1 10-25-15,-4 8 20 0,-2 6-23 0,-3 3-3 16,-1 0 10-16,-2 1-10 0,-3 0 8 16,0-4-9-16,1-3 4 0,1-4-17 15,2-6 4-15,4-3-21 0,2-7-3 0,9 0-9 16,-2-29-55-16,14 42-21 0,-14-42-85 0,30 25-113 16,-9-16-189-16,1-14 22 0,15 13 416 0</inkml:trace>
  <inkml:trace contextRef="#ctx0" brushRef="#br1" timeOffset="34386.4029">24143 3246 1118 0,'0'0'160'16,"-31"-27"-80"-16,31 27 4 0,-31-12-10 0,31 12-12 16,-31-2-13-16,31 2-11 0,-35 7-9 0,16 2-4 15,-4 0-2-15,4 7-11 0,-4 1 32 0,1 8-28 16,-4 1 29-16,3 5-11 0,-2 1-10 0,4 0 6 16,0-2-13-16,4-2 1 0,7-8-10 15,10-20-2-15,-4 27-5 0,4-27-1 0,15 21-3 16,-15-21 4-16,36 13 0 0,-13-13 0 15,5-5 3-15,2-4-3 0,3-7 1 0,2-3-4 16,3-4 4-16,0-3-4 0,-1 0 4 0,-1-2-4 16,-4 1 5-16,-5 1-6 0,-5 3 5 0,-5 2-2 15,-5 4-13-15,-12 17 15 0,15-20-13 0,-15 20 13 16,0 0 2-16,0 0 2 0,0 0-4 16,0 0 1-16,-18 14 10 0,3 3-16 0,-3 9 14 15,-4 4-9-15,-2 8-5 0,-3 2 8 0,-1 4-8 16,0 3 7-16,0 0-8 0,2 2 6 0,3-2-12 15,4-5 1-15,5-2-19 0,4-6-4 0,7 0-31 16,-1-13-21-16,18 11-48 0,-14-32-134 0,16 19-317 16,10-8 31-16,4-14 289 15</inkml:trace>
  <inkml:trace contextRef="#ctx0" brushRef="#br1" timeOffset="34730.1807">24696 3106 1103 0,'-22'11'395'0,"-20"-11"-258"0,18 14-68 15,-10-1-22-15,6 10-3 0,-7 3-6 0,3 6-15 16,-3 6 21-16,0 5-25 0,-1 3 20 16,5 6-6-16,-2 2-15 0,5 4 8 0,-1 1-14 15,4 1-12-15,5-2 0 0,4-2 0 0,6-4 0 16,5-4 0-16,5-3 0 0,5-5 0 0,6-4 0 15,5-4 0-15,5-7 0 0,3-5 0 16,4-6 0-16,0-4 0 0,0-7 0 0,1-4 0 16,-1-6 0-16,0-4 0 0,-5-5 0 0,-1-3 0 15,-5-5 0-15,-2-3 0 0,-4-2 0 0,-3 0 0 16,-4 0 0-16,-3 1 0 0,-5 2 0 0,-5-1 0 16,-2 2 0-16,-6 0 0 0,-2 4 0 0,-1-1-22 15,-3 6-5-15,-3 2-7 0,3 8-8 16,-3 2-4-16,6 8-8 0,-5-2-10 15,25-2-29-15,-37 19-59 0,38 7-164 0,-1-26-247 16,-5 24 52-16,21-5 389 0</inkml:trace>
  <inkml:trace contextRef="#ctx0" brushRef="#br1" timeOffset="34855.1648">24860 3758 1788 0,'0'0'74'0,"0"0"-87"16,-28-9-33-16,28 9-75 0,-49-17-262 0,24 7-207 15,-5 1 0-15,-7-13 472 0</inkml:trace>
  <inkml:trace contextRef="#ctx0" brushRef="#br1" timeOffset="35464.6192">19630 4434 1575 0,'0'0'23'16,"0"0"-24"-16,0 0-1 0,30-8 7 0,-1 5 6 15,4-3 5-15,10 3 1 0,6-3 1 0,8 3-8 16,10-4-3-16,5 3-5 0,7-1 2 0,6 0 3 16,5-1 4-16,7 1 0 0,8-3 5 0,9 0-3 15,9-3 3-15,12 1-1 0,7-4 2 16,8 2-6-16,9-2 3 0,9 0-10 0,5 0 12 15,6 3 1-15,1 1 2 0,2 4 0 0,2 0-7 16,2 1-4-16,0 4-1 0,-1 1 2 0,-4 1-4 16,1 4-2-16,-1 2-2 0,-1 3-1 15,-2 1-2-15,-9 0 3 0,-4-1-3 0,-7-1 1 16,-9 1-3-16,-4-3 3 0,-12 2-10 0,-7-5-7 16,-6 5-20-16,-14-7-17 0,0 6-27 15,-15-12-25-15,2 12-52 0,-23-20-80 0,12 10-182 16,-10 1-95-16,-17-17 236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9:50.05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2607 779 824 0,'3'-22'283'16,"-3"22"-243"-16,0 0-29 0,0 0-10 0,0 0 0 15,0 0 9-15,0 0 16 0,0 0 2 0,0 0 1 16,0 0-7-16,0 0-16 0,-14 12-3 15,8 3 3-15,2 5 9 0,-2 5 0 0,-1 5 9 16,-2 4-5-16,1 7 13 0,-3 5 2 0,2 3-26 16,-4 6 18-16,1 0-25 0,-4 3 7 0,1-1 21 15,-3-3-20-15,2 2 19 0,0-8-17 0,3-3 12 16,2-12-13-16,4-7 5 0,7-26-8 0,-7 18-1 16,7-18-4-16,0 0-3 0,0 0 0 0,0 0 0 15,0 0 11-15,12-24 8 0,-5-1 8 0,4-10-7 16,1-9 2-16,2-8-18 0,3-1 11 0,0-3-15 15,-1-3 19-15,1 0 11 0,-3-3-22 0,2 0 18 16,-2 1-20-16,0-3-14 0,1 4 21 0,-1 3-7 16,0 5-3-16,2 5 8 0,0 8-11 15,-3 7 3-15,-2 8 0 0,-2 11 1 0,-9 13-4 16,0 0 0-16,0 0 4 0,15 5 1 0,-15-5 10 16,13 30-2-16,-4-2-2 0,1 1 24 0,-1 7-27 15,1 4-9-15,0 1 3 0,0 7-30 0,-1 1 20 16,3 0 16-16,-1 4-14 0,1-1-11 0,0 1 16 15,0 0-19-15,0-3 17 0,-2 0 1 0,2-4-15 16,-2-1 6-16,0-2-16 0,-1 0 9 0,-1-1-21 16,-4-6 1-16,3 1-30 0,-7-14-21 0,8 6-52 15,-8-29-84-15,0 25-78 0,0-25-218 0,0 0 208 16,0 0 314-16</inkml:trace>
  <inkml:trace contextRef="#ctx0" brushRef="#br0" timeOffset="1">2551 1172 1601 0,'-14'5'67'0,"14"-5"-34"0,-14 2-23 16,14-2-14-16,0 0-5 0,0 0 4 0,0 0 0 15,22 2 4-15,-4-2 1 0,8-2-1 0,4-4-1 16,11-3-13-16,1-8-23 0,11 0-42 0,-5-11-41 16,17 6-140-16,-12-6-139 0,7 1-111 15,9 8 254-15</inkml:trace>
  <inkml:trace contextRef="#ctx0" brushRef="#br0" timeOffset="2">3804 714 1312 0,'-14'-22'77'0,"14"22"-15"0,-12-21-14 16,12 21 22-16,-13-14-3 0,13 14-7 0,-21 1-15 15,7 4 13-15,-6 6-48 0,-2 2 36 0,-5 4-19 16,1 7-31-16,-9 8 43 0,3 6-42 0,-4 3 19 16,2 4 8-16,1 2-13 0,3 1 9 15,2-2-5-15,4-1-17 0,4-5 13 0,6-2-21 16,5-3 8-16,4 1 5 0,5-4-9 0,4 1 9 16,2-5-9-16,6-3 3 0,4 0-6 0,6-1 1 15,4-3-10-15,2-2-6 0,4-2-11 0,1-8-9 16,7 1-24-16,-4-10 4 0,9 3-25 0,-8-16-30 15,12 13-40-15,-12-22-127 0,7 1-246 0,5 9 31 16,-12-20 470-16</inkml:trace>
  <inkml:trace contextRef="#ctx0" brushRef="#br0" timeOffset="3">4369 1221 1829 0,'-38'14'65'0,"23"-3"-43"0,-2-2-7 0,1 0-5 15,0-2-5-15,0 0-1 0,-1 1-7 0,-2-4-8 16,2 2-13-16,-1-2-19 0,5 2-28 0,-5-9-52 16,14 16-145-16,-13-9-342 0,3-1 18 15,14-3 388-15</inkml:trace>
  <inkml:trace contextRef="#ctx0" brushRef="#br0" timeOffset="4">3312 1709 1656 0,'-24'-5'226'0,"7"9"-229"0,17-4-34 16,0 0-9-16,0 0 3 0,0-19-3 0,0 19-3 15,20-34-48-15,5 28-172 0,-11-11-317 0,11-7 17 16,8 7 433-16</inkml:trace>
  <inkml:trace contextRef="#ctx0" brushRef="#br0" timeOffset="5">1357 1798 124 0,'0'0'103'15,"0"0"1"-15,0 0 12 0,0 0-59 16,0 0-8-16,0 0-6 0,0 0 7 0,0 0 3 15,0 0 7-15,0 0-2 0,10-13-2 0,-10 13-9 16,0 0 0-16,0 0-6 0,0 0-4 0,0 0-7 16,0 0-5-16,0 0-7 0,0 0-6 0,0 0-2 15,0 0-3-15,0 0 2 0,1 18 0 0,-1-18 0 0,3 19-3 16,-2-6 1-16,0 2-3 0,-1 3 4 16,-1 3-6-16,0 0 5 0,0 3-6 0,1 3 6 15,-1 1-7-15,1 1 8 0,0 0-9 0,0 1 13 16,2 0-8-16,0-1 11 0,1 1 10 0,0-1-31 15,2 0 27-15,-1 1-29 0,3 1 7 0,-1 2 8 16,0 2-10-16,0 1 9 0,0 1-11 0,-1 2 10 16,1-1-11-16,-2 3 12 0,0 0-12 15,-1 1 16-15,-1 3 13 0,2 2-18 0,-3-2 28 16,0 4-24-16,0-1-5 0,0 3 11 0,-1-1-17 16,1 1 17-16,0-2-14 0,1-1 15 0,-1 0 2 15,1 1-23-15,0-3 22 0,3 0-22 0,-1-1 5 16,2 1 13-16,0 0-13 0,1 0 11 15,-2 2-15-15,1 0 13 0,-1 2 1 0,-1 3-22 16,-2-1 21-16,0 2-19 0,-2 1 2 16,0 0 17-16,0 1-18 0,-1 0 18 0,0 2 0 15,1-1-19-15,-2 1 27 0,1 2-14 0,-1-6 6 16,1 2 17-16,0-1-22 0,2-2 12 0,-1 0-18 16,2-1 15-16,0-3 1 0,0 1-21 0,2-4 20 15,0 2-23-15,-1-2 5 0,2 0 13 0,-1 2-13 16,1-1 13-16,-2 2-14 0,1 0 15 0,-1 1 3 15,1 2-22-15,-2-3 21 0,0 3-20 16,-3-2 3-16,1 4 14 0,-2-1-14 0,0 0 13 16,0 3-15-16,-1-3 16 0,-1 0 2 0,0 0-19 15,-2-2 20-15,2 1-18 0,-2-3 7 16,2 1 16-16,-1-4-13 0,3 0 13 0,-1-2-13 16,1 0 11-16,0-2 6 0,3-1-24 0,0-2 21 15,0 0-23-15,2 0 2 0,-1 2 11 16,0 0-12-16,2 1 9 0,-1-1-9 0,0 0 12 15,0 1-12-15,0-2 10 0,-2 5 5 0,1-1-22 16,0 1 23-16,-1 0-20 0,0-5 3 0,-1 2 12 16,-1 2-12-16,-1-1 12 0,0 1-11 0,0-1 12 15,0-1-10-15,0-1 13 0,-1 0 5 0,1 0-22 16,-1-3 24-16,0 1-24 0,0-3 7 0,0 0 12 16,0-1-12-16,1 0 11 15,1-1-8-15,0 0 8 0,0-1-7 0,1 1 9 16,0 0-10-16,0 1 6 0,2-2 7 0,-1 2-26 15,0 0 24-15,1 1-21 0,-1 0 6 0,0-2 9 16,0-1-9-16,0-2 5 0,0-1-7 0,0 0 7 16,-1-2-7-16,0-2 7 0,0 0-7 0,-1-4 2 15,1-2-12-15,-1-3-3 0,2-3-20 0,-1-14-13 16,2 18-42-16,-2-18-60 0,0 0-143 16,0 0-286-16,0-14 60 0,0 14 488 0</inkml:trace>
  <inkml:trace contextRef="#ctx0" brushRef="#br0" timeOffset="6">1571 4920 117 0,'0'0'28'0,"0"0"51"16,0 0 8-16,0 0 3 0,0 0 0 0,0 0-56 15,0 0-14-15,-13-4-5 0,13 4-1 0,0 0 6 16,-13 7 13-16,13-7 15 0,0 0 12 0,0 0 9 16,-16 6 2-16,16-6-1 0,0 0-3 0,0 0-2 15,0 0-8-15,0 0-5 0,0 0-12 16,0 0-9-16,0 0-7 0,0 0-5 0,0 0-5 15,0 0-4-15,0 0-5 0,0 0-3 16,0 0-2-16,0 0-1 0,0 0 1 0,0 0 0 16,0 0 1-16,14 0 0 0,-14 0-1 0,0 0 1 15,18 1-2-15,-18-1 1 0,14-1 1 0,-14 1-1 16,14 0 0-16,-14 0 1 0,17 2-2 0,-17-2 1 16,16 0 1-16,-16 0-1 0,17 1-1 0,-17-1 1 15,17 3 0-15,-17-3 0 0,17 5 1 16,-17-5 0-16,19 5-2 0,-19-5 2 0,20 6-1 15,-20-6 1-15,21 9 0 0,-21-9-1 16,24 8 1-16,-24-8 1 0,24 7-3 0,-10-2 3 16,0-2-3-16,1 1 1 0,1-2-1 0,1 0 1 15,2-1 0-15,1 0 0 0,1 0 0 0,1-1 0 16,1-1-1-16,1 0 2 0,0-1-2 0,0 1 0 16,2-1 2-16,0 0-2 0,1 0 1 15,2-1 0-15,0 0 0 0,1-1 1 0,1 0 1 16,1 0-1-16,0-1 0 0,0 1-2 0,0 0 2 15,2 1-1-15,-1 0 0 0,1 0-1 0,-1 2 2 16,2-1-2-16,-1 1 1 0,0 0 0 0,1 1 1 16,0 0 0-16,0 1-1 0,1 1 1 0,0 0 0 15,0 0-1-15,2-1 0 0,1 1 0 16,0-2-1-16,-1 0 1 0,3-1 1 16,-2-1-1-16,3 0 1 0,2-1 0 0,0 0 0 15,0-1 1-15,2 0-1 0,1 0-1 0,0-1 1 16,-1 0-1-16,2 0 1 0,-1 1-2 0,1 0 4 15,2 0-3-15,-1 2 2 0,1 0-1 0,0 0-1 16,0 1 1-16,0 1 1 0,0 1-1 0,-1 0 0 16,-2 1 0-16,4 1-1 0,-1 0 1 15,0 0 0-15,0 1 1 0,1-2-2 0,1 1 0 16,0 0 0-16,0 0 0 0,1-1 2 0,0 0 0 16,1 0 0-16,1-1-1 0,0 0 0 15,2 1-1-15,0-1-1 0,-1 1 2 0,2-1-1 0,-3 1 1 16,4 0 0-16,0 1 2 0,1-1-2 15,2 1 1-15,-1 0-2 0,1-1-1 0,1 1 0 16,-1-1 2-16,2-1 0 0,2 1 0 16,1-1-1-16,1-1 0 0,1-1-1 0,0 0 1 15,1-1 1-15,2 1-1 0,0-2 1 0,2 1 0 16,0 0 0-16,-1-1-1 0,2 0 1 0,-1 0 0 16,1 0 1-16,4 1 0 0,-3-1-1 0,2 2-1 15,0 0 3-15,1 0-1 0,0 1 1 0,1-1-1 16,-3 3-2-16,1-1 1 0,1-1 0 15,1 2 0-15,0-1 0 0,1 1 0 0,-3-1 0 16,1 1 2-16,1-2 0 0,1-1 1 16,2 0 0-16,0-2 1 0,1 0 2 0,-1 2 0 15,4-3 0-15,0-1-2 0,0 0 0 0,4 0-2 16,-3 1 3-16,0-1-2 0,1 0 1 0,1 2-2 16,-2 0-1-16,1 0 0 0,-1 0 1 0,0 2 0 15,-3 0 0-15,0 0-2 0,-1 2 0 16,-2 1-1-16,0 1 0 0,0 0 1 0,0 1-2 15,1 1 4-15,-2-1-3 0,-1 1 3 0,3 0-2 16,0 0 1-16,-2 0-1 0,4 0 1 0,-2-2 2 16,-1 2 0-16,1-1 3 0,2 1 11 0,-1-3 6 15,1 2 1-15,-1-2-6 0,-2 1-8 16,0 0-8-16,2-1 2 0,-3 1 1 0,1-1-2 16,2 0 1-16,-1 0-1 0,2 0-1 15,1-2 0-15,0 1-2 0,0-1 0 0,3 0-1 16,-1 0-2-16,1 0 1 0,2 1 0 0,-3-1 1 15,-1 0 0-15,0 0 0 0,0 0-1 0,-2 1 0 16,1 1 3-16,1-1-3 0,-5 0 2 0,3 0 0 16,0 0 0-16,1-1 3 0,-1 0-1 0,1 0 0 15,0 1-2-15,1-1 0 0,3 0-1 16,-2 0 0-16,-1-1-2 0,3-1 1 0,-1 1 0 16,0-1 1-16,2 1 0 0,2-2 1 0,-3 1 0 15,-1-1-1-15,1 0 1 0,-3 2-2 16,-2 2 1-16,2 0 1 0,-1 0 0 0,-1 1 1 15,1-1 2-15,-2 0-2 0,-1 0 2 0,0 0-1 16,1 1 1-16,1-1-1 0,-1 0 3 0,1 1-4 16,-3-1 0-16,3 0 0 0,1 1-1 15,0-2-1-15,0-1 1 0,0 0 1 0,-2-1-3 16,2-2 3-16,0 0-2 0,-2-1 1 0,-3-2-2 16,6 0 5-16,-4 1-4 0,2-3 2 0,0 2-1 15,-4-2-1-15,1 0-1 0,-3 1 3 0,1-1-3 16,-4 2 1-16,-1-1-1 0,-2 1 2 0,-4 3-3 15,1-1 2-15,-2 1-2 0,-4 0-1 0,-2 2 1 16,-4 0-7-16,-4 0-9 16,-2 4-15-16,-9-5-23 0,5 8-46 0,-18-11-93 15,14 6-254-15,-11 3-73 0,-13-8 204 0</inkml:trace>
  <inkml:trace contextRef="#ctx0" brushRef="#br0" timeOffset="7">620 2404 743 0,'0'0'146'0,"0"0"-76"0,0 0-29 16,0 0 3-16,0 0 13 0,0 0 12 0,0 0-2 15,0 0-14 1,0 0-15-16,0 0-14 0,0 0-11 0,0 0-6 16,0 0-4-16,0 0-4 0,0 0-1 0,0 0-1 15,0 0 15-15,13 10 17 0,-7 6 14 16,-3 2 2-16,6 8-3 0,-4 0-23 0,1 5-2 16,0 0-15-16,-2 2 7 0,0 3 6 15,-2 0-28-15,1 0 26 0,-2 2-27 0,0-1 7 16,-2 0 11-16,0-1-10 0,-1-4 11 0,0-1-10 15,1-6-3-15,1-1-10 0,0-6-1 0,4-3-24 16,-4-15-9-16,10 15-45 0,-10-15-51 0,0 0-66 16,14-12-111-16,-11-5-131 0,13 9 258 15,-16-26 198-15</inkml:trace>
  <inkml:trace contextRef="#ctx0" brushRef="#br0" timeOffset="8">444 2447 1548 0,'-15'-1'54'0,"15"1"-22"0,0 0-24 0,0 0-11 16,0 0 1-16,0 0 9 0,0 0 8 0,13-6 6 15,-13 6 1-15,24-8-5 0,-7 2-4 16,6-3-7-16,3 0-1 0,3-2-6 0,-1 0 1 15,1-1-1-15,0 3 1 0,-2-1 0 16,1 5 1-16,-2-1-4 0,-1 2-8 0,-3-1-15 16,2 6-13-16,-5-3-21 0,5 9-35 0,-12-9-74 15,12 15-219-15,-8 2-153 0,-16-15 132 0,21 36 409 16</inkml:trace>
  <inkml:trace contextRef="#ctx0" brushRef="#br0" timeOffset="9">508 2977 1492 0,'0'0'120'15,"-15"19"-89"-15,15-19-18 0,0 0-8 0,0 0-1 16,0 0 2-16,0 0 2 0,0 0 5 0,14 2 7 16,2-5 2-16,10-3-6 0,6-6-3 15,6-2-10-15,5-6 2 0,3-2-9 0,4 0-16 16,-1-3-23-16,4 7-40 0,-10-8-83 0,11 19-140 15,-12-4-259-15,-7-3 22 0,4 18 503 0</inkml:trace>
  <inkml:trace contextRef="#ctx0" brushRef="#br1" timeOffset="10">1462 8399 565 0,'0'0'66'15,"0"0"-46"-15,2-14-14 0,-2 14-2 0,0 0-1 16,4-15-1-16,-4 15 0 0,0 0-1 15,0 0-1-15,0 0 0 0,0 0-1 0,0 0-3 16,0 0-3-16,0 0-1 0,0 0 0 0,0 0 4 16,0 0 4-16,0 0 3 0,0 0 1 0,0 0 0 15,0 0-1-15,0 0 2 0,0 0 6 0,13 3 9 16,-13-3 10-16,0 0 6 0,0 0 3 0,0 0 5 16,0 0 1-16,0 0 0 0,0 0 0 0,0 0-6 15,0 0-5-15,0 0-1 0,0 0 4 16,0 0-1-16,12 19-1 0,-12-19-9 0,1 22-7 15,-1-6-11-15,-1 4 2 0,-1 2-8 16,-1 5 6-16,-2 3-6 0,2 0 8 0,-3 4 13 16,2 2-25-16,-1-1 25 0,2 3-26 0,0-4 5 15,3 2 8-15,0 3-11 0,2 0 10 0,1-1-10 16,-1 1 11-16,3-1-12 0,0-1 12 0,1 3-13 16,-1 0 14-16,0 4 7 0,-1 3-22 15,0 0 27-15,-1 6-17 0,-2-3 7 0,1 5 19 16,-4 1-15-16,2 2 16 0,-3 0 2 0,3 3-16 15,-4-3 17-15,3 1-20 0,-2-2-6 0,3-1 12 16,-1-1-21-16,1-3 13 0,0-1-16 16,1 0-2-16,1-1 20 0,1 2-21 0,0-2 21 15,-2 2-6-15,2-1-15 0,-1 2 17 16,-1 0-13-16,1 1 13 0,-2 1 1 0,0 0-20 16,-2 3 19-16,0 0-17 0,-2 0 5 0,1 2 17 15,-1-1-17-15,1 1 19 0,-2 0-17 0,1-2-1 16,0 0 17-16,-1-1-19 0,0-4 18 0,1 1-2 15,1-4-16-15,0-1 13 0,1-2-12 0,2-1 11 16,0-1-9-16,2-3-12 0,0-1 19 0,1 1-23 16,1-3 18-16,1 2 3 0,-1 0-11 15,2 0 11-15,-3 1-11 0,2 0 9 0,-1 2-11 16,-1-2 9-16,0-1-17 0,-2-2-19 0,2-3 6 16,-6-6-50-16,7 3-19 0,-11-18-96 0,16 12-205 15,-7-12-152-15,-2-15 117 0,0 0 432 16</inkml:trace>
  <inkml:trace contextRef="#ctx0" brushRef="#br1" timeOffset="11">1550 8604 669 0,'0'0'83'0,"0"0"-28"0,0 0-24 0,0 0-10 16,-14-8-5-16,14 8-17 0,0 0 12 0,0 0-13 16,-3-16 15-16,3 16 3 0,0-13 2 0,0 13 4 15,2-16 3-15,-2 16 4 0,4-18 0 16,-4 18 1-16,6-22-2 0,-6 22-1 0,5-21-6 16,-5 21-2-16,4-18-5 0,-4 18 3 15,3-13 3-15,-3 13 8 0,0 0 5 0,0 0 0 16,0 0-3-16,0-14-7 0,0 14-4 0,0 0-4 15,0 0-2-15,0 0-4 0,0 0 1 0,0 0-2 16,0 0-1-16,0 0 0 0,0 0-1 0,0 0-1 16,0 0-1-16,0 0 2 0,0 0 0 0,-3-15 2 15,3 15 0-15,0 0 0 0,0 0-1 0,0 0-2 16,0 0-1-16,-1-15-2 0,1 15-2 16,0 0 2-16,0 0-2 0,0 0 0 0,0 0-2 15,0 0-4-15,0 0-2 0,0 0-1 16,0 0-1-16,-2 14-2 0,2-14 3 0,-3 17-5 15,3-17 5-15,-3 23-1 0,3-23 6 0,-5 21 0 16,5-21 3-16,-4 17 0 0,4-17 0 0,0 0-2 16,-2 16 2-16,2-16-3 0,0 0 0 15,0 0 0-15,0 0-1 0,0 0 2 0,0 0 1 16,-1 14-1-16,1-14 3 0,0 0 0 0,0 0 0 16,0 0 1-16,0 0 1 0,0 0-1 0,0 0 0 15,0 0-1-15,0 0-2 0,0 0 2 0,0 0 1 16,0 0 3-16,0 0 3 0,0 0 1 0,0 0 0 15,-6-15 0-15,6 15-3 0,-1-23 2 0,1 23-4 16,-1-27 2-16,0 13-3 16,-1-1 5-16,0-1-6 0,-1-1 5 0,-1-2-6 15,0 1 4-15,-2-1-4 0,1 2 3 0,-1 2-2 16,-1-1 6-16,2 2-4 0,-2-1 5 0,0 0-4 16,0 0 3-16,0-2-5 0,2 1 2 0,-1-1-4 15,1 0 3-15,1-2 8 0,2-1-30 0,-1-1 31 16,1-3-31-16,0 0 14 0,1-2 9 0,0-2-9 15,2 1 9-15,-1-1-8 0,1-1 8 16,1 2-8-16,0-1 8 0,0 0-8 0,-1 3 8 16,0-1-9-16,0 1 9 0,0 2-8 15,-1 3 7-15,-1 3-5 0,0 3 4 0,1 14-2 16,-2-23 3-16,2 23-2 0,-6-14 3 0,6 14-2 16,0 0 3-16,0 0-3 0,-6-14-1 0,6 14 0 15,0 0-1-15,0 0-1 0,0 0-3 16,0 0-3-16,0 0-5 0,0 0-6 0,0 0-1 15,0 0-3-15,1 16-5 0,-1-16-8 0,5 21-26 16,-5-21-29-16,7 28-50 0,-7-28-42 0,6 28-104 16,4-4-136-16,-10-24 240 0,9 37 182 0</inkml:trace>
  <inkml:trace contextRef="#ctx0" brushRef="#br1" timeOffset="12">1615 9818 390 0,'0'0'94'0,"0"0"-27"0,0 0-13 0,0 0-4 16,0 0-3-16,0 0-12 0,0 0-8 0,0 0-12 16,0 0-4-16,-2 15-4 0,2-15 0 0,0 0 0 15,0 0-1-15,-7 14-1 0,7-14 1 0,0 0 0 16,0 0 4-16,-9 14 7 0,9-14 6 16,0 0 8-16,0 0 8 0,0 0 6 0,0 0 4 15,-14 9 2-15,14-9-2 0,0 0-1 0,0 0-5 16,0 0-6-16,0 0-5 0,0 0-11 0,0 0-5 15,0 0-9-15,0 0-4 0,0 0-6 16,0 0 0-16,0 0-2 0,0 0 1 0,0 0 4 16,0 0 0-16,0 0 2 0,0 0 1 15,18-4 0-15,-18 4-1 0,13-3-1 0,-13 3-1 16,14-2 0-16,-14 2-1 0,16-1 2 0,-16 1-3 16,20-1 1-16,-20 1 0 0,23 2 0 0,-23-2 0 15,23 4 1-15,-11-2-1 0,3 1 0 0,-1 0 1 16,2 0-2-16,1 0 2 0,0 0-1 0,1 1 2 15,0 0-1-15,2 0 0 0,1 0 0 0,1 0 0 16,1 1-2-16,1 0 5 0,1 0-4 16,1 0 2-16,0 0-1 0,2 1 0 0,0-1 0 15,3 0 2-15,1 0 0 0,1-1 3 0,2 0-1 16,2-1 0-16,1-1-3 0,2 0 2 0,1-2-1 16,2 0 1-16,-1-1 1 0,2 0 0 0,2 0 0 15,0 0-1-15,1-1 1 0,3 1-1 16,-1 0 2-16,2 1-2 0,0-1 0 0,1 1 0 15,0 0 0-15,1 1 1 0,0 1-2 16,-1 0 1-16,3 1-2 0,1 0 2 0,-1 1 0 16,4 1 0-16,-3-1-1 0,1 0 1 0,1 0-2 15,0 0 4-15,2-1-1 0,3-1 3 0,-1 0 0 16,4 0 2-16,-2-2 4 0,2 1-1 0,-1-2 2 16,2 1-3-16,-1 0-3 0,4-1-1 0,0 0-7 15,0 0 0-15,2-1-1 16,-1 0 6-16,1 0 0 0,3 0-1 0,1 0 0 0,2-1-5 15,-1 2 0-15,0-1 1 0,1 1 0 16,0 0 0-16,3 1 0 0,-2 0 0 0,1 2 0 16,-1-1-4-16,-1 0 1 0,1 1 1 0,0 0-1 15,0 0 5-15,-1 0 0 0,0-1-4 0,0 0 1 16,3 0 0-16,0-2 2 0,2 1 5 0,-1-2 5 16,1 1-2-16,0-2 3 0,3 1-3 15,0-1 0-15,2 2 0 0,0-1-6 0,0 1-1 16,-1 0-2-16,1 0-3 0,-3 0 2 0,0 0 0 15,3 2-2-15,-2-1 0 0,1 2 0 0,1-1 1 16,-1 0 0-16,1 0 2 0,1 0 0 0,2-1 1 16,1-1-1-16,2-1 0 0,1-1 3 0,1 1 0 15,0-3 3-15,2 1 1 0,-3 0 1 16,2-2 2-16,1 0 2 0,3 1-3 16,-2 1 3-16,2-2-2 0,-1-1 0 0,1 2 0 15,2 0 1-15,-1 0-6 0,0 1 3 0,-2 1-3 16,0 0-1-16,0 2 0 0,-3 1-2 0,-1 0-3 15,0 2 1-15,0 0 0 0,0 1-1 0,1-1 4 16,2 0-3-16,-1 0 0 0,2 0 0 0,2 0-1 16,0-2 2-16,-1 0 0 0,2-2-1 15,0 1 0-15,-1-2 1 0,0 0-1 0,1 1 1 16,3-2-2-16,1 1 1 0,3-1 2 0,0-2 0 16,2 0 0-16,0 1-1 0,1-3-6 15,1 1 2-15,1 0-2 0,0 0 2 0,-1 0-1 16,1 2 3-16,-2-1-1 0,0 1 2 0,0 0 1 15,-1 2 0-15,-1-1-1 0,1 1 1 0,-1 1-2 16,0 0 1-16,-1 1 0 0,-1 0 0 16,0 1 1-16,-1 0-1 0,-1 1 0 0,-1 0 1 15,0 1 0-15,-2 0 1 0,2-1 0 0,-4-1 2 16,0 1 7-16,-1-2 0 0,-1 1 0 0,1-1 1 16,3 0-3-16,-2-1 3 0,1-1-1 0,2-2 1 15,0 2-4-15,1-2-2 0,1 1-2 0,0-1 0 16,0 1-2-16,-1 0 2 0,1 0-3 15,-2-1 1-15,0 2-1 0,-1-1 2 16,-1 2 0-16,-3-1-2 0,-1-1 1 0,-2 0 0 16,1 0-2-16,-3 1 0 0,-1 0-2 0,1 0-4 15,-4-2-4-15,1 0-7 0,-3-2-15 0,-2 2-12 16,-5-8-36-16,4 10-65 0,-15-19-146 0,1 7-295 16,1 3 57-16,-17-12 415 0</inkml:trace>
  <inkml:trace contextRef="#ctx0" brushRef="#br1" timeOffset="13">277 8125 842 0,'0'0'62'16,"-1"-18"-29"-16,1 18 15 0,3-18-23 0,-3 18 15 15,0 0-6-15,7-15-13 0,-7 15-6 0,0 0-1 16,0 0 1-16,0 0 10 0,0 0 2 0,5 15 4 15,-5-15 15-15,7 24-26 16,-3-8 12-16,0 5-33 0,0 2 6 0,0 5-7 16,0 1 8-16,1 6 14 0,-2 1-7 0,3 5 12 15,-4 0-11-15,4 2 10 0,-3-2-12 0,1-1 12 16,0-2-12-16,0-2 10 0,0-4 2 0,0-2-28 16,0-6 23-16,4-5-32 0,-1-6 12 0,-7-13 0 15,17 13 0-15,-17-13 2 0,18 0 4 16,-18 0 9-16,19-16 13 0,-7 4 3 0,-1-10-6 15,2-5 23-15,-2-8-34 0,0-3 19 0,1-6-8 16,1-1-15-16,0-3 12 0,2-1-14 0,-1 1 10 16,-1 0-13-16,0 2 7 0,-3 1-1 0,0 1-21 15,-2 1 17-15,0 0-20 0,-1 4 9 0,1 2 7 16,-2 4-13-16,1 6 2 0,-2 6-13 16,2 7-8-16,-7 14-12 0,0 0-27 15,7-15-24-15,-7 15-50 0,1 14-55 0,6 10-98 16,-4 2-218-16,-10-8 141 0,13 17 373 0</inkml:trace>
  <inkml:trace contextRef="#ctx0" brushRef="#br1" timeOffset="14">936 8499 1001 0,'-15'-14'100'0,"15"14"-16"0,0 0-1 0,0 0-3 15,-21-8-3-15,21 8-16 0,-15 6-14 0,15-6-5 16,-22 14-7-16,12 0-1 0,-6-2-4 0,3 6 3 16,-3 0 1-16,2 4 5 0,-2 2 10 0,4 2-26 15,1-4 19-15,3 2-28 0,2-7 3 0,4-2-2 16,2-15-10-16,1 18 0 0,-1-18-3 0,13 13 0 15,-13-13 1-15,23 10 0 0,-7-8-2 16,2-1 3-16,0-2-1 0,3-3-2 0,-2-1-9 16,1-3-20-16,0 4-26 0,-4-8-49 0,8 15-121 15,-24-3-397-15,20-20-5 0,-7 12 322 0</inkml:trace>
  <inkml:trace contextRef="#ctx0" brushRef="#br2" timeOffset="15">1630 5216 360 0,'-14'11'44'0,"14"-11"-16"0,0 0-14 0,0 0-11 15,0 0-6-15,0 0-4 0,0 0-1 0,0 0 6 16,0 0 4-16,0 0 3 0,0-15 3 15,0 15-2-15,0 0-3 0,2-19 0 0,-2 19-1 16,2-14 1-16,-2 14 0 0,0 0 0 0,2-14 12 16,-2 14 17-16,0 0 23 0,0 0 16 15,0 0 6-15,0 0-7 0,0 0-10 0,0 0-9 16,0 0-6-16,0 0-3 0,0 0-3 0,0 0 2 16,0 0-4-16,0 0 0 0,0 0-4 0,0 0-5 15,0 0-5-15,0 0-6 0,0 0-4 0,0 0-2 16,-1-15-15-16,1 15 17 0,2-13-15 0,-2 13 15 15,5-20-2-15,-5 20-7 0,8-25 1 0,-2 12-5 16,-1 0 3-16,1-1-4 16,1 0 4-16,-2 1-5 0,1-1 5 0,1 0-4 15,-1 1 4-15,0-2-3 0,0-2 5 0,1 1-1 16,-1-1 6-16,1 0-2 0,-1-2 5 0,1 1-7 16,0-2 3-16,-1 0-8 0,2-2 7 0,0 0-6 15,0 0 4-15,1-1-7 0,0-1 7 0,1-1 10 16,0 0-28-16,0 1 29 0,0-2-29 0,0 2 8 15,1 1 9-15,-1-1-8 0,-1 2 8 16,2 0-7-16,-1 1 5 0,0-2-5 0,1 1 6 16,-1 0-8-16,0 1 8 0,0 1-7 0,1 0 7 15,0 1-6-15,0 0 5 0,0 0-5 0,0-1 5 16,-1 0-5-16,0 0 5 0,0-1 15 0,0-1-14 16,0 1 14-16,-1-1-31 0,0 2 12 15,1 0-10-15,0 1 12 0,0-1 9 16,1 1-5-16,-2 0 5 0,3 1-8 0,-3 0 5 15,1-1-8-15,2 1 5 0,0 0-5 0,-1-1 5 16,2 2-6-16,0-1 7 0,2-1-5 0,0 2 6 16,0-1-6-16,0 0 3 0,1 0-4 0,0-1 3 15,1 1-4-15,-1-1 6 0,1 0-6 0,0 1 7 16,0-1 12-16,1 0-32 0,-1 2 33 0,-1 0-33 16,1 0 14-16,0 1 4 0,1 0-4 15,-2-1 4-15,2 1-5 0,-1 0 4 0,1 0-3 16,1 0 3-16,-1-2-3 0,1 2 3 15,0-1-6-15,0 0 7 0,1 0-6 0,0 1 7 16,1-1-5-16,-1 2 4 0,1 2-4 0,0 0 3 16,0-1-4-16,0 3 3 0,0-2-4 0,-1 1 4 15,0 2-3-15,2-1 2 0,0 1-1 0,0 0 3 16,0 1-3-16,-1-1 3 0,-1 0-4 16,2 2 4-16,-1-2 15 0,1 2-16 0,1-1 16 15,-1 0-34-15,1 0 16 0,2 1-16 0,0-1 17 16,0 0 1-16,0 2-3 0,0 0 2 0,1-1-1 15,-1 2 2-15,1 1-1 0,1-1 1 0,-1 3-3 16,0 0 2-16,-1 0-2 0,-1 2 2 0,0 0 0 16,1 1-1-16,-1 1 2 15,0 0-2-15,-1 1 0 0,2 1-1 0,-1-1 1 16,-1 2 0-16,2 0 1 0,-1 1-1 0,0 0 1 16,0-1-2-16,1 1 2 0,-1 0-1 0,0 0 1 15,2 0-2-15,-1 1 2 0,-1 1-2 0,-1-1 2 16,0 2 18-16,-3 0-19 0,2 2 19 0,-2 1-36 15,0 0 15-15,0 2-16 0,-1 1 15 0,0 0 6 16,-1 1-6-16,-1 0 7 0,0 2-6 16,0-1 4-16,1 0-4 0,-1 0 5 0,0 0-5 15,0 0 7-15,0 1-6 0,0-1 4 0,2 1-5 16,-1 0 5-16,0 0-6 0,1 0 6 0,-1-1-5 16,0 0 5-16,0 1-6 0,0-1 4 15,-1 3-5-15,0-2 5 0,0 1-5 0,1 0 5 16,-1 0-4-16,0 1 6 0,0 0 14 0,-1 1-32 15,1 0 31-15,-1 1-29 0,0-1 11 16,1 0 7-16,-2 1-7 0,1 0 6 0,1 0-6 16,-1 0 6-16,1 1-5 0,0-1 5 0,0 0-7 15,0 0 8-15,2-2-8 0,-1 1 8 0,0-1-7 16,0 0 5-16,-1 1-5 0,0 0 5 0,0 1-6 16,0 0 7-16,1 0-6 0,-2 1 6 0,1 1 13 15,0 1-31-15,1 1 32 0,-2-1-32 16,0 0 13-16,-1 0 5 0,0 0-7 15,2 1 11-15,-2 0-10 0,2 0 9 0,-2 0-9 16,0 1 6-16,2 0-8 0,-2-1 6 0,0-1-7 16,0 0 8-16,1 0-6 0,-1 0 8 0,2 0-8 15,0-2 9-15,0 0 10 0,0 0-29 0,-1-1 31 16,2 1-32-16,-1 0 12 0,-1-1 6 0,-1 1-6 16,0 1 7-16,2 0-8 0,-3 1 8 15,1 1-7-15,0 1 4 0,0 1-6 0,-1-2 8 16,1 1-9-16,-2-1 10 0,1 0-9 0,0 1 9 15,-1 1-8-15,2-1 8 0,-2-1 12 0,3 1-29 16,0-2 30-16,0 0-30 0,-2-1 10 0,2-2 7 16,0 1-7-16,-1-1 7 0,2 0-6 15,-1 0 6-15,1 1-7 0,-1-1 6 0,1 2-7 16,-1 0 8-16,-1-1-7 0,0 1 6 16,0-2-6-16,-1 0 6 0,0 1-6 0,1 0 5 15,-2 0-6-15,2 1 8 0,-1-1 12 0,0 0-30 16,1 1 30-16,-2-1-30 0,2 1 12 0,-1-1 8 15,0 1-9-15,1-1 9 0,-2 0-10 0,3 0 8 16,-2 0-6-16,1-1 5 0,0 1-7 0,1-1 6 16,-1 0-6-16,0 0 8 0,1-1-7 15,-1 0 6-15,0 1-6 0,1-1 6 0,0 1-6 16,2 0 6-16,-3-1-6 0,2 0 6 0,-1 1 14 16,-1 0-30-16,2 0 31 0,-1-1-31 15,-1 1 11-15,2-1 6 16,-1 0-7-16,1 0 7 0,-1-1-7 0,2 1 7 0,0 0-6 0,0-1 7 15,1 2-6-15,-1-1 5 0,1 0-7 0,0-1 6 16,1-1-7-16,-1-1 6 0,1-1-4 16,1 0 5-16,0 0-4 0,-1 0 4 0,1-1-5 15,0 0 4-15,0-1-5 0,1 2 5 0,-2-3-6 16,1 0 6-16,-1 3 15 0,0-2-35 16,1-1 36-16,1 1-36 0,0-2 16 0,1-2 5 15,-1 2-3-15,1-2 3 0,0 0-4 0,0 0 4 16,1 0-5-16,-1 0 4 0,1 1-4 0,0 0 5 15,1-1-3-15,-2-1 2 0,2 0-3 16,0-2 1-16,-2 2-3 0,-1-2 4 0,2-1-2 16,-2-1 2-16,2 0-1 0,1-1 1 0,-1-1-1 15,1-1 1-15,-1 0 0 0,2-1 0 0,-3-1-1 16,1-1 0-16,0-1 1 0,0 0-1 0,0-1 2 16,0-1-2-16,1-1 1 0,1-1-2 0,-1 0 3 15,0 0-2-15,0-1 2 0,0 2-1 16,0-1 0-16,1-1-3 0,-1 1 3 0,1-2-3 15,1 0 4-15,0 0-3 0,1-2 3 16,-1 1-3-16,-2-1 2 0,1 2-2 0,0-2 3 16,0 0-4-16,0 0 4 0,0 1-4 0,-1-2 3 15,-1 0 17-15,1-3-18 0,-1 2 18 0,1-1-34 16,-1 1 15-16,1 0-14 0,-2-2 14 0,2 0 6 16,1 0-6-16,0-3 6 0,0-1-5 15,0-1 5-15,0-2-6 0,0 0 6 0,1-1-6 16,1 0 5-16,0-3-6 0,-1 1 5 0,0-1-7 15,-1 2 8-15,0-1-8 0,-1 1 7 0,0 0-7 16,0 0 7-16,0 1-6 0,1-1 7 0,-2 2 12 16,1 0-33-16,0 1 32 0,-2-1-33 15,1 1 15-15,-1 0 7 0,-1 0-7 0,1 0 8 16,-2 1-9-16,1-1 6 0,-2 0-4 16,1 0 5-16,-1-1-4 0,-1 0 4 0,0-1-6 15,-1 0 8-15,-1-1-9 0,0 1 8 0,0-1-7 16,0 0 7-16,-1-1-7 0,0 0 8 0,0 0 7 15,1 1-27-15,-1 0 31 0,-1 0-32 0,0 1 16 16,0 0 4-16,-1 1-5 0,0-2 6 0,1 1-7 16,-2 0 6-16,1-1-5 0,-2 0 5 15,2-2-7-15,-2 1 8 0,2-1-10 0,-1-1 9 16,0 1-8-16,1 2 8 0,-1-2-7 0,-1 0 7 16,0-2-8-16,1 2 8 0,-3-2 8 15,0-1-28-15,1 1 30 0,0-1-29 0,1 1 13 16,-1 1 7-16,1-1-9 0,-1 0 8 0,0 1-7 15,-1 0 7-15,0-1-7 0,0 1 7 0,0 0-8 16,-1 0 7-16,1 0-7 0,0 1 8 16,0-2-8-16,0-1 9 0,1 2 8 0,0-2-28 15,1 0 28-15,-2 1-27 0,0-3 11 0,1 1 8 16,1 0-8-16,-1 0 8 0,2-1-8 0,0 1 8 16,-1-2-9-16,1 1 9 0,-1 0-9 0,1 2 9 15,-1 0-9-15,1 1 8 0,1 1-8 0,-2 0 8 16,1-1 7-16,-2 1-29 0,1 2 30 15,0-2-31-15,-1 3 17 0,-1 0 5 16,2 0-5-16,-1 0 6 0,0 0-8 0,1 0 9 16,2-2-9-16,0 0 7 0,0 0-6 0,3-1 5 15,0 0-6-15,1 0 7 0,0 0-9 0,4-2 11 16,0 0-9-16,2 1 9 0,1-1 11 0,-3 2-33 16,3 0 32-16,0 0-30 0,0-2 11 0,2 2 8 15,0 0-8-15,0 0 8 0,0 2-8 16,-2 0 8-16,-1-1-7 0,1 2 7 0,0 0-6 15,-1 1 5-15,1 1-6 0,0 0 5 0,0 0-6 16,1 2 7-16,0-1-7 0,-1 2 8 0,0 0-7 16,1 1 5-16,0 1 15 0,0 0-33 0,2 1 34 15,-2 1-33-15,1 1 13 0,-1-2 5 16,-1 3-4-16,1 0 3 0,-1-1-2 0,1 2 3 16,0-2-5-16,1 1 4 0,0 2-4 15,0-2 3-15,0 2-1 0,-1 0 3 0,2 1-3 16,-1-1 3-16,0 1-3 0,0 0 3 0,0 0-3 15,0 1 2-15,-1 0-2 0,-1 1 2 0,0-1-1 16,1 1 1-16,-2 2-2 0,1-2 2 0,-1 2-2 16,1 1 2-16,0 1-3 0,-1 0 2 0,1 0 0 15,-1 1 0-15,1 0 1 0,0 1-1 16,-1 0-2-16,1 1 2 0,0-1 0 0,1 1-1 16,-1 0 1-16,-2 1-1 0,1 0 0 15,0 1 0-15,-1-1 1 0,1 0-2 0,1 2 3 16,-1-1-2-16,-1 1 0 0,1 0 0 0,1 1 0 15,-1 0-1-15,0 1 2 0,-1 0-2 0,-1 1 3 16,1 1-3-16,-1 0 2 0,1 0-2 0,1 2 3 16,-1-2-4-16,0 2 3 0,-2-1-3 15,0 2 3-15,-1 0-2 0,0 0 3 0,1 0-4 16,0 1 3-16,-1 1-3 0,0 0 3 0,2 1-4 16,-3 0 4-16,2 0-4 0,-1 0 4 0,0 0-3 15,1 0 3-15,0-1-3 0,-1 2 4 0,1-1 18 16,0 0-34-16,0 1 34 0,1-1-34 0,0 1 12 15,0 1 6-15,-1-1-7 0,-1 0 5 16,0 1-7-16,0 2 6 0,0-1-3 16,-1 2 4-16,0-1-4 0,0 2 2 0,-1 1-4 15,-1 1 6-15,0 1-6 0,0 0 8 0,0 0-7 16,0 0 7-16,-1 0-9 0,-1 0 8 0,0 1-6 16,1 1 7-16,0 0-7 0,-2-1 7 0,1 2 12 15,0-2-31-15,0 2 31 0,2 0-29 0,0-2 11 16,0 1 7-16,1-2-6 0,-1 2 5 15,0 0-7-15,-1 0 8 0,1 2-10 0,-1 0 8 16,1 1-6-16,-1 0 7 0,0-2-9 0,0 1 10 16,0 1-9-16,0-1 9 0,-1 1-10 15,0 1 8-15,0-1 10 0,0 2-29 0,1-1 30 16,0 0-29-16,0 0 13 0,0-2 7 0,-1 2-7 16,1 0 7-16,-1-1-9 0,0 2 9 0,0-1-10 15,1-1 9-15,1-1-8 0,-1 0 6 16,1-1-6-16,-2 1 7 0,1 0-7 0,0-1 8 15,-2 1 11-15,1-1-30 0,0 1 30 0,0-1-30 16,1 1 11-16,-2 1 8 0,2 0-9 0,-1-1 9 16,-1 1-7-16,2 1 7 0,-2 0-9 0,0 1 9 15,1-2-9-15,-1 2 8 0,1-2-8 0,0 1 7 16,0 1-8-16,-1-2 8 0,2 1 13 16,0 0-28-16,-1-1 30 0,0 0-29 15,1 0 9-15,-1-1 7 0,0 1-6 0,1-1 5 16,1 0-7-16,-2 0 8 0,1 1-9 0,-1-1 9 15,0 1-9-15,-1-1 8 0,1-1-8 0,-1 0 8 16,-1 1-7-16,1 1 7 0,-2-2-8 0,2 0-11 16,-2 2 31-16,0-1-29 0,1-1 30 0,-3 1-11 15,2 0-8-15,1-1 7 0,-1 0-7 16,2-1 8-16,-1 0-9 0,1 0 9 0,-1-1-8 16,2 1 8-16,-1-1-8 0,1-1 6 0,1 0-6 15,-1-1 5-15,-1 2-6 0,1-1 8 0,1 0-8 16,0 0 8-16,0-2 15 0,0 1-30 15,0 0 32-15,1 0-31 0,-3-1 9 0,2 1 5 16,-1-1-7-16,1-1 9 0,-1 1-8 0,1-1 6 16,0 0-6-16,1 0 5 0,0 1-5 15,0-1 5-15,0 0-5 0,1 0 3 0,-1-2-3 16,0 0 6-16,0 0-8 0,1 0 8 0,-1 1-7 16,1 0 5-16,0 0-4 0,0-1 4 0,0 0-4 15,1 0 4-15,0 2 17 0,0 0-32 0,1-1 32 16,1 0-32-16,-2-1 12 0,2-1 5 0,-1-1-5 15,0 1 5-15,0 0-3 0,0-1 5 0,2 0-8 16,-1-2 6-16,1 2-6 0,-1-2 2 16,3-1-2-16,0 2 4 0,-1-2-6 0,3 0 8 15,-1 3-6-15,-1-3 3 0,2 0-1 16,0-1 0-16,0-1-2 0,2-1 4 0,-1 0-4 16,2-2 3-16,-2 0 0 0,0 1 4 0,2-3 0 15,-1 0 4-15,2-1-5 0,-1 1 0 0,1-2-5 16,1 1 1-16,2 0-1 0,-1 0 2 15,1 0 0-15,0-1 0 0,1 1-2 0,0-1 1 16,-1 0-4-16,1-1 3 0,-2-2 0 0,-1 1 1 16,3-2 0-16,-1 1-2 0,0-1 1 0,2-1-2 15,0-1 2-15,0-2 0 0,-1 1 1 0,1-3 0 16,0-2 0-16,0 2-3 0,-2-3 6 0,0 0-5 16,2-2 4-16,-1 0-3 0,3-2 4 15,0-3-5-15,1-1 5 0,-1-1-7 16,2-1 7-16,0 1-6 0,0-1 8 0,0 0-7 15,-1 0 4-15,0-2-5 0,-1 0 4 0,-1 0-4 16,-1-1 6-16,1-3 16 0,-1 1-30 0,0-1 30 16,0 1-29-16,-3 1 8 0,0-2 8 0,-1 1-6 15,0-1 7-15,-1-1-8 0,-1-1 5 0,0 0-8 16,-2-1 10-16,-1 0-9 0,0 0 9 0,-2 1-11 16,0 0 11-16,-3-1-10 0,1 1 7 15,0-2 11-15,-3 3-31 0,0-1 29 0,-1 1-24 16,-2 1 7-16,0-2 11 0,0 1-8 15,-1 2 7-15,-2-2-6 0,1 1 6 0,-1 0-7 16,1-2 7-16,-1 1-7 0,3 0 6 0,-1-1-7 16,0 1 9-16,0 0-11 0,1-1 9 0,-3 1 9 15,1 0-29-15,1-1 31 0,-1 1-30 16,2-2 10-16,-1-1 10 0,0 2-11 0,1-2 11 16,-1 1-9-16,-1-3 8 0,1 1-7 0,-2-1 8 15,0 0-10-15,0 1 10 0,-1 1-13 0,-1 0 12 16,-1-1 6-16,-2 1-27 0,-1-1 28 0,0 1-28 15,0 2 9-15,0 2-5 0,-2 0-17 0,3 7-14 16,-7-5-32-16,-1 24-4 0,9-34-57 0,-9 34-155 16,18-17-191-16,-15 0 23 0,11 11 411 15</inkml:trace>
  <inkml:trace contextRef="#ctx0" brushRef="#br2" timeOffset="16">3491 2787 283 0,'-3'19'114'0,"3"-19"-23"16,-3 23-16-16,2-10-19 0,1-13-15 0,-2 24-14 15,2-24-14-15,-1 22-6 0,1-22-7 0,0 21-4 16,0-21-9-16,0 24-7 0,1-10-14 0,-2 1-7 16,1 1-7-16,0 3-4 0,-1 0 1 0,0 0-1 15,0 1 4-15,0 1-3 0,-1 0 11 0,2 0 2 16,-2 1 13-16,0 0 14 0,0 1 8 0,0 0 18 16,1-1-5-16,0 0 5 15,1-2-11-15,-1 1-5 0,2-2 0 0,0 1-7 0,-1-1-16 16,3 1-20-16,-1-1-13 0,2 2-11 15,-2-2 52-15</inkml:trace>
  <inkml:trace contextRef="#ctx0" brushRef="#br2" timeOffset="17">3545 4180 235 0,'-1'37'50'16,"-2"-2"-14"-16,2-1-12 0,-1-1 1 0,1 1 9 15,1-2 1-15,0 1 0 0,0 0-9 0,0 0-9 16,0 0-8-16,0 0-6 0,1 1-1 0,1 1-1 16,0 0-2-16,0 0 2 15,0 2-4-15,0-1-2 0,1 0-1 0,0 1-1 16,-2 0 3-16,1 2 0 0,0-1 5 0,-1 1-1 16,1 0 1-16,-1 2 1 0,-1-2-1 0,1 1 1 15,-1 0-2-15,-1-2 0 0,1 0 0 0,-1-1 0 16,-1 0 1-16,1 1 1 0,1 1 0 0,-1 0 0 15,1 0 0-15,-2 1 1 0,1-2 3 0,1 2 6 16,0 1-1-16,0-1 4 0,0 1-4 16,1-1-4-16,1 1 1 0,0 0-5 0,1 0 0 15,0 0-6-15,2 1 0 0,-2 0-2 0,2 0 2 16,-1-1 7-16,1 1-6 0,-1-2 6 16,0 1-7-16,-1-2-2 0,1 0 3 0,0 1-2 15,-1-1-10-15,1 0-2 0,-1 1 3 0,0-1-1 16,0 0 10-16,-1 1 2 0,-1-1-1 15,0 3 1-15,0-2 0 0,1-1 1 0,-2 1-1 16,1 0 3-16,-1-3 2 0,1 2-2 0,-1 0 1 16,1-1-2-16,0 3 0 0,0-1 0 0,0 0-3 15,0 1 1-15,2 0-2 0,0-1 3 0,-2 0-3 16,3 0 3-16,-1-1-1 0,0 1-3 0,2-1 3 16,-2-1-3-16,2 0 6 0,-2 0-1 0,2 0 3 15,-1 0-2-15,0-1-3 0,1 0 2 16,-2 1-3-16,2-1 0 0,-3 2 0 0,1-2 1 15,-1 1 4-15,0 0 0 0,0 0 2 16,-1-1 0-16,0 0 0 0,-1 0 4 0,1-1 0 16,-2 1 4-16,2-1-2 0,-1 0-1 0,0 1 1 15,1 1-5-15,0 0-1 0,0 1-2 0,0 0 0 16,-1 1 0-16,2-2 1 0,-2 0-1 0,2-1 1 16,-2 0-1-16,2 1-5 0,-1-2 5 15,0 1-2-15,0-4 6 0,1 0 6 0,0-1-1 16,-1-1 2-16,1 3-6 0,-1-1-2 0,0 0-3 15,-1 1 2-15,0-1 1 0,1 0 9 0,-1 0 11 16,1 1 7-16,-1-1 5 0,0 2-9 0,-1-2 7 16,1 1-7-16,-2-2 9 0,2 1 5 15,-3-2-10-15,2 3 5 0,-2-4-8 16,2 4 6-16,-2-4-7 0,1 1 6 0,-1-1-15 16,2 1 5-16,-1-3 2 0,1 2-31 0,-1-4 23 15,1 1-27-15,0 1 7 0,2-2 6 0,0 2-7 16,0 0 5-16,2 1-9 0,-2 1-1 0,3 1-10 15,-1-1 8-15,1 1-7 0,0 0 18 0,-1 0-6 16,0-1 8-16,0 3 11 0,0-3-9 0,-2 2 11 16,1-1-25-16,-1-3 8 0,-1 0-7 15,0-3 6-15,-1 0 6 0,-1-4-7 0,1-3-2 16,0-3-31-16,1-15-46 0,-5 18-87 0,5-18-188 16,-12 1-58-16,12-1 343 0</inkml:trace>
  <inkml:trace contextRef="#ctx0" brushRef="#br2" timeOffset="18">3962 9742 660 0,'0'0'84'0,"0"0"-4"0,0 0 7 0,0 0-7 16,0 0 3-16,0 0-13 0,0 0-13 16,0 0-14-16,0 0-14 0,0 0-6 0,0 0-7 15,-12 15 4-15,12-15 5 0,-11 13 9 0,11-13 5 16,-13 15 5-16,13-15-6 0,-21 22 1 15,5-10-11-15,0 7 0 0,-5 1-9 0,-3 4 2 16,-3 4-10-16,-2 3 5 0,-2 4-11 0,-3 1 6 16,0 4 8-16,1 1-24 0,-1 0 22 0,1 0-24 15,2-4 2-15,2-2 11 0,4-2-10 16,4-6 7-16,5-4-4 0,3-4-4 0,3-5-11 16,10-14-14-16,-8 15-45 0,8-15-33 0,0 0-47 15,0-17-62-15,0 17-169 0,25-15-89 0,-21-8 230 16</inkml:trace>
  <inkml:trace contextRef="#ctx0" brushRef="#br2" timeOffset="19">3611 9869 517 0,'-16'4'218'0,"16"-4"-112"15,0 0-4-15,-14 8-12 0,14-8-18 0,0 0-7 16,-13 2-9-16,13-2-8 0,0 0-3 0,0 0-3 15,0 0-3-15,0 0-4 0,0 0-4 16,0 0-6-16,0 0-5 0,0 0-1 0,0 0-4 0,0 0 1 0,0 0-1 16,0 0-3-16,0 0 0 0,0 0 0 0,0 0 5 15,0 0 3-15,0 0 0 0,20 3-4 16,-6 2-6-16,5 3 0 0,2 3-4 0,1 1 4 16,1 3-8-16,1 0 0 0,-1 3-4 0,1 1 3 15,-1 2-5-15,-1 1 6 0,-1 1-7 16,-2 0 3-16,1 2 6 0,-4-2-42 0,4 1 14 15,-7-5-49-15,7 5-22 0,-20-24-50 0,32 35-123 16,-15-18-242-16,-17-17 13 0,30 22 429 0</inkml:trace>
  <inkml:trace contextRef="#ctx0" brushRef="#br2" timeOffset="20">5441 4763 151 0,'0'0'33'0,"0"0"-12"0,0 0-8 0,0 0 2 15,0 0 5-15,0 0 7 0,0 0 1 0,0 0 5 16,0 0-1-16,0 0 3 0,0 0-2 0,0 0 2 16,0 0-4-16,0 0 2 0,-4 15 0 0,4-15 4 15,0 0-2-15,0 0-1 0,0 0-8 0,-6 15-9 16,6-15-9-16,0 0-8 0,0 0-17 0,-2 14-21 16,2-14-17-16,0 0-26 0,-1 13 5 15,1-13 6-15,1 16 18 0,-1-16 19 0,1 22 12 0,0-9 7 16,0 2 1-16,1 1 4 0,0 1 4 0,0 0 5 15,1 0 2-15,-2 0 3 0,1 2-2 0,1-1 5 16,-1-1 1-16,-1 1 17 0,0-2 9 0,1 2 6 16,-3-2 6-16,2 2-10 0,-1-2-8 0,1 0 10 15,0 0 11-15,-1 0 5 0,2 0 5 0,-3-1-2 16,3 0-25-16,-2 0-4 0,2 2 9 0,-1 0 9 16,2 1 9-16,-3-5-2 0,2 4-19 0,-2-2-21 15,1 2-7-15,-1 0-8 0,1-1 4 16,0 1-4-16,-1-2 4 0,-2 0-4 0,2 0 3 15,-1-1-9-15,-1 0-7 0,1 1-20 0,1-15-22 16,-2 28-34-16,2-28-23 0,-3 28-10 0,0-14-11 16,2 1-3-16,4 3-42 0,-3-18-1 0,4 28 180 15</inkml:trace>
  <inkml:trace contextRef="#ctx0" brushRef="#br2" timeOffset="21">5518 5912 161 0,'-2'20'-32'0,"-2"-3"-25"0,3 4-8 0,-3-2 59 16</inkml:trace>
  <inkml:trace contextRef="#ctx0" brushRef="#br2" timeOffset="22">5539 6204 142 0,'0'0'43'0,"14"25"-34"0,-14-25-6 0,19 26 5 15,-11-12-8-15,-2 0-2 0,0 3-38 0,-6-17-61 16,10 35 40-16,-10-35 61 0</inkml:trace>
  <inkml:trace contextRef="#ctx0" brushRef="#br2" timeOffset="23">5593 6757 139 0,'-2'24'47'16,"3"3"12"-16,-2-4 0 0,3 4 5 0,-1-4-8 16,1 4-18-16,1 0-14 0,-2-2-12 15,2 1-7-15,-1 0-3 0,1-2-1 0,-2 2-1 16,1-1 1-16,0 3-1 0,-1-1 1 0,0 1 1 15,0 1-2-15,-2-2 2 0,1 4 0 0,-2-3 14 16,2 1 15 0,-1 1 11-16,0-2 7 0,-1 0-8 0,2 0-7 15,0-2-13-15,-1 1-5 0,1-3-9 0,0 0-5 16,0 0-31-16,-1-1-45 0,1-3-120 0,10 12-148 16,-19-18 209-16</inkml:trace>
  <inkml:trace contextRef="#ctx0" brushRef="#br2" timeOffset="24">5600 8174 1043 0,'-9'15'120'0,"11"4"-84"16,-2-1-28-16,2 0-2 0,-1-1-7 16,1 1 5-16,0 1-6 0,-2 1 5 0,0 4-8 15,-1-1-4-15,0 3-18 0,-2 0-4 0,1 1-17 16,-1-2 1-16,0 2-11 0,-2-1 4 0,3 4 14 15,-5-2 9-15,4 2 23 0,-2-1-4 0,0-2 11 16,1 2-7-16,0-1 7 0,-1 0 6 0,3-1-4 16,-1 0 5-16,0 1-6 0,2-2 4 15,0 2-6-15,1-2 2 0,1-1-4 0,1 2 3 16,1-3-3-16,0-2 2 0,0 1-46 0,0-2-62 16,2 4 3-16,-1-2 0 0,2 3 48 0,0 0 64 15,-3-2 3-15,2 3 5 0,-3-1 9 0,1 1 6 16,0 2 9-16,-1 0 4 0,-1 3-1 15,0 0-11-15,0 2 7 0,0 1 9 0,-1 0 0 16,0 3 15-16,-2-1-8 0,1 2-21 16,-2-2 19-16,1 3-15 0,-3-3 3 0,2 2 3 15,-3-1-17-15,3 2 1 0,-2-3-13 0,1-1 3 16,0-1-16-16,2-2 7 0,0-2-10 0,1-2 7 16,0-2 5-16,1-5-29 0,4 0-23 0,-4-7-55 15,6 4-31-15,-3-6-2 0,4 2 25 0,-1 2 38 16,2-1 32-16,0 2 21 0,0 0 7 15,1 1 3-15,1 0 0 0,-1 1 2 0,1 3 2 16,-1-1 0-16,0 2-13 0,-2 0-66 16,-7-24-172-16,16 42 134 0,-16-42 119 0</inkml:trace>
  <inkml:trace contextRef="#ctx0" brushRef="#br2" timeOffset="25">5814 7803 359 0,'0'0'75'15,"0"0"-15"-15,0 0-2 0,0 0-6 0,-8-14 7 16,8 14 2-16,0 0 6 0,0 0-3 15,0 0-2-15,0 0-8 0,0 0-5 0,0 0-2 16,-13 6 3-16,13-6 4 0,0 0 0 0,0 0-1 16,-10 14-8-16,10-14-5 0,-10 14-7 15,10-14 2-15,-18 23-4 0,7-5 1 0,-6-1-10 16,-2 7 0-16,-3 0-13 0,-2 7 6 0,-5 4-6 16,1 4 14-16,-4 2 15 0,0 2-20 0,-2-2 19 15,3 0-27-15,1-7-2 0,7-4 3 0,3-7-12 16,4-6 2-16,16-17-11 0,-20 16-10 0,20-16-21 15,0 0-38-15,0 0-3 0,0 0-39 16,0 0-68-16,-5-28-40 0,13 5-207 0,5 7 0 16,-11-18 364-16</inkml:trace>
  <inkml:trace contextRef="#ctx0" brushRef="#br2" timeOffset="26">5463 7983 1075 0,'-11'16'102'16,"11"-16"-32"-16,0 0-14 0,0 0-13 0,0 0 0 16,0 0 4-16,0 0 3 0,0 0 2 0,0 0-7 15,0 0-11-15,0 0-9 0,0 0 0 0,0 0 4 16,0 0 5-16,16 16 5 0,-3-6-9 0,5 3-6 16,3 1-13-16,4 3-1 0,2 2-10 15,1 0-8-15,-1-2 27 0,0-1-30 16,-1-2 28-16,0 0-21 0,-1 0-20 0,-4-4-23 15,5 7-58-15,-12-17-106 0,7 7-400 0,1 1 40 16,-8-9 284-16</inkml:trace>
  <inkml:trace contextRef="#ctx0" brushRef="#br2" timeOffset="27">7573 4079 1031 0,'-16'11'53'0,"16"-11"-41"0,0 0-44 0,0 0-29 16,0 0-26-16,0 0-24 0,0 0 4 0,0 0-22 16,0 0-39-16,6 22-146 0,-6-22 228 15,0 0 86-15</inkml:trace>
  <inkml:trace contextRef="#ctx0" brushRef="#br2" timeOffset="28">7545 4420 600 0,'0'0'70'0,"-6"22"-55"0,6-22-11 0,5 24-6 16,-1-9 1-16,0-2-4 0,0 1-13 0,0 2-26 15,-1-2-45-15,-1-1-93 0,10 14-135 0,-12-27 287 16</inkml:trace>
  <inkml:trace contextRef="#ctx0" brushRef="#br2" timeOffset="29">7513 5156 649 0,'-4'23'58'0,"3"3"-30"15,-1-3-1-15,1 0-22 0,2-1 10 0,-1 2 26 16,-1-4 8-16,2 2 10 0,-3-3-9 16,3-2-21-16,-2 1-16 0,1-2-8 0,0-2-6 15,0 1 3-15,0-15-6 0,0 25-4 16,0-25-14-16,0 18-13 0,0-18-21 0,1 16-19 16,-1-16-17-16,1 17-22 0,-1-17-32 0,3 20-79 15,-3-20-26-15,-1 19 251 0</inkml:trace>
  <inkml:trace contextRef="#ctx0" brushRef="#br2" timeOffset="30">7437 6030 742 0,'-10'23'152'0,"7"-3"-106"16,3 0-17-16,-1-2-10 0,2 1-14 0,-1-3 9 15,2 1-20-15,-1-2 9 16,1 1-8-16,-1-3 8 0,0 0-13 0,1 3-36 15,-2-16-29-15,4 26-44 0,-4-26-37 0,0 16-128 16,11 5-27-16,-11-21 311 0</inkml:trace>
  <inkml:trace contextRef="#ctx0" brushRef="#br2" timeOffset="31">7483 6647 737 0,'-8'19'139'15,"6"-4"-101"-15,4 3-13 0,-4-4-9 0,3 2 2 16,-1-1 2-16,1 1 4 0,-2 0-7 0,1 1-3 16,0-1-13-16,-1 1-5 0,2 0-24 0,-1-2-14 15,2 3-35-15,-2-18-26 0,1 25-31 16,-1-25-54-16,0 16-108 0,11 5 120 0,-11-21 176 16</inkml:trace>
  <inkml:trace contextRef="#ctx0" brushRef="#br2" timeOffset="32">7517 7351 528 0,'-12'24'148'0,"9"-2"-99"0,1 1-10 0,-3-2-1 16,5 2 12-16,-4-3-2 0,3 1 0 0,-1-1-24 15,1 0-9-15,1-1-14 0,0-1-1 0,1-1-1 16,-1-2-36-16,4 1-40 0,-5-2-70 15,1-14-163-15,13 29-60 0,-13-29 325 0</inkml:trace>
  <inkml:trace contextRef="#ctx0" brushRef="#br2" timeOffset="33">7530 8088 974 0,'-3'16'124'15,"3"-16"-85"-15,2 24-34 0,-1-10-11 0,-1-14-18 16,9 25 6-16,-9-25-25 0,9 24-20 0,-9-24-38 16,8 28-72-16,-5-11-94 0,-3-17-115 15,7 35 318-15</inkml:trace>
  <inkml:trace contextRef="#ctx0" brushRef="#br2" timeOffset="34">7512 8887 814 0,'-11'26'46'0,"11"-7"-26"16,1-5-20-16,1 2-1 0,0-2-2 0,1 1 4 15,0-1-4-15,1 0 2 0,1 1-21 0,-2 0-18 16,3 3-14-16,-4-3-16 0,4 3 10 16,-4 0-1-16,2 1-8 0,-2 3-15 15,-1-3-29-15,2 8-13 0,-5-7-35 0,9 14 149 16</inkml:trace>
  <inkml:trace contextRef="#ctx0" brushRef="#br2" timeOffset="35">7561 9682 1061 0,'1'16'38'15,"-2"1"-19"-15,1 0-4 0,0-1-15 0,-1 0 4 16,1-2-7-16,-2 0-15 0,2 3-68 0,0-17-88 16,-10 16-275-16,15 6 43 0,-5-22 406 15</inkml:trace>
  <inkml:trace contextRef="#ctx0" brushRef="#br2" timeOffset="36">7722 9769 463 0,'0'0'101'15,"0"0"-24"-15,0 0-2 0,0 0 4 0,0 0 0 16,-14-7-3-16,14 7-15 0,0 0-10 0,0 0-10 15,0 0-2-15,0 0 0 0,0 0 0 0,0 0-4 16,-15-2-3-16,15 2-5 0,0 0 0 0,0 0 0 16,0 0 0-16,0 0-2 0,-14 0-5 0,14 0-6 0,0 0-5 15,-13 15 3-15,13-15-1 0,-16 29 7 0,4-7-3 16,0 7 8-16,-5 2-11 0,0 5 10 0,-4 2-11 16,-1 2 9-16,-2 0-13 0,1 0-5 0,-3-1 21 15,0-1-26-15,0-5 24 0,0-2-14 0,4-7-9 16,4-5 5-16,4-6-11 0,14-13-15 0,-11 13-62 15,11-13-61-15,0 0-134 0,2-17-266 0,-2-6 39 16,13 8 438-16</inkml:trace>
  <inkml:trace contextRef="#ctx0" brushRef="#br2" timeOffset="37">7404 9820 800 0,'0'0'199'0,"-18"-9"-94"0,18 9-23 0,0 0-9 16,0 0-7-16,-4-19 4 0,4 19-4 0,0 0-7 16,0 0-7-16,3-14-13 0,-3 14-11 0,0 0-7 15,0 0-6-15,0 0-3 0,18-4 0 16,-18 4 2-16,18 13 4 0,-18-13-1 0,25 32 4 16,-11-11-8-16,3 6 5 0,-1 2-13 0,0-3 3 15,1 0-9-15,0-2 4 0,2-4-9 0,2-2 2 16,2-1-19-16,-1-4-15 0,8 4-50 0,-9-14-74 15,15 10-243-15,-10-4-194 0,-7-6 110 0,4 14 489 16</inkml:trace>
  <inkml:trace contextRef="#ctx0" brushRef="#br2" timeOffset="38">9621 4927 498 0,'0'0'186'0,"0"0"-71"16,0 0-28-16,0 0-14 0,0 0-9 0,0 0-2 15,0 0 3-15,0 0 6 0,0 0-4 0,0 0-10 16,0-14-19-16,0 14-22 0,0 0-10 0,0 0-8 15,0 0-8-15,0 0-21 0,0 0-35 0,0 0-71 16,0 0-220-16,16 12-115 0,-16-12 143 0</inkml:trace>
  <inkml:trace contextRef="#ctx0" brushRef="#br2" timeOffset="39">9686 5440 1400 0,'0'0'47'16,"0"0"-36"-16,0 0-14 0,7 17-5 0,-7-17-5 15,0 0-4-15,14 17-19 0,-14-17-23 0,4 23-56 16,-4-23-60-16,-2 29-63 0,-1-10-100 0,-7-6-32 16,13 19 285-16</inkml:trace>
  <inkml:trace contextRef="#ctx0" brushRef="#br2" timeOffset="40">9555 6378 689 0,'0'0'102'16,"5"20"-40"-16,-5-20-12 0,4 19-8 15,-4-19-6-15,4 19-13 0,-4-19-10 0,5 20-9 16,-5-20-2-16,2 24-7 0,-2-24-14 0,0 30-23 16,-1-17-20-16,0 6-19 0,-2-2-22 0,1 3-62 15,1 5-99-15,-9-11-17 0,13 16 281 0</inkml:trace>
  <inkml:trace contextRef="#ctx0" brushRef="#br2" timeOffset="41">9587 7045 666 0,'-2'21'26'0,"3"0"-16"0,-1 1-4 16,-1 2-3-16,1-2 1 0,-1 0-10 15,0-2 7-15,0 1-9 0,0-3 6 0,0 0 0 16,1-2-9-16,0-3-12 0,0 1-34 0,2-1-64 16,-2-13-141-16,9 22 39 0,-9-22 223 0</inkml:trace>
  <inkml:trace contextRef="#ctx0" brushRef="#br2" timeOffset="42">9652 7701 620 0,'-12'29'61'0,"10"-11"-21"16,1-2 1-16,1 0 4 0,0-3 6 0,0 2-8 16,0-1-19-16,1-1-8 0,-1-13-15 15,3 25-17-15,0-12-24 0,-3-13-15 0,5 28-19 16,-5-28-4-16,5 25-4 0,-5-25-21 0,4 23-22 15,1-5-29-15,-5-18-60 0,5 29 214 0</inkml:trace>
  <inkml:trace contextRef="#ctx0" brushRef="#br2" timeOffset="43">9672 8089 226 0,'1'19'95'0,"-4"0"-4"0,2 1-12 15,0 0-9-15,-1 0-7 0,1 1-9 0,-1-2-7 16,1 3-8-16,0-3-7 0,0 1-5 16,0-1-11-16,1-2-5 0,1 1-16 0,-1-3-27 15,2 2-42-15,0-2-69 0,-2-15-174 0,9 29 39 16,-9-29 278-16</inkml:trace>
  <inkml:trace contextRef="#ctx0" brushRef="#br2" timeOffset="44">9741 8792 801 0,'-6'26'79'0,"4"0"-38"16,-1 0-30-16,0 0-2 0,1-1-9 0,-1 3 5 15,-1-3-7-15,1 3 5 0,-1 0-7 0,0-1 3 16,-1 3-3-16,2-3-30 0,-1 2 7 0,0-2-29 15,2 1-3-15,-3-2 5 0,3 0-6 0,-1-1 11 16,1-3 6-16,-1 0 9 0,2 0 5 16,0-2 7-16,0-1 0 0,1-1-18 0,-1-2-57 15,7 9-144-15,-6-25 171 0,0 29 70 16</inkml:trace>
  <inkml:trace contextRef="#ctx0" brushRef="#br2" timeOffset="45">9684 9699 1071 0,'0'0'187'0,"7"31"-101"0,-7-31-26 16,-1 27-12-16,1-27-7 0,0 21 0 0,0-21 0 15,0 16-5-15,0-16-14 0,0 0-3 0,1 16-26 16,-1-16-22-16,0 0-37 0,0 0-55 0,0 0-117 16,0 0-285-16,0 0 19 0,14 1 341 15</inkml:trace>
  <inkml:trace contextRef="#ctx0" brushRef="#br2" timeOffset="46">9780 11755 253 0,'0'0'122'0,"0"0"-11"0,10-13-9 0,-10 13-9 0,0 0 7 16,10-17-12-16,-10 17-1 0,0 0-12 0,9-22-6 15,-9 22-13-15,0 0-10 0,14-13-13 16,-14 13-6-16,0 0-7 0,0 0-2 0,0 0 5 16,0 0 5-16,0 0 5 0,0 0 8 0,0 0 1 15,0 0-12-15,0 0-8 0,0 0-13 16,0 0-6-16,-4 17-2 0,4-17 6 0,-12 26 2 16,6-8 9-1,-3 1-2-15,1 3 5 0,-3 4-12 0,-1 3 3 16,-1 2-9-16,-1 2 11 0,-3 1-7 0,2-2 11 15,-2 0-9-15,3-3 5 0,-1-3 5 0,4-2-33 16,-1-6 29-16,3-3-31 0,9-15 13 0,-13 17-6 16,13-17-18-16,0 0-29 0,0 0-36 0,0 0-37 15,0 0-44-15,0 0-20 0,0-17-80 16,0 17-165-16,0-28 139 0,0 28 299 0</inkml:trace>
  <inkml:trace contextRef="#ctx0" brushRef="#br2" timeOffset="47">9602 11779 1098 0,'0'0'63'0,"0"0"-8"0,-14-2-3 0,14 2 2 15,0 0 10-15,0 0 4 0,0 0-2 0,0 0-8 16,0 0-11-16,0 0-12 0,0 0-9 0,0 0-2 15,0 0 4-15,0 0 5 0,0 0 0 16,15 3 2-16,-15-3-13 0,27 17-2 0,-9-3-9 16,3 6 0-16,1 2-5 0,-1 2 3 0,0 2-7 15,0 0 4-15,-1 0-9 0,1 0 7 0,-2 0-10 16,0-2 7-16,1-3-12 0,-2-2-21 0,3-2 6 16,-2-8-57-16,6 6-19 0,-11-18-85 15,17 0-329-15,-11 3-36 0,-3-9 140 16</inkml:trace>
  <inkml:trace contextRef="#ctx0" brushRef="#br2" timeOffset="48">11804 2925 985 0,'0'0'24'0,"0"0"-15"0,0 0-5 0,0 0-6 16,0 0-5-16,-12 3-10 0,12-3-17 0,0 0-33 0,0 0-41 15,0 0-77-15,0 0-80 0,0 0-56 0,0 0 306 16</inkml:trace>
  <inkml:trace contextRef="#ctx0" brushRef="#br2" timeOffset="49">11815 3386 436 0,'-5'31'61'0,"9"-13"-26"0,-2 0-3 15,3 1 0-15,-2-2 3 0,3 2 7 16,-3-2-2-16,3 0-4 0,-3 2-14 0,1-1-8 15,0 0-11-15,-2 0-2 0,3-1-2 0,-2-2-20 16,3 0 2-16,-2-1-19 0,-4-14-25 0,11 24-42 16,-11-24-200-16,15 19 69 0,-15-19 236 0</inkml:trace>
  <inkml:trace contextRef="#ctx0" brushRef="#br2" timeOffset="50">11911 4265 980 0,'-6'26'269'0,"3"-9"-242"0,4 0-7 16,0-1-27-16,0-2 3 0,3 1-7 15,-1-1 5-15,1 0-6 0,-4-14-10 0,8 28-24 16,-8-28-26-16,8 28-31 0,-8-28-24 0,7 30-4 16,-7-15-20-16,2 1-42 0,1 8-48 0,-3-24 72 15,-2 40 169-15</inkml:trace>
  <inkml:trace contextRef="#ctx0" brushRef="#br2" timeOffset="51">11892 4910 140 0,'-1'20'35'0,"1"1"-9"0,1 1-5 0,1 2 12 15,-1-1 2-15,3 2 1 0,-2-2 5 16,2 0-9-16,-1 1 2 0,2 0 8 0,-2 1 6 16,1-1 1-16,-1 0 0 0,-1-1 9 0,1 3 0 15,-3-2 12-15,2 2 4 0,-3-2-12 0,1 4 1 16,-2-2-11-16,2 3-4 0,-4-2-11 0,3 3-10 15,-5-2-20-15,2 1 3 0,-2-1-15 0,2-2 4 16,-1 1-8-16,1-4-31 0,0 3-22 16,-2-6-60-16,5 4-60 0,-3 3-159 0,4-27-27 15,-5 40 312-15</inkml:trace>
  <inkml:trace contextRef="#ctx0" brushRef="#br2" timeOffset="52">11786 6466 846 0,'-4'28'102'0,"-1"-5"-73"0,2 1-13 0,0 4-3 16,1-3-11-16,-1 3 7 0,1 0-26 0,1-1-2 16,-2 0-24-16,2 2-32 0,-3-3-43 0,1-2-147 15,6 12-77-15,-13-16 205 0</inkml:trace>
  <inkml:trace contextRef="#ctx0" brushRef="#br2" timeOffset="53">11741 7857 606 0,'2'34'86'0,"0"2"-2"0,-2 1-28 0,3 1-10 16,-3 0-5-16,3 1-19 0,-2-2 2 0,0-1-22 16,0-2-9-16,0-5-31 0,4 1-38 0,-5-6-60 15,1-10-232-15,9 14 27 0,-10-28 341 16</inkml:trace>
  <inkml:trace contextRef="#ctx0" brushRef="#br2" timeOffset="54">11879 8996 1064 0,'0'31'28'15,"3"-2"-2"-15,0 0-17 0,-2-1-35 0,3 0 24 0,-1 0-23 16,0-2 16-16,0 1 11 0,1 2-35 0,-3-2-36 16,4 5-95-16,-3 6-224 0,-6-14 6 0,12 15 352 15</inkml:trace>
  <inkml:trace contextRef="#ctx0" brushRef="#br2" timeOffset="55">11912 9886 1520 0,'7'21'59'0,"-5"-7"-31"16,1 1-13-16,-3-15-16 0,7 21 3 0,-7-21-3 15,7 14 1-15,-7-14-13 0,0 0-25 0,10 14-59 16,-10-14-90-16,0 0-218 0,13-8-116 15,-15-6 161-15</inkml:trace>
  <inkml:trace contextRef="#ctx0" brushRef="#br2" timeOffset="56">12069 9708 653 0,'0'0'108'0,"0"0"-25"0,0 0-9 0,0 0-21 16,-15 8-13-16,15-8-9 0,0 0-3 0,-17 22-3 15,6-9-6-15,0 6 12 0,-6 1 4 0,3 7 24 16,-7-2 2-16,4 8 11 0,-7-4-19 16,4 7-2-16,-5-2-20 0,2 4 1 0,-2-2 0 15,1 1-30-15,1-2 19 0,1-3-29 16,3-6 6-16,3-5 4 0,4-6-8 0,12-15-9 15,0 0-23-15,-13 7-12 0,13-7-48 0,2-16-55 16,11 8-94-16,-3-10-223 0,-2-14 33 0,13 8 366 16</inkml:trace>
  <inkml:trace contextRef="#ctx0" brushRef="#br2" timeOffset="57">11889 9758 1230 0,'-16'5'89'0,"9"10"-13"0,7-15-16 15,-16 16-2-15,16-16-5 0,-9 16-3 16,9-16-11-16,-3 17-7 0,3-17-8 0,4 18 0 16,-4-18-9-16,15 23 4 0,-6-10-8 15,3 2 1-15,2 0-5 0,0-1 0 0,2 1-7 16,-1 0 2-16,0 0-4 0,0-2 2 0,1 2-10 16,-2-4-6-16,1 2-24 0,-15-13-26 0,33 25-63 15,-33-25-123-15,19 9-289 0,-2-1-5 0,-17-8 341 16</inkml:trace>
  <inkml:trace contextRef="#ctx0" brushRef="#br2" timeOffset="58">1642 11953 924 0,'0'0'90'0,"0"0"-27"0,0 0-15 0,0 0 2 16,0 0 8-16,0 0-1 0,0 0-6 0,0 0-8 16,0 0-12-16,0 0-5 0,0 0-6 0,0 0 1 15,0 0 1-15,0 0-1 16,0 0-3-16,0 0-6 0,0 0-2 0,0 0-3 16,-14 3-1-16,14-3 0 0,-12 16-1 0,12-16 4 15,-16 24-4-15,7-9 6 0,-2-1-7 0,-1 1 4 16,-1 0-6-16,0 2 4 0,-2 0 11 0,-1 2-32 15,-2 2 30-15,-1 1-32 0,1 0 15 0,-2-1 5 16,0 1-11-16,1-3-2 0,3 0-23 0,-1-8-16 16,17-11-14-16,-21 11-31 0,21-11-98 15,0 0-176-15,0 0-140 0,0-19 199 0</inkml:trace>
  <inkml:trace contextRef="#ctx0" brushRef="#br2" timeOffset="59">1477 11917 1340 0,'-24'4'80'0,"24"-4"-10"0,-13-1-20 16,13 1-9-16,0 0-2 0,0 0-8 0,0 0-5 16,0 0-6-16,0 0-9 0,0 0-5 0,0 0-1 15,0 0 2-15,-1 15 2 0,1-15 4 0,16 17-2 16,-3-8 3-16,2 1-2 0,3-1 1 0,0 0-6 16,4-1-1-16,0 1-4 0,2-1-2 0,1 3-2 15,-1-1 2-15,0 4-8 0,1-1-7 0,-1 4-7 16,-4-3-46-16,6 10-27 0,-14-15-138 15,13 10-361-15,-6-1 38 0,-19-18 337 0</inkml:trace>
  <inkml:trace contextRef="#ctx0" brushRef="#br2" timeOffset="60">1415 11959 223 0,'0'0'110'0,"0"0"-34"0,0 0-9 15,0 0 2-15,0 0 5 0,0 0 17 0,-13-12-1 16,13 12 6-16,0 0-11 0,0 0-10 16,0 0-22-16,0 0-14 0,0 0-15 0,0 0-10 15,0 0-6-15,0 0-6 0,0 0-3 0,0 0-1 16,0 0 0-16,0 0 0 0,0 0 1 0,0 0 1 15,0 0 0-15,0 0 0 0,0 0 0 16,12 11 1-16,-12-11 1 0,0 0-2 0,0 0 0 16,15 6-1-16,-15-6 1 0,0 0 2 0,15 3 0 15,-15-3 2-15,0 0-2 0,17 2-1 16,-17-2 0-16,13 2 0 0,-13-2-1 0,15 3 1 16,-15-3-1-16,14 6 0 0,-14-6-1 0,15 7 0 15,-15-7-2-15,13 7 2 0,-13-7 0 0,14 8 1 16,-14-8 0-16,14 9 1 0,-14-9-1 0,13 6-2 15,-13-6 3-15,13 3-2 0,-13-3-2 0,16 2 2 16,-16-2-2-16,19-3 3 0,-19 3 0 0,21-6 2 16,-21 6 1-16,21-5-2 0,-21 5 3 15,22-8 1-15,-22 8 2 0,22-8-1 16,-22 8 1-16,23-5-4 0,-23 5 3 0,21-5-5 16,-21 5 1-16,22-3 1 0,-22 3-3 0,20-1 2 15,-20 1-2-15,18-1-1 0,-18 1-2 0,18 1 3 16,-18-1 0-16,19 0 0 0,-19 0 2 0,20-1-2 15,-20 1 0-15,22-4 2 0,-22 4-2 16,23-2 0-16,-10 1 2 0,-13 1-3 0,22-4 2 16,-22 4-1-16,23-5 2 0,-11 3-4 0,-12 2 2 15,23-7 0-15,-23 7 1 0,23-8 5 0,-23 8 7 16,24-11 5-16,-24 11 3 0,25-11-2 0,-11 5-3 16,0 0-6-16,1-2-2 0,-1 1-5 0,0 0 4 15,2-2-6-15,-2 1 3 0,2-1-4 0,0 1 1 16,1 0-2-16,1 0 1 15,-1 1-2-15,0-1 1 0,-1 1 0 0,0 0 3 16,-1 0-3-16,1 0 2 0,-2 2-2 0,-1-1 2 16,0 0 0-16,1 0 3 0,-1 1-5 0,0-2 3 15,2 0-2-15,-2 0 3 0,3-2-2 0,-1 0 2 16,0-1-4-16,2 0 5 0,-1-2-5 0,0 1 5 16,2-2-2-16,0 2 3 0,0-1-6 0,-1-1 3 15,1 2 15-15,-1-3-37 0,0 3 37 16,-1-1-34-16,-1-1 12 0,1 2 7 0,0-2-4 15,-2 1 4-15,0 0-3 0,0 0 4 0,-2 0-4 16,1-2 5-16,0 2-4 0,-3-2 3 16,2 0-4-16,-1 0 5 0,0 0-5 0,-1 0 8 15,1-2-6-15,1-1 9 0,0 0 1 0,-1-2 6 16,1 2-5-16,0-2 1 0,-2 3-10 16,0-2 4-16,1 2-6 0,-2 0 6 0,1 0-7 15,-1 0 5-15,-1 0-3 0,1 1 3 0,-1-1-5 16,1 0 5-16,-1 1 10 0,0-2-33 0,1 1 35 15,-1 0-34-15,1-2 16 0,0 0 6 0,0 0-7 16,1-2 6-16,-2 1-6 0,1 0 6 0,-1-1-8 16,0 0 10-16,0-2-8 0,1-1 8 0,-1-1-6 15,1-1 7-15,1 1-8 16,0 1 5-16,1-1-6 0,0-1 4 0,0 0-5 16,2 0 8-16,0 1 7 0,1-2-27 0,0 1 29 15,0 1-31-15,-2 1 15 0,2 2 6 0,-1-1-7 16,2 0 8-16,-1 2-8 0,-1 0 6 0,0 0-5 15,-1 1 6-15,0-1-4 0,-3 0 4 0,1 1-5 16,-1 0 4-16,-1 2-2 0,-1 1 6 0,0 2 8 16,-2-1 7-16,2 1-2 0,-3-1 4 15,1 1-17-15,1-2 3 0,0-1-10 0,0 1 5 16,2-1-6-16,0-1-18 0,-1 0 30 0,2-1-32 16,0 1 31-16,1-1-6 0,0 1-7 0,0-1 6 15,0 1-5-15,1 0 5 0,-1 2-7 16,-2-1 7-16,1 1-5 0,0-1 7 0,0 2-3 15,-1 1 0-15,1-2-1 0,-1 1 2 16,0-1-4-16,0 1 4 0,0 0-4 0,0-1 3 16,-1 0-4-16,1 1 7 0,-1 1-6 0,1-1 4 15,0-2-4-15,0 1 3 0,0 0-4 0,1-1 5 16,0-1-6-16,-1 1-15 0,2 0 31 0,1 0-30 16,0 1 30-16,2-2-9 0,-3 0-7 0,2 0 6 15,1 0-4-15,-2 1 3 0,1 0-5 0,-1 1 6 16,0 1-6-16,0 0 6 0,0 0-4 15,-1 2 3-15,0-1-6 0,0 0 5 0,0 1-3 16,1-1 5-16,0 0-3 0,-1 1 3 16,1-2-6-16,0 0 5 0,2-3-5 0,1 1 6 15,1-1-6-15,0-1 10 0,1 0-5 0,-1 0 5 16,2-3-6-16,0 0-17 0,1 2 30 0,-2-2-30 16,0 3 30-16,1-1-10 0,-2 1-8 0,1 0 7 15,-1 0-6-15,0 1 7 0,-1 1-6 16,1 0 5-16,0 0-5 0,-1 2 4 0,0 0-5 15,-1 0 6-15,1-1-6 0,-1-2 6 0,1 2-5 16,-1 1 3-16,0 1-3 0,0-1 3 0,1 2-2 16,0 0 3-16,0-1-5 0,0 1 5 0,0 0-4 15,0-1 2-15,-1 2-2 0,2 0 7 0,-1 0-4 16,0 2 7-16,0-3-6 16,0 2 0-16,-1-3 13 0,0 0-34 0,1 1 35 15,-1-1-32-15,1 2 14 0,0 0 4 0,0-1-4 16,-1 1 3-16,0 1-2 0,0-1 3 0,1 1-4 15,-1-1 5-15,1 1-5 0,-1 0 5 0,1 1-4 16,-2-1 3-16,1 2-3 0,-13 9 2 0,24-19-3 16,-24 19 4-16,23-20-3 0,-10 10 3 0,0 1-4 15,0-1 3-15,1 0-2 0,-1-1 3 16,0 1-3-16,1-1 3 0,-1 2-3 0,1-1 2 16,-1 1-3-16,2-2 6 0,0 3-4 0,-1-1 4 15,1 1-3-15,-2 1 1 0,0 0-4 16,0 1 3-16,2-1-2 0,0 1 1 0,0 0-2 15,2-1 4-15,0 0-3 0,1 0 2 0,1-2-1 16,3 1 1-16,1-1-2 0,1 0 2 0,0 0-2 16,-1-1 2-16,0 1 11 0,0 0-35 15,-1 1 34-15,3-1-34 0,-2 2 22 0,0 2 2 16,1-1-3-16,-2 2 1 0,1-1-2 0,-3 3 2 16,3 0 0-16,-2 2 0 0,-1 0 0 0,2 1-1 15,-1 1 0-15,2 1 0 0,1 0 0 0,0 1-10 16,1-2-10-16,4 2-14 0,-3-5-19 0,10 4-4 15,-6-8-74-15,16 8-80 16,-9-2-284-16,3-12 20 0,13 9 343 0</inkml:trace>
  <inkml:trace contextRef="#ctx0" brushRef="#br2" timeOffset="61">5666 8169 451 0,'8'-14'94'0,"-8"14"-66"0,0 0-9 16,0 0-7-16,15-2 0 0,-15 2-1 0,0 0-2 15,17 1-3-15,-17-1-3 0,14 3 0 0,-14-3-2 16,18 3 1-16,-18-3 0 0,22 1 1 15,-22-1-1-15,24 0 1 0,-12 0 9 0,2 0 17 16,-2 0 13-16,1 2 5 0,0-1-2 0,0 2-13 16,-13-3-5-16,22 7-10 0,-22-7 9 0,22 11-8 15,-22-11 9-15,21 13-1 0,-21-13-3 0,20 17 1 16,-20-17-2-16,22 19 3 0,-22-19-3 0,24 18-1 16,-24-18-8-16,27 17-3 0,-13-11-6 15,1 3 1-15,0-4-3 0,2 2 2 0,-1-1-2 16,2-1 1-16,-1-1-1 0,1 0 1 15,-1 1-2-15,1 1 3 0,0-1-3 0,-1 2 2 16,-2 1-2-16,1-1 1 0,-1 3-1 0,1 0 2 16,-2 1-4-16,0 1 4 0,0 1-4 0,-1 1 5 15,0-2-3-15,-1 3 4 0,0-1-1 0,1 1 8 16,-2 0-1-16,2 2 4 0,0-4-7 16,0 3 3-16,1-3-9 0,1 1 3 0,0-1-2 15,2-1 1-15,0 2 15 0,0-3-12 0,2 2 12 16,-1-3-32-16,1 0 19 0,1 2-17 0,-1-2 20 15,2 3 2-15,-3-3-5 0,3 2 3 0,-3-1-7 16,1 3 4-16,-2 0-6 0,-1 0 5 0,0 1-6 16,-1 2 4-16,0-1-4 0,-1 2 4 15,-1 1-4-15,-1 0 5 0,0 2-6 16,0 0 9-16,-1-2-8 0,0 3 10 0,0-4-5 16,1 0 5-16,1-1-4 0,0 0 2 0,-1 0-4 15,3 1 4-15,-3-3-6 0,3 1 7 0,-2-2-7 16,1 2 6-16,1-2 14 0,-3-1-36 0,3 2 36 15,-2 1-35-15,0-2 15 0,1 1 6 0,-3 0-8 16,2 1 6-16,-3 0-6 0,2 0 5 16,-2 0-6-16,-1 1 5 0,0 0-5 0,-1-1 4 15,-1 0-3-15,0 1 5 0,-1 0-6 0,-1 0 7 16,0 1-4-16,1-2 6 0,-2-1 0 16,3 0 4-16,-2 1-4 0,1-1 4 0,0-1-7 15,-1 1 2-15,1-1-4 0,-1-1 4 0,0 1-7 16,1 0 7-16,-6-14-5 0,11 25 2 0,-11-25 18 15,13 24-35-15,-13-24 33 0,12 24-33 16,-12-24 13-16,10 26 5 0,-6-13-7 0,1 0 6 16,-2 2-4-16,1-2 4 0,-1 2-2 0,1 0 2 15,-1-2-4-15,-1 1 4 0,0 0-4 0,1 0 5 16,-1 0-3-16,-1 0 4 0,-1-14-4 0,6 26 5 16,-6-26-5-16,7 23 5 0,-7-23-4 0,9 21 0 15,-9-21-1-15,11 18 2 0,-11-18-2 0,11 16 2 16,-11-16-3-16,14 15 3 15,-14-15-2-15,14 16 2 0,-14-16-1 0,14 15 1 16,-14-15-4-16,13 15 4 0,-13-15-3 0,15 18 3 16,-15-18-3-16,11 21 3 0,-11-21-3 0,11 24 3 15,-11-24-3-15,9 26 3 0,-4-13 19 0,-1 1-33 16,0 1 31-16,-1-1-30 0,1-1 8 0,0 2 6 16,-4-15-3-16,10 25 1 0,-10-25-3 15,12 25 5-15,-12-25-8 0,12 23 5 0,-12-23-1 16,15 20 3-16,-15-20-4 0,15 22 3 0,-15-22-4 15,16 24 3-15,-16-24 0 0,17 24 1 0,-17-24-2 16,17 25 2-16,-9-10-3 0,1-2 3 16,-1 2-5-16,-1-1 4 0,0 1-3 0,0-1 4 15,0 1-5-15,1 0 7 0,0 0-6 0,0-1 4 16,-1 0-3-16,1 2 1 0,0-2-4 16,0 0 6-16,-8-14-6 0,17 25 10 0,-8-11 12 15,0 1-33-15,-1-2 33 0,1 1-33 0,-9-14 13 16,18 25 5-16,-18-25-5 0,21 25 2 0,-21-25-1 15,20 25 3-15,-11-11-4 0,0-1 3 0,1 0-3 16,-1 1 4-16,-1 1-3 0,1-1 4 0,-1 2-6 16,1 0 5-16,0 1-5 0,0-1 5 0,0 0-4 15,-1-1 3-15,0-1-2 0,0-1 1 16,-8-13-2-16,18 26 4 0,-18-26-4 16,19 24 5-16,-19-24-4 0,19 24 2 0,-19-24-2 15,19 21 1-15,-19-21-1 0,18 23 3 0,-18-23-4 16,17 23 3-16,-17-23-2 0,18 22 3 0,-18-22 15 15,14 25-30-15,-14-25 30 0,14 26-32 0,-14-26 13 0,15 24 2 0,-15-24-3 0,16 26 3 16,-16-26-2-16,20 26 0 0,-8-14 1 16,2 1 0-16,1-2-4 0,3-1-2 0,3 5-22 15,-1-6-17-15,7 9-39 0,-5-10-51 16,12 13-89-16,-10-3-220 0,5-9-47 0,10 11 298 16</inkml:trace>
  <inkml:trace contextRef="#ctx0" brushRef="#br2" timeOffset="62">8132 11173 776 0,'-9'-15'64'15,"9"15"-12"-15,0 0-10 0,9-16 17 16,-9 16 6-16,13-11 5 0,-13 11-5 0,14-9-4 16,-14 9-9-16,15-9-13 0,-15 9-10 0,17-7-9 15,-17 7-27-15,16-4 14 0,-16 4-4 16,15 2-2-16,-15-2 19 0,14 7-19 0,-14-7-2 16,0 0 1-16,17 17 0 0,-17-17-15 0,11 18 15 15,-11-18-14-15,9 21 14 0,-9-21 3 0,10 25-1 16,-5-11 1-16,1-1-2 0,0 2 4 15,1-1-5-15,2 2 7 0,-1-2-2 0,3 0 11 16,-1 1-5-16,2 0 5 0,1-1-6 0,-1 1-1 16,2 1-5-16,0-2 4 0,0 1-7 0,2 0 4 15,-2-1-6-15,1 0 5 0,1 0-5 0,1 0 4 16,-2 0-4-16,2-1 2 0,-1 0-1 0,1-1 4 16,0-1-6-16,0 1 8 0,0-4-6 0,2 2 4 15,-1-1-3-15,1 0 3 0,-1-1-2 16,2-1 5-16,-1 2 17 0,-1-1-38 15,1 1 35-15,0 1-38 0,-1-2 16 0,1 2 3 16,-2-1-4-16,0 3 5 0,1-1-4 0,-2 0 4 16,-1 2-3-16,0-1 3 0,0 1-5 0,-1 0 6 15,0-1-8-15,-1 2 7 0,0-2-4 0,1 1 2 16,1 2 0-16,0-3 2 0,-2 1-5 16,1 0 5-16,1-2-5 0,0 1 4 0,0-4-2 15,2 1 2-15,-1-2-4 0,1 0 4 0,0 0-2 16,0-2 2-16,-1 1 1 0,1-1-1 0,0 0 0 15,0 0 2-15,-1 0-3 0,2 1 2 0,-2-1-4 16,0 0 2-16,-2 1-2 0,2 1 2 0,-2-1-1 16,0 0 2-16,1 0-1 0,-1-1 0 0,0-1-2 15,1 1 0-15,0-1-1 16,-1 0 2-16,1-1 0 0,-1-1 4 0,0-1-3 16,0 1 0-16,0-1-1 0,-1 1 0 0,1-1 0 15,1 0 1-15,-1-1 1 0,1 0-1 0,-1-1-1 16,0 1 1-16,1 0-2 0,0 0 3 0,-1 0 1 15,2 0-3-15,-1-1 1 0,0 0-2 0,0 0 0 16,-1 1 0-16,0-1 2 0,1 0-4 0,1 0 1 16,-1 1 2-16,1-2-1 0,0 0 1 15,0-1 2-15,1 0-2 0,0-2 3 0,0 1-3 16,0-1 2-16,0-1-2 0,-1 0 2 0,1 0-1 16,-1-1 1-16,0 0-2 0,-1 0 3 0,0-1-2 15,1-1 1-15,0 1-1 0,-1-2 3 16,1 0-1-16,-1-1 1 0,2-1-4 0,-2 0 4 15,1-3-4-15,0 0 4 0,1 1-4 16,0-1 4-16,-1-1-6 0,1 1 9 0,1-1-8 16,0 0 6-16,1-1-6 0,-1-1 5 0,2 1-5 15,0-1 6-15,1 0-5 0,-2 1 3 0,1-1 13 16,-2-1-31-16,-1 2 31 0,0-2-31 0,0 2 14 16,1 0 5-16,-1 0-3 0,0 0 6 0,1 0-7 15,-2 0 5-15,0-1-9 0,-2 3 8 0,2-1-3 16,0-1 7-16,0 1-1 0,0-2 4 15,0 0-3-15,0 0 2 0,1 0-7 16,0-1 3-16,2 0-6 0,-1-1 4 0,2 1-5 16,1 0 5-16,0-1-6 0,2 1 6 0,-2 0-6 15,-1 0-13-15,-2 1 29 0,1 0-30 0,-2 0 30 16,0 0-10-16,0 1-4 0,-1 0 5 0,0 0-5 16,-1-1 9-16,0 1-2 0,0-1 6 0,-1 0-3 15,1 0 0-15,1 0-6 0,0-1 5 16,1 0-6-16,-2-2 5 0,2 0-9 0,-1 0 4 15,2 0-7-15,0 1 6 0,0-1-4 0,0 1 4 16,0 0-4-16,-2 1 5 0,1 0-5 0,-1-1-11 16,-3 1 28-16,2 0-27 0,-1 1 27 15,-2 0-12-15,0 1-4 0,0-1 3 0,0-1-4 16,0 1 6-16,1-2-6 0,-2 1 9 16,2-1-7-16,0 0 7 0,0 1-2 0,0-3 2 15,0 1-4-15,1 1 4 0,2-2-6 0,-1 0 6 16,1 0-9-16,1 0 6 0,0 1-7 0,1-1 7 15,0 0-7-15,-1 1-15 0,0 0 28 0,0 1-29 16,-1 1 29-16,-1 0-7 0,-1 0-6 0,1 1 7 16,-1-1-6-16,1 0 5 0,-3-1-4 0,2 1 4 15,0 0-6-15,0 2 5 0,0-1-12 16,-1 1-3-16,0-1-20 0,2 5-34 0,-6-11-60 16,14 17-204-16,-11-12-235 0,0-2 23 0,2 8 394 15</inkml:trace>
  <inkml:trace contextRef="#ctx0" brushRef="#br2" timeOffset="63">13868 5071 1009 0,'15'6'223'0,"-15"-6"-107"0,0 0-35 16,0 0-27-16,0 0-14 0,0 0-15 0,0 0-12 15,0 0-10-15,0 0-8 0,0 0-17 16,0 0-5-16,0 0-6 0,0 0-4 0,1 14-3 0,-1-14-20 16,4 20-40-16,-4-20-47 0,5 25-57 15,-8-9-156-15,3-16-41 0,3 39 274 16</inkml:trace>
  <inkml:trace contextRef="#ctx0" brushRef="#br2" timeOffset="64">13928 5969 733 0,'4'33'165'0,"2"-3"-92"0,5 3 0 31,-2-4-2-31,4 4-8 0,-4-4 7 0,3 4-29 15,-5-2-12-15,1 2-22 0,-1-3-3 0,1 2 5 16,-1-1-11-16,1 1 6 0,-2 0-10 0,1-2 2 16,0 2-18-16,-2-4 6 0,3 4-19 0,-4-4 4 15,4 6 0-15,-4-6-21 0,4 7 5 0,-3-5-24 16,5 3 9-16,-4-4 3 0,4 2 4 16,-1-2-17-16,1 3-78 0,0-2-24 0,-2-1-55 15,8 11 6-15,-15-19 223 0</inkml:trace>
  <inkml:trace contextRef="#ctx0" brushRef="#br2" timeOffset="65">14252 7246 332 0,'8'34'114'0,"-3"-1"-34"0,-1 1 1 0,2 2-10 16,-4-1 5-16,3 2 11 0,-3-4-17 0,2 4 9 15,-3-3-30-15,2 1-3 0,-2-3 4 16,1 4-26-16,-1-5 21 0,1 2-32 0,-1 0-4 16,0 0 3-16,0 0-15 0,0 0 5 0,0 1-20 15,-2-1-2-15,2 3-29 0,-4-6-9 0,3 7-19 16,-4-5-5-16,3 4-3 0,-3-4-23 0,1 3-19 15,0-1-33-15,-4-3-30 0,6 9-33 0,-11-17 184 16</inkml:trace>
  <inkml:trace contextRef="#ctx0" brushRef="#br2" timeOffset="66">14170 8990 641 0,'0'27'106'16,"-1"3"-40"-16,-1-4 23 0,3 3-15 0,-3-4 4 15,5 4-11-15,-5-6 0 16,4 4-17-16,-3-5-4 0,2 3-17 0,-1-2-22 16,0 0 2-16,1 0-11 0,-1 0 6 0,0 1-9 15,0 0 5-15,0 0-18 0,0-1-9 0,1 4-28 16,-2-5-15-16,3 6-20 0,-4-6-9 0,5 6-23 16,-5-3-98-16,2 0 6 0,1 3 19 0,-3-5 24 15,4 4 127-15,-3-4 44 0</inkml:trace>
  <inkml:trace contextRef="#ctx0" brushRef="#br2" timeOffset="67">14161 9858 416 0,'-4'18'157'16,"1"-2"-33"-16,2 1-25 0,1-17-37 0,0 21-24 16,0-21-30-16,0 0-10 0,0 0-36 0,18 3-69 0,-10-22-234 15,13 15-39-15,-16-22 345 0</inkml:trace>
  <inkml:trace contextRef="#ctx0" brushRef="#br2" timeOffset="68">16252 5018 1082 0,'8'17'342'16,"-8"-17"-305"-16,0 0-34 0,0 0-14 0,0 0 2 15,5 22-4-15,-5-22-1 0,4 25-28 16,-4-25-39-16,0 34-67 0,-9-20-118 0,5 3-191 16,8 12 37-16,-14-15 418 0</inkml:trace>
  <inkml:trace contextRef="#ctx0" brushRef="#br2" timeOffset="69">16238 6070 929 0,'6'37'79'16,"-1"-3"-2"-16,3 2-50 0,-3 0 8 0,4 3-15 16,-3-5 8-16,1 4 11 0,-2-1-24 0,0 3 0 15,-1 0-19-15,0 0 8 16,-1 0-11-16,0 0 9 0,0 2-5 0,-3 0-28 16,2 2 21-16,-2-2-23 0,1-1 16 0,1-1 16 15,1 1-10-15,0 0-20 0,3 2-22 0,-3-4-9 16,6 4-43-16,-5-6-3 0,3 4-73 0,0 3-85 15,-9-12-70-15,13 20 326 0</inkml:trace>
  <inkml:trace contextRef="#ctx0" brushRef="#br2" timeOffset="70">16273 8030 711 0,'-3'49'144'16,"-2"2"-87"-16,0-4-2 0,5 1-36 15,-2-4 9-15,3 1 12 0,0-1-4 0,3 3 15 16,-2-4-16-16,5 1 12 0,-3-3-21 0,4-2 0 15,-1 2-7-15,1-1-26 0,1 0 22 0,0 2-29 16,0-3 10-16,-1 2 12 0,-2 2-13 16,0 0 11-16,-2 3-13 0,-1 1 12 0,-2 0 4 15,-1 2-23-15,-2 1 17 0,-2 1-29 0,0 2-7 16,-3-2 1-16,2 4-30 0,-6-7 0 0,7 6-30 16,-6-9-10-16,7 1-46 0,1-1-126 0,-6-17-90 15,19 14 271-15</inkml:trace>
  <inkml:trace contextRef="#ctx0" brushRef="#br2" timeOffset="71">16688 9857 1696 0,'-2'21'51'0,"2"-21"-29"0,0 0-29 0,0 0-45 15,-15 1-39-15,15-1-68 0,-4-17-119 16,4-1-272-16,0 0 36 0,-6-18 397 0</inkml:trace>
  <inkml:trace contextRef="#ctx0" brushRef="#br2" timeOffset="72">18299 5124 1306 0,'-1'16'78'0,"1"-16"-24"16,-6 27-58-16,2-13 24 0,4 4-34 16,-1-1 8-16,-1 2-9 0,3 3-38 0,-6-6-44 15,11 12-84-15,-13-11-86 0,4 2-192 0,10 14 98 16,-13-14 361-16</inkml:trace>
  <inkml:trace contextRef="#ctx0" brushRef="#br2" timeOffset="73">18308 6382 658 0,'-10'53'187'0,"6"-5"-160"15,4 1 3-15,0 0-22 0,2-1-16 16,0 1 18-16,3-1-11 0,0-2 8 0,1 1 6 15,0 0-13-15,1 1 6 0,-1 0-14 0,2 0 9 16,1 1 0-16,-1-2-22 0,1 5-6 16,-2-3-16-16,0 4-12 0,-1-3 1 0,-1 3-23 15,-3-1-74-15,-3-7-133 0,10 18 66 0,-18-18 218 16</inkml:trace>
  <inkml:trace contextRef="#ctx0" brushRef="#br2" timeOffset="74">18376 8516 599 0,'3'42'83'0,"4"-1"-25"0,0 1-17 16,1 1-16-16,-1-4 3 0,2 3-3 0,-2-3-7 15,0 0-5-15,0 0-14 0,1 0 4 0,1-2-7 16,1 1 6-16,-1 0-5 0,1-3 8 0,0 0 2 16,1-1-21-16,-1 2-2 0,-2-2-36 0,1 1-34 15,-4 0-44-15,-2-4-124 0,9 14-76 0,-19-19 314 16</inkml:trace>
  <inkml:trace contextRef="#ctx0" brushRef="#br2" timeOffset="75">11954 10015 311 0,'0'0'58'0,"0"0"-21"0,0 0-16 0,0 0-3 16,-11-14-5-16,11 14 0 0,0 0-1 0,0 0-2 15,0 0-1-15,0 0 0 0,0 0 0 0,0 0 5 16,0 0 2-16,0 0 5 0,-12-5 1 0,12 5 3 16,0 0 2-16,0 0 2 0,0 0-3 0,0 0 2 15,0 0 0-15,0 0 4 0,0 0 3 16,2-15 2-16,-2 15 0 0,0 0 0 15,7-20-4-15,-7 20-6 0,8-17-3 0,-8 17-5 16,10-20-2-16,-10 20-4 0,11-23-1 0,-11 23-5 16,13-24 3-16,-6 10-6 0,-2 1 2 0,2 0-4 15,-7 13 8-15,13-24-6 0,-13 24 12 0,11-23-1 16,-11 23 9-16,9-23 2 0,-9 23 6 0,8-21-2 16,-8 21 3-16,10-22-4 0,-7 9-4 15,-3 13-4-15,13-28-3 0,-5 13-6 0,-1-4 3 16,3 2 10-16,0-2-32 0,1-1 30 0,1 0-32 15,3-1 14-15,-2-1 6 0,3 0-7 0,-1 0 6 16,1 0-8-16,1 0 5 0,2 1-7 16,-1-1 5-16,-1 2-7 0,0 1 6 0,1 0-7 15,-2 0 7-15,2-1-6 0,-1 1 5 0,0-1-6 16,0 1 5-16,1 0-6 0,0-1 7 16,-1 0-6-16,1-1 8 0,3 0 12 0,-1 0-31 15,1 0 32-15,1 0-30 0,0 1 14 0,-1-2 10 16,1 2-7-16,0-1 7 0,1 1-8 0,0 1 5 15,-1 1-7-15,2 0 5 0,-3-2-7 0,1 0 4 16,-2 2-5-16,1-1 4 0,0 4-4 0,-1-2 5 16,-2 2-7-16,2-1 6 0,-1 1-6 15,1 0 5-15,-1-2-5 0,1 2 5 0,0-1-4 16,1 1 4-16,0-4-4 0,-1 1 5 0,1 0 15 16,-1-1-32-16,1 4 33 0,1-1-33 15,0-1 13-15,1 1 4 0,0 0-4 0,-1 1 4 16,0 1-5-16,-2-1 6 0,0 3-6 0,-1 0 6 15,0 0-5-15,0 2 4 0,-1-1-5 0,-2 2 3 16,1-1-1-16,-1 1 2 0,0-2-2 16,0 1 2-16,0 0-3 0,1 0 3 0,1 0-3 15,-2 0 3-15,1 0-3 0,0 1 3 0,0 0-3 16,-2 1 2-16,0 1-1 0,-1 0 2 0,0 1-3 16,2 0 3-16,-1 2-2 0,-2-1 1 0,1 0-1 15,-2 2 0-15,1-2 1 0,-1 0 0 0,-12 5-1 16,24-7 1-16,-12 3-2 0,-12 4 2 0,24-6-2 15,-10 3 2-15,-1 0-1 0,0 0 1 16,0 1-1-16,0-2 0 0,1 0 1 0,1 0 2 16,-1 1 3-16,1-1 5 0,0 1 1 0,-1-1 0 15,2 1-4-15,-1-1-4 0,-1 1-2 0,0 1-1 16,0 1-1-16,-1 0 0 0,0 1 0 16,0 1-1-16,-1 0 0 0,1 1 0 0,-1 1 0 15,3 0 0-15,-2 1 0 0,2 0-1 16,-1 0 2-16,1 1-2 0,1 1 1 0,-1 0-1 15,2-2 0-15,1 1-1 0,0-1 2 0,2 0-5 16,0-2-5-16,4 0-9 0,-2-2-15 0,5 4-26 16,-6-7-38-16,10 12-92 0,-12-7-192 0,3-1-114 15,6 10 159-15</inkml:trace>
  <inkml:trace contextRef="#ctx0" brushRef="#br2" timeOffset="76">14187 8252 769 0,'12'-15'51'15,"-12"15"-24"-15,16-7 0 0,-16 7-5 16,25-7 9-16,-11 4 0 0,1 0-7 0,1 1-10 16,0 1-7-16,1 0-5 0,0 2-1 0,1 0 0 15,2 0-1-15,-1 1 0 0,0 1 1 0,2 1-1 16,-1 0 0-16,0 0 2 0,2 1 0 0,0 1 10 16,3-2 10-16,0 1 10 0,-2-2 7 0,5 4-2 15,-4-4-4-15,4 1-3 0,-2-1-1 16,2 1-2-16,0-1-5 0,2 1-2 0,-2-1-6 15,1 0-3-15,-1 2-5 0,0 0 0 0,-2 2-5 16,0-2 2-16,-1 4-3 0,0-1 2 16,1 1-3-16,-2 1 2 0,-2 1-2 0,0 0 3 15,-3 2-3-15,1-1 2 0,-1 1-3 0,-1 0 4 16,0-1-3-16,-1 2 4 0,0-3-4 0,0 1 5 16,-1 0-1-16,1-1 8 0,0 1 1 15,-1-1 6-15,-1 0-5 0,1 1 3 0,-1-1-8 16,1 1 6-16,-2-2-5 0,1 1 1 0,0-1-4 15,1 2 0-15,-1-1 13 0,0 0-11 0,0 0 11 16,-1 2-35-16,1-4 18 0,-1 3-21 0,-1-1 20 16,-1-1 2-16,-12-10-3 0,25 22 2 0,-25-22-3 15,22 23 2-15,-22-23-2 0,21 23 4 16,-21-23-4-16,18 21 3 0,-18-21-4 16,18 20 4-16,-18-20-3 0,20 20 4 0,-20-20-4 15,17 18 5-15,-17-18-3 0,19 18 5 0,-19-18-1 16,20 19 3-16,-20-19-3 0,18 18 0 0,-18-18-4 15,17 18 1-15,-17-18-3 0,15 15 3 0,-15-15-3 16,16 17 3-16,-16-17-4 0,15 17 3 0,-15-17-2 16,12 17 3-16,-12-17-2 0,11 17 3 15,-11-17-3-15,9 20 2 0,-9-20-2 0,8 20 4 16,-8-20-4-16,8 18 6 0,-8-18-2 0,8 18 2 16,-8-18-4-16,9 17 2 0,-9-17-3 15,10 17 2-15,-10-17-2 0,10 15 2 0,-10-15 17 16,11 14-35-16,-11-14 34 0,11 15-35 0,-11-15 15 15,11 20 3-15,-11-20-2 0,11 19 2 0,-11-19-4 16,10 18 5-16,-10-18-4 0,9 17 3 16,-9-17-3-16,8 20 1 0,-8-20-1 0,6 23 4 15,-6-23-4-15,7 22 4 0,-7-22-3 0,7 21 3 16,-7-21-2-16,9 21 4 0,-9-21-2 0,10 21 4 16,-10-21-3-16,12 16 3 0,-12-16-3 0,17 16 1 15,-17-16-2-15,16 17 2 0,-16-17-3 0,17 16 3 16,-17-16-3-16,18 16 0 0,-18-16-1 0,16 15 2 15,-16-15-3-15,16 15 2 16,-16-15-2-16,17 18 1 0,-17-18-2 0,15 22 3 16,-15-22-3-16,12 25 3 0,-6-11-4 0,-1 1 4 15,0 2-4-15,0 0 4 0,0 0 14 0,1 0-30 16,0 1 30-16,-1 2-29 0,0-1 10 0,0 0 5 16,1 1-8-16,-1-2-12 0,4 3-21 0,-4-5-15 15,11 5-30-15,-16-21-16 0,27 32-50 16,-27-32-33-16,35 24-122 0,-9-7-132 0,-12-15 136 15,17 17 301-15</inkml:trace>
  <inkml:trace contextRef="#ctx0" brushRef="#br2" timeOffset="77">16159 9624 360 0,'0'0'99'0,"0"0"-63"0,0 0-4 16,5 14 13-16,-5-14 15 0,0 0 17 0,16 1 9 15,-16-1 1-15,0 0-6 0,16 0-10 0,-16 0-10 16,0 0-9-16,20 6-2 0,-20-6-4 0,14 5-21 15,-14-5 10-15,12 8-25 0,-12-8 10 16,13 12-1-16,-13-12-4 0,11 14 0 0,-11-14-5 16,8 18-1-16,-8-18-5 0,7 20 2 0,-7-20-4 15,6 22 4-15,-6-22-4 0,8 24 4 16,-8-24-2-16,9 23 6 0,-9-23-3 0,11 24 4 16,-11-24-4-16,14 24 3 0,-14-24-4 0,17 24 5 15,-17-24-3-15,19 22 3 0,-19-22-4 16,19 21 2-16,-19-21-5 0,20 20 1 0,-20-20-3 15,22 20 2-15,-22-20-4 0,20 21 2 0,-20-21-2 16,18 23 3-16,-18-23-4 0,17 23 6 0,-17-23-6 16,16 25 4-16,-16-25-2 0,17 24 2 0,-17-24-3 15,16 25 4-15,-16-25 18 0,17 26-15 0,-8-13 18 16,0 1-34-16,-9-14 13 0,20 23-14 0,-20-23 12 16,20 24 3-16,-20-24-4 15,20 22 3-15,-20-22-4 0,22 23 5 0,-22-23-4 16,20 22 4-16,-20-22-3 0,20 21 5 0,-20-21-3 15,21 22 5-15,-21-22-3 0,21 23 2 0,-21-23-4 16,19 22 2-16,-19-22-4 0,19 25 2 0,-19-25-4 16,18 25 3-16,-18-25-3 0,18 22 2 0,-18-22-1 15,18 20 3-15,-18-20-4 0,18 18 3 0,-18-18-3 16,18 19 3-16,-18-19-2 0,18 17 1 16,-18-17-2-16,18 16 2 0,-18-16-3 0,20 17 3 15,-20-17-2-15,19 16 1 0,-19-16-3 0,18 16 3 16,-18-16-2-16,17 16 2 0,-17-16-3 0,15 17 4 15,-15-17-4-15,13 17-17 0,-13-17 33 16,14 21-33-16,-14-21 35 0,12 22-14 0,-12-22-4 16,14 20 4-16,-14-20-4 0,15 19 4 15,-15-19-3-15,16 19 2 0,-16-19-1 0,15 17 2 16,-15-17-3-16,16 16 2 0,-16-16-2 0,18 16 2 16,-18-16-1-16,19 14 1 0,-19-14-1 0,19 15 1 15,-19-15-2-15,18 16 4 0,-18-16-4 0,19 17 3 16,-19-17-3-16,18 17 2 0,-18-17-3 0,19 19 3 15,-19-19-2-15,20 20 2 0,-20-20-3 0,20 19 3 16,-20-19-3-16,20 20 2 0,-20-20 0 16,21 19 0-16,-21-19-1 0,18 17 3 0,-18-17-5 15,20 17 6-15,-20-17-4 0,21 18 5 16,-21-18-2-16,18 18 5 0,-18-18-3 0,20 16 3 16,-20-16-4-16,20 15 2 0,-20-15-4 0,19 16 3 15,-19-16-4-15,20 15 3 0,-20-15-2 0,18 15 1 16,-18-15-2-16,20 15 2 0,-20-15-2 0,23 14-17 15,-23-14 32-15,21 14-33 0,-21-14 33 16,20 15-14-16,-20-15 0 0,20 16 0 0,-20-16-2 16,20 17 1-16,-20-17-1 0,18 17 2 0,-18-17-3 15,20 17 3-15,-20-17-3 0,19 15 4 0,-19-15-3 16,18 15 3-16,-18-15-3 0,17 16 2 0,-17-16-2 16,17 12 2-16,-17-12-3 0,18 12 3 15,-18-12-2-15,19 12 1 0,-19-12 0 16,18 11 1-16,-18-11-2 0,17 12 3 0,-17-12-3 15,19 10 2-15,-19-10-2 0,18 11 2 0,-18-11-2 16,18 10 2-16,-18-10-2 0,19 11 1 0,-19-11-1 16,19 10 1-16,-19-10 0 0,17 10 0 0,-17-10-1 15,19 11 2-15,-19-11-2 0,17 9 2 0,-17-9-2 16,15 11 2-16,-15-11-2 0,15 9 1 0,-15-9-1 16,15 10 2-16,-15-10-1 0,16 8 1 15,-16-8-1-15,14 6 2 0,-14-6 0 0,16 7 2 16,-16-7 0-16,17 8 0 0,-17-8-3 15,19 7 0-15,-19-7-1 0,21 8 0 0,-21-8 0 16,19 7-1-16,-19-7-1 0,20 8 2 0,-20-8-1 16,20 7 1-16,-20-7-1 0,18 6 0 0,-18-6 0 15,18 8 1-15,-18-8-1 0,16 7 3 0,-16-7-3 16,16 7 1-16,-16-7 0 0,18 6 1 16,-18-6 0-16,17 7-1 0,-17-7-1 0,18 5 0 15,-18-5 0-15,22 4 2 0,-22-4-2 0,24 3 2 16,-11-2-3-16,1-2 1 0,2 1 0 0,1-1 0 15,1-1-2-15,1-2-5 0,2 2-7 0,0-4-9 16,1 3-7-16,0-3-6 0,2 4-3 0,-4-2-2 16,4 4-7-16,-7-3-7 0,5 8-25 15,-22-5-51-15,30 6-82 0,-30-6-286 16,15 10 53-16,-2 5 388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52:51.1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3541 7202 168 0,'0'0'60'0,"-4"35"-16"0,2-13-17 16,2 1-12-16,-1 4-8 0,0 5-4 0,1 3-3 16,-2 5 2-16,0 2-4 0,-1 5 2 0,1 4-4 15,0 4 2-15,-1 1 6 0,1 4-5 16,1 3 6-16,-1 2-2 0,1 3-1 0,1 1 15 15,0-1 4-15,0 5 1 0,3-3 1 0,-1 5-13 16,2-1-5-16,0-3-2 0,1 5-4 16,0-2-1-16,0 4-4 0,1 3-13 0,-1 1-13 15,1 5-17-15,0 1-8 0,-2 2-10 0,3 4 5 16,-3 2 18-16,2 4 7 0,-4 6 29 0,2 4 31 16,0 5 23-16,-2 3 30 0,3 5 14 0,-3 3-5 15,3 4-12-15,-1 2-16 0,-1-1-18 0,4 1-11 16,0 3-11-16,0-1-6 0,3-1-2 0,0 0-2 15,2-1-1-15,2 2-2 16,2 2-1-16,2 1-2 0,-1-2 1 0,3 3-2 16,-1 1 2-16,-2 0-3 0,0 3-4 0,-1-2 1 15,-1 7-4-15,-2 0-1 0,-2 0 4 0,-1 3 6 16,-4 3 2-16,0-2 3 0,-4-2 8 0,1-4 12 16,-3-14 7-16,1-6-5 0,0-17-6 0,4-14-31 15,4-14-49-15,4-12-75 0,-9-24-214 16,30 17 167-16,-21-38 180 0</inkml:trace>
  <inkml:trace contextRef="#ctx0" brushRef="#br0" timeOffset="1287.0118">835 10107 124 0,'0'0'61'0,"0"0"-1"16,0 0-15-16,0 0-7 0,0 0-15 0,0 0-7 15,0 0-2-15,0 0 7 0,0 0 5 16,0 0 7-16,0 0-3 0,21 8-3 0,-21-8-10 15,21 0-5-15,-21 0-6 0,30-1-3 0,-11 1-1 16,2-1-2-16,5 0 1 0,0-1-2 0,5 1-1 16,2 1 1-16,1 0-2 0,5 1-3 0,1 1 1 15,4-1 0-15,3 0 1 0,3-1 3 0,2 0 0 16,4 0-1-16,2 0 1 0,3-2 0 16,6-2 0-16,2 0 1 0,7-2 0 0,3-1 0 15,4-1-1-15,4-3 0 0,6-3 1 0,1 1 0 16,6-3 0-16,4 1-1 0,3-1 1 0,4 0-1 15,4 0 2-15,1 1 0 0,4 0 0 16,-1 2 0-16,-2 1-1 0,4 0 0 0,2 0 1 16,-3 1-1-16,2 2 1 0,0 1-1 0,-4 2 0 15,-2 0 0-15,6 1 3 0,-3 0-1 16,3 1 0-16,1 1 2 0,-2-2-2 0,1 1 2 16,2-1-1-16,1 1 0 0,-2 0-2 0,1-2 0 15,-1 0 1-15,-2-1-1 0,-1-2 1 0,0 0-8 16,-4-1-18-16,0 0-9 0,-3-1-20 0,-1 2-10 15,-5-2-21-15,4 5-37 0,-11-12-51 0,15 24 172 16</inkml:trace>
  <inkml:trace contextRef="#ctx0" brushRef="#br0" timeOffset="3266.4451">3624 1255 174 0,'-16'-17'47'0,"16"17"-12"0,-15-18-14 15,15 18-7-15,-13-20-3 0,13 20-13 16,-12-24-13-16,12 24 6 0,-11-27-11 0,11 27 15 16,-11-29-2-16,11 29 5 0,-11-27 6 0,11 27-1 15,-7-21 3-15,7 21 2 0,0 0 2 0,-9-20-1 16,9 20 0-16,0 0-4 0,0 0 0 0,0 0 0 15,0 0-5-15,0 0-2 0,0 0-2 16,-18 5 1-16,18-5 2 0,-9 19 8 0,9-19 2 16,-7 40 0-16,4-13 17 0,0 6 4 0,-2 3 11 15,-1 11 7-15,1-1-11 0,-2 13 8 0,0 2-5 16,-3 9 7-16,0 2 12 0,-2 12-7 0,1 6 14 16,-3 7 16-16,3 10-18 0,-3-8 6 15,4 8-18-15,-2-1-30 0,5 5 16 0,0 6-10 16,4 7-11-16,1-1 9 0,4 9-9 15,3 2-17-15,4 6 9 0,2 7 5 0,3 6-4 16,3 6 14-16,3 4-18 0,-1 4-7 0,2 1-1 16,-2 2-6-16,1 2 2 0,-2 0-11 0,-2-3-6 15,0 8-17-15,-8-7-6 0,5 9-11 0,-10-3 0 16,3 4 3-16,-7-4 10 0,-2 7 5 0,-6-5 1 16,-4-4 19-16,-4 1-1 0,-2-2-14 15,-3-6-33-15,1-2-50 0,2-12-71 0,-4-21-87 16,19 11 137-16,-15-45 138 0</inkml:trace>
  <inkml:trace contextRef="#ctx0" brushRef="#br0" timeOffset="4516.6815">6802 4995 496 0,'-31'-4'72'0,"-2"-1"-31"0,-1 0-9 0,-2 1-10 15,0-1-4-15,-2 0-3 0,-1 1-3 0,-5 2-7 16,-1 2-7-16,-3 1-10 0,-3 0-10 0,-2 3-11 16,-6-2-6-16,0 3 0 0,-4 1 3 0,-3 0 14 15,2-1 8-15,-6 2 13 0,2-1 6 0,-2 0 1 16,-6 0 2-16,2-1-1 0,-6 3 3 15,-2-4 8-15,1 4 10 0,-6-1 7 0,6 0 11 16,-7 0 1-16,1 3 10 0,-3 0 6 16,-1 2-8-16,-4-2-4 0,4 2-16 0,-4-3-12 15,2 2-3-15,-2 0-8 0,-6 2-19 0,2-1 10 16,-1 3-17-16,0-2 14 0,1 1 4 0,0-2-4 16,-4 0 3-16,1-1 0 0,2 0 3 0,0-4 2 15,4 0 3-15,-1-5-1 0,1 1-1 16,-2-3-1-16,2-1-3 0,-1-2 1 0,2 1 3 15,-1-2 7-15,2 2 3 0,-2-4 8 0,0 2 0 16,-1-2 2-16,5 4-5 0,-3-3-4 0,4 4-5 16,-3-2-5-16,-2 3-5 0,0 0-1 0,0 3-2 15,1 0-2-15,0 5 1 0,1-1-3 16,-1 2 1-16,3 5-7 0,-2-3-8 16,4 2-11-16,0-2-1 0,8 0-11 0,0-3-9 15,12 3-22-15,-6-10-58 0,14-4-244 0,10 14-56 16,-15-21 314-16</inkml:trace>
  <inkml:trace contextRef="#ctx0" brushRef="#br1" timeOffset="9546.4665">3691 9882 102 0,'0'0'7'0,"0"0"-14"16,-8-20-10-16,8 20-13 0,0 0-17 0,-4-17 40 16</inkml:trace>
  <inkml:trace contextRef="#ctx0" brushRef="#br1" timeOffset="11469.5257">3668 9826 210 0,'0'0'86'0,"0"0"-4"0,0 0-6 16,0 0-5-16,-19-8 0 0,19 8 2 0,0 0-4 15,0 0-6-15,0 0-9 0,0 0-8 0,0 0-8 16,0 0-2-16,0 0-1 0,0 0-2 0,0 0 0 15,0 0 2-15,0 0 1 0,-14-17-1 16,14 17-1-16,0 0-6 0,0 0-3 0,0 0-6 16,0 0-4-16,0 0-6 0,0 0-4 0,0 0-4 15,-3 17 1-15,3-17 0 0,-2 18 2 0,2-18-1 16,-5 25 4-16,3-8-5 0,-1 0 3 0,1 1-3 16,-1 3 5-16,1-1-3 0,2 2 7 0,-3 3-3 15,5 3 4-15,-2 3-7 0,2 4 12 16,0 0 14-16,2 5-27 0,-1-3 28 15,1 5-33-15,0 0 3 0,2 0 8 0,0-1-11 16,0-1 9-16,2 0-11 0,-2-2 8 0,0-1-8 16,-1-2 7-16,0-1-8 0,-3-2 8 0,0 2-9 15,1-1 9-15,-2 2 7 0,0 1-28 0,-3-2 30 16,1 2-29-16,-2-4 13 0,1 0 10 0,-1 0-9 16,2-1 7-16,-1 0-5 0,0-2 5 0,2-2-7 15,-1 1 7-15,1 1-7 0,0-2 8 16,0 1-8-16,1-3 5 0,3-4-6 0,-1-1 5 15,1 1-4-15,2-2 4 0,2 2-4 16,-1-1 4-16,-1 2-4 0,1-1 5 0,-2 0-7 16,0 2 7-16,0 0 13 0,-1 3-32 0,-2-1 32 15,1 0-31-15,-5 1 14 0,2 0 6 0,-1 1-4 16,0 1 4-16,-2-1-6 0,1-1 6 16,0 1-7-16,-1-3 5 0,0 0-4 0,-1-1 5 15,1 0-3-15,1-2 3 0,1-1-4 0,0 0 3 16,-1-2-5-16,2 0 6 0,-1 0-5 0,2-1 6 15,-1 0-4-15,0-17 4 0,2 29-4 0,-2-29 2 16,1 24-3-16,-1-24 2 0,1 23-3 0,-1-23 3 16,2 19-4-16,-2-19 4 0,2 18 13 15,-2-18-32-15,0 17 34 0,0-17-36 16,0 0 18-16,0 25 2 0,0-25 0 0,-2 17 5 16,2-17-2-16,0 18 7 0,0-18-2 0,0 18 2 15,0-18-2-15,0 18 0 0,0-18-4 0,2 22 0 16,-2-22-1-16,1 25 2 0,-1-25-3 0,1 29 3 15,-1-29-4-15,1 28 2 0,-1-28-5 0,0 28 6 16,0-28-2-16,0 28 3 0,0-28 1 0,0 25-1 16,0-25-4-16,0 21 1 0,0-21-3 15,0 16 3-15,0-16-2 0,0 0 2 0,0 21-4 16,0-21 3-16,0 0-2 0,0 0 1 0,0 0 1 16,0 0-1-16,0 0 1 0,0 0-1 15,0 0 0-15,0 0 2 0,0 0 0 0,0 0-1 16,0 0 1-16,-14-19-4 0,10 2 2 0,-2-5-4 15,2-5 5-15,-1-4-7 0,3-5 7 16,0-5-6-16,2-3 7 0,1-2-10 0,0 0-5 16,1-1 24-16,2 1-25 0,-1-2 25 0,0-2-7 15,0 0-11-15,0 0 12 0,1-1-10 0,-2-1 9 16,1-3-11-16,-2 1 10 0,-1-3 5 0,0-2-19 16,-1 1 20-16,1 0-24 0,-1 2 8 0,-1 3 4 15,0-3-13-15,-1 7 11 0,-1-1-14 0,0 8 17 16,0 3-4-16,1 6 8 15,0 3-5-15,0 4 5 0,0 1-6 0,1 2 6 16,-2 3-5-16,0-2-11 0,2 2 30 0,0-2-31 16,-1 0 33-16,2 0-16 0,-2 1-5 0,2-4 6 15,0 0-7-15,1-3 7 0,0-3-7 0,1-1 7 16,0-3-8-16,2-1 8 0,-2-2-8 0,3 2 8 16,-2 1-7-16,-1 2 6 0,1 4-7 0,-2 2 7 15,0 2-6-15,-2 6 5 0,1 2-4 16,1 17 5-16,-3-24-4 0,3 24 3 0,0 0-2 15,-10-22 2-15,10 22 15 0,0 0-36 0,-11-18 35 16,11 18-35-16,0 0 17 0,-9-24 2 0,9 24-1 16,-3-20 2-16,3 20-2 0,-1-21 2 15,1 21-2-15,0-23 3 0,0 23-3 0,3-25 3 16,-3 25-3-16,4-21 3 0,-4 21-2 16,6-21 1-16,-6 21-1 0,0 0 0 0,5-18 1 15,-5 18 0-15,0 0 2 0,0 0 0 0,0 0 2 16,0 0 0-16,0 0 1 0,0 0-2 0,0 0-2 15,0 0-2-15,0 0 0 0,-3 29-2 0,3-29 3 16,-5 38-3-16,4-13 5 0,-1 4-5 0,1 4-9 16,-1 0 29-16,1 6-27 0,1 4 25 0,1 1-8 15,1 6-12-15,0 3 13 0,-1 4-11 16,3 2 12-16,-3 4-12 0,2 1 14 0,-2 4-1 16,0 2-20-16,-2 1 20 0,1 1-20 15,-4-5 3-15,2 4 16 0,-2-2-16 0,0-1 14 16,1 0-14-16,-1-4-4 0,0 0 20 0,-2-2-19 15,1-1 20-15,1-7-1 0,-4-3-11 0,3-3 10 16,1-6-9-16,-1-2 5 0,1-3-5 0,0-5 7 16,2-3-5-16,0-3 4 0,0-3-6 15,1-3 3-15,1 0-6 0,3-2 3 0,-2 1-1 16,1 0 3-16,2 2 11 0,0 0-26 0,0-1 25 16,0 2-27-16,2 0 14 0,-1 1 4 0,0 1-5 15,-2-1 6-15,1 1-8 0,0-1 8 0,-2 0-5 16,1 0 3-16,-2-3-3 0,0 1 4 0,0-2-5 15,-1-19 5-15,0 29-5 0,0-29 2 16,0 21-1-16,0-21 3 0,0 0-1 16,0 18 2-16,0-18-3 0,0 0 0 0,0 0 1 15,0 0-3-15,0 0 2 0,0 0-2 0,0 0-1 16,0 0 0-16,0 0 1 0,0 0 0 0,0 0 3 16,0 0-1-16,0 0 2 0,0 0 0 0,11-33 2 15,-8 12-3-15,-2-8 6 0,0-6-8 0,2-8 4 16,0-5-5-16,1-4 8 0,1-6 5 15,-2-4-15-15,0-4 16 0,-1-7-18 0,-2 1-2 16,1-3 14-16,1-2-17 0,-2 4 18 0,0-5 2 16,0 3-17-16,1 3 17 0,1 3-18 0,1 6 2 15,0 4 12-15,2 4-11 0,0 7 11 0,0 4-9 16,0 8 7-16,0 3-6 0,-2 4 7 16,1 4-7-16,-2 2 6 0,1 4-4 0,-2 2 2 15,-1 17-4-15,3-34-10 0,-2 17 29 16,-1 0-28-16,1-1 30 0,-1 18-16 0,0-34-4 15,0 15 4-15,0-2-4 0,0-1 5 0,0-2-6 16,1 1 5-16,-1-2-4 0,1 0 3 0,1 1-3 16,0 1 4-16,-1 1-4 0,0 3 4 0,2 2-3 15,-3 17 2-15,0-19-1 0,0 19 0 0,0 0 2 16,0 0 1-16,0 0-1 0,0 0 2 16,0 0-2-16,0 0-1 0,0 0 1 0,0 0-2 15,0 0-1-15,0 0 1 0,0 0 0 0,0 0-1 16,0 0 2-16,0 0-2 0,0 0 1 0,0 0-2 15,0 0 1-15,-17 19-2 0,17-19 3 16,0 32-1-16,1-7 4 0,0 8-6 0,2 5 7 16,-2 10-9-16,0 6 11 0,0 13 2 0,1 7-17 15,-5 6 17-15,0 10-13 0,-4 2 1 16,0 6 21-16,-1 4-2 0,-1 1-11 0,-3-2 12 16,1-2-11-16,-1-8-5 0,1-6 18 0,2-7-19 15,2-8 12-15,3-10-1 0,2-5-20 0,2-9 19 16,2-3-20-16,2-2 7 0,0-1 8 0,1-2-7 15,-2-2 5-15,2-2-11 0,-2-1 0 0,0-2-15 16,0-3-2-16,3 1-11 0,-3-7-3 16,6 1-20-16,-9-23-12 0,13 30-32 0,-13-30-36 15,0 0-47-15,0 0-44 0,25-12-153 16,-25 12-64-16,12-39 327 0</inkml:trace>
  <inkml:trace contextRef="#ctx0" brushRef="#br1" timeOffset="13082.0821">3348 12067 669 0,'-5'-30'78'0,"5"30"3"0,-4-36-14 16,4 36 8-16,0-38-14 0,3 21-4 16,-5-3-14-16,2 20-11 0,-1-31-3 0,1 31-4 15,-2-19 6-15,2 19 5 0,0 0 10 16,0 0 0-16,0 0-7 0,0 0-5 0,0 0-6 15,0 0 1-15,-18-8 0 0,18 8-6 0,0 0-2 16,0 0-5-16,0 0-3 0,0 0-1 0,0 0-4 16,0 0 0-16,0 0-1 0,0 0 0 0,0 0 0 15,0 0 0-15,0 0 0 0,0 0 0 0,0 0-1 16,0 0-1-16,0 0-3 0,0 0-2 0,0 0 0 16,0 0 1-16,0 0 1 0,7 18 3 15,-7-18-1-15,14 24 1 0,-14-24-2 16,19 34 3-16,-11-14-5 0,3 3 5 0,0 4 10 15,1 2-29-15,2 1 31 0,-1 5-23 0,2 0 10 16,0 5 9-16,2 1-12 0,2 0 7 0,-4-1-8 16,2 1 10-16,-1-3-5 0,3-1 8 0,-2-3-7 15,2-5 5-15,-2-3-8 0,1-5 4 16,-1-5-6-16,2-4 2 0,1-3-4 0,1-4 2 16,-2-3-2-16,1-6 2 0,-3 1 0 0,2-3-3 15,1-6 4-15,0 1-4 0,-1-6 6 0,-1 0-1 16,-3-1 4-16,-2-3-5 0,-2-1 3 0,0 1-6 15,-1-5 4-15,-1-2-5 0,0-1 6 16,0-1-6-16,0-2 8 0,1-6-7 0,1-3 8 16,2-4-7-16,0-3-7 0,3-1 22 15,2-4-18-15,2 0 16 0,1 0-6 0,1 0-12 16,2 4 9-16,-3 4-7 0,-1 7 7 0,0 4-8 16,-5 8 6-16,0 6-7 0,-15 20 4 0,19-21-3 15,-19 21 1-15,0 0 1 0,0 0-4 0,0 0-1 16,0 0-5-16,0 0-2 0,0 0-1 0,0 0-1 15,11 22-1-15,-11-22-1 0,0 23-4 0,0-23-4 16,-2 22-11-16,2-22-14 0,0 0-27 16,0 0-28-16,1 24-78 0,-1-24-85 0,0 0-260 15,0 0 37-15,0 0 454 0</inkml:trace>
  <inkml:trace contextRef="#ctx0" brushRef="#br1" timeOffset="14722.85">2110 10716 502 0,'14'-18'153'0,"-14"18"-70"0,3-23 6 0,-3 23-7 15,1-23-3-15,-1 23-10 0,4-18-11 0,-4 18-10 16,0 0-6-16,0-19-7 0,0 19-9 0,0 0-10 16,0 0-4-16,0 0-6 0,0 0-2 0,0 0-2 15,0 0 2-15,0 0-2 0,8 21 3 16,-5-4-3-16,1 5 7 0,0 2 0 0,1 5 12 15,-3 4 17-15,3 4-29 0,-4-1 26 0,4 5-31 16,-1-6 11-16,1 3 8 0,0-5-6 0,1 1 10 16,-1-6-13-16,1-2 4 0,0-3-11 0,1-3 0 15,-7-20-7-15,15 28 2 0,-15-28-2 0,17 14 1 16,-17-14-2-16,17 2 4 0,-17-2 7 16,19-8 2-16,-19 8 9 0,26-27 4 15,-15 7-1-15,2-1-4 0,-2-5-2 0,1-3-11 16,0-4 7-16,2-3-10 0,-2-3 9 0,4-3-10 15,-2-2-8-15,1 1 23 0,-1-2-24 0,0 3 23 16,-3 2-11-16,0 3-8 0,-3 3 5 0,1 3-6 16,-2 4 6-16,-1 3-11 0,0 5-6 0,-3 0-17 15,-3 19-25-15,6-22-35 0,-6 22-49 16,0 0-95-16,0 0-267 0,25 1-13 0,-25-1 329 16</inkml:trace>
  <inkml:trace contextRef="#ctx0" brushRef="#br1" timeOffset="15097.8802">2911 10964 730 0,'0'0'268'0,"0"0"-160"0,-17-26-17 16,17 26-10-16,-19-5-15 0,19 5-14 0,-22 3-11 16,22-3-3-16,-31 18-3 0,16 1 5 0,-7-1-6 15,2 8 5-15,-4 1-5 0,3 13 5 0,-3 0-9 16,4 3 2-16,0 0-11 0,4-3 6 15,1-3-14-15,7-3 5 0,2-4-12 0,5-6 2 16,4-6-8-16,-3-18 0 0,22 26-3 0,-4-21-2 16,7-6 0-16,3-7 2 0,8-9-3 15,4-7-19-15,9-6-23 0,-3-14-51 0,19 14-88 0,-20-19-288 16,15 0-102-16,6 7 160 0</inkml:trace>
  <inkml:trace contextRef="#ctx0" brushRef="#br1" timeOffset="16501.5877">4180 11171 377 0,'-7'21'73'0,"7"-21"4"0,0 0 3 16,0 0 7-16,0 0-1 15,-15 20-2-15,15-20-7 0,0 0-1 0,0 0-15 16,0 0-13-16,0 0-16 0,0 0-9 0,0 0-5 16,0 0-1-16,0 0-1 0,0 0 1 0,0 0 0 15,0 0-3-15,0 0-5 0,0 0-3 16,0 0-1-16,0 0 1 0,0 0 3 0,0 0 0 15,0 0-1-15,0 0 0 0,20 6-3 0,-20-6 2 16,0 0-3-16,26 6 0 0,-26-6-1 0,22 3-1 0,-22-3 0 0,27 2 0 16,-27-2-1-16,30 2 1 0,-12 0-1 0,0-1 1 15,3 0 0-15,1 0 1 0,1-1 0 0,1 0 0 16,3-1 2-16,2 0 2 0,-1-3 6 16,4 1 2-16,-2-5 4 0,4 2-1 15,-1-5-2-15,2 2-2 0,1-6 3 0,1 1-4 16,2-6 8-16,2 0-5 0,-3-3 2 0,4 0-6 15,-3-1 1-15,0 1-6 0,1-4 3 0,-3 2-7 16,2-3 5-16,0-1-6 0,-3-1 8 0,-1-2-9 16,-2-2-8-16,-2 2 26 0,-2-3-30 0,-2-1 29 15,-2 3-13-15,-4-2-8 0,0 1 9 16,-4 0-8-16,-1 0 9 0,-3-1-7 0,-2 0 7 16,0-1-7-16,-4-1 4 0,1 1-7 0,-1 1 8 15,-1 0-9-15,0 0 8 0,0 0-8 0,-1 3-14 16,0 3 29-16,-3 1-27 0,1 4 28 15,-3 0-8-15,-1 5-5 0,-1 2 5 0,2 17-4 16,-7-29 4-16,7 29-3 0,-10-26 5 0,10 26-1 16,-13-21 3-16,13 21-2 0,-13-17 2 15,13 17-3-15,0 0 0 0,-23-17-2 0,23 17 2 16,0 0-2-16,-17-11 3 0,17 11-1 0,0 0-2 16,0 0-1-16,0 0-1 0,0 0 0 0,0 0 0 15,0 0-1-15,0 0 0 0,0 0-1 0,0 0-1 16,0 0 2-16,0 0 0 0,0 0 0 0,0 0-1 15,0 0 2-15,0 0 0 0,0 0 0 16,0 0 1-16,0 0-1 16,0 0 0-16,-17 7 1 0,17-7-2 0,0 0 2 15,0 0-2-15,-17 19 1 0,17-19-1 16,0 0 1-16,-21 20-1 0,21-20 2 0,-18 17-4 16,18-17 4-16,-24 23-4 0,24-23 3 0,-30 29-3 15,12-12 3-15,-2 1-2 0,0 1 4 0,-2 2-5 16,1-2 5-16,-1-1 15 0,3-1-29 0,2-4 30 15,17-13-30-15,-28 22 11 0,28-22 2 0,0 0-3 0,0 0 1 16,0 0-2-16,0 0-3 0,0 0 0 0,0 0 1 16,0 0 2-16,0 0 1 0,17-19-17 0,0 1 31 15,5-5-30-15,2-5 28 0,4-2-7 16,2-3-7-16,2 0 7 0,0 2-7 0,2 2 7 16,-3 3-6-16,2 4 6 0,-1 2-3 0,-4 6 4 15,0 3-4-15,-6 2 1 0,-2 6-2 16,-3 3 0-16,0 1 1 0,-17-1-1 0,26 12 2 15,-26-12-2-15,21 21 2 0,-21-21-3 0,17 31 3 16,-10-13-4-16,-1 1 5 0,0 3-5 0,1 0 4 16,-1 1-4-16,1 0 4 0,0-1-4 0,-1-1 5 15,0 0-7-15,0-2 5 0,1 0 16 0,1 0-29 16,0-1 23-16,-8-18-46 0,12 35-16 16,-12-35-38-16,12 34-87 0,-12-34-154 15,-6 17-237-15,12 3 59 0,-6-20 470 0</inkml:trace>
  <inkml:trace contextRef="#ctx0" brushRef="#br1" timeOffset="17316.7629">6077 10714 1172 0,'0'0'80'0,"-6"-17"-35"15,6 17 3-15,0 0-2 0,-20-16 1 0,20 16-13 16,-19-10-12-16,19 10-4 0,-23-2-3 0,23 2-7 16,-27 4-3-16,10 1 3 0,17-5 8 15,-34 20 5-15,17-4 7 0,-4 1-2 0,3 5 6 16,-4 0 12-16,4 8-32 0,-2-3 25 0,2 6-32 16,0-3 7-16,2 3 5 0,1 0-10 0,3-2 6 15,2 0-9-15,3 0 5 0,2 3-7 16,4-2 4-16,2 1-9 0,4-3 6 0,2-3-5 15,4-3 3-15,4-1-4 0,1-3 4 0,3-3-4 16,2-2 4-16,1-4-3 0,2-4 1 0,3-5 0 16,0-3 0-16,2-4 1 0,1-3 0 0,-1-4 1 15,3-4 2-15,-3-1 2 0,0-1-4 16,-1 0 4-16,-2 0-10 0,-4-2 6 16,-3 1-2-16,-3 1 2 0,-1-3-2 0,-4 2 5 15,-3 2-6-15,-8 17 5 0,11-25-3 0,-11 25 1 16,0 0-1-16,0 0 3 0,0 0-2 0,0 0-1 15,0 0-4-15,0 0-8 0,0 0-1 0,3 21-2 16,-6 4 7-16,3 5 0 0,-1 5 10 0,2-2-8 16,2 0 11-16,0 0-8 0,3 0 7 0,2-3-7 15,3-3 6-15,2-7-7 0,4-4 4 16,2-8-1-16,4-2-17 0,-1-6 25 0,3-3 5 16,-2-8 4-16,0-5 20 0,0-7-14 0,0-5-7 15,0-6 5-15,0-3-9 0,-1-3 7 0,-1-1-12 16,-5-3 9-16,-3 2-13 0,-4 1 2 15,-3 2-6-15,-5 7 5 0,-4 3-4 0,-3 3-4 16,-2 2-15-16,-1 2-14 0,-4-3-31 0,7 8-35 16,-11-17-57-16,17 34-200 0,-4-34-221 15,-3 9 40-15,7 25 441 0</inkml:trace>
  <inkml:trace contextRef="#ctx0" brushRef="#br1" timeOffset="21509.1708">3599 5227 395 0,'0'0'132'0,"0"0"-119"0,9-22 8 16,-9 22 8-16,0 0 7 0,0 0 2 0,0 0-11 16,0 0-14-16,-21-13-11 0,21 13-2 0,0 0 8 15,-20 6-4-15,20-6 19 0,0 0-2 16,-17 10 21-16,17-10 9 0,0 0 11 0,0 0-1 15,0 0-1-15,0 0-16 0,0 0-11 0,0 0-10 16,0 0 1-16,0 0 7 0,0 0 14 0,0 0 4 16,0 0 0-16,0 0-6 0,0 0-10 0,19-15-5 15,-19 15-5-15,18-12-5 0,-18 12-4 16,22-12 12-16,-22 12-20 0,21-6 15 0,-21 6-20 16,22-4 0-16,-22 4 0 0,22 0 0 15,-22 0 1-15,24 3-1 0,-24-3-1 0,23 3-19 16,-23-3 19-16,24 3-19 0,-24-3 20 0,27 0 0 15,-27 0 1-15,29-3 22 0,-29 3-10 0,33-5 21 16,-16-2-34-16,1 3 16 0,2-3-23 0,-1 1 14 16,1 0 1-16,-1-1-4 0,0 1 0 0,0 0-3 15,-1 1 0-15,0 0-3 0,-18 5 1 16,32-6-1-16,-32 6 1 0,29-2 1 0,-29 2-1 16,27 1 1-16,-27-1-1 0,26 2 0 15,-26-2-1-15,28 3 1 0,-28-3 0 0,28 2 0 16,-28-2-1-16,27-1 2 0,-10 0-1 0,-17 1 1 15,35-8 0-15,-17 5-1 0,1-3 2 0,1 1-1 16,-1-1 1-16,1 0-3 0,0 0 2 0,1 1 0 16,1-1 1-16,0 0-1 0,0 2 2 15,-2 1-3-15,1 0 1 0,-3 1-2 0,-1-1 2 16,0 2-2-16,-17 1 0 0,32-1 1 0,-15 1 0 16,-17 0 0-16,32 1 0 0,-32-1 1 0,30 3-1 15,-30-3 0-15,30 3-1 0,-30-3 2 0,28 4-1 16,-28-4 0-16,28 3 0 0,-28-3 1 0,28 4 1 15,-28-4 0-15,31 2-2 0,-31-2 2 16,29 4-2-16,-29-4 1 0,28 5-1 16,-28-5 0-16,29 2 0 0,-29-2 1 0,30 0-1 15,-30 0 0-15,31 3-1 0,-31-3 0 0,31 1 2 16,-31-1 0-16,32 1-1 0,-32-1 1 0,32 0-1 16,-32 0 0-16,30 3 0 0,-12-2 0 0,-18-1 0 15,32 3 0-15,-32-3 0 0,33 2 1 0,-16-2-1 16,-17 0 0-16,31 0 1 0,-12 0-3 15,-1-3 2-15,0 2 1 0,0-1 0 0,2-1 0 16,-1 1-1-16,0-2 1 0,-1 2 0 0,-1-1-1 16,-17 3 1-16,30-3-1 0,-30 3 1 0,29-3 0 15,-29 3 0-15,28-1 0 0,-28 1-1 16,25-1-1-16,-25 1 2 0,25-3-1 0,-25 3 0 16,27-2 0-16,-27 2 1 0,29-4-2 0,-29 4 1 15,29-2 0-15,-29 2 0 0,27-4 0 16,-27 4 0-16,28-1 1 0,-28 1-1 0,27-1 1 15,-27 1-1-15,23-2 0 0,-23 2 1 0,21-3-1 16,-21 3 1-16,0 0 0 0,19-2-1 0,-19 2 2 16,0 0 0-16,0 0 5 0,0 0 5 0,0 0 0 15,0 0-1-15,0 0-5 0,0 0-3 0,0 0-1 16,18-3 0-16,-18 3 0 0,0 0-2 0,0 0 2 16,0 0-2-16,0 0 0 0,0 0 0 15,0 0-1-15,0 0 1 0,0 0 1 0,17-6-2 16,-17 6 1-16,0 0 0 0,0 0-1 0,0 0 1 15,22-3 0-15,-22 3 0 0,0 0-1 0,21-3 1 16,-21 3 1-16,0 0-1 0,24-5 0 16,-24 5 0-16,21-5-1 0,-21 5 3 0,21-3-1 15,-21 3 0-15,19-6-1 0,-19 6 0 16,18-6 0-16,-18 6 1 0,0 0-1 0,22-7 0 0,-22 7 0 16,0 0 0-16,0 0 0 0,20-7 1 0,-20 7-1 15,0 0 0-15,0 0 1 0,0 0-1 0,0 0 0 16,17-6-1-16,-17 6 1 0,0 0 0 15,0 0 0-15,0 0-1 0,0 0 1 0,19-3-1 16,-19 3 2-16,0 0-1 0,0 0 0 0,0 0 1 16,18-3-2-16,-18 3 2 0,0 0-1 15,0 0 0-15,0 0 0 0,0 0 0 0,0 0 1 16,0 0 0-16,0 0 1 0,0 0-2 0,0 0 2 16,0 0-2-16,0 0 1 0,0 0-1 0,0 0 1 15,0 0 1-15,0 0-2 0,0 0 0 0,0 0 0 16,0 0-1-16,0 0 1 0,0 0 0 0,0 0 0 15,0 0 0-15,0 0 0 0,19-8 0 16,-19 8-1-16,0 0 1 0,0 0-1 16,0 0 2-16,0 0 0 0,0 0-1 0,0 0 1 15,0 0-2-15,0 0 1 0,0 0 0 0,0 0 0 16,0 0 0-16,0 0 0 0,0 0-1 0,0 0 0 16,0 0 1-16,0 0 1 0,0 0 0 0,19-7 0 15,-19 7 0-15,0 0-1 0,0 0 2 0,20-8-2 16,-20 8 0-16,0 0 0 0,0 0 1 15,0 0 0-15,0 0-1 0,0 0 2 0,0 0-2 16,0 0 2-16,0 0 1 0,0 0-1 0,0 0 1 16,0 0-1-16,0 0 1 0,0 0-1 0,0 0 0 15,0 0-2-15,0 0 0 0,0 0-1 0,0 0 0 16,-16-17-1-16,16 17 1 0,0 0-1 16,-21-3 2-16,21 3 0 0,0 0 1 0,-24-4-1 15,24 4 0-15,-21-3 0 0,21 3 0 16,-25-3 0-16,25 3 0 0,-30 0-1 0,30 0 0 15,-34 3 1-15,14-1-2 0,-2 2 2 0,-3 0-3 16,-1 1 2-16,-1 1-2 0,-2 0 3 0,-1 2-3 16,0-4 1-16,1 3-2 0,0-3 0 0,1 1 0 15,0-1 2-15,2 1 1 0,-1-2 3 0,2 0-1 16,1-1 1-16,-2-1 0 0,3-1-1 16,-1-1 1-16,2 0-2 0,0 1 1 0,1-1 1 15,-1 0-1-15,2-2 1 0,0 1 0 0,2-1-2 16,-3 1 1-16,2-1 0 0,1 1-1 0,-1 1-1 15,0 0 1-15,-1-1-1 0,0 1 1 16,-1 0-2-16,-1 0 0 0,-1 1 2 0,1 1-1 16,0 0 1-16,0 0-1 0,0 1 2 0,1-1-2 15,-1 1 1-15,-1 1 0 0,0-1 1 16,-1 0-1-16,0 1 1 0,0-1-1 0,1 0 0 16,0-1 0-16,1 0 1 0,1-1 0 0,0 0 0 15,-1-1 1-15,1 1-2 0,0 0 1 0,-2 0-1 16,1 0-1-16,-1 2 1 0,-2 1-1 0,1 1 1 15,-4 1-2-15,0 2 2 0,-1 0-3 0,0 0 3 16,0 1-1-16,2 1 1 0,-1-1-1 16,1 1 2-16,3-2-2 0,-1 0 1 15,4-1-1-15,0 1 2 0,0-2 0 0,2 0-1 16,19-5 1-16,-32 6 0 0,32-6 1 0,-23 3 1 16,23-3-1-16,-18 0 1 0,18 0 2 0,0 0 1 15,-20-5 1-15,20 5-2 0,0 0-2 0,-19-7-2 16,19 7 1-16,0 0-1 0,-24-5 0 0,24 5-1 15,-20-3 0-15,20 3-2 0,-25 0 1 16,25 0 1-16,-32 6-1 0,14-2 1 0,1 2 0 16,-3 0 0-16,-2 2-1 0,0 2 2 0,-1-3-2 15,3 1 3-15,3-2-2 0,17-6 1 0,-26 7 0 16,26-7 0-16,0 0-1 0,0 0 1 0,0 0-1 16,0 0 0-16,0 0 0 0,0 0-1 0,0 0 1 15,0 0-3-15,0 0 2 0,0 0 0 16,0 0 1-16,0 0 1 0,0 0 1 15,0 0-3-15,0 0 3 0,0 0-3 0,0 0 2 16,0 0 0-16,0 0 0 0,0 0 0 0,0 0 1 16,0 0 0-16,0 0-1 0,0 0 1 0,0 0-1 15,0 0-1-15,0 0 1 0,0 0 0 0,0 0 0 16,0 0 1-16,0 0-2 0,0 0-1 0,0 0 0 16,0 0-1-16,0 0 0 0,0 0 0 0,0 0 2 15,20-11-2-15,-20 11 4 0,21-1-3 16,-4-3 1-16,3 1 1 0,4-3 0 0,3-2-2 15,3 0 2-15,3-1-2 0,3 0 2 0,4-1-1 16,2 2 1-16,4-2-2 0,3 0 3 16,1 1-3-16,-1 1 1 0,0 0-1 0,-1 2 1 15,-2 0 0-15,-1 1 0 0,-4 0-1 0,0 0 2 16,-4 2-3-16,0-1 3 0,-2 0-1 16,1 1 1-16,-1-2 0 0,0-1 0 0,0 1 0 15,-1 0 1-15,1 2-2 0,-3-1 1 0,-3 1-2 16,-1 1 2-16,-1 1-1 0,-2 1 0 0,0 0 0 15,-3 1-1-15,0 1 1 0,-2 1-1 0,-2-1 1 16,0 2-1-16,-1-2 1 0,-17-2-1 0,31 6 1 16,-31-6-1-16,28 6 1 0,-28-6-1 0,29 5 1 15,-29-5-1-15,32 4 1 0,-32-4-1 16,29-4-6-16,-11 2-7 0,-18 2-7 16,36-11-10-16,-19 3-9 0,6 4-25 0,-23 4-35 15,42-16-103-15,-34-6-112 0,10 9-207 0,5 11 40 16,-17-20 482-16</inkml:trace>
  <inkml:trace contextRef="#ctx0" brushRef="#br1" timeOffset="22431.0767">5501 4830 1036 0,'0'0'176'0,"-19"-11"-80"0,19 11-13 0,0 0-15 16,-23-17-7-16,23 17-7 0,0 0-6 0,0 0-8 15,-15-20-3-15,15 20-6 0,0 0-3 16,0 0-4-16,-15-22 0 0,15 22-3 16,0 0-1-16,0 0-2 0,0 0-5 0,-13-18-2 15,13 18-2-15,0 0-2 0,0 0 1 0,0 0-1 16,-19-17 0-16,19 17-1 0,0 0-1 0,0 0 0 15,-22-8 1-15,22 8-1 0,0 0 0 0,0 0 0 16,-21-4 1-16,21 4 0 0,0 0-1 0,0 0-1 16,0 0-1-16,0 0-1 0,0 0 0 0,0 0-1 15,0 0 0-15,0 0 0 0,0 0-2 16,0 0 1-16,0 0 1 0,0 0-2 0,0 0 1 16,0 0-1-16,0 0-2 0,0 0 1 0,0 0 0 15,0 0 1-15,0 0 0 0,20 20 0 0,-20-20 0 16,33 19 1-16,-11-10-1 0,3 1 2 15,3-2-2-15,2 0 2 0,3-2-2 0,1-1 2 16,2-1-2-16,1-1 3 0,1-1-3 0,2 1 1 16,1-3 0-16,-3 0-1 0,0 0 1 15,-3 0 0-15,-2 1 0 0,-1 0 0 0,-4 0 1 16,-3 1-1-16,-3 0-1 0,-3 0 2 0,-19-2-2 16,31 9 2-16,-31-9-1 0,24 9 1 0,-24-9-1 15,18 10 0-15,-18-10-1 0,0 0 1 0,0 0-1 16,15 17 1-16,-15-17 0 0,0 0 1 0,0 0-1 15,0 0 0-15,0 0 0 0,-7 18 0 16,7-18 0-16,0 0 2 0,-26 21-3 0,26-21 2 16,-34 18-3-16,13-7 1 0,-3 1 0 15,-1 1 3-15,-3 3-3 0,-3 1 3 0,0 1-4 16,-2 1 4-16,-1 2-4 0,-2 1 4 0,0-1-4 16,1 2 4-16,1-2-5 0,1 2-6 0,4-4 22 15,3 1-23-15,3-5 23 0,6-3-13 0,17-12-2 16,-26 17-2-16,26-17-9 0,0 0-9 15,0 0-16-15,0 0-18 0,0 0-23 0,0 0-43 16,0 0-78-16,0 0-121 0,0 0-250 0,19-12 71 16,-12-9 442-16</inkml:trace>
  <inkml:trace contextRef="#ctx0" brushRef="#br1" timeOffset="24344.6293">4610 3634 927 0,'0'0'175'16,"2"-19"-81"-16,-2 19-16 0,0 0-6 0,0 0 0 16,-8-17 2-16,8 17-9 0,0 0-11 0,0 0-13 15,0 0-13-15,0 0-7 0,0 0-6 0,0 0-5 16,0 0-3-16,0 0-5 0,0 0-2 0,0 0 1 16,0 25-1-16,1-7 8 0,2 5-2 0,-1 8 6 15,-1 1-7-15,2 6 4 0,-2 3-11 0,0 2-9 16,-1 1 24-16,1 0-24 0,-1-1 25 15,0-2-9-15,0-2-8 0,-1-4 6 16,1-2-7-16,0-2 6 0,1-2-13 0,-1-4-2 16,3 2-24-16,-4-9-3 0,5 4-17 0,-4-22-15 15,4 27-31-15,-4-27-59 0,0 0-77 0,0 0-86 16,0 0-137-16,0 0 202 0,0 0 260 0</inkml:trace>
  <inkml:trace contextRef="#ctx0" brushRef="#br1" timeOffset="24595.075">4373 3641 1391 0,'-29'5'65'16,"12"6"-2"-16,-2-10-12 0,19-1-9 0,0 0-12 15,0 0-11-15,0 0-12 0,0 0-4 0,0 0 3 16,0 0 6-16,0 0 7 0,35-7 1 0,-9-3-1 15,10 1-7-15,5-5-3 0,8 0-7 0,3-3 0 16,1 0-5-16,2 1 1 0,-4 2-13 0,3 5-10 16,-7 0-10-16,1 7-14 0,-10-4-18 0,5 16-49 15,-20-16-72-15,15 16-249 0,-13 8-85 16,-25-18 210-16</inkml:trace>
  <inkml:trace contextRef="#ctx0" brushRef="#br1" timeOffset="24794.9314">4373 4288 1667 0,'0'0'32'0,"0"0"-17"16,0 0-16-16,0 0 3 0,0 0 9 0,32-3 8 15,-4-3-1-15,3-4-2 0,6-3-9 0,5-5-3 16,4-4-6-16,7-2-8 0,-1-5-22 0,9 6-24 15,-9-11-64-15,14 19-67 0,-22-20-111 16,2 12-258-16,10 11 69 0,-20-12 446 0</inkml:trace>
  <inkml:trace contextRef="#ctx0" brushRef="#br1" timeOffset="25679.892">5306 4123 808 0,'0'0'133'0,"0"0"-40"0,-19-21-14 0,19 21-5 16,0 0 2-16,0 0-7 0,-21-9-12 16,21 9-7-16,0 0-6 0,-21 3-5 0,21-3-4 15,-20 7-2-15,20-7-1 0,-24 17 1 0,24-17 1 0,-30 28 2 16,13-11-5-16,0 6 4 0,-3-1-7 0,3 3 1 16,0-4-10-16,5-2-4 0,12-19-9 15,-12 26-3-15,12-26-4 0,0 18 0 0,0-18-3 16,0 0 3-16,29 20-1 0,-10-15 2 15,6-3-1-15,2-2 0 0,5-3-3 0,2-6-14 0,8 1-22 16,-6-10-41-16,15 14-105 0,-24-2-385 0,12-8-22 16,-1 6 207-16</inkml:trace>
  <inkml:trace contextRef="#ctx0" brushRef="#br1" timeOffset="27678.5688">6106 4509 201 0,'10'-21'59'0,"-10"21"-41"0,3-21 9 16,-3 21 8-16,4-21 11 0,-4 21 3 0,4-27-1 15,-4 27 5-15,4-31 2 0,-4 31 8 0,3-35-3 16,-1 18 4-16,-2-5-2 0,3 2-1 16,-4-3 2-16,2 3-4 0,-6-4 4 0,5 3-5 0,-7-7-1 15,4 8-11-15,-7-8-6 16,4 5-17-16,-3-4-1 0,-1 1-15 0,-2-2 4 15,1-1-10-15,-1-1 6 0,-1 0 12 0,1-2-32 16,-1 2 33-16,0-3-31 0,-1 1 11 0,1-1 8 16,-1-1-9-16,0 0 10 0,0-1-10 0,-1 0 9 15,0-2-8-15,-1-1 9 0,-1 2-7 0,0-2 9 16,-1 4-8-16,-3 1 7 0,1 0-9 16,-4 1 4-16,-1 1-8 0,-1 0 8 0,-2 0 8 15,-2 2-30-15,1 3 32 0,-3-2-32 0,-1 4 16 16,-1-1 5-16,-1 1-6 0,-3 3 6 0,3 0-6 15,-1 0 6-15,0 2-4 0,1 0 5 16,-1-1-5-16,-1 1 5 0,1 1-1 0,-2 0 8 16,0 3 0-16,-2-3 9 0,2 5-2 0,-2-3 2 15,1 4-5-15,0 0-3 0,-1 2-8 16,-1 1-1-16,0 1-3 0,-2 3 1 0,2 2-3 16,-2 0 2-16,-1 3-1 0,2 2 0 0,-1 1 1 15,-1 1-1-15,1 2 2 0,-1 0-1 0,3 1 2 16,0-1-1-16,5 0 2 0,2-2 1 0,3 0 0 15,5-3 2-15,3 0 0 0,2-3 3 0,21 2 0 16,-30-5 0-16,30 5 0 0,-19-6-3 0,19 6-1 16,0 0-2-16,0 0-2 0,-17-15-1 15,17 15-1-15,0 0 0 0,0 0-2 16,0 0 1-16,11-22-2 0,-11 22 2 0,20-15-1 16,-3 5 2-16,2 0-2 0,4-2 3 0,5 0-4 15,3-1 3-15,3-2-2 0,2 0 3 0,3-2-3 16,1-3 3-16,2 1 13 0,3-2-32 0,-2 1 33 15,1-3-32-15,0 1 15 0,-2 0 5 16,1-1-5-16,-3 3 5 0,-1 0-5 0,-4 3 4 16,-3 3-2-16,-4 2 2 0,-4 3-2 0,-2 2 1 15,-5 2-2-15,-17 5 0 0,23-3 1 0,-23 3-1 16,0 0 1-16,0 0-3 0,0 0 1 16,0 0-1-16,0 0-1 0,0 0 2 0,0 0 3 15,0 0-1-15,0 0 2 0,-2 18-1 0,2-18 0 16,-27 17-3-16,8-8 4 0,-2 4-3 15,-2 0 4-15,-1 0-3 0,-2 0 2 0,-3 3-4 16,0-1 4-16,-4 2-4 0,0 1 4 0,-4 2 16 16,0 1-33-16,-3 3 32 0,-2 3-30 0,0 0 10 15,-3 3 10-15,0-1-5 0,1 1 10 0,3-2-2 16,3-1 7-16,3-4-9 0,5-1 2 0,5-5-8 16,5-1 2-16,20-16-4 0,-26 20 2 0,26-20-3 15,0 0 3-15,0 0-1 0,-17 14 0 16,17-14-1-16,0 0-3 0,0 0 1 0,0 0-1 15,0 0 3-15,0 0 1 0,0 0-1 16,0 0 6-16,0 0 3 0,0 0 5 0,0 0 3 16,0 0-3-16,0 0-3 0,0 0-4 0,17-6-2 15,-17 6 0-15,0 0 1 0,0 0 2 0,0 0 2 16,0 0-2-16,0 0-2 0,0 0 1 16,0 0 0-16,20 7 0 0,-20-7-1 0,30 14-2 15,-12-3-4-15,1 4 3 0,-1 3-4 0,1 4 1 16,1 8-5-16,-1 4 0 0,-2 7-19 0,-5 1-4 15,0 9-17-15,-8-6-61 0,10 15-59 0,-21-22-210 16,14 6-209-16,3 4 52 0,-11-23 516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53:41.95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7971 12857 266 0,'0'0'93'16,"0"0"-63"-16,0 0-3 0,0 0-4 0,0 0 4 15,0 0 7-15,0 0-2 0,0 0-4 0,0 0-12 16,0 0-10-16,0 0-6 0,0 0 0 0,-8 22 0 16,8-22 0-16,-1 24 1 0,1-24 0 0,1 30 2 15,0-11-1-15,2-1 9 0,-1 8 4 0,2 1 6 16,-1 2 6-16,2 7 3 0,-1-1-1 15,1 6 9-15,-2 3 1 0,1 1-5 0,-2 9-5 16,0 3-23-16,-4 2 1 0,0 2-8 0,0 2 5 16,-2 3 11-16,0 1-4 0,1 2 16 0,-2-2 9 15,4 3-1-15,-2-5-1 0,4 1-21 0,3-5-6 16,1 0-7-16,2 0 0 0,0-1 9 16,3 0-14-16,1-1 10 0,0 1 2 15,0-1-5-15,0 0 5 0,0 2-18 0,-1-2 5 16,1 3-2-16,-3 2 5 0,-1 1 9 0,1 3-10 15,-3-1 12-15,-2 5 0 0,1 0-16 0,-2 2 19 16,-1 4-8-16,-1-2 17 0,0 6 26 0,-3 0-15 16,2 5 25-16,-5 0-5 0,2 4-22 0,-5-4 12 15,4 5-22-15,-2-2-5 0,2-2 19 0,-1-1-23 16,4-1 14-16,-1-5-22 0,3 1-23 16,3-1 18-16,-1-1-21 0,3 0 16 0,1-4 16 15,0 2-20-15,2 0 17 0,0-4 5 16,1 1-24-16,2-3 24 0,-4 2-27 0,0 8 1 15,-1-1 16-15,-2 5-19 0,-2 0 17 0,1-6-20 16,-4 2 22-16,1-9-9 0,-3 3-20 0,1-11 22 16,-2 2-23-16,2-13 9 0,-1-3 9 0,6-5-37 15,-5-8-30-15,12-12-74 0,-10-26-71 16,17-10-118-16,9-15-30 0,-19-24 372 0</inkml:trace>
  <inkml:trace contextRef="#ctx0" brushRef="#br0" timeOffset="1234.4029">7416 15601 576 0,'0'0'33'16,"0"0"-23"-16,0 0-8 0,0 0 1 0,0 0 4 15,23 1 10-15,-23-1 8 0,0 0 2 0,25 4-1 16,-25-4-11-16,19 2-7 0,-19-2-4 0,25 3 0 15,-25-3-1-15,33 1 0 0,-14-1 2 16,3 1-2-16,1-1 1 0,2 0-2 0,0 0 0 16,3 1 0-16,-1 2 0 0,2-1 0 0,0 3-1 15,2-2 1-15,0 4-1 0,1 0 2 16,2 0-3-16,0 0 5 0,4 2-4 0,-1-2 4 16,4 0 0-16,0 1-1 0,0 0 2 0,4-1 2 15,2-1-1-15,2 0 2 0,1-2-2 0,4 0 0 16,0-1-1-16,4-2 1 0,2 1-2 0,2 0 2 15,2-2-2-15,3 1 1 0,-1-1-1 0,5 0 2 16,1 1-1-16,1 1 1 0,1-1 0 16,1 3-2-16,2-2-3 0,1 0 0 0,2 2-3 15,2-2 1-15,-3 3 2 0,2 1-1 0,2-1-1 16,1 1 3-16,0 0 2 0,3-1 7 16,1-1 7-16,4 1 6 0,-3-3 17 0,3 2-18 15,2-3 12-15,0 0-21 0,3-2-19 0,1 1 16 16,2-3-19-16,0 1 19 0,0-2-1 0,0-1-4 15,4 1-2-15,3-1-1 0,-3 0-1 16,2 0-1-16,3 2 2 0,-1 0-4 0,2 1 1 16,4 0 0-16,-3 2-1 0,2 0 0 0,3 2-1 15,-2 0 1-15,1 3-2 0,0-1 2 0,-3 3-3 16,0 0 3-16,1-1-1 0,-1 4 2 0,1-4 17 16,0 2-15-16,-2 0 17 0,1-4-15 0,1 2-1 15,2-1 6-15,3-4 5 0,4 4 8 16,1-6 5-16,2 2-1 0,1-3-5 15,7 1-7-15,-2-3-6 0,2 0-3 0,2 0-3 16,1-1-3-16,2-1-19 0,0 0 18 0,3 1-17 16,-1-1 19-16,1 0 0 0,1 0-1 0,2 1 0 15,3-1-1-15,0 1 1 0,5 0 0 0,-2 2 1 16,3 0 0-16,-2 2-2 0,-2 0 1 0,1 1-1 16,-2 1 0-16,2 1 1 0,-2 1 0 15,1 0-1-15,0 1 1 0,1 0 5 0,3-1 12 16,0-2 4-16,2 2 2 0,2-4-3 0,4 1-11 15,4-3-4-15,4 0-3 0,-1-1 0 0,-1-1-2 16,2 0 2-16,0-1-1 0,0 0 2 0,3 0-1 16,1 0 2-16,1 0-2 0,1 1 2 15,1 0-2-15,2 2 3 0,0-2-2 0,4 1 3 16,-4 3-1-16,-3 0-1 0,1 3 0 16,-5 1-3-16,-1-1 1 0,-3 2-4 0,-1 1 4 15,1-1-4-15,1 1 1 0,-4 0 0 0,-1-1 2 16,2-2 1-16,-2 1 1 0,2-3 1 0,-1-2-1 15,-4 1-1-15,0-2-1 0,-5-4 0 0,0 0-5 16,-4 1-17-16,-8-6-19 0,3 6-22 0,-10-11-30 16,4 10-23-16,-16-12-49 0,10 8-51 15,-9 2-228-15,-17-19 103 0,14 22 340 0</inkml:trace>
  <inkml:trace contextRef="#ctx0" brushRef="#br0" timeOffset="3921.5623">10300 10450 151 0,'0'47'73'16,"-2"-2"-18"-16,1 3-14 0,-3 1-17 16,2 4-19-16,-2-1 2 0,0 4-9 15,-1 2 6-15,1-4 2 0,-1 5-3 0,-1 2 2 16,0 1-2-16,1 3 2 0,-1 0-2 0,1 3 2 16,-3 1 8-16,4 3 0 0,-3 3 3 0,1 0 8 15,0 2-1-15,0-1 10 0,0 2 5 0,1 3-5 16,-1 4-9-16,3 0-1 0,-1 1-9 0,0-4 1 15,3-1 3-15,0 0-11 0,3 0 3 0,1 1 2 16,2-1-8-16,-1 0 6 0,3 0-8 16,-1 0-6-16,0 0 4 0,0 3-13 0,0 0 1 15,-1 6-7-15,1 1-6 0,-3-1 8 16,1 2 2-16,0-1 9 0,-2 2 8 0,1 5 2 16,-3 1-3-16,-2 0 4 0,0 3-2 0,-2-1 1 15,1 2 13-15,-3 4 8 0,-1 2 0 0,0-1 10 16,0 4-3-16,-2 0-4 0,1 2 16 15,-2 2 1-15,3 2-10 0,-2-3 0 0,4 4-13 16,-2-3-15-16,2 1 19 0,-1 3-8 0,3-2-8 16,1 0 5-16,4 0-13 0,2-2-11 0,1-1-10 15,1 3 6-15,0-4-10 0,4 1 7 0,1-1 16 16,1 2-13-16,3-3-19 0,-1 4-8 0,2-3-23 16,4 0-23-16,-2-2 11 0,4-7-15 15,-1 4-20-15,-1-20-32 0,8 14-45 16,-17-40 57-16,27 10 130 0</inkml:trace>
  <inkml:trace contextRef="#ctx0" brushRef="#br0" timeOffset="4530.9408">12073 10073 136 0,'0'0'27'0,"0"0"-3"16,0 0-7-16,0 0-3 0,0 0-4 0,11 26-8 16,-11-26-13-16,10 29-17 0,-10-29-63 0,10 42-6 15,-9-21 95-15</inkml:trace>
  <inkml:trace contextRef="#ctx0" brushRef="#br0" timeOffset="4796.5846">12142 10522 197 0,'1'50'75'0,"2"8"-2"16,2 2-6-16,0 6-11 0,1 5-4 16,0 3-9-16,2 6-5 0,-2 4-6 0,0 5-3 15,-3 10-5-15,1 5-3 0,-3 3 14 0,2 4 0 16,-3 1-2-16,2 4 15 0,-2 4-8 0,3 2-8 16,-2 0 6-16,1 5-12 0,2-3-15 15,2 3 1-15,0 1 2 0,1 3-8 0,1 2 3 16,-1 2 12-16,0 4-14 0,0 3-2 0,2 0 5 15,0 5-4-15,-1 0 1 0,1 3-1 0,-1 1 0 16,-1 4 0-16,-1 1 4 0,1 4-2 0,-1 2 4 16,0 4 6-16,-1-1 1 0,2 3 4 0,-2-1-6 15,1 1-3-15,-3-4 26 16,2-1-38-16,0-1-2 0,0-2-3 0,2-2-36 16,-4-6 15-16,3 0-9 0,-5-15-36 0,6 5-21 15,-7-16-8-15,8 4-14 0,-6-11 4 0,5-13-1 16,1-7 6-16,0-22-26 0,10-1-69 0,-14-38 31 15,28 14 167-15</inkml:trace>
  <inkml:trace contextRef="#ctx0" brushRef="#br0" timeOffset="5781.8295">13968 10026 405 0,'0'0'37'0,"0"0"-12"16,0 0-13-16,-3 23-8 0,3-23-3 0,9 27-1 15,-1-8 1-15,0 4-3 0,-1 1 0 0,2 4-6 16,-2 4-20-16,2 5-13 0,-3 2-10 0,1 10 11 15,-2 3 20-15,-1 5 23 0,-1 6 28 16,-2 1 10-16,3 7 10 0,-4 2 9 16,2 3-11-16,0 4-10 0,-1 2-4 0,3 5-7 15,-2 6 9-15,2 7 23 0,-2 8 14 0,2 9 1 16,-4 1 7 0,3 11-11-16,-5-2-9 0,3 11-19 0,-4 1-9 0,0 4-17 0,-2 2-22 0,0 1 9 15,-1 4 0-15,0 2-2 0,0 4 1 0,-1 4-8 16,0 3 0-16,-3 4 2 0,-1 5 14 15,1 5 3-15,-2 0 13 0,2 4 16 0,-3-4 3 16,3 6-3-16,-4-5-20 0,3 1-2 0,-2-2-8 16,5 0 5-16,-2-5-6 0,4-4-23 0,2-7 14 15,4-3-3-15,3-7-2 0,2-6 18 0,2-4-18 16,3-11-7-16,3-3 7 0,3-11-21 0,6 1-35 16,-6-16-21-16,12 1-87 0,-13-19-94 0,-1-14-215 15,19 12 93-15,-21-28 382 16</inkml:trace>
  <inkml:trace contextRef="#ctx0" brushRef="#br0" timeOffset="6653.1869">16128 9930 217 0,'-4'17'50'0,"4"6"-14"0,-2 0-17 0,2 6-8 16,-1 5-5-16,-1 7 1 0,2 9 8 0,2 8 19 0,-2 9 26 16,1 10 18-16,0 7 8 0,-2 7-11 0,2 7-4 15,-5 6-18-15,3 5-19 0,-1 2-5 0,2 8-17 16,0 1-1-16,1 5-10 0,0 9 2 0,0 8-4 16,-1 5-5-16,0 7 16 0,-1 3 8 15,-1 8 7-15,-2 4 17 0,1 11-9 0,-5 2-5 16,1 5 2-16,-3 8-13 0,0 4 8 0,-3 7-4 15,1 3-1-15,-4-3 24 0,4 8 17 0,-6-5 2 16,4 5-10-16,-5-8-26 0,4-4-20 0,-1-8 5 16,3 0 6-16,1-10 9 0,2-5-14 15,3-14-7-15,3-8-4 0,2-10-20 16,3-12 1-16,5-9 5 0,1-11-11 0,4-12 8 16,2-13-2-16,6-7-54 0,-6-19-32 0,17 6-79 15,-13-23-82-15,0-11-189 0,19 9 126 0,-15-39 327 16</inkml:trace>
  <inkml:trace contextRef="#ctx0" brushRef="#br0" timeOffset="7546.7855">18345 9980 457 0,'4'29'29'15,"3"6"-13"-15,0 4-6 0,1 6-6 0,-1 6-1 16,-1 6 2-16,0 6 1 0,0 5 3 0,-1 5 6 16,1 5 5-16,-1 5 6 0,1 7-2 15,2 5-7-15,-1 6 0 0,0 8 2 0,-2 7 13 16,2 8 30-16,-5 11 11 0,5 8 4 0,-9 0-6 16,6 12-11-16,-4 1-15 0,2 8-11 0,0 5-9 15,1 6-14-15,-2-1 18 0,3 13 8 16,-4 2 8-16,3 7-11 0,-3 1-15 0,3 3 1 15,-2 2-13-15,1 2 6 0,-2 4 2 0,-2 0-27 16,-1-2 9-16,-2 0 11 0,-1 1-10 16,0-4 13-16,-2-2-9 0,1-7-8 0,-1-9 15 15,-1-3 5-15,-1-7-4 0,2-5-17 0,-2-8-5 16,2-10-3-16,2-5-3 0,2-14 31 0,4-13-3 16,2-16-17-16,4-15 17 0,2-25-42 0,6-11-41 15,-4-33-41-15,14-13-79 0,-7-32-84 0,0-36-162 16,22 2 177-16,-17-54 262 0</inkml:trace>
  <inkml:trace contextRef="#ctx0" brushRef="#br0" timeOffset="8328.0551">20590 9717 467 0,'0'0'57'0,"0"0"-22"15,0 0-18-15,0 0-1 0,0 0 0 0,0 0 4 16,0 0-2-16,0 0-2 16,12 23-2-16,-12-23-5 0,7 29-2 0,-3-8-2 15,1 5 0-15,-1 8-4 0,0 4 5 0,1 9-7 16,-1 6 5-16,0 10 4 0,-2 8-1 0,0 9 16 16,1 11 6-16,-2 8 13 0,2 10 24 0,-5 8 3 15,6 9-12-15,-6-1 0 0,3 12-19 0,-5 0-22 16,2 7 3-16,-4 6-7 0,3 4-2 0,-4 4-5 15,2 3-1-15,-2 3-2 0,-2 6 0 16,2 1 17-16,0 8-14 0,-3 4-2 0,4 3 7 16,-3 8-11-16,2 3 18 0,-3 6-3 0,2 3-4 15,-4-2 19-15,6 9 10 0,-4-4 4 0,4 5-7 16,-4-8-19-16,0-4-16 0,1-10 1 16,-1-2 0-16,4-6 9 0,0-8-12 0,2-8-4 15,3-8 1-15,2-8-12 0,4-8-7 16,5-2-16-16,-1-14-25 0,12 1-15 0,-6-17-6 15,14 9-12-15,-6-20-29 0,17 6-21 0,-2-14-53 16,-1-22-166-16,22 16 184 0,-22-45 182 0</inkml:trace>
  <inkml:trace contextRef="#ctx0" brushRef="#br0" timeOffset="9203.0365">22802 9677 391 0,'0'0'60'16,"0"0"-22"-16,0 0-23 0,0 0-12 15,0 0 11-15,0 0 18 0,0 0 16 0,0 0 4 16,5 19-7-16,-5-19-21 0,16 32-13 0,-8-6-6 16,2 6-7-16,-1 11 4 0,-1 6-5 0,1 8 6 15,-3 9-5-15,-2 8 7 0,0 11 7 0,-1 6-6 16,-3 3 22-16,1 10 8 0,-1 4-3 0,2 9 3 16,-1 4 1-16,7 11-14 0,-3 8 4 15,3 11 24-15,-4 12-6 0,3 13 5 0,-5 3 17 16,6 17-33-16,-6-2 3 0,2 16 6 0,-5 5-19 15,-2 7 10-15,-3 7-11 0,-2 2-24 0,-2 1-6 16,1-1-7-16,0 0 6 0,-1 4 16 0,0-1-4 16,-2 2 3-16,0-2-3 0,-2-5-18 15,1-6 11-15,0-3 4 0,-2-10 14 0,1 1 11 16,1-3-19-16,-1-7-10 0,-2-7-13 16,3-9 17-16,-3-12 20 0,4-6-6 0,1-5 2 15,1-14-11-15,5-14-31 0,3-15 12 0,7-26-45 16,-4-15 0-16,7-21-15 0,2-16-32 0,11-15 17 15,-1-18-39-15,14-15 7 0,-7-19 19 0,10-11-24 16,3-19-91-16,-13-20-89 0,28-4 267 0</inkml:trace>
  <inkml:trace contextRef="#ctx0" brushRef="#br0" timeOffset="10109.3218">24871 10312 135 0,'-1'92'82'0,"-7"-1"5"15,2 11 3-15,-1-3-20 0,-2 5-17 16,4 1-19-16,1 1-12 0,-1 8-6 0,2 5 1 15,1 8 7-15,2 3 13 0,1 9 10 0,0 5 17 16,3 11-9-16,-3 3 2 0,4 10-5 16,-5 8-12-16,4 4-1 0,-4 5-18 0,-2 5-1 15,-4 6-13-15,2 2 7 0,-5 7 6 0,2 1-23 16,1-1 7-16,-3 2 5 0,2 1-11 0,0-3 15 16,-2 3 5-16,-1-2-22 0,3-10 7 0,-3 0 9 15,1-9-9-15,-1-7 10 0,-1-6-4 0,4-9-2 16,2-6 4-16,1-6-16 0,0-7 5 15,6-7-2-15,0-3-9 0,2-6-12 0,7-5-2 16,-3-2-13-16,3-7-16 0,-6-4 32 16,5-7-53-16,-1-11-27 0,7-16-44 0,2-6-106 15,-19-31-118-15,27 9 300 0</inkml:trace>
  <inkml:trace contextRef="#ctx0" brushRef="#br0" timeOffset="11820.7673">5769 13627 814 0,'0'0'137'0,"12"-24"-133"0,-12 24-3 15,4-17 0-15,-4 17 2 0,0 0 7 0,0 0 24 16,0 0 12-16,0 0 6 0,0 0-1 0,0 0-21 16,0 0-9-16,5 19-1 0,-2 4 5 15,-1 5 0-15,2 8 6 0,-1 3-14 0,2 6 9 16,0 5-13-16,2 4 13 0,-1 5 7 0,4 7-23 16,-2-1 21-16,2 6-20 0,-2-2 0 0,3 4 15 15,-2-2-19-15,1 0 13 0,-3-4 3 0,0-1-20 16,1-6 24-16,0-3-18 0,-1-12 2 0,3-3 9 15,0-15-14-15,2-5 4 0,-12-22-7 16,27 17 1-16,-27-17 5 0,33-12-2 16,-14-7 16-16,4-9 4 0,-1-16 5 0,5-8-9 15,-5-9-15-15,1-10 11 0,-1-4-21 0,1-2 15 0,-3-5-1 16,0 2-18-16,-3 1 19 0,-5 3-20 0,-2 4-3 16,-4 2 18-16,-4-1-20 0,1 6 23 0,-3 2-5 15,-1 4-14-15,-1 9 0 0,1 4-18 16,5 10 4-16,-2 5-13 0,5 10 5 15,-3 2-13-15,-4 19-17 0,0 0-22 0,26-9-44 16,-26 9-67-16,18 12-111 0,-1 7-174 0,-17-19 68 16,30 39 410-16</inkml:trace>
  <inkml:trace contextRef="#ctx0" brushRef="#br0" timeOffset="12555.864">6484 14630 815 0,'0'0'175'0,"0"0"-137"0,0 0-33 0,0 0-3 16,0 0 0-16,0 0 10 0,13 18 12 0,-13-18 5 16,3 29 6-16,2-10 6 0,-5-1-2 0,3 7 6 15,-3-5-5-15,4 7 0 0,-3-2-20 16,2 3 0-16,-2 1-2 0,0 4 8 0,-2-4-1 16,2 5 9-16,-2-4-21 0,1 0 8 15,-2-5-3-15,2 1 5 0,-4-6-1 0,4 0 0 16,0-20-13-16,-1 24 1 0,1-24-9 0,0 0 1 15,0 0-5-15,0 0-2 0,0 0 6 0,0 0 3 16,0 0 9-16,5-32-2 0,-4 8 2 0,1-6-9 16,1-4 2-16,0-2-10 0,0-3 8 15,-1-1-8-15,1 2 8 0,-3 3-6 0,0-2 7 16,0 3-8-16,1 1 8 0,1-1-11 0,3 2 9 16,1 3-8-16,3 4 7 0,0 3 15 0,4 4-33 15,-13 18 34-15,25-27-31 0,-25 27 11 0,29-20 4 16,-29 20-4-16,32-12 0 0,-32 12-2 15,33-4 3-15,-16 4-1 0,0 4 0 16,1-1 2-16,-18-3-8 0,28 14-4 0,-28-14-6 16,23 19-3-16,-23-19 13 0,17 26-32 0,-17-26 34 15,10 30-31-15,-9-11 15 0,-5-2 0 0,1 5-6 16,-7-2 6-16,0 2 2 0,-4-2 12 0,-1 1 0 16,-3 0 8-16,0-3-2 0,-3 0 5 0,-1 0-3 15,4-2 4-15,-3-3 1 0,21-13 15 0,-34 22 8 16,34-22 15-16,-27 11 4 0,27-11-1 15,0 0-8-15,0 0-14 0,0 0-13 0,0 0-4 16,0 0 1-16,0 0 10 0,0 0 10 0,20 14 5 16,-20-14 1-16,31 6-2 0,-14-3-5 15,5 3-6-15,1 0-7 0,3 1 4 0,-3 0-4 16,-1 2-2-16,-3 0 0 0,0 1-9 0,-1 1-5 16,-1 0 5-16,-17-11-6 0,30 19 3 0,-30-19-1 15,23 17-7-15,-23-17-15 0,17 13-18 16,-17-13-48-16,0 0-66 0,32 22-250 0,-32-22-200 15,0 0 57-15,17 11 496 0</inkml:trace>
  <inkml:trace contextRef="#ctx0" brushRef="#br0" timeOffset="15259.0727">21817 15987 917 0,'0'0'69'0,"0"0"-27"0,12-20-20 16,-12 20-18-16,0 0-5 0,0 0 1 0,17-11 2 15,-17 11 14-15,0 0 3 0,0 0 3 0,-16 26 2 16,7-7-3-16,-7 1 3 0,-1 7 8 0,-4 1-2 16,-1 7 7-16,-4 2-6 0,0 7 12 15,-4 0-12-15,4 7 16 0,-6-3-11 0,6 5 8 16,-5-6-6-16,7 4-32 0,0-5 22 0,7 0-31 15,1-6 15-15,7-3 5 0,4-5-15 16,7-3 4-16,4-6-12 0,5-3 6 0,7 0-4 16,3-4 3-16,5-3 1 0,4-3-1 0,2-6-2 15,5-5-2-15,5-2-13 0,2-10-10 0,8 3-16 16,-4-15-24-16,10 8-33 0,-12-20-69 0,13 14-131 16,-4 0-200-16,-21-19 135 0,15 22 366 0</inkml:trace>
  <inkml:trace contextRef="#ctx0" brushRef="#br0" timeOffset="15446.5692">21254 16401 1470 0,'0'0'133'15,"0"0"-97"-15,0 0-21 0,25 3-2 0,12-9 9 16,8-9 11-16,13 2 0 0,9-9 3 0,6 1-16 15,6-2-6-15,4 0-12 0,2 1-11 0,-1-4-27 16,2 9-43-16,-13-15-104 0,15 10-327 0,-19 4-85 16,-15-5 181-16</inkml:trace>
  <inkml:trace contextRef="#ctx0" brushRef="#br1" timeOffset="20112.5832">10312 13529 752 0,'0'0'71'16,"0"0"-18"-16,0 0 0 0,0 0-1 0,0 0 2 16,0 0-14-16,0 0-18 0,-17-3-14 0,17 3-23 15,-12 17-7-15,5-1-6 0,-5 3 0 0,0 7-6 16,-7 1 2-16,2 5-3 0,-7 1 13 0,2 0 6 15,-3-1 16-15,2-1 0 16,1-4 6-16,2-4-11 0,4-4-8 0,16-19-25 16,-22 21-22-16,22-21-24 0,0 0-20 0,0 0 19 15,0 0-16-15,4-18-8 0,-4 18-35 0,12-32 9 16,8 26 135-16</inkml:trace>
  <inkml:trace contextRef="#ctx0" brushRef="#br1" timeOffset="20237.6478">10151 13668 265 0,'0'0'139'0,"11"-21"-11"0,-11 21-7 16,0 0-2-16,0 0 2 0,0 0-11 15,0 0-20-15,0 0-13 0,0 0-13 0,0 0-4 16,0 0-6-16,12 24-4 0,-12-24-18 0,8 32-7 16,-2-13-14-16,2-1-4 0,0 0-9 0,4-1-2 15,3 1-21-15,-15-18-28 0,39 34-70 16,-39-34-106-16,35 14-255 0,-3 6-3 0,-13-19 422 16</inkml:trace>
  <inkml:trace contextRef="#ctx0" brushRef="#br1" timeOffset="21569.2542">14290 17524 596 0,'0'0'29'0,"-13"20"-14"15,13-20 4-15,-13 26 18 0,13-26 15 0,-12 29 4 16,5-11-1-16,0 1-26 0,-1 2-8 0,-1 2-8 16,-1 3 5-16,-2-6 8 0,1 0 5 15,11-20-10-15,-29 35 2 0,29-35-12 0,-29 38 0 16,29-38-7-16,-27 30-3 0,27-30-10 15,-21 18-20-15,21-18-24 0,0 0-69 0,0 0-50 16,0 0-136-16,-21-9-43 0,21 9 328 0</inkml:trace>
  <inkml:trace contextRef="#ctx0" brushRef="#br1" timeOffset="21756.7902">14185 17611 1123 0,'0'0'105'15,"0"0"-26"-15,-13 23-13 0,13-23-6 0,0 0-1 16,0 0-10-16,0 0-13 0,0 22-13 0,0-22-10 16,13 17-8-16,-13-17-2 0,20 18-3 15,-20-18-4-15,32 9 2 0,-11-9-12 16,4 5-11-16,-2-12-27 0,11 11-37 0,-9-20-52 16,17 17-80-16,-10-7-165 0,2-12-85 0,19 24 256 15</inkml:trace>
  <inkml:trace contextRef="#ctx0" brushRef="#br1" timeOffset="23694.3471">16026 15582 307 0,'0'0'55'0,"0"0"-20"0,12-19-7 16,-12 19 5-16,0 0 20 0,0 0 24 0,0 0 5 16,0 0-6-16,0 0-20 0,0 0-27 15,-19 23-4-15,5-4-8 0,1 6 2 0,-7 3-4 16,-2 6 2-16,-1 1-8 0,-5 3 7 0,2 1 4 16,-6 1-21-16,0 0 22 0,1-1-21 0,-1-3 7 15,4-1 5-15,1-6-6 0,4-4 1 0,4-3-8 16,19-22 2-16,-27 24-11 0,27-24-35 0,0 0-12 15,0 0-19-15,0 0-29 0,10-30-12 0,2-1-179 16,17 16-18-16,-19-27 314 0</inkml:trace>
  <inkml:trace contextRef="#ctx0" brushRef="#br1" timeOffset="23850.6335">15888 15699 1021 0,'-20'24'94'0,"1"-12"-24"0,10 5-9 0,9-17-14 15,-18 25-4-15,18-25-16 0,-9 22-8 16,9-22-13-16,0 0-5 0,15 21 14 0,-15-21-26 16,30 6 5-16,-12-10-45 0,9 4-50 0,-5-17-75 15,14 10-133-15,3-1-153 0,-12-19 175 0,23 21 287 16</inkml:trace>
  <inkml:trace contextRef="#ctx0" brushRef="#br1" timeOffset="24655.647">18619 13406 371 0,'0'0'83'0,"-27"2"-34"0,27-2-1 15,-23 12-1-15,23-12 9 0,-27 20 1 16,10-9 4-16,0 3-7 0,-3-1-8 0,-1 6-7 16,-3 0-9-16,0 4 0 0,-3 1-11 0,1 3-1 15,-2-1-11-15,1 1 1 0,1 0-6 0,2-3 2 16,2-1-5-16,3-5 2 0,19-18-11 0,-28 23-12 0,28-23-53 16,0 0-30-16,0 0-35 0,0 0-81 15,-4-28-93-15,25 24 173 0,-21-26 141 0</inkml:trace>
  <inkml:trace contextRef="#ctx0" brushRef="#br1" timeOffset="24780.8457">18336 13497 752 0,'9'17'159'0,"-9"-17"-52"0,-11 20-8 0,11-20-14 15,-8 29-7-15,8-29-9 16,-4 36-9-16,3-17-22 0,8 1-9 0,0-3-18 16,8 0-3-16,-15-17-10 0,38 28-4 0,-12-15-29 15,1-8-37-15,14 11-76 0,-11-20-113 0,9 4-222 16,12 10 24-16,-15-20 431 0</inkml:trace>
  <inkml:trace contextRef="#ctx0" brushRef="#br1" timeOffset="25428.4468">20586 15492 816 0,'0'0'229'0,"-19"10"-145"0,19-10-32 0,0 0-24 16,-16 17-13-16,16-17-7 0,-16 17-4 0,16-17-6 15,-25 26 2-15,9-9-9 0,-1 2-1 16,-1 2-5-16,-2 0 5 0,-1 2-3 16,0-2 9-16,0 2-4 0,-2 0 2 0,3 0-7 15,-2-3 1-15,5 0 5 0,17-20-21 0,-28 32 0 16,28-32-41-16,-14 23-53 0,14-23-69 0,0 0-193 15,0 0 80-15,0 0 304 0</inkml:trace>
  <inkml:trace contextRef="#ctx0" brushRef="#br1" timeOffset="25579.9544">20393 15657 1038 0,'0'0'155'16,"0"0"-61"-16,0 0-24 0,0 0-21 0,0 0-3 31,0 0 3-31,8 21 1 0,-8-21-14 0,8 23-10 15,-8-23-18-15,13 24-4 0,-13-24-8 0,24 25 3 16,-7-12-15-16,2-5-13 0,9 4-29 16,-4-13-55-16,19 16-105 0,-9-8-323 0,2-8 50 15,15 13 338-15</inkml:trace>
  <inkml:trace contextRef="#ctx0" brushRef="#br1" timeOffset="26210.4902">22854 17768 897 0,'0'0'151'0,"0"0"-64"0,0 0-29 16,0 0-13-16,-4 17-16 0,4-17-12 0,-18 15-5 16,18-15-15-16,-27 30-13 0,11-8-15 0,-5 5-18 15,0 2-6-15,-4 3 10 0,2-3 6 0,-6 6-9 16,3-11 39-16,-1 5-26 0,3-7 24 0,1-4 14 15,2 0-11-15,21-18 3 0,-29 16-5 0,29-16-45 16,0 0-18-16,-16-17-28 0,16 17-48 16,10-39-37-16,-17 7-161 0,30-6 324 15</inkml:trace>
  <inkml:trace contextRef="#ctx0" brushRef="#br1" timeOffset="26335.5128">22690 17722 1314 0,'-2'41'112'16,"2"-41"-53"-16,-12 34-19 0,12-34-15 15,-4 25-15-15,4-25-4 0,0 0-12 0,0 0-7 16,29-7-7-16,-9 2-19 0,-1-22-49 0,14 10-70 16,-12-23-171-16,3-7-172 0,15 16 90 0,-27-28 411 15</inkml:trace>
  <inkml:trace contextRef="#ctx0" brushRef="#br1" timeOffset="28694.9701">8227 15663 79 0,'0'0'7'0,"-18"-3"-5"0,18 3 0 16,0 0 3-16,0 0 8 0,-20 1 21 15,20-1 21-15,0 0 20 0,0 0 10 0,0 0 6 16,0 0-9-16,0 0-6 0,0 0-24 0,0 0-9 15,0 0-5-15,0 0 3 0,0 0 3 0,0 0 0 16,0-25-11-16,0 25-10 0,14-21-8 0,-14 21-5 16,17-24-2-16,-17 24-3 0,20-26 3 0,-20 26-7 15,22-31 2-15,-22 31-3 0,26-32 2 16,-26 32-3-16,26-33 4 0,-26 33-4 16,30-33 3-16,-16 16-2 0,0-1 3 0,1-2-5 15,0-1 4-15,1-1-4 0,0-1 5 0,-1 0-4 16,1-1 7-16,1 0 13 0,0-2-8 0,0-1 13 15,-1-1-25-15,1 1 6 0,-1 1-7 0,0 0 6 16,0 0 3-16,-2 0-4 0,2 1 2 0,-1 0-6 16,-1-1 5-16,2 1-4 0,-1-2 1 15,-1 2-3-15,2-2 6 0,-1 2-9 0,-1-2 12 16,2 3-8-16,-3-1 5 0,3-1-1 0,-1 3 5 16,1-1 0-16,-3 0 9 0,3 1 12 0,-4-1-13 15,2 2 9-15,0-1-33 0,-2 1 12 0,1 0-12 16,0 3 10-16,-1-3 5 0,-1 3-8 15,0 1 6-15,0-1-5 0,-3 0 4 0,2 2-2 16,-2-1 2-16,3 1-6 0,-2 0 5 16,2-3-6-16,0 2 6 0,0-3-2 0,1 1 7 15,2 0 1-15,-2 0 8 0,-12 20-1 0,28-34 7 16,-28 34-6-16,26-28 1 0,-26 28-6 0,27-28 1 16,-27 28-6-16,24-28 1 0,-24 28-4 0,24-23 2 15,-24 23-4-15,24-21 1 0,-24 21-3 0,24-23 1 16,-24 23-2-16,25-26 3 0,-25 26 13 15,27-29-10-15,-27 29 12 0,31-29-35 0,-14 14 19 16,1-1-20-16,1-1 18 0,1 0 8 16,0 0-5-16,1 1 3 0,1-1-5 0,-1 4 3 15,-2 0-5-15,2 2 3 0,-2 0-2 0,1 1 2 16,-3 3-3-16,0-1 3 0,-17 8-2 0,30-11-1 16,-30 11 1-16,29-9 1 0,-29 9-2 0,28-7 3 15,-28 7-1-15,27-6 2 0,-27 6 0 16,28-9 0-16,-28 9-2 0,30-10 0 0,-13 2-1 15,0 1 3-15,0 0-2 0,1-2 2 0,-1 2-3 16,1 0 1-16,-1 0-1 0,1 1 2 0,-1-1-2 16,0 3 2-16,-17 4-2 0,32-9 1 0,-32 9-1 15,30-6 0-15,-30 6-1 0,28-5 2 0,-28 5-2 16,28-3 1-16,-28 3 0 0,26-3 0 16,-26 3 0-16,24 1 2 0,-24-1-1 15,23 2 1-15,-23-2 4 0,24 2-2 0,-24-2 3 16,22 1-1-16,-22-1 0 0,25 3 0 0,-25-3-1 15,23 2 0-15,-23-2-1 0,24 0 0 0,-24 0-1 16,24 1 0-16,-24-1-1 0,27 0 0 0,-27 0-1 16,28-1 1-16,-28 1-2 0,30-3 4 0,-30 3-3 15,33-4 1-15,-33 4 0 0,32-4-1 16,-15 3 0-16,0 1 0 0,-17 0-2 0,33 1 0 16,-33-1 2-16,31 5-2 0,-31-5 4 0,31 7-3 15,-31-7 0-15,27 12 0 0,-27-12 1 16,24 16-1-16,-24-16 1 0,22 17-1 0,-22-17 2 15,20 16-3-15,-20-16 5 0,22 16-3 0,-22-16 2 16,22 15-2-16,-22-15 2 0,23 15-3 0,-23-15 4 16,26 15-2-16,-26-15 1 0,25 17-2 15,-25-17 0-15,26 20 0 0,-26-20 0 0,28 19-1 16,-28-19 1-16,23 23-2 0,-23-23 3 0,22 23-3 16,-22-23 3-16,19 25-4 0,-19-25 5 0,17 26-4 15,-17-26 4-15,16 26 19 0,-16-26-19 0,16 28 17 16,-16-28-36-16,18 24 15 0,-18-24-13 0,17 23 15 15,-17-23 4-15,19 25-5 0,-19-25 2 16,19 23-1-16,-19-23 2 0,19 23-2 0,-19-23 2 16,20 25-3-16,-20-25 1 0,19 24-2 15,-19-24 4-15,19 23-4 0,-19-23 6 0,20 24-3 16,-20-24 1-16,20 22-2 0,-20-22 3 0,20 22-5 16,-20-22 4-16,22 23-3 0,-22-23 2 0,22 23-1 15,-22-23 1-15,22 20 0 0,-22-20 2 0,23 22-4 16,-23-22 3-16,25 24-5 0,-25-24 5 15,21 23-5-15,-21-23 4 0,21 25-2 0,-21-25 0 16,21 25-2-16,-21-25 4 0,17 28-4 0,-17-28 6 16,16 29-2-16,-16-29 0 0,15 29-3 0,-15-29 4 15,15 30-5-15,-15-30 6 0,13 28-4 0,-13-28 3 16,15 28 16-16,-15-28-36 0,13 29 35 16,-13-29-34-16,13 29 15 0,-13-29 4 0,15 29-2 15,-15-29 2-15,15 29-3 0,-15-29 4 16,14 31-4-16,-5-13 2 0,-2 0-2 0,1 2 5 15,-2-2-7-15,0 1 8 0,-3 2-8 0,1-1 6 16,0 2-5-16,-2 0 4 0,2-1-4 0,-2-1 5 16,3-2-5-16,-2 2 3 0,-3-20-2 0,7 31 4 15,-7-31-4-15,11 28 4 0,-11-28-6 0,13 24 4 16,-13-24-1-16,16 22 2 0,-16-22-1 16,16 19 2-16,-16-19-3 0,14 17 3 0,-14-17-2 15,0 0 2-15,23 24-1 0,-23-24 4 16,0 0-5-16,22 23 1 0,-22-23-2 0,0 0 2 15,20 23-2-15,-20-23 2 0,11 18 18 0,-11-18-18 16,8 17 17-16,-8-17-36 0,6 17 17 0,-6-17-17 16,8 17 17-16,-8-17 2 0,0 0-2 0,11 22 2 15,-11-22 0-15,0 0 1 0,9 18-2 16,-9-18 2-16,0 0-2 0,10 17 1 0,-10-17-1 16,0 0-1-16,0 0 1 0,17 21 1 0,-17-21-1 15,0 0 1-15,0 0-2 0,17 13 0 0,-17-13 0 16,0 0 2-16,0 0-1 0,20 12 0 0,-20-12-1 15,0 0 1-15,0 0 0 0,18 10 0 0,-18-10-1 16,0 0 1-16,0 0-3 0,17 8 2 16,-17-8 1-16,0 0-3 0,0 0 3 15,0 0-1-15,18 9 0 0,-18-9 1 0,0 0-1 16,0 0 1-16,0 0-1 0,0 0 2 0,0 0-4 16,18 16 2-16,-18-16-1 0,0 0 1 0,0 0-2 15,0 0 1-15,15 23-12 0,-15-23-5 0,0 0-12 16,2 20-11-16,-2-20-10 0,2 18-12 0,-2-18-25 15,3 19-22-15,-3-19-35 0,9 20-42 16,-9-20-224-16,0 0 52 0,0 0 359 0</inkml:trace>
  <inkml:trace contextRef="#ctx0" brushRef="#br1" timeOffset="32446.6418">11859 15332 633 0,'-1'-19'9'0,"1"19"-6"16,0 0 0-16,0 0 8 0,17-6 20 0,-17 6 13 15,0 0 15-15,0 0-3 0,17 16-7 0,-17-16-11 16,0 0-5-16,15 23-3 0,-15-23-2 16,0 0-2-16,16 20-1 0,-16-20 1 0,0 0 0 15,26 23 1-15,-26-23 0 0,20 14 1 0,-20-14 1 16,23 10-1-16,-23-10-2 0,25 11-6 0,-25-11-8 15,31 9-4-15,-31-9-5 0,30 11 1 0,-30-11-4 16,31 14 3-16,-31-14-3 0,30 20 2 16,-30-20-2-16,26 20 3 0,-26-20-5 0,25 23 5 15,-25-23-3-15,23 24 3 0,-23-24-1 16,23 24 1-16,-23-24-4 0,22 25 5 0,-22-25-2 16,21 23 3-16,-21-23-1 0,23 20 3 0,-23-20-2 15,24 17 2-15,-24-17-2 0,25 17 2 0,-25-17-2 16,25 15 3-16,-25-15-2 0,28 13 1 0,-28-13-5 15,29 13 1-15,-29-13-3 0,30 12 2 0,-30-12-2 16,25 15 1-16,-25-15-3 0,24 17 3 0,-24-17-3 16,22 21 3-16,-22-21-2 0,19 21 3 15,-19-21-1-15,14 21 1 0,-14-21 18 0,14 18-20 16,-14-18 20-16,12 19-37 0,-12-19 17 16,9 19-15-16,-9-19 14 0,11 20 4 0,-11-20-3 15,13 18 1-15,-13-18-2 0,0 0 2 0,19 23-2 16,-19-23 4-16,0 0-3 0,19 20 2 0,-19-20-1 15,0 0 1-15,21 22 0 0,-21-22 1 16,0 0-2-16,22 23 1 0,-22-23-4 0,0 0 2 16,18 24-2-16,-18-24 1 0,10 20 0 0,-10-20 2 15,9 20-2-15,-9-20 4 0,8 22-4 0,-8-22 3 16,9 22-3-16,-9-22 2 0,8 24-2 0,-8-24 2 16,11 22-2-16,-11-22 2 0,12 19-2 0,-12-19 2 15,15 19-2-15,-15-19 2 0,16 17 0 0,-16-17 0 16,18 16-1-16,-18-16 3 0,18 17-4 15,-18-17 3-15,18 17-2 0,-18-17 1 0,19 17-2 16,-19-17 2-16,17 18-3 0,-17-18 3 16,15 22-2-16,-15-22 3 0,15 22-4 0,-15-22 3 15,12 24-2-15,-12-24 2 0,12 25-3 0,-12-25 3 16,11 24-4-16,-11-24 5 0,10 26-4 0,-10-26 4 16,10 24 19-16,-10-24-20 0,9 24 21 0,-9-24-38 15,15 23 20-15,-15-23-15 0,15 22 19 16,-15-22 3-16,14 20-3 0,-14-20 0 0,18 21-4 15,-18-21 0-15,21 19-3 0,-21-19 1 0,20 23-3 16,-20-23 3-16,18 25-4 0,-18-25 3 0,20 25-3 16,-20-25 3-16,19 27-3 0,-19-27 3 0,19 30-3 15,-19-30 3-15,17 30-3 0,-17-30 3 16,16 29-3-16,-16-29 2 0,16 30-2 16,-16-30 4-16,17 30-4 0,-9-13 5 0,-8-17-3 15,20 27 5-15,-20-27 0 0,20 25 4 0,-20-25-2 16,24 25 2-16,-24-25-6 0,23 21 1 0,-23-21-3 15,24 20 1-15,-24-20-3 0,24 20 2 0,-24-20-2 16,25 23 2-16,-25-23-3 0,23 28 2 0,-23-28-2 16,22 25 3-16,-22-25-3 0,23 23 4 0,-23-23-6 15,20 27 4-15,-20-27 17 0,19 29-17 16,-19-29 17-16,18 28-38 0,-18-28 22 0,17 24-20 16,-17-24 20-16,17 27 3 0,-17-27-6 0,18 29 4 15,-18-29-2-15,18 21 4 0,-18-21-3 0,18 20 2 16,-18-20-1-16,17 20 0 0,-17-20-2 15,17 23 1-15,-17-23-2 0,23 25 2 0,-23-25-3 16,22 25 4-16,-22-25-4 0,20 25 1 0,-20-25-2 16,20 23 4-16,-20-23-7 0,19 21 9 15,-19-21-5-15,22 19 1 0,-22-19 0 0,23 17 0 16,-23-17-1-16,23 15 1 0,-23-15 2 0,20 13-2 0,-20-13-1 16,22 12 1-16,-22-12 0 0,21 12 0 15,-21-12 0-15,21 10 4 0,-21-10-7 0,22 8 4 16,-22-8 1-16,24 8-5 0,-24-8 3 0,23 8 2 15,-23-8-1-15,25 7 3 0,-25-7 0 16,24 6-3-16,-24-6 0 0,26 6-3 0,-26-6 0 16,26-2 3-16,-26 2-2 0,31-4 5 0,-31 4-3 15,30 0 1-15,-13-1 1 0,-17 1-3 0,32-6 2 16,-15 2-2-16,0 1 2 0,0 0-2 0,0 0 3 16,0 0-1-16,1 1-1 0,0-2 0 0,2 3 1 15,1 1 0-15,-2 0 0 0,1-1 0 0,0-2-3 16,0 2 2-16,2 1 0 15,-2 3-3-15,0-5 2 0,0 4 1 0,2-4 0 16,0 2 1-16,1-1 0 0,-2-1 0 0,1-3-1 16,-2-2 2-16,0 1-1 0,1-3-2 0,-3 1 3 15,1-2-1-15,2-1 0 0,0 0-1 0,-1 0 3 16,2-2-4-16,-2 5 5 0,0-6-3 0,0 1 2 16,0-1 0-16,1-2-1 0,-1 5-3 15,0-2 6-15,-1 2-3 0,-2 0-1 0,0 0 0 16,-17 11-3-16,31-12 2 0,-31 12 5 0,31-18-5 15,-31 18 2-15,29-24-6 0,-29 24 5 0,27-26-2 16,-27 26 6-16,30-35-6 0,-14 13 6 0,-2 3 8 16,1-2-41-16,0 1 42 0,-2 2-40 0,3-4 27 15,-3 1 5-15,2-5-5 0,-2 2 3 0,2 1-4 16,-3 1 4-16,-12 22-4 0,23-30 4 16,-23 30-4-16,22-32 4 0,-22 32-5 0,21-30 4 15,-21 30-5-15,19-27 5 0,-19 27-3 0,16-26 3 16,-16 26-3-16,13-30 3 0,-13 30-4 0,11-32 4 15,-7 15-3-15,-4 17 3 0,8-33-4 0,-4 17 5 16,0-3-4-16,-2 1 4 0,0-1-5 0,3 1 4 16,0 0-4-16,0 1 4 0,0-1-4 15,1 1 4-15,1 0-5 0,-1 0 4 16,3-1-3-16,-9 18 4 0,17-34 23 0,-9 16-34 16,-8 18 33-16,16-33-32 0,-16 33 6 0,18-31 5 15,-8 12-5-15,0 1 4 16,-3 0-4-16,2 1 5 0,-2-1-5 0,-1 0 4 0,1 1-3 15,-1-1 4-15,1 0-5 0,-1 0 5 0,0-2-6 16,0 1 5-16,0-1-4 0,1 0 4 16,2 1-4-16,0-1 4 0,0 1-4 0,2 0 5 15,-1 2-5-15,-10 17 3 0,17-31-4 16,-17 31 3-16,14-27-2 0,-14 27 4 0,16-28-4 16,-16 28 2-16,13-27-2 0,-13 27 3 0,14-24-2 15,-14 24 2-15,12-24-3 0,-12 24 2 0,12-23-2 16,-12 23 3-16,11-23 15 0,-11 23-35 0,11-21 35 15,-11 21-35-15,12-23 18 0,-12 23 2 16,15-28-3-16,-15 28 3 0,18-27-2 0,-18 27 3 16,21-31-2-16,-21 31 3 0,19-30-5 0,-19 30 3 15,22-29-4-15,-22 29 4 0,21-28-2 0,-21 28 2 16,20-25-2-16,-20 25 2 0,21-27-4 0,-21 27 5 16,22-26-5-16,-22 26 4 0,23-27-2 15,-23 27 2-15,23-28-2 0,-23 28 1 0,26-29-2 16,-13 12 3-16,0 0-6 0,2-2 9 15,1-2-7-15,0 0 6 0,3-3-6 0,1-1 4 16,1-1-5-16,3-1 7 0,-1-1 9 0,2 1-29 16,1-1 29-16,-1 1-29 0,1 0 14 0,-2 1 6 15,2-1-6-15,-1 2 5 0,2 1-7 0,-1 1 6 16,-3 0-4-16,-2 2 5 0,0 1-3 0,0-2 4 16,0 0-7-16,-2 0 5 0,2 2-5 15,1-2 3-15,1 1-2 0,0 1 3 0,0-2-4 16,0-1 6-16,3 1-7 0,-1-1 7 0,3-2-5 15,0 2 4-15,0-2-5 0,-1-1-14 0,1 2 32 16,0-1-31-16,0-2 30 0,0 2-11 16,0-2-6-16,1 0 7 0,-2 1-6 0,0 0 5 15,0 1-7-15,-1 1 6 0,-2 0-5 0,0-1 6 16,-2 1-5-16,0 1 5 0,-1 1-6 16,0 2 5-16,-1 1-3 0,0-1 3 0,-1 3-4 15,-2-1 4-15,3 0-2 0,-1 0 2 0,1 0-3 16,-1 1 2-16,-1 0-4 0,0 0 5 0,1 0-4 15,-1 0 3-15,-1 0 13 0,0 3-32 0,0-1 31 16,-17 15-31-16,33-31 17 0,-16 14 2 0,0-1-2 16,0 1 4-16,0 0-6 0,1 0 7 0,-1 1-5 15,0 0 4-15,-17 16-3 16,32-31 2-16,-32 31-4 0,30-28 3 0,-30 28-2 16,28-24 2-16,-28 24-1 0,29-23 2 0,-29 23-5 15,31-23 5-15,-31 23-4 0,30-19 3 0,-30 19-2 16,28-19 1-16,-28 19-1 0,29-14 2 0,-29 14-2 15,30-16 2-15,-30 16-2 0,29-13 1 0,-29 13 1 16,33-10 0-16,-15 5-1 0,0-1 3 16,-18 6-4-16,33-9 2 0,-15 5-1 0,-1-1 0 15,3 2 0-15,-1 0 1 0,-1 1-2 0,2-1 1 16,-1 2-1-16,2 1 0 0,2 0 2 0,-1-1-1 16,0 1 1-16,1 1 0 0,0-1-1 15,1 1 0-15,-1-1 0 0,2 2 0 0,0-2 0 16,2 0 1-16,0-2-1 0,1 2 1 0,-1 0 0 15,1 0-1-15,0 0 0 0,1 2 1 16,0-2-2-16,0 2-1 0,0-1 2 0,-1 2-1 16,0 0 2-16,-1 1-1 0,-1 1 0 0,-1 1-1 15,1 1 2-15,-2 1-3 0,-1 1 3 0,-1 1-2 16,-1 1 2-16,-1-1-2 0,0 4 3 0,-1-1-2 16,-1-1 1-16,1 1-2 0,-2 2 2 0,1-2-3 15,-18-13 4-15,33 29-3 0,-33-29 2 0,33 27-3 16,-16-13 3-16,-17-14-2 0,31 31 3 15,-31-31-4-15,31 29 4 0,-13-15-4 16,-1 2 5-16,1 0-3 0,2-1 1 0,-5 2-3 16,-15-17 1-16,32 33 16 0,-17-16-30 0,0 0 32 15,1 2-31-15,-4 0 13 0,1 2 3 0,-2 0-4 16,-1-1 3-16,0 2-4 0,0-2 6 0,0 2-5 16,-1 0 5-16,0 0-4 0,1 1 2 15,-1-2-3-15,1 1 4 0,0 1-5 0,1-1 6 16,0 1-6-16,0-1 6 0,0 0-7 0,0-1 6 15,1 2-5-15,-1-1 4 0,1 2-4 0,-1-1 4 16,0 0-5-16,-2 0 6 0,0 1 12 0,2-1-31 16,-1 0 32-16,1 1-32 0,-1-1 15 0,-1 2 5 15,2-2-5-15,-1 0 5 0,-1-2-8 16,2 1 8-16,0-1-6 0,0-1 5 16,0 1-4-16,3 1 3 0,-2-1-4 0,0 0 4 15,0 1-2-15,-1-2 3 0,0 1-4 0,-1-2 3 16,2 1-4-16,-1-2 7 0,1 0-7 0,0 1 5 15,0-1-4-15,0-1 2 0,1 0-2 0,-13-17 3 16,25 33-4-16,-13-16 4 0,-12-17-4 0,26 32 5 16,-26-32 14-16,25 32-32 0,-12-15 33 0,-4 0-33 15,-9-17 14-15,21 32 4 0,-11-15-4 16,-2 1 4-16,1-1-5 0,-1 1 5 0,-1 1-5 16,1-2 4-16,-3 1-2 0,1-1 2 0,0 1-2 15,0-1 3-15,1 1-4 0,0 0 3 16,-2 0-4-16,0 0 5 0,0-1-5 0,2 0 5 15,-7-17-5-15,14 32 4 0,-14-32-3 0,14 27 2 16,-14-27-2-16,15 27 3 0,-15-27-4 16,16 28 5-16,-16-28-5 0,17 26 4 0,-17-26-2 15,17 26 2-15,-17-26-4 0,16 25 4 0,-16-25-5 16,18 27 5-16,-18-27-3 0,19 28 4 0,-19-28-5 16,20 25 5-16,-20-25 16 0,18 25-35 0,-18-25 36 15,17 28-35-15,-17-28 14 0,18 29 4 0,-18-29-5 16,21 28 4-16,-21-28-2 0,21 27 2 0,-21-27-3 15,22 28 3-15,-22-28-3 16,20 27 3-16,-20-27 0 0,27 26 1 0,-27-26-2 16,27 26 2-16,-27-26-5 0,23 28 4 0,-23-28-3 15,25 30 3-15,-25-30-3 0,28 31 4 0,-28-31-5 16,28 31 4-16,-28-31-4 0,29 30 5 0,-29-30-6 16,28 29 5-16,-28-29-3 0,30 32 2 0,-16-15-2 15,2 0 4-15,-16-17-5 0,28 31 4 0,-13-14-4 16,0 0 4-16,0 1-4 0,-3 0 5 15,2-1-6-15,-4 0 7 0,4 0 2 0,-2 1-34 16,0 0 34-16,-1-1-35 0,1 1 26 0,2-1 6 16,-14-17-3-16,26 33 3 0,-11-15-4 0,-3-1 3 15,-12-17-4-15,27 31 4 0,-27-31-3 16,25 32 4-16,-11-15-5 0,-2 0 3 0,1 0-3 16,-13-17 3-16,27 34 0 0,-27-34 2 15,31 29 0-15,-14-14 1 0,-17-15-6 0,31 29 3 16,-14-13-3-16,-17-16 3 0,33 27-3 0,-33-27 3 15,32 24-3-15,-14-11 4 0,-1-1-3 0,-17-12 3 16,34 28-4-16,-34-28 4 0,32 24-4 0,-32-24 2 16,31 21-3-16,-14-10 4 0,2 3-2 0,0 1 2 15,-1-2-2-15,2 0 2 0,-1-5-2 0,1-2 1 16,0 1-1-16,2 0 2 0,0 2-2 16,1-2 3-16,-1 1 0 0,1 0 0 0,0-1-3 15,2 1 2-15,-1 0 33 0,0-1-43 16,2 1 44-16,1 1-42 0,-2-1 7 0,1 2 2 15,-1 0-4-15,-2-3 3 0,0 2-3 0,-1 0 4 16,-1 2-3-16,-2 0 0 0,0 1-3 0,-2-1 4 16,-17-11 0-16,31 19 3 0,-31-19-3 0,29 18 2 15,-29-18 2-15,27 26-3 0,-27-26-1 16,27 20 2-16,-27-20-7 0,25 13 9 0,-25-13-2 16,27 16-1-16,-27-16-1 0,28 16 1 0,-28-16-3 15,26 14 1-15,-26-14 1 0,26 12 2 0,-26-12 0 16,27 11 0-16,-27-11-1 0,31 14 1 0,-31-14 1 15,28 15-2-15,-28-15-1 0,30 10 3 0,-30-10-8 16,33 11 6-16,-33-11-2 16,29 8 4-16,-29-8-10 0,30 9 7 0,-13-3-1 15,2 7-7-15,-1-8 15 0,1 1-6 0,0 1-1 16,-19-7 6-16,35 12-9 0,-18-4 4 0,2-2-2 16,1 2 1-16,-1 0-2 0,3 0 4 0,-2-1-5 15,-1-2-2-15,-1 4-4 0,2-8-6 0,-1 0-13 16,-2-6-8-16,9-5-13 0,-7-4-16 0,15 2-21 15,-4-17-43-15,13 12-70 0,-3-16-136 16,1-20-101-16,24 17 258 0</inkml:trace>
  <inkml:trace contextRef="#ctx0" brushRef="#br1" timeOffset="47614.3012">4141 15925 203 0,'0'0'110'0,"0"0"6"0,-17-6-17 0,17 6-7 15,0 0-10-15,0 0 1 0,0 0-10 0,0 0 1 16,0 0-15-16,0 0-10 0,0 0-13 0,0 0-8 16,0 0-7-16,0 0-7 0,0 0-6 15,-17-6-5-15,17 6-5 0,0 0-1 0,0 0 2 16,0 0 0-16,0 0 2 0,-19 13 1 0,19-13 0 16,0 0-1-16,0 0-1 0,0 0-1 15,0 0 0-15,0 0-1 0,0 0 2 0,0 0-1 16,0 0 4-16,0 0 5 0,0 0 3 0,0 0 4 15,0 0 4-15,20 4 3 0,-20-4-2 16,0 0 1-16,24-5-4 0,-24 5-2 0,0 0-2 16,24-7 0-16,-24 7-3 0,17-3-3 0,-17 3-1 15,0 0-3-15,22-3-1 0,-22 3 0 0,0 0-1 16,25-3 0-16,-25 3 0 0,17 0 0 0,-17 0 0 16,17 1-1-16,-17-1 1 0,22 0-1 0,-22 0 1 15,28 0-1-15,-28 0 1 0,34-2 1 0,-15 1-1 16,2-2 1-16,3 1-1 0,0 0 1 15,3-3 0-15,1 0 3 0,0 0 0 16,-1-1 1-16,2 2 16 0,0-2-17 0,-1 3 15 16,1-2-18-16,-2 1-1 0,2-1 1 0,-2 2-1 15,1 0 3-15,-1 0-1 0,1 0-21 0,0 1 19 16,-1-1-23-16,2 1 23 0,-3 0 0 0,5-1-1 16,-2 1 2-16,0-1-5 0,0 1 4 0,-1-2-1 15,3 0 1-15,-1 0 1 0,1-1-1 16,1 0-1-16,0 0 1 0,0 1-1 0,-1-1 3 15,2-1-2-15,-1 0 4 0,-1 1-1 0,1 0 3 16,-2 1-1-16,1 1 0 0,0 0-2 16,-1 1-2-16,-1 2-1 0,-1 0 0 0,0 0-2 0,-1 2 0 15,-1-1 0-15,2 2 2 0,-1-2 2 16,0 2-4-16,-1-1 0 0,-2-1-3 16,0 2 3-16,-1-1-1 0,0 0 2 0,0 1 1 15,0-2-3-15,0 0 2 0,-1 0 0 0,1 1 0 16,-1-2 1-16,3-2 2 0,-1 2 2 0,0-1-2 15,-1 0 1-15,-1-1-3 0,0-1-1 0,0 1 0 16,-1-1 1-16,1 0 0 0,-2 0 0 0,1-2-1 16,-2 2 2-16,1-1-1 0,-2 1-1 0,0-1 1 15,-1 2-1-15,0-2 1 0,-17 4-1 16,28-6 0-16,-28 6-2 0,25-6 2 16,-25 6 0-16,19-5-1 0,-19 5 1 0,0 0 0 15,23-5 0-15,-23 5 1 0,0 0-1 0,19-6 1 16,-19 6 0-16,0 0-1 0,0 0 1 0,20-8 2 15,-20 8 0-15,0 0 5 0,17-3-2 0,-17 3 1 16,0 0-2-16,18-3-2 0,-18 3-2 0,0 0 1 16,22-4 0-16,-22 4-1 0,0 0-1 15,21-2 0-15,-21 2-1 0,0 0 3 0,24-3-1 16,-24 3-1-16,20-1-1 0,-20 1-1 0,19 0 1 16,-19 0 1-16,20 0-1 0,-20 0 2 0,18 0-1 15,-18 0 2-15,0 0-3 0,22 1 1 0,-22-1 2 16,0 0-2-16,18 1 2 0,-18-1-2 15,0 0 0-15,0 0-1 0,0 0 1 16,0 0-2-16,0 0 1 0,18 5 2 0,-18-5-1 16,0 0 1-16,0 0 1 0,0 0-1 0,21 1-1 15,-21-1 1-15,0 0-1 0,21 2 0 0,-21-2 0 16,0 0 0-16,24 0-1 0,-24 0 1 0,17-3 0 16,-17 3-1-16,18-2 3 0,-18 2-2 0,0 0 0 15,23-3 0-15,-23 3-1 0,0 0 1 0,0 0-1 16,0 0 3-16,19-2-3 0,-19 2 1 15,0 0 1-15,0 0-3 0,0 0 4 0,0 0-1 16,0 0 1-16,0 0 0 0,0 0-1 0,0 0 1 16,0 0-1-16,0 0 2 0,0 0 0 15,0 0-1-15,0 0 1 0,0 0-1 0,0 0 0 16,0 0-1-16,0 0 1 0,0 0-1 0,0 0-2 16,0 0 2-16,0 0-2 0,0 0 2 0,0 0 0 15,0 0-1-15,0 0-1 0,0 0 0 16,0 0 0-16,0 0 1 0,0 0 0 0,0 0 2 15,0 0-3-15,0 0 0 0,0 0 2 0,0 0-2 16,0 0 2-16,0 0-2 0,0 0 0 0,0 0 0 16,0 0 0-16,0 0 1 0,0 0 1 0,0 0 1 15,0 0 0-15,0 0 0 0,0 0-1 0,0 0 1 16,0 0 0-16,0 0-2 0,0 0 2 16,0 0-2-16,0 0 0 0,0 0 1 0,0 0-4 15,0 0 0-15,0 0 2 0,0 0 0 16,0 0 2-16,0 0 1 0,0 0-2 0,0 0 1 15,0 0-1-15,0 0 1 0,0 0 0 0,0 0 0 16,0 0 0-16,0 0-1 0,0 0 0 0,0 0-1 16,0 0 0-16,0 0-1 0,0 0-2 0,0 0 2 15,0 0 0-15,0 0 2 0,0 0 2 16,0 0-2-16,0 0 0 0,0 0-1 0,0 0-2 16,0 0 2-16,0 0 1 0,0 0-1 0,0 0 1 15,0 0-1-15,0 0-2 0,0 0 0 0,0 0 0 16,0 0 0-16,0 0 0 0,0 0 3 0,0 0 0 15,0 0 1-15,0 0 1 0,0 0 0 16,0 0-1-16,0 0 0 0,0 0-1 0,0 0 0 16,0 0 1-16,0 0-1 0,0 0-1 15,0 0 3-15,0 0-2 0,0 0-1 0,0 0 3 16,0 0-3-16,0 0 2 0,0 0 1 0,0 0 1 16,0 0 1-16,0 0 1 0,0 0 0 0,0 0 2 15,0 0 9-15,0 0 4 0,0 0 3 0,0 0-3 16,0 0-6-16,0 0-6 0,0 0-1 0,0 0 1 15,1-18-1-15,-1 18 0 0,0 0-1 16,0 0-1-16,0 0-3 0,-21-20-2 0,21 20 0 16,-17-6-3-16,17 6 6 0,-21-4-4 0,21 4 2 15,-27-5 0-15,27 5-1 0,-33-4 1 16,14 3 0-16,-4 0-2 0,-1-1 1 0,0 1 0 16,-2-1 1-16,3-1 4 0,-1 1 2 0,1 0-1 15,1-3 5-15,2 1 0 0,0-1 2 0,20 5 0 16,-32-11 0-16,32 11-2 0,-24-12-2 15,24 12 1-15,-21-13-2 0,21 13-3 0,-17-11 2 16,17 11-3-16,0 0 1 0,-18-16-3 0,18 16 1 16,0 0-4-16,0 0 2 0,-20-17-1 0,20 17 0 15,0 0 1-15,0 0 0 0,-16-18-1 0,16 18 1 16,0 0-2-16,0 0 1 0,-17-11 0 0,17 11 3 16,0 0-4-16,0 0 2 0,0 0 0 15,0 0-2-15,0 0 2 0,0 0 0 16,0 0 2-16,0 0-3 0,0 0 0 0,0 0-1 15,0 0-3-15,0 0 4 0,0 0-2 0,0 0-1 16,0 0-1-16,0 0-1 0,0 0 1 0,0 0 2 16,0 0 1-16,0 0 1 0,0 0 1 0,21 17-2 15,-21-17 1-15,21 14-3 0,-21-14 3 0,24 12-2 16,-24-12 1-16,29 11 2 0,-29-11-3 16,34 11 1-16,-14-8 1 0,4 2-2 0,3-4 1 15,3 2 0-15,2-3 2 0,2 0 0 0,2 1 2 16,1-2-1-16,-1 2 1 0,0 0-1 0,-4 0-2 15,-4 0-1-15,-2 2 1 0,-4-1-1 16,-5 2 0-16,-17-4-1 0,28 5-2 0,-28-5-3 16,0 0 0-16,21 9-2 0,-21-9 2 0,0 0 1 15,0 0 3-15,0 0 1 0,0 0 1 16,0 0 0-16,0 0 2 0,0 0-1 0,0 0 0 16,0 0-1-16,0 0 1 0,0 0 1 0,0 0 0 15,0 0 1-15,0 0 0 0,0 0-1 0,0 0-1 16,0 0 1-16,0 0 0 0,0 0 1 0,0 0-1 15,0 0 0-15,0 0 2 0,0 0-2 0,0 0 1 16,0 0-1-16,0 0 1 0,0 0 1 16,0 0-2-16,0 0 3 0,0 0 1 15,0 0 0-15,0 0 1 0,0 0-4 0,0 0-2 16,-14 20-2-16,14-20 0 0,-30 17 2 0,9-4-1 16,-3 2-1-16,-3 0 4 0,-2 3-5 0,-4 2 5 15,-3-1-6-15,-1 0 5 0,1 0-3 0,-1 0 2 16,4-3 1-16,0-1 3 0,2 0-3 0,3-2-12 15,2-2 29-15,4 0-32 0,5-3 31 16,17-8-17-16,-24 12 0 0,24-12-2 0,0 0-4 16,0 0 2-16,0 0-7 0,0 0-8 0,0 0-2 15,0 0-9-15,0 0-11 0,0 0-20 0,22 5-36 16,-22-5-90-16,27-12-226 0,-9 7-102 0,-6-13 91 16</inkml:trace>
  <inkml:trace contextRef="#ctx0" brushRef="#br1" timeOffset="48573.4496">5570 16091 760 0,'0'0'123'16,"0"0"-40"-16,0 0-20 0,0 0-14 15,6-22 12-15,-6 22 5 0,0 0 6 0,0 0-4 16,0 0-12-16,0 0-13 0,0 0-12 0,0 0-5 16,8-18-1-16,-8 18-2 0,0 0 0 15,0 0-1-15,0 0 1 0,0 0-3 0,0 0-4 16,0 0-5-16,0 0-8 0,0 0-3 0,0 0-3 0,0 25 1 16,3-7 1-16,0 4 2 0,2 7-3 15,1 4 7-15,0 2-10 0,2 2 9 0,-1 2-9 16,-1-1 8-16,1 0-9 0,1 0 9 0,0-6 10 15,1 0-30-15,-1-6 31 0,2-1-30 0,0-5 13 16,2-3 5-16,-12-17-4 0,26 21 5 0,-26-21 0 16,30 6 4-16,-30-6 4 0,29-8 3 0,-29 8 5 15,33-21-2-15,-16 0 1 0,2-4 9 0,-1-6-33 16,3-2 26-16,2-6-30 16,-1-1 9-16,2-2 8 0,-2-1-10 0,0 2 9 15,-2 0-9-15,0 4 12 0,0 0-9 0,-3 2 7 16,0 5-7-16,-4 3 0 0,-1 4-13 0,2 7-5 15,-14 16-16-15,20-22-16 0,-20 22-22 0,0 0-8 16,0 0-49-16,27 1-126 0,-27-1-254 0,-3 19-9 16,12 7 402-16</inkml:trace>
  <inkml:trace contextRef="#ctx0" brushRef="#br1" timeOffset="49298.2235">6427 16451 1049 0,'0'0'186'0,"0"0"-141"0,0 0-18 16,0 0-24-16,0 0 23 0,0 0 2 15,0 0 2-15,0 0-7 0,0 0-10 0,0 0 14 16,0 0-27-16,-5 18 17 0,5-18-34 16,-4 32 17-16,1-11-15 0,-1 7 19 0,-1 2 9 15,-1 1-4-15,0 0 9 0,-2-1-9 0,0 1 3 16,2-2-10-16,0-3 4 0,0-2-8 0,2-2 5 16,1-5-5-16,3-17 3 0,-4 27-1 0,4-27 4 15,0 0 1-15,0 0 2 0,0 0 2 16,0 0 2-16,0 0 3 0,0 0-2 0,0 0 1 15,0 0-2-15,0 0-1 0,4-18-3 0,-2-4 1 16,3-7-9-16,0-3 5 0,1-2-5 0,1 2 6 16,2-1-6-16,-2 1 7 0,0 0-7 15,-1-1 10-15,1 3 16 0,-1 0-28 0,1 5 31 16,0-1-31-16,2 3 5 0,-1 3 5 0,2 2-6 16,-10 18 2-16,22-26-3 0,-22 26 1 15,22-17-1-15,-22 17 1 0,25-9-2 0,-25 9 1 16,28-3-3-16,-28 3 1 0,27 3 1 0,-27-3 0 15,26 9 3-15,-26-9-5 0,23 15 2 0,-23-15-2 16,17 20-1-16,-17-20-7 0,11 27 2 0,-11-27-8 16,6 30 3-16,-6-30-5 0,-4 30 5 0,2-13 16 15,2-17-31-15,-15 33 40 0,15-33-32 16,-21 29 19-16,21-29 4 0,-24 23-1 0,24-23 1 16,-22 18-1-16,22-18 2 0,-20 12 0 0,20-12 2 15,-20 7-2-15,20-7 5 0,-17 3 0 16,17-3 1-16,0 0 2 0,0 0-2 0,-19 0-2 15,19 0-2-15,0 0-2 0,0 0-1 0,0 0-2 16,0 0 3-16,0 0 6 0,12 26 9 0,-12-26 5 16,19 28 2-16,-19-28-4 0,29 32 3 15,-13-15-7-15,5 3 5 0,-2-3-9 0,1 2 1 16,-1-3-10-16,2-1 2 0,-2-3-4 0,1-1-1 16,-3-4-1-16,-17-7-2 0,25 11-12 0,-25-11-8 15,0 0-17-15,19-3-23 0,-19 3-34 0,0 0-70 16,15-17-273-16,-15 17-128 0,-4-30 123 0</inkml:trace>
  <inkml:trace contextRef="#ctx0" brushRef="#br1" timeOffset="505038.2984">8102 4944 65 0,'0'0'-27'0,"0"0"-10"15,-11-18 37-15</inkml:trace>
  <inkml:trace contextRef="#ctx0" brushRef="#br1" timeOffset="505444.5682">8206 4916 186 0,'0'0'-1'16,"-22"3"-14"-16,22-3-7 0,-30 6-3 0,13-2 7 15,-1 0 13-15,-3 1 4 0,-2-2-2 0,-2 1-2 16,-2 1-4-16,-5-1 3 0,-2 0 1 0,-3 1 3 15,1 0 5-15,-4-1 0 0,0-1 6 0,-2 1 10 16,-4-3 11-16,2 2 17 0,-4-6 12 16,0 3-4-16,-3-2 2 0,-1-2-14 0,-5 2-3 15,-2-3-5-15,-2 1-2 0,-4 1-4 0,-3-1-1 16,-5 0 2-16,-6 3 4 0,-4 0 1 0,-3 1 0 16,-8 5-125-16,5 2 122 0,-3-1-10 0,-1 1 3 15,3-7 121-15,-2 0-124 0,4-1-1 0,3 0-6 16,6-1-10-16,7-1-5 0,6 1-1 0,8-2-2 15,7 0-11-15,5-2-24 0,11 4-32 0,4-5-37 16,12 3-32-16,19 4-94 0,-29-10-52 0,29 10 285 16</inkml:trace>
  <inkml:trace contextRef="#ctx0" brushRef="#br1" timeOffset="510456.1554">3634 12443 198 0,'-21'5'62'16,"-1"0"-7"-16,2 1-9 0,0-1-3 0,2 2 1 16,18-7-1-16,-31 11-7 0,31-11-5 15,-18 10-11-15,18-10-10 0,0 0-12 16,0 0-2-16,0 0 7 0,0 0 14 0,0 0 15 15,24-2 5-15,-7-4-7 0,8-1-12 0,5-4-10 16,6-2-6-16,7 0-1 0,6-3-3 0,3 0-6 16,4-1-7-16,2 3-3 0,2-3-2 0,2 3 8 15,0 1 9-15,2 1 6 0,1 2 3 16,1 1 1-16,-1 1 1 0,3 0 3 0,2 2 2 16,1 0 2-16,2 1-1 0,2 0 3 0,0 0-5 15,2-2 1-15,2 1 4 0,0 0 3 0,5-1-5 16,-2 0 8-16,5 0 3 0,-2 1 1 0,5 0 1 15,1-1-4-15,3-1-13 0,-1-1-3 0,1 3-4 16,1-1 5-16,1 2-2 0,-3 0 0 16,1 0-5-16,0 1-6 0,2-1-4 15,-1-3-2-15,1 1-1 0,2 0 2 0,-2 3-252 16,10-1 254-16,-3-3 9 0,1 0-3 0,0-8 267 16,-5-2-264-16,-2 3 2 0,-4-1-16 0,-1 0 9 15,-7 1-12-15,0 2 7 0,-3-2 3 0,-6 3-4 16,-3 0 3-16,-3 0-6 0,-6 3-10 0,-3 1-18 15,-3 3-8-15,-5-1-13 0,0 2 7 0,-3 0 7 16,-3 2 16-16,-3 1 11 0,-2 1 1 16,-5 1-23-16,-4 1-72 0,2 15-165 0,-35-17 165 15,50 12 114-15</inkml:trace>
  <inkml:trace contextRef="#ctx0" brushRef="#br1" timeOffset="512366.7885">8212 15677 156 0,'0'0'69'0,"0"0"-9"16,-20 2 4-16,20-2-8 0,0 0-5 0,0 0-16 16,0 0-11-16,-21-9-13 0,21 9-8 0,0 0-6 15,-23-5-10-15,23 5-9 0,-23-2-10 0,23 2-7 16,-30 0-5-16,12 0 1 0,-2 2 0 0,-5-2 3 16,1 4 4-16,-8-4 2 0,4 3-4 15,-8-2 14-15,-1 2 5 0,-3-1 14 0,-5 1 7 16,-2-1 7-16,-4-2 9 0,-2 1 7 0,-5-2 9 15,1 1 1-15,-6-2 4 0,1 0-10 16,-5-1 1-16,-1 0-9 0,-2 0-8 0,-3-1-2 16,-4 1-5-16,-4-2-1 0,-6 0-4 0,-2-1 2 15,-5 0-3-15,-1 0-4 0,-1 1-9 0,-5-1-20 16,0 2-25-16,-8-5-103 0,12 17 56 16,-26-18 105-16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6:45.8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1913 1133 823 0,'0'0'62'16,"-2"-25"-21"-16,2 25-24 0,4-29-9 0,-4 29 4 15,7-24-2-15,-7 24 3 0,8-20-8 0,-8 20-1 16,0 0 2-16,6-22 2 0,-6 22 8 0,0 0 12 15,0 0 6-15,0 0 1 0,0 0-5 0,0 0-17 16,0 0-5-16,0 0-2 0,0 0 5 0,-5 26 13 16,5-4 11-16,-4 5 0 0,6 7 4 0,-4 6 2 15,5 4-38-15,-1 9 24 0,3 4-26 0,-1 3 6 16,4 8 16-16,-2 2-22 0,4 5 14 0,-1 6-20 16,3-1 16-16,-3 3 13 0,4-5-21 0,-1 2 22 15,0-1-21-15,-1-5-12 0,1 1 18 0,0-7-17 16,2-5 17-16,0-8-10 0,3-6 12 15,0-12-10-15,1-5 7 0,2-10-8 0,1-7 10 16,-2-8 6-16,3-3 11 0,-5-12 12 0,5-3 3 16,-5-15 3-16,6-4-16 0,-2-17-3 0,1-10-21 15,-1-11 8-15,3-3-15 0,-4-5 17 0,2-4-15 0,-4-2-10 16,-2-3 17-16,-6-2-18 0,-2-2 15 0,-3-1 9 16,-2 3-20-16,-1 1 12 0,1 9-17 0,0 7 10 15,1 6 0-15,1 10-25 0,-2 6 12 0,3 13-33 16,-3 2-8-16,7 14-22 0,-9-3-29 15,-1 22-52-15,14-20-83 0,-14 20-260 0,36 9 15 16,-36-9 393-16</inkml:trace>
  <inkml:trace contextRef="#ctx0" brushRef="#br0" timeOffset="531.4376">3377 2399 905 0,'0'0'128'16,"-10"-18"-49"-16,10 18-6 0,-12-18 9 0,12 18 8 15,0 0-4-15,-30-28-16 0,30 28-18 0,-25-11-13 16,25 11-9-16,-34-4-3 0,16 6-4 16,-5-1 1-16,2 6-3 0,-3 3-6 0,3 2 0 15,-1 2-5-15,2 1 1 0,0 2-5 0,3 3 1 16,1-1-5-16,2 1 4 0,2 2-6 0,2-2 3 15,3-1-4-15,3-2 2 0,4-17-5 0,0 28 5 16,0-28-5-16,12 24 4 0,-12-24-4 0,23 23-11 16,-6-12 32-16,3 0-30 0,3-1 31 15,1 3-18-15,2-1-1 0,-2 0 1 0,2 1-1 16,-1-1 2-16,-3 1-2 0,-3 1 3 0,0-2-3 16,-19-12 2-16,22 29-2 0,-15-12 3 0,-5 0-2 15,-1 2 4-15,-3 0-3 0,-5 4 4 0,-4 0-5 16,-4 3 6-16,-5-1-4 0,-1-1 3 15,-3-2-5-15,2-4 4 0,1-3-6 0,5-4 0 16,16-11-14-16,-19 7-24 0,19-7-58 16,0 0-65-16,0 0-70 0,0 0-331 0,30-34 49 15,3 18 321-15</inkml:trace>
  <inkml:trace contextRef="#ctx0" brushRef="#br0" timeOffset="1074.8579">4593 1893 1329 0,'0'0'39'16,"0"0"-23"-16,0 0-18 0,17-10 6 15,4 2 12-15,9-7 7 0,9-2 2 0,7-5 7 16,8-1-10-16,4-3-1 0,7-2-12 0,1-1-3 16,4 0-9-16,-2 2 5 0,0 4-6 15,-5 4 3-15,-6 4-13 0,2 9-10 0,-11-1-23 16,2 16-34-16,-16-11-49 0,9 27-113 0,-11 0-251 16,-19-7 34-16,8 24 420 0</inkml:trace>
  <inkml:trace contextRef="#ctx0" brushRef="#br0" timeOffset="1286.1758">4806 2396 1762 0,'0'0'31'0,"-17"-3"-19"0,17 3-16 15,0 0-6-15,0 0 1 0,25-18 9 0,0 6 5 16,5-6 3-16,10-3-2 0,8-4 2 0,9-2-8 15,8-2 4-15,8 0-8 0,7 0 0 16,-4-2-20-16,10 7-10 0,-2-3-32 0,10 15-63 16,-12-17-66-16,16 28-98 0,-10-5-237 0,-5-15 40 15,14 32 447-15</inkml:trace>
  <inkml:trace contextRef="#ctx0" brushRef="#br0" timeOffset="2536.1748">4437 807 1037 0,'0'0'70'0,"0"0"-18"0,-17-15-21 16,17 15-13-16,0 0-7 0,0 0-1 0,0 0-2 15,0 0-6-15,0 0-3 0,0 0 0 0,0 0 3 16,0 0 4-16,26 21 1 0,-8-4-3 16,4 7 2-16,2 4-4 0,3 4 8 0,-3 5-7 15,3 2 16-15,-1 10-9 0,4 5 21 0,-1 12 5 16,7 5-23-16,-5 6 23 0,4 2-17 0,0 1 6 16,3 7 21-16,0-3-21 0,7 7 14 0,-2-1 6 15,7 0-24-15,-2-5 18 0,7-3-26 0,1-6-11 16,-1-3 13-16,1-3-19 0,2-2 12 15,4 0-13-15,0-5 12 0,0-2 6 0,1-3-23 16,-3-2 22-16,-3-3-23 0,-2-2-2 16,-7-4-2-16,1 4-47 0,-11-11-8 0,7 11-67 15,-21-22-97-15,2 2-287 0,0 4 0 0,-26-35 374 16</inkml:trace>
  <inkml:trace contextRef="#ctx0" brushRef="#br0" timeOffset="3426.8706">7311 917 927 0,'0'0'189'0,"0"0"-94"0,-13-17-31 0,13 17-10 16,0 0 3-16,0 0 1 0,0 0-1 0,0 0-13 15,0 0-5-15,0 0-10 0,0 0-9 0,0 0-4 16,0 0-3-16,0 0-2 0,0 0-7 16,0 0-2-16,0 0-4 0,0 0 0 0,0 0 0 15,18 12 6-15,-18-12-7 0,28 35 4 16,-7-8-3-16,0 8 5 0,1 8-7 0,0 7 11 15,1 7 6-15,-1 2-24 0,-2 4 21 0,-2 4-21 16,0 6 0-16,0 3 20 0,1 5-18 0,1 3 18 16,2-2-18-16,0-1 18 0,2-6 9 0,1-4-20 15,0-5 24-15,2-8-24 0,1-10 4 0,4-9 13 16,-2-10-4-16,4-5 9 0,0-10-3 0,1-5 5 16,-1-10 1-16,4-8 2 0,-4-10 3 15,6-9-6-15,-2-15 1 0,2-14-16 16,2-13-27-16,0-9 11 0,1-7-15 0,-4-2 15 0,-4-5 18 15,-5-3-18-15,-8-1 16 0,-5 2-22 16,-6 0 7-16,-6 0 8 0,-3 2-17 0,-5-3 4 16,0 8-7-16,-3 2 0 0,6 9-2 0,-2 2-4 15,5 7-20-15,-3 5-33 0,9 14-31 0,-13 7-55 16,19 19-71-16,-15 23-104 0,6-19-132 16,13 32 188-16,-19-13 284 0</inkml:trace>
  <inkml:trace contextRef="#ctx0" brushRef="#br0" timeOffset="3911.2408">9157 2098 1212 0,'-19'-19'112'0,"19"19"-87"15,0 0-1-15,-21-5 14 0,21 5 14 0,-21 4 8 16,2-3-6-16,2 10-4 0,-9-2-7 0,1 11 4 16,-8 0-9-16,1 9 6 0,-8 0-8 0,5 6 5 15,-2 2-13-15,6 1 1 0,3-1-15 16,6-5-1-16,7-5-11 0,8-5-1 15,7-5-6-15,0-17 4 0,27 28-4 0,-3-16 4 16,9-5-3-16,8-5 1 0,10-8-4 0,7-7-11 16,10-4-11-16,0-10-22 0,16 4-27 0,-5-16-55 15,20 19-149-15,-1-16-308 0,-14-5 28 0,3 15 369 16</inkml:trace>
  <inkml:trace contextRef="#ctx0" brushRef="#br0" timeOffset="4333.0925">10595 1289 1173 0,'0'0'76'16,"1"-20"-36"-16,-1 20-18 0,8-17 29 0,-8 17-24 15,0 0 31-15,0 0-37 0,0 0-43 0,0 0 41 16,0 0-26-16,5 29 38 0,-5-1 7 16,-3 9-23-16,-2 7 5 0,-3 4-18 0,1 6 13 15,-3 0-13-15,1 6 11 0,-1 3-18 0,0 0 14 16,0-2-15-16,2-5 13 0,2-1 15 16,0-8-42-16,6 6 8 0,-5-11-54 0,13 5-41 0,-11-18-48 15,20 7-110-15,-6-7-219 0,-11-29 18 0,33 29 421 16</inkml:trace>
  <inkml:trace contextRef="#ctx0" brushRef="#br0" timeOffset="4521.7494">10439 1789 1433 0,'0'0'196'16,"-33"-9"-131"-16,33 9-23 0,0 0-16 0,0 0-11 15,0 0-11-15,0 0-6 0,0 0-2 16,0 0 1-16,21-6 3 0,4 4 1 0,12-3-1 15,9-4-2-15,10-1-14 0,7-7-19 0,13 5-29 16,-5-16-50-16,22 23-77 0,-18-25-133 0,14 8-209 16,7 17 40-16,-14-24 493 0</inkml:trace>
  <inkml:trace contextRef="#ctx0" brushRef="#br0" timeOffset="5076.4504">12174 843 1305 0,'3'-28'47'0,"-9"3"-19"16,7 3-15-16,-1 1 14 0,0 21 30 0,7-21-6 0,-7 21 8 16,0 0-26-16,0 0-17 0,0 0-2 0,0 0-2 15,0 0 3-15,0 0 18 0,0 0-34 0,-6 27-7 16,1 10 6-16,5 11-26 0,-1 10 37 0,1 6 15 15,0 4-15-15,4 2 17 0,1 5-14 16,2-1-25-16,1 3 17 0,5 2-19 0,0-3 10 16,0 8 20-16,2-6-19 0,-1 2 18 15,1-5-18-15,1-9 14 0,0-8 12 0,1-4-26 16,3-7 26-16,0-6-26 0,2-8 5 0,2-9 6 16,0-7-4-16,3-6 5 0,0-7 1 0,0-4 6 15,-2-7 5-15,1-6 2 0,-3-9 2 0,1-14-10 16,2-11-24-16,3-10 15 0,1-10-24 15,3 0 18-15,-1-12 6 0,-2-2-14 0,2-2 14 16,-4-2-14-16,0 3 17 0,-5-2 10 0,-3 1-13 16,-1-6 11-16,-2 5-19 0,-1-3-20 0,1 3 13 15,-3 6 1-15,1 11-3 0,-5 12-6 0,0 15-15 16,-6 11-30-16,3 12-21 0,-7 17-88 16,0 0-142-16,0 0-244 0,-2 27 86 0,3 13 318 15</inkml:trace>
  <inkml:trace contextRef="#ctx0" brushRef="#br0" timeOffset="5820.3713">13286 2086 1171 0,'-6'-22'156'0,"6"22"-125"15,0-26-8-15,0 26 1 0,0 0 16 0,0 0 7 16,0 0-6-16,0 0-10 0,0 0-16 0,0 0-6 15,0 0-4-15,-10 30 8 0,5-13 0 0,2 10 8 16,-3-4-3-16,2 4 2 0,-3 1-10 0,2 5 5 16,-1 1-12-16,1 3 6 0,0 4-9 15,1-1 6-15,-1 0-9 0,1-1 8 0,-1-4-8 16,0-2 7-16,1-3-6 0,2-5 5 0,-2-2 14 16,3-6-32-16,1-17 32 0,-1 19-33 0,1-19 16 15,0 0-2-15,0 0 3 0,0 0-1 16,0 0-13-16,0 0 36 0,4-26-36 0,0 2 31 15,1-7-19-15,-1-6-7 0,2-2 7 0,0-1-8 16,0-2 10-16,-1-2-8 0,0 1 11 16,-2-2-9-16,2 2 11 0,1-2-12 0,3 1 12 15,3-6-12-15,4-1-22 0,3 4 28 0,4 2-29 16,4 11 31-16,1 6 0 0,-1 5-5 0,-1 7 8 16,-1 6-3-16,-2 5 2 0,-1 5-1 0,-3 2-3 15,1 3 1-15,-1 3-2 0,-1 3 3 0,-1 3-3 16,-17-14 4-16,26 34-5 0,-16-15 5 15,-4 1 26-15,-3 3-32 0,-3 2 33 0,-1 4-34 16,-4 1 1-16,-1 0 6 0,-5-1-5 16,-3-4 5-16,-2-2-3 0,-2 0 5 0,-3-2-5 15,0-3 4-15,-1-1-4 0,1-1 5 0,-3-2-4 16,3-2 5-16,0-2 3 0,3-1 7 0,-1-5 3 16,19-4 2-16,-25 10-3 0,25-10-4 0,0 0-5 15,0 0-3-15,0 0-5 0,0 0 1 16,-12 17 0-16,12-17 8 0,14 27 6 0,0-7 6 15,0 1-1-15,5-1 0 0,0 2-7 0,3 1 0 16,1-1-5-16,1 1 0 0,-2-3-5 0,-1 0 0 16,0-1-3-16,-2-2 1 0,0 0-6 0,1-3-11 15,-2 1 5-15,-18-15-21 0,33 22 9 0,-33-22-35 16,32 14-17-16,-32-14-67 0,39 13-144 16,-39-13-288-16,30-3-1 0,-6 6 344 15</inkml:trace>
  <inkml:trace contextRef="#ctx0" brushRef="#br0" timeOffset="6738.4423">2043 5318 1229 0,'0'0'76'0,"-1"-26"-24"0,1 26-21 16,-4-18 0-16,4 18-2 0,0 0-2 15,2-18-6-15,-2 18-11 0,0 0-4 0,0 0-8 16,0 0-2-16,0 0-1 0,0 0 3 0,9 27 9 16,1-3 16-16,2 10-7 0,4 13 9 15,-1 11-9-15,5 10 8 0,-4 7-12 0,1 6 1 16,-4 4 12-16,2 9-16 0,-3 0 14 0,0 6 3 16,0-1-20-16,3-2 18 0,-1-3-4 0,5-4-13 15,-1-10 12-15,4-8-16 0,0-9 0 0,1-7 9 16,1-10-12-16,3-6 7 0,0-10-7 0,2-8 4 15,1-8-4-15,2-8 5 0,2-8 1 16,1-5 3-16,0-13 6 0,-1-6-6 16,-2-14 5-16,-3-10-13 0,0-10 5 0,2-13-10 15,-3-5-3-15,-1-7 14 0,-3-3-11 0,-1-2 12 16,-2-3 2-16,-4-3-23 0,-3 1 16 0,-4-3-7 16,-3 2-18-16,-2 1 9 0,0 4-24 0,-4 3-14 15,7 10 3-15,-6 0-40 0,11 23-12 0,-10-5-42 16,16 31-89-16,-15-5-152 0,3 11-109 15,13 26 216-15</inkml:trace>
  <inkml:trace contextRef="#ctx0" brushRef="#br0" timeOffset="7222.8283">3677 6372 1587 0,'-28'0'32'15,"2"5"-11"-15,-5 2-9 0,1 8-14 0,-3 3 35 16,1 7-28-16,-4 4 27 0,1 8-12 0,-4 3-10 16,1 1 8-16,1 1-9 0,6 0 9 0,4-3-9 15,6-5 3-15,8-6-11 0,5-7 1 16,8-21-6-16,7 28 4 0,-7-28-3 0,33 18 2 16,-5-13 1-16,4-4 3 0,9-3 2 0,4-3-2 15,6-1 3-15,3 0 2 0,4 0 0 0,-1 1-1 16,-4-1 1-16,-4 3-4 0,-8 0 1 0,-6 4 1 15,-8 3-1-15,-6 3 1 0,-21-7-1 0,23 27 3 16,-19-7-4-16,-4 9 3 0,-8 6-8 16,-4 4 7-16,-8 2 5 0,-6 2-19 15,-4-2 19-15,-2 1-21 0,-2-2 9 0,2-5 4 16,2-5-6-16,2-4 1 0,5-6-10 0,3-5-3 16,20-15-11-16,-24 15-10 0,24-15-31 0,0 0-37 15,0 0-66-15,-2-26-142 0,14 3-263 0,11 2 46 16,-11-17 461-16</inkml:trace>
  <inkml:trace contextRef="#ctx0" brushRef="#br0" timeOffset="7769.7485">4682 6023 1595 0,'-37'1'105'0,"37"-1"-61"0,0 0-28 0,0 0-14 16,0 0 2-16,21-5 10 0,0 1 4 16,8 0 3-16,5-2 4 0,8-1-4 0,5-2 2 15,9-2-8-15,6-1-7 0,6-3-6 16,4 0 0-16,2-1-3 0,2 1 2 0,-3 2-2 16,4 1 2-16,1 2-1 0,-3 1 1 0,-1 1-6 15,-4 5-3-15,-7 2-6 0,-2 3-10 0,-9 2 0 16,-2 4-6-16,-8-2-9 0,-3 6-7 0,-8-6-21 15,2 10-22-15,-14-12-19 0,10 14-33 0,-29-18-35 16,33 12-64-16,-33-12-187 0,0 0-11 16,23 24 399-16</inkml:trace>
  <inkml:trace contextRef="#ctx0" brushRef="#br0" timeOffset="8035.4086">5106 6470 1672 0,'0'0'43'0,"0"0"-33"0,31 10-3 0,-3-8 14 15,13 2 13-15,3-9 4 0,7 1 6 0,2-5-8 16,8-2-8-16,1-4-19 0,5 2 3 0,1-1-14 16,-1 0 18-16,0 1-12 0,-4 1 9 0,-3 0-12 15,-3 1-4-15,-2 1 0 0,-3 0-2 0,-1 6-5 16,1-4-5-16,-2 5-8 15,-2-2-10-15,0 4-15 0,-5-5-16 0,4 8-22 16,-10-8-28-16,10 14-46 0,-20-20-74 0,18 15-145 16,-7-1-137-16,-12-13 224 0</inkml:trace>
  <inkml:trace contextRef="#ctx0" brushRef="#br0" timeOffset="19453.7745">7410 4870 1093 0,'-2'-23'69'0,"1"3"-57"16,1 20-8-16,-1-31-6 0,1 31 1 0,0 0-2 16,8-18-2-16,-8 18-8 0,0 0 0 0,0 0 6 15,0 0 13-15,4 32 22 0,-5-13 5 0,6 12 4 16,-4 5-12-16,4 9 8 0,-4 5-13 0,4 7 17 15,-3 5 1-15,6 5-25 0,-1 2 19 0,5 10-16 16,3-2-3-16,5 7 18 0,1 2-25 0,6-1 14 16,0 4-5-16,2-1-19 0,0-3 16 0,-1-2-19 15,-1-5-2-15,-4-4 17 0,-1-3-18 16,0-6 16-16,1-8 5 0,0-9-24 0,5-10 26 16,0-11-28-16,2-11 16 0,2-7 16 0,1-14 12 15,3-4 7-15,-6-14-7 0,6-3 25 0,-8-13-34 16,3-3 19-16,-4-11-13 0,2-6-16 0,-3-6 8 15,-1-3-15-15,-2-2 13 0,-3 1-16 0,-3 3 12 16,-4-2 0-16,-5-1-19 0,-4-1 15 0,-2-4-16 16,-2-3-5-16,-2-1 8 0,0-3-27 0,1 3 5 15,-2-3-13-15,7 11-19 0,-2 3 24 0,9 12-34 16,-1 4 0-16,12 18-35 0,-10-6-62 0,20 27-38 16,-12-6-95-16,5 5-147 0,15 23 171 0,-19-18 275 15</inkml:trace>
  <inkml:trace contextRef="#ctx0" brushRef="#br0" timeOffset="19978.0283">9021 6506 782 0,'0'0'34'16,"0"0"-17"-16,16-29 9 0,-16 29 20 0,11-27 2 15,-11 27 15-15,3-29-11 0,-3 29-7 0,-7-26-15 16,7 26 18-16,-19-22-17 0,19 22 19 15,-33-17 2-15,16 15 0 0,-10-4 4 0,1 10-1 16,-8-6 2-16,4 12-2 0,-6-3-6 0,5 9-1 16,-4-3 13-16,6 8-37 0,-2-3 23 0,4 5-37 15,4-2 2-15,6-2 1 0,3-1-11 0,6-1 2 16,8-17-6-16,2 30 2 0,-2-30 0 0,25 29 1 16,-5-15-4-16,5-4 3 0,7-1-4 0,3-2-7 15,8-2-17-15,-1-5-18 0,12 5-37 0,-9-16-42 16,20 17-96-16,-20-24-127 0,11 5-197 0,10 5 92 15,-15-23 453-15</inkml:trace>
  <inkml:trace contextRef="#ctx0" brushRef="#br0" timeOffset="20212.4081">10289 5387 1634 0,'0'0'21'0,"-26"16"-20"16,26-16 0-16,-15 28-4 0,11-5 8 0,1 5-1 16,0 8 9-16,-2 4-8 0,3 7 7 0,0 8-14 15,-1 3-8-15,2 5 21 0,0 1-21 16,-1-2 19-16,0-2-12 0,3 1-23 16,-2-6-3-16,6 4-41 0,-8-14-18 0,12 6-47 15,-14-21-58-15,16 8-120 0,-2-6-125 0,-9-32 43 16,18 37 395-16</inkml:trace>
  <inkml:trace contextRef="#ctx0" brushRef="#br0" timeOffset="20399.936">10036 5986 1002 0,'-26'-33'361'0,"6"26"-225"0,-8-8-29 0,28 15-16 16,-27-6-20-16,27 6-16 0,0 0-20 0,0 0-16 15,0 0-13-15,0 0-5 0,0 0-2 0,0 0-1 16,27 12 2-16,-2-9-1 0,5-1 0 0,8-5-8 15,8 0-17-15,3-10-22 0,11 5-31 16,-5-13-42-16,22 19-90 0,-18-25-107 16,19 12-236-16,8 6 69 0,-9-19 458 0</inkml:trace>
  <inkml:trace contextRef="#ctx0" brushRef="#br0" timeOffset="20899.9483">11777 4971 1172 0,'-10'-27'24'16,"8"5"-12"-16,-1 0 3 0,6 5-6 0,-3 17 7 16,2-20-4-16,-2 20 1 0,0 0-6 0,0 0-8 15,0 0 2-15,0 0 6 0,1 26 13 0,-1-4 14 16,4 16 10-16,-4 3-10 0,6 11 8 0,-5 7 6 16,8 10-28-16,-3 1 17 15,5 11-18-15,0-1-9 0,2 6 20 0,-2 1-22 16,2-1 15-16,-1-1-3 0,2-2-17 0,-1-3 16 15,3-2-20-15,0-6-2 0,1-5 14 0,1-4-15 16,3-6 16-16,-1-10-9 0,5-6 12 0,-1-12-7 16,4-7 7-16,-2-11-2 0,3-7 6 0,-4-11 13 15,2-7 1-15,-3-12 7 0,2-8-10 16,-3-13-2-16,0-9-17 0,0-9 9 0,0-7-19 16,-1-4 14-16,1-4-12 0,-1-2-3 0,0-3 12 15,-1-3-12-15,1-5 7 0,-2-4 2 0,2-3-15 16,3 2-5-16,-1 1 10 0,3 8-14 0,-3 8 7 15,0 13-1-15,-3 11-16 0,0 16 3 16,-7 8-13-16,-2 15-12 0,-12 18-31 0,0 0-47 16,5-20-107-16,-5 20-352 0,14 32 29 15,-19-10 282-15</inkml:trace>
  <inkml:trace contextRef="#ctx0" brushRef="#br0" timeOffset="21947.0781">12820 6252 1152 0,'0'0'164'0,"0"0"-129"0,0 0-16 15,0 0 8-15,0 0 6 0,0 0 10 0,0 0 0 16,0 0-7-16,0 0-9 0,0 0-8 0,0 0-1 15,0 0 4-15,-2 33 8 0,5-12-5 0,2 5 2 16,-1 4-12-16,1 7-13 0,-3 3 21 0,-1 3-27 16,-1 1 26-16,-1 3-9 0,-1-4-11 15,-1 3 13-15,0-3-12 0,0-5 10 16,2-2-4-16,0-7 5 0,0-6-6 0,1-4 2 16,0-19-9-16,2 24 2 0,-2-24-4 0,0 0 1 15,0 0 2-15,0 0-1 0,0 0 2 0,0 0-2 16,0 0 2-16,12-30-3 0,-8 2 5 0,2-6-6 15,0-5 6-15,-1 0-8 0,1 0 6 0,-2 0-5 16,0 2 7-16,1-3-7 0,-1-3 7 16,1 0 6-16,1-4-23 0,2 1 21 0,5 1-21 15,2 3 8-15,4 5 9 0,-1 5-8 0,1 6 7 16,1 5-6-16,-3 6 4 0,1 4-3 0,-18 11 1 16,33-9-1-16,-33 9 0 0,28 1 0 15,-28-1-1-15,25 12 1 0,-25-12-2 0,21 25 2 16,-11-8-3-16,-4 1 4 0,-1 4-6 15,-3 1 2-15,-2 4-5 0,-3-1 3 0,-2 2-4 16,-4 0 10-16,-1 0 11 0,-2 0-25 0,-1-4 29 16,-3 1-28-16,-1-4 12 0,-4-3 4 0,-1-2-3 15,2-3 3-15,-2-2-2 0,2-3 2 0,1-2 0 16,0-2 5-16,1-3 1 0,18-1 4 0,-24-1 2 16,24 1 1-16,0 0-1 0,0 0-4 0,0 0-4 15,0 0-3-15,0 0 2 0,0 0 7 16,0 0 4-16,23 5 5 0,-2-2-3 0,3 5-2 15,4-1-14-15,3 2-3 0,-1 4 0 0,4 2 0 16,-3 1 0-16,-2 2 0 0,-4 0 0 16,-2 2 0-16,-2 0 0 0,-3 2 0 0,1-1 0 15,-4-2 0-15,1 0 0 0,-16-19 0 0,27 33-41 16,-27-33-28-16,23 36-78 0,-23-36-189 0,0 0-282 16,7 27 9-16,-7-27 383 0</inkml:trace>
  <inkml:trace contextRef="#ctx0" brushRef="#br1" timeOffset="24841.3813">3283 4550 1454 0,'0'0'45'0,"0"0"-31"16,20-11 7-16,-20 11-27 0,29-24 39 16,-10 9-28-16,6 3 16 0,-1-1-1 0,3 1-6 15,3-2 0-15,2 3-5 0,3 1 0 0,4 1-3 16,-1 2-1-16,1 2-2 0,-4 3 0 0,-1 0-2 15,-4 5-2-15,-2 0 1 0,-6 3-1 0,-4 3 0 16,-18-9-3-16,25 26 4 0,-18-6-4 0,-5 0-11 16,-4 5 32-16,-4 2-29 0,-7 2 30 15,-3 4-10-15,-5 1-9 0,-2 0 11 0,-4 1-3 16,-1 1 13-16,-2-1-2 0,-1 2 8 16,0-5-11-16,2 1 6 0,1-5-3 0,2-2 6 15,3-3-3-15,5-1 1 0,2-5-8 0,16-17 2 16,-19 25-4-16,19-25-1 0,0 0-3 0,0 0-4 15,0 0-1-15,0 0 4 0,18 18 1 0,-18-18 3 16,36-1 5-16,-9-2-3 0,3-6 1 16,7-2-6-16,2-1-4 0,1 1-3 0,-2 0 0 15,-3 1-2-15,-3 2 1 0,-4 0-1 0,-3 4-4 16,-3 1-5-16,0 3-7 0,-5 0-12 0,1 3-18 16,-18-3-21-16,33 13-50 0,-33-13-87 0,36 13-271 15,-19 0-126-15,0-6 154 0</inkml:trace>
  <inkml:trace contextRef="#ctx0" brushRef="#br1" timeOffset="25607.0173">8502 4280 1358 0,'-17'-11'265'0,"17"11"-204"0,-17-6-39 16,17 6-11-16,0 0-5 0,0 0 1 15,0 0 7-15,0 0 3 0,17-24 6 0,-17 24-1 16,35-21 0-16,-8 9-4 0,7-4 0 16,5 2-6-16,1-1 1 0,5 3-5 0,-3 0 0 15,0 3-3-15,-3 3-2 0,-4 1-1 0,-6 5-1 16,-3 1 0-16,-6 4-1 0,-20-5 0 0,29 18-1 16,-29-18 1-16,15 29 0 0,-11-9 3 0,-6 5-1 15,-2 1 4-15,-5 4-7 0,-3 2 10 0,-5 2-2 16,-4 0 6-16,-3 0-2 0,-2 1 2 0,0 0-10 15,-2 0-5-15,1-3 24 0,3 1-21 16,-1-6 24-16,7-4-12 0,5-5-8 16,13-18-4-16,-17 24-1 0,17-24 0 0,0 0 0 15,0 0 0-15,0 18 0 0,0-18 0 0,17 3 0 16,-17-3 0-16,35-4 0 0,-10-2 0 0,6-5 0 16,0-2 0-16,4-2 0 0,-1 1 0 0,-2 2 0 15,0-2-18-15,0 5-23 0,-6-5-27 16,8 13-61-16,-13-21-185 0,14 17-335 0,1-2 50 15,-4-7 371-15</inkml:trace>
  <inkml:trace contextRef="#ctx0" brushRef="#br1" timeOffset="26388.315">12793 4246 1482 0,'-24'-8'247'0,"24"8"-220"0,0 0-23 15,0 0-5-15,0 0 4 0,15-20 11 16,2 9 11-16,6-1 3 0,4-3 4 0,7 0-8 16,4-2-3-16,4 1-5 0,2 2-3 0,1 2-4 15,-5 2-2-15,-3 3-5 0,-5 4 0 0,-6 2 0 16,-7 1 2-16,-19 0 0 0,23 8 1 0,-23-8 0 16,0 0-1-16,17 24 1 0,-17-24-4 15,-1 37 4-15,-6-10-4 0,-7 3 5 16,-5 4-4-16,-5 0 5 0,-4 1-4 0,-2 0 8 15,0-1-3-15,2 0 6 0,1-2-9 0,3 0-5 16,2-2 0-16,4-1 0 0,1-2 0 0,2-2 0 16,3-4 0-16,2-2 0 0,10-19 0 0,-11 28 0 15,11-28 0-15,0 0 0 0,2 21 0 0,-2-21 0 16,0 0 0-16,21 14 0 0,-21-14 0 0,27 2 0 16,-6-3 0-16,4-1 0 0,3-4 0 15,6-3 0-15,2-2 0 0,1-1 0 0,4 0 0 16,0-1 0-16,3 2 0 0,1 0 0 15,1 1 0-15,-1 1 0 0,2 3-2 0,-4-3-59 16,7 10-34-16,-14-14-92 0,24 20-305 0,-19-8-110 16,-1 0 11-16,0 7 575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3:03:56.5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15254 1169 735 0,'0'0'127'0,"-10"-19"9"15,10 19-122-15,8-26-9 0,-8 26-6 0,25-32-2 16,-7 15 5-16,4 0-4 0,6-2 4 0,3 1-3 16,6-3 4-16,2 4-6 0,5-1 2 0,2 2 1 15,6 3-4-15,2 3 0 0,0 3 6 0,5 3-3 16,-1 3 7-16,0 2 2 0,3 3-1 0,0 1 7 16,-3 0 7-16,2 1 4 0,0 0-4 0,0 4-1 15,-2-2-4-15,1 2 0 0,0 1 3 0,3-1 3 16,-5 1-7-16,2 3 3 0,-5-2-7 15,1 0 1-15,-1 1-11 0,3 0 1 0,3 2-3 16,1 2 0-16,0-1 3 0,1 1 4 0,1-1-7 16,-1 3 7-16,1 1 18 0,0 0-18 0,-3 0 18 15,-2-1-33-15,0 2 8 0,-1 0-7 0,-3 2 7 16,1-3 6-16,-4 4-8 0,-3-3 7 0,-3 4-6 16,-4-1 5-16,-5-1-7 0,-1 3 3 0,-6-3-6 15,-4-1 1-15,-4-1-7 0,-6-1 5 0,-5 0-5 16,-2-3 9-16,-7 5-1 0,-3-3 8 0,-6 2-2 15,-3 1 7-15,-3-3-6 0,-8 4 5 0,-5-1-7 16,-6 2 6-16,-4 0-4 0,-6 1 6 16,-6 3-8-16,-7 0 6 0,-4 2 24 0,-6 2-23 0,-7 4 26 15,0 2-23-15,-7-2 10 0,1 6 7 16,-6-7 5-16,-2 8 8 0,-3-4-16 0,3 7 12 16,-2-1-16-16,4 2 6 0,3-3-12 0,7-2 3 15,2-3-13-15,5-3 9 0,7-3-12 0,7-4 6 16,11-4-7-16,5-3 4 0,9-4 16 0,6-3-34 15,4-3 33-15,19-12-34 0,-18 22 9 0,18-22 1 16,-6 25-6-16,6-25 4 0,-1 34-4 0,3-14 9 16,2 3-2-16,1 4 6 0,2 1-5 0,0 1 6 15,4 2-9-15,3 2 7 0,3 0-6 0,1-1 7 16,1 0-4-16,2-2 7 0,3 0-8 16,2-1 7-16,3-1-6 0,3 0 7 0,-1-2-7 15,4-1 6-15,-4-1 15 0,2 0-30 0,-5-1 30 16,-3 0-29-16,-4-1 7 0,-6-2 5 0,-4 1-6 15,-4-1 3-15,-6 0-2 0,-3-1 5 0,-6-2-4 16,-1 0 6-16,9-17-4 0,-31 30 4 0,13-17-3 16,-5 0 3-16,-4-3-2 0,-2 1 2 0,-4 0-4 15,2 0 2-15,-2 1-3 0,0 0 1 0,-1 4-2 16,1 1 2-16,1 2-2 0,2 3 4 0,2 5-5 16,4 2 8-16,3 3-10 0,5 5 8 0,5 0-8 15,3 4-11-15,5 3 27 0,6 3-25 0,3 4 25 16,6-2-5-16,5 3-13 0,5 1 13 0,7-1-12 15,8-1 12-15,4-1-11 0,8-1 10 16,5 2-11-16,6 4-5 0,4 2 23 0,3 5-19 16,0 5 26-16,-1 7 0 0,1 2-15 0,-3 5 19 15,-5 4-22-15,-4 2-1 0,-12 1 18 0,-8 4-15 16,-14 1 15-16,-10 4 4 0,-16 3-27 0,-12 4 3 16,-12 4 11-16,-13 1-3 0,-11-2 17 0,-8 2 13 15,-12-7-17-15,-3-4-1 0,-7-8 7 0,-5-5-20 16,-4-10 7-16,-1-6-6 0,3-10-18 0,5-9-2 15,6-10-26-15,5-20-28 0,17-5-71 0,-10-40-123 16,22-7-311-16,10-21 29 0,8-31 285 16</inkml:trace>
  <inkml:trace contextRef="#ctx0" brushRef="#br0" timeOffset="781.2685">18651 2442 1415 0,'-23'5'97'0,"1"-2"-77"0,3 4-14 0,1 9-10 16,0 7 4-16,3 10-5 0,0 10-4 0,2 13 27 15,2 10-23-15,-1 9 22 0,1 10-4 0,-1 1-14 16,3 5 25-16,-1 1 3 0,4 3-11 0,-2-3 18 16,2 1-13-16,-5-6-4 0,4-2 18 15,-3-10-20-15,3-5 12 0,0-11-19 0,4-6-7 16,-2-10 20-16,3-7-26 0,-2-10 26 15,1-8-10-15,3-18-5 0,0 0 2 0,0 0-1 16,0 0-1-16,0 0 0 0,0 0-5 0,-8-32-20 16,3-8 17-16,0-18-24 0,-1-12 15 0,7-12-1 15,-1-11-40-15,13-6 22 0,-6-15-4 0,9-5-8 16,-2-12 18-16,3-5-5 0,-2-8 3 16,3-1 4-16,2 1 22 0,4 5 0 0,5 13 0 15,4 9 32-15,7 17-13 0,3 13-19 0,9 12 17 16,4 13-26-16,5 10 14 0,1 6 10 0,2 6-13 15,2 5 3-15,-3 5-8 0,4 8 1 0,-8 7-8 16,0 11-2-16,-8 4-4 0,1 8-9 0,-7 3 4 16,-2 13 1-16,-4 3 8 0,-9 10 4 15,-4 7 11-15,-9 7-12 0,-8 3 12 16,-6 6 28-16,-12 7-23 0,-11-2 29 0,-12 4-19 16,-13-2-5-16,-6 3 21 0,-11-4-7 0,1 5 17 15,-6-6-19-15,0-4 10 0,-4-4 3 0,0-2-27 16,2-7 18-16,3-2-29 0,8-5-1 0,5-7 5 15,11-6-7-15,7-8 5 0,9-5-5 0,8-5-1 16,18-10-12-16,0 0-13 0,0 0-12 16,0 0 3-16,0 0 12 0,0 0 12 0,31-17 17 15,-5 6-1-15,3-2 5 0,8-3 1 0,4 0 3 16,4 2 1-16,5 3 0 0,5 5-5 0,0 6 0 16,3 7-1-16,1 9-1 0,-5 8 6 15,-1 10-8-15,-2 12 9 0,-2 9-13 0,-4 12 14 16,-7 7-14-16,-4 4-4 0,-10 4 18 0,-5 5-17 15,-6 2 12-15,-7 0 1 0,-4-2-28 16,-5-8 5-16,0-4-42 0,-4-23-22 0,15 4-94 16,-15-34-170-16,20-3-202 0,9-8 33 0,0-28 435 15</inkml:trace>
  <inkml:trace contextRef="#ctx0" brushRef="#br0" timeOffset="1352.2708">20748 2185 1602 0,'-7'20'167'0,"-16"3"-161"0,0 11-4 16,1 11-9-16,1 10 12 0,0 9-11 0,4 4 13 16,-2 4 7-16,-2 6-21 0,-2-2 19 15,-1 2-18-15,1 0-1 0,0-1 15 0,1-1-15 16,0-3 16-16,3-6 3 0,1-7-18 0,6-10 23 15,4-12-25-15,1-10 9 0,7-10 2 0,0-18-7 16,0 0 2-16,0 0 0 0,0 0-1 0,0 0 4 16,19-1-2-16,-12-16 4 0,3-13 10 0,2-20-26 15,3-15 20-15,5-16-20 0,2-12-3 16,5-5 5-16,1-11-19 0,2-3 5 0,-2-7 12 16,0-7 0-16,-4 1 3 0,4-4 13 0,-4 8-19 15,-1 15-5-15,-3 20 30 0,-4 26-13 0,0 23 29 16,-6 18 4-16,-10 19-8 0,0 0-5 15,0 0-10-15,0 0-1 0,0 0-3 0,17 11-3 16,-10 8 9-16,3 10-1 0,3 10 11 0,-2 9 20 16,2 9-28-16,1 4 20 0,0 0-27 31,3-4-6-31,3-6 11 0,3-5-9 0,4-3 9 16,4-4-8-16,3-6 7 0,9-9-5 0,4-7 1 0,12-10 0 15,4-8-2-15,8-11 3 0,4-10-4 0,5-13 4 16,2-10-7-16,2-8 7 0,-2-6-9 0,2-7 11 15,-4 0-13-15,-8-1-16 0,-6 5 18 16,-13 6-20-16,-8 4 22 0,-12 6 4 0,-7 4-7 16,-10 7 4-16,-7 9-2 0,-9 26 4 15,0 0 3-15,0 0 1 0,0 0 3 0,0 0-4 16,-17 38 2-16,4 9-9 0,-5 13 9 0,-5 23 15 16,-4 5-15-16,0 7 16 0,0 11-14 0,1-2-15 15,2 4 17-15,4 5-10 0,4-7-20 0,7-3 0 16,2-10-28-16,14-3-29 0,1-20-11 0,21 2-94 15,-11-33-135-15,22-4-209 0,14-8 8 16,-2-27 418-16</inkml:trace>
  <inkml:trace contextRef="#ctx0" brushRef="#br0" timeOffset="1744.3266">23563 1468 1509 0,'17'23'329'0,"-17"-23"-308"0,0 0-14 16,-30 28-1-16,3-7 6 0,-9 3-4 0,-4 4 2 15,-3 5-8-15,-4 7 1 0,-4 6-8 0,-7 4 11 16,0 2-10-16,-2 3 6 0,0 1 21 0,1 6-23 16,1 2 22-16,2 2-17 0,5 2-12 15,6-3 10-15,7-4-18 0,7-3 9 0,10-2-10 16,5-8 10-16,10-5-4 0,5-4 9 0,7-6-9 15,5-8-8-15,8-3 28 0,7-4-27 16,7-2 31-16,4-4-12 0,7-5-3 0,4-3 3 16,4-4 0-16,4-1-1 0,5-2 1 0,1 0-1 15,-4 0 1-15,-1 3-1 0,-7 3 0 0,-9 1 0 16,-9 6-2-16,-10 1 2 0,-10 6-2 16,-7 6 5-16,-8 6-6 0,-7 10 6 0,-11 9-7 15,-8 6 8-15,-9 4-8 0,-6 2 10 0,-3-1-16 16,-6-3 6-16,1 2-7 0,0-6-34 0,6 2-3 15,-2-15-61-15,21 8-106 0,-11-16-338 0,38-31-11 16,-22 28 212-16</inkml:trace>
  <inkml:trace contextRef="#ctx0" brushRef="#br0" timeOffset="1907.3879">23782 3309 1825 0,'-31'0'203'0,"-5"7"-243"0,1-9-48 16,17 7-39-16,-8-19-56 0,26 14-231 0,0 0-138 15,-18-29 19-15,18 29 443 0</inkml:trace>
  <inkml:trace contextRef="#ctx0" brushRef="#br0" timeOffset="2094.9213">22271 3602 1758 0,'-9'18'195'16,"9"-18"-193"-16,0 0-35 0,0 0-25 0,0 0-24 15,12-34-32-15,7 28-84 0,-22-28-131 16,9 8-221-16,-1 6 41 0,-18-18 428 0</inkml:trace>
  <inkml:trace contextRef="#ctx0" brushRef="#br0" timeOffset="2257.4647">20671 3762 1425 0,'-52'-2'280'0,"3"3"-304"16,15 4-60-16,-2-16-74 0,36 11-45 0,-33-6-57 16,33 6-71-16,0 0-88 0,0 0 194 0,32-16 225 15</inkml:trace>
  <inkml:trace contextRef="#ctx0" brushRef="#br0" timeOffset="6929.6059">8711 7106 569 0,'-52'22'150'0,"5"5"-235"16,8 11 141-16,-3 2-2 0,5 7 44 0,-4-3 102 31,3 8-121-31,-3-2-9 0,9 11 9 0,-2-4-38 16,10 8-13-16,2-3 16 0,10 7-27 0,2-3 16 15,8 1-5-15,4-3-23 0,5-2 7 0,9-5-19 16,5-5 9-16,6-5-20 0,2-10-9 16,10 4-29-16,-4-19-61 0,19 8-90 0,-8-5-243 15,4-31-23-15,17 15 349 0</inkml:trace>
  <inkml:trace contextRef="#ctx0" brushRef="#br0" timeOffset="8117.178">8950 7975 605 0,'2'-19'79'0,"-2"19"-38"0,3-36-1 0,0 18-4 16,-2-3 7-16,-1 21-2 0,5-30-3 15,-5 30-4-15,1-19 9 0,-1 19 13 0,0 0 15 16,0 0-4-16,0 0-12 0,0 0-22 16,0 0-22-16,0 0-7 0,-21 12 0 0,21-12 8 15,-13 30 7-15,9-8 11 0,-3 2 0 0,3 6 6 16,-2-2-7-16,3 6 1 0,-3-5-15 0,4 4 8 15,-1-2-11-15,3-1 8 0,-3-2-8 0,4-1 2 16,-1-3-10-16,3-5 2 0,-3-19-3 16,5 28 3-16,-5-28-4 0,0 0 1 0,0 0-1 15,0 0-3-15,0 0 1 0,0 0 0 0,0 0 6 16,20-3 0-16,-20 3 4 0,8-37-5 0,-3 11 2 16,1-6-10-16,0-2 9 0,1-1-9 0,0 0 8 15,-2-1-8-15,1 0 8 0,-1-2-13 0,1-1 8 16,2 1-10-16,-1-2 7 0,1 2-6 15,3 1 10-15,1 4-7 0,2 7-12 16,-1 3 32-16,3 6-33 0,-16 17 33 0,32-20-13 16,-15 17-6-16,0 2-3 0,-17 1-2 0,34 7-3 15,-34-7 2-15,30 18 23 0,-30-18-32 0,29 29 33 16,-29-29-33-16,26 35 13 0,-16-17 4 0,-1 3-5 16,-1-1 7-16,-1 2-7 0,-5 1 7 0,0 1-5 15,-5-1 5-15,-2 1-2 0,-2-1 5 16,-4 3-3-16,-4-1 5 0,-2-1-7 0,0 1 7 15,-3-6-7-15,-1 0 6 0,-1-3-4 0,0-2 3 16,0 1-1-16,-1-3 1 0,0 0-3 0,-1 0 3 16,1-2-2-16,0 0 3 0,2-1-1 15,0 1 7-15,1 0 4 0,20-10 7 0,-32 21 4 16,32-21 2-16,-22 28-6 0,16-8 3 0,-1 5 6 16,2 5-32-16,1 3 24 0,1 7-32 15,-1 0 8-15,0 2 8 0,-1 5-14 0,-2 0 9 16,0 4-21-16,-4-5 1 0,5 0-27 0,-4-15-20 15,11 6-38-15,-7-20-38 0,18 9-68 0,-12-26-127 16,0 0-106-16,28 21 155 0,-22-39 289 0</inkml:trace>
  <inkml:trace contextRef="#ctx0" brushRef="#br0" timeOffset="8664.0572">9451 7892 1232 0,'-13'17'38'0,"-4"3"-18"0,4 1 15 0,-3-2 9 16,7 5 13-16,9-24-6 0,-22 40-3 0,22-40-8 16,-15 35-1-16,15-35-15 0,-5 28-5 0,5-28-11 15,7 19-3-15,-7-19-4 0,21 11-1 0,-21-11 1 16,31-1-1-16,-10-5 2 0,2-5-1 0,4-5 2 15,3-5-3-15,3-4 4 0,4-7-7 16,-1-3 7-16,-1-2-8 0,1-2 8 16,-5 2-9-16,1 2 4 0,-5 3-10 0,-4 3 5 15,-5 5-2-15,-6 6 6 0,-12 18 0 0,14-23 7 16,-14 23-2-16,0 0-3 0,0 0-5 0,0 0-9 16,-27 19 2-16,12 2 0 0,-4 8 11 0,-1 5-2 15,0 6 8-15,-1 6-9 0,-1 2 11 0,1 5-13 16,2 4 15-16,1 2-16 0,1 4 17 15,-2 5 5-15,2 0-22 0,-1-3 23 0,2-1-24 16,2-7 3-16,4-2 14 0,1-5-14 0,5-5 10 16,2-7-9-16,2-6 6 0,2-8-6 15,1-6 4-15,-3-18-3 0,10 22 1 0,-10-22-1 16,0 0 3-16,0 0 1 0,0 0 2 0,0 0 2 16,4-17-1-16,-9 0 1 0,1-1-3 0,-3-7 5 15,0-1-4-15,-3-5 6 0,0-1-2 16,-1-2 5-16,1 1-10 0,-1-1 8 0,3-3-9 15,2 0 11-15,5-1-6 0,1-1 15 0,7 1 10 16,3-1-25-16,4 4 23 0,5 1-31 0,1 3 3 16,3-2 3-16,6 0-9 0,3 0-7 0,-1-3-25 15,6 3-27-15,-8-12-46 0,19 17-111 0,-19-16-169 16,10 4-146-16,6 11 114 0,-13-17 422 0</inkml:trace>
  <inkml:trace contextRef="#ctx0" brushRef="#br0" timeOffset="8898.4489">10331 7129 1242 0,'0'0'375'0,"-14"17"-350"0,14-17-15 0,-18 26 3 16,11-2 10-16,-7 4-1 0,3 10 4 0,-4 3-12 15,0 7 6-15,-2 1-16 0,1 6 8 0,-1 3-16 16,0 0 11-16,1 3 6 0,1 1-21 0,1-2 16 15,2 1-27-15,1-3-5 0,-1-5 1 16,6 2-20-16,-4-12-1 0,9 3-30 0,-8-16-12 16,14 8-41-16,-12-21-51 0,18 6-174 15,-1-1-139-15,-10-22 151 0,14 21 340 0</inkml:trace>
  <inkml:trace contextRef="#ctx0" brushRef="#br0" timeOffset="9054.6872">9989 7880 1228 0,'-13'-23'413'16,"13"23"-333"-16,-19 4-36 0,19-4-16 16,0 0-14-16,0 0-10 0,0 0-6 15,0 0-1-15,0 0 3 0,26-7 0 0,-3-4 1 16,6-7-8-16,9-5-13 0,2-9-32 0,12 4-34 16,-8-16-53-16,18 16-93 0,-19-21-91 0,9 3-190 15,8 13 79-15,-17-21 434 0</inkml:trace>
  <inkml:trace contextRef="#ctx0" brushRef="#br0" timeOffset="9414.0859">10696 7192 1541 0,'-28'12'82'0,"8"11"-47"16,-2-1-7-16,5 8 10 0,-3-1-7 0,1 6 2 16,-1 0-10-16,0 5 9 0,1 0-10 15,3 3 7-15,0-1-10 0,4 1 5 16,-1 0 6-16,2 1-26 0,1-1 16 0,1 2-23 15,1-3 1-15,1 0 13 0,-1-1-11 0,1-2 7 16,1-3-6-16,1-3 0 0,3-8-3 0,0-7 3 16,2-18-6-16,8 22 3 0,-8-22-2 0,0 0 3 15,25 6 2-15,-25-6 0 0,28-21 1 0,-12 0-2 16,5-9 0-16,1-7 0 0,1-1 4 0,0-1-6 16,-1 4 6-16,-4 1-8 0,-2 4 6 15,-3 1-4-15,-1 7 7 0,-2 4-9 0,-10 18 5 16,15-21-3-16,-15 21-1 0,0 0 2 15,0 0-3-15,0 0 1 0,0 0-3 0,9 33 1 16,-7-10-9-16,-4 1-3 0,2 5-13 0,-2-3-2 16,3 1-11-16,-1-2-2 0,10 1-24 0,-10-26-27 15,27 45-76-15,-27-45-107 0,23 14-266 16,8 1 36-16,-5-20 384 0</inkml:trace>
  <inkml:trace contextRef="#ctx0" brushRef="#br0" timeOffset="9757.8291">11070 7727 1583 0,'-19'14'96'0,"-9"-2"-51"0,6 8-2 0,-4 0-12 16,4 6-3-16,-1-2-6 0,3 4 7 0,1-2-8 15,6 3 1-15,1-2-13 0,5-2-1 0,3-3-7 16,4-22 0-16,6 30-3 0,-6-30 2 0,21 20-3 15,-21-20 1-15,30 9 0 0,-9-10 0 0,1-5 1 16,2-4 0-16,1-4 2 0,2-3-4 16,0-5 4-16,-1-1-6 0,-2-1 4 0,-2 0-4 15,-3 3 3-15,-2 1-2 0,-3 1 3 0,-3 3-2 16,-11 16 4-16,10-27-2 0,-10 27 2 0,2-19-1 16,-2 19 2-16,0 0 0 0,0 0 2 15,0 0 1-15,0 0-5 0,0 0-2 0,0 0-8 16,0 0-3-16,-12 18 2 0,8 0 1 15,0 7-3-15,1-3-1 0,3 5-20 0,-4-3-8 16,9 6-27-16,-8-8-10 0,14 10-27 0,-12-12-15 16,17 9-37-16,-16-29-37 0,24 37-49 0,-7-15-142 15,-17-22 10-15,48 28 342 0</inkml:trace>
  <inkml:trace contextRef="#ctx0" brushRef="#br0" timeOffset="10304.7217">11608 7727 1543 0,'-17'12'108'15,"-11"-5"-50"-15,6 9-7 0,-6-1-16 0,1 7-1 16,-3 0-8-16,3 3 7 0,0 2-9 0,4 0 3 16,4-2-12-16,4 3-2 0,5-4-7 15,4-2 0-15,5-4-6 0,1-18 2 0,12 27-4 16,-12-27 2-16,27 16-1 0,-8-12 1 0,6-5 0 15,3-4-2-15,1-5 3 0,2-4-3 0,0-3 4 16,-2-4-7-16,-1-2 0 0,-1-1-6 0,-3 0 5 16,-4 0-5-16,-1 2 6 0,-1-2-5 0,-1 2 0 15,-3-1-3-15,-3 3 6 16,-4 0-3-16,-7 20 8 0,10-29-1 0,-10 29 2 16,0 0 2-16,0 0 2 0,0 0-3 0,0 0-3 15,0 0-1-15,0 0-6 0,-17 39 7 0,4-9-3 16,-1 8 8-16,-3 5-7 0,0 6 10 0,0 6-20 15,0 4 11-15,-3 4-13 0,0 0 14 0,-1 5 9 16,1 0-17-16,1 2 18 0,0-6-17 0,3-7 5 16,1-4 10-16,2-8-8 0,2-3 8 15,1-6-7-15,4-8 9 0,1-7-2 0,3-4 6 16,2-17-3-16,0 0-1 0,0 0 1 0,0 0-5 16,0 0 8-16,0 0 0 0,0 0 0 15,12-26-2-15,-7-2-3 0,-2-2-6 0,1-5 8 16,-2-2-9-16,-2-2 8 0,-1 1-8 0,0-2 5 15,-1-1-4-15,0-3 5 0,4-8 7 0,-1-2-18 16,4 1 14-16,2 1-16 0,1 10 5 16,5 6 7-16,-2 7-6 0,2 6 4 0,0 2-5 15,2 4 0-15,1 0-5 0,3 4-13 0,1-4-20 16,8 8-25-16,-9-7-42 0,20 18-81 0,-20-21-139 16,14 10-236-16,6 5 47 0,-11-11 429 0</inkml:trace>
  <inkml:trace contextRef="#ctx0" brushRef="#br0" timeOffset="11307.6437">12207 7771 1448 0,'-27'-13'244'0,"7"14"-183"16,-5-4-20-16,5 3 3 0,-6-2-14 0,6 4-1 16,-4-1-1-16,5 5-1 0,-2-1-4 0,4 3-4 15,17-8-8-15,-29 21 2 0,29-21-6 16,-28 32 1-16,15-13-4 0,2 2 4 0,1 2-7 15,3 2 0-15,2 0-1 0,2 2 0 0,3-2 0 16,4-2 0-16,3-4 0 0,-7-19 0 0,22 31 0 16,-22-31 0-16,32 18 0 0,-32-18 0 15,34 6 0-15,-16-8 0 0,2-2 0 0,0-4 0 16,0-2 0-16,-1-5 0 0,1-3-9 0,-3-5-5 16,-1-4-2-16,-3-3-4 0,2 0 2 15,-3-2-1-15,0 5 10 0,-1-4-1 0,0 2 5 16,-2 0-4-16,0 0 4 0,-5 3-3 0,-2 1-9 15,-2 6 28-15,0 19-25 0,-5-25 32 0,5 25-8 16,0 0 0-16,0 0 3 0,-19-11-4 0,19 11-2 16,0 0-4-16,-17 16-4 0,17-16-9 0,-10 25 27 15,10-25-25-15,-5 30 24 0,5-30-14 16,9 28-3-16,-9-28 3 0,22 24-3 0,-22-24 0 16,34 17 0-16,-14-11 1 0,2 1 1 0,0-2 1 15,1 0-2-15,0 0 1 0,-2-1-2 16,0 2 4-16,-4 0-2 0,-17-6 2 0,28 15-1 15,-28-15 3-15,18 18 1 0,-18-18 4 0,10 20-4 16,-10-20 0-16,1 26-3 0,-1-26 2 0,-6 33-3 16,-2-15 3-16,0 0-4 0,-2-1 1 15,10-17-2-15,-18 29-1 0,18-29 0 0,-16 22 0 16,16-22-1-16,0 0 5 0,-13 19-4 0,13-19 1 16,0 0 0-16,0 0-4 0,0 0 0 0,0 0 0 15,0 0 0-15,0 0 1 0,11-16 3 0,-11 16 0 16,19-34 4-16,-8 12-6 0,1-2 4 0,0 0-4 15,-1-1 1-15,0 1 0 0,0-1 3 16,-1-2-5-16,2-1 6 0,0-1-5 16,2 1 4-16,0 1-6 0,1 1-9 0,-3 6 20 15,0 3-23-15,-12 17 25 0,18-22-10 0,-18 22-2 16,0 0 2-16,25-12 0 0,-25 12-2 0,23-1 2 16,-6 2-2-16,1 1 0 0,4 2 0 0,1-2-2 0,4 2 0 15,-2-2 2-15,3 3 0 0,0-1 0 0,2 1-3 16,-1-2-12-16,1 0 12 0,-3-1-10 15,-2-1 14-15,0 1 2 0,-5 0-1 16,0-2 1-16,-20 0 0 0,25 1 0 0,-25-1 0 16,0 0 1-16,0 0 1 0,0 0 3 0,0 0 2 15,0 0-3-15,0 0 0 0,0 0 9 0,-17-19-11 16,17 19 13-16,-25-6-9 0,25 6 1 0,-29-1 2 16,29 1 2-16,-33 4 0 0,13 1-11 0,2 1 11 15,-3 4-11-15,0 2 23 0,-1 5-15 16,0 1-8-16,2 3 0 0,2 1 0 0,4 1 0 15,0 1 0-15,3 0 0 0,0 0 0 0,4-1 0 16,2-1 0-16,3-2 0 0,4-1 0 0,-2-19 0 16,16 26 0-16,-16-26 0 0,29 15 0 15,-11-15 0-15,3-5 0 0,3-7 0 0,6-4 0 16,1-6 0-16,4-3 0 0,1-4 0 16,0-4 0-16,1-2 0 0,-2 0 0 0,-1 0 0 15,-4 1 0-15,-3 4 0 0,-3 1 0 0,-4 1 0 16,-4 4 0-16,-3 3 0 0,-13 21 0 0,12-22 0 15,-12 22 0-15,0 0 0 0,0 0 0 0,0 0 0 16,-18 16 0-16,3 1 0 0,-3 7 0 0,-3 7 0 16,2 0 0-16,1 2 0 0,4-3 0 0,3-1 0 15,7-1 0-15,1-5-18 0,7 1-34 16,-1-7-9-16,11 2-24 0,-14-19-36 16,38 23-87-16,-38-23-158 0,41-8-204 0,-5 6 55 15,-5-17 465-15</inkml:trace>
  <inkml:trace contextRef="#ctx0" brushRef="#br0" timeOffset="11612.1492">13738 7351 1711 0,'-34'3'104'0,"7"9"-47"16,-5 2-14-16,1 5-2 0,0 3-14 0,0 2-4 16,3 0-7-16,3-1 2 0,5-1-11 0,6-2-7 15,5 0 0-15,4 0 0 0,5-2 0 0,5-1 0 16,-5-17 0-16,22 31 0 0,-4-21 0 0,5-2-2 15,4-3 1-15,2-3-14 0,2-2 11 16,2-2 7-16,-2-1-10 0,1 0 12 0,-5 0-10 16,-3 2-5-16,-6 1 2 0,-18 0 3 0,24 4 2 15,-24-4 4-15,0 0 12 0,9 18-11 0,-9-18 26 16,-9 31-20-16,-1-9-8 0,-5 2 0 0,-5 4 0 16,-4 2 0-16,-3 0 0 0,-3 2 0 0,0-1 0 15,0-1 0-15,5-1 0 0,3-2 0 16,6-4-36-16,16-23-15 0,-21 36-35 0,21-36-68 15,2 25-224-15,-2-25-240 0,0 0 42 0,20 18 429 16</inkml:trace>
  <inkml:trace contextRef="#ctx0" brushRef="#br0" timeOffset="12143.4447">14321 6480 1330 0,'0'0'232'0,"0"0"-226"0,0 0-5 16,0 0 11-16,11 17 11 0,11 3 10 0,-2-5 2 15,10 9 6-15,-3-2-7 0,8 8 2 0,-3 5-9 16,5 10 4-16,-3 6-15 0,1 4 9 0,-4 3-19 16,-3 4 9-16,-3 4 1 0,-3 6-14 0,-5 3 18 15,-4 6-15-15,-7 2-1 0,-8 4 14 0,-10 4-21 16,-10-3 2-16,-12 3 7 0,-7-3-13 0,-12-3 13 15,-5-3-4-15,0-7-21 0,-4-7 6 16,6-9-18-16,1-14-7 0,11-2-51 16,-2-22-58-16,29 3-316 0,-6-8-141 0,23-16 72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<inkml:trace contextRef="#ctx0" brushRef="#br0" timeOffset="1370.1652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<inkml:trace contextRef="#ctx0" brushRef="#br1" timeOffset="12841.5662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<inkml:trace contextRef="#ctx0" brushRef="#br1" timeOffset="36653.7294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9:03.5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7406 6985 77 0,'16'-13'19'0,"-16"13"-6"15,0 0-8-15,0 0-3 0,5-19-1 0,-5 19 0 16,0 0-10-16,0 0-17 0,0 0-14 0,0 0-2 16</inkml:trace>
  <inkml:trace contextRef="#ctx0" brushRef="#br0" timeOffset="1415.4355">7405 6977 61 0,'0'0'55'0,"0"0"15"0,0 0-5 16,0 0 7-16,0 0-15 0,0 0-3 0,0 0-11 16,0 0-10-16,7 17-6 0,-7-17-5 0,0 0-3 15,0 0-1-15,0 0 6 0,0 0 6 16,-16 9 13-16,16-9 8 0,0 0 3 0,0 0-1 15,0 0-10-15,0 0-9 0,0 0-21 0,0 0 10 16,-5-19-14-16,5 19 15 0,0 0 3 0,5-24 3 16,-5 24 3-16,5-22 2 0,-5 22 1 0,4-24-2 15,-4 24-3-15,2-25-4 0,-2 25-3 0,-1-26-8 16,1 26 0-16,-5-26-6 16,5 26-1-16,-8-28-4 0,8 28 1 0,-13-29-5 0,13 29 2 15,-18-33-4-15,10 16 3 0,-3 0-4 16,0-2 5-16,1 1-3 0,-2 0 2 0,1 1-2 15,-2-1 6-15,0 1-3 0,0-2 10 0,0 3-2 16,-2-3 5-16,15 19-3 0,-27-32 2 0,27 32-7 16,-30-32 2-16,30 32-6 0,-33-29 0 0,33 29 14 15,-33-26-17-15,15 14 15 0,-1 1-34 16,-5 1 17-16,3 2-16 0,-4-1 17 0,1 2 1 16,-2 0-1-16,0 0 2 0,0 3-1 0,-1 0 1 15,1 0-1-15,-2 1 2 0,0-1-1 0,1 1 1 16,-1 0-2-16,1 1 1 0,3-1-1 0,-2 1 2 15,3-1 0-15,0 1 1 0,0 0-1 16,1 0-1-16,0 2 1 0,0-1-2 0,2 1 0 16,-1 0 0-16,0 0-1 0,2 1 1 15,-3 2-1-15,0-1-1 0,0 2 2 0,-2 1-2 16,1-2 3-16,-2 2-1 0,3 1 4 0,-1-1 0 16,0 2 1-16,0-1 0 0,1 2 0 0,0-2-4 15,0 1 1-15,4 1 16 0,-1 1-18 0,1-1 17 16,-1 1-36-16,1 0 15 0,0 0-14 0,0 1 15 15,18-10 4-15,-33 21-3 0,33-21 1 16,-32 23-1-16,32-23 1 0,-29 22-2 0,29-22 2 16,-29 25-3-16,29-25 4 0,-28 28-3 0,28-28 5 15,-27 32-4-15,12-15 5 0,0 1-4 16,-1 1 4-16,0 3-4 0,-1 1 4 0,0 0-4 16,-1 0 6-16,-1-1-4 0,1-1 7 0,0-1-3 15,2-2 4-15,0 0-5 0,3-1 2 0,13-17-5 16,-23 30 1-16,23-30-4 0,-20 24 3 15,20-24-3-15,-14 22 4 0,14-22-3 0,-12 23 1 16,12-23-3-16,-11 26 3 0,11-26-4 0,-11 25 5 16,11-25 15-16,-11 28-34 0,11-28 34 0,-12 31-34 15,12-31 15-15,-15 34 4 0,15-34-3 0,-16 33 4 16,16-33-4-16,-14 31 4 0,8-14-5 16,-1 0 5-16,7-17-2 0,-9 28 4 0,9-28-1 15,-8 24 0-15,8-24-3 0,-2 24 2 16,2-24-4-16,0 26 4 0,0-26-4 0,2 27 3 15,-2-27-3-15,7 27 5 0,-7-27-5 0,4 28 4 16,-1-11-5-16,-3-17 4 0,5 32-4 0,-2-15 4 16,1 3-4-16,-2-2 5 0,2 2-5 0,0 1 4 15,1 0-4-15,-1-1 4 0,3 1-6 0,0-2 7 0,0 0-5 16,3-1-12-16,0-1 34 0,1 0-34 16,-11-17 33-16,24 33-17 0,-24-33-3 0,29 30 1 15,-29-30-2-15,30 27 5 0,-13-14-5 0,1 0 6 16,0 0-5-16,0 0 1 0,1-2 0 0,1 0 1 15,1-3-4-15,0 1 5 0,0-1-4 0,1 0 3 16,-1 1-2-16,1-1 2 0,1 0-2 0,1-2 1 16,0 0 0-16,2-1 0 0,-2-1 0 15,2 0 1-15,-1 0 1 0,2-2-1 0,-1 1-1 16,0-3 1-16,1 0-2 0,0-2 2 0,-2 1 0 16,2 0-1-16,0-2-1 0,0 1 1 15,-2 0 0-15,2-2 0 0,1 2 1 0,-1-3-2 16,1 0 2-16,-2-1-2 0,0 0 1 0,-2-3-1 15,1 0 0-15,-1-2 1 0,-1-1 3 0,1-2-4 16,1-1 4-16,-1-2-4 0,0-3 3 16,1 1-4-16,1 0 7 0,1-3-7 0,1 1 6 15,0 0 11-15,-1 1-34 0,1 1 33 0,-3 1-32 16,0 1 16-16,-2 0 4 0,-3 1-4 0,0 2 4 16,-3 0-3-16,-17 14 1 0,29-23-1 0,-29 23 1 15,21-20-1-15,-21 20 1 0,13-17-1 0,-13 17 1 16,0 0-1-16,12-23 4 0,-12 23-3 0,0 0 2 15,10-23-2-15,-10 23 1 16,11-19-2-16,-11 19 6 0,12-22-6 0,-12 22 3 16,14-26-3-16,-14 26 2 0,17-29-3 0,-17 29 4 15,15-30-3-15,-15 30 3 0,20-32-3 0,-20 32 4 16,18-33-2-16,-9 16 1 0,0 0-2 0,0-1 3 16,1 0-4-16,-1 0 5 0,1-1-6 0,0 1 5 15,-1-1-6-15,2 1 7 0,0 0-6 16,0-2-16-16,-11 20 32 0,19-31-33 0,-19 31 35 15,13-27-12-15,-13 27-2 0,6-25 2 0,-6 25-4 16,1-24 3-16,-1 24-3 0,-2-25 2 0,2 25-2 16,-4-22 2-16,4 22-2 0,-2-32 4 0,2 15-3 15,0 0 2-15,1-1-4 0,0-1 2 16,3-1-3-16,1-1 4 0,1-1-5 0,0 1 6 16,1 2-6-16,0 2-8 0,-7 17-16 15,11-22-25-15,-11 22-32 0,0 0-55 0,-11-22-113 16,11 22-275-16,0 0 34 0,-32-6 419 0</inkml:trace>
  <inkml:trace contextRef="#ctx0" brushRef="#br0" timeOffset="2337.3472">6318 6991 538 0,'0'0'160'15,"0"0"-81"-15,0 0 6 0,0 0 2 0,0 0 10 16,7-19-7-16,-7 19-3 0,0 0-15 0,0 0-9 16,0 0-14-16,0 0-14 15,0 0-18-15,-5 17-5 0,5-17 10 0,-15 31-17 16,4-6 17-16,-1 4-29 0,-4 3 16 0,-1 3-7 15,-3 2 11-15,1 0 6 0,-2 1-13 0,2-1 6 16,1-2-11-16,1-1 6 0,1-4-8 0,2-2 6 16,2-4-4-16,1-3 4 0,11-21-4 0,-15 28 4 15,15-28-5-15,0 0 4 0,0 0-4 0,0 0 0 16,0 0-3-16,0 0 2 0,0 0 4 16,0 0 2-16,0 0 10 0,17-21-2 0,-7 1 4 15,4-5-9-15,2-6 4 0,2-2-9 0,1-1 9 16,1-1-7-16,0 1 9 0,0 1-7 0,-1 0 7 15,-1 1-7-15,-1 2 5 0,0 4-6 16,-1 0-14-16,0 6 28 0,-2 2-32 0,-14 18 29 16,27-26-13-16,-27 26-4 0,22-13 2 15,-22 13-3-15,18-3 0 0,-18 3 2 0,0 0-1 16,24 15 3-16,-24-15-3 0,19 28-14 0,-10-8 30 16,0 6-28-16,-1 3 28 0,0 3-11 0,-1 3-7 15,1-1 6-15,0 1-7 0,-1-1 6 0,0-2-7 16,1-2 6-16,0-2-6 0,1-4 5 0,-1 0-17 15,-2-7-8-15,4 4-31 0,-10-21-4 0,13 30-19 16,-13-30-27-16,10 23-45 0,-10-23-78 16,0 0-156-16,0 0-99 0,0 0 282 15</inkml:trace>
  <inkml:trace contextRef="#ctx0" brushRef="#br0" timeOffset="2509.1978">6353 7245 1196 0,'-21'8'230'0,"21"-8"-166"0,0 0-25 16,-18 0-13-16,18 0-12 0,0 0-10 0,0 0-5 15,0 0-2-15,0 0 0 0,18-2 2 0,-18 2-2 16,29-6-17-16,-12-5-28 0,11 7-51 0,-11-21-99 16,20 7-243-16,-2 5-57 0,-9-15 241 0</inkml:trace>
  <inkml:trace contextRef="#ctx0" brushRef="#br0" timeOffset="6278.7289">18733 6772 400 0,'0'0'70'16,"0"0"-31"-16,0 0-9 0,0 0 2 0,17-4 7 16,-17 4 9-16,0 0 7 0,0 0-5 0,0 0-4 15,0 0-5-15,0 0-3 0,0 0-3 16,0 0-1-16,-6 17-2 0,6-17 0 0,0 0-2 15,0 0-1-15,-4 18-6 0,4-18-4 16,0 0-8 0,1 18-4-16,-1-18-4 0,0 0 1 0,5 24-4 15,-5-24 3-15,6 23-4 0,-6-23 3 0,5 29-4 16,-4-12 4-16,1 0-4 0,-1 1 4 0,-2 1-2 16,1 1 3-16,0-1 15 0,-2 3-11 0,2-2 15 15,0 2-28-15,-2 1 10 0,2-1-13 0,-2 2 10 16,0 0 3-16,0 0-5 0,0 1 5 15,0-1-8-15,1 2 7 0,0-1-6 16,0 1 5-16,1 0-4 0,0-1 3 0,1 0-5 16,0 2 7-16,2-2-7 0,-1 2 8 0,0 1-7 15,1 0 6-15,-1 1-6 0,1 1 9 0,-2-1 18 16,0 1-14-16,0-1 18 0,1 3-17 0,-4-2 10 16,4 3-6-16,-5-4 2 0,3 3 0 0,-1 0-14 15,-2 0 9-15,0 2-5 0,-1 2 1 16,-1 0-6-16,0 1 6 0,-1-2-12 0,1 0 11 15,-2 1-8-15,2 0 9 0,-2 0-5 0,1 0 9 0,-1 2 14 0,-1 0-30 16,1 0 26-16,2-1-30 0,-1-2 7 0,0 0 11 16,-1 1-9-16,2 0 8 0,0 1-8 0,0 2 8 15,2-2-10-15,0 1 9 0,-1-2-10 0,2 1 9 16,0-2-9-16,-1 1 8 0,-1 1 7 16,1 1-29-16,0-2 29 0,1 2-27 0,0-2 10 15,-2 1 11-15,0 0-11 0,1-1 10 0,-1 1-9 16,2 2 7-16,-3 0-8 0,1 0 8 0,0-2-8 15,-1 1 13-15,1-2-4 0,-1 0 13 0,-1-1-7 16,1 0 6-16,-2-2 9 0,2 1-31 0,-1-3 28 16,1 2-31-16,0-2 11 0,0 1 6 15,0-2-11-15,3 0 8 0,-2 0-9 16,2 1 7-16,0-2-6 0,1 1 5 0,0-2-7 16,0-2 6-16,0 1-6 0,1 0 6 0,0-3-4 15,0-1 6-15,1-2-7 0,0-1 5 0,1-1-4 16,1-2 3-16,-3-17-4 0,6 30 4 0,-6-30-3 15,6 25 3-15,-6-25 20 0,7 21-35 0,-7-21 35 16,8 17-35-16,-8-17 13 0,0 0 3 16,8 23-3-16,-8-23 3 0,0 0-3 0,0 0 1 15,7 20 0-15,-7-20 1 0,0 0 0 0,0 0 0 16,0 0 0-16,0 0-1 0,0 0 2 0,0 0 0 16,0 0 2-16,0 0 3 0,0 0 3 15,0 0 2-15,0 0 2 0,0 0-4 0,0 0 2 16,0 0-2-16,0 0-2 0,3-17-4 0,-3 17-1 15,0 0-2-15,11-20 1 0,-11 20-1 16,0 0 0-16,0 0 14 0,22-19-37 0,-22 19 36 16,0 0-36-16,18-7 21 0,-18 7 1 0,0 0-1 15,25-3 3-15,-25 3-2 0,24 0 0 0,-24 0 1 16,32 1-2-16,-11-1 2 0,2 0 0 0,4 0-1 16,2 0 1-16,0-1 0 0,5 0-1 0,-1 0 0 15,4 0 2-15,0 1-3 0,1 1 1 16,2 0 0-16,-2 0-3 0,0 2 2 0,2-2 21 15,-4 1-20-15,2 2 20 0,-2-2-35 0,0 2 14 16,-1-2-14-16,-1 2 14 0,0-2 2 16,-2 1-1-16,-2-2 1 0,-1 2-1 0,-1-2 0 15,-1 0 0-15,-2-1 0 0,0-1-1 0,-2-2-7 16,0 3-6-16,-4-3-6 0,3 0-8 0,-22 3 1 16,37-7-45-16,-37 7-42 0,29-10-112 15,-29 10-291-15,0 0 45 0,18-14 263 0</inkml:trace>
  <inkml:trace contextRef="#ctx0" brushRef="#br0" timeOffset="7309.9514">20806 9356 776 0,'-24'3'78'16,"0"-4"-24"-16,2 5 4 0,-5-4 0 0,2 5 9 15,-8-5-2-15,7 8 1 16,-9-7-7-16,7 9-5 0,-7-5-8 0,3 4-4 16,-4-4-7-16,3 6 0 0,-4-4-5 0,3 4-2 15,-3-3-3-15,0 2 4 0,-2-1-3 0,3 3 4 16,-2-2-4-16,4 3-2 0,-1-1-8 0,-1 5 2 16,0-4 13-16,1 3-33 0,1 1 33 0,1 1-36 15,1 1 7-15,2 3 5 0,-1 1-7 16,2-1 5-16,2 2-6 0,1 0 5 0,1-2-6 15,2 2 6-15,0-1-7 0,2 1 5 0,2 1-4 16,1-1 4-16,1 0-4 0,2 0 5 0,0 2-6 16,2-2 5-16,1 2-4 0,0 0 4 0,0 2-5 15,-2-1 7-15,1 2-4 0,1 0 10 16,0 1 13-16,2-1-27 0,1 0 26 0,2 0-29 16,2-2 7-16,2 1 6 0,3 0-9 15,1-1 7-15,1-2-5 0,4 0 4 0,0 0-5 16,4 1 4-16,2 0-6 0,3-1 7 0,1 0-7 15,1-2 6-15,2 0-5 0,1-1 3 0,3-1-3 16,1-1 4-16,4 1-5 0,0-2 6 0,2 1-5 16,2-2 4-16,1 0-4 0,0 0 4 0,3-1-4 15,2 2-16-15,1-3 29 0,2 1-27 0,0-5 32 16,4-1-13-16,0-1-2 0,2-3 0 16,1 1-3-16,3-2 3 0,-2-2-1 15,2 0 0-15,0-3 2 0,-1 0-2 0,1-1 0 16,-1-2 1-16,3-2-1 0,1-1-1 0,-1-1 2 15,2-2-3-15,-3-2 3 0,3-1-2 0,-1-4-12 16,-3-1 32-16,-1-5-30 0,-4-1 29 0,-2-1-13 16,-2-2-7-16,-2-1 6 0,-1-4-3 15,-1 0 5-15,0-1-6 0,-3-5 6 0,0-1-8 16,-3-3 8-16,-2 0-5 0,-2-1 9 0,-2 0-7 16,-4 0 9-16,-2-2-11 0,-1 1-10 0,-5 0 21 15,-3-3-22-15,-2 3 23 0,-6-2-4 0,-2 2-9 16,-3 1 8-16,-3 0-9 0,-5 0 9 0,-2-1-6 15,-2 1 7-15,-5-1-10 0,-1 0 8 0,-5 1-11 16,-3-2 10-16,-1 1 7 16,-2 2-23-16,-2 2 25 0,-2 2-24 0,-2 2 12 15,-1 2 7-15,-1 1-11 0,-1 5 8 0,-2 3-8 16,-3 4 3-16,-1 4-1 0,-4 4-1 0,-1 4-3 16,-4 4-3-16,-2 3-5 0,1 6-9 0,-3 2-3 15,5 5-7-15,-2-2-8 0,6 7-31 0,-2-9-17 16,11 12-26-16,-11-17-68 0,25 12-226 0,-7 1-98 15,2-10 77-15</inkml:trace>
  <inkml:trace contextRef="#ctx0" brushRef="#br0" timeOffset="7841.2">20043 9761 748 0,'3'-24'296'0,"-3"24"-201"0,0 0-19 16,0 0-25-16,0 0-11 0,0 0-14 0,0 0-11 15,0 0-9-15,0 0 5 0,0 0 12 0,0 0 8 16,9 19 11-16,-9-19-2 0,10 21-5 16,-10-21-8-16,12 30-2 0,-6-11-9 0,2 5 4 15,-2 3-9-15,3 4 5 0,-3 2-8 0,1 3 7 16,1 3-9-16,-1 1 11 0,-1 2-14 0,3 1-7 15,-2-2 23-15,0 1-26 0,0-2 26 16,-1-1-11-16,2-4-5 0,1-1 8 0,2-5-9 16,3-3 7-16,0-3-6 0,3-3 5 15,-17-20-3-15,36 24 4 0,-17-19-2 0,2-5 2 16,1-9 7-16,1-3 2 0,0-7 6 0,1-4-6 16,2-6-3-16,1-4-11 0,-1-6 4 0,2-2-10 15,0-4-10-15,-1-1 21 0,0-1-22 0,0 1 22 16,-4-1-5-16,1-1-15 0,-5 3 4 0,-2-2-19 15,2 3 0-15,-7-3-19 0,6 10-10 0,-8-7-25 16,8 18-20-16,-12-11-40 0,18 23-61 16,-17-4-199-16,5-4-87 0,12 16 168 0</inkml:trace>
  <inkml:trace contextRef="#ctx0" brushRef="#br0" timeOffset="9184.9584">21401 10180 1048 0,'0'0'123'0,"0"0"-97"0,0 0-21 0,0 0 0 16,18 2 15-16,-18-2 16 0,0 0 8 16,0 0-23-16,27-12 14 0,-27 12-38 0,18-6 13 15,-18 6-2-15,21-5-3 0,-21 5 6 0,21 0 3 16,-21 0 1-16,22 1 3 0,-22-1-1 0,24 4-1 15,-24-4-1-15,29 4-2 0,-29-4-4 0,35 6 0 16,-16-3-1-16,2 0 0 0,3-1 20 0,1-1-26 16,2 0 19-16,1-1-21 15,3-1 3-15,2 0 7 0,3-2-20 0,3 2 24 16,1-4-25-16,2 3 17 0,0-3-2 0,1 1-4 16,1 1 0-16,-3-1 0 0,1 3-1 0,-6-2 1 15,0 3 1-15,-5-1-2 0,-3 2 0 0,-4 1 0 16,-2 0-2-16,-5 1 2 0,-17-3-1 0,22 9-3 15,-22-9-4-15,0 0 1 0,0 0 24 0,0 0-20 16,8 17 29-16,-8-17-21 0,0 0-1 16,0 0-11-16,0 0 12 0,-19 12-1 0,19-12 1 15,0 0-1-15,0 0-2 0,0 0-1 0,0 0 0 16,-17-1 14-16,17 1-15 0,0 0 0 0,0 0-1 16,0 0 0-16,0 0 1 0,0 0 1 0,0 0-24 15,0 0 25-15,0 0-24 0,-7-17 24 16,7 17 0-16,0 0-2 0,0 0 5 0,0 0-4 15,0 0 3-15,0 0 0 0,0 0-4 16,0 0 3-16,0-17 0 0,0 17 1 0,0 0 3 16,0 0-4-16,5-18 4 0,-5 18-6 0,0 0 2 15,5-24 0-15,-5 24 1 0,5-23-2 0,-5 23 4 16,2-26-4-16,-2 26 2 0,2-29-3 0,-2 12 3 16,0 1-4-16,-1-1 5 0,-2 0-2 0,0-1 3 15,0-1-5-15,-2 0 4 0,0-2-7 16,-1 1 4-16,0-1 0 0,-2-2 6 0,2 3-2 15,-1-6 8-15,-2 5-11 0,1-5 7 0,1 1-9 16,-2-2 3-16,2-2-5 0,0 0 5 16,-1-1 9-16,3 0-29 0,1-2 30 0,-1-2-30 15,0 1 16-15,0-4 4 0,1 0-6 0,-1 1 9 16,1-2-13-16,0 2 18 0,-1-2-14 0,0 1 8 16,-1-1-7-16,0-2 7 0,-3 4-8 15,0-1 9-15,-1-1-10 0,-2 2 7 0,1 0 12 16,0-2-26-16,1 1 24 0,1-3-25 0,-1 0 11 15,0 1 6-15,0-1-5 0,1-2 7 0,1-1-11 16,2 0 9-16,3-2-8 0,-1 0 8 0,0 3-8 16,2-1 10-16,-1-5 8 0,2 4-27 0,0-1 28 15,-1-1-27-15,2 5 9 0,-3-1 16 16,2-1-14-16,-3 2 12 0,1 0-13 16,-1-1 9-16,0-1-7 0,-2 3 11 0,1-1-6 15,-1 1 5-15,1 2-10 0,2-3-15 0,-2 1 24 16,1-1-25-16,2-1 27 0,1 1-7 0,1-1-8 15,1 1 10-15,1-1-12 0,-1-1 11 0,3 2-12 16,-1-2 12-16,-1 1-9 0,2 1 8 0,-2 0-8 16,-2 4 4-16,1-1-5 0,-1 2-10 15,-1 2 29-15,-1 1-26 0,-1 2 25 0,-2 2-6 16,2 2-10-16,-5 1 10 0,2-1-7 0,0 2 5 16,-2 3-3-16,2-1 4 0,0 4-5 0,1-3 5 15,0 1-5-15,0 1 3 0,1-1-4 16,2 2 3-16,2-1-5 0,1 4 3 0,-1 16-2 15,3-32 2-15,-3 32-3 0,6-27 3 0,-6 27-3 16,7-25 1-16,-7 25 1 0,7-18 0 16,-7 18-2-16,0 0 2 0,0 0-2 0,0 0 3 15,0 0-1-15,0 0 0 0,0 0 0 0,0 0-3 16,0 0 1-16,0 0 0 0,0 0-1 0,0 0 0 16,0 0-2-16,0 0-8 0,0 0-7 0,0 0-12 15,0 0-18-15,0 0-16 0,0 0-39 0,0 0-60 16,0 0-68-16,0 0-145 0,0 0-79 15,0 0 126-15,0 0 330 0</inkml:trace>
  <inkml:trace contextRef="#ctx0" brushRef="#br0" timeOffset="10810.3974">20006 10709 684 0,'0'0'165'0,"0"0"-114"0,0 0-32 16,0 0-11-16,0 0-8 0,0 0-2 0,0 0 4 16,0 0 9-16,0 0 15 0,0 0 14 0,17-13 6 15,0 2 1-15,0-7-4 0,9 0-9 0,-1-7 0 16,7 1-8-16,2-4-1 0,1 3-12 15,2 1-1-15,-3 0-14 0,-4 5-2 0,-2 5-6 16,-6 3 0-16,-4 5-1 0,-18 6 1 0,21 1 5 16,-21-1 5-16,0 0 4 0,10 23 1 15,-10-23 2-15,-3 26-4 0,1-10 2 0,2-16-3 16,-9 32 8-16,9-32 0 0,-4 24 4 0,4-24-2 16,0 0-1-16,0 0-4 0,20 11-2 0,-20-11 3 15,31-11 1-15,-12 0-1 0,4-2-3 16,1-3-1-16,1-2-14 0,5 6-43 0,-10-11-86 15,8 1-315-15,-3 19-13 0,-25 3 230 0</inkml:trace>
  <inkml:trace contextRef="#ctx0" brushRef="#br0" timeOffset="14594.8384">5988 7866 449 0,'0'0'50'15,"0"0"-30"-15,0 0-5 0,0 0 41 0,0 0 39 16,0 0 32-16,0 0 3 0,0 0-31 0,0 0-44 16,0 0-27-16,0 0-11 0,0 0 8 0,0 0 10 15,0 0 11-15,21-3 0 0,-21 3-9 16,23-20-11-16,-23 20-2 0,34-29-8 0,-15 11 4 15,3 1-5-15,-2 0 1 0,1 1-5 0,-1 2-1 16,-1 3-7-16,-2 0 1 0,-17 11-3 0,31-15 2 16,-31 15 15-16,25-6-16 0,-25 6 0 15,22-1 0-15,-22 1-16 0,18 4 15 0,-18-4 1 16,20 6 1-16,-20-6 2 0,19 4 3 31,-19-4 2-31,20 8 0 0,-20-8 1 0,23 8-2 16,-23-8-1-16,25 7-1 0,-25-7-3 0,30 3-2 15,-13-4-1-15,0-4-1 0,2-1-2 0,1-3 1 16,-1-2 0-16,3 3-29 0,-22 8-11 0,43-23-76 16,-31-2-75-16,17 14-118 0,-4-3-197 0,-12-15 139 15,17 22 368-15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58:23.6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5623 8484 482 0,'0'0'152'16,"0"0"54"-16,0 0-91 0,0 0-44 0,0 0-14 16,0 0-6-16,0 0-3 0,0 0-4 0,0 0-1 15,0 0-9-15,0 0-6 0,0 0-3 16,0 0-4-16,0 0 1 0,0 0 2 0,0 0 0 16,0 0-2-16,0 0-4 0,0 0-6 0,-7-17-5 15,7 17-4-15,0 0-4 0,0 0 1 0,-20-10 0 16,20 10-1-16,-19-5 3 0,19 5 1 0,-27 0 3 15,27 0 2-15,-31 6 0 0,13-1 0 0,18-5 2 16,-34 16-1-16,34-16 0 0,-32 24-1 0,16-7 2 16,-1 2-5-16,3 4 6 0,1 6-8 0,1 5 7 15,2 7-9-15,2 7 10 0,2 4-9 0,2 4 11 16,4 2 8-16,5 3-23 0,3-7 22 0,4 1-26 16,5-9 2-16,4-4 11 0,2-3-12 0,4-7 8 15,2-3-9-15,2-4 4 0,0-9-7 16,0-6 2-16,1-6 0 0,0-8 0 0,1-6 4 15,0-6-1-15,0-7 5 0,-4-5-4 0,-3-5 7 16,-2-3-8-16,-5-3 10 0,-2-1-9 0,-4-1 8 16,-3 0 11-16,-4 0-26 0,-5 1 25 0,-4-2-23 15,-3 2 6-15,-6 0 10 0,-2 2-9 0,-4 6 8 16,-1 4-7-16,-2 6 2 0,-2 3-9 0,1 7-3 16,-1 1-8-16,4 11-9 0,-1 0-16 0,20 0-34 15,-28 17-53-15,29 7-93 0,-1-24-123 0,-21 20-156 16,32 9 220-16,-11-29 282 0</inkml:trace>
  <inkml:trace contextRef="#ctx0" brushRef="#br0" timeOffset="296.8859">6248 9078 1600 0,'0'0'72'0,"0"0"-53"15,0 0-10-15,0 0-8 0,0 0-2 0,0 0-1 16,0 0-2-16,0 0-2 0,0 0-5 0,0 0-4 15,0 0-6-15,0 0-8 0,-22-7-21 0,22 7-33 16,0 0-72-16,0 0-156 0,0 0-218 0,0 0 46 16,0 0 483-16</inkml:trace>
  <inkml:trace contextRef="#ctx0" brushRef="#br0" timeOffset="750.0019">6760 8462 937 0,'-17'-17'241'16,"17"17"-133"-16,0 0-41 0,-7 25-7 16,7-25-14-16,-9 37 2 0,3-13-5 0,5 13 6 15,-4 2-12-15,6 8 6 0,-3 4-14 16,3 6 10-16,-1 1-16 0,4 4-11 0,-2-4 12 16,1-3-28-16,0-4 10 0,1-9-14 0,1-3-17 15,0-10-6-15,3 1-25 0,-8-30-27 0,15 39-68 16,-15-39-109-16,0 0-300 0,17 0 29 0,-20-18 429 15</inkml:trace>
  <inkml:trace contextRef="#ctx0" brushRef="#br0" timeOffset="1224.3391">7423 8304 731 0,'0'0'154'16,"2"-19"-96"-16,-2 19-5 0,0 0 3 31,-2-23 2-31,2 23 2 0,0 0-7 0,0 0 25 0,0 0-18 0,0 0 7 0,0 0-17 0,0 0-13 15,-10 26 7-15,7-3-35 0,-5 3 30 0,2 9-28 16,-4 3 10-16,3 4 10 0,-4 4-10 0,3 7 8 16,-2 2-15-16,4 5 10 0,-3 3-16 0,5 0 11 15,-1 0 0-15,2-3-23 16,4-5 16-16,3-4-24 0,3-9 6 0,3-7 5 0,4-6-7 16,1-7 4-16,2-5-6 0,2-8 4 15,0-2-2-15,4-9 1 0,0-3 1 0,0-5-3 16,2-6 3-16,-5-2-2 0,1-3 5 0,-4-2-2 31,-2 0 6-31,-4 0-3 0,-4 3 6 0,-5-1-4 0,-4 2 7 0,-4 1-2 0,-5 0 4 0,11 18 13 16,-32-26-30-16,13 19 28 0,-4 3-32 15,-5 5 11-15,-1 4 11 0,-3 1-36 0,5 6 20 16,-1-3-45-16,11 7-23 0,-8-14-61 0,25 19-179 16,0-21-245-16,-17 15 8 0,20 6 500 0</inkml:trace>
  <inkml:trace contextRef="#ctx0" brushRef="#br0" timeOffset="4376.8903">8509 8363 352 0,'0'0'84'15,"0"0"-12"-15,0 0-7 0,0 0 12 0,6-22 6 16,-6 22-3-16,0 0 4 0,0 0-12 15,0 0-11-15,2-17-11 0,-2 17-6 16,0 0 1-16,0 0-17 0,0 0 21 0,0 0-20 16,0 0 7-16,0 0-7 0,0 0-12 0,0 0-7 15,-13 21-1-15,13-21 1 0,-12 24 4 0,7-2 8 16,-5 4-1-16,3 8 8 0,-4 1-7 0,1 9 11 16,-3 0-8-16,2 7 11 0,-5-2-13 0,7 1 10 15,-5-5-15-15,3-1 5 0,0-4-15 16,3-3-15-16,-3-2 22 0,2-2-26 0,2-4 24 15,-2-1-8-15,3-4-7 0,2-2 5 0,-1-3-4 16,5-19 2-16,-10 28-1 0,10-28 0 0,-6 17 0 16,6-17 0-16,0 0-1 0,0 0 2 0,-6 17-3 15,6-17 2-15,0 0-1 0,0 0 0 16,0 0 0-16,-6 19 0 0,6-19 0 0,0 0 1 16,-5 19-2-16,5-19 3 0,-3 18-3 15,3-18 4-15,-4 20-2 0,4-20 1 0,-5 19-2 16,5-19 3-16,-4 17-2 0,4-17 0 0,0 0 0 15,-6 18 0-15,6-18 0 0,0 0 0 0,0 0 0 16,0 0 2-16,-7 18-2 0,7-18 0 0,0 0 0 16,0 0-1-16,0 0 1 0,0 0-1 0,0 0-1 15,0 0 2-15,0 0 0 0,0 0 0 16,0 0-2-16,0 0-2 0,0 0-1 0,0 0 0 16,0 0 1-16,0 0 2 0,0 0 1 15,0 0 0-15,1-21 4 0,0 1-5 0,3-3 4 16,1-3-4-16,-2-5 5 0,3-2-7 0,-1-4 8 15,1-3-8-15,3-2 8 0,-2-1 10 0,3-1-26 16,0 0 25-16,2 1-23 0,0 1 4 0,0 2 10 16,0 1-7-16,-1 3 7 0,1-1-6 15,0 2 6-15,1 3-7 0,0 0 6 0,-1 4-7 16,0 4 6-16,-1 1-4 0,0 3 4 0,-1 0-4 16,-10 20 3-16,19-29-2 0,-19 29 2 0,15-18-2 15,-15 18 2-15,0 0-2 0,19-9-1 0,-19 9 3 16,0 0 3-16,20 19 3 0,-13-1-1 0,0 7 4 15,1 9-8-15,-1 9 7 0,-1 9-9 16,0 3 13-16,0 3-11 0,3 5 14 16,1 0-11-16,0 1-6 0,0 0 20 0,1 0-22 15,-2-3 17-15,-1-3-5 0,-1-7-14 0,1-3 9 16,-3-7-11-16,0-6 6 0,-1-5-10 0,-1-7 0 16,-1-2-12-16,-2-21-7 0,1 27-19 0,-1-27-23 15,0 0-39-15,0 0-51 0,0 0-74 0,-12-19-91 16,-1-5-149-16,13 24 200 0,-15-46 276 15</inkml:trace>
  <inkml:trace contextRef="#ctx0" brushRef="#br0" timeOffset="4548.8111">8374 8941 1528 0,'0'0'163'0,"0"0"-126"0,0 0-32 16,0 0-5-16,0 0 1 0,27 11 1 0,-4-10 1 15,4 1 0-15,4-3-1 0,3-1-4 0,2-2-11 16,-1-3-15-16,4 3-28 0,-9-11-26 0,14 17-130 16,-22-7-302-16,6-8-40 0,6 13 272 0</inkml:trace>
  <inkml:trace contextRef="#ctx0" brushRef="#br0" timeOffset="110242.4749">19679 11159 578 0,'-4'-23'153'0,"4"23"10"0,0 0-35 0,0 0-76 15,0 0-17-15,14-17 5 0,-14 17 9 0,0 0 9 16,0 0 9-16,0 0 1 0,0 0-3 16,0 0-10-16,0 0-15 0,0 0-10 0,0 0-13 15,0 0-7-15,0 0-7 0,-12 22 0 0,2-4-4 16,-1 7 6-16,-2 4-6 0,-2 4 11 0,-2 4-7 15,-2 5 12-15,-1 2 12 0,2 5-25 0,-3 1 24 16,3 10-22-16,-2-1 3 0,3 6 14 0,0-1-11 16,5 3 12-16,0-1-15 0,2 1 11 0,5-2 0 15,3-2-22-15,4-6 16 0,5-3-21 0,2-6 4 16,6-6 9-16,3-7-8 0,6-7 5 0,6-8-6 16,4-5 3-16,6-8-2 0,2-6-4 0,6-7-1 15,-2-7-5-15,1-4 2 0,0-7-2 0,-2 0 4 16,-4-4-4-16,0-1 7 0,-4-3-6 15,-4 2 10-15,-4-1-7 0,-6 2-7 0,-6 1 29 16,-6 1-27-16,-6 4 31 0,-6 0-10 0,-4 4-2 16,-7 1 10-16,-7 6 1 0,-6 2 7 0,-4 8 0 15,-7 3-3-15,0 7-3 0,-6 7-6 0,4 3 0 16,-3 5-7-16,5 1 0 0,1 1 8 0,4-2-35 16,7-1 13-16,1-4-46 0,13 5-26 0,-8-17-61 15,28 21-135-15,-10-27-270 0,0 0 10 0,15 30 398 16</inkml:trace>
  <inkml:trace contextRef="#ctx0" brushRef="#br0" timeOffset="110461.2291">20479 12115 1712 0,'-20'19'29'0,"20"-19"-38"0,-21 8-26 15,21-8-29-15,0 0-22 0,-27-1-5 16,27 1 9-16,-20 1 6 0,20-1-12 0,-22 1-35 16,22-1-131-16,0 0-185 0,0 0 46 0,0 0 393 15</inkml:trace>
  <inkml:trace contextRef="#ctx0" brushRef="#br0" timeOffset="110929.9679">21051 11332 926 0,'-3'-17'155'15,"3"17"-90"-15,0 0-17 0,0 0-1 0,0 0 1 16,0 0 4-16,0 0 0 0,0 0 0 0,0 0-12 16,-18 22-3-16,18-22-6 0,-18 38 4 0,6-15 9 15,3 8-37-15,-2 1 21 0,2 4-33 0,-2 4 4 16,0 4 9-16,0 2-9 0,1 3 8 0,0 5-9 15,3 0 13-15,1 1-10 0,4-2 15 16,0-2-11-16,4-6 8 0,2-6 4 0,5-4-28 0,2-7 24 16,1-5-31-16,4-4 10 15,-16-19-1-15,35 22-3 0,-13-18-2 0,3-3 2 16,0-6-2-16,4-3 3 0,-2-6-2 0,1 0 2 16,-4-2-1-16,0 0 2 0,-3 2 15 0,-3 2-31 15,-18 12 35-15,23-24-33 0,-23 24 19 0,8-26 5 16,-8 26-1-16,-8-24 8 0,8 24-1 0,-23-20 6 15,23 20-1-15,-37-15 0 0,13 11-5 0,-1 3-2 16,-2 1-4-16,2 3-10 0,-2-3-12 16,5 4-29-16,-4-11-49 0,26 7-98 0,-34 6-260 15,34-6-41-15,0 0 229 0</inkml:trace>
  <inkml:trace contextRef="#ctx0" brushRef="#br0" timeOffset="111586.2226">21587 11385 1413 0,'0'0'99'16,"0"0"-67"-16,0 0-11 0,0 0-13 0,0 0 4 16,0 0 14-16,28-21 5 0,-28 21 9 15,39-19-8-15,-16 7-5 0,5 2-12 0,1 1-6 16,1-1-8-16,-1 2 0 0,-1 0-4 0,-3 3 3 15,-2 2-2-15,-2 2 0 0,-3 2-2 16,-18-1-6-16,20 7 0 0,-20-7-1 0,3 17 3 16,-3-17 1-16,-11 29 5 0,0-11-4 0,-7 3 4 15,0 2-7-15,-3-2-13 0,-2 4 32 0,0-2-30 16,0 1 33-16,-1 0-10 0,1-1-6 16,-1-1 6-16,1 1-5 0,3-2 6 0,1 0-5 15,4-3 5-15,15-18-2 0,-23 27 3 0,23-27-1 16,-13 17 1-16,13-17-3 0,0 0 1 0,0 0 0 15,5 19 4-15,-5-19 0 0,0 0 1 0,22 7-1 16,-22-7 0-16,27 0 0 0,-10 0-2 0,5-2-2 16,1-1-1-16,2 1-2 0,3 0-1 15,0 0 1-15,0 2-3 0,-1 2 3 0,-1 1 1 16,-3 2-2-16,-1 2 2 0,-3 5-4 16,-1 1 3-16,1 1-3 0,-4 3 3 0,0 2-3 15,-2 3 4-15,-2 1-4 0,-1 1 6 0,-4 3-5 16,-1-2 6-16,-6 2-6 0,-2 1 7 0,-3-3-6 15,-4 1 6-15,-2-2 12 0,-3-3-28 0,-5 0 29 16,-1 0-30-16,-4-3 12 0,-2 0 0 16,-2-2-2-16,1-4 2 0,-2-4-6 0,2-2 2 15,0-1-7-15,-3-5-5 0,4 0-8 0,-1-7-15 16,5 4-21-16,-6-11-30 0,29 14-54 0,-47-28-90 16,33 4-298-16,14 24 52 0,-29-45 356 0</inkml:trace>
  <inkml:trace contextRef="#ctx0" brushRef="#br0" timeOffset="112196.1041">22428 11345 898 0,'-9'-19'108'15,"9"19"-57"-15,0 0-19 0,0 0-7 0,16-23-2 16,-16 23 5-16,0 0 11 0,23-16 8 0,-23 16 2 16,0 0 1-16,0 0-1 0,17-6-1 0,-17 6-2 15,0 0-2-15,0 0-11 0,15 21-4 16,-15-21-10-16,6 31-2 0,-4-8-6 0,2 5 4 16,-2 4 15-16,4 6-26 0,-2 1 29 15,3 4-25-15,-1 0 6 0,2 1 10 0,-2-1-11 16,1-4 7-16,0-1-12 0,2-4 4 0,-1-4-10 15,2-1 5-15,-2-5-7 0,2-3 2 0,0-4-4 16,-10-17 4-16,18 26-6 0,-18-26 5 0,18 14-3 16,-18-14 0-16,0 0 2 0,25 3-1 15,-25-3 2-15,18-8-1 0,-18 8 2 0,19-23-2 16,-9 5 3-16,1-4-4 0,2-3 5 0,2-6-7 16,1-3 7-16,0-3-9 0,1-3 7 0,1-5-10 15,1-1 8-15,3-2-9 0,-1 0-6 0,0 2 26 16,-1 3-22-16,-1 3 24 0,-2 7-7 0,0 2-9 15,-4 4 6-15,-1 4-5 0,-2 3 4 16,-10 20-3-16,15-28 3 0,-15 28-2 16,0 0 1-16,12-21-5 0,-12 21-4 0,0 0-10 15,0 0-7-15,-4-17-12 0,4 17-19 0,0 0-28 16,0 0-75-16,-17-17-152 0,17 17-235 0,0 0 24 16,-15-17 467-16</inkml:trace>
  <inkml:trace contextRef="#ctx0" brushRef="#br1" timeOffset="206390.6016">3928 3063 712 0,'-4'-26'130'0,"4"26"2"15,4-17-17-15,-4 17-12 0,0 0-16 0,0 0-7 16,0 0-17-16,0 0-15 0,0 0-17 0,0 0-14 16,0 0-14-16,0 0-1 0,0 0-1 0,13 20 4 15,-10 2-2-15,1 10 9 0,-1 7-7 16,1 9 14-16,-4 6 10 0,0 7-26 0,-3 1 23 16,1 5-20-16,-3-4 4 0,0 2 14 0,-4-7-15 15,2 0 11-15,-3-6-14 0,2-5 9 16,-1-3-11-16,2-8-9 0,1-4 24 0,2-6-29 15,2-6 26-15,2-20-13 0,-1 23-3 0,1-23 0 16,0 0 1-16,0 0-1 0,0 0 1 0,0 0 2 16,0 0 1-16,5-22-1 0,-4 0-13 15,1-9 26-15,2-13-25 0,2-4 24 0,2-6-6 16,2-1-12-16,2-6 11 0,-1 1-13 0,-1-4 13 16,1-3-13-16,0 2-6 0,0-4 20 0,2 1-19 15,3 1 19-15,4 3-1 0,3 3-13 0,2 7 11 16,3 6-10-16,4 7 9 0,-1 9-8 0,0 4 5 15,0 6-6-15,0 3 5 0,-1 4-4 0,-2 4 4 16,0 3-4-16,-2 5 2 0,-3 2-2 16,-1 5 0-16,0 2 0 0,-4 4-3 15,-1 2-1-15,-3 5-3 0,-3 2 2 0,-2 5-6 16,-4 3 7-16,-3 4-6 0,-5 4 9 0,-4 4-6 16,-5 0 11-16,-3 3-7 0,-6 0 10 0,-2 2-10 15,-3-1 9-15,-1 1 12 0,-1-4-25 0,-1-1 26 16,-1-3-25-16,-2-3 7 0,1-3 9 15,0-5-4-15,4-2 7 0,2-7-3 0,4-2 3 16,21-14-4-16,-29 18-3 0,29-18-1 0,0 0-2 16,0 0-3-16,0 0-1 0,0 0 2 0,0 0 0 15,0 17 0-15,0-17 4 0,29 21-1 0,-8-6 5 16,4 1-1-16,6 4 4 0,2 2-6 16,1 1 3-16,0 0-7 0,-1 2 5 0,-2 2-7 15,0-2 6-15,-2 3-8 0,0-2 7 16,-1 0-12-16,-2-2-5 0,0 3-13 0,-6-11-72 15,11 13-30-15,-31-29-115 0,49 13-329 0,-17 0 66 16,-9-23 358-16</inkml:trace>
  <inkml:trace contextRef="#ctx0" brushRef="#br1" timeOffset="206781.2056">4919 3529 1437 0,'0'0'218'16,"-10"17"-217"-16,10-17-5 0,0 0-3 0,0 0 4 16,3 17 0-16,-3-17 5 0,23 13 3 0,-5-4 3 15,3-3 0-15,4 0 0 0,6-3-4 16,4 0 1-16,3-4-1 0,3-3-1 0,-2-5 1 16,-1 0-2-16,-2-5 0 0,-3 1-1 0,-4-3 4 15,-1 1 0-15,-6-2 8 0,-4 1-2 0,-7-1 7 16,-11 17 1-16,11-30 2 0,-11 30-2 0,-5-34-1 15,-3 17-9-15,8 17 0 0,-27-29-7 16,7 18 1-16,-3 3 0 0,-5 3 1 0,0 5 0 0,-3 3 2 16,-2 7 2-16,-1 3-1 15,0 8 3-15,-3 3-3 0,3 6 6 0,1 4-6 16,4 4 6-16,3 1-10 0,4-1 3 0,3 1-10 16,7-5 5-16,6-3-7 0,6-3 6 0,9-1-8 15,4-6-3-15,10 1-13 0,5-6-6 0,12-2-19 16,4-9-6-16,16 2-24 0,-2-15-27 0,20 13-80 15,-16-24-76-15,29 15-47 0,-6-5-206 0,-11-17 221 16,21 20 294-16</inkml:trace>
  <inkml:trace contextRef="#ctx0" brushRef="#br1" timeOffset="207140.5902">5993 3471 1453 0,'-27'-4'48'0,"-6"-4"-6"16,5 5 3-16,-3-4 5 0,4 8 0 15,-4-3-13-15,2 6-3 0,-2-1-5 0,1 7 2 16,0 1-3-16,3 3 0 0,2 3-7 0,2 5-2 16,0 2-8-16,3 3 3 0,1-1-7 0,3 2 4 15,4-1-7-15,3-1 2 0,4-3-6 0,5-1 3 16,5-4-5-16,4-1 4 0,-9-17-3 0,33 29 1 16,-9-19-1-16,5-4 2 0,4-5-2 15,3-3 2-15,4-6 0 0,3-2-2 0,1-6 3 16,0-2-4-16,-3-5 5 0,-1-1-5 15,-3-2 4-15,-5 0-6 0,-2-1 5 0,-5 3-3 16,-4 0 4-16,-3 2-3 0,-3 4 3 0,-4 1-3 16,-11 17 2-16,11-20 0 0,-11 20 1 0,0 0 0 15,0 0 1-15,0 0-3 0,0 0 0 0,-20-1-3 16,20 1-1-16,-19 23 2 0,5-3-2 0,1 2 0 16,1 4-8-16,1-2 0 0,5 0-15 15,1-3-5-15,6 1-19 0,-1-22-16 0,15 37-29 16,-15-37-12-16,32 30-26 0,-32-30-37 0,52 20-69 15,-29-14-141-15,5-12-74 0,20 15 280 0</inkml:trace>
  <inkml:trace contextRef="#ctx0" brushRef="#br1" timeOffset="207374.96">6569 3406 1364 0,'-46'9'199'0,"20"15"-129"0,-8-2-21 16,8 7 3-16,-6-1-9 0,7 6-2 0,-2-3-15 16,4 2-4-16,4-4-14 0,6-4 2 15,5-2-10-15,6-2 3 0,7-4-7 0,-5-17 2 16,32 29-2-16,-7-21-1 0,11-2-11 16,3-7 1-16,9-5-14 0,3-11-16 0,12 0-22 15,-4-18-49-15,17 15-66 0,-16-26-154 0,9 7-214 16,13 5 39-16,-18-20 507 0</inkml:trace>
  <inkml:trace contextRef="#ctx0" brushRef="#br1" timeOffset="207562.4589">7287 2887 1349 0,'-20'3'237'0,"-4"18"-189"16,-3 0-20-16,5 6 4 0,-3 5-8 0,4 5 7 15,-4 3-11-15,4 6 6 0,-1 3-10 0,5 3-9 16,0 1 17-16,5 5-23 15,0 0 15-15,2 3-8 0,0 0-15 0,3-1 11 16,0-3-14-16,-1-4-7 0,5-2-19 0,-3-7 0 16,7 2-29-16,-6-15-17 0,11 8-31 0,-6-39-84 15,6 40-118-15,-6-40-208 0,0 0 54 0,22 17 469 16</inkml:trace>
  <inkml:trace contextRef="#ctx0" brushRef="#br1" timeOffset="208093.7078">6867 3377 1209 0,'-12'20'366'0,"-5"-5"-316"0,10 3-32 15,7-18-11-15,3 32 6 0,-3-32 2 0,28 27 6 16,-7-17-1-16,8-1 4 0,6-4-7 0,8-2-1 16,4-6-6-16,7-2-6 0,2-3-2 15,0-2-2-15,2-1 1 0,1-1-3 0,-1-1 3 16,-1-3-6-16,0 1 0 0,-3-2-7 0,-3 0 4 15,-5 1-1-15,-7 3 7 0,-6-1 0 0,-8 5 3 16,-5 1 0-16,-20 8 2 0,21-9 7 0,-21 9 12 16,0 0 7-16,0 0 1 0,0 0-6 0,0 0-12 15,-24-6-8-15,24 6-3 0,-34 6 1 16,11 2 0-16,-2 4 6 0,-6 3 3 16,2 4 5-16,-1 2-2 0,1 4 3 0,-1 3-6 15,1 3 5-15,1 2-7 0,1 1 6 0,2 1-7 16,7-1 5-16,2-4-9 0,6-2 2 0,6-3-5 15,4-2 1-15,5-3-4 0,-5-20 3 0,23 29-4 16,-7-20 3-16,6-4-2 0,6-4 0 0,2-6 0 16,3-4-2-16,4-7-2 0,1-3-2 15,0-5 0-15,1-4-1 0,-2-1 5 0,-6-3-3 16,0-2 6-16,-4 1-6 0,-4 0 7 0,-3 1-5 16,-4 5 8-16,-4-1-5 0,-3 5 5 0,-3 1-3 15,-4 5 3-15,-2 17-1 0,-4-22 3 0,4 22 0 16,0 0-2-16,-24-6 2 0,24 6-4 15,-25 14-2-15,7 0 0 0,-3 8 1 0,-1 5-2 16,-1 3 5-16,2 0-8 0,3 1 7 16,5 0-9-16,3-2 0 0,6 1-13 0,3-3-7 15,6-1-15-15,1-5-5 0,7 0-12 0,-13-21-7 16,36 31-32-16,-36-31-38 0,56 12-69 0,-33-24-77 16,22 4-99-16,2 2-99 0,-14-23 342 0</inkml:trace>
  <inkml:trace contextRef="#ctx0" brushRef="#br1" timeOffset="208453.0813">8278 3362 1005 0,'0'0'218'0,"-28"-18"-106"0,28 18-29 15,-17 8-20-15,17-8-18 0,-22 22-11 0,10-3 5 16,-3 2-6-16,3 7 7 0,-2-2-9 0,3 7 3 16,-3-1-10-16,2 4 6 0,0-1-13 0,2 1 10 15,-1-2-7-15,5-4 1 0,0-3-4 16,2-5-2-16,3-4-11 0,1-18 2 0,1 26-4 15,-1-26 0-15,0 0 1 0,0 0 1 0,22 8 3 16,-22-8 0-16,26-26 2 0,-8 5-3 0,4-7 1 16,1-5-5-16,0-2 7 0,1 0-5 0,-2-3 8 15,0 1-7-15,-1-1 5 0,-3 2-8 0,0 2 6 16,-2 3-6-16,-1 2 4 0,-2 3-5 16,-1 7 2-16,-12 19-3 0,17-23 3 15,-17 23-1-15,0 0-1 0,0 0-1 0,0 0-1 16,0 0-2-16,3 30 0 0,-3-8 5 0,2 5-9 15,2 1 2-15,0 2-9 0,0 0 0 0,4 1-7 16,-1 2-1-16,5 0-12 0,-1-5-2 0,7 3-15 16,-1-9-2-16,9 3-13 0,-3-12-10 0,12 9-30 15,-10-19-46-15,20 15-106 0,-16-12-191 16,5-16-46-16,17 13 325 0</inkml:trace>
  <inkml:trace contextRef="#ctx0" brushRef="#br1" timeOffset="208671.8393">9090 3316 1502 0,'-20'1'231'0,"-2"-8"-174"16,2 5-14-16,-5-1-7 0,-2 7-6 15,-6 2-7-15,-1 6 2 0,-2 1-5 0,3 4 0 16,2 3-8-16,3 3 1 0,2 1-8 0,1 2 2 16,5 1-7-16,4 1 4 0,4 0-7 0,4-1 4 15,6 1-5-15,3-2 5 0,6-2-6 0,3-5 0 16,7-1-7-16,5-3-1 0,5-4-8 0,4-6-6 15,6-2-15-15,-1-8-15 0,8 4-25 16,-9-15-39-16,15 15-78 0,-24-25-144 0,10 4-225 16,8 5 41-16,-17-19 527 0</inkml:trace>
  <inkml:trace contextRef="#ctx0" brushRef="#br1" timeOffset="208999.9606">9180 3504 1484 0,'-25'14'106'0,"13"3"-62"0,12-17-9 16,-20 27 2-16,20-27-7 0,-5 20-7 0,5-20-7 16,0 0 1-16,28 21 0 0,-7-18 4 0,6-3-3 15,5-1-6-15,4-4-4 0,4-3-5 0,1-3 0 16,2-2-2-16,-2-3 1 0,-1 0-2 0,-2-2 2 16,-4 0-3-16,-4 0 4 0,-5 0-4 15,-7 2 6-15,-18 16 1 0,19-33 7 16,-19 33 1-16,3-30 1 0,-3 30-6 0,-11-30-3 15,11 30-7-15,-26-30 2 0,7 17-4 0,-5 5 6 16,-3 4 4-16,-2 7 4 0,-4 5 6 0,-2 4-2 16,-1 8 3-16,0 3-6 0,2 3 3 0,1 6-11 15,3 2-4-15,0 1 0 0,5 2 0 0,3-2 0 16,6 0 0-16,4-2 0 0,6-4 0 16,6-4 0-16,2 0 0 0,8-4 0 0,5-1 0 15,9-2-19-15,6-7-19 0,15 1-37 0,3-13-52 16,24 19-173-16,5-21-360 0,-4-3 54 15,9 3 385-15</inkml:trace>
  <inkml:trace contextRef="#ctx0" brushRef="#br1" timeOffset="209510.5675">10171 3371 1292 0,'17'18'383'0,"-17"-18"-316"0,0 0-49 16,14-26-16-16,4 14-3 0,5-2 8 16,4 0 0-16,3 1 4 0,3 1-4 0,4 2-2 15,-1 2-5-15,4 3-9 0,-1-1 4 16,1 5-37-16,-2-5-16 0,6 13-65 0,-15-16-84 15,20 20-187-15,-10-2-146 0,-12-13 121 0,14 20 419 16</inkml:trace>
  <inkml:trace contextRef="#ctx0" brushRef="#br1" timeOffset="209683.4484">10105 3684 1532 0,'-19'-5'318'0,"19"5"-287"0,0 0-37 15,0 0-4-15,32 0 4 0,3-5 8 0,11-6 6 16,10-3-1-16,11-7 2 0,9-1-5 16,10-1-12-16,6-4-42 0,12 16-103 0,-22-16-324 15,15 8-158-15,-10 3 70 0</inkml:trace>
  <inkml:trace contextRef="#ctx0" brushRef="#br1" timeOffset="212030.4643">12847 2626 549 0,'11'-25'33'15,"-11"25"19"-15,25-26 20 0,-25 26 22 0,22-21 3 16,-22 21 5-16,0 0-14 0,21-9 8 0,-21 9 0 15,0 0 1-15,0 0-10 0,0 0-18 0,0 0-22 16,-21 12-12-16,21-12-12 0,-30 25 3 0,7-7 18 16,-3 9-30-16,-8 3 31 0,0 11-27 15,-10 6 4-15,-3 10 10 0,-7 5-18 0,-2 9 10 16,-7 7-20-16,-2 6 14 0,-5 4-6 0,-2 3-14 16,-1-3 13-16,1 2-14 0,-1-4-2 0,7-6 15 15,4-7-16-15,8-8 11 0,11-11-11 16,7-9-5-16,10-11 9 0,6-11-38 0,13-7 2 15,7-16-48-15,0 0-36 0,0 0-50 0,30 5-139 16,-30-5-237-16,33-46 45 0,1 23 423 16</inkml:trace>
  <inkml:trace contextRef="#ctx0" brushRef="#br1" timeOffset="212311.6954">11810 2515 1477 0,'0'0'315'16,"0"0"-295"-16,0 0-12 0,0 0-7 0,0 0-2 15,0 0 2-15,0 0 2 0,0 0 5 0,0 0 9 16,4 22 4-16,10-2 6 0,3 4-5 0,6 7-15 16,6 4 17-16,6 6-24 0,4 2 23 0,6 3-7 15,3 3-9-15,3 5 6 0,4-1-13 16,-3 2 7-16,4 1-11 0,-3-2 9 0,1 0-9 15,-1-4-5-15,0 1 18 0,-2 0-18 0,-3-3 17 16,-2 2-5-16,-3-3-14 0,-2-3 2 0,-3-2-16 16,-5-5-3-16,0 0-22 0,-9-12-19 15,7 5-62-15,-31-30-110 0,44 22-354 0,-20-11 7 16,-7-15 321-16</inkml:trace>
  <inkml:trace contextRef="#ctx0" brushRef="#br1" timeOffset="213202.3452">13506 3707 457 0,'0'0'159'0,"0"0"-88"0,0 0-5 0,0 0 14 16,0 0 24-16,0 0 2 0,0 0-8 0,0 0-14 16,0 0-15-16,0 0-12 0,0 0-6 15,0 0-7-15,17-16-3 0,-17 16 2 16,0 0-2-16,0 0-2 0,0 0-4 0,0 0-6 15,-5-18-6-15,5 18-1 0,0 0-1 0,0 0 2 16,-17-17-3-16,17 17 1 0,0 0-3 0,-23-16 1 16,23 16-4-16,-18-8 1 0,18 8-4 0,-21-8 0 15,21 8-1-15,-21-4 1 0,21 4 0 16,-20-3-1-16,20 3-1 0,-20 4-1 0,20-4-3 16,-19 8-1-16,19-8-2 0,-21 16 0 0,21-16 3 15,-24 29-3-15,10-10 4 0,1 4-1 0,-1 3 5 16,-1 0-3-16,2 2 4 0,-1-2-4 0,4-1 0 15,3-4-8-15,2-1 0 0,2-3 0 16,3-17 0-16,0 30 0 0,0-30 0 0,6 23 0 16,-6-23 0-16,14 17 0 0,-14-17 0 15,30 9 0-15,-9-11-11 0,10-1-15 0,4-9-14 16,10-3-16-16,0-13-32 0,21 13-118 0,-24-18-315 16,22-1-84-16,1 5 112 0</inkml:trace>
  <inkml:trace contextRef="#ctx0" brushRef="#br1" timeOffset="216150.9461">5078 4499 1006 0,'0'0'197'0,"0"0"-170"0,-1-27-20 16,1 27 0-16,13-20 13 0,-13 20 19 0,0 0 14 15,16-22 16-15,-16 22 0 0,0 0-8 0,0 0-9 16,0 0-14-16,0 0-10 0,0 0-9 0,-12 22-5 16,12-22 3-16,-23 40-11 0,1-8 29 0,-6 9-25 15,-8 9 14-15,-8 8-10 0,-11 9-16 0,-7 6 14 16,-8 7-18-16,-5 6 15 0,-2 6-4 16,-5 2-13-16,2 2 13 0,-2 1-12 0,8-7-4 15,5-4 19-15,9-7-19 0,13-13 15 0,10-8-5 16,12-12-34-16,13-8 11 0,3-15-53 15,16-2-25-15,-7-21-40 0,25 16-68 0,-25-16-75 16,28-25-239-16,6 15 115 0,-16-30 409 0</inkml:trace>
  <inkml:trace contextRef="#ctx0" brushRef="#br1" timeOffset="216369.7027">4135 4650 1516 0,'-37'-12'140'15,"37"12"-69"-15,-17-1-27 0,17 1-20 0,0 0-15 16,0 0 2-16,0 0 9 16,17 25 10-16,-5-4 4 0,8 6 0 0,4 7-15 15,8 5 0-15,5 5-11 0,8 3 6 0,2 0-11 16,4 1 5-16,2 2-13 0,2-1-6 0,-2 3 17 16,0 0-18-16,-2-1 19 0,-4 1-11 0,5-1-22 15,-3-4-6-15,5 8-32 0,-5-11-27 0,11 13-55 16,-16-23-106-16,15 10-344 0,-1-1 16 0,-10-13 383 15</inkml:trace>
  <inkml:trace contextRef="#ctx0" brushRef="#br1" timeOffset="216775.9388">5753 5509 1172 0,'0'0'98'16,"0"0"-32"-16,-18-23-5 0,18 23 6 0,-23-16-1 16,5 6-8-16,18 10-8 0,-36-5-8 0,18 9-7 15,-6 0-6-15,1 7-3 0,-3-1-3 0,2 6 4 16,-3 1-2-16,4 4 3 0,-1 2-10 16,3 3 0-16,3 0-9 0,2-1-2 0,6-2-4 15,4-2 1-15,5-3-4 0,3-1 2 0,-2-17-3 16,22 29 4-16,-4-18-3 0,8-3 1 0,7-3-8 15,3-6-13-15,9-2-22 0,-1-9-28 0,12 7-61 16,-16-24-138-16,6 11-327 0,4 0-3 16,-10-10 397-16</inkml:trace>
  <inkml:trace contextRef="#ctx0" brushRef="#br1" timeOffset="217775.9317">6534 5140 1543 0,'0'0'55'0,"-24"1"-19"16,24-1-15-16,0 0-7 0,0 0-5 16,0 0-2-16,0 0 1 0,0 0 5 0,22-16 0 15,-2 5 2-15,11-3-7 0,8-4-3 0,9-3-6 16,9-2 4-16,7 0-12 0,4 1-6 0,0-2-18 15,2 7-19-15,-10-4-32 0,6 16-57 16,-26-17-112-16,8 15-285 0,-6 10 16 0,-23-9 421 16</inkml:trace>
  <inkml:trace contextRef="#ctx0" brushRef="#br1" timeOffset="217947.802">6465 5495 1759 0,'0'0'42'0,"-19"8"-27"0,19-8-13 0,0 0-8 16,33-5 6-16,-6-1 1 0,8-5 3 0,9-5-3 16,11-3 3-16,8-5-5 0,10-2 4 15,10-2-26-15,8 4-40 0,-7-13-107 16,24 19-289-16,-16-9-136 0,-4-3 82 0</inkml:trace>
  <inkml:trace contextRef="#ctx0" brushRef="#br1" timeOffset="218619.6754">8554 4166 715 0,'0'0'321'0,"0"0"-229"0,5-25-17 16,-5 25-6-16,12-23 4 0,-12 23-5 16,12-18-4-16,-12 18-9 0,0 0-6 0,0 0-5 15,0 0-5-15,0 0-2 0,0 0-5 0,0 0-5 16,0 0-9-16,0 0-8 0,0 0-8 0,0 0-3 15,0 0-3-15,0 0 0 0,0 0 1 0,3 31 4 16,-1-7-3-16,3 5 7 0,0 4-3 0,3 3 9 16,-2 1-8-16,4 3 8 0,-1 2-13 0,2 3 8 15,-2 3 8-15,2 0-25 0,0 0 24 16,0 0-24-16,1-2 5 0,0-3 11 16,2-1-9-16,0-5 9 0,3-2-6 0,0-6 7 15,0-5 1-15,2-4 6 0,-19-20 0 0,34 23 6 16,-17-20-5-16,1-2 2 0,-18-1 6 0,35-15-2 15,-15-5 2-15,3-5-7 0,0-11-3 0,4-8-10 16,2-5 5-16,3-6-8 0,-1-2-7 0,1 0 18 16,-1-2-17-16,-1 1 15 0,-4-1-1 15,1-2-11-15,-1 1 9 0,-1 0-10 0,-1 1 9 16,1 5-11-16,-3 8 5 0,-4 6-15 0,-1 10-3 16,-5 5-11-16,-12 25-3 0,13-26-25 0,-13 26-46 15,0 0-49-15,0 0-190 0,24 26-234 0,-24-26 24 16,6 39 446-16</inkml:trace>
  <inkml:trace contextRef="#ctx0" brushRef="#br1" timeOffset="219073.6994">8249 5335 1148 0,'0'0'149'16,"0"0"-82"-16,0 0-29 0,0 0-4 16,0 0 14-16,18-14 11 0,-1 6 7 0,13 3-9 15,4-8-9-15,13 3-10 0,5-6-4 0,10-1-7 16,8-2-5-16,11-2-9 0,3-2-22 0,7 0 23 15,0 2-28-15,0-1 25 0,1 4-8 0,-4 1-5 16,0 1-6-16,-4 2-10 0,-4 3-5 0,-6-1-14 16,-3 7-10-16,-13-6-21 0,3 12-42 0,-21-14-75 15,14 22-143-15,-17-1-225 0,-15-9 80 16,6 19 473-16</inkml:trace>
  <inkml:trace contextRef="#ctx0" brushRef="#br1" timeOffset="219381.0992">8969 5463 1477 0,'0'0'85'16,"0"0"-48"-16,0 0-19 0,0 0-5 16,0 0-3-16,0 0-3 0,0 0 4 0,0 0 7 15,-6 28 2-15,8-10 8 0,-1 2-7 0,2 6 1 16,-3 3-11-16,1 3 3 0,0 6-12 0,2 2 7 16,-1 1 4-16,0 1-23 0,2-3 23 0,0 0-25 15,3-4 9-15,1-3 5 0,3-1-15 0,2-6-1 16,1 0-18-16,-14-25-19 0,33 39-33 15,-33-39-3-15,35 29-54 0,-35-29-99 0,21-4-279 16,-2 8 9-16,-14-22 396 0</inkml:trace>
  <inkml:trace contextRef="#ctx0" brushRef="#br1" timeOffset="219615.9853">8691 5512 1476 0,'0'0'244'0,"0"0"-230"0,0 0-18 16,0 0-3-16,0 0 3 0,0 0 11 0,23 16 11 0,-2-17 5 15,10 0 0-15,4-4-3 0,10-2-8 0,7-3-2 16,6-1-4-16,6-2-2 0,-1 2-4 16,3-1 1-16,-1 1-12 0,0 4-8 0,-4-2-14 15,-4 7-15-15,-10-6-17 0,4 13-24 0,-17-11-39 16,10 21-76-16,-24-17-122 0,-1 6-189 0,4 14 111 15,-23-18 404-15</inkml:trace>
  <inkml:trace contextRef="#ctx0" brushRef="#br1" timeOffset="219819.127">8659 6105 1713 0,'0'0'32'16,"0"0"-23"-16,0 0 5 0,24 11 13 0,4-11 11 15,3-7 1-15,12-2-4 0,8-7-2 0,7-1-13 16,12-4-3-16,2-2-11 0,4-2-3 0,1 1-14 16,1 1-13-16,-7-2-31 0,4 7-28 15,-13-11-49-15,11 23-105 0,-24-11-259 16,11-4-94-16,4 5 233 0</inkml:trace>
  <inkml:trace contextRef="#ctx0" brushRef="#br1" timeOffset="220522.2372">11267 4282 943 0,'-18'6'173'0,"-5"-2"-121"0,6 6-5 16,-6-1-2-16,4 8 0 0,-7 1-8 0,3 10 2 16,-9 4-10-16,4 11 10 0,-7 4 9 15,-1 11-27-15,-6 3 25 0,3 9-17 0,-7 0 0 16,4 8 21-16,-5-1-25 0,6 2 8 16,2-1-2-16,8 0-25 0,8-9 16 0,9-4-22 15,10-12-3-15,10-5 10 0,10-3-13 0,8-6 6 16,9-3-18-16,7-8-8 0,12-3-33 0,-1-14-32 15,20 9-92-15,-17-25-173 0,15 0-184 16,10 1 27-16,-16-22 513 0</inkml:trace>
  <inkml:trace contextRef="#ctx0" brushRef="#br1" timeOffset="221225.3583">11778 4761 844 0,'0'0'81'0,"-30"3"-55"0,30-3 14 16,-37 0 27-16,37 0 20 0,-41 8 5 0,22 3-10 15,-9-4-16-15,7 9-8 0,-9-5-8 0,8 8 3 16,-4-4-9-16,5 8 1 0,-2-4-12 0,4 5 0 15,-2 0-10-15,6 6 2 0,-1-3-10 0,5 5 3 16,4-2-10-16,4 1 5 0,5 1 10 0,3-2-27 16,6-1 26-16,3-1-29 0,6-6 6 15,4-2 5-15,4-4-4 0,4-3 4 0,2-7-1 16,2-3 0-16,3-7 1 0,0-6 3 0,0-4 8 16,0-4 0-16,-4-6 5 0,0-3 4 0,-4-6-30 15,-3 0 21-15,-3-6-26 0,-4 0 10 0,-3-1 6 16,-6 2-7-16,-3 0 8 0,-5 2-7 0,-4 1 5 15,-4 2-6-15,-5 3 3 16,-1 2-9-16,-6 4 2 0,-4 3-8 0,-2 7 3 16,-4 2-3-16,-2 6 7 0,-4 4-2 0,2 6 2 15,-2 3 2-15,2 5-5 0,2 3 2 0,3 3-9 16,3 0-3-16,8 3-13 0,-1-4-11 0,13 4-30 16,2-21-32-16,10 32-68 0,-10-32-71 0,32 10-106 15,2-3-137-15,-1-21 197 0,23 19 291 0</inkml:trace>
  <inkml:trace contextRef="#ctx0" brushRef="#br1" timeOffset="221615.99">12435 4493 1459 0,'0'0'31'0,"-25"-6"-21"16,25 6 8-16,-29 1 7 0,29-1 11 0,-28 13-4 15,28-13-2-15,-33 26 18 0,17-6-33 16,-2 2 32-16,5 7-28 0,-4 1 9 0,5 5 6 15,-4 2-11-15,1 4 8 0,1 1-12 0,0 2 1 16,2 0-7-16,1 0 6 0,-1-2-9 0,2-2 7 16,1-1-10-16,0-4 5 0,3-5-6 15,1 0-6-15,0-7 18 0,4-1-26 0,1-22 23 0,4 28-15 16,-4-28 0-16,0 0 2 0,20 18-1 16,-20-18 2-16,22 0-3 0,-22 0 1 15,28-12 0-15,-10-1-1 0,3-3-13 0,0-5 23 16,-1-2-23-16,2-1 21 0,-2 0-4 0,1 0-6 15,-2 1 5-15,-1 2-4 0,-2 2 3 0,-16 19-3 16,23-25 2-16,-23 25-1 0,0 0 0 0,0 0-2 16,17-9-2-16,-17 9 0 0,0 0-2 0,0 18 3 15,0-18-4-15,0 35-2 0,0-12-11 16,-3 0-2-16,1 3-12 0,0-3 0 0,3 1 12 16,0-5-35-16,7 3 24 0,-8-22-35 0,19 31 0 15,-19-31-9-15,32 19-27 0,-32-19-40 0,42 1-68 16,-25-15-81-16,3-1-186 0,20 10 142 0,-18-25 337 15</inkml:trace>
  <inkml:trace contextRef="#ctx0" brushRef="#br1" timeOffset="222131.6064">12827 4933 1279 0,'0'0'86'0,"-20"13"-41"0,20-13 7 0,-21 15 6 15,21-15-5-15,-16 23-12 0,16-23-5 0,-14 29-11 16,9-11 0-16,5-18-2 0,-12 34 2 0,6-17-8 15,2 1 3-15,-1-1-9 0,3 0-10 16,2-17 29-16,-8 31-32 0,8-31 29 0,-5 26-20 16,5-26-4-16,0 0 0 0,-1 20-2 15,1-20 0-15,0 0-1 0,0 0 0 0,0 0 1 16,0 0 0-16,0 0 4 0,21-18-1 0,-21 18-20 16,18-31 29-16,-8 10-29 0,0-1 26 0,1 0-7 15,0-2-4-15,-2 3 4 0,-1-2-4 0,-1 2 4 16,-1 2-3-16,-1 1 6 0,-5 18 0 15,8-30 5-15,-8 30-1 0,0 0 1 0,4-18-3 16,-4 18 1-16,0 0-4 0,0 0-2 0,0 0-4 16,0 0-2-16,0 0 0 0,0 0-1 0,0 22 4 15,0-22 0-15,5 26 2 0,-5-26-3 0,7 25 3 16,-7-25-2-16,10 23 1 0,-10-23-1 0,14 18 1 16,-14-18-1-16,21 12 2 0,-21-12-1 15,32 1 0-15,-13-3 1 0,2-3 0 16,1-3 1-16,0-3 1 0,1-3 3 0,2 0 0 15,-2-2 3-15,0 0-5 0,-3 3 2 0,-2 1-3 16,-18 12 0-16,28-19-1 0,-28 19 2 0,0 0-2 16,17-15 1-16,-17 15 0 0,0 0 0 0,0 0-2 15,0 0-2-15,0 0-1 0,0 0-4 0,0 0 2 16,0 0-2-16,-6 27 2 0,6-27-4 16,-6 32 0-16,2-12-9 0,1 0-3 0,2 2-13 15,-2-3-3-15,4 4-14 0,-1-6-4 0,9 6-32 16,-9-23-36-16,20 38-102 0,-20-38-238 0,0 0-76 15,39 29 177-15</inkml:trace>
  <inkml:trace contextRef="#ctx0" brushRef="#br1" timeOffset="222475.4046">13562 4842 1462 0,'-23'6'70'0,"23"-6"-40"0,-33 23 1 16,33-23 11-16,-33 29 1 0,21-10-8 16,12-19-11-16,-23 31-4 0,23-31-11 15,-11 30-2-15,11-30-5 0,1 27 0 0,-1-27-3 16,11 20 2-16,-11-20-2 0,23 14 2 0,-6-10-1 16,2-1 1-16,0-2 0 0,0 0 1 0,0-2-1 15,-2 1 1-15,-17 0-1 0,26 3 0 0,-26-3 2 16,0 0 2-16,17 7 4 0,-17-7 4 0,0 0 1 15,0 0-1-15,2 19-2 0,-2-19-1 16,-8 19-6-16,8-19 1 0,-12 27-4 0,12-27-11 16,-17 33 29-16,5-14-30 0,-1 0 28 0,-2 1-22 15,0 0-2-15,1 1 3 0,-1 1-4 0,1-3 2 16,0 0-13-16,14-19-5 0,-24 32-16 0,24-32-9 16,-16 23-25-16,16-23-46 0,0 0-160 15,-11 17-267-15,11-17 8 0,20-14 373 0</inkml:trace>
  <inkml:trace contextRef="#ctx0" brushRef="#br1" timeOffset="222772.2329">13877 4189 1203 0,'0'0'264'15,"0"0"-202"-15,0 0-48 0,0 0 14 0,24 22 12 16,-3-18 8-16,8 8-2 0,-2-3-9 0,6 7 0 16,-5-1-4-16,3 4 0 0,0 0-8 0,0 4-1 15,-1 3-6-15,-3 3 4 0,-3 3-10 0,-3 3 6 16,-5 4 3-16,-5 4-20 0,-6 0 22 16,-6 5-19-16,-8 1 5 0,-3 2 9 0,-7 1-12 15,-4 0-5-15,-7-2-1 0,-2 0 0 0,-6-3 0 16,-2-2 0-16,-5-3 0 0,-3-3-8 0,1-3 6 15,0-6-29-15,6-2 8 0,4-10-34 0,14 3-37 16,-5-20-81-16,28-1-388 0,0 0-36 16,0 0 105-16</inkml:trace>
  <inkml:trace contextRef="#ctx0" brushRef="#br1" timeOffset="234672.1569">1278 9755 871 0,'0'0'258'16,"0"0"-171"-16,0 0-40 0,0 0-26 0,0 0-8 15,0 0-2-15,-12 18 7 0,12-18 7 16,-4 28 13-16,-1-10 4 0,4 8 5 0,-4 0-14 16,4 7-2-16,-4 0-9 0,5 6 7 0,-2 1-5 15,2 5 7-15,-4 2-15 0,3 4-8 16,-4 0 19-16,0 3-23 0,-1-1 20 0,1 0-9 15,-2-2-13-15,1-4 11 0,1-4-12 0,0-6 5 16,3-9-6-16,0-7 2 0,2-21-3 0,0 20 2 16,0-20-3-16,0 0 0 0,0 0-2 0,0 0 1 15,0 0 3-15,6-27-1 0,-2 2 6 0,0-10-8 16,2-10 6-16,1-6-13 0,3-2 11 0,1 0-10 16,0 0 11-16,-2 0 5 0,0 1-21 15,-2-2 22-15,1-1-20 0,-1-3 8 16,0-3 14-16,2 0-12 0,0 0 15 0,6 2-11 15,2 1 10-15,4 3-11 0,3 6-4 0,4 5 24 16,1 3-21-16,4 7 25 0,1 4-11 0,1 6-8 16,-1 7 1-16,0 5-6 0,-2 5 0 0,0 4-1 15,-3 7 0-15,-2 4-1 0,-6 6-2 16,0 2 5-16,-5 7-5 0,-5 5 6 0,-4 4 6 16,-6 2-25-16,-5 3 25 0,-6 3-24 0,-7 3 10 15,-4 5 8-15,-4-4-6 0,-3 0 8 0,-4-4-8 16,0-4 8-16,1-3-8 0,-1-3 7 0,3-5-6 15,1-3 5-15,2-4-4 0,3-4 3 0,4-5-1 16,19-9 1-16,-27 9 2 0,27-9 0 16,0 0-1-16,0 0-1 0,0 0-3 15,0 0-1-15,0 0 1 0,0 0 3 0,0 0 1 16,0 0 2-16,20-1 2 0,-20 1 0 0,32 10-1 16,-13 1 3-16,-2 4-4 0,1 3 3 0,-2 3-3 15,0 0 4-15,-1 2-4 0,-1 1-9 0,0-2 21 16,2 2-25-16,0-1 22 0,2-3-18 0,0-1-16 15,2-4-10-15,1 0-24 0,-4-6-20 0,11 7-44 16,-28-16-74-16,51 7-191 0,-23-6-179 16,-5-13 72-16,14 11 490 0</inkml:trace>
  <inkml:trace contextRef="#ctx0" brushRef="#br1" timeOffset="235000.2811">2033 10074 1665 0,'0'0'19'0,"0"0"-15"0,0 0-4 0,0 0 4 16,1 18 4-16,-1-18 7 0,27 7 8 0,-6-4 0 15,2-4-1-15,7-3-8 0,4-2-8 0,2-2-4 16,2-3 2-16,1-3 0 0,0-1 3 0,1-2-4 16,-2 0 2-16,-6 2-3 0,-7 3 3 0,-5 2 1 15,-20 10 8-15,17-13 3 0,-17 13 6 16,0 0-3-16,-3-18-3 0,3 18-7 15,-18-17-5-15,18 17-4 0,-38-13 0 0,13 12-1 16,-4 2 0-16,-5 5 0 0,1 6-1 0,-2 1 1 16,0 5-2-16,1 3 3 0,3 2-2 0,2 1 5 15,3 4-4-15,4-1 4 0,4-1-5 0,3 0 3 16,6-2-4-16,3 0-6 0,4 0 20 0,5-2-29 16,4 1 13-16,4-4-25 0,7 3-17 15,2-5-13-15,10 3-24 0,-4-12-30 0,20 12-58 16,-16-23-74-16,29 10-198 0,-2-2-66 0,-11-17 272 15</inkml:trace>
  <inkml:trace contextRef="#ctx0" brushRef="#br1" timeOffset="235375.3105">3012 9911 1136 0,'-32'-11'211'15,"4"13"-139"-15,-10-4-8 0,6 9-3 0,-8-2-11 16,6 8-3-16,-8-1-9 0,7 7 4 0,-4-3-4 15,6 7 3-15,-1-2-4 0,4 4-3 0,1-2-8 16,4 0-2-16,5-1-8 0,5-3-2 0,15-19-6 16,-14 28-2-16,14-28-5 0,4 20-9 15,-4-20 23-15,24 18-22 0,-6-10 23 0,6-3-13 16,7-4-3-16,3-2 0 0,6-4-15 16,1-2 14-16,2-3-14 0,0-2 23 0,-2-1-8 15,-4 0 9-15,-2-2-7 0,-3 1-1 0,-4 0 1 16,-5 0-4-16,-5 2 2 0,-18 12-3 0,27-22 3 15,-27 22 0-15,0 0 1 0,16-21-1 0,-16 21 2 16,0 0 0-16,0 0 0 0,0 0-2 16,0 0-2-16,0 0-3 0,-19-8-1 0,19 8-1 15,0 0-4-15,-21 30 2 0,14-8-5 0,-2 1 2 16,1 5-8-16,0-2-12 0,3 2 19 0,-1-4-32 16,9 4 15-16,-4-6-25 0,10 4-20 0,-9-26-13 15,26 38-21-15,-26-38-23 0,46 21-52 16,-24-26-59-16,3-4-247 0,23 13 95 15,-20-26 395-15</inkml:trace>
  <inkml:trace contextRef="#ctx0" brushRef="#br1" timeOffset="235609.67">3576 10008 1476 0,'-48'-8'129'0,"29"13"-64"0,-7-5-11 0,5 6-10 15,-2-1-9-15,1 6-4 0,-1 0-3 16,1 4-1-16,0 4-3 0,1 1 0 0,1 3-8 15,2 1-10-15,-1 2 19 0,6-2-24 0,2-2 18 16,4-1-13-16,5-1-6 0,2-20 0 16,13 30-3-16,-13-30 1 0,31 17-1 0,-6-15-1 15,4-4-2-15,4-8-5 0,7-3-5 0,0-9-26 16,9-1 6-16,-2-8-13 0,8 3-63 0,-8-18-14 16,16 17-127-16,-25-25-87 0,12 8-202 15,2 9 78-15,-20-15 464 0</inkml:trace>
  <inkml:trace contextRef="#ctx0" brushRef="#br1" timeOffset="235781.5324">4088 9421 1451 0,'-19'7'117'15,"12"15"-45"-15,-9-1-23 0,6 8-12 16,-5 2-2-16,3 8-31 0,-1 1 23 16,1 6-25-16,1 3 7 0,2 3 8 0,1 1-15 15,2 1 5-15,0 0-13 0,1-2 9 0,1 0-17 16,-1-6 5-16,5 0-43 0,-3-9-8 0,4 2 22 15,-6-11-46-15,10 3 16 0,-5-31-115 0,2 39-143 16,-2-39-27-16,0 0-155 0,-2 30 378 0,2-30 130 16</inkml:trace>
  <inkml:trace contextRef="#ctx0" brushRef="#br1" timeOffset="236625.303">3753 9968 1619 0,'0'0'73'0,"0"0"-41"0,-10 19-11 0,10-19-11 16,0 0-1-16,27 19 2 0,-8-13 3 16,6-3 1-16,5-3-1 0,5-4-3 0,3-2-5 15,2-1-2-15,0-2-2 0,3 0 1 0,-1-2-3 16,1 1 5-16,-1-1-3 0,-1 0 2 0,-3 2-2 16,-4-1 1-16,-3 0 0 0,-6 3 4 0,-1 1-1 15,-7 0 3-15,-17 6-3 0,24-8 1 0,-24 8-1 16,0 0 0-16,0 0 3 0,0 0 1 15,0 0 3-15,0 0 3 0,0 0-1 0,0 0-1 16,0 0-2-16,0 0-4 0,0 0-3 16,-21-5-2-16,21 5-2 0,-31 17-1 0,11-4 2 15,-4 5 0-15,-3 3 4 0,-1 3-1 0,-1 1 5 16,-1 4-7-16,2 0 0 0,0 3-3 0,3-2 0 16,5-2 0-16,3-2 0 0,6-5 0 0,3-4 0 15,8-17 0-15,2 23 0 0,-2-23 0 16,0 0 0-16,23 17 0 0,-23-17 0 0,36-6 0 15,-12-5 0-15,4-4 0 0,4-4 0 0,0-4 0 16,0-4 0-16,1-2 0 0,-1-1 0 0,0-4 0 16,-1 3 0-16,-3 1 0 0,0 1 0 0,-5 2 0 15,-2 2 0-15,-3 3 0 0,-4 2 0 0,-2 4 0 16,-12 16 0-16,18-26 0 0,-18 26 0 16,0 0 0-16,0 0 0 0,0 0 0 15,0 0-1-15,0 0-2 0,0 0 1 0,2 27 0 16,-8-3 4-16,-3 4-4 0,-4 3 3 0,1 3-3 15,1 1 3-15,-1-1-4 0,4 0 6 0,-1-4-6 16,3-2 5-16,2-4-6 0,3-5-10 0,5-2 17 16,-4-17-26-16,13 23 20 0,-13-23-17 0,27 5-2 15,-9-13-8-15,8-1-39 0,-3-11 16 16,8 0-29-16,-3-9 14 0,9 5-10 0,-9-10-5 16,10 10 0-16,-13-9-2 0,8 9 32 0,-9-2 12 15,2 3 21-15,-4 2 14 0,-7 4 22 0,-15 17 22 16,15-23 46-16,-15 23 20 0,0 0 7 15,0 0-20-15,0 0-36 0,-12 17-18 0,12-17-13 16,-17 24 2-16,6-7-4 0,4 3 3 0,-3-2-7 16,3 1 3-16,-2-1-7 0,4 2 2 15,-1-4-6-15,1 1 1 0,5-17-4 0,-5 27 1 16,5-27-4-16,2 17 1 0,-2-17-3 0,0 0-2 16,0 0 1-16,0 0-2 0,18 10 1 0,-18-10-1 15,0 0 2-15,23-23-1 0,-23 23 3 0,27-31-4 16,-13 13 5-16,2 0 0 0,-1-1 6 0,-1 1-2 15,1 1 4-15,-15 17-3 0,24-31 1 16,-24 31-1-16,20-26-1 0,-20 26-3 16,13-21 1-16,-13 21-4 0,0 0 0 0,0 0-1 15,17-9-2-15,-17 9 2 0,0 0-2 0,0 0 1 16,11 19-2-16,-11-19 0 0,11 28-6 0,-11-28-4 16,13 31-10-16,-13-31-6 0,17 34-18 0,-17-34-8 15,24 34-21-15,-24-34-17 0,29 31-24 0,-29-31-37 16,33 28-147-16,-12-12-265 0,-21-16 59 15,31 22 444-15</inkml:trace>
  <inkml:trace contextRef="#ctx0" brushRef="#br1" timeOffset="237066.9697">5740 9870 779 0,'0'0'217'16,"-34"-23"-49"-16,34 23-21 0,-26-5-26 0,26 5-25 15,-33 0-16-15,33 0-9 0,-37 5-10 0,17 2-4 16,-5-1-7-16,2 6-5 0,-3 1-13 16,1 6-3-16,-2 2-10 0,1 2-1 0,2 1-4 15,1 4-1-15,2 0-4 0,4 0 3 0,3-3-7 16,3-1-1-16,4-3-4 0,6-3 0 0,5-1 0 15,-4-17-7-15,22 26 14 0,-4-17-18 0,5-3 15 16,5-6-18-16,7-1-25 0,2-9 13 0,4 1-37 16,-2-7 8-16,6 3-31 0,-10-12-27 15,13 15-45-15,-21-23-79 0,19 18-115 16,-6-3-182-16,-16-13 172 0,16 20 362 0</inkml:trace>
  <inkml:trace contextRef="#ctx0" brushRef="#br1" timeOffset="237397.1237">5847 9922 1469 0,'-17'6'123'16,"14"11"-44"-16,3-17-24 0,-11 24-16 16,11-24-15-16,-4 24-4 0,4-24-4 0,3 22 2 15,-3-22 1-15,14 18 3 0,-14-18-2 0,25 13 2 16,-8-10-5-16,4-2-4 0,1-4-3 0,3-1-4 16,1-4-1-16,1 0-2 0,-1-3-2 15,1 1 0-15,-1-1 2 0,-2-2-6 0,-5 1 4 16,-19 12-8-16,30-29 2 0,-30 29 1 0,19-31 5 15,-19 31-4-15,9-28 5 0,-9 28-3 16,-2-26 2-16,2 26-2 0,-12-23-1 0,12 23-3 16,-25-15 2-16,8 9 0 0,-4 3 1 0,-1 4 5 15,-3 4 2-15,-1 6 3 0,-2 2 3 0,0 4 3 16,0 3 1-16,0 1 5 0,4 4-4 0,1 2-12 16,3 3-4-16,4-1 0 0,3-2 0 0,6 0 0 15,2-4 0-15,5-1 0 0,5-3 0 16,-5-19 0-16,22 32 0 0,-22-32-11 0,40 19-14 15,-12-13-13-15,12-2 4 0,1-9-51 16,24 11-97-16,-20-11-336 0,19-5-111 0,5 2 105 16</inkml:trace>
  <inkml:trace contextRef="#ctx0" brushRef="#br1" timeOffset="237765.4873">6994 9882 1485 0,'0'0'195'0,"0"0"-124"0,7-20-28 0,-7 20-11 16,0 0-12-16,0 0-10 15,0 0-3-15,0 0-1 0,0 0-2 0,2 20 1 16,-2-20-3-16,-4 37 5 0,-1-13-5 0,-1 4 5 16,-2 4-7-16,1-1 5 0,0 2-7 0,1-1 6 15,1 0-8-15,2-4-4 0,3-3 21 0,2-2-34 16,4-2 13-16,-6-21-36 0,18 30-26 0,-18-30-37 15,34 20-158-15,-34-20-234 0,25-4-80 16,3-1 269-16</inkml:trace>
  <inkml:trace contextRef="#ctx0" brushRef="#br1" timeOffset="237953.2401">7001 9542 1705 0,'-18'5'78'0,"-2"-4"-43"15,20-1-15-15,0 0-16 0,-17 4-24 0,17-4 0 16,0 0-41-16,18 14 26 0,-18-14-35 0,35 17 4 16,-16-13-13-16,14 10-15 0,-6-10-11 0,12 13-29 15,-9-14-31-15,14 14-57 0,-7-3-54 0,-1-14-115 16,18 23 288-16</inkml:trace>
  <inkml:trace contextRef="#ctx0" brushRef="#br1" timeOffset="238203.2239">7562 9740 817 0,'14'20'296'16,"-31"-24"-48"-16,18 21-64 0,-20-15-69 0,19-2-35 15,-35 21-26-15,13-10-7 0,-6-3-10 16,0 2-3-16,0 0-8 0,1 0-4 0,-2 1-4 16,3 0-2-16,3 0-5 0,4 1 1 0,2-3-5 15,17-9 0-15,-20 15-2 0,20-15-4 0,0 0-4 16,0 0 1-16,0 0 1 0,19 19 2 16,0-17 0-16,3-2 1 0,6-1-2 0,4 0 1 15,-1-2 0-15,0 3-1 0,-2 3 0 0,-5 0 2 16,-5 4-1-16,-1 1 1 0,-18-8 1 0,24 24-1 15,-24-24-2-15,11 33 0 0,-11-13 0 0,-1 1 0 16,-4-1 0-16,-4 1 0 0,-1-2 0 0,-2-1-1 16,-2-1-5-16,14-17-10 0,-27 26 2 0,27-26-16 15,-24 17 10-15,24-17-38 16,-19 12-16-16,19-12-87 0,0 0-188 0,0 0-243 16,-15 1 3-16,15-1 453 0</inkml:trace>
  <inkml:trace contextRef="#ctx0" brushRef="#br1" timeOffset="238734.4889">8407 9548 1205 0,'0'0'97'0,"0"0"-28"0,0 0-24 16,0 0 14-16,20-25-34 0,-20 25 9 0,0 0-5 15,24-14-1-15,-24 14 3 0,0 0-2 16,0 0-1-16,0 0 0 0,0 0 2 0,9 17 1 15,-9-17 14-15,3 36-34 0,-4-9 22 0,-1 8-28 16,-1 5 4-16,-1 4 7 0,-2 3-14 0,0 0 7 16,-1 1-11-16,2-1 8 0,0-1-10 0,1-3 6 15,4-2-12-15,1-4 2 0,4-2-22 0,-1-8-15 16,8 1 4-16,-7-11-36 16,10 2 13-16,-15-19-46 0,21 23-48 0,-21-23-92 15,0 0-178-15,27 5-40 0,-27-5 258 0</inkml:trace>
  <inkml:trace contextRef="#ctx0" brushRef="#br1" timeOffset="238890.7927">8244 9870 1562 0,'-37'7'124'16,"37"-7"-51"-16,0 0-30 0,0 0-20 0,0 0-17 16,0 0-7-16,0 0-2 0,0 0 3 15,27 13 0-15,-7-12-2 0,3-1 1 0,3-3-9 16,6 0-11-16,-2-5-18 0,11 4-27 0,-9-10-27 15,18 9-45-15,-14-17-64 0,21 16-92 0,-11-5-211 16,-10-12 50-16,18 17 455 0</inkml:trace>
  <inkml:trace contextRef="#ctx0" brushRef="#br1" timeOffset="239265.7123">8882 9410 1415 0,'-28'0'162'16,"28"0"-86"-16,-30 21-25 0,30-21-6 0,-24 29-16 15,13-10-4-15,-3 3-3 16,3 4-10-16,-2 1 30 0,1 7-25 0,0-3 22 16,-1 9-8-16,3 0-10 0,0 0 3 0,-2 0-10 15,1 1 2-15,0-1-10 0,0 1-6 0,0-2 0 16,1-2 0-16,3-3 0 0,1-5 0 0,3-6 0 16,3-3 0-16,0-20 0 0,10 24 0 0,-10-24 0 15,17 12 0-15,-17-12 0 0,26 0 0 0,-9-6 0 16,0-3 0-16,2-6 0 0,2-4 0 15,1-4 0-15,0-2 0 0,-2 1 0 0,0-2 0 16,-2 5 0-16,-1 1 0 0,-1 2 0 0,-16 18 0 16,27-28 0-16,-27 28 0 0,17-12 0 0,-17 12 0 15,0 0 0-15,0 0 0 0,0 0 0 16,21 29 0-16,-17-9 0 0,-1 3 0 0,-2 3 0 16,0 2 0-16,0 1 0 0,0-2 0 0,3 1-17 15,2-6-1-15,5 1-15 0,0-3-14 16,5-1 11-16,-16-19-43 0,36 28 3 0,-36-28-63 15,53 18-124-15,-36-14-298 0,11-8-6 0,6 5 357 16</inkml:trace>
  <inkml:trace contextRef="#ctx0" brushRef="#br1" timeOffset="239609.4843">9256 9936 1203 0,'-19'30'329'0,"19"-30"-271"0,0 0-32 15,-12 19-1-15,12-19 7 0,19 14 4 0,-1-4 6 16,0-7 0-16,6 0-1 0,4-7-5 0,8-1-6 16,2-6-1-16,7 2-8 0,3-5-5 0,-3 1-9 15,0-1-3-15,-7-1-5 0,-8-1 3 16,-7 3-3-16,-3 0 4 0,-20 13-3 0,23-27 3 16,-23 27 0-16,8-30 2 0,-8 30-2 0,-5-31 0 15,5 31-1-15,-19-29 0 0,2 18-3 0,-3 3 2 16,-4 2-2-16,-1 5 1 0,-3 4 0 15,-5 4 3-15,0 5 3 0,0 4 1 0,-1 4 5 16,1 4-4-16,3 5 3 0,2-1-11 0,2 4 0 16,4-2 0-16,5-1 0 0,5-3 0 15,6 0 0-15,7-4 0 0,5-3 0 0,9-2 0 16,4-5 0-16,11-4-15 0,4-5-13 0,9-3-26 16,1-11-38-16,16 9-75 0,-12-20-47 0,34 24-132 15,-9-10-240-15,4-12 93 0,17 14 442 0</inkml:trace>
  <inkml:trace contextRef="#ctx0" brushRef="#br1" timeOffset="240890.7066">10647 9820 1262 0,'1'-29'89'0,"-1"29"-29"0,7-23-8 15,-7 23-7-15,9-22-7 0,-9 22-13 16,5-20-1-16,-5 20 4 0,-3-17 5 0,3 17 1 16,0 0-3-16,0 0-5 0,-19-17-4 0,19 17-4 15,-20 0-2-15,20 0-3 0,-26 11-1 16,9 0 4-16,-2 1-3 0,0 5 4 0,-3 0-2 16,1 4 3-16,0 1-3 0,1 2 3 0,-1 1-4 15,3 0 4-15,2-1-7 0,3 0 2 0,3-2-7 16,4-3-1-16,5-2-4 0,1-17 1 0,8 29-4 15,-8-29 2-15,28 25-1 0,-7-16 2 0,5-4-2 16,3-3 0-16,4-3 1 0,2-4-1 16,1-4 2-16,2-3-2 0,-1-4 2 0,-2-3-2 15,-4-3 3-15,1-2-4 0,-5-2 4 16,-2-2-5-16,-5 1 5 0,-6 0-6 0,-4 0 6 16,-5 1-6-16,-5 2 6 0,-5-1-4 0,-3 2 4 15,-5 3-4-15,-2 3 3 0,-7 2-3 0,0 5 0 16,-4 4-1-16,2 1 2 0,-3 5-1 0,2 2 0 15,-1 4 1-15,2 4-1 0,1 1 3 16,3 1-4-16,3 2 3 0,17-14-3 0,-23 28-4 16,23-28-7-16,-5 24-6 0,5-24-9 0,12 22-1 15,-12-22-1-15,32 18-1 0,-8-9-4 0,1-7-6 16,6 4-9-16,-1-7-8 0,8 7-2 0,-3-7 5 16,6 4 11-16,-3-5 17 0,0 2 14 0,-3-1 9 15,-3-2 7-15,-1 2 7 0,-7-2 13 16,0 1 11-16,-24 2 15 0,32-5 4 15,-32 5 0-15,0 0-2 0,0 0-4 0,17-6-3 16,-17 6-5-16,0 0-6 0,0 0-7 0,0 0-5 16,0 0-3-16,0 0-2 0,0 0 0 0,0 0-1 15,0 0-1-15,0 0-3 0,0 0-5 0,0 0-1 16,0 0-2-16,-7 22 1 0,6-5-2 0,-1 4 3 16,0 3 2-16,-1 0 2 0,1 0-3 15,0 2 2-15,-1-2-8 0,2 0 4 0,0-1-3 16,-2-2 2-16,3-5-2 0,0-16 2 0,0 26-3 15,0-26 1-15,0 0-1 0,5 18 2 0,-5-18-1 16,0 0-1-16,0 0 2 0,0 0-3 16,0 0 2-16,0 0 1 0,14-21 0 0,-14 21-1 15,17-37 1-15,-10 13-3 0,1-2 3 0,0-1-5 16,-1 0 5-16,1-1-2 0,0 0 3 16,-1 2-3-16,2-2 3 0,-2 0-5 0,1-2 5 15,1 0-6-15,-1 1 4 0,1 1-3 0,-1 4 3 16,2 4-3-16,-10 20 3 0,17-25-2 0,-17 25 2 15,17-10-2-15,-17 10 2 0,17 0-2 0,-17 0 2 16,22 6 0-16,-22-6-1 0,21 16 1 0,-21-16-1 16,18 24 2-16,-18-24-3 0,16 30 4 0,-10-13-4 15,-1 3 3-15,0 0-3 16,-2 1 2-16,-1-2-1 0,-2 2 3 0,-2-2-4 16,0-2 4-16,-3 1-4 0,5-18 4 0,-13 32-3 15,3-16 3-15,10-16-3 0,-27 32 2 0,10-18-2 16,-4 0 2-16,0-1-1 0,-3 0 1 0,0-1-3 15,-3 2 1-15,1-1-1 0,-1 0 1 0,1-1-1 16,3 1 3-16,1-1-2 0,3 0 2 16,2 0-1-16,17-12 1 0,-26 26-2 0,26-26 2 15,-14 31-3-15,9-14-10 0,1 3 24 0,2 4-22 16,1 3 21-16,-2 4-8 0,1 4-7 0,-3 1 7 16,0 2-7-16,-2 2 5 0,1 1-17 15,-3-2-4-15,3 0-28 0,-2-12-18 0,8 9-50 16,0-36-74-16,4 41-211 0,1-23-196 0,-5-18 65 15,17 19 519-15</inkml:trace>
  <inkml:trace contextRef="#ctx0" brushRef="#br1" timeOffset="241749.4801">11668 9756 1170 0,'-19'-5'128'15,"19"5"-46"-15,0 0-18 0,0 0-6 0,0 0-13 16,-9 18-4-16,9-18-5 0,-8 18 2 0,8-18-3 16,-13 31 0-16,3-13-6 0,3 6 1 0,-3 0-8 15,1 6 3-15,0 1-9 0,-1 1 3 16,1 1-8-16,1 0 4 0,-1-2-6 16,2-2 3-16,1-5-7 0,1-6-13 0,5-18 7 15,-1 26-12-15,1-26 10 0,0 0 0 0,0 0-1 16,0 0 2-16,0 0 1 0,0 0 15 0,19-15-10 15,-19 15 11-15,16-35-10 0,-5 7-5 0,1-4 4 16,0-3-7-16,2 0 6 0,-2 0-6 16,0 1 7-16,0 1-6 0,-2 0 6 0,1 2-6 15,-1-1 5-15,1 1-6 0,1 0 6 0,0 0-7 16,1 1 3-16,-2 4-5 0,3 1 4 0,0 5-4 16,-14 20 6-16,31-27-1 0,-31 27 1 0,28-8 0 15,-28 8-2-15,30 1 1 0,-30-1-1 0,30 11-2 16,-30-11-2-16,32 22 0 0,-32-22-1 15,29 33 4-15,-17-12-1 0,-1 0 5 16,-2 3-4-16,-2 0 6 0,-2 1-6 0,-4 2 5 16,-3 0-4-16,-3 0 5 0,-5 1-6 0,-2 1 7 15,-5-2-7-15,-2 1 5 0,-6-1-4 0,-2-1 4 16,-1-2-4-16,-2-1 3 0,-2-2-4 0,2-6 4 16,0 0-4-16,0-4 5 0,3-3-2 0,0-2 1 15,1-3-1-15,4-2 0 0,3-2 0 0,2-2 1 16,17 3 1-16,-23-6 2 0,23 6 3 15,0 0 3-15,-20-7 2 0,20 7-2 0,0 0-2 16,0 0-4-16,0 0-3 0,-2 18 0 0,2 0-1 16,-1 5-9-16,1 7 23 0,-2 3-22 15,0 3 22-15,-2 5-8 0,-3 3-9 0,-3 4 7 16,-2 3-10-16,-2 1 6 0,-5-1-14 0,-1-3 6 16,0-2-16-16,0-6 7 0,4-1-18 15,2-9-26-15,9 2-8 0,5-32-65 0,9 37-100 16,-9-37-239-16,17-1-89 0,11-5 243 0</inkml:trace>
  <inkml:trace contextRef="#ctx0" brushRef="#br1" timeOffset="242165.5732">12284 9680 1347 0,'0'0'162'0,"17"-20"-126"0,-17 20-17 16,12-25 5-16,-12 25 2 0,10-19 8 15,-10 19 8-15,0 0 5 0,0 0 0 16,0 0-15-16,0 0-9 0,-23 2-7 0,23-2 1 16,-28 24 1-16,12-6 6 0,-5 4-5 0,0 4 6 15,0 1-5-15,-1 6 3 0,-1 1-8 0,2 1 4 16,-1 0-8-16,5 0-10 0,2-3-1 0,4-2 0 15,7-5 0-15,2-3 0 0,8-3 0 16,4-2 0-16,-10-17 0 0,34 27 0 0,-8-20 0 0,1-3 0 16,5-5 0-16,1-7 0 0,2-5 0 15,1-4 0-15,-1-6 0 0,0-2 0 0,-3-6 0 16,-3 0 0-16,-3 1 0 0,-6 1 0 0,-4 0 0 16,-6 2 0-16,-4 1 0 0,-7 0 0 15,-4 3 0-15,-5 0 0 0,-3 3 0 0,-5-2 0 16,-4 5-2-16,-4 0-16 0,1 6 2 0,-2 4-6 15,1 4 5-15,2 5-5 0,2 5-6 16,1-1-13-16,21-6-25 0,-30 22-30 0,30 2-48 16,0-24-68-16,5 30-141 0,8-12-171 0,-13-18 39 15,40 22 485-15</inkml:trace>
  <inkml:trace contextRef="#ctx0" brushRef="#br1" timeOffset="242525.9439">12933 9630 1238 0,'0'0'399'0,"-25"-19"-334"0,25 19-27 16,-28-13 0-16,28 13 0 0,-26-9-11 15,26 9-4-15,-27-5-3 0,27 5-1 0,-23 4-3 16,23-4-1-16,-23 13-5 0,23-13 2 0,-22 23-4 16,22-23 0-16,-15 27-4 0,15-27 1 0,-8 31-4 15,7-14 4-15,2 1-4 0,-1-18 2 16,6 31-4-16,-6-31 3 0,16 27-5 0,-16-27 6 15,22 26-4-15,-22-26 1 0,27 19-1 0,-27-19 0 16,31 15 0-16,-14-11 1 0,2 0-1 0,-19-4 2 16,32 6-5-16,-32-6 2 0,28 5-1 0,-28-5 1 15,19 6 2-15,-19-6 0 0,0 0-1 0,0 0 2 16,14 19-1-16,-14-19 0 0,-1 21 1 16,1-21-1-16,-11 27-4 0,11-27 2 15,-18 29-6-15,18-29 1 0,-22 27-5 0,22-27 0 16,-22 27-5-16,22-27-4 0,-16 21-10 0,16-21-11 15,0 0-22-15,0 0-32 0,-2 16-52 0,2-16-69 16,0 0-105-16,28-18-205 0,-20-3 78 0,19 16 449 16</inkml:trace>
  <inkml:trace contextRef="#ctx0" brushRef="#br1" timeOffset="242791.567">13303 9564 1034 0,'-18'6'318'0,"3"13"-224"16,-8-8-31-16,10 7-4 0,-4-7-15 0,17-11-11 16,-16 23-8-16,16-23 7 0,-8 19 4 15,8-19 4-15,2 18-5 0,-2-18 3 0,3 20-3 16,-3-20 2-16,5 22-7 0,-5-22-1 0,3 21-7 16,-3-21-2-16,-2 31-9 0,0-12-1 0,-3 3-8 15,0 2-2-15,-3 0 0 0,-1 3 0 0,0-1 0 16,-1 3 0-16,0-1 0 0,0-2 0 15,3-3-2-15,2-7-21 0,5-16-15 0,-1 23-13 16,1-23-34-16,0 0-29 0,27 10-83 0,-29-33-149 16,20 9-218-16,1 0 18 0,-9-18 466 15</inkml:trace>
  <inkml:trace contextRef="#ctx0" brushRef="#br1" timeOffset="242947.8213">13240 9171 1499 0,'-12'-18'313'0,"12"18"-292"0,0 0-31 0,0 0-13 15,0 0-12-15,0 0-13 0,0 0-1 0,0 0-45 16,0 0-187-16,0 0-266 0,0 0-16 16,0 0 381-16</inkml:trace>
  <inkml:trace contextRef="#ctx0" brushRef="#br1" timeOffset="243322.8456">13688 9130 1446 0,'0'0'86'16,"0"0"-31"-16,0 0-15 0,0 0 0 0,0 0-11 15,-9 24 2-15,3-6 2 0,1 7 3 0,-4 4-10 16,2 6 2-16,-3 3-8 0,3 5 7 0,-3 3-9 15,3 4 5-15,0 1 0 0,-2 0-25 0,3-1 15 16,-1 2-21-16,1-2 4 0,1-1 8 16,-1 0-11-16,0-8-5 0,0 0-12 15,-3-5 0-15,4-2-17 0,-2-7-4 0,7 2-43 16,0-29-42-16,1 39-111 0,-1-39-154 0,0 0-127 16,-6 16 88-16,6-16 434 0</inkml:trace>
  <inkml:trace contextRef="#ctx0" brushRef="#br1" timeOffset="243650.9729">13463 9706 1204 0,'-38'-40'177'0,"38"40"-55"16,-17-25-20-16,17 25-11 0,0 0-25 0,0 0-19 15,0 0-22-15,0 0-13 0,0 0-6 0,0 0-3 16,0 0 6-16,25 5 7 0,-4-1 2 0,4-2 3 16,4-2-2-16,8-1 1 0,2-4 0 15,5 0 2-15,2-3-5 0,4 0-6 0,-5 0-4 16,2 1-5-16,-6-1-1 0,-2 4 0 15,-6 0 0-15,-5 3 1 0,-5 0-1 0,-6 2 2 16,-17-1-2-16,20 2-1 0,-20-2 0 0,0 0 0 16,0 0 0-16,1 17 0 0,-1-17 0 0,-12 30 0 15,0-10 0-15,-4 3 0 0,-4 2 0 0,-1 3 0 16,-3 3 0-16,3 1 0 0,0-1 0 0,3-1 0 16,4-1 0-16,2-3 0 0,2-2 0 15,4-6 0-15,6-18 0 0,-2 24-11 0,2-24-18 16,0 0-5-16,27 12-15 0,-27-12-15 15,41-18-34-15,-22-13-70 0,29 15-168 0,-15-18-248 16,2-2 41-16,3 9 413 0</inkml:trace>
  <inkml:trace contextRef="#ctx0" brushRef="#br1" timeOffset="243775.9404">13991 9318 1845 0,'-17'6'53'0,"17"-6"-42"16,0 0-7-16,-18 14-5 0,18-14-5 0,0 0-6 15,11 24-8-15,-11-24-16 0,24 20-14 0,1-4-44 16,-25-16-55-16,54 24-141 0,-21-14-284 0,-4 0 59 16,10 9 350-16</inkml:trace>
  <inkml:trace contextRef="#ctx0" brushRef="#br1" timeOffset="244385.3151">14517 9599 1729 0,'0'0'164'0,"-50"24"-109"15,17-12-10-15,-1 0-12 0,2 1-12 0,1 2-21 16,0 2 0-16,2 1 0 0,4 1 0 16,0 0 0-16,6 1 0 0,4 1 0 0,3-2 0 15,5 0 0-15,4-2 0 0,3-17 0 0,8 32 0 16,-8-32 0-16,23 25 0 0,-6-15 0 0,1-5 0 16,4-3 0-16,5-3 0 0,1-3 0 15,2-5 0-15,0-1 0 0,-2-5 0 0,-2-2 0 16,-2-1 0-16,-2-1 0 0,-2-2 0 0,-2 1 0 15,-2-1 0-15,-3 2 0 0,-1 0 0 16,-2-1 0-16,-3 2 0 0,-1 1 0 0,-6 17 0 16,9-28 0-16,-9 28 0 0,2-17 0 0,-2 17 0 15,0 0 0-15,0 0 0 0,0 0 0 0,0 0 0 16,0 0 0-16,0 0 0 0,0 0 0 0,0 0 0 16,0 0 0-16,16 25 0 0,-16-25 0 0,17 16 0 15,-17-16 0-15,24 13 0 0,-24-13 0 0,31 10 0 16,-14-7 0-16,0-1 0 0,2-2 0 15,-1 0 0-15,1 2 0 0,-19-2 0 16,26 2 0-16,-26-2 0 0,0 0 0 0,17 13 0 16,-17-13 0-16,0 0 0 0,4 22 0 0,-4-22 0 15,-7 23 0-15,7-23 0 0,-18 29 0 0,18-29 0 16,-26 33 0-16,26-33 0 0,-27 31 0 0,27-31 0 16,-22 29 0-16,22-29 0 0,-14 21 0 15,14-21 0-15,0 0 0 0,0 0 0 0,0 0 0 16,19 12 0-16,-19-12 0 0,37-20 0 0,-10 4 0 15,3-5 0-15,4-2 0 0,1-1 0 0,3 1 0 16,2-1 0-16,-1 1 0 0,-1-2 0 0,-2 4 0 16,-3 0 0-16,-3 4 0 0,-4 3 0 15,-5 3 0-15,-21 11 0 0,28-11 0 0,-28 11 0 16,0 0 0-16,0 0 0 0,0 0 0 16,9 23 0-16,-9-23 0 0,-9 35 0 0,0-11 0 15,-2-1 0-15,-2 3 0 0,-1-2 0 0,3 0 0 16,-1-1-39-16,7 2-27 0,-4-7-23 0,10 13-63 15,-1-31-110-15,-7 26-336 0,9-8 21 0,-2-18 314 16</inkml:trace>
  <inkml:trace contextRef="#ctx0" brushRef="#br1" timeOffset="245072.8136">16194 9679 1194 0,'2'-22'139'0,"-2"22"-111"15,-5-24-5-15,5 24 13 0,-7-17 8 16,7 17 10-16,0 0-4 0,-28-14-1 0,28 14-1 16,-26 6-5-16,26-6-1 0,-29 16-4 15,29-16 1-15,-34 26-9 0,17-11-1 0,0 1-7 16,1 2 1-16,2 0-5 0,2 2 2 0,1-1-7 15,2 0 2-15,3-1-4 0,1 2 0 0,5-3-6 16,3 0 1-16,-3-17-4 0,15 30 1 0,-15-30-2 16,30 27 1-16,-10-18-2 0,2-2 0 0,4-2 1 15,2-3-1-15,2-5 1 0,3-1 0 0,0-4 0 16,0-2 0-16,-2-3 1 0,-2-4-3 16,-3 0 2-16,-4-2-2 0,-4-2 2 15,-5 1-2-15,-2-1 4 0,-5 1-3 0,-4-1 0 16,-5 0 0-16,-2 0 0 0,-4 0 0 0,-4 2 0 15,-1 1 0-15,-6 2 0 0,0 1 0 0,-2 3 0 16,2 1-7-16,3 7 1 0,17 4-3 0,-26-3-4 16,26 3-4-16,0 0-12 0,-17 12-10 0,17-12-11 15,8 21-16-15,10-3-25 0,-18-18-48 16,45 27-109-16,-28-15-264 0,14-4-31 0,8 8 266 16</inkml:trace>
  <inkml:trace contextRef="#ctx0" brushRef="#br1" timeOffset="245322.8409">17092 9144 1403 0,'-8'-28'35'0,"-4"-3"1"0,2 5-3 16,-5-1 12-16,4 10-7 0,-6 0 2 0,17 17 3 15,-35-10 4-15,35 10 1 0,-38 18-8 0,20 2 1 16,-5 3-10-16,1 7 3 0,-5 7-16 0,2 8 7 15,-2 7-10-15,-1 8 9 0,0 7-14 16,3 1 7-16,-2-1-1 0,3 0-19 0,4-4 13 16,3-5-17-16,7-4-7 0,2-4-10 0,7-3-24 15,-1-7-6-15,9 1-39 0,-11-20-64 16,18 15-90-16,-14-36-175 0,-3 20-129 0,3-20 123 16,0 0 428-16</inkml:trace>
  <inkml:trace contextRef="#ctx0" brushRef="#br1" timeOffset="245479.0843">16478 9585 1765 0,'-23'-3'91'0,"23"3"-34"0,0 0-14 15,0 0-7-15,0 0-15 0,0 0-5 0,26-9-7 16,-3 9-3-16,6 0-4 0,5 0-3 0,7 2-8 16,1-4-15-16,5 6-21 15,-3-6-38-15,14 14-94 0,-24-9-414 0,16 2-40 16,-6 0 147-16</inkml:trace>
  <inkml:trace contextRef="#ctx0" brushRef="#br1" timeOffset="246659.2896">1080 11000 1044 0,'23'-12'165'0,"-23"12"-80"0,0 0-21 16,-10-23-7-16,10 23-2 0,0 0-1 0,0 0-6 16,0 0-9-16,0 0-7 0,0 0-9 15,0 0-6-15,0 0-3 0,0 0 3 0,0 0 0 0,15 39 8 16,-12-6-3-16,1 10 1 0,-4 7-14 0,1 4 8 16,-3 4-13-1,-2 0 10-15,-1-2-12 0,-2 1-8 0,1-5 16 16,-1-4-20-16,0-3 19 0,1-6-13 0,4-4-19 15,-2-6-7-15,8 0-26 0,-5-11-19 0,9 7-44 16,-8-25-59-16,8 23-97 0,-8-23-189 16,0 0-23-16,0 0 349 0</inkml:trace>
  <inkml:trace contextRef="#ctx0" brushRef="#br1" timeOffset="246832.547">930 11494 1096 0,'-18'-7'165'0,"-13"-12"-59"16,14 17-13-16,-6-10-3 0,23 12-5 0,-24-4-13 15,24 4-17-15,0 0-21 0,0 0-14 16,0 0-14-16,0 0-4 0,0 0-3 0,21 10 5 16,1-11 1-16,8-2-1 0,8-4-15 0,8-5 29 15,7-6-32-15,6-5 15 0,8-2-30 0,0-9-29 16,8 7-36-16,-13-15-48 0,19 19-96 16,-25-14-235-16,6 2-51 0,4 9 253 0</inkml:trace>
  <inkml:trace contextRef="#ctx0" brushRef="#br1" timeOffset="247225.8343">1745 10847 1517 0,'-21'5'64'16,"21"-5"-36"-16,0 0-2 0,-16 25 10 0,16-25 2 16,-4 25 2-16,-1-6-7 0,2 7 1 15,-2 2-10-15,2 6 7 0,-3 2-8 0,0 9 5 16,-4 5-11-16,0 3 8 0,-2 5-16 15,-1-1 8-15,-2 2 1 0,-1 1-18 0,2-4 18 16,0-4-16-16,3-10 2 0,4-7 5 0,2-7-9 16,5-6 3-16,0-22-4 0,9 24 0 0,-9-24-3 15,18 4 3-15,-18-4 2 0,31-10 1 16,-11-3 0-16,3-8-1 0,1-8 3 0,3-2-6 16,0-6 4-16,1-1-2 0,-1 3 0 0,-4 0 0 15,-1 3 0-15,-3 4 0 0,-2 4 0 0,-2 6 0 16,-15 18 0-16,19-22 0 0,-19 22 0 0,0 0 0 15,0 0 0-15,0 0 0 0,0 0 0 0,11 26 0 16,-12-1 0-16,0 4 0 0,-3 4 0 16,0 2 0-16,-1-1 0 0,2 0 0 0,-1-2 0 15,3-2-8-15,3-1-13 0,2-2-5 16,3 0-9-16,1-7-4 0,5 3-20 0,-13-23-15 16,38 32-45-16,-38-32-71 0,48 15-151 0,-20-11-232 15,-5-9 49-15,11 10 487 0</inkml:trace>
  <inkml:trace contextRef="#ctx0" brushRef="#br1" timeOffset="247553.9318">2309 11385 1199 0,'0'0'330'0,"-19"7"-250"0,19-7-38 16,0 0-13-16,0 0-10 0,0 0-4 0,8 26 4 15,-8-26 3-15,23 21-11 0,-23-21 24 0,34 22-31 16,-11-13 29-16,3-1-12 0,3-3-4 0,4 0 1 15,1-4-4-15,1 0-3 0,-1-2-2 16,-3-1-3-16,-2 0-4 0,-5-1-3 0,-3-2 3 16,-3 0-2-16,-18 5-11 0,27-19 13 0,-27 19-13 15,16-21 27-15,-16 21-11 0,8-25 8 0,-8 25-10 16,-3-33-5-16,3 33 2 0,-15-31-4 16,15 31 0-16,-28-27-3 0,10 17 1 0,-3 4 1 0,-3 5 2 15,-3 4 2-15,-3 5 1 0,-2 5 6 16,-1 5 3-16,0 8 7 0,1 2 3 15,2 4-8-15,4 1 16 0,4 1-19 0,4-3 12 16,5 0-12-16,6-5-7 0,6-4-1 0,7-3-3 16,-6-19-2-16,29 28-8 0,-5-21-7 0,7-1-19 15,-1-9-25-15,13 4-55 0,-13-23-124 0,29 13-333 16,-11 1-30-16,7-4 248 0</inkml:trace>
  <inkml:trace contextRef="#ctx0" brushRef="#br1" timeOffset="248038.3202">4066 11270 1156 0,'0'0'77'0,"-41"-10"-20"0,20 12 4 0,-5-4-12 15,3 11-1-15,-8-3-1 0,6 11 7 0,-9-3 3 16,7 11 3-16,-6-2-10 0,7 4-1 0,-2 0 5 16,8 3-33-16,-1-1 20 0,5 1-32 0,4-2 2 15,5-4 1-15,8-3-11 0,6-2 5 0,-7-19-10 16,33 28 4-16,-7-18-1 15,7-5-5-15,6-3-7 0,3-7-14 0,9-1-18 16,-2-9-27-16,12 6-36 0,-13-18-58 0,24 21-98 16,-25-20-111-16,6 2-157 0,8 13 226 0,-21-22 306 15</inkml:trace>
  <inkml:trace contextRef="#ctx0" brushRef="#br1" timeOffset="248428.9257">4602 11317 753 0,'0'0'265'0,"-8"-25"-72"15,8 25-48-15,-20-17-50 0,20 17-33 16,-33-13-14-16,15 9-10 0,-6-1 1 0,6 5-4 15,-6-1 0-15,6 5-2 0,-6-1-2 16,5 7 0-16,-2 0-3 0,4 4-2 0,-2 2-5 0,3 4 2 16,-2 2-4-16,3 2 3 0,1 3-7 15,3 2-10-15,0 0 18 0,2 0-19 0,3-1 18 16,2-2-11-16,3-4-7 0,2-2-1 0,-1-20-2 16,10 29 2-16,-10-29-3 0,20 21 4 15,-20-21-3-15,33 8-1 0,-12-12 1 0,5-3-3 16,4-8 4-16,2-3-3 0,2-4 3 0,1-4-3 15,-1-2 2-15,-2 0-3 0,-5 0-6 0,-4 2 17 16,-3 0-17-16,-2 3 19 0,-3 3-9 0,-4 2-2 16,-11 18 3-16,15-25-3 0,-15 25 0 0,0 0 0 15,0 0 0-15,0 0 0 0,0 0 0 16,0 0 0-16,0 0 0 0,-18-6 0 0,18 6 0 16,-14 22-6-16,7-4-3 0,1 4 3 15,1 3-2-15,0 1-11 0,1-1 18 0,3 1-23 16,2-1 16-16,3-2-12 0,3 0-11 0,2-5-6 15,4 1-13-15,-13-19-7 0,31 27-10 0,-31-27-11 16,40 11-11-16,-40-11-23 0,49-5-51 0,-35-14-66 16,19 14-31-16,-10-12-53 0,-2-13-94 15,25 18 355-15</inkml:trace>
  <inkml:trace contextRef="#ctx0" brushRef="#br1" timeOffset="248960.1743">5123 11245 1087 0,'-24'-23'257'16,"24"23"-133"-16,0 0-43 0,0 0-19 15,-17 13-22-15,17-13-6 0,-11 18-2 0,11-18 0 16,-12 29-4-16,8-9 0 0,-3-1-6 16,3 4 2-16,-2 1-3 0,1 3-10 0,-1-3 20 15,1 2-22-15,0-3 16 0,2 2-15 0,0-2-6 16,1-5 1-16,2-18-2 0,-1 26 0 0,1-26-3 16,0 0 0-16,3 19-2 0,-3-19-1 0,0 0 2 15,0 0-2-15,0 0 3 0,0 0 0 0,23-25-2 16,-23 25 0-16,20-36 4 0,-8 14-6 15,-1-2-7-15,0 0 22 0,1-1-24 0,0-1 23 16,0 2-10-16,-1 0-5 0,2 1 3 16,-1 1-2-16,-1 0 2 0,1 2-2 0,0 0 4 15,1 0-2-15,3-2 3 0,2 1-4 0,1 0 4 16,-1 5-3-16,-1 1 2 0,-17 15-2 0,29-14 3 16,-29 14-2-16,26-5 0 0,-26 5 1 0,23 9-3 15,-23-9 2-15,17 19 0 0,-17-19 0 16,11 30-2-16,-6-13 8 0,-3 4-7 0,-2-1 4 15,-1 3-3-15,-4 3 0 0,-1-1-1 0,-1 3 5 16,-3 0-4-16,0-2 5 0,-1 0-5 0,-1-2-10 16,0-4 24-16,-2 2-22 0,2-4 24 0,12-18-8 15,-26 30-3-15,26-30 1 0,-28 22-5 0,28-22 2 16,-31 14-3-16,31-14 0 0,-29 6 0 0,29-6 0 16,-30-4-1-16,30 4 0 15,-30-7 1-15,30 7-1 0,-24-12 4 0,24 12-1 16,-21-12 2-16,21 12 0 0,0 0 3 0,-20-7 5 15,20 7-3-15,0 0 1 0,0 0-5 0,-22 31 0 16,15-10 1-16,-1 7 5 0,1 5-5 0,0 6 5 16,-1 2-10-16,-1 3 5 0,1 4-9 0,-1-2-1 15,0 1-20-15,1-7-8 0,4 1-43 16,-7-16-55-16,24 16-216 0,-15-20-282 0,2-21 26 16,11 35 429-16</inkml:trace>
  <inkml:trace contextRef="#ctx0" brushRef="#br1" timeOffset="249569.5798">6073 11207 1096 0,'0'0'199'0,"0"0"-78"0,-17-12-16 16,0 2-19-16,17 10-18 0,-23-7-17 0,23 7-9 16,-33-6-6-16,16 5-5 0,-2-3-3 0,-1 4-8 15,1 2-3-15,-2 1-2 0,2 2-4 0,0 2 1 16,1 2-3-16,1 3 1 0,0 2-2 16,0 4 2-16,0 2-2 0,0 3 4 0,-1 2-1 15,2 1 2-15,2 0-2 0,2 1 0 16,1-2-5-16,4-1-11 0,3-4 10 0,3-3-6 15,1-17 2-15,9 23-1 0,-9-23 0 0,20 17 0 16,-20-17 0-16,34 4 0 0,-10-7 0 0,1-7 0 16,7-4 0-16,-1-6 0 0,5-2-7 0,0-3 11 15,2 0-21-15,-2-2 19 0,-2 2-5 0,-2 0 2 16,-4 4 5-16,-1 1-2 0,-7 5 1 16,-3 0-5-16,-17 15 4 0,19-13-3 0,-19 13 3 15,0 0 1-15,0 0 0 0,0 0 2 0,0 0-4 16,0 0-1-16,0 0 0 0,-25 29 0 0,12-12 0 15,0 2 0-15,-1 2 0 0,3-1 0 16,0 1 0-16,4-1 0 0,2 1-6 0,4 0-9 16,6-5 22-16,0 1-29 0,6 0 17 0,-11-17-22 15,26 27-9-15,-26-27-12 0,38 17-15 16,-21-17-27-16,13 11-60 0,-30-11-131 0,37-18-313 16,-8 14 54-16,-9-12 364 0</inkml:trace>
  <inkml:trace contextRef="#ctx0" brushRef="#br1" timeOffset="249913.3054">6668 11235 663 0,'6'-25'341'0,"-6"25"14"0,-21-6-212 15,21 6-41-15,0 0-24 0,0 0-26 16,-27-19-11-16,27 19-5 0,-20-2-4 0,20 2-2 16,-23 5-5-16,23-5-4 0,-30 16-2 0,30-16 1 15,-34 27-4-15,17-8 1 0,0 2-6 0,-1 5 3 16,1 0-6-16,0 5 5 0,1-2-5 0,3 1-10 16,2-4 6-16,5-1-4 0,5-5 0 15,2-3 0-15,-1-17 0 0,14 27-2 0,-14-27-4 16,28 13-4-16,-7-11-4 0,2-4-5 15,6-4-10-15,1-6-11 0,5 0-11 0,-4-9-22 16,10 7-22-16,-10-17-28 0,15 19-81 0,-18-21-44 16,17 18-60-16,-11-3-89 0,-3-14 38 0,15 23 291 15</inkml:trace>
  <inkml:trace contextRef="#ctx0" brushRef="#br1" timeOffset="250069.639">6999 11201 1269 0,'0'0'292'0,"0"0"-175"0,0 0-38 15,-24 9-27-15,24-9-13 0,0 0-9 16,-24 24-6-16,24-24-7 0,-16 26-1 0,9-7-8 15,1 1-1-15,0 3-6 0,-1 3 3 16,0 0-4-16,1 0-13 0,2 1 23 0,-1 0-24 16,1-3 18-16,2-3-13 0,2-21-12 0,0 26-9 15,0-26-16-15,0 0-33 0,18 20-70 0,-18-20-26 16,23-9-148-16,-23 9-220 0,23-31 50 16,1 19 420-16</inkml:trace>
  <inkml:trace contextRef="#ctx0" brushRef="#br1" timeOffset="250225.7982">7159 10779 1622 0,'-25'-6'260'0,"25"6"-233"0,-19 0-23 16,19 0-4-16,0 0-14 0,0 0-15 0,0 0-17 16,-19-6-40-16,19 6-133 0,0 0-269 0,0 0-88 15,0 0 122-15</inkml:trace>
  <inkml:trace contextRef="#ctx0" brushRef="#br1" timeOffset="250604.6393">7517 10535 1099 0,'0'0'215'0,"18"-12"-97"0,-18 12-20 0,0 0-7 16,0 0-21-16,0 0-16 0,0 0-14 0,-5 18-3 15,-1 0-7-15,1 9 1 0,-3 2-6 16,1 5 1-16,0 3-6 0,5 7-11 0,-3 3 16 15,1 3-22-15,2 1 13 0,-2 1-6 0,2-1-10 16,-2 2 6-16,-1 2-9 16,0-4 7-16,0-2-10 0,1-5 2 0,0-3-16 15,0-6 5-15,3-1-15 0,-3-8-1 0,4 0-13 16,-4-9-10-16,4-17-1 0,-3 21-26 0,3-21-13 16,0 0-106-16,0 0-151 0,0 0-206 15,1-23 76-15,-1 23 481 0</inkml:trace>
  <inkml:trace contextRef="#ctx0" brushRef="#br1" timeOffset="251371.6196">7247 11043 1485 0,'-19'-6'219'0,"19"6"-161"0,0 0-27 16,0 0-4-16,10 18-5 0,-10-18 2 16,23 10-1-16,-6-7 7 0,5 0-4 0,6-3-7 15,4-2-6-15,5 0-7 0,2-2-2 0,3 1-1 16,-2-2-1-16,-1 2-3 0,0 1 1 0,-3 0 1 15,-3 0-1-15,-3 0 1 0,-2 1-1 0,-5 1 0 16,-1 0 0-16,-2 0-1 0,-20 0 1 0,28 0 0 16,-28 0 1-16,0 0 1 0,0 0 1 0,0 0 4 15,0 0 3-15,0 0 5 0,0 0 2 16,0 0-17-16,0 0 0 0,0 0 0 16,0 0 0-16,0 0 0 0,0 0 0 0,-14 18 0 15,14-18 0-15,-25 31 0 0,11-9 0 0,0 4 0 16,1 1 0-16,0-1 0 0,4 2 0 0,1-1 0 15,5-1 0-15,3-2 0 0,2-4 0 0,5-1 0 16,-7-19 0-16,22 30 0 0,-5-20 0 16,2-4 0-16,0-4 0 0,3-4 0 0,1-6 0 15,0-3 0-15,1-4 0 0,1-5 0 0,-1-3 0 16,-2-1 0-16,-4 0 0 0,-1-1 0 0,-3 0 0 16,-5 2 0-16,-1-2 0 0,-6 1 0 0,-2 0 0 15,-2 0 0-15,-4 3 0 0,-3 0 0 0,-2 3 0 16,-1 1 0-16,12 17 0 0,-23-24 0 15,23 24 0-15,-20-11 0 0,20 11 0 16,0 0 0-16,-17 4 0 0,17-4 0 0,0 0 0 16,-13 26 0-16,13-26 0 0,-5 30 0 0,5-30 0 15,4 29 0-15,-4-29 0 0,11 26 0 0,-11-26 0 16,17 22 0-16,-17-22 0 0,23 14 0 0,-23-14 0 16,30 6 0-16,-30-6 0 0,33-2-5 0,-13-2-1 15,-2-2 0-15,2 0 3 0,4-3-2 0,-1 0 5 16,2-3-2-16,1 2 1 0,-1 1 2 15,1-1-1-15,1 2 0 0,-3 0 2 0,-1 2-2 16,-4 3 3-16,-19 3-1 0,30-2 0 0,-30 2 0 16,18 7-3-16,-18-7 2 0,0 0-2 0,12 27 2 15,-12-27-2-15,1 34 2 0,-3-12-3 0,-1 1 5 16,-1 1-3-16,-1-1 2 0,0 0-4 0,0-1 4 16,-1-2-6-16,2-1 2 15,1-3 0-15,3-16 1 0,-7 27 1 0,7-27 7 16,-2 18-3-16,2-18 0 0,0 0 0 0,0 0-3 15,0 0 1-15,0 0-2 0,0 0 0 0,12-17 0 16,-12 17 0-16,17-25 0 0,-17 25 0 0,18-26 0 16,-18 26 0-16,16-21 0 0,-16 21 0 0,14-20 0 15,-14 20 0-15,14-21 0 0,-14 21 0 0,15-25 0 16,-15 25 0-16,19-30 0 0,-5 8 0 16,3-2 0-16,3-1 0 0,6-7 0 0,3 0 0 15,4-5 0-15,5 2-12 0,-2-6-72 0,12 17-63 16,-22-19-169-16,12 22-324 0,-1 8 39 0,-8-2 355 15</inkml:trace>
  <inkml:trace contextRef="#ctx0" brushRef="#br1" timeOffset="251923.9258">9787 10485 1282 0,'18'1'112'0,"-18"-1"-30"16,0 0-14-16,0 0-14 0,-8 20-15 0,-1-3-9 16,3 11 4-16,-5 3-1 0,3 8 11 15,-2 2-12-15,2 5 2 0,-2 1-2 0,3 5-27 16,-3-1 14-16,2 0-23 0,1-4 4 0,1-4 6 15,1-2-9-15,2-2 4 0,3 0-11 0,1-4-3 16,2-3-21-16,0-7-11 0,4 0-38 0,-7-25-33 16,14 38-80-16,-14-38-96 0,0 0-241 0,0 0 21 15,0 0 447-15</inkml:trace>
  <inkml:trace contextRef="#ctx0" brushRef="#br1" timeOffset="252345.8043">9506 10992 1246 0,'-27'-16'170'0,"27"16"-52"0,-18-8-30 0,18 8-25 16,0 0-28-16,0 0-19 0,0 0 0 0,0 0 3 16,22 0 4-16,-2 0 5 0,3-1-1 15,7-1-2-15,4-1-2 0,5-1-1 0,1-2-3 16,4 0-2-16,2 0-4 0,2 1-6 0,-3 0-2 16,-2 2-3-16,-1 0-1 0,-3 2 2 0,-7 0-1 15,-4 0 0-15,-6 1 0 0,-3 1-1 0,-19-1 2 16,21 1-1-16,-21-1 0 0,0 0 3 15,0 0 2-15,0 0 4 0,0 0-2 0,0 0-1 16,-8 18-6-16,8-18 0 0,-26 22-2 16,9-9 3-16,-3 3-4 0,-2 1 2 0,0 2-1 15,1 2 0-15,1 1 0 0,1 3 0 0,2 3 0 16,4 1 0-16,1-1 0 0,6-4 0 0,2-1 0 16,6-3 0-16,9-2 0 0,4 1 0 0,8-7 0 15,4-4 0-15,6-4 0 0,4-5 0 0,5-7 0 16,3-3 0-16,0-5 0 0,-1-4 0 15,-6 0 0-15,-5-1 0 0,-6-2 0 0,-5 1 0 16,-5-2 0-16,-4 1 0 0,-5 1 0 16,-5 3 0-16,-5 2 0 0,-4 0 0 0,6 17 0 15,-25-31 0-15,25 31 0 0,-34-27-25 0,16 14-1 16,-4 0-11-16,3 3-10 0,-3-6-23 0,22 16-33 16,-41-29-62-16,41 29-150 0,0 0-259 0,-21-20 15 15,21 20 434-15</inkml:trace>
  <inkml:trace contextRef="#ctx0" brushRef="#br1" timeOffset="253127.0573">11636 10778 1010 0,'7'-32'263'15,"-7"32"-213"-15,0 0-14 0,0 0 6 0,0 0 13 16,0 0 2-16,0 0-12 16,0 0-7-16,0 0-7 0,0 0-3 0,-5 32 17 15,4-4-28-15,-4 0 35 0,1 5-27 0,-4-4 8 16,1 5 4-16,-4-1-14 0,1 0 4 0,-2-2-10 16,1-2 4-16,1-2-6 0,0-1 2 0,1-3-6 15,1-5 3-15,8-18-8 0,-9 23 0 0,9-23-3 16,0 0-2-16,0 0 0 0,0 0-3 15,0 0 1-15,0 0 1 0,0 0 0 0,0 0 3 16,13-21 1-16,-3 1-1 0,2-4 4 0,2-5-5 16,0 0 3-16,2-2-5 0,-2-3 0 0,1 0 0 15,-3-1 0-15,-1 0 0 0,1-3 0 0,0 3 0 16,0-2 0-16,-1 4 0 0,-1 3 0 16,-1 2 0-16,0 4 0 0,0 3 0 0,-9 21 0 15,17-25 0-15,-17 25 0 0,0 0 0 16,17-5 0-16,-17 5 0 0,0 0 0 0,22 21 0 15,-11-5 0-15,0 7 0 0,-2 5 0 0,1 4 0 16,-3 5 0-16,-1 4 0 0,1 3 0 0,-1 1 0 16,-2-2 0-16,1 1 0 0,1-2 0 0,0 2 0 15,1-5 0-15,0-1 0 0,1-3 0 0,1-8 0 16,3-1-14-16,-2-6-20 0,2-2-18 0,-12-18-8 16,19 24-27-16,-19-24-28 0,0 0-19 15,0 0-27-15,22 6-44 0,-22-6-67 0,-23-32-198 16,23 32 28-16,-24-32 442 0</inkml:trace>
  <inkml:trace contextRef="#ctx0" brushRef="#br1" timeOffset="253252.0484">11667 11072 1105 0,'-33'-27'196'0,"33"27"-52"15,-39-23-29-15,39 23-17 0,0 0-26 16,-14-17-25-16,14 17-17 0,0 0-10 0,14-18-3 16,-14 18-7-16,32-14-2 0,-10 5-5 0,7 3-2 15,4-1-9-15,5 2-15 0,1-3-21 0,10 6-37 16,-6-12-50-16,23 22-138 0,-15-11-293 0,5-1 9 15,8 11 359-15</inkml:trace>
  <inkml:trace contextRef="#ctx0" brushRef="#br1" timeOffset="253533.3293">12776 10658 1196 0,'0'0'78'15,"-23"-24"-11"-15,5 9 16 0,18 15 7 0,-32-9-9 16,32 9-10-16,-41 0-4 0,22 7-7 16,-8-1-4-16,4 10-2 0,-5-2-8 0,0 6-3 15,-3 1-7-15,1 5-17 0,0 2-19 0,0 3 0 16,6 2 0-16,5-2 0 0,5-2 0 16,6-3 0-16,4-2 0 0,6-2 0 0,6-1 0 15,4 0 0-15,6-2 0 0,7-4 0 0,4-2 0 16,2-3 0-16,6-2 0 0,-1-5 0 15,7 0-49-15,-2-8-19 0,7 8-32 0,-9-20-111 16,19 24-227-16,-17-12-161 0,-1-2 29 0,4 8 559 16</inkml:trace>
  <inkml:trace contextRef="#ctx0" brushRef="#br1" timeOffset="253673.9207">13133 10971 1560 0,'-10'28'329'0,"-8"-16"-300"0,1-1-20 15,17-11-2-15,-27 20-2 0,27-20-4 0,-22 15-2 16,22-15-9-16,0 0-15 0,0 0-30 0,-21 15-38 16,21-15-75-16,0 0-189 0,0 0-230 0,-5 19 34 15,5-19 463-15</inkml:trace>
  <inkml:trace contextRef="#ctx0" brushRef="#br1" timeOffset="253845.8312">12179 11291 1858 0,'0'0'156'0,"-19"-2"-142"16,19 2-15-16,0 0-3 0,-4-16-3 15,4 16-1-15,18-27-3 0,-18 27-7 16,34-29-16-16,-8 19-25 0,-4-8-38 0,13 19-97 16,-35-1-377-16,43-12-26 0,-14 11 171 0</inkml:trace>
  <inkml:trace contextRef="#ctx0" brushRef="#br1" timeOffset="254533.3147">14024 10893 1111 0,'-4'-24'128'0,"4"24"-40"0,-4-20-11 16,4 20-9-16,-6-17-5 0,6 17-10 0,-9-20-19 15,9 20 30-15,-16-17-36 0,16 17 29 0,-22-6-19 16,22 6-3-16,-34 0 2 0,15 6-24 0,-4-1 16 16,1 7-21-16,-1 2 25 0,0 3-8 0,-1 4 2 15,3 1-10-15,1 1-9 16,-1 2-2-16,1 2-6 0,3-1 0 0,1 1 0 16,3-3 0-16,4-2 0 0,3-3 0 0,5-2 0 15,4 0 0-15,-3-17 0 0,20 30 0 0,-2-18-3 16,5-6-14-16,8-2-8 0,1-7-6 0,11 1-16 15,1-8-17-15,13 3-25 0,-6-15-33 0,20 15-58 16,-22-23-89-16,21 7-249 0,-8 8 20 0,-10-12 315 16</inkml:trace>
  <inkml:trace contextRef="#ctx0" brushRef="#br1" timeOffset="255552.4136">14536 10743 1230 0,'-27'19'315'0,"5"-19"-219"15,22 0-33-15,-25 15-15 0,25-15-28 0,-21 23 20 16,13-6-36-16,-4 1 31 0,2 5-2 16,-5-3-3-16,5 4 3 0,-2-1-8 0,1 3 1 15,0-3-9-15,1 1 2 0,0-3-7 0,2-4-11 16,8-17-1-16,-4 27 0 0,4-27 0 0,8 23 0 16,-8-23 0-16,18 17 0 0,-18-17 0 0,37 4 0 15,-12-9 0-15,6-6 0 0,4-2 0 0,3-5 0 16,-1 0 0-16,4-3 0 0,-4 0 0 15,-4-2 0-15,-2 0 0 0,-6 0 0 0,-1 3 0 16,-4-1 0-16,-2 2 0 0,-3 1-3 16,-6 1-3-16,-9 17 5 0,14-24-5 0,-14 24 6 15,0 0 0-15,0 0 2 0,0 0 0 0,0 0 2 16,0 0-1-16,0 0-1 0,0 0-1 0,0 0-2 16,0 0 4-16,-8 25-3 0,1-3 0 0,0 0 0 15,0 1 0-15,1 1 0 0,-1 1 0 16,1-1 0-16,3-1 0 0,1-3 0 0,5-3-12 15,-3-17-5-15,13 28-9 0,-13-28-3 0,29 18-4 16,-9-16-2-16,5-2-5 0,1-6-5 0,7 1-14 16,-8-13-30-16,13 12-48 0,-16-21-56 0,18 20-41 15,-23-19 3-15,15 13 30 0,-14-6 67 16,1 3 76-16,-19 16 72 0,25-32 100 0,-25 32 53 16,5-29 60-16,-5 29-16 0,-4-17-26 31,4 17-47-31,0 0-44 0,0 0-25 0,0 0-24 15,-17-3-12-15,17 3-12 0,0 0-6 0,0 0-5 16,-19 26 0-16,19-26 0 0,-7 29 3 0,4-11-1 16,2 2 6-16,-2 1-4 0,1 2 8 0,-2-2-6 15,0 3 4-15,0 0-8 0,-1 3 8 0,-1-3-6 0,0 0 3 16,-1-5-6-16,7-19-4 16,-8 27-2-16,8-27-1 0,0 0-1 0,0 0-1 15,0 0-3-15,0 0 0 0,0 0-1 0,0 0 2 16,0 0 3-16,24-23-2 0,-7-1-1 0,2-3 0 15,0-2 0-15,0-2 0 0,1 3 0 0,-2 0 0 16,-2 4 0-16,-3 1 0 0,-3 2 0 0,-3 4 0 16,-7 17 0-16,8-29 0 0,-8 29 0 0,1-18 0 15,-1 18 0-15,0 0 0 0,0 0 0 16,0 0 0-16,0 0 0 0,0 0 0 0,0 0 0 16,0 0 0-16,0 0 0 0,0 0 0 0,18 1 0 15,-18-1 0-15,26 2 0 0,-26-2 0 16,31 1 0-16,-12-1 0 0,0 0 0 0,0 0 0 15,1 1 0-15,-1-1 0 0,-2 1 0 0,-17-1 0 16,31 4 0-16,-31-4 0 0,20 7 0 16,-20-7 0-16,0 0 0 0,0 0 0 0,19 19 0 15,-19-19 0-15,0 0 0 0,2 23 0 0,-2-23 0 16,-1 23 0-16,1-23 0 0,-5 27 0 0,5-27 0 16,-8 33 0-16,1-15 0 0,0 4 0 0,0-1 0 15,-2 6 0-15,2 0 0 0,0-1 0 0,1-3 0 16,1-5 0-16,5-18 0 0,-5 26 0 0,5-26 0 15,0 0 0-15,0 0 0 0,0 0 0 16,0 0 0-16,0 0 0 0,18-5 0 0,-18 5 0 16,24-38 0-16,-9 11 0 0,0-5 0 0,-1 1 0 15,0 2 0-15,-1 0 0 0,-3 1 0 16,1 1 0-16,-4 3 0 0,0 2 0 0,1 2 0 16,-2 2 0-16,-1 1 0 0,-5 17 0 0,7-23 0 15,-7 23 0-15,0 0 0 0,0 0 0 0,0 0 0 16,0 0 0-16,0 0 0 0,0 0 0 15,21 9 0-15,-21-9 0 0,23 15 0 0,-23-15 0 16,34 12 0-16,-14-10-13 0,7 2-27 0,-1-5-18 16,5 2-23-16,-4-12-55 0,19 20-141 0,-18-17-310 15,5 5-3-15,1 4 326 0</inkml:trace>
  <inkml:trace contextRef="#ctx0" brushRef="#br1" timeOffset="256476.2446">15987 10841 1682 0,'0'0'74'16,"-18"7"-38"-16,18-7-6 0,0 0-11 0,0 0-10 15,-8 18 0-15,8-18 7 0,6 20 2 0,-6-20 6 16,13 20-5-16,-13-20-1 0,19 18-5 16,-19-18-1-16,26 15-4 0,-26-15 1 0,30 8 1 15,-30-8 4-15,29 1-2 0,-29-1 1 0,29-7-11 16,-29 7-2-16,26-16 0 0,-26 16 0 0,22-21 0 15,-22 21 0-15,22-28 0 0,-22 28 0 16,24-35 0-16,-13 18 0 0,0-1 0 0,-3 1 0 16,-8 17 0-16,10-28 0 0,-10 28 0 0,0-21 0 15,0 21 0-15,0 0 0 0,-24-13 0 16,24 13 0-16,-33 6 0 0,11 6 0 0,-3 4 0 16,-5 7 0-16,-4 2 0 0,0 4 0 0,-2 3 0 15,1-1 0-15,-1-1 0 0,3 1 0 0,7-3 0 16,5-3 0-16,6-4 0 0,7-5 0 0,8-16 0 15,2 27 0-15,-2-27 0 0,25 23 0 0,-7-18 0 16,6 0 0-16,7-5 0 0,4-9 0 16,4 1 0-16,1-7 0 0,5 0 0 0,0-4 0 15,2 4 0-15,0-5 0 0,-4 3 0 0,-3-1 0 16,1 1-19-16,-7 0-7 0,-1 2 1 16,-4 0-3-16,-3 3 10 0,-4 1 5 0,-3 1 8 15,-19 10 7-15,18-10 11 0,-18 10 12 0,0 0 6 16,0 0 3-16,0 0-8 0,0 0-23 0,0 0-3 15,0 0 0-15,0 0 0 0,0 0 0 16,-14 23 0-16,14-23 0 0,-15 24 0 0,15-24 0 16,-19 31 0-16,10-13 0 0,-2 1 0 0,0-3 0 15,11-16 0-15,-15 31 0 0,15-31 0 0,-10 21 0 16,10-21 0-16,0 0 0 0,0 0 0 0,0 0 0 16,0 0 0-16,0 0 0 0,0 0 0 0,0 0 0 15,0 0 0-15,21-9 0 0,-21 9 0 16,29-24 0-16,-29 24 0 0,32-28 0 0,-15 12 0 15,0 2 0-15,0-1 0 0,-17 15 0 0,32-27 0 16,-32 27 0-16,32-24 0 0,-13 12 0 0,-1 1 0 16,0 2 0-16,0 0 0 0,1 3 0 0,-19 6 0 15,33-7 0-15,-33 7 0 0,26 3 0 0,-26-3 0 16,19 17 0-16,-19-17 0 0,9 33 0 16,-6-11 0-16,-2 2 0 0,-1 3 0 15,-4 0 0-15,-1 4 0 0,-1 0 0 0,0-1 0 16,3 1 0-16,0-6 0 0,2-3 0 0,1-22 0 15,6 26 0-15,-6-26 0 0,23 10 0 0,1-11 0 16,10-9 0-16,11-7 0 0,10-9 0 0,10-6 0 16,6-4 0-16,6 0 0 0,1-3 0 0,5 0-33 15,-6-4-33-15,5 4-19 0,-14-16-35 0,10 19-77 16,-30-24-49-16,18 23-53 0,-27-13 1 16,2 10 81-16,-11-6 109 0,-10 5 148 0,-3 4 147 15,-17-3 96-15,0 40 19 0,-7-39-30 16,7 39-81-16,0 0-70 0,-24 3-44 0,24-3-32 15,-31 20-10-15,13-5-8 0,1 7 0 0,-4 1-6 16,3 4-1-16,-3 2-7 0,1 0-5 0,-1 5-8 16,0-1 0-16,3 4 0 0,0 0 0 15,-2 2 0-15,5 1 0 0,-2 0 0 0,0-2-9 16,2 2 2-16,0-6-21 0,6 0-3 0,-1-5 2 16,1 1-10-16,-2-6 10 0,4 2-25 0,7-26-22 15,-12 45-66-15,-5-31-385 0,17-14-54 0,-5 19 87 16</inkml:trace>
  <inkml:trace contextRef="#ctx0" brushRef="#br1" timeOffset="256679.3698">17410 10629 1735 0,'-42'-3'288'0,"42"3"-264"0,0 0-24 0,0 0 0 15,0 0 0-15,0 0 0 0,0 21 0 0,0-21 0 16,22 16 0-16,-22-16 0 0,34 11 0 0,-9-6 0 15,0-3 0-15,3 1 0 0,3-1 0 16,-1-1 0-16,2 0 0 0,-1-2 0 0,2 4 0 16,-3-5 0-16,6 10-85 0,-9-12-57 0,16 26-199 15,-16-15-306-15,-1 6 58 0,-2 4 347 16</inkml:trace>
  <inkml:trace contextRef="#ctx0" brushRef="#br1" timeOffset="256820.0058">18013 11044 1355 0,'0'0'511'0,"-17"5"-347"0,17-5-147 16,-18 23-17-16,18-23 0 0,0 0 0 0,0 0 0 16,0 0 0-16,0 0 0 0,0 0 0 0,0 0 0 15,0 0 0-15,0 0 0 0,18-15-90 0,14 18-282 16,-14-20-298-16,1 3 13 0,1 4 400 0</inkml:trace>
  <inkml:trace contextRef="#ctx0" brushRef="#br0" timeOffset="266327.686">922 12096 913 0,'0'0'153'16,"-17"-19"-112"-16,17 19-12 0,-5-26 7 0,5 26-5 15,2-26 27-15,-3 8-10 0,1 18 4 16,6-27-4-16,-6 27-9 0,6-22-4 0,-6 22-5 16,0 0-1-16,0 0-6 0,0 0-3 0,0 0-6 15,0 0-5-15,0 0 0 0,9 17-1 0,-7 7 6 16,0 7 13-16,0 7-31 0,-2 6 23 0,-3 5-29 15,-2 7 6-15,-1 2 11 0,-3 1-13 16,-2 1 14-16,-2-1-15 0,1-3 13 0,-1-1-13 16,1-4 12-16,3-3 1 0,-1-9-38 0,10-1-1 15,-4-17-63-15,15 8-44 0,-11-29-21 0,21 27-80 16,-21-27-141-16,22-3-62 0,8 5 295 0</inkml:trace>
  <inkml:trace contextRef="#ctx0" brushRef="#br0" timeOffset="266593.2973">1427 11878 993 0,'19'13'164'16,"-19"-13"-101"-16,0 0-22 0,0 0-5 15,0 0-5-15,-4 26 2 0,4-26-5 0,-7 38 1 16,2-14-7-16,1 8 8 0,-2 2 4 0,3 6-29 15,-5 1 25-15,5 5-26 0,-4 4 3 16,3 4 9-16,-2 1-18 0,-2-1 12 0,1-2-13 16,-2-1 11-16,1-1-11 0,-1-5-4 0,5 3 2 15,-4-7-30-15,7-3 6 0,-9-12-87 0,16 5-42 16,-6-31-41-16,3 31-130 0,-3-31-91 16,0 0 143-16,29 12 277 0</inkml:trace>
  <inkml:trace contextRef="#ctx0" brushRef="#br0" timeOffset="266780.8148">1137 12338 1132 0,'-16'30'376'16,"-12"-25"-290"-16,28-5-39 0,0 0-28 0,-17 13-11 16,17-13-7-16,0 0-1 0,0 0-2 0,30 6 1 15,-10-4-1-15,4-5 1 0,5 1 0 0,5-3 0 16,3 1-11-16,1-4-26 0,9 7-34 0,-9-14-53 15,19 16-72-15,-18-18-96 0,5 4-211 0,14 12 85 16,-15-18 419-16</inkml:trace>
  <inkml:trace contextRef="#ctx0" brushRef="#br0" timeOffset="267077.7378">2163 12309 1319 0,'0'0'112'0,"0"0"-47"15,0 0-18-15,0 0-10 0,0 0-6 0,0 0-12 16,0 0-6-16,0 0-8 0,0 0-3 15,3 17-5-15,-5 1 2 0,0 7-4 16,1 3 7-16,-2 2-3 0,1 1 6 0,-2 0-7 16,1-1 6-16,0 1-23 0,-2-6-2 0,5 2-24 15,-5-10-23-15,10 7-26 0,-5-24-94 0,4 19-102 16,-4-19-229-16,0 0 115 0,23-4 404 0</inkml:trace>
  <inkml:trace contextRef="#ctx0" brushRef="#br0" timeOffset="267218.2774">2209 11935 1047 0,'-38'34'298'15,"38"-34"-286"-15,-26 12-12 0,26-12-8 16,0 0-4-16,-10 27-30 0,10-27-45 16,12 22-82-16,-12-22-176 0,0 0-97 0,38 25 191 15</inkml:trace>
  <inkml:trace contextRef="#ctx0" brushRef="#br0" timeOffset="267546.4213">2709 12129 836 0,'-44'23'201'0,"14"-17"-127"16,3 11 1-16,-7-10 4 0,8 11 0 0,-9-8-13 15,11 9-12-15,-5-6-15 0,7 7 0 16,0-4-11-16,8 0-3 0,14-16-15 0,-19 31-4 15,19-31-7-15,4 23-1 0,-4-23-2 0,22 20 2 16,-4-14 0-16,3 0 1 0,4-3-1 16,3-2 2-16,1-1-2 0,2-2 1 0,-1-1 2 15,1 1-1-15,-5-1 2 0,-1 2-1 0,-6 1 0 16,-19 0 1-16,25 6-2 0,-25-6 3 0,0 0 1 16,18 22 6-16,-18-22 0 0,1 20 2 0,-1-20-5 15,-8 25-2-15,8-25-5 0,-16 26 2 0,16-26-4 16,-21 28 4-16,21-28-4 0,-24 31 5 15,24-31-5-15,-26 28 1 0,26-28-11 16,-22 21-11-16,22-21-22 0,0 0-22 0,-13 24-48 16,13-24-63-16,0 0-105 0,0 0-229 0,0 0 96 15,5 18 416-15</inkml:trace>
  <inkml:trace contextRef="#ctx0" brushRef="#br0" timeOffset="268155.8331">3478 12267 1015 0,'0'0'117'15,"0"0"-41"-15,-3-22-13 0,3 22-5 16,0 0 6-16,0 0-1 0,0 0-3 0,0 0-5 15,0 0-10-15,0 0-8 0,0 0-13 0,0 0-7 16,0 0-8-16,0 0-3 0,0 0-4 0,-20 25 5 16,20-25 2-16,-15 34 7 0,7-12-2 0,0 5 8 15,-1-2-9-15,1 3 5 0,0-4-6 16,2-2 1-16,0-3-4 0,1-2 0 0,5-17-6 16,-4 22 1-16,4-22-5 0,0 0 2 0,0 0-3 15,0 0 0-15,0 0 3 0,21 12-1 0,-21-12 3 16,17-13 0-16,-17 13 0 0,24-26-2 15,-9 9 2-15,1-2-4 0,-1-3 3 0,2-3-5 16,0-1 7-16,0 1-5 0,-1 1 6 16,2 1-3-16,-2 3 0 0,0 1-4 0,-16 19 5 15,26-28-5-15,-26 28 4 0,20-16-3 0,-20 16 1 16,0 0-1-16,19-2-1 0,-19 2 1 0,0 0 1 16,14 21 0-16,-14-21-2 0,9 29 4 0,-6-11-5 15,0 2 0-15,-1 2-10 0,-1-1-3 0,3 0-14 16,-2-1-3-16,6 2-13 0,-8-22-6 0,18 36-19 15,-18-36-10-15,30 28-37 0,-30-28-50 16,44 15-93-16,-22-7-219 0,2-18 22 0,19 14 416 16</inkml:trace>
  <inkml:trace contextRef="#ctx0" brushRef="#br0" timeOffset="268468.3314">4124 12207 1316 0,'-30'0'87'0,"11"11"-20"15,-8-5-6-15,9 10-7 0,-5-5-15 0,3 8-6 16,2 1-15-16,4 4 12 0,-1 1-4 0,6 4 3 16,0-1-5-16,4 1 1 0,1-1-8 0,5-4 5 15,3-2-7-15,2-3-5 0,-6-19-5 0,21 32 3 16,-21-32 1-16,31 18 0 0,-11-17 0 0,2-1-4 16,3-5-1-16,3-3 2 15,2-7-3-15,1-4-2 0,-3-4 5 0,0-3-8 16,-2 0 7-16,-3-3-5 0,-3 0 4 0,-4 0-5 15,-2 0 3-15,-6 3-3 0,-2 3 3 0,-5 2-4 16,-2 2 5-16,-2 3-6 0,3 16 1 0,-16-26-6 16,16 26-1-16,-25-14-5 0,25 14-2 0,-26-2-4 15,26 2-2-15,-28 9 1 0,28-9-9 0,-22 16-6 16,22-16-17-16,0 0-34 0,-6 30-41 16,6-30-64-16,0 0-103 0,23 12-200 0,-23-12 11 15,46-11 452-15</inkml:trace>
  <inkml:trace contextRef="#ctx0" brushRef="#br0" timeOffset="268671.47">4789 11741 1213 0,'-18'6'228'0,"5"15"-157"0,-5-2-27 15,7 7-3-15,-2 1-17 0,4 4-5 0,1 3-11 16,2 6 4-16,1 1-8 0,2 3-9 0,0 0 18 15,0 5-23-15,2-1 21 0,-1 2-12 0,1 0-26 16,-3-8-7-16,5 4-62 16,-12-19-77-16,20 13-17 0,-19-22-74 0,10-18-220 15,2 40 81-15,-2-40 403 0</inkml:trace>
  <inkml:trace contextRef="#ctx0" brushRef="#br0" timeOffset="268874.7073">4614 12036 1362 0,'0'0'272'0,"0"0"-192"0,0 0-39 0,0 0-15 15,0 0-8-15,0 0 1 0,34-11 7 0,-7 5-7 16,4-4-4-16,4-1-5 0,6-1-4 0,1 0-5 16,-1 2-9-16,0-2-21 0,-1 9-32 15,-12-8-39-15,11 18-66 0,-39-7-119 0,37-7-276 16,-15 18 11-16,-22-11 416 0</inkml:trace>
  <inkml:trace contextRef="#ctx0" brushRef="#br0" timeOffset="269183.4113">3831 12767 1318 0,'0'0'111'0,"-22"-17"-37"0,22 17-14 0,0 0-7 16,19-17 3-16,-19 17 6 0,37-21 0 16,-12 6-23-16,8 4 21 0,2-3-39 0,5 3 17 15,2 1-16-15,1 2-13 0,-2 3-4 0,-1 1-3 16,-4 2-3-16,-1 3 5 0,-2 2-3 0,-1-1 0 15,-2 2-1-15,0-2-7 0,-1-1-9 0,-1-3-8 16,1 1-18-16,-4-5-11 0,6 2-18 0,-8-12-32 16,12 14-77-16,-20-27-136 0,8 12-248 0,5 0 16 15,-11-13 476-15</inkml:trace>
  <inkml:trace contextRef="#ctx0" brushRef="#br0" timeOffset="269889.8576">5591 12164 1126 0,'21'8'149'15,"-21"-8"-67"-15,0 0-28 0,0 0-14 0,0 0-6 16,0 0-9-16,0 0-4 0,0 0-6 0,0 0-3 16,-21 16-1-16,21-16 4 0,-14 27 2 0,8-9 8 15,-4 2-6-15,3 6 3 0,-1 0-12 0,2 6 6 16,0 0-10-16,1 5 8 0,2-2-7 16,0-1 5-16,1-4-6 0,3-4 2 0,2-3-8 15,0-6 3-15,-3-17-6 0,14 21 4 0,-14-21-3 16,0 0 2-16,20 6 1 0,-20-6 6 0,0 0 8 15,20-21 0-15,-14 3 3 0,2-3-8 0,0-7-1 16,-1-4-9-16,0-2 5 0,1 1-9 16,-4-3 8-16,2 4-7 0,-1 0 7 0,-1 3-6 15,-2 3 6-15,1 2-5 0,-2 1 4 0,2 1-4 16,-2 2 3-16,0 2-3 0,-1 18 4 16,5-30-4-16,-5 30 1 0,7-17-3 0,-7 17 0 15,0 0-1-15,18-10 1 0,-18 10-1 0,25-1-4 16,-8 1-11-16,5 3-18 0,-2-7-30 0,11 13-47 15,-13-22-115-15,18 13-356 0,-3 0 56 0,-6-9 303 16</inkml:trace>
  <inkml:trace contextRef="#ctx0" brushRef="#br0" timeOffset="270233.6245">6003 12286 1070 0,'-2'27'326'16,"2"-27"-255"-16,0 0-50 0,2 18 2 0,-2-18 5 16,30 2 7-16,-8-3-3 0,0-6-6 0,6-2-5 15,0-5-6-15,3-1-9 0,2-3-1 0,-1-2-6 16,-2 0 4-16,-2 0-6 0,-5-1 6 0,-1 2-5 16,-5 2 4-16,-17 17-3 0,26-28 6 0,-26 28 6 15,7-18 13-15,-7 18 9 0,0 0 1 16,-12-17-10-16,12 17-8 0,-26-7-11 0,26 7-3 15,-35 7 4-15,13 0-5 0,0 5 6 16,-3 3-2-16,-2 4 3 0,0 3-3 0,2 2 6 0,-1 1-5 16,4 2 5-16,2-3-12 0,4 2 9 15,2-5-12-15,5 1 1 0,5-2-1 0,4-2 4 16,0-18-5-16,13 30 4 0,-13-30-10 0,31 23-13 16,-7-15-9-16,0-6-20 0,12 2-36 15,-11-19-115-15,25 19-113 0,-15-12-249 0,5-10 38 16,10 14 470-16</inkml:trace>
  <inkml:trace contextRef="#ctx0" brushRef="#br0" timeOffset="270561.8606">6670 12083 1001 0,'-35'3'200'0,"35"-3"-98"0,-41 21 2 16,26-3 0-16,-8-7-27 0,8 7-11 0,-4-6-18 15,7 5-7-15,12-17-13 0,-17 24-5 0,17-24-12 16,-5 20-5-16,5-20-5 0,2 17-2 0,-2-17 0 16,0 0 3-16,23 15-3 0,-23-15 0 15,29 5 0-15,-29-5 1 0,33-2 0 0,-13-2 2 16,-1 1-1-16,1-1-2 0,-3 3 2 0,-17 1 0 16,24 0 2-16,-24 0 2 0,0 0-1 0,20 9 9 15,-20-9-1-15,0 0 3 0,8 17-4 0,-8-17-3 16,-2 21-7-16,2-21-1 0,-11 29 0 15,11-29 0-15,-16 29-1 0,16-29 2 0,-17 30-8 16,17-30-5-16,-15 26-13 0,15-26-12 16,-10 19-17-16,10-19-25 0,0 17-53 0,0-17-82 15,0 0-164-15,0 0-160 0,0 0 130 0,27 10 408 16</inkml:trace>
  <inkml:trace contextRef="#ctx0" brushRef="#br0" timeOffset="270921.2975">7095 12109 1141 0,'1'19'143'0,"-1"-19"-51"16,0 0-11-16,-17 7-13 0,17-7-13 15,-9 19-15-15,9-19-5 0,-11 29-11 16,5-12-1-16,0 0-11 0,1 4 0 0,0-3-8 15,1 2 1-15,-1 1-6 0,0-2 3 0,1-1-3 16,4-18-6-16,-3 33-17 0,3-33-19 0,4 24-41 16,-4-24-42-16,0 0-83 0,0 0-78 0,21-3-144 15,-1 5-23-15,-19-26 385 0</inkml:trace>
  <inkml:trace contextRef="#ctx0" brushRef="#br0" timeOffset="271093.0952">7148 11868 803 0,'-28'-26'271'16,"28"26"-99"-16,-41-30-28 0,41 30-27 0,-37-12-34 16,37 12-32-16,-28 0-19 0,28 0-15 15,-17 3-11-15,17-3-10 0,0 0-41 0,0 0-40 16,0 0-62-16,0 0-107 0,17 2-276 0,9 6 27 16,-26-8 376-16</inkml:trace>
  <inkml:trace contextRef="#ctx0" brushRef="#br0" timeOffset="271514.973">7444 12031 864 0,'0'0'318'0,"-32"-11"-205"0,32 11-19 0,0 0-13 16,0 0-21-16,-26-15-20 0,26 15-12 0,-21 3-9 15,21-3 1-15,-30 14-2 0,30-14 4 0,-31 23 18 16,31-23-31-16,-29 28 32 0,15-10-32 0,14-18 7 16,-24 34 2-16,24-34-9 0,-11 28-3 15,11-28-5-15,1 18-2 0,-1-18-3 16,0 0 4-16,28 17 0 0,-10-16 0 0,5-3 0 15,5-3-3-15,4-3 1 0,3-1 1 0,-2-3 2 16,1 1-2-16,-5 1 2 0,-2 3-2 0,-6 2 0 16,-3 3 2-16,-18 2-1 0,20 2 0 0,-20-2 2 15,0 0 2-15,4 20 2 0,-4-20 2 0,-13 32-2 16,2-10 2-16,-7 3-1 0,-3 3 8 0,-3 1-4 16,-3 2 8-16,-3-1-12 0,3 0 4 15,-1-2-6-15,2-3 2 0,7-3-5 0,3-4 0 16,16-18-16-16,-13 17-14 0,13-17-30 0,0 0-26 15,18 5-47-15,-14-24-82 0,29 5-236 16,-4-6-112-16,-4-14 165 0</inkml:trace>
  <inkml:trace contextRef="#ctx0" brushRef="#br0" timeOffset="271749.3506">8102 11493 1569 0,'0'0'165'0,"0"0"-126"16,0 0-21-16,-20 25 2 0,20-25-1 0,-17 39 4 16,5-13-3-16,0 7 10 15,-4 2-14-15,1 5 3 0,-2 2-9 0,2 2 2 16,-3 4-8-16,1 1 7 0,0 1-15 0,2 2 9 16,-1-1 0-16,-1-1-20 0,1-4 16 0,1-3-33 15,3 0-1-15,1-7 0 0,6-1-26 0,-3-11-16 16,13 10-96-16,-5-34-77 0,1 19-261 0,-1-19-46 15,0 0 304-15</inkml:trace>
  <inkml:trace contextRef="#ctx0" brushRef="#br0" timeOffset="271936.8616">7832 12077 1473 0,'-22'-24'140'0,"22"24"-10"0,-17-22-51 15,17 22-5-15,0 0-19 0,0 0-22 16,0 0-14-16,0 0-10 0,0 0-7 0,2-17-3 15,-2 17 1-15,26-13-4 0,-8 7-3 16,3-1-10-16,0 3-15 0,1-5-15 0,6 7-20 16,-7-7-18-16,11 13-47 0,-15-15-51 0,19 23-84 15,-36-12-105-15,41-7-65 0,-6 20 75 0,-15-20 362 16</inkml:trace>
  <inkml:trace contextRef="#ctx0" brushRef="#br0" timeOffset="272421.2249">8426 12018 827 0,'0'0'151'0,"0"0"-25"15,-17-8-20-15,17 8-17 0,0 0-35 0,-24 12-13 16,24-12-10-16,-30 15 2 0,9-9 23 0,3 7-34 16,-9-4 37-16,5 6-35 0,-8 0 11 15,5 4 6-15,-3-3-6 0,4 5 3 0,-2-7-5 16,5 4 2-16,-3-1-9 0,7-1-1 16,17-16-10-16,-24 24-4 0,24-24-10 0,0 0 0 15,0 0-5-15,0 0 1 0,0 0 2 0,15 17 0 16,-15-17 2-16,28-4 1 0,-10-2-1 0,3-1 0 15,2-3-1-15,1-2-1 0,0-1 2 0,2 0-2 16,-2-2 3-16,-1 2-2 0,-2 1 1 0,-3 0-2 16,-18 12 3-16,27-22-4 0,-27 22 3 15,18-22 0-15,-18 22-1 0,11-18 0 0,-11 18-13 16,0 0 10-16,6-18-12 0,-6 18 24 0,0 0-12 16,0 0 15-16,0 0-14 0,0 0 0 15,0 0-3-15,0 0-16 0,0 0 25 0,0 0-29 16,1 22 26-16,-3-5-14 0,-2 6-4 0,-2 1 0 15,1 5-4-15,-2 0 6 0,2 2-12 0,-1-3 0 16,6 2-31-16,-4-13-27 0,17 11-65 16,-13-28-86-16,22 18-137 0,-1-8-131 0,-21-10 197 15,49-4 307-15</inkml:trace>
  <inkml:trace contextRef="#ctx0" brushRef="#br0" timeOffset="272780.615">8719 12014 784 0,'0'0'322'0,"0"0"-216"0,11 20-28 0,-11-20-9 16,-3 19-26-16,3-19 17 0,-6 26-34 0,6-26 13 15,-9 34-19-15,2-16 6 0,2 5 4 0,-4-1-7 16,3 1 8-16,-5-4-5 0,5 3 6 0,-2-5-8 16,8-17-2-16,-10 27-9 0,10-27-4 0,0 0-5 15,0 0 0-15,0 0-2 0,0 0-1 16,0 0 2-16,0 0-1 0,0 0 1 0,27-17-1 15,-11-4 1-15,2-3-4 0,1-6 5 0,3-1-7 16,0 0 6-16,0 1-7 0,-1 2-7 0,-2 3 26 16,1 0-21-16,-1 4 31 0,-2 1-13 0,-17 20-2 15,28-28 3-15,-28 28-4 0,21-10 5 16,-21 10 0-16,0 0 0 0,0 0-2 0,0 0-2 16,8 23-1-16,-8-23-5 0,-2 35 1 15,-1-12-5-15,0-2-13 0,-3 4 22 0,2-1-19 16,-1 1 13-16,0-1-18 0,4-1-18 0,-1-3-12 15,8-1-23-15,-6-19-44 0,18 30-107 0,-18-30-195 16,0 0-170-16,27 16 131 0,-27-16 453 0</inkml:trace>
  <inkml:trace contextRef="#ctx0" brushRef="#br0" timeOffset="273218.0982">9573 12021 1027 0,'-28'-10'154'15,"28"10"-58"-15,-39-8-22 0,39 8-1 0,-38-12-10 16,38 12-15-16,-34-16-3 0,34 16-8 0,-30-16-3 16,30 16-6-16,-28-15 0 0,28 15-2 0,-21-9 2 15,21 9-4-15,0 0-5 0,-20 9-7 0,20-9-6 16,-15 20 2-16,7-3 1 0,-1 5 9 15,-2 2-1-15,0 3-7 0,-1 1 23 0,2 1-24 16,-1-3 19-16,3 2-12 0,3-4-13 0,0-2 3 16,5-4-8-16,0-18 1 0,4 26-4 15,-4-26-4-15,0 0-6 0,28 19-10 0,-10-18-11 16,0-6-18-16,11 3-30 0,-8-19-72 0,25 20-190 16,-9-16-244-16,0-6 18 0,10 10 489 0</inkml:trace>
  <inkml:trace contextRef="#ctx0" brushRef="#br0" timeOffset="273610.2219">9760 12103 1167 0,'-6'27'151'15,"6"-27"-73"-15,0 0-18 0,-14 19-12 0,14-19-9 16,0 0-9-16,9 18-5 0,-9-18-9 0,0 0-5 15,24 8-6-15,-24-8-3 0,29-4 0 0,-12 2-1 16,1-4 1-16,3 0 0 0,-1-3 1 0,5-2-3 16,-1-1 5-16,0-1-4 0,1 0 1 0,-3-1 13 15,-2 1-30-15,0 0 30 0,-20 13-30 16,29-26 16-16,-29 26 2 0,18-25 1 0,-18 25 6 16,9-23-2-16,-9 23 5 0,-2-22-6 0,2 22-1 15,-13-17-3-15,13 17-1 0,-26-14-1 16,8 6 2-16,-4 6 2 0,-1 0 7 0,-2 4 6 0,-5 4 9 15,1 5 3-15,-4 5 1 0,3 5 5 16,-4 4-5-16,4 4-10 0,-3 0 20 0,5 2-24 16,1 1 17-16,4 3-9 0,6-3-17 15,6-2-8-15,5-3 0 0,6-4 0 0,6-2 0 16,2-3 0-16,-8-18 0 0,32 23-8 0,-9-17-18 16,2-6-11-16,6-1-11 0,3-9-16 0,12 6-57 15,-13-26-196-15,20 9-319 0,0-5 28 0,-4-13 427 16</inkml:trace>
  <inkml:trace contextRef="#ctx0" brushRef="#br0" timeOffset="275325.897">10831 11524 457 0,'-21'6'158'0,"21"-6"-49"16,0 0-15-16,0 0-25 0,-18 19-4 15,18-19 6-15,-14 30 10 0,11-8 2 0,-8-5-7 16,8 11-5-16,-7-5-18 0,9 10-4 15,-5-2-18-15,5 7 2 0,-3-1-16 0,6 6 4 16,-4-1-16-16,5 3 5 0,-2-1-11 0,0-1-7 16,0-6 27-16,1-3-27 0,-1-6 27 0,2-3-13 15,1-4-6-15,-4-21 4 0,9 27-5 0,-9-27 2 16,0 0-1-16,0 0 2 0,0 0 6 0,19 12 9 16,-19-12 6-16,0 0 0 0,9-23-2 0,-9 23-10 15,9-34-2-15,-4 13-9 0,3-3 3 16,-1 1 12-16,1-1-32 0,0 0 32 15,0-1-30-15,2 0 12 0,2 2 6 0,0 1-6 16,3 2 6-16,-2-1-6 0,3 3 4 0,1 1-3 16,1 3 2-16,0 3-2 0,0 3 1 0,-18 8-2 15,30-2 0-15,-30 2 0 0,25 11-1 0,-25-11 3 16,24 24-3-16,-24-24 4 0,15 34-3 0,-10-15 4 16,-5 1-3-16,0 0 5 0,-6 1-6 15,-1-1 7-15,-5 1-3 0,-2-1-11 0,-4-3 36 16,-3 0-25-16,-3-1 37 0,-1 1-9 0,-3-4-4 15,-2 3 0-15,0-4-6 0,1-1-2 0,-2-1-6 16,5-4-2-16,0-1-7 0,4-3 0 16,3-1-2-16,19-1-5 0,-26-5-13 0,26 5-18 15,0 0-21-15,-8-24-45 0,8 24-71 16,17-29-94-16,13 10-284 0,-1 5 41 0,-4-15 361 16</inkml:trace>
  <inkml:trace contextRef="#ctx0" brushRef="#br0" timeOffset="275732.1536">11201 12004 962 0,'0'0'79'0,"0"0"-34"16,0 0 7-16,19 11 21 0,-2-5 14 0,-17-6-14 15,34 5-10-15,-17-7-12 0,10 5-6 0,-4-5-5 16,7 1-3-16,-2-5-2 0,5 1-8 16,-3-5-5-16,2 2-10 0,-5-6-1 0,-2 3-4 15,-3-2 3-15,-2 1-4 0,-3-1 3 0,-17 13-5 16,21-27 5-16,-21 27 2 0,10-25 6 0,-10 25-1 16,-1-22 1-16,1 22-7 0,-11-19-4 0,11 19-4 15,-22-15 1-15,22 15-3 0,-33-8 1 0,13 8-1 16,-2 2 1-16,-1 4 1 15,-3 2-1-15,1 5 3 0,-1 1-4 0,0 3 5 16,2 4 2-16,1 2 5 0,2 1 0 0,3 2 6 16,2-3-7-16,7 0 3 0,0-1-9 0,8-5-14 15,1-17 22-15,12 28-26 0,-12-28 24 0,33 23-14 16,-10-15-9-16,5-3-8 0,7-1-8 0,3-8-14 16,7 4-11-16,-1-11-39 0,15 15-80 0,-19-25-177 15,16 13-245-15,3 2 71 0,-11-12 476 16</inkml:trace>
  <inkml:trace contextRef="#ctx0" brushRef="#br0" timeOffset="276091.5138">12277 11928 1351 0,'-19'-33'196'15,"19"33"-94"-15,-16-25-28 0,16 25-16 16,-24-23-11-16,24 23-11 0,-29-13-4 16,29 13-7-16,-35-3-4 0,15 7-6 0,-3 4-7 15,-4 3 0-15,-1 6-5 0,-2 3 4 0,0 3-2 16,0 1 3-16,1 2-3 0,2 2 4 0,2-1-4 15,3-2-8-15,6-3 19 0,5-3-24 0,11-19 19 16,-3 29-11-16,3-29-3 0,18 24 0 0,0-15 1 16,8-2 1-16,5-2-3 0,7-4-4 15,6-2-8-15,2-5-16 0,6 0-11 0,-1-7-23 16,4 7-26-16,-11-15-42 0,14 22-65 0,-25-21-174 16,8 9-185-16,4 8 62 0,-17-16 496 0</inkml:trace>
  <inkml:trace contextRef="#ctx0" brushRef="#br0" timeOffset="276513.405">12662 11921 1360 0,'-30'-12'145'0,"30"12"-50"0,0 0-15 0,-20-12-12 16,20 12-14-16,-22-9-9 0,22 9-5 0,-25-4-8 15,25 4-4-15,-32 0-6 0,15 2-1 0,-1 3-4 16,-2 2-3-16,0 5-1 0,-3 2-7 15,0 2 1-15,-2 3-7 0,2 2 0 0,2 1 0 16,2 1 0-16,2-1 0 0,4-2 0 16,3-2 0-16,4 0 0 0,6-18 0 0,0 26 0 15,0-26 0-15,14 19 0 0,-14-19 0 0,28 11 0 16,-7-10 0-16,2-3 0 0,5-5 0 0,2-3 0 16,3-5 0-16,0-3 0 0,-1 0 0 0,-2-4 0 15,-3 1 0-15,-3-1 0 0,-2-2 0 16,-2 1 0-16,-3 2 0 0,-4 2 0 0,-2 1 0 15,-11 18 0-15,16-29 0 0,-16 29 0 0,7-20 0 16,-7 20 0-16,0 0 0 0,0 0 0 0,0 0 0 16,0 0 0-16,0 0 0 0,0 0 0 0,0 0 0 15,-19 27 0-15,9-7 0 0,0 3 0 0,0 4-2 16,-1 0-1-16,3 0-8 0,-1-2-9 16,5-2 15-16,0-4-26 0,4-1 15 15,0-18-22-15,8 29-6 0,-8-29-2 0,21 19 0 16,-21-19 0-16,35 10-15 0,-15-17-34 0,13 9-40 15,-14-21-41-15,20 16-117 0,-5-7-187 0,-11-17 16 16,14 17 430-16</inkml:trace>
  <inkml:trace contextRef="#ctx0" brushRef="#br0" timeOffset="276872.7576">13010 11916 1122 0,'-24'-7'320'0,"24"7"-177"0,0 0-59 0,-18 21-21 15,18-21-23-15,0 0-11 0,-23 27-7 0,23-27-2 16,-13 30-4-16,7-13 1 0,0 3-4 15,0-1-13-15,0 0 23 0,1 2-21 0,0-2 24 16,3 2-9-16,-3-3-5 0,3-1-2 0,2-17-7 16,0 25 2-16,0-25-5 0,9 17 0 15,-9-17-1-15,0 0 0 0,24 10 1 0,-24-10 1 16,28-6 1-16,-28 6 0 0,34-20 2 0,-14 6-2 16,-1-5 1-16,2-2-3 0,-3-1 3 0,-1 0-3 15,-2 1-11-15,-2 0 22 0,1-2-22 0,0 3 21 16,-1-1-7-16,3 0-3 0,-1 5 1 0,-2-1-3 15,-13 17 3-15,17-23-1 0,-17 23-1 16,0 0 3-16,0 0-2 0,0 0 0 16,0 0-2-16,0 0 2 0,0 0-2 0,2 19 2 15,-10-1-1-15,1 4 1 0,-3 1-2 0,0 1 3 16,0 1-4-16,0-2-11 0,2-1 17 0,2-2-28 16,3-2 19-16,3-18-16 0,-1 31-5 0,1-31-4 15,8 23-17-15,-8-23-21 0,21 13-38 0,-21-13-63 16,37 0-142-16,-11-6-229 0,-4-8 14 15,14 9 428-15</inkml:trace>
  <inkml:trace contextRef="#ctx0" brushRef="#br0" timeOffset="277232.1395">13690 11874 1036 0,'-28'15'393'15,"8"-27"-138"-15,20 12-179 0,-18-1-36 16,18 1-11-16,0 0-13 0,-22-5-5 0,22 5 0 15,0 0 1-15,-19-1 0 0,19 1 1 0,0 0 2 16,-25 16 0-16,25-16 2 0,-24 21 2 0,24-21-3 16,-27 28 0-16,27-28-3 0,-28 29 0 0,28-29-5 15,-19 23-2-15,19-23-4 0,0 0-1 0,-7 21-2 16,7-21 1-16,0 0-1 0,17 16-1 16,-17-16 1-16,19 4 2 0,-19-4-1 0,28 0 1 15,-11-1 0-15,0 0-2 0,1-1 1 0,1-1 0 16,-1 2 0-16,-18 1 1 0,27 0-2 15,-27 0 1-15,19 5-1 0,-19-5-1 0,0 0 2 16,17 18-12-16,-17-18 11 0,1 18-7 0,-1-18 21 16,-6 24-7-16,6-24 4 0,-16 33-10 0,4-15 0 15,-1-1 0-15,-2 0 0 0,15-17 0 16,-29 28 0-16,29-28-3 0,-23 21-14 0,23-21-13 16,0 0-11-16,-21 16-18 0,21-16-38 0,0 0-80 15,0 0-176-15,0 0-237 0,21-13 23 0,-21 13 455 16</inkml:trace>
  <inkml:trace contextRef="#ctx0" brushRef="#br0" timeOffset="277622.7561">13832 11967 1403 0,'0'0'211'16,"0"0"-126"-16,0 0-29 0,5 17-13 0,-5-17-13 15,0 0-5-15,0 0-6 0,13 18-1 16,-13-18-1-16,25 5-3 0,-6-5-4 0,3-2 1 16,3 0-1-16,6-4 1 0,2 1-2 0,1-2-1 15,1 0-3-15,-2-1-2 0,-3 0-3 0,-4-1 1 16,-2 1-2-16,-4-1 1 0,-3 1-1 16,-17 8 0-16,17-11 0 0,-17 11 3 0,0 0-3 15,-8-17 2-15,8 17-6 0,0 0-1 0,-26-19-2 16,26 19-1-16,-24-9 1 0,24 9 0 15,-25-6 2-15,25 6 1 0,-29-4 3 0,29 4-2 16,-32-2 4-16,15 6 3 0,-1 2 4 0,-4 4 10 16,-1 5 3-16,0 1 3 0,1 3 3 0,2 1-5 15,5 3-17-15,1-1-4 0,3 1 0 0,4-2 0 16,3 0 0-16,4-3 0 0,3-1 0 0,-3-17 0 16,16 30 0-16,-16-30 0 0,24 19 0 0,-24-19 0 15,33 10 0-15,-11-9-7 16,-2-5-76-16,11 2-36 0,-12-21-114 0,21 11-423 15,-6-5 63-15,0-4 238 0</inkml:trace>
  <inkml:trace contextRef="#ctx0" brushRef="#br2" timeOffset="281725.2621">15002 11472 785 0,'0'0'64'0,"11"-28"-23"0,-11 28 13 16,12-21 7-16,-12 21-1 0,0 0 29 0,6-19-15 16,-6 19 22-16,0 0-8 0,0 0-14 0,0 0-17 15,0 0-14-15,0 0-12 0,0 0-8 0,-11 23-4 16,11-23-18-16,-12 29 35 0,6-8-29 16,-3 2 27-16,2 2-14 0,0 2-13 0,1 3 3 15,0 3-8-15,1 3 5 0,-1 3-9 0,-2 2 7 16,1 1-8-16,-1 1 8 0,-1 0-8 0,-1 1 9 15,1-2-9-15,-1-1 12 0,1-7-6 16,3-4-6-16,1-8 27 0,5-22-32 0,-1 25 26 16,1-25-19-16,0 0 2 0,17 9 2 15,-17-9 8-15,26-17 8 0,-10 0-15 0,4-4 27 16,2-6-33-16,1-4 18 0,2-5-8 0,-2 0-6 16,1 2 4-16,-2 1-6 0,-1 4 5 0,-3 3-6 15,-2 3 5-15,-2 4-3 0,-14 19 0 0,22-24-2 16,-22 24 1-16,0 0-1 0,0 0 0 0,0 0 0 15,0 0 0-15,0 0 1 0,12 26-1 0,-12-5 5 16,-1 7-7-16,-3 3 7 0,1 2-8 16,-2 1 7-16,0 0-6 0,3 1 7 15,-1-2-8-15,4-4-9 0,5-3 16 0,3-3-39 16,8-1 4-16,-17-22-28 0,41 36-22 0,-21-31-44 16,16 13-54-16,-18-25-99 0,15 8-270 0,3 3 76 15,-12-18 367-15</inkml:trace>
  <inkml:trace contextRef="#ctx0" brushRef="#br2" timeOffset="282100.2486">15535 11766 1367 0,'0'0'108'15,"0"0"-69"-15,-18 19-19 0,18-19-9 16,0 0 0-16,2 18-2 0,-2-18 9 0,11 17 4 15,-11-17 2-15,18 16 1 0,-18-16-4 0,29 13-2 16,-9-7 2-16,-2-3-3 0,4-2-2 0,-2-1-4 16,3-2-4-16,-1-2-4 0,-1-1-1 0,-3-1-2 15,-1-1-1-15,-17 7 2 0,23-16 0 0,-23 16 9 16,14-18 1-16,-14 18 5 0,5-22-4 0,-5 22-3 16,-3-20-4-16,3 20-1 0,-10-22-3 15,10 22 1-15,-17-19-2 0,17 19 0 0,-26-15-1 16,7 10 1-16,-1 3-2 0,-2 2 4 15,-4 3 0-15,1 5 1 0,-3 4 4 0,0 4-5 16,0 3 5-16,0 3-5 0,1 2 5 0,2 1-7 16,-1 4 4-16,4 1-5 0,4 1 3 0,5-3-5 15,4-4 6-15,8-4-8 0,7 0 3 0,6-3-5 16,5-4-4-16,9 0-11 0,2-7-7 16,8 0-18-16,1-7-20 0,10 6-29 0,-8-18-86 15,23 20-110-15,-17-14-265 0,4-7 63 0,8 12 379 16</inkml:trace>
  <inkml:trace contextRef="#ctx0" brushRef="#br2" timeOffset="282490.8726">16050 11768 1096 0,'-29'-8'250'0,"29"8"-139"0,-41 4-35 0,22 3-10 15,-6-4-16-15,5 10-6 0,-3-5-9 0,5 8 1 16,-5-2-4-16,2 4 0 0,2 1-4 0,2 2-6 15,1 0-7-15,5 2-1 0,3-3-10 0,3 2 2 16,3-4-6-16,4 0 1 0,4-1-2 16,-6-17 1-16,22 26-2 0,-5-18-13 0,2-1 12 15,4-4-13-15,3-3 15 0,-1-1 16 0,3-7-14 16,1 1 14-16,-1-6-14 0,-1-2-3 0,-3-3 4 16,-3 0-3-16,-4 0 4 0,-3-1-3 15,-3 0 2-15,-2 1-1 0,-3 1 2 0,-1 0-2 16,-5 17 4-16,5-25-4 0,-5 25 2 0,0-23-2 15,0 23 3-15,-4-17-1 0,4 17 1 16,0 0 0-16,0 0-2 0,0 0 0 0,0 0-2 16,0 0 0-16,0 0-2 0,-19 10 1 0,19-10-1 15,-9 29 1-15,7-11-2 0,0 1 2 0,-1 3-9 16,3-1 0-16,0 0-14 0,3-2-5 0,5 0-19 16,-8-19-22-16,21 31-42 0,-21-31-47 0,31 17-63 15,-31-17-66-15,33-11-175 0,-5 16 12 16,-12-22 398-16</inkml:trace>
  <inkml:trace contextRef="#ctx0" brushRef="#br2" timeOffset="282678.364">16535 11502 1334 0,'-1'20'143'0,"1"-20"-74"0,-23 32-16 16,11-11-21-16,3 7-6 0,-2 3-18 0,2 5 6 15,-5 2-8-15,3 4 11 0,-2 1-10 0,0 0 5 16,-1 1-14-16,2-3 0 0,4 0-29 16,-1-7 2-16,8 4-55 0,-13-18-109 0,22 15-87 15,-14-15-255-15,6-20 40 0,7 29 426 0</inkml:trace>
  <inkml:trace contextRef="#ctx0" brushRef="#br2" timeOffset="282860.0226">16291 11783 1109 0,'-20'13'421'0,"-10"-22"-191"0,30 9-138 0,-27-2-42 16,27 2-18-16,0 0-20 15,0 0-10-15,0 0 1 0,21 5-5 0,3-2 5 16,9-5-3-16,6-2-1 0,6-5-13 0,9 2-23 16,-3-8-43-16,9 14-83 0,-19-24-159 0,13 16-275 15,-4 0 38-15,-8-8 381 0</inkml:trace>
  <inkml:trace contextRef="#ctx0" brushRef="#br2" timeOffset="283851.9388">948 13454 1265 0,'0'0'104'0,"0"0"-52"16,0 0-18-16,0 0 2 0,0 0 5 0,29-6 0 15,-29 6-7-15,36-8-11 0,-14 4-9 0,4-1-6 16,2 0-5-16,4-1-4 0,-2 0 1 15,2-1-1-15,-2 0 0 0,-2 1 0 0,2-1 0 16,-5 0 2-16,-3 0-2 0,-4 1 0 0,-18 6 4 16,27-16-2-16,-27 16 5 0,16-24 16 15,-16 24-33-15,3-28 32 0,-3 28-33 0,-8-29 11 16,-3 12 3-16,11 17-6 0,-32-30 6 0,12 18-3 16,-5 4 2-16,0 2 1 0,-2 3 1 0,-1 3 0 15,-1 4 4-15,1 3 7 0,-1 2-2 16,2 4 5-16,0 4-5 0,4 2 3 0,0 7 6 15,4 3-27-15,2 0 26 0,3 3-29 0,4-2 12 16,4 3 7-16,3-1-6 0,3-2 6 0,3-4-6 16,5-1 3-16,3-2-8 0,3-4 8 0,4 0-5 15,7-4 2-15,3-4-4 0,2-5-5 0,5-4-9 16,2-5-8-16,7-4-14 0,-2-7-18 0,9 4-29 16,-8-18-54-16,15 20-85 0,-20-22-112 15,6 3-197-15,6 10 131 0,-20-18 400 0</inkml:trace>
  <inkml:trace contextRef="#ctx0" brushRef="#br2" timeOffset="284205.1636">1727 13262 971 0,'-16'31'231'0,"-4"-25"-109"0,13 13-45 0,-11-6-5 0,7 11-35 0,-6-5-1 16,6 10 0-16,-4-2-14 0,7 3 7 15,-4-2-10-15,3 2 4 0,-2-2-7 0,5 0 2 31,0-1-9-31,4-3 4 0,0-4-6 0,4-2 1 16,-2-18-3-16,6 23 0 0,-6-23-4 0,0 0 2 16,20 8-1-16,-20-8 1 0,23-12 8 15,-4-2 1-15,-1-6 5 0,5-6-2 0,0-4 3 16,0-3-6-16,0 0 7 0,0-2-7 0,-2-1 4 0,0 1-13 0,-3 0 9 0,-1 3-9 0,-2 3-6 16,-1 3 24-16,-3 7-25 0,-11 19 25 0,14-27-13 31,-14 27-3-31,0 0 2 0,0 0-5 0,0 0 1 0,0 0-6 0,0 0 2 0,0 0 1 0,4 33-4 15,-4-10-10-15,-1 4 17 16,-1 3-24-16,1 1 16 0,-1 1-11 0,4 0-11 16,-1-4-2-16,6 1-6 0,-1-5 0 0,6 2-14 15,-1-7-13-15,10 6-38 0,-21-25-42 0,39 33-90 16,-39-33-102-16,29 4-170 0,1 8 140 0,-30-12 364 31</inkml:trace>
  <inkml:trace contextRef="#ctx0" brushRef="#br2" timeOffset="285377.0386">2164 13339 1242 0,'-17'5'123'0,"14"12"-67"0,3-17-1 0,-8 23-8 0,8-23-15 0,7 24-5 31,-7-24-6-31,18 22-2 0,-18-22-3 0,34 12 2 15,-13-9-6-15,3-5 1 0,3-1-5 0,1-5-3 0,2-1 2 0,2-3-5 0,-2 0 1 0,-1-2-2 16,-1 1 1-16,-2-3-3 0,-7-1-12 0,-2 2 31 16,-5-2-30-16,-12 17 36 0,15-28-10 0,-15 28 0 15,4-28 6-15,-4 28-11 0,-7-28 0 0,7 28-7 32,-15-23 1-32,15 23-1 0,-25-18-2 0,25 18-2 0,-30-11-4 0,12 9 0 15,-1 3 0-15,0 3 0 0,0 2 1 0,-2 3 4 31,1 3-3-31,1 4 7 0,-2 5-4 0,2 1 5 16,1 2 14-16,2 4-27 0,4-2 34 0,3 1-26 0,3-4 7 0,5-2 6 0,3-1-9 0,-2-20 3 16,17 31-3-16,-17-31 2 0,34 18-5 0,-9-14 4 31,1-3-4-31,4-4-1 0,4-5 1 0,0-1-5 0,0-5 4 0,1 1-3 0,0-3 6 16,-1-1-3-16,-1 2 4 0,-4-1-5 0,-4-2 4 15,-5 3-4-15,-20 15-11 0,28-25 30 0,-28 25-29 16,0 0 28-16,17-18-12 0,-17 18 5 15,0 0-1-15,0 0 4 0,0 0-4 0,0 0-8 16,0 0-6-16,0 0-4 0,0 0 7 16,-23 29-27-16,23-29 27 0,-14 36-30 0,5-12 13 15,-1-1-1-15,2 5-4 0,-3-2 8 0,1 0 0 16,-1 0 13-16,3-4-2 0,0-1 8 0,2-3-6 31,6-18 6-31,-7 27-2 0,7-27 1 0,0 0-1 0,0 0 1 0,0 0 2 0,0 0 1 0,0 0 3 16,22-28-2-16,-12 7 0 0,1-2-3 0,1-3 8 31,0-2-4-31,-1-3 13 0,1 2-5 0,-2 1 7 0,0-1-7 0,-3 3-16 0,1 5 24 16,0 1-32-16,-8 20 28 0,12-28-17 0,-12 28-1 15,10-17 1-15,-10 17-3 0,0 0 1 16,20-10-1-16,-20 10-1 0,18 0 2 0,-18 0-1 16,27 2 3-16,-10-1-2 0,4 0 2 0,3-1-1 15,3-1 0-15,3 0-1 0,3-1-1 0,0-2 1 16,1-1-3-16,-5 0 4 0,-2-1-6 15,-4 3 0-15,-3-1 1 0,-3 2 1 0,-17 2 2 16,22-4 0-16,-22 4 2 0,0 0 3 0,0 0 0 31,0 0 1-31,0 0-1 0,0 0-3 0,0 0 0 0,-20-13 1 0,20 13-1 0,0 0 1 0,-24-11-1 16,24 11 1-16,-21-5 1 0,21 5 3 0,-27 2 2 16,10 2 2-16,17-4 1 15,-35 18 0-15,16-2 4 0,-2 2-3 0,0 4 7 31,-2 1-2-31,2 7-11 0,1 0 21 0,4 3-25 16,3-2 18-16,5-3-8 0,3-4-10 0,4-2 3 16,5-3-6-16,-4-19 2 0,17 26-2 0,-17-26 0 0,28 11 1 0,-11-13-1 0,2-2 1 0,2-5 3 31,2-7-3-31,0-3-2 0,-1-5 4 0,0-4-9 16,-1 1 13-16,-2-3-6 0,1-1-9 15,-3-2 27-15,-2 2-23 0,0 2 21 0,-4 3-6 16,-4 4-6-16,1 1 3 0,-4 1-2 0,-4 20 0 0,8-29-3 0,-8 29 0 0,0 0-1 15,0 0 0-15,0 0-2 0,0 0-3 0,0 0 2 16,-3 20-4-16,-2 3 1 0,-1 9-5 0,-2 2 1 31,-2 10 4-31,-3 5-20 0,-3 7 21 0,-2 4-13 0,-3 7 5 0,-3 1-2 0,-1 4-10 16,0 0 16-16,0-5-12 0,2-4 28 0,4-6 4 16,1-7-21-16,2-7 22 0,2-4-22 0,2-8 8 31,4-5 5-31,2-9-4 0,6-17 4 0,0 0 1 15,0 0 3-15,0 0 2 0,0 0 3 0,0 0 3 16,0-28-2-16,3 4 4 0,1-4-6 0,0-4-12 16,2 2 24-16,-3-4-16 0,5-1 19 0,-5-1-2 0,3-2-10 0,1 0 6 15,0-1-8-15,0-2-7 0,2 1-5 0,-1 1 0 32,2 4 0-32,0 6 0 0,-2 5 0 0,2 5 0 15,-10 19 0-15,17-29 0 0,-17 29 0 0,19-23-11 16,-19 23-37-16,30-21-28 0,-18 4-48 0,18 20-110 0,-30-3-270 0,33-27-115 0,-4 17 189 0</inkml:trace>
  <inkml:trace contextRef="#ctx0" brushRef="#br2" timeOffset="285877.0553">3430 13175 1376 0,'-25'-4'167'0,"25"4"-77"0,-23 11-22 31,23-11-23-31,-20 15-15 0,20-15-5 16,-15 19-4-16,15-19 1 0,-14 29 0 0,9-8 2 16,0-1-1-16,1 4-15 0,-1-1 21 0,1 3-27 15,-1-3 20-15,4-2-10 0,1-2-9 0,0-19 3 16,6 29-5-16,-6-29-1 0,13 17 0 0,-13-17-2 16,22 3 1-16,-22-3 1 0,32-12-1 0,-13 0 3 15,2-5 1-15,1-2-5 0,0-3 5 16,1-6-4-16,1-1-10 0,-1 0 22 0,-2 0-22 0,1 2 20 0,-3 3-7 0,0 0-3 0,-4 1 4 15,1 3-3-15,-5 3 1 0,-11 17-1 16,15-22 2-16,-15 22-3 0,0 0 2 0,0 0-3 31,0 0-1-31,0 0 2 0,0 23-6 0,-6-3 2 0,-2 8-10 0,-1 4 0 0,-1 4-9 0,-5 6-10 16,-2 7 24-16,-3 4-15 0,-2 4 25 16,-4 3 3-16,-1 3-25 0,0-1 12 0,0-2-10 15,2-4 11-15,4-8 4 0,4-4 9 0,3-8-10 31,2-6-8-31,6-7 19 0,0-5-29 0,6-18 28 16,-3 18-14-16,3-18 7 0,0 0-1 0,0 0 3 0,0 0 20 0,9-29-26 0,-4 10 30 0,0-4-22 16,1-2 10-16,-4-1 15 0,2 5 0 31,-3-1 2-31,1 1-7 0,0 1-3 16,0-1-8-16,1-2 2 0,1 1-10 0,2-3 2 15,3-2-8-15,1-2 4 0,3 0-3 0,3 2 2 16,2-3-11-16,2 3-4 0,-1-2-19 0,4 6-16 15,-5-8-40-15,12 19-84 0,-21-23-217 0,14 11-219 16,4 6 60-16,-9-12 551 0</inkml:trace>
  <inkml:trace contextRef="#ctx0" brushRef="#br2" timeOffset="286283.2922">4537 13093 895 0,'7'-17'357'0,"-7"17"-56"0,0 0-179 0,0 0-39 0,0 0-22 0,0 0-18 32,0 0-16-32,0 0-10 0,-13 21-11 0,13-21-4 0,-12 22-5 0,2-2 3 0,0 4-2 15,1 4 5-15,0 3-8 0,2 0 8 0,1 0 8 16,0-1-31-16,2-3 20 0,0-4-36 0,6 0-6 31,-2-23-10-31,6 32-31 0,-6-32-29 0,14 23-67 16,-14-23-115-16,0 0-258 0,21-8 55 0,-14-13 444 15</inkml:trace>
  <inkml:trace contextRef="#ctx0" brushRef="#br2" timeOffset="286439.5026">4572 12900 1519 0,'-26'9'114'0,"5"-9"-50"0,21 0-23 0,-21 7-21 16,21-7-12-16,0 0-18 0,0 0-16 0,0 0-18 0,0 0-25 0,17-1-36 0,-17 1-72 31,42-12-138-31,-10 7-211 0,-6-11 33 0,15 15 493 0</inkml:trace>
  <inkml:trace contextRef="#ctx0" brushRef="#br2" timeOffset="286736.3854">4982 12939 1114 0,'-18'-2'308'0,"18"2"-219"15,-37 20-43-15,20-9-6 0,-3-2-14 0,3 4-2 16,-4-1 0-16,4 2 3 0,-1 1-3 0,18-15-1 16,-25 30-7-16,25-30 0 0,-13 29-4 0,13-29-2 15,0 26-6-15,0-26-1 0,10 20-3 0,-10-20 3 16,21 17-2-16,-21-17 1 0,34 10 1 0,-16-8-2 15,0-1-1-15,2-1 0 0,-3 2-1 0,0-4 1 0,-17 2 1 0,26 2-1 16,-26-2 1-16,17 4 1 0,-17-4 0 0,0 0 0 31,0 0 0-31,0 0 1 0,12 23 1 0,-12-23 2 16,-8 21-4-16,8-21 3 0,-22 30-4 0,7-12 2 16,-2 2-4-16,-2 0-12 0,0 0 24 0,-1-1-25 15,3-2 25-15,17-17-20 0,-27 28-17 0,27-28-30 16,-13 20-56-16,13-20-109 0,0 0-362 15,0 0 28-15,0 0 275 0</inkml:trace>
  <inkml:trace contextRef="#ctx0" brushRef="#br2" timeOffset="287423.8766">5785 13123 1048 0,'23'-10'69'0,"-23"10"-25"0,11-22 5 15,-11 22 12-15,0 0-5 0,12-23-4 16,-12 23-4-16,0 0 3 0,0 0 6 0,0 0 0 16,0 0-3-16,0 0-14 0,0 0-9 15,0 0-12-15,-2 25-5 0,2-25-3 0,-11 30 6 16,3-11-4-16,1 4 7 0,-1 0-5 0,-1 3 1 16,1 0-4-16,-1 0 0 0,2-2 13 0,1 0-28 15,-2-6 25-15,8-18-29 0,-5 27 9 0,5-27 0 16,0 0-4-16,0 0 3 0,0 0 0 0,18 9 2 15,-18-9 8-15,19-9-1 0,-19 9-12 0,24-26 11 16,-10 8-16-16,-1-1 26 0,3-3-10 16,-2 0 9-16,1-1-10 0,1 0-6 0,-2 2 4 15,0 0-2-15,-3 2 5 0,-1 2-3 0,-10 17 1 16,15-27-4-16,-15 27 0 0,11-17-1 16,-11 17 0-16,0 0-2 0,0 0 1 0,0 0-1 15,0 0-2-15,0 0 2 0,19-2 0 0,-19 2-1 16,9 20 3-16,-9-20-2 0,12 31-2 15,-6-12 3-15,1 1-11 0,-3 1 2 0,5 0-12 16,-1-4 2-16,5-1-11 0,-13-16-6 0,29 31-21 16,-29-31-17-16,39 23-27 0,-39-23-60 0,47 17-99 15,-47-17-239-15,37-4-9 0,-3 8 253 0</inkml:trace>
  <inkml:trace contextRef="#ctx0" brushRef="#br2" timeOffset="287736.3766">6471 13125 1302 0,'-36'-11'194'16,"36"11"-94"-16,-18-2-33 0,18 2-15 0,0 0-16 16,-23-1-9-16,23 1-4 0,0 0-2 0,-18 6-5 15,18-6-4-15,0 0-3 0,-16 18 2 0,16-18 2 16,-11 27 2-16,11-27 0 0,-10 33 2 0,6-14-1 16,1 1 1-16,1-1-4 0,2 2-1 15,0-4-4-15,3 1-13 0,-3-18 22 0,8 24-28 16,-8-24 24-16,0 0-13 0,23 22-1 0,-23-22 3 15,23-1-2-15,-23 1 0 0,28-12 1 16,-28 12-1-16,30-26-11 0,-15 7 25 0,-2-2-23 16,-2-3 22-16,-1 0-11 0,-3-1-7 0,-1 2 3 15,-2 0-5-15,-2 2 5 0,0 3-2 16,-2 18 1-16,-5-30-1 0,5 30-6 0,-10-23-3 16,10 23-4-16,-12-17-7 0,12 17 0 0,0 0-7 15,0 0-9-15,-22-7-10 0,22 7-27 0,0 0-29 16,1 23-68-16,-1-23-102 0,0 0-254 0,0 0 26 15,0 0 387-15</inkml:trace>
  <inkml:trace contextRef="#ctx0" brushRef="#br2" timeOffset="287957.5042">6951 12764 971 0,'0'0'399'0,"-42"-16"-195"16,42 16-119-16,0 0-30 0,0 0-14 0,-22 5-17 15,22-5-11-15,0 0-9 0,-14 31 0 16,9-9-5-16,1 6 6 0,-1 3-7 16,1 8 6-16,-1 2-7 0,-1 4 8 0,0 3-17 15,-3-2 11-15,2 3-21 0,-4-8-15 0,6 2-26 16,-6-13-37-16,16 15-133 0,-19-23-130 0,8 0-176 16,8 7 102-16,-2-29 437 0</inkml:trace>
  <inkml:trace contextRef="#ctx0" brushRef="#br2" timeOffset="288129.4582">6786 12961 1406 0,'-12'23'402'16,"-18"-20"-259"-16,30-3-72 0,-17 11-46 0,17-11-25 16,0 0 0-16,0 0 0 0,0 0 0 15,0 0 0-15,23 4 0 0,-6-6 0 16,5 2 0-16,4-7-24 0,4 6-38 0,-3-8-35 15,12 12-66-15,-21-21-126 0,26 12-314 0,-6 5 32 16,-4-10 334-16</inkml:trace>
  <inkml:trace contextRef="#ctx0" brushRef="#br2" timeOffset="288729.4812">7742 13010 1419 0,'-20'-14'76'0,"20"14"-31"0,0 0 0 15,0 0 4-15,0 0-4 0,0 0-11 0,0 0-12 16,0 0-8-16,0 0-5 0,-16 24 0 0,16-24 3 15,-8 32 7-15,2-14-1 16,2 3 5-16,-2 2-11 0,0 3-1 0,0-1-5 16,2 2 2-16,-1-4-5 0,0-1 2 0,3-3-4 15,2-19 2-15,-2 29-3 0,2-29 3 0,0 0-4 16,3 17 1-16,-3-17-2 0,0 0 2 0,0 0 2 16,0 0 0-16,18-18 8 0,-18 18-2 0,18-31 4 15,-10 11-4-15,-1-1-1 0,2 0-8 0,-2-1 3 16,-1 0-4-16,-1 2 8 0,-1 0-1 15,-1 2 8-15,0 1-4 0,-1 0 3 0,-2 17-6 16,6-31 0-16,-6 31-2 0,9-31 1 0,-9 31-3 16,13-24 2-16,-13 24-3 0,18-19 0 0,-18 19-2 15,26-16 0-15,-26 16-7 0,32-12-8 16,-32 12-14-16,34-8-18 0,-34 8-23 0,37-2-42 16,-37 2-82-16,43 3-218 0,-22 2-163 15,-4-5 39-15,11 13 537 0</inkml:trace>
  <inkml:trace contextRef="#ctx0" brushRef="#br2" timeOffset="289096.1553">8114 12985 835 0,'-21'12'400'16,"3"14"-95"-16,-3-19-207 0,21-7-35 31,-19 23-25-31,19-23-13 0,-6 18-16 0,6-18-2 16,0 0-2-16,18 20 2 0,-18-20 1 0,33 9 2 15,-10-9 1-15,4-1-3 0,3-4-1 0,2-2-5 16,2-2-1-16,0-1-2 0,-2 1 3 0,-1-1-1 16,-6-1 0-16,-4 3-1 0,-21 8 1 0,26-20 0 15,-26 20 7-15,11-17 5 0,-11 17 5 16,0 0 2-16,-3-21-3 0,3 21-7 0,0 0-3 16,-21-21-3-16,21 21-3 0,-26-10 0 0,26 10-2 15,-31-3-2-15,13 3 3 0,1 2-1 0,-2 3 0 16,0 1 2-16,2 3-4 0,-1 1 4 15,18-10-2-15,-33 34 4 0,17-11-1 0,1 0 6 16,0 2-1-16,3-1 4 0,2-1-5 0,3 0 1 16,4-3-6-16,6 0 2 0,2-2-4 15,-5-18 1-15,23 28-3 0,-23-28 2 0,33 18-5 16,-14-15-8-16,4 0-15 0,0-9-20 0,9 4-33 16,-9-14-43-16,17 16-107 0,-23-22-191 0,12 5-129 15,4 7 87-15,-7-15 465 0</inkml:trace>
  <inkml:trace contextRef="#ctx0" brushRef="#br2" timeOffset="289533.6577">8768 12539 1204 0,'-19'9'105'0,"19"-9"-46"0,-5 20-14 0,5 2 6 16,-6-1-2-16,4 11 5 0,-5-1 11 16,6 10-29-16,-6-2 23 0,3 6-33 0,-3-4-1 15,1 2 6-15,-3 0-19 0,2 0 4 0,-1 0-16 16,1-2 5-16,1-4-8 0,0-2 6 15,2-2-12-15,2-4 0 0,2 1-22 0,-1-8-8 16,8 2-36-16,-7-24-30 0,18 38-90 0,-18-38-213 16,0 0-135-16,34 14 116 0,-34-14 427 0</inkml:trace>
  <inkml:trace contextRef="#ctx0" brushRef="#br2" timeOffset="289893.0317">8823 13076 1181 0,'0'0'101'16,"0"0"-49"-16,-16 19-23 0,16-19-8 0,0 0-8 16,18 22 9-16,-18-22 8 0,27 8 8 15,-27-8 7-15,40 3 1 0,-18-8 2 16,10 2-1-16,-6-6-1 0,8 0-9 0,-1-5-6 16,1-1-10-16,-1-2-5 0,0-1-10 0,-4-2-1 15,-5 0-5-15,-2 0 2 0,-5 0-5 0,-17 20 5 16,25-30-4-16,-25 30 5 0,8-26 0 0,-8 26 6 15,-2-22-4-15,2 22 4 0,-14-18-3 16,14 18-1-16,-22-15-3 0,22 15-2 0,-29-7-1 16,12 7 2-16,-1 5 1 0,-1 1 1 0,-1 3 6 15,-1 4 0-15,1 1 7 0,-1 4 0 0,0 3 3 16,1 1-4-16,1 4 2 0,1 2-6 16,4 0 1-16,1 0-7 0,6-4 1 0,4-1-8 15,4-3 3-15,6-2-5 0,4 1 4 0,6-5-7 16,1-1-4-16,4-2-17 0,1-6-11 15,5 2-23-15,-2-10-20 0,13 9-58 0,-17-23-99 16,24 7-302-16,-8 3-37 0,-8-10 295 0</inkml:trace>
  <inkml:trace contextRef="#ctx0" brushRef="#br2" timeOffset="290268.0319">9605 12882 972 0,'-23'16'307'16,"6"-25"-167"-16,17 9-44 0,0 0-22 0,-21 2-17 15,21-2-15-15,-18 3-7 0,18-3-5 0,-20 12-1 16,20-12-3-16,-27 25 1 0,10-10-3 16,3 7 5-16,-4 1-4 0,2 4 3 0,-2 0-8 15,3 0 1-15,0-2-10 0,3-3 1 0,5-4-7 16,7-18-2-16,0 25-4 0,0-25 1 0,0 0-2 15,25 13 2-15,-25-13 1 0,32-10 0 0,-11-1 1 16,1-4-2-16,1-4 1 0,1-2-2 0,0-5 3 16,-1 0-4-16,1-5 4 0,-3 2-4 0,-1 0 4 15,-4 4-4-15,-3 4 4 16,-2 3-3-16,-11 18 3 0,15-21-2 0,-15 21 1 16,0 0 0-16,0 0 0 0,0 0 0 0,0 0-1 15,0 0 0-15,0 0-1 0,0 27 1 0,-3-5-2 16,0 4-1-16,-1 4-7 0,-2 1-10 0,1 4-10 15,-1-2-3-15,1 3-29 0,-2-10-22 0,12 10-92 16,-5-36-202-16,-9 30-209 0,18-11 11 0,-9-19 518 16</inkml:trace>
  <inkml:trace contextRef="#ctx0" brushRef="#br2" timeOffset="290830.5306">10288 12876 930 0,'-7'-28'331'0,"7"28"-183"0,-22-13-66 0,22 13-26 16,-30-16-15-16,30 16-11 0,-37-12-5 0,20 9-1 16,-4-1-2-16,3 3-2 0,-3 0 0 0,3 2-3 15,1 0 1-15,17-1-2 0,-29 10-2 16,29-10-1-16,-22 17-2 0,22-17 2 0,-19 24-2 15,19-24 4-15,-14 25-4 0,14-25 1 0,-7 24-5 16,7-24 0-16,1 18-5 0,-1-18-1 0,0 0-2 16,15 23 2-16,-15-23 0 0,18 10 0 0,-18-10 1 15,23 5 0-15,-23-5-1 0,27-1 0 16,-27 1 0-16,28-4-1 0,-28 4 1 16,27-5-2-16,-27 5 1 0,22-3-1 0,-22 3 0 15,19 1 2-15,-19-1-1 0,0 0 1 0,0 0-1 16,17 11 0-16,-17-11 2 0,0 0 0 0,0 25 0 15,0-25 2-15,-12 32-3 0,2-13 2 0,-4 2-3 16,-1-1 3-16,-3 2-4 0,-1-2 4 0,4 1-5 16,-2 0 4-16,3-3-4 0,14-18 1 0,-19 27-11 15,19-27-6-15,0 0-20 0,-9 17-16 16,9-17-25-16,0 0-28 0,28 8-69 16,-27-26-148-16,-1 18-221 0,39-20 13 0,-24-5 496 15</inkml:trace>
  <inkml:trace contextRef="#ctx0" brushRef="#br2" timeOffset="291189.9247">10411 12984 1127 0,'0'0'185'0,"0"0"-84"16,0 0-27-16,-5 22-9 0,5-22-19 0,0 0-7 15,20 19-5-15,-20-19-1 0,29 8-3 0,-9-5-3 16,0-4-2-16,4-2-3 0,1-2-1 15,0 1-5-15,1-5-5 0,-1-1-6 16,-2-1-1-16,-1-1-3 0,-4-2 0 0,-18 14-1 16,28-32 2-16,-15 15-4 0,-13 17 6 0,18-31-5 15,-13 14 4-15,-5 17-1 0,6-33 2 0,-6 33-3 16,-3-29 6-16,3 29-3 0,-13-24 3 0,13 24 1 16,-21-15 1-16,21 15 1 0,-27-7 0 0,27 7 0 15,-32 9-2-15,13 3 2 0,-4 4-4 0,0 4 4 16,-1 6-1-16,-2 0 5 0,1 5-4 15,-1 0 6-15,4 0-8 0,4 1 2 0,5-4-9 16,5-3-1-16,6-3 0 0,4-4 0 0,5-1-5 16,-7-17-3-16,23 25-6 0,-23-25-5 15,34 18-12-15,-14-14-9 0,6 2-24 0,-5-9-30 16,13 12-88-16,-34-9-166 0,35-20-245 0,-7 18 18 16,-6-13 502-16</inkml:trace>
  <inkml:trace contextRef="#ctx0" brushRef="#br2" timeOffset="291721.1748">11273 12846 1103 0,'-34'-6'207'0,"34"6"-61"16,-22-4-41-16,22 4-28 0,-25 0-27 0,25 0-10 16,-33 6-9-16,16 2-3 0,-3 0-6 0,2 3-1 15,0 0-4-15,0 5 4 0,-2 0-3 0,3 6 4 16,0 0-4-16,4 3 1 0,-1 0-5 15,5-1-1-15,1-4-9 0,5-2 3 0,3-18-9 16,2 25 1-16,-2-25 4 0,18 11-3 0,-18-11 3 16,33-7 3-16,-10-2-3 0,2-7-2 15,4-7 3-15,2-6-6 0,2-5 4 0,4-3-4 16,-3-3 5-16,1-1-6 0,-1-2 7 0,1 2-7 16,0 1-7-16,-3 2 18 0,-2-1-20 0,-4 3 19 15,-5-2-3-15,-4 4-7 0,-2 2 8 0,-4 0-7 16,-3 4 4-16,-3 3-3 0,-3 2 2 0,-2 23-1 15,-5-25 3-15,5 25 0 0,0 0-2 16,0 0 2-16,-20 20-3 0,8 2 1 0,-3 8-1 16,-1 8 3-16,-1 5-6 0,-2 4 9 15,-2 7 7-15,2 0-14 0,0-1 14 0,4-1-16 16,5-3-5-16,3-5 3 0,5-3-15 0,5-3-7 16,5-2-33-16,0-9-8 0,9 4-42 0,-17-31-72 15,35 20-401-15,-14-8-22 0,0-11 237 0</inkml:trace>
  <inkml:trace contextRef="#ctx0" brushRef="#br2" timeOffset="291877.4051">11673 13043 1834 0,'2'19'159'0,"-2"-19"-106"16,-28 26-52-16,28-26-1 0,0 0 0 15,-16 19 0-15,16-19 0 0,0 0-26 16,0 0-42-16,0 0-54 0,0 0-151 0,13-19-377 15,-13 19 15-15,16-26 363 0</inkml:trace>
  <inkml:trace contextRef="#ctx0" brushRef="#br3" timeOffset="303752.2671">1813 13844 1223 0,'0'0'88'0,"0"0"-16"15,0 0-40-15,0 0-10 0,0 0 3 0,0 0 3 16,0 0-2-16,-12 17-10 0,12-17-11 0,-17 23-1 16,3-4-2-16,-1 4 7 15,-2 5 17-15,-2 7-25 0,-3 1 33 0,-1 10-31 16,-3 2 5-16,0 7 8 0,-4 4-13 0,0 4 16 16,-4 5-13-16,-1 3 13 0,-1 3-5 0,-1 2-22 15,-1-3 18-15,2-3-19 0,2-6 2 0,2-5 6 16,7-5-27-16,0-11-17 0,16 0-52 0,-10-25-54 15,27 10-93-15,-8-28-280 0,0 0 44 16,10 21 364-16</inkml:trace>
  <inkml:trace contextRef="#ctx0" brushRef="#br3" timeOffset="303971.0142">1356 14106 1128 0,'0'0'310'0,"0"0"-199"15,0 0-35-15,0 0-27 0,0 0-19 0,0 0-3 16,0 0 5-16,0 0-1 0,11 34 7 0,2-13-15 16,4 5-4-16,1 3-13 0,4 3-1 0,3 1-7 15,1 0 5-15,5 0-8 0,-1-2 7 0,3 1-6 16,2-3 7-16,3 0-14 0,1-1-1 0,3-1-15 16,-2-5-14-16,7 6-24 0,-10-15-74 0,18 20-105 15,-20-10-337-15,7-5 19 0,4 9 363 16</inkml:trace>
  <inkml:trace contextRef="#ctx0" brushRef="#br3" timeOffset="304283.5141">2530 14574 772 0,'3'-20'152'16,"-3"20"-7"-16,0 0-12 0,0 0 6 0,-13-26-36 0,13 26-5 15,0 0-28-15,-17-2-20 16,17 2-11-16,-24 7-8 0,24-7 0 0,-31 18-22 16,11-2 31-16,2 4-32 0,-3 2 22 0,4 4-12 15,0-3-13-15,4 1 3 0,2-1-8 0,4-3 3 16,4-3-6-16,3-17 3 0,12 29-5 0,-12-29 2 15,32 17-11-15,-10-13-6 0,7-1-14 0,0-6-17 16,11 2-28-16,-7-15-54 0,20 16-118 0,-19-7-304 16,7-9 4-16,8 12 367 0</inkml:trace>
  <inkml:trace contextRef="#ctx0" brushRef="#br3" timeOffset="304486.6211">3288 14300 1290 0,'-12'17'255'0,"12"-17"-226"0,0 0-19 0,0 0 2 16,26-13 3-16,-26 13 0 0,32-16-8 0,-12 5-12 15,-2-3-25-15,6 7-23 0,-5-10-35 0,10 16-49 16,-15-17-64-16,17 9-205 15,-6 9-80-15,-25 0 260 0</inkml:trace>
  <inkml:trace contextRef="#ctx0" brushRef="#br3" timeOffset="304689.8307">3175 14618 1582 0,'0'0'81'0,"0"0"-63"0,24 1-2 16,-7-13 7-16,10 0 14 0,1-4-38 16,5-1 22-16,2 0-45 0,0-1-3 0,9 5-15 15,0-4-25-15,16 9-36 0,-9-15-92 0,27 5-273 16,-3 9-83-16,-6-11 252 0</inkml:trace>
  <inkml:trace contextRef="#ctx0" brushRef="#br3" timeOffset="305252.2758">4516 13690 1245 0,'0'0'51'0,"0"0"-15"0,0 0 5 0,-15-18 5 15,15 18 7-15,0 0-7 0,0 0-13 0,0 0-13 16,0 0-10-16,-19 18-6 0,19-18 3 0,-8 32 1 16,5-7 9-16,0 8-6 0,4 5 5 0,1 5-13 15,5 4-8-15,0-1 25 0,3 1-24 0,-2-4 24 16,2 0-12-16,-2-7-9 0,3-3 10 15,-1-9-4-15,2-4 9 0,-12-20 0 0,24 23 6 16,-24-23 2-16,28 4 0 0,-28-4 3 0,33-12 1 16,-16-3-2-16,3-3-6 0,-2-8-2 15,1-7-13-15,2-3 3 0,-1-3-9 0,-2 0-6 16,0 2 22-16,-1-2-23 0,0 3 25 0,-1 2-9 16,-1 0-12-16,-2 4 1 0,-1 1-12 0,0 1 3 15,-2 1-12-15,5 9-16 0,-5-5-17 16,10 15-16-16,-9-9-35 0,17 23-117 0,-28-6-281 15,25 8-33-15,-2 8 251 0</inkml:trace>
  <inkml:trace contextRef="#ctx0" brushRef="#br3" timeOffset="305533.5176">4363 14539 1535 0,'0'0'103'0,"0"0"-58"0,10-21-4 15,-10 21 1-15,36-22 7 0,-4 7-15 0,5 0-9 16,4 1-11-16,5-1-5 0,4 1-5 15,3-2-1-15,5 1-5 0,1-1 1 0,7-1-9 16,1 1-7-16,2-3-15 0,4 3-26 0,-7-9-54 16,12 16-47-16,-23-20-88 0,17 10-256 15,-10 9-3-15,-17-9 250 0</inkml:trace>
  <inkml:trace contextRef="#ctx0" brushRef="#br3" timeOffset="305830.4525">4795 14610 971 0,'0'0'286'0,"0"0"-168"0,0 0-27 0,0 0-23 16,0 0-16-16,-16 17-13 0,16-17-9 15,-4 22-8-15,4-22 4 0,-2 30-4 0,3-10 1 16,-1-1-9-16,3 5 2 0,0 3-14 0,2 2 3 16,1 4-6-16,2-1 5 0,-2 2-15 0,-1-1 0 15,1 1-12-15,-4-4-7 0,5 4-22 0,-8-11-36 16,13 10-35-16,-12-33-43 0,16 43-63 0,-16-24-184 16,0-19-29-16,17 27 243 0</inkml:trace>
  <inkml:trace contextRef="#ctx0" brushRef="#br3" timeOffset="306052.3066">4617 14682 1482 0,'0'0'130'0,"-18"6"-89"15,18-6-26-15,0 0-10 0,0 0 5 0,27-9 10 16,-5 5 9-16,3-6 2 0,7-1-11 15,4-4-6-15,6 1-9 0,0 1-3 0,5-2-12 16,0 7-11-16,-1-3 0 0,4 8-37 0,-9-8-6 0,10 15-61 16,-20-15-82-16,16 18-190 0,-14 3-116 0,-12-9 126 15,8 21 387-15</inkml:trace>
  <inkml:trace contextRef="#ctx0" brushRef="#br3" timeOffset="306242.377">4557 15122 1676 0,'0'0'51'0,"0"0"-42"15,30 1 5-15,-6-6 13 0,13-1 9 16,7-7 5-16,7 0-10 0,6-8-1 0,7-1-17 16,3-2-2-16,1-1-25 0,0 4-14 0,-8-2-24 15,1 9-27-15,-14-7-28 0,9 18-36 0,-18-17-59 16,20 23-142-16,-9-2-172 0,-11-8 63 0,11 17 453 15</inkml:trace>
  <inkml:trace contextRef="#ctx0" brushRef="#br3" timeOffset="306565.386">5954 14869 1662 0,'0'0'75'0,"0"0"-60"0,-15 27-13 0,15-27-1 16,-17 30-2-16,8-9-10 0,-5-1-7 15,3 9-40-15,-9-11-55 0,15 21-147 0,-14-12-312 16,7-3 46-16,9 8 331 0</inkml:trace>
  <inkml:trace contextRef="#ctx0" brushRef="#br3" timeOffset="307074.9295">7258 13876 754 0,'20'-32'291'0,"-20"32"-14"16,0 0-214-16,0 0-8 0,-18 1-2 0,18-1-1 16,0 0-8-16,0 0-18 0,-26 10-15 0,26-10-2 15,-35 23 0-15,13-3 8 0,-6 4 19 16,-1 8-22-16,-5-1 32 0,-2 9-29 0,-5 0 2 15,3 6 2-15,-4 4-16 0,1 3 5 0,-2 4-15 16,1 1 13-16,-1 2-15 0,3-2 11 0,2-2-2 16,4-7-28-16,9-3 11 0,-1-9-45 0,14 0-24 15,-6-18-40-15,20 13-86 0,-2-32-52 0,0 0-223 16,0 0 30-16,0 0 346 0</inkml:trace>
  <inkml:trace contextRef="#ctx0" brushRef="#br3" timeOffset="307284.7702">6761 13942 1338 0,'0'0'271'0,"0"0"-170"0,0 0-42 0,0 0-19 16,0 0-21-16,14 19 33 0,-2 4-29 16,0 1 21-16,3 5-20 0,2 3-16 0,1-1 2 15,4 3-12-15,2 2 11 0,2 0-11 16,3 2 4-16,3-2-5 0,2-1 0 0,1-1-12 15,1-5-5-15,4 3-28 0,-2-8-7 0,7 5-46 16,-10-16-61-16,21 19-99 0,-20-12-321 0,6-7 55 16,7 8 309-16</inkml:trace>
  <inkml:trace contextRef="#ctx0" brushRef="#br3" timeOffset="307569.1535">7742 14396 1226 0,'-17'15'223'0,"-10"-16"-97"0,27 1-27 0,-44 14-18 15,23-2-21-15,-7-2-17 0,3 6-6 0,-2-2-8 16,4 4-1-16,1-1-7 0,4 0-5 0,3 0-9 15,15-17-19-15,-14 28 23 0,14-28-27 16,5 24 24-16,-5-24-6 0,24 23-8 16,-6-14 1-16,4-3-5 0,2-4-10 0,5 0-4 15,2-3-17-15,5 1-19 0,-5-11-39 0,11 14-56 16,-19-25-121-16,10 10-313 0,3 5 69 0,-8-13 337 16</inkml:trace>
  <inkml:trace contextRef="#ctx0" brushRef="#br3" timeOffset="307803.5146">8233 14141 1510 0,'-26'-3'114'0,"26"3"-71"16,0 0-22-16,19-11-7 0,-19 11 7 0,36-21-5 15,-9 9-3-15,3 0-7 0,2-1 2 0,2-2-13 16,-1 3-9-16,-4-1-11 0,4 5-22 0,-10-5-29 16,7 12-36-16,-13-17-51 0,16 21-141 0,-4-6-198 15,-29 3 11-15,36-3 465 0</inkml:trace>
  <inkml:trace contextRef="#ctx0" brushRef="#br3" timeOffset="307975.3833">8256 14373 1577 0,'0'0'134'0,"0"0"-71"0,0 0-19 15,0 0-5-15,28-3-1 0,-7-3-6 0,3-5-3 16,4-1-9-16,4-5-7 0,3 0-7 0,0-2-8 16,-1-1-17-16,-1 4-14 0,-6-2-29 0,4 10-33 15,-9-14-66-15,20 26-175 0,-12-13-258 0,-2 1 28 16,7 11 440-16</inkml:trace>
  <inkml:trace contextRef="#ctx0" brushRef="#br3" timeOffset="309412.9146">9803 13345 413 0,'0'0'403'16,"21"-14"-303"-16,-21 14-24 0,0 0 1 0,0-24 12 15,0 24 4-15,0 0-5 0,0 0-16 0,0 0-16 16,-19 1-7-16,19-1-4 0,-28 13-16 0,4-4 14 16,5 9-15-16,-8-4 10 0,3 9 0 15,-4-3-13-15,1 4 3 0,-2 1-7 16,1 2 5-16,0 1-5 0,2 3 3 0,2 1-9 16,2 4 0-16,4 1-11 0,2 2 4 0,4 2-9 15,3-2 6-15,4 1-8 0,4 0 8 0,5-3-9 16,2-4-5-16,5-2 20 0,5-4-23 0,2-8 24 15,5-2-11-15,1-7-4 0,2-4 2 0,3-5-1 16,0-5-2-16,0-4 5 0,-2-4-4 16,0-4-12-16,-2-2 26 0,-3-5-26 0,-1-2 27 15,-5-4-10-15,-3-2-5 0,-4 2 6 0,-6 0-5 16,-4 4 5-16,-5 3-2 0,-6 4 2 0,12 18-5 16,-34-27 1-16,9 20-4 0,-2 5 1 15,-5 3 2-15,-2 5 1 0,-1 5 1 0,-2 2-2 16,4 2 2-16,0 3-3 0,4 0 2 0,7 1-7 15,4-2-3-15,10 0-16 0,8-17-14 16,1 28-33-16,-1-28-37 0,28 23-80 0,-28-23-125 16,33-8-220-16,2 11 14 0,-8-17 464 0</inkml:trace>
  <inkml:trace contextRef="#ctx0" brushRef="#br3" timeOffset="309553.5434">10072 13724 1677 0,'0'0'62'0,"-28"2"-45"0,28-2-14 16,-20-3-8-16,20 3-14 0,0 0-21 0,0 0-28 15,0 0-53-15,0 0-98 0,28-17-220 0,-10 16-97 16,-18 1 225-16</inkml:trace>
  <inkml:trace contextRef="#ctx0" brushRef="#br3" timeOffset="310053.5395">10996 13353 806 0,'0'0'346'0,"-7"-23"-175"0,7 23-59 16,-20-9-24-16,20 9-18 0,-28-7-33 0,28 7 2 16,-39 1-12-16,17 5-21 0,-7 3 30 0,1 4-32 15,-5-2 17-15,3 7 7 0,-3 0-3 16,2 4 6-16,-5 1-8 0,3 5 3 0,-1 0-9 15,3 3 5-15,2 0-9 0,3 3 4 0,7-1-13 16,4-2 3-16,8-2-6 0,5-1 1 16,6-2-4-16,6-1 4 0,3-1-4 0,4-2 4 15,6-3-4-15,3-3 2 0,3-4-3 0,3-2 2 16,1-4-3-16,1-3 0 0,0-3-1 0,-2-3 0 16,0-3 0-16,-4-4 0 0,0-1 2 0,-7-1-1 15,-5-5 6-15,-4 0-3 0,-7-2 2 0,-3-3-3 16,-3 2 2-16,-4-2-5 0,-4 0 1 15,-3 2-7-15,-4 0 1 0,-3 2-2 0,-3 2-1 16,-1 2-5-16,1 4-5 0,-2 2-9 16,4 4-5-16,0-1-10 0,20 5-20 0,-32 1-33 15,32 16-68-15,0-17-90 0,0 0-276 0,-4 34 32 16,4-34 406-16</inkml:trace>
  <inkml:trace contextRef="#ctx0" brushRef="#br3" timeOffset="310584.788">11239 13356 1450 0,'0'0'93'0,"0"0"-35"16,17 1-3-16,-17-1-5 0,26-4-11 0,-26 4-12 16,34-5-10-16,-15 4-5 0,1 1-6 0,-2 0-4 15,0 1-1-15,-18-1 0 0,31 5-1 16,-31-5 1-16,21 6-1 0,-21-6-2 0,0 0 2 16,19 9 0-16,-19-9 0 0,0 0 1 0,0 0 1 15,0 0-1-15,0 0 2 0,0 0-1 0,0 0 1 16,0 0-1-16,0 0-3 0,0 0 2 15,0 0-1-15,0 0-2 0,0 0 2 0,0 0-3 16,-9 21 2-16,9-21-1 0,-16 30 1 0,5-10-2 16,1 0 4-16,-3 3-3 0,1-2 5 15,1 0-5-15,2-1 6 0,9-20-4 0,-13 30 0 16,13-30-2-16,0 23 3 0,0-23-2 0,0 0 2 16,20 19 2-16,-20-19 2 0,24 4 7 0,-7-5 5 15,-17 1 2-15,34-5 2 0,-34 5-4 0,32-10-5 16,-32 10 1-16,27-6-1 0,-27 6-3 0,0 0 0 15,0 0-7-15,0 0 1 0,0 0-1 16,12 20 1-16,-12-20-1 0,-14 35 1 16,3-14-4-16,-4 5 5 0,-5-1-4 0,-2 1 3 15,-2-1-4-15,1-2 1 0,0 1-3 0,2-1 3 16,2-2-7-16,2-3-1 0,2-1-17 0,15-17-11 16,-18 23-29-16,18-23-30 0,0 0-85 0,-21 11-313 15,21-11-84-15,0 0 83 0</inkml:trace>
  <inkml:trace contextRef="#ctx0" brushRef="#br3" timeOffset="311169.4086">9323 14290 1077 0,'0'0'302'0,"-21"10"-219"0,21-10-44 0,0 0-19 15,0 0-7-15,0 0-3 0,30-6 9 0,-9-3 4 16,9 3-2-16,8-4 1 0,12-1-9 0,8-2-2 16,10 0-7-16,11-4 2 15,8 0-6-15,11-1 3 0,8 0-5 0,8 0 2 16,6-2-2-16,5 1 3 0,4 0-6 0,0 0 6 16,2 2-6-16,-1 3 4 0,-6 1-1 0,-1-1 2 15,-5 2-3-15,-6 3-1 0,-5 0-6 0,-7 2 2 16,-9-2 13-16,-4 2-31 0,-4-1 31 0,-6 3-36 15,-4-1 19-15,-10 5 0 0,-7-4-1 16,-6 4-2-16,-11-6-16 0,-4 10-27 0,-18-9-50 16,5 14-47-16,-22-8-97 0,0 0-210 0,0 0 8 15,-39 4 448-15</inkml:trace>
  <inkml:trace contextRef="#ctx0" brushRef="#br3" timeOffset="311923.9692">9909 14488 923 0,'-20'-23'134'16,"20"23"-27"-16,-20-3-21 15,20 3-10-15,-24-2-11 0,24 2-6 0,-26 3-5 16,26-3-3-16,-31 6-6 0,31-6-7 0,-33 12-8 16,33-12-6-16,-27 22-5 0,27-22-1 0,-25 29-3 15,15-11-15-15,2 1 27 0,3 4-32 0,1 0 28 16,4 4-16-16,3-2-6 0,2 3 5 0,3-1-8 15,3-2 7-15,3-2-10 0,0-4 8 0,4-3-5 16,2-3 2-16,3-5 4 0,0-3 0 16,1-5 3-16,2-3 0 0,-1-4-3 0,5-4 1 15,-4-5 5-15,0-6-4 0,-2-4 8 0,-2-4-10 16,-2-4 2-16,-2-3-8 0,-2 2-10 0,-4-1 24 16,-2 2-23-16,-3 2 23 0,-6 3-5 15,-2 1-9-15,-4 4 6 0,-4 3-3 0,-1 3 0 16,10 18-4-16,-31-24 1 0,12 16-5 0,-3 6 0 15,-1 3 0-15,-2 5-3 0,1 5 0 16,1 5 0-16,0 0 3 0,5 3-6 0,1-1 1 16,9 3-18-16,8-21-14 0,0 38-39 0,0-38-43 15,32 31-115-15,-32-31-328 0,38 14 59 0,-1-1 319 16</inkml:trace>
  <inkml:trace contextRef="#ctx0" brushRef="#br3" timeOffset="312098.9241">10638 14537 1677 0,'-41'-2'85'15,"41"2"-53"-15,-29-2-17 0,29 2-8 0,0 0-2 16,-20-8-10-16,20 8-10 0,0 0-11 0,0 0-19 16,0 0-18-16,0 0-33 0,0 0-44 15,31-10-81-15,-31 10-151 0,12-24-122 0,10 27 151 16,-17-21 343-16</inkml:trace>
  <inkml:trace contextRef="#ctx0" brushRef="#br3" timeOffset="312302.0651">10899 14280 1184 0,'-22'16'341'0,"22"-16"-247"0,-20 2-40 15,20-2-19-15,0 0-7 0,-23 23-10 0,23-23 0 16,-18 34 0-16,11-11 4 0,-3 1-6 0,3 5 1 15,-2 2-13-15,2 1 4 0,0 1-9 0,-1 0-11 16,6-2 12-16,-1-1-28 0,5-1 15 0,-1-7-30 16,7 5-23-16,-8-27-41 15,25 38-111-15,-25-38-204 0,17 19-135 0,8-4 168 16</inkml:trace>
  <inkml:trace contextRef="#ctx0" brushRef="#br3" timeOffset="312864.5756">11419 14220 939 0,'-21'-14'192'16,"21"14"-67"-16,-27-7-26 0,27 7-20 0,-33 6-19 16,33-6-9-16,-39 18-11 0,19-2 1 0,-4-1-6 15,3 8 1-15,-2-2-6 0,4 10 1 0,-2-2-10 16,3 2 5-16,1 2-11 0,3 2 6 0,2-3-2 16,4 4-16-16,2-4 24 0,3 0-29 15,3-5 18-15,4 0-9 0,3-5-8 0,3-3 4 16,1-2-4-16,-11-17 1 0,29 24-3 0,-12-15 2 15,-17-9-1-15,33 11 1 0,-33-11 1 0,29-2-2 16,-29 2 2-16,24-13-2 0,-24 13 3 0,19-23-3 16,-10 6 2-16,-1-2-4 0,-2-4-1 15,-3-1-9-15,0-3-12 0,-3 0 23 16,-3 3-28-16,-3 0 31 0,-2 4-14 0,-4 0-3 16,12 20 0-16,-27-31-13 0,27 31-6 0,-24-21-10 15,24 21-13-15,-22-8-19 0,22 8-47 0,0 0-63 16,-11 25-75-16,5-7-221 0,6-18 52 0,1 39 405 15</inkml:trace>
  <inkml:trace contextRef="#ctx0" brushRef="#br3" timeOffset="313333.3126">11744 14273 1109 0,'0'0'139'0,"-31"4"-43"0,31-4-13 0,-21 26-14 15,12-4-6-15,-6-4-14 0,6 10-3 0,-5-1-14 16,7 4 1-16,-4 2-12 0,3 2 5 0,-2-3 6 16,1 5-29-16,0-6 21 0,0 1-30 0,2-5 7 15,1-2 2-15,1-4-4 0,1-3 4 0,4-18-4 16,-1 28 4-16,1-28-5 15,0 0 1-15,5 17-4 0,-5-17 1 0,0 0 2 16,0 0 0-16,19-17 4 0,-19 17 0 0,21-32 2 16,-9 7-3-16,0-4 6 0,3-2-3 0,-3-3-2 15,5-1 29-15,-2-2-21 0,1-1 25 0,-1-1-11 16,-1 2-11-16,-2 1 4 0,2 1-11 0,-1 2 4 16,0 0-8-16,-1 4 5 0,0 5-4 0,-2 6 2 15,-10 18-2-15,15-17 0 0,-15 17-6 16,0 0 5-16,0 0-2 0,0 0-2 0,18 22 7 15,-18-22-8-15,11 36 5 0,-5-11-4 0,-1 4 1 16,-2 5-5-16,0 0 1 0,-2 1-9 0,-1 0 2 16,1 2-11-16,-1-4 5 0,3 2 2 0,-3-3-29 15,1 1 18-15,-4-7-39 0,6 3-9 16,-3-29-32-16,2 47-116 0,-2-47-98 0,-6 25-105 16,6-7-65-16,0-18 367 0</inkml:trace>
  <inkml:trace contextRef="#ctx0" brushRef="#br3" timeOffset="313489.6315">11748 14525 1141 0,'-15'-31'332'0,"15"31"-203"0,0 0-56 16,0 0-31-16,0 0-21 0,0 0-11 0,0 0-9 16,12 18 1-16,-12-18-1 0,24 9-11 15,-4-5-16-15,-1-8-33 0,13 11-68 0,-32-7-119 16,55-20-297-16,-21 18-15 0,-5-11 376 0</inkml:trace>
  <inkml:trace contextRef="#ctx0" brushRef="#br3" timeOffset="313817.713">12812 14596 1623 0,'0'0'63'0,"-28"20"-31"0,28-20-21 0,-27 27-4 16,15-10-12-16,12-17-8 0,-27 39-27 15,6-24-38-15,16 17-103 0,-19-20-197 0,14 6-188 16,8 6 92-16,2-24 474 0</inkml:trace>
  <inkml:trace contextRef="#ctx0" brushRef="#br3" timeOffset="314286.4226">14338 13371 813 0,'0'0'278'15,"-18"-7"-122"-15,18 7-127 0,0 0 1 0,-27 9 7 16,27-9 13-16,-26 23 5 0,12 0 7 0,-12-1-5 16,4 12 5-16,-9 0-16 0,0 10-1 0,-5 2-18 15,-2 9 5-15,-4 2-18 0,-1 2 4 0,-4 5-16 16,-1 0-7-16,-1 1 17 0,0 2-18 0,2-8 16 15,2-2-5-15,6-7-13 0,5-9 5 16,13-6-22-16,1-12-12 0,14-1-47 0,6-22-57 16,1 20-89-16,-1-20-78 0,8-23-203 0,-8 23 47 15,15-33 447-15</inkml:trace>
  <inkml:trace contextRef="#ctx0" brushRef="#br3" timeOffset="314489.596">13735 13755 1306 0,'-25'-36'128'0,"13"13"-30"15,-10-8-6-15,22 31-9 0,-22-32-9 0,22 32-15 16,0 0-14-16,0 0-11 0,0 0-11 0,0 0-2 16,17 6-2-16,2 5 2 0,3 2-6 0,4 4-2 15,2 4-5-15,4 2-1 0,1 4-6 0,1 3-1 16,-1 1 0-16,1 4 0 0,0 3 0 0,-3-2-10 16,1 2 14-16,-3-2-24 0,2 0 10 15,-3-1-27-15,4 0-22 0,-4-9-25 16,12 10-69-16,-16-26-147 0,16 14-305 0,0 0 33 15,-6-12 372-15</inkml:trace>
  <inkml:trace contextRef="#ctx0" brushRef="#br3" timeOffset="314817.6886">14851 14110 1015 0,'-4'-32'335'0,"4"32"-170"0,-17-6-61 16,17 6-23-16,-30-8-20 0,13 7-12 0,-6-3-13 15,-1 6-4-15,-4 1-6 0,0 4-3 0,-4 4-7 16,2 3 2-16,-1 3-5 0,3 4 3 0,3-2-7 15,4 2-2-15,6-1-6 0,3 0 0 0,7-1-3 16,4 0 2-16,6 1-3 0,6-1 3 0,-11-19-1 16,38 30 1-16,-13-19-1 15,6-3 0-15,3-2-11 0,0-5-7 0,6 0-18 16,-4-6-27-16,12 8-56 0,-14-24-132 0,10 15-356 16,3-3 13-16,0-7 303 0</inkml:trace>
  <inkml:trace contextRef="#ctx0" brushRef="#br3" timeOffset="315348.9526">15352 13887 1520 0,'0'0'277'16,"0"0"-217"-16,0 0-49 0,0 0-11 0,0 0 2 16,26-20 2-16,-26 20 4 0,34-15-3 15,-15 8 0-15,5 0-3 0,4-1-1 16,6-1-2-16,5-3 2 0,5-2-3 0,4 1-5 16,-1-2-14-16,3 5-16 0,-3-4-15 0,3 8-16 15,-11-6-25-15,11 18-53 0,-23-18-84 0,13 18-209 16,-15 5-76-16,-25-11 231 0</inkml:trace>
  <inkml:trace contextRef="#ctx0" brushRef="#br3" timeOffset="315539.0639">15302 14139 1777 0,'0'0'86'15,"0"0"-66"-15,0 0-10 0,21-15 9 0,-4 13 10 16,6-4 6-16,9 1-3 0,4-1-8 0,5 1-9 15,7 0-15-15,3 3 0 0,1-1 0 16,3 1 0-16,-1 2-17 0,-5-2-25 0,7 4-29 16,-7-9-46-16,17 19-115 0,-21-13-378 0,14 1 0 15,-2 1 263-15</inkml:trace>
  <inkml:trace contextRef="#ctx0" brushRef="#br3" timeOffset="403855.1063">16910 13388 1241 0,'0'0'64'16,"0"0"-34"-16,0 0-23 0,0 0-4 16,0 0 14-16,0 0 15 0,0 0 14 0,0 0 4 15,0 0-8-15,0 0-12 0,0 0-15 0,0 0-3 16,0 0-7-16,0 0 1 0,-26 29 0 0,12-10 10 16,-6 4 0-16,2 7 14 0,-7-1-3 0,4 6 10 15,-6-2-9-15,5 6 2 0,-1-4-9 0,4 0 5 16,0-4-8-16,4-2 3 0,1-2-13 0,5-5 1 15,1-3-6-15,8-19 3 0,-3 24-5 0,3-24 1 16,7 18-3-16,-7-18 0 0,22 19-1 0,-5-12 2 16,5-1-2-16,7-2 3 0,7-4-1 0,9-5 1 15,9-5 2-15,8-5-4 0,5-4 3 0,5-4-7 16,1-2 6-16,-1-2-11 0,1 2-4 0,-8-3-12 16,1 5-6-16,-10 0-2 0,-7 6 0 0,-6-2-13 15,-8 10-21-15,-14-9-51 0,8 23-111 0,-29-5-189 16,0 0-109-16,0 0 189 0</inkml:trace>
  <inkml:trace contextRef="#ctx0" brushRef="#br3" timeOffset="404124.0951">17446 13403 1096 0,'-19'3'274'0,"14"14"-188"15,-18-3-67-15,3 4 0 0,0-1 4 0,5 6 16 16,-3-3 7-16,6 6 9 0,-8-1-10 0,6 6-1 16,-5 0-14-16,5 6-1 0,0 0-12 0,5 3 3 15,0 1-13-15,4 3 2 0,2 0-13 0,3 1-8 16,0-1 20-16,1-3-20 0,1-1 22 16,0 0-16-16,0 2-16 0,-2-4-6 0,4 4-22 15,-8-7-7-15,6 6-32 0,-9-16-23 0,14 13-53 16,-7-38-85-16,3 35-134 0,10-17-86 0,-13-18 256 15</inkml:trace>
  <inkml:trace contextRef="#ctx0" brushRef="#br3" timeOffset="404705.6714">18075 13449 1357 0,'27'-19'231'0,"-27"19"-184"0,0 0-36 16,0 0-12-16,0 0-2 0,-6 24 4 0,-2-2 7 15,2 12 12-15,-6 9-8 0,0 13 16 0,-6 5-14 16,-2 7 9-16,-5 4-10 0,0-1-4 0,-4 1 11 16,0-2-20-16,1-6 16 0,3-3-8 15,3-6-13-15,6-8 6 0,6-5-33 0,2-10-13 16,14 0-51-16,-6-32-55 0,20 39-108 0,-20-39-299 16,33 9 50-16,2-3 348 0</inkml:trace>
  <inkml:trace contextRef="#ctx0" brushRef="#br3" timeOffset="404999.6811">18593 13898 1895 0,'-22'3'37'0,"4"-5"-27"16,18 2-24-16,-17-11-18 0,17 11-13 0,2-23-6 15,2 5-21-15,-4 18-35 0,15-36-133 16,-15 36-326-16,18-25 1 0,-10 3 316 0</inkml:trace>
  <inkml:trace contextRef="#ctx0" brushRef="#br3" timeOffset="405437.1536">19179 13544 1234 0,'0'0'74'0,"17"-12"-31"15,-17 12-10-15,0 0-1 0,17-8 13 0,-17 8 14 16,0 0-4-16,0 0-9 0,-17 15-16 16,17-15-20-16,-36 33 3 0,9-12 0 15,-2 8 12-15,-5-1 3 0,0 5 9 0,-3-3-4 16,6 3 1-16,1-3-11 0,10-2-2 0,5-5-12 16,8-4 2-16,7-19-8 0,0 29 1 0,0-29-4 15,25 24 4-15,1-15-4 0,8-3 2 0,10-4 2 16,4-4-1-16,8-5 2 0,3-6-4 0,3-3 3 15,3-4-5-15,1-2-8 0,1-1-10 16,-1 3-10-16,-6-6-21 0,0 7-7 0,-10-7-27 16,3 10-38-16,-22-18-87 0,14 7-327 0,-16 8 2 15,-11-10 247-15</inkml:trace>
  <inkml:trace contextRef="#ctx0" brushRef="#br3" timeOffset="405609.0361">19527 13521 1781 0,'-18'36'88'16,"-14"0"-61"-16,5 3-8 0,7 3-12 0,4 1 5 15,1 1-9-15,4 1 6 0,2 0-10 0,1-3-6 16,2-2 18-16,3-4-31 0,4-2 6 0,-1-6-36 16,13 5-63-16,-13-33-111 0,25 29-393 15,-2-13 40-15,2-12 244 0</inkml:trace>
  <inkml:trace contextRef="#ctx0" brushRef="#br3" timeOffset="407593.3984">20136 14034 1499 0,'0'0'81'15,"0"0"-41"-15,0 0-22 0,0 0-11 0,0 0 7 16,0 0 10-16,0 0 7 0,0 0 3 0,23-20-8 15,-23 20-12-15,19-7-7 0,-19 7-5 0,25-5-1 16,-8 4 1-16,-17 1-1 0,37 0 0 0,-18 1 1 16,2 2-1-16,3-1-1 0,1 2 0 0,1-1 0 15,3 1 1-15,2-2-2 0,0 1 1 16,5-2 1-16,0-1-1 0,3 0 3 16,4-3-3-16,-2 1 1 0,3-3-1 0,0-1 0 15,2 0 0-15,1-1 1 0,1 0-2 0,0-2 3 16,-3 1-3-16,-1 0-16 0,-6 1 30 0,0 2-31 15,-6 3 31-15,-2 1-19 0,-6-1-3 0,-3 4-2 16,-21-2 0-16,25 2 2 0,-25-2 1 16,0 0 1-16,0 0 1 0,0 0 3 0,0 0-13 15,0 0 38-15,0 0-33 0,0 0 33 0,-2 18-18 16,2-18-3-16,-19 7 2 0,19-7-2 0,-21 4 1 16,21-4 0-16,-25 1-1 0,25-1 1 0,-25-1 0 15,25 1 3-15,-22-6 0 0,22 6 1 16,-22-7-2-16,22 7-20 0,-24-10 31 0,24 10-32 15,-25-11 32-15,25 11-14 0,-27-12-2 16,27 12 2-16,-30-16-2 0,13 8 3 0,17 8-3 16,-32-17 2-16,14 7-2 0,1 1 1 0,-1-2-1 15,-2 0 2-15,1-1-2 0,1-1 3 0,-3-1-5 16,2-3 5-16,-1 0-5 0,-1-1 6 0,3 0-5 16,0 0 5-16,0 0-4 0,0-2 3 0,2 0-2 15,-4 1 4-15,3-2-1 0,1 2 4 0,1 0-2 16,1 1 2-16,2 0-4 0,-1 1 3 15,2-1-4-15,0 1 3 0,1-2-3 0,2 0 1 16,0 0-3-16,2 0 2 0,0 2-4 0,1-2 4 16,2-3-6-16,-1 0-7 0,0 2 27 15,2-1-27-15,-1 4 30 0,1-1-17 0,0 0-3 16,0 1 3-16,1 0-4 0,1 17 4 0,-2-30-4 16,2 30 5-16,1-27-3 0,-1 27 2 15,5-24-4-15,-5 24 2 0,7-23-1 0,-7 23 2 16,12-23 0-16,-12 23-1 0,17-23-2 0,-17 23 3 15,25-24-3-15,-25 24 3 0,32-29-2 0,-13 13 2 16,4 0-3-16,-1 2 3 0,4 1-2 0,1 0 1 16,1 3-1-16,0-1 1 0,1 0-2 0,0 4 2 15,-1-1-2-15,2 2 4 0,0 3-2 16,-1-1 1-16,0 3-1 0,2-2-1 16,-4 2 1-16,2 1 0 0,0-1-1 0,1 0 1 15,2 1 0-15,1-1 0 0,-2 1 1 0,3 0-1 16,2-2 1-16,0 2-1 0,3-1 0 0,2 0 1 15,1 0-1-15,3-1 1 0,-1 1-1 0,-1 0 1 16,1 0 0-16,0 0 0 0,-1 2-1 0,-2 0-1 16,-1 0 1-16,-2 3 0 0,-3-2 0 0,-1 2 1 15,-1 1 1-15,-3 2-2 0,-1-1 1 16,-3 3-2-16,-2-1 2 0,-1 2-2 0,-1 1 3 16,-3-1-3-16,-1 3 3 0,-18-13-3 0,31 25 3 15,-14-12-3-15,-17-13 3 0,33 31-2 0,-33-31 1 16,32 27-3-16,-32-27 4 0,32 27-4 15,-32-27 4-15,32 28-4 0,-32-28 3 0,30 28-3 16,-30-28 3-16,25 30-2 0,-25-30 4 16,21 34-5-16,-12-17 4 0,-1 0-3 0,-3 1 3 15,-3 0-4-15,0 1-12 0,-3 0 27 0,1 2-28 16,-2 1 28-16,-3 1-10 0,0 1-5 0,-3 0 7 16,-1-1-7-16,-3 1 6 0,0 1-6 0,-3-1 5 15,1 0-4-15,-1 1 4 0,-3 1-4 0,0 2 4 16,-2-1-6-16,-2 1 4 0,-1 0-4 0,0-1 6 15,-1-1-6-15,-1 1 5 0,2-3-3 16,0-1 4-16,0-1-5 0,0-2 4 16,2-2-4-16,-1 1 2 0,3-4-1 0,-1-1-12 15,1-2 27-15,-1 0-29 0,2-3 30 0,1 0-15 16,17-9 1-16,-27 12 1 0,27-12-1 0,-20 6 1 16,20-6 3-16,0 0 6 0,-21 1 2 0,21-1 4 15,0 0-4-15,0 0-3 0,0 0-4 0,0 0-4 16,0 0-1-16,0 0-1 0,0 0-1 15,0 0 3-15,0 0 1 0,12-17 1 0,-12 17-2 16,0 0-1-16,23-14-15 0,-23 14 14 0,19-6-14 16,-19 6 13-16,0 0 2 0,20-4-1 0,-20 4 1 15,0 0 0-15,0 0-2 0,0 0 0 0,19 3 1 16,-19-3 2-16,0 0-1 0,19 7 3 16,-19-7 13-16,21 8-10 0,-21-8 16 15,33 12-13-15,-12-6-1 0,6 2 0 0,6-2-4 16,3 0-1-16,6-3-3 0,6 0-1 0,4-3 0 15,1-1 0-15,4-1 1 0,0-2-1 0,3-1 0 16,1-1 0-16,0-2 1 0,1 2-1 0,-2 0 1 16,1 0-2-16,-5 3 1 0,-4 1-1 0,-5 1 1 15,-6 2-3-15,-6 2-7 0,-8-1-9 0,-4 3-12 16,-23-5-15-16,26 10-10 0,-26-10-23 16,0 0-34-16,0 0-76 0,19 8-287 0,-19-8-61 15,0 0 74-15</inkml:trace>
  <inkml:trace contextRef="#ctx0" brushRef="#br3" timeOffset="503137.1716">15150 14675 715 0,'0'0'287'0,"3"-17"-195"0,-3 17-39 0,0 0-27 15,0 0-9-15,0 0 3 0,0 0 9 0,0 0 8 16,0 0-5-16,0 0-6 0,0 0-14 0,0 0-10 15,-8 18 1-15,8-18-5 0,-7 36 9 0,3-9-3 16,2 5 9-16,1 7-7 0,2 9 8 0,-1 8-9 16,4 10 20-16,-3 7-12 0,4 9 7 15,-4 8 17-15,3 9-16 0,-4 5 15 0,0 13 3 16,-4 8-8-16,0 10-9 0,-3 9 2 0,2 11-1 16,-3 7-13-16,-1 6-1 0,-2 6-5 0,-1 3-4 15,-1-2 11-15,0 2-7 0,5-4-3 0,2-6-5 16,5-13-27-16,1-11 3 0,7-17-2 0,-1-16-27 15,9-1-13-15,-7-19-56 0,19-7-175 0,-13-5-132 16,3-32-120-16,15-11 459 0</inkml:trace>
  <inkml:trace contextRef="#ctx0" brushRef="#br3" timeOffset="503887.1456">14186 17995 834 0,'-42'6'112'0,"42"-6"-89"16,-25-7-32-16,25 7-20 0,-11-18 7 0,11 18 3 16,0 0 28-16,0 0 17 0,0 0-5 0,0 0-1 15,0 0-19-15,0 0-6 0,0 0 2 0,0 0 3 16,0 0 15-16,28 23 3 0,-10-14 5 0,4-6-3 16,6 8-20-16,6-7 20 0,7-1-14 15,9-3 28-15,10-1 11 0,9-1 0 0,12-7 14 16,9 0-18-16,10-11 3 0,12-6-37 0,10-1 8 15,9-4-19-15,10 0 12 0,8 1 6 0,8 0-9 16,2 1 8-16,5-4-11 0,1 3 11 0,7 1-10 16,3 3-8-16,3 4-6 0,3 8 4 0,1 1-2 15,-2 3 16-15,-1-1-2 0,-5 3-1 0,-1 1-2 16,-2 1 1-16,-4 2-3 0,-4 0 3 0,-5 3-3 16,-1 6-7-16,-7-6-13 0,-1 1-12 0,-7-6-12 15,-1 1-10-15,-6 0-1 0,1 4-4 0,-12-3-2 16,3 3-21-16,-10-1-34 0,-7 4-44 15,-5 4-79-15,-19-14-126 0,16 20 263 16,-35-23 102-16</inkml:trace>
  <inkml:trace contextRef="#ctx0" brushRef="#br3" timeOffset="504855.8911">13837 15451 1119 0,'0'0'42'0,"-5"-25"-21"0,5 25-9 15,5-23-3-15,-5 23 3 0,0 0 5 0,7-19 13 16,-7 19 4-16,0 0 1 0,0 0 3 0,0 0-2 16,4 23 2-16,-4-23 1 0,3 33-1 0,-1-9-14 15,0 5-2-15,2 4-14 0,1 2 0 0,-1 4-10 16,3 3 11-16,-1 3-9 0,0-1 16 0,0 2 10 16,0-1-25-16,-1-2 25 15,2-2-28-15,-2-5 5 0,0-5 6 0,3-5-9 16,2-8 4-16,-10-18-4 0,23 20 3 0,-23-20-1 15,29 4 6-15,-29-4 5 0,33-14 1 0,-16-2 6 16,0-6-7-16,1-7 1 0,1-6-10 0,0-4-13 16,1-3 22-16,-1-4-24 0,2-1 24 0,-2-3-4 15,1 2-11-15,-3 1 6 0,-3 1-16 16,1 2 3-16,-3-1-15 0,0 7 10 0,-1-1-17 16,4 8-12-16,-4-3-28 0,9 14-36 0,-10-9-40 15,18 23-104-15,-10 2-226 0,2-7 2 0,14 20 357 16</inkml:trace>
  <inkml:trace contextRef="#ctx0" brushRef="#br3" timeOffset="505465.269">14559 15863 722 0,'0'0'254'0,"-17"-6"-112"0,17 6-34 16,0 0-10-16,-27-11-11 0,27 11-13 15,-17 4-21-15,17-4-25 0,-20 11 4 0,20-11-20 16,-26 17 9-16,26-17 0 0,-29 24-4 15,29-24 3-15,-23 30-3 0,13-12 1 0,2-1-6 16,2 3 0-16,2-2-8 0,4 0 1 0,4 0-5 16,3 0 3-16,4-1-3 0,3 1 2 0,5-3-4 15,5-2 3-15,1-3-6 0,6-4-8 16,7 1-24-16,-1-11-40 0,18 14-122 0,-16-18-367 16,12-9 6-16,4 0 257 0</inkml:trace>
  <inkml:trace contextRef="#ctx0" brushRef="#br3" timeOffset="506421.9836">18396 17832 1074 0,'0'0'45'16,"0"0"-30"-16,0 0-17 0,2 17 0 0,-2-17 5 15,7 28 9-15,-1-3 9 0,-4 6 3 0,1 5-35 16,-3-1 23-16,1 7-30 0,0 5 9 0,1 1 7 15,0 12-20-15,-5-4 10 0,1-3-14 16,-4 17 19-16,0-22-2 0,-2 16-10 16,2-14 11-16,0-10-14 0,2-3 7 0,2-10-27 15,4-9-62-15,-2-18-59 0,0 0-204 0,27-9 22 16,-26-11 345-16</inkml:trace>
  <inkml:trace contextRef="#ctx0" brushRef="#br3" timeOffset="506703.2136">18087 17908 1101 0,'0'0'282'0,"0"0"-216"0,0 0-22 0,-17-29-25 15,17 29-6-15,0 0 4 0,0 0 7 16,0 0 4-16,23-11-2 0,-23 11-5 0,32 5-1 15,-10-1-14-15,2 6-1 0,4 0-1 0,2 1-4 16,5 0 2-16,1-4-4 0,4-3 5 0,6-1-6 16,2-7-3-16,2 0 6 0,1-3-5 0,1-3-13 15,-1-2-8-15,5-1-22 0,-6-8-39 16,8 11-37-16,-15-17-115 0,10 12-69 0,-3 0-188 0,-18-13 178 16,12 19 318-16</inkml:trace>
  <inkml:trace contextRef="#ctx0" brushRef="#br3" timeOffset="506921.4689">17897 18820 1039 0,'0'0'318'0,"17"4"-269"0,-17-4-22 16,37-35-4-16,-5 8 13 0,9-1 1 0,8-2-12 15,5 2-12-15,1 2-3 0,2-3-3 0,-2 3-27 16,1 5-1-16,0 2 5 0,-4 4-18 0,4-2 2 16,-7 12-62-16,11-12-105 0,-13 10-98 15,6-19-179-15,12-4 82 0,-25 6 394 0</inkml:trace>
  <inkml:trace contextRef="#ctx0" brushRef="#br3" timeOffset="507312.0626">19421 18326 685 0,'-25'-2'187'0,"0"19"-79"16,-5-18-4-16,4 20-33 0,-10 1-27 0,4 3 37 15,-7 9-19-15,5-7 15 0,-7 7-15 16,8-5-21-16,-1-1-16 0,10 0 12 0,2-2-10 15,11-3-6-15,4-2-13 0,13 0 0 0,-6-19-5 16,34 6-8-16,0-8 16 0,0-14-20 0,13 10 11 16,4-6 3-16,11-8 1 0,5-7-20 0,10-2-61 15,-5-5-73-15,14-6-144 0,-11-2-138 0,-2-8-88 16,14-4 335-16</inkml:trace>
  <inkml:trace contextRef="#ctx0" brushRef="#br3" timeOffset="508108.9516">14906 17928 283 0,'0'0'26'15,"-27"18"30"-15,27-18-9 0,-22 19 34 0,22-19 26 16,-14 18 2-16,14-18-5 0,0 0-20 0,0 0-28 16,0 0-22-16,0 0-4 0,0 0 11 0,15-27 4 15,4 14 21-15,1-8-22 0,11-2 0 0,4-9-3 16,11-3-19-16,6-2 3 0,10-8-12 0,9-2 7 16,7-5-7-16,7-4 22 0,10-1-10 15,6-10 22-15,12-5-17 0,6-11 15 0,12-3-14 16,9-10-28-16,12-3 13 0,8-7-25 0,9-3 5 15,8-5 25-15,6-2 2 0,0-1-11 0,2 1 10 16,-3-2-12-16,2 5-18 0,-1-1 4 16,-5 3 9-16,-1 6-11 0,-5 5 13 0,-4 7 5 15,-6 9-21-15,-11 4 15 0,-8 6-21 0,-9 10 5 16,-14 3-14-16,-5 16-41 0,-18-3 5 16,-2 19-56-16,-22-6-15 0,1 18-20 0,-20-8-33 15,0 14 5-15,-14-1-43 0,-10-7-116 0,7 22 133 16,-27-20 205-16</inkml:trace>
  <inkml:trace contextRef="#ctx0" brushRef="#br3" timeOffset="508702.7328">18641 15822 589 0,'-22'7'424'0,"22"-7"-326"0,-28 13-31 0,28-13-6 15,-36 18-1-15,36-18-13 0,-37 24 5 0,20-7-27 16,-4-5 8-16,3 5-1 0,-3-4-4 16,4 4 4-16,0-4-5 0,17-13 1 0,-23 26-9 15,23-26-7-15,0 0-8 0,-6 20-3 0,6-20-1 16,0 0 1-16,17 18-3 0,-17-18 2 0,24 10-2 16,-7-9 1-16,1 1 1 0,3-1 1 15,0-1-1-15,2 1 1 0,-1 1-1 0,0 2 0 16,-2 2 0-16,0 3-1 0,-20-9-1 0,29 25 2 15,-29-25-4-15,12 33 5 0,-13-13-4 0,-3 3 5 16,-3 3-6-16,-3-1 7 0,-2 0-5 0,-2-3 5 16,-5 0-4-16,1-3 3 0,1-1-4 0,17-18 4 15,-29 27-3-15,29-27 1 0,0 0-23 16,-20 7-28-16,20-7-39 0,0 0-52 16,22-24-67-16,-16-1-103 0,11-12-143 0,19 12 108 15,-12-28 347-15</inkml:trace>
  <inkml:trace contextRef="#ctx0" brushRef="#br3" timeOffset="508890.2021">19246 15479 802 0,'-21'-18'348'16,"21"18"-70"-16,-26 21-223 0,26-21-21 0,-23 23-12 16,13-5 2-16,-4 1-5 0,4 6-1 0,-5 2-13 15,-1 5 4-15,-1 5-10 0,0 1 6 16,0 6-12-16,0-2 11 0,0 3 4 0,-1-3-52 15,7 8-5-15,-6-9-55 0,14 11-40 0,-11-21-43 16,16 13-118-16,2-3-145 0,-8-23 111 16,21 18 339-16</inkml:trace>
  <inkml:trace contextRef="#ctx0" brushRef="#br3" timeOffset="509437.1358">19221 15887 1105 0,'0'0'98'0,"-27"14"-44"0,27-14-12 16,-32 17-5-16,32-17-5 0,-23 20-11 15,23-20-6-15,-16 24-8 0,16-24 2 0,-8 23-5 16,8-23-1-16,2 17-3 0,-2-17 2 0,0 0-2 16,18 22 1-16,-18-22-1 0,20 10 0 0,-20-10-1 15,22 5 2-15,-22-5 0 0,19 2 1 16,-19-2-1-16,0 0 1 0,21 0 0 0,-21 0-1 15,0 0 4-15,0 0 15 0,0 0 17 0,0 0 11 16,0 0 2-16,0 0-15 0,0 0-14 0,0 0-10 16,-13-18-1-16,13 18 0 0,0 0 2 0,0 0-2 15,-17-19 0-15,17 19-2 0,0 0-2 0,0 0-3 16,-14-17 0-16,14 17-1 0,0 0 1 16,0 0 2-16,0 0 2 0,-18-10 1 15,18 10-2-15,0 0-2 0,0 0-4 0,-23 23 0 16,23-23-1-16,-21 30 4 0,10-10-3 0,0 0 7 15,2 2-4-15,1 1 6 0,2-1-7 0,1-2 4 16,4-2-6-16,1-18 2 0,5 26-3 0,-5-26 3 16,17 15-3-16,-17-15 2 0,25 5 0 0,-25-5 0 15,37-8 1-15,-16 1-1 0,2-6 1 16,2-3-4-16,2-4 4 0,1-4-6 0,1 0 2 16,0-2-1-16,-1 2 3 0,-1 1-3 0,-9 0 4 15,-4 0-8-15,-7 3 6 0,-6 2-4 0,-1 18 4 16,-11-28-3-16,11 28-2 0,-31-18-5 15,9 13 1-15,-5 2 0 0,-3 6 3 0,-2 0 3 16,-2 5 1-16,1 0 4 0,0 2-3 0,3 1 2 16,2-2-4-16,5 0 0 0,23-9-15 15,-29 13-17-15,29-13-28 0,0 0-39 0,0 0-46 16,0 0-92-16,32 6-280 0,3 1 56 0,-8-20 341 16</inkml:trace>
  <inkml:trace contextRef="#ctx0" brushRef="#br3" timeOffset="510094.6284">19700 15978 590 0,'-20'16'231'0,"20"-16"72"0,0 0-225 15,-17-11-16-15,17 11-7 0,0 0-11 0,0 0-7 16,0 0-13-16,0 0-4 0,-6 17 2 16,6-17 2-16,-1 17 1 0,1-17 3 0,-2 24-4 15,2-24 3-15,-3 33-8 0,-1-14 2 16,0 0-7-16,1 3 4 0,-3-2-6 0,2 0 4 15,-2-2-8-15,1 0 2 0,5-18-8 0,-9 29 2 16,9-29-1-16,-4 19 0 0,4-19 0 0,0 0 1 16,0 0-2-16,0 0-2 0,0 0 1 0,0 0-1 15,0 0 2-15,7-19 0 0,-7 19 2 0,13-32-5 16,-6 9 5-16,3-4-6 0,-1 1 6 0,1-2-5 16,-1 0 5-16,-1 1-5 0,1 1 5 15,-1-1-7-15,2 1 7 0,-2 0-7 16,1 1 8-16,-1 2-8 0,2 2-12 0,1 3 30 15,-11 18-32-15,22-27 33 0,-22 27-14 0,23-15-3 16,-23 15 2-16,27-5-2 0,-27 5 0 0,25 2 2 16,-25-2-4-16,22 14 2 0,-22-14 17 0,21 21-35 15,-21-21 34-15,16 29-32 0,-11-12 13 16,-2 1 3-16,-3 2-7 0,-1-1 4 0,-3 2-4 16,-3-1 5-16,-1 0-2 0,-1-2 7 0,-3 0-4 15,0-1 4-15,-2 0-3 0,-3 0 1 0,-1-2-1 16,-1 0 3-16,0-2-3 0,1-2 4 0,1-1-3 15,0-3 1-15,-2 2-1 0,2-3 1 0,-2 1 0 16,1 0 0-16,18-7 2 0,-30 17 2 0,30-17-4 16,-26 22 4-16,26-22-5 15,-21 32 3-15,13-9-4 0,-2 5 4 0,2 4-7 16,-3 3 7-16,1 5-4 0,-2 1-22 0,-1 2 25 16,0 1-26-16,2-3 18 0,3-5-2 0,5 2-34 15,-1-16-30-15,16 8-66 0,-12-30-97 0,20 5-304 16,2 2 34-16,-22-7 360 0</inkml:trace>
  <inkml:trace contextRef="#ctx0" brushRef="#br3" timeOffset="510483.392">19972 16048 1489 0,'0'0'67'0,"0"0"-45"16,0 0-17-16,0 0 3 0,0 0 7 0,0 0 9 0,27 9 0 0,-27-9 1 16,27-1-6-16,-9-2-5 0,0-3-5 0,3-1-1 15,-2-2-1-15,0 0-3 0,1-3 1 0,-2-2 0 16,-1-3 10-16,0 2 0 0,-4-2 6 0,-13 17-5 16,23-30-5-16,-23 30-4 0,13-32 0 0,-13 32-2 15,6-31-13-15,-6 31 26 0,-3-28-28 0,3 28 27 16,-13-23-14-16,13 23-2 0,-24-15 0 0,24 15-1 15,-32-2-1-15,14 6 1 0,-4 5-1 0,0 5-12 16,1 4 28-16,-4 3-26 0,2 5 29 0,-1 3-10 16,-1 1-5-16,6 2 7 0,2-3-7 0,5-2 4 15,5-1-7-15,2-4 3 0,6-3-7 0,4-2 4 16,-5-17-3-16,23 26 1 0,-6-16-7 16,5-5-7-16,5-1-15 0,-2-8-18 0,9 5-39 15,-12-17-53-15,21 20-136 0,-20-9-279 0,8-11 23 16,9 12 333-16</inkml:trace>
  <inkml:trace contextRef="#ctx0" brushRef="#br3" timeOffset="510708.4623">20493 15860 936 0,'0'0'340'0,"17"-8"-224"15,-17 8-46-15,19 4-25 0,-19-4 10 0,27-2-30 16,-27 2 3-16,30-8 6 0,-30 8-27 0,27-8 10 16,-27 8-47-16,27-6 17 0,-27 6-24 15,29-7 1-15,-11 8-13 0,-18-1-91 0,29-5-119 16,-29 5-273-16,0 0 49 0,22 11 390 0</inkml:trace>
  <inkml:trace contextRef="#ctx0" brushRef="#br3" timeOffset="510867.6357">20454 16108 1548 0,'0'0'166'0,"0"0"-122"0,0 0-26 0,0 0-5 16,0 0-1-16,0 0 2 0,30-16-3 0,-12 5-3 16,3-1-13-16,1-6-33 0,10 8-50 0,-12-18-74 15,28 22-156-15,-6-13-243 0,0-9 26 0,14 11 409 16</inkml:trace>
  <inkml:trace contextRef="#ctx0" brushRef="#br3" timeOffset="511264.2107">21958 15309 1222 0,'17'-3'95'0,"-17"3"-35"0,0 0-10 0,0 0-8 16,0 0-7-16,-17 24-13 0,7-2 4 16,-8 7-2-16,-4 12 7 0,-11 7-16 15,-2 9 5-15,-11 8-17 0,-3 8 20 0,-7 4 11 16,-2 6-11-16,-8-1 21 0,3 4-16 0,-4-6-9 16,8-4 8-16,3-10-24 0,8-10 6 0,11-9-23 15,4-11-2-15,12-3-25 0,2-14-10 0,11 2-39 16,8-21-24-16,0 0-36 0,0 0-77 0,16-19-126 15,4 2-135-15,-6-27 178 0,21 16 310 0</inkml:trace>
  <inkml:trace contextRef="#ctx0" brushRef="#br3" timeOffset="511486.0045">21345 15470 1664 0,'0'0'116'0,"-18"-7"-44"16,18 7-27-16,0 0-16 0,0 0-10 15,0 0 1-15,16 19 1 0,-16-19 3 16,36 31-4-16,-11-11-3 0,0 4-17 0,3 2 0 16,1 3 0-16,0 2 0 0,3 4 0 0,0 2 0 15,-1 0 0-15,-3 1 0 0,-2-3 0 0,1 0 0 16,-2 0 0-16,2-1 0 0,1-2-4 16,-3-6-32-16,5-1-20 0,-5-7-14 15,8 3-20-15,-8-13-22 0,16 13-71 0,-20-27-179 16,12 6-200-16,7 0 45 0,-13-18 463 15</inkml:trace>
  <inkml:trace contextRef="#ctx0" brushRef="#br3" timeOffset="511907.8847">22348 16033 1173 0,'-36'-23'199'0,"36"23"-78"0,-23-8-31 15,23 8-19-15,-26-1-23 0,26 1-11 16,-28 7-8-16,28-7 2 0,-34 22-6 0,16-4-1 16,-4 4-7-16,3 6 6 0,-2 1-2 0,2 4 7 15,0-1-7-15,5 1 2 0,0 0-10 0,5-3 2 16,3-5-9-16,6-2-1 0,7-6-5 0,-7-17 0 15,31 23-3-15,-6-19 1 0,8-4-1 0,4-6-9 16,6-4-10-16,2-6-14 0,11-1-25 0,-4-12-47 16,25 16-195-16,-12-20-327 0,2-5 32 15,0 4 357-15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2:09:47.31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1496 901 1125 0,'0'0'76'16,"-16"-22"-4"-16,16 22-18 0,0 0 0 0,0 0-11 16,0 0-14-16,0 0-7 0,0 0-21 0,0 0-4 15,-17 10-1-15,17-10 1 0,0 20 3 16,0-1 6-16,1 5-1 0,3 5 12 0,-2 7-2 16,4 3 15-16,0 3-6 0,1 4 9 0,-2 1 2 0,1 0-30 15,-3 2 21-15,1-3-28 0,-6 0 4 16,1 0 10-16,-4 0-13 0,0-4 11 0,-1-3-10 15,-1-3 7-15,1-7-6 0,1-2 4 0,1-7-7 16,4-20 4-16,-4 23-3 0,4-23 4 0,0 0 0 16,0 0 1-16,0 0 0 0,0 0-2 0,0 0 2 15,-5-27-4-15,1 4 3 0,0-8-6 0,1-5 6 16,3-7-8-16,5-1 11 0,1-7-12 0,3 0 14 16,1-3-12-16,2-4-3 0,2 1 22 0,-1-7-24 15,3 1 21-15,3 2-3 0,2-3-18 0,1 11 19 16,3 2-12-16,1 9 8 0,1 13-6 0,1 2 8 15,0 13-8-15,-2 4-7 0,-3 3 42 0,-1 6-51 16,-3-1 49-16,-19 2-33 0,30 5-6 0,-30-5 15 16,24 22-46-16,-11-4 42 0,-4 6-36 15,0 4 30-15,-3 1 4 0,-3 1-12 0,-3 4 8 16,-4 0-12-16,-4 1 10 0,-4 0-2 0,-4 0 9 16,-3-1-4-16,-2 1 7 0,-2-1-11 0,-1-1-11 15,-2-5 28-15,1-3-30 0,0-3 31 0,2-5-11 16,3-2-7-16,1-2 5 0,19-13-1 0,-26 16 3 15,26-16-4-15,0 0 0 0,-17 9 1 0,17-9 0 16,0 0 0-16,0 0-1 0,0 0-1 0,0 0-1 16,0 0 1-16,0 0 3 0,23 22 3 0,-23-22 4 15,25 28-5-15,-8-12 6 0,-1 3-9 0,1-1 3 16,3 2-3-16,-2 0 1 0,2 0-5 16,2 0 5-16,0-5-6 0,1 1 4 0,4-3-12 15,0-3-15-15,7 2-19 0,-5-11-36 0,14 13-67 16,-15-28-126-16,3 6-272 0,15 1 31 0,-9-18 459 15</inkml:trace>
  <inkml:trace contextRef="#ctx0" brushRef="#br0" timeOffset="328.1359">2166 1419 1452 0,'0'0'21'16,"0"0"-23"-16,0 0-3 0,0 0 19 0,24 13 16 15,-24-13 5-15,39-3 6 0,-17-1-7 0,7-1-4 16,1-6 2-16,7 1-6 0,1-7-7 0,0-1-8 16,1-2-3-16,0-2-8 0,-2 1 11 0,-3 1-4 15,-6 0 5-15,-5 2-3 0,-23 18-11 0,23-30 35 16,-19 13-28-16,-4 17 26 0,-2-31-17 0,2 31-11 16,-15-29 1-16,15 29 0 0,-30-23-2 0,11 14-3 15,-5 6 6-15,-3 1-6 0,0 8 7 0,-2 4 6 16,-3 6-5-16,1 3 6 0,-2 4-5 0,1 6-12 15,3 3 17-15,4 1-21 0,3 0 17 0,5 0-8 16,3-4-3-16,5-1 2 0,5-4-3 0,5-2 4 16,5-1-7-16,4 0 2 0,7-2-9 15,5-2-3-15,7 0-14 0,5-7-5 0,10 2-22 16,0-13-28-16,16 8-61 0,-12-22-93 0,25 2-318 16,-5 7 12-16,-7-12 344 0</inkml:trace>
  <inkml:trace contextRef="#ctx0" brushRef="#br0" timeOffset="671.8571">3205 1157 1359 0,'-21'3'77'0,"-10"-3"-24"15,7 8 8-15,-9 0 9 0,4 8-26 0,-9 1 22 16,2 8-35-16,-5 1 21 0,3 6-9 0,-3-2-9 16,5 2 3-16,2-1-19 0,7-2 5 15,5-5-14-15,8-3-2 0,14-21-5 0,-12 31 0 16,12-31-3-16,6 24 2 0,-6-24-1 0,26 18 1 15,0-10-3-15,4-6 3 0,9-7-6 0,9-5 1 16,3-6 0-16,5-7-2 0,-2-4 6 0,1-3-6 16,-3 1 6-16,-8-2-10 0,-2 1 7 0,-10 1-6 15,-4 4 8-15,-7 1-5 0,-6 5 7 0,-15 19-4 16,14-24 5-16,-14 24 3 0,0 0-3 0,0 0 4 16,-17-6-5-16,17 6-2 0,-27 12-1 0,10 3 0 15,-6 7 3-15,1 3 0 0,-1 5-3 0,3 0 5 16,1 1-10-16,5 0 8 0,5-2-13 15,6-1 0-15,4-3-12 0,2-3-5 16,10-1-10-16,-13-21-8 0,39 35-15 0,-18-28-18 16,17 10-49-16,-11-24-80 0,24 15-146 0,-5-9-188 15,-3-16 145-15,14 17 398 0</inkml:trace>
  <inkml:trace contextRef="#ctx0" brushRef="#br0" timeOffset="874.9804">3777 1219 1012 0,'-23'12'356'0,"-28"-15"-200"0,30 5-94 0,-7-2-18 16,5 5 5-16,-4 1-6 0,3 6 0 16,-4 1-15-16,4 5 2 0,-1 2-14 0,6 0 3 15,2 2-10-15,2 0 0 0,6 1-9 0,3 0 3 16,3 0-5-16,6-3 3 0,4 1-4 0,4-3 4 16,7-1-7-16,3-4 0 0,10-2-18 0,5-6-4 15,7-1-24-15,1-13-34 0,11 8-58 16,-15-27-119-16,23 5-293 0,-6 5 12 0,-6-15 378 15</inkml:trace>
  <inkml:trace contextRef="#ctx0" brushRef="#br0" timeOffset="1078.1371">4436 730 1317 0,'0'0'387'0,"-30"-6"-357"0,13 25-36 0,-6 7 37 16,1 6-21-16,-6 9 36 0,-1 3-9 0,-3 2-20 15,0 4 5-15,2 4-16 0,2 2 8 0,-1 1-10 16,2 1-22-16,3-1 18 0,2 0-18 0,6-3 0 16,4-2 4-16,5-2-10 0,2-7-4 0,6-2-15 15,-4-9-40-15,13 6-24 0,-10-19-24 16,18 16-85-16,-15-14-324 0,-3-21 23 0,30 16 360 16</inkml:trace>
  <inkml:trace contextRef="#ctx0" brushRef="#br0" timeOffset="1609.3865">3985 1151 1165 0,'-17'15'438'15,"-6"-12"-326"-15,23-3-54 0,0 0-29 0,0 0-8 16,0 0-5-16,-7 23-4 0,7-23 4 0,14 21-27 16,-14-21 28-16,39 21-29 0,-10-12 25 0,7-3-5 15,5-1-6-15,4-1 4 0,5-3-4 0,1-2-1 16,-1 1-8-16,-2-4-10 0,0 3-3 0,-3 1-7 15,-1 1-1-15,-6-2-5 0,0 2 1 16,-7-2-3-16,-2 2 6 0,-7-1 8 16,-2 3 7-16,-20-3 7 0,22 1 9 0,-22-1 9 15,0 0 19-15,0 0 9 0,0 0 9 0,0 0-3 16,0 0-16-16,0 0-5 0,-17 1-12 0,17-1 0 16,-28 1-4-16,28-1 3 0,-34 9 0 0,16-1 2 15,-3 3-5-15,1 2 5 0,-7 4-7 0,0 4 8 16,-3-2-3-16,0 8 5 0,2-3-4 15,3 1 0-15,2 2-9 0,5-3 4 0,2 0-7 16,5-1 5-16,5-6-2 0,6-17-1 0,0 27-2 16,0-27 0-16,14 19-1 0,-14-19 1 0,31 13-1 15,-9-10 2-15,3-4-1 0,4-7 1 0,4-4-1 16,0-3 0-16,0-4 1 0,-3-4-3 16,-3 1 5-16,-1-3-5 0,-5 2 7 0,-1-1-7 15,-3 0 5-15,-2 2-2 0,-3-1 1 16,-1 4-1-16,-11 19 3 0,12-30-4 0,-12 30 3 15,0 0-3-15,0 0 0 0,0 0 0 0,0 0 0 16,0 0 0-16,0 0 0 0,-22 13 0 0,10 6-1 16,-2 5 0-16,1 1-3 0,1 1-1 0,2 2-7 15,3-1 3-15,3-1-9 0,0-3 3 0,6-1-7 16,0-3-1-16,4 2-9 0,-6-21-3 16,20 31-14-16,-20-31-14 0,37 17-25 0,-17-23-33 15,18 18-61-15,-15-31-112 0,20 2-192 0,1 7-13 16,-10-23 412-16</inkml:trace>
  <inkml:trace contextRef="#ctx0" brushRef="#br0" timeOffset="1953.1058">5163 1338 1165 0,'-8'-21'414'15,"8"21"-301"-15,0 0-50 0,-21 1-11 16,21-1-14-16,-24 6-4 0,24-6-12 0,-33 20 1 16,16-5-8-16,0 5-1 0,0 0-3 0,2 4 1 15,1 2-9-15,-1 3 4 0,2-1-5 0,1 1 6 16,-1-4-4-16,4 0 3 0,3-3-5 0,1-1 1 15,5-21-2-15,0 25 0 0,0-25-2 0,0 0 3 16,11 17 1-16,-11-17-1 0,0 0 1 16,22-7-1-16,-22 7 0 0,24-29 0 15,-6 6 2-15,2-6-4 0,3-3 3 0,1 0-5 16,0-1 5-16,2 3-6 0,-3-2 7 0,-1 3-4 16,2-1 4-16,-2 2-6 0,-2 7 3 0,-2 2-3 15,-18 19 4-15,25-18-2 0,-25 18 3 0,0 0-1 16,0 0-1-16,0 0-1 0,14 23 0 0,-13-3 0 15,-1 1 0-15,-1 8 0 0,-2 0 0 16,1 0 0-16,0 2 0 0,2-5 0 0,1 0 0 16,1-5-7-16,4 0-24 0,-1-4-15 0,6 1-30 15,-11-18-28-15,28 38-92 0,-28-38-223 16,24 6-183-16,1 0 37 0,-25-6 565 0</inkml:trace>
  <inkml:trace contextRef="#ctx0" brushRef="#br0" timeOffset="2546.9075">6138 1301 651 0,'0'0'99'0,"-9"-21"-7"15,9 21 1-15,-15-22 15 0,-2 10 8 0,17 12-7 16,-34-12-3-16,34 12-30 0,-42-4 7 16,21 8-30-16,-9-6 7 0,4 8-2 0,-5-1-13 15,3 4 1-15,-4 2-11 0,4 3 0 16,-2 2-15-16,0 3 1 0,1-1-11 0,2 3 1 16,1 2-7-16,3 1 5 0,3-2-7 0,6-3 2 15,4-1-5-15,3-1-1 0,4 1-2 0,2 1 1 16,3-3-6-16,-2-16 1 0,14 32-9 0,-14-32-2 15,26 30-12-15,-7-18-8 0,9 2-19 16,1-10-13-16,15 5-32 0,-7-18-40 0,23 15-84 16,-15-21-130-16,12 0-150 0,12 10 161 0,-16-24 346 15</inkml:trace>
  <inkml:trace contextRef="#ctx0" brushRef="#br0" timeOffset="2890.6567">6276 1426 1204 0,'0'0'236'16,"0"0"-191"-16,-21 17-42 0,21-17-7 0,0 0 1 15,0 0 3-15,20 13 9 0,-3-10 8 0,4-6 8 16,8 1 5-16,4-7 0 0,7 1-6 0,-1-4-7 16,2-2-7-16,-3 0-3 0,-3-2-6 15,-5-1 8-15,-3 4-2 0,-6-4 9 0,-4 5 1 16,-17 12 6-16,17-29 1 0,-17 29 1 0,1-29-5 15,-1 29-19-15,-13-30 23 0,13 30-38 0,-34-29 28 16,11 16-20-16,-4 5 2 0,-4 2 12 16,1 5 2-16,-2 3 1 0,2 7 4 0,-3 3-5 15,2 3-14-15,-3 5 34 0,3 4-26 0,1 3 29 16,4 3-9-16,3 1-13 0,4 4 4 16,5-4-11-16,6-1 1 0,5-5-5 0,8 1 3 15,7-2-8-15,5-1 6 0,9-5-11 0,7-5-5 16,9-3-18-16,7-9-28 0,13 5-71 0,-12-26-224 15,18 9-274-15,1-3 27 0,-6-9 462 0</inkml:trace>
  <inkml:trace contextRef="#ctx0" brushRef="#br0" timeOffset="3708.7006">8246 1266 972 0,'0'0'192'0,"-8"-28"-102"16,8 28 15-16,-28-25-39 0,28 25 3 0,-37-19-14 16,17 15-1-16,-10-1-1 0,4 6-5 15,-6-1 1-15,3 8-10 0,-2 0-9 0,4 4-18 16,-3 3 23-16,6 2-30 0,-2 2 26 0,3 5-18 15,1 0-11 1,2 4 7-16,3-1-9 0,3-2 8 0,6-2-9 16,4-2 4-16,7-2-5 0,4 0 0 0,6 1-6 15,3-1-3-15,7-1-14 0,5-4-7 16,9-1-24-16,2-7-12 0,10 4-24 0,-1-15-33 16,16 13-48-16,-14-22-78 0,22 14-100 0,-3-4-138 15,-10-16 236-15,15 18 253 0</inkml:trace>
  <inkml:trace contextRef="#ctx0" brushRef="#br0" timeOffset="4099.7585">8785 1212 1120 0,'-21'11'168'0,"-4"-9"-89"0,5 5-38 0,-8-1 37 16,6 9-32-16,-9-3 16 0,5 9-1 0,-8-6-16 15,6 8 4-15,-3 0-11 0,2 3 2 0,-1-1-13 16,4 3 1-16,0-4-11 15,7 1 2-15,4-3-9 0,5-2 0 0,10-20-8 16,-7 26-1-16,7-26-4 0,8 20 4 0,-8-20-3 16,26 10 2-16,-5-7 0 0,4-6 0 0,8-3 2 15,5-3-2-15,4-8 4 0,3-6-4 0,0-3 4 16,-1-4-5-16,-4-1 3 0,-3 0-6 0,-4 2 6 16,-5 0-5-16,-5 6 6 0,-4-1-5 0,-6 2 4 15,-2 4-3-15,-11 18 4 0,8-23-1 16,-8 23 4-16,0 0-1 0,0 0-1 0,0 0-4 15,0 0-2-15,0 0-1 0,-21 4 1 0,21-4 3 16,-18 31-5-16,7-8 5 0,0 6-7 0,1 3 6 16,2 1-11-16,0-2 0 0,8 0-17 15,0-2-4-15,11-1-15 0,-1-5-6 0,8 1-13 16,-1-8-6-16,10 6-16 0,-6-12-9 0,14 8-27 16,-13-18-31-16,16 14-51 0,-14-19-55 15,1-7-177-15,17 16 178 0,-20-31 260 0</inkml:trace>
  <inkml:trace contextRef="#ctx0" brushRef="#br0" timeOffset="4428.1346">9275 1311 1370 0,'-31'10'92'0,"31"-10"-38"0,-22 7-13 16,22-7-1-16,-22 17-11 0,22-17 9 0,-27 32-5 16,14-7 5-16,-2-2-10 0,2 1 4 0,2-2-9 15,2 2 0-15,1-1-7 0,0 1 0 16,2-5-8-16,3-1 1 0,3-18-5 0,-4 26-1 15,4-26-1-15,0 0 1 0,6 19-2 0,-6-19 2 16,0 0 0-16,20-1 1 0,-20 1 3 0,29-18 0 16,-7 0 2-16,3-5 2 0,4-6 3 15,3-3-7-15,1 1 5 0,-3 1-13 0,1 1 4 16,-3 1-5-16,-2 1 7 0,0 3-7 0,-4 3 6 16,-3 4-5-16,-2 7 1 0,-17 10 0 0,26-16 0 15,-26 16 0-15,0 0 0 0,18 2 2 0,-18-2 0 16,0 0 0-16,15 22-2 0,-15-22 1 0,12 33-5 15,-6-13 3-15,-1 1-2 0,-3 3 1 16,1 3-12-16,-5-1-5 0,5 2-22 16,-6-4-17-16,8 6-33 0,-8-10-48 0,17 21-130 15,-19-10-290-15,13-11-2 0,7 8 330 0</inkml:trace>
  <inkml:trace contextRef="#ctx0" brushRef="#br0" timeOffset="5053.1004">10598 1260 1063 0,'11'-22'323'0,"9"21"-188"15,-20 1-115-15,0 0-18 0,0 0 6 16,0 0 10-16,0 0 6 0,0 0 0 0,0 0-6 16,0 0-8-16,0 0-8 0,-19 23 6 0,16-5 0 15,-1 6 14-15,-2 1 1 0,4 4 8 0,-4-3-9 16,3 5 4-16,1-4-11 0,0 2 4 0,2-2-7 15,3-2 5-15,-1-2-9 0,3-3 4 16,-5-20-4-16,14 31 2 0,-14-31-1 0,15 23 2 16,-15-23-7-16,21 16 6 0,-21-16-1 15,24 5 2-15,-24-5 2 0,30-9-3 0,-13 1-1 16,2-6-3-16,2-2-1 0,1-5-4 0,-1-3 2 16,4-5-4-16,-3-1 4 0,-3-2-6 0,-1-1 6 15,-2 0-7-15,-2-1 3 0,-2 2-7 0,-3 2 2 16,0 0-12-16,-2 4 6 0,-1 3 18 0,-6 23-31 15,13-27 23-15,-13 27-40 0,12-17-9 16,-12 17-9-16,0 0-6 0,33 0-19 0,-33 0-11 16,34 14-30-16,-34-14-40 0,46 22-50 0,-27-11-41 15,9 2-108-15,12 11-23 0,-18-15 386 0</inkml:trace>
  <inkml:trace contextRef="#ctx0" brushRef="#br0" timeOffset="5490.6175">11605 1219 1309 0,'-31'-6'123'0,"10"5"-48"15,-11-3-6-15,9 8-32 0,-11-3 29 0,5 9-38 16,-9-2 22-16,5 5 1 0,-3 2-16 0,4 4 3 16,1 1-14-16,2 1 2 0,-1 4-12 0,7 0 3 15,-1 0-9-15,4 3 3 16,6-4-10-16,2-1 3 0,6-1-5 0,4-4 4 15,4-1-4-15,-2-17 5 0,13 30-5 0,-13-30 4 16,29 23-1-16,-9-13 2 0,2-5-1 0,1 0-2 16,1-5-2-16,3-1 0 0,1-5 3 0,-2-2 0 15,5-4 2-15,-2-4-5 0,1-3 0 0,0-3-1 16,0-2 3-16,-1-4-6 0,-3-1 10 16,-1-3-9-16,-3 4 5 0,-1 0-3 0,-3 5 3 15,-2 5-2-15,-4 0 2 0,-12 18-1 0,16-23 0 16,-16 23 1-16,0 0 1 0,0 0-2 0,0 0 2 15,0 0-4-15,0 0-1 0,0 0 1 0,0 0 0 16,-5 22 1-16,-1-4 1 0,0 3 4 16,-3 5-7-16,0-1 6 0,-1 1-6 0,3-1 4 15,2-4-7-15,2-3 0 0,6 0-12 16,-3-18-3-16,14 30-5 0,-14-30-3 0,31 23-6 16,-13-17-9-16,10 0-17 0,-4-9-17 0,15 5-28 15,-11-18-35-15,17 16-53 0,-17-20-60 0,13 11-38 16,-5-3-27-16,-10-11-20 0,18 18 310 0</inkml:trace>
  <inkml:trace contextRef="#ctx0" brushRef="#br0" timeOffset="6287.4906">12078 1376 640 0,'0'0'214'16,"0"0"-41"-16,-23-8-31 0,23 8-26 15,-18 6-19-15,18-6-21 0,-18 16-18 16,18-16-9-16,-19 24-13 0,19-24 0 0,-18 30-9 16,12-11 0-16,-1 2-13 0,1 2 0 0,1 0-1 15,1 0 5-15,-1-3-4 0,5 1 3 0,-1-4-11 16,2 2 4-16,-1-19-4 0,4 30 1 0,-4-30-3 15,6 19 0-15,-6-19-1 0,0 0 0 16,0 0 1-16,0 0-2 0,18-5 2 0,-18 5 0 16,20-33 2-16,-7 11-5 0,3-4 2 0,1-3-6 15,1 0 5-15,1-2-6 0,-4 1 9 0,-1-1-9 16,-1-2 8-16,-2 3-8 0,-2 1 8 0,-3 1-8 16,-2 4 8-16,1 1-6 0,-1 4 4 0,-4 19-1 15,4-26 1-15,-4 26-1 0,0 0 7 16,0 0-2-16,0 0 0 0,0 0-2 15,0 0-6-15,0 0 3 0,0 0-1 0,0 0 4 16,19 22-5-16,-19-22 0 0,20 18 1 0,-20-18 0 16,28 13 1-16,-10-7 2 0,4-1-4 0,1-4 2 15,4 1-3-15,-1-2 0 0,2-2-1 0,1 1 1 16,1-2 1-16,0 0 0 0,-2 0 1 0,-1-2-1 16,-3 1 0-16,-2-2-1 0,-4 1 4 0,-18 5-1 15,22-8 2-15,-22 8 4 0,0 0 7 16,0 0 6-16,0 0 0 0,0 0 1 0,0 0-11 15,0 0 0-15,0-21-3 0,0 21-2 0,0 0 2 16,0 0 0-16,-19-1-5 0,19 1-1 16,0 0-2-16,-27 29 0 0,14-6-1 0,-2 7 7 15,-1 2-5-15,0 3 10 0,0 1-10 0,3-2 9 16,0-3-8-16,4-2 6 0,2-6-1 16,6-2-2-16,2-3-3 0,-1-18 1 0,11 25-2 15,-11-25 3-15,18 16-3 0,-18-16 0 0,31 1 0 16,-10-7 0-16,5-5 0 0,3-7 0 0,2-1 0 15,-1-6 0-15,2-1 0 0,0 0 0 0,-2-1 0 16,-5 0 0-16,-1-2 0 0,-3 1 0 0,-3 3 0 16,-1 0 0-16,-3 5 0 0,-5 3 0 0,-9 17 0 15,11-20-1-15,-11 20 1 16,0 0-2-16,0 0-1 0,0 0 1 0,-20 30-5 16,2-7 7-16,-4 13-4 0,-8 7 7 0,-1 4-5 15,-4 10 9-15,-7 3-11 0,2 14 12 0,-3 6-10 16,1 4 9-16,-1 2-5 0,3-1-2 0,4-4 0 15,3-7 0-15,5-7 0 0,5-5 0 0,5-7 0 16,3-7 0-16,5-6 0 0,2-10 0 0,3-11 0 16,5-21 0-16,-1 23 0 0,1-23 0 15,0 0 0-15,0 0 0 0,0 0 0 0,9-32 0 16,-1 5 0-16,0-7 0 0,2-8 0 0,0-4 0 16,-2 0 0-16,1-2 0 0,0 2 0 0,0-4 0 15,-1-4 0-15,3-3 0 0,3-1 0 0,2-3 0 16,3 8 0-16,2 2 0 0,1 4 0 15,0 10-8-15,-1 6 2 0,-1 8-10 16,-1 8-5-16,-3-2-18 0,5 7-30 0,-5-10-61 16,18 21-169-16,1-13-336 0,-6-3 29 0,4 7 389 15</inkml:trace>
  <inkml:trace contextRef="#ctx0" brushRef="#br0" timeOffset="7444.1228">13879 1276 1161 0,'0'0'84'0,"0"0"-34"16,0 0-26-16,0 0-4 0,0 0 0 0,0 0-7 16,0 0-8-16,-24 19-3 0,24-19-2 0,-22 26 8 15,9-9 11-15,1-1 13 0,-5 3 9 0,6 5 8 16,-5-5-12-16,9 7 4 0,-4-5-17 0,6 2 3 15,-3 0-11-15,6 0 1 0,0-1-8 0,3-3 2 16,2-2-6-16,-3-17 0 0,11 26-2 0,-11-26-1 16,17 19-2-16,-17-19 2 0,25 9 0 15,-25-9 2-15,30-4 2 0,-12-1-1 16,1-6 2-16,0-1-3 0,2-5 2 0,2-2-7 0,-1-2 5 16,1-1-6-16,-2 2 5 0,-3-1-6 0,-4 3 6 15,-14 18-4-15,21-28 2 0,-21 28-1 0,12-18 1 16,-12 18-1-16,0 0 2 0,0 0-2 15,0 0-1-15,0 0-3 0,0 0-1 0,0 0 3 16,3 18 0-16,-3 1 8 0,-2 0-6 16,1 6 6-16,0 1-3 0,0-2 5 0,1-2-4 15,2-2 9-15,2-2-7 0,-4-18 6 0,14 31-3 16,-14-31-1-16,28 23 5 0,-9-16 4 0,0-6-1 16,2-1 2-16,2-10-1 0,2-3-6 0,1-3 2 15,1-7-7-15,-1 2 0 0,0-2-6 0,-4-3 4 16,-1 2-7-16,-3-1 6 0,-4-2-6 15,0 2 6-15,-3 0-8 0,-3 1-2 0,-2-1-13 16,0 4-7-16,-3 0-11 0,-3 21-3 0,3-27-9 16,-3 27-5-16,0 0-12 0,0 0-19 15,5-21-11-15,-5 21-23 0,0 0-15 0,27 5-29 16,-27-5-17-16,22 6-54 0,-22-6-40 0,23 11-71 16,6 6 346-16</inkml:trace>
  <inkml:trace contextRef="#ctx0" brushRef="#br0" timeOffset="7647.2654">14801 1324 440 0,'0'0'170'0,"0"0"-19"16,0 0 31-16,0 0-17 0,0 0-18 0,0 0-32 15,0 0-38-15,0 0-14 0,-19 17-13 0,16 1 3 16,3-18-11-16,-16 40-3 0,7-16-12 16,0 3 6-16,0 0-14 0,1 0 7 15,0-1-16-15,2-3-2 0,1-4-7 0,2-1 2 16,3-18-4-16,2 28 0 0,-2-28-3 0,0 0-5 15,12 18-8-15,-12-18-10 0,18-5-17 0,-6-11-28 16,15 3-60-16,-14-25-167 0,15 0-269 0,6 3 31 16,-9-16 428-16</inkml:trace>
  <inkml:trace contextRef="#ctx0" brushRef="#br0" timeOffset="7785.1238">14852 843 1648 0,'0'0'14'0,"0"0"-18"0,0 0-16 0,0 0-22 16,0 0-24-16,0 0-44 0,0 0-98 0,21-11-115 16,-21 11-190-16,53-7 138 15,-29-4 375-15</inkml:trace>
  <inkml:trace contextRef="#ctx0" brushRef="#br0" timeOffset="8019.6104">15353 791 1370 0,'-29'47'97'0,"15"-8"-33"0,-7-3-11 15,7 5 7-15,-4-1-20 0,5 5 4 0,-4 1-16 16,3 6 3-16,1 1 5 0,2 0-29 0,0 0 15 16,0 2-26-16,3-8 5 0,0 0 6 0,1-6-9 15,3-4 6-15,2-5-11 0,1-4 2 16,2-4-20-16,-1-6-11 0,6 3-34 15,-6-21-43-15,15 23-77 0,-15-23-63 0,0 0-124 16,28-7-115-16,-25-22 203 0,22 21 289 0</inkml:trace>
  <inkml:trace contextRef="#ctx0" brushRef="#br0" timeOffset="8178.9655">15036 1248 1694 0,'0'0'93'16,"0"0"-70"-16,-18 9-12 0,18-9-10 0,0 0 0 15,0 0 3-15,18 13 2 0,-18-13 2 0,39 3-1 16,-9-5-2-16,7-5-2 0,9-2-23 0,-1-6-14 16,11 3-79-16,-12-16-85 0,19 11-188 0,-5 0-191 15,-7-10 60-15,13 15 507 0</inkml:trace>
  <inkml:trace contextRef="#ctx0" brushRef="#br0" timeOffset="8531.4549">15876 737 1355 0,'-30'25'211'0,"8"2"-162"0,5-1 4 16,-5 4-2-16,5 3 17 0,-5 2-14 0,4 3-4 15,-5-3-13-15,3 6-3 0,1 0-12 16,2 2 5-16,0 1-8 0,3 1-14 0,-3-1 7 16,2 1-12-16,-4 0 0 0,2 1 0 0,2-7 0 15,1-1 0-15,3-9 0 0,3-4 0 0,5-9 0 16,3-16 0-16,4 25 0 0,-4-25 0 0,0 0 0 15,24 12 0-15,-24-12 0 0,33-10 0 0,-9-4 0 16,6-7 0-16,0-4 0 0,3-2 0 16,-2-3 0-16,-1 2 0 0,-2 1 0 0,-5-1 0 15,-3 6 0-15,-1 2 0 0,-19 20 0 0,30-28 0 16,-30 28 0-16,22-14 0 0,-22 14 0 0,0 0 0 16,0 0 0-16,0 0 0 0,6 17 0 15,-6-17 0-15,0 31 0 0,-4-7 0 0,-1 1 0 16,1 1 0-16,-1 0 0 0,1-5-26 0,5 4-24 15,-1-9-16-15,11 10-36 0,-11-26-52 16,27 37-152-16,-27-37-284 0,35 16 35 0,-2-6 358 16</inkml:trace>
  <inkml:trace contextRef="#ctx0" brushRef="#br0" timeOffset="8690.8547">16291 1094 1490 0,'-28'-25'362'15,"28"25"-291"-15,-26-19-51 0,26 19-9 0,0 0 6 32,-19-12-6-32,19 12 6 0,0 0-18 0,0 0-7 15,0 0-19-15,0 0-19 0,0 0-17 0,0 0-40 16,21 4-37-16,10 6-180 0,-6 0-274 0,-4-4 44 16,9 10 404-16</inkml:trace>
  <inkml:trace contextRef="#ctx0" brushRef="#br0" timeOffset="8834.6194">16358 1520 1832 0,'-33'5'93'0,"33"-5"-55"0,0 0-9 0,0 0-6 15,0 0-7-15,0 0-9 0,0 0-11 0,0 0-17 16,-11-17-24-16,11 17-47 0,0 0-126 16,-2-23-416-16,2 23 3 0,0 0 239 0</inkml:trace>
  <inkml:trace contextRef="#ctx0" brushRef="#br0" timeOffset="9482.2724">735 3341 1296 0,'20'9'255'15,"-20"-9"-164"-15,36-2-21 0,-6-3-11 0,10 5-7 16,4-5-13-16,4 0-3 0,2-3-14 0,5-2-6 16,2-2-7-16,6 1-6 0,5 0-14 0,2-1 10 15,0 0-10-15,2 0 21 0,-2 0-16 0,0 1 9 16,0 1-23-16,-3 0-7 0,-2 4-9 16,-7 0-16-16,-3 8-5 0,-12-4-9 0,0 12-25 15,-16-11-23-15,8 17-58 0,-35-16-128 0,24 0-196 16,-4 10 7-16,-20-10 478 0</inkml:trace>
  <inkml:trace contextRef="#ctx0" brushRef="#br0" timeOffset="10294.7573">3880 2436 1255 0,'-18'-39'40'15,"2"-1"-29"-15,-6-1 17 0,2 8 10 0,-11-2 28 16,5 17 4-16,-12-2-8 0,3 11-18 0,-9 3-12 16,1 10-5-16,-4 3-3 0,3 11 3 15,-3 5-4-15,3 11 6 0,-1 6-7 0,4 7 11 16,-2 7-8-16,5 4 8 0,2 7 3 0,4 5-26 16,4 3 11-16,4 5-20 0,6 2-5 15,5 2 13-15,4 0-15 0,5-2 12 0,5-1 0 16,4-4-13-16,5-7 11 0,1 0-20 0,3-9-7 15,2-7-2-15,4-2-22 0,-4-11-5 0,4-2-30 16,-8-14-16-16,10 6-43 0,-22-29-66 16,25 26-56-16,-25-26-61 0,0 0-130 0,0 0 222 15,-2-28 232-15</inkml:trace>
  <inkml:trace contextRef="#ctx0" brushRef="#br0" timeOffset="10747.882">2945 3141 1542 0,'0'0'209'16,"-22"5"-149"-16,22-5-31 0,0 0-16 0,0 0-9 16,0 0-3-16,0 0 6 0,17 0 6 0,0 3 6 15,6-3 3-15,9 0-2 0,5-3-3 0,4-1-4 16,4-2-1-16,1 0-2 0,4-1-1 0,1 1-3 16,0 0-2-16,-3-1-1 0,-2 4-1 0,-4 0-2 15,-3 2 1-15,-2 4-1 16,-8-1 1-16,-4 3 0 0,-6 2-1 0,-19-7 0 0,24 16 0 15,-24-16 1-15,13 22 0 0,-13-22 0 0,5 30-3 16,-6-11 4-16,-3 3-4 0,-2 3-5 0,-1 1 18 16,-3 2-18-16,1-3 19 0,-1 0-11 15,0-2-1-15,2-1 1 0,0-4-2 0,3-1 2 16,5-17-2-16,-4 22 2 0,4-22-2 0,0 0 1 16,0 0 2-16,0 0-1 0,0 0 2 15,0 0 3-15,0 0 0 0,0 0-6 0,12-21 0 16,-4 2 0-16,3-6 0 0,0-4 0 0,1-3 0 15,-1 1 0-15,-2-2 0 0,-1 2 0 0,-2 0 0 16,-1 1 0-16,-1 1 0 0,-2 0 0 0,1 3 0 16,-1 3 0-16,1 2 0 0,-3 21 0 0,4-28 0 15,-4 28 0-15,0 0 0 0,0 0 0 16,9-17 0-16,-9 17 0 0,0 0 0 16,27 0 0-16,-10 3 0 0,5 1 0 0,4 0 0 15,4 0 0-15,2 2-19 0,1-5-19 0,5 5-23 16,-5-7-22-16,13 9-56 0,-14-22-125 0,7 11-341 15,8-4 16-15,-2-9 341 0</inkml:trace>
  <inkml:trace contextRef="#ctx0" brushRef="#br0" timeOffset="11138.4892">4273 3081 1607 0,'0'0'50'0,"0"0"-19"0,0 0 1 15,-7 19 3-15,7-19 0 0,0 0-2 0,25 15-6 16,-6-11-4-16,1-2-2 0,6-2-5 16,2-2-1-16,3-2-5 0,1-2-2 0,1 0-3 15,-1-2 0-15,-2-1-2 0,-2 0 0 0,0-1-2 16,-1 0 0-16,-3-1-2 0,-3 1 3 0,-21 10-1 16,25-20 3-16,-25 20-2 0,10-19 3 0,-10 19-3 15,2-26 2-15,-2 26-3 0,-2-29 1 0,2 29-3 16,-15-27-1-16,15 27-4 0,-29-25-1 15,8 16-2-15,0 4 2 0,-5 2 2 0,-1 5 1 16,-1 4 3-16,-5 7 0 0,-2 5 3 16,-2 6 0-16,0 5 7 0,1 3-2 0,1 3 5 15,3 2-6-15,4 1 3 0,3 1-7 0,5-2 6 16,6-1 4-16,6-1-20 0,5-4 19 0,6-2-21 16,5-5 6-16,8-4 1 0,8-3-8 0,8-5-9 15,9-4-17-15,4-8-23 0,15 0-36 16,-5-18-66-16,24 19-145 0,-18-18-275 0,10-5 13 15,7 8 419-15</inkml:trace>
  <inkml:trace contextRef="#ctx0" brushRef="#br0" timeOffset="11560.4286">5207 3014 1081 0,'-23'13'326'0,"-18"-15"-184"15,22 5-93-15,-7-2-10 0,6 6 3 0,-4-4-2 16,4 6-1-16,-1-3-3 0,2 3-3 0,0 1-5 15,2 2 1-15,-1 0-2 0,-1 4-1 0,0 0-3 16,1 2-2-16,-2 1-4 0,2 3 0 0,0-3-7 16,4 1-9-16,14-20 4 0,-19 29-11 0,19-29 7 15,-4 17 1-15,4-17 10 0,0 0-10 16,0 0 3-16,27 16-5 0,-27-16 0 0,33-2 0 16,-11-4 0-16,2-5 0 0,4-2 0 0,1-3 0 15,2-3 0-15,-1-2 0 0,-1-2 0 0,3-1 0 16,-1 0 0-16,-1 0 0 0,-2 2 0 15,-3 1 0-15,-4 3 0 0,-3 4 0 0,-18 14 0 16,28-21 0-16,-28 21 0 0,0 0 0 0,0 0 0 16,0 0 0-16,0 0 0 0,0 0 0 15,2 33 0-15,-11-7 0 0,-6 11 0 0,-4 4 0 16,-6 7 0-16,-4 7 0 0,-4 3 0 0,-2 3 0 16,2 2 0-16,2 1 0 0,3-2 0 0,2-6 0 15,5-6 0-15,4-6 0 0,5-8 0 0,4-3 0 16,3-11 0-16,5-22 0 0,2 27 0 0,-2-27 0 15,17 10 0-15,-17-10 0 0,32-11 0 0,-9-6 0 16,5-11 0-16,4-7 0 0,5-4 0 16,2-5 0-16,3 2-51 0,-8-8-48 15,6 15-74-15,-24-23-230 0,14 14-237 0,-3 0 52 16,-8-11 496-16</inkml:trace>
  <inkml:trace contextRef="#ctx0" brushRef="#br0" timeOffset="12185.4892">5806 3005 1318 0,'0'0'100'0,"0"0"-56"16,4 22-11-16,-4-22 4 0,0 0 6 0,-15 18-2 16,15-18 2-16,-16 22-8 0,16-22-1 0,-18 30-4 15,9-9 2-15,-4-2-1 0,2 5 3 16,-1 0-5-16,1 4-13 0,-2 0 20 0,4 1-28 16,-1-1 17-16,5-3-11 0,0-2-10 0,5-3 4 15,0-20-6-15,6 26 0 0,-6-26-3 0,17 18 3 16,-17-18-1-16,28 8 1 0,-28-8 1 0,36-4-2 15,-16-3 3-15,3-5 0 0,3-6 0 0,1-4-3 16,1-5 3-16,1-3-5 0,-1 0-9 0,0-2 19 16,-3 1-19-16,0 2 19 15,-5 0-7-15,0 2-4 0,-4 3 4 0,-2 1-3 16,-2 5 2-16,-12 18-3 0,17-26 3 0,-17 26-2 16,0 0 0-16,0 0-1 0,0 0-3 0,0 0 1 15,0 0-1-15,4 19 3 0,-6 0 0 0,0 6 4 16,-1 4-5-16,-2 5 5 0,0 3-4 0,1-1-7 15,-2 0 20-15,3 0-24 0,0-3 13 0,2-3-16 16,6 0-18-16,0-5-9 0,7 0-22 16,-12-25-21-16,28 38-42 0,-28-38-84 0,40 3-317 15,-15 2-26-15,-1-15 236 0</inkml:trace>
  <inkml:trace contextRef="#ctx0" brushRef="#br0" timeOffset="12847.771">6401 3256 1266 0,'25'13'122'0,"-25"-13"-81"0,20 10-5 16,-20-10 28-16,39-3-1 0,-17-5-31 0,9 2 20 15,0-9-40-15,3 3 27 0,0-6-18 0,2 0-7 16,-2-2 2-16,-3 0-7 0,-4 1 1 15,-3-1-7-15,-7 2 1 0,-17 18-3 0,21-30 4 16,-21 30-2-16,6-27 2 0,-6 27-4 0,-8-24 2 16,8 24-5-16,-22-17-2 0,2 13 0 0,-2 3-2 15,-2 5 3-15,-3 1 1 0,1 2 3 16,-1 3-2-16,-1 2 6 0,0 2 2 0,-1 6 9 0,-1 1 4 16,3 6 8-16,-3 1-3 15,6 2 1-15,1 1-10 0,3 2-14 0,3-1 19 16,5-2-22-16,5-4 18 0,3-1-10 0,8-4-6 15,4 0 2-15,6-4-2 0,5-3 1 0,6-4-2 16,3-4 0-16,6-5 0 0,5-4-1 0,4-6 2 16,5-4-1-16,2-5 2 0,3-5-4 0,1-3 5 15,-1-3-5-15,-2 0-9 0,-2-2 21 0,-4 1-21 16,-6 1 20-16,-4 1-6 0,-8 2-5 16,-6 5 4-16,-6 0-2 0,-3 4 3 0,-12 17-1 15,13-24 0-15,-13 24 1 0,0 0 0 0,0 0 0 16,0 0 0-16,-20-12-2 0,20 12-1 0,-25 20 2 15,8 0-3-15,-2 5 3 0,-1 4-3 16,-5 3 4-16,2 2-5 0,1-1-6 0,-1 1 20 16,5-1-17-16,2-4 19 0,5-1-6 0,4-7-6 15,3-4 1-15,4-17-3 0,2 22 0 16,-2-22 0-16,0 0 0 0,19 6 0 0,-19-6 0 16,29-15 0-16,-6-5 0 0,5-5 0 0,3-5 0 15,2-3 0-15,-1-1 0 0,-1 0 0 0,-2 0 0 16,-1 3 0-16,-3 3 0 0,-3 3 0 0,-2 3 0 15,-3 3 0-15,-17 19 0 0,23-27 0 0,-23 27 0 16,0 0 0-16,17-9 0 0,-17 9 0 16,0 0 0-16,-2 25 0 0,-2-6 0 0,-1 9 0 15,-2 3 0-15,-1 4 0 0,1 0 0 0,1 2 0 16,2 0-2-16,6 1-15 0,-2-3-16 16,7 0-18-16,-1-9-9 0,11 5-20 0,-4-13-29 15,19 11-70-15,-32-29-115 0,56 11-281 0,-15-3 42 16,-7-20 420-16</inkml:trace>
  <inkml:trace contextRef="#ctx0" brushRef="#br0" timeOffset="13072.909">7839 3058 1450 0,'-22'11'306'16,"-2"-13"-235"-16,1 8-17 0,-5 0-3 0,1 7-5 15,-5 3-10-15,2 5-5 0,-2-1-29 16,4 4-2-16,4 1 0 0,3 1 0 0,4 0 0 15,4-1 0-15,3 0 0 0,4 0 0 0,4-2 0 16,4-3 0-16,5-1 0 0,4-2 0 0,6-3 0 16,5-3 0-16,7-3 0 0,3-7 0 0,6-1-11 15,-2-6-37-15,6 0-23 0,-8-11-36 16,13 12-68-16,-19-25-140 0,5 12-300 0,8 0 59 0,-9-12 408 16</inkml:trace>
  <inkml:trace contextRef="#ctx0" brushRef="#br0" timeOffset="13543.9445">8121 3131 1187 0,'-38'30'421'0,"20"-30"-352"0,18 0-25 0,-27 10-2 16,27-10-1-16,-28 17-4 0,28-17-6 0,-24 22-7 15,24-22-8-15,-13 26-6 0,13-26-15 16,-3 28 26-16,3-28-24 0,4 32 21 0,0-16-12 16,-4-16-4-16,12 27 1 0,-12-27-1 0,19 17 3 15,-19-17 0-15,24 7 3 0,-24-7-1 16,28-1 1-16,-28 1-4 0,33-12-3 0,-12 0 2 0,2-3-5 15,0-3 4-15,0-1-2 0,2-2-12 16,-1-2 23-16,1 2-21 0,0-2 20 0,-2 0-10 16,0 1-3-16,-2-1 2 0,-2 4-3 15,-4 0 5-15,-15 19-3 0,20-26 3 0,-20 26 0 16,0 0 0-16,0 0 1 0,0 0-1 0,0 0-1 16,0 0-1-16,0 0 1 0,-24 25-2 0,8-1 4 15,-4 9-5-15,-5 2 6 0,-4 9 8 0,-4 5-15 16,-3 6 22-16,-2 5-11 0,-2 5-3 0,-1 7 5 15,-1 2-9-15,2 0 0 0,1 1 0 0,3-3 0 16,2-2 0-16,3-4 0 0,4-7 0 16,6-9 0-16,1-7 0 0,4-8 0 0,5-10 0 15,4-7 0-15,7-18 0 0,0 0 0 0,0 0 0 16,0 0 0-16,0 0 0 0,-4-18 0 0,6-7 0 16,1-9 0-16,5-6 0 0,0-4 0 0,3-2 0 15,0-2 0-15,1-2 0 0,4 0 0 0,1-1 0 16,5 1 0-16,2 3 0 15,4 0 0-15,4 2 0 0,2 3 0 0,0 7 0 16,2 5 0-16,1 7 0 0,-3 2 0 0,4 7-40 16,-9-6-66-16,16 25-170 0,-5-16-380 0,-7 5 4 15,-3 1 336-15</inkml:trace>
  <inkml:trace contextRef="#ctx0" brushRef="#br1" timeOffset="18400.1331">2895 4748 977 0,'0'0'236'0,"0"0"-189"16,0 0-59-16,-2 22-3 0,-3-4-1 16,-2 2 8-16,-3 6 4 0,-1 2 9 0,-4 2-9 15,0 5 9-15,-1 4-10 0,1 1 8 0,1 2-8 16,0-3 8-16,3-2 9 0,3-4-28 15,4-5 26-15,3-7-46 0,8 0-59 0,-7-21-33 16,25 19-82-16,-25-19-154 0,28-9-15 0,8 4 379 16</inkml:trace>
  <inkml:trace contextRef="#ctx0" brushRef="#br1" timeOffset="18572.013">2873 4323 1538 0,'-34'-6'46'0,"3"-2"-18"16,10 3-20-16,21 5-4 0,-19-6-6 16,19 6-7-16,0 0-18 0,0 0-14 15,0 0-22-15,26-12-32 0,-26 12-42 0,55-18-22 16,-27 0-125-16,10 1-169 0,18 14 100 0,-19-20 353 16</inkml:trace>
  <inkml:trace contextRef="#ctx0" brushRef="#br1" timeOffset="18868.8081">4144 4057 1227 0,'-26'-23'23'15,"1"3"7"-15,-5-5 24 0,3 5 4 0,-9-4 11 16,4 8-11-16,-8-3-23 0,5 10 27 15,-8 0-39-15,5 9 10 0,-2 3 10 0,5 8-39 16,0 4 27-16,2 7-16 0,1 3-7 0,1 8 5 16,1 4-8-16,4 9 6 0,2 7-12 0,5 8 9 15,3 5-12-15,4 6 12 0,2 5 0 0,3 5-17 16,2 5 13-16,4 4-16 0,1 0-11 0,0-5 9 16,5-2-37-16,-4-12-2 0,11-1-27 15,-7-19-48-15,18 2-9 0,-13-23-51 0,20 2-40 16,-13-18-44-16,-17-15-159 0,47 12 233 15,-43-30 198-15</inkml:trace>
  <inkml:trace contextRef="#ctx0" brushRef="#br1" timeOffset="19009.4251">3429 4864 1478 0,'-31'-16'110'16,"14"13"-33"-16,0-6-18 0,17 9-14 0,0 0-12 15,0 0-16-15,0 0-13 0,0 0-4 0,0 0-2 16,18-2 0-16,9 1-3 0,8-5-15 0,15 1-26 15,2-11-47-15,22 15-117 0,-13-14-380 0,13-4 12 16,5 6 302-16</inkml:trace>
  <inkml:trace contextRef="#ctx0" brushRef="#br1" timeOffset="19587.5662">6095 4264 1076 0,'-6'-40'223'0,"-4"4"-186"0,-6-6-7 0,4 4-14 15,-7 0 11-15,2 6 12 0,-10-3 13 0,1 7-8 16,-6-1 12-16,4 11-12 0,-5-1-12 0,2 13 21 16,-3-2-22-16,4 12 10 0,-4 3 8 15,2 5-18-15,-1 7 3 0,4 3-16 0,0 9-10 16,3 5 3-16,1 9-7 0,3 8 8 0,1 7-11 15,4 7 10-15,3 3-13 0,0 3 10 0,1 4-2 16,3 3-13-16,2-2 11 0,4 3-13 16,3-2-1-16,3-1 10 0,4-2-19 0,0-9 3 15,7-1-10-15,-4-11-30 0,6 1 6 0,-5-11-33 16,9 1-9-16,-10-17-20 0,11 8-37 16,-20-37-20-16,25 39-57 0,-25-39-71 0,0 0-141 15,0 0 202-15,0 0 236 0</inkml:trace>
  <inkml:trace contextRef="#ctx0" brushRef="#br1" timeOffset="19821.9226">5160 4854 1248 0,'0'0'262'0,"0"0"-213"0,0 0-45 16,0 0 4-16,0 0 23 0,20-2 20 0,-20 2 20 15,36-10 0-15,-13 2-7 0,10 2-11 0,3-4-12 16,8 0-13-16,6-2-11 0,6-2-9 16,3-1-3-16,5 0-7 0,-1 0-12 0,0-2-24 15,1 7-39-15,-9-15-86 0,21 23-262 0,-19-16-196 16,1-2 17-16,-1 11 538 0</inkml:trace>
  <inkml:trace contextRef="#ctx0" brushRef="#br1" timeOffset="20384.4529">7245 4357 749 0,'10'-24'291'0,"-27"2"-166"0,20 5-68 0,-7-4 1 15,4 21 0-15,2-37 9 0,-2 37 3 0,5-21-2 16,-5 21-7-16,0 0-6 0,0 0-10 0,0 0-13 15,0 0-13-15,0 0-8 0,0 0 0 0,0 19 1 16,4 3 10-16,-2 4-2 0,3 12 6 0,-1 3-10 16,-1 5 6-16,2 6 0 0,0 5-22 0,0 2 16 15,0 4-19-15,-1 1 3 0,-1 1 9 16,-2 3-14-16,-2 0 11 0,-2 0-13 0,-2-3 11 16,-3-2-3-16,1-5-22 0,1-4 14 0,-3-5-28 15,6-7 0-15,-3-8-2 0,7 0-34 0,-5-14-3 16,13 6-25-16,-9-26-42 0,17 21-80 0,-17-21-262 15,0 0-29-15,38-21 311 0</inkml:trace>
  <inkml:trace contextRef="#ctx0" brushRef="#br1" timeOffset="20821.9218">7227 4095 1638 0,'0'0'30'0,"0"0"-34"0,0 0-5 16,-19 14 3-16,19-14 8 0,-12 25 8 15,-1-8-1-15,0 4 7 0,-5 2-4 0,0 3 4 16,-3-2-3-16,-1 1 5 0,-2 1-2 0,-3 1 8 16,-4 3-5-16,4 1 9 0,-5 2-6 0,5-2 4 15,2-1-8-15,5-1-15 0,3-4 18 0,5-4-29 16,12-21 23-16,-11 28-15 0,11-28-1 15,0 0 1-15,0 0 0 0,17 18 1 0,-17-18 2 16,30-6 3-16,-9-6 5 0,6-5 1 0,3-7-8 16,6-6 20-16,1-8-21 0,2-3 16 0,-1-4-8 15,-3 2-8-15,-1-1 6 0,-2 1-7 0,-4 2 7 16,-3 1-7-16,-4 3-2 0,-3 6 0 0,-6 4 0 16,-2 6 0-16,-4 4 0 15,-6 17 0-15,7-20 0 0,-7 20 0 0,0 0 0 16,0 0 0-16,0 0 0 0,0 0 0 0,0 0 0 15,3 28 0-15,1-4 0 0,-1 7 0 0,3 5 0 16,0 4 0-16,3 0 0 0,1-2 0 0,2 2 0 16,2-2-13-16,3-1-16 0,4 0-1 0,6 0-21 15,-2-4-25-15,13 7-14 0,-10-16-85 0,26 22-142 16,-5-16-262-16,-5-3 16 0,7 6 440 16</inkml:trace>
  <inkml:trace contextRef="#ctx0" brushRef="#br1" timeOffset="21040.6776">8294 5106 1336 0,'0'0'410'0,"0"0"-346"0,-11 24-17 0,0 2-45 16,-1 4 22-16,-2 6-25 0,-3 0 4 0,-3 4 6 15,-4 3-12-15,-2-2-2 0,1 2-25 0,-1-3-16 16,9 5-46-16,-9-17-51 16,24 15-195-16,-8-15-250 0,3-7 49 0,13 4 430 15</inkml:trace>
  <inkml:trace contextRef="#ctx0" brushRef="#br1" timeOffset="21703.4915">10412 3810 983 0,'0'0'235'0,"0"0"-189"0,-7-19-3 15,7 19 2-15,0 0 2 0,-17-7 0 0,17 7-11 16,-27 16-12-16,8 4 7 0,-11 8 21 0,1 15-21 16,-11 3 31-16,1 12-26 0,-8 1-2 0,1 7 10 15,-5 3-21-15,2 4 8 0,-2 3-23 0,-1 1-5 16,-2 4 10-16,0 4-16 0,0 1 12 0,1 0 2 15,2-5-18-15,3-6 15 0,4-7-16 16,5-12 8-16,9-7-19 0,5-13-16 16,12-5 10-16,2-14-49 0,11-17-3 0,0 0-40 15,16 20-73-15,-16-42-86 0,18-3-237 0,8-1 24 16,-12-25 421-16</inkml:trace>
  <inkml:trace contextRef="#ctx0" brushRef="#br1" timeOffset="21909.9783">9655 4010 1565 0,'4'-26'196'15,"-4"26"-118"-15,0 0-32 0,0 0-19 0,0 0-11 16,0 0 0-16,0 0-2 0,14 18 6 0,0 0-3 16,7 7 1-16,3 6-8 0,4 6 4 0,4 5-8 15,0 4-2-15,0 3-4 0,2-1 0 0,-3-1 0 16,3 0 0-16,0 3 0 0,1 1-7 15,3 1 6-15,1-3-25 0,3 0 7 0,0-7-15 16,6 3-28-16,-1-8-4 0,9 4-29 0,-8-14-42 16,22 13-48-16,-21-26-62 0,18 6-290 0,1 4 45 15,-15-19 354-15</inkml:trace>
  <inkml:trace contextRef="#ctx0" brushRef="#br1" timeOffset="22292.6044">11116 4821 1344 0,'-26'15'157'16,"-2"-16"-61"-16,9 10-13 0,-10-6-10 15,7 9-10-15,-7-2-12 0,4 7-3 0,-5-1-9 16,2 3-4-16,4 1-9 0,2 1-4 0,2 0-12 16,6-1-10-16,4-2 0 0,6-1 0 0,4-17 0 15,6 30 0-15,-6-30 0 0,26 27 0 0,-5-18 0 16,3-2 0-16,9-5 0 0,4-3 0 0,9-7 0 15,3-8-6-15,9-2-30 0,3-9-24 0,8 3-29 16,-3-16-64-16,21 18-226 0,-14-15-237 16,0-2 39-16,-1 6 447 0</inkml:trace>
  <inkml:trace contextRef="#ctx0" brushRef="#br1" timeOffset="37954.299">12402 3754 689 0,'-5'-17'44'0,"5"17"-26"15,0 0 1-15,0 0 12 0,0-19 14 0,0 19 14 16,0 0 3-16,8-21 1 0,-8 21-220 0,0 0 209 15,0 0 17-15,24-14-4 0,-23-6 221 0,-1 20-219 16,0 0-29-16,0 0-6 0,0 0-6 0,0 0 5 16,0 0 6-16,0 0 0 0,0 0-5 0,0 0-8 15,0 0-8-15,0 0-4 0,0 0-4 0,0 0-2 16,0 0 0-16,0 0-2 0,0 0-1 0,0 22 2 16,0-22 1-16,-4 36 9 0,3-9-2 0,3 7 5 15,0 6-7-15,1 8-6 0,0 5 21 16,0 6-20-16,-2 4 16 0,-1 6-9 0,-3 4-16 15,-2 2 12-15,-2 2-16 0,-2 2 1 0,-2 2 14 16,-1 2-14-16,0 1 15 0,-1 2 0 0,3-4-17 16,0-2 16-16,2-5-16 0,0-8 2 0,5-6 17 15,-1-9-28-15,4-9 8 0,1-14-31 0,8-1-38 16,-9-28-28-16,20 26-60 0,-20-26-78 0,21-21-300 16,-2 11 52-16,-11-21 315 0</inkml:trace>
  <inkml:trace contextRef="#ctx0" brushRef="#br1" timeOffset="38563.6853">12030 4828 561 0,'0'0'140'0,"0"0"-31"15,18-18-9-15,-18 18-6 0,5-17-14 0,-5 17-10 16,0 0-11-16,6-24-5 0,-6 24-4 0,0 0 1 16,0 0 0-16,0 0-3 0,0 0-3 0,0 0-7 15,0 0-7-15,0 0-4 0,0-17-5 16,0 17-1-16,0 0 1 0,0 0-3 0,0 0-1 15,0 0-5-15,0 0-4 0,0 0-5 0,0 0-2 16,0 0-1-16,0 0 5 0,8 27 6 0,1-6 6 16,-1 6-4-16,5 4 4 0,-3 3-13 0,3 5 6 15,-2-1-7-15,-2 5 8 0,0 0-10 0,-3 2-5 16,-2 1 21-16,-1 0-21 0,0-3 23 0,0 0-9 16,0-7-10-16,-1-2 9 0,3-8-6 0,0-6 5 15,-5-20-4-15,17 20 0 0,-17-20-2 0,32-1 3 16,-12-12 10-16,7-8-3 0,5-13 5 0,3-12-8 15,5-9-18-15,4-7 14 0,2-7-16 0,1 0 13 16,-2 4 2-16,-1 3-17 0,-4 8 1 16,-6 3-20-16,-2 10-7 0,-11-1-20 0,1 13-27 15,-16-9-70-15,17 26-201 0,-15-9-214 16,-4 3 11-16,-4 18 455 0</inkml:trace>
  <inkml:trace contextRef="#ctx0" brushRef="#br1" timeOffset="50874.2815">14636 4296 831 0,'12'-21'142'0,"-12"21"-4"15,0 0-4-15,0 0-96 0,0 0-10 0,0 0 6 16,-22-8 5-16,22 8 1 0,-25 0-3 15,25 0-7-15,-38 3-7 0,18 3 2 0,-4-2-1 16,3 3 2-16,-2-2 4 0,4 2-1 0,-3-2-4 16,5 2-2-16,0 1-7 0,17-8-2 0,-24 13-4 15,24-13-3-15,0 0-4 0,-19 21-1 0,19-21-2 16,0 0 2-16,-7 24-3 0,7-24 1 0,0 20-1 16,0-20 1-16,1 20-1 0,-1-20 2 0,6 21-2 15,-6-21 2-15,11 22-3 0,-11-22 3 0,15 20-2 16,-15-20 2-16,21 16-2 0,-21-16 4 0,24 15-2 15,-24-15-15-15,27 14 32 0,-27-14-32 16,20 17 34-16,-20-17-17 0,0 0-1 0,11 23 1 0,-11-23-2 16,1 19 1-16,-1-19-3 0,-4 27 5 15,-3-9-5-15,-2 2 5 0,-5-1-4 0,-1 2 3 16,-4-2-5-16,1-1 4 0,-1 0-3 0,0-1 3 16,19-17-5-16,-30 28 4 0,30-28-17 0,0 0-12 15,-12 22-35-15,12-22-33 0,0 0-40 0,0 0-58 16,33 0-88-16,-7-3-207 0,-5-16 46 0,22 13 412 15</inkml:trace>
  <inkml:trace contextRef="#ctx0" brushRef="#br1" timeOffset="51171.1556">15041 4395 1167 0,'0'0'162'0,"0"0"-112"0,-16-21-20 16,16 21 13-16,0 0 9 0,-18-3-1 0,18 3-12 15,-25 2-9-15,25-2-7 0,-31 13 4 0,11-1 1 16,3 8 4-16,-5 2-3 0,5 5 4 0,-6 5 9 16,4 4-33-16,1 3 19 0,2 3-25 0,6 0 2 15,3-2 9-15,2-3-9 0,6-5 0 0,5-1-7 16,4-6 7-16,7-3-6 0,2-7 5 0,7-5-3 16,4-4 0-16,7-7 0 0,7-6 0 0,2-10 9 15,5-7-3-15,-2-8 8 0,-1-4-8 0,-3-4 2 16,-5-1-10-16,-6 0 6 0,-7 0-10 0,-9 2-12 15,-9 3 12-15,-7 2-32 0,-10 2 10 16,-6 7-24-16,-11-3-18 0,-3 12-15 0,-18-5-37 16,12 23-83-16,-25-13-79 0,18 20-118 0,-2 9-76 15,-7-9 290-15</inkml:trace>
  <inkml:trace contextRef="#ctx0" brushRef="#br1" timeOffset="51733.7313">17708 3680 1042 0,'0'0'58'0,"-11"-22"-49"0,11 22 10 0,0 0 41 16,-25-23 15-16,25 23 4 0,-23-2-10 0,23 2-29 15,-34 10 2-15,15 4 14 0,-10-1 3 0,1 12 4 16,-8 0-15-16,4 10-1 0,-12 9-16 0,2 8-8 15,-9 8 16-15,-1 10-26 0,-6 6 15 16,-3 10-8-16,-4 3-22 0,1-1 14 0,0 1-4 16,0-6-15-16,6-4 14 0,4-1-14 0,5-9 0 15,8-5 12-15,7-11-18 0,8-11 6 0,9-9-14 16,4-14-9-16,13-19-12 0,0 0-14 0,5 20-14 16,-5-20-8-16,21-17-23 0,-15-12-44 15,21 8-78-15,-13-16-272 0,5-14 33 0,10 10 277 16</inkml:trace>
  <inkml:trace contextRef="#ctx0" brushRef="#br1" timeOffset="51936.8096">16753 3993 1698 0,'-23'-13'88'0,"23"13"-19"16,0 0-31-16,0 0-20 0,0 0 2 0,8 19 5 16,-8-19 4-16,30 35 7 0,-7-12-13 0,5 2-20 15,5 0-3-15,9 6 0 0,3 0 0 0,5 5 0 16,-3-1 0-16,1-2 0 0,-2 3 0 0,-1 0 0 15,-2 3 0-15,-4-2 0 0,-1 3 0 0,-5-2-39 16,4 2 1-16,-7-5-39 0,7 7-10 0,-11-15-64 16,22 18-120-16,-15-19-297 0,7-4 24 15,6 2 273-15</inkml:trace>
  <inkml:trace contextRef="#ctx0" brushRef="#br1" timeOffset="52358.6827">18156 4461 1274 0,'-14'-19'166'0,"14"19"-62"0,-10-22-17 15,10 22-6-15,-12-17-6 0,12 17-20 16,-19-13-9-16,19 13-13 0,-30-5-5 0,13 8-5 15,-3 0-2-15,-2 4-4 0,0 7-3 0,-5 5 2 16,-1 4-9-16,0 6-7 0,0 1 0 16,1 5 0-16,3 1 0 0,3 0 0 0,6-1 0 15,2-4 0-15,6 0 0 0,5-5 0 0,7-3 0 16,6-1 0-16,4-4 0 0,7-2 0 0,7-5 0 16,6-8 0-16,8-3-6 0,5-11-43 15,10 2-44-15,-2-23-111 0,22 11-423 0,-5-9 18 16,2-1 151-16</inkml:trace>
  <inkml:trace contextRef="#ctx0" brushRef="#br1" timeOffset="54986.6076">20026 3686 1036 0,'0'0'124'0,"-26"3"-82"16,26-3-3-16,-21-4-1 0,21 4 8 15,0 0 1-15,-20-5-5 0,20 5-16 16,0 0-11-16,-25-11-7 0,25 11-5 0,0 0 0 16,-24-8 4-16,24 8 1 0,-21-1 4 15,21 1 1-15,-26 3-2 0,7 3-2 0,0 4 3 16,-5 2 1-16,-1 6 13 0,-5 1-2 0,-2 8 7 15,-5 2-7-15,-3 6 2 0,-5 0 9 16,-2 5-30-16,-3-1 23 0,3 3-27 0,-3-1 7 16,2 3 9-16,0-1-11 0,1 3 8 0,0-2-13 15,2 1 6-15,2-4-9 0,-1-3 7 0,3 1-9 16,2-4 8-16,1 0-8 0,4-3 8 0,2-3-8 16,3-3-8-16,2-4 27 0,2-4-29 0,3-2 31 15,4-5-15-15,-1-4-1 0,19-7 2 16,-26 1-6-16,26-1-6 0,-21-15-2 0,10-2 3 15,1-3-26-15,-3-3 35 0,2-4-27 16,-1-1 16-16,2-4 9 0,-1-4-6 0,0 0 11 16,1 1-6-16,1 0 9 0,0 1-9 0,3 1 7 15,4 4-6-15,0 2 8 0,4 6-4 0,-1 3 4 16,-1 18-3-16,12-25 3 0,-12 25-1 0,20-14 2 16,-20 14-1-16,34-11 2 0,-10 5 0 15,6-1-1-15,8-2-3 0,3 1 2 0,7-2-3 16,2 0 5-16,6 1-1 0,3-1 3 0,2 2-1 15,2 0 1-15,-3 5 0 0,-1 1-4 0,-3 5-3 16,-1 3-4-16,-4 4 0 0,-6 4-3 0,-1 4 6 16,-5 6-7-16,-5 4 7 0,-4 4-6 15,-4 2 7-15,-5 2-5 0,-4 3 5 0,-5-3-8 16,-3-2 7-16,1-4-8 0,0-5 5 16,3 0-6-16,2-7-5 0,7-5-10 0,5-6-9 15,11-2-31-15,1-16-39 0,26 12-131 0,-17-15-342 16,22-5 40-16,6 2 220 0</inkml:trace>
  <inkml:trace contextRef="#ctx0" brushRef="#br1" timeOffset="55472.1447">21320 3056 1228 0,'6'-20'70'0,"-6"20"-37"0,-6-17-2 16,6 17 9-16,0 0 3 0,0 0 3 0,0 0-8 15,0 0-17-15,0 0-2 0,0 0 4 0,-4 23 7 16,2 3 5-16,3 13 1 0,-2 7-21 0,-1 8-13 16,0 3 17-16,1 6-24 0,-3-3 23 0,2 3-7 15,-3-1-15-15,0-2 13 0,0-1-16 0,0-5 12 16,3-3-14-16,0-7 0 0,5 5-19 0,-4-13-60 16,14 15-97-16,-19-23-182 15,16 7-171-15,4 1 50 0,-9-19 445 0</inkml:trace>
  <inkml:trace contextRef="#ctx0" brushRef="#br1" timeOffset="55722.1451">20619 4307 1809 0,'0'0'38'16,"-21"4"-27"-16,21-4-14 0,0 0 0 0,35 5 9 16,-3-5 14-16,17-5 2 0,11-7 8 15,13-3-9-15,10-7-5 0,11-2-7 0,6-5-2 16,3 2-6-16,5 0 2 0,3 1-10 0,-1 5-6 16,-11-1-18-16,-8 8-11 0,-15-1-16 0,-6 11-26 15,-16-11-56-15,9 25-131 0,-13-9-283 0,-12 3 11 16,-3 11 300-16</inkml:trace>
  <inkml:trace contextRef="#ctx0" brushRef="#br1" timeOffset="56925.3974">21811 4767 688 0,'15'-18'216'0,"-15"18"-121"0,14-29-10 0,-14 29-14 16,10-37 3-16,-4 20-5 0,-10-9-8 0,7 7-16 16,-9-8-5-16,1 4 6 0,-5-4-30 15,3 2 36-15,-5-4-35 0,3 4 12 0,-7-6 0 16,2 3-16-16,-7-1 2 0,-1 2-9 0,-3 2 10 15,0 5-3-15,-2 2 10 0,1 7 4 0,-3 3 2 16,1 7-1-16,-6 4-2 0,-1 7-1 0,-2 3-5 16,-2 9 4-16,-1 2-4 0,2 10 1 15,-3 6-7-15,2 6-11 0,-4 7 18 0,3 8-19 16,-1 5 14-16,-2 7-2 0,3 2-13 16,2 2 13-16,4 0-15 0,6 1 10 0,6-3 2 15,7-5-17-15,6-2 15 0,5-7-15 0,7-4 0 16,4-2 9-16,4-5-9 0,4-4 6 0,2-3-11 15,-3-8 1-15,6-3-16 0,-3-6 0 0,3-2-13 16,0-6-4-16,3-1-17 0,-6-10-2 0,6 3-7 16,-23-10-8-16,31 6-18 0,-31-6-32 15,0 0-76-15,6-20-130 0,-14 3-120 0,8 17 57 16,-15-38 396-16</inkml:trace>
  <inkml:trace contextRef="#ctx0" brushRef="#br1" timeOffset="57144.1286">20605 5143 1443 0,'-44'-6'401'0,"44"6"-369"15,0 0-18-15,0 0-26 0,0 0 19 0,0 0-6 16,25 17 25-16,6-11 8 0,3-6 0 0,11-4-5 16,8-1-4-16,9-5-12 0,9-1-13 0,4-1 0 15,3 0 0-15,-3 0 0 0,5 1 0 0,-6 1 0 16,-4 3 0-16,-2-1-34 0,-3 5-30 15,-10-3-44-15,5 13-53 0,-22-19-166 16,11 15-252-16,-7-3 18 0,-11-8 349 0</inkml:trace>
  <inkml:trace contextRef="#ctx0" brushRef="#br0" timeOffset="66473.5137">1009 6950 502 0,'0'0'119'0,"0"0"-34"0,-19-15-8 15,19 15 5-15,0 0-7 0,0 0 1 0,0 0-7 16,0 0-3-16,0 0-11 0,0 0-8 0,0 0-9 16,0 0-2-16,0 0 3 0,0 0 2 15,24-13 0-15,-5 13-5 0,1-3-8 0,8 4-7 16,5-3-7-16,6 0-4 0,4-1-2 15,8-1-1-15,2-3-1 0,4-2-4 0,4 0 1 16,-3-1-4-16,3-1 2 0,1 0-1 0,-2 0 2 16,0 2-2-16,-3-2 1 0,-1 1-2 0,-4 0 1 15,-6 1-3-15,-5-1 2 0,-6 3-7 0,-4 1-5 16,-7 0-6-16,-1 5-11 0,-23 1-11 16,34-4-17-16,-34 4-33 0,25 1-41 0,-25-1-49 15,0 0-42-15,17 9-130 0,-17-9-42 0,0 0 359 16</inkml:trace>
  <inkml:trace contextRef="#ctx0" brushRef="#br0" timeOffset="67583.0345">3507 6475 585 0,'0'0'235'0,"-7"-21"-147"16,7 21-19-16,-8-23-20 0,8 23-1 0,-8-21 5 15,8 21-3-15,-13-20-23 0,13 20 8 0,-22-15-25 16,22 15 13-16,-31-9 0 0,14 9 1 0,-5-2 8 16,3 8 8-16,-7-4 7 0,4 11 3 0,-7 1 13 15,5 8-37-15,-6-3 26 0,2 9-33 0,-3-3 8 16,4 4 4-16,-1 0-11 0,7-1 2 15,2-1-13-15,6-1 1 0,4-3-8 16,6 0 2-16,5 0-5 0,6 0 3 0,6 0-4 0,3 0 4 16,7-2-5-16,3-2 3 0,5-2-2 0,3-3 1 15,4-1-12-15,1-5-9 0,6 2-22 16,-4-12-26-16,11 8-44 0,-13-21-110 0,27 18-75 16,-2-10-243-16,-13-12 103 0,17 14 439 15</inkml:trace>
  <inkml:trace contextRef="#ctx0" brushRef="#br0" timeOffset="67995.7058">4165 6440 1243 0,'-32'-5'60'0,"9"7"-30"0,-6-4 19 0,6 11-9 16,-7-9 18-16,4 12-7 0,-4-4-16 0,0 9-4 15,-2 1-7-15,2 8 9 0,-2-1-7 0,2 5 6 16,1 2-9-16,5 1 3 0,3 1-11 0,4 0 1 16,5-4-12-16,6-2 5 0,3-5-9 0,7-3 3 15,-4-20-2-15,20 26-1 0,-3-19 0 16,5 0 1-16,5-6 0 0,4-5 1 0,3-2 1 16,1-5-3-16,0-5 2 0,1-3-4 0,1-5 5 15,-1-4-6-15,1-2 6 0,-3-3-6 0,1 1 7 16,-1-1-7-16,-4 3 7 0,-3 1-6 0,-7 2 4 15,-4 5-4-15,-6 4 5 0,-10 18-3 16,8-19 3-16,-8 19 1 0,0 0 0 16,0 0-1-16,0 0-3 0,-17 7 0 0,17-7-3 15,-23 30 5-15,9-6-5 0,-2 5 6 0,1 4-7 0,1 0 6 0,0-2-7 16,3 1 6-16,7-2-8 0,0-4-2 0,8-1-12 16,-1-6-6-16,9-1-20 0,-12-18-10 0,36 23-24 15,-18-23-19-15,17 12-80 0,-14-21-18 0,20 13-32 16,-14-13-92-16,-2-9-63 0,22 19 221 15,-27-25 164-15</inkml:trace>
  <inkml:trace contextRef="#ctx0" brushRef="#br0" timeOffset="68548.9124">4620 6551 877 0,'-29'-17'155'0,"29"17"-54"16,-17 4-29-16,17-4-17 0,0 0-19 0,-22 25-6 15,22-25 0-15,-17 33 5 0,6-15 0 16,5 9 4-16,-4-3-11 0,5 5 4 0,-1-1-11 15,2 2 1-15,1 0-13 0,0 0 9 0,1-1-9 16,1-2 8-16,-2-5-6 0,3 0-2 0,0-4-3 16,3-1 5-16,-3-17-2 0,3 21 3 0,-3-21-8 15,0 0-2-15,0 0-1 0,0 0-1 0,0 0 4 16,0 0 1-16,21-15 5 0,-14-2-4 16,3-7 3-16,2-5-8 0,1-4 5 15,2-2-8-15,-2-4 8 0,1 0-7 0,-2 1 7 16,0-1-4-16,0 2 9 0,0 0-6 0,1 1 7 15,0 0-9-15,-1 3 4 0,2 4-8 0,-2 5-12 16,0 6 27-16,-12 18-29 0,19-22 30 0,-19 22-15 16,17-9-1-16,-17 9 0 0,17 2 0 0,-17-2 1 15,21 8 1-15,-21-8-1 0,27 13-15 16,-27-13 32-16,29 19-31 0,-29-19 29 0,24 23-14 16,-24-23-4-16,21 27 3 0,-21-27-6 0,17 32 0 15,-12-15-6-15,-4 0 3 0,-1 2-3 0,-5-1 3 16,-2 1-2-16,-4 1 6 0,-4-1 0 0,-2 1 6 15,-5-1-4-15,-1 1 5 0,-2 1-5 16,-2 0 5-16,-2-2-3 0,-2-1 3 0,0-2-3 16,-1-2 3-16,3-2-1 0,0 0 3 15,2-2-2-15,3 0 2 0,2 0 0 0,1-1 4 32,3 1 0-32,18-10 3 0,-27 24-3 0,27-24 2 15,-19 35-5-15,11-12 6 0,1 6-6 0,0 5-11 16,0 2 23-16,-1 4-26 0,1 4 20 0,0 3-8 15,1 0-9-15,0-1 8 0,1-5-16 0,-1-7-6 16,4 1-41-16,-4-8-10 0,11 10-40 16,-5-37-83-16,-1 47-152 0,5-25-198 0,-4-22 112 15,6 40 432-15</inkml:trace>
  <inkml:trace contextRef="#ctx0" brushRef="#br0" timeOffset="69239.0463">5453 6563 650 0,'0'0'139'0,"-17"-30"-9"16,17 30-14-16,-28-25 0 0,28 25-21 0,-29-20-14 15,29 20-6-15,-34-8-8 0,34 8-10 0,-34 1-9 16,34-1-7-16,-37 16-9 0,19-1 0 0,-3 2-9 15,0 4 2-15,1 2-11 0,0 2 3 0,-3 2-7 16,4 0 3-16,1-1-6 0,1 1 3 16,4-3-6-16,2-2 5 0,4-5-6 0,7-17 1 15,-6 26-5-15,6-26 2 0,2 17-2 16,-2-17 3-16,0 0-1 0,25 16-1 0,-25-16 2 16,33 2 0-16,-13-5 1 0,6-3 0 0,2-6 1 15,1-2-1-15,1-4 1 0,1-1-4 0,-3-4 4 16,0 0-5-16,-4-1 4 0,-1-1-4 0,-2 5 3 15,-2 1-1-15,-2 2 1 0,-17 17-2 0,26-27 2 16,-26 27-3-16,0 0 3 0,14-19-2 16,-14 19 2-16,0 0 1 0,0 0-1 0,0 0-2 15,0 0-5-15,0 0-2 0,-9 20-5 0,9-20 1 16,-10 35 0-16,3-9 1 0,-2 3-11 0,1 0-3 16,4 2-17-16,-1-7-8 0,12 5-31 15,-7-29-23-15,21 41-51 0,-21-41-52 0,35 26-41 16,-14-15-138-16,-1-15-26 0,22 15 328 0</inkml:trace>
  <inkml:trace contextRef="#ctx0" brushRef="#br0" timeOffset="69473.4221">5999 6492 1131 0,'-26'-5'204'15,"6"-2"-143"-15,20 7-13 0,-38-4 8 16,21 10 2-16,-5-3-11 0,4 6-7 15,-5 0-9-15,2 5 0 0,-1 0-5 0,3 4 1 16,-1 0-9-16,4 2 0 0,2 2-10 0,2 2 1 16,2-1-7-16,4 2 3 0,3-2-7 0,5-3 2 15,2-2-3-15,-4-18 3 0,24 30-5 0,-6-20-5 16,5 0-12-16,1-7-12 0,8 0-19 0,-4-10-23 16,12 5-30-16,-11-18-50 0,21 16-78 15,-21-20-98-15,7 0-150 0,11 15 178 0,-23-22 304 16</inkml:trace>
  <inkml:trace contextRef="#ctx0" brushRef="#br0" timeOffset="69645.35">6337 6435 1268 0,'-41'-18'167'0,"41"18"-99"16,-22 11-1-16,22-11-31 0,-20 20-5 16,20-20-6-16,-22 33-7 0,11-10 3 0,-1 1-8 15,1 3 0-15,0 1-11 0,3 1 2 0,1 0-7 16,2 0 5-16,2 0-7 0,3-4 6 0,1-2-17 15,2-6-5-15,4 1-21 0,-7-18-61 0,21 21-10 16,-21-21-33-16,29 8-82 0,-29-8-118 0,22-14-117 16,5 11 214-16</inkml:trace>
  <inkml:trace contextRef="#ctx0" brushRef="#br0" timeOffset="69817.1467">6294 6011 1511 0,'0'0'76'0,"-36"-19"-45"16,36 19-17-16,-27-18-5 0,27 18-3 16,-14-21-5-16,10 4-14 0,4 17-11 0,2-39-30 15,-2 39-30-15,22-47-48 0,10 31-112 0,-11-1-208 16,9-13-29-16,15 17 318 0</inkml:trace>
  <inkml:trace contextRef="#ctx0" brushRef="#br0" timeOffset="70035.9516">6800 5690 1026 0,'0'0'327'0,"-22"9"-279"0,22-9-9 0,-23 31 14 15,23-31 4-15,-23 41-17 0,7-17 20 0,7 8-34 16,-5 0 20-16,5 8-17 0,0 4-16 0,3 4 7 16,0 3-16-16,1 2 9 0,-1 2-13 0,0-1 6 15,0 3-11-15,0-1 10 0,-2 0 6 16,2 0-19-16,0-4 19 0,0-2-22 0,1-7 2 15,-1-4-1-15,5-3-31 0,-1-4 3 0,5 0-29 16,-4-14-23-16,12 11-100 0,-11-29-103 16,0 0-183-16,19 23-33 0,-19-23 423 0</inkml:trace>
  <inkml:trace contextRef="#ctx0" brushRef="#br0" timeOffset="70223.4509">6470 6401 1482 0,'0'0'150'16,"0"0"-125"-16,-19 1-21 0,19-1-4 0,0 0 18 16,17 11-34-16,-17-11 38 0,34 12-36 0,-9-10 14 15,6-2-1-15,8-2-18 0,0-6-11 0,12 6-41 16,-7-11-8-16,13 13-34 0,-9-14-20 16,12 15-47-16,-15-13-33 0,10 10-68 15,-1 10-128-15,-20-18 268 0,19 24 141 0</inkml:trace>
  <inkml:trace contextRef="#ctx0" brushRef="#br0" timeOffset="70598.4427">7287 6353 1105 0,'0'0'128'15,"-20"-7"-51"-15,20 7-3 0,-23-9-10 0,23 9-14 16,-27-6-10-16,27 6-9 0,-32-1-2 0,15 6 1 16,-7 0 1-16,4 5 4 0,-7 0 1 0,3 6 3 15,-5 2 14-15,2 5-28 0,-4 1 24 0,2 8-27 16,-1-2 0-16,2 5 3 0,0 0-13 15,4 0 2-15,3-2-9 0,5-3 3 0,8-5-7 16,4-2 3-16,5-5-4 0,3-1 3 16,-4-17-4-16,22 22 1 0,-22-22 0 0,35 9-2 15,-11-11 1-15,3-2 1 0,5-6-1 0,2-5 1 16,1-6 2-16,0-5-4 0,-1-2 4 0,-1-2-4 16,-3 2 5-16,-2-1-6 0,-1 1 4 0,-5 1-4 15,-2 0 2-15,-5 3-5 0,-1 2 3 0,-5 2-4 16,-9 20-10-16,11-29 23 0,-11 29-22 0,0 0 24 15,0 0-8-15,0 0 0 0,0 0-3 16,0 0-13-16,0 0 10 0,0 0-10 0,-9 26 25 16,4-4-11-16,-1 2 10 0,1 1-12 15,2 2-9-15,0-3-1 0,4 2-12 0,0-5-3 16,4 2-11-16,-1-6-8 0,7 5-15 0,-11-22-16 16,25 30-24-16,-25-30-32 0,39 17-64 0,-39-17-65 15,32-14-228-15,3 17 59 0,-14-26 433 16</inkml:trace>
  <inkml:trace contextRef="#ctx0" brushRef="#br0" timeOffset="70942.2004">7815 6338 1063 0,'-20'11'280'0,"20"-11"-201"0,-19 13-18 0,19-13-4 16,-25 25-8-16,25-25 10 15,-24 38-36-15,8-16 27 0,4 6-31 0,-4-3 3 16,3 3 4-16,-1 0-8 0,4-1 5 0,-3-3-9 15,4 0 4-15,1-3-10 0,2 0 1 0,3-3-5 16,3-18 1-16,0 27-2 0,0-27 0 0,0 0-1 16,0 0-1-16,18 9 1 0,-18-9 0 0,24-21 1 15,-7 2-2-15,5-6 3 0,2-2-6 0,1-4 7 16,0 0-6-16,0 2 6 0,-2-1-5 16,-3 3 7-16,-1 0-6 0,-4 3-10 0,-1 3 23 15,-3 2-25-15,-11 19 24 0,16-23-11 16,-16 23-1-16,0 0 1 0,0 0-1 0,0 0-3 15,0 0 1-15,3 17-4 0,-4 0-8 0,0 6 25 16,-2 6-25-16,1 0 18 0,-1 0-17 0,5 2-11 16,0-5 2-16,5 2-10 0,2-5-3 15,8 1-17-15,-17-24-13 0,44 41-35 0,-25-36-38 16,23 18-90-16,-18-10-320 0,7-9 37 0,13 12 348 16</inkml:trace>
  <inkml:trace contextRef="#ctx0" brushRef="#br0" timeOffset="71176.5575">8392 6369 1474 0,'0'0'154'0,"-30"10"-99"0,5 0-4 16,-4-1 0-16,1 6-22 0,-2 1 22 0,0 7-28 15,0-1 24-15,5 3-18 0,-1 2-12 0,7-1-2 16,2 0-12-16,3-1 3 0,7 1-7 0,2-3 3 15,6-2-3-15,7 0 0 0,5-3-2 16,7-3-1-16,5-3-10 0,3-6-6 0,7-3-17 16,2-5-16-16,5 1-28 0,-9-14-46 0,13 18-84 15,-24-28-132-15,11 10-226 0,4 7 50 0,-18-18 497 16</inkml:trace>
  <inkml:trace contextRef="#ctx0" brushRef="#br0" timeOffset="71535.9301">8434 6610 1486 0,'0'0'67'15,"-17"19"-23"-15,17-19 1 0,0 0-3 0,4 16-9 16,-4-16 0-16,22 5 0 0,-3-3-2 0,2-7-6 16,7 0-4-16,2-5-4 0,4-1-4 15,1 0-2-15,1 1-4 0,0-5-1 0,-2 1-5 16,-5-5 3-16,-2 0-5 0,-4 0 3 0,-3-2-2 15,-3 2 4-15,-3-1-4 0,-6 2-13 16,-2 0 25-16,-6 18-27 0,4-31 28 0,-4 31-10 16,-7-25-3-16,7 25 4 0,-29-16 0 0,8 12 3 15,-7 6 3-15,-5 6 7 0,-3 4 3 0,-7 6 2 16,2 5-7-16,-1 2 9 0,3 5-24 16,4 2 0-16,6 1 0 0,5 2 0 0,4-3 0 15,6 2 0-15,6-4 0 0,6-1 0 0,4-1 0 16,8-2 0-16,2-5 0 0,5-1 0 0,4-7 0 15,7-2 0-15,1-6-12 0,10-2-33 0,4-7-17 16,12 6-79-16,-11-23-217 0,17 12-278 0,1-2 12 16,-1-11 456-16</inkml:trace>
  <inkml:trace contextRef="#ctx0" brushRef="#br1" timeOffset="74557.5034">3019 8157 1049 0,'0'0'203'0,"0"0"-38"16,0 0-140-16,0 0-20 0,0 0-5 15,-22 11-4-15,14 10 7 0,-3 5-3 0,-2 8 12 16,-4 7 13-16,-2 6-25 0,-1 1 26 0,1 1-30 15,0-4 3-15,3-3 7 0,4-2-10 0,2-5 5 16,7-6-16-16,1-6-9 0,10-5-24 0,-8-18-40 16,26 21-55-16,-26-21-72 0,36-10-176 0,-7 10-62 15,-13-24 324-15</inkml:trace>
  <inkml:trace contextRef="#ctx0" brushRef="#br1" timeOffset="74698.2184">2959 7874 1439 0,'-34'-8'64'0,"10"7"-9"16,-1-2-27-16,25 3-17 0,-29-1-3 15,29 1-4-15,0 0-23 0,0 0-38 0,0 0-48 16,0 0-70-16,0 0-116 0,31 17-208 0,-31-17 37 16,49 5 462-16</inkml:trace>
  <inkml:trace contextRef="#ctx0" brushRef="#br1" timeOffset="75010.6275">3978 7686 1167 0,'-21'-31'198'0,"6"7"-175"16,4 2 7-16,-6-1 11 0,4 4-8 0,-6-2 2 15,2 5-12-15,-7 0-8 0,0 0-7 16,-3 4 3-16,-1 5-4 0,-1 1 0 0,0 6-2 16,-1 5-2-16,-2 7 4 0,0 6-1 0,1 7 8 15,-2 7-3-15,3 8 11 0,-2 7 14 0,4 10-21 16,0 3 20-16,4 9-24 0,2 3-7 0,2 3 10 16,5 4-20-16,1 0 14 0,6 2-5 15,3 0-19-15,2-3 2 0,2-8-33 16,6-1-23-16,-6-17-17 0,14 6-39 0,-12-20-24 15,19 7-51-15,-15-22-24 0,12 3-56 0,-1 5-124 16,-16-31 242-16,24 14 163 0</inkml:trace>
  <inkml:trace contextRef="#ctx0" brushRef="#br1" timeOffset="75198.1781">3253 8330 1357 0,'0'0'134'0,"-43"-11"-31"16,43 11-18-16,-26 1-21 0,26-1-13 15,0 0-22-15,0 0-16 0,0 0-10 0,0 0 0 16,0 0-3-16,31 20 0 0,-3-18 1 0,5-4-5 16,11-3-6-16,2-5-16 0,12-2-23 0,0-8-23 15,16 10-116-15,-17-19-171 0,12 13-215 0,5 7 16 16,-13-17 556-16</inkml:trace>
  <inkml:trace contextRef="#ctx0" brushRef="#br1" timeOffset="79916.5336">5742 7700 676 0,'0'0'95'0,"0"0"-11"0,14-22 1 15,-14 22-7-15,-3-18-6 0,3 18-25 0,-3-19 6 16,3 19-34-16,-10-18 11 0,10 18-6 0,-15-18-5 16,15 18 4-16,-14-19 2 0,14 19 4 0,-20-17 2 15,20 17 5-15,-25-15-2 0,5 6 6 16,3 6 0-16,-7-3 0 0,1 6-4 0,-9-4-3 15,1 6-3-15,-5 1-5 0,0 4-4 0,-3 0-1 16,0 5-2-16,-2 0-4 0,2 5 2 16,-3 0-6-16,0 4 3 0,-2 2 14 0,3 2-26 15,-2 3 25-15,5 5-25 0,3 2 3 0,3 5 7 16,3 2-11-16,5 6 11 0,1 4-9 0,3 4 10 16,3 2-8-16,5 0 7 0,4 3-11 15,3 2-6-15,6-4 17 0,6-1-18 0,7-7 17 16,5-7-5-16,8-5-8 0,7-5 6 0,10-7-6 15,8-4 3-15,10-9-3 0,6-7 1 0,10-9-9 16,0-13-14-16,12 0-19 0,-1-17-48 0,14 16-134 16,-1-15-389-16,-11 0 3 0,-3 5 307 0</inkml:trace>
  <inkml:trace contextRef="#ctx0" brushRef="#br1" timeOffset="80604.0724">6799 7511 931 0,'0'0'113'0,"0"0"-46"15,0 0-9-15,6-17 3 0,-6 17 3 0,0 0-2 16,0 0-7-16,0 0-6 0,0 0-5 16,0 0-8-16,0 0-6 0,-3-18-3 15,3 18 1-15,0 0 2 0,0 0 0 0,0 0-4 16,0 0-7-16,0 0-7 0,0 0-3 0,-3 22 0 15,7 0 8-15,-3 12 1 0,3 13-3 0,-4 5 15 16,0 11-23-16,-4 2 13 0,-2 6-5 0,-3 2-14 16,0 1 13-16,-5 1-16 0,1-4 11 0,-2-1-2 15,2-4-16-15,3-10 15 0,5-6-19 16,5-10-7-16,2-11-7 0,7-4-24 0,-9-25-18 16,28 32-28-16,-28-32-59 0,40 12-70 0,-40-12-52 15,32-19-240-15,-2 19 75 0,-19-26 434 16</inkml:trace>
  <inkml:trace contextRef="#ctx0" brushRef="#br1" timeOffset="81197.8061">6832 7505 1171 0,'-17'-13'78'0,"17"13"-34"16,0 0-12-16,0 0-2 0,-4-23 6 15,4 23 0-15,0 0-2 0,0 0-6 0,-1-20-5 16,1 20-5-16,0 0 1 0,0 0 3 0,0 0 6 16,0 0-1-16,0 0-6 0,-17-2-7 0,17 2-9 15,0 0-2-15,-24 27-3 0,10-8 5 16,-1 4-2-16,-3 5 7 0,-1 1-2 0,1 1 10 0,-2-1-7 16,5 0-9-16,-1-2 26 0,1 1-30 15,2-6 26-15,3-3-15 0,10-19-6 16,-12 24 2-16,12-24-4 0,0 0-1 0,0 0-1 15,0 0 1-15,0 0 0 0,0 0 2 0,0 0 2 16,21-5-1-16,-21 5 5 0,21-20-1 0,-6 2 6 16,1-5-4-16,0-6-12 0,6-3 25 0,-2-3-24 15,5 0 26-15,-1-1-7 0,-1 1-9 0,-2 4 4 16,-2 2-6-16,-2 6 4 0,-2 4-6 0,-15 19 2 16,19-25-5-16,-19 25 2 0,0 0-2 15,0 0 0-15,0 0-1 0,0 0 0 16,0 0-1-16,0 0-1 0,17 24 3 0,-12-6-2 15,2 4 4-15,-2 3-4 0,1 3 3 0,-1 1-5 16,2 1 4-16,1 0-12 0,1-2 0 0,4-1 4 16,0-3-35-16,5 1 13 0,-2-5-46 0,11 8-35 15,-27-28-60-15,50 40-138 0,-26-20-244 16,-1-7 26-16,10 13 420 0</inkml:trace>
  <inkml:trace contextRef="#ctx0" brushRef="#br1" timeOffset="81541.6384">7540 8253 1058 0,'11'34'363'15,"-11"-34"-299"-15,-10 18-44 0,10-18 15 0,-11 36-12 16,1-14 3-16,-1 7-5 0,-6 2-15 15,-2 4 4-15,-3 0-12 0,-2 0 6 0,2 2-17 16,-1-7-4-16,4 3-32 0,-1-14-27 0,15 6-74 16,5-25-96-16,0 0-259 0,-4 20 18 0,4-20 403 15</inkml:trace>
  <inkml:trace contextRef="#ctx0" brushRef="#br1" timeOffset="82174.984">8870 7403 878 0,'0'0'121'16,"-6"-21"-80"-16,6 21 1 0,0 0 21 0,0-23 24 15,0 23 10-15,0 0-16 0,0 0-26 0,0 0-28 16,-25 22-10-16,6-2-3 0,0 12 13 0,-9 9-1 16,-3 12 16-16,-7 5 6 0,-5 12-24 0,-8 0 15 15,0 8-22-15,-6-1-2 0,3 3 15 0,-1-5-17 16,4-4 13-16,3-8-21 0,4-6-6 0,6-10 15 15,5-3-23-15,7-9 19 0,4-6-17 16,5-5-10-16,17-24-9 0,-19 29-23 16,19-29-29-16,0 0-35 0,0 0-52 0,19-16-103 15,-19 16-222-15,23-46-13 0,6 17 371 0</inkml:trace>
  <inkml:trace contextRef="#ctx0" brushRef="#br1" timeOffset="82393.6577">8339 7521 1415 0,'-19'4'267'0,"19"-4"-213"16,-10 18-29-16,10-18-3 0,2 29-1 0,5-7 6 15,3 2-3-15,5 2-9 0,-1 2 22 16,3 6-26-16,1-2 18 0,4 5-16 0,3-2-10 16,3 3 6-16,0-2-7 0,1 0 4 15,0 3-8-15,0-2 3 0,2 2-4 0,-1-3 6 16,-1-1-13-16,2-1 6 0,-1-1-20 0,-3-5-5 15,3 0-25-15,-4-12-22 0,9 12-43 0,-14-25-148 16,25 18-143-16,-9-7-150 0,-4-17 135 0,16 12 425 16</inkml:trace>
  <inkml:trace contextRef="#ctx0" brushRef="#br1" timeOffset="82872.3719">9394 8166 450 0,'0'0'113'0,"4"-21"-7"0,-4 21 17 16,0 0-4-16,-5-17-7 0,5 17-20 15,0 0-10-15,-22-25-12 0,22 25-4 0,-17-14-10 16,17 14-5-16,-22-9 5 0,22 9 0 15,-25-3 1-15,25 3-4 0,-31 5-4 0,31-5-4 16,-34 17-6-16,17-2-1 0,-5-1-9 0,4 6 1 16,-1 0-7-16,2 4 0 0,1 0-8 0,2 2-15 15,1 2 20-15,2 1-26 0,3-1 22 0,3-2-11 16,2-5-6-16,3-4 3 0,0-17-6 0,14 25 4 16,-14-25-5-16,30 10-2 0,-4-10-10 0,3-11-15 15,11-1-18-15,-1-14-37 0,14 8-68 16,-15-28-178-16,14 11-259 0,4 2 31 0,-7-10 416 15</inkml:trace>
  <inkml:trace contextRef="#ctx0" brushRef="#br1" timeOffset="98381.0572">14761 7878 838 0,'-13'-24'258'0,"13"24"-162"16,-19-8-59-16,1 7-2 0,-4-1 10 0,2 5 3 15,-8-1 3-15,3 7-2 0,-7-3-10 0,0 8-2 16,-1-5-7-16,5 7 4 0,-2-5-3 0,7 5 1 16,1-7-8-16,22-9-5 0,-23 16-9 15,23-16-8-15,0 0-4 0,0 0-1 0,0 0 1 16,8 17 3-16,-8-17-1 0,29 13 2 0,-7-8-1 15,1-2 2-15,3-3 0 0,1 1 1 16,1 0-2-16,2 1 0 0,-3 2-1 0,-2 1 0 0,-3 1-1 16,-5 1 1-16,-17-7-1 0,23 19 2 15,-23-19-3-15,5 30 4 0,-11-11-3 0,-6 5 4 16,-5 4-6-16,-7 1 8 0,-4 1-9 16,-4 0 8-16,-3-3-8 0,2 1-13 0,4-4 31 15,2-2-31-15,5-5 31 0,22-17-15 0,-23 18-21 16,23-18-32-16,0 0-35 0,0 0-41 0,0 0-56 15,22-18-46-15,5-3-249 0,3 13 37 0,-11-19 336 16</inkml:trace>
  <inkml:trace contextRef="#ctx0" brushRef="#br1" timeOffset="98740.4316">15116 7941 1089 0,'-10'-21'210'0,"10"21"-177"0,0 0-19 16,-24 3 5-16,24-3 10 0,-22 7 12 16,22-7 1-16,-24 17-2 0,7-5-7 0,4 8 1 15,-7 1-2-15,4 8 7 0,-6-4-5 0,5 7 3 16,-3-1-17-16,4 3 12 0,0-2-7 0,5-1 4 16,1-6-5-16,4-3-26 0,6-5 20 0,4 2-32 15,-4-19 27-15,21 32-11 0,-21-32-2 16,35 14 1-16,-10-14-1 0,7-4 2 0,3-10-9 15,4-3 29-15,0-7-26 0,1-4 25 16,-2-1-16-16,-2-1-6 0,-2-1 5 0,-4-2-7 16,-6 2 6-16,-6-1-7 0,-4 2 1 0,-6-3-10 15,-4 2 0-15,-5-2-12 0,-3 3 1 0,-5 2-10 16,0 5 1-16,-6-2-11 0,2 8-4 0,-7-5-10 16,20 22 2-16,-33-23-6 0,33 23 8 0,-28-7-37 15,28 7-73-15,0 0-30 0,-12 29-82 16,17-5-136-16,-5-24 105 0,10 41 307 0</inkml:trace>
  <inkml:trace contextRef="#ctx0" brushRef="#br1" timeOffset="99349.8576">17362 7018 1347 0,'4'-19'115'0,"-4"19"-107"16,0 0-6-16,0 0 7 0,-18-6 10 0,18 6 6 16,0 0 4-16,0 0-4 0,-23 10-5 0,23-10 1 15,-26 26 21-15,12-3-24 0,-6 2 33 0,1 13-25 16,-7 2 6-16,-1 9 6 0,-8 7-18 0,-4 7 4 15,-5 8-15-15,-3 4 11 0,-5 7-17 16,-4 2 3-16,-6 0 9 0,-2 1-16 16,-2 0 13-16,4-4 0 0,2-4-16 0,3-5 12 15,3-10-12-15,3-2-7 0,7-10 16 0,8-5-22 16,9-10 15-16,6-11-16 0,12-5-21 0,9-19-21 16,0 0-30-16,0 0-29 0,0 0-39 0,0 0-65 15,31-34-261-15,-9 7 20 0,-8-18 198 16</inkml:trace>
  <inkml:trace contextRef="#ctx0" brushRef="#br1" timeOffset="99599.7907">16538 7115 1669 0,'-22'-1'50'15,"5"5"-8"-15,17-4-21 0,-26 15-1 0,26-15-6 16,-14 24 3-16,9-7-3 0,4 6 6 0,2 4-1 15,5 3 8-15,4 2-5 0,6 7 7 0,3 2-9 16,5 3 3-16,5 3-13 0,2 0 3 0,5 3-8 16,2-2-3-16,2-1 8 0,3 0-10 0,3-2 0 15,1-2 0-15,0-4 0 0,0-1 0 0,-3-3 0 16,-2-1 0-16,2-2 0 0,-1-1 0 16,2-2-27-16,-6-6-8 0,3-1-22 0,-9-9-51 15,12 15-75-15,-22-26-106 0,9 17-282 0,-2 1 32 16,-12-11 302-16</inkml:trace>
  <inkml:trace contextRef="#ctx0" brushRef="#br1" timeOffset="100193.5404">18029 8058 1014 0,'0'0'260'0,"-37"-4"-156"16,37 4-12-16,-39-3-6 0,21 8-4 0,-7-7-11 16,6 11-12-16,-5-4-10 0,3 6-5 15,-3 1-8-15,2 5-2 0,-2 2-9 0,3 5-1 16,2-1-4-16,3 4 0 0,4-4-6 15,3 1-1-15,3-1-13 0,5 1 0 0,3-2 0 16,6 1 0-16,3-3 0 0,-11-20 0 0,32 32 0 16,-10-21-6-16,5-3-16 0,1-4-14 0,7-1-19 15,-3-9-27-15,12 9-52 0,-16-24-131 0,12 14-334 16,-2-4 45-16,-2-7 261 0</inkml:trace>
  <inkml:trace contextRef="#ctx0" brushRef="#br1" timeOffset="102670.9497">19752 6960 266 0,'0'0'76'0,"0"0"-56"16,0 0-5-16,0 0 8 0,0 0 22 0,0 0 15 15,0 0 16-15,0 0 5 0,0 0 6 0,0 0-8 16,0 0 9-16,0 0-11 0,0 0 1 0,0 0-14 15,0 0-8-15,0 0-16 0,0 0-6 16,-7 22-8-16,7-22-2 0,-14 18-5 0,14-18-1 16,-23 28 14-16,10-9-33 0,-4 3 31 15,-3 2-31-15,-1 1 13 0,-3 4 6 0,-4 0-5 16,2 4 13-16,-6 0-6 0,2 3 9 0,-6-3-8 16,4 3 6-16,-6-5-10 0,5 2 5 0,-2-3-10 15,3-2 3-15,1-3-8 0,1 0 4 0,1-5-7 16,2 0 2-16,-1-1-5 0,0-3 2 0,-1-1-5 15,-1 0 3-15,-3-3-3 0,1 0 3 16,-3-1 18-16,0-3-33 0,-3 2 30 0,-2-1-34 16,0-2 14-16,-3-1 2 0,0 0 1 0,0-1 2 15,-1-2 1-15,0 0-2 0,2-2 2 0,-3-1 0 16,1-1 1-16,2-3 2 0,-1-1 2 16,4 0 1-16,5-2 3 0,4-1 12 0,3-1-36 15,4-2 33-15,3-1-37 0,20 12 18 0,-28-25 2 16,28 25-7-16,-17-28 4 0,12 11-3 15,3 0 3-15,4-1-2 0,2-1 4 0,3-2-5 16,3-1 7-16,3-1-7 0,4 2 6 0,3-2-4 16,3 0 4-16,1-1-4 0,3 2 5 0,1-1-6 15,4 2 5-15,-1 1-5 0,2 0 5 0,1 3-4 16,-2 3 2-16,-2 2-2 0,1 1 2 0,-2 2-2 16,-1 2 3-16,0 2-4 0,-4 3 3 15,-1 3-3-15,-1 2 3 0,-1 0 0 16,-2 4-2-16,2 1 3 0,-2 1-4 0,0 2 2 15,-19-11-1-15,31 27 2 0,-31-27-3 0,32 34 6 16,-16-15-6-16,-1-1 4 0,1 3-4 0,-1-1 4 16,2 0-4-16,0 1 5 0,1 1-5 0,0-1 4 15,2-1-3-15,2 1 5 0,1-1-2 0,4 1 5 16,-2-3-2-16,4 0 3 0,2-1-5 16,-1 0 4-16,4-1-3 0,1-2 1 0,2-3-2 15,2 1-12-15,0-2 29 0,1 1-28 0,1 0 30 16,1-2-19-16,-1 2-2 0,2-1 1 0,-2 1-4 15,0-1 4-15,-1-1-3 0,-3 0-5 0,-1 0-12 16,-5-3-13-16,3 4-37 0,-11-13-55 16,17 17-122-16,-13-16-294 0,0-6 4 0,4 6 293 15</inkml:trace>
  <inkml:trace contextRef="#ctx0" brushRef="#br2" timeOffset="294123.8455">10229 6996 727 0,'0'0'49'0,"8"-28"-5"0,-8 28 3 16,11-27 11-16,-11 27 2 0,11-23 2 0,-11 23-5 15,0 0 4-15,0 0-2 0,0 0-6 0,0 0-18 16,0 0-19-16,0 0-7 0,0 0 12 0,0 0 15 15,12 27 10-15,-8 2-9 0,7 11-12 16,-2 6 21-16,5 12-21 0,-2 0 23 0,3 10-11 16,-4-4-22-16,-2 6 14 0,-3 1-15 0,-2 2 11 15,-5 5-3-15,-2 0-19 0,-4 1 12 0,-3-2-18 16,-3 1-5-16,-2-3 17 0,1-3-17 0,0-6 15 16,2-10-14-16,4-6-6 0,2-5 22 0,1-8-37 15,7-3 8-15,-1-10-35 0,9 0-42 16,-10-24-42-16,28 26-169 0,-10-18-214 15,-18-8 16-15,42 0 415 0</inkml:trace>
  <inkml:trace contextRef="#ctx0" brushRef="#br2" timeOffset="294436.3265">9976 8017 1479 0,'0'0'61'16,"0"0"-40"-16,0 0-18 0,0 0-8 0,0 0-2 16,0 0 7-16,0 0 15 0,0 0 12 0,0 0 6 15,0 0 2-15,24 17-8 0,-24-17-6 0,35 28-3 16,-14-8-8-16,2 7 8 0,0 3-8 16,0 5 11-16,-5 1-5 0,1 4-13 0,-6 1 25 15,-2 4-24-15,-2-4 23 0,-3 0-8 0,0-7-6 16,0-5 4-16,0-7-8 0,-6-22 0 0,18 21-6 15,-18-21 6-15,30-3 6 0,-6-10 4 0,4-15 2 16,9-13-10-16,8-17-10 0,8-12 8 0,6-10-17 16,7-7-2-16,6 0-19 0,-3-3-46 15,5 13-48-15,-19-19-161 0,1 21-326 16,-5 3 13-16,-7-6 314 0</inkml:trace>
  <inkml:trace contextRef="#ctx0" brushRef="#br2" timeOffset="295764.7964">21127 6642 1261 0,'19'-28'63'16,"-18"9"-19"-16,-1 19 1 0,10-34-2 15,-10 34-1-15,11-30 9 0,-11 30-6 16,7-19-5-16,-7 19-6 0,0 0-8 0,0 0-2 16,0 0-10-16,0 0-5 0,0 0-1 0,0 0 6 15,2 26 0-15,1 0 10 0,-4 11-9 0,1 10 1 16,1 5-15-16,-2 6 9 0,1 5-16 0,-2 0 13 16,0 3-13-16,-1 2-4 0,0 1 18 15,-3 1-17-15,0-1 20 0,-2-1-4 0,1-2-15 16,0-2 9-16,-1-3-21 0,1-6 2 0,4 1-35 15,-6-12-28-15,15 8-62 0,-14-23-73 0,25 14-74 16,-8-13-215-16,-9-30 64 0,28 43 371 0</inkml:trace>
  <inkml:trace contextRef="#ctx0" brushRef="#br2" timeOffset="296022.3808">20370 7924 1838 0,'17'20'11'0,"5"-12"1"0,13-4 4 16,16-1 11-16,18-12 7 0,14-6-6 0,8-7 5 15,11-3-16-15,2-2-5 0,0 0-9 0,2 1 0 16,-4 0-3-16,-3 5-3 0,-2-2-11 0,-8 2-22 15,-4-1 14-15,3 5-41 0,-8-6-3 0,9 14-80 16,-22-20-148-16,6 17-279 0,-13 2-1 16,-15-3 332-16</inkml:trace>
  <inkml:trace contextRef="#ctx0" brushRef="#br2" timeOffset="296620.8286">21549 8277 985 0,'-1'-17'129'0,"1"17"-61"15,-11-24-22-15,11 24 11 0,-14-26 2 16,14 26-5-16,-21-23-4 0,21 23-13 0,-38-24 11 16,13 16-2-16,-10-4 2 0,0 8 0 0,-11-3-5 15,1 8-3-15,-8-1 0 0,0 8 1 16,-4 6-5-16,0 6 3 0,-5 5-2 0,1 6 0 15,-3 8 7-15,4 8-29 0,6 4-15 0,5 4 0 16,8 1 0-16,7 3 0 0,9 0 0 0,9-1 0 16,10-1 0-16,10-5 0 0,8-1 0 15,9-3 0-15,12-3 0 0,13-2 0 0,11-8 0 16,14-9 0-16,11-10 0 0,12-10 0 0,17-11 0 16,9-6 0-16,10-7 0 0,6-8 0 0,4-2-13 15,-4-10-65-15,11 8-87 0,-19-23-179 0,14 13-280 16,-10 0 9-16,-14-11 408 0</inkml:trace>
  <inkml:trace contextRef="#ctx0" brushRef="#br2" timeOffset="298746.0591">2068 10229 1003 0,'-24'0'97'16,"3"10"-25"-16,-8-7 3 0,1 12 3 15,-11-8 5-15,5 11 0 0,-12-6-13 16,5 8-10-16,-9-2-16 0,1 3-4 0,-4 1-11 16,4 5 1-16,-3-2-8 0,4 4 3 0,3-1-10 15,4 0 1-15,3-4-8 0,9-2 0 0,5-4-5 16,7-2 0-16,17-16-4 0,-19 23 1 0,19-23-3 16,3 19 2-16,-3-19-3 0,23 23 3 0,-4-13-2 15,6-2 2-15,4-2 0 0,5-3 0 0,5-2 2 16,2-4-1-16,4 0 0 0,3-1 1 15,2 0 0-15,2 1-1 0,-2 2 1 0,-4-1 0 16,-8 2-1-16,-9 4 1 0,-7 0-1 0,-4 2 1 16,-18-6 0-16,22 15 4 0,-22-15 1 15,6 25 5-15,-8-8-3 0,-6 7 1 0,-8 4 8 16,-4 4-24-16,-7 5 20 0,-6-1-19 0,-1-1 5 16,-1 0 6-16,0-2-6 0,4-4-1 15,4-4-19-15,4-6-7 0,7-2-23 0,16-17-24 16,-13 22-63-16,13-22-91 0,0 0-205 0,32-8-122 15,-13-13 176-15</inkml:trace>
  <inkml:trace contextRef="#ctx0" brushRef="#br2" timeOffset="299058.5551">2522 10402 1512 0,'0'0'60'16,"0"0"-50"-16,-27-6-6 0,27 6 0 0,-25 9 3 15,25-9 0-15,-32 23 5 0,13-3 0 0,-1 5 10 16,-1 4-1-16,4 5 10 0,0 0-8 0,4 3 3 16,2 2-14-16,4 2 7 0,3-1-9 0,5 1-8 15,3-3 24-15,6-2-28 0,3-5 21 16,5-4-13-16,5-5-6 0,4-6 2 0,5-7-2 16,3-5 5-16,4-7 3 0,2-6 4 0,2-9 6 15,0-7-2-15,-3-8-12 0,-3-6 18 0,-4-6-27 16,-1 0 18-16,-7-2-7 0,-4 1-8 15,-6 3 6-15,-6 0-8 0,-5 5-1 0,-6-1-13 16,-6 6-11-16,-6-2-23 0,-1 10-25 16,-10-10-46-16,7 19-39 0,-20-20-123 0,4 15-288 15,8 13 62-15,-9-9 405 0</inkml:trace>
  <inkml:trace contextRef="#ctx0" brushRef="#br2" timeOffset="299480.4282">6003 9489 1322 0,'-5'-18'151'0,"5"18"-104"0,0 0-2 0,-19-11-14 16,19 11-12-16,-21 14-5 0,4 6-11 0,-5 9-15 15,-4 12 28-15,-3 13-25 0,-5 13 23 0,-4 10 1 16,-7 9-13-16,-5 9 22 0,-7 7 2 0,-4 9-13 16,-7 8 2-16,-2 7-7 0,-5 1-13 0,3 2 12 15,-1-6 11-15,1-4-10 0,4-8 5 0,4-11 2 16,9-12-22-16,7-15 11 0,10-15-29 16,8-15-9-16,14-6-42 0,-3-27-95 0,28 9-123 15,-9-19-289-15,14-22 60 0,9 4 433 0</inkml:trace>
  <inkml:trace contextRef="#ctx0" brushRef="#br2" timeOffset="299699.1981">4998 10014 1849 0,'-27'20'43'0,"27"-20"-14"0,-20 35-12 15,17-9-2-15,7 5-4 0,3 8-3 0,8 4 17 16,3 9-19-16,5 4 14 0,7 3-10 0,3 0-8 15,7-2 6-15,1 0-8 0,4-2 4 0,1-1-7 16,0-1 6-16,3 2-9 0,2-5-17 16,3 1 9-16,4-4-34 0,2-2-3 15,-4-7-39-15,12 4-17 0,-8-17-24 0,20 18-134 16,-14-18-291-16,8-12 11 0,10 3 335 0</inkml:trace>
  <inkml:trace contextRef="#ctx0" brushRef="#br2" timeOffset="300090.7005">6926 10821 1147 0,'0'-33'263'0,"0"33"-150"16,-7-17-44-16,7 17 8 0,0 0-6 0,-15-18-17 16,15 18-7-16,-23-10-11 0,6 9-6 15,-3 3-7-15,-3 4-5 0,-1 5-3 0,-6 7-2 16,1 5-10-16,-2 2 22 0,0 6-21 15,3 0 20-15,4 3-9 0,3 1-15 0,5-2 0 16,6-2 0-16,3-2 0 0,9-3 0 0,3 0 0 16,5-2 0-16,8-2 0 0,5-4 0 0,6-4 0 15,7-6 0-15,7-5-16 0,4-2-20 0,4-10-24 16,10 3-36-16,-6-19-71 0,22 20-187 16,-13-18-251-16,0-4 38 0,5 10 422 0</inkml:trace>
  <inkml:trace contextRef="#ctx0" brushRef="#br2" timeOffset="301906.4476">9331 9698 766 0,'0'0'24'16,"-33"31"-2"-16,14-11 17 0,2 6 15 0,-8 0 14 16,7 8 8-16,-11-3-13 0,6 11 8 0,-11-4-13 15,5 8 2-15,-9-4-20 0,3 4 3 0,-4-1 3 16,1 1-30-16,-7-4 19 0,1 0-31 0,-3-2-3 15,1-2 8-15,-2-4-8 0,2-2 11 16,1-4-7-16,4-4 4 0,-2-2-7 0,5-5 0 16,-2-2-6-16,1-5-3 0,2-1-12 0,-5-7-7 15,3 3-7-15,-4-7 3 0,1 1 6 16,2-8 8-16,1-2 11 0,4-5 6 0,2-3 12 16,3-1-2-16,3-6 9 0,4 2-9 0,1-4 4 15,6-2-10-15,4-1 6 0,5-5-10 0,4-1 9 16,3 1 10-16,6-1-23 0,6 5 31 15,4-3-25-15,7 4 12 0,-2 0 4 0,7 2-8 16,-1 2 6-16,3 3-7 0,-1 2 5 0,3 5-7 16,-2 3-1-16,2 4-3 0,0 4-1 0,-2 3-3 15,-1 4 0-15,-2 4 1 0,-3 4-1 0,1 6 2 16,-2 4 1-16,-1 8 12 0,-2 3-1 0,2 9 13 16,-5 2-5-16,4 5-12 0,-2 1 25 0,3 3-18 15,-1-4 19-15,4-2-9 16,5-5-15-16,6-4-3 0,9-4-8 0,10-2 10 15,8-6-4-15,6-3 4 0,10-7-4 0,3-7-3 16,9-3-5-16,6-5-12 0,4 0-8 0,4-5-22 16,2 3-29-16,-11-12-46 0,22 20-167 0,-17-11-298 15,-6-3 22-15,2 10 371 0</inkml:trace>
  <inkml:trace contextRef="#ctx0" brushRef="#br2" timeOffset="302562.7466">11661 8879 1570 0,'0'0'70'0,"0"0"-45"0,0 0-28 0,0 0 3 16,0 0 4-16,22 12 13 0,-17 6 25 15,3 11-30-15,0 5 24 0,1 11-26 0,-1 3 4 16,-1 6 12-16,-3 0-10 0,1 5 5 0,-4 2-13 15,0 0 10-15,-2 6-17 0,-3-4-4 16,0 0 15-16,0 0-19 0,-2-8 18 0,2 0-7 16,1-7-16-16,1-4-11 0,7-3-13 0,-1-6-12 15,8 2-46-15,-7-16-40 0,20 16-138 0,-12-15-302 16,5-6 50-16,6 7 338 0</inkml:trace>
  <inkml:trace contextRef="#ctx0" brushRef="#br2" timeOffset="302859.5898">10727 10529 1301 0,'-20'18'267'0,"20"-18"-234"0,0 0-30 0,19-13 0 16,8 4 14-16,10-7 14 0,16 2 9 16,4-9 10-16,13 1-5 0,9-3-1 0,14 1-15 15,9-3-6-15,10 3-5 0,3-2 2 0,5 2-5 16,-1 0 1-16,4 1-11 0,-1 4-1 0,0 1-6 16,-2 4-16-16,-6 0 11 0,-3 4-28 0,-1 2 22 15,-6 3-26-15,-5-2-8 0,-2 7-47 16,-20-13-57-16,13 22-97 0,-28-9-279 0,1-4 22 15,0 13 228-15</inkml:trace>
  <inkml:trace contextRef="#ctx0" brushRef="#br2" timeOffset="303468.9503">11970 10688 1002 0,'0'0'198'15,"-15"-27"-103"-15,15 27-26 0,-18-25-8 0,18 25-9 16,-20-24 1-16,20 24-11 0,-22-26-3 0,22 26-9 16,-25-31 2-16,25 31-6 0,-26-26 4 0,26 26-5 15,-27-21 0-15,27 21-3 0,-28-9-5 16,28 9-4-16,-32 3-4 0,15 6-2 0,-2 5-5 15,-3 6 3-15,-4 9-6 0,-2 7 7 0,-2 7-7 16,-3 7 11-16,-1 8 3 0,-1 4-20 16,1 1 18-16,0 2-21 0,1-3 7 0,4 0 10 15,6 0-13-15,3-4 12 0,7-3-14 0,5-7 11 16,5-2-12-16,4-4-15 0,5-1 11 0,1-4-39 16,10-1-11-16,-6-11-34 0,16 7-37 0,-27-32-125 15,33 22-296-15,-6-8 45 0,-27-14 353 0</inkml:trace>
  <inkml:trace contextRef="#ctx0" brushRef="#br2" timeOffset="303656.452">11192 11449 1316 0,'-33'-1'221'0,"-1"-17"-154"0,14 9 15 16,2-4-46-16,18 13 6 0,-6-23-7 0,6 23-14 15,13-28-3-15,4 12-5 0,7 0 0 16,7-4-8-16,9 0 2 0,8 0-7 0,6 0 2 15,6 2-4-15,5-1-7 0,0 0-15 0,6 3-21 16,-7-5-37-16,12 15-53 0,-17-22-104 0,21 17-231 16,-9 2-69-16,-10-10 207 0</inkml:trace>
  <inkml:trace contextRef="#ctx0" brushRef="#br2" timeOffset="304078.3393">13072 10655 985 0,'0'0'174'15,"0"0"-72"-15,-22-19-21 0,0 6-2 0,22 13-4 16,-42-13-6-16,20 9-8 0,-11-4-6 0,2 4-6 16,-6-2-2-16,1 5-5 0,-4 0-3 0,3 5-6 15,-6 5-4-15,0 7 0 0,0 4-3 0,1 7 0 16,0 7-5-16,0 8-9 0,-1 8 1 0,1 8-13 15,3 2 0-15,4 4 0 0,3-1 0 16,7 4 0-16,5-6 0 0,8-3 0 16,9-7 0-16,9-9 0 0,10-6 0 0,9-9 0 15,14-5 0-15,10-7 0 0,15-12 0 0,10-11 0 16,18-9-43-16,4-16-56 0,20 9-128 0,-15-22-424 16,20 0 34-16,2-5 208 0</inkml:trace>
  <inkml:trace contextRef="#ctx0" brushRef="#br2" timeOffset="305781.3705">5913 12241 1068 0,'-16'-20'80'0,"16"20"-20"16,0 0-2-16,0 0 0 0,-12-24 11 16,12 24 2-16,0 0 1 0,0 0-3 0,0 0-8 15,0 0-9-15,0 0-22 0,0 0-6 16,0 0-8-16,-27 21-7 0,11 0 0 0,-2 8 9 16,-8 8-7-16,-1 12 10 0,-8 4-13 0,-1 7 8 15,-6 6-16-15,0 1 0 0,-3 6 12 0,0 2-16 16,0 0 11-16,0 0-7 0,2-1-19 0,2-8 6 15,3 1-20-15,2-13 2 0,8-1-26 16,-1-14-10-16,12 3-34 0,-10-25-68 0,22 15-81 16,-16-20-191-16,21-12-59 0,0 0 287 0</inkml:trace>
  <inkml:trace contextRef="#ctx0" brushRef="#br2" timeOffset="305968.8856">5347 12553 1216 0,'-2'-36'330'0,"2"36"-202"0,0 0-36 16,0 0-30-16,0 0-19 0,0 0-10 0,-4 29-7 16,9-10 0-16,2 7-5 0,3 3-2 0,4-1-8 15,5-1-6-15,3-1 17 0,6-1-24 0,3-1 17 16,7-1-15-16,4-1-2 0,5-1-8 0,6-2-12 16,2-3-11-16,6 3-30 0,-7-8-32 15,12 14-77-15,-20-20-151 0,14 16-270 0,2 2 41 16,-9-8 371-16</inkml:trace>
  <inkml:trace contextRef="#ctx0" brushRef="#br2" timeOffset="306281.3981">6718 13026 1572 0,'0'0'115'0,"-10"-19"-86"0,10 19-9 16,-18-22 5-16,18 22 3 0,-13-19 3 0,13 19-8 16,-18-14-4-16,18 14-5 0,-31-8-3 15,10 9-2-15,-6 4 4 0,-2 5 4 16,-4 4 5-16,-1 7 5 0,-4 3-4 0,2 6 6 16,-2 0-9-16,4 2-20 0,4 0 0 0,8-1 0 15,6-4 0-15,5-1 0 0,9-4 0 0,5-2 0 16,7 0 0-16,7-1 0 0,5-5 0 0,8 1 0 15,7-4 0-15,2-6 0 0,8 2-27 0,-1-10-34 16,10 5-28-16,-7-16-44 0,23 20-150 16,-22-14-300-16,12-3-5 0,5 6 306 0</inkml:trace>
  <inkml:trace contextRef="#ctx0" brushRef="#br2" timeOffset="306562.6384">7484 12661 1493 0,'0'0'186'0,"0"0"-126"15,17 10-5-15,-17-10 7 0,37-11-8 16,-11 1-12-16,7-1-17 0,3-3-9 0,3-1-8 15,1-1 0-15,3-1-6 0,1-1 0 16,1 0-4-16,3 1 3 0,2-1-15 0,3 1-9 16,-1 0-12-16,3 4-12 0,-6-2-9 0,4 11-27 15,-14-11-61-15,13 25-150 0,-18-10-297 0,-8 1 40 16,-2 15 378-16</inkml:trace>
  <inkml:trace contextRef="#ctx0" brushRef="#br2" timeOffset="306734.5">7596 12964 1940 0,'0'0'68'0,"0"0"-49"0,0 0-15 15,0 0-2-15,29-30 1 0,4 12 8 16,8-4-11-16,6-2 0 0,5-1 0 16,3 1 0-16,5-1 0 0,0 4 0 0,0 0-12 15,2 5-23-15,-3 1-25 0,7 6-26 0,-11-10-46 16,22 22-141-16,-22-10-302 0,13-3 0 0,4 9 277 15</inkml:trace>
  <inkml:trace contextRef="#ctx0" brushRef="#br2" timeOffset="307187.6374">9691 11875 1558 0,'-17'-11'82'16,"17"11"-40"-16,0 0-10 0,-7-18-5 0,7 18 1 15,0 0-3-15,0 0-2 0,0 0-5 16,0 0 0-16,0 0 2 0,7 20-3 0,0 5 7 15,-1 5-3-15,3 8-1 0,-1 6-11 0,-2 1-11 16,2 3 15-16,-5 4-19 0,0-1 16 0,-2 3-3 16,-2-2-9-16,2-1 0 0,0-2-21 0,1-6-9 15,4 2-21-15,-4-8-5 0,8 6-30 16,-7-16-28-16,18 17-91 0,-20-14-281 0,15-6-62 16,5 3 184-16</inkml:trace>
  <inkml:trace contextRef="#ctx0" brushRef="#br2" timeOffset="307578.2651">8646 13179 1858 0,'0'0'49'0,"0"0"-27"0,26 2-4 16,12-9 7-16,16-8 0 0,18-5-3 0,11-9-1 15,9-5-14-15,9-7-7 0,6-2 0 0,3 0 0 16,4 2 0-16,-5 3 0 0,0 2 0 0,-1-2 0 15,-1 4 0-15,-4 3-8 0,-1 2 4 0,-4 4-22 16,-6 2 19-16,1 5-11 16,-10 3-4-16,0 7-2 0,-7 1-4 0,-5 7-5 15,-7 2-1-15,-6 6-5 0,-8-1-9 0,-4 8-17 16,-14-8-29-16,3 15-41 0,-35-22-94 0,44 28-138 16,-29-9-146-16,-15-19 161 0,13 35 352 0</inkml:trace>
  <inkml:trace contextRef="#ctx0" brushRef="#br2" timeOffset="308062.6203">9022 13367 1361 0,'0'0'190'16,"0"0"-164"-16,0 0-19 0,0 0 10 0,37-18 8 15,-14 2-10-15,8 3 34 0,1-5-34 0,2 3 26 16,0 1-23-16,0 2-12 0,-3 1-3 0,-3 2-5 16,-8 5 5-16,-20 4 2 0,26-5 4 0,-26 5 6 15,0 0 7-15,0 0 2 0,0 0-3 0,-4 18-5 16,4-18-7-16,-29 30-17 0,5-8 29 16,-8 6-24-16,-5 2 25 0,0 6-2 0,-5 2-6 15,4-1 10-15,1 1-9 0,5-3 3 0,7-5-10 16,7-5 0-16,5-3-6 0,13-22-1 0,-2 29-2 15,2-29 0-15,21 22-1 0,-4-14 0 0,8-3-3 16,6-4 4-16,8-3-8 0,3-9-5 16,10-2-11-16,2-8-18 0,6 2-11 15,-1-9-29-15,9 11-48 0,-15-19-90 0,20 20-146 16,-13-10-193-16,-7-7 47 0,6 12 509 0</inkml:trace>
  <inkml:trace contextRef="#ctx0" brushRef="#br2" timeOffset="308265.7715">9929 13164 1646 0,'-24'5'95'0,"24"-5"-45"0,0 0-15 0,0 0-7 15,-19 19-11-15,19-19-3 0,-6 26-3 16,2-6 4-16,-1 3-5 0,0 4-12 0,-1 4 18 16,-2 3-23-16,-1 2 21 0,-1 3-10 0,2-4-6 15,-1-2 0-15,3-4-10 0,1-5-3 0,5-1-15 16,0-23-4-16,6 31-15 0,-6-31-36 0,21 15-9 15,-21-15-11-15,39-4-50 0,-23-18-55 16,23 4-166-16,-3-3-116 0,-7-22 208 0</inkml:trace>
  <inkml:trace contextRef="#ctx0" brushRef="#br2" timeOffset="308437.6484">10357 13059 938 0,'2'-17'318'0,"-2"17"-128"0,0 0-63 0,0 0-39 15,-17 11-36-15,17-11-20 16,-26 29-10-16,13-6 5 0,-4 5-3 0,2 4 5 15,-1 2-10-15,4 5 1 0,-2 3 5 0,1 4-23 16,1-2 14-16,0 0-27 0,4-3 4 0,0-3 4 16,6-3-17-16,-2-6-4 0,4-1-26 0,-1-6-16 15,7 8-60-15,-6-30-25 0,10 37-65 0,-10-37-100 16,0 0-178-16,0 0 50 0,0 0 444 0</inkml:trace>
  <inkml:trace contextRef="#ctx0" brushRef="#br2" timeOffset="308640.7598">9766 13189 1812 0,'-25'10'73'0,"25"-10"-53"0,0 0-16 16,0 0-7-16,19-11 11 0,4 4 5 0,5-4 13 15,9-1-3-15,3-4-1 0,7 2-8 0,2-2-9 16,2 1-6-16,0 2-6 0,-3 1-14 0,-2 4-24 15,-7-2-27-15,2 10-33 0,-13-10-37 0,14 22-54 16,-22-20-104-16,9 13-247 0,5 8 36 0,-14-14 442 16</inkml:trace>
  <inkml:trace contextRef="#ctx0" brushRef="#br2" timeOffset="309111.7456">11181 12939 669 0,'0'0'79'0,"0"0"9"0,20-22 12 15,-20 22-3-15,19-13-17 0,-19 13-13 0,11-18 2 16,-11 18 0-16,2-21 2 0,-2 21-7 16,-6-25-6-16,6 25-9 0,-15-28-8 0,15 28-10 15,-24-28-2-15,24 28-4 0,-33-30 2 16,16 14-1-16,-5-2-18 0,3 6 8 0,-5 1-18 15,-1 6 25-15,-2 5-12 0,0 5 6 0,-1 4 17 16,-2 6-27-16,0 4 25 0,0 7-15 0,-5 4-4 16,1 7 5-16,2 5-5 0,2 4 8 0,4 2-10 15,4 2 8-15,4-1-14 0,4 0 5 0,6-2-11 16,3 0 3-16,5-3-5 0,2 2-7 0,6-2 13 16,0 0-22-16,4 1 8 0,-1-7-16 15,5 1-20-15,-1-9-15 0,8 9-62 16,-14-20-48-16,22 21-104 0,-23-14-309 0,3-9 60 15,6 10 371-15</inkml:trace>
  <inkml:trace contextRef="#ctx0" brushRef="#br2" timeOffset="309302.2474">10455 13439 1383 0,'0'0'380'0,"0"0"-296"0,-16-28-31 16,16 28-17-16,13-28-12 0,-13 28-10 0,36-30-9 15,-11 15-15-15,4 1 24 0,4-1-26 0,5 3 23 16,0 4-17-16,2 0-8 0,2 5-11 0,0-2-13 16,5 7-26-16,-6-8-28 0,13 17-68 15,-16-23-89-15,26 20-143 0,-7-4-173 0,-6-10 189 16,17 19 376-16</inkml:trace>
  <inkml:trace contextRef="#ctx0" brushRef="#br2" timeOffset="309700.2174">11966 12911 792 0,'0'0'103'16,"13"-20"-1"-16,-13 20 6 0,2-18 10 0,-2 18-18 16,-9-17-18-16,9 17-21 0,-23-17-10 15,6 11-10-15,-8-3-5 0,-2 3-2 0,-7 0 7 16,2 6 7-16,-5-1 1 0,3 8 1 0,-4 0-4 16,4 9-4-16,-1 3-9 0,1 4-1 15,2 6-11-15,2 5 1 0,0 6-4 0,4 5-1 16,1 1-17-16,6 1 0 0,3-2 0 0,6 1 0 15,4-5 0-15,5-2 0 0,6-3 0 0,6-6 0 16,7-4 0-16,6-5 0 0,9-5 0 0,4-5 0 16,9-7 0-16,6-8 0 0,10-6 0 0,9-10 0 15,9-5-31-15,4-8-30 0,11 6-87 0,-15-25-153 16,17 16-337-16,-5-3 15 0,-7-5 379 16</inkml:trace>
  <inkml:trace contextRef="#ctx0" brushRef="#br2" timeOffset="310982.5638">13827 11934 1662 0,'-19'-11'46'15,"0"3"-29"-15,1 3-8 0,1 2 2 0,-4 6 1 16,-2 5 6-16,-3 4-7 0,-5 8 2 15,-4 6-6-15,0 8-10 0,-4 6 29 0,0 7-15 16,-3 4 29-16,2 7-5 0,-1 1-10 0,3 4 10 16,3-1-15-16,6 0 9 0,7-3-16 0,7-6-3 15,9-4-10-15,7-8 0 0,10-7 0 0,9-5 0 16,9-5 0-16,11-7 0 0,6-8 0 16,7-7 0-16,8-11 0 0,1-7 0 0,12-9 0 15,4-9 0-15,1-7 0 0,5-7 0 0,-8-7 0 16,-2-2 0-16,-7-1 0 0,-10 0 0 0,-12 4 0 15,-8 1 0-15,-13 4 0 0,-9 4 0 0,-9 4 0 16,-7 4 0-16,-8-1 0 0,-4 5 0 0,-8-3 0 16,-6 5 0-16,-3 2 0 0,-4 1 0 15,-3 4 0-15,0 3 0 0,-1 6 0 16,3 3 0-16,1 7 0 0,2 5 0 0,4 5 0 16,4 3 0-16,7 2 0 0,17-10 0 0,-19 22 0 15,19-22 0-15,7 29 0 0,-7-29 0 0,30 31 0 16,-3-17 0-16,4-1 0 0,8-5 0 0,4-2 0 15,3-1 0-15,4-4 0 0,1-1 0 0,1 0 0 16,-1-1 0-16,-2 0 0 0,-2 2 0 16,-8 1 0-16,-5 4 0 0,-6 0 0 0,-8 4 0 15,-20-10 0-15,24 24 0 0,-18-6 0 0,0 3 0 16,-6 4 0-16,-3 6 0 0,-3 5 0 0,-5 5 0 16,-2 5 0-16,0 4 0 0,-2 2 0 15,-2 2 0-15,3 2 0 0,-1-3 0 0,3-1 0 16,2-5 0-16,4-5 0 0,3-7 0 0,1-8 0 15,2-5 0-15,5-5 0 0,-5-17 0 16,11 19 0-16,-11-19 0 0,0 0 0 0,17 2 0 16,-17-2 0-16,16-22 0 0,-7 0 0 0,4-8 0 15,-1-4 0-15,0-4 0 0,0-1 0 0,-1 2 0 16,-2-2 0-16,1 2 0 0,-3-2 0 0,1-3 0 16,1-3 0-16,1-6 0 0,1-3 0 0,4-4 0 15,4-2 0-15,3 2 0 0,3 2 0 16,4 6 0-16,2 4 0 0,-1 10 0 0,2 8 0 15,-1 5 0-15,2 6 0 0,0 5 0 16,-1 6 0-16,-1 5 0 0,-3 4 0 0,-1 5 0 16,-3 5 0-16,-3 3 0 0,-4 3 0 0,-1 3 0 15,-5 3 0-15,-3 3 0 0,-3 1 0 0,-5 1 0 16,-5 3 0-16,-3-2 0 0,-6 0 0 0,-4 0 0 16,-3-2 0-16,-4 2 0 0,-1 0 0 15,-3-4 0-15,1 0 0 0,-1-3 0 0,0-1 0 16,2-2 0-16,2-3 0 0,3-4 0 0,3-1 0 15,19-13 0-15,-21 13 0 0,21-13 0 0,0 0 0 16,0 0 0-16,0 0 0 0,0 0 0 0,0 0 0 16,21 13 0-16,-1-7 0 0,3-1 0 0,4 2 0 15,1-1 0-15,1 3 0 0,-1-2 0 16,1 2 0-16,1 0 0 0,2 1 0 16,2-2 0-16,0 2 0 0,-2-4-24 0,5 5-61 15,-4-10-37-15,16 19-132 0,-21-17-369 0,15 6 37 16,-1-1 234-16</inkml:trace>
  <inkml:trace contextRef="#ctx0" brushRef="#br2" timeOffset="311420.0643">17379 11361 1206 0,'11'-23'70'0,"-11"23"-11"16,22-32 8-16,-22 32 11 0,0 0 18 0,0 0-14 15,0 0-18-15,0 0-19 0,-23 14-20 0,-2 10 0 16,-11 10-2-16,-4 13-7 0,-8 10 24 0,-6 9-19 16,-7 8 14-16,-2 8-6 0,-6 4-22 0,-3 6 11 15,-2 5-6-15,-2 2-9 0,3-2 8 16,3-2-10-16,4-6-4 0,5-8 9 0,8-11-13 15,10-13 2-15,15-14-22 0,10-14-13 0,16-6-42 16,2-23-44-16,23 19-111 0,-23-19-259 0,33-27-58 16,-4 5 93-16</inkml:trace>
  <inkml:trace contextRef="#ctx0" brushRef="#br2" timeOffset="311623.2052">16447 11760 1930 0,'-17'10'75'0,"17"-10"-40"0,3 23-28 16,9-2-7-16,8 7 0 0,5 4 0 0,7 1 0 16,2 1 0-16,5 1 0 0,1-2 0 0,5 1 0 15,1 0 0-15,5 0 0 0,4-1 0 0,-1 1 0 16,4-2 0-16,-2-1 0 0,1-2 0 16,3 3 0-16,-6-7-51 0,5 8-40 0,-13-14-40 15,14 20-140-15,-24-17-344 0,15 1 35 16,0 2 273-16</inkml:trace>
  <inkml:trace contextRef="#ctx0" brushRef="#br2" timeOffset="311920.0666">18074 12238 1324 0,'-8'-21'141'16,"8"21"-46"-16,0 0-21 0,-19 5-7 16,2-4-19-16,17-1-8 0,-40 12-2 0,14-3 4 15,-6 0-1-15,-3 5 3 0,-5-1-6 0,-1 6 3 16,-3 1-27-16,0 3-14 0,3 0 0 0,2 1 0 16,6-1 0-16,7-3 0 0,7 0 0 0,19-20 0 15,-17 29 0-15,17-29 0 0,9 29 0 0,-9-29 0 16,35 29 0-16,-8-20 0 0,8 1 0 0,6-6 0 15,8-3 0-15,1-5-20 0,7 1-52 16,-5-12-30-16,13 13-63 0,-20-26-124 0,14 13-306 16,-3 0 19-16,-7-11 349 0</inkml:trace>
  <inkml:trace contextRef="#ctx0" brushRef="#br2" timeOffset="312107.5572">18730 11797 1838 0,'0'0'59'0,"0"0"-43"16,0 0-6-16,0 0-2 0,0 0-3 0,0 0-1 15,0 0-1-15,19 8 0 0,-19-8-2 0,26 1-7 16,-26-1-9-16,35-3-13 0,-17 0-18 0,7 4-18 16,-6-9-33-16,15 15-71 15,-34-7-138-15,39-17-253 0,-13 17 29 0,-9-11 403 16</inkml:trace>
  <inkml:trace contextRef="#ctx0" brushRef="#br2" timeOffset="312279.5466">18499 12123 1904 0,'-32'19'54'0,"8"-4"-26"0,24-15-18 0,0 0-1 15,-7 20-10-15,7-20 1 0,34 5-1 0,-5-9 1 16,12-3 1-16,10-6-2 0,12-3-3 0,7-3-10 15,11 1-13-15,3-4-21 0,8 9-70 16,-7-18-57-16,25 22-238 0,-17-10-188 0,1-1 71 16,6 13 458-16</inkml:trace>
  <inkml:trace contextRef="#ctx0" brushRef="#br2" timeOffset="312670.191">20310 10939 1852 0,'0'0'53'15,"0"0"-35"-15,0 0-13 0,0 0-1 0,16 36 1 16,-15 0 12-16,-3 10-2 0,1 6 9 0,-4 5-12 16,0 2 8-16,0 3-13 0,0 0-2 15,-2 1 5-15,1 0-10 0,1-3 0 16,0 2 0-16,4-3 0 0,3-3 0 0,3-2 0 15,1-2 0-15,4-2-30 0,-2-6-5 0,7 1-27 16,-2-9-19-16,12 7-39 0,-11-19-75 0,25 16-154 16,-13-12-206-16,1-12 31 0,8 10 429 0</inkml:trace>
  <inkml:trace contextRef="#ctx0" brushRef="#br2" timeOffset="312935.7872">19477 12310 1804 0,'-33'10'59'0,"33"-10"-42"16,27-5-2-16,8 0 11 0,15-8 9 0,17-3 3 15,12-4-6-15,9-2-11 0,11-1-21 0,5 1 0 16,4 0 0-16,2 3 0 0,-1 0 0 0,-3 3 0 15,2 1 0-15,-2 3 0 0,1 4 0 0,1-2-14 16,-2 3-19-16,-3 0 14 0,3 1-25 0,-9-2 1 16,2 8-39-16,-10-8-31 0,3 20-78 15,-30-19-207-15,4 13-166 0,-10 5 44 16,-22-10 495-16</inkml:trace>
  <inkml:trace contextRef="#ctx0" brushRef="#br2" timeOffset="313857.6566">19949 12692 977 0,'5'-23'191'0,"-5"23"-18"0,0 0-57 0,0 0-10 16,13-24-19-16,-13 24-18 0,0 0-17 0,9-18-12 16,-9 18-3-16,0 0-7 0,0 0 1 0,0 0-4 15,0 0-3-15,-22-12-8 0,22 12-7 16,-28 6-4-16,10 2-7 0,-4 2 2 16,-5 6-2-16,-2 3-7 0,-4 5 23 0,-3 5-21 15,-5 2 25-15,-1 3-7 0,-3-1-2 0,2 2 10 16,3 3-13-16,4-1-6 0,4 1 0 0,8-3 0 15,6-4 0-15,5-3 0 0,7-5 0 0,6-2 0 16,5-3 0-16,-5-18 0 0,26 29 0 0,-4-18 0 16,4-3 0-16,6-3 0 0,4-4 0 15,5-4 0-15,4-6 0 0,2-3 0 0,4-2 0 16,-1-3 0-16,2-1 0 0,-3-3 0 0,-5-1 0 16,-2 0 0-16,-5 1 0 0,-4 0 0 0,-9 2 0 15,-5 3 0-15,-19 16 0 0,16-18 0 16,-16 18 0-16,0 0 0 0,0 0 0 0,0 0 0 15,-12-21 0-15,12 21 0 0,-20-1 0 0,20 1 0 16,-23 12 0-16,23-12 0 0,-30 28 0 16,14-6 0-16,3 4 0 0,1 2 0 0,6 5 0 15,1-2 0-15,3 3 0 0,9 1 0 0,-1-2 0 16,7 0 0-16,3-4 0 0,4-2 0 0,10-4 0 16,3-3 0-16,3-7 0 0,5-8 0 0,6-9 0 15,-1-3 0-15,4-9 0 0,-1-4 0 0,1-8 0 16,-3-5 0-16,-5-5 0 0,-5-1 0 15,-6 0 0-15,-3-1 0 0,-6 2 0 16,-2 0 0-16,-10 3 0 0,-5 1 0 0,-3 5 0 16,-5 1 0-16,-1-1 0 0,-2 1 0 0,-2 2 0 15,-3-1 0-15,0 4 0 0,-1 4 0 0,2 1 0 16,10 18 0-16,-21-21-16 0,21 21-13 0,0 0-15 16,-21-11-16-16,21 11-82 0,0 0-180 0,0 0-289 15,0 0 26-15,18-4 348 0</inkml:trace>
  <inkml:trace contextRef="#ctx0" brushRef="#br2" timeOffset="314617.1916">22044 12379 1301 0,'0'0'106'16,"-13"-18"-39"-16,13 18-9 0,-17-24-3 0,17 24-6 16,-17-27-4-16,17 27-5 0,-23-29-1 0,23 29-6 15,-33-26 1-15,15 15-2 0,-6-3 4 0,-2 5-7 16,-6 1-1-16,1 8-1 0,-6 4-5 0,-2 8 4 16,-1 4-6-16,-2 8-20 0,-6 5 0 0,2 9 0 15,-4 5 0-15,0 5 0 0,2 8 0 16,3 1 0-16,2 5 0 0,5 1 0 0,10-4 0 15,8 0 0-15,10-7 0 0,10-2 0 16,7-3 0-16,7 0 0 0,8-2 0 0,4-5 0 16,7-2 0-16,4-5 0 0,2-5 0 0,7-4 0 15,4-5 0-15,4-4 0 0,6-7 0 0,3-6 0 16,10-10 0-16,6-7 0 0,12-10 0 0,9-9 0 16,10-7 0-16,0-13-11 0,12-2-68 15,-7-15-62-15,22 19-153 0,-12-18-316 0,0 5 23 16,0 2 263-16</inkml:trace>
  <inkml:trace contextRef="#ctx0" brushRef="#br3" timeOffset="322259.6176">5795 11683 1365 0,'-37'-3'26'15,"-3"1"-17"-15,-3 3-5 0,-2 4-5 0,-1 4 5 16,-2 2 3-16,-2 5 1 0,-5 1-1 0,3 6 5 15,-4 1-6-15,3 5 16 0,-1 3-3 16,0 4 14-16,1-1-7 0,3 5 6 0,1 0-13 16,8-2-15-16,2 4 23 0,4-1-30 15,4-1 24-15,4 2-12 0,4-2-12 0,8 0 7 16,4-3-8-16,6 1 9 0,4-3-8 0,3-1 5 16,6-4-4-16,7-5 5 0,7-3-3 0,5-5 2 15,6-3-5-15,4-4 2 0,6-6-1 0,2-7 2 16,1-5-1-16,3-4 0 0,-4-5 2 15,-3-2-2-15,-4-2 7 0,-5 2-7 0,-9 0 4 16,-8 4-1-16,-16 15 5 0,11-22 0 0,-11 22 4 16,-22-18-5-16,-2 11-1 0,-9 1-5 0,-10 7 1 15,-9 4 2-15,-9 8-1 0,-6 6 6 0,-6 7-3 16,-3 5 5-16,-6 4-7 0,2 7 6 0,-3 3-8 16,1 7-3-16,-2 5 23 0,0 6-15 15,3 1 20-15,7 3-5 0,6-1-15 0,9 1 7 16,7-6-16-16,11-3 11 0,12-4-13 0,9-5 9 15,13-2 8-15,10-1-24 0,9-3 22 16,8-2-23-16,13-4 9 0,7-1 7 0,9 0-5 16,6-4 7-16,7-3-8 0,7 0 7 0,5-2-5 15,8-4 3-15,2-3-2 0,3-1 2 0,6-6-1 16,2-3 4-16,1-6-1 0,1-5-2 16,-5-5 0-16,1-2-3 0,-7-3 0 0,-9-3 3 15,-4 4 3-15,-8-1-4 0,-10 0 4 0,-7 2-6 16,-13 2 2-16,-8 2-3 0,-27 5-1 0,24-2 0 15,-24 2 1-15,0 0 2 0,0 0-1 0,-20 11 2 16,3-2-2-16,-6 5 1 0,-5 4-2 0,-5 5 3 16,-1 5-4-16,-3 5 2 0,0 4-1 0,4 3 5 15,3 2-8-15,9-1 2 0,6 3 17 16,7 3-19-16,9 0 23 0,7 1-10 0,11-2-11 16,8 0 12-16,12-2-10 0,11-3 9 0,11-4-6 15,14-8 1-15,10-4-5 0,9-7 3 0,12-6-3 16,7-5 6-16,11-7-3 0,11-5-1 0,7-3 3 15,8-3-6-15,4-5 3 0,3-3-3 16,2-10 7-16,3-6-8 0,-2-9 8 16,1-2-8-16,-1-1 4 0,-1-2-8 0,-5-2 6 15,-3 1 9-15,-9 2-21 0,-6 4 24 0,-7 6-22 16,-13 2 4-16,-10 6 9 0,-9 5-5 0,-17 7 6 16,-13 3-5-16,-12 9-1 0,-15 5-5 0,-11 5-3 15,-11 2 3-15,-18-6 0 0,10 25 6 0,-15-4 1 16,-6 6 3-16,-6 6-1 0,-1 1 7 0,-6 3 14 15,-1 2-21-15,1 1 20 0,1 4-20 16,2-3 1-16,4-1 10 0,4-3-9 0,8 1 2 16,7-5-8-16,12 2 8 0,8-2-8 15,10-6 7-15,13-2-4 0,9-6 1 0,15-5-2 16,9-5 2-16,11-5-2 0,11-5 1 0,5-3-1 16,7-4 0-16,15-3 1 0,3-4-5 0,4-2 3 15,6-1-2-15,-1-1 5 0,2-2-10 0,-2 4 6 16,-3-2-6-16,-4 0 4 0,-10-4 3 15,-5 0 3-15,-7-1-7 0,-11 3 4 0,-9 2-5 16,-9 3 5-16,-11 1-1 0,-10 2 5 0,-8 3-4 16,-9 3 3-16,-9 1-3 0,-9 5 1 0,-8 0-1 15,-17 1-3-15,0 0 4 0,0 0 2 0,0 0 2 16,6 28 2-16,-9-10 6 0,-1 5-5 0,2 1 6 16,3 0-9-16,4 5 5 0,4 0-5 15,5 1 3-15,5 2-5 0,7-2 4 16,5-1-8-16,8 1 7 0,8-3-6 0,5-2 6 15,7-2-5-15,5-2 5 0,6-5-3 0,3-3 1 16,7-3-2-16,7-4 3 0,3-6-3 0,5-4 1 16,3-5 3-16,-1-5-3 0,7-4 4 0,0-6-4 15,3-5 5-15,4-4-6 0,-4-6 6 0,1-3-5 16,1-5 6-16,-2-2-9 0,-6 1 12 16,-2 2-12-16,-8 4 6 0,-9 2-9 0,-10 5-12 15,-13 3 23-15,-11 8-23 0,-12 7 28 0,-13 5-10 16,-23 12 2-16,17-4 2 0,-17 4 2 0,0 0-3 15,-19 19-13-15,19-19 28 0,-33 36-27 0,14-11 28 16,-1 4-11-16,-1 4-6 0,2 0 5 0,3 0-6 16,4 1 5-16,5 0-10 0,5 0 7 15,10 0-9-15,5-3 7 0,11-2-4 0,11-3 2 16,11-7-4-16,12-4 6 0,15-8-5 0,11-5 7 16,13-5-1-16,9-6-3 0,13-5 3 15,5-4-4-15,11-7 5 0,5-4-6 0,5-3 7 16,2-5-8-16,1-1 8 0,1-2-8 0,-6 1 8 15,1 0-5-15,-7 1 3 0,-4 1 9 0,-7 5-26 16,-9 3 23-16,-5 2-18 0,-10 4 9 16,-12 3 4-16,-9 2-5 0,-14 3-2 0,-11 3-4 15,-12 5 2-15,-10 2-1 0,-11 5 1 0,-23 0 2 16,21 1-1-16,-21-1 4 0,0 0 0 0,-10 19 4 16,10-19 2-16,-20 34 4 0,9-16-5 0,1 4 4 15,0 0-7-15,5 0-12 0,3 3 25 0,4 0-24 16,8 3 23-16,3 4-8 0,10-1-5 15,8 1 3-15,10-2-5 0,10 0 7 16,11-6-9-16,13-2 7 0,6-4-2 0,15-7 1 16,9-4-1-16,5-4-2 0,16-6-1 0,5-5-2 15,10-7 4-15,7-8 0 0,2-6 5 0,3-6-6 16,2-3 7-16,0-5-8 0,2-2-9 0,-4 3 23 16,-1-5-21-16,-6 3 20 0,-9 1-9 0,-9 1-11 15,-12 5 3-15,-13 1-7 0,-11 5 8 16,-17 2-9-16,-13 6 3 0,-16 3-7 0,-14 8 4 15,-13 5 2-15,-19 7 8 0,0 0 4 0,0 0 3 16,-22 26 8-16,-2-7 1 0,-4 6 7 0,-4 2-5 16,0 3 3-16,-1 0-10 0,5 3 2 0,4-1-9 15,5 1 4-15,6 0-8 0,8-3-8 16,9 0 23-16,8-2-24 0,9-1 25 0,8-2-11 16,12-3-4-16,8-5 6 0,12-4-2 15,7-3 1-15,12-8-1 0,10-3-1 0,10-6 1 16,8-8-2-16,7-3 4 0,5-6-3 0,5-3-14 15,5-2 24-15,2-6-24 0,-1-4 22 0,-4-3-3 16,-4-4-8-16,-5 3 7 0,-4-1-7 0,-13 3 3 16,-9 2-7-16,-10 2 8 0,-11 3-7 0,-10 4 10 15,-12 5-6-15,-10 6 3 0,-9 2-1 0,-13 5 2 16,-17 12 0-16,8-18 4 0,-8 18-3 16,-19-10-1-16,19 10 2 0,-34-3-1 0,12 6 1 15,0 2 3-15,0 2 0 0,1 2-3 16,4 0 2-16,17-9-7 0,-23 17 0 0,23-17-2 15,-6 17 2-15,6-17 0 0,11 17 1 0,-11-17-2 16,33 12 2-16,-6-9 0 0,7-6-1 0,8-3 2 16,8-5-3-16,10-7 2 0,7-5-3 15,8-8 6-15,3-5-11 0,6-8-4 0,2-3 21 16,2-6-19-16,0-2 22 0,-1 2-6 0,-3-4-11 16,-4-1 9-16,-8-2-10 0,-12-2 8 0,-7-2-11 15,-12 3-8-15,-7-4 21 0,-12 0-16 0,-6 0 18 16,-8-1 3-16,-5 3-14 0,-8 0 12 15,-4 2-10-15,-5 0 12 0,-4 6-7 0,-7 3 15 16,-5 6-7-16,-5 6-5 0,-3 6 23 16,-5 5-20-16,0 4 23 0,-4 0-9 0,1 6-6 15,0 2-1-15,3 3-6 0,3 1-9 0,6 3 0 16,6 0 0-16,6 3 0 0,4-1 0 0,18 8 0 16,-17-12 0-16,17 12 0 0,0 0 0 0,0-19 0 15,0 19-4-15,17-30-7 0,1 7 0 0,3-4-3 16,7-2 4-16,0-5-5 0,4 0 10 0,-1-4-6 15,0-5 10-15,-4-1-6 0,-2-4-6 16,-7 2 22-16,-3-2-19 0,-9 0 20 0,-6-2-3 16,-4 1-11-16,-8-1 11 0,-5-2-9 15,-7 1 7-15,-8 0-7 0,-7 3 6 0,-8 2-6 16,-6 4 6-16,-6 1-6 0,-5 1-7 0,-4 2 20 16,-3 2-20-16,-1 4 20 0,-5 5-8 0,1 5-4 15,-1 5 4-15,-1 4-1 0,2 5 4 16,0 6 0-16,2 4 0 0,3 6 0 0,3 1-4 15,4 5 0-15,4 3-4 0,3 1 4 0,6 0-4 16,6 0 4-16,10-1-4 0,6-1-16 0,9-7 15 16,20-9-19-16,0 0 13 0,0 0 0 0,0 0 0 15,0 0 3-15,18 12 3 0,1-21 19 0,4-6-15 16,1-5 15-16,5-6-13 0,2-3-4 0,-1-5 5 16,0-1-7-16,0-1 6 15,-8 0-7-15,-7 2 8 0,-5 0-5 0,-9 0 6 16,-8 1-5-16,-8 3 4 0,-8 0-7 0,-11 2 2 15,-6 4-6-15,-11 2 5 0,-7 3-3 0,-10 6 5 16,-9 4-1-16,-9 6 3 0,-7 3 2 0,-9 3 1 16,-6 6 3-16,-5 1-1 0,-3 5 1 0,-1 1-4 15,-1 2 3-15,1 2-4 0,1 1 2 0,4 1-3 16,3 1 1-16,6-2-4 0,10 4 4 16,8-4-4-16,7-1 2 0,13-3-2 0,11-4 1 15,9-3-3-15,12-3 2 0,11-2-2 0,22-5-1 16,-18 1-6-16,18-1-3 0,0 0 1 0,0 0 3 15,11-21 5-15,-4 5 3 0,1-5 4 16,1-4-4-16,1-3 6 0,-4-4-6 0,-3 0 4 16,-4-2-4-16,-5-1 5 0,-5 0-5 15,-8 0-12-15,-7 2 23 0,-7 0-23 0,-9 3 20 16,-8 2-3-16,-8 3-5 0,-11 2 4 0,-6 3-5 16,-9 2 3-16,-6 4-3 0,-5 3 2 0,-4 4 0 15,-8 4 0-15,-5 7 0 0,-6 6-1 0,-6 4 2 16,-3 5-3-16,-5 7 6 0,-1 4-2 0,-4 5-5 15,3 3 23-15,6 5-21 0,4 2 17 0,6 3-10 16,5 1-10-16,4-1 8 0,8-1-8 16,8-2 6-16,9-3-6 0,8-3 6 15,8-4-6-15,8-5 6 0,9-4-5 0,11-5 4 16,8-5-5-16,9-4 4 0,23-12-2 0,-22 8-1 16,22-8 0-16,0 0 0 0,1-17-1 0,-1 17 0 15,15-39 3-15,-5 11-5 0,-1-2 3 0,-1 0-4 16,-5-1 7-16,-4 1-4 0,-6-1 8 0,-9 0-5 15,-6 2 4-15,-6 4-6 0,-9 4 5 16,-8 6-5-16,-11 5 3 0,-5 6 0 0,-11 6 1 16,-7 7 5-16,-11 7-2 0,-10 8 5 0,-6 6-5 15,-3 8 5-15,-8 3-8 0,-1 4 8 0,-1 1-11 16,0 1 7-16,1 1-9 0,4 2-10 0,2 0 19 16,5-1-18-16,5-2 17 0,4-2 0 15,10-4-8-15,7-3 8 0,8-5-8 16,10 0 6-16,8-5-6 0,9-5 2 0,10-4-6 15,9-8 3-15,27-11-4 0,-26 10 0 0,26-10-6 16,0 0 1-16,0 0 2 0,0 0 4 0,19-28 8 16,-19 28-2-16,29-31 3 0,-15 14-2 0,-14 17 3 15,22-26-1-15,-22 26 3 0,0 0 3 0,9-18 4 16,-9 18-2-16,0 0-2 0,-22-2-7 0,22 2-3 16,-32 5-1-16,12 2-1 0,-5 4-1 15,-4 2-5-15,-9 5 3 0,-4 4-3 0,-7 2 9 16,-3 1-2-16,0 0 7 0,-4-1-5 0,0 1 4 15,-3 1-2-15,1-1 5 0,-2 2-2 16,3 0 5-16,1 0-6 0,3-2-11 0,4 0 26 16,3 0-28-16,3-2 26 0,7 0-11 0,5-1-6 15,5-5 3-15,4 0-2 0,4-4 0 0,18-13-3 16,-27 25 3-16,27-25-2 0,-14 18 0 16,14-18-5-16,0 0-3 0,0 0-5 0,0 0 0 15,0 0 4-15,0 0 3 0,0 0 5 0,0 0 6 16,0 0 3-16,0 0 1 0,-2-19 6 0,0 2-3 15,-6-3 3-15,1 1-1 0,-9 1 4 0,-4 3-1 16,-10-1 3-16,-6 5-5 0,-7 0-2 0,-7 5-4 16,-1 2-3-16,-6 4-1 15,-2 2-3-15,-6 4 1 0,-3 3-3 0,1 3 0 16,-5 5-1-16,2 0 1 0,-4 4-5 0,-2 3 5 16,0 4-9-16,0 1 7 0,0 2-4 0,0 2 6 15,3 0-2-15,-1 1 6 0,0-1-6 0,3-1 6 16,3 2-5-16,4-3 5 0,5-3-8 0,6-1 6 15,8-7-4-15,8-4 4 0,11-5 1 0,7-4 1 16,19-7-1-16,0 0-2 0,-17 1-4 16,17-1 0-16,0 0 3 0,14-26-3 0,-3 5 7 15,1-8-5-15,4-2 4 0,0-4-5 0,1-3 5 16,-3-1-6-16,-3 1 8 0,-4 0-5 0,-8 2 8 16,-4 3-5-16,-9 3 7 0,-8 2-7 15,-7 3 9-15,-7 3-7 0,-6 3 1 0,-8 5-3 16,-6 5-1-16,-5 5 0 0,-7 6 0 0,-5 7 2 15,-2 4-2-15,-4 4 2 0,-2 5-2 16,0 3 3-16,-1 2-3 0,1 1 6 0,2 1-6 16,2-1 5-16,7-2-5 0,4 0 5 0,7-6-4 15,7-2 6-15,9-4-4 0,9-4 2 0,11-3 0 16,23-7-1-16,-22 4-3 0,22-4-4 0,0 0 0 16,0 0 0-16,0 0 2 0,28-23 2 0,-10 10 0 15,3-4-3-15,2-3 3 0,-1-5-6 16,-2-2 6-16,-3-4-6 0,-3 0 5 15,-6-1-1-15,-5 2 6 0,-6 1-3 0,-7-1 5 16,-5 2-7-16,-9-1-10 0,-5 3 24 0,-5 1-27 16,-6 1 24-16,-7 2-12 0,-7 3-3 0,-5 2 6 15,-6 3-4-15,-4-1 6 0,-4 4-3 0,-4 1 2 16,-2 3 0-16,0 5 2 0,0 3 0 0,0 5 2 16,-1 3 1-16,2 1 1 0,3 4 2 15,0 3-4-15,5 1 1 0,4 2-8 0,3 2 3 16,4 0-5-16,5 2-10 0,5-1 24 0,5 1-24 15,8-4 24-15,4-1-10 0,7-5-3 0,6-3 2 16,19-11-2-16,-19 10 1 0,19-10-3 0,0 0-1 16,0 0 1-16,0 0 0 0,0 0 4 15,10-22 2-15,-3 5 0 0,0-4-3 0,3-6-9 16,-1-2 22-16,-2-1-21 0,-2 2 23 16,-6 2-9-16,-6 6-7 0,-5 1 6 0,-6 5-5 15,-9 2 6-15,-6 5-3 0,-7 4 1 0,-6 5 0 16,-6 4-4-16,-5 3 1 0,-7 6-2 0,-5 4 3 15,-3 3-3-15,-4 1 6 0,-2 5 0 0,1 1-9 16,-1 0 23-16,2 2-22 0,2 0 16 0,1-2-7 16,5 0-7-16,4 0 6 0,6-2-5 15,4 0 4-15,8-3-4 0,5 0 6 0,6-1-5 16,5 0 6-16,7-1-5 0,8-2-1 0,4-1-2 16,11-19 2-16,-10 26-4 0,10-26 4 15,0 0-4-15,8 17 3 0,-8-17 0 0,0 0 0 16,0 0 4-16,17-14-1 0,-12-3 6 0,0-7-4 15,-2-11 3-15,-2-8-8 0,-5-3 5 0,-2-1-7 16,-5 0 10-16,-5 4-9 0,-7 3-5 16,-5 5 21-16,-7 4-20 0,-8 7 24 0,-6 5-8 15,-10 7-5-15,-3 3 1 0,-5 8-2 0,-3 7-4 16,-4 5 1-16,-3 6-2 0,-1 6-10 0,-1 3 25 16,-2 6-20-16,0-1 19 0,2 3-6 0,4-1-8 15,5-3 0-15,6-3-9 0,8-8 0 0,9-3-13 16,7-10-9-16,13-1-26 0,-1-17-70 15,28 12-387-15,-11-28-119 0,6 1 7 16</inkml:trace>
  <inkml:trace contextRef="#ctx0" brushRef="#br3" timeOffset="456548.1226">6483 14834 1454 0,'0'0'13'16,"0"0"-11"-16,0 0 0 0,12-18 2 0,-12 18 7 15,0 0 5-15,0 0 4 0,0 0 0 0,0 0-4 16,0 0-2-16,0 0-4 0,0 0 1 0,0 0 3 16,0 0 11-16,0 0 6 0,16 19 4 0,-9 1-2 15,-2 3-13-15,2 8 4 0,-1 7-10 0,2 5 7 16,-3 7-12-16,-1 3 6 0,-2 4 2 15,-1 3-22-15,-2 0 19 0,-1-4-23 0,1-1 4 16,-1-6 7-16,2-1-19 0,0-6 0 0,5-3-26 16,-2-13-19-16,13 2-46 0,-16-28-50 0,31 30-80 15,-31-30-88-15,26-7-161 0,7 9 96 0,-17-26 391 16</inkml:trace>
  <inkml:trace contextRef="#ctx0" brushRef="#br3" timeOffset="456719.9889">7056 15114 1337 0,'-19'-4'197'0,"19"4"-129"16,0 0-46-16,-9 30-12 0,0-11 12 0,2 7-24 15,-4 3 34-15,0 6-29 0,-1 0 7 0,1 5 4 16,0-1-16-16,1-1 8 0,2-1-9 0,2-4 7 16,1-3-9-16,4-8-5 0,4 0-25 0,-3-22-32 15,16 27-57-15,-16-27-29 0,24 8-68 0,-24-8-194 16,20-15-38-16,8 12 219 0</inkml:trace>
  <inkml:trace contextRef="#ctx0" brushRef="#br3" timeOffset="456891.8861">7157 15005 916 0,'-31'-16'284'0,"-3"0"-140"0,34 16-85 16,-35-16-10-16,35 16-12 0,-28-1-11 15,28 1-12-15,-22 8-15 0,22-8-12 0,-17 12-18 16,17-12-11-16,0 0-8 0,0 0-45 0,0 25-42 15,0-25-49-15,21 4-77 0,-1 4-137 0,-20-8 90 16,50-6 310-16</inkml:trace>
  <inkml:trace contextRef="#ctx0" brushRef="#br3" timeOffset="457204.3947">7405 15120 1063 0,'0'25'127'0,"-11"-7"-34"15,10 9-22-15,-12-10 20 0,7 9-36 0,-6-8 3 16,5 9 0-16,-7-6-23 0,8 2-4 0,-3-4-2 15,4 1-10-15,1-3-10 0,2 0-1 16,2-17-3-16,-3 23 1 0,3-23-5 0,4 17 0 16,-4-17-5-16,0 0 0 0,17 15 1 0,-17-15-5 15,23-3 1-15,-23 3 1 0,33-18 2 0,-33 18 3 16,29-30 4-16,-14 12-4 0,-1-3 7 0,0-1-4 16,-2 1 11-16,-1-1 0 0,-2-1 6 0,0 5-1 15,-3-2 3-15,-6 20-4 0,11-29-12 0,-11 29 25 16,5-18-35-16,-5 18 29 0,0 0-20 0,0 0-2 15,0 0 0-15,0 0-5 0,0 0 3 0,0 0-16 16,0 0 30-16,18 29-26 0,-12-8 24 0,0 3-9 16,-1 1-6-16,1 3 5 0,2 0-10 15,-2-1 0-15,2-1-15 0,-1-4-5 0,4 2-12 16,-2-7-6-16,7 6-23 0,-16-23-30 0,31 28-72 16,-31-28-85-16,32-2-162 0,-10 2-73 0,-10-21 256 15</inkml:trace>
  <inkml:trace contextRef="#ctx0" brushRef="#br3" timeOffset="457407.4969">8055 14652 1209 0,'-20'4'146'0,"20"-4"-37"16,-12 22-31-16,8 2-12 0,-7 1-15 16,7 10-3-16,-5 2-13 0,4 10 5 0,-3 2-17 15,4 4 7-15,0 4-22 0,1 1 7 0,1 1-3 16,0 1-21-16,0 0 18 0,2-3-20 0,0-2-5 15,2-5 4-15,1-3-29 0,-3-13-37 0,12 6-31 16,-12-21-46-16,23 14-103 0,-14-14-278 0,-9-19 33 16,33 19 353-16</inkml:trace>
  <inkml:trace contextRef="#ctx0" brushRef="#br3" timeOffset="457655.3696">8228 14980 1418 0,'-32'-6'155'16,"32"6"-50"-16,-37 17-33 0,18-3-22 16,-2 0-21-16,1 4-9 0,1 4-10 0,2 1-1 15,2 1-6-15,3 0 5 0,2-2-6 0,5-1-11 16,5-21 24-16,0 31-28 0,0-31 26 16,14 27-10-16,-14-27-1 0,24 18 2 0,-24-18 0 15,29 10-1-15,-11-8-1 0,2-1 2 0,1-1-1 16,-1-2-2-16,1-1-1 0,-2-1-4 15,1 0-5-15,-3-1-13 0,1 3-9 0,-18 2-20 16,33-8-20-16,-33 8-32 0,33-2-71 0,-33 2-93 16,22-14-298-16,-22 14 67 0,19-3 381 0</inkml:trace>
  <inkml:trace contextRef="#ctx0" brushRef="#br3" timeOffset="458047.4255">8538 15215 848 0,'0'0'281'15,"0"0"-159"-15,0 0-42 0,0 0 2 0,21 17-33 16,-21-17 7-16,19 2-8 0,-19-2-6 0,26 0-7 16,-26 0-12-16,33-7-8 0,-13 0-5 15,3-3 12-15,4-2-33 0,2-1 29 0,1-3-33 16,-1 0 14-16,0-2 3 0,-4 0-2 0,-1 1 1 15,-6 3-4-15,-18 14 2 0,18-25-2 0,-18 25 5 16,1-16 9-16,-1 16 8 0,0 0 4 0,-26-20 10 16,26 20-7-16,-37-2-1 0,14 4-4 0,-5 2-7 15,-1 1 0-15,-2 3 0 0,1 3 1 16,1 1-2-16,1 4-1 0,2 3-2 0,4 3 4 16,4 1-2-16,4 2-12 0,5 0 17 15,5-1-25-15,6 0 19 0,4-1-8 0,6 0-5 16,5-4 2-16,5-2-1 0,6-1-1 0,5-4-6 15,5-2-4-15,9-4-14 0,3-4-10 0,8-1-15 16,0-10-24-16,15 7-48 0,-13-21-88 0,24 20-179 16,-10-12-166-16,-5-9 49 0,10 14 507 15</inkml:trace>
  <inkml:trace contextRef="#ctx0" brushRef="#br3" timeOffset="458475.0445">9612 15220 964 0,'0'0'72'0,"0"0"-27"15,1-22 6-15,-1 22 3 0,9-18-15 0,-9 18 23 0,6-19-1 0,-6 19 37 16,0 0 6-16,0 0-8 0,-9-21-13 0,9 21-24 16,-19-5-15-16,19 5-12 0,-37-1-5 15,15 5-6-15,-3 3 3 0,-4 4-4 0,0 6-1 16,-4 2-13-16,1 4 18 0,0 5-22 15,0 0 19-15,2 3-7 0,4 2-9 0,0-1-5 16,5 1 0-16,4 0 0 0,7-5 0 0,3-4 0 16,7-7 0-16,0-17 0 0,16 19 0 0,1-17 0 15,6-4 0-15,8-6 0 0,3-11 0 0,6-5 0 16,4-7 0-16,2-7 0 0,1-3 0 0,2-4 0 16,-2-2 0-16,-3 1 0 0,-4-1 0 15,-6 2 0-15,-4 2 0 0,-6 4 0 16,-2 2 0-16,-8 3 0 0,-1 2 0 0,-6 0 0 0,-3 2 0 15,-3-1 0-15,-4 5 0 0,0 5 0 16,3 21 0-16,-13-20 0 0,13 20 0 0,0 0 0 16,-26 15 0-16,15 6 0 0,-3 10 0 0,1 9 0 15,-3 7 0-15,3 3 0 0,1 2 0 0,0 0 0 16,5 1 0-16,1-4-14 0,9-2-27 16,0-7-36-16,13 3-36 0,-6-20-76 0,26 15-251 15,-9-13-156-15,4-9 32 0,5 9 552 0</inkml:trace>
  <inkml:trace contextRef="#ctx0" brushRef="#br3" timeOffset="458834.3968">11448 14716 1349 0,'0'0'294'15,"-18"6"-217"-15,18-6-27 0,0 0-16 16,0 0-9-16,0 0-10 0,0 0 0 0,0 18 1 15,0-18 4-15,9 32-4 0,-5-10-1 16,1 4-10-16,-1 4 0 0,0 3-5 0,-2 3 3 16,-1 2-6-16,-1 1 5 0,-2 4-6 0,-1 0 6 15,1 4-15-15,-4 0-16 0,1 2 14 0,-2-2-24 16,3 1 3-16,-4-8-16 0,6 4-22 0,-7-15-17 16,12 9-49-16,-3-38-121 0,0 30-210 0,5-14-48 15,-5-16 324-15</inkml:trace>
  <inkml:trace contextRef="#ctx0" brushRef="#br3" timeOffset="459256.2848">11233 15150 1615 0,'-23'17'116'0,"23"-17"-55"16,0 0-23-16,-18 12-15 0,18-12-12 15,0 0-8-15,0 0 2 0,18 5 3 0,-18-5 7 16,36-5-2-16,-10-1-3 0,7-1-5 0,3-4 0 15,4 0-4-15,4-3 4 0,0 4-4 0,-3 0 1 16,-1 1-3-16,-3 5 2 0,-5 1 0 0,-4 3-1 16,-4 1 2-16,-5 4-1 0,-19-5 1 15,25 12 1-15,-25-12 4 0,11 17-1 0,-11-17 0 16,-2 24-2-16,2-24-1 0,-8 32-1 16,-1-13-7-16,-2-1 20 0,-2 4-22 0,1 1 20 15,-1 1-10-15,0 2-2 0,4 0 3 0,-2-2-3 16,3 1 4-16,4-4-5 0,2-1 3 0,6-3-5 15,-4-17 2-15,16 25-3 0,-16-25 3 0,28 10-2 16,-8-10 1-16,6-5-1 0,2-6 1 0,4-5 1 16,0-5-2-16,0-5 5 0,-2-2-7 0,-3-1 7 15,-5 2-4-15,-5-3 2 0,-5 4-3 16,-6 0-7-16,-4 4 20 0,-7 2-20 0,-5 3 24 16,-5 0-12-16,-3 4-6 0,-3 2-3 15,-5 4-9-15,-2 6-7 0,-3 2-7 0,2 7-18 16,-1-2-11-16,8 11-38 0,-6-12-39 0,22 22-132 15,-16-13-314-15,22-14 32 0,-6 27 353 0</inkml:trace>
  <inkml:trace contextRef="#ctx0" brushRef="#br3" timeOffset="460006.2655">13753 15028 1029 0,'0'0'231'0,"-15"-28"-167"0,15 28-54 0,4-30-6 16,-4 30-5-16,11-28 4 0,-11 28 0 0,0 0 20 15,0 0 18-15,6-18 15 0,-6 18 9 0,0 0-8 16,0 0-10-16,-2 18-10 0,2-18-2 0,-8 34-9 16,5-9 3-16,-5 3-7 0,3 2 4 0,-2 4-7 15,2 1 1-15,-2 1 10 0,2 3-26 0,0 0 17 16,2 2-23-16,0-1 1 0,2 1 10 16,-1-4-8-16,0 1 8 0,0-6-11 15,2-1 4-15,-1-6-4 0,1-4 4 0,0-21-1 16,1 26 1-16,-1-26-1 0,0 0 1 0,0 0 2 15,0 0 0-15,0 0 0 0,0 0-1 0,-4-23-1 16,2-1-3-16,-2-7 3 0,2-7-5 0,0-4 2 16,4 0-3-16,0-3 7 0,2-1-10 0,2 1-3 15,-1-2 18-15,0-1-18 0,-1-1 21 16,0-2-5-16,1 2-9 0,1-2 9 0,1 4-8 16,3 2 8-16,2 4-8 0,3 6 6 0,6 7-5 15,-1 6 3-15,3 5-1 0,2 6 2 0,-1 2-2 16,3 5 0-16,3 2 1 0,1 2-1 0,0 2-1 15,-2 2 2-15,-1 3-4 0,0 0 1 16,-2 3 4-16,-3 1-3 0,-2 2 0 16,-3-1-1-16,-18-12 2 0,20 26-3 0,-20-26 4 15,3 30-3-15,-10-10 3 0,-9 5-6 0,-6 2 11 16,-8 6-10-16,-8 0 4 0,-5 2-5 0,-3 0 5 16,-3-1-6-16,2-2 6 0,3 0-11 0,3-7-3 15,9-1-15-15,7-5-7 0,9-2-10 0,16-17-55 16,-11 16-64-16,11-16-140 0,0 0-265 0,35-18 27 15,-9-2 403-15</inkml:trace>
  <inkml:trace contextRef="#ctx0" brushRef="#br3" timeOffset="460475.0335">14687 15261 1033 0,'0'0'169'15,"-6"-18"-33"-15,-5 1-29 0,11 17 8 0,-17-22-59 16,17 22-1-16,-28-19-28 0,10 12 10 0,-9-2-1 16,3 4-9-16,-7 2 0 15,2 5-5-15,-4 2-1 0,-1 5-3 0,-1 1-3 16,3 3-12-16,-2 2 27 0,3 3-26 0,0 4 25 15,1 3-12-15,3 1-9 0,5 0 4 0,4 0-8 16,6-5 1-16,4-3-4 0,8-18 0 0,0 30-2 16,0-30 2-16,23 19-2 0,-2-13 2 0,7-5-1 15,5-3 3-15,6-7-2 0,6-3-1 0,3-5 2 16,4-2-3-16,-1-4 3 0,-3-3-2 16,-1 1 3-16,-7-2-6 0,-4 1 6 0,-9-1-5 15,-4 2-10-15,-5 2 22 0,-2 0-20 0,-4 4 20 16,-3 0-7-16,-9 19-3 0,6-25 2 0,-6 25 0 15,0 0 1-15,-10-17-1 0,10 17-1 16,0 0-2-16,-27 6-3 0,27-6 1 0,-23 28-1 16,10-6 2-16,-1 3-4 0,2 2-10 0,0 2 16 15,1 0-27-15,4 2 16 0,2-3-16 16,6 2-19-16,2-6-11 0,10 4-35 0,-13-28-35 16,37 44-81-16,-37-44-101 0,40 13-227 0,-4 0 48 15,-4-17 419-15</inkml:trace>
  <inkml:trace contextRef="#ctx0" brushRef="#br3" timeOffset="460990.6696">15469 15195 1238 0,'-32'-15'311'0,"15"20"-191"16,-12-9-41-16,6 8-21 0,-6-2-14 0,1 6-22 15,-1-1 8-15,1 6-14 0,-2 0 22 0,5 6-15 16,-1-1 5-16,3 2-12 0,4 2-8 0,2 1 0 15,3 1-6-15,3-1 2 0,7-2-4 16,1-4 2-16,3-17-4 0,10 26 2 0,-10-26-1 16,28 14 0-16,-6-14 0 0,2-4-1 0,5-5 2 15,2-4-1-15,0-3 2 0,0-2-1 16,-3-1 2-16,-4-3-3 0,-1 2 3 0,-3-2-5 16,-2 1 5-16,-4 1-3 0,0-2-9 0,-5 4 8 15,0-2-10-15,-3 4 20 0,-2-1-7 0,-4 17 7 16,5-27-9-16,-5 27-2 0,0 0-1 15,-2-18 4-15,2 18-2 0,0 0-2 0,0 0 0 16,-17 29 1-16,9-6 12 0,-2 7-20 0,-2 8 17 16,-3 6-21-16,0 8 3 0,-5 6 9 0,-1 9-8 15,-3 3 3-15,-1 6-10 0,-1 0 14 0,0 1 2 16,1-4-1-16,2-6 17 0,2-8-18 0,4-7 3 16,2-6 7-16,5-8-8 0,0-7 7 15,4-8-3-15,6-23 4 0,-8 24-1 0,8-24 2 16,0 0-4-16,0 0 1 0,0 0 2 15,-2-23-2-15,1 0 4 0,2-7-5 0,1-5 2 16,1-4-5-16,1-1 4 0,2-1-2 0,-3 0-8 16,3 0 20-16,-2 1-16 0,2-1 14 0,0-4-3 15,1-1-10-15,3-3 4 0,2 0-5 0,3 3 4 16,1 5-3-16,3 5 2 0,1 6-1 16,-1 8-1-16,-1 4-11 0,1 3-11 0,-2 0-24 15,6 6-33-15,-7-11-64 0,21 23-191 0,-12-16-269 16,5 1 10-16,3 6 388 0</inkml:trace>
  <inkml:trace contextRef="#ctx0" brushRef="#br3" timeOffset="461334.407">15667 15313 1329 0,'13'-24'143'0,"7"25"-52"0,-20-1-21 0,38-14-12 16,-18 3-12-16,5 2-10 0,-2-3-1 16,3 1-6-16,0 0-28 0,-4 0 22 0,-3-1-37 15,-19 12 28-15,22-17 0 0,-22 17 1 0,0 0 8 16,11-24-5-16,-11 24-5 0,0-19-7 0,0 19-2 16,-5-21 0-16,5 21 0 0,-13-19 0 15,13 19 0-15,-22-18-4 0,22 18 3 0,-25-9-1 16,25 9 3-16,-33 8 2 0,14 3 0 0,1 3 2 15,0 5-1-15,0 6 2 0,-2 1 0 16,-2 8-4-16,0 0 4 0,3 5-10 0,1-4 0 16,3-3 0-16,7-3 0 0,4-6 0 0,5-2 0 15,-1-21 0-15,16 28 0 0,-16-28 0 0,39 12 0 16,-13-13 0-16,11-3-21 0,5-8-37 0,15 2-41 16,-7-24-132-16,20 14-412 0,-3-8 31 0,8-3 230 15</inkml:trace>
  <inkml:trace contextRef="#ctx0" brushRef="#br3" timeOffset="461693.7663">17446 14852 1310 0,'0'0'333'0,"0"0"-221"0,-24 18-63 0,24-18-13 16,-20 22-7-16,20-22-7 0,-20 33-11 0,5-10 1 15,-1 2-9-15,-2 7 5 0,-1 2-8 0,-1 2 3 16,1 4-5-16,1 1-7 0,2 2 19 0,1 2-19 16,5 0 20-16,3 0-11 0,6-3-15 15,5-6-6-15,8 0-29 0,0-10-25 0,18 7-60 16,-10-26-112-16,16 7-339 0,7-3 27 0,-3-16 319 16</inkml:trace>
  <inkml:trace contextRef="#ctx0" brushRef="#br3" timeOffset="462101.7307">18251 14866 1260 0,'-35'-10'109'0,"7"10"-45"0,-6-6-5 15,7 9 0-15,-8-4-7 0,8 7-4 0,-6-2-6 16,7 6 1-16,-2-3-2 0,3 6-3 0,-1 0-4 15,4 4 0-15,0 2-6 0,5 1 2 16,0-1-10-16,5 3 0 0,3-1-9 0,4-1-1 16,5 0-7-16,4-3 1 0,-4-17-3 0,21 26 1 15,-4-17-1-15,3-4-1 0,7-4 0 0,2-1 1 16,3-5 0-16,1-2-1 0,0-5 3 0,3-2-3 16,-1-3 2-16,-1-2-2 0,-3 0 3 15,-5-3-3-15,-5 4 5 0,-3 1-3 16,-4-1 4-16,-14 18-2 0,17-27 2 0,-17 27-5 15,0 0-1-15,3-18 0 0,-3 18 0 0,0 0 0 16,0 0 0-16,0 0 0 0,-24 23 0 0,13-5 0 16,-3 9 0-16,-2 5 0 0,-1 7 0 0,-4 5 0 15,0 5 0-15,-3 3-1 0,1 3 2 0,-3 0-13 16,5-2 13-16,0-3-9 0,7-5-16 0,6-11-11 16,10-2-36-16,-2-32-39 0,21 44-121 15,-21-44-308-15,26 13-51 0,0-12 163 0</inkml:trace>
  <inkml:trace contextRef="#ctx0" brushRef="#br3" timeOffset="462476.7293">18591 14948 1428 0,'0'0'259'0,"0"0"-202"0,0 0-23 0,19-10 6 16,4-1-2-16,5-6-2 15,7 2-4-15,3-2-1 0,5 1-7 0,0 1-2 16,1 3-12-16,-4 4-3 0,-3 3-3 0,-8 4-2 16,-7 3-2-16,-22-2 0 0,27 16 1 0,-27-16-1 15,6 34 3-15,-12-10-5 0,-4 4 6 0,-7 3-7 16,-7 2 5-16,-4 2-5 0,-6 2 4 0,-4 3-3 15,-6 2-3-15,0-3 21 0,-2 4-14 0,0-5 7 16,3 2-9-16,3-5 0 0,4-2 0 16,4-3 0-16,7-3 0 0,3-5 0 0,7-3 0 15,15-19 0-15,-14 23 0 0,14-23 0 0,0 0 0 16,23 18 0-16,-3-18 0 0,8-6 0 0,8-5 0 16,10-3 0-16,5-8 0 0,12 0-42 15,4-8-42-15,14 9-62 0,-12-23-148 0,13 15-342 16,3-3 51-16,3-5 326 0</inkml:trace>
  <inkml:trace contextRef="#ctx0" brushRef="#br3" timeOffset="462987.8945">20183 15046 1454 0,'0'0'73'0,"-8"-18"-30"0,8 18-10 16,0 0-5-16,0 0-8 0,-24-9-6 16,24 9-1-16,-21 11 2 0,21-11 4 0,-22 29-1 15,11-7 10-15,-4 2-1 0,1 9 9 0,-2-2 10 16,4 5-27-16,0-3 20 0,5 0-27 16,2-5 2-16,5-2 2 0,5-4-10 0,5-5 0 15,-10-17-3-15,30 24 0 0,-8-19 0 0,2-4 2 16,4-6-1-16,4-3-2 0,1-7 1 0,1-3-3 15,-2-6 2-15,1-4-3 0,-2-1 3 0,-6-1 8 16,-4 0-18-16,-8-1 19 0,-3 2-20 0,-4 2 7 16,-5 0 3-16,-2 3-7 0,-4 2 5 15,-3 1-4-15,8 21 0 0,-29-31-4 16,9 19-4-16,-1 2-5 0,-2 3-2 0,0 1 0 16,4 5-1-16,-1 2-1 0,20-1-5 0,-23 8-11 15,23-8-32-15,0 0-38 0,16 33-102 0,-16-33-232 16,29 7-97-16,8 2 106 0</inkml:trace>
  <inkml:trace contextRef="#ctx0" brushRef="#br3" timeOffset="463271.662">21363 14504 940 0,'-32'-24'79'16,"-4"-6"-8"-16,13 8-5 0,-6-4 13 0,29 26 24 16,-34-27 14-16,34 27-19 0,-19-2-12 0,19 2-20 15,-20 19-18-15,12-1-6 0,-6 3-4 0,2 10 2 16,-4 5-10-16,0 6-13 0,-3 5 17 0,-2 10-22 16,-2 1 13-16,-1 6-9 0,-1 2-15 15,1-1 5-15,1-1-13 0,1-1 11 16,3-1-15-16,2-7-8 0,6-1 7 0,1-10-37 15,6 0 0-15,-2-13-50 0,16 7-39 0,-10-38-41 16,15 42-139-16,-15-42-209 0,0 0 27 0,32 18 391 16</inkml:trace>
  <inkml:trace contextRef="#ctx0" brushRef="#br3" timeOffset="463427.9996">20826 15049 1366 0,'-32'-23'222'0,"32"23"-87"16,-24-17-33-16,24 17-27 0,0 0-20 0,0 0-19 15,0 0-9-15,2-16-9 0,-2 16-7 0,34-17-11 16,-3 5 0-16,8-2 0 0,7 0 0 0,4-4 0 16,6 2-20-16,0-2-20 0,5 7-16 0,-4-6-29 15,11 18-101-15,-23-11-429 0,9 6 7 0,-4 1 172 16</inkml:trace>
  <inkml:trace contextRef="#ctx0" brushRef="#br3" timeOffset="463959.1952">13888 16238 1421 0,'0'0'169'0,"0"0"-86"15,5-24-19-15,-5 24-20 0,0 0-10 16,13-18-10-16,-13 18-10 0,0 0-3 0,0 0 0 15,0 0 0-15,3 19-5 0,-3 1 0 16,-2 10-6-16,-1 7 4 0,-5 8-10 0,-3 7-3 16,1 6 20-16,-4 6-23 0,1 2 18 0,-1 1-11 15,1 0-19-15,1-6 6 0,2 0-24 0,-2-12-1 16,10 2-31-16,-9-13-11 0,14 7-47 0,-13-27-58 16,21 13-95-16,-7-9-243 0,-4-22 76 15,0 0 439-15</inkml:trace>
  <inkml:trace contextRef="#ctx0" brushRef="#br3" timeOffset="464146.6977">13670 16776 1483 0,'-34'-8'103'0,"15"13"-19"0,-7-8-14 0,26 3-2 16,-31 11-10-16,31-11-14 0,0 0-19 16,0 0-10-16,0 0-11 0,0 0-2 0,7 18-2 15,14-16 0-15,5-4-1 0,8-5 1 0,8-3-6 16,3-5-14-16,6-2-12 0,1-7-23 0,8 1-6 15,-3-9-19-15,8 10-22 0,-11-16-50 0,16 18-92 16,-22-16-195-16,3-5-62 0,9 17 239 16</inkml:trace>
  <inkml:trace contextRef="#ctx0" brushRef="#br3" timeOffset="464506.0831">14434 16036 1317 0,'-37'6'171'0,"37"-6"-67"0,-18 24-35 15,13-3-8-15,-7 2-21 0,5 8-4 0,-3 5-10 16,2 3 6-16,-5 4-7 0,4 5 5 16,-2 4-13-16,0 3-4 0,0 1 17 0,1 4-21 15,-1-2 15-15,3 1-8 0,-2-2-15 0,3-4 8 16,1-3-8-16,2-9 4 0,3-4-6 0,1-9 5 16,3-6-7-16,2-5 3 0,-5-17-3 0,17 20 2 15,-17-20-1-15,21 6 1 0,-21-6 0 0,27-8-13 16,-10-4 2-16,3-4-3 0,2-7 5 15,0-2 11-15,-1-3 2 0,1-2-4 16,-2-2 6-16,2 2-5 0,-5 1 4 0,-3 4-2 16,-2 5 0-16,-1 2-2 0,-11 18 2 0,0 0-3 15,14-18 5-15,-14 18 1 0,0 0-1 0,0 0 2 16,-2 19-4-16,0 1 0 0,-2 4-4 0,-2 6-1 16,-1 4-6-16,-1-4-1 0,3 2-9 0,1-6 2 15,2 3-15-15,2-8-7 0,6 3-27 16,-6-24-21-16,22 37-56 0,-22-37-63 0,40 22-110 15,-12-16-251-15,-2-20 75 0,15 17 484 0</inkml:trace>
  <inkml:trace contextRef="#ctx0" brushRef="#br3" timeOffset="464865.4448">14783 16726 1528 0,'-15'19'113'0,"-3"-12"-54"0,18-7-14 0,0 0-15 15,-12 23-11-15,12-23-9 0,19 13 3 0,-2-9 1 16,7-4 3-16,4-4-5 0,4-3-5 0,6-2 0 16,3-2-3-16,2-4 3 0,2-1-3 0,-5 1 0 15,1 0-1-15,-2 1 6 0,-5 0 0 16,-4 0 2-16,-6 1-5 0,-24 13-1 16,24-28-5-16,-24 28 1 0,9-32 2 0,-9 32 0 15,-5-30 1-15,5 30 1 0,-18-28-3 0,18 28 1 16,-32-26-4-16,11 15-3 0,-1 1 6 0,2 4-5 15,-3 5 7-15,1 6 2 0,-1 6 1 0,-3 5 4 16,1 9-2-16,-1 2 1 0,2 9 2 0,2 2-8 16,0 6 6-16,4 1-11 0,3-4 6 15,7-3-7-15,5-7 4 0,7-6-5 0,8-2 5 16,5-5-5-16,9-6-2 0,4-2-7 0,4-10-10 16,7-1-11-16,3-7-5 0,11 1-5 0,3-9-17 15,14 4-43-15,-9-24-118 0,22 9-387 0,-10 0 15 16,-6-8 308-16</inkml:trace>
  <inkml:trace contextRef="#ctx0" brushRef="#br4" timeOffset="467914.1927">16357 16466 411 0,'23'-15'61'15,"-23"15"11"-15,29-7 19 0,-29 7 1 0,23-6-1 16,-23 6 5-16,0 0 8 0,18-5 23 16,-18 5-1-16,0 0-12 0,0 0-27 0,-17-16-25 15,17 16-11-15,-20-13-10 0,20 13-4 0,-30-16-7 16,12 9-2-16,1 1-4 0,-5 0 1 15,2 2-3-15,-5 2-1 0,3 2-4 0,-3 3-2 16,0 3-2-16,2 3-2 0,3 4 1 0,-1 3-5 16,2 1 2-16,0 3-6 0,2 6-19 0,1-1 26 15,1 5-24-15,1 1 29 0,2 1 0 0,4 2-6 16,2 2 2-16,2-4-8 0,4-5 3 0,2-8-5 16,-2-19 2-16,17 19-5 0,-17-19 4 15,31 9-2-15,-11-12 0 0,2-4 2 0,1-5-1 16,4-6 2-16,2-4-8 0,2-5 5 15,3-3-5-15,1-4 6 0,2-2-3 0,-3 0 3 16,0 1 21-16,-3 2-23 0,-4 3 22 0,-3 3-21 16,-5 3-4-16,-5 3 1 0,-14 21-3 0,17-25 2 15,-17 25 1-15,0 0 2 0,0 0-1 0,0 0-1 16,-22-13-3-16,22 13-1 0,-28 18 2 16,9 1-2-16,-2 7 6 0,-1 4-5 0,-1 7-17 15,0 7 23-15,-1 7-23 0,-1 8 21 0,1 7 5 16,1 9-13-16,0 3 15 0,-1 10-11 0,-1-1 19 15,0 1 13-15,2 2-18 0,0-2 14 0,3-3-19 16,3-8-11-16,2-7 15 0,3-16-10 0,3-14 8 16,-1-9 1-16,0-4 5 0,2-7-4 15,-2-2 10-15,10-18-11 0,-22 14 2 16,22-14-1-16,-24 3-4 0,24-3 0 0,-25 3-3 16,25-3 1-16,-29-32-5 0,12 3 6 0,3-1-3 15,1-6 6-15,6-3-7 0,3-7 8 0,7-4-13 16,3-4 7-16,1-2-12 0,4-2-1 0,1-1-3 15,5 3-27-15,0 1 14 0,5 0-30 0,-1 1 2 16,6 8-8-16,-8-11-73 0,21 28-175 16,-4-16-264-16,-4-1 17 0,9 5 435 0</inkml:trace>
  <inkml:trace contextRef="#ctx0" brushRef="#br4" timeOffset="468304.8038">16678 16374 1251 0,'0'34'330'0,"0"-34"-234"16,0 0-56-16,0 0-11 0,0 0 2 0,0 0 3 15,0 0-8-15,1-17-6 0,-1 17-3 0,0 0-5 16,0 0-1-16,0 0 1 0,0 0 0 0,4 18 2 16,-4-18 0-16,2 28-6 0,-2-7-26 0,-2 2 22 15,-2 5-24-15,-2 2 23 0,-4 3 3 16,-1 1-5-16,-2 2 7 0,1-3-7 15,1-2 6-15,1-3-4 0,3-5 2 0,7-23-6 16,-6 24 2-16,6-24-5 0,0 0 2 0,0 0 1 16,0 0 0-16,0 0 1 0,28-13 0 0,-14-6 2 15,3-4-3-15,3-6 4 0,-2-3-6 0,0-2 6 16,0 2-5-16,-4 0 7 0,-3 4-6 0,-3 3 3 16,-2 2 23-16,-2 1-24 0,-2 0 24 15,-2 22-22-15,-1-31-4 0,1 31 2 0,-4-21-1 16,4 21 1-16,0 0-1 0,0 0 0 0,0 0-2 15,0 0-1-15,0 0 0 0,0 0-3 0,0 0-1 16,32 6-8-16,-14-3-7 0,5 1-14 0,2-6-18 16,8 8-32-16,-9-12-31 0,16 16-61 15,-18-23-107-15,12 11-244 0,4 9 6 0,-13-14 378 16</inkml:trace>
  <inkml:trace contextRef="#ctx0" brushRef="#br4" timeOffset="468711.0549">17119 16513 1208 0,'-13'23'322'0,"13"-23"-260"0,0 0-21 15,0 0-12-15,0 0-3 0,0 0 0 16,25-15 0-16,-25 15 0 0,37-3 1 16,-15-1-6-16,3 2-9 0,0-1-8 0,0-2-4 15,2 2 2-15,0-3-4 0,2 1-1 0,0-2 28 16,-1-2-30-16,1 3 34 0,-1-2-27 0,0 0 1 15,-6-1 0-15,-3-1-4 0,-19 10 3 0,27-22-3 16,-27 22 4-16,15-24-3 0,-15 24 4 16,1-25-4-16,-1 25 3 0,-11-28-2 0,11 28 2 15,-22-26-4-15,22 26 3 0,-34-23-3 0,12 15 0 16,-2 2-1-16,-3 5 2 0,0 2 0 0,-2 5 2 16,-1 4 5-16,-3 5 4 0,0 7 8 0,-3 3 1 15,0 7 4-15,0 4-8 0,-1 5-21 0,2 0 18 16,3 2-21-16,8-3 17 0,6-4 2 15,8-6-10-15,7-2 2 0,7-6-5 16,6-3 1-16,8-1-4 0,7-4 3 0,8-6-5 16,4-6-4-16,8-4-9 0,1-6-16 0,10-1-6 15,0-7-7-15,11 1-1 0,-1-7-15 0,9 6-31 16,-8-18-53-16,16 22-104 0,-22-14-200 0,4-5-75 16,7 13 280-16</inkml:trace>
  <inkml:trace contextRef="#ctx0" brushRef="#br4" timeOffset="469336.0523">17905 16538 849 0,'-20'-2'367'15,"2"23"-70"-15,-1-23-206 0,19 2-38 0,0 0-22 16,0 0-13-16,0 0-14 0,0 0 1 0,0 0 7 16,20-8 2-16,-3 2 2 0,4 0-5 15,1-3-4-15,0 3-4 0,1-1 0 0,-2-1-2 16,2 1 0-16,-1-1 0 0,-2 2-4 0,0-2 32 15,-3 0-31-15,-17 8 32 0,29-16-29 0,-29 16 0 16,19-18 2-16,-19 18-2 0,12-24 3 0,-12 24-3 16,3-29 2-16,-3 29-3 0,-10-28 4 0,10 28-4 15,-17-29 2-15,17 29-2 0,-27-27 2 0,27 27-3 16,-32-21 3-16,11 12-3 16,-1 4 4-16,-2 4-2 0,1 2 1 0,-5 5 4 15,0 2 4-15,1 6 5 0,-4 3 2 0,5 4 4 16,-3 3-4-16,2 4 2 0,1 2-7 0,4 3-25 15,3-1 18-15,4 0-24 0,8-2 21 0,6-2 0 16,8-4-7-16,5-4 5 0,8-3-3 0,5-3 3 16,6-6-4-16,1-3-6 0,7-4-11 0,0-6-13 15,5 1-8-15,-1-10-12 0,5 3 6 16,0-7 4-16,3 1 5 0,-3-6-10 0,4 6-1 16,-12-8 9-16,5 9-36 0,-14-10 17 0,7 10-44 15,-19-8 7-15,5 10 26 0,-24 14 36 0,20-27 73 16,-20 27 46-16,0 0 25 0,0 0 10 15,-17-9-23-15,17 9-24 0,-28 13-17 0,28-13-9 16,-36 25-11-16,19-7-1 0,-4 0-1 16,5 6-33-16,-1 0 24 0,4 3-33 0,1 0 23 15,3 0 0-15,1 0-7 0,3 1 6 0,1-4-9 16,2-2 4-16,2-22-5 0,5 28-2 0,-5-28-3 16,0 0 1-16,26 16 0 0,-26-16 1 0,28-7 1 15,-9-5 0-15,0-4 2 0,2-5 0 0,2-6 6 16,0-2-2-16,0-2 6 0,-2 2-5 0,-2 0 3 15,-3 4-7-15,-3 5 1 0,-13 20 22 16,20-27-24-16,-20 27 24 0,0 0-25 0,14-18-1 16,-14 18-3-16,0 0 0 0,0 0-2 15,0 0-31-15,10 23 18 0,-9-6-35 0,2 7 12 16,-4-3-18-16,5 11-35 0,-7-12-30 0,16 17-49 16,-13-37-29-16,26 50-112 0,-2-19-170 0,-6-19 86 15,17 21 397-15</inkml:trace>
  <inkml:trace contextRef="#ctx0" brushRef="#br4" timeOffset="470054.7836">19644 16347 691 0,'11'-19'314'0,"-11"19"-30"0,0 0-195 0,0 0-28 16,-10-26-6-16,10 26-11 0,0 0-1 0,0 0-3 15,0 0 5-15,0 0-2 0,0 0-13 16,0 0-9-16,-2 21-9 0,-4-4 3 0,-2 1-5 16,0 5 8-16,-1 1-7 0,1 2 6 0,-2-2 1 15,1 2-30-15,2 0 26 0,1-1-29 0,2 0 19 16,3-3 4-16,2-2-8 0,3-3 4 0,-4-17-4 15,16 24 1-15,-16-24 0 0,29 14 1 0,-7-13 0 16,2-1 0-16,3-4-1 16,1-5-2-16,0-2 0 0,1-3-1 0,-1-4 3 15,-1-2-4-15,-3-2 5 0,-2 1-5 0,-1-1 0 16,-4 1 29-16,-3 2-27 0,-1 0 25 0,-4 2-21 16,-9 17-4-16,10-28 3 0,-10 28-1 0,0 0 3 15,1-19-1-15,-1 19 0 0,0 0-1 0,0 0-1 16,0 0-1-16,-19 8-1 0,19-8 0 0,-11 23-2 15,11-23 4-15,-5 29-4 0,3-10-21 16,2 2 29-16,1 1-28 0,1-2 26 0,3 1-1 16,0-4-4-16,1 0 3 0,-6-17-2 0,17 28 4 15,-17-28-4-15,26 19 4 0,-26-19-3 0,32 11 0 16,-13-12 2-16,0-3 1 0,-2-6 2 16,3-2-2-16,-3-6 1 0,1-3-5 0,0-3 5 15,-1-4-6-15,-1 2 2 0,-2-4 24 0,0 2-24 16,-3 0 25-16,0 0-22 0,-3 3-5 15,-2-2 4-15,-1 3-11 0,-1 2-4 0,-3 0-12 16,-1 22-8-16,1-33-11 0,-1 33-5 0,-2-22-15 16,2 22-13-16,0 0-27 0,0 0-66 0,0 0-70 15,0 0-147-15,0 0-101 0,0 0 233 0</inkml:trace>
  <inkml:trace contextRef="#ctx0" brushRef="#br4" timeOffset="470773.5339">20858 16278 762 0,'0'0'221'0,"-22"-16"-51"0,22 16-34 15,-23 3-52-15,23-3-30 0,-36 3-11 0,17 3 1 16,-6-6 2-16,6 7-1 0,-4-6-4 16,3 6-5-16,-3-5-5 0,6 4-4 0,-1-1-4 15,18-5-3-15,-27 12-2 0,27-12-1 0,-22 17-7 16,22-17 1-16,-20 26-2 0,20-26 2 0,-17 32-3 15,9-11 3-15,1 1-7 0,1 4-24 0,0 2 26 16,1 2-28-16,0 2 27 0,3-1 2 0,-1-2-8 16,3-1 6-16,4-5-7 0,1-4 1 15,-5-19-1-15,22 22 1 0,-22-22-1 16,34 3 2-16,-12-11 1 0,2-3-1 0,3-4 2 16,2-5-3-16,-1-5 3 0,0-5-5 0,0-7 6 15,-4-1 21-15,1 3-28 0,-6-2 24 0,-2 5-23 16,-4 2-1-16,-4 1 8 0,-4 4-3 0,-4 4 4 15,-3 1-4-15,-5 3 5 0,7 17-6 0,-17-30 5 16,17 30-2-16,-21-23 5 0,21 23 1 16,-25-12 3-16,25 12 0 0,-27 1-3 0,27-1-1 15,-25 15-3-15,25-15 0 0,-21 23-4 0,21-23 2 16,-9 29-5-16,9-29 3 0,1 28-4 0,-1-28 3 16,14 23-1-16,-14-23 1 0,31 14-2 15,-12-10 1-15,4-4 0 0,2-2-1 0,0-2 2 16,2-1-1-16,1-1 2 0,1-2-2 0,0 2 2 15,0 2-2-15,-3-2 3 0,-5 2-3 16,-4-2 2-16,-17 6-1 0,18-1 0 0,-18 1 1 16,0 0 0-16,0 0 0 0,0 0-1 0,0 0 1 15,0 24-2-15,0-24 2 0,-15 30-3 0,6-11 3 16,-2 7-12-16,-3-1 6 0,2 4-3 0,-1 0-24 16,-1 0 29-16,2 3-23 0,0-4 18 0,2-1 4 15,4-4-1-15,1-5 1 0,5-18 1 16,0 22 2-16,0-22-2 0,0 0 3 15,0 0-1-15,20 4 1 0,-20-4 3 0,19-22-3 16,-8 2 3-16,1-3-4 0,2-6 6 0,-1-2-6 16,1 1 3-16,-1-3 25 0,-3 4-24 0,-1 0 26 15,-1 0-22-15,-3 4-4 0,1 0 7 0,-3 2-6 16,0 4 6-16,-3 19-3 0,2-24 6 0,-2 24 0 16,0 0 1-16,0 0 0 0,0 0-9 15,0 0 0-15,0 0-8 0,0 0 2 0,4 26-1 16,-4-26 0-16,17 29-1 0,-17-29-5 0,39 20-12 15,-11-19-14-15,7 2-32 0,-2-15-50 0,18 14-155 16,-11-20-356-16,5-3 38 0,5 3 290 0</inkml:trace>
  <inkml:trace contextRef="#ctx0" brushRef="#br4" timeOffset="471023.618">21500 15664 1672 0,'0'0'17'16,"20"-21"-14"-16,-20 21-1 0,21-3 1 15,-21 3 4-15,19 14 8 0,-19-14 1 0,13 39 5 16,-12-9-7-16,1 5 7 0,-4 5 16 16,-2 7-21-16,-4 2 26 0,-3 6-25 0,-5 3-4 15,-1 4 8-15,-3 2-17 0,1 0 8 0,-1-3-13 16,1-5 6-16,4-2-12 0,6-8-33 0,3-4 15 15,2-7-39-15,10-1-13 0,-6-34-41 0,21 47-185 16,-21-47-275-16,28 8 0 0,-3-5 412 16</inkml:trace>
  <inkml:trace contextRef="#ctx0" brushRef="#br4" timeOffset="471296.8922">21755 15975 1603 0,'-22'20'90'0,"-6"-3"-49"0,5 4-9 16,-3-2-16-16,5 4-2 0,-1 0-8 0,2 1 6 15,-2-1 1-15,3 2 10 0,1-4 2 0,4 2 5 16,5-6-5-16,9-17-2 0,-10 25-9 0,10-25-2 16,1 18-3-16,-1-18 0 0,0 0-1 0,22 21 1 15,-22-21-5-15,30 6 0 0,-11-6-2 16,0-1-3-16,1-4 1 0,-1 1 0 15,2 1-2-15,-2-3-4 0,1 2-8 0,-2-2-8 16,2 4-9-16,-3-1-7 0,4 6-13 0,-21-3-10 16,37 8-29-16,-37-8-29 0,37 16-76 0,-37-16-81 15,32 13-94-15,-9 5-130 0,-23-18 253 0,44 29 247 16</inkml:trace>
  <inkml:trace contextRef="#ctx0" brushRef="#br4" timeOffset="471871.9653">22458 15580 1344 0,'2'20'98'15,"-2"-20"-37"-15,0 0-7 0,-15 25-13 0,12-6-5 16,-3 2-7-16,2 6 7 0,-4 2-4 0,2 6 5 16,-4 1 6-16,-1 9-28 0,-3 2 22 0,-1 5-22 15,-5 0 6-15,2 5 9 0,-2-4-13 16,0 0 6-16,-2-1-15 0,4-3 8 0,-1-2-13 16,3-4 6-16,1-4-9 0,4-6 4 15,4-9-6-15,3-5-20 0,4-19 20 0,6 26-23 16,-6-26 26-16,19 10-5 0,-19-10 1 0,24-6 0 15,-24 6-1-15,27-21 27 0,-13 4-22 0,1-3 19 16,-1-3-19-16,0-1-5 0,0-1 6 16,-1-1-4-16,-1 2 4 0,-3 1-4 0,0 1 5 15,-1 3-4-15,-8 19 3 0,15-30-2 0,-15 30 2 16,17-23-4-16,-17 23-1 0,18-15-3 0,-18 15-3 16,21-1-1-16,-21 1 0 0,27 10 0 0,-27-10-2 15,30 20 3-15,-13-5-2 0,-17-15 4 0,33 33 0 16,-18-14 4-16,-2 1-1 0,-2 1 5 0,-3-2-3 15,-3 1 5-15,-5-3-5 16,-2 1 6-16,2-18-1 0,-17 32 9 0,17-32-1 16,-32 29 6-16,8-16-8 0,-4-1-22 0,-4-1 21 15,-2-3-26-15,-1-2 28 0,-2-2-6 0,3-4 2 16,0-3-7-16,4-2-4 16,2-2-3-16,1 0-9 0,2-2 24 0,5 3-32 15,20 6 18-15,-19-12-38 0,19 12-21 0,0 0-38 16,10-30-58-16,19 32-104 0,-29-2-293 15,39-21 56-15,-3 21 323 0</inkml:trace>
  <inkml:trace contextRef="#ctx0" brushRef="#br4" timeOffset="472614.0635">22960 16291 708 0,'-12'-18'243'0,"12"18"-102"15,0 0-34-15,0 0 3 0,-22-9-17 0,22 9-4 16,0 0-5-16,-23-3-11 0,23 3-7 0,-24-1-14 16,7 0-8-16,17 1-6 0,-33 8-8 0,15-1 0 15,-4 2-3-15,2 2-3 0,-4 1-2 0,2 2-3 16,0 2-5-16,1 2-1 0,1 2-8 16,3-2 1-16,5 2-6 0,2-1 1 0,6-3-2 15,3 4-22-15,3-3 23 0,7 1-23 0,2 0 21 16,-11-18 2-16,34 28-3 0,-11-19 1 0,6-1 0 15,3-5 0-15,3-1 0 0,5-5 2 0,-1-3 0 16,0-2-4-16,1-6 2 0,-2 0-7 0,-2-6 0 0,0-2 24 16,-5 0-27-16,-3-4 25 0,-3 0-24 0,-7 0-2 15,-5 0 6-15,-4 2-1 0,-4-1 9 16,-5 4-4-16,-5 0 6 0,-1 0-4 0,-7 3 4 16,0 0-3-16,-3 1 2 0,-1 3-1 15,-1 0 3-15,0 6-1 0,-2 1 5 0,2 4 0 16,1 6 1-16,0 0 1 0,17-3-4 0,-29 17 0 15,29-17-3-15,-21 23-1 0,21-23-3 0,-8 29 2 16,8-29-4-16,7 29 4 0,-7-29-2 16,23 27 3-16,-3-17-1 0,0-2-1 0,7-3-1 15,2-3 0-15,4 0 0 0,2-2 1 0,2-2 1 16,3 0-1-16,1-3 2 0,1 1 0 0,-4 0 1 16,0 0 0-16,-5-2 1 0,-3 0-3 0,-5 1 0 15,-7 1 0-15,-18 4 0 0,17-1 3 16,-17 1 5-16,0 0 2 0,0 0-1 0,0 0-10 15,-26 10 0-15,8-2 0 0,-2 3 0 16,-4 1 0-16,0 3 0 0,-1 1 0 0,-2 2 0 0,1 1 0 16,2 2 0-16,2-2 0 0,1 2 0 0,4 1 0 15,4-1 0-15,4 0-6 0,6-2 7 16,3-19-1-16,5 29-1 0,-5-29-3 0,23 23 1 0,-4-16 0 16,8-3 0-16,1-4 6 0,4-6-4 0,0-4-2 15,3-2 1-15,1-5-13 0,4-2 3 16,-2-3 23-16,-3 1-21 0,-5-2 33 15,-5 0-23-15,-6-2-1 0,-4 0 5 0,-5-1-5 16,-6 1 6-16,-5 1-5 0,-4 1 3 0,-2 1-2 16,-5 1 2-16,-3 2-3 0,-2 0 1 0,-1 2-3 15,0 3 3-15,-3 1-3 0,2 6 1 0,-1 1-2 16,2 3 0-16,1 5-1 0,17-2-2 0,-23 13-3 16,23-13-7-16,-14 27-5 0,14-11-12 15,0-16-8-15,9 32-22 0,-9-32-31 0,26 28-69 16,-26-28-145-16,21-5-262 0,4 7 22 0,-8-13 398 15</inkml:trace>
  <inkml:trace contextRef="#ctx0" brushRef="#br4" timeOffset="472832.8422">24049 15601 1197 0,'-26'4'284'0,"8"0"-200"0,18-4-33 0,-26 31-13 15,17-7-6-15,-6 4-12 0,3 8 4 0,-3 1-6 16,2 8-8-16,-2 2 21 0,2 5-23 0,-3 3 18 16,1 3-8-16,1 2-16 0,-1 1 8 15,-1-1-15-15,2-3 8 0,1-3-19 0,-1-6-36 16,10-1-23-16,-3-18-48 0,19 14-142 16,-12-16-289-16,4-10-1 0,11 5 345 0</inkml:trace>
  <inkml:trace contextRef="#ctx0" brushRef="#br4" timeOffset="473098.4748">24131 16034 1591 0,'-25'20'107'0,"-10"-6"-54"0,5 6-8 15,-1 0-11-15,2 3-2 0,-1-3-5 0,6 4 8 16,-2-4-5-16,8 0 2 0,18-20-7 15,-24 32-4-15,24-32-8 0,-5 23-11 16,5-23-2-16,12 18 0 0,-12-18 0 0,33 11 0 16,-7-9 0-16,2-2 0 0,3-2 0 0,7-2 0 15,-3 0 0-15,0 1 0 0,-1-1 0 0,-3 3 0 16,-4 1 0-16,-3 1 0 0,-1 3 0 0,-5-2-43 16,3 8-36-16,-21-10-43 0,30 22-127 0,-30-22-302 15,0 0-31-15,20 24 162 0</inkml:trace>
  <inkml:trace contextRef="#ctx0" brushRef="#br4" timeOffset="473270.3301">24507 16325 1943 0,'-23'8'88'15,"4"-5"-72"-15,19-3-16 0,-26 1 0 0,26-1-27 16,0 0-14-16,0 0-16 0,0 0-19 0,0 0-66 15,-11-30-151-15,11 30-305 0,22-22 7 0,-15 3 370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03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0D95CEAB-CB12-43BA-B304-8F816CFFBEA0}" emma:medium="tactile" emma:mode="ink">
          <msink:context xmlns:msink="http://schemas.microsoft.com/ink/2010/main" type="writingRegion" rotatedBoundingBox="922,914 10319,537 10678,9484 1282,9862"/>
        </emma:interpretation>
      </emma:emma>
    </inkml:annotationXML>
    <inkml:traceGroup>
      <inkml:annotationXML>
        <emma:emma xmlns:emma="http://www.w3.org/2003/04/emma" version="1.0">
          <emma:interpretation id="{0E119895-1409-4317-B7D4-BFB1F9B33003}" emma:medium="tactile" emma:mode="ink">
            <msink:context xmlns:msink="http://schemas.microsoft.com/ink/2010/main" type="paragraph" rotatedBoundingBox="1992,871 9939,695 9967,1952 2020,212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D42E87B-1FDE-4F92-BCF2-517A37D54EFE}" emma:medium="tactile" emma:mode="ink">
              <msink:context xmlns:msink="http://schemas.microsoft.com/ink/2010/main" type="line" rotatedBoundingBox="1992,871 9939,695 9967,1952 2020,2128"/>
            </emma:interpretation>
          </emma:emma>
        </inkml:annotationXML>
        <inkml:traceGroup>
          <inkml:annotationXML>
            <emma:emma xmlns:emma="http://www.w3.org/2003/04/emma" version="1.0">
              <emma:interpretation id="{D6474343-3C69-4259-B631-55A4762A4B67}" emma:medium="tactile" emma:mode="ink">
                <msink:context xmlns:msink="http://schemas.microsoft.com/ink/2010/main" type="inkWord" rotatedBoundingBox="1992,871 4750,810 4778,2067 2020,2128"/>
              </emma:interpretation>
              <emma:one-of disjunction-type="recognition" id="oneOf0">
                <emma:interpretation id="interp0" emma:lang="en-NZ" emma:confidence="0">
                  <emma:literal>Ideal</emma:literal>
                </emma:interpretation>
                <emma:interpretation id="interp1" emma:lang="en-NZ" emma:confidence="0">
                  <emma:literal>ideal</emma:literal>
                </emma:interpretation>
                <emma:interpretation id="interp2" emma:lang="en-NZ" emma:confidence="0">
                  <emma:literal>ldeal</emma:literal>
                </emma:interpretation>
                <emma:interpretation id="interp3" emma:lang="en-NZ" emma:confidence="0">
                  <emma:literal>Idea/</emma:literal>
                </emma:interpretation>
                <emma:interpretation id="interp4" emma:lang="en-NZ" emma:confidence="0">
                  <emma:literal>1deal</emma:literal>
                </emma:interpretation>
              </emma:one-of>
            </emma:emma>
          </inkml:annotationXML>
          <inkml:trace contextRef="#ctx0" brushRef="#br0">1995 957 1055 0,'10'-25'55'0,"-10"25"-29"0,-2-21-14 15,2 21 1-15,3-22 4 0,-3 22 12 0,0 0 4 16,6-18 1-16,-6 18-4 0,0 0-4 0,0 0-3 16,0 0-4-16,0 0-5 0,0 0-4 0,0 0-2 31,0 0 6-31,2 24 6 0,-2-6 5 0,3 7 11 16,-1 8-9-16,2 9 10 0,-2 4-14 0,1 6 8 15,-2 6 1-15,2 3-30 0,-2 3 20 0,0 3-26 16,-1-2-2-16,2 1 17 0,-4 0-18 0,1 1 15 15,-1 1-16-15,-2 0 14 0,2-5-19 0,-2-9-4 16,3-2 15-16,-2-7-40 0,8 1 9 0,-6-16-46 16,13 6-42-16,-12-36-40 0,22 32-80 0,-22-32-132 15,23 1-83-15,5 6 322 0</inkml:trace>
          <inkml:trace contextRef="#ctx0" brushRef="#br0" timeOffset="501.234">2746 1589 521 0,'0'0'48'0,"0"0"-34"15,0 0 23-15,0 0 50 0,0 0 41 0,0 0 34 16,0 0-19-16,2-18-32 0,-2 18-28 0,0 0-25 15,0 0-5-15,-25-16-6 0,25 16-2 0,-28-7-5 16,28 7-4-16,-37-1-7 0,17 3-5 16,-7 1-6-16,1 3 1 0,-2 0-2 0,3 5 1 15,-2 1-1-15,4 3 1 0,0 4-7 0,3 4 3 16,0 2-9-16,1 4 4 0,4 4-8 0,0-2 3 16,3 3-6-16,3-1 7 0,2-4-8 0,5-2 9 15,3-5-8-15,4-5-5 0,-5-17 4 0,22 24-7 16,-4-18 9-16,4-4 1 0,6-8 1 0,3-7 7 15,6-7-6-15,3-9 5 0,4-11-1 0,1-7-9 16,2-10 10-16,-2-7-12 0,-1 0 11 0,1-2-11 16,-6 7 14-16,-3 0-17 0,-5 3 11 0,-5 3-12 15,-7 5 3-15,-5 1 28 0,-5 4-20 16,-6 6 22-16,-4 2-18 0,-2 6-9 0,-4 6 5 16,3 4-1-16,4 19 2 0,0 0-2 15,-19-6-1-15,19 6-4 0,-20 26 0 0,6 0 6 16,-2 12-9-16,2 10-6 0,-2 10 20 0,1 3-19 15,3 3 18-15,1 1 0 0,5-4-19 0,3-2 2 16,6 3-30-16,0-8-13 0,9 10-39 0,-6-17-27 16,18 15-54-16,-15-27-103 0,19 1-250 15,3 15 47-15,-12-23 419 0</inkml:trace>
          <inkml:trace contextRef="#ctx0" brushRef="#br0" timeOffset="876.2129">3185 1728 1282 0,'-8'18'226'0,"8"-18"-211"0,-4 23-11 0,4-23-1 16,12 20 8-16,-12-20 2 0,27 11 5 0,-27-11 1 15,36 1-3-15,-14-6 1 0,6 0-2 0,2-6-1 16,3-2-3-16,1-5 1 0,1-3-7 15,-1-3 2-15,1-3-7 0,-4 1 3 0,-2-1-5 16,-3 2 6-16,-4 4-5 0,-6 1 4 0,-16 20-1 16,14-29 10-16,-14 29 2 0,-3-23 5 15,3 23-4-15,-18-18-6 0,18 18-8 0,-36-8-5 16,12 8-1-16,-6 8 0 0,-2 2 6 0,-5 9 4 16,-2 2 9-16,-1 6-1 0,1 2 8 0,0 4-6 15,4 5 5-15,1-3-11 0,6 0 1 16,6-6-8-16,8-2 0 0,5-3-5 0,5-2 3 15,7-1-9-15,-3-21-2 0,24 31-11 0,-2-19-7 16,12-1-13-16,1-9-7 0,15 4-28 0,-6-15-36 16,20 12-70-16,-16-23-118 0,13 7-227 0,8 13 31 15,-18-20 497-15</inkml:trace>
          <inkml:trace contextRef="#ctx0" brushRef="#br0" timeOffset="1219.9442">3966 1543 1199 0,'-37'-7'107'0,"10"11"-37"0,-8-6-6 0,7 13 1 16,-6-2-10-16,6 9-9 0,-4 1-12 0,3 9 1 15,0 2-11-15,3 8 7 0,2-1-11 16,6-1 3-16,2 0-9 0,6-4 2 0,4-2-11 16,6-2 2-16,5-7-6 0,4-3 0 0,-9-18 32 15,30 24-33-15,-8-17 31 0,4-3-30 16,3-6-34-16,2-4 35 0,3-4-33 0,3-6 32 15,-1-2 2-15,0-6-4 0,-2 0 5 0,-4-4-5 16,-2-4 6-16,-4 2-7 0,-2-3 5 0,-5 3-3 16,-2-1 2-16,-5 2-3 0,-2 2 4 15,-3 3-6-15,-5 24 6 0,6-30-5 0,-6 30 7 16,0 0-2-16,0 0 1 0,0 0-1 0,0 0-7 16,0 0-1-16,0 0 0 0,-12 17 1 0,7 4-1 15,-1 6 6-15,1 3-9 0,0 2 1 0,5-6-12 16,0-3-5-16,6-1-16 0,-6-22-7 0,22 30-25 15,-22-30-33-15,39 16-59 0,-39-16-109 16,46-27-253-16,-6 19 15 0,-12-26 481 16</inkml:trace>
          <inkml:trace contextRef="#ctx0" brushRef="#br0" timeOffset="1391.8758">4752 877 1505 0,'-25'37'190'0,"-6"7"-152"0,3 8 6 16,-3 5-6-16,3 6-9 0,-3 4 3 0,6-1-29 16,2-2 6-16,3-3 1 0,7-6-14 0,3-1 5 15,5-4-23-15,3-3-11 0,8 3-55 0,-7-17-44 16,21 19-191-16,-10-19-300 0,-2-6 60 16,6 7 453-16</inkml:trace>
        </inkml:traceGroup>
        <inkml:traceGroup>
          <inkml:annotationXML>
            <emma:emma xmlns:emma="http://www.w3.org/2003/04/emma" version="1.0">
              <emma:interpretation id="{D07948A2-29F3-4791-A58C-BFE1BDD74304}" emma:medium="tactile" emma:mode="ink">
                <msink:context xmlns:msink="http://schemas.microsoft.com/ink/2010/main" type="inkWord" rotatedBoundingBox="5849,872 9941,781 9964,1818 5872,1908"/>
              </emma:interpretation>
              <emma:one-of disjunction-type="recognition" id="oneOf1">
                <emma:interpretation id="interp5" emma:lang="en-NZ" emma:confidence="0">
                  <emma:literal>Inductor</emma:literal>
                </emma:interpretation>
                <emma:interpretation id="interp6" emma:lang="en-NZ" emma:confidence="0">
                  <emma:literal>inductor</emma:literal>
                </emma:interpretation>
                <emma:interpretation id="interp7" emma:lang="en-NZ" emma:confidence="0">
                  <emma:literal>Inductors</emma:literal>
                </emma:interpretation>
                <emma:interpretation id="interp8" emma:lang="en-NZ" emma:confidence="0">
                  <emma:literal>inductors</emma:literal>
                </emma:interpretation>
                <emma:interpretation id="interp9" emma:lang="en-NZ" emma:confidence="0">
                  <emma:literal>Indictor</emma:literal>
                </emma:interpretation>
              </emma:one-of>
            </emma:emma>
          </inkml:annotationXML>
          <inkml:trace contextRef="#ctx0" brushRef="#br0" timeOffset="3360.7142">5930 1027 583 0,'0'0'116'15,"0"0"-28"-15,0 0-13 0,3-17-1 0,-3 17 9 16,0 0 4-16,0 0-7 0,0 0-13 0,0 0-18 16,0 0-12-16,0 0-13 0,0 0-5 0,0 0-7 15,0 0-2-15,0 0-5 16,0 0-5-16,0 0 0 0,0 0 4 0,6 18 0 16,-4 5 16-16,-2 6-2 0,0 6 8 0,-4 6 10 15,1 3-37-15,-1 5 19 0,-1 2-27 0,-1 3 3 16,-2 2 15-16,1 0-13 0,-1 1 11 0,0-2-11 15,1 1 10-15,1-1-27 0,1-7-7 0,7-2-48 16,-4-21-50-16,18 10-100 0,-11-7-246 16,-5-28 10-16,37 34 341 0</inkml:trace>
          <inkml:trace contextRef="#ctx0" brushRef="#br0" timeOffset="3767.4168">6416 1479 1128 0,'0'-17'183'0,"0"17"-176"0,0 0-14 0,0 0 12 16,-19 11 16-16,19-11 14 0,0 0 3 0,-14 24-7 16,14-24-13-16,-14 32-1 0,6-15-4 0,3 3 5 15,-2 1-8-15,3 0 8 0,-2 2-1 0,3 2 1 16,-2-1-3-16,1 0 0 15,-1-1-9-15,3-1 4 0,2-22-2 0,-4 29-1 16,4-29-4-16,0 0-2 0,0 0-4 0,0 0 1 16,0 0 0-16,0 0 2 0,0 0 6 0,22 1 4 15,-22-1 9-15,25-29-2 0,-11 4 3 0,3-6-10 16,0-4 2-16,0 1-8 0,0 1 8 0,0 4-7 16,-1 2 5-16,-1 3-8 0,-1 1 3 15,0 5-5-15,-14 18 3 0,21-25-4 0,-21 25 1 16,0 0-1-16,0 0 1 0,0 0 0 0,18 5 0 15,-18-5 1-15,4 21-2 0,0-3 5 0,0 4-8 16,-2 6 7-16,2 1-11 0,-2-3 3 0,2 6-15 16,-2-5-3-16,6 4-17 0,-1-8-7 0,10 3-22 15,-17-26-12-15,42 37-31 0,-22-35-53 0,20 14-75 16,-5-5-260-16,-1-18 59 16,17 22 429-16</inkml:trace>
          <inkml:trace contextRef="#ctx0" brushRef="#br0" timeOffset="4168.2486">7187 1483 1341 0,'-34'-11'54'0,"11"2"-16"0,3 9 10 16,-5-3 23-16,25 3 5 0,-41 14-19 0,19 1-12 16,-3 0-19-16,1 8 1 0,1 0-9 0,5 5 7 15,1 0-12-15,3 5 3 0,6-2-9 0,3-1 1 16,4-2-7-16,4-4 4 0,3-3-1 0,-6-21 1 15,26 25-1-15,-9-17-1 0,4-4-4 0,2-2 4 16,2-6 1-16,1-3 3 0,1-7 6 16,-2-2-2-16,-2-7 3 0,2-4-7 15,-1-9 2-15,1-4-8 0,1-4 3 0,1-5-7 16,-1 1 8-16,1-4-9 0,0 0 12 0,-2 2-13 16,-4 2 8-16,0 5 11 0,-7 5-24 0,-1 5 21 15,-5 8-21-15,-3 5 5 0,-5 20 8 0,0 0 1 16,0 0 0-16,0 0-1 0,0 0-4 15,0 0-2-15,-13 18-5 0,0 11-7 0,-4 12 18 16,-3 8-17-16,-5 6 19 0,2 3-6 0,1-1-12 16,3 0 5-16,4-5-20 0,3-4 0 0,9 2-21 15,0-8-4-15,12 2-21 0,-3-15-11 0,13 7-29 16,-19-36-29-16,44 45-59 0,-44-45-73 0,38 6-193 16,1 10 61-16,-21-31 407 0</inkml:trace>
          <inkml:trace contextRef="#ctx0" brushRef="#br0" timeOffset="4534.3046">7716 1404 1375 0,'-24'1'117'0,"24"-1"-81"0,-28 20-8 0,17-3 11 16,11-17-1-16,-27 36 1 0,12-14-11 15,6 4 6-15,-3 0-9 0,3 3 2 0,2 0-12 16,3 2 4-16,0 1-8 0,4-2 7 0,2-5-5 15,0-3-3-15,3-3-9 0,1-2 1 0,-6-17-2 16,21 26 2-16,-21-26-1 0,25 15 1 0,-25-15-2 16,32 3 1-16,-14-7 0 0,2-3 2 0,1-4-1 15,3-6-1-15,0-5 3 0,1-4-7 0,1-8 6 16,1-2-10-16,-1-1 6 0,0 0-9 16,-2 4 6-16,-2-1-16 0,-1 4 9 15,-2 2-4-15,-3 4 8 0,-2 6 4 0,-14 18 7 16,14-18 0-16,-14 18 3 0,0 0 4 0,0 0-2 0,0 0-5 15,0 0-4-15,0 0-3 0,-12 25-4 0,2-5 7 16,-1 6 7-16,-2 4 6 0,2-1-8 0,0 2-3 16,4-2-23-16,2 1-3 0,5 1-17 15,0-7-2-15,10 4-34 0,-10-28-8 16,25 37-48-16,-25-37-52 0,44 19-67 0,-23-13-171 16,5-12-40-16,17 16 341 0</inkml:trace>
          <inkml:trace contextRef="#ctx0" brushRef="#br0" timeOffset="4756.7346">8430 1421 954 0,'-22'-11'332'15,"1"23"-234"-15,-11-7-22 0,7 11 5 0,-8-2-21 16,7 8 1-16,-7-1-14 0,6 4-2 0,-1-2-3 16,9 1-7-16,3 0-19 0,5 1-1 0,6-2-12 15,4 0-1-15,4-3-4 0,5-1 3 0,-8-19-2 16,31 26 1-16,-6-20-1 0,7-4-1 0,7-7-2 15,4-5-9-15,6-7-10 0,-2-11-14 16,8-1-9-16,-3-9-16 0,11 8-21 0,-9-20-100 16,18 17-39-16,-23-23-77 0,7 4-233 0,5 17 175 15,-29-18 357-15</inkml:trace>
          <inkml:trace contextRef="#ctx0" brushRef="#br0" timeOffset="4928.5976">9016 802 1362 0,'0'0'173'0,"-28"24"-105"0,11-7-9 15,-4 2-5-15,3 7-3 0,-5 4-14 0,2 3-2 16,-2 3-15-16,3 7 5 0,0 2-13 0,4 5 8 16,2 3-13-16,0 0-21 0,3 2 14 0,3-1-21 15,-1 0 15-15,3 0 7 0,3-5-14 0,-1-4 5 16,4-3-20-16,-1-4-4 0,4-1-17 0,-1-9-15 16,11 8-62-16,-13-36-21 0,17 41-76 15,-17-41-95-15,0 0-169 0,9 21 100 0,-9-21 387 16</inkml:trace>
          <inkml:trace contextRef="#ctx0" brushRef="#br0" timeOffset="5678.7284">8560 1289 1504 0,'0'0'99'15,"0"0"-99"-15,0 0-4 0,0 0 6 0,0 0 11 0,26 18 18 16,-8-10 9-16,1-6 3 0,12 2 1 0,0-4-12 15,7 0-3-15,0-2-9 0,1 0-5 0,-2 0-3 16,1-2-5-16,-3-1-2 0,2 1-3 0,-6 0 0 16,0-1 1-16,-2 1-2 0,-3-1 2 15,-3 3-3-15,-3-2 2 0,-3 2-1 16,-17 2-1-16,22-4 2 0,-22 4-3 0,0 0 4 16,0 0 1-16,0 0 3 0,0 0 0 0,0 0 1 15,0 0 1-15,0 0-4 0,0 0 2 0,-11 21-6 16,11-21 1-16,-29 31-4 0,7-4 6 0,-6 3-5 15,-1 3 6-15,0 1-3 0,2 1 6 0,5-4-5 16,4 3 4-16,6-3-8 0,3 1 4 16,6-4-4-16,0 1 5 0,6-5-6 0,0-6 3 15,6 0-3-15,-9-18 0 0,27 20 1 0,-10-16 0 16,2-5-1-16,2-5 0 0,4-7 0 0,2-7-4 16,2-9 3-16,2-6-7 0,-2 0 1 0,-1-1-4 15,0 0 9-15,-2-1-9 0,0-1 10 0,-4-5-8 16,-5 5 5-16,-4-1-5 0,-4 8 8 15,-3 2-6-15,-5 6 10 0,-2 4-2 16,1 19 6-16,-10-24 4 0,10 24 0 0,0 0 3 16,-23-13-1-16,23 13-2 0,-19 8-3 0,19-8-2 15,-21 16-6-15,21-16 7 0,-16 24-10 0,16-24 8 16,-6 27-4-16,6-27 5 0,6 25 3 0,-6-25-2 16,16 20 4-16,-16-20-5 0,27 17-1 0,-9-10 1 15,3 0 0-15,2 0 4 0,-1-5-1 16,4 1 1-16,-1-4-2 0,0 1 0 0,0 2-3 15,-4-3-1-15,-4 4 0 0,-17-3-2 16,26 3 2-16,-26-3 0 0,0 0-2 0,16 22 2 16,-16-22-4-16,5 29 4 0,-5-10-4 0,-4 6 2 15,-6 2-6-15,-1 4 6 0,-6-2-6 0,0 1 6 16,-1-2-2-16,0 3 3 0,2-1-6 0,3-2 7 16,3-5-3-16,3-6 3 0,7-17-1 15,-9 22 0-15,9-22-3 0,0 0 4 0,0 0 3 16,0 0 0-16,0 0 1 0,0 0 0 0,18-16 4 15,-18 16-10-15,26-39 0 0,-12 16 0 0,-1-3 0 16,0-1 0-16,-2 3 0 0,1-1 0 0,-3 1 0 16,0-2 0-16,0 3 0 0,-1 0 0 0,2 4 0 15,-10 19 0-15,20-27 0 0,-20 27 0 16,25-22 0-16,-25 22 0 0,37-20 0 16,-13 11 0-16,10 6 0 0,2-6-86 0,22 15-105 15,-16 3-376-15,21-6-107 0,8 6 146 0</inkml:trace>
        </inkml:traceGroup>
      </inkml:traceGroup>
    </inkml:traceGroup>
    <inkml:traceGroup>
      <inkml:annotationXML>
        <emma:emma xmlns:emma="http://www.w3.org/2003/04/emma" version="1.0">
          <emma:interpretation id="{13EA8DC8-20C8-4EFE-8BD2-56FBFA08426E}" emma:medium="tactile" emma:mode="ink">
            <msink:context xmlns:msink="http://schemas.microsoft.com/ink/2010/main" type="paragraph" rotatedBoundingBox="1164,3144 10408,2772 10461,4081 1217,44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8C2CF9-8EB8-459D-B25F-03DAE4533430}" emma:medium="tactile" emma:mode="ink">
              <msink:context xmlns:msink="http://schemas.microsoft.com/ink/2010/main" type="line" rotatedBoundingBox="1164,3144 10408,2772 10461,4081 1217,4453">
                <msink:destinationLink direction="with" ref="{F61F6408-B362-4B24-A8AA-6D84CFF3DE47}"/>
                <msink:destinationLink direction="with" ref="{E75E18AB-03E6-4362-8392-2CD5E58141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2357160F-A6C6-4C73-8DF1-AED2B2928F6D}" emma:medium="tactile" emma:mode="ink">
                <msink:context xmlns:msink="http://schemas.microsoft.com/ink/2010/main" type="inkWord" rotatedBoundingBox="1164,3144 10408,2772 10461,4081 1217,4453"/>
              </emma:interpretation>
              <emma:one-of disjunction-type="recognition" id="oneOf2">
                <emma:interpretation id="interp10" emma:lang="en-NZ" emma:confidence="0">
                  <emma:literal>soon</emma:literal>
                </emma:interpretation>
                <emma:interpretation id="interp11" emma:lang="en-NZ" emma:confidence="0">
                  <emma:literal>moon</emma:literal>
                </emma:interpretation>
                <emma:interpretation id="interp12" emma:lang="en-NZ" emma:confidence="0">
                  <emma:literal>mom</emma:literal>
                </emma:interpretation>
                <emma:interpretation id="interp13" emma:lang="en-NZ" emma:confidence="0">
                  <emma:literal>sooner</emma:literal>
                </emma:interpretation>
                <emma:interpretation id="interp14" emma:lang="en-NZ" emma:confidence="0">
                  <emma:literal>mm</emma:literal>
                </emma:interpretation>
              </emma:one-of>
            </emma:emma>
          </inkml:annotationXML>
          <inkml:trace contextRef="#ctx0" brushRef="#br1" timeOffset="11666.6735">1205 4149 560 0,'0'0'80'16,"0"0"-15"-16,0 0-4 0,0 0 2 0,0 0-1 15,0 0-9-15,0 0-13 0,0 0-12 0,0 0-5 16,18-11-5-16,-18 11-3 0,0 0-2 0,26-2-4 16,-26 2-3-16,25 0-2 15,-25 0-3-15,31 0 1 0,-13 0-2 0,1 0 2 16,2 0 0-16,2-1-1 0,3 1 1 0,-2-1-1 16,3 1 1-16,-1 0 0 0,2 1 1 15,0 0 1-15,2 0 1 0,-1 2 4 0,0-1 1 16,3 2 0-16,-1-1 0 0,1 0-1 0,2 0-1 15,-1 0 1-15,2 0 0 0,-1-1 2 0,3 0 0 16,-1-2 2-16,4 1 2 0,-2-3 1 0,2 1 1 16,-2-4-1-16,2 2-2 0,-1-1-1 15,1 0-5-15,-2-1 2 0,-1 1-3 0,0 1-1 16,-2-1 0-16,-3 3-4 0,-1 0 0 16,-2 0-1-16,-3 1 1 0,-2 0-2 0,-1 1 0 15,-1 1-1-15,-1 1 1 0,-4 0 0 0,-17-3 1 16,27 6-1-16,-27-6 0 0,19 8 0 0,-19-8 0 15,0 0 0-15,0 0 2 0,18 8-1 0,-18-8 1 16,0 0 2-16,0 0 18 0,0 0 16 0,0 0 12 16,0 0 7-16,0 0-8 0,0 0-8 15,0 0-7-15,0 0-7 0,0 0-8 16,0 0-8-16,0 0-7 0,-14-19-4 0,14 19-1 16,0 0 2-16,-20-17-1 0,20 17 2 0,0 0-2 15,-19-17 0-15,19 17 0 0,0 0 0 0,-17-20-1 16,17 20 1-16,0 0-2 0,-16-24 4 0,16 24-3 15,-8-20 3-15,8 20-2 0,-8-23 2 0,8 23-3 16,-6-27 3-16,6 27-5 0,-2-34 6 16,2 15-6-16,2-3-11 0,1 0 29 0,0-1-28 15,2 0 27-15,0-1-11 0,2-1-6 0,2-1 4 16,-1 0-4-16,3-1 6 0,1 1-6 16,2-1 6-16,-1 0-6 0,2 1 6 0,1-3-6 15,1 1 6-15,1 0-7 0,1 2 6 0,1 0-5 16,2 2 5-16,1 0-7 0,0 2 3 0,0-1-6 15,3 2 5-15,0 0-3 0,3 0 7 16,4-1 11-16,1 1-29 0,3 1 28 0,-1 0-30 16,3-1 15-16,3 2 6 0,0-1-4 0,0 2 5 15,1 0-5-15,2 1 3 0,-2 2-4 0,-1 1 4 16,1 1-4-16,0 2 3 0,-2 1-6 0,1 3-3 16,0 0-3-16,2 4-2 0,-3 0 1 0,0 2 1 15,-2 1 0-15,1 3-2 0,-1 0 2 16,0 3 0-16,-2 0 5 0,-1 3 2 15,-2 1 3-15,1 2-1 0,-2 1 3 0,0 2-3 16,-1 1 5-16,-2 1-6 0,1 1 5 0,-3 2-6 16,-1 1 4-16,0 2 14 0,-4-1-37 0,0 2 29 15,-3 0-33-15,-1 3 9 0,-3-1 7 0,0 4-6 16,-3-1 8-16,0 3-4 0,-4-2 10 0,0 4-8 16,-3-1 4-16,0 3-11 0,-4-2 4 15,1 1-14-15,-6-2 3 0,3 0-11 0,-6-1 3 16,3 2-6-16,-7-4 10 0,0 4 17 0,-2-4-4 15,-3 1 21-15,-2 0-22 0,0-3 16 0,-2 1-10 16,-1-4 11-16,1 0 6 0,-3-3-4 16,1 0 7-16,0-4 1 0,0-2 6 0,0-4 3 15,3 0 2-15,-3-5-1 0,21-7 1 0,-33 10-2 16,33-10 3-16,-26-1-3 0,26 1-6 16,-23-10-5-16,23 10-6 0,-21-18-1 0,21 18-3 15,-24-24 4-15,24 24-3 0,-27-31 5 0,13 14-2 16,0-1 8-16,0 1-1 0,0-3 19 0,14 20 4 15,-24-33 13-15,24 33-1 0,-20-30-8 0,20 30 9 16,-12-34-41-16,12 34 26 0,-4-35-37 0,7 17 10 16,2-4 3-16,2-1-7 0,5-3 6 15,1-1-6-15,3-2 7 0,4 0-7 0,3-3 8 16,2 0-8-16,5-2 7 0,0-1-6 16,0 1 7-16,0 1-7 0,1 3 9 0,0 2-7 0,-1 2 8 0,0 0-8 0,0 1 6 15,-1 2-8-15,-1 2 5 0,0 0 11 0,-2 2-34 16,0 5 34-16,0 1-34 0,0 3 17 0,-1 3 3 15,-1-1-3-15,-1 4 1 0,-2 0 1 16,-2 3-2-16,1 2 2 0,-1 1 0 16,2 2 0-16,1 1 0 0,0 1 0 0,-1 0-1 15,3 2 1-15,-1 3 19 0,-1 0-33 0,1 4 33 16,0-1-32-16,0 2 12 0,1 0 2 0,-1 2-2 16,0-1 2-16,2 1-4 0,-2 2 5 0,1 0-5 15,0 2 4-15,0-1-4 0,-1 1 4 0,0 3-7 16,-1 1 7-16,0 0-5 0,-4 1 5 15,0 0-5-15,-2-2 6 0,-2 0-8 0,-1 1 8 16,-4 2-7-16,0-2 6 0,-4 3-8 0,-2 0 7 16,-1-1-7-16,-5 1-9 0,-1 0 31 0,-2 0-29 15,-2 1 30-15,-3-2-13 0,-4 1-7 16,-2 0 8-16,0-1-11 0,-2 0 7 0,-3-1-6 16,1-2 6-16,-1 2-3 0,2-6 5 0,0 0-5 15,3-4 5-15,17-17-3 0,-25 19 3 16,25-19 0-16,0 0 1 0,-19 5-1 0,19-5 0 15,0 0-1-15,0 0-2 0,0 0 1 0,-18-22-1 16,18 22 2-16,-14-29-3 0,5 10 4 0,2-3-5 16,1-2 7-16,-2 0-5 0,1-3 5 0,-1-1-5 15,-1-1 6-15,1 0-5 0,-2-1 11 0,0 1-8 16,0 0-10-16,2 0 27 0,1-1-30 16,2-1 28-16,2 1-10 0,6-1-9 0,2-2 6 15,3 2-7-15,3-2 8 0,2 0-9 16,4-2 8-16,4-1-8 0,2 0 8 0,3-1-8 15,3 0 8-15,3 0-8 0,0 1 7 0,2 3-8 16,-1 1 8-16,0 4 9 0,-1 3-30 0,-2 1 30 16,-1 3-30-16,-2 2 15 0,1 2 3 0,-1 1-4 15,1 3 4-15,1 1-2 0,1 1 2 16,3 2-2-16,2 1 1 0,1 0-2 0,3 1 1 16,1 1 0-16,0 3 2 0,1 0-2 0,2 1 1 15,-1 3-2-15,0 2 0 0,-3 0 1 0,0 4 0 16,-4 2 0-16,-1 2-2 0,-2 1 2 0,-3 2-3 15,-3 2 4-15,0 3-4 0,-2 1 5 16,-2 3 14-16,-2 1-30 0,-2 3 30 0,-2 2-31 16,-3 2 10-16,-1 2 5 0,-1 2-8 15,-2 1 10-15,-1 3-10 0,-2 1 13 0,-2 1-11 16,-3 0 10-16,-2 1-9 0,-1 1 10 0,-3 0-11 16,-1 1 11-16,-4-1-11 0,-2 1-7 0,-2-1 25 15,-1 1-28-15,-3-3 25 0,-1-2-18 0,1-3-8 16,-2-3 11-16,2-3-6 0,0-4 11 0,-2 0-8 15,1-3 4-15,1-3-4 0,-2-3 7 16,20-17 1-16,-30 18 5 0,30-18-1 0,-26 5 0 16,26-5-1-16,-19-8-3 0,19 8 0 15,-16-27-4-15,10 8 5 0,-1-7-3 0,3-3 6 16,2-1-4-16,0-4 8 0,2-1-8 0,3-2 10 16,-1-4-8-16,2-2-9 0,2 0 29 0,1-3-25 15,2 1 26-15,0-1-6 0,2 4-13 0,2 1 10 16,1 0-9-16,2 1 7 0,1 0-9 15,1 3 7-15,4 4-10 0,0 1 8 0,2 3-7 16,3 1 5-16,2 0-7 0,2 2 5 0,3 0 10 16,1 2-29-16,4 1 30 0,1 2-30 0,4-1 15 15,1 1 5-15,0 1-4 0,2 0 4 0,1 3-5 16,-1 2 4-16,1 1-3 0,-1 3 3 0,-1 2-3 16,-1 4 1-16,0 4 0 0,-3 2-2 0,-4 5 0 15,-1 2-1-15,-3 5 2 16,-2 2-4-16,-3 2 5 0,-1 4-4 0,-1 2 5 15,-3 3 13-15,-1 5-28 0,-4 1 29 0,1 5-29 16,-3 1 8-16,-1 2 9 0,-3 1-10 0,-1 2 10 16,-2 0-10-16,-2 2 10 0,0 0-9 0,-2 1 10 15,0-2-10-15,-2-1 9 0,-1 0-9 0,-2-1 9 16,1-2 13-16,-2 2-28 0,-2-6 29 16,0-1-29-16,-2-2 9 0,1-3 7 0,-3-4-8 15,0 0 7-15,-2-4-5 0,0-4 4 0,-1 0-3 16,9-18 2-16,-22 26-5 0,22-26-5 0,-25 21-7 15,25-21-3-15,-32 11 1 0,14-10 5 0,0-2 7 16,-4-4 2-16,1-1 3 0,-1-4-3 16,0-1 3-16,0-1-1 0,2-3 5 0,0-1 1 15,2-5 9-15,4 2-2 0,-2-4 3 16,2 0-8-16,2-2 0 0,2-4-10 0,3-3 6 16,3-3 8-16,4-2-27 0,4-2 30 0,2-3-23 15,3 2 14-15,0-3 8 0,5 2-9 0,0-1 6 16,5 0-9-16,0-4 21 0,4 1-8 0,-1 0 8 15,4 3-11-15,-3 2 0 0,1 2-13 0,-1 2 10 16,-2 5 10-16,0 2-31 0,-2 2 30 0,2 5-32 16,-2 2 14-16,2 2 4 0,-1 2-4 15,2 0 4-15,1 3-4 0,3 0 3 16,1-1-1-16,2 2 2 0,3 1-2 0,0 3 2 16,1-1-3-16,3 3 2 0,-1 0-1 0,0 1 1 15,0 3-1-15,1 0 1 0,-1 2-1 0,-1 1 0 16,-2 2 0-16,-4 2-1 0,-2 2 0 0,-1 3-3 15,-4 1 4-15,0 2-4 0,-3 1 5 16,-2 3-4-16,0 1 3 0,-1 2-3 0,-3 2 4 16,0 3-4-16,-2 2 7 0,-2 2 12 0,1 4-29 15,-1 1 29-15,-1 2-29 0,2 1 9 0,1 1 8 16,-2 2-8-16,1-2 7 0,-1 2-6 0,1-2 6 16,1-2-7-16,-2-1 7 0,2-2-8 0,-3-1 9 15,0 0-9-15,-2-2 7 0,-2-1-9 16,-2 0 9-16,-2-1 13 0,-3 1-30 15,-2-1 31-15,-1-2-30 0,-4 1 11 0,-1-2 7 16,-3 1-8-16,-1-2 4 0,-2-1-6 0,1-1 6 16,1-4-4-16,16-18 7 0,-27 27-3 0,27-27 2 15,-20 14-1-15,20-14 2 0,0 0-1 0,-17 5-1 16,17-5-2-16,0 0-3 0,0 0-1 0,0 0-1 16,-21-23 1-16,21 23-1 0,-11-25 4 0,11 25-3 15,-11-36 8-15,6 16-4 0,2-2 8 16,-2-3-6-16,-1-1 8 0,-1 0-5 0,0-2 10 15,2 0 12-15,-2-1-29 0,2 1 30 16,0 0-32-16,2 1 13 0,0-1 4 0,2 0-8 16,3 0 5-16,2-1-11 0,5 0 6 0,2 0-7 15,2-2 6-15,3 0-5 0,2 2 6 0,3 2-6 16,-1 2 5-16,3 2-6 0,-1 2 6 16,0 0-5-16,1 2 5 0,0 1-5 0,-1 2 4 15,-1 3-4-15,-2 0 4 0,1 1-3 0,1 2 2 16,-1 0-2-16,1 0 2 0,0 2-3 0,-1-1 2 15,1 2 16-15,1 0-35 0,0 2 36 0,0 2-36 16,-2 1 17-16,0 2 1 0,-20 0-1 0,28 2-1 16,-28-2 1-16,19 9 17 0,-19-9-33 0,0 0 35 15,20 25-34-15,-20-25 16 16,11 25 2-16,-11-25-2 0,12 30 3 0,-6-13-4 16,0 0 4-16,0 0-4 0,1 1 5 0,-1 1-5 15,0-1 5-15,2 3-5 0,0-1 5 0,1 2-5 16,-1 0 4-16,1 2-5 0,1 0 6 0,-2-1-6 15,2-1 6-15,-3-1-5 0,-1-2 4 0,0-1-4 16,-1 0 4-16,0-1-4 0,-1 0 4 0,-4-17-3 16,7 28 3-16,-7-28-3 0,6 19 3 15,-6-19-2-15,0 0 3 0,5 18-3 0,-5-18 2 16,0 0 1-16,0 0 0 0,0 0 5 0,0 0 3 16,0 0 4-16,0 0 3 0,0 0 0 15,0 0-1-15,0 0 0 0,0 0-6 0,0 0 2 16,0 0-3-16,0 0 0 0,0 0 0 0,0 0-1 15,0 0-2-15,0 0-1 0,0 0-1 16,0 0-2-16,0 0-1 0,0 0 0 0,0 0-2 16,0 0 0-16,0 0-2 0,0 0 1 0,0 0 0 15,0 0 1-15,0 0 0 0,0 0-1 0,0 0-1 16,0 0 2-16,0 0-1 0,0 0-1 0,0 0 0 16,0 0 1-16,0 0 0 0,0 0-1 0,0 0 1 15,0 0-2-15,0 0-2 0,0 0 1 0,0 0 2 16,0 0 1-16,18-3 2 0,-18 3-1 15,32-4-1-15,-9 2-1 0,7-2 1 16,5-1 1-16,6-2-1 0,5-2 2 0,5-3-2 16,5 0 3-16,5-1-4 0,2-2 4 0,1 0-4 15,6-1 4-15,3-1-3 0,3 0 3 0,3 0-4 16,2 0 4-16,-4-1-3 0,4 2 2 0,-5 1-1 16,0 0 2-16,-2 3-1 0,-7 1 1 0,-3 3-1 15,-4 2 0-15,-4 1-2 0,-6 1 2 16,-3 1-1-16,-6 1 1 0,-4 2 0 0,-3 2-1 15,-5-1 0-15,-2 1 0 0,-3-1 0 0,-4 2-2 16,-3-2-5-16,-17-1-3 0,24 4-5 0,-24-4-3 16,0 0 1-16,0 0 1 0,0 0-1 15,0 0-4-15,0 0-6 0,0 0-14 0,0 0-16 16,-13 26-19-16,-4-24-22 0,17-2-45 16,-28 13-56-16,28-13-89 0,-9 29-182 0,-10-30 134 15,19 20 336-15</inkml:trace>
        </inkml:traceGroup>
      </inkml:traceGroup>
    </inkml:traceGroup>
    <inkml:traceGroup>
      <inkml:annotationXML>
        <emma:emma xmlns:emma="http://www.w3.org/2003/04/emma" version="1.0">
          <emma:interpretation id="{F2B05149-DABD-4F5D-965A-3F68489C4FDF}" emma:medium="tactile" emma:mode="ink">
            <msink:context xmlns:msink="http://schemas.microsoft.com/ink/2010/main" type="paragraph" rotatedBoundingBox="3180,6356 9987,6062 10035,7172 3228,7467" alignmentLevel="3"/>
          </emma:interpretation>
        </emma:emma>
      </inkml:annotationXML>
      <inkml:traceGroup>
        <inkml:annotationXML>
          <emma:emma xmlns:emma="http://www.w3.org/2003/04/emma" version="1.0">
            <emma:interpretation id="{D724678A-0CDC-4378-9060-0BBF06FC177F}" emma:medium="tactile" emma:mode="ink">
              <msink:context xmlns:msink="http://schemas.microsoft.com/ink/2010/main" type="inkBullet" rotatedBoundingBox="3204,6907 3707,6885 3725,7314 3222,7336"/>
            </emma:interpretation>
            <emma:one-of disjunction-type="recognition" id="oneOf3">
              <emma:interpretation id="interp15" emma:lang="en-NZ" emma:confidence="0">
                <emma:literal>•</emma:literal>
              </emma:interpretation>
            </emma:one-of>
          </emma:emma>
        </inkml:annotationXML>
        <inkml:trace contextRef="#ctx0" brushRef="#br0" timeOffset="25722.369">3250 7138 1282 0,'-8'18'226'0,"8"-18"-211"0,-4 23-11 0,4-23-1 16,12 20 8-16,-12-20 2 0,27 11 5 0,-27-11 1 15,36 1-3-15,-14-6 1 0,6 0-2 0,2-6-1 16,3-2-3-16,1-5 1 0,1-3-7 15,-1-3 2-15,1-3-7 0,-4 1 3 0,-2-1-5 16,-3 2 6-16,-4 4-5 0,-6 1 4 0,-16 20-1 16,14-29 10-16,-14 29 2 0,-3-23 5 15,3 23-4-15,-18-18-6 0,18 18-8 0,-36-8-5 16,12 8-1-16,-6 8 0 0,-2 2 6 0,-5 9 4 16,-2 2 9-16,-1 6-1 0,1 2 8 0,0 4-6 15,4 5 5-15,1-3-11 0,6 0 1 16,6-6-8-16,8-2 0 0,5-3-5 0,5-2 3 15,7-1-9-15,-3-21-2 0,24 31-11 0,-2-19-7 16,12-1-13-16,1-9-7 0,15 4-28 0,-6-15-36 16,20 12-70-16,-16-23-118 0,13 7-227 0,8 13 31 15,-18-20 497-15</inkml:trace>
      </inkml:traceGroup>
      <inkml:traceGroup>
        <inkml:annotationXML>
          <emma:emma xmlns:emma="http://www.w3.org/2003/04/emma" version="1.0">
            <emma:interpretation id="{E9D4DB65-3E6D-4C64-BDB2-D5906D5E9DFF}" emma:medium="tactile" emma:mode="ink">
              <msink:context xmlns:msink="http://schemas.microsoft.com/ink/2010/main" type="line" rotatedBoundingBox="3610,6338 9987,6062 10035,7172 3658,7448"/>
            </emma:interpretation>
          </emma:emma>
        </inkml:annotationXML>
        <inkml:traceGroup>
          <inkml:annotationXML>
            <emma:emma xmlns:emma="http://www.w3.org/2003/04/emma" version="1.0">
              <emma:interpretation id="{12F80532-0180-4F8A-8752-81E19008A7F4}" emma:medium="tactile" emma:mode="ink">
                <msink:context xmlns:msink="http://schemas.microsoft.com/ink/2010/main" type="inkWord" rotatedBoundingBox="3610,6338 4817,6286 4861,7324 3655,7376"/>
              </emma:interpretation>
              <emma:one-of disjunction-type="recognition" id="oneOf4">
                <emma:interpretation id="interp16" emma:lang="en-NZ" emma:confidence="0">
                  <emma:literal>al</emma:literal>
                </emma:interpretation>
                <emma:interpretation id="interp17" emma:lang="en-NZ" emma:confidence="0">
                  <emma:literal>at</emma:literal>
                </emma:interpretation>
                <emma:interpretation id="interp18" emma:lang="en-NZ" emma:confidence="0">
                  <emma:literal>oil</emma:literal>
                </emma:interpretation>
                <emma:interpretation id="interp19" emma:lang="en-NZ" emma:confidence="0">
                  <emma:literal>ah</emma:literal>
                </emma:interpretation>
                <emma:interpretation id="interp20" emma:lang="en-NZ" emma:confidence="0">
                  <emma:literal>a/</emma:literal>
                </emma:interpretation>
              </emma:one-of>
            </emma:emma>
          </inkml:annotationXML>
          <inkml:trace contextRef="#ctx0" brushRef="#br0" timeOffset="25723.369">4031 6953 1199 0,'-37'-7'107'0,"10"11"-37"0,-8-6-6 0,7 13 1 16,-6-2-10-16,6 9-9 0,-4 1-12 0,3 9 1 15,0 2-11-15,3 8 7 0,2-1-11 16,6-1 3-16,2 0-9 0,6-4 2 0,4-2-11 16,6-2 2-16,5-7-6 0,4-3 0 0,-9-18 32 15,30 24-33-15,-8-17 31 0,4-3-30 16,3-6-34-16,2-4 35 0,3-4-33 0,3-6 32 15,-1-2 2-15,0-6-4 0,-2 0 5 0,-4-4-5 16,-2-4 6-16,-4 2-7 0,-2-3 5 0,-5 3-3 16,-2-1 2-16,-5 2-3 0,-2 2 4 15,-3 3-6-15,-5 24 6 0,6-30-5 0,-6 30 7 16,0 0-2-16,0 0 1 0,0 0-1 0,0 0-7 16,0 0-1-16,0 0 0 0,-12 17 1 0,7 4-1 15,-1 6 6-15,1 3-9 0,0 2 1 0,5-6-12 16,0-3-5-16,6-1-16 0,-6-22-7 0,22 30-25 15,-22-30-33-15,39 16-59 0,-39-16-109 16,46-27-253-16,-6 19 15 0,-12-26 481 16</inkml:trace>
          <inkml:trace contextRef="#ctx0" brushRef="#br0" timeOffset="25724.369">4817 6287 1505 0,'-25'37'190'0,"-6"7"-152"0,3 8 6 16,-3 5-6-16,3 6-9 0,-3 4 3 0,6-1-29 16,2-2 6-16,3-3 1 0,7-6-14 0,3-1 5 15,5-4-23-15,3-3-11 0,8 3-55 0,-7-17-44 16,21 19-191-16,-10-19-300 0,-2-6 60 16,6 7 453-16</inkml:trace>
        </inkml:traceGroup>
        <inkml:traceGroup>
          <inkml:annotationXML>
            <emma:emma xmlns:emma="http://www.w3.org/2003/04/emma" version="1.0">
              <emma:interpretation id="{B2D1D11F-2D85-4D50-BF2E-80E60F08D2C6}" emma:medium="tactile" emma:mode="ink">
                <msink:context xmlns:msink="http://schemas.microsoft.com/ink/2010/main" type="inkWord" rotatedBoundingBox="5897,6348 9992,6171 10035,7172 5940,7349"/>
              </emma:interpretation>
              <emma:one-of disjunction-type="recognition" id="oneOf5">
                <emma:interpretation id="interp21" emma:lang="en-NZ" emma:confidence="0">
                  <emma:literal>Inductor</emma:literal>
                </emma:interpretation>
                <emma:interpretation id="interp22" emma:lang="en-NZ" emma:confidence="0">
                  <emma:literal>Induct-or</emma:literal>
                </emma:interpretation>
                <emma:interpretation id="interp23" emma:lang="en-NZ" emma:confidence="0">
                  <emma:literal>inductor</emma:literal>
                </emma:interpretation>
                <emma:interpretation id="interp24" emma:lang="en-NZ" emma:confidence="0">
                  <emma:literal>Induct-a</emma:literal>
                </emma:interpretation>
                <emma:interpretation id="interp25" emma:lang="en-NZ" emma:confidence="0">
                  <emma:literal>Inductee</emma:literal>
                </emma:interpretation>
              </emma:one-of>
            </emma:emma>
          </inkml:annotationXML>
          <inkml:trace contextRef="#ctx0" brushRef="#br0" timeOffset="25725.369">5995 6437 583 0,'0'0'116'15,"0"0"-28"-15,0 0-13 0,3-17-1 0,-3 17 9 16,0 0 4-16,0 0-7 0,0 0-13 0,0 0-18 16,0 0-12-16,0 0-13 0,0 0-5 0,0 0-7 15,0 0-2-15,0 0-5 16,0 0-5-16,0 0 0 0,0 0 4 0,6 18 0 16,-4 5 16-16,-2 6-2 0,0 6 8 0,-4 6 10 15,1 3-37-15,-1 5 19 0,-1 2-27 0,-1 3 3 16,-2 2 15-16,1 0-13 0,-1 1 11 0,0-2-11 15,1 1 10-15,1-1-27 0,1-7-7 0,7-2-48 16,-4-21-50-16,18 10-100 0,-11-7-246 16,-5-28 10-16,37 34 341 0</inkml:trace>
          <inkml:trace contextRef="#ctx0" brushRef="#br0" timeOffset="25726.369">6481 6889 1128 0,'0'-17'183'0,"0"17"-176"0,0 0-14 0,0 0 12 16,-19 11 16-16,19-11 14 0,0 0 3 0,-14 24-7 16,14-24-13-16,-14 32-1 0,6-15-4 0,3 3 5 15,-2 1-8-15,3 0 8 0,-2 2-1 0,3 2 1 16,-2-1-3-16,1 0 0 15,-1-1-9-15,3-1 4 0,2-22-2 0,-4 29-1 16,4-29-4-16,0 0-2 0,0 0-4 0,0 0 1 16,0 0 0-16,0 0 2 0,0 0 6 0,22 1 4 15,-22-1 9-15,25-29-2 0,-11 4 3 0,3-6-10 16,0-4 2-16,0 1-8 0,0 1 8 0,0 4-7 16,-1 2 5-16,-1 3-8 0,-1 1 3 15,0 5-5-15,-14 18 3 0,21-25-4 0,-21 25 1 16,0 0-1-16,0 0 1 0,0 0 0 0,18 5 0 15,-18-5 1-15,4 21-2 0,0-3 5 0,0 4-8 16,-2 6 7-16,2 1-11 0,-2-3 3 0,2 6-15 16,-2-5-3-16,6 4-17 0,-1-8-7 0,10 3-22 15,-17-26-12-15,42 37-31 0,-22-35-53 0,20 14-75 16,-5-5-260-16,-1-18 59 16,17 22 429-16</inkml:trace>
          <inkml:trace contextRef="#ctx0" brushRef="#br0" timeOffset="25727.369">7252 6893 1341 0,'-34'-11'54'0,"11"2"-16"0,3 9 10 16,-5-3 23-16,25 3 5 0,-41 14-19 0,19 1-12 16,-3 0-19-16,1 8 1 0,1 0-9 0,5 5 7 15,1 0-12-15,3 5 3 0,6-2-9 0,3-1 1 16,4-2-7-16,4-4 4 0,3-3-1 0,-6-21 1 15,26 25-1-15,-9-17-1 0,4-4-4 0,2-2 4 16,2-6 1-16,1-3 3 0,1-7 6 16,-2-2-2-16,-2-7 3 0,2-4-7 15,-1-9 2-15,1-4-8 0,1-4 3 0,1-5-7 16,-1 1 8-16,1-4-9 0,0 0 12 0,-2 2-13 16,-4 2 8-16,0 5 11 0,-7 5-24 0,-1 5 21 15,-5 8-21-15,-3 5 5 0,-5 20 8 0,0 0 1 16,0 0 0-16,0 0-1 0,0 0-4 15,0 0-2-15,-13 18-5 0,0 11-7 0,-4 12 18 16,-3 8-17-16,-5 6 19 0,2 3-6 0,1-1-12 16,3 0 5-16,4-5-20 0,3-4 0 0,9 2-21 15,0-8-4-15,12 2-21 0,-3-15-11 0,13 7-29 16,-19-36-29-16,44 45-59 0,-44-45-73 0,38 6-193 16,1 10 61-16,-21-31 407 0</inkml:trace>
          <inkml:trace contextRef="#ctx0" brushRef="#br0" timeOffset="25728.369">7781 6814 1375 0,'-24'1'117'0,"24"-1"-81"0,-28 20-8 0,17-3 11 16,11-17-1-16,-27 36 1 0,12-14-11 15,6 4 6-15,-3 0-9 0,3 3 2 0,2 0-12 16,3 2 4-16,0 1-8 0,4-2 7 0,2-5-5 15,0-3-3-15,3-3-9 0,1-2 1 0,-6-17-2 16,21 26 2-16,-21-26-1 0,25 15 1 0,-25-15-2 16,32 3 1-16,-14-7 0 0,2-3 2 0,1-4-1 15,3-6-1-15,0-5 3 0,1-4-7 0,1-8 6 16,1-2-10-16,-1-1 6 0,0 0-9 16,-2 4 6-16,-2-1-16 0,-1 4 9 15,-2 2-4-15,-3 4 8 0,-2 6 4 0,-14 18 7 16,14-18 0-16,-14 18 3 0,0 0 4 0,0 0-2 0,0 0-5 15,0 0-4-15,0 0-3 0,-12 25-4 0,2-5 7 16,-1 6 7-16,-2 4 6 0,2-1-8 0,0 2-3 16,4-2-23-16,2 1-3 0,5 1-17 15,0-7-2-15,10 4-34 0,-10-28-8 16,25 37-48-16,-25-37-52 0,44 19-67 0,-23-13-171 16,5-12-40-16,17 16 341 0</inkml:trace>
          <inkml:trace contextRef="#ctx0" brushRef="#br0" timeOffset="25729.369">8495 6831 954 0,'-22'-11'332'15,"1"23"-234"-15,-11-7-22 0,7 11 5 0,-8-2-21 16,7 8 1-16,-7-1-14 0,6 4-2 0,-1-2-3 16,9 1-7-16,3 0-19 0,5 1-1 0,6-2-12 15,4 0-1-15,4-3-4 0,5-1 3 0,-8-19-2 16,31 26 1-16,-6-20-1 0,7-4-1 0,7-7-2 15,4-5-9-15,6-7-10 0,-2-11-14 16,8-1-9-16,-3-9-16 0,11 8-21 0,-9-20-100 16,18 17-39-16,-23-23-77 0,7 4-233 0,5 17 175 15,-29-18 357-15</inkml:trace>
          <inkml:trace contextRef="#ctx0" brushRef="#br0" timeOffset="25730.369">9081 6212 1362 0,'0'0'173'0,"-28"24"-105"0,11-7-9 15,-4 2-5-15,3 7-3 0,-5 4-14 0,2 3-2 16,-2 3-15-16,3 7 5 0,0 2-13 0,4 5 8 16,2 3-13-16,0 0-21 0,3 2 14 0,3-1-21 15,-1 0 15-15,3 0 7 0,3-5-14 0,-1-4 5 16,4-3-20-16,-1-4-4 0,4-1-17 0,-1-9-15 16,11 8-62-16,-13-36-21 0,17 41-76 15,-17-41-95-15,0 0-169 0,9 21 100 0,-9-21 387 16</inkml:trace>
          <inkml:trace contextRef="#ctx0" brushRef="#br0" timeOffset="25731.369">8625 6699 1504 0,'0'0'99'15,"0"0"-99"-15,0 0-4 0,0 0 6 0,0 0 11 0,26 18 18 16,-8-10 9-16,1-6 3 0,12 2 1 0,0-4-12 15,7 0-3-15,0-2-9 0,1 0-5 0,-2 0-3 16,1-2-5-16,-3-1-2 0,2 1-3 0,-6 0 0 16,0-1 1-16,-2 1-2 0,-3-1 2 15,-3 3-3-15,-3-2 2 0,-3 2-1 16,-17 2-1-16,22-4 2 0,-22 4-3 0,0 0 4 16,0 0 1-16,0 0 3 0,0 0 0 0,0 0 1 15,0 0 1-15,0 0-4 0,0 0 2 0,-11 21-6 16,11-21 1-16,-29 31-4 0,7-4 6 0,-6 3-5 15,-1 3 6-15,0 1-3 0,2 1 6 0,5-4-5 16,4 3 4-16,6-3-8 0,3 1 4 16,6-4-4-16,0 1 5 0,6-5-6 0,0-6 3 15,6 0-3-15,-9-18 0 0,27 20 1 0,-10-16 0 16,2-5-1-16,2-5 0 0,4-7 0 0,2-7-4 16,2-9 3-16,2-6-7 0,-2 0 1 0,-1-1-4 15,0 0 9-15,-2-1-9 0,0-1 10 0,-4-5-8 16,-5 5 5-16,-4-1-5 0,-4 8 8 15,-3 2-6-15,-5 6 10 0,-2 4-2 16,1 19 6-16,-10-24 4 0,10 24 0 0,0 0 3 16,-23-13-1-16,23 13-2 0,-19 8-3 0,19-8-2 15,-21 16-6-15,21-16 7 0,-16 24-10 0,16-24 8 16,-6 27-4-16,6-27 5 0,6 25 3 0,-6-25-2 16,16 20 4-16,-16-20-5 0,27 17-1 0,-9-10 1 15,3 0 0-15,2 0 4 0,-1-5-1 16,4 1 1-16,-1-4-2 0,0 1 0 0,0 2-3 15,-4-3-1-15,-4 4 0 0,-17-3-2 16,26 3 2-16,-26-3 0 0,0 0-2 0,16 22 2 16,-16-22-4-16,5 29 4 0,-5-10-4 0,-4 6 2 15,-6 2-6-15,-1 4 6 0,-6-2-6 0,0 1 6 16,-1-2-2-16,0 3 3 0,2-1-6 0,3-2 7 16,3-5-3-16,3-6 3 0,7-17-1 15,-9 22 0-15,9-22-3 0,0 0 4 0,0 0 3 16,0 0 0-16,0 0 1 0,0 0 0 0,18-16 4 15,-18 16-10-15,26-39 0 0,-12 16 0 0,-1-3 0 16,0-1 0-16,-2 3 0 0,1-1 0 0,-3 1 0 16,0-2 0-16,0 3 0 0,-1 0 0 0,2 4 0 15,-10 19 0-15,20-27 0 0,-20 27 0 16,25-22 0-16,-25 22 0 0,37-20 0 16,-13 11 0-16,10 6 0 0,2-6-86 0,22 15-105 15,-16 3-376-15,21-6-107 0,8 6 146 0</inkml:trace>
        </inkml:traceGroup>
      </inkml:traceGroup>
    </inkml:traceGroup>
    <inkml:traceGroup>
      <inkml:annotationXML>
        <emma:emma xmlns:emma="http://www.w3.org/2003/04/emma" version="1.0">
          <emma:interpretation id="{BEED6228-C8CA-40BA-8AE7-A18A7C5F2B34}" emma:medium="tactile" emma:mode="ink">
            <msink:context xmlns:msink="http://schemas.microsoft.com/ink/2010/main" type="paragraph" rotatedBoundingBox="1229,8553 10473,8181 10526,9490 1282,98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AAA7C62-B982-4FA4-B79F-F1C20F3091B7}" emma:medium="tactile" emma:mode="ink">
              <msink:context xmlns:msink="http://schemas.microsoft.com/ink/2010/main" type="line" rotatedBoundingBox="1229,8553 10473,8181 10526,9490 1282,9862">
                <msink:destinationLink direction="with" ref="{7845C0C2-782B-4421-9C91-AC60AD25FB8F}"/>
                <msink:destinationLink direction="with" ref="{84F4F5A3-B012-4F39-876F-C50ABD8FE05D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A177EE24-CA2F-4081-B52D-ED806135FD9F}" emma:medium="tactile" emma:mode="ink">
                <msink:context xmlns:msink="http://schemas.microsoft.com/ink/2010/main" type="inkWord" rotatedBoundingBox="1229,8553 10473,8181 10526,9490 1282,9862"/>
              </emma:interpretation>
              <emma:one-of disjunction-type="recognition" id="oneOf6">
                <emma:interpretation id="interp26" emma:lang="en-NZ" emma:confidence="0">
                  <emma:literal>mm</emma:literal>
                </emma:interpretation>
                <emma:interpretation id="interp27" emma:lang="en-NZ" emma:confidence="0">
                  <emma:literal>mom</emma:literal>
                </emma:interpretation>
                <emma:interpretation id="interp28" emma:lang="en-NZ" emma:confidence="0">
                  <emma:literal>sooner</emma:literal>
                </emma:interpretation>
                <emma:interpretation id="interp29" emma:lang="en-NZ" emma:confidence="0">
                  <emma:literal>msn</emma:literal>
                </emma:interpretation>
                <emma:interpretation id="interp30" emma:lang="en-NZ" emma:confidence="0">
                  <emma:literal>moms</emma:literal>
                </emma:interpretation>
              </emma:one-of>
            </emma:emma>
          </inkml:annotationXML>
          <inkml:trace contextRef="#ctx0" brushRef="#br1" timeOffset="25732.369">1270 9559 560 0,'0'0'80'16,"0"0"-15"-16,0 0-4 0,0 0 2 0,0 0-1 15,0 0-9-15,0 0-13 0,0 0-12 0,0 0-5 16,18-11-5-16,-18 11-3 0,0 0-2 0,26-2-4 16,-26 2-3-16,25 0-2 15,-25 0-3-15,31 0 1 0,-13 0-2 0,1 0 2 16,2 0 0-16,2-1-1 0,3 1 1 0,-2-1-1 16,3 1 1-16,-1 0 0 0,2 1 1 15,0 0 1-15,2 0 1 0,-1 2 4 0,0-1 1 16,3 2 0-16,-1-1 0 0,1 0-1 0,2 0-1 15,-1 0 1-15,2 0 0 0,-1-1 2 0,3 0 0 16,-1-2 2-16,4 1 2 0,-2-3 1 0,2 1 1 16,-2-4-1-16,2 2-2 0,-1-1-1 15,1 0-5-15,-2-1 2 0,-1 1-3 0,0 1-1 16,-2-1 0-16,-3 3-4 0,-1 0 0 16,-2 0-1-16,-3 1 1 0,-2 0-2 0,-1 1 0 15,-1 1-1-15,-1 1 1 0,-4 0 0 0,-17-3 1 16,27 6-1-16,-27-6 0 0,19 8 0 0,-19-8 0 15,0 0 0-15,0 0 2 0,18 8-1 0,-18-8 1 16,0 0 2-16,0 0 18 0,0 0 16 0,0 0 12 16,0 0 7-16,0 0-8 0,0 0-8 15,0 0-7-15,0 0-7 0,0 0-8 16,0 0-8-16,0 0-7 0,-14-19-4 0,14 19-1 16,0 0 2-16,-20-17-1 0,20 17 2 0,0 0-2 15,-19-17 0-15,19 17 0 0,0 0 0 0,-17-20-1 16,17 20 1-16,0 0-2 0,-16-24 4 0,16 24-3 15,-8-20 3-15,8 20-2 0,-8-23 2 0,8 23-3 16,-6-27 3-16,6 27-5 0,-2-34 6 16,2 15-6-16,2-3-11 0,1 0 29 0,0-1-28 15,2 0 27-15,0-1-11 0,2-1-6 0,2-1 4 16,-1 0-4-16,3-1 6 0,1 1-6 16,2-1 6-16,-1 0-6 0,2 1 6 0,1-3-6 15,1 1 6-15,1 0-7 0,1 2 6 0,1 0-5 16,2 2 5-16,1 0-7 0,0 2 3 0,0-1-6 15,3 2 5-15,0 0-3 0,3 0 7 16,4-1 11-16,1 1-29 0,3 1 28 0,-1 0-30 16,3-1 15-16,3 2 6 0,0-1-4 0,0 2 5 15,1 0-5-15,2 1 3 0,-2 2-4 0,-1 1 4 16,1 1-4-16,0 2 3 0,-2 1-6 0,1 3-3 16,0 0-3-16,2 4-2 0,-3 0 1 0,0 2 1 15,-2 1 0-15,1 3-2 0,-1 0 2 16,0 3 0-16,-2 0 5 0,-1 3 2 15,-2 1 3-15,1 2-1 0,-2 1 3 0,0 2-3 16,-1 1 5-16,-2 1-6 0,1 1 5 0,-3 2-6 16,-1 1 4-16,0 2 14 0,-4-1-37 0,0 2 29 15,-3 0-33-15,-1 3 9 0,-3-1 7 0,0 4-6 16,-3-1 8-16,0 3-4 0,-4-2 10 0,0 4-8 16,-3-1 4-16,0 3-11 0,-4-2 4 15,1 1-14-15,-6-2 3 0,3 0-11 0,-6-1 3 16,3 2-6-16,-7-4 10 0,0 4 17 0,-2-4-4 15,-3 1 21-15,-2 0-22 0,0-3 16 0,-2 1-10 16,-1-4 11-16,1 0 6 0,-3-3-4 16,1 0 7-16,0-4 1 0,0-2 6 0,0-4 3 15,3 0 2-15,-3-5-1 0,21-7 1 0,-33 10-2 16,33-10 3-16,-26-1-3 0,26 1-6 16,-23-10-5-16,23 10-6 0,-21-18-1 0,21 18-3 15,-24-24 4-15,24 24-3 0,-27-31 5 0,13 14-2 16,0-1 8-16,0 1-1 0,0-3 19 0,14 20 4 15,-24-33 13-15,24 33-1 0,-20-30-8 0,20 30 9 16,-12-34-41-16,12 34 26 0,-4-35-37 0,7 17 10 16,2-4 3-16,2-1-7 0,5-3 6 15,1-1-6-15,3-2 7 0,4 0-7 0,3-3 8 16,2 0-8-16,5-2 7 0,0-1-6 16,0 1 7-16,0 1-7 0,1 3 9 0,0 2-7 0,-1 2 8 0,0 0-8 0,0 1 6 15,-1 2-8-15,-1 2 5 0,0 0 11 0,-2 2-34 16,0 5 34-16,0 1-34 0,0 3 17 0,-1 3 3 15,-1-1-3-15,-1 4 1 0,-2 0 1 16,-2 3-2-16,1 2 2 0,-1 1 0 16,2 2 0-16,1 1 0 0,0 1 0 0,-1 0-1 15,3 2 1-15,-1 3 19 0,-1 0-33 0,1 4 33 16,0-1-32-16,0 2 12 0,1 0 2 0,-1 2-2 16,0-1 2-16,2 1-4 0,-2 2 5 0,1 0-5 15,0 2 4-15,0-1-4 0,-1 1 4 0,0 3-7 16,-1 1 7-16,0 0-5 0,-4 1 5 15,0 0-5-15,-2-2 6 0,-2 0-8 0,-1 1 8 16,-4 2-7-16,0-2 6 0,-4 3-8 0,-2 0 7 16,-1-1-7-16,-5 1-9 0,-1 0 31 0,-2 0-29 15,-2 1 30-15,-3-2-13 0,-4 1-7 16,-2 0 8-16,0-1-11 0,-2 0 7 0,-3-1-6 16,1-2 6-16,-1 2-3 0,2-6 5 0,0 0-5 15,3-4 5-15,17-17-3 0,-25 19 3 16,25-19 0-16,0 0 1 0,-19 5-1 0,19-5 0 15,0 0-1-15,0 0-2 0,0 0 1 0,-18-22-1 16,18 22 2-16,-14-29-3 0,5 10 4 0,2-3-5 16,1-2 7-16,-2 0-5 0,1-3 5 0,-1-1-5 15,-1-1 6-15,1 0-5 0,-2-1 11 0,0 1-8 16,0 0-10-16,2 0 27 0,1-1-30 16,2-1 28-16,2 1-10 0,6-1-9 0,2-2 6 15,3 2-7-15,3-2 8 0,2 0-9 16,4-2 8-16,4-1-8 0,2 0 8 0,3-1-8 15,3 0 8-15,3 0-8 0,0 1 7 0,2 3-8 16,-1 1 8-16,0 4 9 0,-1 3-30 0,-2 1 30 16,-1 3-30-16,-2 2 15 0,1 2 3 0,-1 1-4 15,1 3 4-15,1 1-2 0,1 1 2 16,3 2-2-16,2 1 1 0,1 0-2 0,3 1 1 16,1 1 0-16,0 3 2 0,1 0-2 0,2 1 1 15,-1 3-2-15,0 2 0 0,-3 0 1 0,0 4 0 16,-4 2 0-16,-1 2-2 0,-2 1 2 0,-3 2-3 15,-3 2 4-15,0 3-4 0,-2 1 5 16,-2 3 14-16,-2 1-30 0,-2 3 30 0,-2 2-31 16,-3 2 10-16,-1 2 5 0,-1 2-8 15,-2 1 10-15,-1 3-10 0,-2 1 13 0,-2 1-11 16,-3 0 10-16,-2 1-9 0,-1 1 10 0,-3 0-11 16,-1 1 11-16,-4-1-11 0,-2 1-7 0,-2-1 25 15,-1 1-28-15,-3-3 25 0,-1-2-18 0,1-3-8 16,-2-3 11-16,2-3-6 0,0-4 11 0,-2 0-8 15,1-3 4-15,1-3-4 0,-2-3 7 16,20-17 1-16,-30 18 5 0,30-18-1 0,-26 5 0 16,26-5-1-16,-19-8-3 0,19 8 0 15,-16-27-4-15,10 8 5 0,-1-7-3 0,3-3 6 16,2-1-4-16,0-4 8 0,2-1-8 0,3-2 10 16,-1-4-8-16,2-2-9 0,2 0 29 0,1-3-25 15,2 1 26-15,0-1-6 0,2 4-13 0,2 1 10 16,1 0-9-16,2 1 7 0,1 0-9 15,1 3 7-15,4 4-10 0,0 1 8 0,2 3-7 16,3 1 5-16,2 0-7 0,2 2 5 0,3 0 10 16,1 2-29-16,4 1 30 0,1 2-30 0,4-1 15 15,1 1 5-15,0 1-4 0,2 0 4 0,1 3-5 16,-1 2 4-16,1 1-3 0,-1 3 3 0,-1 2-3 16,-1 4 1-16,0 4 0 0,-3 2-2 0,-4 5 0 15,-1 2-1-15,-3 5 2 16,-2 2-4-16,-3 2 5 0,-1 4-4 0,-1 2 5 15,-3 3 13-15,-1 5-28 0,-4 1 29 0,1 5-29 16,-3 1 8-16,-1 2 9 0,-3 1-10 0,-1 2 10 16,-2 0-10-16,-2 2 10 0,0 0-9 0,-2 1 10 15,0-2-10-15,-2-1 9 0,-1 0-9 0,-2-1 9 16,1-2 13-16,-2 2-28 0,-2-6 29 16,0-1-29-16,-2-2 9 0,1-3 7 0,-3-4-8 15,0 0 7-15,-2-4-5 0,0-4 4 0,-1 0-3 16,9-18 2-16,-22 26-5 0,22-26-5 0,-25 21-7 15,25-21-3-15,-32 11 1 0,14-10 5 0,0-2 7 16,-4-4 2-16,1-1 3 0,-1-4-3 16,0-1 3-16,0-1-1 0,2-3 5 0,0-1 1 15,2-5 9-15,4 2-2 0,-2-4 3 16,2 0-8-16,2-2 0 0,2-4-10 0,3-3 6 16,3-3 8-16,4-2-27 0,4-2 30 0,2-3-23 15,3 2 14-15,0-3 8 0,5 2-9 0,0-1 6 16,5 0-9-16,0-4 21 0,4 1-8 0,-1 0 8 15,4 3-11-15,-3 2 0 0,1 2-13 0,-1 2 10 16,-2 5 10-16,0 2-31 0,-2 2 30 0,2 5-32 16,-2 2 14-16,2 2 4 0,-1 2-4 15,2 0 4-15,1 3-4 0,3 0 3 16,1-1-1-16,2 2 2 0,3 1-2 0,0 3 2 16,1-1-3-16,3 3 2 0,-1 0-1 0,0 1 1 15,0 3-1-15,1 0 1 0,-1 2-1 0,-1 1 0 16,-2 2 0-16,-4 2-1 0,-2 2 0 0,-1 3-3 15,-4 1 4-15,0 2-4 0,-3 1 5 16,-2 3-4-16,0 1 3 0,-1 2-3 0,-3 2 4 16,0 3-4-16,-2 2 7 0,-2 2 12 0,1 4-29 15,-1 1 29-15,-1 2-29 0,2 1 9 0,1 1 8 16,-2 2-8-16,1-2 7 0,-1 2-6 0,1-2 6 16,1-2-7-16,-2-1 7 0,2-2-8 0,-3-1 9 15,0 0-9-15,-2-2 7 0,-2-1-9 16,-2 0 9-16,-2-1 13 0,-3 1-30 15,-2-1 31-15,-1-2-30 0,-4 1 11 0,-1-2 7 16,-3 1-8-16,-1-2 4 0,-2-1-6 0,1-1 6 16,1-4-4-16,16-18 7 0,-27 27-3 0,27-27 2 15,-20 14-1-15,20-14 2 0,0 0-1 0,-17 5-1 16,17-5-2-16,0 0-3 0,0 0-1 0,0 0-1 16,-21-23 1-16,21 23-1 0,-11-25 4 0,11 25-3 15,-11-36 8-15,6 16-4 0,2-2 8 16,-2-3-6-16,-1-1 8 0,-1 0-5 0,0-2 10 15,2 0 12-15,-2-1-29 0,2 1 30 16,0 0-32-16,2 1 13 0,0-1 4 0,2 0-8 16,3 0 5-16,2-1-11 0,5 0 6 0,2 0-7 15,2-2 6-15,3 0-5 0,2 2 6 0,3 2-6 16,-1 2 5-16,3 2-6 0,-1 2 6 16,0 0-5-16,1 2 5 0,0 1-5 0,-1 2 4 15,-1 3-4-15,-2 0 4 0,1 1-3 0,1 2 2 16,-1 0-2-16,1 0 2 0,0 2-3 0,-1-1 2 15,1 2 16-15,1 0-35 0,0 2 36 0,0 2-36 16,-2 1 17-16,0 2 1 0,-20 0-1 0,28 2-1 16,-28-2 1-16,19 9 17 0,-19-9-33 0,0 0 35 15,20 25-34-15,-20-25 16 16,11 25 2-16,-11-25-2 0,12 30 3 0,-6-13-4 16,0 0 4-16,0 0-4 0,1 1 5 0,-1 1-5 15,0-1 5-15,2 3-5 0,0-1 5 0,1 2-5 16,-1 0 4-16,1 2-5 0,1 0 6 0,-2-1-6 15,2-1 6-15,-3-1-5 0,-1-2 4 0,0-1-4 16,-1 0 4-16,0-1-4 0,-1 0 4 0,-4-17-3 16,7 28 3-16,-7-28-3 0,6 19 3 15,-6-19-2-15,0 0 3 0,5 18-3 0,-5-18 2 16,0 0 1-16,0 0 0 0,0 0 5 0,0 0 3 16,0 0 4-16,0 0 3 0,0 0 0 15,0 0-1-15,0 0 0 0,0 0-6 0,0 0 2 16,0 0-3-16,0 0 0 0,0 0 0 0,0 0-1 15,0 0-2-15,0 0-1 0,0 0-1 16,0 0-2-16,0 0-1 0,0 0 0 0,0 0-2 16,0 0 0-16,0 0-2 0,0 0 1 0,0 0 0 15,0 0 1-15,0 0 0 0,0 0-1 0,0 0-1 16,0 0 2-16,0 0-1 0,0 0-1 0,0 0 0 16,0 0 1-16,0 0 0 0,0 0-1 0,0 0 1 15,0 0-2-15,0 0-2 0,0 0 1 0,0 0 2 16,0 0 1-16,18-3 2 0,-18 3-1 15,32-4-1-15,-9 2-1 0,7-2 1 16,5-1 1-16,6-2-1 0,5-2 2 0,5-3-2 16,5 0 3-16,5-1-4 0,2-2 4 0,1 0-4 15,6-1 4-15,3-1-3 0,3 0 3 0,3 0-4 16,2 0 4-16,-4-1-3 0,4 2 2 0,-5 1-1 16,0 0 2-16,-2 3-1 0,-7 1 1 0,-3 3-1 15,-4 2 0-15,-4 1-2 0,-6 1 2 16,-3 1-1-16,-6 1 1 0,-4 2 0 0,-3 2-1 15,-5-1 0-15,-2 1 0 0,-3-1 0 0,-4 2-2 16,-3-2-5-16,-17-1-3 0,24 4-5 0,-24-4-3 16,0 0 1-16,0 0 1 0,0 0-1 15,0 0-4-15,0 0-6 0,0 0-14 0,0 0-16 16,-13 26-19-16,-4-24-22 0,17-2-45 16,-28 13-56-16,28-13-89 0,-9 29-182 0,-10-30 134 15,19 20 336-15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0.65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F61F6408-B362-4B24-A8AA-6D84CFF3DE47}" emma:medium="tactile" emma:mode="ink">
          <msink:context xmlns:msink="http://schemas.microsoft.com/ink/2010/main" type="inkDrawing" rotatedBoundingBox="3117,4508 8191,4290 8195,4394 3121,4613" semanticType="underline" shapeName="Other">
            <msink:sourceLink direction="with" ref="{6D8C2CF9-8EB8-459D-B25F-03DAE4533430}"/>
          </msink:context>
        </emma:interpretation>
      </emma:emma>
    </inkml:annotationXML>
    <inkml:trace contextRef="#ctx0" brushRef="#br0">3125 4584 862 0,'-1'-22'78'0,"1"22"-27"0,0 0-38 16,0 0 10-16,0 0-13 0,0 0 1 0,0 0-4 15,0 0-3-15,-5-17-5 0,5 17-3 16,0 0-1-16,0 0 0 0,0 0 2 0,0 0 2 15,0 0 2-15,0 0 0 0,17-13 1 0,-17 13 0 16,0 0 6-16,26-11 3 0,-26 11 7 0,20-6 3 16,-20 6 0-16,27-5-3 0,-27 5-4 0,30-1-5 15,-30 1-4-15,35 2-2 0,-18 2-1 0,2 0-1 16,2 2 0-16,-1 2 0 0,2 0-1 16,1 1-15-16,2-2 14 0,1 1-14 0,2 0 16 15,2-1 1-15,4-2 0 0,1-2 2 0,5-3 6 16,5 2 9-16,0-7 5 0,7 1 3 0,2-3 0 15,4 1-7-15,-1-4-2 0,4 2 13 16,-2-3-19-16,4 2 14 0,0 0-21 0,1 1-3 16,2 1-19-16,-1 2 17 0,0 2-18 0,-1 1 18 15,-1 2 0-15,-2 0-1 0,-1 2 1 16,-1 0 0-16,2-1 19 0,1 3-19 0,-2 0 18 16,4-3-18-16,-2 1 1 0,5-3 0 0,1-3-20 15,-3 1 20-15,5-3-19 0,-2-2 18 0,3 0 2 16,2-2-3-16,0 1 4 0,2-2-1 0,-2 0 5 15,0 1-2-15,-2-2 2 0,0 2-2 0,1 2 0 16,-1-1-2-16,1 2 0 0,0 1-1 16,-2 0-1-16,0 1-1 0,-2 2 0 15,-3 0-1-15,0 2-1 0,-3 1 1 0,-1 2-1 16,-3 1 2-16,-3 0-1 0,-3 2 0 0,-1 1 0 16,-2 0-1-16,-4-1 1 0,0 1 2 0,-4-1-1 15,1-1 2-15,-2-1-3 0,1 0 2 0,2-2 0 16,-1-1 1-16,1-1 1 0,1-2-2 0,-3 1 0 15,1 0-1-15,1-3 1 0,1 1-1 16,-2-1 1-16,2-1-2 0,-1 1 2 0,0-2-1 16,0 2 1-16,-2-1-1 0,-1 0-1 0,-2 1 0 15,-1 2 0-15,-4-1-9 0,-2 3-9 0,-7-2-17 16,2 6-22-16,-26-3-11 0,34 2-11 0,-34-2-7 16,22 3 5-16,-22-3 3 0,0 0 15 15,0 0 17-15,18 5 18 0,-18-5 6 0,0 0 4 16,0 0-11-16,18 7-13 0,-18-7-22 15,0 0-44-15,27 11-87 0,-27-11-46 0,17 8 242 16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1.90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E75E18AB-03E6-4362-8392-2CD5E5814102}" emma:medium="tactile" emma:mode="ink">
          <msink:context xmlns:msink="http://schemas.microsoft.com/ink/2010/main" type="inkDrawing" rotatedBoundingBox="3452,4860 8486,4754 8488,4855 3454,4961" semanticType="underline" shapeName="Other">
            <msink:sourceLink direction="with" ref="{6D8C2CF9-8EB8-459D-B25F-03DAE4533430}"/>
          </msink:context>
        </emma:interpretation>
      </emma:emma>
    </inkml:annotationXML>
    <inkml:trace contextRef="#ctx0" brushRef="#br0">3455 4961 679 0,'0'0'163'15,"0"0"-97"-15,0 0-42 0,0 0-25 0,0 0-7 16,0 0 6 0,0 0 4-16,0 0 2 0,0 0 3 0,0 0-1 15,17-6-2-15,-17 6 0 0,22-6-2 0,-22 6 2 0,30-9-3 0,-10 4 2 16,0-1-1-16,1 0-2 0,3 2 1 0,1-1 0 16,0 1-2-16,2 0 2 0,1 0-2 0,0 1 2 15,1 1 0-15,1 1 0 16,2-1 0-16,0 1 1 0,3-1-2 0,1 0 1 15,2 0 0-15,2 0 0 0,3-1 1 0,1 1 0 16,1-1 0-16,2 2 0 0,0 1 0 0,2 0-1 16,2 0 1-16,0 0 2 0,1 0-1 0,2 0 3 15,-1 1 0-15,0-1-1 0,0 0-1 0,4 0-1 16,-1 0-1-16,2 0 1 0,1-1 0 16,-2 0-2-16,3-3 2 0,1 2 0 0,2 0 2 15,0-2 1-15,0 0 1 0,-1-1 2 0,3-1 0 16,1 0 3-16,-1 0 0 0,0-1 0 0,0 2-2 15,0 0-1-15,-1 2-4 0,-2-1-2 0,0 3-1 16,-1-2-1-16,-1 3-1 0,-1 0 2 0,0 2-1 16,-2 1-1-16,-1 0 0 0,0 2 0 0,-2-2 2 15,-3 3-3-15,2-1 3 16,-3 0-3-16,-3 1 2 0,2-1-2 0,-1 0 2 16,2-2 1-16,-1 0-1 0,1-2 0 0,0 0 0 15,-1-1-1-15,1 0 0 0,0-1 2 0,0 1-1 16,-3-3 4-16,2 2 9 0,-4-2 5 0,3 0 2 15,-3 0 1-15,1 0-9 0,-2 0-3 0,-1 0-4 16,2-1-1-16,-2 2-4 0,1 0 1 0,-2-2-2 16,0 2 1-16,-1-1-1 0,-3 1 0 15,-2 1 1-15,-1-1-1 0,-2 1 0 0,-1 1 1 16,-1-1-2-16,1 1 2 0,-4 0-1 0,4-1 1 16,-3 1 1-16,0 0-2 0,1 0 2 15,0 0-2-15,-1-1 0 0,1-1 1 0,-1 1-1 16,2-1 0-16,-2-1 0 0,1 0 1 0,1-1 0 15,-4 0 2-15,-1 0 1 0,-1-1 2 16,-3 1-3-16,-2 0 2 0,0 2-4 0,-20 2 1 16,29-5-2-16,-29 5 0 0,18-2 1 0,-18 2 0 15,0 0 0-15,0 0 1 0,0 0 1 0,0 0 4 16,0 0 5-16,0 0 6 0,0 0 4 0,0 0 2 16,0 0-2-16,0 0-3 0,0 0-1 0,0 0-5 15,0 0-4-15,0 0-5 0,0 0-7 0,0 0-18 16,0 0-20-16,0 0-44 0,0 0-67 15,0 0-106-15,-8 24-229 0,-9-25 61 0,14 19 426 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9.42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7845C0C2-782B-4421-9C91-AC60AD25FB8F}" emma:medium="tactile" emma:mode="ink">
          <msink:context xmlns:msink="http://schemas.microsoft.com/ink/2010/main" type="inkDrawing" rotatedBoundingBox="3182,9917 8256,9699 8260,9803 3186,10022" semanticType="underline" shapeName="Other">
            <msink:sourceLink direction="with" ref="{4AAA7C62-B982-4FA4-B79F-F1C20F3091B7}"/>
          </msink:context>
        </emma:interpretation>
      </emma:emma>
    </inkml:annotationXML>
    <inkml:trace contextRef="#ctx0" brushRef="#br0">3125 4584 862 0,'-1'-22'78'0,"1"22"-27"0,0 0-38 16,0 0 10-16,0 0-13 0,0 0 1 0,0 0-4 15,0 0-3-15,-5-17-5 0,5 17-3 16,0 0-1-16,0 0 0 0,0 0 2 0,0 0 2 15,0 0 2-15,0 0 0 0,17-13 1 0,-17 13 0 16,0 0 6-16,26-11 3 0,-26 11 7 0,20-6 3 16,-20 6 0-16,27-5-3 0,-27 5-4 0,30-1-5 15,-30 1-4-15,35 2-2 0,-18 2-1 0,2 0-1 16,2 2 0-16,-1 2 0 0,2 0-1 16,1 1-15-16,2-2 14 0,1 1-14 0,2 0 16 15,2-1 1-15,4-2 0 0,1-2 2 0,5-3 6 16,5 2 9-16,0-7 5 0,7 1 3 0,2-3 0 15,4 1-7-15,-1-4-2 0,4 2 13 16,-2-3-19-16,4 2 14 0,0 0-21 0,1 1-3 16,2 1-19-16,-1 2 17 0,0 2-18 0,-1 1 18 15,-1 2 0-15,-2 0-1 0,-1 2 1 16,-1 0 0-16,2-1 19 0,1 3-19 0,-2 0 18 16,4-3-18-16,-2 1 1 0,5-3 0 0,1-3-20 15,-3 1 20-15,5-3-19 0,-2-2 18 0,3 0 2 16,2-2-3-16,0 1 4 0,2-2-1 0,-2 0 5 15,0 1-2-15,-2-2 2 0,0 2-2 0,1 2 0 16,-1-1-2-16,1 2 0 0,0 1-1 16,-2 0-1-16,0 1-1 0,-2 2 0 15,-3 0-1-15,0 2-1 0,-3 1 1 0,-1 2-1 16,-3 1 2-16,-3 0-1 0,-3 2 0 0,-1 1 0 16,-2 0-1-16,-4-1 1 0,0 1 2 0,-4-1-1 15,1-1 2-15,-2-1-3 0,1 0 2 0,2-2 0 16,-1-1 1-16,1-1 1 0,1-2-2 0,-3 1 0 15,1 0-1-15,1-3 1 0,1 1-1 16,-2-1 1-16,2-1-2 0,-1 1 2 0,0-2-1 16,0 2 1-16,-2-1-1 0,-1 0-1 0,-2 1 0 15,-1 2 0-15,-4-1-9 0,-2 3-9 0,-7-2-17 16,2 6-22-16,-26-3-11 0,34 2-11 0,-34-2-7 16,22 3 5-16,-22-3 3 0,0 0 15 15,0 0 17-15,18 5 18 0,-18-5 6 0,0 0 4 16,0 0-11-16,18 7-13 0,-18-7-22 15,0 0-44-15,27 11-87 0,-27-11-46 0,17 8 242 16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19/10/2015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4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7.emf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7.xml"/><Relationship Id="rId5" Type="http://schemas.openxmlformats.org/officeDocument/2006/relationships/image" Target="../media/image16.emf"/><Relationship Id="rId4" Type="http://schemas.openxmlformats.org/officeDocument/2006/relationships/customXml" Target="../ink/ink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19.x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12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1.xml"/><Relationship Id="rId5" Type="http://schemas.openxmlformats.org/officeDocument/2006/relationships/customXml" Target="../ink/ink7.xml"/><Relationship Id="rId10" Type="http://schemas.openxmlformats.org/officeDocument/2006/relationships/customXml" Target="../ink/ink10.xml"/><Relationship Id="rId4" Type="http://schemas.openxmlformats.org/officeDocument/2006/relationships/image" Target="../media/image3.emf"/><Relationship Id="rId9" Type="http://schemas.openxmlformats.org/officeDocument/2006/relationships/customXml" Target="../ink/ink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16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8725920"/>
              </p:ext>
            </p:extLst>
          </p:nvPr>
        </p:nvGraphicFramePr>
        <p:xfrm>
          <a:off x="214283" y="762000"/>
          <a:ext cx="8750332" cy="5075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at current through and voltage across a capacitor in DC when the switch is closed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lack of simultaneity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Which happens first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this idea to AC and sketch graphs of I and V for a capacitor in an AC circuit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the current through and voltage across a capacitor are 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the preliminary question for AC unit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AC Unit 3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9360" y="199440"/>
              <a:ext cx="8955720" cy="5357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000" y="184320"/>
                <a:ext cx="8967600" cy="538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504520" y="122400"/>
              <a:ext cx="6731280" cy="1474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00560" y="110520"/>
                <a:ext cx="6737760" cy="149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11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438400" y="199440"/>
              <a:ext cx="6616680" cy="4220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29040" y="184320"/>
                <a:ext cx="6628560" cy="42471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28160" y="378720"/>
              <a:ext cx="2320920" cy="48135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5640" y="374040"/>
                <a:ext cx="2329200" cy="482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254240" y="1769760"/>
              <a:ext cx="8107200" cy="480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47400" y="1766160"/>
                <a:ext cx="8116560" cy="481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218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87960" y="154080"/>
              <a:ext cx="4278240" cy="2479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8960" y="149760"/>
                <a:ext cx="4289760" cy="249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965680" y="329040"/>
              <a:ext cx="5596200" cy="2852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53080" y="319680"/>
                <a:ext cx="5623920" cy="286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57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759668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 in a capacitor-resistor (CR)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/>
          <p:cNvSpPr txBox="1"/>
          <p:nvPr/>
        </p:nvSpPr>
        <p:spPr>
          <a:xfrm>
            <a:off x="76200" y="2895600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Unlike a DC circuit, where the light does not glow because the capacitor stops DC current, the light in an AC circuit glows all the time  because…</a:t>
            </a:r>
          </a:p>
          <a:p>
            <a:r>
              <a:rPr lang="en-NZ" sz="2800" dirty="0" smtClean="0">
                <a:solidFill>
                  <a:srgbClr val="00B050"/>
                </a:solidFill>
              </a:rPr>
              <a:t>The current is constantly changing direction and flowing through the lamp as it charges the capacitor up, first from one side and then from another</a:t>
            </a:r>
            <a:endParaRPr lang="en-NZ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3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57320" y="2275200"/>
              <a:ext cx="6113160" cy="1644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43640" y="2262600"/>
                <a:ext cx="6140520" cy="167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94120" y="905400"/>
              <a:ext cx="8008200" cy="5871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9000" y="890280"/>
                <a:ext cx="8032680" cy="589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1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4600" y="260640"/>
              <a:ext cx="8558280" cy="6118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080" y="245880"/>
                <a:ext cx="8585640" cy="615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029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33800" y="288720"/>
              <a:ext cx="3348000" cy="3194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080" y="275760"/>
                <a:ext cx="3372840" cy="32204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122840" y="1562400"/>
              <a:ext cx="1827720" cy="903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13120" y="1550880"/>
                <a:ext cx="1839960" cy="11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1243800" y="1717200"/>
              <a:ext cx="1811880" cy="691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34800" y="1704600"/>
                <a:ext cx="183348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146240" y="3509880"/>
              <a:ext cx="1827720" cy="903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6520" y="3498360"/>
                <a:ext cx="1839960" cy="11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1267200" y="3664680"/>
              <a:ext cx="1811880" cy="691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58200" y="3652080"/>
                <a:ext cx="183348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628920" y="330120"/>
              <a:ext cx="8579880" cy="62334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17400" y="319320"/>
                <a:ext cx="8605800" cy="625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097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1600" y="75240"/>
              <a:ext cx="8442360" cy="576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65160"/>
                <a:ext cx="8454600" cy="578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305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9712</TotalTime>
  <Words>350</Words>
  <Application>Microsoft Office PowerPoint</Application>
  <PresentationFormat>On-screen Show (4:3)</PresentationFormat>
  <Paragraphs>57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435</cp:revision>
  <dcterms:created xsi:type="dcterms:W3CDTF">2006-08-16T00:00:00Z</dcterms:created>
  <dcterms:modified xsi:type="dcterms:W3CDTF">2015-10-18T23:04:20Z</dcterms:modified>
</cp:coreProperties>
</file>