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22" r:id="rId2"/>
    <p:sldId id="257" r:id="rId3"/>
    <p:sldId id="258" r:id="rId4"/>
    <p:sldId id="300" r:id="rId5"/>
    <p:sldId id="659" r:id="rId6"/>
    <p:sldId id="660" r:id="rId7"/>
    <p:sldId id="661" r:id="rId8"/>
    <p:sldId id="6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7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1T23:26:06.15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19139 5278 685 0,'12'-20'146'0,"-12"20"-81"0,14-32 30 16,-14 32 5-16,5-28 17 0,-5 28-5 0,-3-17-11 15,3 17-23-15,0 0-27 0,-17-7-17 0,17 7-16 16,-28 5-6-16,7 3-5 0,-3 9 4 0,-3 2 1 16,-3 8 10-16,-4 3-2 0,2 6 9 0,-3 3-10 15,2 7 5-15,-1 1-12 0,4 6 7 0,1 2-11 16,3 0 11-16,0 2-14 0,7 0-9 15,4 0 18-15,6 0-24 0,5-3 19 0,4-3-3 16,6-4-14-16,4-2 9 0,6-4-12 0,6-5 2 16,3-3-18-16,4-10 3 0,5-2-15 0,-2-11-23 15,12 1-14-15,-9-14-25 0,16 8-60 16,-19-25-67-16,4 2-257 0,-1 4 11 0,-18-18 343 0</inkml:trace>
  <inkml:trace contextRef="#ctx0" brushRef="#br0" timeOffset="173.6906">18525 5749 1429 0,'-7'20'321'0,"7"-20"-303"0,0 0-11 16,0 0-14-16,0 0 3 0,29 0 7 0,-4-4-3 16,8-2 4-16,3-2-5 0,6-5 2 15,8 1-3-15,3-2 0 0,3-3-21 0,4 6-30 16,-7-11-50-16,14 19-88 0,-20-20-141 0,9 13-180 15,-3 8 20-15,-14-13 432 0</inkml:trace>
  <inkml:trace contextRef="#ctx0" brushRef="#br0" timeOffset="396.1051">19430 5822 1376 0,'-22'16'390'0,"22"-16"-373"0,-23 1-1 16,23-1 2-16,0 0-1 0,0 0 2 0,-17 0-10 16,17 0-8-16,0 0 0 0,0 0-6 0,-26 26 3 15,26-26-4-15,-19 34 1 0,8-10-8 16,-1 2-10-16,2 3-4 0,-2-2-1 0,6 2-17 16,-4-8-9-16,11 10-54 0,-1-31-77 0,4 38-45 15,-4-38-78-15,0 0-156 0,23 23 104 16,-23-23 360-16</inkml:trace>
  <inkml:trace contextRef="#ctx0" brushRef="#br0" timeOffset="991.2758">19627 5534 1587 0,'0'0'120'16,"0"0"-93"-16,-14 17-18 0,14-17 6 0,0 0 10 15,6 18 7-15,-6-18-3 0,7 18-4 16,-7-18-9-16,6 23 0 0,-6-23-3 16,8 31-2-16,-5-12-2 0,-1 0-2 0,-1 4-4 15,-2 3 4-15,-4 0 6 0,-1 3-22 0,-5 0 23 16,0 1-25-16,-3 1 9 0,0-1 8 0,0-1-8 16,-1-4 7-16,2-4-4 0,2-3 1 0,11-18-1 15,-15 23-1-15,15-23-1 0,0 0-1 0,0 0-3 16,0 0-2-16,0 0 0 0,0 0 3 15,0 0 2-15,0 0 1 0,27-27 3 0,-14 10-2 16,3-4 3-16,2-2-4 0,-1-1 4 0,2-2-5 16,-1 1 5-16,-2-1-4 0,2 1-9 0,-2 2 23 15,-2 2-23-15,0 3 24 0,-14 18-11 0,19-26-1 16,-19 26 0-16,0 0 2 0,0 0 4 16,0 0 0-16,11-17 1 0,-11 17-1 0,0 0-3 15,0 0-3-15,0 0 1 0,0 0-2 16,-1 18-1-16,1-18 3 0,-1 28-4 0,1-28-10 15,-2 30 23-15,2-30-23 0,5 29 22 0,-5-29-9 16,8 24-2-16,-8-24-1 0,0 0 0 0,21 21 1 16,-21-21 0-16,27 2 0 0,-10-4 1 0,3-6-1 15,4-4 2-15,4-5-1 0,1-3-10 0,3-1 22 16,-1-3-20-16,3 1 18 0,-2-1-7 16,-2 1-4-16,-4 1 3 0,-3 4-4 0,-5 2 2 15,-18 16 0-15,25-21 1 0,-25 21 1 16,0 0 1-16,0 0-2 0,0 0 1 0,0 0-2 15,0 0-1-15,0 0 0 0,1 20 0 0,-6-3 0 16,-3 8 0-16,-2 2 0 0,-1 2 0 0,0-1-9 16,1-3 16-16,4 1-19 0,2-3 15 0,2-4-21 15,7 3-24-15,-5-22-42 0,19 40-143 16,-19-40-393-16,30 15-10 0,-30-15 216 0</inkml:trace>
  <inkml:trace contextRef="#ctx0" brushRef="#br0" timeOffset="5570.5547">20185 5804 1432 0,'23'-7'101'0,"-23"7"-69"16,34-11 2-16,-11 5-39 0,6 2 20 0,-2-2-14 15,2 3 16-15,-3 0-2 0,-1 0-3 0,0 1-2 16,-2 0-2-16,0 0-2 0,-1 0-3 0,-4 0-1 16,-1-1 1-16,-17 3 2 0,24-6 2 0,-24 6 7 15,0 0 1-15,0 0 4 0,0 0-6 16,13-22 0-16,-13 22-9 0,-10-19 0 0,10 19-3 15,-21-19 2-15,4 10-2 0,-1 2 2 0,-5 2-1 16,-1 0 2-16,-3 5 5 0,-4 1 8 0,2 4 7 16,-4 4 5-16,1 4 3 0,-3 2-5 0,1 6-2 15,0 4-9-15,3 1-17 0,3 2 18 16,3 1-24-16,7-2 21 0,6-4-11 16,10-4-6-16,2-19 1 0,23 29-3 0,6-22 1 15,17-7-8-15,15-10-10 0,17-4-15 0,6-13-32 16,24 9-60-16,-10-25-229 0,22 14-234 0,-2-4 13 15,-11-8 393-15</inkml:trace>
  <inkml:trace contextRef="#ctx0" brushRef="#br0" timeOffset="7309.0426">9370 5187 380 0,'5'-23'41'0,"-5"23"-4"16,23-12-6-16,-23 12-4 0,25-9-7 0,-25 9-8 15,25-2-4-15,-25 2-4 0,22 2 1 16,-22-2 0-16,24 6 2 0,-24-6 1 0,30 10 1 16,-13-4 2-16,4-1 1 0,3 0 5 0,2 0 7 15,4 0 6-15,3-3 3 0,5 0-4 0,3 0-7 16,5 0-6-16,4-2-2 0,4-1 2 0,4-2 5 15,4 2 1-15,3-4 1 0,6 3-4 0,1-3-4 16,5 3-4-16,2-2 0 0,2 0-1 16,4 1-1-16,3 0 0 0,2 0 0 0,5 0 0 15,1 2-1-15,2 0 0 0,7-2 0 0,0 3 0 16,4 0-1-16,7 0 0 0,-1-1 0 16,6 0 1-16,3-3 4 0,7 0 2 0,2-5-14 15,6 2 22-15,6-4-18 0,5 3 17 0,4-3-5 16,8-1-4-16,4-3 3 0,8 1-4 0,6-5 5 15,8 1 3-15,3-2 4 0,4 3 0 16,11-4 3-16,4 3-6 0,-2 0 6 0,0 1-9 16,-3 0 2-16,1 3-8 0,2-1-1 0,4 4-4 15,-2 0 1-15,-3 2-1 0,1 0-1 0,0 4-3 16,2 2-1-16,1 1-1 0,-9 0 0 0,-2 2 4 16,-4 0 9-16,3 1 7 0,2-2 6 0,7 3 3 15,1-3-4-15,6 4-8 0,3-2-2 16,6 0-2-16,7-1-5 0,2-1 3 15,0-2-3-15,-1 2-1 0,0-1-1 0,2 1-2 16,4-2 1-16,7 2 2 0,3 1 3 0,3 0 0 16,-1 1 0-16,-3 3-3 0,-8 2-1 0,-5 1 1 15,-4 3-4-15,-3 1 0 0,-1 1-3 0,-1 0-1 16,-4 1-3-16,-5-1 2 0,0-1-5 0,-1-2 2 16,1-1-5-16,-1-4-10 0,-1 3-16 0,-10-7-22 15,9 8-40-15,-16-12-39 0,16 12-59 16,-16-3-248-16,-1-12 6 0,4 9 210 0</inkml:trace>
  <inkml:trace contextRef="#ctx0" brushRef="#br0" timeOffset="8718.7112">9093 314 45 0,'0'0'6'15,"0"0"-3"-15,6 17-1 0,-6-17 3 0,0 0-1 16,17 12-4-16,-17-12 2 0,0 0 2 16,0 0-3-16,14 23 5 0,-14-23-3 0,0 0 1 15,6 23 5-15,-6-23 9 0,0 0 10 0,0 25 7 16,0-25 0-16,0 0-8 0,-9 23-10 15,9-23-8-15,0 0-6 0,0 0-5 0,0 0-6 16,1 18-31-16,-1-18-30 0,0 0-38 0,0 0 67 16</inkml:trace>
  <inkml:trace contextRef="#ctx0" brushRef="#br0" timeOffset="9488.7841">9128 360 245 0,'0'0'30'0,"0"0"-18"0,0 0-4 15,0 0 0-15,-12 25-3 0,12-25 9 0,2 20 1 16,-2-20 4-16,0 28 3 0,-1-10 0 0,1 1 1 16,-1 6 9-16,3 0 2 0,-1 5 0 0,1 2 3 15,-1 8-2-15,0-5-10 0,2 3 31 0,-3 4-29 16,0-5-6-16,-2 10 10 0,0-5-34 0,2 7 24 0,1-4 0 15,-2 1-11-15,1-3-2 0,0 5-9 16,1-4 6-16,0 6-6 0,2-7-15 0,0 7 16 16,0-4-18-16,0 4 16 0,1-4 6 0,0 4-3 15,1 0 5-15,-2 5-5 0,2-3 14 0,0 6 10 16,2 0 19-16,-3-3-9 0,4 4 6 0,0 0 1 16,-2-3-27-16,4 3 16 0,-3 2-20 0,0-6-14 15,0 6 9-15,0-1-12 0,-1 4 10 16,-1 4-10-16,-2 2 12 0,1-3 1 0,-3 2-16 15,-1 0 17-15,-1 2-17 0,-2 1 5 0,1 3 13 16,0 0-11-16,-1 2 29 0,-3-5 9 0,5 4-13 16,-5-3 20-16,4 3-31 0,0-2-6 15,2 1 16-15,0 0-18 0,1 0 15 0,-1-1-18 16,1-2 11-16,1 2 0 0,0 0-17 0,2-1 17 16,-2 4-18-16,3-2 0 0,0 1 17 15,1 1-16-15,1 1 17 0,-2-2 2 0,1-1-20 16,0-1 17-16,0 2-18 0,2-1-1 0,-1 1 15 15,-1 1-16-15,1 2 17 0,-1 2 2 0,-1 1-14 16,-2-1 17-16,-2 1-16 0,-1 1-4 0,0 0 18 16,0 2-20-16,-1-2 18 0,1 3-1 0,0 0-13 15,-1 0 16-15,1 2-15 0,-2-2-3 0,2 1 18 16,2 3 1-16,0 0-8 0,-3-1 19 16,2 2-13-16,-5 0-6 0,2 1 14 0,-1 2-26 15,0 1 20-15,-2 0-4 0,1 1-14 16,-1-1 16-16,2 2-16 0,-2-1-4 0,3 0 23 15,-2 4-3-15,3-1-8 0,-2-4 19 0,3 2-13 16,-2-6-6-16,2-1 17 0,0 1-11 0,1-4-18 16,1-2 18-16,2-4-18 0,2-6 3 15,0-1 18-15,0-2-20 0,0-2 17 0,0 1-17 16,2-5-6-16,-2 2 20 0,-1-3-21 0,0-2 13 16,-4-3-8-16,2 2-24 0,-3-4 8 0,3 6-13 15,-4-3 19-15,1 3-6 0,-3 1 22 0,1 2 12 16,-2 2-16-16,-2-1 23 0,1 4-19 0,-2-1 1 15,2-1 14-15,0-4-15 0,0-7 13 16,3-7-14-16,1-10 10 0,3-7 2 16,1-10-52-16,9-4-96 0,-12-21-320 0,0 0-23 15,30 5 335-15</inkml:trace>
  <inkml:trace contextRef="#ctx0" brushRef="#br1" timeOffset="15469.3525">8063 323 529 0,'0'0'70'0,"-17"-13"-22"0,17 13 2 16,0 0 5-16,0 0 4 0,0 0-7 0,0 0-14 15,0 0-16-15,0 0-5 0,-2 19-2 0,2-19 11 16,3 27 8-16,-3-7 5 0,1 7 2 0,-1 4-10 16,0 9-7-16,-1 5-4 0,0 12-3 0,-2 1-5 15,1 5 32-15,-3 6-27 0,1-11 0 0,-3 6 10 16,5-14-31-16,-3-4 24 0,3-7 3 15,4-7-14-15,1-9 4 0,3-5-8 0,-6-18 1 16,19 12 8-16,-19-12 12 0,24-7 2 0,-24 7 4 16,32-26 4-16,-13 7-10 0,-1-9 5 15,3-6-15-15,-2-5-1 0,1-4-17 0,-2-2 8 16,3 0-10-16,-3 1 17 0,0 1 3 0,-2 2-7 16,-3-1 7-16,-2-3-18 0,-2 3-2 0,-2 3-2 15,-1 4-2-15,0 4-15 0,-3 3-18 16,3 4-33-16,-7 1-43 0,1 23-48 0,12-32-57 15,-12 32-15-15,19-17-97 0,-19 17-41 0,0 0 330 16</inkml:trace>
  <inkml:trace contextRef="#ctx0" brushRef="#br1" timeOffset="16064.4788">8420 997 719 0,'0'0'24'0,"0"0"-20"0,0 0 11 0,0 0 19 16,-11 21 13-16,11-21 3 0,0 0-3 0,-12 28-19 16,12-28-1-16,-8 26 5 0,4-10 6 0,-2 1 2 15,3 3 4-15,-3-3-10 0,4 3 4 0,-3-2-5 16,3 2-5-16,-2-3-4 0,4-17-36 0,-6 27 26 15,6-27-32-15,-1 20 23 0,1-20-1 16,0 0-5-16,0 0 0 0,0 0 1 0,0 0-4 16,0 0 1-16,0 0 3 0,0 0 9 15,0 0 7-15,0 0 14 0,15-24 30 0,-15 24-31 16,8-33 26-16,-6 12-39 0,4 3 2 0,-3-2-2 16,0 2 1-16,1-3 3 0,1 2-9 0,0-2 2 15,0 3-4-15,1-1 1 0,1 2-8 0,-7 17 5 16,13-22-9-16,-13 22 3 0,0 0 1 15,17-22-4-15,-17 22 1 0,0 0 4 0,0 0-8 16,0 0 8-16,19-6-1 0,-19 6-6 0,0 0 4 16,12 19-3-16,-12-19 3 0,8 27-1 0,-5-8 6 15,-1 4-9-15,-1 2 7 0,2 2-7 0,-2-1-1 16,0 4-2-16,-2-2-43 0,5 2-9 0,-8-5-40 16,9 4 29-16,-9-8-4 0,9 7-19 15,-5-28-45-15,3 31-105 0,3-10-198 16,-6-21 100-16,4 28 341 0</inkml:trace>
  <inkml:trace contextRef="#ctx0" brushRef="#br1" timeOffset="16236.832">8434 1243 610 0,'-26'-12'228'16,"26"12"-124"-16,-23-10-4 0,23 10-2 16,0 0-1-16,-26-12-11 0,26 12-17 0,0 0-30 15,0 0-15-15,0 0-21 0,0 0-5 0,0 0-11 16,0 0 9-16,22-23-6 0,-22 23 5 15,36-19 1-15,-15 8-18 0,6 1-19 0,-2-5-32 16,7 4-31-16,-9-7-55 0,14 7-41 0,-7 7-175 16,-9-7-14-16,18 15 333 0</inkml:trace>
  <inkml:trace contextRef="#ctx0" brushRef="#br1" timeOffset="16456.054">8840 966 1133 0,'0'0'67'0,"-25"0"-33"16,25 0 8-16,-28 8 15 0,28-8 7 16,-28 19-13-16,28-19-8 0,-31 26-16 15,16-7 2-15,1-2-7 0,3 0 0 0,1-1-7 16,5 1-4-16,5-17-12 0,-2 28 4 0,2-28-8 16,16 18 0-16,-16-18-1 0,36 4-10 0,-7-5-29 15,-2-13-49-15,17 4-126 0,-10-4-328 0,2-8 42 16,13 9 333-16</inkml:trace>
  <inkml:trace contextRef="#ctx0" brushRef="#br1" timeOffset="138719.6957">4493 5187 918 0,'0'0'49'0,"0"0"-16"16,0 0-27-16,-6-21-2 15,6 21 13-15,0 0 21 0,0 0 21 0,0 0 3 0,0 0-9 0,0 0-24 0,0 0-23 16,0 0-8-16,0 0-5 0,0 0 4 0,-19 6 4 15,19-6-11-15,-16 26 20 0,6-7-14 0,1-1 13 16,0 5 5-16,-2-2 14 0,5 2 3 0,0-6-6 16,5 0 2-16,1-17-25 0,2 20 3 0,-2-20-4 15,0 0 3-15,23 20-2 0,-23-20 2 0,26 3 3 16,-26-3 6-16,28-7 6 0,-10 1 3 16,-18 6 1-16,34-22-6 0,-34 22-2 0,33-32-5 0,-19 12 0 15,0 1-5-15,-3 0 4 0,-2 2-1 16,-2 0 6-16,-7 17-1 0,4-27 4 0,-4 27-1 15,-1-22 3-15,1 22 0 0,-10-17-16 0,10 17 33 16,0 0-35-16,-25-8 30 0,25 8-18 0,-22 2-21 16,22-2 31-16,-28 9-35 0,28-9 30 0,-28 17-15 15,28-17-5-15,-22 14 1 0,22-14-4 0,0 0-20 16,-16 20-32-16,16-20-52 0,0 0-143 0,7 19-319 16,-7-19-2-16,30 7 394 0</inkml:trace>
  <inkml:trace contextRef="#ctx0" brushRef="#br1" timeOffset="142708.4913">4434 5345 456 0,'0'0'76'0,"0"0"-21"0,0 0-6 16,0 0 7-16,0 0-2 0,0 0 1 16,0 0-11-16,0 0-13 0,0 0-12 15,0 0-10-15,13-17-6 0,-13 17-3 0,0 0-2 16,0 0 1-16,0 0-2 0,0 0 1 0,0 0 0 16,0 0-1-16,0 0 0 0,0 0-1 0,0 0-2 15,0 0 0-15,0 0 2 0,0 0 3 0,0 0 2 16,0 0 3-16,0 0-1 0,17 3 1 0,-17-3-1 15,0 0 1-15,27 2 0 0,-27-2 1 0,24 0-1 16,-24 0 1-16,32-2-1 0,-15 1-2 16,4-1-1-16,0 0-1 0,1 0-1 0,3 0 0 15,1 0 0-15,1 1 1 0,1-2-1 0,3 1 1 16,-1 1 0-16,2-2 1 0,0 2 1 0,1-1-2 16,1 1 0-16,0-2 1 0,2 1-1 15,0 0 2-15,3 0-1 0,1 0 1 0,1-1-1 16,2-2 0-16,1 2 0 0,1-3 1 15,0 0 0-15,3 0 3 0,1 0-1 0,1 0 1 16,0-1-1-16,1 0 1 0,0 1 1 0,0 0 0 16,3 1 0-16,-5 0-1 0,4 1-2 0,-3-1 0 15,-2 1-2-15,2 2 0 0,0-2 12 0,-3 2-13 16,2-1 13-16,-4 2-13 0,0 1 0 0,1-1 0 16,-2 1 1-16,0 0-1 0,-2 0 0 0,0 0 1 15,-1 0 0-15,0-1 1 16,1-2 0-16,-1 2 2 0,0-1 1 0,2-2 7 15,1 3 9-15,-2-5 9 0,5 2 6 0,-6-3 0 16,5 2-7-16,-3-2-5 0,3 1-7 0,-5-4-22 16,4 4 14-16,-5-3-21 0,0 3 16 0,-1 0-1 15,-1 0-3-15,-1 0 1 0,-3 1-2 0,0 1 1 16,-4 1-2-16,-2 0 0 0,-4 1 0 0,1 1 0 16,-5 1 1-16,-1 1-1 0,-2 1 1 15,-17-2 0-15,26 3 0 0,-26-3 0 0,21 5 0 16,-21-5 0-16,17 6 2 0,-17-6-1 0,20 9 0 15,-20-9 0-15,20 7 0 0,-20-7 0 0,28 5 2 16,-28-5-1-16,33 2 1 0,-33-2 1 0,34-2-2 16,-17 0 1-16,0 0-1 0,1 1 0 15,-1-3-1-15,2 2 0 0,-19 2-1 16,31-5 1-16,-31 5-1 0,29-4 1 0,-29 4-1 16,21-1 0-16,-21 1 0 0,0 0-3 0,0 0 1 15,0 0-2-15,0 0 2 0,0 0 0 0,0 0 1 16,0 0-1-16,0 0 2 0,0 0 0 0,0 0 1 15,17 10 1-15,-17-10 0 0,0 0 0 0,0 0 0 16,0 0-2-16,20 18 2 0,-20-18-2 0,0 0 1 16,23 7 22-16,-23-7-22 0,24-2 2 15,-24 2-2-15,24-5-18 0,-24 5 20 0,22-5 0 16,-22 5 2-16,17-5-2 0,-17 5 1 0,0 0 0 16,0 0 0-16,0 0 3 0,0 0 0 15,0 0 1-15,0 0 0 0,0 0-2 0,0 0-1 16,0 0-4-16,0 0-1 0,0 0-2 0,0 0-1 15,0 0 0-15,0 0-2 0,0 0-3 0,0 0 2 16,0 0 1-16,0 0 2 0,0 0 4 16,0 0-1-16,17 18 21 0,-17-18-20 0,0 0 21 15,20 9-20-15,-20-9 0 0,0 0 0 0,23 1 2 16,-23-1-1-16,0 0 2 0,22-2 1 0,-22 2-21 16,0 0 21-16,0 0-18 0,18-9 26 0,-18 9 10 15,0 0 9-15,0 0 3 0,0 0-2 0,0 0-9 16,0 0-10-16,0 0-6 15,-1-19-4-15,1 19-1 0,0 0-1 0,0 0 1 16,-15-17-2-16,15 17 0 0,0 0-1 0,0 0 2 16,-19-16 0-16,19 16 4 0,0 0 1 0,-18-13 3 15,18 13 3-15,0 0 3 0,-18-12-1 0,18 12-1 16,0 0-5-16,-21-17-2 0,21 17-3 0,-19-12 1 16,19 12-2-16,-22-14 0 0,22 14-2 0,-31-12 2 15,14 6 0-15,-4-1 6 0,0 2 5 16,-2-1 5-16,0 1 0 0,-1-2 4 0,0 2-2 15,-3-2-1-15,4 2-5 0,-2-2-2 0,4 0-4 16,0-3 0-16,3 3-4 0,18 7 2 0,-27-18-4 16,27 18 2-16,0 0-3 0,-22-22 2 0,22 22-1 15,0 0 0-15,0 0 0 0,0 0 0 16,-9-17-1-16,9 17-2 0,0 0 0 0,0 0-3 16,0 0 1-16,0 0-1 0,0 0 1 15,0 0 1-15,0 0 1 0,24 11-2 0,-24-11 2 16,30 14-2-16,-9-5 1 0,2-2 0 0,2 1 2 15,4 0-2-15,3-1 1 0,3-1 0 0,3 0-1 16,5-1 2-16,0 2-1 0,5 2-1 0,2-1 2 16,-4 3-3-16,-2-1 4 0,-5-1-4 0,-7 1 2 15,-1 1-2-15,-6-1 2 0,-4 3-2 16,-21-13-3-16,29 26-2 0,-29-26 0 16,15 29-1-16,-15-29 6 0,-7 29-3 0,-4-10 4 15,-5 0 19-15,-4 2-31 0,-4 0 33 0,-3 0-31 16,-4-1 10-16,-5 1 5 0,-1 1-5 0,-5-2 3 15,-1 2-3-15,-1-4 1 0,0-1-4 0,1-1 6 16,0 0-5-16,1-2 5 0,3-1-4 0,4-1 2 16,3-1-5-16,5-2-8 0,3 2-17 15,0-8-18-15,24-3-29 0,-36 8-23 0,36-8-55 16,-20 3-86-16,20-3-262 0,0 0 26 0,0 0 398 16</inkml:trace>
  <inkml:trace contextRef="#ctx0" brushRef="#br1" timeOffset="143804.3232">5480 4342 461 0,'14'-17'172'0,"-14"17"-99"0,0 0-6 0,0 0 0 16,-2-17-6-16,2 17-5 0,0 0-10 15,0 0-13-15,0 0-17 0,0 0-14 0,0 0-5 16,0 0 1 0,-1 18 2-16,1-18 10 0,1 31-4 0,-1-8 3 0,0 3-4 0,0 4 5 0,-1 4 10 31,2 0-22-31,-1 4 27 0,0 2-22 0,1-1 11 15,1 2 6-15,1-7-11 0,3-1 5 0,1-4-10 0,2-5 3 16,3-2-5-16,0-4 4 0,-12-18-3 0,27 23 8 16,-27-23 11-16,28 7 12 0,-28-7 11 15,24-8 5-15,-24 8-3 0,27-26-8 0,-15 3-6 16,5 0-14-16,-1-7-1 0,2-3-11 0,0-4 7 16,3 1-7-16,-4-6 11 0,1 4 10 0,-4-2-27 15,-1 1 24-15,-1-1-30 0,-1 0 6 0,0 2 6 16,0-2-10-16,2 0 7 0,1 2-8 0,-1 3 7 15,1 4-8-15,-5 7 6 0,0 5-22 16,-9 19-23-16,0 0-18 0,0 0-18 0,0 0-47 16,25-1-64-16,-25 1-101 0,0 0-195 0,23 35 161 15,-23-35 326-15</inkml:trace>
  <inkml:trace contextRef="#ctx0" brushRef="#br1" timeOffset="146576.38">8173 4742 236 0,'0'0'65'0,"0"0"-5"15,0 0 13-15,0 0 6 0,20-15 15 0,-20 15 3 16,0 0 5-16,16-20-5 16,-16 20-4-16,0 0-13 0,12-28-5 0,-12 28-14 15,8-21-12-15,-8 21-17 0,8-26-8 0,-8 26-9 16,3-29-2-16,-3 29-7 0,0-34 2 0,0 16 10 16,-1-4-32-16,-1 3 31 0,-3-4-31 0,0 0 13 15,-2 0 7-15,-1-1-6 0,0-1 7 0,-1 1-2 16,-1-2 11-16,2-1 0 0,-5-2 10 0,3 2-4 15,-4-2 4-15,1 0-9 0,-1-3 4 16,-1 0-9-16,-1 0 6 0,3 0-11 0,-3-3 6 16,0 1-11-16,0-2 6 0,-1 1 7 0,0-3-28 15,0 2 26-15,-1 0-27 0,0-2 10 16,-1 1 8-16,1-1-9 0,-2 1 8 0,0-2-8 16,-2 2 9-16,0-2-8 0,0 1 10 0,-1 1-9 15,-1 1 7-15,0-1-7 0,-1 1 8 16,-1 0-8-16,-2 0-10 0,0-1 27 0,0 1-27 15,1 1 28-15,0-1-8 0,0-1-5 0,-1 4 10 16,2-1-7-16,-3-1 8 0,3 1-8 0,-2 0 4 16,1 0-10-16,-1 1 6 0,2 2-9 0,-2-1 7 15,-2 2-7-15,1 0 6 0,-1 0-7 0,-1 1 8 16,0 0 8-16,0 0-29 0,-4 2 31 0,1-2-31 16,-2 1 15-16,0-1 7 0,1 0-7 15,0 1 8-15,-1-1-8 0,0 2 8 16,-2-1-9-16,1 0 7 0,0-2-6 0,-2-1 6 15,2 2-5-15,-1 0 6 0,-1 4-5 0,-1 0 4 16,0 0-4-16,-4 2 7 0,-1 0-6 0,0 2 6 16,-3 0-5-16,1-3 3 0,-2 1-5 0,-1 1 3 15,1 3-5-15,-4 3 4 0,1 3 9 0,-1 0-35 16,-3 0 35-16,-2 3-36 0,0-3 24 16,-3 4 4-16,-1-1-3 0,-1 2 4 0,1-1-5 15,-1 2 1-15,1 0 1 0,1-1 1 0,1 1-1 16,1 0 4-16,-3-3-4 0,2 2 2 15,1-1-3-15,0 2 2 0,2 1-7 0,0 1 1 0,3 1-2 16,0 0 1-16,0 1 4 0,2 3 3 16,-3 1-2-16,-1 2-1 0,0 0 2 15,-2 4-4-15,-1 0 4 0,1 4-1 0,-2 2-1 16,0 1-4-16,-2 3 4 0,1 2-3 0,1 0 7 16,-1 3 35-16,2-1-32 0,2 1 38 0,2 5-31 15,4-3-1-15,5 3 6 0,3-2-12 0,4-4 3 16,4-2-10-16,5 1 3 0,0 2-4 0,4-1 5 15,2-2-5-15,3-1 4 0,1-1-5 0,2-1 3 16,18-16-2-16,-31 29 0 0,31-29-12 16,-24 24-11-16,16-7-34 0,8-17-38 15,-20 23-75-15,0-28-99 0,20 5-248 0,-18 10 31 16,18-10 438-16</inkml:trace>
  <inkml:trace contextRef="#ctx0" brushRef="#br1" timeOffset="147061.906">3601 1783 675 0,'0'0'105'0,"17"-14"-51"15,-17 14-20-15,0 0 7 0,14-24 16 0,-14 24 10 16,0 0 0-16,17-8-8 0,-17 8-11 0,0 0-3 15,0 0-11-15,0 0-4 0,0 0-7 16,0 0-4-16,-9 20-4 0,3-2-1 0,-9 7-4 16,-2 7 8-16,-10 8 27 0,-2 6-26 0,-10 10 35 15,-1 7-21-15,-9-2-5 0,3 11 21 0,-5-7-19 16,2 5 13-16,1-6-19 0,5 0 7 16,8-9-20-16,6-5 4 0,8-7 4 0,10-7-28 15,7-7 24-15,8-5-28 0,8-4 9 0,10-2 4 16,10-6-3-16,8-5 1 0,11-6 1 0,9-7-2 15,6-7-5-15,7-8-8 0,9-5-19 0,2-9 4 16,11 2-46-16,-8-9-5 0,13 16-111 0,-26-5-303 16,4-9-35-16,-3 12 205 0</inkml:trace>
  <inkml:trace contextRef="#ctx0" brushRef="#br1" timeOffset="148399.8048">4565 825 1158 0,'0'-27'59'0,"-7"10"-23"0,7 17-11 0,-14-31 21 15,14 31 7-15,0 0 9 0,-24-17 26 0,24 17-51 16,-29-3 27-16,9 1-44 0,1 2-3 0,-3 5-2 16,1 3-34-16,-4 6 38 0,1 6-34 0,-6 8 36 15,2 3 4-15,-3 7-8 0,2 1 8 16,-2-1-12-16,6 2 8 0,-2 0-13 15,6 3 8-15,4-2-14 0,4 1 8 0,4-3-4 16,7-3-29-16,3-1 27 0,4-1-27 0,6-3 17 16,3 2 9-16,6-4-7 0,4-1 8 0,4-4-3 15,6-5 6-15,5-4-8 0,3-5 2 0,3-6-2 16,2-4 0-16,2-3 2 0,-1-5-2 16,0-1 4-16,-3-4-5 0,-4-4 7 0,-3-2-5 15,-4-2 3-15,-3-1-4 0,-3-1 4 0,-1 0 3 16,-3-2 3-16,0 2-4 0,-4-3-10 0,-2 2 18 15,-3 2-23-15,-3 2 25 0,-2 2-13 0,-10 18-1 16,12-26 2-16,-12 26-4 0,0 0 0 0,0 0 2 16,0 0-8-16,0 0 7 0,0 0-3 15,0 0 1-15,0 0 0 0,1 28 1 16,1-8 13-16,0 2-30 0,0 2 30 0,2 1-29 16,2-1 14-16,1 2 4 0,3 1-3 0,2 1 4 15,4 0-10-15,4-1 8 0,5-1-8 0,4-3 8 16,4-5-3-16,2-5 2 0,2-3-2 0,1-5 1 15,1-5 0-15,1-4 3 0,-4-5 4 0,-1-4 2 16,-5-6 13-16,-4-1 3 0,-4-10 10 0,1 0-6 16,-4-6-2-16,-1-5-12 0,-5 1-11 15,1-5 13-15,-3-1-20 0,-3-1 15 0,-4 0-7 16,-6 1-7-16,-4 1 2 0,-6 3-14 0,-1 1-1 16,-7-2-19-16,3 7-2 0,-6 2-18 15,7 9-3-15,-4 3-17 0,20 22-63 0,-37-17-164 16,37 17-244-16,-23 23 4 0,23-23 417 0</inkml:trace>
  <inkml:trace contextRef="#ctx0" brushRef="#br1" timeOffset="153027.6383">10859 8438 586 0,'0'0'24'0,"-10"-21"-13"0,10 21 1 0,-3-23 6 16,3 23 21-16,0-20 14 0,0 20 21 0,0-18 1 15,0 18 8-15,0 0-7 0,-3-19 10 0,3 19-5 16,0 0-1-16,0 0-9 0,0 0-12 16,0 0-11-16,0 0-11 0,0 0-9 0,0 0-10 15,0 0-10-15,0 0-8 0,0 0-3 16,0 0-3-16,2 20 5 0,-2-20 2 0,9 34 11 15,-3-8-3-15,3 9 8 0,1 6-9 0,2 9 6 16,1 6-12-16,0 4 13 0,0 3-12 0,2 1 13 16,1 4-2-16,-1 2-17 0,0-1 18 0,-2 1-19 15,-3-3 3 1,1-1 14-16,-1-3-16 0,-2-3 13 16,1-4-12-16,-1-4 12 0,-2-7-7 0,2-4-6 0,-2-10 27 15,0-3-23-15,1-10 26 0,-7-18-16 0,15 21-5 16,-15-21-3-16,0 0 4 0,23-5 3 0,-23 5 12 15,28-28 7-15,-12-1-8 0,3-8 25 0,-1-17-29 16,6-7 12-16,0-11-6 0,1-5-14 0,2-8 12 16,1-5-15-16,-1-5 3 0,0-4 5 15,-1-2-10-15,0-1 1 0,-4 3-5 16,-4 5 0-16,-3 9 0 0,-3 9 0 0,-4 13 0 16,0 10 0-16,-2 13 0 0,-4 12 0 0,-2 28-10 15,0-23-27-15,0 23-41 0,0 0-58 0,0 0-148 16,7 18-343-16,-7-18 50 0,21 29 280 0</inkml:trace>
  <inkml:trace contextRef="#ctx0" brushRef="#br1" timeOffset="153469.0905">12049 9022 1850 0,'0'0'26'15,"0"0"-23"-15,0 0-10 0,0 0 0 0,1-18 5 16,-1 18 4-16,30-11-2 0,-11 5 1 0,3 0-3 15,3-4-3-15,5-1-6 0,5 0-14 0,1-2 25 16,6 2-38-16,-3-2 22 0,6 4-34 0,-6-6-25 16,7 13-31-16,-15-13-53 0,13 23-82 0,-16-3-291 15,-5-5 70-15,5 18 319 0</inkml:trace>
  <inkml:trace contextRef="#ctx0" brushRef="#br1" timeOffset="153625.7814">12015 9414 1421 0,'-19'-16'369'0,"19"16"-337"16,0 0-29-16,0 0-7 0,15-19 3 15,7 5 3-15,11-4 4 0,5-2-6 0,8-5 5 16,5-1-6-16,7-2 1 0,3-1-27 0,7 6-41 16,-8-11-82-16,18 25-167 0,-14-11-259 0,-2 2 28 15,6 12 403-15</inkml:trace>
  <inkml:trace contextRef="#ctx0" brushRef="#br1" timeOffset="154541.6011">13198 8141 1242 0,'0'0'7'16,"0"0"-6"-16,0 0 4 0,0 0 12 0,0 0 18 15,2-16 9-15,-2 16 3 0,0 0-8 0,0 0-13 16,0 0-10-16,0 0-7 0,0 0 5 0,0 0 6 15,2 24 8-15,-2-7 2 0,5 9 0 0,-5 6-13 16,5 10-20-16,-2 9 21 16,2 7-26-16,1 7 18 0,0 5 3 0,-2 4-16 15,0 2 17-15,-3 3-17 0,0-2-1 0,-1 2 17 16,-1 1-18-16,-2-5 18 0,1 1 3 0,0-8-15 16,0-2 17-16,2-8-13 0,2-6 10 0,0-7-12 15,4-8 6-15,1-6-8 0,4-8 7 0,-11-23-5 16,25 23 5-16,-25-23 3 0,28-3-1 0,-28 3 11 15,35-29 2-15,-17 1 4 0,4-9-8 16,0-10 1-16,0-9-19 0,2-7 7 0,0-2-11 16,2-3 15-16,0-1-13 0,-3-1 3 0,-1-1 15 15,-3-4-18-15,-1-1 14 0,-1-5-4 0,-1-2-15 16,-3 5 13-16,1 0-11 0,-2 6-2 16,0 6 18-16,0 8-19 0,-1 9 15 0,0 11-10 15,-2 10-9-15,-1 10 2 0,-8 18-17 16,0 0-20-16,11-20-12 0,-11 20-13 0,0 0-30 15,32 23-72-15,-32-23-117 0,19 20-240 0,1 8 19 16,-11-10 379-16</inkml:trace>
  <inkml:trace contextRef="#ctx0" brushRef="#br1" timeOffset="155215.0483">13921 9267 1191 0,'0'0'195'0,"0"0"-171"15,0 0-16-15,-17 2 7 0,17-2 9 0,-12 19 5 16,12-19 1-16,-17 33-8 0,8-12 1 16,-2 1-9-16,3 1 2 0,-2 1-8 15,1 1 0-15,1-1-4 0,2 0 9 0,-2-4-6 16,5 2 9-16,3-22 13 0,-5 29-39 0,5-29 31 16,0 0-34-16,5 22 13 0,-5-22 1 0,0 0-2 15,0 0 1-15,19 1 2 0,-19-1 0 0,0 0 3 16,23-19 14-16,-23 19-32 0,16-28 32 0,-7 10-31 15,-2-3 15-15,0 0 4 0,1-1-7 16,-2-4 6-16,-2 2-5 0,1 0 5 0,-1-1-7 16,-2 2 4-16,1 0-5 0,-1 1 3 0,0 1-2 15,-2 21 3-15,3-27-2 0,-3 27 2 16,0 0 0-16,0 0 5 0,0 0 2 0,0 0-2 16,0 0 1-16,0 0-4 0,0 0 2 0,0 0 2 15,11 27 5-15,-11-27-4 0,10 28 2 0,-10-28-6 16,12 28 2-16,-12-28-4 0,13 25 2 0,-13-25-1 15,20 21 3-15,-20-21 1 0,24 14 4 16,-24-14-2-16,28 9 1 0,-28-9-1 0,33 0 1 16,-15-4 0-16,3-2-1 0,-2-2 2 0,2-1-5 15,-2-3 3-15,1 1-3 0,-3-2 2 0,-17 13-2 16,29-25 0-16,-29 25-4 0,18-22 1 0,-18 22-3 16,0 0 5-16,0 0-2 0,14-17 0 0,-14 17 2 15,0 0-5-15,0 0 1 16,0 0-2-16,0 0-3 0,0 0 0 0,-5 20 0 15,5-20-4-15,-6 32 2 0,1-10-8 0,-1 2 0 16,1 0-9-16,-1 0 0 0,3 3-13 0,0-5-4 16,6 3-22-16,-3-8-12 0,13 8-18 0,-13-25-59 15,26 29-73-15,-26-29-192 0,22 8-90 0,5 1 178 16</inkml:trace>
  <inkml:trace contextRef="#ctx0" brushRef="#br1" timeOffset="155606.6085">14611 9254 1094 0,'0'0'173'16,"-15"-17"-99"-16,-4 7-8 0,19 10 8 15,-24-2-1-15,24 2-14 0,-25 11-15 0,25-11-8 16,-30 22-3-16,18-4 2 0,-4-1-5 16,5 5 1-16,-4-2-8 0,4 3 0 0,1 1-13 15,3 0 6-15,1-1-5 0,3 0 3 0,1-4-2 16,3-2-3-16,-1-17-8 0,10 30 3 0,-10-30-3 15,18 20-12-15,-18-20 13 0,27 10-13 0,-27-10 14 16,30 1-1-16,-12-4 0 0,2-3 14 16,0-5-13-16,1-3 11 0,1-3-11 0,-3-3-3 15,0-3 4-15,-1-1-7 0,-2-1 8 0,-3 1-6 16,-1 0 4-16,-3 1-2 0,-1 0 1 16,-3 3-3-16,-1 0 3 0,-2 3-3 0,-2 17 4 15,2-20-2-15,-2 20 3 0,0 0-1 0,0 0-2 16,0 0 0-16,0 0-4 0,0 0 0 0,-11 17-2 15,7 0 4-15,-2 6-4 0,1 1 6 0,0 1-12 16,0 1 0-16,3 0-14 0,-1-2-3 16,5 4-13-16,0-6-1 0,5 2-23 0,-7-24-15 15,26 35-23-15,-26-35-60 0,40 22-57 0,-40-22-167 16,40-2-96-16,-5 6 166 0</inkml:trace>
  <inkml:trace contextRef="#ctx0" brushRef="#br1" timeOffset="155935.503">15085 9247 1168 0,'-30'6'98'0,"7"12"-34"15,-7-5-8-15,4 13 7 0,-7-4-9 0,9 7-4 16,-6-4-12-16,7 5-2 0,-3-1-13 0,5 3 1 16,2-6-11-16,6 1-14 0,0-5 24 0,6-4-31 15,7-18 26-15,-4 24-17 0,4-24-4 16,0 0-8-16,0 0-3 0,24 12 1 0,-24-12 2 15,24-16 5-15,-24 16-16 0,24-34 27 16,-8 14-58-16,-6-8 32 0,3 0-7 0,-3-3 1 16,-3 1 37-16,-1 4-1 0,-6 2 16 0,1 6 5 15,-7 0 18-15,6 18 5 0,-11-21 7 0,11 21-6 16,0 0-5-16,-18 0-9 0,18 0-13 0,-11 17-4 16,11-17-6-16,-9 33-3 0,7-11-6 15,2-2 0-15,5 3-7 0,4-4 0 0,4-2-3 16,4-2 0-16,7-3-2 0,4-1-4 0,5 0-18 15,3-6-19-15,5 4-55 0,-11-16-66 0,25 14-245 16,-16-10-193-16,1-5 72 0,4 7 440 0</inkml:trace>
  <inkml:trace contextRef="#ctx0" brushRef="#br1" timeOffset="157063.2268">9149 1653 361 0,'0'0'61'0,"-22"7"-7"0,22-7 7 16,0 0 13-16,0 0 10 0,-17 7 10 0,17-7-4 15,0 0-6-15,0 0-13 0,0 0-9 16,0 0-10-16,0 0-3 0,0 0-6 0,-5 20-2 16,5-20 0-16,0 0-1 0,22 7 1 15,-22-7-3-15,29 4-9 0,-8-4-6 0,2-7-2 16,5-1-7-16,2 0-4 0,4-4-5 0,3 0-8 15,-1-4-27-15,8 6-38 0,-9-11-80 0,16 16-140 16,-1-2-233-16,-15-12 37 0,13 21 484 0</inkml:trace>
  <inkml:trace contextRef="#ctx0" brushRef="#br1" timeOffset="158072.6562">10098 827 1095 0,'0'0'114'0,"0"0"-67"0,-19-2-23 0,19 2-13 15,0 0 5-15,0 0 1 0,0 0-5 0,0 0-6 16,0 0-8-16,-1 22 2 0,1-22 0 0,2 27 8 16,1-5-2-16,0 4 5 0,0 3-1 0,2 2 13 15,-2 6-9-15,3 6 11 0,-1 3-7 0,2 1 10 16,-2-2-1-16,4-4-27 0,-4-2 22 15,3-4-31-15,0-3 18 0,0-3 8 0,-2-7-5 16,4-1 5-16,-10-21-7 0,14 24 3 0,-14-24-3 16,0 0 2-16,0 0 4 0,20 9 1 15,-20-9 7-15,0 0 0 0,7-16 1 0,-7 16-2 16,14-38-6-16,-3 8-12 0,-1-4 4 0,4-6-14 16,0 0 6-16,0-1 24 0,0 0-23 0,2 1 25 15,-1 0-24-15,-2 0-7 0,1-1 5 16,-2 1-8-16,0 4 9 0,-1 0-13 0,0 7-4 15,-4-2-22-15,3 13-13 0,-8 0-26 0,-2 18-30 16,4-18-43-16,-4 18-89 0,0 0-72 0,-3 17-185 16,16 9 155-16,-19-4 340 0</inkml:trace>
  <inkml:trace contextRef="#ctx0" brushRef="#br1" timeOffset="158686.6459">10671 1306 720 0,'-20'-11'185'0,"20"11"-126"0,0 0-5 16,-24-1 16-16,24 1 6 0,0 0-5 0,-19 16-11 15,19-16-11-15,-19 17-7 0,19-17-10 0,-19 19 0 16,19-19-5-16,-16 24 3 0,16-24-10 0,-14 23 4 15,14-23-10-15,0 0-4 0,-11 20-5 0,11-20-4 16,0 0-2-16,0 0 2 0,0 0-4 16,0 0 3-16,0 0 0 0,0 0-3 0,0 0 3 15,0 0 0-15,19 9-1 0,-19-9 1 0,0 0 0 16,0 0 0-16,20-17 4 0,-20 17-3 0,11-24 2 16,-11 24-2-16,11-27 1 0,-11 27-2 15,8-22 4-15,-8 22-3 0,4-25 8 0,-4 25-2 16,1-21 8-16,-1 21-3 0,0-17 5 0,0 17-2 15,0 0-1-15,0 0-1 0,0 0-7 16,0 0-2-16,0 0-3 0,0 0-3 0,0 0-1 16,0 0-1-16,0 0-2 0,0 0 3 0,0 0 2 15,0 0 2-15,0 0 0 0,16 20 1 0,-16-20-1 16,0 0 1-16,21 21-2 0,-21-21 2 0,18 8-1 16,-18-8-1-16,21 5 2 0,-21-5-2 0,21-1 0 15,-21 1 3-15,26-10 0 0,-26 10 2 0,25-13 8 16,-25 13 2-16,24-17 7 0,-24 17 0 15,23-17-3-15,-23 17-5 0,18-17-2 0,-18 17-4 16,0 0-2-16,17-19-2 0,-17 19-2 0,0 0-1 16,0 0 0-16,0 0-1 0,0 0 1 15,0 0-3-15,0 0-3 0,0 0-1 0,0 0 1 16,0 0 0-16,7 21 4 0,-7-4 3 0,0 6-4 16,-1-1 2-16,2 0-14 0,-1 0 1 15,3-2-19-15,-2-2-6 0,6 3-14 0,-7-21-9 16,16 30-20-16,-16-30-15 0,26 20-31 0,-26-20-45 15,36 7-74-15,-15 1-219 0,-4-19 40 0,17 17 425 16</inkml:trace>
  <inkml:trace contextRef="#ctx0" brushRef="#br1" timeOffset="159078.2014">11308 1130 929 0,'0'0'202'16,"-24"-13"-124"-16,24 13-13 0,-21 0-3 0,21 0 5 15,-21 13-16-15,21-13-11 0,-25 18-12 0,25-18-2 16,-24 30 0-16,13-10-34 0,-2 1 34 0,3 4-34 16,-3-2 22-16,4 2 8 0,-1-1-5 0,4-2 4 15,0-1-6-15,4 0-1 0,-1-3-13 16,3-1 3-16,0-17-4 0,5 23 0 0,-5-23-1 16,0 0 1-16,23 17 1 0,-23-17 3 0,26 0-2 15,-9-5 1-15,-17 5-1 0,33-22-1 0,-14 7 5 16,1-7-5-16,-2-4 5 0,0 0-9 15,-2-3 9-15,0 2-5 0,-5 2 8 0,-3 1 31 16,-2 1-31-16,-3 2 34 0,-2 4-33 16,-1 17-4-16,-1-24 6 0,1 24-10 0,0 0 6 15,0 0 2-15,0 0-4 0,0 0 2 0,0 0-6 16,-17-9-4-16,17 9-3 0,-5 19 2 0,5-19 0 16,-3 33-30-16,2-10 32 0,1 2-30 0,0 1 21 15,-1 1-1-15,3-1-19 0,0-1-8 0,5 0-10 16,-2-4-5-16,8 3-23 0,-13-24-20 0,32 34-52 15,-32-34-47-15,42 15-59 0,-16-3-206 16,-7-19 72-16,23 17 388 0</inkml:trace>
  <inkml:trace contextRef="#ctx0" brushRef="#br1" timeOffset="159266.1488">11830 1132 907 0,'-30'19'41'15,"5"-3"2"-15,2 3 18 0,-7 3 15 0,7 6-20 16,-10 0 3-16,9 4-30 0,-5 1 12 0,4-1-2 16,2-3-17-16,5-2-5 0,3-5-15 0,2 0 1 15,7-2-29-15,6-20 4 0,-6 30-9 0,6-30-33 16,0 0-39-16,0 0-59 0,22 7-76 16,-22-7-146-16,14-26 19 0,11 19 365 15</inkml:trace>
  <inkml:trace contextRef="#ctx0" brushRef="#br1" timeOffset="159391.5373">11613 1185 1377 0,'0'0'171'0,"-26"-2"-75"0,26 2-9 16,0 0-18-16,0 0-54 0,-17 17 14 0,17-17-51 15,2 19 27-15,-2-19-3 0,11 29-5 0,-11-29 3 16,26 30-5-16,-7-15-8 0,6 1-30 16,0-8-32-16,18 13-129 0,-19-7-258 0,16-8-128 15,8 10 157-15</inkml:trace>
  <inkml:trace contextRef="#ctx0" brushRef="#br1" timeOffset="160660.1662">16065 8832 845 0,'0'0'285'0,"0"0"-238"15,0 0-4-15,12-23 15 0,-12 23 9 0,0 0 2 16,0 0-16-16,-29-8-14 0,29 8-4 15,-34 4-2-15,15 5 3 0,-5-3-4 16,1 6 0-16,-5 0-2 0,0 4 2 0,-1-2-5 16,1 5 1-16,0-4-8 0,5 3-19 0,3-2 25 15,6 1-32-15,14-17 28 0,-18 25-15 0,18-25-5 16,-2 20 0-16,2-20-2 0,12 17 0 0,-12-17-1 16,26 15 2-16,-9-9-1 0,4-1 3 0,2 0-3 15,2-1 2-15,1-1-1 0,2 1 0 0,0 1-1 16,-1 0 1-16,-2 0-1 0,-4 1 0 15,-4 1 0-15,-17-7 2 0,25 16-1 0,-25-16 3 16,13 18-4-16,-13-18 5 0,-2 26-3 0,-3-9 3 16,-3 4-3-16,-3-1 4 0,-6 3-3 15,0-1 2-15,-3-1-5 0,1-2 2 0,1-2-5 16,1-4 3-16,17-13-10 0,-26 18-9 0,26-18-21 16,0 0-27-16,0 0-47 0,0 0-47 0,0 0-67 15,0 0-123-15,10-24-132 0,13 15 50 16,-11-21 433-16</inkml:trace>
  <inkml:trace contextRef="#ctx0" brushRef="#br1" timeOffset="160879.3638">16422 8886 1232 0,'0'0'377'0,"0"0"-304"16,0 0-33-16,0 0-5 0,0 0-2 15,0 0-6-15,-17 9-9 0,17-9-9 0,0 0-16 16,-25 30 33-16,15-9-27 0,-2 2 28 0,1 5-11 15,-4-1-9-15,3 5 3 0,1 0-11 0,-1 0 4 16,2 1-7-16,2-4 7 0,-1-2-10 0,2-1-4 16,6-2-32-16,-3-5-1 0,9 4-25 0,-5-23-32 15,13 31-72-15,-13-31-190 0,0 0-175 16,23-2 28-16,-12-17 447 0</inkml:trace>
  <inkml:trace contextRef="#ctx0" brushRef="#br1" timeOffset="161286.5839">16663 8726 1788 0,'0'0'39'0,"0"0"-33"16,-12 17-5-16,12-17 6 0,0 0 13 0,0 0 6 16,7 25 5-16,-7-25-4 0,1 24-5 0,-1-24-10 15,3 34-3-15,-2-15-2 0,-3 4 2 0,-1 2-2 16,1 1-10-16,-3 1 20 0,-1 1-22 0,-1-1 18 15,-1 2-7-15,0-1-8 0,-1 0 6 16,1-3-3-16,-1-3 3 0,2-2-3 0,7-20-1 16,-11 25 0-16,11-25 0 0,0 0 0 15,0 0 0-15,0 0-2 0,0 0 1 0,0 0-1 16,0 0 3-16,21-19 1 0,-9 0-1 0,2-5 0 16,5-2-1-16,0-3 0 0,1-2 0 0,-1 1 0 15,0 0 0-15,1-2-7 0,-1 2 14 0,1 2-13 16,2 3 12-16,-3 1-6 0,1 3 0 15,-3 6 0-15,-17 15 0 0,26-20 0 0,-26 20 0 16,0 0 0-16,19 3 0 0,-19-3 0 0,5 18 0 16,-5-18 0-16,4 36 0 0,-5-9 0 0,-1-1 0 15,-2 6 0-15,-2 0-2 0,2 1 2 0,0 1-10 16,4-1-12-16,-2-3-2 0,6 0-15 16,0-5-8-16,7 4-26 0,-5-12-35 0,18 17-94 15,-24-34-213-15,28 28-145 0,-1-12 39 16,-7-19 498-16</inkml:trace>
  <inkml:trace contextRef="#ctx0" brushRef="#br1" timeOffset="162102.6037">17707 8630 1438 0,'0'0'171'16,"-11"-17"-145"-16,11 17-15 0,0 0 3 0,-13-18 4 15,13 18 3-15,0 0-6 0,-18 4-6 16,18-4-7-16,-23 21 4 0,8-4 0 0,-2 9 10 16,-4 2 3-16,0 4 11 0,-5 4-5 0,3 4 9 15,-5 1-11-15,3 2-12 0,2-2 21 0,3-1-25 16,4-5 20-16,5-1-9 0,5-6-12 0,3-4 2 16,6-4-8-16,5-3 0 0,-8-17 0 15,26 26 1-15,-4-20 0 0,6-5 1 0,4-3-1 16,7-9-1-16,3-6 3 0,5-5-5 15,1-6 4-15,3-2-5 0,-1-2 7 0,-1-3-5 16,-5 0-8-16,-4 3 24 0,-6-1-26 0,-5 5 21 16,-7 4-7-16,-3 2-6 0,-7 4 6 0,-12 18-2 15,11-20 2-15,-11 20-1 0,0 0 1 0,0 0-4 16,0 0 1-16,-25-5-1 0,25 5 0 0,-26 19 2 16,12-2-2-16,-1 2 3 0,-1 5-4 15,3 1 7-15,-2 1-5 0,3 3-7 0,4-1 22 16,2 0-21-16,3-1 21 0,6-1-12 0,0-3-3 15,6-1 4-15,2-3-4 0,-11-19 3 16,33 30-3-16,-13-20 0 0,3-3 0 0,0-3 0 16,2-5 0-16,1-4 0 0,1-5 0 0,2-1 0 15,1-5 0-15,-2-4 0 0,-3-2 0 0,-2-2 0 16,-5-1 0-16,-2-4 0 0,-2 0 0 16,-6-1 0-16,-2-1 0 0,-3 1 0 0,-5 1 0 15,1 2 0-15,-4 1 0 0,1 2 0 0,-3 2 0 16,1 0 0-16,0 4 0 0,1 0 0 0,5 18 0 15,-8-32-22-15,8 32-17 0,-1-19-10 0,1 19-14 16,0 0-17-16,25-5-32 0,-25 5-83 0,34-22-353 16,-13 21-2-16,3-6 162 0</inkml:trace>
  <inkml:trace contextRef="#ctx0" brushRef="#br1" timeOffset="162373.5087">19404 7758 1379 0,'-23'17'298'0,"-10"-17"-277"16,5 5 5-16,-2 1 9 0,1 8 6 0,-7 6-6 16,0 8 0-16,-4 7-10 0,-2 9 8 0,0 5-12 15,2 5 7-15,0 3-13 0,3 1 6 0,3 3-11 16,4 4-2-16,2 1 8 0,5 5-16 0,1-1 0 15,5 1 0-15,1-2 0 0,4 0 0 0,1-4 0 16,5-6 0-16,3-5 0 0,2-6 0 16,7-4-6-16,1-7-19 0,6-3 8 0,-2-9-18 15,3-4-11-15,-14-21-22 0,26 23-30 0,-26-23-78 16,29 0-6-16,-27-23-77 0,12 2-270 16,3 1 104-16,-17-20 245 0</inkml:trace>
  <inkml:trace contextRef="#ctx0" brushRef="#br1" timeOffset="162534.4818">18585 8441 1757 0,'0'0'92'0,"-33"-8"-32"16,33 8-16-16,0 0-18 0,0 0-9 0,0 0-12 15,0 0 1-15,26 4 1 0,1-3 1 0,11-2-2 16,8-3-4-16,11-2-2 0,8-1-11 0,5 2-17 16,1-2-28-16,5 9-46 0,-12-12-71 0,20 25-139 15,-16-14-262-15,1 3 21 0,4 7 333 16</inkml:trace>
  <inkml:trace contextRef="#ctx0" brushRef="#br1" timeOffset="162691.1228">19927 8591 1953 0,'0'0'94'0,"-34"2"-94"16,17-5 0-16,17 3 0 0,-28-7 0 16,28 7 0-16,-32-15 0 0,32 15 0 0,-30-18 0 15,30 18 0-15,-21-22 0 0,21 22 0 0,-12-18 0 16,12 18-78-16,-9-18-54 0,9 18-211 0,0 0-279 15,0 0 12-15,0 0 349 0</inkml:trace>
  <inkml:trace contextRef="#ctx0" brushRef="#br2" timeOffset="168103.0374">9235 10306 378 0,'0'0'114'16,"0"0"-25"-16,0 0-14 0,0 0-16 0,0 0-4 15,0 0-8-15,-22 4 6 0,22-4 3 0,0 0 2 16,-11 18-5-16,11-18-4 0,0 0-8 0,0 0-6 16,-10 23-5-16,10-23-5 0,0 0-4 0,0 18-4 15,0-18-2-15,4 21-4 0,-4-21 3 0,6 32 0 16,0-9 8-16,-3 2-3 16,2 5 5-16,-1 1-11 0,0 5 9 0,0 3-12 15,-2 5 12-15,-2 2-8 0,3 7-14 0,-7 3 31 16,3 3-23-16,-4-1 24 0,1 1 3 0,-3 0-20 15,4 3 10-15,-1-4-17 0,1 3 6 0,4-3-18 16,3-2 14-16,1 2 3 0,1-1-23 0,2 0 21 16,1 2-23-16,1-1 2 0,1 3 13 0,-2 3-11 15,-1 3 13-15,-2 4-12 0,-1 4-1 16,-4 3 18-16,-1 5-14 0,-4 0 16 0,1 8 2 16,-5 2-11-16,0 5 27 0,-4 5 0 0,2 2-9 15,-5-1 12-15,4 4-17 0,0-6-8 0,0 2 19 16,3 3-10-16,1-4-14 0,2-3 10 15,4 3-10-15,2-3-9 0,2 4 18 0,2 4-4 16,1 2-12-16,-1 0 13 0,1 5-10 16,2 2-6-16,-5 2 4 0,0 3 8 0,-2 0-8 15,-2 0 6-15,-2 4 15 0,-3 2-15 0,-2 0-4 16,-3-3 4-16,0 2-8 0,0-3-7 0,-3-4 6 16,2-4 9-16,0-7-9 0,0-9 7 0,2-3 3 15,2-9-23-15,2-10 9 0,3-4-22 0,1-15 7 16,8-2-25-16,-3-15-44 0,13 0-9 0,-8-22-75 15,20 9-70-15,-28-29-204 0,36 6-52 16,-1-10 363-16</inkml:trace>
  <inkml:trace contextRef="#ctx0" brushRef="#br2" timeOffset="169606.6069">9186 13278 127 0,'-22'13'64'16,"22"-13"5"-16,0 0 6 0,0 0 11 0,-20 10 3 15,20-10-1-15,0 0-7 0,0 0-12 0,0 0-14 16,0 0-14-16,0 0-10 0,0 0-2 0,0 0-4 16,0 0-3-16,0-18-4 0,0 18-8 15,0 0-4-15,0 0-15 0,0 0 11 0,18-14-12 16,-18 14 11-16,0 0-1 0,17-3-1 15,-17 3 0-15,0 0 1 0,0 0 0 0,21 3 0 16,-21-3 12-16,0 0-10 0,20 10 11 0,-20-10-9 16,0 0-1-16,27 12 0 0,-27-12 0 0,23 7-3 15,-23-7 2-15,31 6-4 0,-12-5 2 16,2 1-1-16,2-2 1 0,2 0 1 0,2-2-2 16,1 2 2-16,4-1 0 0,2 0-1 0,-1 2 1 15,3-1-1-15,2 0 0 0,0 3-1 0,0-1 0 16,4 1 1-16,0 1 0 0,2 0 0 0,1 0 0 15,1 0 2-15,2 1-3 0,0 0 4 0,4 0 1 16,1 0 0-16,2-2 4 0,2 0-2 16,3-2 1-16,2 0 2 0,4-1 1 15,4-1 1-15,3-1 0 0,2-1-1 0,3 0 0 16,6-1-1-16,2-1 0 0,3 0-2 0,2 0 2 16,0 2-1-16,4-1 0 0,1 1-2 0,3-2-4 15,-1 2-1-15,4 1 2 0,-1-1 2 0,4 2 1 16,2 0 2-16,-2 1-3 0,4 0 0 0,-1 1 1 15,4 2 3-15,0-2-3 0,4 3 4 0,-2-2-4 16,3 0 2-16,2 0 0 0,0-1 2 16,4-4 3-16,5 3 1 0,-2-6 3 0,4 4-2 15,0-4-13-15,4 2 13 0,0 1-16 16,2-1 14-16,6 2-1 0,-1 0-3 0,5 0 0 16,3 2 0-16,-2-1 1 0,1 2 1 0,-1-1-1 15,3 2-1-15,-2-2 1 0,3 2-4 0,0 0-2 16,0-2-1-16,3 1-3 0,2-1-1 15,4 0 0-15,3-1 0 0,3-1 2 0,3-2 1 16,0-1 4-16,2-1 3 0,2 0 2 0,3-1 1 16,-3-2 5-16,5 2-2 0,-6-4 3 0,7 3-1 15,2-3 4-15,0 2-2 0,3-2 3 0,0 3-4 16,1-3-4-16,2 3-5 0,-6-1 0 0,1 3-4 16,-2 0 1-16,2 1-3 0,-4 2 1 0,1-1-1 15,-5 0 0-15,2 2 1 16,1 1-1-16,0 0-1 0,2-1 0 0,1 2 0 15,2-1 1-15,2 0 0 0,-3 1 0 0,-1-3-2 16,0 1 1-16,1 0-2 0,-1-1 1 0,0-2 0 16,-1 2-2-16,0-2 0 0,1 0-1 0,-2 0-2 15,0 0 2-15,-3-1-2 0,1 2-1 0,-5 0 1 16,-6 1 0-16,-2 2-1 0,-7 0-1 0,-4 0 1 16,-7 1-1-16,-7 1-1 0,-6 3 4 15,-9 1 1-15,-7-1-2 0,-4 2 2 0,-8 0-1 16,-10-1-12-16,-5 3-22 0,-12-7-30 0,2 10-68 15,-24-17-90-15,-3 4-291 0,4 8 9 0,-23-16 367 16</inkml:trace>
  <inkml:trace contextRef="#ctx0" brushRef="#br2" timeOffset="174705.9288">13668 13181 157 0,'0'0'69'16,"0"0"-15"-16,0 0-4 0,0 0 7 0,-20 4-1 15,20-4 4-15,0 0-5 0,0 0 12 0,-14 19-2 16,14-19 9-16,0 0-1 0,-14 19 4 0,14-19-13 15,0 0-3-15,-18 15-19 0,18-15-9 16,0 0-14-16,0 0-8 0,0 0-9 0,0 0-5 16,0 0-4-16,0 0-3 0,0 0 2 0,0 0 0 15,0 0 3-15,0 0 2 0,0 0 1 16,0 0 2-16,0 0 0 0,18-10-2 0,-18 10-1 16,0 0-5-16,20-14-3 0,-20 14-4 0,0 0-2 15,18-20-3-15,-18 20 3 0,15-17-2 0,-15 17 6 16,13-17 3-16,-13 17 4 0,0 0-1 0,13-20 7 15,-13 20 4-15,0 0 6 0,0 0 2 0,0 0-3 16,0 0-4-16,0 0-4 0,0 0 1 0,-25 17 3 16,25-17 5-16,-20 18 5 15,20-18 10-15,-24 22 4 0,24-22 10 0,-22 20 0 16,22-20 3-16,-17 16-7 0,17-16-7 0,0 0-17 16,0 0-13-16,0 0-7 0,0 0-3 0,0 0 4 15,0 0 7-15,0 0 0 0,18-2 0 0,-18 2 4 16,0 0-3-16,26-22 3 0,-26 22-4 0,21-16-3 15,-21 16-5-15,0 0-2 0,19-18-3 16,-19 18 7-16,0 0 7 0,0 0 6 0,0 0 1 16,0 0-3-16,0 0-5 0,0 0-5 0,0 0 4 15,-24 22 1-15,24-22 4 0,-22 21 1 0,22-21 4 16,-23 25-1-16,23-25 9 0,-23 21-1 0,23-21 0 16,-16 17-6-16,16-17-5 0,0 0-13 15,0 0-10-15,0 0-21 0,0 0-72 0,0 0-196 16,25 14-153-16,-25-14 124 0</inkml:trace>
  <inkml:trace contextRef="#ctx0" brushRef="#br2" timeOffset="175970.2384">13733 5257 1321 0,'0'0'69'0,"0"0"-40"0,0 0-23 16,7 17-6-16,-7-17-2 0,0 0 3 0,4 21 0 15,-4-21 0-15,6 35-18 0,-4-18-20 0,4 9-36 16,-9-9-33-16,11 16-63 0,-11-11-62 15,4 2-188-15,10 19 46 0,-20-21 373 0</inkml:trace>
  <inkml:trace contextRef="#ctx0" brushRef="#br2" timeOffset="176142.4452">13792 6820 1017 0,'0'55'21'0,"6"2"5"0,2 0-14 0,5-1-24 15,-1 0 21-15,1 2-20 0,-1 1 8 0,-1-1 10 16,-2 1-39-16,-2-1 9 0,2 1-12 16,-6-1 5-16,3 4 6 0,-5-5-42 0,3 4-46 0,-4 1-97 15,-7-11-126-15,14 21 136 0,-21-20 199 0</inkml:trace>
  <inkml:trace contextRef="#ctx0" brushRef="#br2" timeOffset="176314.7247">13933 9168 641 0,'6'64'74'0,"-6"-2"4"0,4 5-2 16,-8-7-11-16,4 8-7 0,-6-5-6 0,2 3-30 15,-3 1-8-15,-2-2-7 0,0 1-3 16,-1 2 11-16,-1 0-15 0,1-2 9 0,2-1 2 16,0-3-23-16,4 0 19 0,0-3-27 0,4-1-18 15,0-4-20-15,7 5-72 0,-1-5-148 0,-4-9-102 16,18 16 164-16</inkml:trace>
  <inkml:trace contextRef="#ctx0" brushRef="#br2" timeOffset="176521.5601">13930 12235 1170 0,'-10'68'264'0,"-3"-10"-244"0,7-4-10 16,4 0-16-16,3-5 11 0,1-3-11 15,3-5 10-15,1-1 12 0,4-4-30 16,1-2 27-16,2-2-29 0,3-4 6 0,0-4-6 16,4 1-30-16,-20-25-37 0,36 39-86 0,-36-39-145 15,22 22-155-15,1 1 117 0,-23-23 352 0</inkml:trace>
  <inkml:trace contextRef="#ctx0" brushRef="#br2" timeOffset="176634.8142">14234 13008 1333 0,'0'0'23'0,"0"0"-77"0,13-40-38 0,6 16-36 16,-3-21-36-16,20-2-127 0,12-4-118 0,-9-27 192 15</inkml:trace>
  <inkml:trace contextRef="#ctx0" brushRef="#br2" timeOffset="177141.9553">17602 5089 1431 0,'0'0'53'16,"10"27"-25"-16,-8-10-11 0,3 6-34 0,1-2 30 16,-1 2-35-16,2 3-6 0,-3-7-26 0,9 16-71 15,-15-14-78-15,13 4-266 0,-3 15 19 0,-9-13 277 16</inkml:trace>
  <inkml:trace contextRef="#ctx0" brushRef="#br2" timeOffset="177316.427">17899 6579 1263 0,'-4'76'105'0,"0"2"-103"0,2-1 10 0,0 2-22 15,-1-2 4-15,2 0 20 0,0 1-21 16,-2-2 20-16,2 0-5 0,1-2-19 0,1-4 3 16,4 4-36-16,-2-9-13 0,7 10-48 0,-8-12-68 15,10 2-166-15,1 9-77 0,-12-16 176 0</inkml:trace>
  <inkml:trace contextRef="#ctx0" brushRef="#br2" timeOffset="177473.0316">17902 9474 1318 0,'-7'76'42'0,"6"-2"-38"0,0-5 16 16,4 2-13-16,2-5 10 0,2 1 19 0,2-4-16 15,2 1 4-15,-1-2-6 0,2-1-27 0,1-2 22 16,2 1-24-16,-1-2 3 0,0-2-4 0,3 8-63 15,-10-13-81-15,8 6-337 16,-4 8-4-16,-13-12 240 0</inkml:trace>
  <inkml:trace contextRef="#ctx0" brushRef="#br2" timeOffset="177645.346">18088 12249 1516 0,'6'59'18'0,"4"-1"12"15,0-6-26-15,2 0 20 0,-1-7 1 0,4-1 17 16,-4-3-14-16,3 2-18 0,-2-5 12 0,-1 2-35 16,1 0 13-16,-4-3-28 0,1 5-38 15,-10-9-41-15,12 20-116 0,-19-4-303 0,-1-4 7 16,6 11 283-16</inkml:trace>
  <inkml:trace contextRef="#ctx0" brushRef="#br2" timeOffset="177786.2954">18254 13705 926 0,'17'-11'79'0,"8"2"-68"0,5-4-28 0,-4-3-14 15,5 0-8-15,-6-3-10 0,2 3-28 0,-5-3-58 16,-6-12-224-16,10 21 51 0,-21-25 308 16</inkml:trace>
  <inkml:trace contextRef="#ctx0" brushRef="#br2" timeOffset="178397.0999">21508 5102 1285 0,'0'0'76'0,"1"31"-20"0,-2-15-64 0,1 9 26 16,1 0-32-16,-1 5 0 0,-3-1-14 0,4 6-59 16,-12-8-72-16,16 12-205 0,-5 4-87 15,-9-10 142-15</inkml:trace>
  <inkml:trace contextRef="#ctx0" brushRef="#br2" timeOffset="178553.7726">21591 6756 1431 0,'6'79'53'0,"-6"-2"-42"0,4 0-17 16,-1 3 17-16,2 2-16 0,-1-1 18 0,-1 0-4 15,0-2-19-15,-3-3 8 0,3 4-14 0,-4-7-28 16,5 7 4-16,-8-7-34 0,8 8-25 0,-9-11-21 16,11 11-63-16,-10-10-51 0,6-3-92 0,10 14-10 15,-19-18 304-15</inkml:trace>
  <inkml:trace contextRef="#ctx0" brushRef="#br2" timeOffset="178710.3606">21700 9397 819 0,'0'66'99'0,"5"8"-19"15,-4-5-23-15,4 2-29 0,-2-3 24 0,5 6 15 16,-5-9-22-16,6 5 14 0,-5-2-44 0,3-1 4 16,-1 2-1-16,3-3-25 0,-1-1 18 0,1-1-40 15,4 5-41-15,-8-9-48 0,11 10-158 16,1 0-182-16,-16-14 48 0,15 16 410 0</inkml:trace>
  <inkml:trace contextRef="#ctx0" brushRef="#br2" timeOffset="178866.9636">21854 11932 1471 0,'18'58'99'0,"-21"-5"-32"16,7-1-54-16,1-4 7 15,3 2-16-15,0-7 10 0,4 2 12 0,-1-4-14 16,0-1 0-16,1-1-15 0,-1-3 6 0,2-2-13 15,-2-3-4-15,4 2-25 0,-8-7-20 0,9 10-58 16,-17-16-77-16,15 12-285 0,-13 5-31 0,-10-10 195 16</inkml:trace>
  <inkml:trace contextRef="#ctx0" brushRef="#br2" timeOffset="180793.5342">9184 13402 457 0,'0'0'80'15,"0"0"-37"-15,0 0-9 0,18-18 3 16,-18 18 5-16,0 0 9 0,21-23-13 15,-21 23 5-15,19-19-9 0,-19 19 0 0,23-22 3 16,-23 22-3-16,27-25-13 0,-27 25 10 0,28-25-13 16,-28 25 9-16,29-25-1 0,-29 25 0 0,29-25-1 15,-29 25-4-15,27-23 0 0,-27 23-9 0,28-26 0 16,-28 26-6-16,28-24-1 0,-28 24-4 0,28-24 2 16,-28 24-4-16,28-28 4 0,-28 28-3 15,28-29 2-15,-28 29-3 0,31-31 4 0,-18 12-5 16,-13 19 5-16,27-31-3 0,-27 31 4 0,24-30-2 15,-24 30 7-15,23-29-1 0,-23 29 10 0,23-27-1 16,-23 27 4-16,23-28-4 0,-23 28 1 0,23-25-5 16,-23 25 3-16,25-27-6 0,-25 27 0 0,26-27-5 15,-26 27 2-15,28-30-6 0,-28 30 4 16,31-30 9-16,-13 15-11 0,-1 0 9 16,3-2-32-16,-1 1 19 0,2 1-21 0,2-3 23 15,1 1 3-15,0 0-5 0,2-2 6 0,1 1-8 16,-2 0 6-16,1 0-4 0,2 0 5 0,0 1-6 15,-1 1 7-15,-1 2-4 0,-1-2 2 0,1 2 1 16,-1-1 3-16,1 2-3 0,0 1 3 0,-2 0-5 16,2-1 1-16,-2 1-2 0,2 0 0 15,-2 0-2-15,2 1 3 0,0 0-3 0,2 1 5 16,1-1-4-16,1 0 1 0,-1 0-2 0,1 1 1 16,1 1-2-16,-1 0 3 0,-1-1-2 0,2 2 2 15,0 1-3-15,-2-1 4 0,-1 1-3 16,2 1 2-16,-2 1-3 0,0 0 2 0,1 2 0 15,0-2-2-15,-1 0 3 0,1 3 0 0,-1-2 0 16,1 3 1-16,0 0-1 0,-1-1 1 16,2 1-2-16,-2 1 3 0,2-2-3 0,-1 1 1 15,2-2 0-15,-1 0-1 0,0 0 2 0,2 2-1 16,-2-2 0-16,1 2 0 0,-2 0 1 0,0 0 0 16,0 1 0-16,-1 0 1 0,1 1-1 0,-3-1 0 15,2 1 1-15,-1 2 4 0,0-1-2 0,-2 1 1 16,2-1 0-16,-3 2-3 0,0-1 2 15,0 0-2-15,-1 1 2 0,0-1-2 0,0 2 2 16,0-2 1-16,1 0 1 0,2-1 0 16,-1 1 1-16,2-1-1 0,1-1 2 0,0 0-1 15,0 2 3-15,-2-2-2 0,2 2 0 0,-3-2-1 16,2 2-1-16,-2 0-3 0,2 0 0 0,-3 1-1 16,1 1 0-16,0 0 2 0,0 1 0 0,-2 1-1 15,1 0-1-15,-2 1-2 0,-3 0 1 16,2 0-2-16,-3 0 5 0,1 1-5 0,-2 1 2 15,-17-10-2-15,30 21 1 0,-30-21-1 0,32 20 1 16,-32-20-3-16,34 22 3 0,-17-14-1 0,3 1 2 16,0-1-1-16,-1 1 0 0,1-2-1 0,-1 2 2 15,-1-1-2-15,2-1 1 0,1 0-1 16,-1 2 2-16,2-2-4 0,0 0 4 0,-1 2-2 16,1-1 1-16,-1 2-2 0,0 1 5 15,0-1-5-15,0 1 3 0,-1 1-2 0,1 0 3 16,0 1-4-16,-2 0 2 0,-2 2-3 0,0 1 2 15,-17-16-3-15,32 33 4 0,-18-13-5 0,0-1 5 16,-2 2 14-16,0 0-30 0,0 2 21 0,-1 2-41 16,4 0-2-16,-6-4-13 0,10 6-24 0,-8-8-15 15,13 12-43-15,-11-14-29 0,18 14-65 16,3-2-205-16,-11-14 35 0,19 18 352 0</inkml:trace>
  <inkml:trace contextRef="#ctx0" brushRef="#br2" timeOffset="183323.1332">13271 12767 581 0,'0'0'21'0,"0"0"-11"15,0 0-8-15,0 0-1 0,0 0-12 0,0 0-5 16,0 0 4-16,0 0 5 0,0 0 22 16,0 0 14-16,0 0 17 0,0 0 6 0,0 0 12 15,0 0 0-15,19 5 6 0,-19-5-5 0,18 5 1 16,-18-5-10-16,22 6-9 0,-22-6-11 15,24 9-14-15,-24-9-5 0,23 12-7 0,-23-12-3 16,23 15-3-16,-23-15 0 0,22 18-3 0,-22-18 3 16,23 21-5-16,-23-21 5 0,23 23-4 0,-23-23 3 15,22 25-4-15,-22-25 3 0,23 25-2 16,-23-25 3-16,25 21-3 0,-25-21 2 0,28 21-2 16,-28-21 3-16,32 18-1 0,-13-12 2 0,0 0-2 15,1 0 5-15,1-1-1 0,3 1 4 0,-4-1-1 16,5 2 0-16,-5-1-2 0,2 1-1 0,0 0-2 15,0 1 0-15,-3 0-2 0,2 1 0 0,-1 1-2 16,-1 0 1-16,0 0-2 0,0 1 3 16,-1 2-2-16,-1-1 3 0,-17-12-4 15,33 27 5-15,-33-27-5 0,29 28 3 0,-29-28-2 16,29 26 2-16,-29-26 0 0,29 26 2 0,-29-26 0 16,33 22 6-16,-33-22 1 0,34 18 5 0,-17-12-1 15,3 1 2-15,-2-1 12 0,3 0-14 0,-2 1 16 16,2-2-16-16,-1 1 0 0,4 0-25 0,-3-2 19 15,3 3-23-15,-3-3 19 0,1 2-1 16,-2-1-2-16,2 1 2 0,-4 0-4 0,1 1 3 16,-2 2-1-16,0-2 0 0,0 0-2 0,-17-7 1 15,33 16-2-15,-33-16 1 0,27 18 0 0,-27-18 2 16,27 17-3-16,-27-17 3 0,25 18-2 0,-25-18 1 16,25 16-2-16,-25-16 4 0,24 13-3 15,-24-13 2-15,24 11-3 0,-24-11 3 0,26 11-1 16,-26-11 1-16,25 12 0 0,-25-12-1 15,25 12 1-15,-25-12 2 0,24 12-2 0,-24-12 4 16,24 13-4-16,-24-13 1 0,25 14-3 0,-25-14 1 16,22 13-2-16,-22-13 2 0,21 13-2 0,-21-13 2 15,22 18-2-15,-22-18 2 0,23 19 0 0,-23-19 0 16,22 17-2-16,-22-17 2 0,23 15-1 0,-23-15 0 16,25 15 0-16,-25-15 1 0,28 13-2 15,-28-13 3-15,28 12-3 0,-28-12 3 0,26 12-3 16,-26-12 3-16,27 12-2 0,-27-12 2 0,28 11-1 15,-28-11 1-15,26 14-1 0,-26-14 1 16,25 14-2-16,-25-14 3 0,26 15-2 0,-26-15 2 16,27 10-4-16,-27-10 3 0,26 13-2 0,-26-13 1 15,26 10 0-15,-26-10-1 0,27 10-1 0,-27-10 3 16,28 9-3-16,-28-9 1 0,28 9-1 16,-28-9 2-16,28 10-1 0,-28-10 2 0,25 7-3 15,-25-7 2-15,23 10-1 0,-23-10 1 0,22 8-2 16,-22-8 2-16,20 9-1 0,-20-9 1 0,19 11-1 15,-19-11 0-15,18 9-1 0,-18-9 2 0,17 11-1 16,-17-11 2-16,17 10-4 0,-17-10 4 0,0 0 17 16,25 17-35-16,-25-17 37 0,0 0-39 0,23 17 17 15,-23-17 3-15,0 0-6 16,23 14 5-16,-23-14-2 0,20 8 0 0,-20-8 4 16,25 7-1-16,-25-7-3 0,23 7 1 0,-23-7-2 15,24 6 3-15,-24-6-2 0,28 9 2 0,-28-9-1 16,31 8 0-16,-31-8-1 0,30 7 1 0,-13-4 0 15,-17-3 1-15,32 6-2 0,-15-3 1 0,1 1-1 16,-1 1 1-16,1-2-1 0,-1 1 0 16,3 0 0-16,-2-1 0 0,1 1 0 0,0 0 1 15,0-1-1-15,-1 0 1 0,2 0-1 0,-2 0 1 16,1-1-1-16,1 1 2 0,1-1 0 0,-1-1 0 16,1 0 0-16,1 1-1 0,1-2 0 15,0-2 1-15,0 2-1 0,0-1-1 0,3-1 0 16,-2 1-1-16,2-1 1 0,-1 1 0 0,3 0 0 15,-2 1 2-15,-2 0 0 0,0 1-1 16,-2-1-1-16,-1 0 0 0,1 1 0 0,-2-1-2 16,1 0 2-16,-1 0 1 0,0 0-2 0,-1 0 2 15,1-1-1-15,1-1 0 0,0-2 1 0,0-1 1 16,1 0 1-16,0 2-1 0,1-3 0 0,0 1-2 16,-1-1 1-16,0 0-1 0,1 1 3 0,0-2 0 15,-1 1-2-15,0 0 0 0,1 0 0 0,-2-1-3 16,2 1 3-16,-1 0-1 0,0 0 1 15,-1 0 0-15,-1 0 1 0,1 0-3 16,-2 0 3-16,0 0 14 0,-1 0-15 0,0 0 15 16,-1-2-34-16,1 0 18 0,-1 0-18 0,0-2 19 15,0 0 2-15,0 0-4 0,0-2 5 0,1-1-2 16,0 0 3-16,0 0-4 0,1-2 6 0,1 1-5 16,-3-1 4-16,1 0-1 0,-1-1 1 15,0 1-5-15,1 2 5 0,1 0-6 0,-2-1 4 16,1 0-3-16,-1-1 2 0,0 2-2 0,0 0 2 15,-17 13-3-15,33-27 4 0,-33 27-3 0,30-29 2 16,-13 16-5-16,-17 13 6 0,31-28-4 0,-31 28 2 16,26-27-1-16,-26 27 2 0,24-24-4 0,-24 24 4 15,17-25-3-15,-17 25 2 0,13-23 0 16,-13 23 1-16,10-18-3 0,-10 18 4 16,0 0-5-16,12-20 3 0,-12 20-1 0,0 0 0 15,10-19 1-15,-10 19 0 0,0 0-2 0,13-19 3 16,-13 19-3-16,0 0 2 0,23-23-1 0,-23 23 1 15,22-20-3-15,-22 20 3 0,29-24 19 0,-9 11-34 16,0 1 34-16,5-2-32 0,0-1 10 0,2-2 4 16,3-1-3-16,0 0 3 0,1-3-4 0,1 2 4 15,-1-4-6-15,3 1-5 0,-2-4-22 16,7 6-24-16,-11-13-51 0,12 18-70 0,-17-22-116 16,3 7-198-16,7 11 40 0,-16-20 414 15</inkml:trace>
  <inkml:trace contextRef="#ctx0" brushRef="#br2" timeOffset="185058.621">18063 13440 478 0,'6'-20'168'16,"-6"20"-89"-16,16-19-10 0,-5 2 16 0,-11 17 17 16,28-30-6-16,-6 19 7 0,-8-10-55 15,12 8-1-15,-8-7-28 0,5 4 3 0,-2-1-1 16,2 0-9-16,0 0 0 0,0 1-8 0,-1 2 1 15,1-1-5-15,-2 2 4 0,-1 2-4 0,0-1 3 16,-1 2-3-16,-2 1 3 0,3-2-3 0,-2 1 4 16,3-1-3-16,1 0 4 0,1-2-4 0,0 0 6 15,2-3 2-15,1 0 6 0,1 1 1 0,1-4 6 16,1 5-6-16,-2-5 4 0,3 3-3 16,-2-1 1-16,2 1-4 0,1-2 1 0,0 2-6 15,0-2 1-15,0 1-4 0,1 0 3 16,1 2-6-16,0-1 4 0,-3 1-7 0,3 1 5 15,-3 1-5-15,1-1 4 0,0 1 11 0,-2 0-35 16,2 1 35-16,-2 1-34 0,0 1 20 0,2 2 2 16,-1-2-4-16,0 0 3 0,3 1-4 0,-2-1 5 15,-1 0-3-15,3 2 4 0,0-3-2 16,0 1 2-16,2 0-2 0,0 0 4 0,-1-1-3 16,-1 1 4-16,0 0-2 0,0 1 0 0,0-1-1 15,-1 0 2-15,0 3-5 0,-2 0 3 0,3 1-3 16,-2 0 0-16,-1 1 0 0,0 0-2 0,0 1 1 15,-5 1 1-15,2-1-1 0,0 3 2 16,-2-1-1-16,1 0-1 0,-1 1 0 16,0 0 0-16,-2 0 0 0,-1 1 0 0,0 1 0 15,-3 0 1-15,0 0-1 0,0 1 1 0,0 0-1 16,1-1-1-16,0 2 2 0,0-2-1 0,-2 1 2 16,1-1-1-16,0 2 0 0,0-2 1 0,2 1 1 15,-1 0 0-15,5-2 1 0,-3 1-1 0,3-1-1 16,-3 1 1-16,1 0-2 0,0-1 0 0,0 1 0 15,1 1 0-15,-3-1 0 0,1 1 0 16,-1 1-1-16,0-1 1 0,-2 2-1 0,2-2 0 16,-2 1 1-16,-1 0-1 0,1 1 1 0,-2 0-1 15,0-1 0-15,-17-3 0 0,31 7 1 16,-31-7-1-16,33 10 1 0,-16-6-1 0,0-1 1 16,0 1-1-16,-17-4 2 0,33 7-2 0,-15-3 1 15,-1-1-1-15,0 2 1 0,-17-5-1 0,31 9 1 16,-31-9-1-16,30 9 1 0,-30-9-2 15,32 10 1-15,-32-10 0 0,29 11 1 0,-29-11-1 16,28 15 1-16,-28-15-2 0,29 14 2 0,-29-14-1 16,33 12 1-16,-33-12-1 0,33 12 1 0,-15-5-2 15,-18-7 2-15,33 13-3 0,-16-9 3 0,0 2-1 16,-17-6 2-16,32 15-2 0,-32-15-13 0,29 17 33 16,-29-17-34-16,27 17 36 15,-27-17-22-15,21 14 1 0,-21-14 1 0,19 15-3 16,-19-15 3-16,18 16-3 0,-18-16 2 0,17 14-1 15,-17-14 2-15,21 16-2 0,-21-16 1 0,22 14-1 16,-22-14 1-16,19 15-2 0,-19-15 2 0,22 13-1 16,-22-13 1-1,24 15-2-15,-24-15 0 0,25 14 1 0,-25-14 1 0,23 15-2 0,-23-15 4 16,20 14-4-16,-20-14 3 0,25 17-2 16,-25-17 2-16,24 18-2 0,-24-18 1 0,24 18-2 15,-24-18 2-15,23 19-1 0,-23-19 1 0,25 21-3 16,-25-21 3-16,24 22-2 0,-24-22 2 0,28 18-1 15,-28-18 1-15,30 16-1 0,-30-16 1 0,31 16-1 16,-31-16 1-16,35 15-2 0,-17-9 3 0,2 2-3 16,-1-1 1-16,1-1-1 0,-2-1 2 15,1 1-2-15,1 0 3 0,-1 0-2 16,0 0 2-16,0 1-2 0,-1 1 0 0,0-1-1 16,0 0 2-16,-18-7-2 0,31 15 3 0,-31-15-3 15,28 15 2-15,-28-15-1 0,26 17 1 0,-26-17-2 16,22 16 3-16,-22-16-2 0,20 17 5 0,-20-17-1 15,22 18 2-15,-22-18-1 0,23 16-1 0,-23-16-1 16,22 17 0-16,-22-17-1 0,23 14 1 16,-23-14-2-16,23 13-18 0,-23-13 32 0,23 15-32 15,-23-15 32-15,25 17-14 0,-25-17 0 0,23 17 0 16,-23-17-2-16,25 12 3 0,-25-12-3 0,27 13 1 16,-27-13 0-16,28 12 0 0,-28-12 0 15,27 11 2-15,-27-11-2 0,27 12 2 0,-27-12-3 16,24 12 1-16,-24-12-1 0,21 11 0 0,-21-11 0 15,17 12 2-15,-17-12-1 0,17 12 0 16,-17-12 0-16,0 0 1 0,20 20-2 0,-20-20 2 16,0 0 0-16,23 16 0 0,-23-16-1 0,21 8 2 15,-21-8-1-15,22 7 0 0,-22-7 0 0,23 6 0 16,-23-6 0-16,27 6 0 0,-27-6 0 0,32 5 0 16,-32-5 0-16,31 3 1 0,-31-3-2 0,33 2 3 15,-16 0-2-15,2 0 0 0,0-1 0 0,-2 1-1 16,0 1 1-16,0-1-1 0,0 1 0 15,1-1 0-15,-1 0 0 0,0 1 0 16,0 0-1-16,-17-3 1 0,33 5-2 0,-16-2 3 16,-17-3-1-16,33 5 0 0,-33-5 0 0,31 4-1 15,-14-2 0-15,0 0 1 0,-17-2-1 0,33 5 0 16,-33-5 0-16,33 5 0 0,-15-3 1 0,1 1 1 16,0 0-2-16,2 0 1 0,2-1-1 15,0 0 1-15,1 1-1 0,2-2 1 0,1 1 0 16,2-2-3-16,4 2 2 0,-2-1-1 0,2-1-1 15,-1 0 3-15,-1 1-2 0,2-1 1 0,2 1-1 16,-2 0-1-16,4 1-6 0,-2-2-2 0,4 2-4 16,-1-3-6-16,4 1-5 0,0-6-18 0,12 5-32 15,-5-16-50-15,21 16-90 0,-11-15-197 16,9-7-95-16,17 11 187 0</inkml:trace>
  <inkml:trace contextRef="#ctx0" brushRef="#br2" timeOffset="416916.2359">2032 13353 488 0,'87'1'82'0,"6"0"5"0,5-1-15 15,7 0-12-15,1-2-10 0,6 2 1 0,6-3-5 16,3 3-1-16,3-2 0 0,9 1-5 0,-2-5-1 16,13 3-7-16,5-3-6 0,11 1-8 0,7 0-3 15,13 1-6-15,8-2-1 0,3 2-4 0,13 0 1 16,3 4-12-16,7 3-18 0,1-3-17 0,-1 7-24 16,-4-7-5-16,10 8 4 0,-5-3 4 0,2 3 8 15,-4-1 10-15,-6 1 1 0,-3-2 4 16,0 2-3-16,-5-5-12 0,-4 0-23 0,-2-1-44 15,-16-18-169-15,20 24 184 0,-28-30 107 0</inkml:trace>
  <inkml:trace contextRef="#ctx0" brushRef="#br2" timeOffset="417647.0221">5703 10545 591 0,'-5'21'44'0,"-8"5"-36"0,6 3-4 16,1 7-7-16,1 0-5 0,2 10 2 0,5-1-4 15,-1 5-2-15,0 2-3 0,4 1 4 0,-1 5 0 16,0 3 7-16,0 6 9 0,1 4 0 16,-1 7 8-16,-1 5 10 0,2 8 2 0,-1 3 15 15,2 9 3-15,-1 2-4 0,0 5 11 0,-2 4-5 16,2 7-6-16,-4 1 4 0,3 9-6 0,-3 5 3 15,3 8-10-15,-4 5 4 0,3 8 4 0,-4 2 0 16,1 9 3-16,-1 2-3 0,1 9-3 16,-2 1-10-16,3 3 0 0,-4-2-13 0,5-2 3 15,-1-4-13-15,2-8 2 0,4-8-7 0,1-9-9 16,5-6-25-16,-2-15-31 0,8 1-28 0,-6-16-57 16,10-1-43-16,-1-3-149 0,-10-28-54 0,21 16 358 15</inkml:trace>
  <inkml:trace contextRef="#ctx0" brushRef="#br2" timeOffset="422490.689">1393 7816 1104 0,'0'0'-17'0,"0"0"-13"0,0 0-3 15,0 0 8-15,0 0 36 0,0 0 19 16,0 0 9-16,0 0 1 16,0 0-7-16,0 0-6 0,-20-16 5 0,20 16 1 0,0 0 6 0,0 0 3 0,0 0 0 0,0 0-1 15,0 0-5-15,0 0-6 0,0 0-6 0,0 0-5 16,0 0-6-16,0 0-2 0,0 0-6 15,0 0 1-15,0 0-2 0,0 0-1 0,0 0-1 16,0 0 0-16,0 0-2 0,0 0 2 0,0 0-1 16,0 0-1-16,0 0 1 0,0 0 0 15,0 0-1 1,0 0 0-16,0 0 0 0,0 0-1 0,0 0-1 16,0 0 2-16,0 0 1 0,0 0 6 0,-3 26 6 15,7-6 8-15,-3 6-3 0,4 6 6 0,-4 6-10 16,2 5 6-16,-2 5-11 0,1 1 7 0,-3 3-13 15,0 4 8-15,-3 3 2 0,-1 2-22 0,-1-2 18 16,-1-2-22-16,1-7 6 0,0-5 7 16,3-2-19-16,2-10-5 0,6-2-29 0,-4-14-26 15,16 3-48-15,-17-20-64 0,33 10-108 0,1-8-223 16,-14-17 122-16,15 13 400 0</inkml:trace>
  <inkml:trace contextRef="#ctx0" brushRef="#br2" timeOffset="422895.0276">1157 8035 1595 0,'-31'2'48'0,"31"-2"-11"0,0 0-21 16,0 0-15 0,-10-19 3-16,10 19 6 0,31-40 7 0,-3 14-3 15,6-5 2-15,8 2-13 0,6 0 1 0,3 3-7 16,0 2 1-16,0 3-12 0,-1 5-3 16,-7 3-16-16,4 9-20 0,-11-3-26 15,5 18-46-15,-17-13-77 0,14 20-223 0,-10 6-91 16,-17-6 221-16</inkml:trace>
  <inkml:trace contextRef="#ctx0" brushRef="#br2" timeOffset="423098.6175">1057 8861 1567 0,'-19'16'52'0,"19"-16"-25"16,-19 6-24-16,19-6-10 0,0 0-1 0,31-17 7 15,-6 4 1-15,12-9 5 0,7-7-7 16,11-6 7-16,7-5-15 0,7-1-11 16,2-8-34-16,8 11-40 0,-16-13-79 0,17 22-105 15,-18 2-223-15,-6-10 8 0,12 19 484 0</inkml:trace>
  <inkml:trace contextRef="#ctx0" brushRef="#br2" timeOffset="423274.7733">2242 8156 1555 0,'-29'4'88'0,"29"-4"-60"0,0 0-20 0,13-17-10 16,-13 17 5-16,27-29-1 0,-10 15 2 0,1 1-3 16,1 3-2-16,-1-3-17 0,6 3-17 0,-4-8-35 15,10 16-54-15,-18-19-105 0,19 19-187 16,-8 5-115-16,-23-3 269 0</inkml:trace>
  <inkml:trace contextRef="#ctx0" brushRef="#br2" timeOffset="423462.6645">2084 8462 1572 0,'0'0'34'0,"0"0"-12"15,-17 2-20-15,17-2-9 0,0 0 5 16,21-12 8-16,-4 1 4 0,7-3-2 0,7-5 3 15,5-4-12-15,9-3-12 0,1-9-12 0,10 6-66 16,-8-13-18-16,17 15-109 0,-18-15-91 0,5 2-189 16,12 15 107-16,-21-19 391 0</inkml:trace>
  <inkml:trace contextRef="#ctx0" brushRef="#br2" timeOffset="423807.2204">3091 7305 1419 0,'0'0'65'15,"0"0"-45"-15,-22 4 1 0,22-4 4 0,-18 11 7 16,18-11 3-16,-18 22-2 0,18-22-9 0,-16 38-4 16,9-14-9-16,3 5 5 0,2 2-6 0,2 3 10 15,1 5-8-15,1 2 7 0,1 0 11 0,2 3-26 16,-1-5 21-16,2 3-24 0,1-6 2 0,2-2 6 15,1-6-7-15,3-3 5 0,1-6-3 0,2-2 0 16,-16-17 1-16,34 20 5 0,-17-16 0 16,2-2 8-16,-3-7-1 0,2-1 0 15,2-8-2-15,-1-4-5 0,2-8 0 0,2-8-8 16,0-7 4-16,1-5-9 0,1-3-8 0,-4 1 19 16,-1-2-19-16,-2 1 15 0,-2-1-7 0,-3 1-13 15,0 2-1-15,-5-1-16 0,2 4-3 0,-4-1-20 16,5 10-5-16,-8-2-17 0,10 19-14 15,-12-5-41-15,16 28-122 0,-17-5-290 0,0 0 5 16,2 22 428-16</inkml:trace>
  <inkml:trace contextRef="#ctx0" brushRef="#br2" timeOffset="424277.0857">2819 8319 1502 0,'-21'0'105'0,"21"0"-72"0,0 0-12 0,0 0-8 16,23 5 11-16,1-5 13 0,9-11-12 0,10-1 29 16,8-10-38-16,11-1 19 15,5-3-22-15,6-2-10 0,3 0 1 0,2 0-10 16,-4 5-5-16,-5 2-11 0,-4 6-10 0,-6 1-16 16,0 9-18-16,-10-9-41 0,8 20-82 0,-24-19-131 15,5 13-238-15,2 11 33 0,-22-15 525 0</inkml:trace>
  <inkml:trace contextRef="#ctx0" brushRef="#br2" timeOffset="424919.2472">3343 8435 1048 0,'0'0'367'16,"-16"22"-303"-16,16-22-18 0,-11 36 1 0,5-16-11 15,4 6 5-15,-6 3-12 0,2 8 0 0,-5-1-8 16,4 4 2-16,-3 0-6 0,2 2 6 0,-3 2-13 16,1 0-10-16,-3 1 20 0,2 1-24 0,0-6 21 15,1 2-6-15,2-9-9 0,0-4 3 16,7-7-5-16,1-22 2 0,4 18-5 0,-4-18 2 15,0 0-1-15,0 0 1 0,0 0 3 16,19-12 0-16,-19 12 3 0,15-39-3 0,-4 8 3 16,-2-6-6-16,0-1-7 0,1-3 22 0,-2-4-20 15,-1-1 20-15,2-1-6 0,-1-3-14 0,2-3 10 16,0-3-9-16,1-1 9 0,2 3-8 16,3 3 9-16,1 5-11 0,0 6 12 0,0 6-9 15,1 5-6-15,-1 5 30 0,-1 5-27 0,1 4 30 16,-17 15-14-16,33-14-4 0,-33 14 2 0,34-3 0 15,-16 6 0-15,2 2-3 0,-1 3-1 0,0 4-17 16,-2 3 24-16,0 2-25 0,0 0 24 0,-2 0-10 16,0 1-3-16,-2 0 4 0,-2 1-8 15,-3 2 4-15,-2-1-7 0,-4 2 1 16,-2 0-3-16,-3 0 2 0,-6-2-3 0,-2 1 7 16,-6 2-3-16,-4 0 7 0,-3 0-1 0,-3 1 6 15,-2-2-3-15,-3-2 7 0,1-3 2 0,0-1 7 16,3-2 3-16,7 0 4 0,1-6-2 0,20-8-1 15,-23 15-2-15,23-15-2 0,0 0-7 0,0 0-2 16,0 0 0-16,0 0-1 0,17 20-6 0,1-9 0 16,7-1 0-16,4 1 0 0,4 1 0 15,3 1 0-15,2 0 0 0,2 1 0 0,0-2 0 16,-2 0 0-16,-1-2 0 0,-2-1 0 16,-3 0 0-16,0-2 0 0,0 0-3 0,-8-3-53 0,6 6-38 15,-30-10-148-15,36-9-443 0,-15 9 45 16,-2-6 314-16</inkml:trace>
  <inkml:trace contextRef="#ctx0" brushRef="#br2" timeOffset="427982.7858">5923 13247 453 0,'-13'17'55'0,"13"-17"-36"0,0 0-6 15,0 0-5-15,-21 2 0 0,21-2 7 0,0 0 14 16,0 0 6-16,0 0 9 0,0 0-14 0,0 0-3 0,0 0-7 15,0 0-2-15,0 0 3 0,0 0 2 32,0 0-5-32,0 0 5 0,0 0 0 0,0 0 4 15,-12-19 1-15,12 19 6 0,0 0 7 0,0 0 3 16,0 0-5-16,0 0-6 0,-17-4-13 0,17 4-5 16,0 0-4-16,-20 8 2 0,20-8 2 0,-17 9 6 15,17-9 3-15,-17 8 5 0,17-8 1 0,0 0 1 16,-21 8-1-16,21-8 1 0,0 0-2 0,0 0-3 0,0 0-5 15,0 0-4-15,0 0-4 0,0 0-3 0,0 0 0 16,0 0-3-16,0 0-2 0,0 0 0 16,0 0-2-16,0 0 2 0,0 0 1 0,0 0 1 15,0 0-1-15,0 0 0 0,0 0 2 0,0 0 6 16,0 0 3-16,0 0 1 0,0 0 0 0,19 17-6 16,-19-17-5-16,0 0 1 0,21 11-4 0,-21-11 0 0,27 5 1 15,-8-2 4-15,4-6 5 0,5 1 1 0,5-6 0 16,4 0-6-16,4-2 3 0,4 1-4 0,-1-2-1 15,3 1-3-15,-3 3-5 0,-4 0-1 0,-1 2 0 16,-3 2-10-16,1 5-17 0,-8-4-26 16,5 14-52-16,-34-12-75 0,49 14-148 0,-25-3-221 15,-4-9 77-15,14 16 438 0</inkml:trace>
  <inkml:trace contextRef="#ctx0" brushRef="#br2" timeOffset="430191.162">5986 13307 506 0,'0'0'44'0,"0"0"-9"0,0 0-10 0,0 0 0 15,-2-21 9-15,2 21 9 0,0 0 8 0,15-22 17 16,-15 22-4-16,0 0 13 0,17-26-4 16,-17 26-6-16,0 0-3 0,18-12-11 0,-18 12-9 15,0 0 6-15,0 0-7 0,0 0 1 0,0 0-10 16,0 0-10-16,0 0-10 0,0 0-7 0,0 0 0 15,0 0 4-15,0 0 6 0,0 0 6 0,18 17 4 16,-18-17-5-16,26 14-9 0,-9-8 2 0,0-1-5 16,6 0 0-16,1-4 4 15,8 1 1-15,1-4 0 0,5-2 3 0,4-3-4 0,6 0-4 16,0-5-1-16,2 2-5 0,1-1 4 16,-2 0-5-16,1 2 1 0,-2-1-2 0,-1 3-1 15,-4 2-2-15,-3 1 1 0,-2 3-1 0,-5 2-1 16,-3 2 1-16,0 0 0 0,-5 2-1 0,-1-1 4 15,0-1-3-15,-3 2 0 0,1-1 0 0,-2 0-4 16,-1 0 4-16,-19-4 0 0,31 5 3 16,-31-5-1-16,26 3-2 0,-26-3 0 0,28-2-4 15,-28 2 3-15,32-4 1 0,-32 4 1 0,32-8 2 16,-32 8-1-16,29-7-2 0,-29 7 2 0,27-6-2 16,-27 6 2-16,19-4-1 0,-19 4 0 0,0 0-1 15,0 0 0-15,0 0 0 0,0 0 1 16,0 0 1-16,0 0-2 0,0 0 2 0,0 0-2 15,0 0 4-15,0 0-1 0,0 0-1 16,0 0 1-16,0 0 0 0,0 0-1 0,0 0 0 16,0 0 1-16,0 0-3 0,0 0 1 0,0 0-1 15,0 0-2-15,0 0-1 0,0 0-1 0,0 0 3 16,0 0 1-16,0 0 2 0,17 10 0 0,-17-10-1 16,0 0 0-16,0 0-2 0,0 0 3 0,0 0-1 15,0 0 1-15,0 0-1 0,0 0-2 16,0 0 2-16,0 0 0 0,0 0 3 0,0 0-1 15,0 0 0-15,0 0-1 0,0 0 0 0,0 0 0 16,0 0-1-16,0 0 2 0,0 0-1 16,0 0-1-16,0 0 0 0,0 0 0 0,0 0-1 15,0 0 0-15,0 0 1 0,0 0-2 0,0 0 3 16,0 0 0-16,0 0-2 0,0 0 1 0,0 0 0 16,0 0 2-16,0 0 0 0,0 0 0 15,0 0-2-15,0 0 0 0,0 0 1 0,0 0 0 16,0 0-1-16,0 0 1 0,0 0-2 0,0 0-1 15,0 0 2-15,0 0-2 0,5 18 1 0,-5-18 0 16,0 0 1-16,0 0-3 0,0 0 2 0,-4 18-4 16,4-18-1-16,0 0 0 0,0 0-1 0,0 0-1 15,0 0 3-15,0 0-3 0,0 0 3 16,0 0-1-16,0 0-2 0,14 17 3 16,-14-17-1-16,0 0 0 0,0 0 7 0,0 0-2 15,0 0 2-15,0 0 2 0,0 0-2 0,0 0 0 16,0 0 0-16,0 0 1 0,0 0-1 0,0 0-1 15,0 0 1-15,0 0-2 0,0 0 1 0,0 0-2 16,0 0 3-16,0 0 0 0,0 0 0 0,0 0 2 16,0 0 0-16,0 0 1 0,0 0 1 15,0 0-1-15,0 0-2 0,0 0 0 0,-10-18-1 16,10 18 4-16,0 0-3 0,-14-18 3 0,14 18 0 16,-12-17-1-16,12 17-1 0,-15-18 2 0,15 18-5 15,-22-19 4-15,22 19-3 0,-28-17 4 0,28 17-1 16,-34-15 3-16,15 9 1 0,-1 0 3 15,0 0-1-15,-2 0 3 0,0 0-1 0,-1-3 2 16,-1 2 0-16,0-4 0 0,1 2-4 16,1-2 2-16,1 0-5 0,3-1 4 0,18 12-5 15,-29-26 2-15,29 26-3 0,-21-21 0 0,21 21-1 16,0 0 3-16,-17-20-2 0,17 20 0 0,0 0 0 16,0 0-4-16,0 0 1 0,0 0-2 0,0 0-2 15,0 0 0-15,0 0 0 0,0 0-2 0,0 0 1 16,0 0 2-16,12 17 0 0,-12-17 0 15,17 18 3-15,-17-18-2 0,22 20 4 0,-22-20-4 16,28 20 0-16,-11-9-3 0,4-1 3 0,3-1-1 16,2 0 1-16,3-1-1 0,-3 1 0 15,5-2 1-15,-2 0 1 0,3-1-2 0,-2 2 2 16,2-2-4-16,-3 2 3 0,-2-1 0 0,-2 2-2 16,-2 1-1-16,-2 0 1 0,-21-10-3 0,29 22 4 15,-29-22-4-15,17 22 0 0,-17-22-3 16,6 23 3-16,-6-23-1 0,-5 25 5 0,5-25-2 15,-17 28-12-15,17-28 32 0,-36 33-28 0,10-13 29 16,-2 3-7-16,-4 3-5 0,-4 2 10 0,-5 2-4 16,-3 2 9-16,-6 1-5 0,-2 2 4 0,0-2-9 15,2 0 1-15,6-6-8 0,6-6 1 16,9-5-4-16,7-8 1 0,22-8-8 0,-19 2-6 16,19-2-8-16,0 0-15 0,14-20-12 15,1-4-19-15,15 1-38 0,-4-21-76 0,30 15-261 16,-7-6-135-16,-2-6 46 0,9 14 530 0</inkml:trace>
  <inkml:trace contextRef="#ctx0" brushRef="#br2" timeOffset="431287.4884">6518 11897 767 0,'0'0'126'0,"0"0"-68"0,0 0-9 16,-1-21 2-16,1 21 9 0,0 0 12 0,0 0 4 16,0 0-12-16,0 0-14 0,0 0-23 0,0 0-1 15,0 0-1-15,0 0 12 0,7 23 10 0,-7-23-3 16,14 29-3-16,-7-10-5 0,-2 1-12 0,1 4-1 15,-2 3-9-15,0 0-17 0,-2 2 25 0,-1 4-30 16,-2 0 25-16,-3 4-11 0,0-1-9 16,-2 0 8-16,0-1-9 0,-1-4 4 0,1-2-14 15,-2-5-7-15,8 0-32 0,0-24-27 0,3 33-54 16,-3-33-67-16,0 0-95 0,13 23-206 0,-13-23 58 16,19-1 441-16</inkml:trace>
  <inkml:trace contextRef="#ctx0" brushRef="#br2" timeOffset="431538.1451">6294 11970 1343 0,'0'0'174'0,"0"0"-132"0,-19 5-23 15,19-5-17-15,0 0-7 0,0 0 3 16,0 0 11-16,30-14 9 0,-9 4 6 0,9 0 0 15,3-3-1-15,6 0-7 0,3-2-2 0,-1 2-9 16,4 0 0-16,-3 2-7 0,3 1 4 16,-2 3-2-16,-3 0 1 0,-2 0-7 0,-4 6-13 15,-6-2-17-15,0 10-43 0,-28-7-70 0,40 11-143 16,-23-2-254-16,-17-9 47 0,8 28 414 0</inkml:trace>
  <inkml:trace contextRef="#ctx0" brushRef="#br2" timeOffset="431712.2662">6253 12448 1698 0,'0'0'22'0,"0"0"-11"0,0 0-14 16,0 0 2-16,34 4 6 0,-7-8 4 0,7-8 7 15,5 0-6-15,5-6 3 0,4-3-11 0,2-1-1 16,2-1-3-16,3-1-4 0,-3 0-21 0,3 7-29 15,-10-11-50-15,12 21-95 0,-24-18-142 0,10 7-204 16,4 11 58-16,-18-14 484 0</inkml:trace>
  <inkml:trace contextRef="#ctx0" brushRef="#br2" timeOffset="433050.9517">8937 12101 818 0,'17'12'95'16,"-17"-12"-56"-16,0 0-6 0,0 0 20 0,28-2 32 16,-28 2 10-16,39 4 7 0,-20-5 1 0,14 12-28 15,-5-8-12-15,7 5-15 0,-4-2-21 0,3 1-10 16,0-2-12-16,1 1-4 0,1-3-4 0,2-2-2 16,4 1-18-16,-3-10-37 0,14 11-95 15,-16-20-214-15,10 1-201 0,9 2 97 16,-17-16 473-16</inkml:trace>
  <inkml:trace contextRef="#ctx0" brushRef="#br2" timeOffset="433740.1649">9800 11212 1131 0,'0'0'54'0,"0"0"-34"0,-17-7 1 0,17 7 12 16,0 0 11-16,0 0 5 0,0 0-11 0,0 0-13 16,-7 24-14-16,7-24 0 0,-6 34-1 15,5-10 8-15,-3 1 5 0,4 4 4 0,-1 1-11 16,2 0 3-16,-1 1-2 0,1-1-31 0,-1-1 27 15,2 2-29-15,0-6 13 0,1-1 2 16,4-1-22-16,-7-23-11 0,12 37-43 0,-12-37-81 16,16 25-75-16,-16-25-90 0,0 0-157 0,12 17 263 15,-12-17 217-15</inkml:trace>
  <inkml:trace contextRef="#ctx0" brushRef="#br2" timeOffset="433959.3719">9707 11219 1364 0,'-21'10'213'0,"21"-10"-169"15,0 0-24-15,-18-4-14 0,18 4-4 0,0 0-7 16,0 0-1-16,0 0 3 0,0 0 0 0,23-7 3 16,-6 2-1-16,6-2 0 0,5-1-2 0,5-1-10 15,0-2-23-15,7 5-21 0,-6-8-31 0,12 15-42 16,-14-16-48-16,13 19-100 0,-10 4-200 0,-12-14 110 15,14 26 368-15</inkml:trace>
  <inkml:trace contextRef="#ctx0" brushRef="#br2" timeOffset="434147.3003">9589 11714 1657 0,'0'0'31'15,"0"0"-23"-15,-18 8-10 0,18-8-2 0,0 0-1 16,19-6 7-16,-19 6-3 0,37-13 3 0,-9 1-3 16,7-6 1-16,4-2-8 0,8 1-19 0,-5-6-34 15,7 10-35-15,-12-13-51 0,13 21-34 0,-19-16-22 16,14 17-38-16,-13-1-52 0,-9-10-93 0,18 24 343 16</inkml:trace>
  <inkml:trace contextRef="#ctx0" brushRef="#br2" timeOffset="434664.1501">10244 11523 1191 0,'0'0'105'0,"0"0"-32"0,0 0-14 0,0 0-8 16,-19 2-6-16,19-2-10 0,0 0-19 0,0 0 1 16,-17 11-4-16,17-11 2 0,0 0 1 15,-21 22-1-15,21-22-4 0,-16 21 5 0,16-21-2 16,-14 20 2-16,14-20-4 0,-12 18-5 0,12-18-4 15,-9 17-2-15,9-17-1 0,0 0 2 0,0 0-4 16,-7 18 2-16,7-18-3 0,0 0-2 0,0 0 0 16,0 0 0-16,0 0 1 0,0 0 1 15,22-3 3-15,-22 3-1 0,0 0 3 16,23-27-2-16,-23 27 1 0,17-27-1 0,-17 27 3 16,16-29-4-16,-16 29 4 0,9-26-3 0,-9 26 2 15,5-18-1-15,-5 18 0 0,0 0 1 0,0 0-1 16,0 0 0-16,0 0 1 0,0 0 0 0,0 0 0 15,0 0 1-15,0 0-3 0,0 0 2 0,0 0-1 16,0 0 1-16,3 18 1 0,-3-18 2 0,3 18-2 16,-3-18 2-16,0 0-4 0,13 18 1 15,-13-18 0-15,0 0 0 0,20 9 2 0,-20-9 0 16,22-3 4-16,-22 3 1 0,32-12 3 0,-14 4-1 16,1-2-1-16,1-1-4 0,-1 1 0 0,1-1-1 15,-20 11 2-15,30-18-3 0,-30 18 0 16,21-12-4-16,-21 12 3 0,0 0-2 0,0 0 3 15,0 0 1-15,0 0-1 0,0 0-1 0,0 0-1 16,0 0-1-16,0 0 0 0,0 0 0 16,7 17-4-16,-7-17 4 0,-5 26-4 0,5-26 0 15,-2 26-7-15,2-26-4 0,3 27-12 0,-3-27-8 16,13 24-13-16,-13-24-18 0,24 21-41 0,-24-21-70 16,38 12-147-16,-13-6-221 0,-8-10 32 0,15 16 505 15</inkml:trace>
  <inkml:trace contextRef="#ctx0" brushRef="#br2" timeOffset="435040.0488">10927 11448 1188 0,'-17'0'203'0,"17"0"-144"0,-26 0-37 16,26 0 31-16,-25 6-17 0,6-1 10 0,19-5-3 15,-29 19-12-15,29-19 0 0,-30 28-9 16,30-28 5-16,-27 30-10 0,16-13 2 0,11-17-4 15,-21 32 0-15,21-32-5 0,-13 29 2 0,13-29-9 16,-5 21 1-16,5-21-4 0,0 0 1 0,6 21-1 16,-6-21-1-16,0 0 0 0,27 7 2 15,-27-7-1-15,30-6 1 0,-11-1-1 0,1-2 0 16,2-1 2-16,-2-4-1 0,-1 0 1 0,-2-2-3 16,-17 16 2-16,29-30-3 0,-29 30 5 15,21-28-4-15,-21 28 4 0,15-27-3 0,-15 27 1 16,10-21 0-16,-10 21 1 0,0 0-1 0,7-20 1 15,-7 20 0-15,0 0 0 0,0 0-1 0,0 0-1 16,0 0 0-16,0 0-3 0,0 0 0 0,-7 18-1 16,7-18 1-16,-4 27-3 0,-1-10-1 0,1 1-9 15,-2 0-2-15,4 3-10 0,2-21-2 16,-4 35-12-16,4-35-10 0,6 29-28 0,-6-29-31 16,17 20-67-16,-17-20-79 0,24-6-203 0,1 11-17 15,-25-5 376-15</inkml:trace>
  <inkml:trace contextRef="#ctx0" brushRef="#br2" timeOffset="435384.6182">11356 11409 1379 0,'0'0'132'0,"-24"5"-85"0,24-5 4 16,-36 7-6-16,18 1-31 0,-5-2 22 0,1 4-41 15,0 3 29-15,0 0-15 0,3 1-5 0,-2 0 1 16,3 0-6-16,1 0 3 0,17-14-4 0,-27 26 2 15,27-26-5-15,-14 19 1 0,14-19-15 16,0 0-9-16,-4 20-15 0,4-20-18 16,0 0-4-16,0 0-6 0,0 0-19 0,0 0-27 15,27-9-41-15,-26-9-37 0,-1 18-15 0,21-25 48 16,-21 25 50-16,17-29 80 0,-17 29 92 0,8-24 70 16,-8 24 68-16,0 0 17 0,-8-28 16 0,8 28-50 15,0 0-27-15,0 0-29 0,0 0-41 0,0 0-26 16,0 0-18-16,0 0-5 0,-5 28-13 15,5-28 7-15,5 32-14 0,-5-32-4 0,17 30-9 16,-17-30 2-16,32 27-3 0,-8-16-1 0,2-4-1 16,2-2-5-16,3-1-10 0,0-4-14 15,5 5-24-15,-7-10-38 0,15 16-128 0,-19-15-398 16,4-1 1-16,-2 3 309 0</inkml:trace>
  <inkml:trace contextRef="#ctx0" brushRef="#br2" timeOffset="461443.6626">15322 14583 1113 0,'0'0'288'16,"0"0"-178"-16,0 0-66 0,0 0-14 0,-10-17-11 16,10 17-7-16,0 0 2 0,0 0 2 0,0 0 4 15,0 0 0-15,0 0-4 0,0 0-4 0,0 0-5 16,0 0-17-16,2 21 32 0,4 2-28 16,2 9 35-16,3 10-6 0,-3 7-6 0,2 7 11 15,-3 7-16-15,2 4 11 0,-4 7-19 0,-2 1 12 16,0 3-3-16,-3 1-16 0,-1-2 13 0,-1-2-16 15,1-6-1-15,1-6 10 0,3-9-13 0,0-9 5 16,6-7-22-16,-2-13-5 0,9-4-21 0,-16-21-14 16,36 17-25-16,-36-17-35 0,50-9-62 0,-37-15-121 15,7-3-189-15,7 8 28 0,-19-25 465 0</inkml:trace>
  <inkml:trace contextRef="#ctx0" brushRef="#br2" timeOffset="461709.9063">14835 14770 1723 0,'-33'15'52'0,"33"-15"-26"0,-21 12-16 15,21-12-9-15,0 0-4 0,25-4 0 0,1-1 3 16,5-2 2-16,8-2 0 0,5-1 0 0,3-3 2 15,8 0-3-15,1-1 3 0,5-2-4 0,1 0 3 16,1-2-4-16,2 0 3 0,-2-1-4 16,4 0 4-16,1 0 11 0,0 2-30 0,1 3 25 15,-3 3-48-15,-5-1-7 0,-1 12-44 0,-15-12-68 16,13 29-161-16,-21-10-254 0,-9 2 53 0,-1 18 445 16</inkml:trace>
  <inkml:trace contextRef="#ctx0" brushRef="#br2" timeOffset="461929.202">14853 15797 1548 0,'-8'23'300'16,"8"-23"-274"-16,-24 5-16 0,24-5-12 16,13-21-4-16,9-2 10 0,10-6-2 0,11-8 5 15,8-1-6-15,5-1 5 0,6 1-8 0,0 4 4 16,0 0-8-16,0 6 0 0,-2 2-13 0,1 5-7 15,-5 0-17-15,7 7-11 0,-6-5-28 0,10 14-30 16,-10-17-42-16,16 23-54 0,-16-18-98 0,4 1-184 16,12 16 101-16,-18-21 389 0</inkml:trace>
  <inkml:trace contextRef="#ctx0" brushRef="#br2" timeOffset="462211.108">16302 14928 1382 0,'13'26'353'15,"-13"-26"-326"-15,0 0-22 0,39-19-2 0,-6 0-4 16,11-5 4-16,6-6-6 0,1 1 5 16,-1 0-10-16,-1 7-7 0,-5-1-15 0,4 9-11 15,-9-4-24-15,7 14-26 0,-17-12-74 16,16 23-169-16,-11-2-181 0,-15-5 14 0,9 20 496 16</inkml:trace>
  <inkml:trace contextRef="#ctx0" brushRef="#br2" timeOffset="462383.3733">16359 15355 1773 0,'-44'8'82'15,"44"-8"-54"-15,-20 3-26 0,20-3-7 0,8-17 1 16,8 0 0-16,8-7 8 0,10-7-7 16,9-2-9-16,7-4 14 0,6 0-50 0,-2-4-8 15,14 12-58-15,-14-14-78 0,26 25-127 0,-8-8-238 16,-10-2 54-16,10 20 430 0</inkml:trace>
  <inkml:trace contextRef="#ctx0" brushRef="#br2" timeOffset="462728.0242">17613 14479 1103 0,'1'-29'349'0,"19"29"-229"0,-20 0-68 16,0 0-26-16,0 0-15 0,0 0-7 0,0 0-4 15,0 0 4-15,0 0 0 0,0 0 3 16,-7 36 4-16,11-8 5 0,-1 6 11 0,-1 5-26 15,2 3 23-15,-1 5-22 0,1 1 6 0,0 4 13 16,-2 3-14-16,0 3 4 0,-2 1-15 0,0 0 11 16,0-1-14-16,0-5 14 0,2-4 3 0,-1-8-23 15,3-6 17-15,0-7-39 0,5-4-4 16,-9-24-25-16,24 27-28 0,-24-27-34 0,33 0-63 16,-24-22-105-16,5-6-223 0,10 5 62 15,-16-25 455-15</inkml:trace>
  <inkml:trace contextRef="#ctx0" brushRef="#br2" timeOffset="462947.2313">17336 14516 1261 0,'-22'-10'398'0,"22"10"-311"16,-19 15-50-16,19-15-22 0,0 0-13 0,0 0-4 15,0 0 1-15,33-12 6 0,-4 0 7 0,10-4 4 16,8-6 9-16,10-3-6 0,6-4 0 0,10 0-13 15,2 1 0-15,1 3-9 0,-2 0 6 0,-6 6-7 16,-5 3 2-16,-1 5-9 0,-3 7-10 0,-7 1-18 16,0 13-32-16,-15-8-42 0,9 25-98 15,-46-27-162-15,34 35-179 0,-18 1 45 0,-27-9 507 16</inkml:trace>
  <inkml:trace contextRef="#ctx0" brushRef="#br2" timeOffset="463135.1969">17292 15360 1662 0,'-18'0'230'0,"18"0"-209"0,0 0-14 15,0 0-9-15,38-23 3 0,-2 4-2 0,11-8 5 16,7-5-5-16,5-2-9 0,5 0 20 0,1 0-30 16,2 0 8-16,1 5-29 0,-5-2-27 0,7 11-39 15,-17-11-49-15,18 22-44 0,-20-18-49 0,18 11-165 16,-1 9-50-16,-20-15 275 0</inkml:trace>
  <inkml:trace contextRef="#ctx0" brushRef="#br2" timeOffset="463714.6902">18304 15094 1160 0,'0'0'280'0,"0"0"-217"0,0 0-52 16,3-26-11-16,-3 26-2 0,4-21 6 0,-4 21 4 16,0 0 17-16,0 0 12 0,0 0 6 15,0 0-2-15,0 0-14 0,0 0-13 0,0 0-4 0,-17 18 1 16,17-18 0-16,-16 27 6 0,16-27-3 16,-17 31 3-16,17-31-3 0,-18 34 1 15,18-34-3-15,-15 30-17 0,15-30 27 0,-8 22-33 16,8-22 28-16,0 0-16 0,0 0-3 0,0 0 0 15,0 0 0-15,0 0 0 0,18 6-15 0,-18-6 33 16,21-18-30-16,-21 18 29 0,24-33-11 0,-14 13-5 16,-2-1 4-16,2 2-3 0,-4-1 2 0,1 2-2 15,-3 1 3-15,-4 17-4 0,4-27 4 16,-4 27-2-16,0 0 2 0,-2-20 0 0,2 20 0 16,0 0 0-16,0 0-1 0,0 0-2 0,0 0-1 15,0 0-1-15,0 0-1 0,-3 17 2 0,3-17-1 16,1 24 2-16,-1-24-1 0,8 26 4 0,-8-26-3 15,19 20 2-15,-19-20-1 0,26 12 1 16,-7-10 0-16,1-4 3 0,3-2 1 0,2-4-1 16,0-4 6-16,2 0-6 0,0-4 3 15,-2-1-3-15,1 1-1 0,-3 0-3 0,-3 0 4 16,-2 3-4-16,-18 13 2 0,25-26 0 0,-25 26 0 16,0 0 0-16,16-18 0 0,-16 18-1 0,0 0 1 15,0 0-1-15,0 0 0 0,0 0 0 0,0 0-2 16,0 0 0-16,0 0-2 0,0 0 3 0,1 29-3 15,-1-12 3-15,0 5-4 0,0 0-2 16,0 3-8-16,-1-1 0 0,2 1-14 0,-1-4-1 16,5 2-15-16,-2-5-6 0,6 3-5 15,-9-21-30-15,27 28-16 0,-27-28-60 0,38 13-77 16,-38-13-139-16,31-11-115 0,3 14 219 0</inkml:trace>
  <inkml:trace contextRef="#ctx0" brushRef="#br2" timeOffset="464121.8937">19111 14957 922 0,'0'0'197'0,"0"0"-91"0,0 0-22 16,-11-24-7-16,11 24-3 0,0 0-5 0,0 0-13 15,-17-9-6-15,17 9-8 0,0 0-8 0,-19 4-3 16,19-4-6-16,-22 11-1 0,22-11-4 16,-27 22 3-16,27-22-4 0,-32 33 4 0,14-15-4 15,1 5 3-15,-1 1-3 0,2 4-1 16,0-1-6-16,2 0 3 0,0-2-6 0,1-3-6 15,3-2 21-15,10-20-26 0,-12 29 20 0,12-29-14 16,3 18-4-16,-3-18 0 0,17 10-1 0,-17-10 1 16,31 0 0-16,-11-5 0 0,3-5 0 0,1-3-1 15,4-4-11-15,1-2 23 0,-1-3-20 0,-1-1 19 16,-4-3-9-16,-2 2-1 0,-2-1 1 16,-3 2-2-16,-3 0 4 0,0 2-5 0,-4 1 4 15,-3 2-4-15,-2 1 4 0,-4 17-2 0,2-27 2 16,-2 27-2-16,0 0 3 0,-3-20-2 0,3 20 0 15,0 0 0-15,0 0-1 0,0 0 0 16,0 0-3-16,-15 20 1 0,12-3-2 0,-1 4 2 16,-1 4-4-16,-1 3 3 0,1 1-7 0,0 0 3 15,3-3-9-15,-1-1-2 0,5-4-13 16,-2-21-3-16,8 29-16 0,-8-29-6 0,23 16 5 16,-23-16-30-16,39 0-8 0,-23-17-57 0,18 17-95 15,-15-19-186-15,9-5-69 0,9 10 223 0</inkml:trace>
  <inkml:trace contextRef="#ctx0" brushRef="#br2" timeOffset="464450.804">19542 14878 1522 0,'-19'-4'113'0,"19"4"-49"0,-24 11-20 16,24-11-8-16,-27 20-11 0,27-20-6 0,-28 32-11 16,14-13 0-16,-2 3-6 0,-1 2 2 0,0 2-6 15,0 0 6-15,1 2-6 0,0-1 5 0,3-2-11 16,0-2-2-16,0-1 4 0,13-22-39 0,-19 31 24 15,19-31-36-15,-11 21 7 0,11-21-6 16,0 0-16-16,0 0-11 0,0 0 0 0,0 0 21 16,-2-20 7-16,4 4 38 0,3-1-13 0,-3-3 25 15,2-2-1-15,-2 4 34 0,-2-5 34 16,0 23 20-16,0-36 22 0,0 36-7 0,0-25-12 0,0 25-15 16,0-18-11-16,0 18-11 0,0 0-13 15,0 0-1-15,0 0-1 0,0 0-4 0,0 0 1 16,21-14-15-16,-21 14-9 0,0 0-4 15,27 5 0-15,-27-5 0 0,24 6-2 0,-24-6-2 16,32 7-2-16,-13-4-10 0,2 0-12 0,0-1-14 16,0 5-30-16,-21-7-32 0,43 13-78 0,-43-13-178 15,19 0-216-15,-2 11 18 0,-17-11 478 0</inkml:trace>
  <inkml:trace contextRef="#ctx0" brushRef="#br2" timeOffset="464607.4189">19815 14972 1704 0,'0'0'195'0,"-28"24"-151"0,28-24-2 15,-30 20-18-15,30-20-11 0,-24 14-9 0,24-14-8 16,0 0-18-16,-20 6-23 0,20-6-46 16,0 0-62-16,0 0-222 0,21-8-248 0,-21 8 51 15,23-26 432-15</inkml:trace>
  <inkml:trace contextRef="#ctx0" brushRef="#br2" timeOffset="465252.9556">20657 14385 1221 0,'0'0'164'0,"0"0"-77"0,-21-6-50 0,21 6-10 15,-22-9-2-15,22 9-2 0,-34-5-8 0,12 6-5 16,-4 2 5-16,0 4 7 0,-6 0 8 15,4 6 7-15,-3 1-2 0,4 4 2 0,-1-1-8 16,5 3 0-16,-1 0-9 0,5 0 0 0,2-2-7 16,4-1-17-16,13-17 9 0,-12 26-17 0,12-26 27 15,0 0-15-15,13 23 14 0,-13-23-14 0,29 14 0 16,-9-9 2-16,2-1-1 0,1-3 0 0,2-1 1 16,1-1-1-16,1-1 0 0,-2 1 0 15,0 1-1-15,-4 1 1 0,-1 2-1 0,-20-3 2 16,28 8 0-16,-28-8 1 0,0 0-2 0,18 27 5 15,-18-27 6-15,1 30 4 0,-7-11-2 0,-3 4 1 16,-6 2-14-16,-2 0 4 0,-3 0-7 16,-1 2 6-16,-1-5-8 0,2 0 5 0,3-7-4 15,17-15-1-15,-20 18-11 0,20-18-14 0,0 0-15 16,0 0-15-16,13-25-17 0,0-4-24 16,18 6-36-16,-9-23-69 0,25 18-113 0,-4-9-186 15,-3-9 29-15,13 17 444 0</inkml:trace>
  <inkml:trace contextRef="#ctx0" brushRef="#br2" timeOffset="465409.5729">21041 14393 1062 0,'-28'13'339'0,"22"8"-171"0,-16-15-75 0,10 11-24 15,-6-8-20-15,18-9-7 0,-29 29-11 16,15-11-4-16,0 1-7 0,3 2-19 16,1 2 22-16,3 3-31 0,1 1 22 0,1 5-11 15,0-1-6-15,4 1 7 0,-2-1-10 0,1-2-1 16,3 0-18-16,-2-7-13 0,8 2-38 0,-7-24-47 15,20 29-112-15,-20-29-289 0,0 0-33 0,29 0 215 16</inkml:trace>
  <inkml:trace contextRef="#ctx0" brushRef="#br2" timeOffset="465848.1081">21072 14119 1599 0,'0'0'45'16,"-17"21"-23"-16,17-21-15 0,1 17-1 0,-1-17 1 16,17 17 7-16,-17-17 7 0,25 20 11 0,-25-20 2 15,29 22 0-15,-29-22-8 0,32 22-4 0,-32-22-5 16,28 27 1-16,-28-27-3 0,23 33 3 0,-14-11-4 16,-3 0 3-16,-3 1-7 0,0 4 5 0,-4 0-6 15,-1 2 3-15,-2 2-5 0,-1 0-10 0,-4-1 19 16,1 2-21-16,-3-2 19 0,-1 0-10 15,-1-3-4-15,1-3 0 0,3-3 0 0,9-21 0 16,-14 23 0-16,14-23 0 0,0 0 0 16,0 0 0-16,0 0 0 0,0 0-2 0,10-30 4 15,2 8-4-15,3-9 4 0,3-3-3 0,3-2-7 16,0-1 17-16,4-1-12 0,0 3 6 0,-2 2-3 16,-2 4 0-16,-1 6 0 0,-3 5 0 15,-17 18 0-15,24-21 0 0,-24 21 0 0,0 0 0 16,0 0 0-16,18-2 0 0,-18 2 0 0,4 17 0 15,-4-17 0-15,5 34 0 0,-5-12 0 0,0 2 0 16,-2 3 0-16,2-1 0 0,2 1 0 0,0 2 0 16,2-3 0-16,1 2 0 0,1-1 0 0,-1-4-15 15,3 4-35-15,-3-9-35 0,13 13-102 0,-24-14-312 16,19 1-125-16,-13-18 44 16</inkml:trace>
  <inkml:trace contextRef="#ctx0" brushRef="#br2" timeOffset="466787.8972">22126 14175 1103 0,'0'0'164'16,"0"0"-106"-16,0 0-41 0,-27-8-8 16,27 8 5-16,-25 6 9 0,25-6 10 15,-31 20 9-15,15 0 10 0,-5-4 0 0,5 11 5 16,-6-5-7-16,8 6-1 0,-3-3-13 0,5 3 0 15,1 0-12-15,2 1 3 0,1-1-10 0,3 2 5 16,2-2-10-16,5-1-12 0,3-2 22 0,2-1-29 16,3-6 23-16,2 0-12 0,5-1-5 0,3-3 3 15,3-1-2-15,2-4 2 0,2-4-3 16,1-4 0-16,3-3 0 0,3-4-1 0,-2-4 3 16,1-3-3-16,-1-4 5 0,-5-4-4 15,-1-2-10-15,0-2 24 0,-3-2-24 0,-2 1 25 16,-2-1-11-16,-3 1-5 0,-4 3 5 0,-1 2-5 15,-4 3 4-15,-7 18-3 0,8-26 4 0,-8 26-1 16,0 0 1-16,0 0 1 0,0 0 1 0,0 0-2 16,0 0-1-16,0 0-2 0,0 0-3 0,-9 25 3 15,7-7-2-15,-1 5 3 0,2 1-3 16,1 1 5-16,2 2-5 0,2 0-11 0,3 0 23 16,2 1-24-16,3 0 25 0,0-1-7 0,5-3-5 15,-2-5 3-15,4-4-3 0,3-3 2 0,1-5-2 16,5-3 1-16,-2-4 1 0,-1-6-3 0,2-5 3 15,-3-4-1-15,1-4 2 0,-2-4-3 0,-6-5 5 16,-2-1 11-16,-5-2-22 16,-3-2 23-16,-3-2-23 0,-1 1 7 0,-3-1 5 15,0 1-6-15,-3 0 7 0,0 2-8 0,-2 0 5 16,-1 2-5-16,-1 1 4 0,-1 0-4 0,1 5 4 16,-2 1-6-16,3 5 5 0,6 18-9 0,-8-26-5 15,8 26-12-15,0 0-13 0,0 0-7 0,0 0-12 16,0 0-24-16,22-3-43 0,-22 3-91 0,35-14-305 15,-11 15-7-15,-3-10 197 0</inkml:trace>
  <inkml:trace contextRef="#ctx0" brushRef="#br2" timeOffset="467007.1414">23420 13620 1178 0,'-18'28'327'15,"-19"-14"-197"-15,15 15-57 0,-6-3-31 0,5 9-7 16,-2 2-13-16,4 6 5 0,-1 5 4 0,4 5-24 16,2 3 17-16,3 7-24 0,-2 2-1 0,3 5 9 15,2 3-17-15,-1-2 15 0,8-1-17 0,1-3 6 16,5-3-21-16,-1-10-23 0,6-3 19 0,-4-12-33 16,9-3 0-16,-13-36-118 0,26 47-86 15,-26-47-205-15,17 16-73 0,8-5 358 16</inkml:trace>
  <inkml:trace contextRef="#ctx0" brushRef="#br2" timeOffset="467210.7582">22980 13995 1758 0,'-26'5'180'0,"26"-5"-111"0,-25 13-39 15,25-13-20-15,0 0-10 0,0 0 0 0,0 0 0 16,37 14 0-16,-6-14 0 0,8-4 0 0,10-6 0 15,6-2 0-15,5-3 0 0,2 1 0 0,0 1 0 16,0-2-14-16,1 4-48 0,-3-6-2 16,4 9-47-16,-13-14-38 0,20 24-118 0,-21-11-329 15,2-2 55-15,3 12 299 0</inkml:trace>
  <inkml:trace contextRef="#ctx0" brushRef="#br2" timeOffset="467336.0446">24002 13907 1327 0,'-19'-6'379'0,"19"6"-234"0,-18 13-77 15,18-13-16-15,-26 3-29 0,26-3-15 0,-19-3-15 16,19 3-14-16,0 0-16 0,-17-23-16 16,17 23-29-16,-2-30-47 0,19 25-144 0,-15-16-330 15,6-4 49-15,6 8 312 0</inkml:trace>
  <inkml:trace contextRef="#ctx0" brushRef="#br2" timeOffset="469254.1862">7331 13089 449 0,'0'0'78'16,"-20"25"-59"-16,20-25-14 0,-22 21-3 15,22-21 0-15,0 0-2 0,-18 18-2 0,18-18-14 16,0 0-13-16,0 0-4 0,0 0 3 0,0 0 13 16,0 0 14-16,0 0 5 0,19-19-1 0,-19 19 1 31,0 0 2-31,20-18 3 0,-20 18 0 0,0 0 3 15,0 0 0-15,18-14 4 0,-18 14 10 0,0 0 33 0,0 0 19 16,0 0 0-16,0 0-13 0,0 0-32 16,0 0-27-16,-10 17-2 0,10-17-2 0,0 0 0 15,0 0-1-15,-17 17-1 0,17-17 0 0,0 0 1 16,0 0 3-16,0 0 0 0,0 0 3 0,-9 17-1 16,9-17 1-16,0 0 1 0,0 0-2 0,0 0 3 15,0 0-1-15,0 0 3 0,0 0-1 0,0 0-1 16,0 0 1-16,0 0-2 0,17 10-3 0,-17-10 0 15,0 0-1-15,0 0 1 16,0 0 5-16,0 0 2 0,8-22 1 0,-8 22-2 16,4-17-2-16,-4 17-2 0,2-24 1 0,-2 24-4 15,3-30 2-15,-2 12-4 0,-1 18 2 16,1-34-2-16,-2 16 2 0,1-1-2 0,-1-2 4 16,-1 2-4-16,1-2 6 0,0 1-5 0,0 1 4 15,0-2-3-15,-1 2 5 0,1 0-3 0,-1-1 6 16,-1 1-3-16,1 0 4 0,-2-2 12 15,-2 1-8-15,2 0 8 0,-4 0-7 0,2 0-3 16,-1-3-11-16,-2 3 18 0,-1-6-10 0,2 3 9 16,-4-2 3-16,1 1-9 0,-3 0 3 0,1-1-7 15,0 0 5-15,0 0-7 0,-1-1 6 16,0 2-8-16,-3-3 7 0,3 4-4 0,-3-1 5 16,0 3-2-16,0-2 5 0,-4 1-5 0,0-1 5 15,2 2-8-15,-3 1 5 0,1-2-9 16,-2 0 2-16,1 2 13 0,2-3-13 0,-3 2 14 15,0 0-31-15,-1 0 13 0,0 1-13 0,0 1 14 16,-2 0 6-16,1-1-4 0,-4 2 4 0,2 1-4 16,-2-2 5-16,3 4-4 0,-2-2 4 0,-1 3-5 15,0-1 1-15,-2 2-3 0,1 0 1 0,-2 1-3 16,-1 1 2-16,-2 0-1 0,0 1 1 16,0 1-2-16,1 0 1 0,-2 2-3 15,2 0 3-15,-1 2-1 0,-2-1 3 0,2 1-6 16,-1 1 2-16,-1 2 0 0,1-1 1 0,2 2 5 15,-4 0 0-15,3 2 1 0,-3 0-2 0,0 2-1 16,-2 0-1-16,-1 2-2 0,0 0-2 0,-3 1 2 16,1 1-2-16,-1 2 3 0,1 1-1 0,-2 0-5 15,1 3-1-15,-1-1 1 0,0 2-5 16,2 3 10-16,-2-2-5 0,0 2 5 0,-1 0-2 16,0 1 4-16,1 3-4 0,0 1 4 0,0 2-5 15,1 2 4-15,2 2-4 0,0-1-14 0,1 5 33 16,2 3-24-16,-1 2 29 0,1 6-4 0,2 0-12 15,1 3 9-15,1 3-14 0,1 3 8 16,-3 3-15-16,1 4 12 0,-1 4-15 0,-1 3-1 16,0 1 22-16,-1 4-20 0,-2-3 19 15,1 3-2-15,1 1-18 0,3-3 16 0,2 1-17 16,3-4 7-16,5-2-4 0,1-5-25 0,11-2 21 16,2-5-30-16,13 1-17 0,-2-14-40 0,19 14-139 15,4-8-274-15,-3-13 17 0,19 13 420 0</inkml:trace>
  <inkml:trace contextRef="#ctx0" brushRef="#br2" timeOffset="469929.2423">4083 12627 1051 0,'14'-25'257'0,"-14"25"-208"0,0 0-35 16,0 0-11-16,0 0 0 0,0 0 3 0,0 0 4 15,0 0 3-15,0 0 10 0,0 0 5 0,0 0 6 16,19 19 6-16,-19-19-5 0,11 35-13 16,-7-11 31-16,3 9-33 0,-2 2 24 0,1 6-11 15,-2 1-7-15,1 6 7 0,-3 0-13 0,3 0 12 16,-1-2-16-16,0-3 6 0,1-10-6 0,3-5-4 16,3-6-13-16,-11-22 4 0,31 25-5 15,-9-21 2-15,5-12 2 0,6-8-4 0,6-13 4 0,7-17-4 16,7-12 8-16,4-16-26 0,8-6-13 15,-3-12-48-15,15 13-100 0,-21-22-222 16,14 14-205-16,2 11 40 0,-17-3 542 0</inkml:trace>
  <inkml:trace contextRef="#ctx0" brushRef="#br2" timeOffset="471197.9861">6136 10613 412 0,'-9'-18'140'0,"9"18"-34"0,0 0-4 16,0 0-2-16,0 0 1 0,0 0 2 0,0 0-3 15,0 0-7-15,0 0-18 0,0 0-15 0,0 0-13 16,0 0-9-16,0 0-13 0,0 0-4 0,-5 28-9 16,3-7 5-16,-2 0-3 0,-1 5 10 0,-3-1-6 15,4 5 8-15,-2-1 7 0,2 3-28 0,-1-3 28 16,5 0-32-16,-1-5 10 0,3 2 3 16,2-2-10-16,3-1 3 0,2-4-6 0,2-1 2 15,-11-18-4-15,31 29 1 0,-13-17-2 0,3-3 3 16,3-4-3-16,0-5 2 0,1-5-1 0,-1-2 0 15,2-6 2-15,0-1-2 0,-2-4 3 16,-1-5-4-16,-4-1 7 0,-2-4-7 0,-3 0 7 16,-3 0-6-16,-4 2-12 0,-2-2 31 0,-4 2-31 15,-1 3 30-15,-1 2-11 0,1 21-6 16,-9-28 4-16,9 28-2 0,-11-17 1 0,11 17-1 16,0 0 0-16,0 0 1 0,-17-7-3 0,17 7-1 15,0 0-1-15,0 0-1 0,-7 23-1 0,7-23 5 16,1 33-4-16,2-10-12 0,2 3 29 0,1-1-28 15,2 2 28-15,2-3-10 0,2-2-5 0,0-2 6 16,3-3-5-16,-15-17 3 0,33 26-3 16,-15-18 3-16,-1-3-1 0,1-1 4 15,-18-4 5-15,33-5 1 0,-16-1 1 0,0-2 8 16,-17 8 3-16,29-25 1 0,-19 8 3 0,-1-3-11 16,-5-5-2-16,4 0-6 0,-6-5-15 0,3-2 24 15,-4-2-26-15,-1-1 19 0,-1 0-7 0,-3 0-9 16,3 0 5-16,-2 3-8 0,1 3 2 0,0-1-14 15,1 7-4-15,-3 2-15 0,4 21-7 16,-2-26-14-16,2 26-21 0,0 0-32 0,0 0-103 16,0 0-131-16,0 0-190 0,4 31 59 0,-4-31 478 15</inkml:trace>
  <inkml:trace contextRef="#ctx0" brushRef="#br3" timeOffset="728972.2675">12420 3159 1197 0,'0'0'127'0,"-17"-12"-101"16,17 12-25-16,0 0-6 0,0 0 0 0,0 0-1 15,0 0-15-15,-9-21-42 16,9 21-79-16,0 0-122 0,-19-23-191 0,19 23 66 0,-19-17 389 16</inkml:trace>
  <inkml:trace contextRef="#ctx0" brushRef="#br3" timeOffset="729301.1699">10535 3085 945 0,'-38'9'70'0,"10"-11"-55"0,5 2-11 0,-2 0-4 16,0 2 2-16,-1-1-1 0,-1 0-2 15,0 1-6-15,-3-2-26 0,4 4-35 0,-5-6-42 16,6 4-38-16,-2-1-107 0,-9-14-85 0,36 13 266 16</inkml:trace>
  <inkml:trace contextRef="#ctx0" brushRef="#br3" timeOffset="729443.0785">9645 3046 721 0,'-33'4'64'0,"-1"2"-31"15,0-1-10-15,0 2 2 0,-3-2-2 0,3 1 0 16,-1-1-8-16,1 0-6 0,1-2-9 0,-1-1-13 16,2 1-45-16,-2-4-54 0,3-4-146 0,11 15-127 15,-22-23 276-15</inkml:trace>
  <inkml:trace contextRef="#ctx0" brushRef="#br3" timeOffset="729615.3866">8218 3166 1396 0,'-33'-2'49'0,"10"2"-25"0,0-4-8 0,5 2-5 15,1-3-3-15,17 5-6 0,-29-10-21 16,29 10-38-16,-22-13-79 0,1-6-127 0,21 19-238 16,-20-22 9-16,-2-4 455 0</inkml:trace>
  <inkml:trace contextRef="#ctx0" brushRef="#br3" timeOffset="729772.0299">7576 3074 1742 0,'-18'1'37'0,"18"-1"-27"16,-24 0-4-16,24 0-2 0,0 0-1 0,0 0-1 16,0 0-10-16,0 0-25 0,-19-19-39 0,19 19-82 15,-13-22-150-15,13 22-265 0,-7-23 19 0,-5 0 437 16</inkml:trace>
  <inkml:trace contextRef="#ctx0" brushRef="#br3" timeOffset="730915.3646">4385 5550 294 0,'0'0'50'16,"0"0"-28"-16,0 0-8 0,0 0-4 0,0 0-2 16,0 0 3-16,0 0 6 0,0 0 5 15,0 0 2-15,0 0-8 0,0 0-1 0,0 0 8 16,0 0 20-16,0 0 25 0,0 0 16 0,11-18 2 15,-11 18-9-15,34-38-13 0,-7 12-13 0,1-10-4 16,11 3-9-16,1-11 11 0,11 1-9 0,1-9 10 16,9 0 0-16,6-10-35 0,5 3 15 15,3-7-29-15,4 2-1 0,-1-2 13 0,5-2-16 16,-3-1 17-16,0-2-13 0,5-2 2 16,2 2 26-16,0-4-10 0,7 5 24 0,-5-5-4 15,5 2-24-15,0 2 6 0,-1 2-24 0,-3 6 12 16,0 5 1-16,-7 6-25 0,-2 5 25 0,-8 2-25 15,-8 6 10-15,-6 3 8 0,-8 1-16 0,-5 6 1 16,-8-1-11-16,-4 3 5 0,-7 0 1 0,-6 3 11 16,-2-2-1-16,-2 0 8 0,-2-2-5 15,1 1 7-15,0-2-6 0,2 0 6 0,2-3-8 16,3 2 7-16,1 0-7 0,1 2 7 0,-2 4 12 16,0 2-32-16,-3 4 33 0,-1 2-34 15,-1 4 17-15,-18 12 1 0,30-19-15 0,-30 19-25 16,20-11-40-16,-20 11-52 0,0 0-45 0,0 0-34 15,19 21-223-15,-19-21 138 0,0 0 297 0</inkml:trace>
  <inkml:trace contextRef="#ctx0" brushRef="#br3" timeOffset="731494.8445">6691 3708 1090 0,'0'0'22'0,"0"0"-17"0,1-18-7 0,-1 18 2 16,21-18 16-16,-4 0 11 0,7-3 2 0,6-8 6 16,9-1-14-16,5-7 1 0,8 0-12 0,3-4 5 15,5 1-11-15,-1 1 7 0,-3 0 4 0,-2 6-9 16,-7 4 10-16,-3 1-30 16,-4 6 16-16,-8 1-15 0,-2 5 16 0,-8 0 2 15,-1 5-2-15,-21 11 2 0,27-17-1 0,-27 17 0 16,0 0 2-16,0 0 1 0,0 0-2 0,0 0-3 15,0 0-6-15,0 0-5 0,0 0-2 0,-17-8 1 16,17 8 2-16,-26 8 3 0,26-8 4 0,-27 13 0 16,27-13 3-16,-27 14-1 0,27-14 0 15,-21 13-1-15,21-13 1 0,0 0-2 0,-21 18 0 16,21-18-2-16,0 0-9 0,0 0-34 0,0 0-30 16,-3 23-52-16,3-23-91 0,0 0-199 0,0 0 6 15,0 0 412-15</inkml:trace>
  <inkml:trace contextRef="#ctx0" brushRef="#br3" timeOffset="732277.9586">6415 3585 964 0,'0'0'109'15,"-22"-4"-29"-15,22 4-27 0,0 0-20 0,0 0-11 16,0 0 5-16,0 0 9 0,0 0 12 0,19-4 6 15,-19 4-2-15,28-7-4 0,-11 0-7 16,10 4-7-16,2-3-6 0,5 3-6 0,4-2-6 16,2 1-4-16,3-1-2 0,2 1-4 15,-3-1 1-15,5 0-1 0,-6-1 4 0,0 0 1 16,-2-3 0-16,-2 2-1 0,-2 0-2 0,-5 0 0 16,-4-1 3-16,-3 3-1 0,-6-1 1 0,-17 6-2 15,22-9 0-15,-22 9 0 0,0 0 1 0,19-11-1 16,-19 11-1-16,0 0-2 0,0 0 0 0,12-19-2 15,-12 19-1-15,0 0 0 0,0 0 0 0,0 0 3 16,0 0 3-16,0 0 0 0,0 0-2 16,0 0-2-16,0 0-6 0,0 0 0 15,-19 9-1-15,19-9 0 0,-30 36 0 0,8-5 5 16,-9 5-6-16,-2 5 8 0,-3 5-10 0,1-1 9 16,1 1-9-16,3 0 7 0,6-3-9 0,2-2-13 15,8-2-1-15,3-6-41 0,11 3-30 0,1-36-114 16,1 40-406-16,6-21 33 0,-7-19 273 0</inkml:trace>
  <inkml:trace contextRef="#ctx0" brushRef="#br3" timeOffset="734491.0649">12934 3308 1030 0,'0'0'200'0,"0"0"-157"0,0 0-30 16,0 0-8-16,0 0 1 0,0 0 0 15,0 0-5-15,0 0-10 0,0 0-14 0,0 0-28 16,0 0-29-16,-1 23-58 0,1-23-19 0,-5 37-37 16,-1-12 1-16,-2 1 4 0,5 9 15 0,-12-13 79 15</inkml:trace>
  <inkml:trace contextRef="#ctx0" brushRef="#br3" timeOffset="734835.548">12911 4800 1244 0,'20'0'43'0,"-20"0"-3"0,0 0-3 16,18 4 1-16,-18-4 0 0,0 0-14 0,17 1-13 16,-17-1-7-16,0 0-3 0,0 0-2 0,0 0-10 15,0 0-26-15,0 0-78 0,0 0-225 0,0 0-168 16,0 0 41-16,-17 22 467 0</inkml:trace>
  <inkml:trace contextRef="#ctx0" brushRef="#br3" timeOffset="736727.9704">7466 3280 726 0,'0'0'-7'0,"-17"-3"-20"0,17 3-29 0,0 0-32 15,0 0-77-15,-2 22-119 0,2-22 186 0,0 0 98 16</inkml:trace>
  <inkml:trace contextRef="#ctx0" brushRef="#br3" timeOffset="736900.2215">7496 4080 510 0,'-5'37'45'16,"7"-14"-16"-16,0 2-2 0,-2-1-19 0,-2 0-14 15,0 2-28-15,-2-8-128 0,13 17-154 0,-9-35 216 16</inkml:trace>
  <inkml:trace contextRef="#ctx0" brushRef="#br3" timeOffset="737119.476">7492 4761 230 0,'-3'18'-21'0,"-2"2"-19"16,0 5-41-16,-4-2 21 0,2 4 78 0,1 3 31 15,-4-5 61-15,5 10 32 0,-7-3-42 0,3 1-24 16,2-1 24-16,1-3 2 0,6 0-27 16,-3-5-5-16,5-2-42 0,1-5-32 0,-3-17-22 15,14 27-13-15,-14-27-26 0,23 15-25 0,-23-15-36 16,20-4-190-16,6 16 85 0,-26-12 231 16</inkml:trace>
  <inkml:trace contextRef="#ctx0" brushRef="#br3" timeOffset="737244.9009">7608 5197 1225 0,'-12'50'433'16,"-5"-42"-316"-16,8 9-25 0,9-17-45 0,-25 21-13 16,25-21-18-16,-20 15-5 0,20-15-7 0,0 0-5 15,-17 5-9-15,17-5-16 0,0 0-20 0,0 0-34 16,0 0-53-16,-12-37-118 0,12 37-365 0,16-31 46 16,-13 4 325-16</inkml:trace>
  <inkml:trace contextRef="#ctx0" brushRef="#br1" timeOffset="769757.865">21430 4873 154 0,'0'0'72'0,"0"0"10"15,0 0-6-15,0 0-13 0,0 0-2 16,0 0-11-16,0 0-13 0,0 0-7 0,0 0-9 15,0 0-6-15,19 8-6 0,-19-8-3 0,0 0-2 16,0 0 0-16,0 0-1 0,18 5 1 0,-18-5 2 16,0 0-1-16,17 0 1 0,-17 0 1 0,0 0-1 15,18 2 1-15,-18-2 0 0,0 0-3 16,21 8 2-16,-21-8 5 0,0 0 12 0,18 19 7 16,-18-19 2-16,0 0-1 0,7 26-13 15,-7-26-2-15,1 27-3 0,-1-27 3 0,4 27-1 16,-4-27 2-16,7 28-6 0,-7-28-1 0,14 26-6 15,-14-26 2-15,22 26-4 0,-5-13 4 0,-17-13 17 16,37 25-11-16,-15-10 14 0,5-2-14 0,3 3-8 16,3-1-15-16,3 0 12 0,0 2-13 0,4 1 12 15,-1 0 5-15,4 3-4 0,-2-1 1 16,0 2-6-16,1 1 4 0,0 0-11 0,-4 0-20 16,1 5-3-16,-5-3 2 0,0 4 3 0,-2-1 30 15,-3-1-3-15,0 0 5 0,-1-1-6 16,-1 1 4-16,1-2-10 0,-3-2-13 0,4 0-23 15,-4-5-26-15,8 1-62 0,1 6-195 0,-11-23 27 16,22 17 283-16</inkml:trace>
  <inkml:trace contextRef="#ctx0" brushRef="#br1" timeOffset="773448.4045">9613 1767 871 0,'0'0'145'0,"17"-5"-168"0,-17 5-14 16,34-10-5-16,-14 3-4 15,6 3 0-15,-2-5-50 0,4 4-75 0,6 10-153 16,-14-22 94-16,24 27 230 0</inkml:trace>
  <inkml:trace contextRef="#ctx0" brushRef="#br1" timeOffset="773620.7331">11942 1598 528 0,'60'8'30'16,"3"-2"-10"-16,1 1-6 0,3-2-6 15,1 0-5-15,2-3-3 0,4-4-10 0,0 0-59 16,-1-14-152-16,17 22-81 0,-23-27 302 0</inkml:trace>
  <inkml:trace contextRef="#ctx0" brushRef="#br1" timeOffset="773792.97">14701 1604 366 0,'73'-2'41'16,"2"0"-9"-16,-1 0-3 0,4-3 8 15,1 0 1-15,2-1-11 0,4-1-7 0,2 1-11 16,-2 1-5-16,1-1-24 0,0 2-52 0,-3-6-123 16,14 19-94-16,-21-21 263 0</inkml:trace>
  <inkml:trace contextRef="#ctx0" brushRef="#br1" timeOffset="773980.9189">18018 1556 438 0,'101'-6'67'16,"5"0"-9"-16,-1 3 8 0,0-2 8 0,2 4-6 16,-5-3-16-16,-1 5-21 0,0-1-13 0,0 4-6 15,-5-2-4-15,1 2-3 0,-2-2-12 16,-1 2 0-16,-1-2-3 0,4 2 1 16,-1 0 7-16,5-3-10 0,3 1-44 0,1-5-33 15,4 0-61-15,2 3-103 0,-2-17-48 0,19 20 301 16</inkml:trace>
  <inkml:trace contextRef="#ctx0" brushRef="#br1" timeOffset="774137.5528">22768 1316 942 0,'108'-1'105'16,"4"8"-6"-16,-7-7-22 0,1 5-13 0,-7-4-11 16,6 3-13-16,-9-2-15 0,2 0-12 0,0 1-9 15,0-1-2-15,0-1-3 0,5 1-1 16,-1-1-10-16,-1-4-34 0,11 8-86 0,-15-12-108 15,7 3-270-15,10 8 55 0,-18-15 430 0</inkml:trace>
  <inkml:trace contextRef="#ctx0" brushRef="#br1" timeOffset="779761.882">21294 5062 208 0,'0'0'84'16,"10"-18"0"-16,-10 18-7 0,0 0 5 0,3-19-7 15,-3 19-4-15,0 0-15 0,4-21-4 16,-4 21-11-16,0 0-1 0,0-26 0 0,0 26-5 15,-1-18-3-15,1 18-7 0,-3-22-10 0,3 22-6 16,-7-23-3-16,7 23-5 0,-10-26 3 0,10 26-6 16,-14-30 3-16,14 30-3 0,-15-32 2 0,8 13-2 15,-2 0 4-15,-1 0-3 0,0-2 1 0,-1 1-3 16,0-1 4-16,1-2-3 0,0 0 5 0,-1-1-3 16,1-1 4-16,-1-2 10 0,1 0-10 15,-2 1 12-15,1-3-21 0,0 3 17 0,-3-3-6 16,3 1 14-16,-2-1 3 0,0 2-9 15,-2-1 4-15,-1 0-10 0,1 0 5 0,-1-1-9 16,0 0 6-16,-1-1-7 0,0-2 5 0,-1 2-8 16,1-1 8-16,-2-1-10 0,2 1 10 0,0-2-11 15,-1-1 9-15,2 1 10 0,-1-3-30 16,0 1 29-16,3-1-28 0,-3 0 10 0,1 0 10 16,2-1-9-16,-3 1 8 0,3-2-7 0,-1 2 5 15,-1-1-6-15,3 0 6 0,-2 0-7 0,1 1 7 16,0-1-9-16,-1 2 9 0,0 0-8 0,-1 1 8 15,-1 2 7-15,-2-1-26 0,0 2 26 16,0-1-27-16,-2 1 13 0,2-1 6 0,-1 2-7 16,0 0 7-16,0-2-7 0,2 3 8 15,-1 0-7-15,2-1 8 0,-2 1-5 0,2-1 5 16,1 1-2-16,-1-1 12 0,4 4-4 0,-2-3 10 16,1 1-9-16,1 1 3 0,0-1-9 0,-1 0 6 15,3 2 8-15,-1-1-31 0,-2 2 31 0,3 0-31 16,-1 0 12-16,0-1 3 0,2 1-5 0,-2 2 4 15,-1 0-5-15,1 2 6 0,-3 0-6 0,0 0 4 16,0-2-3-16,-1 3 4 0,1 0-6 16,-1 0 7-16,2 0-6 0,-2 0 5 0,0 2-5 15,3-2 2-15,-2 2-3 0,1 0 4 0,1-1-4 16,0-1 5-16,0 2-5 0,1-1 5 16,-2-4-6-16,1 3 7 0,1-3-7 0,-1 0 7 15,3 7-7-15,-1-6 4 0,11 22-3 0,-27-32-36 16,27 32 36-16,-29-28-35 0,12 15 36 15,17 13 3-15,-33-29-2 0,16 17 3 0,0 0-5 16,0 1 1-16,-2 0-2 0,1 0 3 0,1 0-2 16,-1-1 4-16,0 0-4 0,18 12 2 0,-33-25-2 15,16 13 3-15,17 12-2 0,-29-29 4 0,29 29-3 16,-30-29 3-16,30 29 4 0,-31-29-8 0,31 29 9 16,-32-25 1-16,32 25-10 0,-31-20 10 0,14 10-11 15,17 10 0-15,-33-14-1 16,16 9-1-16,-2-1-2 0,1 1 3 0,-2 1-3 15,0 2 1-15,-1 0 2 0,2 2 1 0,-2 1-1 16,2-1 4-16,-4 1-1 0,2 0-1 0,0 2 2 16,1-1 1-16,0 2 0 0,0-1-2 0,3 0 4 15,0-1-4-15,17-2 0 0,-30 7 1 0,30-7-3 16,-24 11 1-16,24-11 1 0,-21 11-2 0,21-11 3 16,-18 17 0-16,18-17 1 0,-18 21 0 15,18-21 1-15,-20 23-4 0,20-23 4 0,-22 30-2 16,9-12 3-16,13-18-1 0,-27 35 1 0,14-18-4 15,0 2 5-15,-2 2-5 0,0-1 6 0,1 1-6 16,-1 0 6-16,1-2 27 0,0 1-27 16,0 0 25-16,2-2-23 0,-1 7-10 0,-1-5-1 15,2 4 5-15,-2-1-6 0,1-5 5 16,2 6 4-16,-2-3-5 0,2 1 5 0,-2-1-4 16,0 2 5-16,0 1-5 0,-2 1 6 0,0 2-5 15,1 0 5-15,-1 3-6 0,-1 2 6 0,1-2-7 16,-1 1 6-16,-4 0-8 0,5 0 9 0,-4 2-8 15,1-3 7-15,1 1 17 0,-1 1-15 0,1-3 18 16,0 1-30-16,-1-2 9 0,3 1-8 0,-1-4 6 16,3 2 8-16,1 0-6 0,-1-1 4 15,2 1-6-15,1-1 6 0,0 1-8 0,3 1 6 16,-2-2-8-16,4 1 5 0,-1 0-9 16,1 0 9-16,2 0-6 0,-1 0 6 0,0-1-7 15,-1 2 6-15,1-1-6 0,-1 1 7 0,-1 1 14 16,-2 0-28-16,1-2 30 0,-2 2-33 0,1-2 11 15,-1 0 7-15,0 2-8 0,-1 0 9 0,-1 0-7 16,0 0 5-16,1 0-5 0,1 1 8 16,-2 0-8-16,2 0 8 0,-1-1-8 0,3 1 6 15,0-4-7-15,3 2 5 0,-1-3-5 0,3 1 5 16,-1 0-5-16,1 1 5 0,2 1 16 0,-2-3-15 16,0 3 16-16,1 0-33 0,-2-3 10 0,-1 3-8 15,0 0 10-15,1 1 6 0,-1-1-6 0,-2-1 7 16,1 1-7-16,-1 0 7 15,-1 1-7-15,1 1 5 0,-2 1-4 0,2-2 4 16,0-3-4-16,0 0 4 0,1-1-7 0,1-1 8 16,1 2-8-16,-1-2 7 0,3-1-6 0,1 0 5 15,1 1 13-15,-1-2-12 0,0 1 13 0,-1 1-33 16,0-2 16-16,0 2-15 0,-1-1 13 0,0 0 6 16,-1 0-5-16,0 0 6 0,-3 0-5 0,1 1 4 15,-1-1-6-15,0 0 7 0,0 2-6 16,1-1 7-16,-3 2-6 0,2-1 4 0,0-2-6 15,0 1 5-15,1-2-5 0,-1-1 5 0,1 0-3 16,2 0 4-16,-2 0-6 0,1-3 5 16,2 1-4-16,2-19 4 0,-4 33 10 0,4-33-10 15,-1 31 10-15,0-14-32 0,1 0 18 0,-3 1-17 16,2-1 19-16,0 2 5 0,1-19-6 0,-5 33 4 16,1-15-4-16,1-1 2 0,0 3 0 15,0-1 2-15,-2 0-6 0,-1 2 8 0,-2-1-8 16,1 1 6-16,-1 2-5 0,0 0 3 0,0 0-2 15,-1 0 3-15,1-1-5 0,0-1 6 0,0-1-6 16,2 0 5-16,-1 0-4 0,-1-1 4 0,2 2-5 16,0-2 5-16,1-1-5 0,-1-1 6 0,1 0-3 15,0 0 2-15,5-17 14 16,-9 34-33-16,5-17 31 0,-2 1-30 0,0 0 14 16,0 1 4-16,0 2-3 0,0 1 4 0,0-1-5 15,-1 1 5-15,-1 1-4 0,1 0 4 0,-1 0-5 16,0 1 4-16,-1-2-3 0,1 1 4 0,-2 0-6 15,2-1 6-15,-2 0-6 0,1-1 5 0,0-1-5 16,-1-1 6-16,0 2-5 0,0-2 5 0,1 1-5 16,-1 1 5-16,0-2-5 0,-1 2 4 15,0 1-5-15,2-2 5 0,-1 1 14 0,1 1-31 16,0-3 32-16,-1 3-31 0,0-2 11 0,0 2 7 16,0 0-6-16,-1 0 3 0,1-2-3 0,-1 2 4 15,1-2-5-15,-1 1 4 0,0 0-3 16,0-1 5-16,0 2-5 0,2 0 5 0,-1-1-4 15,-1 1 3-15,1 0-4 0,1-1 5 0,-2-2-7 16,1 0 6-16,0 1-4 0,0-1 5 16,1 1-4-16,-2 1 3 0,0 0-5 0,0 0 5 15,-3 2-7-15,4-1 6 0,-5 1 17 0,3 1-34 16,-2-1 35-16,0 3-33 0,0-2 11 0,-1 0 8 16,-1 1-6-16,0 0 4 0,-2-1-4 0,3-1 4 15,-1-1-7-15,1-2 7 0,1 1-5 0,0-2 5 16,0 0-4-16,1-2 3 0,1 1-4 15,-2-1 1-15,14-17-3 0,-28 33 5 0,28-33-3 16,-30 34 3-16,14-17-2 0,0 0 3 16,-1 0-4-16,-1-2 5 0,1 2-6 0,-5 0 5 15,0 0-6-15,-1 1 6 0,-2-1-4 0,0 1 4 16,0 1 17-16,-1-1-35 0,1 1 35 0,-2-1-33 16,-1 0 12-16,0 0 7 0,-1 2-6 0,-2-4 4 15,1 0-4-15,1 0 3 0,-2-1-4 16,5-1 4-16,-4-2-4 0,1 0 2 0,1 0 0 15,0-1 0-15,0-1-1 0,-1 0 1 0,0-2-4 16,0 1 6-16,-2-2-3 0,0 0 2 0,2 0-2 16,-2-2 2-16,1 0-1 0,-2-2 1 0,2-1 0 15,1-1 0-15,-2-1 0 0,3-1-2 0,0-1 1 16,1-1-1-16,2-1 0 0,-1-2 1 16,1 0 2-16,0-1-3 0,1-1 2 15,1-1-2-15,1-3 2 0,0 1-2 0,0-1 3 16,-1-1-4-16,0 0 5 0,0-2-4 0,-1 0 2 15,1 0-3-15,0-1 4 0,-1 2-3 0,3-2 4 16,-3 0-5-16,0 0 5 0,1-1 11 0,0 1-12 16,-1-3 14-16,0 2-36 0,0 0 19 0,0-1-16 15,2 0 15-15,0-2 6 0,1-1-6 16,1-1 5-16,-1-1-5 0,2 0 5 0,-1 0-5 16,1 0 4-16,-1-2-3 0,2 0 3 0,0-1-4 15,-1 1 6-15,-1-1-4 0,0 1 5 16,1 1-5-16,-2-2 7 0,1 2-7 0,-2-1 9 15,2 1-4-15,-2-2 5 0,4 1-7 0,-1-2 4 16,0 2 14-16,2-3-32 0,-2 1 32 0,2 0-31 16,1-1 9-16,0-1 5 0,2 0-3 15,-1 0 5-15,0-1-5 0,1-2 7 0,-1 1-11 16,1-3 8-16,1 1-9 0,0-1 8 0,1 3-7 16,-1-1 7-16,-1 2-8 0,0 0 6 0,-2-2-7 15,0 2 8-15,0 1 10 0,-1-1-30 0,-1 1 32 16,0-1-30-16,-2 1 12 0,3-2 8 0,-1 2-10 15,0 0 9-15,-1 0-7 0,1-1 6 16,-1 0-5-16,1-2 5 0,-2 0-6 16,2-1 8-16,1-1-8 0,1 2 10 0,1-2-8 15,1-1 9-15,2 0-8 0,1-3 8 0,0 2 10 16,2-3-27-16,-1 2 26 0,3-1-29 0,0-1 9 16,0 1 9-16,-1 0-10 0,1 1 9 0,0 1-8 15,-1 0 7-15,1 1-9 0,-3 0 9 0,1 3-8 16,-2 1 9-16,-1-1-7 0,-1 2 4 15,0-1-6-15,0 0 8 0,-1-1 8 0,2 0-29 16,1-1 29-16,1-2-29 0,1 0 13 0,-2 0 9 16,2-3-10-16,1 2 10 0,-1-3-10 0,3 0 9 15,0-3-9-15,0 1 9 0,0 0-9 0,1 1 8 16,-1-1-8-16,-1 2 9 0,1 1-10 16,-2 0-8-16,1 1 28 0,-2-1-28 0,0 3 27 15,-1 0-9-15,-1 1-7 0,-1 2 7 16,1-1-8-16,-1 0 7 0,2-2-8 0,0 0 9 15,-1-1-9-15,2 1 9 0,-2 1-9 0,0 0 7 16,0 1-7-16,0 0 7 0,-1-1-7 0,-2 1-13 16,1-1 30-16,0 2-28 0,0 0 28 0,0-1-8 15,1 2-7-15,-1 1 7 0,-1 0-7 0,1-1 7 16,1 2-7-16,-2 0 6 0,1-1-6 16,1 0 6-16,-2 0-7 0,1-1 8 0,2 1-8 15,-1 1 7-15,1-1-7 0,0 1 6 0,0-1-6 16,0-1 6-16,0 3 12 0,-1 1-29 15,0-1 28-15,-2 1-29 0,1 1 11 0,0-1 7 16,-1 2-5-16,0 0 5 0,-1 1-5 0,-1 0 7 16,0 1-7-16,1 0 6 0,-1 0-7 0,1 1 6 15,2-1-5-15,-2-1 5 0,2 1-5 16,1-1 5-16,0 0-6 0,1 1 7 0,0-1-6 16,1 0 5-16,-1-1-5 0,1 2 5 0,-1 0-6 15,0 3 5-15,0 0-4 0,-1 1 5 0,0 1 16 16,-1 1-34-16,-2-1 34 0,15 18-34 0,-29-32 14 15,29 32 4-15,-30-31-4 0,30 31 3 0,-31-31-3 16,31 31 3-16,-30-31-4 0,30 31 4 16,-33-27-3-16,33 27 3 0,-33-28-3 15,33 28 4-15,-32-29-4 0,32 29 4 0,-31-32-4 16,15 15 4-16,0 0-5 0,0-1 3 0,3 0-4 16,13 18 4-16,-29-31-3 0,29 31 4 0,-31-28-3 15,14 15 4-15,17 13-5 0,-32-23 4 0,15 10-5 16,-2 4 4-16,0-1-2 0,-1 2 3 0,2-1-3 15,0 1 2-15,0 0 0 0,-1-1 0 16,0 0-1-16,1 1 2 0,-1-2-3 0,1 2 2 16,0-3-2-16,1 0 3 0,0-4-3 0,0 6 4 15,17 9-4-15,-32-29 4 0,32 29-3 0,-31-24 1 16,31 24 15-16,-33-19-14 0,33 19 13 16,-33-18-39-16,16 10 23 0,0-1-24 0,-1 2 23 15,-1 1 0-15,2 0-1 0,0 1 1 0,-1 2 2 16,1-2 0-16,-2 2 0 0,-1 2 0 15,2 0 0-15,1 1-1 0,-2 0 1 0,-1 1-1 16,2-1 2-16,-2 1 1 0,2 2-1 0,0-1 1 16,0 1-2-16,-2-1 0 0,1 2 1 0,-2-1-1 15,2 1 3-15,-2-1-3 0,3 1 3 0,1 1 26 16,0-3-28-16,17-2 29 0,-30 9-30 0,30-9 0 16,-29 12 2-16,29-12-3 0,-30 13-12 0,30-13 11 15,-32 18-11-15,32-18 11 16,-33 29 4-16,15-9-3 0,-1 0 3 0,-1-3-4 15,2 6 4-15,-4-3-5 0,3-1 7 0,-3 3-5 16,0 1 6-16,-1 0-6 0,0 1 6 0,0 0-6 16,-1 0 6-16,1 3-6 0,1-1 6 0,1 1-6 15,0 1 5-15,0-3-6 0,-1 1 7 0,2 1-8 16,-2 1 7-16,1 2-7 0,-1 2 7 16,0-1 10-16,0 2-30 0,-2 1 31 0,0 1-31 15,-1 0 14-15,1 2 7 0,-1 1-8 0,-1-1 9 16,0 2-8-16,2 0 8 0,-1 1-9 0,0 0 10 15,1 0-10-15,0-1 10 0,-1 0-9 0,2-1 8 16,0 0-10-16,2 0-9 0,1-1 29 16,0 1-28-16,2-1 28 0,0 1-9 0,0-1-11 15,1 1 10-15,0 1-9 0,-2 0 8 16,1 4-9-16,0-1 9 0,0 0-10 0,-1 1 11 16,1-1-11-16,-1 0 11 0,-1 1 7 0,1-1-25 15,-1-1 27-15,2 0-28 0,-1 0 11 0,-1-1 9 16,-1-1-9-16,2 0 9 0,-2-1-10 0,3-1 9 15,0 1-8-15,0 0 8 0,1-1-8 0,0 1 8 16,-1 2-10-16,3 0 9 0,-2 4 8 0,0 4-26 16,0 1 25-16,0 4-23 0,0 2 7 15,-2 3 12-15,2 2-14 0,-1 3 14 0,0 1-16 16,-4 0 16-16,0 3-15 0,-1-1-2 0,-4 0 21 16,-1 0-27-16,0 0 9 0,-2-6-18 0,2 5-35 15,-6-11-15-15,12 4-60 0,-11-20-94 0,9-6-244 16,14 4 12-16,-11-27 414 0</inkml:trace>
  <inkml:trace contextRef="#ctx0" brushRef="#br3" timeOffset="785392.3856">10394 3165 280 0,'0'0'75'32,"0"0"-59"-32,0 0-13 0,0 0 1 0,0 0 7 15,0 0 6-15,0 0 7 0,0 0-1 0,0 0 5 16,0 0 2-16,0 0 14 0,0 0 6 0,0 0 6 16,0 0-12-16,0 0-5 0,4 19-14 0,-4-19-3 15,0 0 9-15,2 24-11 0,-2-24 7 0,0 32-4 16,0-13 0-16,0 5-8 0,0 1 11 15,0 4-14-15,0 1 2 0,1 3 0 0,2 0-12 16,-1 2 4-16,-1 1-7 0,2-1 5 0,-1-2-6 16,1 1 6-16,-1-2-7 0,-1-1 6 15,0-1-6-15,-1 3 7 0,0 0-7 0,0-1 9 16,-1 2 11-16,-1 1-4 0,-1-1 19 0,2 3-19 16,-2-4 12-16,1 4-10 0,1-3 0 15,0 3 3-15,0-1-10 0,1 2 5 0,-2-1-9 16,2 2 5-16,0-3-12 0,2 1 8 0,-1-2-11 15,1 1 9-15,1 1-9 0,-1 0 7 0,1 0 8 16,-1 2-24-16,0 2 26 0,1 1-24 0,-2 2 10 16,0 3 8-16,-1 4-10 0,-1 1 10 0,-1 2-9 15,-2 3 10-15,-1 2-10 0,0 2 14 0,-2 3 19 16,0 1-13-16,-4-6 27 0,4 1-17 16,-3-13-9-16,2-5 2 0,4-8-22 15,1-12-18-15,8-2-41 0,-5-20-46 0,17 9-65 16,-17-9-121-16,18-32-141 0,9 24 191 0,-18-30 244 15</inkml:trace>
  <inkml:trace contextRef="#ctx0" brushRef="#br3" timeOffset="790802.6565">5830 4492 646 0,'0'0'172'0,"0"0"-61"0,-22-9-30 0,22 9-7 16,0 0-31-16,0 0 8 0,0 0-9 0,0 0-5 15,-20-14-1-15,20 14-3 0,0 0-3 16,0 0-2-16,0 0-8 0,0 0-3 16,0 0 29-16,0 0 7 0,0 0 5 0,0 0 0 0,0 0-31 15,0 0-14-15,0 0-6 0,0 0-4 0,0 0-2 16,0-17 1-16,0 17 0 0,0 0-1 15,19-5 4-15,-19 5 0 0,30 0-1 0,-8 2 3 16,5 3-2-16,3 2 1 0,4 3 0 0,3 1-1 16,-1 3-5-16,1 3-14 0,-2 4 29 0,-1 2-29 15,-6 5 27-15,-2 2-11 0,-6 4-7 0,-5 5 9 16,-4 3-9-16,-6 5 10 0,-8 4-13 16,-5 1 7-16,-6 6-19 0,-4-1 11 0,-3 1-9 15,-4 1-1-15,-1-5 32 0,0-3-24 0,1-6 19 16,3-9-15-16,7-8-20 0,15-28-15 0,-16 28-44 15,16-28-109-15,0 0-270 0,8-26-70 0,-5-4 222 16</inkml:trace>
  <inkml:trace contextRef="#ctx0" brushRef="#br3" timeOffset="792181.5079">6568 4345 534 0,'0'0'93'0,"-19"0"-25"0,19 0 18 15,-20-3 1-15,20 3 5 0,-22 0-16 0,22 0-17 16,-22 3-19-16,22-3-11 0,-25 10-7 0,25-10 0 16,-26 14-4-16,26-14 3 0,-25 25-2 15,13-8 7-15,-3 0-1 0,2 5 8 0,-3 1 13 16,2 6-31-16,-1-1 28 0,4 4-32 0,-3-4 8 15,7 2 4-15,0-2-10 0,4-2 3 0,4-4-8 16,3-1 1-16,5-5-6 0,-9-16 2 0,25 28-1 16,-5-16 5-16,3-3-3 0,3-2 2 0,4-4-3 15,0-2-3-15,2-5 1 0,1-2-1 16,-1-4 0-16,4-2-3 0,-2-5 3 0,-1-2-4 16,1-5 5-16,-3-4-4 0,-3-2 6 0,-1-3-9 15,-8-2 9-15,-2-2 9 0,-4-3-29 16,-4 0 29-16,-4 0-31 0,-5 1 4 0,-4 3 8 15,-5 3-7-15,-6 4 11 0,-4 4-1 0,-3 4 6 16,-5 3-4-16,-2 4 4 0,-2 4-1 0,-1 4 6 16,2 7 4-16,-1 4 8 0,2 7 5 15,-2 1-1-15,7 7 2 0,0-1-9 0,4 2-1 16,4-1-9-16,4 1 0 0,4-1-7 0,4 0 1 16,5 0-5-16,4-2 4 0,5 0-5 0,3-1 3 15,4-2-4-15,6-3 2 0,5-2-8 0,4-7-9 16,8 1-25-16,-3-13-40 0,17 13-86 0,-18-23-115 15,4 5-248-15,12 6 9 0,-16-16 460 0</inkml:trace>
  <inkml:trace contextRef="#ctx0" brushRef="#br3" timeOffset="792385.135">7017 4340 1440 0,'0'0'39'0,"0"0"-45"0,0 0-3 0,0 0 5 16,0 0 5-16,0 0 6 0,8-18-3 0,-8 18-1 15,21-12-4-15,-21 12 0 0,34-12-8 16,-15 8-23-16,-1-4-28 0,6 12-47 0,-24-4-51 16,34-2-54-16,-34 2-220 0,19 9 16 0,2 7 370 15</inkml:trace>
  <inkml:trace contextRef="#ctx0" brushRef="#br3" timeOffset="792557.4169">6939 4574 1491 0,'0'0'85'0,"0"0"-73"16,-17 16-11-16,17-16-4 0,0 0-1 15,0 0 2-15,0 0 0 0,0 0 2 0,23-13-1 16,-5 5-1-16,5-7-22 0,13 8-87 15,-12-18-101-15,22 10-210 0,-4 3-111 0,-11-16 261 16</inkml:trace>
  <inkml:trace contextRef="#ctx0" brushRef="#br3" timeOffset="793121.2551">7577 4294 1172 0,'0'0'69'16,"0"0"-26"-16,-17-2 3 0,17 2-2 0,0 0-5 16,-17-1-11-16,17 1-5 0,0 0-3 0,-18 16 0 15,18-16 0-15,-17 21 3 0,17-21-3 0,-22 33 4 16,10-16-5-16,2 3 3 0,-1 0-6 0,4-1 1 15,-1-1-7-15,3 2 1 0,5-20-7 0,-2 27 1 16,2-27 15-16,8 21-35 0,-8-21 33 16,19 16-33-16,-19-16 14 0,31 7 1 0,-14-7 0 15,2-1 0-15,2-5 1 0,-1-3 16 0,2 0-33 16,0-3 32-16,-1-2-30 0,-2 1 12 16,-2-2 4-16,-17 15-3 0,27-29 2 0,-27 29-3 15,17-24 4-15,-17 24-3 0,7-19 3 0,-7 19-2 16,2-17 2-16,-2 17-2 0,0 0 2 15,0 0-1-15,-6-17 0 0,6 17-2 0,0 0-1 16,0 0-3-16,0 0-1 0,0 0 2 0,-14 23 0 16,14-23 6-16,-7 28-3 0,7-28 4 0,-5 31-3 15,4-14 3-15,1-17-4 0,2 32 3 0,-2-32 14 16,6 29-30-16,-6-29 30 0,13 24-31 0,-13-24 15 16,17 18 3-16,-17-18-2 0,20 11 0 0,-20-11 0 15,27 2 2-15,-27-2 3 0,29-8 4 16,-29 8-1-16,26-18-1 0,-26 18-12 15,22-27 30-15,-14 10-30 0,-1 0 27 0,-2-1-17 16,-1-1-7-16,-3-2 4 0,0 2-6 0,1-1 1 16,-4 0-13-16,4 2-9 0,-5-2-16 0,3 20-11 15,-2-32-18-15,2 32-17 0,0-26-32 0,0 26-47 16,0 0-56-16,13-20-163 0,-13 20-71 0,0 0 296 16</inkml:trace>
  <inkml:trace contextRef="#ctx0" brushRef="#br3" timeOffset="793403.1761">8437 3878 1241 0,'0'0'164'0,"-18"9"-121"0,18-9 15 0,-23 27-21 15,6-12 18-15,7 12-15 0,-8-3-1 0,3 10-1 16,-3-1-18-16,1 5 1 0,1 0-12 0,2 3 6 16,0-1-12-16,3 1 6 0,2-1-10 15,1-3 5-15,2-2-8 0,3-2 7 16,1-4-7-16,1-2 4 0,4-2-19 0,-2-3 4 16,4-2-3-16,-5-20-50 0,12 28 10 0,-12-28-60 15,20 13-89-15,-20-13-201 0,0 0-126 0,22-14 190 16</inkml:trace>
  <inkml:trace contextRef="#ctx0" brushRef="#br3" timeOffset="793566.5518">8075 4148 1689 0,'0'0'69'0,"-18"7"-45"0,18-7-11 16,0 0-7-16,0 0-1 0,0 0-1 0,0 0 1 15,23 15-1-15,-3-13 0 0,8-3-2 0,8-4-9 16,5-1-21-16,-1-8-36 0,12 11-65 15,-15-20-124-15,18 9-332 0,-8 7 32 0,-6-12 348 16</inkml:trace>
  <inkml:trace contextRef="#ctx0" brushRef="#br3" timeOffset="793707.5693">8828 4178 1815 0,'-21'9'61'15,"-2"-4"-29"-15,5-2-18 0,18-3-5 16,-33-2-3-16,33 2-9 0,-31-7-10 0,31 7-17 15,-20-14-28-15,20 14-46 0,-13-20-88 0,13 20-227 16,0 0-169-16,18-28 59 0,-18 28 529 0</inkml:trace>
  <inkml:trace contextRef="#ctx0" brushRef="#br3" timeOffset="796870.6768">14113 809 1117 0,'0'0'67'15,"1"-24"-50"-15,-1 24-11 0,-2-17 5 0,2 17 5 16,0 0 6-16,0 0-1 0,-17-13-4 16,17 13-9-16,-19 7-5 0,19-7-1 15,-30 23 10-15,12-4 13 0,-5 4 12 0,1 5 13 16,-5-3-5-16,4 4 4 0,-5-3-12 0,10 0 0 15,-3-4-11-15,9 0-1 0,12-22-14 0,-16 30-1 16,16-30-14-16,1 20 4 0,-1-20-1 0,20 14 2 16,-3-9 1-16,3-3 1 0,10-3 0 0,4-2-2 15,3-5 1-15,2 0-3 0,3-3 2 16,-3 2-2-16,1 1 3 0,-3 2-2 0,-6 2 2 16,-4 3-1-16,-7 2-6 0,-20-1 6 0,21 10-10 15,-21-10 12-15,1 25-5 0,-7-4 8 0,-6 6 3 16,-4-1-3-16,-7 6 0 0,-1-2-36 15,-6 0 31-15,2-1-30 0,-1-6 30 0,4-2 4 16,0-3-7-16,7-4 5 0,18-14-8 0,-21 15-13 16,21-15-29-16,0 0-19 0,0 0-25 15,22-18-19-15,4 7-48 0,-4-16-35 0,17-7-195 16,7 14-46-16,-11-18 299 0</inkml:trace>
  <inkml:trace contextRef="#ctx0" brushRef="#br3" timeOffset="797058.6946">14686 905 1250 0,'-25'-5'88'0,"25"5"-43"0,-23 20 10 0,23-20 10 16,-23 28-10-16,12-9-3 0,-6 0-27 15,1 1-7-15,-1 2-12 0,3 0 8 0,-2 3-10 16,3 2 2-16,0-1-7 0,2 1 8 0,2 0-7 16,0-3-44-16,3 0 22 0,-2-6-50 0,9 1-11 15,-1-19-17-15,5 25-104 0,-5-25-21 0,0 0-163 16,34 15-46-16,-34-15 318 0</inkml:trace>
  <inkml:trace contextRef="#ctx0" brushRef="#br3" timeOffset="797481.486">14874 643 1573 0,'0'0'40'0,"0"0"-30"0,-11 23 2 15,11-23 15-15,-1 19 6 0,1-19 4 0,1 22-3 16,-1-22-24-16,-1 20-17 0,1-20 13 0,0 30-8 16,0-7 28-16,1 4 5 0,-3-2-12 0,1 2 4 15,-4 0-12-15,1 1 7 0,-4 0-6 0,0 1 3 16,-3 1-7-16,-1-1 4 0,0-1-10 16,0-2 5-16,3-7-2 0,2-2-3 0,7-17 0 15,-7 22 2-15,7-22-8 0,0 0 1 0,0 0 0 16,0 0 0-16,0 0 0 0,0 0 2 15,20-15 2-15,-20 15-3 0,27-37 6 0,-9 10-8 16,2 2 6-16,-1-3-6 0,1 4 7 0,-4 3-1 16,-3-3 1-16,0 6-5 0,-2 1 4 0,-11 17-5 15,20-23 7-15,-20 23 0 0,0 0-2 16,0 0 4-16,0 0-3 0,0 0-1 0,17 5 2 16,-17-5-1-16,5 17 0 0,-1 0 6 0,0 3-7 15,0 2 2-15,-1 2-4 0,-1 1 1 0,-2 2 0 16,1 5 3-16,-2-3-5 0,2 1-1 0,4-4-16 15,-2-3-23-15,8 0 0 0,-3-6-48 0,11 4-22 16,-19-21-67-16,41 19-172 0,-15-10-197 0,-2-8 14 16,15 6 438-16</inkml:trace>
  <inkml:trace contextRef="#ctx0" brushRef="#br3" timeOffset="799580.7777">15571 963 755 0,'17'-25'132'0,"-17"25"-76"15,0-20-16-15,0 20 10 0,1-17 14 0,-1 17 8 16,0 0-4-16,0 0-16 0,0 0-15 0,0 0-11 16,0 0-10-16,0 0-10 0,0 0-5 0,0 0-4 15,-18 7 1-15,18-7 6 0,-18 29 2 16,6-8 2-16,-1 2 4 0,1 1-4 0,-1 4 14 16,-2 0-4-16,4 1 12 0,-1-2-8 0,6-1 4 15,0-3-10-15,5-5 0 0,2 0 8 0,-1-18-39 16,12 24 31-16,-12-24-35 0,26 12 19 0,-8-9 2 15,3-6 2-15,2 0 0 0,5-8-17 16,2-4 36-16,2-2-34 0,2-1 33 0,-4-2-15 16,-1 0-5-16,-1 0 1 0,-3-1-5 15,-3 4 3-15,-4 2-4 0,-18 15 4 0,25-19-4 16,-25 19 5-16,0 0 3 0,0 0 1 0,0 0 1 16,0 0-2-16,0 0-5 0,0 0-2 0,0 0 2 15,-1 19-1-15,1-19 2 0,-14 32-2 0,6-15 7 16,1 0-3-16,2 2 5 0,-1-2-4 0,4 2 5 15,2-19 13-15,1 26-36 0,-1-26 32 16,0 0-36-16,22 20 18 0,-22-20 4 0,28 8 2 16,-13-9 1-16,4 0 7 0,1-2 4 0,-1-5-12 15,1 0 34-15,-20 8-39 0,36-24 31 0,-36 24-20 16,31-31-4-16,-31 31-5 0,26-32 0 16,-17 15-1-16,-9 17-4 0,13-31 9 0,-11 13-16 15,-2 18-2-15,1-33-15 0,-1 33-13 0,-2-32-15 16,2 32-19-16,-3-31-22 0,3 31-20 15,-1-34-41-15,1 34-56 0,11-33-62 0,-11 33-174 16,18-16 139-16,-18 16 309 0</inkml:trace>
  <inkml:trace contextRef="#ctx0" brushRef="#br3" timeOffset="799878.441">16775 489 1130 0,'-24'-5'134'15,"24"5"-116"-15,-32 1 7 0,32-1 27 0,-39 17 20 16,21-1 4-16,-9 5-10 0,5 7-19 16,-7 6-10-16,2 6-1 0,-6 0-3 0,8 5-14 15,-4 1 7-15,3 3-15 0,6 1-2 0,-1-2 5 16,5-3-15-16,3-3 11 0,4-2-14 0,3 0 9 15,6-4-10-15,4-2 6 0,4-4 11 16,6-4-35-16,4-2 25 0,1-6-41 0,7-1-6 16,-3-10-28-16,10 5-30 0,-10-18-38 0,17 9-114 15,-13-4-215-15,-2-14-30 0,9 9 325 16</inkml:trace>
  <inkml:trace contextRef="#ctx0" brushRef="#br3" timeOffset="800066.3172">16489 785 1557 0,'-19'2'62'16,"19"-2"-27"-16,0 0-19 0,0 0 3 15,0 0 6-15,0 0 0 0,19 9 5 0,7-8-2 16,4-5-8-16,7 1-6 0,4-2-7 0,4-5-2 16,2 1-3-16,2 0-2 0,1-2-21 0,-3 5-19 15,0 1-26-15,-6-2-21 0,9-1-80 0,-20-5-120 16,11 10-274-16,0 6 28 0,-17 7 451 0</inkml:trace>
  <inkml:trace contextRef="#ctx0" brushRef="#br3" timeOffset="800238.6229">16768 1015 1472 0,'0'0'109'15,"-20"13"-91"-15,20-13-10 0,0 0 3 0,0 0 5 16,0 0 7-16,0 0 2 0,18 6-3 15,3-7-7-15,2-4-8 0,9-1-9 0,2-4-2 16,4-1-16-16,3 2-29 0,-6-5-40 0,10 8-58 16,-18-8-67-16,13 9-95 0,-3 7-188 0,-19 1 103 15,15 10 394-15</inkml:trace>
  <inkml:trace contextRef="#ctx0" brushRef="#br3" timeOffset="800395.2924">16838 1259 1309 0,'-20'-16'359'0,"20"16"-324"0,0 0-24 16,0 0-11-16,0 0 4 0,0 0 5 0,0 0 2 16,28-11 16-16,-2-2-43 0,11-4 29 0,5-3-29 15,5-5-5-15,7 5-46 0,-11-10-126 0,15 10-389 16,-10 7-5-16,-9-2 292 0</inkml:trace>
  <inkml:trace contextRef="#ctx0" brushRef="#br3" timeOffset="804726.5776">17389 1375 1236 0,'-11'-30'372'0,"11"30"-328"0,0 0-29 0,0 0 5 15,23-10 18-15,-2 5 8 0,3-4-3 0,9-2-6 16,2-1-7-16,13-2-3 0,2-1-2 0,6 0-9 16,3-1-26-16,-3 2 21 0,0 1-31 0,-2-1 25 15,-3 5-6-15,-3-1-2 0,1 4-3 0,0-1-6 16,-1 2-9-16,0-2-11 0,0 2-17 0,-4 0-7 15,8 2-32-15,-13-6-39 0,11 8-69 16,-23-14-115-16,-3 13-210 0,12 8 25 16,-36-6 481-16</inkml:trace>
  <inkml:trace contextRef="#ctx0" brushRef="#br3" timeOffset="810155.0788">4909 3943 413 0,'0'0'124'16,"0"0"-20"-16,-18-15 8 0,18 15-4 0,0 0-21 16,0 0 3-16,0 0-27 0,0 0 3 0,0 0-13 15,-17-13-11-15,17 13-12 0,0 0-12 0,0 0-10 16,0 0-4-16,0 0 5 0,13 18 7 0,-13-18 13 15,31 30-5-15,-8-8 4 16,0 0-5-16,5 4 5 0,-3-3 1 0,6 5 6 16,-2-3-10-16,5 6 6 0,-6-4-10 0,1 4 2 15,-2-5-11-15,-3 1 3 0,-1-7-9 0,-2-3 2 16,-1-3-4-16,-5-5 2 0,-15-9 0 0,28 8 1 16,-28-8 0-16,21-3 1 0,-21 3 7 0,0 0 4 15,22-23 6-15,-22 23-2 0,8-35-3 0,-5 10-10 16,-4-7 0-16,-2-5-9 0,0-3 5 15,-2-1-10-15,0-1 8 0,0 2-9 0,-2 1 8 16,-1 4-6-16,1 2-13 0,-1 3 20 0,1 3-31 16,-1 1 18-16,1 5-19 0,-2-1-11 15,9 22-9-15,-10-27-15 0,10 27-21 0,0 0-33 0,0 0-100 16,0 0-125-16,0 0-151 0,0 0 127 16,0 0 366-16</inkml:trace>
  <inkml:trace contextRef="#ctx0" brushRef="#br3" timeOffset="810750.2416">5590 3982 900 0,'-18'-14'57'0,"18"14"-22"0,0 0 12 16,0 0 12-16,0 0 9 0,0 0-8 0,0 0-12 15,0 0-15-15,0 0-16 0,0 0-3 0,-7 19 3 16,7-19 7-16,5 18 4 0,-5-18 7 0,8 25-4 16,-8-25 2-16,10 25-9 0,-10-25 0 0,11 27-8 15,-11-27 2-15,10 25-5 0,-10-25 2 16,8 19-4-16,-8-19-3 0,0 0-5 0,0 0 0 16,0 0-4-16,0 0 0 0,0 0-1 0,0 0-1 15,0 0 2-15,0 0 1 0,17 0 2 0,-17 0-1 16,4-19 1-16,-4 19-2 0,2-31 2 0,-2 11-3 15,-1 1 4-15,1 0-5 0,-1 2 5 16,1 17-5-16,-4-28 5 0,4 28-3 0,-4-21 3 16,4 21-3-16,0 0 2 0,0 0 0 15,0 0-1-15,0 0 3 0,0 0-2 0,0 0 2 16,0 0-2-16,0 0-2 0,0 0-1 0,0 0 1 16,0 0 1-16,0 0 3 0,0 0 2 0,0 0 1 15,0 0 0-15,21 20-1 0,-21-20-3 0,0 0 2 16,0 0-2-16,23-2 1 0,-23 2 3 0,0 0-1 15,22-21 5-15,-22 21-1 0,17-25 0 16,-17 25-5-16,18-30-15 0,-18 30 28 0,17-29-30 16,-17 29 28-16,15-24-14 0,-15 24-3 0,10-17 2 15,-10 17-1-15,0 0 1 0,0 0-1 16,12-17 1-16,-12 17-1 0,0 0 0 0,0 0-1 16,0 0-2-16,0 0 2 0,0 0-1 0,0 0 1 15,0 0 0-15,17 15 0 0,-17-15 0 0,13 17 0 16,-13-17-5-16,16 23-21 0,-16-23 23 15,16 24-38-15,-16-24 22 0,17 17-27 0,-17-17-23 16,17 11-19-16,0-3-28 0,-17-8-10 0,24-4-60 16,-24 4-14-16,22-21-73 0,-22 21-128 0,18-29 254 15,6 23 148-15</inkml:trace>
  <inkml:trace contextRef="#ctx0" brushRef="#br3" timeOffset="811157.4419">6066 3617 726 0,'0'0'161'0,"0"0"-78"16,0 0-13-16,-17 3-1 0,17-3 0 0,0 0-5 16,0 0 1-16,-17 6-7 0,17-6-5 0,0 0-9 15,-6 18-3-15,6-18-5 0,-8 18 3 0,8-18-3 16,-5 28 2-16,5-28-5 0,-3 35-2 16,-1-16-6-16,5 2 3 0,-2-4-7 0,2 0-1 15,-1-17-7-15,5 23-2 0,-5-23-7 0,0 0 1 16,0 0-4-16,17 12-1 0,-17-12 0 0,0 0-1 15,21-10 2-15,-21 10 0 0,18-16 1 16,-18 16-2-16,20-24 2 0,-20 24-4 0,15-30 4 16,-8 13-4-16,-7 17 4 0,7-31-4 0,-7 31 3 15,3-26-2-15,-3 26 3 0,0-19-2 16,0 19 2-16,0 0-1 0,0 0 0 0,-7-17 1 16,7 17 0-16,0 0 0 0,0 0 0 0,0 0 1 15,0 0-3-15,0 0-1 0,0 0-3 0,0 0-3 16,0 0-3-16,0 0-2 0,0 0-2 0,4 20-1 15,-4-20-5-15,10 17-2 0,-10-17-10 0,0 0-2 16,25 22-7-16,-25-22-7 0,21 7-21 16,-21-7-14-16,25 2-26 0,-25-2-23 0,27-6-13 15,-27 6-15-15,28-15 3 0,-28 15-33 16,23-37-150-16,5 33 122 0,-23-25 218 0</inkml:trace>
  <inkml:trace contextRef="#ctx0" brushRef="#br3" timeOffset="811361.0492">6375 3470 1122 0,'8'30'134'0,"-18"-6"-100"0,6 4-5 0,-4-5 3 16,7 4 8-16,-5-9-11 0,6 2-1 15,0-20-16-15,-4 27-5 0,4-27-9 0,0 0-4 16,4 18-18-16,-4-18-21 0,0 0-31 15,0 0-32-15,0 0-32 0,4-17-36 0,-4 17-33 16,5-17-95-16,-18-10-55 0,13 27 342 0</inkml:trace>
  <inkml:trace contextRef="#ctx0" brushRef="#br3" timeOffset="811502.0912">6311 3516 1076 0,'-23'-8'251'0,"23"8"-96"0,0 0-52 16,0 0-30-16,0 0-28 0,0 0-11 15,0 0-3-15,20 10-1 0,-20-10-2 0,23-4-7 16,-23 4-6-16,30-10-7 0,-13 2-3 0,2 0-4 15,0-2-1-15,-1 0-10 0,3 2-9 16,-3-3-22-16,6 7-31 0,-24 4-54 0,47-6-157 16,-22 5-301-16,-5 1 11 0,4 14 406 0</inkml:trace>
  <inkml:trace contextRef="#ctx0" brushRef="#br3" timeOffset="812910.8166">17359 1726 999 0,'17'-16'41'16,"-17"16"-28"-16,0 0-10 0,6-23 9 0,-6 23 14 16,0 0 10-16,0 0 11 0,0 0-1 0,0 0-6 15,-3-18-1-15,3 18 3 0,0 0-1 0,0 0 0 16,0 0-9-16,0 0-11 0,0 0-9 0,-3 18-4 15,3-18-3-15,1 35 8 0,-1-11-3 16,1 7 8-16,-1 0-9 0,4 4 4 0,-1 3-14 16,2 1-2-16,-1 6 32 0,0 1-30 15,-1-1 31-15,1 1-22 0,1-7-7 0,0-1 11 0,1-4-5 16,0-4 9-16,1-5-6 0,2-6 5 16,-9-19-8-16,18 22 1 0,-18-22 2 0,24 3 5 15,-24-3 10-15,26-15 3 0,-26 15 1 16,25-38-12-16,-11 10-2 0,1-7-14 0,2-3 6 15,2-6-10-15,0-3 10 0,-1-3-4 0,1-1-25 16,-1 3 25-16,-2 2-30 0,0 4 14 0,-3 4 2 16,-2 1-17-16,0 7-3 0,-6-6-15 0,4 11-8 15,-9-2-18-15,0 27-11 0,6-24-32 0,-6 24-64 16,0 0-118-16,0 0-174 0,7 21 59 0,-7-21 412 16</inkml:trace>
  <inkml:trace contextRef="#ctx0" brushRef="#br3" timeOffset="813561.2211">17812 2041 742 0,'0'0'103'0,"0"0"-48"0,0 0 13 16,0 0 3-16,0 0 8 0,0 0-22 15,-20 23-5-15,16-1 10 0,4-22 5 0,-13 32 2 16,13-32-13-16,-16 33-7 0,6-16-14 0,5 5 0 16,-3-4-12-16,3 3 0 0,-2-4-12 0,7-17 1 15,-5 29-7-15,5-29 0 0,0 0-4 0,5 18-3 16,-5-18 0-16,0 0 1 0,23-6 3 0,-23 6 1 15,24-18 1-15,-24 18-3 0,28-33 2 16,-13 14-5-16,-1-1 4 0,-2 0-6 0,0 1 6 16,-1-1-4-16,-3 1 5 0,-1 2-5 0,-2 0 4 15,-5 17-4-15,7-30 3 0,-6 13-1 0,-1 17 3 16,-1-30-3-16,1 30 3 0,-3-17-1 16,3 17 8-16,0 0 2 0,0 0 2 0,0 0 0 15,0 0-7-15,0 0-3 0,0 0-4 0,0 0 2 16,0 0-1-16,-3 23 3 0,3-23 0 15,1 26 2-15,-1-26-1 0,4 21 2 0,-4-21-2 16,0 0 1-16,13 23-3 0,-13-23 1 0,0 0-2 16,25 15 3-16,-25-15 0 0,22 4 3 0,-22-4 0 15,25-1 1-15,-25 1 3 0,29-9 0 0,-29 9 1 16,33-17-3-16,-15 8-1 0,-1-2-2 0,-17 11 1 16,32-33-3-16,-32 33 2 0,23-30-5 0,-23 30 1 15,0 0 1-15,17-21-3 0,-17 21 1 16,0 0-30-16,0 0 28 0,0 0 1 15,0 0 1-15,0 0 27 0,0 0-28 0,0 0-1 16,0 0-1-16,0 0-4 0,0 0-1 0,0 0-4 16,1 27 3-16,-1-5-2 0,-3 1-1 0,1 3-9 15,-2-5-2-15,4 2-11 0,-2-2-5 0,6 3-20 16,-6-7-20-16,11 9-40 0,-9-26-44 16,14 35-72-16,-14-35-86 0,0 0-144 0,26 31 109 15,-26-31 354-15</inkml:trace>
  <inkml:trace contextRef="#ctx0" brushRef="#br3" timeOffset="813937.1135">18464 2004 885 0,'-13'-19'165'0,"13"19"-54"0,-25-20-18 0,25 20-8 16,-24-7-13-16,24 7-11 0,-29-1-5 0,29 1-15 15,-32 6 7-15,32-6-11 0,-29 16-2 0,29-16 1 16,-27 29-10-16,15-8 5 0,0 0-11 0,1 5 4 15,-2-6-7-15,3 2 5 0,0-2-4 0,5 1 1 16,5-21-8-16,-3 31-2 0,3-31-7 0,7 21 0 16,-7-21-2-16,20 14 3 0,-20-14-1 15,28 7 1-15,-11-9 0 0,2-4-2 16,3-5 2-16,5-5-4 0,2-3 3 0,-1-5-2 16,0-2 2-16,-3 0-3 0,-2-3 3 0,-1 1-5 15,-2 1 5-15,-3 4-4 0,-1 7-20 0,-16 16 20 16,20-27-22-16,-20 27 30 0,0 0-8 0,10-21 12 15,-10 21-4-15,0 0-2 0,0 0 1 16,0 0-10-16,0 0 2 0,-12 21-4 0,3-3 28 16,0 6-21-16,-2 3 22 0,-2 3-19 0,4-1-9 15,0-3 1-15,3-1-14 0,1-3-2 0,5-1-12 16,-1-4-7-16,6 3-19 0,-5-20-22 0,16 31-37 16,-16-31-55-16,29 21-107 0,-5-15-238 0,-7-12 36 15,16 9 364-15</inkml:trace>
  <inkml:trace contextRef="#ctx0" brushRef="#br3" timeOffset="814281.6805">19050 1929 1235 0,'-26'4'195'16,"2"16"-133"-16,-10-7-16 0,9 9 0 0,-8 0 2 15,3 8-3-15,-3-2-19 0,1 5-1 16,2-9-16-16,2 1 1 0,5-1-13 0,3-2 6 15,4-1-9-15,4-4 4 0,5 0-11 0,7-17-8 16,-10 24-18-16,10-24-19 0,0 0-22 16,0 0-26-16,0 0-12 0,0 0-12 0,26 2-23 15,-26-2-18-15,17-28-79 0,-17 28-65 0,13-38 31 16,7 29 284-16,-15-9 0 0,-3-6 0 16,-2 24 166-16,11-24 165 0,-11 24-57 0,10-17-66 15,-10 17-15-15,0 0-31 0,-8-24-30 0,8 24-29 16,0 0-29-16,0 0-22 0,0 0-18 0,0 0-6 15,0 0-4-15,25 9-1 0,-25-9-8 0,23 10-5 16,-23-10-9-16,31 13-1 0,-10-7-5 0,1 0-10 16,5 0-21-16,-4-6-29 0,11 11-55 0,-15-19-93 15,23 8-339-15,-9 6 25 0,-10-7 230 16</inkml:trace>
  <inkml:trace contextRef="#ctx0" brushRef="#br3" timeOffset="814407.0025">19348 2220 1827 0,'0'0'14'0,"-14"-21"-6"0,14 21-10 0,-14-27-8 16,14 27-18-16,-22-31-36 0,22 31-70 15,-26-31-154-15,26 31-296 0,-22-20 45 0,2 3 340 16</inkml:trace>
  <inkml:trace contextRef="#ctx0" brushRef="#br3" timeOffset="814986.499">13471 3689 1416 0,'0'0'47'0,"0"0"-29"15,0 0-3-15,0 0 10 0,0 0 13 16,0 0 6-16,24-14-6 0,-7 9-16 0,3-1-10 16,5-2-8-16,3-2-1 0,5-1-1 0,1 0 1 15,2 1-7-15,3 2-12 0,-2-4-27 16,5 10-36-16,-10-13-46 0,17 20-71 0,-24-16-81 15,4 6-209-15,10 18 42 0,-22-18 428 0</inkml:trace>
  <inkml:trace contextRef="#ctx0" brushRef="#br3" timeOffset="815174.4472">13645 3869 1499 0,'-20'12'81'0,"0"-12"-44"16,20 0-8-16,0 0-7 0,0 0-10 0,0 0-11 15,0 0-4-15,0 0 1 0,0 0 2 16,26-28 4-16,1 12-7 0,6 3-18 0,0-9-35 16,9 11-48-16,-10-15-66 0,20 20-64 15,-19-12-134-15,5-3-88 0,13 17 189 0,-22-21 267 16</inkml:trace>
  <inkml:trace contextRef="#ctx0" brushRef="#br3" timeOffset="815440.6814">14142 3421 1297 0,'0'0'67'0,"0"0"-37"0,0 0-4 0,0 0 11 16,0 0 15-16,26 12 11 0,-26-12-5 16,36 8-7-16,-15-7-8 0,7 6-2 0,-4-2-8 15,4 5-6-15,-5 1-10 0,1 3 2 16,-5 2-2-16,-2 3 2 0,-4 2-5 0,-4 4 2 15,-3 0-8-15,-3 3 5 0,-5 1-5 0,-1 2 0 16,-5 0-8-16,-5-1 6 0,-3 3-9 0,-5-3 6 16,-2 3-11-16,-3-2-12 0,-2-1 14 0,-2-1-34 15,3 0 14-15,-2-6-25 0,8 5-25 0,-5-14-28 16,18 11-70-16,-16-24-135 0,24-1-249 16,-8 20 53-16,8-20 413 0</inkml:trace>
  <inkml:trace contextRef="#ctx0" brushRef="#br3" timeOffset="819837.5296">17546 287 409 0,'0'0'93'16,"0"0"-33"-16,0 0 4 0,-1-19 18 15,1 19 23-15,0 0 12 0,0 0-3 0,0 0-17 16,0 0-26-16,0 0-16 0,0 0-15 0,0 0-4 16,0 0-3-16,-5 17-8 0,5-17-6 15,0 0-9-15,0 0 0 0,0 0 2 0,0 0-2 16,0 0 6-16,0 0-9 0,0 0-3 0,0 0 1 16,0 0-5-16,0 0 7 0,5 17 1 0,-5-17 3 15,2 25 2-15,-2-25-12 0,4 31 8 0,0-10-1 16,0 2 1-16,1 2 8 0,-2 5 0 0,2 4 0 15,-3 1 0-15,3 5 2 0,1 2 0 16,2-2 0-16,-4 1 9 0,5-2-18 16,-3-1 3-16,1-1-8 0,3 1-5 0,-2 0 14 15,-1-3-12-15,2-1 6 0,-2-4-6 0,2-3 4 16,-1-3-3-16,2-2 5 0,0-5-6 0,-10-17 6 16,23 24-3-16,-23-24 2 0,24 10 3 0,-24-10-2 15,26-4 6-15,-26 4 0 0,25-24 6 0,-9 3-6 16,0-5 6-16,1-7-10 0,0-1 6 15,0-6-13-15,-1-4 6 0,1-6-8 0,-1 0-36 16,-1 3 34-16,0 1-6 0,-3-2 8 0,-1-3 26 16,0-5-21-16,-1 3-12 0,1 5-1 0,0-2-1 15,1 8 0-15,1 3 4 0,-2 7-5 0,4 9-6 16,-7 2-17-16,-8 21-9 0,17-25-27 16,-17 25-25-16,21-20-52 0,6 11-207 0,-7 5-214 15,-20 4 27-15,41-2 497 0</inkml:trace>
  <inkml:trace contextRef="#ctx0" brushRef="#br3" timeOffset="825509.4661">14633 3112 381 0,'0'0'53'0,"11"-21"0"0,-11 21 27 16,0 0 32-16,0 0 36 0,-3-22 4 0,3 22 2 15,0 0-31-15,0 0-30 0,0 0-33 16,0 0-22-16,0 0-18 0,0 0-9 0,0 0-5 16,0 17-3-16,0-17-2 0,9 27 3 0,-1-8-5 15,1 4 7-15,2 3-8 0,3 1 7 16,0 5 13-16,2 3-30 0,0 2 30 0,0 3-27 16,-2 1 5-16,0 4 12 0,-2 0-11 0,0 1 10 15,-1 0-10-15,-1-1 9 0,-2-5-6 0,2-3 18 16,-5-4 0-16,1-3 11 0,-4-7-4 0,3-3 0 15,-5-20-6-15,6 20-1 0,-6-20-4 0,0 0-2 16,0 0 2-16,0 0 4 0,0 0 8 0,20-26-6 16,-13 3 1-16,2-8-15 15,3-8 1-15,1-5-11 0,3-4 10 0,1-1-10 16,-2 3 10-16,-2 0-9 0,-1 4 8 0,-1 0-10 16,-5 1 9-16,0 3 8 0,-1 3-35 0,-4 1 18 15,0 7-39-15,-3 0-2 0,2 27-4 0,0-31-12 16,0 31-9-16,0 0-26 0,0 0-39 0,0 0-76 15,18-17-252-15,-18 17-3 0,22 5 312 0</inkml:trace>
  <inkml:trace contextRef="#ctx0" brushRef="#br3" timeOffset="825746.215">15372 3352 1672 0,'0'0'37'16,"0"0"-23"-16,0 0-15 0,0 0 5 15,0 0 7-15,0 0 3 0,19-21-3 0,-19 21-4 16,32-19-7-16,-10 10-5 0,2-3-16 0,4 3 1 16,-4 0 4-16,4 3-31 0,-7-5 0 0,4 13-59 15,-25-2-62-15,44-2-38 0,-44 2-40 16,23-3-221-16,-7 23 83 0,-16-20 349 0</inkml:trace>
  <inkml:trace contextRef="#ctx0" brushRef="#br3" timeOffset="825885.9592">15361 3623 1588 0,'-19'17'79'0,"19"-17"-34"16,0 0-28-16,0 0-3 0,0 0 5 15,0 0 6-15,17-13 1 0,-17 13-9 0,39-23-10 16,-7 4-5-16,3-7-23 0,11 3-31 0,-4-9-70 15,20 21-158-15,-9-10-298 0,-6 3 18 0,2 9 335 16</inkml:trace>
  <inkml:trace contextRef="#ctx0" brushRef="#br3" timeOffset="826448.0009">16014 3033 1330 0,'0'0'49'0,"0"0"-34"0,-19-20-10 0,19 20 5 0,0 0 8 16,-9-27 13-16,9 27 11 0,0 0 7 0,0 0-4 16,0 0-9-16,0 0-12 0,0 0-15 0,0 0-4 15,0 0-2-15,0 0 2 0,3 22 5 16,6 1 3-16,1 4-8 0,-1 7 8 15,-1 3-6-15,-2 5 15 0,-3 2 12 0,1 4-22 16,-2 0 20-16,2 3-23 0,-3-5 1 0,2-2 6 16,0-5-10-16,2-2 3 0,1-6-9 0,2-4 5 15,0-7-6-15,-8-20 4 0,23 23 1 0,-23-23 3 16,26 4 4-16,-26-4 6 0,28-11 4 0,-28 11 0 16,29-36 3-16,-12 8-10 15,0-10-1-15,1-3-12 0,-1-5 4 16,-1-1-10-16,-3-1-7 0,0-1 19 0,-4 2-18 0,0 1 17 15,-2 0-4-15,0 2-11 0,1 3 5 16,-3-1-13-16,2 6 0 0,-3 2-11 0,4 8-2 16,-3 3-11-16,-5 23-2 0,15-26-5 0,-15 26-14 15,0 0-41-15,26 11-68 0,-26-11-83 0,0 0-271 16,27 40 45-16,-26-23 307 0</inkml:trace>
  <inkml:trace contextRef="#ctx0" brushRef="#br3" timeOffset="827039.8921">16593 3475 1252 0,'0'0'45'0,"0"0"-7"0,0 0 6 15,0 0 21-15,0 0 2 0,0 0-3 0,-25-7-12 16,25 7-22-16,0 0-4 0,0 0 1 0,-24 14-2 15,24-14 7-15,-15 17-10 0,15-17-8 16,-13 21 1-16,13-21 1 0,-13 26-4 0,13-26 1 16,-13 25-9-16,13-25-1 0,-7 20-2 15,7-20 0-15,0 0-2 0,0 0 1 0,0 0-3 16,0 0 1-16,0 0-1 0,0 0 2 0,0 0 1 16,20 4-1-16,-20-4 3 0,0 0-2 0,21-27 3 15,-21 27-3-15,16-29 3 0,-16 29-3 0,15-32 2 16,-15 32-3-16,11-29 2 0,-11 29-2 0,6-25 4 15,-6 25-4-15,2-24 4 0,-2 24-2 0,0-21 0 16,0 21 0-16,0 0 2 0,0 0 1 16,0 0 1-16,0 0 1 0,0 0-3 0,0 0-2 15,0 0-3-15,0 0 1 0,0 0 0 0,0 0 2 16,5 22 0-16,-5-22 0 0,7 17-1 0,-7-17 2 16,0 0 0-16,14 24 1 0,-14-24 0 0,0 0 2 15,21 17-1-15,-21-17 3 0,20 6 1 0,-20-6 1 16,23 0 1-16,-23 0-1 0,25-5-4 15,-25 5 1-15,25-8 3 0,-25 8 0 0,24-14 0 16,-24 14-1-16,20-20-2 0,-20 20-2 16,19-22 1-16,-19 22-1 0,16-23-1 0,-16 23-2 15,12-21 1-15,-12 21 0 0,0 0-1 0,10-17-1 16,-10 17 1-16,0 0-1 0,0 0 1 0,0 0-1 16,0 0 0-16,0 0-1 0,0 0-1 0,0 0 0 15,0 0 1-15,6 22 1 0,-6-22-3 16,5 32-2-16,-1-14-8 0,-3 0-6 0,4 4-16 15,-4-5-4-15,5 3-20 0,-6-20-6 0,16 34-16 16,-16-34-13-16,25 24-25 0,-25-24-34 0,36 14-54 16,-36-14-104-16,26-10-141 0,2 16 81 0,-15-23 371 15</inkml:trace>
  <inkml:trace contextRef="#ctx0" brushRef="#br3" timeOffset="827416.7064">17215 3429 879 0,'0'0'262'16,"0"0"-161"-16,-14-19-31 0,14 19 1 15,-8-17-7-15,8 17-11 0,0 0-5 0,-18-22 3 16,18 22-1-16,0 0-4 0,0 0-10 0,-22-3-12 16,22 3-6-16,0 0-4 0,-22 16-1 0,22-16 3 15,-19 24 5-15,19-24-3 0,-21 36 2 16,10-15-3-16,4 3 8 0,-3-1-5 0,3 2 5 16,-2-2-13-16,5-1 0 0,0-4-5 0,3-1 1 15,1-17-1-15,3 20-5 0,-3-20-2 0,0 0 2 16,25 15-1-16,-25-15-2 0,24 0 3 0,-24 0-3 15,30-13 4-15,-11 1-2 0,-1-4 2 16,-1-1-2-16,0-5 2 0,-1 2-4 0,-3-2 4 16,-1 0-4-16,-2 3 3 0,-2 1-2 15,-8 18 2-15,10-32-3 0,-10 32 4 0,4-29-3 16,-4 29 1-16,0-21-1 0,0 21-1 0,0 0 1 16,0 0-1-16,0 0-2 0,0 0-6 0,0 0-1 15,0 0-1-15,0 0 0 0,-7 34-1 0,3-15 0 16,3 5-11-16,-3-1 0 0,5 2-14 0,0-3-8 15,7 5-17-15,-6-9-15 0,14 9-29 0,-16-27-24 16,27 35-54-16,-27-35-46 0,28 12-225 16,-4 2 10-16,-24-14 301 0</inkml:trace>
  <inkml:trace contextRef="#ctx0" brushRef="#br3" timeOffset="827761.2545">17627 3406 1670 0,'-24'12'46'16,"2"1"-30"-16,2 1-1 0,1 5 10 0,-1-1-2 15,1 5 0-15,-1 0-14 0,3 2 0 0,1 1-9 16,3-2 2-16,2-1-4 0,2-3 3 0,2 0-9 16,7-20-3-16,-11 29-11 0,11-29 0 0,-3 20-6 15,3-20-1-15,0 0-4 16,0 0-6-16,17 3-27 0,-17-3 4 0,19-20-5 15,-13-3-18-15,8 5 16 0,-8-12-4 0,9 5 25 16,-5-7 25-16,-2 2 47 0,2 6 16 0,-9-7 29 16,-1 31 13-16,3-38 15 0,-3 38-3 0,1-26 2 15,-1 26-5-15,0 0-10 0,0 0-12 0,0 0-23 16,0 0-17-16,0 0-16 0,0 0-5 0,2 24-3 16,-2-24 1-16,12 30-4 0,-12-30-1 15,22 30-3-15,-22-30 0 0,36 24-6 0,-13-17-7 16,5 0-20-16,1-9-28 0,10 8-54 0,-11-22-89 15,25 12-302-15,-14-5-67 0,0-4 102 0</inkml:trace>
  <inkml:trace contextRef="#ctx0" brushRef="#br3" timeOffset="827964.9448">18148 3554 1655 0,'-43'-2'392'0,"22"6"-392"16,21-4 0-16,-26-3 0 0,26 3 0 15,0 0 0-15,-17-7 0 0,17 7 0 16,0 0 0-16,0 0-13 0,0 0-86 0,-10-19-82 16,33 19-334-16,-23 0-110 0,23-16 38 0</inkml:trace>
  <inkml:trace contextRef="#ctx0" brushRef="#br3" timeOffset="828591.3475">18689 3164 1139 0,'15'-28'73'16,"-15"28"0"-16,22-22-1 0,-22 22 3 0,19-16-4 16,-19 16-4-16,0 0 1 0,0 0 0 15,0 0-6-15,0 0-20 0,0 0-16 0,-17 5-15 16,17-5-8-16,-35 18 6 0,13-3 5 0,0 3 9 15,-5 1-1-15,3 2 1 0,0 1-8 0,1-2-14 16,4-2 22-16,19-18-28 0,-24 28 22 0,24-28-14 16,-5 18-4-16,5-18-1 0,0 0-2 0,10 17 2 15,-10-17 0-15,22 10 1 16,-22-10 3-16,34 4-3 0,-12-3 1 0,2-2 0 16,0 1-1-16,1 0 1 0,-3 1 1 0,-3 1-1 15,-19-2 0-15,27 7 2 0,-27-7-2 0,0 0 2 16,20 21-2-16,-20-21 2 0,4 22-1 0,-4-22 2 15,-4 26-2-15,4-26 3 0,-11 28-4 0,11-28 1 16,-17 26-1-16,17-26 0 0,-17 24-2 0,17-24 0 16,-12 20-9-16,12-20-6 0,0 0-16 15,0 0-18-15,-2 22-19 0,2-22-18 0,0 0-20 16,0 0-28-16,33 4-61 0,-33-4-89 0,19-29-210 16,8 23 50-16,-13-20 390 0</inkml:trace>
  <inkml:trace contextRef="#ctx0" brushRef="#br3" timeOffset="828794.9738">19222 3130 1537 0,'0'0'85'15,"0"0"-32"-15,0 0-12 0,0 0-6 0,0 0-8 16,-17 14-7-16,17-14-3 0,-26 32 8 0,10-13-1 16,4 4-16-16,0 3 19 0,0 1-27 0,-3 1 25 15,3 4-10-15,-2-3-8 0,1 1-1 0,3-2-8 16,2-4 1-16,1-2-4 0,3-4 2 15,4-18-11-15,0 29-4 0,0-29-21 16,0 0-21-16,21 24-35 0,-21-24-50 0,28-1-154 16,-28 1-258-16,35-33 27 0,-8 16 347 0</inkml:trace>
  <inkml:trace contextRef="#ctx0" brushRef="#br3" timeOffset="829170.8796">19413 3038 1853 0,'-21'-9'22'0,"21"9"-23"0,0 0 4 16,0 0 14-16,0 0 8 0,0 0 2 0,0 0-2 15,0 0-8-15,3 19-3 0,-3-19 0 16,6 19 1-16,-6-19 0 0,4 27-14 0,-4-10-1 16,0 3 0-16,-2 2 0 0,-3 2 0 15,-3 1 0-15,-2 2 0 0,0-2 0 0,-1 1 0 16,2-7 0-16,-1-2 0 0,10-17 0 0,-10 21 0 15,10-21 0-15,0 0 0 0,0 0 0 0,0 0 0 16,0 0 0-16,0 0 0 0,18-5 0 0,-18 5 0 16,25-29 0-16,-7 7 0 0,3-3 0 0,0-2 0 15,0-1 0-15,-3 3 0 0,-1 2 0 16,0 2 0-16,-2 4 0 0,-15 17 0 0,23-24 0 16,-23 24 0-16,0 0 0 0,0 0 0 0,17-8 0 15,-17 8 0-15,0 0 0 0,3 21 0 16,-1-4 0-16,2 4 0 0,-2 4 0 0,-1 2 0 15,0 1 0-15,2 0 0 0,1 1 0 0,-1-3-15 16,7 2-35-16,-3-7-40 0,15 10-65 0,-22-31-150 16,29 24-309-16,-3-10 47 0,-2-13 317 15</inkml:trace>
  <inkml:trace contextRef="#ctx0" brushRef="#br3" timeOffset="829985.3008">20421 2946 1287 0,'-9'-21'54'0,"9"21"-35"0,0 0 21 0,0 0 19 16,0 0 19-16,0 0 0 0,0 0-20 16,0 0-15-16,-18-7-14 0,18 7-5 15,0 0-5-15,-22 23 1 0,22-23 0 0,-28 34 4 16,8-12 1-16,-1 4 4 0,-3 1-6 0,-1 4 2 15,-1 1-9-15,0 2 1 0,3-3-7 0,2-1 3 16,5-4-7-16,4-4-8 0,6-5 19 0,6-17-26 16,1 23 22-16,-1-23-11 0,19 15-4 0,-19-15 3 15,36 9 0-15,-9-13-1 0,4-1 2 16,7-7-1-16,4-4-12 0,-2-3 21 0,2-3-22 16,-3 1 22-16,-2-1-8 0,-5 2-4 0,-2 2 4 15,-7 3-3-15,-4 1 1 0,-19 14 0 0,22-14 1 16,-22 14 0-16,0 0 1 0,0 0 1 0,0 0-3 15,0 0 1-15,0 0-4 0,0 0 2 0,-12 26 0 16,12-26 1-16,-20 33-2 0,10-12 4 16,1-1-4-16,-1 1-5 0,5-1 19 15,1 1-22-15,0-2 23 0,5 1-13 0,2-4 0 16,-3-16 0-16,14 28 0 0,-14-28 0 0,27 22 0 16,-27-22 0-16,33 11 0 0,-15-10 0 0,5-3 0 15,5-4 0-15,2-4 0 0,1-3 0 0,-1-4 0 16,-1-3 0-16,-3-3 0 0,-3-1 0 0,-6-2 0 15,-1 0 0-15,-6 1 0 0,-2-1 0 16,-3 0 0-16,-2 0 0 0,-5 1 0 0,1 1 0 16,-4 2 0-16,0 2 0 0,0 1 0 0,-1 2 0 15,6 17 0-15,-8-29 0 0,8 29-3 0,-4-19-24 16,4 19-7-16,0 0-6 0,0 0-10 16,0 0-10-16,22-2-31 0,-22 2-75 0,37 3-260 15,-17 0-146-15,5-6 37 0,9 11 493 0</inkml:trace>
  <inkml:trace contextRef="#ctx0" brushRef="#br3" timeOffset="830235.8942">21700 2278 1803 0,'-24'4'20'16,"3"3"-11"-16,3 4 10 0,0 7 11 15,-4 4 4-15,2 6-1 0,-3 6-12 0,3 6 1 16,1 3-10-16,5 6 5 0,0 4 5 0,5 2-19 16,0 2-1-16,2 5-2 0,3-3 0 0,1 3 0 15,-2 0 0-15,2-4 0 0,1-2 0 0,1-6 0 16,2-3-13-16,1-8 1 0,7-5-9 16,-4-6-28-16,3-4 5 0,-8-24-48 0,21 34-48 15,-21-34-85-15,17-2-246 0,-17 2-73 0,4-26 109 16</inkml:trace>
  <inkml:trace contextRef="#ctx0" brushRef="#br3" timeOffset="830413.4048">21205 2728 1664 0,'0'0'363'0,"-19"17"-343"0,19-17-20 16,0 0 0-16,0 0 0 0,23 20 0 0,-4-11 0 15,6-3 0-15,8-1 0 0,12-4 0 0,6-3 0 16,11-3 0-16,6-3 0 0,1 0 0 0,-2-4-48 15,4 9-32-15,-13-8-34 0,15 16-67 0,-22-21-136 16,10 15-278-16,0 3 60 0,-10-10 359 16</inkml:trace>
  <inkml:trace contextRef="#ctx0" brushRef="#br3" timeOffset="830554.4278">22460 2806 1965 0,'-35'23'82'15,"35"-23"-82"-15,-32 5 0 0,32-5 0 16,-29-2 0-16,29 2 0 0,-30-9 0 0,30 9 0 15,-23-15 0-15,23 15 0 0,0 0 0 16,-16-28-1-16,16 28-78 0,-7-23-70 0,7 23-332 16,0 0-149-16,3-17 10 0,-3 17 534 0</inkml:trace>
  <inkml:trace contextRef="#ctx0" brushRef="#br3" timeOffset="832568.2675">7556 3267 368 0,'0'0'84'16,"0"0"-18"-16,0 0-20 0,-18-15 0 15,18 15 3-15,0 0 2 0,0 0 2 0,0 0-5 16,-19-11-11-16,19 11-12 0,0 0-10 0,0 0-7 15,0 0-2-15,0 0-1 0,0 0 0 0,0 0 5 16,0 0 9-16,0 0 5 0,0 0-1 16,0 0-9-16,0 0-6 0,0 0 3 0,0 0 10 15,-6 22 13-15,6-4 6 0,4 7-15 16,-7 3 11-16,6 11-6 0,-8 2 8 0,4 11 4 16,-4 6-17-16,0 9 14 0,-3 4-19 0,2 10 22 15,-6 2 3-15,3 9-24 0,-5 0 12 0,4 7-18 16,-2-4-9-16,4 0 17 0,2-2-10 0,3-7-19 15,3-6 14-15,5-6-25 0,4-8-12 0,-3-8-5 16,10 1-40-16,-10-17-4 0,12 5-31 0,-12-18-13 16,10 6-45-16,-10-12-122 15,-6-23-126-15,22 34 179 0,-22-34 236 0</inkml:trace>
  <inkml:trace contextRef="#ctx0" brushRef="#br3" timeOffset="833429.6891">7501 4750 487 0,'0'0'55'0,"0"0"-30"16,0 0-12-16,0 0 6 0,0 0 18 15,0 0 10-15,0 0 11 0,0 0-2 16,0 0 5-16,0 0 15 0,0 0 12 0,0 0-2 16,0 0-9-16,0 0-24 0,-21-7-11 0,21 7-2 15,-18 1-1-15,18-1 4 0,-27 3 3 0,27-3-1 16,-28 5-3-16,28-5-5 0,-33 2-7 0,16 0-4 15,-3-3-6-15,3 2-3 0,-4-2-4 0,4 0-3 16,-1 0-2-16,1 0-2 0,17 1-1 0,-30 1 0 16,30-1-3-16,-23 3 0 0,23-3-2 15,-18 8-1-15,18-8 1 0,-18 9-1 0,18-9-1 16,0 0 2-16,-22 20-2 0,22-20 3 0,0 0-1 16,-15 19 1-16,15-19-1 0,0 0 0 15,0 0 0-15,0 0 0 0,0 0 0 0,0 0 0 16,0 0-1-16,0 0 0 0,0 0 0 0,0 0 1 15,0 0 0-15,0 0-1 0,0 0 1 0,0 0 1 16,0 0-1-16,0 0 2 0,0 0-1 16,0 0 0-16,0 0 1 0,0 0 1 0,0 0 3 15,0 0 3-15,0 0 3 0,0 0 0 0,0 0-1 16,0 0-1-16,0 0-2 0,0 0-3 0,0 0-3 16,0 0-2-16,-8 18-1 0,8-18 2 0,-1 27-2 15,-2-7 2-15,0 6-2 0,-1 3 4 0,-1 2-6 16,-1 3 7-16,1 0-13 0,-1-1 0 15,2-2-17-15,0-3-15 0,2 0 18 16,0-9-41-16,9 8-6 0,-7-27-64 0,14 34-109 16,-14-34-118-16,0 0-155 0,24 25 217 0,-24-25 299 15</inkml:trace>
  <inkml:trace contextRef="#ctx0" brushRef="#br3" timeOffset="833539.3108">7296 5186 1262 0,'0'0'66'0,"0"0"-114"0,0 0-52 16,0 0-127-16,-19 7-221 0,9-24-22 0,10 17 436 16</inkml:trace>
  <inkml:trace contextRef="#ctx0" brushRef="#br3" timeOffset="855699.0042">10717 2959 448 0,'0'0'85'0,"0"0"-17"0,-2-20 0 0,2 20 11 15,0 0 9-15,-2-24 3 0,2 24-2 0,-2-19-5 16,2 19-14-16,2-16-9 0,-2 16-15 0,1-21-11 16,-1 21-8-16,1-21 0 0,-1 21 0 0,1-18 5 15,-1 18 4-15,0 0 4 0,0 0-1 16,0 0-2-16,0 0-3 0,0 0-8 0,0 0-5 16,0 0-6-16,0 0-6 0,0 0-4 15,0 0-1-15,0 0-3 0,0 0-1 0,0 0 0 16,0 0-1-16,0 0 0 0,0 0 1 0,0 0 2 15,0 0 5-15,12 22 1 0,-12-22 5 0,14 33-1 16,-3-9 5-16,0 6-9 0,3 6 7 0,0 4-8 16,1 3 8-16,-1-1-6 0,-2 0 8 0,-2 1-10 15,-2-3-10-15,0-4 27 0,1-1-27 16,0-6 25-16,-1-3-12 0,1-4-7 0,-1-5 3 16,-8-17-2-16,17 24 3 0,-17-24-2 0,0 0 4 15,21 11-3-15,-21-11 5 0,0 0 4 16,19-12 2-16,-19 12 3 0,15-30-7 0,-5 5-2 15,1-7-9-15,2-7-9 0,2-3 17 0,1-3-18 16,-1 2 20-16,0-2-5 0,-2 0-6 0,1-1 7 16,-2 0-8-16,-1 0 5 0,2 0-6 15,1 4 6-15,0 1-6 0,1 5 5 0,-2 3-7 16,-2 9 4-16,0 6-7 0,-11 18 1 0,0 0-2 16,15-18-5-16,-15 18-5 0,0 0-4 0,0 0-17 15,0 0-20-15,0 0-8 0,0 0-12 0,0 0 8 16,17 29-44-16,-17-29-85 0,0 0-144 0,23 26-184 15,-23-26 50-15,23 18 477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1T23:42:29.72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1391 1012 637 0,'0'0'60'0,"0"0"-13"0,-1-19-11 16,1 19 10-16,2-17 12 0,-2 17 10 0,0 0 2 16,10-22-15-16,-10 22-7 0,0 0-5 0,5-18-7 15,-5 18-4-15,0 0-6 0,0 0-8 16,0 0-7-16,0 0-5 0,0 0 9 0,0 0 8 16,11 23-5-16,-5-2 8 0,-1 12-13 0,1 9 5 15,0 7-7-15,-1 9-8 0,-3 6 26 16,2 3-23-16,-4 4 24 0,0 3 1 0,-4 1-24 15,3 4 17-15,-4-1-21 0,4-3 17 0,-3-4-19 16,2-5 6-16,-1-8 24 0,2-6-31 0,1-10 31 16,0-7-25-16,3-12-7 0,-1-5 8 15,-2-18-5-15,5 20 2 0,-5-20-2 0,0 0-2 16,0 0-1-16,0 0 1 0,0 0 3 0,7-22-1 16,-4-3 5-16,-1-14-9 0,2-12-24 0,1-6 27 15,1-6-26-15,-2 2 27 0,3-5 7 0,-1-1-13 16,-2-1 13-16,3-2-16 0,-3 0 18 0,3-3-20 15,-1-3 2-15,2-2 22 0,2-1-25 0,2 0 21 16,4 8 0-16,1 4-25 16,2 14 21-16,1 6-15 0,3 7 13 0,0 7-7 15,1 10 8-15,1 8 28 0,-4 6-34 0,0 7 34 16,0 0-37-16,0 5 3 0,-2 0 1 0,0 5-32 16,1 6 32-16,-2 1-34 0,3 11 31 0,-3 1 6 15,0 6-6-15,-3 2 14 0,-3-1-13 0,-3 3 11 16,-7-2-10-16,-3 5 4 0,-7 0-3 0,-2 1 9 15,-9 1 13-15,-3-2-24 0,-4-3 25 16,-5-1-28-16,-4-6 8 0,-4-1 3 0,-1-2-8 16,-5-3 3-16,2-2-13 0,2-5-1 0,3-7-18 15,4-8-18-15,11 1-42 0,-6-20-69 16,29 17-133-16,-21-12-244 0,14-6 23 0,7 18 464 16</inkml:trace>
  <inkml:trace contextRef="#ctx0" brushRef="#br0" timeOffset="250.5926">2763 1215 1080 0,'0'0'228'0,"0"0"-130"0,0 0-57 16,0 0-31-16,0 0-8 0,0 0 4 15,0 0 0-15,0 0-4 0,0 0 1 0,20 4-4 16,-20-4 0-16,24 4 0 0,-7-3-2 0,3 1 1 16,2 1-26-16,5 2-5 0,-4-5-24 0,10 6-35 15,-10-8-23-15,13 8-189 0,0 5-156 16,-16-12 82-16,13 16 378 0</inkml:trace>
  <inkml:trace contextRef="#ctx0" brushRef="#br0" timeOffset="422.8753">2540 1795 1658 0,'0'0'28'0,"-17"7"-22"0,17-7-13 16,0 0-6-16,0 0 4 0,20-9 7 0,-3 7 6 16,6-4 3-16,6-5-3 0,9-5 1 0,7-7-7 15,9-2-9-15,4-11-52 0,13 16-88 0,-16-19-139 16,19 12-255-16,-2 12 9 0,-10-12 454 0</inkml:trace>
  <inkml:trace contextRef="#ctx0" brushRef="#br0" timeOffset="895.9884">4263 952 1091 0,'0'0'116'0,"-23"-34"-103"0,23 34-9 16,-2-28-2-16,2 28 0 0,0 0-2 15,6-18 3-15,-6 18 14 0,0 0 8 16,0 0 19-16,0 0 12 0,9 30 1 0,1-10 3 15,-2 7-14-15,4 6-10 0,1 9-21 0,3 8 5 16,-1 4-3-16,-1 7-23 0,-3 0 25 0,3 4-19 16,-3-1 5-16,0 2 21 0,-1-3-17 0,1-1 14 15,-1-4-14-15,2-4 8 0,-2-7-13 0,1-7 6 16,0-9-10-16,1-11 6 0,-12-20-4 16,26 27 1-16,-26-27 2 0,22 8 1 0,-22-8 10 15,19-5 2-15,-19 5 7 0,21-24-4 0,-9-1-1 16,2-9-10-16,3-13 1 0,3-8-11 15,2-3 6-15,1-3-11 0,2 5 10 0,0-1-9 16,-2 3 9-16,0-1-10 0,-1 1 5 0,1-3 16 16,1-3-28-16,2-3 3 0,1 3-21 0,-3 2-32 15,4 15-5-15,-10 2-32 0,10 14-16 16,-15 4-26-16,13 12-8 0,-26 11-40 0,33-7-192 16,-9 25-59-16,-14 0 234 0</inkml:trace>
  <inkml:trace contextRef="#ctx0" brushRef="#br0" timeOffset="1116.1625">5644 1114 1245 0,'-38'35'40'0,"15"-15"-20"0,-3 5 27 16,3 4-24-16,-7 2 28 0,3 8-18 0,-8 3-3 15,1 7 2-15,-5-4-6 0,2 7 3 0,-3-6-12 16,6 3 12-16,-1-3-19 0,5-1 7 0,0-7-14 15,7-5 5-15,4-9-8 0,4-7 0 16,15-17-15-16,-18 13-19 0,18-13-43 0,0 0-30 16,0 0-53-16,5-30-66 0,12 12-80 0,-1-5-166 15,-13-23 210-15,24 21 262 0</inkml:trace>
  <inkml:trace contextRef="#ctx0" brushRef="#br0" timeOffset="1257.1223">5202 1384 883 0,'0'0'258'15,"5"-20"-38"-15,-5 20-49 0,0 0-58 16,3 18-36-16,-3-18-33 0,-6 28-5 15,2-10-12-15,4 5 0 0,1-2-13 0,4-2-2 16,2-1-10-16,5 0 1 0,7-4-4 0,3 0 1 16,6-4-4-16,6-5-1 0,7-3-14 0,3-5-15 15,9 0-29-15,1-11-38 0,19 6-23 0,-9-22-86 16,27 13-193-16,-6-3-124 0,-8-12 129 0,8 19 398 16</inkml:trace>
  <inkml:trace contextRef="#ctx0" brushRef="#br0" timeOffset="1475.5949">6490 913 1233 0,'-28'21'398'0,"5"-12"-328"16,23-9-34-16,-34 20-5 0,34-20 6 0,-33 35-5 16,15-7 3-16,-5 5-15 0,2 7 5 0,1 3-15 15,3 1-16-15,3 5 18 0,2 3-24 0,1-1 17 16,1 2-5-16,2-2-12 0,0-3 6 0,5 0-15 15,0-2-4-15,7 0-10 0,-2-6-4 0,9 0-23 16,-6-13-29-16,12 5-41 0,-17-32-70 0,28 31-153 16,-11-17-177-16,-17-14 119 0,31 0 413 15</inkml:trace>
  <inkml:trace contextRef="#ctx0" brushRef="#br0" timeOffset="1695.1241">6117 997 1816 0,'0'0'42'16,"0"0"-40"-16,0 0-8 0,0 0-2 15,0 0 5-15,0 0 5 0,30 14-1 0,-9-10 1 16,8-4 5-16,6 0 3 0,7-3-4 16,4-2-4-16,3 3-2 0,0-2-10 0,3 3-8 15,-6 0-9-15,6 1-22 0,-6-1-15 0,8 3-29 16,-14-3-39-16,11 9-74 0,-24-4-108 0,-8 9-204 15,8 13 77-15,-28-4 441 0</inkml:trace>
  <inkml:trace contextRef="#ctx0" brushRef="#br0" timeOffset="1883.0145">5938 1778 1395 0,'-39'12'336'0,"10"10"-285"0,8-9-32 0,21-13-10 16,-9 17-3-16,9-17 5 15,0 0 4-15,30 12 4 0,-3-13 0 0,12-2-2 16,13-6-2-16,12-7-7 0,9-2-1 0,9-4-7 16,4-2 0-16,2 2-14 0,2 3-16 0,-5-4-31 15,7 13-48-15,-10-17-61 0,20 30-164 0,-6-12-258 16,-10-1 56-16,9 19 456 0</inkml:trace>
  <inkml:trace contextRef="#ctx0" brushRef="#br0" timeOffset="2008.3673">7478 1979 1850 0,'-29'9'115'16,"8"5"-52"-16,3-13-44 0,18-1-19 0,-27 1 0 16,27-1 0-16,-23-18 0 0,12-2-27 15,11 20-46-15,-11-41-11 0,11 41-117 0,-3-55-191 16,9 26-221-16,2 4 10 0,-11-8 550 16</inkml:trace>
  <inkml:trace contextRef="#ctx0" brushRef="#br0" timeOffset="7109.6668">1308 2744 900 0,'0'0'138'0,"0"0"-28"16,9-18-28-16,-9 18-23 0,0 0-14 16,0 0-23-16,-7-19-19 0,7 19 1 15,0 0-2-15,0 0 1 0,0 0-1 0,0 0 9 16,0 0 10-16,0 0 7 0,0 0 4 0,0 0-6 16,0 0-9-16,0 0-7 0,0 0-4 0,0 0-2 15,0 0 2-15,0 0 2 0,0 0 0 0,0 0 9 16,0 0 2-16,0 0-1 0,0 0 2 0,0 0-8 15,0 0-4-15,0 0 4 0,0 0 3 16,0 0 0-16,0 0 3 0,0 0-7 0,0 0-5 16,0 0-2-16,0 0-3 0,0 0-1 0,0 0 0 15,0 0 0-15,0 0-1 0,0 0 1 0,0 0 0 16,0 0-1-16,0 0 0 0,0 0 0 16,0 0 0-16,0 0 1 0,0 0-1 0,0 0 1 15,0 0 2-15,0 0-2 0,0 0 0 0,0 0 1 16,0 0-2-16,0 0 1 0,0 0 2 15,-3 18-2-15,3-18 3 0,-2 32-5 0,0-9 4 16,-1 3-6-16,0 5 7 0,2 5-8 0,0 8 10 16,2 6-10-16,2 4 11 0,-2 4-11 0,2 0 13 15,-1 1 2-15,-1 2-18 0,-1-2 19 0,1-1-21 16,2-3 4-16,-1-3 11 0,3-4-11 0,0-2 10 16,2-3-10-16,1-3 9 0,0-3-8 15,-1-5 7-15,-1-1-6 0,0-5 6 16,-1-4-5-16,0-4 5 0,-5-18-3 0,6 21 2 15,-6-21-1-15,0 0 0 0,0 0 2 0,0 0 1 16,0 0 2-16,4-22-1 0,-6-1 2 0,1-9-7 16,0-8 6-16,1-4-8 0,-1-7 10 0,2-1-11 15,-2 0 12-15,0 0-12 0,-1 0 11 0,-1-2-10 16,-1-3-4-16,-1 0 23 0,2-5-19 16,0 2 20-16,1-3-5 0,4-1-15 0,4 1 12 15,4 2-14-15,5 5 13 0,3 4-12 0,5 4 9 16,0 5-10-16,4 4-8 0,1 6 25 0,1 8-26 15,1 6 28-15,-2 7-14 0,-1 6-2 0,-1 4 0 16,-1 6 0-16,-2 3 0 0,2 5 2 0,-2 5-3 16,0 3-10-16,0 3 28 0,-2 4-29 15,-3 2 29-15,-1 4-13 0,-3 1-6 16,-3 1 7-16,-2 0-6 0,-5-1 7 0,-8 0-6 16,-5 2 9-16,-8 2-7 0,-7 0 14 0,-9 0-4 15,-7 0 10-15,-9-2-9 0,-3 0 4 0,-6-2-10 16,-2-4-13-16,-1-2 25 0,3-5-27 0,3-5 22 15,5-4-15-15,8-2-15 0,2-7-15 0,12 1-26 16,0-13-43-16,28 7-84 0,-27 0-252 16,27 0-152-16,16-20 146 0</inkml:trace>
  <inkml:trace contextRef="#ctx0" brushRef="#br0" timeOffset="7360.3077">2437 3231 1684 0,'0'0'49'0,"0"0"-22"16,0 0-28-16,0 0-5 0,0 0 4 15,23-9 5-15,-4-1-3 0,7-2 2 0,3-3-9 16,6 2-13-16,1-4-28 0,6 6-5 0,-6-6-17 16,10 14-24-16,-11-12-15 0,17 18-99 0,-18-11-182 15,2-1-79-15,9 16 182 0</inkml:trace>
  <inkml:trace contextRef="#ctx0" brushRef="#br0" timeOffset="7548.2242">2485 3540 1752 0,'-30'10'56'16,"13"-2"-23"-16,17-8-24 0,0 0-6 15,0 0-4-15,0 0-3 0,0 0-1 0,22-10 1 16,7 1 1-16,10-7-15 0,15-2-24 16,3-14-69-16,24 19-192 0,-1-15-295 0,0-1 7 15,5 11 419-15</inkml:trace>
  <inkml:trace contextRef="#ctx0" brushRef="#br0" timeOffset="8616.2595">3868 2705 571 0,'0'0'102'0,"1"-17"2"15,-1 17 17-15,0 0-15 0,-4-21 1 0,4 21-17 16,0 0-15-16,0 0-12 0,0 0-9 0,0 0-7 16,-4-22-3-16,4 22-3 0,0 0-7 15,0 0 10-15,0 0-22 0,-5-17 10 0,5 17-38 0,0 0 17 16,0 0-22-16,-4-22 21 0,4 22 3 0,0 0 1 15,0 0 4-15,0 0 1 0,-2-17-1 0,2 17-1 16,0 0-3-16,0 0-3 0,0 0-4 16,0 0-2-16,0 0-2 0,0 0-1 0,0 0 0 15,0 0 1-15,0 0-2 0,0 0 0 0,0 0-1 16,0 0 0-16,0 0 1 0,0 0 1 16,0 0-1-16,0 0 0 0,0 0 0 0,0 0-1 15,0 0 0-15,0 0 0 0,0 0 0 0,0 0 0 16,0 0 0-16,0 0 0 0,0 0 0 0,0 0 1 15,0 0 0-15,0 0-1 0,0 0 1 0,0 0 0 16,0 0-1-16,0 0 2 0,0 0 2 0,0 0 3 16,0 0 2-16,0 0-1 0,0 0 1 15,0 0-4-15,0 0 1 0,0 0-1 0,0 0 1 16,0 0-1-16,0 0 0 0,0 0-1 16,0 0-1-16,0 0 1 0,0 0-1 0,0 0-1 15,0 0 0-15,0 0 0 0,0 0 0 0,0 0 1 16,0 0 0-16,0 0-1 0,0 0 0 0,0 0 0 15,0 0-2-15,0 0 1 0,0 0 0 0,0 0-1 16,0 0 1-16,0 0-2 0,0 0 0 16,0 0 2-16,0 0-3 0,0 0 1 0,0 0-3 15,0 0 1-15,0 0 0 0,0 0 1 0,12 28 17 16,0-9-26-16,4 8 26 0,4 7-25 0,0 6 6 16,2 5 7-16,1 5-8 0,-1 7 9 0,0 5-10 15,-3 3 11-15,1 4-12 0,-3-2 13 0,-2-1 2 16,-2-3-15-16,-2-4 17 0,-1-3-19 15,1-8 6-15,-2-5 7 0,1-10-7 16,1-2 6-16,1-10-5 0,2-4 2 0,-14-17 0 16,24 17 3-16,-24-17 3 0,18 0 7 0,-18 0 5 15,16-19 2-15,-6-3 0 0,1-8-8 0,1-11 0 16,2-10-10-16,1-7 6 0,1-6-1 0,0-5-13 16,-1 0 12-16,0-2-12 0,0-1 3 0,-2 1 9 15,-3 1-10-15,-3 0 8 0,0 0-10 16,-2 3-5-16,2 2 13 0,1 4-16 0,1 7 12 15,1 8-8-15,0 7-10 0,1 10-2 0,-3 5-12 16,-8 24-8-16,17-33-18 0,-17 33-24 16,19-20-47-16,5 29-131 0,-24-9-318 0,27-10 31 15,-3 16 340-15</inkml:trace>
  <inkml:trace contextRef="#ctx0" brushRef="#br0" timeOffset="9618.6787">4762 3462 624 0,'0'0'65'16,"-17"-21"21"-16,17 21 25 0,0 0 3 0,-15-18-1 15,15 18-21-15,0 0-18 0,0 0-16 16,0 0-13-16,0 0-7 0,0 0-7 0,0 0-7 15,0 0-10-15,0 0-7 0,0 0-5 0,0 0 1 16,-14 19 0-16,14-19 6 0,-5 22 3 0,5-22 10 16,-7 30 1-16,3-11 5 0,-2 1-8 0,2 4 3 15,-3-2-10-15,2 2 4 0,0-5-8 0,0-2 0 16,5-17-6-16,-4 25 0 0,4-25-5 16,0 0 2-16,0 0-2 0,0 0 0 15,0 0-1-15,0 0 0 0,0 0 2 0,0 0 2 16,17-4 3-16,-17 4-1 0,11-25 2 0,-4 7-4 15,1-6 5-15,2 0-7 0,0-4 6 0,-2 1-6 16,2 3 4-16,-3 2-4 0,1 3 4 0,-2 2-3 16,-6 17 3-16,9-25-2 0,-9 25 3 0,0 0-2 15,0 0 1-15,0 0 0 0,0 0 0 0,0 0-1 16,0 0-1-16,0 0-1 0,0 0 0 16,0 0 3-16,8 28-1 0,-8-28 6 0,2 31-1 15,-1-14 4-15,-1-17-5 0,5 27 1 0,-5-27-5 16,11 19 2-16,-11-19-3 0,20 12 1 15,-20-12-1-15,25 5 2 0,-25-5 3 0,28-3 1 16,-28 3 3-16,33-12-3 0,-16 5 1 0,1-4-3 16,1 0 2-16,-2 0 0 0,-17 11 3 15,26-21 1-15,-26 21 0 0,20-18-1 0,-20 18-1 16,0 0-3-16,16-20 3 0,-16 20-5 0,0 0 0 16,0 0-2-16,0 0-2 0,0 0-1 0,0 0 0 15,0 0-2-15,0 0-5 0,0 0 0 0,0 0-6 16,6 18-1-16,-6-18-4 0,1 34-1 0,1-12-12 15,0 0-3-15,4 3-18 0,-4-8-11 0,11 8-31 16,-13-25-25-16,28 31-39 16,-28-31-32-16,38 14-14 0,-20-15-26 0,8-10-119 15,10 18 53-15,-17-26 297 0</inkml:trace>
  <inkml:trace contextRef="#ctx0" brushRef="#br0" timeOffset="10005.7249">5554 3341 738 0,'-3'-16'155'0,"-14"0"4"16,17 16-21-16,-28-13-12 0,28 13-23 0,-30-2-25 16,30 2-15-16,-39 10-16 0,22 1-4 0,-5-3-7 15,4 8 0-15,-4 0-10 0,4 4 2 16,-2 5-11-16,3 1 4 0,3 3-10 0,-1 3 14 16,0-3-7-16,5 3 5 0,1-4-8 0,2 0-3 15,3-5-8-15,3-4 4 0,1-19-4 0,5 27-2 16,-5-27-2-16,16 17 0 0,-16-17-1 15,28 7 2-15,-13-9 0 0,5-4-1 0,2-8 4 16,2-3-3-16,2-7 6 0,1-5-5 0,3-5 5 16,-1-1-6-16,-2 0 4 0,-2 2-7 0,-4 3 7 15,-4 2-6-15,-3 4 4 0,-1 1-4 0,-5 4 4 16,-8 19-2-16,11-25 2 0,-11 25-2 0,0 0 1 16,0 0 3-16,0 0 1 15,0 0 1-15,0 0-3 0,0 0-3 0,-8 16-4 16,8-16 2-16,-13 39-2 0,5-12 3 0,-1 2-3 15,2-1 0-15,2-1-11 0,4-4-3 0,3 0-13 16,2-4-5-16,7 0-10 0,-11-19-8 0,27 26-14 16,-27-26-16-16,40 11-24 0,-22-22-39 0,21 15-79 15,-16-21-113-15,8-2-154 0,12 10 157 0,-18-22 335 16</inkml:trace>
  <inkml:trace contextRef="#ctx0" brushRef="#br0" timeOffset="10319.6258">6089 3381 1182 0,'-33'8'113'0,"33"-8"-36"0,-33 17-9 0,17 0 0 16,-8-5-16-16,3 8-10 0,-4-3-18 16,1 6-6-16,-2 0-10 0,3 4 5 0,-1-2-6 15,0 2 5-15,3-2-8 0,-1-2 3 16,3-2-7-16,2-3 5 0,17-18-6 0,-21 22 1 16,21-22-4-16,0 0-8 0,0 0-17 0,0 0-16 15,0 0-7-15,0 0 3 0,0 0 11 0,13-23 4 16,-13 23 2-16,29-39-4 0,-11 17 13 0,-2-3 6 15,-1 0 16-15,-2 3 6 0,-4 0 25 0,-9 22 14 16,11-34 24-16,-11 34 7 0,4-19 1 16,-4 19-5-16,0 0-6 0,0 0-6 0,0 0-11 15,0 0-13-15,0 0-17 0,0 0-9 0,0 0-10 16,0 0 0-16,8 18 0 0,-8-18 1 0,16 21-1 16,-16-21 0-16,29 25-13 0,-11-17-12 15,8 4-29-15,-3-12-37 0,17 16-90 0,-15-29-185 16,20 8-223-16,6 4 34 0,-7-20 514 0</inkml:trace>
  <inkml:trace contextRef="#ctx0" brushRef="#br0" timeOffset="10922.6952">7262 2935 1613 0,'-19'-8'34'0,"1"2"-23"15,-2 1 2-15,1 2 5 0,-2 2 7 0,-1 4 1 16,-2 0-6-16,1 4-4 0,-3 2-4 0,2 4 2 15,-2 2-1-15,5 2 3 0,0-2-3 16,3 4 2-16,3-3-6 0,15-16 0 0,-21 31-6 16,21-31 1-16,-5 24-3 0,5-24 0 15,11 24-3-15,-11-24 3 0,22 23-3 0,-5-14 3 16,5-2 0-16,4-2 0 0,2-2 0 0,1 1 1 16,0-3-3-16,0 2 2 0,-1-1-1 0,0 0 0 15,-3 1-1-15,-5 2 1 0,-20-5 0 0,27 12 0 16,-27-12 0-16,13 19 2 0,-13-19 2 0,4 24-11 15,-6-7 27-15,-4 4-27 0,-7 3 24 0,-2 3-13 16,-7 2-5-16,-3-3 4 0,0 1-4 16,-2-2 4-16,4-3-6 0,1-4 4 0,5-3-4 15,17-15 1-15,-18 14-15 0,18-14-20 0,0 0-23 16,0 0-15-16,0 0-11 0,24-17-17 0,4 11-45 16,-12-24-102-16,17 1-291 0,7 6 45 0,-7-17 392 15</inkml:trace>
  <inkml:trace contextRef="#ctx0" brushRef="#br0" timeOffset="11115.9449">7681 3063 1342 0,'-23'10'264'0,"23"-10"-195"16,-22 19-30-16,22-19-1 0,-25 22-2 0,25-22-2 16,-23 28-9-16,12-11-1 0,-1 2-12 0,1 4 0 15,2 1-3-15,0-1-13 0,2 0 25 0,1 2-27 16,2-4 19-16,0 2-12 0,2-3-4 15,2-3-9-15,2-1-14 0,-2-16-6 0,13 30-22 16,-13-30-17-16,20 21-47 0,-20-21-79 0,31 3-165 16,-14-5-189-16,-17 2 49 0,40-15 502 0</inkml:trace>
  <inkml:trace contextRef="#ctx0" brushRef="#br0" timeOffset="11508.6605">7835 2899 1726 0,'0'0'50'16,"0"0"-43"-16,0 0-10 0,0 0 4 0,0 0 11 15,0 0 7-15,0 0 8 0,0 0 1 0,0 0-6 16,21 22-3-16,-21-22-4 0,14 20-1 16,-14-20-2-16,13 30 2 0,-10-8-4 0,-1 2 2 15,-2 3-6-15,-3 4 3 0,-3 2-3 0,-3 1 5 16,-1 1-7-16,-3-2-6 0,2-3 19 0,1-2-20 15,-1-5 17-15,1-4-14 0,10-19 0 0,-11 25 0 16,11-25 0-16,0 0 0 0,0 0 0 0,0 0 0 16,0 0 0-16,0 0 0 0,22-26 0 15,-8 5 0-15,7-9-2 0,2-5 4 16,5-4-3-16,3 2 2 0,-1 1-1 0,2 0 0 16,-3 6 0-16,0 1 0 0,-4 5 0 0,-1 5 0 15,-5 7 0-15,-19 12 0 0,23-8 0 0,-23 8 0 16,0 0 0-16,12 20 0 0,-12-20 0 0,6 36 0 15,-4-9 0-15,-1 3 0 0,-1 4 0 0,0-3 0 16,1 4-25-16,0-6-7 0,4 4-11 16,0-8-41-16,10 5-11 0,-15-30-85 0,36 46-134 15,-15-29-261-15,2-7 13 0,11 7 426 0</inkml:trace>
  <inkml:trace contextRef="#ctx0" brushRef="#br0" timeOffset="12291.8229">9014 2790 1335 0,'0'0'69'0,"0"0"-30"15,0 0-1-15,0 0 1 0,-25-2-5 0,25 2-12 16,-23 14-9-16,23-14 3 16,-31 26 0-16,15-7 9 0,-4 0 1 0,2 9 8 15,-4-1-7-15,3 5 3 0,-2 1-10 0,4 2 8 16,-1 0-7-16,3 1 8 0,1-2-11 0,3-1 1 15,2-3-10-15,4-3 0 0,5-6 6 0,5-1-28 16,-5-20 25-16,22 30-27 0,-5-19 14 0,3-4 0 16,3-3 0-16,5-5 1 0,3-4 0 15,5-5 0-15,1-3-13 0,0-4 28 0,0-5-27 16,-3-2 25-16,2-1-10 0,-5-3-4 0,0 1 4 16,-5 1-4-16,-2 3 3 0,-4 2-4 0,-5 4 5 15,-15 17-4-15,22-25 3 0,-22 25-2 0,0 0 2 16,0 0 1-16,0 0 1 0,0 0 1 15,0 0-4-15,0 0-1 0,0 0-3 0,0 0 3 16,-8 27-3-16,2-6 4 0,-2 2-3 16,3 2 5-16,-1 1-3 0,2-1 5 0,4 1-4 15,3-3-11-15,3 1 24 0,4-4-25 0,0-2 25 16,3-1-10-16,-13-17-4 0,32 25 5 0,-13-18 0 16,3-2 2-16,-1-5 2 0,4-4 0 0,-2-3-2 15,0-4 0-15,-1-2 0 0,-1-4 0 0,-3-3-10 16,-1 0 22-16,-5-4-21 0,-3-3 15 0,-2-2-8 15,-4 0-6-15,0 0 3 0,-4 0-3 16,-2 1 2-16,-2 0-4 0,1 0-3 16,-4 1-9-16,2 1-5 0,-2 0-12 0,2 3-7 15,-2-3-16-15,8 8-12 0,-5-10-30 0,5 28-39 16,2-48-92-16,18 39-150 0,-20 9-154 0,23-31 94 16,7 35 438-16</inkml:trace>
  <inkml:trace contextRef="#ctx0" brushRef="#br0" timeOffset="12495.4104">10220 2392 1497 0,'0'0'77'0,"-21"4"-40"0,21-4-3 0,-28 18-3 16,13-1-2-16,-6 3-9 0,1 8 4 15,-1 5-7-15,1 6 7 0,1 2 6 0,2 6-26 16,-3 2 23-16,3 6-27 0,-1 2 3 0,2 3 7 15,2 3-15-15,-1-2 12 0,2-2-14 0,2-6 7 16,2-2-18-16,3-9 0 0,6-4-7 0,-2-12-44 16,9 4-28-16,-7-30-107 0,13 34-88 0,-13-34-244 15,0 0 18-15,22 18 437 0</inkml:trace>
  <inkml:trace contextRef="#ctx0" brushRef="#br0" timeOffset="12683.372">9809 2786 1821 0,'0'0'75'0,"-23"3"-42"0,23-3-12 16,0 0-10-16,0 0-6 0,0 0-3 15,0 0 0-15,29-1 1 0,-5-2 0 0,10-3 0 16,9-2-1-16,3-1-2 0,4-2-4 0,2 2-11 16,1-1-17-16,0 5-22 0,-4-6-36 0,10 14-56 15,-18-19-109-15,18 15-354 0,0 4 50 16,-11-9 343-16</inkml:trace>
  <inkml:trace contextRef="#ctx0" brushRef="#br0" timeOffset="12839.979">10601 3349 1963 0,'-26'0'45'0,"26"0"-42"16,-29-6-16-16,29 6-12 0,-15-17-25 0,15 17-43 15,-20-30-118-15,20 30-446 0,-4-27 47 16,3 8 259-16</inkml:trace>
  <inkml:trace contextRef="#ctx0" brushRef="#br0" timeOffset="13591.7622">11947 2541 945 0,'0'0'144'0,"7"-24"-31"15,-7 24-15-15,6-28-11 0,-6 28-12 0,5-22-7 16,-5 22-11-16,0 0-8 0,0 0-9 0,0 0-6 15,0 0-6-15,-1-17-5 0,1 17-2 16,0 0-6-16,0 0-6 0,0 0-5 0,1 21-4 16,0-4-1-16,4 8 9 0,-1 11-3 0,0 7-9 15,-1 4 26-15,0 4-26 0,-1 1 20 0,-1 3-5 16,1 3-15-16,-1 2 11 0,-2 1-12 0,1-1 10 16,-3-2-11-16,2-4 10 0,1-6 0 0,0-3-27 15,2-3 11-15,0-8-41 0,4 0 4 16,-4-12-12-16,9 2-32 0,-11-24-26 15,18 21-64-15,-18-21-59 0,12-23-260 0,-12 23 52 16,14-35 370-16</inkml:trace>
  <inkml:trace contextRef="#ctx0" brushRef="#br0" timeOffset="13811.0563">11605 2610 1780 0,'-19'7'28'0,"19"-7"-10"15,-17 6-13-15,17-6-5 0,0 0 16 0,0 0-13 16,23 3-11-16,-5-1 24 0,10-1-13 16,6-4 17-16,12 0 13 0,9-5-22 0,8-3 7 15,4 0-16-15,5-1-14 0,3 2-11 0,-2-2-14 16,4 8-27-16,-10-5-23 0,8 15-33 16,-18-12-57-16,14 24-128 0,-12-4-248 0,-15-3 69 15,6 18 402-15</inkml:trace>
  <inkml:trace contextRef="#ctx0" brushRef="#br0" timeOffset="13983.354">11761 3450 1743 0,'0'0'200'0,"-17"4"-193"0,17-4-18 0,0 0-1 15,36-16 3-15,-3 2 14 0,12-4-1 0,9-7 1 16,9-1-7-16,9-1-8 0,4-3-8 0,8 7-53 15,-7-6-8-15,10 16-92 0,-16-18-86 0,18 11-241 16,-9 10-62-16,-11-8 295 0</inkml:trace>
  <inkml:trace contextRef="#ctx0" brushRef="#br0" timeOffset="14656.8163">12821 3263 1183 0,'0'0'203'0,"0"0"-160"0,8-17-33 16,-8 17 12-16,0 0 0 0,0 0 28 16,0 0 1-16,0 0-15 0,0 0 2 0,-19 24-40 15,19-24 20-15,-18 33-6 0,5-15 20 0,1 5 6 16,-3-4-9-16,4 2 2 0,0-4-12 0,5 0-1 16,6-17-9-16,-10 23-1 0,10-23-7 15,0 0-1-15,0 0-1 0,0 0-1 0,0 0 0 16,0 0 1-16,0 0 0 0,20 6 0 0,-20-6 3 15,17-12-1-15,-17 12 2 0,20-26-3 0,-9 9 3 16,-1-2-4-16,0 0 5 0,0-2-5 0,-1 2 5 16,0-1-5-16,-3 3-13 0,-6 17 29 0,8-30-28 15,-8 30 27-15,7-24-12 0,-7 24-2 16,1-17 2-16,-1 17-1 0,0 0 2 16,0 0-2-16,0 0 1 0,0 0-1 0,0 0-2 15,0 0-2-15,0 0-2 0,0 0 3 0,0 0-1 16,2 21 4-16,-2-21-1 0,7 19-14 0,-7-19 14 15,0 0-15-15,18 22 31 0,-18-22-15 0,0 0 15 16,23 14-14-16,-23-14-1 0,17 6 1 0,-17-6-1 16,19 4 1-16,-19-4 3 0,18-3 1 15,-18 3 1-15,22-7 0 0,-22 7-14 0,25-13 13 16,-25 13-13-16,25-19 29 0,-25 19-15 0,26-23 12 16,-26 23-13-16,22-22-3 0,-22 22 1 0,17-15-2 15,-17 15 1-15,0 0-2 0,0 0 0 0,18-12-1 16,-18 12 0-16,0 0-1 0,0 0-1 15,0 0 0-15,0 0 0 0,8 23 2 0,-8-23-3 16,6 27-10-16,-3-10 23 0,-1 1-28 16,2 1 20-16,-3 1-22 0,4 3-15 0,-1-7-12 15,5 7-24-15,-9-23-34 0,22 38-66 0,-22-38-86 16,28 14-221-16,-7 2-30 0,-21-16 255 0</inkml:trace>
  <inkml:trace contextRef="#ctx0" brushRef="#br0" timeOffset="15035.8545">13646 3202 1058 0,'0'0'127'15,"-5"-27"-59"-15,5 27 11 0,-18-17 17 0,18 17-7 0,-21-8-20 16,21 8-16-16,-29 2-10 0,29-2-9 0,-33 11-5 16,33-11-2-16,-35 22-9 0,17-3 10 0,-3-1-1 15,0 5-13-15,1-1 29 0,1 3-36 16,1 2 18-16,2 2-8 0,0-3-7 0,5 1 5 15,2-4-6-15,3-4-2 0,2-2-6 0,4-17 2 16,2 24-2-16,-2-24 1 0,0 0-2 0,21 21 1 16,-21-21 0-16,22 2 0 0,-22-2 1 15,29-7 1-15,-12-2 1 0,1-3-1 0,2-3 2 16,-1-5-4-16,0 0 2 0,-1-2-3 0,-2 0 2 16,0 2-2-16,-6 1 2 0,-10 19-3 15,19-27 3-15,-19 27-2 0,0 0 1 0,12-21-1 16,-12 21 1-16,0 0-1 0,0 0 0 0,0 0 0 15,0 0-2-15,0 0-4 0,0 0 0 0,0 19-2 16,0-19-2-16,1 29-1 0,2-8-9 0,-1 0-5 16,2 3-12-16,0-4-5 0,5 6-20 0,-2-9-15 15,12 8-34-15,-19-25-38 0,37 34-62 16,-37-34-56-16,37 7-232 0,-1 7 53 0,-16-25 406 16</inkml:trace>
  <inkml:trace contextRef="#ctx0" brushRef="#br0" timeOffset="15372.4799">14089 3160 1216 0,'0'0'176'0,"-42"11"-117"15,17 2-1-15,-8-2 3 0,4 13-3 0,-8-2-2 16,4 8-42-16,-1 1 22 0,3 1-31 0,0 0 5 16,6 0 4-16,3-3-13 0,2-2 4 0,6-2-7 15,3-4 2-15,6-2-12 0,5-19-18 16,2 27-6-16,-2-27-9 0,0 0-16 0,25 11 2 15,-6-12-19-15,-19 1-28 0,39-26-46 16,-23-2-54-16,13 7-76 0,-7-6-20 0,-3-3 72 16,1 3 146-16,-3 2 171 0,-10-2 120 0,1 5 78 15,-8 22-16-15,-4-38-31 0,4 38-23 0,-7-23-73 16,7 23-19-16,0 0-41 0,0 0-21 0,-22-11 0 16,22 11-34-16,0 0 0 0,0 0-12 0,0 0 7 15,-17 25-18-15,17-25 10 0,3 28-11 0,-3-28-5 16,17 30 2-16,-17-30-1 0,37 24 0 15,-8-14-10-15,1-5-16 0,11 1-29 0,-5-12-53 16,16 16-88-16,-20-25-129 0,14 13-269 16,4 4 68-16,-10-14 414 0</inkml:trace>
  <inkml:trace contextRef="#ctx0" brushRef="#br0" timeOffset="15532.3118">14663 3460 1990 0,'-44'7'57'16,"18"-2"-57"-16,4-2 0 0,22-3 0 0,-29-3 0 16,29 3 0-16,-19-8 0 0,19 8 0 15,0 0-36-15,-14-20-36 0,14 20-49 0,0-23-111 16,19 15-404-16,-19 8 39 0,15-26 245 0</inkml:trace>
  <inkml:trace contextRef="#ctx0" brushRef="#br0" timeOffset="16139.9349">15660 2744 1010 0,'0'0'173'16,"0"0"-64"-16,-31-2-24 0,31 2-9 0,-41 8-8 15,18 4-7-15,-11-6-9 0,3 10 0 0,-5-4-4 16,4 5 1-16,-3-2-10 0,6 4-4 0,1-3-13 16,2 2-3-16,6-1-10 0,3 0-2 0,17-17-6 15,-21 26-1-15,21-26-3 0,-2 21 2 0,2-21-3 16,11 20 3-16,-11-20-1 0,23 21 3 15,-6-11-2-15,0-2 3 0,1-2-2 0,1 0 1 16,2 0-1-16,-1 0 2 0,-2-1-1 0,-18-5 1 16,28 11-1-16,-28-11 0 0,18 8 0 0,-18-8 1 15,0 0 0-15,0 0 3 0,15 19 1 0,-15-19 5 16,0 0 0-16,0 21 1 0,0-21-4 16,-9 22-4-16,9-22-2 0,-15 30 1 15,7-12-3-15,-2-1 2 0,-1 2-3 0,-2 0-12 16,-2-1 23-16,1 1-24 0,0-2 21 0,14-17-17 15,-20 31-9-15,20-31-9 0,-6 21-12 0,6-21-16 16,0 0-22-16,0 0-30 0,19 20-39 0,-19-20-44 16,30-9-92-16,0 2-206 0,-10-16 24 0,19 14 408 15</inkml:trace>
  <inkml:trace contextRef="#ctx0" brushRef="#br0" timeOffset="16343.5256">16121 2826 1425 0,'-9'20'176'16,"9"-20"-142"-16,-24 21-6 0,24-21 11 0,-28 37 11 16,8-17-7-16,3 8-10 0,-3 2-11 0,0 3 5 15,2 1-12-15,2 0 6 0,2-3-14 16,1 1-3-16,4-5-5 0,0-1 4 0,4-1-8 16,0-3-18-16,5-3 22 0,0-19-43 0,7 33 4 15,-7-33-42-15,19 23-63 0,-19-23-109 0,18-6-325 16,2 6 57-16,-20 0 292 0</inkml:trace>
  <inkml:trace contextRef="#ctx0" brushRef="#br0" timeOffset="16750.7496">16397 2812 1754 0,'0'0'26'0,"0"0"-21"0,0 0 12 15,0 0 14-15,0 0 8 0,0 0 0 16,0 0-13-16,-10 17-8 0,10-17-8 0,-11 29 6 16,1-10-1-16,-1 6 4 0,-3 3-7 0,-1 4 1 15,-1 2-8-15,-1 1-3 0,0 0-2 16,-1 1 0-16,0 0 0 0,0 1 0 0,2-5 0 16,1-4 0-16,7-5 0 0,-1-5 0 0,9-18 0 15,0 22 0-15,0-22 0 0,0 0 0 0,0 0 0 16,22 4 0-16,-22-4 0 0,29-19 0 15,-8 0 0-15,3-6 0 0,5-8 0 0,1-4 0 16,1-3 0-16,2 0 0 0,-2 1 0 0,-4 3 0 16,3 1 0-16,-6 1 0 0,-1 4 0 0,-2 3 0 15,-4 5 0-15,-3 4 0 0,-14 18 0 0,19-18 0 16,-19 18 0-16,0 0 0 0,0 0 0 0,0 0 0 16,6 19 0-16,-6-2 0 0,1 7 0 15,-2 7 0-15,-2 4 0 0,1 1 0 0,1 1 0 16,1 0 0-16,2 0 0 0,2-2-4 15,4 2-37-15,2-8-6 0,8 3-15 0,-3-11-56 16,14 11-40-16,-29-32-143 0,43 23-286 0,-12-8 61 16,0-17 324-16</inkml:trace>
  <inkml:trace contextRef="#ctx0" brushRef="#br0" timeOffset="17565.1748">17454 2843 1407 0,'0'0'74'0,"0"0"-55"0,-21-2 11 16,21 2 14-16,-17 7 6 0,17-7-12 0,-26 18-7 16,9-6-4-16,3 8 3 0,-5-1-2 0,2 5 4 15,-1 0-7-15,2 5 5 0,-2-2-6 16,5 1 3-16,1-3-7 0,2-1-2 15,5-2-8-15,3-2-1 0,2-4-6 0,0-16 1 16,7 28-1-16,-7-28 0 0,18 20-2 0,-18-20 1 16,31 12-2-16,-12-10 1 0,2-3 1 0,2-1-1 15,1-6 2-15,-1-1-3 0,3-2 2 0,-1-4-4 16,-2-2 4-16,2 0-4 0,-3-1 3 0,-3-1-3 16,1 1 1-16,-5-2-2 0,1 2 2 15,-2 1-3-15,-5 0 5 0,-9 17-3 0,17-29 3 16,-17 29-2-16,9-20 1 0,-9 20 1 0,0 0 1 15,0 0 0-15,0 0 2 0,0 0-2 0,0 0 0 16,0 0-2-16,0 0-1 0,-10 29 3 16,3-9-2-16,1 2 5 0,-2 1-4 0,1 2 4 15,1 2-5-15,1 1 4 0,1 2-5 0,2-2 6 16,2 0-3-16,4-5-5 0,1-4 22 16,3-1-23-16,-8-18 19 0,27 27-15 0,-27-27 0 15,33 13 0-15,-15-13 0 0,3-2 0 0,2-7 0 16,3-3 0-16,2-4 0 0,0-3 0 0,-2-4 0 15,-4-2 0-15,-2-4 0 0,-1-3 0 0,-3 1 0 16,-2-2 0-16,0 2 0 0,-6-1 0 0,-1 3 0 16,-2-2 0-16,0 2-4 0,-4-1-24 15,0 5 0-15,-2 4-9 0,1 21-3 0,-5-27-17 16,5 27-21-16,0 0-47 0,0 0-139 16,0 0-310-16,0 0 13 0,0 0 311 0</inkml:trace>
  <inkml:trace contextRef="#ctx0" brushRef="#br0" timeOffset="17831.4597">18592 2384 1592 0,'-21'9'69'0,"-6"-1"-29"0,6 9 6 16,-6-2 4-16,5 11 3 0,-5 1-16 15,3 7-2-15,-2 3-12 0,7 5-6 16,-2 3 19-16,3 5-21 0,2 1 13 0,3 2-22 16,3 3-6-16,1 0 0 0,2 2 0 0,0-1 0 15,2-3 0-15,1-6-1 0,3-2-18 0,2-8-9 16,3-4 8-16,-2-10-58 0,9 1 6 0,-11-25-46 16,26 38-149-16,-26-38-202 0,0 0-108 0,27 1 180 15</inkml:trace>
  <inkml:trace contextRef="#ctx0" brushRef="#br0" timeOffset="17988.0549">18111 2767 1483 0,'-8'24'479'16,"8"-24"-405"-16,0 0-63 0,0 0-11 0,0 0 0 16,0 0 0-16,18-11 0 0,5 5 0 15,10-2 0-15,10-2 0 0,7-2 0 0,10 1 0 16,4-5-31-16,7 6-35 0,-6-9-49 0,15 22-132 15,-20-15-367-15,7 1-7 0,2 2 269 0</inkml:trace>
  <inkml:trace contextRef="#ctx0" brushRef="#br0" timeOffset="19053.0821">1418 5044 1516 0,'0'0'37'0,"0"0"-9"0,-23-25-10 0,23 25 0 16,-4-19 8-16,4 19-3 0,0 0-4 0,0-19-5 16,0 19-6-16,0 0-2 0,0 0-1 0,0 0 2 15,0 0 1-15,0 0 2 0,1 20 1 16,3-2 7-16,-2 8-3 0,2 12-10 0,-2 7 19 16,0 9-20-16,-4 4 20 0,2 8-3 0,-3 4-12 15,-1 3 10-15,-2 4-16 0,1-1 12 16,-2-2-2-16,2-4-17 0,1-6 14 0,2-4-17 15,2-10 4-15,1-8 8 0,2-7-8 0,1-8 6 16,2-8-5-16,-6-19 4 0,11 21-2 16,-11-21-1-16,0 0 4 0,0 0-1 0,0 0 0 15,19-15 1-15,-13-3 0 0,0-8-2 0,1-12 5 16,0-9-8-16,-1-6-4 0,3-3 16 0,-2-3-16 16,-1 1 15-16,0-3-3 0,-2-2-10 0,0-3 9 15,-2-4-10-15,1-3 11 0,-1-3-11 0,2 1-2 16,1-4 10-16,2 2-13 0,0 3 12 0,4 8 0 15,2 6-7-15,3 12 8 0,3 9-6 16,1 9 5-16,2 8-2 0,-1 4 4 16,3 6-4-16,2 2 4 0,3 6-4 0,4 2 0 15,1 6 0-15,2 3-1 0,3 4 1 0,0 5-1 16,-1 1 1-16,-2 5-3 0,-5 2 5 0,-3 2-5 16,-5 5 5-16,-5 0-5 0,-3 2 6 0,-7 3-5 15,-4 0 7-15,-8 3-5 0,-7 2 7 0,-7 1-5 16,-8 2-5-16,-8 1 18 0,-6-2-19 15,-7 0 18-15,-3-5-8 0,-1-4-8 0,-2-2 5 16,2-8-7-16,4-5 3 0,6-6-9 0,4-4-1 16,10-4-8-16,5-7-10 0,22 2-16 0,-23-8-29 15,23 8-49-15,-1-24-84 0,27 20-180 0,-7-14-193 16,8-9 87-16,18 17 493 0</inkml:trace>
  <inkml:trace contextRef="#ctx0" brushRef="#br0" timeOffset="19288.0171">2420 5474 1619 0,'-22'12'124'0,"5"-7"-72"16,17-5-4-16,0 0-10 0,0 0-6 0,0 0-9 15,0 0-2-15,0 0-9 0,0 0-1 0,0 0-1 16,13-23-1-16,8 7 1 0,7-2-6 15,8-3-1-15,7 1-4 0,4 0 1 0,1 1-9 16,-1 2-6-16,-3 0-12 0,2 6-18 0,-3-1-27 16,3 12-22-16,-13-11-72 0,13 27-157 0,-17-8-264 15,-8 0 10-15,1 13 478 0</inkml:trace>
  <inkml:trace contextRef="#ctx0" brushRef="#br0" timeOffset="19444.6589">2383 5803 1413 0,'-30'32'355'0,"3"-22"-316"16,27-10-22-16,-18 5-19 0,18-5-3 16,0 0 1-16,0 0 1 0,33-17 3 15,-9 3-2-15,10-1-21 0,6-7 6 0,16 3-72 16,-6-16-66-16,24 16-269 0,-10-4-187 0,-1-3 123 16,13 14 488-16</inkml:trace>
  <inkml:trace contextRef="#ctx0" brushRef="#br0" timeOffset="20039.8019">3929 4957 1632 0,'0'0'18'0,"-2"-34"-6"0,5 11-12 16,6-3 7-16,0-1-2 0,1 2 7 0,-1 2-1 15,-3 3 6-15,-6 20-2 0,8-25 6 0,-8 25 2 16,0 0 5-16,0 0-1 0,0 0-6 16,0 0-7-16,0 0-7 0,0 0-5 0,-1 21-3 15,2 4 4-15,1 14-4 0,-1 7 8 0,1 7-7 16,2 4 10-16,-1 4 2 0,4 5-17 0,0 1 14 15,1 4-15-15,1 0 3 0,-1 1 13 0,1 2-14 16,1-1 12-16,-2-2-13 0,2-6-2 16,1-4 17-16,1-7-17 0,0-8 20 0,2-3-5 15,0-11-7-15,2-5 6 0,0-8-6 16,2-7 3-16,0-6 2 0,3-6 6 0,0-9 6 16,0-8 2-16,4-13 2 0,2-13-10 0,1-11-10 15,3-13 10-15,3-9-15 0,3-5 11 0,0-10-6 16,0 2-2-16,-2-2 0 0,-2 0 0 0,-5 3 0 15,-5 0 0-15,-5 1 0 0,-4 2-5 0,-5 8-3 16,-1 4-18-16,-2 12 3 0,-4 9-13 16,1 15 0-16,-5 11-12 0,2 26-1 0,-3-22-31 15,3 22-82-15,0 0-159 0,-14 30-282 0,11 0 53 16,-6-1 451-16</inkml:trace>
  <inkml:trace contextRef="#ctx0" brushRef="#br0" timeOffset="20713.2958">4892 5647 1189 0,'0'0'267'0,"0"0"-194"0,0 0-33 16,-20 12-9-16,20-12-7 0,0 0-8 0,-19 29 3 15,8-12 0-15,3 6 4 0,-4-2 14 0,2 6-32 16,-2-3 23-16,2 4-30 0,2-1 9 0,0-2 3 16,3-1-2-16,4-2 4 0,0-3-7 15,1-19 3-15,2 24-6 0,-2-24-1 0,0 0-2 16,0 0 1-16,0 0 2 0,20 8 1 0,-20-8 1 15,0 0-2-15,23-29 1 0,-15 9-5 0,0-3 4 16,-1-3-10-16,0-1 0 0,-2-3-9 0,1 2-12 16,-1-2 28-16,-1 1-23 0,-1 1 28 15,1 1-8-15,-3 3-3 0,2 5 7 0,-3 19-2 16,1-27 5-16,-1 27 3 0,0 0 8 16,0 0 0-16,0 0 2 0,0 0-3 0,0 0-9 15,0 0-2-15,0 0-2 0,0 0 1 0,0 0 1 16,8 28 4-16,-8-28-2 0,10 25 3 0,-10-25-2 15,14 27 1-15,-14-27-2 0,18 27 3 0,-18-27-2 16,22 20 2-16,-22-20-1 0,25 16 0 0,-25-16 0 16,29 8 2-16,-29-8 0 0,32 0 1 15,-15-3 1-15,1-2-1 0,1-1 2 0,1-1-5 16,0-3 4-16,-2-1-1 0,-1-1 1 16,-17 12 1-16,30-25 0 0,-30 25-5 0,23-27 2 15,-23 27-4-15,18-23 0 0,-18 23-3 0,12-18 0 16,-12 18-1-16,0 0 0 0,0 0 0 0,0 0 1 15,0 0-2-15,0 0-1 0,0 0-2 0,0 0 0 16,0 0 2-16,9 24-2 0,-9-2 5 16,2 3-5-16,-4 2 2 0,1 2-8 0,0 0-10 15,2 0 14-15,-1-2-26 0,5 0 12 0,-1-2-20 16,7 0-16-16,-4-7-10 0,9 5-31 0,-16-23-37 16,37 33-91-16,-37-33-133 0,31-2-182 0,-1 9 147 15,-13-26 393-15</inkml:trace>
  <inkml:trace contextRef="#ctx0" brushRef="#br0" timeOffset="21073.5544">5701 5662 1538 0,'0'0'81'0,"-23"-18"-24"16,23 18-2-16,-20-14-6 0,20 14-15 0,-20-8-9 16,20 8-2-16,-25 3-4 0,25-3-1 0,-25 14-2 15,25-14-3-15,-26 27 0 0,14-8-4 16,0 4 2-16,0 4 0 0,1 2-6 0,1 1 21 15,2 0-18-15,0-3 14 0,5 0-11 0,-1-4-8 16,5-3-3-16,2-2 0 0,-3-18 0 16,8 27 0-16,-8-27 0 0,0 0 0 0,23 18 0 15,-23-18 0-15,23-1 0 0,-23 1 0 0,31-16 0 16,-13 0 0-16,2-3 0 0,-2-5 0 0,0-4 0 16,0 0 0-16,-1-1 0 0,-1 1 0 15,-3 3 0-15,0 2 0 0,-5 4 0 0,-8 19 0 16,12-29 0-16,-12 29 0 0,0 0 0 0,6-17 0 15,-6 17 0-15,0 0 0 0,0 0 0 0,0 0 0 16,0 0 0-16,-3 19 0 0,3-19 0 0,-2 34 0 16,0-10 0-16,2 1 0 0,-1 1-20 0,2 2 4 15,0-4-16-15,5 2-12 0,-1-5-10 0,9 3-16 16,-14-24-16-16,29 36-27 16,-29-36-26-16,42 25-68 0,-42-25-73 0,42-8-238 15,-7 13 51-15,-11-22 467 0</inkml:trace>
  <inkml:trace contextRef="#ctx0" brushRef="#br0" timeOffset="21402.4125">6162 5707 1466 0,'-35'11'110'0,"15"9"-53"16,-8-3 0-16,7 8-37 0,-2-2 19 0,3 4-31 15,-1 0 10-15,2 3 5 0,0-1-9 16,5-1 2-16,2-4-12 0,2-1 1 0,4-5-7 15,6-18 1-15,-3 28-16 0,3-28 0 0,0 0-5 16,17 15-2-16,-17-15 4 0,20-11-4 16,-20 11-8-16,28-33-13 0,-9 13-6 0,-4-12-10 15,3 7 20-15,-6-5 7 0,0 3 40 0,-1 5 24 16,-8-1 26-16,-3 23 14 0,3-30 8 0,-3 30-3 16,0 0-18-16,0 0 10 0,0 0-24 0,0 0 4 15,0 0-16-15,0 0-12 0,0 0 1 0,0 0-18 16,-7 17-2-16,7-17 0 0,12 30 0 0,-12-30 0 15,25 28 0-15,-25-28 0 0,34 23-1 16,-15-16-23-16,5 2-24 0,0-9-31 16,10 9-64-16,-15-24-171 0,18 9-329 0,3-3 45 15,-3-10 402-15</inkml:trace>
  <inkml:trace contextRef="#ctx0" brushRef="#br0" timeOffset="22514.4455">6864 5786 1737 0,'0'0'254'0,"-21"0"-227"0,21 0-13 15,-18-3-17-15,18 3-5 0,0 0-5 0,-2-23 7 16,2 23-21-16,4-29-7 0,-4 29-41 0,10-41-41 15,10 30-107-15,-17-26-184 0,15 9-172 0,4 4 39 16,-13-15 540-16</inkml:trace>
  <inkml:trace contextRef="#ctx0" brushRef="#br0" timeOffset="22859.026">7698 4807 1131 0,'5'-22'255'0,"-5"22"-227"16,1-30-24-16,-1 30 0 0,4-25 20 15,-4 25 14-15,0 0 15 0,0 0 1 0,0 0-16 16,0 0-14-16,0 17-12 0,0 2 4 0,-2 8-2 16,1 10 10-16,-1 7-7 0,-1 5 8 0,-2 6-11 15,2 4 9-15,-2 3 2 0,1 4-19 0,1-2 16 16,0 2-22-16,1-3 0 0,0-2 9 0,1 1-15 16,0-4 11-16,2-5-12 0,-1-4 5 15,3-5-17-15,-2-5-2 0,5-2-27 0,-4-11-57 16,13 5-23-16,-15-31-122 0,22 15-260 0,-5-7-6 15,-17-8 264-15</inkml:trace>
  <inkml:trace contextRef="#ctx0" brushRef="#br0" timeOffset="23093.9468">7373 4840 1836 0,'0'0'91'15,"-33"6"-66"-15,33-6-17 0,0 0-7 0,0 0-3 16,0 0 0-16,0 0 0 0,0 0 2 0,37-4 2 16,-3-1 0-16,12-3-1 0,9-4 2 15,8 0-4-15,6-1 2 0,4 2-3 0,1 1-5 16,-3 0-9-16,3 7-7 0,-3-1-12 16,-1 8-9-16,-3-1-11 0,0 13-27 0,-15-8-31 15,9 24-106-15,-27-3-356 0,-1-5 25 0,-3 14 309 16</inkml:trace>
  <inkml:trace contextRef="#ctx0" brushRef="#br0" timeOffset="23297.5652">7452 5852 1783 0,'0'0'22'0,"0"0"-24"15,0 0-4-15,18-14 5 0,3 3 4 0,9-6-10 16,7 0 33-16,7-5-28 0,6 0 25 15,6-1-15-15,2 0-9 0,2 3-5 16,-2-1-18-16,1 6-17 0,-4-6-26 0,5 13-23 16,-12-13-39-16,17 21-73 0,-21-18-85 0,3 7-227 15,7 12 30-15,-23-18 483 0</inkml:trace>
  <inkml:trace contextRef="#ctx0" brushRef="#br0" timeOffset="23846.9685">8509 5543 1567 0,'0'0'73'0,"-23"-2"-31"15,23 2 2-15,-21-1-2 0,21 1-8 0,0 0-7 16,-23 5-5-16,23-5-5 0,0 0-6 0,-23 16-1 16,23-16-1-16,-17 21-2 0,10-4 3 15,-2 3-4-15,2 0 2 0,-2 3-5 0,2 0 5 16,1-2-4-16,0-2 2 0,6-19-2 0,-5 27-1 15,5-27-4-15,0 0 1 0,0 0-1 0,0 0-1 16,0 0 2-16,0 0 0 0,0 0 1 0,19 5-1 16,-19-5 3-16,17-27-4 0,-7 6 5 0,1-3-4 15,1-2 4-15,0-3-5 0,1 1 5 16,-1-1-6-16,-2 2 5 0,-1 2-5 16,-1 1 4-16,-2 1-2 0,1 2 3 0,-1 3-2 15,-6 18 4-15,11-24-2 0,-11 24 2 0,0 0-1 16,0 0 0-16,0 0 0 0,0 0 0 0,0 0-1 15,0 0 1-15,0 0 1 0,12 23 1 0,-12-23 3 16,7 29-4-16,-7-29 3 0,9 30-4 0,-9-30-2 16,11 25-2-16,-11-25 0 0,14 22 0 15,-14-22 0-15,21 13 0 0,-21-13 0 0,26 6 0 16,-26-6 0-16,31-1 0 0,-12-2 0 0,-1-5 0 16,1-1 0-16,-1-3 0 0,2 0 0 0,-2-3 0 15,-18 15 0-15,32-29 0 0,-32 29 0 0,22-24 0 16,-22 24 0-16,0 0 0 0,17-17 0 15,-17 17 0-15,0 0 0 0,0 0 0 0,0 0 0 0,0 0 0 16,0 0 0-16,0 0 0 0,0 0 0 16,-1 23 0-16,1-23 0 0,1 30 0 0,0-11 0 15,0 2 0-15,0 0 0 0,4-1 0 16,-1-1-23-16,4 2-18 0,1-3-5 0,7 3-24 16,-16-21-20-16,35 35-57 0,-35-35-87 0,43 9-229 15,-17 1-111-15,-4-13 216 0</inkml:trace>
  <inkml:trace contextRef="#ctx0" brushRef="#br0" timeOffset="24207.1867">9225 5509 1517 0,'0'0'119'16,"-22"-22"-71"-16,22 22-6 0,-25-23 6 0,25 23-7 16,-28-15-7-16,28 15-4 0,-29-6-5 15,29 6-4-15,-26 3-4 0,26-3-2 16,-23 13-3-16,23-13-1 0,-24 25-2 0,14-8 5 15,-1 3-2-15,3 0 4 0,1 1-5 0,1 1-6 16,4-2-5-16,1 1 0 0,1-2 0 0,0-19 0 16,6 28 0-16,-6-28 0 0,11 18 0 0,-11-18 0 15,18 13 0-15,-18-13 0 0,24 3 0 0,-24-3 0 16,29-11 0-16,-11 0 0 0,1-5 0 0,2-3 0 16,-1-3 0-16,0 0 0 0,-2-1 0 15,0 2 0-15,-1 1 0 0,-1 2 0 0,-16 18 0 16,23-30 0-16,-23 30 0 0,15-18 0 0,-15 18 0 15,0 0 0-15,0 0 0 0,0 0 0 16,0 0 0-16,0 0 0 0,0 0 0 0,1 19 0 16,-5-1 0-16,1 3 0 0,-1 2 0 0,-1-1 0 15,3 2-3-15,1-2-15 0,2 1-12 16,1-4-3-16,6 0-18 0,-8-19-7 0,20 32-28 16,-20-32-28-16,33 23-53 0,-33-23-147 0,28-11-231 15,5 10 7-15,-10-19 449 0</inkml:trace>
  <inkml:trace contextRef="#ctx0" brushRef="#br0" timeOffset="24561.1237">9760 5403 1114 0,'-40'27'377'0,"15"-27"-302"0,5 11-20 0,-5-3-1 16,4 8-9-16,-5 1-16 0,3 4 1 0,-3-1-6 15,1 3 3-15,3 1-11 0,2 2-3 0,0-1-9 16,3 1 0-16,3-2-7 0,1-2 6 0,4-3-7 15,1-2 5-15,8-17-7 16,-4 22-2-16,4-22-7 0,0 0-9 16,0 0-14-16,0 0-4 0,0 0-7 0,0 0-1 15,25-14-7-15,-19-8-13 0,10 3-1 0,-9-9 7 16,9 7 29-16,-6-4 23 0,0 2 43 0,-10 23 21 16,12-37 31-16,-12 37 9 0,6-22 5 0,-6 22-8 15,0 0-8-15,0 0-12 0,0 0-13 0,0 0-16 16,0 0-15-16,0 0-16 0,0 0-9 0,0 0 0 15,19 28 0-15,-19-28 0 0,23 28 0 16,-23-28 0-16,30 30 0 0,-13-18 0 16,2 0 0-16,1-3 0 0,1-1 0 0,1-4-22 15,5 2-33-15,-4-6-21 0,9 7-60 0,-32-7-139 16,51-19-337-16,-18 11 1 0,-2-10 352 0</inkml:trace>
  <inkml:trace contextRef="#ctx0" brushRef="#br0" timeOffset="24733.5125">10162 5690 1849 0,'-47'10'130'15,"47"-10"-71"-15,-25 14-50 0,25-14-9 16,-17 3 0-16,17-3 0 0,0 0 0 0,-22-5 0 16,22 5 0-16,0 0-14 0,0 0-40 15,-11-19-35-15,11 19-100 0,0 0-388 0,0 0-45 16,13-26 121-16</inkml:trace>
  <inkml:trace contextRef="#ctx0" brushRef="#br0" timeOffset="25527.5928">11906 5058 1156 0,'0'-19'254'0,"0"19"-199"0,-10-19-54 0,10 19 5 15,-28-17 24-15,28 17 15 0,-39-2 9 0,16 10-5 16,-14 2-12-16,3 8 1 0,-9 4-3 16,2 7 7-16,-1 3 13 0,1 6-28 0,-3-1 18 15,5 2-30-15,0-5-1 0,7-1 2 16,8-8-9-16,7-3 1 0,17-22-5 0,-13 25-1 15,13-25-3-15,0 0 0 0,23 20 0 0,-4-17 2 16,8-3 2-16,6-3 2 0,6-6 1 0,2-3-3 16,4-2 2-16,2-1-4 0,-2-1 2 0,2 4 1 15,-5 3-1-15,-4 1 0 0,-8 6-1 0,-7 1-2 16,-23 1 1-16,26 7 1 0,-26-7 0 0,11 18 3 16,-11-18-4-16,-1 36 3 0,-5-10-5 15,-5 5 3-15,-5 3-4 0,-6 0 4 0,-4 0-6 16,0-4 3-16,0-1-4 0,2-2 5 0,4-3-4 15,3-4 2-15,4-3-11 0,13-17-3 16,-17 22-12-16,17-22-12 0,0 0-25 0,0 0-25 16,0 0-48-16,21-16-84 0,11-2-276 0,-2-1-66 15,-2-13 209-15</inkml:trace>
  <inkml:trace contextRef="#ctx0" brushRef="#br0" timeOffset="25731.1977">12374 5141 1391 0,'0'0'214'16,"12"19"-194"-16,-12-19 18 0,-12 28-25 0,12-28 21 16,-16 39 15-16,4-16-9 15,1 6-3-15,-1 0-18 0,1 4 0 0,0 2-15 16,0 2 7-16,0 3-9 0,0-1 4 0,0 1-10 16,1-4 6-16,2-2-10 0,1-5-3 0,4-1-21 15,-1-9-23-15,12 4-24 0,-8-23-13 0,19 30-54 16,-19-30-73-16,31-9-228 0,-10 4-86 0,-5-18 261 15</inkml:trace>
  <inkml:trace contextRef="#ctx0" brushRef="#br0" timeOffset="26201.0654">12377 4808 1429 0,'0'0'-1'0,"0"0"-13"15,0 0 2-15,0 0 5 0,0 0 14 0,27-2 1 16,-27 2 0-16,32 4 3 0,-32-4 0 0,35 9 1 16,-17-1-4-16,2 1 0 0,-3 2-4 0,1 4 1 15,-18-15-2-15,33 35 10 0,-21-18 6 0,1 4 12 16,-4-1 4-16,2 5 5 0,-6-2-5 0,2 5 6 16,-7-3-5-16,4 4 7 0,-8-2-4 0,3 4-9 15,-4-3 22-15,0 4-28 16,-2-4 18-16,0 1-17 0,-2-4-9 0,-1 2-1 15,1-4-7-15,-1 0 3 0,-1-3-7 0,0-1 4 16,11-19-8-16,-17 31 0 0,17-31 0 0,0 0 0 16,-11 19 0-16,11-19 0 0,0 0 0 0,0 0 0 15,0 0 0-15,0 0 0 0,0 0 0 0,22-28 0 16,-22 28 0-16,28-36 0 0,-11 14 0 0,1-1 0 16,-1 0 0-16,3 0 0 0,-2 1 0 15,-1 2 0-15,1-1 0 0,-1 3 0 0,-17 18 0 16,31-30 0-16,-31 30 0 0,20-15 0 0,-20 15 0 15,0 0 0-15,0 0 0 0,0 0 0 0,0 0 0 16,0 0 0-16,16 27 0 0,-16-9 0 0,0 5 0 16,-1 5 0-16,-2 2 0 0,1 2 0 0,-1 2-18 15,1-2-14-15,2 6-16 16,-2-4-5-16,8 2-30 0,-5-12-32 0,20 11-83 16,-21-35-175-16,25 22-190 0,7-9 34 0,-8-21 495 15</inkml:trace>
  <inkml:trace contextRef="#ctx0" brushRef="#br0" timeOffset="26984.1525">13459 5082 1571 0,'-21'-1'43'16,"21"1"-20"-16,-18 4-3 0,18-4 3 0,-19 14-1 15,19-14-2-15,-23 29 18 0,12-10-31 0,-3 4 30 16,2 4-29-16,-3 2 8 0,4 3 7 0,-1 1-7 16,1 1 7-16,0 0-8 0,3 0 5 0,1-4-7 15,4-1 2-15,3-5-9 0,1-3 0 16,5-4-6-16,-6-17 3 0,21 24-2 0,-21-24 2 16,30 11-1-16,-13-10 0 0,4-5 0 15,1-2 0-15,1-6 1 0,1-4-4 0,3-4 4 16,0-6-5-16,-1-1 4 0,2-2-4 0,-2 1 4 15,-2 0-6-15,-1 1 6 0,-3 2-6 0,-3 3 6 16,-3 3-5-16,-14 19 3 0,21-27-2 0,-21 27 1 16,0 0 3-16,0 0-1 0,0 0 0 0,0 0-1 15,0 0-3-15,0 0 0 0,0 0 3 16,3 22-3-16,-7-3 6 0,0 4-2 0,1 1 2 16,1 2-2-16,1 0 5 0,2 1-4 15,3 1 7-15,1 0-6 0,3-1 7 0,2-2-6 16,2-4 5-16,2-1-4 0,-14-20 2 0,31 25-2 15,-12-18 1-15,2-3-3 0,3-4-3 0,-1-4 0 16,0-2 0-16,-3-4 0 0,2-4 0 0,-3-4 0 16,-2-2 0-16,-4-7 0 0,-2-3 0 15,-3-3 0-15,-3-1 0 0,-2 0 0 0,-3 0 0 16,-3 3 0-16,-2 1 0 0,1 2 0 0,-2 1 0 16,-2 2-9-16,1 2-7 0,2 2-31 0,-1 0 13 15,6 21-27-15,-1-31-12 0,1 31-22 0,8-19-28 16,13 24-69-16,-21-5-118 0,17-19-210 0,10 21 14 15,-27-2 446-15</inkml:trace>
  <inkml:trace contextRef="#ctx0" brushRef="#br0" timeOffset="27219.0978">14682 4504 1629 0,'-43'7'86'0,"18"9"-60"0,-5-1 36 16,4 11-28-16,-2 0-1 0,2 8 1 0,2 3-14 16,2 2 4-16,0 6-12 0,5 4 3 0,3 1-11 15,2 4 5-15,3 1-10 0,2 1 7 16,1-1-12-16,1 1-3 0,1-1 14 0,3-2-25 16,5-2 5-16,-1-6-20 0,7 1-29 0,-6-10-28 15,13 7-64-15,-19-26-117 0,10 10-306 16,6-4 33-16,-14-23 344 0</inkml:trace>
  <inkml:trace contextRef="#ctx0" brushRef="#br0" timeOffset="27422.6861">14334 5090 1490 0,'-31'-25'369'0,"31"25"-292"0,-21-6-33 15,21 6-11-15,0 0-12 0,0 0-10 0,0 0-9 16,0 0-2-16,0 0 0 0,18-1-2 0,6-1 2 15,8 0 0-15,8-2-6 0,5-1-7 0,6 1-21 16,-1-6-25-16,9 8-41 0,-13-17-70 0,22 24-206 16,-16-13-237-16,2-6 58 0,5 11 437 0</inkml:trace>
  <inkml:trace contextRef="#ctx0" brushRef="#br0" timeOffset="27845.5804">14790 4382 1509 0,'0'0'43'0,"25"2"6"0,-4-1 17 0,15 10 7 16,0-2-15-16,8 7-11 0,-3 4-15 15,4 5-3-15,-2 3 9 0,-2 6-30 0,-1 2 20 16,-2 6-29-16,-4 6 1 0,-2 2 8 0,-7 5-10 16,-4 2 10-16,-5 3-11 0,-9 4 10 0,-4 5-12 15,-7 3-3-15,-10 3 15 0,-5 2-16 0,-11 4 1 16,-9 2 1-16,-8 3-21 0,-6-5 10 0,-2 0-22 16,-6-14-24-16,8 2-26 0,-12-23-91 0,24 12-136 15,-6-21-248-15,-1-11 22 16,13 3 423-16</inkml:trace>
  <inkml:trace contextRef="#ctx0" brushRef="#br0" timeOffset="28346.8225">11728 4317 1299 0,'-49'27'82'0,"-10"0"-14"0,10 20 16 15,-8 0 7-15,8 20-26 0,-5 1 3 16,6 18-27-16,0 7-15 0,3 9 12 0,1 9-8 16,5 5-13-16,6 3 1 0,7 3-12 0,9-5-15 15,9-3 19-15,10-3-7 0,12-7-9 0,11-7 10 16,13-6-15-16,12-9-12 0,11-13 0 0,17-5-40 16,3-18-13-16,26-2-25 0,2-24-25 15,39 7-213-15,2-18-224 0,9-18 43 0,8 3 431 16</inkml:trace>
  <inkml:trace contextRef="#ctx0" brushRef="#br0" timeOffset="28969.5594">15797 4163 1377 0,'4'-23'347'0,"-4"23"-333"0,19-15-9 16,3 4 3-16,6-2 8 0,4 2 1 15,1 0 2-15,-1 4-7 0,-1 1-8 0,-4 2-4 16,-3 3 1-16,-5 3-1 0,-2 1 0 0,-17-3 1 16,24 8-1-16,-24-8 2 0,0 0 0 15,14 23 7-15,-14-23 0 0,-6 31 6 0,-4-12-4 16,-2 6 4-16,-9 3-3 0,0 2 8 0,-6 1 0 15,-1 0 5-15,-1 0-6 0,-1 0 2 0,1-1-7 16,4-1 0-16,3-5-6 0,5-2 2 16,17-22-10-16,-18 27 0 0,18-27 0 0,0 0-6 15,11 21 6-15,-11-21-10 0,35 12 11 0,-8-8 0 16,7-5-1-16,8-3 9 0,9-2-22 0,2-2-3 16,11 2-36-16,-6-5-32 0,13 14-82 0,-20-21-237 15,16 15-187-15,-4-1-4 0,-8-6 471 0</inkml:trace>
  <inkml:trace contextRef="#ctx0" brushRef="#br1" timeOffset="52936.3822">1997 6713 503 0,'0'0'116'0,"0"0"-147"16,-11 18-23-16,11-18-18 0,6 39-23 15,-4-12 8-15,2 8-3 0,-7 0 7 0,5 10-13 16,-10 1 86-16</inkml:trace>
  <inkml:trace contextRef="#ctx0" brushRef="#br1" timeOffset="54189.4455">1054 11283 305 0,'0'0'71'0,"21"-8"-16"0,-21 8-9 0,24-7-5 15,-24 7 2-15,33-8-4 0,-15 6-3 0,3 0-10 16,3 2-5-16,2 1-7 0,4 1-4 0,3 1-5 15,3 0 0-15,5 2-3 0,4-2-1 0,4 1 1 16,4-1-1-16,8-1 1 0,2 1 1 16,7-3-1-16,6-2 1 0,5 0-4 0,7-3 1 15,5-1 0-15,5-1 2 0,7-2 4 0,5-1 0 16,7-3 2-16,7 1-2 0,5-2 0 0,8-1-4 16,3 2 1-16,6-3-1 0,2 5 0 0,5-2 1 15,4 5 2-15,4 2-1 0,3 1 4 0,4 1 1 16,2 3 0-16,4 1 0 0,5 1 5 15,2 3 1-15,3-1 2 0,3 3 3 16,3-1 2-16,4 1-1 0,3-1 1 0,6 1-2 16,-1-1-10-16,5 0 0 0,12-4-2 0,6-2 2 15,10-3-1-15,7-3 2 0,-2 0-3 0,6-1-3 16,3-2 9-16,9-1-3 0,8-4 7 0,11 4-1 16,6-3-4-16,4 4-2 0,2 2-3 0,1 2-3 15,-1 2 6-15,-1 3 0 0,2 2 4 16,2 4 2-16,-2 2 3 0,6 3 3 0,-7 4-1 15,6 0 1-15,-8 4-8 0,3 0 1 0,0-2-5 16,-1 2 2-16,10-6-3 0,0 1 5 16,9-4 1-16,8-1 5 0,-2-6-1 0,6 1 2 15,2-6-3-15,8 0-1 0,5-6-2 0,16 1-5 16,-6-4 1-16,5-2-4 0,-6 0 0 0,-2-1-2 16,4 1-1-16,-2 2-5 0,-1 0 3 15,-6 5-3-15,-9 0 3 0,-8 3-4 0,-10 2-3 16,-9 2-11-16,-6 5-17 0,-13-2-11 0,-8 12-30 15,-20-12-33-15,-7 17-72 0,-26-14-129 0,-12-4-157 16,-1 16 137-16,-39-28 327 0</inkml:trace>
  <inkml:trace contextRef="#ctx0" brushRef="#br1" timeOffset="55358.0309">942 8218 1300 0,'0'0'44'0,"-19"-9"-9"0,19 9-19 0,0 0-7 15,0 0-1-15,0 0 2 0,-20 10-8 0,20-10 1 16,-13 24 2-16,7-5 10 0,-1 7 20 15,2 6-25-15,-4 1 32 0,7 5-29 0,-3-5 5 16,5 4 4-16,0-3-13 0,4-1 6 0,0-6-9 16,4 0 5-16,0-8-8 0,3-2 2 0,-11-17-5 15,29 22 2-15,-9-17-1 0,0-4-1 0,2-4 3 16,1-5 0-16,2-7 3 0,0-3-1 0,-3-6 4 16,3-3-4-16,-5 0 5 15,1-5-7-15,-2 1 7 0,-2-1-9 0,-3 1 7 16,-3 2-9-16,-3 2 6 0,-2-1 12 0,-2 4-29 15,0 4 29-15,-2 2-30 0,-2 18 12 0,0 0 1 16,5-20-2-16,-5 20-2 0,0 0 1 0,0 0 0 16,5 32-15-16,0-5 31 0,1 13-25 0,0 8 24 15,0 5-4-15,-2 6-10 0,-1 6 12 0,0 5-15 16,-1 4 17-16,-2 1-13 0,-1-2-1 16,-4-2 21-16,-2-1-13 0,-6-6 24 0,-1-1 4 15,-7-7-8-15,-1-2 9 0,-7-4-12 0,-4-3 5 16,-4-3-14-16,-4-7 0 0,-2-4-11 0,-2-7 0 15,-2-8-6-15,4-7-3 0,1-8-16 16,1-13-19-16,6-2-41 0,-9-22-71 0,20 15-165 16,-18-20-306-16,13-3 46 0,12 8 454 0</inkml:trace>
  <inkml:trace contextRef="#ctx0" brushRef="#br1" timeOffset="56299.3007">21525 11537 1099 0,'0'0'308'16,"0"0"-259"-16,0 0-22 0,-23 12-3 0,5-7 11 15,-7-1 9-15,-2 6 2 0,-10-1-10 16,-2 7-3-16,-8-1-5 0,2 4 3 0,-4-2-4 16,8 2 5-16,-1 1-8 0,6-1 0 0,3 0-9 15,6-3-1-15,7 0-8 0,20-16 1 0,-20 21-6 16,20-21-1-16,4 19-3 0,-4-19 2 0,25 20-1 16,-4-11 3-16,6-1-1 0,4-2-1 15,8-1 1-15,3-1 0 0,1-2 0 16,2-1 1-16,-3 0 0 0,0 1-1 0,-5 1 0 15,-4 1 1-15,-5 1-1 0,-9 2 3 0,-19-7-2 16,18 13 2-16,-18-13 2 0,0 20 4 0,0-20 1 16,-14 29-1-16,14-29-3 0,-33 34-2 0,10-16-4 15,-3 1 3-15,-2-2-4 0,0-3 2 0,5 0-8 16,3-7-16-16,20-7-2 0,-25 10-26 0,25-10-4 16,0 0-43-16,0 0-52 0,0 0-101 15,26-16-218-15,-2 9-62 0,-2-15 232 0</inkml:trace>
  <inkml:trace contextRef="#ctx0" brushRef="#br1" timeOffset="56487.248">21979 11756 1310 0,'0'0'265'0,"0"0"-168"16,0 0-31-16,-14-20-17 0,14 20-8 16,0 0-9-16,-21-8-10 0,21 8-5 0,-25 3-5 15,25-3-5-15,-29 12-2 0,29-12-6 0,-33 23 2 16,17-4-3-16,1 3-4 0,-1 6-5 0,2 1 6 15,0 4-8-15,0-1-6 0,6 6-17 0,-3-3-1 16,10 5-32-16,-8-9-35 0,13 9-12 0,-15-22-132 16,10 6-297-16,7 2 47 0,-6-26 285 15</inkml:trace>
  <inkml:trace contextRef="#ctx0" brushRef="#br1" timeOffset="56910.1407">22263 11637 1709 0,'0'0'70'16,"0"0"-40"-16,-17 8-14 0,17-8 5 0,0 0 8 16,0 0 3-16,-2 18-6 0,2-18-5 0,-9 27-10 15,2-9 0-15,-1 2-4 0,-2 5 4 0,-5 0-4 16,-1 3 5-16,-2 1-5 0,-1 1 3 15,0 3-8-15,-1-3 3 0,3 0-6 0,1-2 5 16,1-4-5-16,4-2 3 0,11-22-4 0,-13 25-9 16,13-25 10-16,0 0-11 0,0 0 10 15,0 0-1-15,0 0 1 0,0 0 0 0,0 0 3 16,22-2 9-16,-22 2-7 0,32-36 8 0,-12 9-7 16,7-2-5-16,0-1 4 0,1-2-3 0,0 3 6 15,-3 2-2-15,2 1-4 0,-3 3 0 16,-1 5 0-16,-1 1 0 0,-2 6 0 0,-20 11 0 15,28-9 0-15,-28 9 0 0,0 0 0 0,20 10 0 16,-20-10 0-16,6 28 0 0,-4-7 0 0,-1 4 0 16,-2 4 0-16,-1 3 0 0,-1-1 0 0,-3 3 0 15,2-1 0-15,0-3 0 0,3-1 0 0,0-4-31 16,3 2 2-16,0-7-39 0,6 5-18 0,-8-25-54 16,18 42-150-16,-18-42-291 15,16 22 9-15,-16-22 323 0</inkml:trace>
  <inkml:trace contextRef="#ctx0" brushRef="#br1" timeOffset="57160.8021">21900 11525 1897 0,'-28'-7'40'0,"6"-1"-17"0,22 8-17 15,-23-14-6-15,23 14 2 0,0 0-4 0,0 0-9 16,-6-20-15-16,6 20-34 0,0 0-41 0,20-4-146 16,-20 4-340-16,21-6-11 0,8 10 263 0</inkml:trace>
  <inkml:trace contextRef="#ctx0" brushRef="#br1" timeOffset="57787.2214">22707 11672 1446 0,'-31'-4'135'0,"31"4"-99"0,0 0-23 0,0 0 7 16,18-4 17-16,-1 7 15 0,0-8 3 0,8 5-8 16,2-4-14-16,6 4-8 0,1-2-4 0,3 3-1 15,-5-2-3-15,1 5-4 0,-5-1-7 0,-5 2-3 16,-3 3-3-16,-20-8 3 0,24 17-2 0,-24-17 2 16,9 25-2-16,-9-25 3 0,-4 33-3 15,-6-11 2-15,-3 4-2 0,-9-1 2 0,-4 0-3 16,-2 2 4-16,-4 0-1 0,0-3 7 15,-1-1-3-15,2-3 3 0,3-4-4 0,4-3-3 16,6-5-2-16,18-8-1 0,0 0-3 0,0 0 0 16,0 0-2-16,0 0 3 0,0 0 2 0,23-33-2 15,4 8 6-15,7-7-6 0,7-2 6 16,4-3-7-16,3-1 8 0,-1 1-7 0,2-2 5 16,-5 4-3-16,0 2 5 0,-4 4-3 0,-7 5 1 15,-3 5-3-15,-11 6 0 0,-19 13 0 0,20-13 0 16,-20 13 0-16,0 0 0 0,0 0 0 0,0 0 0 15,-17 20 0-15,5-2 0 0,-5 5 0 0,-4 5 0 16,0 3 0-16,-1 3 0 0,0 3 0 16,4 1 0-16,1 2 0 0,4 0 0 15,4-3 0-15,4 0 0 0,4-6 0 0,9 0 0 16,0-6-60-16,12 2 2 0,0-10-46 0,15 10-2 16,-3-17-68-16,25 10-272 0,-6-9-103 0,6-11 6 15,14 6 537-15</inkml:trace>
  <inkml:trace contextRef="#ctx0" brushRef="#br1" timeOffset="58852.2336">22306 11306 969 0,'-3'-23'298'0,"3"23"-201"16,0 0-61-16,0 0-17 0,0 0 7 0,0 0 13 16,20-12 7-16,-20 12-8 0,29-11-11 0,-9 8-13 15,1-4-6-15,4 2-5 0,0-1-1 16,1 1 0-16,-3 1 0 0,0 2 0 0,-3 1 0 15,-1-2-1-15,-19 3 0 0,26 1-2 0,-26-1 0 16,0 0 2-16,0 0 4 0,0 0 4 16,0 0 1-16,-15 23 2 0,-3-9-6 0,-3 0 4 15,-9 2 4-15,0 2 11 0,-2-2 3 0,1 3 4 16,-2-3-5-16,5 2-3 0,2-2-5 0,5-1-1 16,21-15-8-16,-23 20-2 0,23-20-6 15,0 0-16-15,4 17 12 0,-4-17-13 0,25 11 31 16,-5-8-17-16,6-3 0 0,6-2-1 0,4-2-32 15,2-4 15-15,6 5-45 0,-8-10-31 0,14 21-148 16,-16-14-350-16,0 4 57 0,-2 7 250 0</inkml:trace>
  <inkml:trace contextRef="#ctx0" brushRef="#br1" timeOffset="62940.7958">1871 11223 224 0,'0'0'71'0,"0"0"-7"15,0 0-13-15,0 0-7 0,0 0-12 0,0 0-11 16,9-17-10-16,-9 17-8 0,0 0-6 0,0 0-1 16,0 0-2-16,0 0-1 0,0 0-8 0,0 0-15 15,0 0-20-15,18 12-28 0,-18-12-30 0,0 0-27 16,0 0 51-16,6 24 84 15</inkml:trace>
  <inkml:trace contextRef="#ctx0" brushRef="#br2" timeOffset="73347.7626">1943 11222 165 0,'0'0'26'0,"0"0"-14"16,0 0 4-16,0 0 4 0,0 0 4 16,0 0 4-16,0 0-3 0,0 0-8 0,0 0-7 15,0 0-3-15,0 0 2 0,0 0 7 0,3-18 13 16,-3 18 6-16,0 0 2 0,0 0-4 0,0 0-7 16,0 0-9-16,14-17-5 0,-14 17-4 0,0 0-2 15,0 0-2-15,0 0 0 0,0 0 1 0,0 0-2 16,0 0 2-16,0 0 0 0,0 0 1 0,0 0 3 15,0 0-2-15,0 0 0 0,11 17-1 16,-11-17-2-16,0 0 1 0,0 0-1 16,0 0 1-16,17 18-2 0,-17-18 1 0,0 0 4 15,21 6 5-15,-21-6 7 0,19 0 4 0,-19 0-1 16,27-5-3-16,-27 5-5 0,32-7-6 0,-32 7-3 16,32-9-3-16,-15 4-2 0,2 2 0 0,-1-2-2 15,0 0 2-15,0 0-3 0,1 2 2 16,-2-1 0-16,0 0-2 0,-17 4-1 0,33-2 1 15,-33 2-1-15,30-1 1 0,-30 1 1 0,29-1-1 16,-29 1 0-16,28 1 1 0,-28-1-1 0,28-1 0 16,-28 1-1-16,32-8-1 0,-14 1-1 0,0 0 2 15,0-2 0-15,3 0 2 0,-1-1 1 0,0-2 1 16,2-1 0-16,-1-3 1 0,1 1 2 16,-2-3 4-16,2 4-1 0,-2-2 5 15,0 0-5-15,1 1 3 0,-1 0 0 0,-1-1 4 16,2-1-2-16,-2 2 1 0,1-1-6 0,-2 0-1 15,0 2 6-15,0-1-11 0,-1 1 9 0,2-1-10 16,-2-1-1-16,1 2 2 0,-1-2-2 0,-1-1-9 16,1 2 9-16,1-5-8 0,-1 3 8 0,0-2 3 15,1 0-2-15,-2-2 3 0,1 0-2 0,0 1 3 16,1-2 4-16,-1 0 8 0,2-1 1 16,-4 0 8-16,5-1-4 0,-3-1 5 0,2 1-7 15,-2-2 2-15,2 3-9 0,-1-1 0 16,-1 1-7-16,0 0 3 0,0 0-8 0,-1-1 3 15,0 0-5-15,-1 1 5 0,1-1 8 0,0 1-9 16,-1 0 8-16,-2 0-26 0,2 0 14 0,-2-2-11 16,0 1 13-16,2-2 4 0,-2 0-5 15,2-2 5-15,-1 2-4 0,1-3 4 0,0 1-5 16,-2-1 7-16,0 0-6 0,2 0 7 0,-2-1-5 16,2 1 6-16,0-3-7 0,-2 1 5 0,0-1-7 15,-1 3 5-15,2 0 9 0,-2-1-9 0,0 2 9 16,-1-1-26-16,-1 1 11 0,1 2-11 0,-1-2 11 15,-1 0 5-15,0 2-6 0,-1-1 7 0,0 2-6 16,0-1 4-16,-2 0-3 16,1 0 4-16,0 0-5 0,-1-1 6 0,1 0-7 15,-1 1 6-15,1-3-5 0,1 1 5 0,0-1-5 16,-1 0 5-16,2-1-6 0,-3 1 6 0,1 0 11 16,1 0-25-16,0 2 28 0,-2-1-26 0,3 0 10 15,-2 0 5-15,0 2-7 0,1-1 5 0,-1 2-6 16,1 1 5-16,-2-2-5 0,2 3 5 0,-1-2-5 15,0 1 5-15,-1-2-5 0,2 1 5 16,-2 2-5-16,1 0 5 0,0 1-6 0,2-1 6 16,-2 0-6-16,2-1 5 0,0 1-6 0,0-1 6 15,2-2 14-15,-1 2-13 0,1-1 14 16,1 0-28-16,-1 0 9 0,2 0-9 0,-2 3 9 16,0 0 4-16,1 1-3 0,0 0 4 0,0 1-4 15,1 0 3-15,-1 1-4 0,1-1 3 16,2 1-4-16,-2 0 5 0,2-3-3 0,1 1 3 15,-1 0-3-15,1 0 3 0,0 1-5 0,1-2 5 16,-1 2-5-16,1 1 4 0,-1 0-3 0,2 1 3 16,-2-2-4-16,1 3 4 0,-1-1-5 0,-16 18 3 15,31-31-3-15,-31 31 1 0,31-27 10 0,-31 27-12 16,26-22 11-16,-26 22-10 0,28-15 0 0,-28 15 1 16,28-15 0-16,-28 15 0 15,28-11 0-15,-28 11-18 0,31-8 18 0,-31 8-17 16,29-8 17-16,-29 8 2 0,30-6 0 0,-30 6 1 15,32-4-2-15,-15 1 3 0,-17 3-2 0,31-5 1 16,-31 5-1-16,32-3-1 0,-15 2 0 0,-17 1-1 16,32 1 0-16,-32-1-2 0,28 3 0 0,-28-3-1 15,28 6 2-15,-28-6 0 0,26 10 2 0,-26-10 18 16,27 12-16-16,-27-12 18 0,29 13-17 16,-29-13-1-16,34 14 1 0,-15-8-1 0,0-1 0 15,1 0 0-15,0-2 0 0,1 2 0 0,0-3 0 16,1 2 0-16,-2-2 1 0,2 2-2 0,-2 0 1 15,0 1-1-15,0-1-13 0,-1 2 9 16,-1 2-13-16,1 0 11 0,-19-8-1 0,32 21 0 16,-32-21 2-16,31 24-2 0,-31-24 6 15,28 25-2-15,-28-25 4 0,29 27-1 0,-29-27 3 16,32 30-3-16,-32-30 3 0,32 29-3 0,-15-14 3 16,-17-15-3-16,35 29 3 0,-17-16-2 0,0 1 1 15,0 1-3-15,0 0 4 0,2-1-3 0,-2 1 2 16,0-1-3-16,-1 2 2 0,0-2-3 0,1 2 3 15,-3 1-2-15,1 0 2 0,-1 1-3 0,-1-1 4 16,1 2-3-16,0 1 3 0,-1-1-4 16,1-1 5-16,-2 4 9 0,2-3-8 0,-2 3 9 15,0 0-10-15,2-3-4 0,-2 4-10 16,3-4 12-16,-1 3-12 0,-1-1 12 0,0 1 2 16,0-2-5-16,0 2 7 0,-1 0-6 0,0-1 5 15,0 5-5-15,-2-4 3 0,0 3-5 0,-1 0 5 16,1 0-4-16,-1 1 5 0,1-2-4 0,-2 2 5 15,0-2-5-15,0 0 4 0,-1 2-4 16,2-2 4-16,-1 1-3 0,0 1 4 0,0 0 8 16,-1 0-7-16,1 0 7 0,-1 2-23 0,2-3 9 15,-1 3-8-15,-1-1 9 0,1 1 5 0,-1-1-5 16,1 1 4-16,-1 0-4 0,1 0 5 0,-2 1-4 16,2 1 4-16,-1-1-5 0,1 0 5 15,-2 1-5-15,0-1 5 0,0 2-5 16,1-2 5-16,-1 2-6 0,-1-1 6 0,0 1 10 15,0-1-10-15,-1 0 10 0,1 1-23 0,-1 2 8 16,0 0-8-16,-1-1 8 0,-2 2 5 0,2-1-5 16,-2 0 5-16,2-1-5 0,-1 0 7 0,1-1-7 15,0 1 6-15,1-2-5 0,-1 0 5 0,3-1-6 16,0-2 6-16,1 1-6 0,1-1 5 0,1-1 14 16,1 0-15-16,-2 0 15 0,2-2-24 15,0 1 6-15,-1 0-6 0,1 0 6 0,-1-1 4 16,-1 0-4-16,2 0 4 0,0-1-2 0,-1 0 2 15,1 2-3-15,-3-2 2 0,2 1-4 0,0 0 3 16,-2-2-4-16,1 2 5 0,-2-4-4 16,3 3 7-16,-3-1-7 0,3 0 5 0,-2-1-5 15,1-2 4-15,1 0-4 0,-1-2 4 0,1 1-5 16,-10-18 4-16,21 34 13 0,-21-34-12 16,19 33 12-16,-19-33-13 0,18 29-2 0,-18-29-12 15,21 28 12-15,-21-28-11 0,22 25 11 0,-22-25 3 16,23 22-2-16,-23-22 2 0,24 23-2 0,-24-23 2 15,27 22-2-15,-27-22 2 0,27 20-3 0,-27-20 2 16,28 21-2-16,-28-21 1 0,33 21-1 0,-33-21 1 16,31 22-3-16,-14-11 5 0,-17-11-4 15,32 19 3-15,-32-19-2 0,33 22 2 16,-33-22-2-16,33 23 2 0,-16-12-2 0,0-1 1 16,0 1-1-16,0 1 1 0,2-3-6 0,0 1 4 15,1-3-4-15,0-2 1 0,-1-1 4 0,3-2-2 16,-1-2 3-16,4-2 2 0,-2-1 3 0,3-3 3 15,-1-1 3-15,3-4-1 0,-1-1 1 0,2-1-4 16,0-2 0-16,3 0-4 0,-1-4 3 16,0 1-5-16,1-2 3 0,-2 0-3 0,-1 2 3 15,2 0-4-15,-3 0 2 0,-2 1-2 0,1 0 0 16,-4 0-1-16,2 1 0 0,-5 1-3 0,0-1 6 16,-2-1 12-16,0 1-10 0,-3-2 14 0,2 1-13 15,-3-1-2-15,1-2-7 0,1 1 11 16,-4-4-10-16,5 3 8 0,-2-4 3 0,-1 0-6 15,2-3 5-15,1-1-6 0,0-1 6 16,1-1-6-16,1 0 5 0,-1-3-5 0,0 0 5 16,0 2-7-16,-1-2 8 0,2 3-8 0,-5 1 7 15,2 0-6-15,-1 1 6 0,-3 2 7 0,-1-1-8 16,-2 3 9-16,1-2-30 0,1 2 17 0,-1-1-16 16,1-1 15-16,-3 0 5 0,1 0-6 0,-2-1 8 15,2 0-4-15,-3-1 9 0,2 2-3 16,-2-5 8-16,3 3-6 0,-2-2 5 0,2 0-10 15,-3-1 5-15,2-3-8 0,1 0 5 0,0-1-8 16,1-2 8-16,-1 2 9 0,0-1-27 16,2 1 28-16,0-1-28 0,1 1 11 0,-1-2 6 15,-1 4-8-15,-1-1 7 0,0-1-9 0,1 1 8 16,-1 0-8-16,-1 0 8 0,-1 3-9 0,2-2 8 16,-3 1-8-16,0 1 8 0,0-2-7 15,-1 3 6-15,1-2-6 0,-2 0 6 0,1 1 13 16,0-1-29-16,-2 3 29 0,1-1-28 0,-1-2 10 15,1 0 9-15,0 0-6 0,1 0 11 0,-1 1-6 16,3-1 8-16,0-2-7 0,0 0 7 0,2 1-10 16,-1 0 7-16,2 0-9 0,0 0 6 0,1 2-7 15,0-1 5-15,1-3 12 0,1 1-32 16,0 2 30-16,3 0-30 0,-4 6 11 16,2-2 7-16,-2 1-7 0,0 2 6 0,1 0-6 15,0-1 5-15,-1 2-5 0,0 0 5 0,1 0-4 16,2-1 5-16,0-2-6 0,0 0 6 0,2-1-6 15,2-1 6-15,0 1-6 0,3 1 7 0,0-3-8 16,2 0 9-16,-1 0-9 0,3 0 9 0,-1 0 8 16,0-1-31-16,1 3 31 0,-1 1-30 15,0 1 15-15,0 3 5 0,-2 0-5 0,-1 4 4 16,-2 2-5-16,1 1 3 0,-2 4-3 0,-2 3 1 16,0 0-1-16,1 2 0 0,-18 7-3 0,31-11-1 15,-31 11-3-15,31-9 1 0,-31 9 1 16,32-7 1-16,-15 5 1 0,0-1 2 0,2 0 1 15,-2 0 2-15,1 0 0 0,1 0 1 0,-2 1-1 16,2 1 1-16,-2-1-1 0,1 1 0 16,-1 1 1-16,1 1 0 0,0 1 0 0,-1 0-1 15,2 1-1-15,-2 0 0 0,1 2 0 0,0 0-1 16,0 2 1-16,-1-1-1 0,2 3 3 0,-2-1-3 16,1 2 3-16,1-1-2 0,0 1 2 0,0 1-2 15,1 0 2-15,-1 1-1 0,1-1 3 0,-2-2-3 16,2 4 3-16,-1-3-3 0,-1 1 2 15,1 1-2-15,0 1 2 0,-1-1-2 0,1-1 3 16,1 1-4-16,0 1 4 0,1 0 16 16,-1 1-16-16,0 0 19 0,2 1-35 0,-1 0 14 15,-1 2-13-15,2 0 10 0,-1 0 6 0,-1 1-7 16,0 0 5-16,-2 3-6 0,1 1 4 0,-4 1-5 16,1 0 5-16,-2 2-6 0,-2 0 7 0,-1 3-5 15,-1 2 7-15,-1 1-5 0,0-1 6 16,-2-2-6-16,0 1 7 0,2-3-7 0,-1 2 8 15,1 0-8-15,-1 0 7 0,2-2 10 0,-1 1-11 16,0 2 11-16,1 1-30 0,-1 2 13 0,0-1-12 16,-1-2 12-16,-1 3 7 0,0-1-8 0,-1 2 9 15,-1 1-9-15,1-1 9 0,-2 3-8 0,1 1 6 16,-2-1-6-16,1 1 8 0,0 0-10 16,1 2 9-16,-2-1 6 0,1 1-8 15,0 2 8-15,-2-1-25 0,0-1 11 0,1 1-11 16,-1-4 13-16,2 2 7 0,0-2-8 0,0 0 7 15,1-1-7-15,0 2 7 0,0-4-7 0,0 2 7 16,1 1-8-16,0-1 9 0,0 1-11 0,-1-1 11 16,1 1 7-16,0 1-26 0,-1-1 29 0,1 0-29 15,-1 2 11-15,1-2 9 0,0 0-10 16,1 0 9-16,1-1-8 0,-1 2 6 16,2-2-6-16,-1-1 7 0,2 0-7 0,-1-3 8 15,2 0-9-15,2 0 8 0,-2-1-8 0,1-1 7 16,0-1-6-16,-1 1 6 0,2-3 14 0,-1 1-29 15,0 0 29-15,2-1-28 0,-3 0 10 0,1-1 4 16,-1 2-4-16,1-2 5 0,0 0-5 0,0 0 7 16,1-2-7-16,-1 1 6 0,0-1-6 15,1 0 3-15,1 0-3 0,-1 0 4 0,2-3-5 16,-1 1 5-16,2-2-5 0,0 0 4 0,0 1-5 16,-1-2 5-16,1 0-5 0,0-1 5 0,0 0-3 15,0 0 2-15,-1 0-2 0,0 0 4 0,0 0 11 16,-15-17-13-16,29 32 13 0,-16-15-33 0,-13-17 19 15,31 29-18-15,-31-29 17 0,31 26 3 0,-31-26-1 16,32 24 1-16,-14-13-2 16,0-2 3-16,2 1-1 0,-1-1 0 0,2-1 0 15,1 1 2-15,1-2-6 0,0-1 6 0,0-1-4 16,1 0 1-16,0-3 0 0,0 2 0 0,1-2 0 16,1 2 2-16,1-2-2 0,0 0 1 0,-1 1-1 15,0-1 0-15,2-2 0 0,-3 1 0 0,0-1 0 16,0 2 1-16,-1-1-2 0,3 1 1 15,0 1-1-15,0-2 1 0,-2 0 0 0,1-2-1 16,1 0 3-16,-3-2-1 0,1 0 2 0,1-2 0 16,-4-1-2-16,2-3 2 0,-1 1 4 0,-1-3 0 15,0-2 4-15,0-2-3 0,-1-1 3 16,1 1-5-16,-2-3 4 0,1-2-5 0,-2 0 2 16,3-5 15-16,-2-1-33 0,-1-1 31 0,-1-2-32 15,-1 3 11-15,0-2 5 0,0-2-7 16,-1-1 7-16,0 1-7 0,0-1 7 0,-3 0-7 15,1 0 8-15,-2-2-9 0,-1 1 8 0,0 0-7 16,0 0 7-16,0-2-7 0,-2 0 7 0,2-4-8 16,0 2 7-16,-1-1 8 0,-2-1-28 0,2 1 29 15,-1-1-29-15,-2-1 13 0,2 1 9 0,-2-1-10 16,0-1 10-16,0 1-9 0,-1-2 11 0,1 1-6 16,-4-1 11-16,3-1-7 0,-1 0 10 15,1-2-12-15,0 1-11 0,0 0 24 16,-1-2-28-16,3 2 27 0,-4-2-9 0,4 2-9 15,-2-1 10-15,0 2-11 0,1-2 9 0,0 1-10 16,0-1 9-16,0 2-9 0,1 0 9 0,0-1-10 16,-1 0 9-16,-1 2 10 0,-1 1-26 0,1 0 26 15,-2 1-25-15,1 0 6 0,-1 1 10 16,0-1-8-16,0 0 9 0,1-1-8 0,-1 0 7 16,0 1-10-16,2-1 8 0,-2 2-8 0,1 2 10 15,0 0-7-15,-1-1 9 0,1-1 16 0,1-1-26 16,2 3 28-16,-4-2-28 0,5 5 4 0,-2 0 7 15,1 0-9-15,1 0 6 0,2 2-7 0,0-1 6 16,1-1-7-16,2 0 7 0,-1 1-7 16,0 1 5-16,2 3-6 0,0 0 6 15,-1 1-6-15,2 0 6 0,-1 0-5 0,3 2 6 16,-1-2 8-16,1 2-28 0,2-2 29 0,-1 3-30 16,2-1 16-16,-1 1 5 0,1 1-5 0,-1 0 5 15,0 0-7-15,2 0 5 0,-1 1-5 0,1 1 6 16,0 2-4-16,-3-2 5 0,2 1-4 0,1 0 3 15,-2 2-4-15,0 0 5 0,-1 2-6 0,-1 1 5 16,1 1-3-16,-1 2 1 0,0 1-1 16,-18 11 2-16,33-18-2 0,-33 18 0 0,30-12-1 15,-13 9 1-15,-17 3-1 0,32-9 0 16,-32 9-2-16,34-6 1 0,-17 4 0 0,4 0 0 16,-1 1 3-16,2-1-1 0,1 2 1 0,2-1 1 15,0-1-1-15,2 1-1 0,1 0 1 0,0 1 0 16,2-1-1-16,1 1 1 0,-1 0 0 15,3 1 0-15,-1 1 0 0,-1 1 1 0,0 2-1 16,0-2-1-16,1 3 2 0,-3 0-3 0,-1 2 3 16,-2 0-3-16,-1 2 2 0,1 1-1 0,-3 1 2 15,0 1-3-15,0 2 3 0,-1-2-4 0,0 3 5 16,0 1-5-16,-2-1 5 0,2 3-5 0,-1-1 4 16,0 0-4-16,1-1 4 0,-1-1-2 0,1 0 3 15,0 1-2-15,1 0 3 16,0 0-5-16,1 0 4 0,-3 0-4 0,1 0 3 15,-1 1-4-15,2 0 5 0,-2 2-4 0,-1-1 4 16,1 3 18-16,-1 1-32 0,-1 0 31 0,-2 2-29 16,0 1 8-16,-1 1 6 0,0 0-6 0,0 2 6 15,-3 0-8-15,0 1 9 0,-1 4-9 0,-1 0 8 16,0 1-8-16,0-1 8 0,1-1-8 0,-1 0 7 16,0 0-7-16,0 0 7 0,0-1-7 15,0 1 8-15,-2 2 8 0,0 0-27 0,1 0 28 16,0 3-27-16,1-4 12 0,0 1 7 0,0 1-8 15,-2 1 7-15,1 2-9 0,0 2 9 0,-2-1-9 16,1 1 7-16,-2-1-7 0,-1 0 9 16,0 2-9-16,-1 1 9 0,-1 2 7 0,-2-1-25 15,-2 1 25-15,0 1-25 0,-1-1 9 16,-1 1 10-16,-1-2-10 0,1 2 10 0,1-1-11 16,1 0 10-16,0-2-8 0,1 0 9 0,1-2-10 15,2 0 11-15,0-2 7 0,2-1-26 0,0-1 28 16,0 0-28-16,2 2 10 0,0-2 8 0,0 1-9 15,1 1 8-15,-2-3-8 0,1 3 8 0,0-2-8 16,-1-1 8-16,0 1-8 0,1-1 8 0,-1 0-8 16,0 2 8-16,2-2-9 0,-3 0-6 15,0-1 28-15,0 2-28 0,0-2 29 16,-1 0-13-16,2-1-8 0,-1-2 7 0,0 1-7 16,0-2 6-16,0 1-8 0,2-2 9 0,-1 0-7 15,0-1 5-15,1-2-5 0,0-3 5 0,2 0-5 16,1-2 5-16,0 0-5 0,1-2 7 0,1 0-8 15,0-1 6-15,0 0-4 0,0 1 4 0,2-2-4 16,-2 2-17-16,3 1 30 0,-1 0-30 16,-1 0 31-16,1-3-10 0,-2 2-4 0,1-2 4 15,-1 0-4-15,0 0 4 0,1 0-4 0,-1 1 3 16,-1-1-3-16,0 0 4 0,2-1-1 0,-14-17 3 16,28 31-4-16,-28-31 4 0,29 30-7 0,-29-30 4 15,28 31-3-15,-28-31 2 0,35 24-3 16,-15-13 3-16,2-3-2 0,1-2 2 15,0 0-2-15,0-2 1 0,2 0 0 0,3-3 0 16,-2-1 1-16,1 1-1 0,-1-2 1 0,0 1-1 16,1-4 1-16,-1 2-1 0,1-4 1 0,0-2-2 15,0 0 2-15,1-3-1 0,0-3 3 0,3-3-3 16,0-3 3-16,0 0-4 0,1-1 5 0,-2-1-6 16,1 1 5-16,-2-4-5 0,0 1 6 0,0-2-6 15,0-1 7-15,-1-1-7 0,2 0 7 16,-1-1 13-16,0-1-29 0,-2 1 31 15,0 0-30-15,-2 4 8 0,-1-1 7 0,1 1-8 0,-1 1 7 16,-1-1-6-16,0 1 6 0,-1 0-6 16,-1 1 5-16,2-2-6 0,-1-2 4 0,-2-1-7 15,1 0 5-15,-3 1-6 0,1 1 8 0,-2-3-4 16,-2 1 8-16,1-2-7 0,0-2 7 0,0-2 8 16,0 0-28-16,0-1 29 0,-1-2-28 15,1 0 12-15,1-3 9 0,-1 1-9 0,0-2 10 16,1 0-11-16,-3 0 11 0,2 0-12 0,-2-1 10 15,-1 0-8-15,0 3 8 0,-2-1-8 0,-1 0 9 16,-1 3 6-16,-1 0-25 0,-2-1 26 0,0 2-25 16,-1-1 11-16,0-1 8 0,0 3-7 0,0-1 5 15,0 0-7-15,-2-1 7 16,3-1-9-16,-1-1 8 0,1 1-8 0,0-2 7 16,0 1-7-16,3-3 9 0,-1-1-10 0,1 1-8 15,-1 0 27-15,1 1-26 0,-3 1 28 0,3 1-10 16,-1 0-9-16,1 1 9 0,0 1-9 0,0-2 9 15,-1 2-9-15,1-1 10 0,-2 2-9 0,2 3 8 16,-2-1-8-16,1 2 8 0,1-1-9 0,2 0 8 16,1 0 8-16,-1-4-28 0,0 3 27 15,1 1-27-15,0 0 12 0,2 0 8 0,-1 1-6 16,2-1 6-16,2-1-8 0,0 0 7 0,1-3-9 16,-1 0 8-16,0 2-6 0,1 0 6 0,0 1-6 15,2 1 7-15,1 0-8 0,0-1 8 16,0 1 4-16,0 1-25 0,-1 2 27 0,-1-2-28 15,-1 3 16-15,-1 0 6 0,0 1-7 0,0 2 6 16,-1-1-5-16,0 3 5 0,-1 1-5 16,1 0 5-16,0 1-5 0,0 0 5 0,1 3-6 15,-1 0 5-15,1 0-5 0,0 3 5 0,0-3-5 16,1 2 5-16,3 2-4 0,-2 0 3 0,3 0-3 16,0 1 2-16,0 0-2 0,1-1 3 0,1 1-3 15,2 0 3-15,-1 2-4 0,2 0 3 0,0 1-3 16,2 0 3-16,0 1-4 0,0 0 3 15,-1 0-2-15,0 3 2 0,-2 1 15 16,-1 1-15-16,1 1 16 0,-2 3-34 0,1 1 18 16,-3 1 0-16,-1 2-16 0,3 0 34 0,-4 2-35 15,1 1 15-15,-2 2 2 0,0 0-2 0,-1 2 0 16,-18-10 0-16,31 22 2 0,-14-10-2 0,-17-12 5 16,32 25-5-16,-15-12 5 0,0 2-4 0,1-2 1 15,1 2 0-15,0-1 3 0,1 1-4 16,-1-1 4-16,3 1-4 0,-1 2 3 0,0-2-3 15,1 3 4-15,0-1-4 0,-1 0 3 0,1 3-3 16,-2-2 3-16,1 2-4 0,0 2 5 0,-3 0-5 16,0 1 4-16,-1 1-5 0,-2 0 7 0,0 3-7 15,-2-1 7-15,-1 2-6 0,-1 0 6 0,-2 1 16 16,-1 1-28-16,1-1 29 0,-1 4-29 16,1 0 6-16,-2-1 7 0,0 2-7 15,-1-1 7-15,2 2-7 0,-1 1 7 0,0-1-8 16,2 2 8-16,-1-2-9 0,1 0 8 0,-1 0-8 15,1 0 9-15,-1 2-9 0,1-2 10 0,-2 5 10 16,2 1-26-16,-2-1 26 0,0 3-26 0,-1-5 7 16,0 1 9-16,0 1-10 0,0 1 9 0,-2-1-8 15,1 2 7-15,-1-2-7 0,0 0 7 16,0 0-8-16,0-1 9 0,-1 2-9 0,1-1-9 16,0 1 27-16,-1 0-26 0,1-2 26 0,0 3-8 15,1-3-10-15,1-1 10 0,0 1-9 16,2 0 8-16,1 0-8 0,0-1 8 0,1 1-10 15,1-2 9-15,0 2-7 0,0-1 7 0,1 0-7 16,0-1 7-16,2-1 11 0,-1 0-26 0,0-1 27 16,2 2-27-16,-2-1 8 0,1-1 8 15,-1 0-9-15,1 0 8 0,0 0-6 0,0-1 6 16,-2 1-8-16,0-1 8 0,-1 0-7 0,0 0 7 16,-2-2-7-16,2 1 7 0,-1 0-8 0,1-1 9 15,-1 0 12-15,1-1-28 0,0-1 29 0,1 1-29 16,1-2 8-16,1 0 8 0,1 0-7 0,1-3 6 15,2 2-6-15,1-2 5 0,-1-1-5 16,1 2 5-16,1-2-5 0,-1-1 5 16,2 0-5-16,0-1 6 0,-1-1-6 0,2 0 4 15,0 0-5-15,0-1 5 0,0 2-4 0,1-1 5 16,-1 0-5-16,0-2 4 0,-2 2-4 0,1-1-16 16,-1 2 32-16,-1 0-32 0,1 0 32 0,-1 0-11 15,0-4-4-15,1 0 4 0,-1-2-5 0,2 0 4 16,0-1-4-16,-1-2 4 0,6 0-3 15,1-2 3-15,1-4-3 0,2 0 2 0,0-4-1 16,2 1 1-16,2-2-1 0,1-1 0 0,3-1 1 16,0-2-1-16,1-1 1 0,1-1-1 0,1-3 1 15,1 1 0-15,-1-3 1 0,1-3-4 0,2-2 4 16,-1-3-5-16,-3 0 5 0,-1 2-3 16,-4-2 4-16,-2 0-3 0,-1-1 3 0,-4-1-4 15,-2-1 5-15,0-4 17 0,-1 0-32 16,-2-1 31-16,1-3-30 0,-3 3 9 0,-1-3 7 15,1 0-7-15,-2-2 6 0,-1 1-6 0,1-3 7 16,-2 2-6-16,-2 0 5 0,0-2-6 0,0 1 7 16,-2-2-5-16,0 1 5 0,-1-1-7 0,2 0 6 15,-1 0-8-15,-1-2 8 0,2-1 5 0,-1 0-27 16,-1 0 28-16,0-1-28 0,2 1 13 16,-2-3 10-16,0 1-10 0,-1 1 10 0,-1-2-8 15,0 1 8-15,-2-1-8 0,-1 1 8 16,2-2-8-16,-2 1 9 0,1-1-8 0,-2-1 9 15,1 0-11-15,-2 0-9 0,1 1 28 0,0-1-27 16,0 2 27-16,1-5-8 0,2 1-11 0,-1 0 10 16,2-1-10-16,-1 1 10 0,-1 0-10 0,1-1 9 15,0 2-9-15,0-2 10 0,-1 0-11 16,1 1 11-16,-1 0 6 0,1-1-25 0,-2 1 25 16,0 1-25-16,1-2 9 0,-1 2 10 0,0 1-10 15,1 1 10-15,-1-3-10 0,-1 1 9 0,0 0-8 16,1 0 8-16,-1 1-8 0,2 1 9 0,-1 0-10 15,2-1 9-15,-1-1 11 0,1-1-25 16,0 1 26-16,2 1-24 0,-1 2 4 0,0 1 9 16,1 0-7-16,0 1 8 0,0-1-9 15,2 1 8-15,0 1-9 0,1 0 7 0,-2 3-7 16,1 1 8-16,-1 1-8 0,2 1 6 0,-2 0-6 16,-1 1 7-16,1 0 8 0,-1 2-29 0,0 1 30 15,0 0-30-15,0 1 15 0,0 1 6 0,3-1-5 16,0 1 6-16,2 0-6 0,-1 1 6 0,0 1-6 15,2 0 4-15,0 1-5 0,1 0 5 16,1 0-4-16,1 1 4 0,1 2-3 0,0-1 3 16,2 1-6-16,2 0 5 0,3 1-3 0,4 3 3 15,1-2-2-15,4 3 1 0,2 0-2 16,3 0 1-16,0 1-1 0,3 3 0 0,1-1-3 16,4 2 1-16,2 2-2 0,2 3-3 0,2-2-4 15,5 3-11-15,-2-4-18 0,11 6-19 0,-8-9-35 16,17 15-83-16,-18-3-250 0,5-10-92 15,10 9 171-15</inkml:trace>
  <inkml:trace contextRef="#ctx0" brushRef="#br3" timeOffset="344128.8373">1958 7654 380 0,'0'0'25'0,"-17"-11"-26"0,17 11-37 15,0 0-46-15,0 0-68 0,0 0 23 0,-15-19 129 16</inkml:trace>
  <inkml:trace contextRef="#ctx0" brushRef="#br3" timeOffset="344599.5842">1877 7661 152 0,'0'0'61'15,"24"-11"-9"-15,-24 11-11 0,28-9-13 0,-28 9-5 16,30-6-2-16,-30 6-4 0,32-4-4 0,-32 4-5 16,30-1-4-16,-30 1-2 0,32 2-1 0,-15 1-1 15,0-1 1-15,1 2-1 0,3-1 0 0,2 1 1 16,5-2 0-16,2-2-1 0,8-1 2 0,2-2-1 16,6-2-1-16,4-1 2 0,6-2-3 0,2 1 1 15,4-1 0-15,4-1 0 0,1 1 2 0,2-1-1 16,4 1 2-16,-1-1 2 0,2 2 1 15,-1 1 6-15,2 0 1 0,0 2 3 0,-1 1-3 16,2 2-4-16,-3-1-4 0,0 4-1 0,0 0-3 16,0 0-1-16,1 2 0 0,-1 0 0 0,2 1 1 15,-2-2-1-15,2 1 1 0,-1-1-2 0,5 1 2 16,0-2 0-16,3 1-1 0,0-2 1 0,2-1-1 16,3 0 0-16,1 0 2 0,0-1-2 0,2 0 2 15,0-2 0-15,1 0-1 0,3-1 1 0,-2 0-1 16,-1 1 1-16,1 0 0 0,-2 1 0 0,0 1 1 15,-2 2-1-15,-1 0-2 0,0 2 1 0,-3 0 1 16,-2 3 0-16,-1 0 0 0,-2 2 0 0,0 0-2 16,0-1 0-16,0 1-1 0,0-1 0 0,3 0 0 15,-1 0 1-15,5 1 3 0,1-4-8 0,6 1-2 16,1-2-12-16,7-1-10 0,1-2-7 0,3-1-13 16,2 0-13-16,3-3-24 0,5 3-31 15,-8-11-26-15,20 15 143 0</inkml:trace>
  <inkml:trace contextRef="#ctx0" brushRef="#br3" timeOffset="345039.5075">9534 7504 79 0,'118'-7'44'0,"-1"-3"0"0,2 2-3 0,-2-3 10 15,2 2 5-15,-1-1 3 0,1 0-9 0,-1 0-10 16,-1 2-15-16,1-2-7 0,2 2-6 0,-1-3-2 16,3 1 1-16,-2-1 2 0,4-1 0 0,3-1 3 15,1-1 0-15,-2 1-2 0,3 1 0 0,1 0-3 16,-3 2-2-16,1 1-2 0,-1 0 1 0,-4 3-3 15,-2 0 2-15,1 2-2 0,-4 1 0 0,1 0 0 16,-3 2-2-16,0 1 2 0,2 1-2 0,-1 2 0 16,5-1-2-16,-2 2-2 0,3-3 0 0,2 3-2 15,3-2 3-15,1 2 1 16,5-2 0-16,-2 2 2 0,4-2 0 0,4 1 1 16,-2-2 2-16,0 0 0 0,1-1 1 0,3-1 1 15,-1 0 1-15,4-1 0 0,2-1 6 0,4 0 4 16,2-2 11-16,7 3 7 0,-1-3 5 0,7 3-1 15,-3-3-2-15,4 4-7 0,-3-2-7 0,2 5-9 16,-3-2-9-16,0 1-4 0,-1 2-5 16,1 0 0-16,3 2-2 0,-3-1 0 0,5 1 0 15,2-1 0-15,3 2-2 0,2-1 1 0,1 2-5 16,2-1 1-16,-1-2 0 0,3-1 8 0,0 0 9 16,4 2 8-16,-3-4 3 0,4 1 1 0,3-2-1 15,4 0-2-15,4-2-3 0,2-1-3 16,4 0-7-16,6-2-5 0,3-1 2 0,-2 0-5 15,-2-1 1-15,-4-2-4 0,-3 3-18 16,0-2-19-16,-1 3-25 0,-8-5-29 0,1 5-98 16,3 5-150-16,-21-19 10 0,14 17 336 0</inkml:trace>
  <inkml:trace contextRef="#ctx0" brushRef="#br3" timeOffset="345958.446">1514 7479 980 0,'0'0'76'0,"0"0"-27"0,11-17-29 16,-11 17-16-16,0 0-2 0,0 0 4 15,0 0 7-15,0 0 11 0,0 0 7 0,0 0 3 16,0 0 1-16,0 0-6 0,0 0 1 0,0 0-1 16,2 34 0-16,-4-8-10 0,-1 5 1 0,1 1-17 15,-1 1 6-15,1-3 11 0,1-1-31 16,-2-2 23-16,1-6-56 0,7 7-45 0,-5-28-33 16,5 40-83-16,-5-40-49 0,0 0-204 0,8 36 168 15,-8-36 290-15</inkml:trace>
  <inkml:trace contextRef="#ctx0" brushRef="#br3" timeOffset="346381.3355">1526 7139 801 0,'-32'12'75'0,"4"-1"-43"0,3 5-4 0,1 2-11 15,-4 6 5-15,1 3 15 0,-1 6 18 16,-3 0 4-16,3 7 11 0,-4-4-17 0,5 9 2 16,-5-3-14-16,9 8 5 0,-1-3-22 0,7 4-10 15,3-3 15-15,10-1-33 0,6-3 23 16,8-4-14-16,8-4-9 0,7-4 7 0,10-7-7 0,6-4 5 15,9-8-4-15,6-6 2 0,7-8-1 0,4-9-2 16,5-7-1-16,2-7-10 0,2-4 4 16,0-4-7-16,-6-2 12 0,-5-1-5 15,-11 0 12-15,-9 1 10 0,-10-1-26 0,-12 2 34 16,-9 0-26-16,-6 3 14 0,-11 0 11 0,-5 3-11 16,-12-1 5-16,-4 2-10 0,-10 0 1 0,-9 2-5 15,-7 5 3-15,-6 1-5 0,-3 3 2 0,-4 1-11 16,-1 2-4-16,2-4-15 0,6 6-13 0,2-8-35 15,17 13-85-15,-4-7-177 0,16-2-152 16,25 14 234-16</inkml:trace>
  <inkml:trace contextRef="#ctx0" brushRef="#br3" timeOffset="353965.2171">3546 10640 841 0,'5'-21'6'0,"-5"3"-4"0,1-1-4 15,3-3 4-15,1-2-2 0,2-1 5 0,0-2-3 16,2 0 3-16,-1 3-4 0,-1 0 3 0,1 2-4 16,-2 4 4-16,-6 18-2 0,7-25 5 0,-7 25 9 15,0 0 8-15,0 0-3 0,0 0-7 0,0 0-11 16,-27 22-11-16,9 0 5 0,-7 14-1 0,-6 7 9 15,-8 9-7-15,-2 7 11 0,-9 4-11 0,-1 5 16 16,-4 6 9-16,-1 1-3 0,3-6 23 0,5 1-19 16,5-10-7-16,11-8-2 0,11-12-23 15,9-17-15-15,12-23-16 0,0 0-24 0,37-17-37 16,-7-21-33-16,19-16-82 0,18-4-158 0,-16-42 220 16,31 12 153-16</inkml:trace>
  <inkml:trace contextRef="#ctx0" brushRef="#br3" timeOffset="354200.1497">5229 8047 1445 0,'-39'22'4'0,"-9"13"-9"0,-10 12 9 0,-6 18 6 15,-8 12-21-15,-2 10 18 0,-6 13-17 16,-2 14-6-16,-2 10 27 0,-3 23-13 0,-3 4-3 15,3 8 1-15,0 2-2 0,4-2 1 0,9-7 0 16,6-7 3-16,9-8-1 0,11-9 6 0,5-9-10 16,14-11-11-16,4-14-42 0,20-11-67 0,-3-29-72 15,25-5-120-15,13-14-145 0,-9-36 249 0,29 7 215 16</inkml:trace>
  <inkml:trace contextRef="#ctx0" brushRef="#br3" timeOffset="354427.4273">5393 8822 629 0,'-19'71'198'0,"-20"13"-95"0,-12 10-32 0,-1 20-4 16,-14 5-15-16,-3 10-1 0,-7 5 2 0,-1 9-10 16,-4-5-11-16,6 5 4 0,-4-6-20 0,8-2-7 15,4-6 3-15,1-3-9 0,9-8 1 0,5-4-11 16,9-12 10-16,11-10-15 0,11-14-14 0,8-16-17 15,17-6-60 1,3-24-64-16,25-4-70 0,5-7-202 0,3-35 92 16,28 9 347-16</inkml:trace>
  <inkml:trace contextRef="#ctx0" brushRef="#br3" timeOffset="354588.7272">5891 10029 959 0,'-30'46'299'15,"-13"-6"-198"-15,4 16-50 0,-7-1-1 0,-1 8-35 0,1 1-13 16,2 4 13-16,2-1-20 0,2-1 13 0,3 1-18 16,2-4 12-16,4 3-1 0,6-2-27 0,4-1 6 15,3-7-37-15,12-1-24 0,-5-15-34 0,18 7-68 16,-5-21-48-16,11-7-152 0,14 10-8 0,-27-29 391 16</inkml:trace>
  <inkml:trace contextRef="#ctx0" brushRef="#br3" timeOffset="354736.3053">6219 10612 691 0,'24'-23'26'0,"-24"23"-24"16,0 0-8-16,0 0 6 0,0 0 10 0,8 27 15 15,-16-5-3-15,-3 5-2 0,-4 11-10 0,-6 4-15 16,-5 9-34-16,-8 3-51 0,-3 2-65 0,-1 9-59 16,-16-13-82-16,24 25 296 0</inkml:trace>
  <inkml:trace contextRef="#ctx0" brushRef="#br3" timeOffset="355285.8179">8607 10798 745 0,'-52'45'239'0,"10"-16"-216"0,5 8-20 15,-1-5 5-15,6 4 2 0,2-2-11 0,4 0 5 16,4 0-10-16,4-6-7 0,5 3-56 15,0-9-61-15,11-5-121 0,11 8-144 0,-9-25 229 16,20 4 166-16</inkml:trace>
  <inkml:trace contextRef="#ctx0" brushRef="#br3" timeOffset="355505.0819">9085 8997 1112 0,'-81'74'33'16,"15"9"-42"-16,5 6-12 0,6 4-19 16,11 11-47-16,-1-9-50 0,14 1-64 15,8 6-175-15,-10-33 103 0,30 12 273 0</inkml:trace>
  <inkml:trace contextRef="#ctx0" brushRef="#br3" timeOffset="355755.6649">10078 7862 1125 0,'-40'53'98'0,"-9"11"-101"16,-5 14 10-16,-1 13-3 0,-4 8-13 0,-3 8 12 16,-1 7-9-16,-3 1-8 0,-3 0 23 15,3 5-37-15,-3-10-22 0,6 2-12 0,-2-10-20 16,11-1-22-16,0-9 18 0,10-1-7 0,5-9-11 16,8-6 42-16,5-8-34 0,7-9 12 0,9-7 0 15,1-26-170-15,28 14 230 0,-19-40 24 0</inkml:trace>
  <inkml:trace contextRef="#ctx0" brushRef="#br3" timeOffset="355990.581">10321 9131 969 0,'-66'98'197'15,"-7"12"-162"-15,-14 5-29 0,-7 1-9 0,1 0 8 16,1 2-7-16,-1-3-8 0,4-2 25 0,4-2-8 16,3-7-11-16,9-7 11 0,9-7-15 0,12-15-4 15,11-10 13-15,17-16-38 0,12-19-36 0,24-9-24 16,5-22-28-16,29-10-19 0,5-18-55 0,9-27-144 16,31 9 159-16,-17-33 184 0</inkml:trace>
  <inkml:trace contextRef="#ctx0" brushRef="#br3" timeOffset="356162.8676">10782 9916 1161 0,'-50'58'54'15,"10"5"-24"-15,-6 7-8 0,-3 1-21 0,-2 2 18 16,1 3-16-16,-5-1-3 0,4 3 13 0,-1 0-21 16,-1-3 14-16,1 0-5 0,3-5-19 15,5-4 13-15,4-6-39 0,12-8-23 0,0-14-24 16,18 2-67-16,-2-18-40 0,12-22-184 15,18 29 44-15,-18-29 338 0</inkml:trace>
  <inkml:trace contextRef="#ctx0" brushRef="#br3" timeOffset="356319.4849">11021 10595 563 0,'0'0'193'0,"13"27"-178"0,-17-7-1 16,-7 6 2-16,-1 4 21 0,-8 4 8 0,2 2-1 15,-9 3 7-15,2 3-36 0,-3-2 1 0,-5 4-13 16,4-4-5-16,-3 0 3 0,6 2-30 0,1-6-38 16,9 5-81-16,3-2-125 15,-3-18-109-15,27 16 271 0</inkml:trace>
  <inkml:trace contextRef="#ctx0" brushRef="#br3" timeOffset="357227.9107">14196 7383 492 0,'0'0'96'15,"0"0"-1"-15,-24 32-9 0,10-2 4 0,-9 7 2 16,-2 20 10-16,-11 6 1 15,-2 18-16-15,-14 1-11 0,-2 15-30 0,-11-1-21 16,-2 5 18-16,-2 3-18 0,2 0-16 0,-1-3 8 16,9-2-20-16,6-7-3 0,6-8 14 0,11-7-25 15,8-15-7-15,21-6-44 0,2-24-54 0,30-1-88 16,5-18-268-16,15-32 50 0,25-3 293 0</inkml:trace>
  <inkml:trace contextRef="#ctx0" brushRef="#br3" timeOffset="357462.8243">14995 7823 1563 0,'-93'73'43'0,"6"7"-20"0,-11 11-34 16,-1 3 20-16,-8 10-4 0,-3 3-12 0,2 6 13 16,0 4-12-16,-1-2-12 0,0 0 3 15,2-1 7-15,0-3-17 0,7-1 7 0,5-4 6 16,10-2-25-16,6-12 11 0,11-8 24 0,11-12-15 15,14-12 25-15,14-11-12 0,19-10-34 0,8-17-6 16,21-7-14-16,7-18-10 0,21-9 0 0,7-22-12 16,19-6-35-16,3-21-28 0,17-9-133 0,15 6-95 15,-7-25 182-15</inkml:trace>
  <inkml:trace contextRef="#ctx0" brushRef="#br3" timeOffset="357650.7709">14849 9024 1066 0,'-58'69'219'16,"-5"-13"-186"-16,-2 7-2 0,-7 2-22 0,-5 6 13 16,-3 2 4-16,-3 2-21 0,-2 5 17 15,-1 3-24-15,-4 6-7 0,-3 2 19 0,-2 4-25 16,-2-2 22-16,7 1-2 0,6-4-14 0,6-7 16 16,13-3-16-16,10-10-4 0,6-8 8 0,19-8-41 15,2-15-23-15,24-3-55 0,4-36-35 0,20 29-17 16,5-30-117-16,8-22-60 0,28 9 174 0</inkml:trace>
  <inkml:trace contextRef="#ctx0" brushRef="#br3" timeOffset="357854.4099">15080 10050 945 0,'-37'60'239'16,"-8"8"-188"-16,-10-4-4 0,3 4-26 15,-3-2-22-15,3 1 13 0,1-3-13 0,0-1 14 16,4-4-17-16,0-3 12 0,6-2-3 0,6-3-27 16,7-7 22-16,5-6-44 0,12-4-14 15,1-15-29-15,20 4-48 0,-10-23-6 0,29 16-40 16,-4-17-37-16,1-18-104 0,29 9 196 0,-16-28 126 16</inkml:trace>
  <inkml:trace contextRef="#ctx0" brushRef="#br3" timeOffset="358011.0335">15618 10616 1316 0,'-37'51'50'0,"-11"-4"-1"0,7 8-22 15,-6-5 22-15,6 3-28 0,0-4 0 0,3-2 1 16,-1-4-17-16,5-2 6 0,0 1-18 16,6-5 4-16,9-2-26 0,3-12-25 15,17 2-64-15,-1-25-81 0,0 0-288 0,37 5 10 16,-15-26 281-16</inkml:trace>
  <inkml:trace contextRef="#ctx0" brushRef="#br3" timeOffset="358890.2588">18883 8022 977 0,'-81'64'14'0,"1"1"-16"0,2 3 11 16,-1 6 14-16,4 1-6 0,1 0 19 0,4 1-18 16,3-7-11-16,11-2 3 0,11-5-19 0,11-9 9 15,15-10-27-15,9-14-38 0,24-8-30 0,7-17-48 16,22-10-60-16,14-2-115 0,2-30 70 0,29 10 248 15</inkml:trace>
  <inkml:trace contextRef="#ctx0" brushRef="#br3" timeOffset="359093.8677">19549 8126 958 0,'-10'29'278'16,"-31"1"-208"-16,-2 14-5 0,-17 6 9 0,2 12-33 15,-10 0 16-15,4 9-31 0,-8-2-15 0,-6 6 7 16,-2 4-26-16,-4 0 17 0,0 5-1 0,1 1-18 15,3-1 17-15,5 2-19 0,2-4-6 16,2-3 10-16,8-1-25 0,-1-9 8 0,12 0-8 16,3-12-34-16,12 4 0 0,-2-17-52 0,20 8-41 15,-8-18-31-15,16 1-83 0,11 0-94 16,0-35 140-16,6 35 228 0</inkml:trace>
  <inkml:trace contextRef="#ctx0" brushRef="#br3" timeOffset="359330.5073">19032 9726 1336 0,'-64'55'17'16,"2"3"-5"-16,-4 3-18 0,-2 1 12 0,-3 0-13 16,2 4 17-16,-3-1 7 0,0 2-20 15,-3 0 20-15,-2 2-24 0,5 1-2 16,1 3 15-16,7-4-18 0,8-3 15 0,6-3 1 15,11-3-23-15,7-6 22 0,9-6-26 0,12-5-2 16,5-9-3-16,17-3-25 0,4-10-4 0,16-2-15 0,3-13-8 16,20-2-26-16,-1-17-32 0,20-8-122 0,17-3-80 15,-3-28 155-15</inkml:trace>
  <inkml:trace contextRef="#ctx0" brushRef="#br3" timeOffset="359493.8624">20074 10328 1155 0,'-48'73'356'16,"-17"-24"-337"-16,6 4-1 0,-3 1-21 16,2-1 9-16,3-2-15 0,0-1 14 15,2 1 2-15,0 0-26 0,7-3 19 0,1-3-42 16,12-1-14-16,1-13-19 0,22 4-52 0,-5-19-49 16,28 4-105-16,10-6-149 0,-1-25 83 0,30 12 347 15</inkml:trace>
  <inkml:trace contextRef="#ctx0" brushRef="#br3" timeOffset="359634.8269">20360 10984 1674 0,'-69'50'28'16,"7"1"-11"-16,3-4-18 0,10-4 4 16,11-7-18-16,5-8-6 0,15-2-39 0,-4-20-74 15,28 15-166-15,-6-21-250 0,0 0 41 0,39-18 378 16</inkml:trace>
  <inkml:trace contextRef="#ctx0" brushRef="#br3" timeOffset="360356.0651">23797 7907 860 0,'-31'34'12'0,"1"8"-15"0,0 8 1 0,-7 3-5 15,1 5 6-15,-7 7 1 0,-4 1-11 0,-2 1 15 16,-3 1-11-16,1-3 3 0,1-1 9 16,2 0-10-16,5-2 8 0,7-4-10 0,6-3 3 15,10-3-24-15,7-10-24 0,12 0-45 16,7-9-60-16,-6-33-138 0,58 42 92 0,-25-45 203 16</inkml:trace>
  <inkml:trace contextRef="#ctx0" brushRef="#br3" timeOffset="360512.6728">24073 9051 1430 0,'-73'69'24'15,"-7"-3"-11"-15,1 5 8 0,-3 1-29 0,4 1 20 16,-1 2 1-16,3 0-20 0,3-2 19 16,3 0-22-16,13-5-7 0,10-8 1 0,19-4-43 15,8-16-43-15,28 3-94 0,-1-19-162 0,17-12-103 16,29 5 171-16</inkml:trace>
  <inkml:trace contextRef="#ctx0" brushRef="#br3" timeOffset="360622.2898">24567 10080 1727 0,'-56'34'-44'0,"-16"-13"-93"16,11 17-147-16,-18-12-273 0,6-9 24 0,5 9 362 15</inkml:trace>
  <inkml:trace contextRef="#ctx0" brushRef="#br0" timeOffset="366425.5842">1935 9440 112 0,'0'0'56'0,"0"0"-6"15,0 0 2-15,0 0-14 0,0 0-6 16,0 0-9-16,0 0 0 0,0 0 4 16,0 0 5-16,0 0 1 0,0 0 1 0,0 0-6 15,0 0-3-15,0 0-5 0,0 0 1 0,0 0-5 16,0 0 2-16,17-7-3 0,-17 7-1 0,0 0-4 15,0 0-3-15,17 4-2 0,-17-4-1 0,0 0-1 16,17 1 0-16,-17-1 0 0,0 0-1 0,22-1 1 16,-22 1 0-16,18-4-1 0,-18 4 1 15,22-5 0-15,-22 5 0 0,25-5 0 0,-25 5-1 16,25-4-1-16,-25 4 0 0,24-3-1 0,-24 3 0 16,25-1 0-16,-25 1 1 0,26 2-1 0,-26-2 0 15,25 4-1-15,-25-4 1 0,32 4 1 16,-15-3 0-16,4-1 0 0,-1 0 0 0,6-3-1 15,1 2 0-15,2-2 0 0,1 0-1 0,4-2 1 16,2 0 0-16,0 1 0 0,4-2 1 16,-1 0 0-16,3 0-1 0,-2 1 0 0,2-1 1 15,0 2-1-15,-1-1 0 0,2 3 2 0,-3-1-2 16,2 1 2-16,1 1-1 0,-2-1-1 0,0 2 1 16,0 2-1-16,0-2 1 0,0 0-1 0,-1 0 1 15,1 0-1-15,1 1 0 0,1-1 0 0,-2 0 0 16,0 1 1-16,1-1 1 0,0 0 2 0,1 0 0 15,1 0-2-15,-2 0 2 0,3-1 1 16,0 1 10-16,0-1 10 0,3 1 4 16,-3-3-2-16,4 2-7 0,-2 0-8 0,1 0-5 15,0-1-3-15,0 1-2 0,2 1 0 0,-2 0 1 16,2 0-2-16,-2 3 1 0,-2-2-1 0,2 2-2 16,-2 1 1-16,0 0 0 0,-1 1-2 0,0-2 2 15,0 1 1-15,0-1 0 0,1 1 2 16,2-1-2-16,1 0 2 0,-2 0 0 0,0-1-2 15,3-1 3-15,1 2-3 0,0-2 1 0,2 0 1 16,1 1 0-16,0-3 5 0,2 2 10 0,-3-2 12 16,5 1 0-16,0-1 0 0,0 1-10 0,1-2-10 15,0 2-3-15,0-2-2 0,0 2-2 16,0-1-1-16,-1 1 0 0,0 0-2 0,0 0 1 16,1 0 2-16,1 0-1 0,-1 1 0 15,2-1 0-15,0-1-1 0,1 1 1 0,0-1-1 16,-1 1 0-16,1-1 0 0,-1 0 0 0,3-1 2 15,-1 1 1-15,3-1 1 0,-2-1 0 0,2 0 1 16,1 0 4-16,-3 0 3 0,3 1 3 0,-3-1-1 16,-1 0-5-16,1 1-3 0,1 0-4 0,-2-2-1 15,0 3 0-15,0-3-1 0,2 3-1 0,-2-2 2 16,2 1-2-16,-5 0 1 0,2-1 0 16,0 1-2-16,0 1 0 0,-1-1 0 15,1 1 0-15,0-1 3 0,-1-1-1 0,0 2 0 16,0 0 0-16,-3 0-1 0,0-1 1 0,2 0 0 15,-2 1 0-15,2 0 1 0,0-2-1 0,-1 2 0 16,3 0-1-16,0-2 1 0,0 2 1 0,-1-1-2 16,0-1 1-16,1 2 1 0,-1-1-2 15,2-1 1-15,-1 1-1 0,1 1 1 0,0-2-1 16,3 1-1-16,-1-1 0 0,-1 1 1 0,2 0 0 16,-2-2 2-16,3 0 0 0,0-1 0 0,1 2-1 15,-1-1 1-15,1-1-2 0,-1 1 3 0,2-3-2 16,-2 1 1-16,1 0-1 0,2 0 1 0,-2 1-1 15,0-1 1-15,0 0 0 0,1-1 0 0,0 1 1 16,1 0 0-16,-2 0 0 16,0 0 0-16,-2 1-1 0,3 0 1 0,-1 0-3 15,0 1 3-15,2-1-1 0,-1 0 0 0,0 1 0 16,-1 1 1-16,0-1-1 0,-1 0 2 0,0 1-1 16,1-1 1-16,-1 2-1 0,0-2 0 0,-1 3 1 15,-2-2 0-15,2 2 3 0,-4-2 18 0,2 4 3 16,-4-5 3-16,3 5-1 0,-3-2-19 0,1 1-4 15,-2 1-3-15,1-1-2 0,-1 0 1 16,1 2-1-16,-1-1 1 0,-1-1-1 0,-1 1 0 16,0-1 0-16,3 0-1 0,2 0 1 0,0-1 0 15,4 0-1-15,1-1 2 0,1 1-1 16,2 0 0-16,-1-1-1 0,3-2 2 0,1 0-1 16,1 1 2-16,1-1-3 0,2 2 2 0,2-2 0 15,-1 0-1-15,1 1 0 0,-1-1 3 16,1 1-2-16,0-1 1 0,0 0 0 0,1-1 1 15,0 3-1-15,2-2 1 0,-3 1 1 0,1-1 1 16,-1 1-1-16,0-1 2 0,3-1-2 0,-2 0-2 16,3 0-1-16,1 1-1 0,0-3-1 0,1 1 2 15,0-1-2-15,0 2 3 0,1-1-1 0,1 1 0 16,-1 1-2-16,2-2 1 0,-3 2-3 0,1-1 2 16,2 0 0-16,-1 3 1 0,3-3 0 15,-1 1 0-15,-4 2-3 0,-1-2 0 16,-1 2 19-16,1 3-19 0,-1-2 19 0,0 2-19 15,0 0-1-15,-3 1 2 0,-3-1-18 0,-2 0 17 16,-2 0-17-16,1 2 17 0,2-1 0 0,-1 0 1 16,1 3 1-16,-2-1 0 0,0 0 0 0,1 0-1 15,-2-1 0-15,3 0-1 0,1 1 2 0,3-2-1 16,2 1 3-16,3 1-2 0,-2-2 1 16,2-1 2-16,2 2 1 0,0-2 5 0,4 1 0 15,2 1-2-15,-1-2-1 0,1 1-5 0,-1 2 0 16,-1-2 0-16,2 1-1 0,-3-1-1 0,2 1 0 15,-2 0 0-15,0-2 1 0,-1 3-3 0,-2-2 2 16,3 1-2-16,0-1 1 0,0 1-1 16,3-1 2-16,-3-1-1 0,-1 1 1 15,2-1-2-15,0 0 2 0,0-1 3 0,5 1 7 16,-5-1 2-16,2 1 1 0,-1-1-3 0,0 0-5 16,1 0-2-16,6-1-2 0,0 1 0 0,0 0-1 15,2 1 1-15,-3 1-2 0,1-1 0 0,2 0-1 16,-1 1-1-16,0 0 2 0,-1 0 0 0,-1-1 1 15,1 0-1-15,2 2 1 0,0-1-1 0,1 1 0 16,1-1-1-16,-4 1 2 0,4-1-2 16,1-2 2-16,-3 2 2 0,3-2-2 0,-4 2 0 15,-2-1 0-15,1-1 0 0,1-1 0 16,-3-1 1-16,4 1-1 0,-4-1-1 0,-3 1 0 16,-1-1-3-1,-3 0-2-15,-2 1-12 0,-3-4-10 0,0 5-8 16,-7-6-10-16,2 7-13 0,-10-8-24 0,7 12-51 15,-18-17-70-15,13 7-234 0,-6 6-6 16,-16-17 247-16</inkml:trace>
  <inkml:trace contextRef="#ctx0" brushRef="#br0" timeOffset="367799.6429">1635 9017 683 0,'0'0'57'16,"0"0"-44"-16,0 0-8 0,0 0-5 0,-13 19 3 16,13-19 4-16,-10 26 7 0,2-9 12 0,2 6 16 15,-4 0 9-15,5 7 8 0,-5-1-17 0,2 6-8 16,-2 1-16-16,0 4 9 0,-1-3 4 0,3 2 15 15,-4-6-4-15,5-1 2 0,-3-8-15 0,6-1 1 16,4-23-12-16,-4 21-5 0,4-21-9 16,0 0 0-16,0 0 10 0,0 0 11 0,0 0 10 15,25-16 9-15,-19-4 0 0,6 0-13 0,-1-12 0 16,4-3-19-16,-1-6 3 0,6-3-10 0,-2-3 10 16,4 1-7-16,-2-1 12 0,2 1-11 15,-1 0 9-15,0 3-14 0,-4-1-7 0,0 4 24 16,-1 2-26-16,1 4 24 0,-2 5-13 0,-1 3-8 15,-3 8 5-15,-11 18-3 0,16-17 2 16,-16 17-4-16,0 0 1 0,0 0 1 0,0 0-2 16,13 21 3-16,-13-21-2 0,8 37 5 0,-4-11-6 15,-2 3-12-15,1 5 26 0,-2 3-26 0,-1 2 26 16,-1 4-7-16,-2-2-10 0,1 2 6 0,2 3-18 16,-1-4 3-16,4 3-19 0,-4-8-3 0,7 6-28 15,-8-14-15-15,10 10-33 0,-11-18-37 16,16 13-117-16,-13-10-148 0,0-24-34 0,11 32 374 15</inkml:trace>
  <inkml:trace contextRef="#ctx0" brushRef="#br0" timeOffset="368240.0046">1727 9194 1102 0,'-27'23'282'0,"27"-23"-222"0,-17 3-21 15,17-3-22-15,0 0-7 0,0 0-4 0,0 0 2 16,0 0 7-16,30-2 5 0,-13-4 3 0,6 1-4 16,3-5-3-16,4 1-7 0,1-2-3 0,0 0-5 15,0 1 1-15,-1 2-3 0,-2-1 3 0,-1 3-3 16,-3 0 1-16,-3 4 0 0,-3 0 1 16,-18 2 0-16,23-1 0 0,-23 1 1 0,0 0-2 15,0 0 1-15,17 5 2 0,-17-5 0 0,0 0 1 16,0 0 1-16,-3 21-2 0,3-21 1 0,-4 19-2 15,4-19 0-15,-7 23-3 0,7-23 2 0,-5 27-3 16,5-27 4-16,-3 26-3 0,3-26 2 0,0 26-3 16,0-26 3-16,5 21-2 0,-5-21 2 15,0 0-3-15,12 22 2 0,-12-22 0 16,0 0 1-16,20 9 2 0,-20-9 3 0,0 0 6 16,22-6 5-16,-22 6 4 0,18-19-3 0,-8 2-1 15,2 1-9-15,0-6 0 0,0-1-8 0,0 0 4 16,1-1-7-16,-3 1 6 0,-1 0-5 0,-1 1 4 15,0 0-6-15,-2 0-3 0,-1 2-12 0,2 3-5 16,-2-1-12-16,-5 18-3 0,11-23-15 0,-11 23-7 16,0 0-31-16,22-5-59 0,-22 5-39 15,0 0-82-15,16 21-179 0,-16-21 73 0,20 25 378 16</inkml:trace>
  <inkml:trace contextRef="#ctx0" brushRef="#br0" timeOffset="368711.6292">2575 9128 835 0,'0'0'216'15,"0"0"-107"-15,-19-2-23 0,2-7-13 0,17 9-9 16,-28-6-5-16,28 6-6 0,-32-1-7 0,32 1-6 16,-31 3-5-16,31-3-3 0,-31 8-2 0,31-8-3 15,-26 15-6-15,26-15-3 0,-21 20-7 0,21-20-1 16,-15 28-7-16,15-28 1 0,-3 33-4 15,3-16 3-15,0-17-2 0,7 29 3 16,-7-29-4-16,13 20 2 0,-13-20-2 0,21 11 2 16,-21-11-1-16,27 4 2 0,-27-4-1 0,25-3 0 15,-25 3 5-15,20-11 1 0,-20 11 4 0,17-19-1 16,-17 19-1-16,16-29-7 0,-16 29 2 0,15-33-5 16,-7 16 2-16,-2 0-4 0,-6 17 3 0,10-31-2 15,-10 31 2-15,9-29-2 0,-9 29 1 16,10-24-4-16,-10 24-1 0,0 0-4 0,0 0 0 15,15-17-1-15,-15 17 1 0,0 0 2 0,0 0-1 16,3 25 4-16,-2-7-1 0,1 7 5 0,-2 4-4 16,-3 3 6-16,-2 7-6 0,-2 2 7 0,-1 1-9 15,-2 2 10-15,0 1-9 0,0-3 10 0,1 0-8 16,0-5-8-16,-1-5 25 0,2-1-26 16,-1-6 27-16,0 0-11 0,-1-2-5 0,0-3 10 15,10-20 0-15,-24 27 6 0,24-27 0 0,-27 15-4 16,27-15-5-16,-19 2-4 0,19-2-3 15,0 0-8-15,-23-29-6 0,17 8-14 0,6-2-10 16,-3-10-21-16,10 4-15 0,-5-13-20 0,16 15-90 16,-16-25-46-16,25 8-209 0,-4 8-67 0,-8-17 348 15</inkml:trace>
  <inkml:trace contextRef="#ctx0" brushRef="#br0" timeOffset="369080.1071">2723 9130 1207 0,'6'16'293'0,"-6"-16"-248"16,0 0-19-16,0 0-9 0,0 0-4 15,0 0-2-15,0 0-2 0,0 0-3 0,0 0 1 16,18 2-1-16,-18-2 0 0,30-10 2 0,-11 3-2 16,0-3 1-16,2-1-4 0,1-1-1 0,0 0-1 15,-2 1 3-15,0 0-3 0,-20 11 3 0,29-17-4 16,-29 17 3-16,0 0 5 0,18-14 10 0,-18 14 7 15,0 0 7-15,0 0-4 0,0 0-8 16,0 0-9-16,-17-11-8 0,17 11-1 0,-17-4-3 16,17 4 1-16,-22 0-1 0,22 0 0 0,-24 5 0 15,24-5 1-15,-25 10 0 0,25-10 1 0,-24 17 1 16,24-17 3-16,-22 24-2 0,22-24 3 0,-19 28-4 16,19-28 2-16,-14 25-3 0,14-25 1 15,-4 22-3-15,4-22 0 0,1 19-2 16,-1-19 0-16,0 0-6 0,16 22-8 0,-16-22-14 15,19 7-15-15,-1-2-29 0,-18-5-43 0,39 1-106 16,-39-1-155-16,27-25-173 0,2 20 158 0,-15-19 394 16</inkml:trace>
  <inkml:trace contextRef="#ctx0" brushRef="#br0" timeOffset="369299.3545">3182 8963 1100 0,'-25'6'399'16,"25"-6"-299"-16,0 0-67 0,0 0-7 0,0 0-2 15,19-4 5-15,-19 4-1 0,21-13-11 0,-21 13-20 16,30-20 24-16,-11 10-35 0,-1-1 21 16,2 2-29-16,-20 9-16 0,37-12-22 0,-37 12-25 15,30-5-42-15,-30 5-61 0,26 0-92 0,-26 0-246 16,0 0 86-16,22 21 440 0</inkml:trace>
  <inkml:trace contextRef="#ctx0" brushRef="#br0" timeOffset="369440.3142">3170 9150 1296 0,'-28'1'185'0,"28"-1"-91"16,0 0-36-16,0 0-22 0,0 0-18 0,0 0-9 15,0 0-4-15,0 0-3 0,0 0 0 0,22 8-1 16,-22-8 0-16,32-14-11 0,-9 9-27 0,-6-10-57 15,16 17-131-15,-33-2-269 0,41-19-75 0,-6 15 292 16</inkml:trace>
  <inkml:trace contextRef="#ctx0" brushRef="#br0" timeOffset="370098.138">4526 8728 1217 0,'-29'-2'115'0,"29"2"-29"16,-19-10-11-16,19 10-12 0,-22-6-11 0,22 6-9 16,-27-3-4-16,27 3-3 0,-27 4-4 15,27-4-4-15,-25 12-6 0,25-12-2 0,-30 23-2 16,15-3 3-16,-6 2-3 0,3 8 5 16,-3 2-7-16,0 4-12 0,3 3 19 0,1 3-23 15,1 0 17-15,5-1-5 0,3-3-12 0,3-3 8 16,6-2-9-16,4-4 6 0,6-2-3 0,5-4 1 15,4-4 2-15,6-2-2 0,2-6-1 0,4-4 2 16,3-4-2-16,5-6 0 0,4-8 1 0,1-3-3 16,1-7 3-16,-2-4-2 0,-2-4 4 15,-3-3-6-15,-5-2 6 0,-3-1-5 0,-7 0 3 16,-5 0-4-16,-4 0-4 0,-5-1 18 0,-4 1-15 16,-5 1 10-16,-5 1-8 0,0 3 0 15,-7 3 0-15,-3 1 0 0,-5 3 0 0,-2 1 0 16,-2 3 0-16,-1 3 0 0,-1 4 0 0,2 5-3 15,4 3-3-15,-1 5-1 0,20-1-5 0,-28 12-5 16,28-12-6-16,-20 27-20 0,17-5-37 16,3-22-30-16,1 46-43 0,-1-46-153 0,2 30-264 15,16-8 11-15,-18-22 402 0</inkml:trace>
  <inkml:trace contextRef="#ctx0" brushRef="#br0" timeOffset="370536.6739">5025 8988 1275 0,'0'0'118'15,"-5"-17"-51"-15,5 17-2 0,0 0-9 16,-3-18-5-16,3 18-7 0,0 0-11 0,0 0-9 15,0 0-12-15,0 0-4 0,-3 18-4 0,3-18 7 16,-7 22 3-16,7-22 7 0,-9 30-1 0,9-30 0 16,-9 28-6-16,9-28-1 0,-3 20-6 15,3-20-2-15,0 0-1 0,0 0-2 0,0 0 0 16,0 0 2-16,0 0-1 0,0 0 4 0,0 0 4 16,21 4-1-16,-21-4 3 0,17-19-4 15,-17 19-3-15,20-30-4 0,-9 13 1 0,-11 17-4 16,18-29 4-16,-18 29-4 0,11-23 4 0,-11 23 1 15,0 0 5-15,0 0 3 0,0 0 2 0,0 0-1 16,0 0-5-16,0 0 0 0,0 0-7 0,-20-6 2 16,20 6-3-16,0 0 0 0,-26 23 1 0,26-23-1 15,0 0-2-15,-17 18 1 0,17-18-7 16,0 0-7-16,0 0-11 0,0 0-19 16,0 0-23-16,23 5-44 0,5 3-143 0,-6-19-358 0,7-8-5 15,3 2 347-15</inkml:trace>
  <inkml:trace contextRef="#ctx0" brushRef="#br0" timeOffset="371131.8193">5926 8654 1568 0,'0'0'203'0,"0"0"-161"16,-23-3-22-16,23 3-8 0,-23-3-1 15,23 3-2-15,-29 3 0 0,11-1-1 0,1 2-1 16,0 2 2-16,-1 0 2 0,1 2 2 0,-1 2-2 16,18-10 3-16,-33 24-6 0,33-24 1 0,-30 32-3 15,15-14 2-15,3 3-5 0,1 2 3 16,2 0-2-16,5-2 1 0,2-3-1 0,5-1-1 15,-3-17-4-15,16 25-12 0,-16-25 11 0,30 22-11 16,-9-13 24-16,3-1-10 0,6-2 11 0,3-3-11 16,5-2 0-16,1-2-1 0,3-1-1 0,1 0 0 15,1-3 1-15,-2 4 3 0,-3 0 0 0,-3 2-2 16,-11 3 0-16,-4-2-2 0,-21-2-1 0,25 11 2 16,-25-11-1-16,14 17 4 0,-14-17-2 15,-2 25 1-15,-5-8-2 0,-4 5 2 16,-6 4-4-16,-5 1 6 0,-3 0-6 0,-4-2 5 15,-1-1-6-15,2 0 4 0,3-1-2 0,1-3 3 16,5-3-4-16,19-17 3 0,-25 21-3 0,25-21-8 16,0 0-11-16,0 0-22 0,0 0-26 0,0 0-22 15,0 0-43-15,12-42-105 0,13 16-352 16,2-5 25-16,-2-9 322 0</inkml:trace>
  <inkml:trace contextRef="#ctx0" brushRef="#br0" timeOffset="371335.4558">5949 8674 1839 0,'0'0'104'0,"0"0"-59"15,0 0-17-15,0 0-10 0,0 0-6 0,0 0-11 16,0 0-1-16,0 0 0 0,17-5 0 0,1-4 0 16,4 0 0-16,9-5 0 0,1 1 0 0,5-3 0 15,2 1 0-15,1 1 0 0,0 1 0 0,0 2 0 16,2 3 0-16,0 3 0 0,-3-1-25 0,2 9-45 15,-8-6-44-15,12 22-135 0,-23-14-389 0,12 2 16 16,-2 5 294-16</inkml:trace>
  <inkml:trace contextRef="#ctx0" brushRef="#br0" timeOffset="371507.7109">6782 9240 2011 0,'0'0'36'16,"-21"-5"-36"-16,21 5-3 0,0 0-8 0,0 0-9 15,-18-23-14-15,18 23-35 0,0 0-87 0,-22-37-291 16,22 37-196-16,16-32 38 0,-11 5 547 0</inkml:trace>
  <inkml:trace contextRef="#ctx0" brushRef="#br3" timeOffset="417402.0421">1110 12426 710 0,'0'0'265'0,"0"0"-137"0,-25-11-12 0,25 11-20 16,-22 0-22-16,22 0-8 0,-31 5-12 15,14 4-8-15,-11-3-11 0,3 7-3 16,-7 0-8-16,2 4-3 0,-6 0-9 0,4 3 2 16,0-1-6-16,5 0 4 0,3-3-5 0,7-3 0 15,17-13-5-15,-21 17-1 0,21-17-5 0,0 0 4 16,0 20-4-16,0-20 3 0,18 24-3 0,-2-7 5 16,4 0 19-16,0-2-30 0,6 0 31 0,2-3-32 15,2 1 8-15,2-2 3 0,-2 1-1 0,-1-1-1 16,-1-1 4-16,-1 1 2 0,-5 0-2 15,-2-1 2-15,-20-10-6 0,20 31 4 0,-15-12-5 16,-5 3 10-16,-7 4-6 0,-5 5 4 0,-8 4-9 16,-3 2 6-16,-6 2-9 0,-2-4 10 15,1-4-8-15,-2-3 8 0,4-5-13 0,2-5-4 16,5-2-17-16,0-10-15 0,21-6-22 0,-24 1-46 16,24-1-65-16,0 0-88 0,7-27-205 15,10 18-3-15,-4-24 406 0</inkml:trace>
  <inkml:trace contextRef="#ctx0" brushRef="#br3" timeOffset="417730.9769">1592 12542 995 0,'0'0'301'16,"-21"4"-246"-16,21-4-17 0,-26 7-6 15,26-7 5-15,-31 17 6 0,15 0 2 0,-6 0-8 16,3 8-4-16,-4 3 11 0,3 7-34 0,-2 3 25 15,4 4-29-15,1-1 4 0,2 4 13 0,2 0-8 16,4 3 8-16,3-3-12 0,5 0 3 0,6-8-9 16,5-5 7-16,4-9-8 0,7-5 2 0,6-6-7 15,7-7 1-15,4-8-1 0,3-5 2 16,5-9 2-16,3-7-1 0,2-9 5 0,4-9-9 16,-4-7 7-16,-4-3-9 0,-7-1 9 0,-6 1-10 15,-8 2 10-15,-7 1 3 0,-9 5-22 16,-6 4 23-16,-9 4-23 0,-6 7 13 0,-6 4-2 15,-6 1-18-15,-2 7-16 0,-9 0-26 0,3 11-6 16,-11-2-16-16,9 19-26 0,-12-6-12 16,16 20-18-16,-10-9 3 0,16 17 8 0,-2-9-37 15,10 0-150-15,15 15-54 0,0-39 311 0</inkml:trace>
  <inkml:trace contextRef="#ctx0" brushRef="#br3" timeOffset="418404.5025">2917 12322 901 0,'-1'-26'64'0,"3"6"0"0,-4-4 8 16,2 24-6-16,1-34 4 0,-1 34-7 0,0-20 1 16,0 20 1-16,0 0 2 15,0 0-9-15,0 0-13 0,0 0-13 0,0 0-18 16,0 0-2-16,0 0-4 0,1 21 0 0,-2-4 3 15,1 9 8-15,-2 4-1 0,2 6 7 0,-3 4-12 16,3 5 6-16,-2 5-14 0,1 3 11 0,-2 2-9 16,0 7-2-16,-2-1 19 0,-3 1-17 0,1-4 17 15,0-1-12-15,-2-5-8 0,1-2 10 0,1-5-9 16,0-8 7-16,4-7-8 0,-1-9 3 16,4-21-6-16,-1 18 1 0,1-18-3 0,0 0-1 15,0 0 0-15,0 0 4 0,7-24 0 0,-3-1-1 16,3-14 4-16,0-11-11 0,3-7 11 15,0-3-11-15,0-2 10 0,2-1-2 0,-2-1-16 16,-1-1 16-16,0-2-14 0,-3 2 6 0,-1-4 13 16,1 0-13-16,-1 0 12 0,2-1-12 0,2 5-1 15,3 4 17-15,2 7-16 0,3 9 18 16,4 8-8-16,1 8-7 0,1 9 3 0,0 6-2 16,0 7 2-16,3 3 0 0,-1 4 0 0,4 4 2 15,3 4-2-15,0 5 1 0,2 6-1 0,-3 2 0 16,2 5-3-16,-1 3 4 0,-1 2-5 0,-3 2-6 15,-3 2 21-15,-5 1-22 0,-4 2 23 0,-4 2-9 16,-6 1-5-16,-6 2 7 0,-6 1-9 16,-8 0 7-16,-8 4-7 0,-7-2 9 0,-11 2-12 15,-5-1 14-15,-7 0-14 0,-5-1-7 16,0-1 18-16,-2-6-33 0,-1-4 14 0,0-9-26 16,8 1-27-16,-4-15-43 0,18 13-89 0,-14-23-105 15,19 6-264-15,10 7 60 0,-2-20 459 0</inkml:trace>
  <inkml:trace contextRef="#ctx0" brushRef="#br3" timeOffset="418956.2547">3840 12970 1064 0,'-26'-19'122'15,"6"9"-49"-15,-9-5-2 0,11 10-2 16,-10-6 3-16,6 11-10 0,-6-4-8 0,3 10-8 15,-4-2-12-15,5 5-4 0,-2-1-4 0,5 4 3 16,-1-1-5-16,3 3-1 0,2 0-9 0,4 3 2 16,13-17-6-16,-19 30 0 0,19-30-3 0,-8 25 0 15,8-25-4-15,4 25 1 0,-4-25-3 0,18 25 3 16,-18-25-2-16,31 23 4 0,-13-13-3 0,4-1-1 16,3-1-3-16,3-1 2 15,1-5-1-15,2-1 2 0,-1-4 1 0,-1-3-4 0,-2-3 3 16,1-2-3-16,-2-3 3 0,-2-1-1 15,-1-4 2-15,-2-2-4 0,-3-3 4 0,-2-1-5 16,-3-2 5-16,-2 3-5 0,-1 2 4 0,-4 3-3 0,-1 2 3 16,-5 17-1-16,5-22 3 0,-5 22-2 0,0 0 2 15,0 0-1-15,0 0 2 16,0 0-3-16,0 0-1 0,0 0 0 0,-11 21-6 16,5 1 8-16,-2 5-6 0,1 6 6 0,0 2-5 15,-1 0 3-15,4-2-6 0,0-3 1 0,3-2-11 16,2-5-2-16,5-1-13 0,-6-22-2 0,21 27-10 15,-21-27-4-15,35 11-9 0,-17-14-4 0,11 2-13 16,-6-15-16-16,15 7-30 0,-12-17-51 0,15 11-62 16,-14-10-141-16,-3-8-59 0,15 16 295 15</inkml:trace>
  <inkml:trace contextRef="#ctx0" brushRef="#br3" timeOffset="419206.9366">4380 12888 864 0,'-7'-17'247'0,"7"17"-95"15,0 0-58-15,0 0-27 0,-23 12-19 16,23-12-10-16,-16 19-7 0,16-19-3 0,-16 29-3 15,10-10 4-15,-1 3-8 0,3 2 8 0,-1-1-9 16,4 3 2-16,0-4 1 0,2-1 1 16,0-4-1-16,3 0 2 0,-4-17-14 0,7 29 4 15,-7-29-1-15,12 19-1 0,-12-19 0 0,0 0-1 16,19 15-8-16,-19-15-1 0,0 0 0 0,23-4-1 16,-23 4 1-16,24-18-1 0,-24 18 1 0,29-35-3 15,-14 12 2-15,-1-4-5 0,2-4 6 0,0-1-7 16,1-2 7-16,-2 1-8 0,-2 3-1 15,-2-1-12-15,-2 4-5 0,-5-2-15 16,4 3-4-16,-7-3-20 0,9 11-16 0,-12-7-18 16,2 25-51-16,3-21-49 0,-3 21-178 0,17 9-114 15,-17-9 153-15,6 19 335 0</inkml:trace>
  <inkml:trace contextRef="#ctx0" brushRef="#br3" timeOffset="419755.0809">4971 12853 1056 0,'-33'-13'166'0,"33"13"-81"0,-38-16-4 0,38 16-4 16,-38-11-7-16,38 11-13 0,-35-3-6 15,35 3-2-15,-35 6-10 0,35-6 0 0,-29 14-6 16,29-14-3-16,-26 27-8 0,13-10 1 0,1 2-7 15,2 4 3-15,2 1-7 0,2 5 3 0,0 0-8 16,3 0 5-16,2-3-8 0,2-4 1 0,-1-22-5 16,11 27 0-16,-11-27 0 0,23 15-1 0,-23-15 2 15,32 6-1-15,-12-9 0 0,-1 1 4 16,3-6-1-16,2-3-2 0,1-4 2 0,0-3-3 16,-2-6 5-16,0 1-7 0,-1-5 5 15,-1 0-6-15,-3 3 4 0,0-2-2 0,-3 4 3 16,-1 3-5-16,-3 0 4 0,-11 20-2 0,16-27 2 15,-16 27-3-15,0 0 5 0,11-20-4 0,-11 20 2 16,0 0-1-16,0 0 0 0,0 0-4 0,0 20 1 16,-2-2 4-16,-2 6-4 0,-2 10 8 15,-1 6-7-15,-4 9 8 0,0 7-11 0,-1 6 13 16,0 5-9-16,-2 2 0 0,1 1 18 0,1 0-14 16,-3-7 14-16,4-5-4 0,-1-4-10 0,0-7 6 15,1-4-8-15,1-5-1 0,-2-8 0 0,2-7 0 16,0-5 0-16,10-18 0 0,-17 21 0 0,17-21 0 15,0 0 0-15,-19 6 0 0,19-6 0 16,-15-17 0-16,7 0 0 0,-3-6 0 16,2-7 0-16,2-5 0 0,1-4 0 0,4-3 0 15,0-1 0-15,2-1-21 0,2 1-1 0,-1-4-16 16,5 1-16-16,-2-4 7 0,9 8-33 0,-3-4 4 16,10 18-39-16,-11-13-70 0,22 24-123 0,-6-6-247 15,-3-7 52-15,15 16 461 0</inkml:trace>
  <inkml:trace contextRef="#ctx0" brushRef="#br3" timeOffset="420142.6114">5334 12973 1559 0,'-25'18'167'0,"25"-18"-119"0,0 0-12 15,-17 11-13-15,17-11-10 0,0 0-9 0,0 0-1 16,17-1 2-16,-17 1 3 0,32-16 1 0,-9 0-4 15,3-1 7-15,3-4-7 0,1 0 6 0,3-2-6 16,-1-1-2-16,-2 2-3 0,-3-1 2 0,-7 3-3 16,-4 1 7-16,-16 19 5 0,17-30 9 0,-17 30 1 15,5-24 4-15,-5 24-9 0,-6-28-20 16,6 28 20-16,-17-29-24 0,17 29 25 16,-27-23-7-16,27 23-10 0,-33-8 0 0,15 10 0 15,-1 4 0-15,1 6 0 0,-3 5 0 0,0 7 0 16,2 4 0-16,-1 4 0 0,2 3 0 0,2 1 0 15,0 1 0-15,4 1 0 0,3-4 0 0,1 1 0 16,6-5 0-16,2-2 0 0,3-4 0 0,5-7 0 16,-8-17 0-16,25 25 0 0,-4-15 0 15,4-6 0-15,10-3 0 0,7-6-3 0,9-3-55 16,1-12-41-16,19 13-105 0,-19-23-291 0,20 3-129 16,1 1 61-16,-7-15 563 0</inkml:trace>
  <inkml:trace contextRef="#ctx0" brushRef="#br3" timeOffset="420549.8378">6207 12522 1540 0,'-22'2'264'0,"22"-2"-228"0,0 0-31 0,0 0-7 16,0 0-3-16,0 0 3 0,0 0 5 0,30-14 2 15,-8 6 2-15,5 1-3 0,6-2 0 16,8-4-4-16,5 1-1 0,2-1-3 0,2 2-9 16,-5-1-15-16,2 6-17 0,-7-6-26 15,9 12-32-15,-19-12-60 0,18 23-136 0,-11-6-250 16,-17-5 42-16,7 19 432 0</inkml:trace>
  <inkml:trace contextRef="#ctx0" brushRef="#br3" timeOffset="420706.4535">6134 12881 1910 0,'-35'15'88'0,"15"-8"-57"0,20-7-26 15,0 0-1-15,0 0-1 0,0 0-5 0,0 0 7 16,40-14-7-16,-6 0 4 0,10-5-4 15,11-4-12-15,8-8-31 0,10 7-35 0,-6-13-59 16,19 21-98-16,-22-24-119 0,16 15-224 0,9 9 44 16,-8-17 482-16</inkml:trace>
  <inkml:trace contextRef="#ctx0" brushRef="#br3" timeOffset="421395.6058">7675 11973 1059 0,'0'0'317'0,"0"0"-216"0,-19-11-64 16,19 11-6-16,-6-26-2 0,3 7 9 0,3 19 4 16,0-35 5-16,0 35-10 0,3-28-6 15,-3 28-10-15,4-19-5 0,-4 19 0 0,0 0 6 16,0 0-1-16,0 0 2 0,0 0-7 15,0 0-5-15,0 0-4 0,4 20-4 0,2 7 4 16,2 12-9-16,1 9 11 0,2 7 6 0,0 3-18 16,-2 2 19-16,2 7-19 0,-1 0 2 0,1 5 12 15,1-2-12-15,2-4 13 0,-1-3-13 0,3-7 9 16,2-9 4-16,0-5-17 0,2-10 20 16,0-6-22-16,2-9 6 0,0-5 6 0,-1-7-2 15,1-6-1-15,0-5 4 0,2-9-4 0,0-9-9 16,4-6 26-16,-1-13-21 0,0-7 15 0,-1-7-13 15,-1-3 0-15,-3-2 0 0,-2-3 0 0,-1 2 0 16,-4-1 0-16,-4 0 0 0,-2-2 0 0,-4-1 0 16,-3-5 0-16,-1 2 0 15,-1 0-20-15,0 6-4 0,-1 6-15 0,2 12-2 16,-1 2-21-16,5 19-11 0,-8-2-42 0,3 27-70 16,3-19-140-16,-3 19-253 0,18 12 58 0,-18-12 456 15</inkml:trace>
  <inkml:trace contextRef="#ctx0" brushRef="#br3" timeOffset="422053.4248">8525 12325 1551 0,'0'0'159'0,"-14"18"-141"16,14-18-18-16,-13 19 0 0,13-19-1 0,-11 33 4 15,4-10-4-15,-2 2 5 16,0 2-2-16,-1 1 6 0,0-4 0 0,4 2 7 15,1-4-6-15,3-2 5 0,-1-4-7 0,3-16 0 16,1 27-5-16,-1-27 1 0,0 0-3 0,10 21 1 16,-10-21-2-16,0 0 1 0,0 0 1 0,0 0 1 15,18-6 1-15,-18 6 0 0,14-22 4 0,-7 5-3 16,2-2 4-16,-2-4-6 0,-1-3 5 0,0 1-7 16,0 1 6-16,-2-1-7 0,-1 1 5 15,-1 1-6-15,-1 0 5 0,0 3-4 0,0 3 2 16,-1 17-2-16,2-23 2 0,-2 23 1 0,0 0 1 15,0 0 1-15,0 0 1 0,0 0 0 0,0 0 0 16,0 0-2-16,1 28-4 0,0-9 4 16,1 0-4-16,0 2 6 0,3-2-4 0,-5-19 3 15,10 32-2-15,-10-32 4 0,20 24 1 0,-20-24 0 16,27 14 1-16,-9-10-2 0,3-5-1 16,5-4 4-16,1-4 2 0,5-1 1 0,-1-7 2 15,1-1-2-15,1-5 3 0,-2-2-7 0,-1-1 5 16,-4 2-9-16,-4-1 1 0,-1 5-3 0,-5 3 3 15,-16 17-3-15,22-27-1 0,-22 27-1 0,0 0 0 16,0 0 0-16,0 0 0 0,0 0 0 0,0 0 0 16,0 0 0-16,0 0 0 0,0 0 0 15,0 0 0-15,12 26 0 0,-12-3 0 0,1 4 0 16,0 2 0-16,0 3 0 0,2-1 0 16,-2 0 0-16,3-1 0 0,-1-4 0 0,5 0-6 15,-2-4-19-15,3-3-21 0,-9-19-16 0,28 34-52 16,-28-34-74-16,42 7-308 0,-22-3-124 0,2-9 131 15</inkml:trace>
  <inkml:trace contextRef="#ctx0" brushRef="#br3" timeOffset="422507.6064">9393 12357 882 0,'0'0'170'16,"0"0"-40"-16,0 0-8 0,-33-14-11 0,33 14-25 16,-25 8-23-16,25-8-12 0,-36 20-9 0,19-3-2 15,-6-3-5-15,4 8 1 0,-2 1-6 16,2 3 2-16,-1 1-11 0,3 2 4 0,1-2-9 15,3-2 0-15,5-3-4 0,3-3-4 0,5-19-5 16,0 26 1-16,0-26-6 0,0 0 3 16,25 20-1-16,-25-20 0 0,32 0 2 0,-15-6-2 15,2-4 2-15,4-2-2 0,1-5 5 0,1-2-1 16,-3-4 5-16,0 0-6 0,-4-1 5 0,-2 2-4 16,-3 3 5-16,-2 1-2 0,-11 18 6 15,14-25-3-15,-14 25 0 0,0 0-1 0,4-18-6 16,-4 18 1-16,0 0 0 0,0 0-1 0,0 0 0 15,0 0-2-15,0 0-2 0,-4 20-1 0,4-20-4 16,-6 36 1-16,2-12-6 0,0 2 1 0,4 0-9 16,-1 0 0-16,5 0-16 0,-2-3-3 0,8 0-24 15,-10-23-26-15,27 35-17 0,-27-35-88 16,42 21-135-16,-13-18-221 0,-4-9 18 16,14 11 487-16</inkml:trace>
  <inkml:trace contextRef="#ctx0" brushRef="#br3" timeOffset="422726.8957">9905 12348 1221 0,'-28'-14'145'0,"28"14"-54"15,-35 2-16-15,35-2-12 0,-37 20-23 0,17-1-7 16,-7 4-12-16,4 8 3 0,-3 1-12 0,2 5 2 16,0 1-13-16,1 1 6 0,2 1-10 0,0 0-6 15,2-4 24-15,2-2-28 0,3-6 22 0,3-6-22 16,8-3-15-16,3-19-33 0,-1 20-2 15,1-20 2-15,0 0-8 0,0 0 12 0,30-4-48 16,-26-21-61-16,16 10-105 0,-6-5-170 16,-6-21 31-16,19 17 410 0</inkml:trace>
  <inkml:trace contextRef="#ctx0" brushRef="#br3" timeOffset="422867.831">9679 12447 928 0,'0'0'245'0,"-10"-39"-52"0,10 39-33 16,-6-20-27-16,6 20-26 0,0 0-24 0,0 0-20 15,0 0-21-15,0 0-16 0,-7 17-14 0,7-17-4 16,-1 36-3-16,3-16 2 0,3-2-4 15,5-1 2-15,-10-17-8 0,32 29 2 0,-7-18-8 16,1-2-6-16,7-2-15 0,-2-5-18 0,5 5-38 16,-5-15-48-16,18 22-132 0,-22-12-357 15,10-3 48-15,3 8 346 0</inkml:trace>
  <inkml:trace contextRef="#ctx0" brushRef="#br3" timeOffset="422993.1324">10356 12627 1433 0,'-30'2'437'0,"30"-2"-334"0,-32 7-61 16,15-9-14-16,0-3-24 0,17 5-4 0,-31-16-14 16,14 3-15-16,17 13-21 0,-27-26-28 0,27 26-59 15,-21-33-130-15,21 33-355 0,0-25 10 0,-1 8 375 16</inkml:trace>
  <inkml:trace contextRef="#ctx0" brushRef="#br3" timeOffset="423547.69">10961 11887 754 0,'0'0'137'16,"19"-33"-15"-16,-19 33-5 0,22-29-10 0,-22 29-16 15,21-19-20-15,-21 19-22 0,0 0-6 0,17-6 0 16,-17 6 3-16,0 0 6 0,0 0-8 0,-5 24-9 15,-1-5-9-15,1 12-5 16,-4 2-12-16,0 7 7 0,-5 5-8 0,2 2-8 16,-4 2 23-16,3 3-25 0,-2-3 16 0,3 3-6 15,1-3-10-15,3-5 6 0,0-3-12 0,2-3 5 16,5-3-9-16,1-5 1 0,5-3-14 0,0-8-6 16,7 3-28-16,-12-22-17 0,30 25-44 0,-30-25-18 15,39 8-54-15,-39-8-118 0,30-31-162 0,-2 24 94 16,-21-25 378-16</inkml:trace>
  <inkml:trace contextRef="#ctx0" brushRef="#br3" timeOffset="423752.4859">10800 11813 1216 0,'-14'-17'345'0,"14"17"-234"0,0 0-49 15,-17 3-24-15,17-3-17 0,0 0-11 0,0 0-10 16,0 0-1-16,0 0 0 0,0 0 1 0,21 0 2 15,-21 0-2-15,37 2 1 0,-15-1 0 0,1 0-2 16,1-1 1-16,2 2-2 0,2-1-2 0,2 3-10 16,3-3-10-16,3 7-15 0,-3-5-16 0,10 11-27 15,-12-9-35-15,14 18-77 0,-21-15-134 0,2 8-188 16,6 13 88-16,-32-29 428 0</inkml:trace>
  <inkml:trace contextRef="#ctx0" brushRef="#br3" timeOffset="423929.9071">10732 12494 1419 0,'-16'27'354'0,"16"-27"-309"15,-20 9-32-15,20-9-12 0,0 0-1 0,25-8 5 0,-1 1 7 16,7-6 5-16,8-1-3 0,6-3-2 0,5-2-11 16,7-4 0-16,-1 0-14 0,7 3-11 15,-3-3-26-15,4 11-27 0,-9-9-43 0,14 18-80 16,-23-17-126-16,8 11-236 0,5 13 48 0,-17-14 507 15</inkml:trace>
  <inkml:trace contextRef="#ctx0" brushRef="#br3" timeOffset="424548.5178">11571 12396 1400 0,'-34'-7'109'0,"34"7"-85"0,-18-9-14 0,18 9 6 16,-17-3 9-16,17 3 4 0,0 0 5 0,-18 5-6 16,18-5-5-16,0 0-3 0,-21 13-6 0,21-13-1 15,-10 19-1-15,10-19 0 0,-10 29-1 16,8-11 3-16,-2-1-4 0,3 3 5 0,-1-3-6 15,2 1 1-15,0-18-5 0,2 26-1 16,-2-26-4-16,0 0 1 0,9 17-3 0,-9-17 2 16,0 0 0-16,0 0-1 0,18-1 1 0,-18 1 0 15,0 0 2-15,17-24-2 0,-10 6 3 0,2-3-5 16,0-2 6-16,0-2-5 0,0-2 4 0,-3-1-4 16,1 2 4-16,-1 0-4 0,-1 2 3 15,-2 2-3-15,0 3 4 0,-3 19-5 0,5-27 4 16,-5 27-3-16,0 0 2 0,0 0-1 0,0 0 2 15,0 0 0-15,0 0-2 0,0 0 2 0,0 0 1 16,0 0 3-16,7 20 1 0,-4-3 6 0,-2 0-6 16,2 1 5-16,0 0-6 0,2-1 3 15,-5-17-4-15,15 29 1 0,-15-29-2 0,24 22 2 16,-24-22 0-16,30 15 2 0,-9-12-1 16,2-4 1-16,2-4-4 0,7-4 1 0,3-3 6 15,3-4-5-15,1-2 7 0,-4-3-9 0,-2 1 0 16,-3 2-4-16,-4 0 2 0,-4 5 0 0,-5 2 2 15,-17 11 0-15,20-14 4 0,-20 14-6 0,0 0-2 16,0 0 0-16,0 0 0 0,0 0 0 0,0 0 0 16,0 0 0-16,0 19 0 0,0-19 0 0,-12 37 0 15,4-13 0-15,-1 2 0 0,3-1 0 16,0 0 0-16,1 0 0 0,3-1-5 0,1-2-17 16,3-2-6-16,2-3-5 0,5 1-16 0,-9-18-8 15,31 24-27-15,-31-24-24 0,47 16-54 0,-30-29-89 16,26 10-212-16,-8 1-73 0,-6-15 288 0</inkml:trace>
  <inkml:trace contextRef="#ctx0" brushRef="#br3" timeOffset="424919.0034">12499 12366 1211 0,'0'0'309'0,"-28"-10"-188"0,28 10-61 16,-21-17-23-16,21 17-5 0,-23-16 4 0,23 16 0 0,-23-8-9 0,23 8-5 0,-22-2-1 15,22 2 0-15,-23 7 1 0,23-7 0 16,-28 22-9-16,28-22-2 0,-31 33 0 15,15-12 3-15,0 2-5 0,1 2 3 0,1 1-12 16,0-1 0-16,3-2 0 0,4-2 0 0,7-21 0 16,-8 29 0-16,8-29 0 0,2 17 0 0,-2-17 0 15,0 0 0-15,22 8 0 0,-22-8 0 0,34-7 0 16,-12-4 0-16,3-6 0 0,2-3 0 0,0-5 0 16,2 1 0-16,-2 0 0 0,-2 1 0 0,-1 0 0 15,-6 4 0-15,-18 19 0 0,28-31 0 16,-28 31 0-16,17-18 0 0,-17 18 0 15,0 0 0-15,0 0 0 0,0 0 0 0,0 0 0 16,0 0 0-16,0 0 0 0,0 0 0 0,-4 28 0 16,-2-7 0-16,-1 4 0 0,1-1 0 0,1 2 0 15,-1-1 0-15,3 2-6 0,0-4-24 0,4 2-19 16,-1-7-12-16,8 4-32 0,-8-22-21 0,22 31-31 16,-22-31-93-16,33 8-166 0,-9-4-141 15,-7-13 184-15</inkml:trace>
  <inkml:trace contextRef="#ctx0" brushRef="#br3" timeOffset="425263.5412">12999 12228 1284 0,'-12'-21'314'0,"12"21"-234"0,-29-1-30 0,29 1-4 16,-37 16-13-16,16-2-8 0,-4 5-7 0,1 4 1 15,-3 3-4-15,1 6 3 0,1 0-10 0,0 3 4 16,0 3-8-16,-3-2 5 0,4-1-8 0,0-1 4 15,5-1-6-15,2-6 3 0,5-2-9 0,2-6 3 16,10-19-15-16,-6 25-22 0,6-25-1 0,0 0-13 16,0 0-1-16,22 0-20 0,-1-3-42 15,-13-23-47-15,22 13-68 0,-17-22-41 0,16 11 2 16,-9-6 32-16,-1-2 113 0,-1 3 121 0,-5 3 130 16,-5-1 82-16,-6-3 49 0,-2 30 2 15,-5-47-21-15,5 47-38 0,-10-30-32 0,10 30-31 16,0 0-29-16,-19-10-20 0,19 10-26 0,-17 0-49 15,17 0-11-15,0 0 0 0,-18 13 0 0,18-13 0 16,-1 18 0-16,1-18 0 0,10 24 0 16,-10-24 0-16,28 23 0 0,-8-14 0 0,7-3 0 15,2-3 0-15,5 2 0 0,-1-6-5 0,6 5-64 16,-7-12-42-16,18 20-124 0,-11-18-408 0,5 3 27 16,5-1 249-16</inkml:trace>
  <inkml:trace contextRef="#ctx0" brushRef="#br3" timeOffset="425890.0119">14069 12154 1602 0,'0'0'72'0,"0"0"-45"0,0 0-18 15,0 0 0-15,-22 7 0 0,22-7 5 0,-28 25-3 16,9-5 3-16,-6 3-9 0,-1 3 0 0,-3 4-7 15,-3 1 4-15,0 6-9 0,-3 0 4 16,2 2-13-16,-2-2 2 0,1-1-13 16,0-4 3-16,6-1-20 0,1-9-3 0,12 4-29 15,-5-17-30-15,17 12-53 0,3-21-119 0,-20-4-197 16,20 4 8-16,2-18 434 0</inkml:trace>
  <inkml:trace contextRef="#ctx0" brushRef="#br3" timeOffset="426046.7162">13765 12206 1255 0,'-2'-17'417'0,"2"17"-258"16,0 0-91-16,0 0-24 0,0 0-13 0,6 23-4 16,-6-23-8-16,9 38 6 0,0-13-23 0,4 1-2 15,4-1 0-15,5-1 0 0,4-1 0 16,3-2 0-16,6-2 0 0,3-3-2 0,7-2-37 16,-1-5-31-16,12 6-83 0,-20-23-265 0,19 13-215 15,-3-4 20-15,-7-9 495 0</inkml:trace>
  <inkml:trace contextRef="#ctx0" brushRef="#br3" timeOffset="442628.1429">10610 3866 636 0,'0'0'34'16,"0"0"3"-16,19-6-1 0,-19 6-3 0,0 0 4 16,23-2 0-16,-23 2 2 0,22 7 4 0,-22-7 2 15,33 29 6-15,-12 1-6 0,1 8 8 0,4 16-8 16,-6 15-7-16,6 20 8 0,-13 12-27 0,2 18 3 16,-11 9 4-16,-3 12-10 0,-8 8-2 0,-6 6-4 15,-2 4 3-15,-5 1 0 0,1-8 24 0,3 1 14 16,-2-11-20-16,7-5-6 0,3-8-21 0,7-7-19 15,11-8-21-15,0-13-45 0,16 0-57 0,-10-27-81 16,18-2-101-16,5-8-134 0,-18-33 182 16,24 12 272-16</inkml:trace>
  <inkml:trace contextRef="#ctx0" brushRef="#br3" timeOffset="443109.1627">10603 3975 1396 0,'0'0'39'0,"-29"-17"-42"16,29 17-8-16,-5-25 9 0,12 8-9 0,3-2 18 15,6-2-24-15,2 4 18 0,3 3-17 0,1 4 17 16,0 3 1-16,3 4-2 0,2 3-1 0,1 4 2 16,2 4-2-16,2 2 3 0,0 5 18 0,2 0-16 15,3 3 17-15,5 4-33 0,4-1 11 0,7 0-8 16,12 0 10-16,8-4 4 0,11-3-2 0,9-5-1 16,11-5-3-16,4-4 2 0,15-5-1 0,8-3-2 15,9-4 3-15,11-2-4 0,3-3 5 16,6-2 13-16,5-3-11 0,3 0 11 0,6-2-30 15,3 2 14-15,4 0-13 0,3 2 17 0,1 3-2 16,-1 1-8-16,3 3-1 0,-1 2-5 0,-4 4 8 16,-2-2 4-16,-6 3 6 0,-1 0-1 0,-5 0 3 15,-2 0-1-15,0-2 3 0,0-1-3 0,1-4 0 16,-3-2-4-16,5 0 2 0,0-5-5 0,-1 0 5 16,-3-3-8-16,-5 1 6 0,-5-1-4 0,-5 2 3 15,-4 2-3-15,-6 2-10 0,-11 0-20 0,-3 9-18 16,-13-4-31-16,-3 15-35 0,-18-9-27 0,-1 17-50 15,-15 5-160-15,-18-13-17 0,8 23 281 0</inkml:trace>
  <inkml:trace contextRef="#ctx0" brushRef="#br3" timeOffset="443516.2412">17755 3749 855 0,'-12'-25'89'0,"12"25"-10"0,-4-20-18 15,4 20-9-15,-1-24 5 0,1 24-1 16,1-22 2-16,-1 22-10 0,0 0-12 0,0 0-13 15,0 0-14-15,0 0-8 0,0 0-8 0,0 0 1 16,0 0 2-16,22 22 13 0,-8 5 6 0,5 14 16 16,-2 11 18-16,1 14-23 0,-4 9 17 0,2 14-24 15,-7 11-14-15,2 11 17 0,-2 11-12 0,-4 5-9 16,-3 0 7-16,-1 4-5 0,-3-3-12 0,-1 2 7 16,0-2 7-16,-1-4-7 0,-1-2 6 0,-1-4 13 15,-1-6-13-15,0-9-10 0,-2-7 12 0,2-11-14 16,1-10 0-16,-2-7 16 0,5-11-19 15,-1-11 4-15,4-7-20 0,-1-16-9 16,7-5-28-16,-6-18-21 0,0 0-36 0,18-15-51 16,2 2-59-16,-11-9-212 0,-3-19 35 0,15 17 357 15</inkml:trace>
  <inkml:trace contextRef="#ctx0" brushRef="#br3" timeOffset="443845.1349">17894 5830 843 0,'0'0'92'0,"-12"21"-30"0,12-21-12 16,-25 23-2-16,12-6 5 0,-5-4 2 15,-1 6-3-15,-4-4-13 0,1 4-6 0,-6-4-14 16,2 2-1-16,-5-3-8 0,0 2-1 0,-5 1-5 16,-2 0 1-16,-5 0-2 0,-3 0 7 15,-7 0 0-15,-1 2 9 0,-8-2 1 0,-3 4 7 16,-10-5-2-16,-5 5 4 0,-10-3-3 0,-4 4 5 16,-9-3-4-16,-3 3 3 0,-11-3-8 0,-2 2 4 15,-11-4-6-15,-2 1 4 0,-5-1-5 16,1-1-15-16,-4-2 28 0,-1 1-37 0,-3-3 29 15,-2 0-18-15,-3-2-6 0,-4-2 3 0,-1-2-5 16,-1-1 0-16,-3-1-1 0,-7-4 0 0,2 0 0 16,-1-2-1-16,-2 1 2 0,1 1 1 0,0 0-2 15,-3 1 1-15,-1 3 0 0,-3 2-1 0,-1 4 1 16,-3 3 3-16,-3 3-5 0,1 3 4 16,1 4-5-16,0 0 4 0,9 2-4 15,9-3 4-15,12-1-10 0,13-6-9 0,19 1-29 16,6-16-49-16,40 12-134 0,-1-13-300 0,29-22-29 15,29 1 288-15</inkml:trace>
  <inkml:trace contextRef="#ctx0" brushRef="#br3" timeOffset="444555.5192">18723 4631 1357 0,'0'0'0'16,"3"-26"-38"-16,-3 26 0 0,11-30 20 0,-5 13 15 16,-6 17 37-16,5-35 9 0,-5 35 14 0,-8-29 4 15,8 29 20-15,-17-24-17 0,17 24 9 16,-25-21-7-16,25 21-15 0,-33-12-9 0,12 11-11 16,-3 3-4-16,0 4-7 0,-3 4-3 0,-1 5 2 15,-1 3-6-15,1 7-8 0,-3 4 17 0,6 4-24 16,-2 2 19-16,3 2-10 0,5 0-7 0,2-2 5 15,8-3-7-15,6-3 4 0,6-4-4 0,4-6 1 16,-7-19-2-16,38 28 2 0,-10-19-1 16,4-5 1-16,7-5 0 0,3-6 1 15,4-9 2-15,1-5-4 0,3-5 5 0,-1-6-6 16,-2-2 6-16,-1-3-7 0,-2 1 7 0,-6-2-6 16,-5 3-8-16,-8 4 10 0,-6 5-9 0,-6 6 24 15,-13 20-9-15,11-23 9 0,-11 23-11 0,0 0-1 16,0 0-3-16,0 0 0 0,-17 0-5 0,17 0 1 15,-27 23 12-15,9 0-23 0,-3 7 24 0,-1 5-20 16,0 0 8-16,4-1 1 0,5-4-16 16,3-4-2-16,9-3-21 0,2-7-3 0,10 4-12 15,-11-20-8-15,32 26-14 0,-14-23-14 16,15 10-44-16,-14-21-67 0,25 9-167 0,-6-4-115 16,-8-12 122-16,16 15 364 0</inkml:trace>
  <inkml:trace contextRef="#ctx0" brushRef="#br3" timeOffset="444853.1033">19414 4486 1719 0,'-21'-2'41'0,"21"2"-23"0,-19-2-5 15,19 2 2-15,0 0 0 0,-23 10-3 0,23-10-3 16,-16 21-10-16,16-21 33 0,-16 35-28 0,10-16 26 16,4 1-17-16,0-1-5 0,5 1 5 0,0-1-6 15,2 1 4-15,3-4-9 0,-1 1 1 16,-7-17-1-16,23 27 1 0,-23-27-3 15,27 17 0-15,-27-17-3 0,29 8 2 0,-29-8 3 16,29 0-1-16,-29 0 3 0,28-9-1 0,-28 9-1 16,28-23-2-16,-15 5 1 0,1-4-4 0,-2-2 5 15,0-3-7-15,0 2 4 0,0-4-6 0,2 1-17 16,0-2 15-16,1 3-35 0,-2-1 12 0,0 8-21 16,-6 0-9-16,-7 20-1 0,18-22-5 15,-18 22-8-15,18-10-30 0,1 20-54 0,-19-10-55 16,19 9-136-16,-2 8-102 0,-17-17 206 0</inkml:trace>
  <inkml:trace contextRef="#ctx0" brushRef="#br3" timeOffset="445354.3256">20077 4604 903 0,'20'-13'206'0,"-20"13"-110"16,0 0 3-16,0 0 12 0,0 0-11 0,0 0-28 15,0 0-27-15,-21-11-14 0,1 5 5 0,3 5 5 16,-7-3 3-16,1 5 1 0,-8 0-7 0,2 5-1 15,-4 2-5-15,0 3 2 0,-2 2-6 0,1 4 1 16,0 0-9-16,2 1-20 0,3 0 0 0,4-1 0 16,4-1 0-16,21-16 0 0,-22 20 0 15,22-20 0-15,0 0 0 0,3 18 0 0,-3-18 0 16,21 13 0-16,-4-9 0 0,4-1 0 16,3-3 0-16,3-3 0 0,1-3 0 0,1-2 0 15,2-1 0-15,-2-2 0 0,0 1 0 0,-3-3 0 16,-2 1 0-16,-3-1 0 0,-4-1 0 0,-17 14 0 15,29-25 0-15,-29 25 0 0,21-19 0 0,-21 19 0 16,0 0 0-16,0 0 0 0,0 0 0 16,0 0 0-16,0 0 0 0,0 0 0 0,0 0 0 15,2 18 0-15,-7 0 0 0,-3 9 0 0,-2 6 0 16,-1 5 0-16,-2 8 0 0,-1 6 0 0,1 6 0 16,-1 2 0-16,2 0 0 0,0-1 0 0,0-4 0 15,2-4 0-15,0-6 0 0,4-3 0 0,0-7 0 16,0-6 0-16,1-6 0 15,-1-5 0-15,6-18 0 0,-12 22 0 0,12-22 0 16,0 0 0-16,-17 6 0 0,17-6 0 0,0 0 0 16,-27-29 0-16,16 8 0 0,-1-7 0 0,4-4 0 15,0-5 0-15,5-3 0 0,2-3 0 0,4-1 0 16,0-3 0-16,5 1-53 0,-1-5-9 0,8 5-10 16,-3-4-11-16,11 11-19 0,-9-11-70 0,20 27-88 15,-21-15-96-15,10 11-160 0,5 16 146 16,-18-14 370-16</inkml:trace>
  <inkml:trace contextRef="#ctx0" brushRef="#br3" timeOffset="445698.8697">20303 4724 1716 0,'0'0'30'15,"0"0"-27"-15,0 0 4 0,23 1 18 0,-23-1 3 16,27-12 0-16,-27 12-7 0,28-17-9 0,-11 6-3 15,3-1 1-15,5-3-4 0,2 0 1 0,1-2-6 16,0 0 0-16,-2-1 0 0,-1 0 0 0,-1-2-1 16,-3 3-13-16,-2-2 26 0,-4 2-24 0,-3 0 30 15,-5 0-7-15,-7 17 1 0,6-31 4 16,-6 31-4-16,-5-34 3 0,5 34-7 16,-13-30 3-16,13 30-4 0,-26-23 2 0,26 23-2 15,-32-6 0-15,12 8-1 0,-2 8-7 0,-2 3 0 16,-3 9 0-16,2 4 0 0,-3 6 0 0,0 3 0 15,2 1 0-15,4 3 0 0,3-4 0 0,5-1 0 16,5-6 0-16,4-3 0 0,7-4 0 0,6-4 0 16,-8-17 0-16,34 23 0 0,-6-16 0 15,7-7 0-15,11-4 0 0,5-7-11 0,10-3-35 16,3-9-19-16,11 2-27 0,-6-13-63 0,20 21-169 16,-19-15-260-16,-2-1 7 0,-1 10 385 0</inkml:trace>
  <inkml:trace contextRef="#ctx0" brushRef="#br3" timeOffset="445886.7981">21180 4469 1816 0,'-17'7'37'0,"17"-7"-34"16,0 0-5-16,0 0-1 0,0 0-1 0,0 0 7 16,0 0 8-16,25-9 6 0,4 1-1 0,7-4-3 15,4-1-15-15,4 2-14 0,-4-3-20 0,1 7-16 16,-7-5-13-16,4 10-20 0,-14-10-32 15,16 16-65-15,-21-18-124 0,5 9-202 16,5 7 24-16,-29-2 431 0</inkml:trace>
  <inkml:trace contextRef="#ctx0" brushRef="#br3" timeOffset="446012.1826">21171 4672 1562 0,'-28'29'301'0,"2"-15"-263"15,9-4-20-15,17-10-10 0,0 0-7 16,0 0-3-16,0 0 0 0,0 0 0 0,23 2-4 15,3-9-16-15,2-9-29 0,21 6-49 0,-11-24-140 16,13 14-373-16,6 1 36 0,-6-5 265 0</inkml:trace>
  <inkml:trace contextRef="#ctx0" brushRef="#br3" timeOffset="446607.3952">22460 3979 1171 0,'-36'-7'101'16,"9"14"-4"-16,-12-8 2 0,10 14 1 0,-12-6-11 15,7 11-9-15,-9-1-20 0,4 7-2 16,-5-1-11-16,3 8-2 0,1 0-9 16,3 7 1-16,1 1-13 0,6 1-21 0,4-2-3 15,7-3 0-15,5-2 0 0,9-1 0 0,10 2 0 16,6-1 0-16,6-2 0 0,5 1 0 0,5-5 0 16,7-2 0-16,7-4 0 0,8-5 0 0,6-5 0 15,3-6 0-15,3-6 0 0,0-5 0 0,2-8 0 16,-4-5 0-16,-3-5 0 0,-5-5 0 15,-9-5 0-15,-5-2 0 0,-7-4 0 0,-7-4 0 16,-5-3 0-16,-6-3 0 0,-7 0 0 0,-5 1 0 16,-9 2 0-16,-4 0 0 0,-8 2 0 0,-3 0 0 15,-3 1 0-15,-2 4 0 0,0 5 0 0,0 7 0 16,3 11 0-16,2 7 0 0,1 9 0 0,1 5 0 16,0 8 0-16,-1 4 0 0,3 9-23 15,0 2-45-15,9 8-10 0,-5-12-73 16,28 4-464-16,-9 5 19 0,8-2 81 0</inkml:trace>
  <inkml:trace contextRef="#ctx0" brushRef="#br3" timeOffset="446754.6069">23065 4397 2021 0,'-31'-6'-15'15,"12"0"-21"-15,19 6-14 0,-20-22-14 0,14 2-30 16,6 20-71-16,0-42-105 0,16 22-293 0,1 1 22 16,3-11 319-16</inkml:trace>
  <inkml:trace contextRef="#ctx0" brushRef="#br3" timeOffset="447083.5076">23550 4031 1760 0,'-43'3'44'0,"3"4"-27"16,-1 0 1-16,3 4 13 0,1 0 6 15,3 1 3-15,-1 2-8 0,5 3-4 0,6-2-13 16,7 2-2-16,17-17-7 0,-15 30-2 0,16-13-5 16,5 2 4-16,5 0-5 0,4 1 3 0,8-2-2 15,5-1 3-15,7-4-3 0,5-1 2 0,4-1-1 16,4 1 0-16,1-1 0 0,0-1 0 0,-4 1 0 15,-5 1 0-15,-3 1 0 0,-7 3 0 0,-4 1 0 16,-4 1 0-16,-9 0 0 16,-2 3 0-16,-6 0 0 0,-4 5 0 0,-5-2 0 15,-5 4 0-15,-7-1 0 0,-4 1 0 0,-4-1 0 16,-4-4 0-16,0-1 0 0,-2-7 0 0,2 0 0 16,0-7 0-16,5 1-39 0,0-9-22 0,23 0-38 15,-38-17-89-15,38 17-433 0,-1-39 25 0,1 9 154 16</inkml:trace>
  <inkml:trace contextRef="#ctx0" brushRef="#br3" timeOffset="447225.2303">23622 4086 1882 0,'0'0'165'0,"1"-19"-165"0,-1 19 0 0,0 0 0 16,28-24 0-16,-7 8 0 0,5-4 0 0,5 4 0 15,-3-5 0-15,11 13-99 0,-17-24-253 16,19 20-327-16,-5 0 50 0,-6-1 342 0</inkml:trace>
  <inkml:trace contextRef="#ctx0" brushRef="#br3" timeOffset="448037.5543">15278 11926 986 0,'0'0'150'0,"-24"2"-117"0,24-2 24 0,-30 6 11 16,30-6 6-16,-42 28-11 0,18-2-7 0,-12 1 14 15,5 11-27-15,-9-3 31 0,8 8-28 0,-6-4 0 16,11 3 3-16,2-3-19 0,5 2-2 0,7-2-17 16,6 2 6-16,4-4-10 0,6 0 7 15,4-6-7-15,6-1 3 0,6-2-6 0,5 0 7 16,5-5-5-16,8-3 5 0,3-4-6 0,5-5-1 15,5-5 0-15,1-7-4 0,2-6 1 0,0-4 0 16,-5-6 0-16,-4-4-2 0,-6-4 6 0,-7-3-5 16,-6-1 9-16,-6-5-5 0,-6-3 8 0,-3-2-7 15,-6-5 5-15,-4 1-10 0,-5-2 5 16,-4 0-7-16,-3 3 3 0,-5 1-3 0,-5 2-7 16,-2 5 19-16,-5 3-16 0,-2 7 18 15,0 4-8-15,-1 7-3 0,2 8 1 0,2 5-2 16,1 6 0-16,3 8 0 0,3 3 0 0,2 2 0 15,4 4-6-15,7 0-14 0,6 0 4 0,5-1-42 16,13 4-12-16,1-11-39 0,25 15-117 0,-9-18-368 16,16-3 4-16,5-1 233 0</inkml:trace>
  <inkml:trace contextRef="#ctx0" brushRef="#br3" timeOffset="448194.1645">15987 12247 1956 0,'-27'3'20'16,"6"-4"-21"-16,21 1-2 0,-25-8-3 0,25 8-6 15,0 0-10-15,-17-19-15 0,17 19-31 0,0 0-49 16,11-41-87-16,23 38-174 0,-9-11-180 0,5-4 29 16,12 15 489-16</inkml:trace>
  <inkml:trace contextRef="#ctx0" brushRef="#br3" timeOffset="448538.7284">16601 11945 1499 0,'-25'-11'91'16,"25"11"-31"-16,-42-12-4 0,22 13-5 0,-10-1-2 16,5 7-7-16,-3 3-7 0,1 7 0 0,0 2-9 15,1 6 0-15,-1 2-3 0,1 4-11 16,2 0 24-16,3 3-30 0,4-3-6 0,6 1 0 15,6-4 0-15,7-4 0 0,5-5 0 0,6-2 0 16,6-2 0-16,6-2 0 0,8-5 0 0,6-4 0 16,11-5 0-16,6-2 0 0,3-1 0 0,3-1 0 15,-2 1 0-15,-4-1 0 0,-6 3 0 0,-4 1 0 16,-6 4 0-16,-6 3 0 0,-8 4 0 16,-8 2 0-16,-18-12 0 0,14 30 0 15,-14-8 0-15,-4 5 0 0,-7 0 0 0,-4 3 0 16,-11-3 0-16,-1-1 0 0,-6 2 0 0,-4-3 0 15,7 0 0-15,-1-5 0 0,7-5-2 0,1-5-22 16,5-3-24-16,18-7-23 0,-20 5-67 0,4-24-141 16,16 19-324-16,-3-23-2 0,6-4 329 0</inkml:trace>
  <inkml:trace contextRef="#ctx0" brushRef="#br3" timeOffset="448711.0103">16588 11791 2023 0,'0'0'24'16,"0"0"-24"-16,0 0 0 0,0 0 0 0,35 10 0 16,-5-6 0-16,9-3 0 0,11-4 0 15,6-1 0-15,7-5 0 0,7-1 0 0,3 2 0 16,1-4 0-16,6 6 0 0,-6-10-91 0,24 22-284 16,-18-17-298-16,6 3 16 0,2 3 407 0</inkml:trace>
  <inkml:trace contextRef="#ctx0" brushRef="#br3" timeOffset="462646.3677">15536 1236 1287 0,'0'0'199'15,"0"0"-131"-15,19-22 14 0,-19 22-59 0,0 0 11 16,0 0-2-16,0 0-4 0,-3-19-7 0,3 19-12 15,0 0-3-15,-28-5-9 0,9 10 0 0,-5 3 6 16,-5 6 11-16,-4 1-25 0,-5 7 37 0,-2 2-27 16,-6 3 21-16,-1 4 11 0,-3-2-6 0,2 5 10 15,2-5-11-15,6-1 4 0,2-4-11 16,9 0 1-16,7-7-10 0,22-17-1 16,-19 22-8-16,19-22-1 0,0 0-1 0,13 20 1 15,-13-20 1-15,38 25 1 0,-7-13-3 0,7-2 2 16,6-3 0-16,7-3-1 0,0-3 3 0,0 0 0 15,-1-1-2-15,-6 4 3 0,-2-1-4 0,-5 2 1 16,-7 5 0-16,-7 2 1 0,-5 6-2 16,-7 1 3-16,-6 4-2 0,-3 1 4 0,-10 4-4 15,-3 5 4-15,-7 2-5 0,-5-1 5 0,-5 0-6 16,-2-3-8-16,0-4 22 0,1-4-27 0,2-5 16 16,4 0-22-16,23-18-15 0,-28 10-20 0,28-10-36 15,0 0-44-15,0 0-89 0,11-28-154 0,9-4-160 16,10 8 39-16,-4-28 500 0</inkml:trace>
  <inkml:trace contextRef="#ctx0" brushRef="#br3" timeOffset="462850.0533">16011 1338 1417 0,'0'0'74'0,"0"0"-48"15,0 0 4-15,-18 25 14 0,13-3 10 0,-7 2-7 16,2 10-2-16,-2 3-23 0,1 6 4 15,-2 1-14-15,2 8 7 0,-3 0-10 0,3 0 9 16,1-1-17-16,2-5 7 0,1-8-11 0,6-8 1 16,3-4-22-16,4-6-16 0,5-3 17 15,-11-17-53-15,31 19 9 0,-31-19-53 0,41-1-152 16,-22-9-271-16,5-15 34 0,11 4 337 0</inkml:trace>
  <inkml:trace contextRef="#ctx0" brushRef="#br3" timeOffset="463304.1669">16117 1092 1642 0,'-30'1'90'0,"30"-1"-71"15,0 0-20-15,0 0-6 0,0 0 0 0,0 0-5 16,0 0-10-16,0 0-4 16,32 14-17-16,-32-14-11 0,42 8-20 0,-23-4 7 15,12 5-6-15,-8 0 13 0,5 3 17 0,-4 0 4 16,2 5 36-16,-4-1-12 0,-2 5 25 0,0 0-27 15,-6 4 11-15,0 0 12 0,-10 1 28 0,5 3 22 16,-13-2 7-16,7 7 5 0,-9-7-11 0,2 10 5 16,-6-8-12-16,4 8 2 0,-6-2-13 0,4 5 2 15,-7 0-12-15,4 1 5 0,-4-3-14 16,4-3 6-16,1-7-9 0,1-1 2 0,2-7-5 16,3-3 0-16,4-17-5 0,0 0-4 0,-2 18-3 15,2-18-1-15,0 0 0 0,0 0 2 0,0 0 10 16,25-22 1-16,-10-1 7 0,3-6-8 0,4-8 2 15,1-7-10-15,3-2 6 0,-1 0-4 16,-3 5 4-16,1 2-6 0,-3 6 4 16,-3-1-7-16,0 2 5 0,-3 6-7 0,1 4 0 15,-15 22 0-15,17-26 0 0,-17 26 0 0,0 0 0 16,0 0 0-16,0 0 0 0,0 0 0 0,11 31 0 16,-4-11 0-16,-5 6 0 0,5 4 0 0,-4 1 0 15,1 2 0-15,-2 2 0 0,1 3 0 0,2-1-3 16,-1-2-16-16,6-1-19 0,0-10-9 0,7 3-26 15,-17-27-28-15,40 43-82 0,-40-43-140 16,33 11-244-16,-8 0 11 0,-6-18 420 0</inkml:trace>
  <inkml:trace contextRef="#ctx0" brushRef="#br3" timeOffset="463680.0806">17078 879 1658 0,'0'0'40'0,"13"-24"-31"0,2 5 18 15,7 1 4-15,0-5 14 0,7 4-6 16,-1 0-9-16,5 2-12 0,1 9-36 0,0 2 36 15,-2 3-18-15,-1 3 12 0,-8 0 34 0,-5 1-45 16,-18-1 11-16,18 8-13 0,-18-8-3 0,4 18 6 16,-5 2-2-16,-5 7 6 0,-6 8-7 0,-8 0 5 15,-5 4-6-15,-6 0 8 0,-4-2 0 0,0 3 8 16,-2 0-10-16,2-1 8 0,1-4-5 16,4-2 1-16,3-6 1 0,5-3-11 0,7-3 13 15,7-4-12-15,8-17 2 0,2 26-1 0,-2-26-1 16,28 21-2-16,-4-15-4 0,7-4-1 0,7-2-11 15,4-6-19-15,9 0-30 0,-3-8-42 16,17 10-103-16,-21-19-151 0,14 13-240 0,3 4 76 16,-10-10 445-16</inkml:trace>
  <inkml:trace contextRef="#ctx0" brushRef="#br3" timeOffset="464165.5908">17869 1078 1329 0,'25'-20'263'0,"-5"18"-202"0,0-3-7 16,7 4 4-16,-2-2 6 0,0 6-17 0,-5-2-11 16,0 4-12-16,-20-5-11 0,29 13 2 0,-29-13-4 15,17 23-1-15,-17-23 2 0,8 34-1 0,-9-11-4 16,-1 4-1-16,-6 3 16 0,-2 5-18 0,-8 0-4 15,-2 2 0-15,-7 3 0 0,-3 0 0 16,-4-1 0-16,-4 2 0 0,3-7 0 0,2-1 0 16,6-7 0-16,5-5 0 0,5-7 0 0,17-14 0 15,-17 14 0-15,17-14 0 0,0 0 0 0,0 0 0 16,0 0 0-16,21-31 0 0,1 7-5 0,3-12-12 16,10-3 3-16,2-4-9 0,4-2 11 0,-1-2-2 15,1-2-10-15,-3-3 28 0,-1 3-15 16,-1-3 17-16,0 2 2 0,-1 2-9 15,-3 5 12-15,-4 6-6 0,-9 8 18 0,-4 10-4 16,-15 19 6-16,0 0-5 0,0 0-20 0,0 0 0 16,0 0 0-16,-15 19 0 0,-3 7 0 0,-8 11 0 15,-4 4 0-15,1 1 0 0,-2 4 0 0,6 0 0 16,3 1 0-16,4 0 0 0,3-5 0 0,5-1 0 16,5-5 0-16,5-2 0 0,6-1 0 15,7-4 0-15,7-5 0 0,7-6-4 0,10-1-51 16,4-10-15-16,12 3-16 0,-1-15-44 0,22 13-153 15,-12-15-316-15,2-1 15 0,-1 0 349 16</inkml:trace>
  <inkml:trace contextRef="#ctx0" brushRef="#br3" timeOffset="464353.5785">18722 1082 1455 0,'-16'23'343'0,"16"-23"-333"0,-17 17-10 0,17-17 0 15,0 0 15-15,20 17 4 0,-3-12 3 0,6-5 2 16,10 1-13-16,7-4-2 0,6-2-5 0,3 0-7 16,-1-3-13-16,0 1-26 0,-8-2-19 15,1 5-27-15,-10-9-38 0,10 10-78 16,-22-6-218-16,4 5-121 0,4 9 137 0</inkml:trace>
  <inkml:trace contextRef="#ctx0" brushRef="#br3" timeOffset="464510.1871">18729 1454 1481 0,'-31'7'337'0,"11"10"-280"16,20-17-45-16,-19 22-4 0,19-22 0 0,0 0 3 15,0 0 0-15,19 15-2 0,1-17-2 0,5-4-6 16,9-4-4-16,10-7-14 0,8 2-16 0,2-10-52 16,16 14-104-16,-19-21-148 0,20 16-282 15,6 3 60-15,-11-9 460 0</inkml:trace>
  <inkml:trace contextRef="#ctx0" brushRef="#br3" timeOffset="465122.0591">20550 204 1084 0,'-22'-12'92'16,"4"6"-86"-16,-5 3 0 0,1 5 19 0,-6-2 20 15,3 12 19-15,-9 5 13 0,3 18 2 0,-13 12-4 16,5 19-5-16,-11 15-2 0,5 18 16 0,-7 13-47 15,3 12-3-15,-3 1-6 0,6-1-25 0,1-3 31 16,9-8-21-16,5-6-1 0,11-10-17 16,9-14 0-16,13-3 12 0,11-14-21 0,10-5 2 15,14-10-25-15,5-15-8 0,15-2-31 0,3-20-24 16,20 7-53-16,-10-32-215 0,21 4-176 0,1-2-1 16,-8-20 507-16</inkml:trace>
  <inkml:trace contextRef="#ctx0" brushRef="#br3" timeOffset="465503.6257">20957 872 1603 0,'-19'2'55'0,"19"-2"-50"0,-31-7 8 0,31 7 11 16,-36 7 18-16,16 5-2 15,-9 5-10-15,0 5-1 0,-5 4-13 0,1 0 8 16,-3 3-9-16,2 3 5 0,0-2-11 0,1 3 8 16,5-3-15-16,3-2 7 0,6-4-6 0,6-5-18 15,4-1 26-15,9-18-30 0,-5 24 27 0,5-24-9 16,12 19-2-16,-12-19 1 0,31 14 1 0,-7-10-1 16,3-4 3-16,3-1 2 0,6-3 0 0,-1-1 1 15,3-1 0-15,-4 2-5 0,-5 2 2 16,-6 1-3-16,-23 1 2 0,28 2 0 0,-28-2 1 15,0 0 1-15,0 0 1 0,0 0 2 0,2 24-4 16,-2-24 7-16,-22 34-9 0,3-7 6 0,-7-1-4 16,-4 3 5-16,-3 2-5 0,3-3 3 0,2-3-7 15,6-2 2-15,6-5-4 0,16-18-4 16,-15 28-13-16,15-28-11 0,0 0-24 16,0 0-16-16,28 22-26 0,-28-22-49 0,58-10-133 15,-15-5-282-15,-1-8 27 0,11 8 386 0</inkml:trace>
  <inkml:trace contextRef="#ctx0" brushRef="#br3" timeOffset="465692.1761">21368 1010 1460 0,'-20'11'277'0,"20"-11"-252"16,-25 31-12-16,14-5 12 0,-2 1 3 15,0 7 9-15,-4 5 2 0,2 1-29 0,-2 2 15 16,1 4-19-16,2-6 2 0,1 0 2 0,2-5-10 15,4-4 5-15,1-4-11 0,2-4-5 0,7-4-12 16,-3-19-14-16,12 27-15 0,-12-27-10 0,23 15-28 16,-23-15-31-16,38-3-97 0,-38 3-246 15,35-36-77-15,-1 16 199 0</inkml:trace>
  <inkml:trace contextRef="#ctx0" brushRef="#br3" timeOffset="466102.9464">21503 739 1314 0,'0'0'262'16,"0"0"-242"-16,5 23-15 0,6-4 22 0,-11-19 12 15,23 29 10-15,-23-29-3 0,22 26-8 0,-22-26-13 16,26 32-1-16,-14-10-7 0,-1 0 5 0,-5 0-4 16,0 3 3-16,-2 0-5 0,-3 1-2 0,-4 3-9 15,0 5 8-15,-6-4-6 0,1 6 9 0,-3-2 6 16,-1 1-19-16,-5-3 15 0,1-2-18 15,0-1 5-15,1-6-4 0,4-4-1 16,3-2 0-16,8-17 0 0,-7 18 0 0,7-18 0 16,0 0 0-16,0 0 0 0,0 0 0 0,23-7 0 15,-5-8 0-15,4-5 0 0,6-12 0 0,3 0-1 16,1-6 2-16,0 1-1 0,0-2 0 0,-1 0 0 16,-1 0 0-16,-1 6 0 0,-1 1 0 15,-1 7 0-15,-4 3 0 0,-6 4 0 0,-17 18 0 16,22-14 0-16,-22 14 0 0,0 0 0 0,0 0 0 15,3 26 0-15,-7-5 0 0,-3 9 0 0,-2 6 0 16,-1 2 0-16,-1 4 0 0,4-2 0 0,0-1 0 16,3 1 0-16,3-4-2 0,6-1-34 0,2-5-3 15,8 0-23-15,2-9-20 0,13 4-48 0,-9-20-105 16,19 10-372-16,-1-4 36 0,-1-11 289 16</inkml:trace>
  <inkml:trace contextRef="#ctx0" brushRef="#br3" timeOffset="466572.966">22374 925 1695 0,'0'0'39'15,"0"0"-33"-15,0 0 17 0,34 21 16 0,-16-16 12 16,5-1-2-16,1 0-16 0,2 2-7 0,1 0-7 15,5-1-3-15,-4 1-6 0,0 0-1 0,-7 1-9 16,-1 3 8-16,-20-10-5 16,25 23 4-16,-25-23 4 0,10 33-8 0,-11-12-3 15,-3 5 0-15,-8 5 0 0,-5 4 0 0,-10 0 0 16,-3 3 0-16,-4-2 0 0,-3-1 0 0,1-2 0 16,-1 0 0-16,5-8 0 0,2-3 0 0,10-7 0 15,20-15 0-15,-20 15 0 0,20-15 0 0,0 0 0 16,0 0 0-16,0 0 0 0,21-25 0 0,0 3 0 15,5-7 0-15,6-4 0 0,3-3-4 16,1-3-11-16,-1 0 21 0,-2-1-13 0,1-2 17 16,-4 0 0-16,-3 1-14 0,-2 4 6 0,0 4-1 15,-5 6 0-15,0 3-1 0,-8 7 0 0,-12 17 0 16,0 0 0-16,0 0 0 0,0 0 0 16,0 0 0-16,0 0 0 0,0 0 0 0,-12 36 0 15,1-8 0-15,-1 2 0 0,1 3 0 0,1-2 0 16,3 2 0-16,2-3 0 0,3 2 0 15,2-2 0-15,3 0-23 0,6-1-7 0,0-5-19 16,7 2-26-16,-4-9-24 0,14 9-57 0,-26-26-89 16,45 21-345-16,-17-4 39 0,-9-15 323 0</inkml:trace>
  <inkml:trace contextRef="#ctx0" brushRef="#br3" timeOffset="466870.5715">22995 374 1490 0,'-20'36'177'16,"15"-13"-169"-16,9 5-3 0,5-3 24 16,10 4 8-16,0 0 16 0,8 3 5 0,0 0-15 15,4 2 21-15,3 1-47 0,5-5-4 0,-2 2 7 16,0 1-39-16,-4-1 38 0,-4 8-7 0,-6-4-5 15,-7 2 2-15,-6 1-6 0,-8 1-1 0,-5 4-2 16,-7 5 0-16,-7 0 0 0,-7 3 0 16,-10 1 0-16,-5 3 0 0,-5-3 0 0,-4 3 0 15,0-4 0-15,0-2 0 0,3-7 0 16,3-1 0-16,4-1-24 0,7-5-5 0,7-1-21 16,6-16-22-16,17 6-77 0,1-25-185 0,0 0-282 15,0 0 7-15,0 0 446 0</inkml:trace>
  <inkml:trace contextRef="#ctx0" brushRef="#br3" timeOffset="467356.1023">23518 276 1181 0,'-4'-17'394'0,"4"17"-352"15,0 0-28-15,0 0 16 0,23 0 12 0,-3 0 16 16,-20 0-12-16,42-5-17 0,-13 1 5 0,5 2-19 16,4-2-1-16,-2 2-11 0,-2 2-2 0,-3 4 9 15,-7 2-3-15,-3 0 4 0,-21-6-6 0,24 18-2 16,-24-18-1-16,11 25 4 0,-12-7 6 0,-8 5-5 16,-7 0 11-16,-6 6-7 0,-7-1 0 15,-6 2-2-15,-4 2-9 0,0 2 17 16,0 1-8-16,5 0-3 0,5-3-6 0,5-3 0 0,5-3 0 15,8-7 0-15,5-2 0 0,6-17 0 0,3 18 0 16,-3-18 0-16,23 10 0 0,0-3 0 0,12-4 0 16,10-1 0-16,11-4 0 0,6-4 0 15,9 1 0-15,-7-3-76 0,14 0-126 0,-24 8-326 16,9-4-135-16,-2 4 86 0,-20 8 577 16</inkml:trace>
  <inkml:trace contextRef="#ctx0" brushRef="#br4" timeOffset="495630.5835">2296 11557 942 0,'0'0'271'0,"-23"-10"-194"16,23 10-30-16,0 0-17 0,0 0-19 15,0 0-8-15,0 0-5 0,0 0-2 0,0 0 2 16,0 0-2-16,0 0 3 0,0 0-2 0,23 36 5 16,-11-8-5-16,0 8 7 0,-1 8-9 0,-2 9 11 15,-2 11-14-15,-3 9 15 0,-4 10 1 0,-3 8-15 16,-3 8 16-16,-4 10-9 0,-3 5-3 0,-3 5 33 16,-5 7 2-16,3 4-1 0,-5-1 5 15,5 0-9-15,-2-10-18 0,6-8 1 16,2-15 7-16,7-9-20 0,5-17 12 0,7-12-6 15,6-8-22-15,4-15-31 0,14 1-56 0,-12-23-85 16,23 3-192-16,-3-9-123 0,-14-26 186 0</inkml:trace>
  <inkml:trace contextRef="#ctx0" brushRef="#br4" timeOffset="496914.8851">2364 11572 1140 0,'0'0'44'0,"-20"-2"-14"0,20 2-14 0,0 0-16 16,0 0-2-16,0 0 2 0,0 0 9 0,19-4 15 15,-1 6 2-15,1-6 3 0,7 3-3 0,2-4-7 16,5-1-7-16,3-1-3 0,3-1-5 16,5 0-1-16,2-2-3 0,4-1 2 0,5-3-4 15,9-1 3-15,3 1 13 0,7-2-33 16,4 4 34-16,1-2-33 0,5 1 17 0,2 3 4 16,6 0-2-16,1 1 3 0,4 3 0 0,2 3 1 15,2-1 0-15,-3 4 1 0,1 1-1 0,-1 3 0 16,1 3 1-16,-3 0-2 0,1 2-1 0,-4 1-2 15,-2-1 0-15,-1 0 16 0,-4-1-12 16,-1 2 15-16,-1-3-14 0,-2 0-3 0,-1-2-20 16,-2-1 17-16,-3-2-17 0,-3-1 18 0,-5-2 4 15,0 0 0-15,0-1 17 0,-4-2-16 0,3-2 11 16,-2-1-16-16,-1-1-1 0,-2-1-18 0,-2 0 18 16,-4 1-18-16,-3-2 17 0,-2 2 6 0,-2-1-3 15,-6 3 4-15,-2 1-3 0,-8 2-4 16,-3 0-1-16,-5 2 0 0,-6 1 1 15,-19 0 0-15,24 5 0 0,-24-5-1 0,0 0 1 16,0 0 3-16,0 0 5 0,0 0 5 0,0 19 7 16,0-19 1-16,0 0 1 0,-25 16-3 0,25-16-2 15,0 0-4-15,-21 10-1 0,21-10-3 0,0 0-2 16,0 0-1-16,0 0-1 0,0 0-3 0,0 0 0 16,0 0-1-16,0 0 0 0,0 0 1 15,0 0-1-15,0 0 1 0,0 0-1 0,0 0 0 16,0 0 1-16,0 0-1 0,0 0-1 0,0 0 1 15,0 0 0-15,0 0 0 0,0 0 1 0,0 0 0 16,0 0-2-16,0 0 1 0,0 0 0 16,0 0-2-16,0 0 3 0,0 0 0 0,0 0 0 15,0 0 2-15,0 0 0 0,0 0 1 0,0 0-1 16,0 0 2-16,0 0-2 0,0 0 0 16,0 0 0-16,0 0-2 0,0 0-1 0,0 0-1 15,0 0-1-15,-17 20 19 0,13 2-31 0,0 8 31 16,-5 8-28-16,1 4 8 0,-2 8 9 0,-1 6-12 15,1 6 12-15,0 7-15 0,1 2 16 0,-1 6 2 16,0 2-18-16,-1 2 19 0,0 2-17 0,2-2-1 16,-2-3 17-16,0-1-18 0,1-5 11 15,-1-2-15-15,3-3 0 0,-1-3 22 16,2 0-15-16,-1-4 19 0,1 1-3 0,0-2-17 16,1-2 14-16,-2-3-12 0,4 0 9 0,-1-6-9 15,0-2 10-15,1 0 7 0,1-1-25 0,-1-2 27 16,1 0-26-16,0-4 9 0,2-2 9 0,-1-7-11 15,2-6 8-15,2-3-6 0,-2-21 2 0,6 26 0 16,-6-26-1-16,0 0-2 0,14 17-1 16,-14-17 0-16,0 0 2 0,0 0 0 0,0 0 5 15,0 0-1-15,17-8 0 0,-17 8 2 0,0 0-1 16,2-23 2-16,-2 23-3 0,-2-20 2 0,2 20-3 16,0 0 4-16,-7-21-3 0,7 21 2 0,0 0 1 15,-8-17-1-15,8 17-1 0,0 0 1 0,0 0-2 16,0 0 0-16,-18-14 0 0,18 14 0 15,0 0-1-15,0 0 0 0,-20-9 1 16,20 9 1-16,0 0-2 0,-22-7 2 0,22 7-1 16,-20-5 0-16,20 5-2 0,-26-3 1 0,26 3 0 15,-32 0 1-15,15 1 2 0,-4 2-2 0,-3 1 0 16,-4 0 0-16,-4 4 1 0,-3 1-2 0,-2 2 1 16,-5-1-1-16,-2 2 3 0,-2-2-4 0,-2 0 1 15,-4 0-4-15,1 0 3 0,-3 0-1 16,1-3 5-16,-1-1-2 0,-6-1 1 0,-2-4-2 15,0 1 4-15,-2-2 0 0,-2-1-3 0,-1-1 4 16,0-3-2-16,-3-1 0 0,3-1 2 16,-4-3 1-16,-1 1-2 0,-1 1 3 0,-1-1-2 15,2 1 1-15,1 2-3 0,-2-1 2 0,1 3-2 16,-2 0 1-16,-2 2-1 0,0 2-1 0,-2 2 0 16,-1 2 1-16,2 2 0 0,-1 1-4 15,3 1 2-15,1 0-1 0,0 1 1 0,1 0 1 16,3 2 0-16,1 1-3 0,0-1 3 0,3 1-1 15,4-2 2-15,4 0-3 0,5-2 1 0,7-2-1 16,5-4 0-16,4-2-2 0,6-2-1 0,6-3-11 16,2-4-16-16,23 9-24 0,-28-28-54 0,28 28-160 15,4-21-311-15,-3-2 9 0,9 6 400 0</inkml:trace>
  <inkml:trace contextRef="#ctx0" brushRef="#br4" timeOffset="520455.9543">1063 14466 1178 0,'0'0'29'0,"0"0"6"0,0-16 1 0,0 16-19 16,0 0 3-16,0 0 2 0,0 0-2 0,-22 4-12 16,22-4 0-16,-29 25-1 0,8-7 6 0,4 10 23 15,-7-1 21-15,3 12-21 0,-7-4 27 16,6 11-32-16,-6-5 4 0,5 5 8 0,0-1-14 15,5-2 6-15,3-3-19 0,6-5 0 0,7-7-12 16,4-6-3-16,-2-22-4 0,20 25 2 16,-1-16-3-16,4-7 4 0,7-2-2 0,4-3 2 15,2-8 0-15,2-4 0 0,3-5 4 0,2-4-6 16,-2-7 7-16,2-1-11 0,-4-2 5 0,-5-1-10 16,-4 2 6-16,-6 0-10 0,-3 4 8 0,-6 0-4 15,-8 5 6-15,-6 5 1 0,-6 2 7 0,5 17-3 16,-23-24 8-16,5 14-7 0,-1 2-14 0,-3 3 12 15,-1 1-15-15,-2 2 35 0,2 2-18 16,1 0 22-16,5 0-22 0,17 0 2 16,-17-2 0-16,17 2-5 0,0 0 2 0,0 0 0 15,0 0 4-15,28-10 4 0,-5 1 3 0,6 3 1 16,4-2-1-16,4 2 0 0,0-3 1 0,2 4-6 16,-2 3 1-16,-4 2-4 0,-2 6-5 0,-5 2 3 15,-4 7-3-15,-2 3-16 0,-5 5 28 16,-4 6-25-16,-5 5 25 0,-5 3-3 0,-4 4-10 15,-5 2 9-15,-3 3-9 0,-3-3 8 0,-3 1-4 16,0-5 5-16,0-6-6 0,3-4 6 0,0-8-2 16,4-4 8-16,10-17 0 0,0 0 0 0,0 0-3 15,0 0-6-15,0 0 2 0,0 0 6 16,7-32 6-16,7 5 0 0,0-11 4 0,3-3-13 16,2-3 6-16,-1 1-7 0,1 2 6 15,-2 2-5-15,-2 3 2 0,-2 4-9 0,-3 5 0 16,-3 5-3-16,-1 4-4 0,-6 18 4 0,10-23-7 15,-10 23 14-15,0 0-23 0,23-23 7 0,-23 23-32 16,35-18-7-16,-4 13-25 0,0-11-37 0,19 15-30 16,-8-16-41-16,29 18-26 0,-12-7-227 0,13-10-44 15,16 15 218-15</inkml:trace>
  <inkml:trace contextRef="#ctx0" brushRef="#br4" timeOffset="521129.4467">3058 14424 890 0,'0'0'203'16,"6"-31"-97"-16,-6 31-14 0,8-27-15 0,-8 27-18 15,11-23-12-15,-11 23-13 0,0 0 1 0,0 0 2 16,0 0 6-16,0 0-2 0,0 0-6 0,0 0-9 15,0 0-7-15,3 28 2 0,-6-1-1 16,1 11 10-16,-4 9-13 0,1 3-6 0,-1 4 18 16,0 2-22-16,-1-2 20 0,0 3-8 0,-1-2-15 15,2-2 8-15,0-2-9 0,3-4 7 0,-1-5-9 16,3-4 7-16,1-7-7 0,2-7 4 16,-2-24-4-16,7 27 1 0,-7-27-2 0,0 0 0 15,19 6 2-15,-19-6-1 0,0 0 5 16,23-23-4-16,-15 0 6 0,0-7-6 0,0-10 1 15,-2-5-6-15,-1-1 4 0,-1-1-4 0,-2 0 9 16,-1 2-7-16,-3-1 8 0,-2-2-10 0,1-3-5 16,-2-2 17-16,0-3-17 0,1-1 17 0,2 2-4 15,4 0-7-15,3 7 3 0,5 6-4 0,3 5 6 16,4 9-7-16,4 5 7 0,3 5-4 0,5 1 2 16,4 3-2-16,4 1 2 0,4 1-1 15,4 3 1-15,0 1 0 0,1 2 2 16,-2 3-4-16,-3 6 2 0,-2 3-1 0,-5 4-1 15,-2 3 1-15,-8 1-2 0,-3 2 2 0,-8 3-2 16,-4 2 4-16,-8 2-3 0,-7 3 1 0,-9 5-5 16,-6 1 4-16,-10 4-6 0,-9 1 3 0,-4 0-5 15,-3-2 3-15,-3 2-11 0,0-5 4 0,3 0-3 16,2-5-28-16,5 1 17 0,3-6-41 16,14 2-9-16,-4-14-53 0,28 17-132 0,-1-27-305 15,-8 18-1-15,29-9 384 0</inkml:trace>
  <inkml:trace contextRef="#ctx0" brushRef="#br4" timeOffset="521646.3241">4094 14763 834 0,'0'0'251'15,"0"0"-131"-15,0-24-18 0,0 24-10 16,-11-17-7-16,11 17-14 0,-19-15-14 0,19 15-8 16,-29-8-13-16,12 6-5 0,-5 2-6 0,0 4-2 15,-4 0-3-15,1 4 1 0,-3 2 0 0,-1 3 3 16,0 0-1-16,-1 4 2 0,1 2-5 0,4 0-1 15,0 1-7-15,5 3 3 0,1 3-11 16,5-2 5-16,3 1-3 0,4-2 0 0,3-3-3 16,5-1 1-16,-1-19-4 0,12 27 2 15,-12-27-1-15,31 15 2 0,-9-13-1 0,2-4 0 0,5-2-1 16,3-6-1-16,1-3 3 0,2-4-2 0,-2-3 3 16,-2-1-4-16,-1-4 1 0,-4 0-2 0,-3 1 0 15,-1 1 1-15,-2 1 1 0,-4 3-3 16,-16 19 8-16,26-33-7 0,-26 33 0 15,17-22-1-15,-17 22 2 0,0 0-6 0,0 0 5 16,0 0-2-16,0 0-4 0,0 0 4 0,0 0-3 16,0 0 1-16,5 32-2 0,-7-13 2 0,-1 5-5 15,0 2 3-15,1-1-9 0,1-1-1 0,2-1-12 16,1-5-6-16,5 3-12 0,-7-21-5 0,16 31-16 16,-16-31-9-16,27 21-25 0,-27-21-35 15,36 8-52-15,-36-8-73 0,30-18-219 0,2 17 31 16,-16-23 446-16</inkml:trace>
  <inkml:trace contextRef="#ctx0" brushRef="#br4" timeOffset="521916.4678">4495 14735 1139 0,'-7'17'334'0,"7"-17"-252"0,0 0-30 0,-20 11-10 15,20-11 0-15,0 0-7 0,-5 28-5 0,5-28 0 16,-3 29 2-16,3-29-8 0,2 36 3 0,-1-17-11 15,0 4 6-15,0-2-4 0,3-1 4 0,-2-3-6 16,-2-17 1-16,9 29-8 0,-9-29 2 0,0 0-2 16,15 20-7-16,-15-20 1 0,0 0 1 0,18 4-1 15,-18-4 2-15,0 0-3 16,18-12-1-16,-18 12 4 0,16-26-7 0,-6 5 4 16,1-3-3-16,1-3 0 0,1-4-1 0,2 1-2 15,-1 0-12-15,3 1-3 0,-1-1-11 0,2 4-2 16,-1-3-18-16,6 6-14 0,-7-6-44 0,12 20-75 15,-24-17-126-15,-4 26-281 0,28-11 72 0,-28 11 412 16</inkml:trace>
  <inkml:trace contextRef="#ctx0" brushRef="#br4" timeOffset="522481.1465">5145 14683 957 0,'-19'-1'290'0,"19"1"-249"16,0 0-17-16,0 0 18 0,0 0 15 15,-15-21 8-15,15 21 5 0,0 0-4 0,0 0-8 16,-23-12-9-16,23 12-6 0,-19-2-3 0,19 2 1 16,-26 2-4-16,26-2 0 0,-30 10-7 0,30-10-2 15,-32 17-9-15,15-6-1 0,-1 1-6 0,1 3 3 16,-2 1-7-16,2 3-8 0,2 2 0 15,-1 0 0-15,2-2 0 0,5 0 0 0,0-1 0 16,9-18 0-16,-5 31 0 0,5-31 0 0,8 20 0 16,-8-20 0-16,17 12 0 0,-17-12 0 0,26 2 0 15,-7-6 0-15,1-5 0 0,2-1 0 0,1-6 0 16,0-2 0-16,-1-3 0 0,-1-1 0 0,-2-1 0 16,0 0 0-16,-4 2 0 0,1 0 0 15,-1 3 0-15,-4 1 0 0,-11 17 0 16,17-24 0-16,-17 24 0 0,0 0 0 0,13-17 0 15,-13 17 0-15,0 0 0 0,0 0 0 0,0 0 0 16,4 22 0-16,-4-3 0 0,0 8 0 0,-1 8 0 16,-4 7 0-16,-1 8 0 0,-3 6 0 0,-1 7 0 15,-2 1 0-15,0 2 0 0,0-3 0 0,-1-5 0 16,-2-3 0-16,2-6 0 0,-2-5 0 16,2-5 0-16,1-5 0 0,-2-4 0 0,1-4 0 15,-1-7 0-15,1-2 0 0,13-17 0 16,-23 17 0-16,23-17 0 0,-20 1 0 0,20-1 0 15,-19-18 0-15,7 1 0 0,1-6 0 0,0-4 0 16,0-2 0-16,4-2 0 0,-3-3 0 0,4-2-29 16,-1-7-22-16,5 4-19 0,1-10-3 0,12 12-56 15,-10-15-42-15,26 26-140 0,-6-6-270 16,-3-1 58-16,10 18 415 0</inkml:trace>
  <inkml:trace contextRef="#ctx0" brushRef="#br4" timeOffset="522841.3457">5357 14816 1708 0,'-44'17'103'0,"44"-17"-68"0,0 0-16 0,0 0-3 16,0 0-8-16,0 0 0 0,0 0 9 0,0 0 5 15,0 0 4-15,32-17-2 0,-11 7-5 0,4-2-2 16,0 1 0-16,5-2-9 0,-2 0-8 0,1-1 0 15,0 0 0-15,1-1 0 0,-2 1 0 16,-3 2 0-16,-6 0 0 0,-19 12 0 0,23-15 0 16,-23 15 0-16,0 0 0 0,0 0 0 0,0 0 0 15,-8-18 0-15,8 18 0 0,-23-12 0 16,23 12 0-16,-35-2 0 0,16 5 0 0,-3 3 0 16,-1 1 0-16,1 4 0 0,-1 3 0 0,2 3 0 15,1 1 0-15,0 2 0 0,4 4 0 0,1 2 0 16,0 0 0-16,4 1 0 0,3-2 0 15,1 0 0-15,5-4 0 0,2-4 0 0,0-17 0 16,11 23 0-16,-11-23 0 0,24 11 0 0,-4-8 0 16,4-9 0-16,9-2 0 0,6-10-30 0,13 0-63 15,-1-17-76-15,28 16-266 0,-11-18-196 0,9-1 29 16,7 5 516-16</inkml:trace>
  <inkml:trace contextRef="#ctx0" brushRef="#br4" timeOffset="523185.9143">6720 14517 1600 0,'0'0'70'0,"0"0"-47"0,4-19-9 0,-4 19 3 15,28-23 2-15,-8 8-8 0,5 2-4 0,0 0-6 16,2 0 1-16,1-1-9 0,2 5-9 0,0-1-17 15,4 7-25-15,-8-4-31 0,11 16-52 0,-19-17-86 16,15 18-165-16,-9 6-115 0,-24-16 214 16</inkml:trace>
  <inkml:trace contextRef="#ctx0" brushRef="#br4" timeOffset="523342.5506">6682 14794 1812 0,'-41'1'105'0,"41"-1"-73"15,0 0-25-15,0 0-8 0,15-16 1 16,3 2 3-16,9-3 6 0,7-2-5 0,7-2 5 16,6 0-10-16,6-2-14 0,1 0-19 0,7 6-26 15,-6-6-24-15,14 18-79 0,-20-21-104 0,21 16-317 16,3 2 14-16,-3-11 369 0</inkml:trace>
  <inkml:trace contextRef="#ctx0" brushRef="#br4" timeOffset="528341.4601">8517 13821 1131 0,'0'0'234'0,"-19"-12"-191"0,1 12-23 16,18 0 1-16,-34 9 9 0,17 3 7 16,-4-1 0-16,3 6-1 0,-5 0-11 0,3 5 4 15,-2 0-9-15,3 3-11 0,-1 2 28 0,2 5-28 16,0 3 29-16,3 6-11 0,0 1-10 0,2 6 5 16,2 2-13-16,5 3 9 0,1 2-14 0,5 0 7 15,3 0-12-15,4-3 8 0,4-3 1 0,6-6-18 16,5-6 21-16,6-7-24 0,5-8 14 0,5-7 1 15,7-10 0-15,3-6 5 0,6-12 5 16,2-8 0-16,1-8-11 0,1-8 22 16,-2-8-23-16,-2-5 17 0,-6-7-3 0,-3-1-13 15,-5-3 6-15,-3-2-11 0,-9 2 11 0,-6 3-11 16,-8 5 9-16,-6 4-7 0,-8 3-8 0,-8 3 19 16,-6 5-20-16,-6 2 22 0,-6 5-8 0,-5 6-6 15,-3 4 4-15,-1 8-4 0,0 6 3 16,-3 5 1-16,3 8-1 0,-2 6-1 0,2 5 2 15,3 4 1-15,7 1-11 0,3-1-1 0,11 1-20 16,11-22-23-16,-1 40-36 0,1-40-79 0,39 34-185 16,-10-24-234-16,8-7 30 0,12 8 447 0</inkml:trace>
  <inkml:trace contextRef="#ctx0" brushRef="#br4" timeOffset="528498.0789">9381 14144 1798 0,'-37'17'42'0,"37"-17"-21"0,-29 0-18 16,29 0-6-16,0 0-1 0,-9-23-13 0,9 23-11 15,10-36-24-15,6 20-27 0,-2-12-32 0,20 13-47 16,-12-20-93-16,23 5-258 0,1 9 5 16,-7-13 357-16</inkml:trace>
  <inkml:trace contextRef="#ctx0" brushRef="#br4" timeOffset="528811.3348">9998 13811 1506 0,'-41'-4'98'0,"18"12"-33"0,-6-4-16 0,5 6 0 16,-4-1-9-16,6 3-9 0,-2-1-3 0,3 4-6 16,0 1-4-16,7 2-4 0,1 2-10 0,5-1-9 15,3 3 23-15,3-1-26 0,3 2 23 0,4 0-14 16,4 0-4-16,5-2 5 0,3-3-2 0,5-1 5 15,0-1-7-15,3-4 1 0,3-1-3 0,3-2 2 16,0 0-1-16,2-1 4 16,0 0-2-16,-3 0 0 0,-2 0 0 0,-2 1 1 15,-6-1 1-15,-20-8 0 0,30 17-2 0,-30-17 1 16,15 21-1-16,-15-21 3 0,10 25-4 0,-10-25 3 16,1 31-5-16,-1-31 0 0,-9 32-7 0,0-15 0 15,-1 2-13-15,-4 0-2 0,-1 2-12 0,-4-1-1 16,1 1-9-16,-6-6-10 0,9 7-43 0,-13-19-62 15,22 18-141-15,-13-14-255 0,2-12 71 16,17 5 431-16</inkml:trace>
  <inkml:trace contextRef="#ctx0" brushRef="#br4" timeOffset="528983.6959">9914 13816 1511 0,'-3'-29'353'16,"3"29"-264"-16,0 0-43 0,0 0-21 0,0 0-8 15,0 0-11-15,0 0-6 0,0 0 0 0,0 0 0 16,18 3 0-16,1-1 0 0,5-1 0 0,6 0-11 16,4-3-19-16,7 0-27 0,0-7-30 0,16 11-48 15,-10-20-98-15,31 13-371 0,-8 3 7 0,4-7 305 16</inkml:trace>
  <inkml:trace contextRef="#ctx0" brushRef="#br4" timeOffset="529343.8398">13133 13774 1310 0,'0'0'363'0,"0"0"-287"0,-23-9-51 0,23 9-15 16,0 0-4-16,0 0-1 0,-22 12-3 0,22-12-1 16,-25 34-3-16,5-6 4 0,-3 7-6 0,-5 6-7 15,-2 7 20-15,-4 6-20 0,-5 5 20 0,-3 4-3 16,-4 1-12-16,-4 1 11 0,1-4-13 0,1-6 13 15,6-8-13-15,8-10 7 0,11-5-26 0,4-12-21 16,15 0-42-16,4-20-52 0,0 0-75 16,0 0-116-16,11-19-165 0,11 7 71 0,-15-27 427 15</inkml:trace>
  <inkml:trace contextRef="#ctx0" brushRef="#br4" timeOffset="529500.461">12759 14017 1403 0,'0'0'197'0,"-17"-32"-67"0,17 32-28 16,-17-14-38-16,17 14-2 0,0 0-25 0,0 0-14 15,0 0 1-15,0 0-19 0,-3 27-5 16,11-8 0-16,4 4 0 0,5 1 0 0,8 0 0 16,6-3 0-16,9-2 0 0,8-3 0 0,10-3-2 15,5-5-21-15,10 0-25 0,3-7-25 0,13 5-26 16,-6-18-99-16,29 7-368 0,-9-1-28 0,1-4 151 16</inkml:trace>
  <inkml:trace contextRef="#ctx0" brushRef="#br4" timeOffset="530029.0668">15721 13644 1221 0,'11'-30'278'0,"-11"30"-201"0,8-17-37 16,-8 17-15-16,12-21 2 0,-12 21-1 0,0 0-1 15,21-14-4-15,-21 14 0 0,0 0 3 0,8 24 2 16,-2-1 5-16,-2 7-14 0,0 9 0 16,-2 5-14-16,-1 3 5 0,-3 5-9 0,-2 1-7 15,-1 3 19-15,-1-1-21 0,2 0 21 0,-1-3-6 16,1-4-10-16,3-7 8 0,1-3-9 0,2-8-4 16,4-1-19-16,0-9-11 0,8 2-39 0,-14-22-29 15,27 27-115-15,-27-27-127 0,0 0-188 16,29-14 29-16,-26-10 509 0</inkml:trace>
  <inkml:trace contextRef="#ctx0" brushRef="#br4" timeOffset="530248.6893">15443 13544 1825 0,'0'0'60'16,"0"0"-37"-16,0 0-20 0,0 0-2 0,0 0 8 15,31 18 9-15,-8-18 3 0,7 1 3 0,5-3-10 16,9-3-9-16,5 1-4 0,4-1-3 0,1 1 2 16,-3-1-2-16,1 1-6 0,-2-1-10 15,5 4-15-15,-4-3-12 0,6 7-14 0,-9-6-27 16,10 17-61-16,-22-19-82 0,18 12-335 0,-18 8 20 16,-16-6 278-16</inkml:trace>
  <inkml:trace contextRef="#ctx0" brushRef="#br4" timeOffset="530458.6126">15334 14381 1754 0,'0'0'187'0,"0"0"-174"16,0 0-11-16,23 2-4 0,5-12 3 0,12-5 1 16,5-2-4-16,7-5 2 0,6 0-4 0,2 2-9 15,4-2-13-15,0 4-6 0,0 0-10 0,2 3 0 16,-1-1-16-16,9 9-29 0,-13-13-50 0,23 20-66 15,-24-21-96-15,13 9-217 0,6 9 59 0,-17-13 419 16</inkml:trace>
  <inkml:trace contextRef="#ctx0" brushRef="#br4" timeOffset="531204.1296">16568 14198 1130 0,'-17'7'94'16,"17"-7"-50"-16,-17 14-22 0,17-14 3 0,-17 15 5 15,17-15 7-15,-18 20 0 0,18-20 3 0,-21 20-4 16,21-20-1-16,-18 26-6 0,18-26 0 0,-15 26-5 16,15-26-2-16,-11 24-6 0,11-24-2 0,-4 21-6 15,4-21-2-15,0 0-4 0,6 18-1 0,-6-18-4 16,0 0 2-16,17 7-1 0,-17-7 0 16,18-4 2-16,-18 4-1 0,21-14 3 15,-21 14-1-15,23-19 2 0,-23 19-3 0,20-28 4 16,-20 28-4-16,17-33 4 0,-17 33-3 0,14-31 5 15,-14 31-4-15,10-30 2 0,-10 30-4 0,7-26 2 16,-7 26-2-16,5-18 2 0,-5 18-1 0,0 0-1 16,0 0 2-16,0 0 0 0,0 0 0 0,0 0 0 15,0 0 2-15,0 0 0 0,0 0 3 0,5 22 3 16,-5-22 2-16,1 19 2 0,-1-19 3 16,3 18-5-16,-3-18 2 0,0 0-3 0,11 21 4 15,-11-21-1-15,0 0 0 0,22 11-2 0,-22-11 0 16,23 2-2-16,-23-2-2 0,36-6-2 15,-17 0-3-15,4-1 0 0,0 0-4 0,-1-4 3 16,3 1 0-16,-4-1 2 0,3-1-2 0,-4 0 3 16,0 1-4-16,-2 1 0 0,-18 10 0 15,29-18 1-15,-29 18-2 0,20-11 4 0,-20 11-4 16,0 0 2-16,0 0 0 0,0 0 0 0,0 0 2 16,0 0-3-16,0 0 0 0,0 0-2 0,0 0 0 15,2 27 0-15,-2-27 2 0,-7 29-3 0,7-29-3 16,-5 32-14-16,5-32-9 0,3 32-20 0,-3-32-13 15,17 33-28-15,-17-33-32 0,30 28-71 0,-30-28-102 16,24 5-228-16,4 7 29 0,-11-17 421 16</inkml:trace>
  <inkml:trace contextRef="#ctx0" brushRef="#br4" timeOffset="531595.689">17411 14150 899 0,'0'0'168'16,"-17"-16"-86"-16,17 16-22 0,-17-11-3 0,17 11 11 16,0 0 2-16,-29-14 0 0,29 14-2 0,-18 0-9 15,18 0-5-15,-21 7-10 0,21-7-4 0,-26 12-4 16,26-12 0-16,-26 18-5 0,26-18 1 16,-26 22-9-16,26-22-1 0,-22 25-8 0,22-25 1 15,-17 24-8-15,17-24 1 0,-7 25-7 16,7-25 0-16,5 19-1 0,-5-19-1 0,17 13 3 15,-17-13-3-15,23 7 0 0,-6-4 2 0,0-3-2 16,4-1 0-16,-1-3 2 0,1-1-3 0,0 0 2 16,-4-1 0-16,-17 6 1 0,30-17-1 0,-30 17 2 15,23-20-2-15,-23 20 1 0,18-23 0 0,-18 23 1 16,14-22 0-16,-14 22 0 0,7-17 0 0,-7 17 1 16,0 0-1-16,0 0 0 0,0 0-1 15,0 0-2-15,0 0 1 0,0 0 1 0,0 0-3 16,0 0-6-16,0 0-8 0,0 0-13 15,-13 22-6-15,11-4-8 0,2-18-8 0,5 36-18 16,-5-36-22-16,16 35-51 0,-16-35-69 0,26 23-141 16,-6-12-163-16,-20-11 97 0,48 12 418 0</inkml:trace>
  <inkml:trace contextRef="#ctx0" brushRef="#br4" timeOffset="531955.9492">17856 14119 1034 0,'0'0'137'0,"-25"8"-65"0,25-8-13 16,-24 6-2-16,24-6-2 15,-28 15-9-15,28-15-3 0,-35 27-7 0,19-8 5 16,-5-2-13-16,5 5 1 0,-4-3-13 0,4 3-1 16,-1-1-7-16,2-1 1 0,-1-2-7 0,16-18 1 15,-25 28-3-15,25-28 1 0,0 0-4 0,0 0-12 16,0 0-28-16,0 0-15 0,0 0-14 0,0 0-7 15,8-20 8-15,-2-6-17 0,12 7-5 0,-8-10 6 16,6 7 27-16,-4-3 21 0,-2 2 48 16,0 6 33-16,-8-5 43 0,-2 22 31 0,2-22 24 15,-2 22-7-15,0 0-14 0,0 0-20 0,0 0-25 16,0 0-19-16,0 0-25 0,0 0-10 0,-10 18-13 16,10-18-1-16,-1 23-3 0,1-23 2 15,6 26-5-15,-6-26 2 0,15 24-5 0,-15-24 2 16,27 19-1-16,-9-14-4 0,6 0-12 0,0-7-14 15,8 4-31-15,-6-12-39 0,16 15-88 16,-19-25-182-16,15 8-202 0,5 1 42 0,-15-15 500 16</inkml:trace>
  <inkml:trace contextRef="#ctx0" brushRef="#br4" timeOffset="532958.3423">17758 13079 1570 0,'0'0'40'0,"17"-13"-31"16,-17 13-7-16,37-28 4 0,-9 10-3 15,4-1 4-15,2 1-5 0,-1 2 3 0,2 4-5 16,-3 3 2-16,-2 6-2 0,-1 1-1 0,-3 5 0 15,-4 3 2-15,-5 1-2 0,-17-7 1 0,17 23 5 16,-16-6-3-16,-3 6 7 0,-8 1 1 0,-5 5 8 16,-8-1-1-16,-4 2 10 0,-7 1-3 0,3 1 10 15,-7-2-5-15,3 1 7 0,2-6-10 16,5 0-20-16,7-8 23 0,21-17-35 16,-23 21 23-16,23-21-13 0,0 0-6 0,0 0 1 15,29 17 1-15,-3-17-1 0,7-6 1 0,8 0-2 16,5-4-8-16,8-2 24 0,3 5-44 0,-2-7 8 15,2 11-51-15,-11-8-35 0,9 19-76 0,-25-18-180 16,9 12-179-16,-2 9-2 0,-17-12 486 0</inkml:trace>
  <inkml:trace contextRef="#ctx0" brushRef="#br4" timeOffset="534383.6028">18797 13390 906 0,'0'0'122'15,"0"0"-25"-15,0 0-16 0,-2-17-2 0,2 17 2 16,0 0 1-16,0 0-8 0,0 0-15 0,0 0-17 16,0 0-19-16,0 0-9 0,-6 27-8 15,1-8 6-15,-1 7 2 0,0 6 10 16,0 5-8-16,1 7 7 0,-1 2-12 0,0 5 5 15,-3 0-6-15,-1 0 9 0,-2 1-16 0,3-3 11 16,-1-2 5-16,0-2-22 0,0-5 25 0,2-4-21 16,1-4 6-16,1-6 3 0,1-4-6 0,1-5 2 15,4-17-3-15,-2 18 0 0,2-18-1 0,0 0-2 16,0 0 0-16,0 0 2 0,0 0 2 0,0 0 1 16,6-28 4-16,-3 4-4 0,2-8 3 15,1-8-8-15,2-4-9 0,0-2 19 0,3-3-21 16,2 0 20-16,1-2-3 0,3 1-10 0,0-4 9 15,1 0-9-15,2 0 9 0,3-1-9 16,1 2 10-16,4-2-10 0,4 5-2 0,2 4 19 16,3 3-20-16,5 10 22 0,0 3-13 0,1 5-4 15,2 6 4-15,-5 4-4 0,-2 7 2 16,-4 3-2-16,-3 6 1 0,-4 4 0 0,-4 3-2 16,-2 5 2-16,-21-13-4 0,30 32 4 0,-21-11-4 15,-4 1 4-15,-7 3-7 0,-2 0-15 0,-7 6 25 16,-8 0-23-16,-1 2 25 0,-6 0-3 0,-3-2-5 15,-1 0 6-15,-6-3-4 0,1 0 4 0,0-4-5 16,-2-2 5-16,1-2-5 0,0-3 5 0,1-2-3 16,2-3 3-16,3-1-2 0,4-2 3 15,5-1-3-15,4-1 3 0,17-7 1 16,-18 7 0-16,18-7-2 0,0 0-1 0,0 0-1 16,0 0 5-16,31 24 5 0,-12-13 8 0,3-1 1 15,4 1 1-15,3 1-8 0,4 1-2 0,1 2-1 16,-1 3 0-16,1-1-2 0,-3 0 0 0,-3 1-5 15,-1 0 0-15,0 0-2 0,-2 2 3 0,0-1-6 16,-2-1-8-16,-1-2 22 0,-2-2-23 16,-1 2 15-16,-2 0-17 0,0-1-16 0,-17-15-12 15,30 32-23-15,-30-32-40 0,35 30-114 0,-35-30-376 16,23 13-2-16,-3-8 240 0</inkml:trace>
  <inkml:trace contextRef="#ctx0" brushRef="#br4" timeOffset="534524.5412">19911 14130 1863 0,'0'0'103'0,"-22"6"-78"0,22-6-8 15,0 0-17-15,0 0-5 0,0 0-7 0,0 0-14 16,0 0-21-16,-17-21-36 0,17 21-77 0,0-32-218 16,13 15-237-16,0-1 50 0,-5-11 449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1T23:53:37.66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2769 857 1091 0,'0'0'191'0,"-5"-18"-111"0,5 18-34 16,13-21-14-16,-13 21-9 0,16-28-10 0,-16 28-3 16,0 0-9-16,0 0-1 0,0 0 5 0,0 0 4 15,0 0 3-15,0 0 3 0,0 0 8 0,0 0-4 16,16 36 7-16,-15-9-1 0,2 5 1 0,-3 7-6 16,2 1 11-16,-2 3-14 0,0 6 13 0,-1 0-14 15,0 7-15-15,-2 2 18 0,1 1-23 0,-3 4 15 16,0 0 0-16,0-1-16 0,-2 2 12 0,0-1-14 15,0 0 13-15,-2-4-14 0,3-5 13 16,-2-7-9-16,2-7 9 0,1-5-8 0,1-6-1 0,0-7 29 16,4-22-32-16,-2 22 33 0,2-22-27 15,0 0 1-15,0 0 2 0,0 0-24 0,4-23 36 16,-4 2-32-16,2-11 29 0,-1-8-6 0,1-7-9 16,1-8 8-16,0-3-11 0,1-2 14 0,0-4-12 15,-1-2 15-15,1-6-14 0,0-6 17 0,0-4-2 16,5-4-11-16,1 3 14 0,2-1-16 0,4 5 0 15,3 2 14-15,5 9-5 0,7 8 1 0,5 1 2 16,4 13-8-16,4 0 3 0,0 11-5 0,0 10 5 16,1 9-6-16,-3 5 1 0,2 9-1 0,-3 5 0 15,0 7-2-15,-5 6 5 0,-1 1-1 0,-1 9 0 16,-3 8 5-16,-4 5-5 0,-3 1 13 16,-6 3-22-16,-7 1 8 0,-4 3-4 0,-8 5-7 15,-5-1 24-15,-9-3-11 0,-8 2 13 0,-8 0-15 16,-7 0 11-16,-7 0-5 0,-2-6-25 0,-6-5 25 15,0-4-28-15,1-7 18 0,-2-5 3 0,5-7-14 16,3-4-6-16,8-6-25 0,2-9-23 0,18 5-70 16,-9-25-112-16,27 23-359 0,-11-32 43 0,20 2 373 15</inkml:trace>
  <inkml:trace contextRef="#ctx0" brushRef="#br0" timeOffset="892.7667">3893 1733 1010 0,'0'0'79'16,"0"0"-49"-16,0 0-15 0,0 0 7 0,0 0 11 16,0 0 5-16,0 0-4 0,0 0-15 0,0 0-5 15,0 0-10-15,-2 24 5 0,-4-6 4 0,1 9 13 16,-6 0 2-16,3 6 8 0,-5-2 36 0,2 4-35 16,-5-6 34-16,5 7-28 0,-4-8-13 15,6 2 4-15,-2-7-12 0,3-6 1 0,8-17-6 16,-11 21 0-16,11-21-5 0,0 0-2 0,0 0-4 15,0 0-3-15,0 0 1 0,0 0 6 16,11-19 8-16,-11 19 2 0,19-42 5 0,-5 8-11 16,4-6-30-16,3-2 21 0,1 1-27 0,0 1 26 15,0 0 4-15,-2 0-8 0,0 0 6 0,-2 2-9 16,0 2 7-16,-1 3-5 0,-1 5 5 16,0 6-5-16,-16 22 4 0,22-22-4 0,-22 22 1 15,0 0 2-15,0 0-2 0,18 5 1 0,-18-5-2 16,7 24 3-16,-1-1-5 0,-1 9 6 0,-1 3-5 15,-2 5 4-15,0 2-6 0,-4-1 8 0,1 1-8 16,0 0 2-16,1-3 21 0,0 3-32 0,2-1 11 16,0-4-26-16,1-1-15 0,0-8-10 15,4 4-22-15,-8-15-49 0,15 14-88 0,-14-31-99 16,0 0-236-16,15 27 64 0,-15-27 470 16</inkml:trace>
  <inkml:trace contextRef="#ctx0" brushRef="#br0" timeOffset="1331.3256">3921 1864 1628 0,'0'0'63'0,"-18"-2"-34"0,18 2-24 0,0 0-5 16,0 0-2-16,0 0 1 0,0 0 4 0,19-2 6 16,-19 2 7-16,34-2 1 0,-9-1 1 0,3 0-7 15,4-2-4-15,1 2-2 0,0-3-2 16,-1 4 1-16,-1 1 0 0,0-2-1 0,-1 4 0 15,-4 1-2-15,0 0 1 0,-3 2-2 16,-4 0 0-16,-1 0 1 0,-18-4-2 0,21 12 3 16,-21-12 1-16,0 0 0 0,15 18 0 0,-15-18 2 15,0 0 5-15,2 22 0 0,-2-22 1 0,0 0-1 16,-4 23-7-16,4-23-1 0,0 0 2 0,-8 23-3 16,8-23 30-16,0 0-29 0,-5 22 23 0,5-22-24 15,0 0-3-15,3 20 3 0,-3-20-2 16,5 17 2-16,-5-17-4 0,0 0 3 0,17 25-1 15,-17-25 0-15,0 0 0 0,25 7 1 16,-25-7 1-16,22-9 1 0,-22 9 1 0,27-24-2 16,-27 24 3-16,28-34-3 0,-15 15-25 0,-1-3 26 15,-1 2-27-15,0-3 25 0,-1 1 3 0,-3-1-5 16,-1 1 4-16,-1 0-3 0,0-1 0 0,-1 3-8 16,-1 2-2-16,-3 18-9 0,7-26-1 15,-7 26-8-15,0 0-6 0,0 0-6 0,0 0-10 16,0 0-9-16,20 0-24 0,-20 0-23 0,25 17-55 15,-25-17-80-15,29 1-194 0,-5 16-53 0,-24-17 374 16</inkml:trace>
  <inkml:trace contextRef="#ctx0" brushRef="#br0" timeOffset="1769.8489">5247 1625 1177 0,'0'0'144'0,"-28"-20"-109"0,28 20-9 0,-28-21 15 16,28 21 7-16,-28-17 3 0,28 17-7 0,-26-13-6 16,26 13-2-16,-28-6 0 0,28 6 1 15,-30 4-6-15,30-4-1 0,-30 12-6 0,30-12-1 16,-33 30-4-16,16-7 1 0,-3 7-4 0,-1 5 4 16,-3 5-6-16,0 4 6 0,-1-3-7 0,1 1 3 15,2-1-14-15,2-1 4 0,6-5 17 0,1 3-22 16,6-8 25-16,5-2-23 0,4-4-4 15,-2-24 2-15,16 29-3 0,-16-29 3 0,28 23-3 16,-9-17 3-16,3-2-1 0,4-6 0 16,2-5 0-16,1-4-2 0,1-6 3 0,2-2-2 15,0-9 2-15,-1-2-3 0,1 0-16 0,-4 1 15 16,-4 3-14-16,-2 3 22 0,-7 0-1 0,-3 4 3 16,-12 19-5-16,12-27 1 0,-12 27 0 0,0 0 1 15,0-17 6-15,0 17-1 0,0 0 1 0,0 0-4 16,0 0-6-16,0 0-1 0,-16 26-4 15,16-26 3-15,-12 34-3 0,6-13-4 0,0 1 18 16,1-1-26-16,4-3 15 0,0 3-25 16,5-1-5-16,1-2-7 0,7 0-8 0,-12-18-15 15,30 18-20-15,-30-18-41 0,48 0-81 0,-29-21-110 16,15-2-250-16,8 8 75 0,-10-23 465 0</inkml:trace>
  <inkml:trace contextRef="#ctx0" brushRef="#br0" timeOffset="1945.351">5725 1578 1535 0,'0'0'113'0,"-22"28"-74"0,5-9-4 0,0 2-6 15,5 8 2-15,-5 1-12 0,4 4-1 0,-1 0-9 16,2 0 3-16,1 1-13 0,3 1 4 0,-1-3 16 16,4-2-32-16,2-1 17 0,-1 2-47 15,8 2-12-15,-7-9-20 0,14 8-43 0,-11-33-52 16,17 36-137-16,2-21-226 0,-19-15 25 0,29 9 466 15</inkml:trace>
  <inkml:trace contextRef="#ctx0" brushRef="#br0" timeOffset="2133.2976">5741 1593 1748 0,'-22'0'68'0,"22"0"-46"0,0 0-20 16,0 0-5-16,0 0-4 0,0 0 4 0,0 0 0 15,22-12 4-15,-1 6 1 0,7-2-1 0,3 0 0 16,6-1-10-16,-2 1-14 0,3 2-15 0,-5-4-21 16,2 9-15-16,-11-7-24 0,9 15-32 15,-33-7-62-15,44 7-94 0,-20 8-213 0,-24-15 79 16,18 27 420-16</inkml:trace>
  <inkml:trace contextRef="#ctx0" brushRef="#br0" timeOffset="2328.0928">5664 1934 1687 0,'0'0'75'0,"0"0"-44"0,0 0-16 0,0 0-1 16,0 0-1-16,0 0 5 0,0 0 1 0,19-1 1 16,1-8 3-16,7-3-16 0,4-1-9 0,0 2-14 15,-5-2-17-15,0 6-24 0,-6-5-22 0,5 14-35 16,-25-2-69-16,41-6-134 0,-23 12-263 0,-18-6 71 15,17 21 478-15</inkml:trace>
  <inkml:trace contextRef="#ctx0" brushRef="#br0" timeOffset="2472.5821">5566 2239 1803 0,'-24'7'79'0,"24"-7"-24"16,-23 11-26-16,23-11-8 0,0 0-7 0,0 0-8 15,0 0-5-15,0 0 0 0,32-21 2 16,-2 7-1-16,11-7 1 0,10-3-8 0,10-2-15 15,0-4-35-15,12 12-62 0,-18-27-204 16,17 18-341-16,0 2 49 0,-3-7 390 0</inkml:trace>
  <inkml:trace contextRef="#ctx0" brushRef="#br0" timeOffset="2761.9121">7958 1315 1534 0,'0'0'218'16,"18"-20"-244"-16,14 11-12 0,10-5-1 0,17-5 31 16,4-2 17-16,5 1-62 0,-8-7-14 15,13 13-150-15,-23-4-223 0,2 3-88 0,6 10 184 16</inkml:trace>
  <inkml:trace contextRef="#ctx0" brushRef="#br0" timeOffset="2935.5734">7953 1679 1748 0,'0'0'24'0,"0"0"-40"0,0 0-16 0,31-8 5 16,-1-4 15-16,11-7 0 0,10-5 14 0,11-8-9 16,16-2-20-16,7-12-69 0,27 14-159 0,-2-9-323 15,-1-3 0-15,10 11 445 0</inkml:trace>
  <inkml:trace contextRef="#ctx0" brushRef="#br0" timeOffset="3330.1425">11710 544 1391 0,'0'0'142'16,"-7"-22"-140"-16,7 22-4 0,0 0 10 0,0 0 12 15,0 0 0-15,0 0-2 0,-25 9-9 0,13 13-8 16,-4 7 0-16,0 12 6 0,-3 4-17 16,1-1 39-16,-1 2-40 0,6-6-12 0,3 3 6 15,5-5-60-15,10-2 17 0,0-6-2 0,12-4-18 16,-17-26-5-16,46 29-27 0,-19-26-75 15,17-8-175-15,14 7-71 0,-15-18 307 0</inkml:trace>
  <inkml:trace contextRef="#ctx0" brushRef="#br0" timeOffset="3502.4078">12228 676 1610 0,'-58'50'114'16,"15"-2"-117"-16,-2 5 3 0,5 6-20 0,-2 2 36 15,4-1 16-15,-3 1-26 0,4 1-23 0,0 2 10 16,4-5-36-16,8 6-16 16,-4-13-46-16,15 16-124 0,-14-15-171 0,9-3-142 15,10 14 190-15,-10-24 352 0</inkml:trace>
  <inkml:trace contextRef="#ctx0" brushRef="#br0" timeOffset="3847.0065">12131 1350 1685 0,'0'0'26'0,"0"0"-30"0,0 0-2 15,31 0 18-15,-5-5 12 0,3 0 5 16,-1-2-6-16,2-1-7 0,-1 0-9 0,-2 1-5 15,0 1 3-15,-4 1-5 0,-6 1 2 0,-17 4 0 16,23-2-2-16,-23 2 3 0,0 0 3 0,0 0 5 16,0 0 5-16,-1 18 3 0,1-18 1 0,-22 33 0 15,1-9-8-15,-5 7 11 0,-6 1-11 0,-3 3 9 16,-2-4-4-16,4 2 1 0,4-2-6 0,5-3 2 16,6-5-14-16,7-1 0 0,11-22 0 15,-3 30 0-15,3-30 0 0,25 23 0 0,-2-17 0 16,7-7 0-16,14-10-3 0,8-10-12 15,14-3-11-15,7-8-29 0,11 7-41 0,-3-13-94 16,25 22-213-16,-6-12-221 0,2 0 30 0,12 13 554 16</inkml:trace>
  <inkml:trace contextRef="#ctx0" brushRef="#br0" timeOffset="4269.8572">16526 1040 1434 0,'24'1'108'16,"-24"-1"-57"-16,0 0-19 0,0 0 5 15,0 0 8-15,0 0-3 0,-1 27-9 0,-13-9-13 16,-5 5-6-16,-11 6-12 0,-7 4-9 0,-7 2 21 15,-3 3-23-15,-5 1 22 0,-3 3-4 16,-1 1-11-16,1-3 7 0,5-2-17 0,4-4-9 16,11-1-28-16,-2-10-12 0,15 6-26 0,-3-19-32 15,24 15-95-15,1-25-153 0,0 0-148 0,0 0 120 16,0 0 395-16</inkml:trace>
  <inkml:trace contextRef="#ctx0" brushRef="#br0" timeOffset="4395.2393">16169 1356 1248 0,'9'-29'301'16,"-9"29"-151"-16,18-21-44 0,-18 21-29 15,0 0-19-15,0 0-15 0,0 0-17 0,0 0-5 16,0 0-13-16,0 0 0 0,0 0-10 0,0 0 0 16,21 18-5-16,-21-18 1 0,30 34-12 0,-6-16-5 15,12-2-21-15,1-5-24 0,15 3-35 0,-9-16-97 16,29 6-415-16,-7 3 32 0,1-2 209 0</inkml:trace>
  <inkml:trace contextRef="#ctx0" brushRef="#br0" timeOffset="4755.3832">19419 631 1277 0,'0'0'224'16,"0"0"-126"-16,0 0-44 0,0 0-7 16,0 0-13-16,0 0-6 0,10 24-4 0,-14-2-6 15,0 7 33-15,-5 9-22 0,-2 11-9 0,-4 5 7 16,-1 6-38-16,-2 4 16 0,0-1 11 0,-1-1-15 15,2 1-4-15,3 1 12 0,3-5-16 0,4 0 15 16,3-3-5-16,4-5-18 0,2-3-1 16,6-4-28-16,-2-9-14 0,7 3-26 0,-3-15-31 15,18 14-79-15,-28-37-107 0,34 15-249 0,-4-4 29 16,-13-27 468-16</inkml:trace>
  <inkml:trace contextRef="#ctx0" brushRef="#br0" timeOffset="4974.6528">19035 724 1838 0,'0'0'36'0,"-19"4"-34"0,19-4 22 16,0 0-27-16,27 2 7 0,-10 0 16 0,7 1-33 16,3 3 34-16,10 2-6 0,6-5 1 0,5-3-9 15,7-2 1-15,2 4 0 0,0-3-4 16,1 7-4-16,1-6-1 0,1-1-12 0,1 6-13 15,-4-4-14-15,3 7-29 0,-14 0-20 0,8 4-56 16,-20-10-97-16,13 3-345 0,-9 17 37 16,-20 0 326-16</inkml:trace>
  <inkml:trace contextRef="#ctx0" brushRef="#br0" timeOffset="5162.6484">18906 1579 1730 0,'-48'19'206'15,"17"-4"-177"-15,31-15-26 0,-21 12-5 0,21-12 3 16,17 6 3-16,1-3 9 0,10 3 2 0,12-4 5 16,19-5-1-16,10-6-10 0,17-6-9 0,10-5 0 15,-1 0-5-15,5 0-23 0,-5 0-19 16,-3 5-13-16,-8-3-29 0,7 12-48 16,-18-19-120-16,9 15-352 0,2-1 34 0,-4-5 336 15</inkml:trace>
  <inkml:trace contextRef="#ctx0" brushRef="#br0" timeOffset="6086.6858">20095 1606 1348 0,'0'0'121'0,"0"0"-89"0,0 0-17 0,-18-14 6 16,18 14 2-16,0 0-4 0,0 0-6 0,-20 14-11 15,20-14 3-15,-18 19 4 0,11 1 6 0,-4 2 2 16,4 3 5-16,-3 0-10 0,0 1 5 0,2-5-4 16,0 4 5-16,1-6-2 0,3 2 2 0,1-5-10 15,3-16 2-15,-2 27-7 0,2-27-1 16,0 0-3-16,9 18 0 0,-9-18-2 0,0 0 4 16,0 0 1-16,0 0 0 0,18-2 5 0,-18 2-1 15,12-17 1-15,-12 17-3 0,20-36 0 0,-8 11-7 16,1-1 5-16,0-2-5 0,1 1 6 15,-2-2-5-15,0 2 5 0,1 1-5 0,-4 2 4 16,1 6-4-16,-10 18 6 0,15-22-2 0,-15 22 0 16,0 0 2-16,0 0 1 0,0 0 1 15,0 0 4-15,0 0 0 0,0 0-3 0,-3 18 3 16,3-18-4-16,-6 22 6 0,6-22 0 0,-10 29 1 16,10-29 0-16,-4 29-2 0,4-29-5 0,6 21 0 15,-6-21-2-15,14 17 1 0,-14-17 1 0,27 10 1 16,-8-8 3-16,6-2-2 0,5-6 0 0,4-2-2 15,4-5-4-15,-2 0 1 0,0-3 0 0,-4-1-2 16,-1 5 0-16,-6-3-2 16,-3 8 0-16,-3-2 2 0,-19 9 3 0,21-7-5 15,-21 7 3-15,0 0-1 0,0 0-2 0,0 0 3 16,0 0-1-16,0 26 1 0,0-26-2 0,-17 39 2 16,6-10-6-16,-1-2 2 0,0 4-5 0,0-7 1 15,2 0-11-15,3-6-4 0,6 5-24 0,1-23-6 16,11 35-21-16,-11-35-12 0,31 29-6 15,-31-29-102-15,55 7-221 0,-20-4-153 0,1-13 118 16</inkml:trace>
  <inkml:trace contextRef="#ctx0" brushRef="#br0" timeOffset="6462.5766">21056 1619 1509 0,'-19'-1'76'0,"-7"-6"-37"0,7 6-1 0,-2-2 2 15,2 4-2-15,-1 3-11 0,-1 2-9 0,3 4-5 16,0 6 4-16,1 3 0 0,2 3 6 0,-2 3 0 16,2 2 4-16,-2-2-5 0,3 4 1 0,-1 0-11 15,2 0 5-15,1-1-4 0,2-4 2 0,3-3-2 16,2-4-5-16,5-17 11 0,0 21-19 0,0-21 0 16,0 0 0-16,0 0 0 0,20 16 0 15,-20-16 0-15,23-2 0 0,-23 2 0 0,34-16 0 16,-10-1-12-16,1-4 11 0,4-5 4 15,5-2-4-15,3-3 4 0,-3-1-6 0,1 0 5 16,-6 1-6-16,-1 1 7 0,-1 6-6 0,-5 1 7 16,-4 4-6-16,-18 19 3 0,22-22 2 0,-22 22-4 15,0 0 2-15,0 0-4 0,0 0-3 16,0 0 3-16,-7 28 0 0,-3-7 0 0,-3 10 5 16,-4 2-3-16,-3 0 3 0,2-1-7 0,2-2-2 15,6-2-17-15,3-3-1 0,6 2-22 0,0-4-5 16,9 2 4-16,-8-25-51 0,27 45-29 0,-27-45-107 15,47 12-327-15,-16 5 39 0,-2-18 254 0</inkml:trace>
  <inkml:trace contextRef="#ctx0" brushRef="#br0" timeOffset="6666.2504">21474 1720 1614 0,'-34'3'73'16,"-9"0"-49"-16,5 6-1 0,-5 2 8 0,4 6 3 15,-2 3-10-15,2 4-7 0,2 2-11 0,2 3 3 16,5 4-8-16,2-3 3 0,5 1 23 16,4 2-29-16,6 0 27 0,6-3-26 0,4-2-11 15,4-10-6-15,8 0-14 0,-9-18-11 0,28 25-16 16,-28-25-22-16,47 9-60 0,-28-23-121 16,6 3-301-16,9 4 48 0,-9-19 333 0</inkml:trace>
  <inkml:trace contextRef="#ctx0" brushRef="#br0" timeOffset="6813.5784">21293 1850 1743 0,'-38'17'48'16,"38"-17"-38"-16,-23 14-9 0,23-14 2 0,0 0-2 15,-4 20-1-15,4-20-3 0,15 17 2 16,2-12-1-16,9-3 1 0,5-2-3 0,7-5-7 16,7 2-23-16,-4-12-32 0,16 13-66 0,-20-23-120 15,16 10-300-15,-6 4-6 0,-11-12 369 16</inkml:trace>
  <inkml:trace contextRef="#ctx0" brushRef="#br0" timeOffset="7386.0458">21001 340 1472 0,'-6'-17'94'0,"6"17"-88"0,21-11-9 0,-4 3 1 15,5-1 8-15,2 3 0 0,3-2 0 0,2 3-2 16,4-3 0-16,1 7-3 0,1-1-2 16,0 1 1-16,-4 2-1 0,-5 1 0 0,-1 3 4 15,-7 4 0-15,-18-9 2 0,27 19 4 0,-27-19 4 16,8 25 8-16,-8-25 2 0,-13 33 2 0,-4-12-6 16,-6 3 5-16,-8 2 3 0,-4 2 1 15,-6-2 9-15,2 0-6 0,1-3-11 0,9-1-1 16,6-5-9-16,9 0-13 0,14-17 3 15,-8 17-7-15,8-17 3 0,0 0-2 0,31 23 4 16,-6-17 1-16,10 0-9 0,9-7-6 0,15-7-29 16,3-3-47-16,22-7-122 0,-12 6-402 0,10 4 18 15,-1 4 305-15</inkml:trace>
  <inkml:trace contextRef="#ctx0" brushRef="#br0" timeOffset="8132.8615">22553 717 1397 0,'-5'-22'36'0,"5"-1"-24"0,2 0-12 0,0 7 15 16,-2 16 12-16,0 0 16 0,0 0 7 0,0 0-1 15,0 0-18-15,0 0-11 0,0 0-7 16,-22 30-6-16,12-7 29 0,0 5 15 0,-3 9-19 16,1 8-11-16,-4 1-10 0,-1 8-14 0,-5-2 18 15,-1 4 16-15,-5-2-15 0,-1 4-8 0,1 0 15 16,1-2-19-16,3-5 10 0,1 0 0 0,1-7-12 15,1-3 6-15,2-7-4 0,4-5 1 0,4-7-6 16,5-4 4-16,6-18-7 0,-1 20 4 16,1-20-1-16,0 0-1 0,0 0 4 15,0 0-3-15,17-16 3 0,-17 16-3 0,25-38 2 16,-5 7-3-16,-1-5 5 0,3-6-4 0,-1-2 6 16,-1-2-8-16,1-3-3 0,1-5 12 0,1-3-24 15,1-3 17-15,2-2-4 0,-1-1-17 0,1 0 20 16,1-2-12-16,0 4 5 0,0-6 15 0,3 14-10 15,-1 7 6-15,1 12 4 0,-3 14-6 16,1 7 3-16,2 5 4 0,1 5-11 0,0 6 5 16,0-1-3-16,-3 10 1 0,0 5 0 0,-5 5-1 15,-4 7 6-15,0-1-4 0,-6 3 14 0,-2-1 13 16,-4-3-29-16,-1 2-9 0,-8-4-5 0,-4 4-22 16,-6 4 39-16,-8 0-1 0,-5-1-1 15,-7-1 11-15,-6-5-15 0,-4 0 11 0,-5-3-3 16,0-2-1-16,0-4 9 0,2-1 5 15,2-3-3-15,5-2 6 0,6-1-6 0,5-4-3 16,7-4 0-16,20-2-1 0,0 0-5 0,0 0 0 16,0 0-4-16,0 0-4 0,0 0 5 0,0 0 1 15,27 8 6-15,0-2-3 0,8 2-5 0,6 2 0 16,6 1 0-16,0 2 0 0,-2 1 0 0,-2 5 0 16,-6 0 0-16,-3 4 0 0,-3 2 0 15,-3 1 0-15,-4-1 0 0,-2 3 0 0,-1-5 0 16,-4 5 0-16,-1-1 0 0,-2-2 0 0,1 3 0 15,-3-6 0-15,1-1 0 0,-2-2-28 16,3 2-34-16,-14-21-32 0,29 36-77 0,-29-36-233 16,0 0-216-16,30 29 35 0,-30-29 503 0</inkml:trace>
  <inkml:trace contextRef="#ctx0" brushRef="#br0" timeOffset="8258.1384">23413 1560 1870 0,'0'0'139'0,"-17"-24"-116"0,17 24-18 0,-15-18-3 15,15 18-3-15,-19-23-6 0,19 23-9 0,-20-23-7 16,20 23-20-16,-16-18-21 0,16 18-45 0,0 0-115 16,-30-15-380-16,30 15-8 0,-20-7 277 15</inkml:trace>
  <inkml:trace contextRef="#ctx0" brushRef="#br1" timeOffset="18189.7802">3398 4031 272 0,'0'0'-63'16,"0"0"-50"-16,0 0 18 0,0 0 95 16</inkml:trace>
  <inkml:trace contextRef="#ctx0" brushRef="#br1" timeOffset="39451.8747">1842 3300 624 0,'4'-24'134'15,"-4"24"-4"-15,0 0-3 0,-1-17 1 16,1 17-16-16,0 0-18 0,-22-26-34 16,22 26 11-16,-25-12-24 0,25 12 13 0,-31-10-7 15,31 10-11-15,-38-3-10 0,17 7-6 0,-4 2-9 16,1 5-3-16,-3 2 14 0,1 7-34 0,1 3 31 16,2 6-28-16,-2 5 9 0,5 3 6 0,0 3-9 15,3-1 5-15,5-2-10 0,5-3 5 0,5-3-8 16,5-3 3-16,7-1-9 0,2-7-1 15,6 0-12-15,1-7-3 0,11-1-9 0,-2-8-5 16,12 2-11-16,-4-12-16 0,15 5-26 0,-7-19-35 16,19 13-49-16,-14-22-66 0,14 6-114 0,3 5-81 15,-17-22 315-15</inkml:trace>
  <inkml:trace contextRef="#ctx0" brushRef="#br1" timeOffset="39812.1041">2361 3293 931 0,'-30'1'218'0,"8"15"-116"16,-12-10-1-16,13 13-4 0,-10-6-14 0,9 8-5 16,-7-3-26-16,4 9-8 0,-3-2-5 0,5 6 4 15,-1-4-6-15,6 4 4 0,1-5-22 0,5 0 1 16,2-6-11-16,5-3 0 0,5-17-5 16,1 20-3-16,-1-20-3 0,0 0 2 0,25 13-1 15,-25-13 1-15,32-6 2 0,-9-4-2 16,4-6 3-16,4-3-3 0,1-5 3 0,4-3-2 15,-1-1 4-15,-2 1-5 0,-4 1 5 0,-2 2-7 16,-5 4 4-16,-4 1-3 0,-18 19 2 0,28-27-3 16,-28 27 1-16,0 0-1 0,0 0 1 0,0 0 0 15,0 0 0-15,0 0-2 0,0 0-1 16,6 16 3-16,-13 9-3 0,-3 7 7 0,-1 7-6 16,0 3 6-16,0 2-7 0,1-3 6 0,6-1-8 15,0-6-5-15,8-3-7 0,0-7-1 0,7-3-12 16,-11-21 4-16,36 21-17 0,-16-24-5 0,14-1-18 15,-3-17-27-15,17 3-49 0,-11-30-93 16,21 6-173-16,-2-5-101 0,-10-20 250 16</inkml:trace>
  <inkml:trace contextRef="#ctx0" brushRef="#br1" timeOffset="40015.7121">3103 2745 1294 0,'-22'53'381'0,"-13"-1"-327"0,5 13-9 0,-3 4-17 15,4 7 15-15,-2 1-23 0,2 2-4 16,1-1 9-16,4-1-21 0,4-7 16 0,8-5-7 16,5-8-17-16,6-8 6 0,7-9-10 15,2-9-1-15,11-5-23 0,-1-8 3 0,10-2-14 16,2-12-2-16,9-6-8 0,-1-17-31 0,12 2-39 16,-13-29-70-16,24 12-98 0,-15-15-170 0,1-17-16 15,11 16 385-15</inkml:trace>
  <inkml:trace contextRef="#ctx0" brushRef="#br1" timeOffset="40156.6806">3568 2783 870 0,'-6'-49'251'0,"6"49"-33"0,-8-40-29 0,8 40-46 16,-21 4-47-16,6 14-30 0,-9 10-27 0,-2 12-2 15,-4 13-16-15,-2 11 6 0,-1 6-17 0,2 5 9 16,-1 4-16-16,4-4-2 0,6-4 12 0,6-4-19 16,8-7 11-16,4-5-16 0,9-4-26 15,0-10-15-15,11 1-42 0,-7-17-62 16,23 17-94-16,-20-23-230 0,14-3-88 0,8 3 215 15</inkml:trace>
  <inkml:trace contextRef="#ctx0" brushRef="#br1" timeOffset="40924.1435">5092 3138 1164 0,'5'-26'276'15,"-5"26"-246"-15,7-31-20 0,0 12-11 0,2-1 5 16,0 1-2-16,0 1 8 0,-9 18 3 0,11-20 8 15,-11 20 5-15,0 0 7 0,0 0 0 16,0 0-3-16,0 0 0 0,0 0-4 0,6 31 0 16,-7-7-4-16,1 10 0 0,-3 4-10 0,2 6 5 15,-3 4 3-15,1 2-26 0,-2 2 21 0,0 2-23 16,1-2 3-16,1-2 11 0,0-1-11 16,2-3 9-16,1-3-9 0,1-5-3 0,4-2-15 15,0-6-5-15,4 3-32 0,-5-11 0 0,9 6-33 16,-13-28-50-16,19 30-46 0,-19-30-98 0,0 0-200 15,17 2 44-15,-21-21 443 0</inkml:trace>
  <inkml:trace contextRef="#ctx0" brushRef="#br1" timeOffset="41127.7278">4900 3060 1664 0,'-27'6'129'16,"27"-6"-81"-16,-21 3-26 0,21-3-12 0,0 0-7 15,0 0-3-15,0 0 2 0,0 0 4 0,24-6 6 16,1 1 1-16,8-2 1 0,9-2-8 16,7-4-2-16,5 3-5 0,6-3 0 0,-3 3-11 15,0 2-11-15,-6 1-15 0,1 10-21 0,-9-5-14 16,5 14-23-16,-14-7-35 0,12 23-75 16,-24-12-148-16,0 9-163 0,3 14 96 0,-26-15 421 15</inkml:trace>
  <inkml:trace contextRef="#ctx0" brushRef="#br1" timeOffset="41300.0208">4944 3802 1420 0,'-36'-11'420'0,"36"11"-397"16,0 0-17-16,0 0-6 0,0 0 7 0,0 0 11 16,27-3 11-16,1-2 0 0,6-4-8 0,10-3-11 15,8-1-4-15,6-4-11 0,7 3-13 16,-6-5-22-16,2 9-33 0,-6-10-46 0,12 20-98 15,-24-19-180-15,12 12-185 0,2 7 45 16,-15-12 537-16</inkml:trace>
  <inkml:trace contextRef="#ctx0" brushRef="#br1" timeOffset="42130.1178">5990 3647 641 0,'0'0'184'0,"0"0"-68"0,0 0-40 15,0 0-11-15,0 0-1 0,0 0 4 0,0 0-1 16,0 0-3-16,0 0-16 0,15 31-10 16,-15-31-12-16,5 35 4 0,-5-16-4 0,2 7 6 15,-4-2-8-15,3 5 0 0,-5-3-4 0,2 5-16 16,-3-5 28-16,3 3-23 0,-4-5 25 0,2-1-9 16,-2-4-6-16,1-3-4 0,5-16-7 0,-7 25-1 15,7-25-3-15,0 0 3 0,0 0-4 0,0 0-1 16,0 0-1-16,0 0-2 0,0 0 0 15,0 0 0-15,0 0 1 0,-5-28-1 16,7 8 3-16,2-1-5 0,1-3 7 0,1-3 10 16,-1-1-25-16,2-1 26 0,-1-1-28 0,1 0 11 15,2-2 7-15,2-1-8 0,1 2 9 0,3-2-7 16,0 6 4-16,2 1-4 0,0 4 4 0,-1 4-4 16,-16 18 3-16,27-23-3 0,-27 23 1 0,18-7-1 15,-18 7-1-15,0 0-1 0,21 9 1 16,-21-9-1-16,12 19-2 0,-12-19 0 0,9 29-5 15,-7-12 3-15,-2 2-4 0,-2 1 4 0,-1-1-4 16,-2-1 6-16,-1 0-2 0,0 0 6 0,-1-1-2 16,7-17 4-16,-16 30-2 0,16-30 3 0,-17 26-3 15,17-26 3-15,-18 18 0 0,18-18 0 16,0 0 4-16,-22 14 2 0,22-14 4 0,0 0 2 16,0 0-2-16,0 0-2 0,0 0-3 15,0 0-2-15,0 0 1 0,0 0-2 0,0 0-1 16,0 0-1-16,0 0-1 0,0 0 1 0,0 0 0 15,0 0 3-15,7 23-2 0,-7-23 1 0,12 25 13 16,-12-25-30-16,15 29 28 0,-8-12-29 0,-7-17 11 16,17 31 1-16,-17-31-9 0,22 27-6 0,-22-27-13 15,29 21-11-15,-8-8-21 0,-21-13-27 0,46 14-64 16,-46-14-103-16,43-17-297 0,-12 15 49 16,-10-18 394-16</inkml:trace>
  <inkml:trace contextRef="#ctx0" brushRef="#br1" timeOffset="42631.3084">6596 3685 924 0,'0'0'301'0,"-51"13"-161"0,51-13-97 16,-29 15-12-16,29-15 10 0,-27 22-1 0,27-22-1 16,-23 27-9-16,13-10-2 0,10-17-7 0,-19 34 3 15,9-17-5-15,4 1 1 0,-1-1 12 0,3 2-36 16,-1-2 32-16,3 2-30 0,2-19 13 15,-3 29 5-15,3-29-7 0,0 19-4 0,0-19-4 16,0 0-1-16,0 0-3 0,0 0 2 16,0 0-1-16,0 0 3 0,0 0 3 0,18-9-1 15,-18 9 2-15,9-33-5 0,-2 10-13 0,-1-4 26 16,0-2-26-16,0 1 26 0,-1-1-9 0,-1 3-6 16,0-1 6-16,-2 3-5 0,1 1 4 0,-1 2-4 15,-1 4 4-15,-1 17-3 0,4-23 2 0,-4 23 2 16,0 0 5-16,0 0 1 0,0 0 1 0,0 0-3 15,0 0 0-15,0 0 1 0,8 17 3 16,-8-17 4-16,12 24-7 0,-12-24 0 0,15 22-5 16,-15-22 2-16,21 20-3 0,-21-20 1 15,25 14-1-15,-25-14 1 0,34 4 1 0,-13-6 2 16,2-5 2-16,1-2-2 0,2-4 0 0,0 0-3 16,-2 0-1-16,-1 1-2 0,-2 0 3 0,-4 1-4 15,-17 11 4-15,24-17-2 0,-24 17 1 16,0 0 0-16,0 0 0 0,0 0 0 0,0 0 1 15,0 0 2-15,0 0-1 0,0 0 0 0,0 0-4 16,5 23 0-16,-10-4-2 0,-4 4 2 0,1 5-4 16,-1-1 5-16,2 0-5 0,0 0 0 0,3 0-10 15,2-3-3-15,2 0-5 0,2-5-35 0,5 2 7 16,-7-21-52-16,26 34-32 0,-26-34-76 0,43 15-165 16,-15-11-176-16,-2-14 48 15,18 14 502-15</inkml:trace>
  <inkml:trace contextRef="#ctx0" brushRef="#br1" timeOffset="42960.2124">7378 3568 1196 0,'-26'19'392'0,"7"-26"-344"16,19 7-19-16,-33-8 6 0,33 8 3 16,-30 2-7-16,30-2-3 0,-33 11-7 0,33-11-4 15,-28 17-7-15,28-17-1 0,-21 25-6 0,21-25 2 16,-16 31-2-16,10-13 5 0,1-1-4 0,2 3 4 15,3-3-5-15,0-17 1 0,7 31-3 16,-7-31 1-16,14 24-1 0,-14-24 3 0,15 20-2 16,-15-20 2-16,19 14-1 0,-19-14 0 15,19 10 1-15,-19-10 1 0,17 5-2 0,-17-5 0 16,0 0-2-16,0 0-1 0,0 0 0 0,0 0 0 16,0 0 1-16,0 0 1 0,7 20 0 0,-7-20-11 15,-13 26 23-15,1-7-25 0,0 3 23 0,-3 2-9 16,0 0-6-16,2-1 4 0,0-1-5 0,2-3-3 15,3-2-13-15,8-17-8 0,-3 23-19 0,3-23-17 16,0 0-31-16,24-3-47 0,9 4-129 16,-9-19-294-16,8-11 15 0,12 7 404 0</inkml:trace>
  <inkml:trace contextRef="#ctx0" brushRef="#br1" timeOffset="43163.8948">7805 3356 1517 0,'-3'19'315'0,"3"-19"-283"16,0 0-24-16,0 0-2 0,0 0 8 0,0 0 5 15,0 0 2-15,0 0-5 0,0 0-5 0,30 6-8 16,-12-8-2-16,5-2-1 0,0 1-7 0,3-1-7 16,-1-2-11-16,3 4-13 0,-2-3-15 15,5 6-16-15,-9-8-37 0,15 16-76 16,-37-9-119-16,26-8-278 0,-6 18 62 0,-20-10 446 15</inkml:trace>
  <inkml:trace contextRef="#ctx0" brushRef="#br1" timeOffset="43304.7786">7784 3687 1367 0,'-18'0'356'0,"18"0"-266"0,0 0-73 16,-12 20-10-16,12-20-1 0,0 0 5 15,0 0 0-15,19 9 0 0,-1-10-1 0,6-2-4 16,10-3-3-16,3-7-21 0,10 5-36 0,-7-11-74 15,19 19-189-15,-5-12-310 0,-8-2 40 16,7 8 424-16</inkml:trace>
  <inkml:trace contextRef="#ctx0" brushRef="#br1" timeOffset="50297.3087">9040 3166 1293 0,'0'0'30'15,"10"-28"48"-15,-10 28-68 0,6-32-8 0,2 14 10 16,-8 18 5-16,8-25 18 0,-8 25 8 15,0 0 6-15,0 0-5 0,0 0-12 0,0 0-11 16,0 0-7-16,0 0 2 0,4 31 0 0,-3-4 8 16,-4 8-8-16,2 4 2 0,-2 5 3 0,-2 2-27 15,0 1 22-15,0 1-25 0,-1-2 5 0,2-1 9 16,1 0-10-16,1-4 8 0,4-1-13 0,0-4-2 16,4-2-25-16,-3-10-23 0,9 7-43 0,-12-31-67 15,20 42-129-15,-15-21-243 16,-5-21 47-16,23 25 433 0</inkml:trace>
  <inkml:trace contextRef="#ctx0" brushRef="#br1" timeOffset="50626.204">9130 2968 1431 0,'-9'-33'358'16,"9"33"-319"-16,0 0-35 0,0 0-7 0,0 0-1 15,20 7 8-15,-20-7 7 0,28 9 7 16,-8-4 1-16,7 3 0 0,3-1-5 0,6 1-2 16,2 1-4-16,3 0-1 0,-2 0-4 0,2 2 0 15,-1 1-3-15,-1-1 1 0,-4 4-3 16,-2 1 2-16,-4 3-3 0,-2 4 5 0,-6 4-5 16,-1 0 6-16,-5 7-5 0,-7 2-8 0,-8 4 21 15,-6 4-19-15,-9 3 19 0,-8 3-6 0,-7-1-9 16,-7 2 9-16,-4-3-8 0,-4 0 7 0,-4-5-8 15,-2-3 5-15,0-2-10 0,1-3 2 0,4-4-12 16,5-6 1-16,7-4-17 0,3-8-5 0,14-1-27 16,-2-15-47-16,19 3-118 0,0 0-356 15,0 0 32-15,27-21 295 0</inkml:trace>
  <inkml:trace contextRef="#ctx0" brushRef="#br1" timeOffset="50955.1174">10429 3072 1267 0,'0'0'96'0,"-24"-35"-44"0,24 35 6 16,-38-32 12-16,20 25-7 0,-12 0-10 0,0 8-5 16,-6 3-1-16,3 11 1 0,-7 2-4 0,1 11 1 15,-5 6-11-15,2 8 1 0,-3 5-8 0,2 5-7 16,3 0 12-16,6 0-24 0,7-4-8 0,10-4 0 16,9-4 0-16,6-3 0 0,7-5 0 0,9 0 0 15,5-6 0-15,9-2 0 0,7-4 0 16,7-8 0-16,8-2-30 0,1-10-32 0,12 4-52 15,-12-19-109-15,24 10-420 0,-8-4 14 0,9-9 284 16</inkml:trace>
  <inkml:trace contextRef="#ctx0" brushRef="#br1" timeOffset="51471.9593">11154 3483 1265 0,'0'0'53'0,"0"0"-25"15,0 0 6-15,11 22 19 0,-11-22 9 0,19 8-1 16,-19-8-6-16,27 3-9 0,-10-7-7 0,10 0-5 16,-1-5-5-16,6-1-8 0,1-4-5 0,5-1-8 15,0-2-2-15,-1-1-6 0,-1-1 3 16,-8 0-5-16,-7 3 4 0,-2 0-3 0,-19 16 6 15,20-29-3-15,-20 29 4 0,4-28-3 0,-4 28-12 16,-13-25 29-16,13 25-27 0,-28-17 30 16,8 12-14-16,-2 4 0 0,-6 2 1 0,-1 4-14 15,-2 4 30-15,-2 6-27 0,0 3 30 0,1 6-12 16,2 2-6-16,3 4 3 0,3 0-9 0,3 1 3 16,6 0-8-16,5-4 4 0,3 1-7 0,6 0 5 15,5-1-5-15,4-2 4 0,7-2-5 0,4-4 1 16,6-2-11-16,4-5-5 0,9-3-14 15,3-5-8-15,10-2-19 0,-1-12-30 0,16 14-120 16,-21-26-125-16,17 9-237 0,-4 0 24 16,-6-16 489-16</inkml:trace>
  <inkml:trace contextRef="#ctx0" brushRef="#br1" timeOffset="51957.5019">12081 3390 1126 0,'-19'-7'249'15,"19"7"-153"-15,-35 3-21 0,35-3 4 0,-29 5-9 16,29-5-9-16,-30 7-13 0,30-7-4 0,-32 9-7 16,32-9-4-16,-30 13-6 0,30-13-1 0,-32 18-6 15,32-18 0-15,-29 24-6 0,29-24 0 0,-22 23-7 16,22-23-6-16,-10 20-1 0,10-20 0 16,0 0 0-16,0 0 0 0,9 19 0 15,-9-19 0-15,17 10 0 0,-17-10 0 0,25 7 0 16,-8-7 0-16,2-1 0 0,0-2 0 0,2 1 0 15,-2-4 0-15,-2 1 0 0,-17 5 0 0,28-12 0 16,-28 12 0-16,22-12 0 0,-22 12 0 0,17-15 0 16,-17 15 0-16,17-19 0 0,-17 19 0 0,17-19 0 15,-17 19 0-15,15-17 0 0,-15 17 0 16,0 0 0-16,0 0 0 0,0 0 0 0,0 0 0 16,0 0 0-16,0 0 0 0,0 0 0 0,11 17 0 15,-16 1 0-15,-4 7 0 0,-5 5 0 16,-5 7 0-16,-4 1 0 0,-3 4 0 0,-1 2 0 15,-1 2 0-15,-3 3 0 0,2-2 0 0,1-2 0 16,3-4 0-16,3-5 0 0,6-3 0 0,4-7 0 16,5-4 0-16,7-22 0 0,-7 25 0 15,7-25 0-15,0 0 0 0,24 6 0 0,-24-6 0 16,37-21 0-16,-10-4 0 0,7-8 0 0,3-8 0 16,3-5 0-16,-1-3 0 0,1 3 0 0,-4-1-28 15,1 6-17-15,-8-4-22 0,5 9-22 0,-10-11-44 16,15 19-76-16,-23-23-128 0,8 15-232 0,3 9 55 15,-14-9 459-15</inkml:trace>
  <inkml:trace contextRef="#ctx0" brushRef="#br1" timeOffset="52396.0371">12519 3403 1149 0,'0'0'295'16,"-4"-17"-205"-16,4 17-26 0,2-19 4 15,-2 19-1-15,0 0-9 0,5-18-8 0,-5 18-7 16,0 0-7-16,0 0-6 0,0 0-4 0,0 0-6 16,0 0-4-16,0 0-7 0,-22 3 0 0,22-3-5 15,-17 25 5-15,6-9-5 0,2 5-4 16,-1 0 0-16,1-1 0 0,2 0 0 0,1-1 0 16,2 0 0-16,1 1 0 0,1-1 0 0,2-1 0 15,2-1 0-15,-2-17 0 0,12 29 0 16,-12-29 0-16,19 22 0 0,-19-22 0 0,26 11 0 15,-26-11 0-15,30 1 0 0,-30-1 0 0,32-9 0 16,-32 9 0-16,28-20 0 0,-28 20 0 0,23-28 0 16,-11 11 0-16,-1-2 0 0,0-1 0 0,-1-1 0 15,-1 0 0-15,0 3 0 0,-1 0 0 0,1 1 0 16,-9 17 0-16,17-29 0 0,-17 29 0 16,13-20 0-16,-13 20 0 0,0 0 0 0,0 0 0 15,0 0 0-15,0 0 0 0,0 0 0 16,9 22 0-16,-9-22 0 0,-1 30 0 0,-1-10 0 15,-1-1 0-15,-1 1 0 0,-1-1 0 0,3-1 0 16,2-18 0-16,-1 30-9 0,1-30-14 0,2 24-11 16,-2-24-8-16,0 0-15 0,20 16-17 0,-2-9-37 15,-18-7-67-15,37-7-134 0,-19-2-253 16,11-16 38-16,14 11 413 0</inkml:trace>
  <inkml:trace contextRef="#ctx0" brushRef="#br1" timeOffset="52568.3103">13147 3275 1401 0,'-16'24'339'0,"16"-24"-277"16,-19 13-19-16,19-13-3 0,-21 25 4 0,21-25-12 16,-25 35-8-16,13-14-10 0,-1 5 3 15,4-1-11-15,0-1 5 0,2 1-8 0,0-2-1 16,3 0-5-16,0-3 4 0,2-2-6 0,2-18-5 16,-3 29-10-16,3-29-9 0,5 22-14 0,-5-22-13 15,0 0-35-15,0 0-69 0,30 21-206 0,-30-21-237 16,21-18 42-16,0 10 470 0</inkml:trace>
  <inkml:trace contextRef="#ctx0" brushRef="#br1" timeOffset="52881.5757">13348 3177 1643 0,'0'0'58'0,"0"0"-43"0,0 0 8 0,0 0 10 16,0 0 9-16,0 0-3 0,0 0-8 15,2 21-5-15,-2-21-7 0,5 20 1 0,-5-20 0 16,4 26-12-16,-4-26 22 0,0 33-27 0,-3-13 20 16,1 2-9-16,-4-2-14 0,2 3 0 0,-1-2 0 15,1 0 0-15,1-1 0 0,3-20 0 0,-4 28 0 16,4-28 0-16,3 18 0 0,-3-18 0 0,0 0 0 16,14 17 0-16,-14-17 0 0,0 0 0 0,25 4 0 15,-25-4 0-15,25-6 0 16,-25 6 0-16,32-15 0 0,-14 3 0 0,-1-3 0 15,0-1 0-15,0-1 0 0,-1-1 0 0,-16 18 0 16,28-32-15-16,-28 32 1 0,27-35-14 0,-11 16-11 16,-5-4-16-16,-11 23-74 0,14-44-64 0,6 28-256 15,-14-7-159-15,0-4 92 0,11 19 516 0</inkml:trace>
  <inkml:trace contextRef="#ctx0" brushRef="#br1" timeOffset="53324.3242">13978 3333 1432 0,'-26'-12'116'0,"26"12"-98"0,0 0 2 15,-22-18 10-15,22 18 10 0,0 0 0 0,-25-14-5 16,25 14-3-16,-17 3-10 0,17-3-1 0,-23 13-1 15,23-13 8-15,-35 27 3 0,15-9 9 0,-4-1-7 16,3 3 0-16,-1 0-7 0,3 2-1 0,0-4-20 16,5 0-5-16,14-18 0 0,-21 30 0 15,21-30 0-15,-8 22 0 0,8-22 0 0,0 0 0 16,7 19 0-16,-7-19 0 0,0 0 0 0,24 9 0 16,-24-9 0-16,29-4 0 0,-9-3 0 15,2-3 0-15,5-3 0 0,-2-3 0 0,2 2 0 16,-3-2 0-16,-2 1 0 0,-2 2 0 0,-3 1 0 15,-17 12 0-15,23-17 0 0,-23 17 0 0,0 0 0 16,0 0 0-16,0 0 0 0,0 0 0 16,0 0 0-16,0 0 0 0,0 0 0 0,0 0 0 15,0 0 0-15,-14 19 0 0,14-19 0 0,-8 21 0 16,8-21 0-16,-3 24 0 0,3-24 0 0,3 23-16 16,-3-23-3-16,10 22 4 0,-10-22-3 0,23 18-7 15,-5-10-13-15,-18-8-17 0,41 7-25 0,-23-17-48 16,21 17-106-16,-22-21-224 0,15-2-110 0,6 4 176 15</inkml:trace>
  <inkml:trace contextRef="#ctx0" brushRef="#br1" timeOffset="53498.2008">14545 2801 1738 0,'-22'1'165'0,"22"-1"-143"15,-33 21-11-15,13-2 13 0,-6 5 4 16,0 8 7-16,-3 4-11 0,3 3-24 0,3 2 0 15,4 2 0-15,2 4 0 0,2 2 0 0,1 0 0 16,1 0 0-16,3-3 0 0,0-2 0 0,4 0 0 16,0-8-38-16,7 4-37 0,-4-14-40 0,19 17-138 15,-17-17-367-15,8-3 9 0,5 2 277 0</inkml:trace>
  <inkml:trace contextRef="#ctx0" brushRef="#br1" timeOffset="54400.8534">14519 3476 1397 0,'0'0'130'0,"0"0"-118"0,0 0-13 15,0 0 10-15,0 0 16 0,23-12 17 16,-23 12 2-16,28-4-2 0,-5 4-6 0,0-2-6 16,5 0-3-16,0 1-2 0,1 0-1 0,-1-1-5 15,2-1-4-15,-4-1-4 0,0 1-5 0,-4-3 0 16,-2 1-3-16,-20 5 3 0,30-16 1 0,-30 16 5 16,14-17-1-16,-14 17-1 0,5-19-4 0,-5 19-2 15,-2-23-5-15,2 23-1 0,-17-27-6 0,17 27 2 16,-31-24-3-16,13 16 4 0,-3 2 1 15,-1 2 1-15,-2 5 1 0,1 3 0 16,-1 3 3-16,-2 4 0 0,-1 4 4 0,-1 3 1 16,2 5 6-16,-1 1-3 0,1 2 6 0,7 0-5 15,4 0 3-15,6 0-7 0,4-3 2 0,5-3-6 16,5 1 2-16,4-3-3 0,-9-18 3 0,34 30-2 16,-8-19 0-16,2-5-1 0,5-2-1 0,3-7-1 15,3-1-1-15,4-6-7 0,-1-3-8 16,2-3-6-16,-1-5-9 0,-1 2 4 0,-3-5-3 15,-2 4 6-15,-5-1 0 0,-2 0 7 0,-6 1-2 16,-2 3 7-16,-6-1-2 0,-16 18 6 0,22-25-1 16,-22 25 5-16,0 0 2 0,6-17 3 0,-6 17-1 15,0 0 0-15,0 0 3 0,-22 5 8 0,22-5 10 16,-20 20 6-16,9-2 9 16,-3 1-4-16,2 4 3 0,-2 0-8 0,1 2 3 15,1-2-9-15,2 3 4 0,-1-3-8 0,2 0 1 16,3-3-7-16,2-2 2 0,4-18-7 0,-3 27-5 15,3-27 0-15,0 0 0 0,0 0 0 0,0 0 0 16,0 0 0-16,18 13 0 0,-18-13 0 0,17-10 0 16,-17 10 0-16,28-30 0 0,-11 6 0 0,0-2 0 15,0-3 0-15,0 0 0 0,-2 1 0 16,0 2 0-16,-3 1 0 0,0 1 0 0,-1 3 0 16,0 2 0-16,-11 19 0 0,16-24 0 0,-16 24 0 15,0 0 0-15,0 0 0 0,0 0 0 16,0 0 0-16,0 0 0 0,0 0 0 0,12 23 0 15,-11-5 0-15,3 5 0 0,-2 2 0 0,1 1 0 16,3 0 0-16,-2-2 0 0,5 1 0 0,1-4 0 16,3 0 0-16,0-4 0 0,6-1-34 15,-2-8-17-15,6 2-24 0,-2-14-33 0,14 10-77 16,-17-30-161-16,16 6-235 0,1-2 34 0,-7-17 428 16</inkml:trace>
  <inkml:trace contextRef="#ctx0" brushRef="#br1" timeOffset="54588.7794">15898 2893 1708 0,'-33'31'40'0,"3"10"-13"0,-4 4 1 16,2 8 21-16,-1-1-6 0,4 4 3 0,0-2-4 16,6 1-29-16,3-3 12 0,6-1-24 0,4-5-1 15,2-3 0-15,3-3-7 0,4-4 5 0,2-3-16 16,0-6-4-16,7-2-42 0,-8-25-11 15,18 34-43-15,-18-34-81 0,21 1-377 0,-21-1-8 16,0 0 228-16</inkml:trace>
  <inkml:trace contextRef="#ctx0" brushRef="#br1" timeOffset="54761.112">15334 3190 1714 0,'0'20'333'0,"0"-20"-333"0,0 0 0 15,17 11 0-15,-17-11 0 0,35 18 0 0,-7-12 0 16,7-1 0-16,10-3 0 0,10-1 0 0,7-2 0 16,3-1 0-16,0-3 0 0,3 6-66 0,-8-8-49 15,13 19-115-15,-23-9-357 0,14 0 1 0,-1 0 124 16</inkml:trace>
  <inkml:trace contextRef="#ctx0" brushRef="#br1" timeOffset="54886.453">16558 3418 1769 0,'-19'1'278'0,"19"-1"-278"0,0 0 0 0,0 0 0 16,-21-10 0-16,21 10 0 0,0 0 0 0,-22-18-43 15,22 18-62-15,-9-20-114 0,9 20-434 16,0 0 38-16,3-25 204 0</inkml:trace>
  <inkml:trace contextRef="#ctx0" brushRef="#br1" timeOffset="139454.8591">1106 5091 801 0,'2'-20'309'0,"-2"20"-181"0,0 0-32 0,0 0-37 16,-22-10-19-16,22 10-11 0,-36 6-12 0,10 4-1 15,-11 4-3-15,-2 7 7 0,-9 6 19 0,-1 8-29 16,-6-1 27-16,2 4-28 0,0-3 4 15,5 0 6-15,4-4-11 0,8-2 1 0,8-6-7 16,7-3 1-16,21-20-6 0,-21 26 2 0,21-26-3 16,5 17 1-16,-5-17-1 0,32 16 2 0,-9-10 0 15,6-1 2-15,3-3 0 0,3-2-1 0,3-2 1 16,-2 1 0-16,-2 1 0 0,-1 0 0 0,-3 3 0 16,-4 0 1-16,-5 3-1 0,-4 1 1 0,-17-7-1 15,17 22 3-15,-17-22-3 0,1 37 4 0,-8-13-5 16,-6 4 5-16,-5 3-6 0,-4 0 7 0,-2 1-7 15,-2-3-11-15,0-1 27 0,1-2-28 0,1-4 25 16,3-3-19-16,7-2-14 0,14-17-20 0,-15 17-33 16,15-17-18-16,0 0-26 0,0 0-35 15,34-6-74-15,-13 5-235 0,-2-23 0 0,24 14 463 16</inkml:trace>
  <inkml:trace contextRef="#ctx0" brushRef="#br1" timeOffset="139721.1337">1359 5337 1197 0,'0'0'77'16,"0"0"-27"-16,0 0-19 0,-24-19 0 0,24 19 2 16,-19 1 2-16,19-1-3 0,-30 14-1 0,15 3 6 15,-5 1-5-15,4 9-1 0,-2 6-10 0,3 8 6 16,0 4-9-16,4 4 14 0,-1-1-10 0,7 1 7 16,2-3-14-16,8-4-14 0,5-7 17 15,4-5-28-15,8-7 23 0,6-4-12 0,6-7-3 16,5-6 3-16,5-8-1 0,1-6-1 0,4-8 3 15,-2-5-4-15,-2-8-9 0,-1-5 26 0,-5-5-23 16,-5-5 23-16,-7 1-8 0,-8-4-10 0,-7 1 9 16,-8-1-13-16,-8 1 1 0,-7 1-20 0,-6 6-7 15,-11-1-18-15,-1 9-5 0,-12-8-26 0,6 16-14 16,-13-13-39-16,19 24-98 0,-14-6-176 0,9 3-102 16,34 15 334-16</inkml:trace>
  <inkml:trace contextRef="#ctx0" brushRef="#br1" timeOffset="142356.2581">2979 5442 672 0,'-8'-22'111'0,"8"22"11"0,0 0-4 15,0 0-14-15,3-21-7 0,-3 21-12 0,0 0-19 16,0 0-20-16,0 0-17 0,0 0-14 16,0 0-10-16,0 0-3 0,3 18-2 0,-1-1 4 15,-1 9 4-15,4 11 10 0,-2 4-5 0,0 8 13 16,-1 3-17-16,1 5 10 0,0 4 3 15,0 1-23-15,-1 1 20 0,-1 1-23 0,0-2 1 16,-1 0 12-16,-1-2-15 0,1-2 12 0,-1-2-14 16,-1-5 7-16,5-2-6 0,-3-9-39 0,7 0 3 15,-6-13-45-15,13 2-24 0,-14-29-27 16,17 29-60-16,-17-29-82 0,0 0-177 0,34 3 230 16,-34-24 228-16</inkml:trace>
  <inkml:trace contextRef="#ctx0" brushRef="#br1" timeOffset="142625.5416">2534 5561 1416 0,'0'0'184'0,"-24"3"-155"0,24-3-17 16,0 0-12-16,0 0 3 0,0 0 11 0,35-3 14 15,-6 3 3-15,7-6-6 0,5 1-8 16,9-5-5-16,7-2-5 0,11-2 4 16,5-5-6-16,4 0 0 0,3 0-6 0,-1-1 2 15,-4 2-6-15,1 5-6 0,-5 0-12 0,-4 7-13 16,-9-2-17-16,1 13-19 0,-15-5-22 0,5 18-51 16,-25-13-105-16,1 14-283 0,-2 15 25 0,-23-12 440 15</inkml:trace>
  <inkml:trace contextRef="#ctx0" brushRef="#br1" timeOffset="142813.5064">2690 6538 1708 0,'-31'24'97'0,"6"-3"-72"0,25-21-15 16,-18 15-13-16,18-15 1 15,17-2 2-15,6-1 12 0,13-7 6 0,14-9-2 16,13-7 4-16,12-8-13 0,7-5-14 0,11-1 17 15,4-2-38-15,-3 2 2 0,7 9-43 0,-16-8-47 16,11 27-76-16,-26-18-129 0,3 14-252 0,7 14 25 16,-16-15 511-16</inkml:trace>
  <inkml:trace contextRef="#ctx0" brushRef="#br1" timeOffset="144160.5718">4011 6330 729 0,'0'0'101'0,"0"0"-61"0,0 0-10 0,3-17 4 16,-3 17 12-16,0 0-1 0,0 0-3 16,0 0-14-16,-5 18-5 0,5-18 1 0,-3 23 7 15,3-23 22-15,-2 30-11 0,2-30 13 0,3 37-33 16,-4-19 7-16,4 6-17 0,-3-1 6 0,2 2 1 16,-2 1-11-16,0 1 0 0,-2 0-6 15,0 1 5-15,-2-3-9 0,1-1 8 0,0-1 0 16,1-2 10-16,2-21 2 0,-3 27 5 0,3-27-5 15,0 0-5-15,0 0-6 0,0 0-4 16,0 0-2-16,0 0 1 0,0 0 2 0,-2-28-1 16,2 5 4-16,3-3-9 0,0-3 5 0,1-1-7 15,0 0 6-15,0-2-5 0,0 0 7 0,-2-2-7 16,1-1-12-16,-1 0 27 0,2 0-27 0,-2-2 28 16,3 5-7-16,2-1-9 0,1 7 7 0,0 3-7 15,3 6 6-15,-11 17-5 0,22-25 4 16,-22 25-2-16,27-13 1 0,-27 13-2 15,30-2 1-15,-30 2 1 0,34 6-1 0,-17 2 0 16,-17-8-3-16,32 18 1 0,-32-18-4 0,28 28 2 16,-16-11-5-16,-2 1 1 0,-1 0-3 0,-3 1 4 15,1-1-4-15,-5 0 6 0,-1 1-5 0,-3-2 6 16,2-17 18-16,-9 29-13 0,9-29 17 0,-13 23-32 16,13-23 16-16,-18 13-17 0,18-13 17 15,-25 6-1-15,25-6-1 0,-30-1 0 0,30 1 2 16,-32-3 5-16,32 3 6 0,-25-6 3 0,25 6 5 15,-17-9 19-15,17 9-15 0,0 0-1 0,0 0-8 16,0 0-24-16,0 0 7 0,0 0 1 0,0 0 2 16,1 21 9-16,-1-21 1 0,18 34 3 15,-7-15-9-15,1 3 2 0,2-2-6 0,0 2 1 16,0-3-3-16,0-1 1 0,2-1-6 16,2-3 2-16,3-2-12 0,1-6-10 0,5 1-21 15,-6-12-30-15,15 10-50 0,-17-21-74 0,23 14-118 16,-5-5-191-16,-12-17 116 0,16 16 393 0</inkml:trace>
  <inkml:trace contextRef="#ctx0" brushRef="#br1" timeOffset="144693.0846">4684 6275 1401 0,'-20'28'90'0,"1"-12"-69"0,1 2-5 0,1 0-2 16,4 5 12-16,-2-2 16 0,4 3-35 0,-2-1 31 15,2 2-33-15,-1-2 9 0,3 2 4 0,1-4-11 16,2 2 5-16,-1-2-8 0,5-3 6 16,2-18-7-16,-4 28 1 0,4-28-5 0,4 19-1 15,-4-19-1-15,0 0 0 0,0 0 1 0,17 10-1 16,-17-10 2-16,0 0 0 0,21-20 1 0,-21 20-1 16,16-30 3-16,-8 10-2 0,1-3 3 0,-2-2-4 15,-1 0 5-15,-1 0-6 0,-2-2 5 0,0 0 10 16,-2 1-26-16,-1 2 27 0,-1 1-27 0,0 2 12 15,-1 3 4-15,2 18-2 16,-2-25 6-16,2 25 2 0,0 0 6 0,0 0-1 16,0 0-2-16,0 0-2 0,0 0-8 0,0 0-1 15,0 0-3-15,0 0 1 0,0 0 1 0,0 0 2 16,15 23-1-16,-15-23 0 0,20 15-1 0,-20-15 4 16,25 14 0-16,-25-14 4 0,30 13 5 0,-13-7 0 15,1-2 0-15,2 0 0 0,-2-1-5 16,1-1 0-16,0-1-3 0,0 1 0 0,-2-5 1 15,1 1-3-15,-18 2 1 0,31-7 0 0,-31 7 3 16,23-11 1-16,-23 11 3 0,17-16-3 0,-17 16 0 16,12-18-3-16,-12 18 0 0,9-17-3 0,-9 17 0 15,0 0-3-15,6-18 3 0,-6 18-3 16,0 0-1-16,0 0 2 0,0 0-6 0,0 0 0 16,0 0-2-16,0 0-3 0,2 22-3 15,-1-4 0-15,2 5-7 0,-2 3-13 0,1 6 21 16,-3-4-29-16,4 3 20 0,-5-4-17 0,9 3-12 15,-6-7-5-15,11 2-21 0,-12-25-9 0,25 32-35 16,-25-32-44-16,39 13-73 0,-18-6-203 0,0-21-12 16,21 14 408-16</inkml:trace>
  <inkml:trace contextRef="#ctx0" brushRef="#br1" timeOffset="144990.6617">5461 6193 1388 0,'-32'1'97'0,"11"11"-34"0,-7-7-9 16,8 7-1-16,-4-2-6 0,6 3-5 0,-3-1-8 16,21-12-4-16,-28 26-9 0,28-26-2 15,-16 24-10-15,16-24-2 0,0 21-7 0,0-21 0 16,15 20-1-16,-15-20 3 0,27 18-2 0,-8-12 1 16,3-1 0-16,1-1-1 0,2-1 1 0,-1 2 1 15,-3 0-1-15,-1 0-14 0,-3 2 15 0,-17-7-13 16,23 18 28-16,-23-18-11 0,8 26 15 0,-8-26-11 15,-4 34-3-15,-2-14 3 0,-5 1-6 16,-1-1 2-16,-4 2-6 0,-2-3 2 16,-2 1-4-16,2-4-1 0,0-2-7 0,1-2-2 15,17-12-12-15,-27 15-10 0,27-15-21 0,0 0-46 16,0 0-89-16,-18-14-154 0,18 14-248 0,11-25 55 16,-13-8 510-16</inkml:trace>
  <inkml:trace contextRef="#ctx0" brushRef="#br1" timeOffset="145570.1613">4734 4973 1153 0,'-10'-22'251'0,"10"22"-219"0,0 0-15 0,17-16 4 15,-17 16 14-15,30-23 3 0,-11 8 2 0,5 3-10 16,2-2-8-16,3 2-7 0,0 0-2 0,3 2-3 15,-3 1 1-15,0 3-5 0,-4 2-3 16,-5 2-1-16,-3 4-3 0,-17-2 2 0,21 10 0 16,-21-10 3-16,10 19 0 0,-10-19 4 15,-5 38-4-15,-2-14 4 0,-8 5-5 0,-2 1 10 16,-5 2-2-16,0 0 12 0,-3-3-4 0,3 0 4 16,0-5-9-16,4 1-16 0,4-6 22 0,14-19-30 15,-14 28 25-15,14-28-14 0,0 0-5 0,4 20 1 16,-4-20-1-16,24 11 1 0,-5-8 1 0,7-5 1 15,4-1-8-15,5-7-23 0,10 4-38 0,-8-18-92 16,24 6-426-16,-14 7-13 0,-4-5 223 16</inkml:trace>
  <inkml:trace contextRef="#ctx0" brushRef="#br1" timeOffset="146449.681">6525 5397 1268 0,'0'0'58'0,"0"0"-34"0,0 0-17 0,0 0 0 16,0 0 5-16,0 0 4 0,0 0 1 0,0 0 1 15,0 0-3-15,0 0 4 0,2 31 5 0,0-5 8 16,-1 1-7-16,3 8 6 0,-4 1-9 16,4 5 5-16,-6 3-7 0,4 3 8 0,-6 1 4 15,2 6-23-15,-5-4 21 0,1 4-23 0,-2-4 2 16,-1-1 9-16,2-3-13 0,0-4 7 0,1-4-10 15,2-7 4-15,-1-4-6 0,2-8 3 0,3-19-3 16,-4 25 4-16,4-25-2 0,0 0 0 0,0 0-2 16,0 0-1-16,0 0 1 0,0 0-2 15,4-31 5-15,-2 4-5 0,4-11 6 16,1-6-9-16,2-3 5 0,3-4-9 0,-1 2 9 16,1-3-9-16,-2-2-3 0,-2 1 22 0,1-3-21 15,-3-2 23-15,1-1-4 0,2-4-12 0,0-1 12 16,4 1-13-16,0 3 11 0,4 3-11 0,1 6 11 15,4 6 6-15,1 8-25 0,3 7 27 0,-1 6-29 16,1 7 13-16,1 3 5 0,-2 5-6 0,3 4 4 16,0 2-2-16,1 5-1 15,1 4 2-15,-1 3-1 0,-1 3 0 0,0 7-3 16,-5 1-10-16,0 3 27 0,-4 4-25 0,-3 1 27 16,-1-1-14-16,-4 2-4 0,-3 0 5 0,-4 2-5 15,-3-1 5-15,-5-1-5 0,-2 0 7 0,-3 1-5 16,-4-2 7-16,-2 1-6 0,-6-2 4 0,-5-3-5 15,-3-2 5-15,-2-1-5 0,-5 0 5 16,1-1-3-16,0 0 9 0,0-2-2 0,2 0 8 16,3-2 0-16,6-2 1 0,4-3-3 0,20-11 0 15,-24 18-5-15,24-18-1 0,0 0-2 0,-1 24-10 16,1-24 29-16,21 26-23 0,-21-26 29 16,34 33-15-16,-10-15-5 0,3 1 4 0,2 0-12 15,2 2 3-15,-3-2-4 0,1-1-1 0,-1 2-3 16,1-1 2-16,1-1-4 0,2 0 0 15,0-2-6-15,-2-1-7 0,4-2-13 0,-2-5-12 16,8 2-18-16,-6-9-24 0,16 8-58 0,-15-24-121 16,16 8-337-16,5-1 28 0,-7-15 368 0</inkml:trace>
  <inkml:trace contextRef="#ctx0" brushRef="#br1" timeOffset="146637.9481">8234 5579 1744 0,'-36'3'101'0,"36"-3"-88"0,0 0-12 0,0 0 5 15,0 0 4-15,20-10 3 0,-20 10-2 0,32-13-6 16,-11 6-11-16,3-2-14 0,6 0-16 16,1-4-21-16,6 8-27 0,-9-11-40 0,16 21-59 15,-18-21-62-15,18 9-217 0,-7 14-37 0,-16-14 312 16</inkml:trace>
  <inkml:trace contextRef="#ctx0" brushRef="#br1" timeOffset="146796.1585">8054 5904 1540 0,'-17'44'370'0,"17"-44"-358"0,0 0-14 15,21 1 3-15,2-5 8 0,7-5 5 16,9-5 1-16,9-4-2 0,5-5-10 0,8 0-18 15,0-6-39-15,8 9-52 0,-17-18-120 0,25 15-400 16,-15 6 16-16,-4-3 273 0</inkml:trace>
  <inkml:trace contextRef="#ctx0" brushRef="#br1" timeOffset="149021.1497">11482 4848 1248 0,'0'0'103'0,"0"0"-56"0,0 0-28 16,0 0-5-16,0 0 2 0,0 0 3 16,0 0 0-16,-9 25 1 0,9-25-7 0,-6 35-1 15,0-15-8-15,1 2 3 0,-1 0-8 0,1-1 5 16,0-1-6-16,2-2 3 0,2 0-16 16,1-18-15-16,4 32-34 0,-4-32-32 0,14 24-51 15,-14-24-99-15,0 0-211 0,36 1-2 0,-24-22 431 16</inkml:trace>
  <inkml:trace contextRef="#ctx0" brushRef="#br1" timeOffset="149287.342">12176 4675 1130 0,'0'0'115'0,"-25"8"-103"0,25-8-5 15,-26 7 12-15,26-7 11 0,-30 20 4 0,17-1 0 16,-5 0-11-16,3 10 1 0,-4 5-8 0,0 9 7 16,-2 3 2-16,2 10 15 0,-6 3-11 0,2 8 7 15,-10 2 11-15,0 8-26 0,-10-1 12 0,2 7-12 16,-6-1-23-16,0-1 18 0,0-4-16 0,3-7-1 16,4-10 18-16,6-10-25 0,8-10 19 15,8-9-26-15,12-5-42 0,6-26-42 0,10 26-85 16,-10-26-89-16,28-22-271 0,6 13 60 0,-7-23 389 15</inkml:trace>
  <inkml:trace contextRef="#ctx0" brushRef="#br1" timeOffset="149678.8975">12065 5539 1265 0,'1'17'269'0,"-1"-17"-243"16,0 0-13-16,22-18 20 0,-4 10 6 0,1-6 4 15,2 4-13-15,-1-2-10 0,1 1-10 16,-1 0-3-16,2 2-6 0,-2 1 2 16,-1 4-2-16,-2 0-1 0,-17 4 2 0,26 1-2 15,-26-1 2-15,17 9-1 0,-17-9 3 0,0 0-1 16,11 24 1-16,-11-24-1 0,-3 28 2 0,-2-10-4 15,-4 2 3-15,-5 2-4 0,-2 4 6 0,-2-1-3 16,-4 3 8-16,-1 1-3 0,-1 0 6 16,-3 0-2-16,3 3-6 0,-2-1 28 0,1 0-21 15,2-1 30-15,3-1-8 0,3-4-10 0,6-5-1 16,11-20-16-16,-7 27-4 0,7-27-4 0,0 0-1 16,31 18 1-16,-9-17 1 0,7-3-1 0,8-6 0 15,6-4 0-15,4-7-11 0,8 0-10 0,-1-6-24 16,10 6-21-16,-6-7-43 0,14 17-102 15,-21-3-335-15,16-7-48 0,0 7 163 16</inkml:trace>
  <inkml:trace contextRef="#ctx0" brushRef="#br1" timeOffset="150195.7433">16228 5114 1330 0,'0'0'169'0,"0"0"-149"15,0 0-16-15,0 0 2 0,0 0 13 16,0 0 5-16,0 0 0 0,-9 27 11 0,-4-8-46 16,-5 8 29-16,-4 4-29 0,-6 7 16 0,1 3 15 15,-6 0-10-15,-2 4 9 0,-3 0-15 0,-1 2 5 16,-1 0-14-16,1-1 9 0,1-4-10 15,2-3 1-15,4-2-32 0,2-12-22 0,14 5-45 16,-11-19-80-16,25 11-75 0,2-22-249 16,-19 7 66-16,19-7 354 0</inkml:trace>
  <inkml:trace contextRef="#ctx0" brushRef="#br1" timeOffset="150352.4342">15884 5460 1439 0,'19'-30'246'0,"-19"30"-157"0,0 0-22 0,19-1-11 16,-19 1-8-16,0 0-12 0,26 6-17 0,-26-6-8 15,23 17-8-15,-23-17 0 0,33 23-5 16,-11-9 3-16,5 1-8 0,4-2-10 0,7 2-23 16,3-8-37-16,16 9-90 0,-14-21-262 15,20 10-175-15,4-4 19 0,-4-8 496 0</inkml:trace>
  <inkml:trace contextRef="#ctx0" brushRef="#br1" timeOffset="150831.6607">18784 4684 1136 0,'-2'-23'65'0,"2"23"20"0,0 0 3 0,0 0-8 16,0 0-17-16,-10 25-14 0,10-25-15 15,-17 45 6-15,2-12-6 0,5 8 9 16,-3 4-14-16,3 4 5 0,-2 4-15 0,3 2 4 16,-1 0-12-16,0 3-8 0,2-2 14 0,0-1-23 15,3-3 18-15,3-5-5 0,2-3-12 0,1-1 7 16,4-3-18-16,-1-3-7 0,3 1-30 0,-5-12-28 15,15 12-84-15,-17-38-110 0,2 34-269 0,6-13 10 16,-8-21 363-16</inkml:trace>
  <inkml:trace contextRef="#ctx0" brushRef="#br1" timeOffset="151036.262">18355 4726 1843 0,'-31'6'17'0,"31"-6"-7"0,0 0-10 16,0 0-3-16,0 0-1 0,14 20 5 0,12-13 2 15,8-1 1-15,9-1-2 0,9-4 0 0,10-1-2 16,6-1-3-16,9 1 0 0,2-1-16 0,4 3-26 16,-5-4-33-16,3 15-55 0,-19-16-64 0,15 29-146 15,-20-7-182-15,-13-4 47 0,2 20 428 16</inkml:trace>
  <inkml:trace contextRef="#ctx0" brushRef="#br1" timeOffset="151224.2687">18101 5799 1895 0,'0'0'33'0,"0"0"-26"16,34 5-19-16,9-15 29 0,17-9-27 0,13-7 24 15,10-4-13-15,2-3-22 0,5 6-26 0,-5-6-38 16,9 15-46-16,-18-15-58 0,18 25-102 0,-15-7-258 16,-13-1 55-16,6 14 357 0</inkml:trace>
  <inkml:trace contextRef="#ctx0" brushRef="#br1" timeOffset="151789.9912">19449 5460 1703 0,'-28'9'20'0,"9"-3"-5"16,1 2 8-16,-3 2 4 0,1 3 10 0,-5 2-10 15,1 3 0-15,-6 2-5 0,2 3-6 0,-2 2-3 16,2 0 6-16,1-1-4 0,4 2 4 0,2-5-8 15,6 0 0-15,4-4-7 0,11-17-14 0,-8 23 9 16,8-23-14-16,0 0 12 0,15 19 2 16,-15-19 0-16,26 3-2 0,-8-6 3 0,2-4 15 15,2-6-14-15,4-5 13 0,-1-4-13 0,1-5-3 16,0-1 5-16,-2-1-6 0,-2 0 6 0,0 1-5 16,-4 1 5-16,-2 0-4 0,-4-1 4 0,-5 2-4 15,-2 0 4-15,-4 3-3 0,-1 3 3 0,-1 3-3 16,1 17 3-16,-6-23-1 0,6 23 1 15,0 0 0-15,0 0-1 0,0 0-1 16,-23 3-2-16,23-3 2 0,-16 20-2 0,16-20 3 16,-12 31 0-16,9-11 3 0,2-2-4 0,4 1 4 15,-3-19-4-15,9 30 2 0,-9-30-3 0,26 23 0 16,-8-14 0-16,2-4 0 0,5-3 0 0,4-3 0 16,5-5 0-16,4-3 0 0,0-3 0 0,-1-1 0 15,-1-4 0-15,-3 0 0 0,-4-1 0 0,-5 1 0 16,-2 1 0-16,-5 2 0 0,-17 14 0 15,28-26 0-15,-28 26 0 0,0 0 0 16,17-19 0-16,-17 19 0 0,0 0 0 0,0 0 0 16,0 0 0-16,0 0 0 0,0 0 0 0,-12 23 0 15,12-23 0-15,-16 39 0 0,6-13 0 0,1 3 0 16,1 3 0-16,0-3 0 0,2 1 0 0,0-1 0 16,2 2 0-16,2-2 0 0,3 2-34 15,-1-6-13-15,7 3-20 0,-3-11-37 0,13 14-62 16,-17-31-127-16,14 27-294 0,2-8 44 0,-16-19 338 15</inkml:trace>
  <inkml:trace contextRef="#ctx0" brushRef="#br1" timeOffset="152306.8299">20125 5516 688 0,'19'-16'292'0,"-19"16"-131"16,0 0-26-16,0 0-14 0,0 0-20 0,0 0-22 15,-9 17-20-15,9-17-9 0,-18 24-5 16,8-4 4-16,-6-3-7 0,2 7-2 0,-6-1-10 15,4 5-3-15,-5-1-7 0,2 2 5 0,1-1-8 16,-1 0-10-16,0-4 16 0,2-1-26 16,3-3 22-16,4-3-12 0,10-17-6 0,-13 22 0 15,13-22-2-15,0 0-1 0,0 0 0 0,0 0 0 16,0 0 1-16,0 0 1 0,19-12 2 0,-4-6-2 16,2-5-9-16,5-6 21 0,0-3-18 0,3-3 18 15,-2-3-8-15,2-1-6 0,-4 3 5 0,0 0-6 16,-3 1 8-16,-2 1-6 0,-1 1 3 0,-3 5-2 15,-1 7 0-15,-4 4 0 16,-7 17 0-16,7-17 0 0,-7 17 0 0,0 0 0 16,0 0 0-16,0 0 0 0,0 0 0 0,0 29 0 15,0-9 0-15,-2 6 0 0,0 4 0 0,-2 1 0 16,3 2 0-16,-3 0 0 0,4 2 0 0,0-1 0 16,-1 1 0-16,1-3 0 0,-1 1 0 0,1-3-25 15,1 0 7-15,0-4-18 0,1-1-15 0,-3-7-22 16,7 8-34-16,-6-26-46 0,8 34-106 15,-8-34-199-15,0 0-78 0,-11 18 206 0</inkml:trace>
  <inkml:trace contextRef="#ctx0" brushRef="#br1" timeOffset="152479.096">20028 5654 1718 0,'-21'-5'94'0,"21"5"-58"0,0 0-17 16,0 0-6-16,0 0-10 0,0 0-2 0,0 0-1 15,0 0 2-15,25 16 0 0,-6-14-2 0,7-3 1 16,4-3-6-16,4-1-13 0,5-3-16 0,5 3-32 16,-4-12-38-16,11 15-21 0,-12-15-3 0,22 14-70 15,-15-1-307-15,1-13 37 0,9 9 231 0</inkml:trace>
  <inkml:trace contextRef="#ctx0" brushRef="#br1" timeOffset="152667.0434">20727 5506 1466 0,'-36'-2'142'16,"18"10"-94"-16,-7-2-10 0,5 6 4 0,-6-1-1 16,2 6-6-16,-3 1-11 0,2 4 1 0,-2 2-9 15,1 3 0-15,1 2-12 0,0 0 3 16,2 1-9-16,-1 0-12 0,3-2 25 0,2-4-38 16,5 2 20-16,2-4-12 0,7-2-15 0,5-20 0 15,-2 32-17-15,2-32-19 0,0 0-28 0,0 0-72 16,21 17-51-16,-21-17-28 0,17-28-169 0,2 22 27 15,-16-25 282-15</inkml:trace>
  <inkml:trace contextRef="#ctx0" brushRef="#br1" timeOffset="152823.6749">20421 5684 972 0,'0'0'227'15,"-6"-36"-44"-15,6 36-24 0,-3-22-19 0,3 22-29 16,0 0-27-16,0 0-25 0,0 0-18 0,0 0-16 16,0 0-7-16,0 0-4 0,0 0-1 0,21 11-12 15,-21-11-1-15,33 22 0 0,-11-10 0 0,2 0 0 16,4-1 0-16,2-3 0 0,6 2-40 0,-2-8-23 15,8 7-51-15,-9-19-78 0,22 6-354 16,-16 2-67-16,0-4 135 0</inkml:trace>
  <inkml:trace contextRef="#ctx0" brushRef="#br1" timeOffset="153465.8324">20735 4117 1868 0,'0'0'25'0,"0"0"-23"16,24 0-4-16,0-6 3 0,8-2 1 0,2 4-1 15,-1 0 0-15,1 3-1 0,-3 1 1 0,0 2 0 16,-4 2-1-16,-4 2 0 0,-5 2-1 16,-18-8-1-16,26 20 0 0,-26-20 4 0,10 27-5 15,-10-8 6-15,-4 2-5 0,-6 2 6 0,-5 3-5 16,-5-3 4-16,-6 1-3 0,-1 0 3 16,-3 0 0-16,0-1 9 0,0-2-1 0,2-2 4 15,5-2-4-15,5-1 0 0,18-16-7 0,-21 24-1 16,21-24-4-16,-1 17 0 0,1-17-2 0,22 16 3 15,-1-9-1-15,9-5 2 0,10-2-6 16,4-2-10-16,11-2-21 0,-3-3-25 0,11 8-63 16,-17-19-120-16,9 16-338 0,0-1-13 0,-4-5 289 15</inkml:trace>
  <inkml:trace contextRef="#ctx0" brushRef="#br1" timeOffset="154295.9254">22170 4732 1467 0,'0'0'90'0,"3"-18"-68"0,-3 18-10 15,0 0 10-15,-19-7 3 0,19 7-2 0,0 0-8 16,-26 14-10-16,26-14 8 0,-28 32 4 0,16-6 14 15,-2 1 1-15,3 7 8 0,-3 2-10 0,2 4 2 16,0 2-14-16,1 4 5 0,0 3-9 0,1 3-10 16,-1-1 18-16,0 2-21 0,1-1 14 15,1-3-3-15,-2 0-9 0,3-5 8 0,0-4-8 16,2-2 3-16,3-7-6 0,3-4 2 16,2-5-5-16,-2-22 4 0,8 25-3 0,-8-25 1 15,0 0 0-15,18 10 0 0,-18-10 1 0,0 0 2 16,20-20 1-16,-11 3-2 0,0-7 3 0,1-6-6 15,0-5 7-15,0-5-11 0,-1-2 6 0,-1-2-10 16,1-2 4-16,-3 0-6 0,2-1-3 16,-2-1 20-16,-1-2-20 0,0-3 18 0,2 0-5 15,1-3-8-15,5 0 10 0,2 2-7 0,2 3 11 16,5 7-9-16,4 7 11 0,3 7-7 0,4 7 4 16,2 5-4-16,2 5 3 0,0 4-3 0,1 3 2 15,-2 5-1-15,0 3-2 0,-3 3 3 16,-4 4-2-16,-1 1 3 0,-5 6-2 0,-1 1 2 15,-5 2-4-15,-4 1 1 0,-3 3-8 16,-3-1 3-16,-4 3-5 0,-5 0 8 0,-4 1-2 16,-5 0 6-16,-3 0-4 0,-6-1 6 0,-5-1-6 15,-3-1 4-15,-5 0-4 0,-2-2 5 0,-1-1-3 16,-4 0 8-16,0-3-1 0,1-3 5 0,0-2 2 16,4-2 4-16,2-3-1 0,4-2 1 0,5-1 0 15,7-2-1-15,17-2-1 0,-17 1-14 16,17-1-1-16,0 0 0 0,0 0 0 0,0 0 0 15,28 0 0-15,-5 4 0 0,6-2 0 0,3 4 0 16,8 0 0-16,1 1 0 0,0 1 0 16,-2 4 0-16,-2 0 0 0,-4 5 0 0,-4 4 0 15,-1 0 0-15,-4 5 0 0,-1-2 0 0,-2 1 0 16,0 0 0-16,-2 1 0 0,-1 1 0 0,2 1 0 16,-2-2 0-16,1 1 0 0,1-4 0 15,3 2-45-15,-2-7-50 0,15 13-106 0,-36-31-199 16,50 23-209-16,-20-10 22 0,-5-12 478 0</inkml:trace>
  <inkml:trace contextRef="#ctx0" brushRef="#br1" timeOffset="154452.5538">23371 5601 2047 0,'0'0'0'15,"0"0"0"-15,-20-15 0 0,20 15 0 0,0 0 0 16,-14-25 0-16,14 25 0 0,-11-18 0 0,11 18 0 15,0 0-37-15,-7-27-40 0,7 27-47 0,-4-18-110 16,4 18-381-16,0 0 16 0,0 0 239 0</inkml:trace>
  <inkml:trace contextRef="#ctx0" brushRef="#br2" timeOffset="241113.1283">5767 6630 635 0,'0'0'183'0,"-22"2"-91"0,22-2-22 16,0 0-13-16,0 0 1 0,12-23 5 0,-2-3 27 15,18-1 0-15,-2-21-6 0,17-4-7 0,4-22-36 16,15-7 5-16,11-16-25 0,15-7-10 15,8-7 18-15,7-5-14 0,4 1-11 0,2 1 9 16,0 0-10-16,2 7-7 0,-2 2 21 16,-3 5-10-16,-6 10-15 0,-9 9 15 0,-5 7-17 15,-7 9 2-15,-9 5 14 0,-2 5-15 0,-11 9 4 16,-6 1-18-16,-5 10-4 0,-9 0-24 0,-2 11-16 16,-13-9-20-16,8 21-69 0,-19-15-55 15,13 18-60-15,-24 9-200 0,16-23 161 0,3 29 310 16</inkml:trace>
  <inkml:trace contextRef="#ctx0" brushRef="#br2" timeOffset="242131.1774">21217 5518 1203 0,'0'0'76'0,"0"0"-17"16,0 0-8-16,-19-15-1 0,19 15 0 0,0 0 1 15,0 0-2-15,0 0 0 0,19-26-4 0,-4 4-1 16,14-1-11-16,5-6-6 16,17-1-8-16,10-6 3 0,17-3-13 0,12-9 7 15,7-4 0-15,13-4-22 0,3-1 19 0,2 4-21 16,5 0-2-16,-7 3 1 0,-8 1-19 0,0 5 0 16,-13 1-15-16,-6 9 0 0,-12 0-19 0,-9 13-6 15,-15-4-29-15,0 17-26 0,-23-14-36 0,5 21-59 16,-32 1-105-16,21-17-91 0,-21 17 172 15,0 0 242-15</inkml:trace>
  <inkml:trace contextRef="#ctx0" brushRef="#br2" timeOffset="243399.9512">2994 7819 842 0,'0'0'56'0,"10"-22"-23"0,-10 22-5 16,1-24 13-16,-1 24 2 0,3-25 9 0,-3 25-9 15,7-18-2-15,-7 18-9 0,0 0 1 0,0 0-3 16,0 0-8-16,0 0-6 0,0 0-7 0,0 0 3 16,1 26 6-16,1-3 14 0,-3 3 2 15,2 9 4-15,-4 3-18 0,1 8 1 0,-1 2-14 16,1 3 10-16,-2 1-11 0,-1 0 12 0,-1 0-19 16,0-1 9-16,1 0 4 0,0-3-26 0,2-6 26 15,2-2-28-15,4-7 6 0,-1-8-11 0,8 5-66 16,-10-30-15-16,20 40-57 0,-20-40-59 15,19 9-138-15,1 1-95 0,-20-10 311 16</inkml:trace>
  <inkml:trace contextRef="#ctx0" brushRef="#br2" timeOffset="243641.2411">2769 7694 1586 0,'-17'6'29'0,"17"-6"-9"16,0 0-20-16,0 0-7 0,0 0 0 0,0 0 3 16,0 0 6-16,23 15 0 0,-4-15-1 0,4 0-1 15,7-2 0-15,4 0 2 0,5-2-2 0,4-1 2 16,6-1-3-16,1 2-12 0,-1-2 4 0,0 4-28 16,-7-1 3-16,3 8-25 0,-11-5-18 15,4 15-59-15,-19-9-61 0,11 17-43 16,-10 8-227-16,-20-31 112 0,25 53 355 0</inkml:trace>
  <inkml:trace contextRef="#ctx0" brushRef="#br2" timeOffset="243827.8447">2616 8543 1713 0,'0'0'28'16,"0"0"-16"-16,0 0-14 0,0 0 0 0,25 15 6 15,3-18 10-15,9-3 2 0,4-5 1 16,9-3-5-16,6-4-4 0,5-3-19 0,7 0-20 16,0-4-31-16,8 9-40 0,-11-13-42 0,18 22-66 15,-19-23-86-15,8 9-237 0,9 15 103 16,-16-23 430-16</inkml:trace>
  <inkml:trace contextRef="#ctx0" brushRef="#br2" timeOffset="244957.7551">3765 8359 579 0,'19'-19'29'0,"-19"19"-19"0,0 0-8 16,10-17 0-16,-10 17 1 0,0 0 11 0,0 0 17 16,0 0 19-16,0 0 13 0,0 0 3 0,0 0-3 31,0 0-5-31,0 20-17 0,0-20 14 0,-5 36-14 15,5-36 13-15,-8 39 2 0,-1-19-8 0,6 6-3 16,-5-3-12-16,3 4 0 0,-2-3-11 0,3 3 4 0,-3-3-7 16,3 1 3-16,-2-2-9 0,5-2 3 0,1-21-8 15,-3 29 1-15,3-29-2 0,0 0-4 0,-2 20-2 16,2-20-2-16,0 0 1 0,0 0 1 0,0 0 0 16,0 0 2-16,0 0 6 0,0 0 1 0,5-16 2 15,-5 16-4-15,3-31-3 0,-2 8-6 0,0-1 4 16,1-1-5-16,0-2 5 0,-1 2-5 0,1-1 7 15,0 0-8-15,1-2 6 0,2-1-6 16,1 0 6-16,1 0-7 0,4 1 7 0,3 0 14 16,3 3-31-16,2 4 32 0,1 3-32 15,-1 6 12-15,1 4 3 0,-2 2-3 0,0 3 0 16,-18 3-2-16,33 1-7 0,-33-1-4 0,28 10-6 16,-28-10-1-16,25 19 0 0,-25-19 4 0,19 28 14 15,-19-28-31-15,11 35 34 0,-10-18-28 16,0 0 22-16,-1-17 6 0,-4 32 0 0,4-32 2 15,-12 27 0-15,12-27 2 0,-20 26-2 0,20-26 3 16,-27 21-2-16,27-21 3 0,-28 15-1 0,28-15 7 16,-31 7 0-16,31-7 6 0,-29 6 3 0,29-6 3 15,-27 2 2-15,27-2 1 0,-18-3 3 0,18 3-1 16,0 0-4-16,0 0-5 0,0 0-10 0,0 0-7 16,0 0-3-16,0 0 0 15,0 0 6-15,0 0 4 0,10 17-1 0,-10-17 3 16,19 19-8-16,-19-19-1 0,21 22-3 0,-21-22 3 15,22 26-4-15,-22-26 2 0,21 27-3 0,-21-27-4 16,20 31-11-16,-20-31-7 0,23 29-17 0,-23-29-8 16,28 21-17-16,-28-21-15 0,33 17-38 0,-33-17-52 15,38 5-119-15,-17 2-181 0,-21-7 136 0,43-6 336 16</inkml:trace>
  <inkml:trace contextRef="#ctx0" brushRef="#br2" timeOffset="245490.3131">4357 8370 1146 0,'-30'1'59'0,"30"-1"-24"16,-22 10 0-16,22-10 2 0,-20 16-2 15,20-16 3-15,-18 20-3 0,18-20-3 0,-17 29-6 16,10-11-1-16,7-18-8 0,-14 33 5 0,7-16-9 16,3 1 2-16,0-1-7 0,0 1 1 0,2 0-6 15,0 0 1-15,2-18-3 0,0 31 3 0,0-31-2 16,0 0 1-16,4 17-3 0,-4-17-1 0,0 0-1 15,0 0 2-15,0 0 1 0,0 0 2 0,0 0 7 16,19-25-3-16,-14 6 3 0,1-1-7 16,0-6 1-16,1 2-6 0,-1-1 5 15,0-3-6-15,-1 0 7 0,1 0-7 0,-2-2 8 0,3 2-8 16,-1 0 7-16,1 2 12 0,0 1-29 16,1 7 31-16,-8 18-31 0,9-24 16 0,-9 24 4 15,0 0 0-15,0 0 1 0,0 0-3 0,0 0-2 16,0 0 1-16,6 23 15 0,-4-5-29 0,-1 3 31 15,0 2-30-15,0-1 15 0,3-1 4 16,-2 0-4-16,3-2 3 0,1-2-6 0,-6-17 2 16,16 27-5-16,-16-27 2 0,24 15-1 0,-24-15 2 15,33 2 1-15,-13-5 1 0,0-5 1 0,3-4-2 16,2-4 4-16,0-2-4 0,1-3 5 0,-1-2-6 16,0 2 3-16,-1-2-5 0,-2 0-13 0,-3 1 29 15,-2 4-29-15,-17 18 30 16,22-25-16-16,-22 25 0 0,0 0 2 0,0 0-1 15,0 0 0-15,0 0-3 0,0 0 0 0,0 0 1 16,-3 32 11-16,-5-7-26 0,-1 6 26 0,-2 2-26 16,0-1 11-16,0 1 5 0,1-2-11 0,0-2 1 15,7-1-12-15,-2-5-2 0,7 2-17 0,-1-8-10 16,9 6-25-16,-10-23-16 0,23 32-40 0,-23-32-54 16,37 10-88-16,-12-4-230 0,-6-16 76 15,17 16 426-15</inkml:trace>
  <inkml:trace contextRef="#ctx0" brushRef="#br2" timeOffset="245819.2922">5144 8218 1409 0,'0'0'74'16,"-28"-5"-18"-16,28 5-1 0,-33 2-10 16,33-2-12-16,-34 11-8 0,34-11-5 0,-34 19-5 15,34-19 3-15,-32 28-4 0,19-10-18 0,13-18 28 16,-23 34-32-16,23-34 26 0,-11 31-15 0,11-31-4 15,4 26 1-15,-4-26-2 0,15 21 2 0,-15-21-1 16,27 14 1-16,-27-14 0 0,34 10 1 0,-16-6-2 16,2-3 3-16,-1 0-2 0,1 0 0 15,-1-1 1-15,-19 0-2 0,27 4 2 16,-27-4 1-16,0 0-2 0,0 0 3 0,16 20-2 16,-16-20 4-16,-3 21-5 0,3-21 4 0,-14 31-4 15,0-13 2-15,-1 3-2 0,-5 0 1 0,1 0-4 16,-1-1 2-16,2 0-8 0,0-5-4 0,18-15-13 15,-27 24-11-15,27-24-25 0,-17 11-33 0,17-11-65 16,0 0-95-16,0 0-289 0,0 0 28 16,10-24 424-16</inkml:trace>
  <inkml:trace contextRef="#ctx0" brushRef="#br2" timeOffset="247197.6608">3902 7274 1060 0,'0'0'241'0,"0"0"-212"0,0 0-20 0,21-19-2 15,-21 19 12-15,29-13 4 0,-11 3 7 0,7 0-6 16,-1 1-8-16,3-2-8 0,1 1-4 0,-1 2-5 15,0-1 3-15,-1 3-1 0,-3 3 0 0,-1 1 0 16,-5 2-1-16,-17 0 0 16,23 9-2-16,-23-9 2 0,10 19 0 0,-10-2 4 15,-5 2-4-15,-5 6 6 0,-4 1-6 0,-5 3 5 16,-4-1-4-16,1 2 14 0,-4-3-2 0,3 2 8 16,-2-4 2-16,5 3 5 0,-2-6-7 0,7 0 10 15,-1-5-12-15,16-17 0 0,-17 25-6 0,17-25-3 16,0 0-5-16,4 18 4 0,-4-18 1 15,22 6 3-15,-5-7-1 0,5 0-6 0,4-3-3 16,4-4-7-16,6 2-15 0,3-8-25 0,8 9-41 16,-6-15-76-16,19 13-240 0,-6-2-173 0,-4-8 104 15,12 16 470-15</inkml:trace>
  <inkml:trace contextRef="#ctx0" brushRef="#br2" timeOffset="247651.8931">7987 7752 1250 0,'17'-11'68'15,"-17"11"-43"-15,17-11-2 0,-17 11 11 0,33-13-1 16,-11 6-1-16,7 4-10 0,-1-2-6 0,6 2-7 16,3-1-6-16,0 3-4 0,6 1-17 0,-5-2-14 15,4 9-64-15,-14-13-70 0,14 15-116 0,-11 1-192 16,-9-15 29-16,15 21 445 0</inkml:trace>
  <inkml:trace contextRef="#ctx0" brushRef="#br2" timeOffset="247808.5436">8166 7972 1552 0,'0'0'49'0,"-19"5"-34"0,19-5-8 0,0 0-5 16,0 0-2-16,24-2 5 0,-2-4-3 15,6-3-1-15,11-4 2 0,7-4-7 0,12 1-24 16,2-9-56-16,20 16-137 0,-13-6-331 0,6-6 5 16,6 14 348-16</inkml:trace>
  <inkml:trace contextRef="#ctx0" brushRef="#br2" timeOffset="248846.5823">10895 7126 613 0,'0'0'87'15,"0"0"-21"-15,0 0 22 0,0 0 10 0,12 24 3 16,-6-2-15-16,-8-6-16 16,3 15-7-16,-5-1-23 0,4 9 9 0,-6 1-11 15,4 8 10-15,-7-5-7 0,4 8-3 0,-4-2-23 16,0 1 6-16,-2-1 5 0,2-1-27 0,0-5 23 15,1-1-27-15,-1-5 2 0,2-3 8 0,2-5-12 16,1-5-8-16,8 3-52 0,-4-27-14 0,6 40-36 16,-6-40-62-16,12 17-65 0,5-7-221 0,-17-10 35 15,22-7 430-15</inkml:trace>
  <inkml:trace contextRef="#ctx0" brushRef="#br2" timeOffset="249061.5784">10553 7173 1643 0,'-31'2'46'0,"31"-2"-24"0,0 0-17 16,0 0-4-16,0 0 6 0,20 6 10 0,1-8 5 16,8-1 4-16,5-4-7 0,9-1-6 0,8-4-3 15,6-2-7-15,5-1 0 0,1-2-8 0,3 3-11 16,-5 1-11-16,3 5-11 0,-9-2-5 15,5 11-47-15,-18-6-10 0,7 19-44 0,-22-13-49 16,8 21-101-16,-8 4-175 0,-27-26 52 0,18 57 417 16</inkml:trace>
  <inkml:trace contextRef="#ctx0" brushRef="#br2" timeOffset="249249.5432">10456 7996 1739 0,'0'0'52'0,"0"0"-39"0,22-13-5 0,8 5 4 16,12-11 10-16,9-1-5 0,2-3-4 0,4-1-8 15,1 3-13-15,-1-1-16 0,-1 7-5 0,-7-5-18 16,6 7-11-16,-10-6-30 0,12 14-47 16,-18-18-89-16,17 7-303 0,-7 14 24 0,-16-10 266 15</inkml:trace>
  <inkml:trace contextRef="#ctx0" brushRef="#br2" timeOffset="249844.6877">11488 7794 1423 0,'-24'-7'95'0,"24"7"-57"0,-29 0-8 0,29 0 6 16,-26 1-2-16,26-1-10 0,-23 4-8 0,23-4-3 16,-22 10-2-16,22-10-1 0,-19 13-2 0,19-13 2 15,-15 21-6-15,15-21 3 0,-11 25-8 16,11-25 4-16,-9 27-3 0,9-27 2 0,-5 25-1 16,5-25 0-16,-1 19-3 0,1-19 1 0,0 0-4 15,0 0 4-15,9 17-1 0,-9-17 0 0,0 0 3 16,0 0-2-16,0 0 2 0,22-13-2 0,-22 13 4 15,14-24-3-15,-7 7 5 0,1-3-4 0,1 0 3 16,-1-2-5-16,0 0 5 0,-3 1-5 16,-2 1 5-16,1 0-6 0,0 2 6 15,-4 18-4-15,8-31 6 0,-8 31 16 0,6-19-32 16,-6 19 17-16,0 0-19 0,0 0 2 0,0 0 14 16,0 0-2-16,0 0 17 0,0 0-19 0,0 0 21 15,0 0-19-15,10 18 1 0,-10-18 1 0,5 18-3 16,-5-18 3-16,8 17-2 0,-8-17 2 0,0 0 0 15,23 19 2-15,-23-19 3 0,23 8 0 16,-23-8 4-16,33 0 0 0,-13-5-1 0,2 0-1 16,1-3-3-16,2-2-4 0,1-1 1 0,-3-1-4 15,0 1-16-15,-1 1 15 0,-4 1-17 0,-1 3 29 16,-17 6-11-16,25-11 13 0,-25 11-13 16,19-9 0-16,-19 9 1 0,0 0-3 0,17-6 2 15,-17 6-2-15,0 0-1 0,0 0 1 0,0 0 0 16,0 0-12-16,-1 22 29 0,1-22-26 15,-7 29 22-15,0-11-15 0,3 2-11 0,-4-1-5 16,6 3-9-16,-4-4-11 0,7 5-12 0,-3-6-9 16,10 7-25-16,-8-24-25 0,21 37-67 0,-21-37-82 15,0 0-258-15,37 31 41 0,-37-31 379 0</inkml:trace>
  <inkml:trace contextRef="#ctx0" brushRef="#br2" timeOffset="250283.2482">12236 7693 1362 0,'-36'-10'111'0,"36"10"-74"0,-21 3 12 0,21-3-17 16,-17 4 10-16,17-4-9 0,0 0-10 16,-22 21 3-16,22-21-6 0,-14 18 1 0,14-18-5 15,-12 28 2-15,12-28-4 0,-16 35 2 0,6-14-4 16,0 2 3-16,1-1-7 0,-1 3 4 0,0-4-1 15,3 2 3-15,-2-4-3 0,2-3 3 0,7-16-10 16,-11 22 0-16,11-22-3 0,0 0 1 16,0 0-2-16,0 0 1 0,0 0 0 0,0 0 2 15,0 0 5-15,10-17 2 0,-2 0 5 16,3-6-7-16,3-1 3 0,0-2-9 0,2-2 6 16,0 1-3-16,0-1 7 0,-1 1-3 0,2 1 1 15,-2 2-6-15,0 2-16 0,-2 3 22 0,-13 19-23 16,21-26 24-16,-21 26-9 0,0 0-3 0,18-12 0 15,-18 12 0-15,0 0 0 0,0 0 3 0,0 0-2 16,21 25-10-16,-21-25 25 0,8 36-25 0,-5-12 23 16,-2 1-10-16,-1 3-5 0,-3 0 4 15,2 1-6-15,0 0 0 0,0 1-9 0,-1-1 5 16,2 2-10-16,0-4 0 0,0 1-9 0,-1-4-5 16,2-2-13-16,-1-22-8 0,4 35-30 15,-4-35-22-15,9 24-54 0,-9-24-64 0,0 0-69 16,0 0-168-16,0 0 31 0,0 0 361 0</inkml:trace>
  <inkml:trace contextRef="#ctx0" brushRef="#br2" timeOffset="250471.1948">12156 7834 1381 0,'-25'-11'182'0,"25"11"-77"0,-24 0-28 0,24 0-15 16,0 0-21-16,0 0-17 0,0 0-15 0,0 0-8 15,0 0-2-15,0 0 0 0,0 0 0 16,25 20 2-16,-5-19-1 0,5-2-2 15,6-4-13-15,3-5-12 0,9 2-13 0,-3-8-24 16,11 6-16-16,-9-9-17 0,10 12-11 0,-12-11-16 16,11 14-29-16,-17-13-33 0,11 10-107 0,-1 6-114 15,-19-19 124-15,16 24 283 0</inkml:trace>
  <inkml:trace contextRef="#ctx0" brushRef="#br2" timeOffset="250627.7994">12754 7661 1069 0,'-20'17'135'0,"-1"-13"-52"16,21-4-16-16,-38 20 14 0,24 0-30 0,-11-6-4 15,7 9 0-15,-6-3-10 0,4 5-5 0,0-1-19 16,0 3 4-16,1-2-11 0,2 2 6 16,-1-2-7-16,2 1-2 0,2-2-12 0,1-7-22 15,7 5-35-15,6-22 4 0,-11 26-19 0,11-26-8 16,0 0-51-16,0 0-70 0,0 0-103 16,0 0-135-16,5-22 193 0,13 18 255 0</inkml:trace>
  <inkml:trace contextRef="#ctx0" brushRef="#br2" timeOffset="250753.1159">12508 7787 1393 0,'-2'-18'168'16,"2"18"-64"-16,0 0-27 0,0 0-19 0,0 0-18 16,17 6-12-16,-17-6-9 0,0 0-6 0,30 11-7 15,-30-11-1-15,31 11-6 0,-11-5 0 16,0-1-11-16,2-2-13 0,5 6-26 16,-6-12-48-16,18 20-107 0,-39-17-315 0,41 17-63 15,-13-3 174-15</inkml:trace>
  <inkml:trace contextRef="#ctx0" brushRef="#br2" timeOffset="251191.6724">10860 8343 1219 0,'-33'15'276'16,"0"-17"-235"-16,12-1-29 0,21 3-6 15,-20-7-5-15,20 7 2 0,0 0-4 0,0 0-2 16,23-22 5-16,0 14 1 0,9-3 22 16,8-4-23-16,12 6 42 0,9-10-27 0,13 6 17 15,10-5 3-15,16 1-11 0,5-2 5 0,13 1-9 16,6-1 3-16,5 2-8 0,1 2-3 0,2 1-9 16,-6 5-2-16,-4 2-4 0,-4 4 2 0,-3 2 0 15,-2 1 0-15,-1-1-3 0,-3-2-4 16,-12 0-7-16,0 3-8 0,-8-4-9 0,-5 6-33 15,-12-10-62-15,5 19-143 0,-22-10-315 0,-13-3 44 16,-6 11 327-16</inkml:trace>
  <inkml:trace contextRef="#ctx0" brushRef="#br2" timeOffset="251724.2406">12031 8443 1078 0,'0'0'238'15,"0"0"-182"-15,1-17-19 0,-1 17 11 0,0 0 11 16,16-20 6-16,1 18 0 0,-17 2-9 0,34-16-9 16,-12 7-8-16,5 1-8 0,1-1-4 0,2 3-4 15,2-2-5-15,0 3-9 0,-1 2-4 0,-3 2-3 16,-3 2-1-16,-3 1 1 0,-4 2-1 0,-18-4 2 15,24 11-2-15,-24-11 1 0,11 19 0 16,-11-19 2-16,-8 30-3 0,-4-8 2 16,-6 3-3-16,-8 2 2 0,-5 3-4 0,-5 2 7 15,-3 0-7-15,-1 4 12 0,1-3-4 0,2 0 8 16,-2-3-6-16,5-1 6 0,3-2-5 0,6-3 2 16,4-2-4-16,7-4-1 0,14-18-6 0,-15 28 1 15,15-28-1-15,6 20 1 0,-6-20 0 0,28 15 4 16,-6-11 0-16,7-3 1 0,8-4 1 15,3-2-3-15,6-4 0 0,0-2-6 0,3-1-9 16,-3-2-13-16,0 5-19 0,-4-4-19 0,-1 8-38 16,-12-16-93-16,19 11-404 0,-18 4-17 0,-2-2 216 15</inkml:trace>
  <inkml:trace contextRef="#ctx0" brushRef="#br2" timeOffset="254203.7798">11949 6803 1040 0,'2'-24'360'0,"-2"24"-250"0,0 0-74 0,0 0-14 15,17-9 6-15,-17 9 8 0,26-16 4 16,-3 5-10-16,2-3-9 0,5 1-9 0,4-4-4 15,2 3-5-15,0 1 1 0,-2 2-5 0,-4 4 2 16,-3 0-3-16,-5 4 2 0,-22 3-2 0,27 5-3 0,-27-5 1 16,0 0-7-16,5 32 2 0,-15-11-3 0,-6 7 7 15,-7 4-2-15,-6 0 10 0,-4 2-5 0,-3 0 7 16,-3 1-2-16,0-1 10 0,1-1-3 31,5-3 9-31,4-5 12 0,7-1-29 0,8-5 27 16,14-19-32-16,-11 26 8 0,11-26-2 0,15 18-2 15,5-10 0-15,11-4 0 0,11-4 0 0,8-4-1 16,7-6-8-16,6 1-33 0,-3-11-44 0,19 21-207 16,-9-12-303-16,-10 0 30 0,2 10 337 0</inkml:trace>
  <inkml:trace contextRef="#ctx0" brushRef="#br0" timeOffset="346607.1182">1839 9706 588 0,'0'0'257'16,"0"0"-136"-16,0 0-26 0,0 0-27 0,-2-26-17 15,2 26-8-15,3-28 1 0,3 11-10 0,-3-8 0 16,6 0 5-16,1-6-36 0,3 0 27 16,2-7-32-16,2-2 10 0,-1-3 8 0,2 2-11 15,-4-1 8-15,3 6-12 0,-4 0 5 0,-3 4-8 16,-1 5 6-16,-3 2-6 0,-2 7 7 16,-4 18-4-16,0-23 12 0,0 23 5 0,0 0 5 15,0 0-1-15,0 0-10 0,0 0-8 0,-19-2-7 16,19 2 0-16,-9 24-4 0,4-3 4 0,1 6-5 15,1 5 9-15,0 5-7 0,1 2 11 0,2 2-9 16,1-2 9-16,4 0-11 0,3-2 9 0,6-2 10 16,2-1-29-16,4-7 31 0,2-6-31 0,1-2 12 15,3-6 3-15,0-5-2 16,4-2 3-16,1-7-1 0,0-4 0 0,0-4 4 0,-2-6 15 16,-2-5-30-16,-1-5 32 0,-3-7-31 15,-2-6 9-15,-4-7 9 0,-4-3-11 0,-2-4 10 16,-6-4-12-16,-4-2 13 0,-6-4-15 0,-5-3 15 15,-4-2 5-15,-6-6-20 0,-2-1 20 0,-3-3-20 16,-2-2-1-16,0-2 18 0,1-1-19 0,-2 0 19 16,3 0 0-16,0-1-16 0,0 6 17 15,2 2-17-15,0 5 1 0,3 2 15 0,0 3-15 16,1 2 16-16,0 4-15 0,2 1 14 0,0 1 2 16,2 2-22-16,0 2 21 0,4 2-23 0,3 5 9 15,3 0 10-15,3 2-12 0,5 1 11 0,2 2-10 16,3 1 7-16,4 4-7 0,5 3 8 0,2 4-8 15,0 4 9-15,3 3-6 16,4 4 3-16,0 4-3 0,5 4 2 0,0 4-2 16,1 3 1-16,2 3-1 0,4 4 4 0,1 3-1 15,2 4-1-15,4 1 3 0,1 4-6 0,3 1 4 16,3 1-4-16,3 1 5 0,3 1-4 0,3-2 4 16,6-2-4-16,5-2 6 0,7-4-4 0,7-4 3 15,9-5 0-15,5-6-3 0,7-3 2 0,3-6-1 16,8-4 6-16,6-1 2 0,3-5 8 15,4-2-5-15,2-3 6 0,-1 0-11 0,2 2 1 16,-1 0 11-16,-4 2-31 0,-5 4 29 0,-6 0-31 16,-3 3 15-16,-8 3 2 0,-5 2-5 0,-8 5 4 15,-13 2-2-15,-3 4 1 0,-7 0 0 16,-8 4 0-16,-5 0-1 0,-8 3 0 0,-2 1 1 16,-7 0 0-16,-2 0 0 0,-4 1-2 0,-4-1 3 15,0 3-4-15,-3-2 4 0,-2 1-4 16,-2 0 3-16,-5-1-1 0,0 1 2 0,-19-8-2 15,28 15 4-15,-28-15 19 0,18 14-30 0,-18-14 35 16,0 0-33-16,7 17 13 0,-7-17 2 0,0 0-6 16,-6 25 2-16,6-25-7 0,-14 31 2 0,3-6-6 15,-5 6-3-15,-1 7-14 0,-4 5 1 0,3 11-22 16,-6-3-21-16,8 18-51 16,-12-15-33-16,19 16-181 0,1-6-182 0,-6-22 49 15,20 8 462-15</inkml:trace>
  <inkml:trace contextRef="#ctx0" brushRef="#br0" timeOffset="347971.4611">9920 9858 808 0,'0'0'226'0,"0"0"-167"0,0 0-15 16,0 0 3-16,0 0 10 0,0 0 12 15,0 0 0-15,0 0-6 0,0 0-8 0,0 0-6 16,19 4-9-16,-19-4-8 0,0 0-7 0,11-26-4 16,-11 26-10-16,16-36-3 0,-6 10-7 0,4-4 3 15,2-4-8-15,5-5 8 0,-1-4-10 16,5-1-7-16,-1 1 23 0,2-1-22 0,-1 3 23 16,-2 1-6-16,-2 3-9 0,-5 3 8 15,-2 4-6-15,-2 3 5 0,-2 5-4 0,-3 4 5 16,-7 18-3-16,9-23 1 0,-9 23 1 0,0 0 0 15,0 0 0-15,0 0-2 0,0 0-2 0,0 0-1 16,0 0 1-16,-2 19-1 0,-1 1 4 0,1 6-6 16,-1 5 7-16,0 2-8 0,0 1 9 0,1-2-8 15,1-2 8-15,2-1-7 0,1-1 4 0,4-3 13 16,-1-3-31-16,4-3 30 0,0-2-29 16,-9-17 13-16,20 26 5 0,-20-26-3 0,17 9 0 15,-17-9 0-15,0 0 1 0,21-9 7 0,-21 9 3 16,8-23 6-16,-6 5 13 0,-2-11-35 15,-1-8 22-15,-2-6-27 0,-2-8 6 0,-4-5 12 16,-1-3-12-16,-2-5 11 0,-3-5-16 0,-6-2 12 16,-3-7 4-16,-4-2-17 0,-4-1 20 0,-3-1-15 15,-1-2-1-15,1-1 17 0,-1-2-18 16,-1-3-1-16,1 2 14 0,2-1-12 0,1 1 14 16,1 1 4-16,3 0-18 0,2 3 16 0,3-2-17 15,3 4-3-15,3 1 16 0,2 2-16 0,3 3 16 16,2 1 4-16,2 2-16 0,2 4 15 0,3 3-14 15,2 2 11-15,1 2 5 0,2 4-21 0,1 3 22 16,3 5-21-16,3 3 8 16,0 3 8-16,3 3-8 0,1 2 8 0,3 3-8 15,3 2 8-15,5 3-9 0,1 5 7 0,4 3-7 16,4 4 7-16,5 2-6 0,3 4 4 0,5 1-3 16,2 3 1-16,5 2 0 0,6 1 2 0,2 2-2 15,6 2 1-15,2 1 0 0,6 2 0 0,5 0 0 16,4 1-1-16,6 2 2 0,2-2-3 0,5 0 2 15,4-2 0-15,3-2-1 0,5-1 2 16,10-3 0-16,3-3-1 0,5-3-1 0,4-2 2 16,3-3-4-16,4-4-11 0,2-1 29 0,1-2-27 15,-2 0 29-15,-3-3-12 0,-1 3-5 0,-6 2 3 16,-9 1-4-16,-7 4 3 0,-6 2-3 16,-11 4 3-16,-5 5-3 0,-13 4 1 0,-11 6 0 15,-11 4-2-15,-14 4 3 0,-9 6-2 0,-9 5 10 16,-11 6 0-16,-2 10-9 0,-10 8 28 15,-3 9-18-15,-6 4 18 0,-3 7-1 0,-3 2-19 16,0-2 6-16,1 1-18 0,2-5 8 0,2-7-11 16,5-6 9-16,5-5-7 0,4-6-39 0,8-3-7 15,-5-14-86-15,24 17-186 0,-13-21-270 0,4-9 2 16,8 2 401-16</inkml:trace>
  <inkml:trace contextRef="#ctx0" brushRef="#br0" timeOffset="348895.5151">3444 10632 1262 0,'0'0'57'15,"0"0"-30"-15,0 0-9 0,0 0 7 0,0 0-1 16,22 15 6-16,-22-15-3 0,19 35-3 0,-9-8-4 16,0 7 9-16,-4 6 7 0,0 6-26 15,-5 3 26-15,1 6-29 0,-3-2 1 0,-1 7 8 16,-3 1-18-16,0-1 12 0,-2 0-16 16,-1-8 11-16,2-3-12 0,2-5 7 0,1-4 1 15,-1-7-33-15,6-2 10 0,-5-11-53 0,9 3-23 16,-6-23-44-16,12 20-74 0,-12-20-81 0,0 0-192 15,20-14 204-15,-23-14 285 0</inkml:trace>
  <inkml:trace contextRef="#ctx0" brushRef="#br0" timeOffset="349099.1256">3186 10628 1205 0,'-24'29'340'0,"24"-29"-315"15,0 0-2-15,0 0-19 0,22 4 4 16,3-7 15-16,12-2 6 0,1-7 5 0,12 1-9 16,4-4-6-16,7-2-9 0,7-3-2 0,4 1-6 15,0-2 3-15,1 2-13 0,-2 3-11 0,-8-1-33 16,2 14-26-16,-15-9-39 0,7 25-98 0,-24-8-208 16,-4 3-110-16,0 20 219 0</inkml:trace>
  <inkml:trace contextRef="#ctx0" brushRef="#br0" timeOffset="349287.1482">3111 11615 1629 0,'0'0'165'0,"0"0"-153"16,0 0-10-16,35-15-2 0,5-8 7 15,12-8-4-15,8-7 7 0,2 1 5 0,4-1-27 16,-3 1 6-16,5 7-50 0,-6-5-21 0,7 16-63 15,-19-13-123-15,13 14-310 0,-6 9 6 0,-10-7 419 16</inkml:trace>
  <inkml:trace contextRef="#ctx0" brushRef="#br0" timeOffset="349897.9566">4370 11391 1462 0,'0'0'44'16,"-13"-24"-38"-16,13 24 0 0,-17-12 4 0,17 12-1 16,0 0 0-16,-25-1-5 0,25 1-4 0,-26 14 0 15,26-14 0-15,-26 28 7 0,13-10 20 16,2 5-29-16,-2 1 35 0,2 5-28 0,0 0 6 15,4 5 9-15,-2-1-4 0,3-1 9 0,0-3-4 16,2-1 2-16,2-4-13 0,1-2 4 16,1-22-7-16,2 29 6 0,-2-29-6 0,0 0-3 15,5 17-2-15,-5-17-3 0,0 0-1 0,0 0-2 16,0 0 4-16,0 0 1 0,0 0 3 0,10-26-1 16,-7 7 2-16,2-2-5 0,0-6 3 0,0-2-4 15,0 0 3-15,1-1-4 0,0 0 5 0,2-3-6 16,2 1 5-16,4 1 12 0,3-2-26 0,2 3 27 15,3 2-27-15,1 3 10 0,0 3 4 16,0 3-4-16,0 3 2 0,0 5-1 0,-2 3 1 16,-3 3-4-16,-18 5 0 0,28 2-5 15,-28-2-1-15,20 12 2 0,-20-12-2 0,11 21 4 16,-11-21-4-16,1 28 5 0,-3-10-4 0,-5-1 5 16,-1 1-2-16,-3 1 4 0,-2-1 15 0,-2 3-28 15,-2-3 30-15,1 2-28 0,-2-2 14 16,0-1 3-16,1-2-1 0,17-15 8 0,-31 28-1 15,31-28 10-15,-22 21-2 0,22-21 2 0,0 0-5 16,0 0-4-16,0 0-6 0,0 0-3 0,0 0 6 16,-5 18 4-16,5-18 3 0,0 0 2 0,21 17-6 15,-21-17-5-15,21 14-3 0,-21-14 0 0,23 17-4 16,-23-17 2-16,27 17-2 0,-27-17 1 16,30 21-5-16,-30-21-2 0,29 23-10 15,-29-23-7-15,29 24-13 0,-29-24-12 0,35 22-30 16,-35-22-50-16,38 19-104 0,-38-19-150 0,31-6-167 15,-3 12 152-15,-14-23 398 0</inkml:trace>
  <inkml:trace contextRef="#ctx0" brushRef="#br0" timeOffset="350446.1198">4944 11403 1484 0,'-23'1'59'0,"23"-1"-33"0,-34 11 6 0,34-11 5 16,-31 15 15-16,31-15-37 0,-29 25 26 15,29-25-37-15,-28 33 8 0,17-14-1 0,1-1-5 16,3 3 4-16,1-2-6 0,1 4 4 0,0-1-5 16,2 0 7-16,1-1-6 0,1 0 6 15,1-2-4-15,1-2 2 0,-1-17-4 0,5 21-1 16,-5-21-4-16,0 0 0 0,0 0-1 0,0 0 1 16,0 0 0-16,0 0 1 0,0 0 3 0,18-12-2 15,-12-8 5-15,1-5-5 0,1-6 4 0,1-4-6 16,2-2 4-16,2-1-7 0,-1 0-7 0,0 2 24 15,-2 0-22-15,-1 3 22 0,1 3-10 0,-1 2-3 16,-2 5 4-16,0 5-5 16,-7 18 3-16,10-22-4 0,-10 22 2 0,0 0 1 15,0 0-1-15,0 0 4 0,0 0 0 0,0 0 4 16,19 22 2-16,-19-22 0 0,15 31-2 0,-8-13 2 16,1 0-4-16,-1 2 3 0,3-3-3 0,-1 0-14 15,-9-17 12-15,23 27-14 0,-23-27 23 0,32 22-9 16,-14-17 12-16,2-3-11 0,-1-4-1 0,4-2 3 15,-1-3-12-15,0-3 23 0,1-2-19 16,-2-2 19-16,-2-4-10 0,1 0-3 0,-3-1 2 16,-1 0-2-16,-3 0 1 0,-13 19-4 0,21-32 2 15,-21 32-4-15,12-21 0 0,-12 21 0 0,0 0 0 16,0 0 0-16,0 0 0 0,0 0 0 16,0 0 0-16,0 0 0 0,-1 16-4 0,-7 6-5 15,1 8-7-15,-4 4-6 0,1 4 20 16,1 2-21-16,0-2 16 0,2 0-13 0,4-2-12 15,1-4-2-15,4 0-15 0,1-6-7 0,9 2-24 16,-12-28-29-16,27 37-54 0,-27-37-68 0,42 11-137 16,-13-5-136-16,-5-19 187 0,17 15 317 0</inkml:trace>
  <inkml:trace contextRef="#ctx0" brushRef="#br0" timeOffset="350744.3014">5776 11237 1392 0,'0'0'132'16,"-26"5"-47"-16,26-5-14 0,-31 12-19 0,31-12-13 16,-29 21-6-16,29-21-1 0,-26 29-5 15,16-12-2-15,0 0-9 0,2 0 0 0,2 0-8 16,2 0 2-16,4-17-5 0,0 29-15 0,0-29 12 16,9 24-14-16,-9-24 24 0,21 18-10 15,-21-18 12-15,29 11-13 0,-11-10 1 0,3-1-1 16,1-2 1-16,-1-1 3 0,0 0-1 0,-3 0 1 15,-18 3 2-15,26 0-1 0,-26 0 1 0,0 0-1 16,20 7 1-16,-20-7 0 0,0 0-2 0,3 25 7 16,-3-25-6-16,-9 34 2 0,-2-14-4 0,-1 3-3 15,-3 0-2-15,-1-1 2 0,0-2-7 16,1-2-5-16,1-1-4 0,14-17-10 16,-21 28-20-16,21-28-21 0,-4 22-58 0,4-22-98 15,0 0-347-15,0 0-28 0,20-16 231 0</inkml:trace>
  <inkml:trace contextRef="#ctx0" brushRef="#br0" timeOffset="351135.9004">7984 10767 1846 0,'0'0'20'0,"0"0"-19"0,0 0-8 16,19 1 5-16,3-3 2 0,6-2 1 0,1-3 0 16,2 0-2-16,1-2-2 0,4 0-14 0,1 2-17 15,-3-2-22-15,6 9-38 0,-13-11-28 16,12 18-56-16,-18-20-77 0,12 6-246 0,0 14 3 15,-33-7 398-15</inkml:trace>
  <inkml:trace contextRef="#ctx0" brushRef="#br0" timeOffset="351308.1127">8054 11072 1480 0,'-35'7'292'0,"15"10"-229"0,20-17-32 0,-17 11-11 16,17-11-12-16,17 3-3 0,3-5 3 0,7-2 5 15,7-5-2-15,9-9-3 0,11-2-10 0,7-5-23 16,8 2-34-16,-3-11-81 0,21 23-243 0,-16-13-237 16,2 1 12-16,5 11 507 0</inkml:trace>
  <inkml:trace contextRef="#ctx0" brushRef="#br0" timeOffset="352151.5833">10626 10260 987 0,'21'-34'291'0,"-21"34"-208"0,13-30-32 0,-13 30 10 15,10-18-11-15,-10 18 3 0,0 0-3 0,0 0-8 16,0 0-8-16,0 0-26 0,0 0 8 16,6 29-15-16,-6-7 9 0,1 8 5 0,-1 3-5 15,2 3 8-15,-2 0-11 0,1 3 8 0,0 1-14 16,1-1 5-16,2-1-10 0,1 0 8 0,0-1-9 16,0-2 5-16,1 2-16 0,-3-6-17 15,5 4-26-15,-5-9-10 0,9 9-37 0,-12-35-74 16,20 46-81-16,-15-27-276 0,-5-19 37 0,30 24 458 15</inkml:trace>
  <inkml:trace contextRef="#ctx0" brushRef="#br0" timeOffset="352370.8521">10348 10220 1757 0,'0'0'26'0,"0"0"-20"0,0 0-8 0,20 16 4 0,4-11 4 16,5-5 5-16,6-1 0 0,5-4 0 16,8-2-4-16,4-1-4 0,4-1-3 0,5 1-9 15,-2-1-13-15,4 3-15 0,-5-3-12 0,4 10-51 16,-16-10-51-16,15 23-149 0,-13-6-251 0,-14-1 23 16,4 19 438-16</inkml:trace>
  <inkml:trace contextRef="#ctx0" brushRef="#br0" timeOffset="352543.1221">10382 10948 1743 0,'-29'8'68'16,"29"-8"-54"-16,0 0-17 0,23-21-1 16,3 4 7-16,12-6 3 0,7-6 6 0,6-2-6 15,4-2-7-15,2 0 11 0,2 6-37 0,-2-2 11 16,3 6-34-16,-8-5-24 0,6 13-36 0,-16-13-67 15,18 25-96-15,-17-6-276 0,-4-5 56 0,8 19 409 16</inkml:trace>
  <inkml:trace contextRef="#ctx0" brushRef="#br0" timeOffset="353138.3308">11380 10558 1316 0,'-19'11'124'0,"-1"-10"-61"15,20-1-6-15,-26 11 1 0,26-11-10 0,-25 18-12 16,25-18-3-16,-25 27-10 0,14-11-3 0,0 3-3 16,1 1 0-16,2 1-3 0,1 0 3 0,0 2-8 15,0 3-18-15,3-1 25 0,1 1-27 0,1-5 25 16,5-2-9-16,-3-19-5 0,5 26 1 15,-5-26-3-15,13 17 1 0,-13-17-2 16,17 9 1-16,-17-9 1 0,17-3 1 0,-17 3 3 16,20-18-1-16,-20 18 2 0,19-37-3 0,-7 10-9 15,-2-3 26-15,-2-3-25 0,1 2 24 0,-4-1-12 16,-2 4-7-16,0 1 7 0,-3 0-6 0,0 2 5 16,-1 0-5-16,-1 5 4 0,1 2-3 0,1 18 5 15,-1-21 1-15,1 21 4 0,0 0 2 16,0 0-2-16,0 0-2 0,0 0-6 0,0 0 0 15,0 0-1-15,4 19 4 0,-4-19 3 0,8 32 1 16,-3-15-2-16,-5-17 2 0,13 29-6 0,-13-29 2 16,19 26-1-16,-19-26-1 0,26 22 0 0,-26-22 0 15,33 11 1-15,-16-7 1 0,4-6 0 16,1 0 1-16,0-4 0 0,1-1-2 0,0-5-4 16,0 1 0-16,-1-1 0 0,-3 0 0 15,-3 1 0-15,-16 11 0 0,26-20 0 0,-26 20 0 16,17-13 0-16,-17 13 0 0,0 0 0 0,0 0 0 15,0 0 0-15,0 0 0 0,0 0 0 0,0 0 0 16,0 0 0-16,0 0 0 0,0 0 0 0,5 19 0 16,-5-2 0-16,-3 5-4 0,1 2-12 0,-3 3 1 15,2 2-11-15,0-2 0 0,3 2-17 16,-1-4-23-16,7 3 7 0,-5-11-55 0,15 11-16 16,-16-28-82-16,33 24-111 0,-7-13-193 15,-6-15 26-15,15 15 484 0</inkml:trace>
  <inkml:trace contextRef="#ctx0" brushRef="#br0" timeOffset="353514.1733">12195 10560 1295 0,'-25'-28'271'16,"25"28"-189"-16,-28-7-25 0,28 7 2 0,-33-3-7 16,33 3-9-16,-34 2-3 0,17 3-3 0,-3 0-6 15,3 3-4-15,-1 3-10 0,1 2-2 0,1 4-5 16,0 4 1-16,2 4-11 0,0 5 0 0,1 1 0 15,1 1 0-15,2-1 0 0,3-2 0 16,3-2 0-16,5 0 0 0,3-6 0 16,4-3 0-16,-8-18 0 0,20 25 0 0,-20-25 0 15,28 13 0-15,-11-10 0 0,1-4 0 0,2-4 0 16,0-3 0-16,1-5 0 0,1-5 0 0,1-6 0 16,-1-6 0-16,1-4 0 0,-2 0 0 0,-2 0 0 15,-2 1 0-15,-1 2 0 0,-3 2 0 0,-3 1 0 16,-1 4 0-16,-1 1 0 0,-2 5 0 15,-6 18 0-15,11-24 0 0,-11 24 0 0,0 0 0 16,0 0 0-16,0 0 0 0,0 0 0 0,0 0 0 16,0 24 0-16,-2-2 0 0,-2 5 0 15,-2 1 0-15,2 1 0 0,-1-1-2 0,5 0-38 16,0-4-2-16,8 1-22 0,-3-6-9 0,10 7-21 16,-15-26-43-16,33 33-52 0,-33-33-85 0,42 1-203 15,-12 10-6-15,-9-21 312 0</inkml:trace>
  <inkml:trace contextRef="#ctx0" brushRef="#br0" timeOffset="353717.8684">12613 10512 1684 0,'-32'8'50'0,"5"3"-21"15,-4 1 0-15,5 5 0 0,-4 0-10 0,2 4 0 16,1-1-8-16,0 2 2 0,4-1-6 0,3-3-2 15,4 0-6-15,16-18 1 0,-18 26-6 0,18-26-3 16,-6 20-12-16,6-20-6 0,0 0-13 0,0 0-9 16,0 0-19-16,20 1-25 0,-20-1-52 0,15-25-80 15,7 16-61-15,-14-10-136 0,-5-10 0 16,15 19 342-16</inkml:trace>
  <inkml:trace contextRef="#ctx0" brushRef="#br0" timeOffset="353843.1643">12394 10563 1119 0,'-26'-29'274'15,"26"29"-77"-15,0 0-60 0,0 0-37 0,-23 8-34 16,23-8-19-16,0 0-13 0,-5 24-6 15,5-24-6-15,12 22-4 0,-12-22-13 0,33 21-5 16,-9-14 0-16,8-1 0 0,2-2 0 0,5-4 0 16,1 0 0-16,-1-3 0 0,0 3-15 15,-4-4-35-15,4 8-38 0,-14-14-86 0,19 13-457 16,-21-3-5-16,-5 0 184 0</inkml:trace>
  <inkml:trace contextRef="#ctx0" brushRef="#br0" timeOffset="354469.5677">9796 11196 1266 0,'0'0'52'15,"3"-19"-41"-15,-3 19 2 0,23-17 4 16,-4 9 7-16,6 0 3 0,-1 2 7 0,11 4 1 16,-4-2 5-16,11 8-1 0,-1-7 4 0,12 11 2 15,3-9-1-15,11 3-7 0,6-3-5 16,10-2-5-16,8-4-2 0,12-3-2 0,9-3-4 16,10-3-7-16,9-1-2 0,2-1-3 0,7-1-1 15,3 2-3-15,3-1 3 0,1 2-4 0,-3-1 5 16,2 3-3-16,-3 2 1 0,1 2-1 0,-7 1 2 15,-6 5-2-15,-5 0 0 0,-7 3-9 0,-11 4-7 16,-12 2-9-16,-6 4-15 0,-10-2-13 0,-4 6-27 16,-13-9-41-16,8 19-85 15,-31-22-110-15,6 9-243 0,-3 8 61 0,-20-17 441 16</inkml:trace>
  <inkml:trace contextRef="#ctx0" brushRef="#br0" timeOffset="362604.9965">10848 12158 456 0,'-5'19'55'0,"0"1"5"0,0-2 14 0,5-18-7 16,-7 26 9-16,7-26 19 0,0 0-9 0,0 0 8 16,-10 23 3-16,10-23-16 0,0 0-15 0,0 0-14 15,0 0-8-15,0 0-5 0,0 0-3 0,0-19 0 16,0 19-6-16,8-28-6 0,0 9-11 0,-1-3-3 16,2-2-10-16,0 0 4 0,2-1 12 15,0 0-30-15,-1 1 30 0,0 0-30 0,-2 1 14 16,-2 2 4-16,2 4-4 0,-8 17 4 0,8-26 0 15,-8 26 1-15,0 0-2 0,6-19 1 0,-6 19-1 16,0 0-1-16,0 0-1 0,0 0-2 0,0 0-3 16,0 0-1-16,0 0 2 0,0 0 0 0,3 27 6 15,-3-27-4-15,9 33 3 0,-4-14-3 0,2 2 4 16,4 0 12-16,2 4-28 0,2 0 30 0,0 2-30 16,2-1 13-16,-1-2 4 0,0-1-7 0,1-3 7 15,-17-20-3-15,34 26 9 0,-17-20 5 0,2-2 9 16,-19-4 5-16,34-9 2 0,-34 9 2 0,31-29-7 15,-17 4-3-15,3-9-11 0,1-6-17 0,1-9 18 16,0-7-23-16,-1-3 17 0,1-5-1 16,-4 2-14-16,-2 2 12 0,-5 1-8 0,-4 3 11 15,-5 0-11-15,-4 0 11 0,-4 2 6 0,-2 3-19 16,2 4 20-16,-2 7-20 0,2 5 3 0,2 6 9 16,2 7-7-16,0 5 6 0,5 17-1 0,-4-17 1 15,4 17-1-15,0 0-2 0,0 0-1 0,26-14 0 16,-4 9 1-16,9-1 0 0,11 1 0 0,9-1 1 15,10-1-2-15,7-2 1 0,4 2-1 0,5 1 3 16,4 1-1-16,-1 3 0 0,1 2-1 0,-3 0-2 16,-5 0-10-16,-2 1-19 0,-10-6-28 15,7 11-54-15,-21-24-124 0,15 19-356 0,-16-1 14 16,-13-6 277-16</inkml:trace>
  <inkml:trace contextRef="#ctx0" brushRef="#br0" timeOffset="363089.5681">11942 11443 1579 0,'0'0'66'0,"0"0"-47"16,0 0-3-16,0 0-14 0,33-5 43 0,-12-6-25 16,5 5 24-16,2-5-21 0,0 4-13 15,0 1-7-15,0 0-2 0,-3 5 0 0,-2 0-1 16,-3 3 2-16,0 2-1 0,-20-4-1 0,30 14 2 15,-30-14-3-15,18 22-15 0,-11-5 28 0,-6 2-29 16,-4 4 27-16,-5 6-9 0,-7 1-5 0,-5 3 7 16,-7 2-6-16,-5 0 8 0,-4 0-7 0,-3 0 7 15,-1-1-8-15,-1 1 16 0,3-3 3 0,2 0 11 16,2-4-2-16,5-1-3 0,4-4-5 0,6-3-2 16,19-20-3-16,-19 26 0 0,19-26-10 0,3 19 1 15,-3-19-2-15,31 17 1 0,-6-11 1 0,11-5 0 16,7-3 1-16,11-4-3 0,6-5 1 0,3-1-5 15,0 1-11-15,-5-3-11 0,1 4-19 16,-6-2-9-16,3 7-35 0,-11-12-59 0,17 23-109 16,-24-12-345-16,7-2 53 0,2 10 324 0</inkml:trace>
  <inkml:trace contextRef="#ctx0" brushRef="#br0" timeOffset="363230.5159">12725 12111 1658 0,'-11'21'311'0,"11"-21"-265"0,0 0-23 16,0 0-17-16,0 0-3 0,0 0-3 0,0 0 0 16,0 0 0-16,-3-25 0 0,3 25-9 15,-2-25-43-15,2 25-52 0,-3-28-59 0,3 28-478 16,14-18 11-16,-14 18 183 0</inkml:trace>
  <inkml:trace contextRef="#ctx0" brushRef="#br0" timeOffset="365242.1034">15096 9562 979 0,'0'0'223'0,"0"0"-171"0,-2-20-35 16,2 20-7-16,0 0-11 0,8-17 22 0,-8 17-7 16,0 0 21-16,0 0 1 0,0 0-2 15,0 0-7-15,0 0 0 0,0 0 18 0,-2 30-36 16,1-9 29-16,2 9-31 0,-2 3 13 0,2 8 10 15,-3 1-6-15,0 5 6 0,-5 0-18 0,3 5 11 16,-5 0-14-16,2 2 11 0,-3-2-15 0,0 0 9 0,-1-2 7 16,3 0-23-16,-1-6 23 0,3-3-23 0,0-6 5 15,4-5 8-15,-1-5-9 0,3-5 4 16,0-20-4-16,4 23 0 0,-4-23 0 0,0 0-1 16,0 0 0-16,0 0 2 0,0 0 2 0,7-20-4 15,-4-3 5-15,2-8-8 0,-2-8 2 0,2-5-1 16,4-1-25-16,-2-2 22 0,0-1-19 0,0 2 16 15,-2-3 14-15,-1-1-11 0,-2 0 12 16,0-4-13-16,1-3 12 0,2-2-12 0,4-1 13 16,2-1 2-16,4 3-20 0,5 4 22 0,4 3-22 15,5 6 7-15,4 9 9 0,2 3-8 0,2 8 7 16,-2 3-6-16,0 4 5 0,-2 5-6 16,0 4 2-16,-2 6-1 0,-2 4 0 0,-4 5-1 15,-2 4 0-15,-3 3 1 0,-3 4-4 16,-3 2 4-16,-4 5-9 0,-5 2-1 0,-4 4-11 15,-7 1 5-15,-6 7-6 0,-7-2 13 0,-7 4 16 16,-2 0-22-16,-5 0 30 0,-3 0-25 0,-2-1 9 16,-2-2 9-16,1-3-5 0,0-3 11 0,1-4-4 15,4-3 6-15,1-6-3 0,6-2 3 0,2-5-2 16,7-3 4-16,18-8-3 0,-21 9-3 0,21-9-4 16,0 0-5-16,0 0-2 0,0 0 6 15,26 1 9-15,-2 3 4 0,5-4 2 0,7 1-3 16,1 0-7-16,2 3-3 0,-1 1-5 0,-2 2 0 15,0 4-3-15,-2 0 1 0,-4 3-1 0,-2 3 1 16,-2 1-2-16,-6 1 2 0,3 4-4 16,-1 0 2-16,-1 3-18 0,0-3-10 0,-1 5-19 15,-9-10-69-15,16 19-130 0,-17-14-337 0,4 0 6 16,-3 6 272-16</inkml:trace>
  <inkml:trace contextRef="#ctx0" brushRef="#br0" timeOffset="365924.8573">15171 11102 1197 0,'0'0'301'0,"-24"-2"-240"0,24 2-38 0,-17-3-5 16,17 3 6-16,0 0 2 0,-17 16 0 0,17-16-10 16,-15 31 0-16,5-8-2 0,4 4 10 15,-5 2-4-15,4 5 4 0,-4 1-10 0,2 5 8 16,0 0-10-16,0 2-10 0,-1-2 28 0,2 0-29 15,-1-7 22-15,5-2-7 0,0-8-14 16,4-4 4-16,0-19-6 0,4 21 1 0,-4-21-4 16,0 0 3-16,0 0 1 0,0 0 0 0,20-9 6 15,-20 9 0-15,15-36 4 0,-7 7-5 0,1-6 2 16,2-4 4-16,-3-4-19 0,1 2 20 0,-2-3-21 16,-1 3 7-16,-2 1 6 0,-3 0-7 0,0-1 6 15,-1-1-6-15,0 2 5 0,0 2-6 0,-1 8 5 16,1 7-5-16,0 23 6 0,0-24-4 15,0 24 3-15,0 0-1 0,0 0 1 16,0 0-2-16,0 0 0 0,3 19 2 0,-3-19-2 16,13 37 7-16,-5-16-1 0,2 5 4 0,1-2-5 0,5 0 2 15,1-1-5-15,5-1 5 0,3-3-1 0,5-2 2 16,0-4-2-16,2-2-2 0,0-5-4 0,4-2 0 16,0-5 0-16,1-4 0 15,-2-4 0-15,-1-1 0 0,-1-6 0 0,-2-2 0 16,-1-6 0-16,-1-3 0 0,-5-2 0 0,-1-1 0 15,-3 1 0-15,-2 1 0 0,-4 1 0 0,-1 2 0 16,-5 4 0-16,-1 3 0 0,-7 18 0 0,8-22 0 16,-8 22 0-16,0 0 0 0,0 0 0 0,0 0 0 15,0 0 0-15,0 0 0 0,-8 27 0 0,4 0 0 16,-2 9 0-16,-3 9 0 0,0 4 0 16,0 3 0-16,-1 4 0 0,0-3 0 0,2 4-6 15,-1-3-41-15,6 7-3 0,-3-9-46 0,10 12-52 16,-16-24-128-16,24 12-328 0,-9-3 37 15,-1-10 315-15</inkml:trace>
  <inkml:trace contextRef="#ctx0" brushRef="#br0" timeOffset="366394.7194">15710 12412 1237 0,'0'0'333'0,"-51"13"-246"16,27-11-58-16,-4-3-12 0,4 6 6 0,-4-2 5 15,5 4 2-15,-5 0-4 0,1 3-2 16,1 1-4-16,0 1 3 0,2 0-4 0,2 2 2 16,2 1-4-16,20-15-1 0,-28 29-6 0,28-29-2 15,-13 24-6-15,13-24 1 0,-1 23-2 0,1-23 3 16,13 25 0-16,-13-25 5 0,28 28-1 0,-8-12-10 16,3-3 8-16,2 4-12 0,3-2 20 15,1-1-12-15,-1 2 10 0,0-3-9 0,-3 2-5 16,-2-1 3-16,-4 1 0 0,-2 0 0 15,-17-15 2-15,21 31-1 0,-16-14-2 0,-4 0 5 16,-5 2-6-16,-2 0 4 0,-3 1-3 0,-5 1 1 16,-5 1-4-16,-2 0 4 0,-3 0-5 0,-2-1 1 15,-1 0-7-15,-1-4-5 0,2-1-11 0,-2-7-9 16,7-1-18-16,-3-10-17 0,24 2-48 0,-34-18-85 16,34 18-286-16,1-40-87 0,0 3 139 15</inkml:trace>
  <inkml:trace contextRef="#ctx0" brushRef="#br0" timeOffset="367083.8535">16301 9902 1506 0,'-20'4'35'0,"2"3"-24"16,-1-1 2-16,1 5 7 0,-2-2 8 0,20-9 9 16,-34 21-5-16,34-21-2 0,-28 25-6 0,28-25-1 15,-22 26-7-15,15-9 2 0,7-17-4 0,-11 34 1 16,9-15-2-16,2 3 5 0,2-1-3 0,3 0-8 16,1 0 26-16,2 0-29 0,3-2 24 0,4-1-14 15,-15-18-3-15,31 28 3 0,-11-20-2 16,3 0-2-16,0-5-2 0,0-3-1 15,-2-3-1-15,-1-2 3 0,1-5 0 0,-3-2-2 16,-1-4-7-16,-2-3 0 0,-3-3 0 0,1-4 0 16,-2-5-1-16,2 0 2 0,-5-4-1 0,1 0 0 15,-5 3 0-15,-2 1-6 0,-4 3 2 0,-4 3-5 16,-2 2 4-16,-4 2-4 0,-3 3 4 0,15 18-4 16,-33-25-1-16,16 17-2 0,0 7-2 15,0 2-2-15,17-1-1 0,-31 15-1 0,31-15-8 16,-27 25-6-16,20-5-17 0,7-20-17 0,-8 36-31 15,8-36-32-15,14 36-81 0,-14-36-125 0,18 16-160 16,13-2 32-16,-10-19 453 0</inkml:trace>
  <inkml:trace contextRef="#ctx0" brushRef="#br0" timeOffset="367397.0959">16949 9885 1352 0,'0'0'261'0,"-20"-4"-196"16,20 4-24-16,-34-8-2 0,16 8 0 0,-7-2-3 15,1 4-6-15,-1 1-4 0,-1 3-3 0,1 0-3 16,2 3 1-16,-2 1-5 0,4 3 1 0,-1 3-4 16,2 1 0-16,3 1-3 0,3 3 1 15,4 2-6-15,4 0 4 0,3 0-9 0,5 0 0 16,2-2 0-16,4 0 0 0,3-2 0 0,3-2 0 16,3-5 0-16,4-1 0 0,2-5 0 15,1-1 0-15,1-1 0 0,-1-5 0 0,0-3 0 16,1-2 0-16,-3-1 0 0,2-3 0 0,-3-1 0 15,-4-2 0-15,-17 13 0 0,26-34 0 0,-15 13 0 16,-2 0 0-16,-2-2 0 0,-2 0 0 16,-3 2 0-16,-4-1 0 0,-3 4-14 0,-3-1-13 15,-2 2-7-15,-5-2-10 0,15 19-6 0,-31-32-6 16,31 32-6-16,-30-19-11 0,30 19-19 0,-18-11-54 16,18 11-60-16,0 0-101 0,0 0-185 0,22 6 65 15,-22-6 411-15</inkml:trace>
  <inkml:trace contextRef="#ctx0" brushRef="#br0" timeOffset="367632.0602">17512 9368 1384 0,'0'0'41'15,"-34"-10"-12"-15,34 10 16 0,-35 4 11 16,35-4 3-16,-36 26-20 0,19-5-12 0,-1 6-13 15,2 6 5-15,2 5 10 0,2 7-26 0,-1 3 24 16,4 6-26-16,-1 4 0 0,1 3 11 0,3 3-18 16,1-2 12-16,2-1-14 0,0-1 10 15,3-5-23-15,0-9-1 0,5-1-19 0,-6-16-70 16,14 6-12-16,-13-35-88 0,14 27-254 0,-14-27-1 16,0 0 147-16</inkml:trace>
  <inkml:trace contextRef="#ctx0" brushRef="#br0" timeOffset="367788.6743">17255 9815 1388 0,'-36'-37'341'16,"36"37"-224"-16,-24-5-46 0,24 5-20 0,0 0-21 15,0 0-15-15,0 0-12 0,0 0-4 0,0 0 0 16,26 22 2-16,2-15-14 0,6-5-14 16,14 3-30-16,-2-16-58 0,26 21-182 15,-10-21-316-15,9 0 14 0,6 3 306 0</inkml:trace>
  <inkml:trace contextRef="#ctx0" brushRef="#br0" timeOffset="368336.8582">19296 9731 1203 0,'0'0'413'0,"0"0"-346"0,-17-20-40 15,17 20-8-15,0 0-1 0,-24-19-2 16,24 19-4-16,-19-6-3 0,19 6 1 0,-24 1 2 16,24-1 2-16,-24 12-4 0,24-12 2 15,-25 24-2-15,13-6 5 0,-1 2-1 0,3 4 7 16,-1 1-4-16,3 4 5 0,0 2-9 0,6 0 6 16,1-1-9-16,3-1 3 0,4-2-6 0,2-4 1 15,5-2-4-15,2-5 1 0,3-1-2 16,2-5 2-16,4-3-3 0,1-2 3 0,2-6 0 15,1-3 0-15,0-6-3 0,1-4-2 0,1-7 0 16,2-3 0-16,0-3 0 0,-4-2 0 0,-4-1 0 16,-3 0 0-16,-6 1 0 0,-4 2 0 0,-5 3 0 15,-6 3 0-15,-1 1 0 0,-5 3 0 0,6 17 0 16,-22-29-1-16,22 29-11 0,-31-19-1 0,31 19 3 16,-33-8 0-16,33 8 3 15,-29 6 0-15,29-6-3 0,-23 19-1 0,23-19-11 16,-11 21-6-16,11-21-12 0,11 22-10 0,8-10-21 15,-19-12-32-15,53 16-79 0,-31-27-130 0,20 9-235 16,8 0 43-16,-10-15 398 0</inkml:trace>
  <inkml:trace contextRef="#ctx0" brushRef="#br0" timeOffset="368571.7718">20266 9358 1524 0,'-24'-13'167'0,"0"-8"-145"16,4 6-5-16,2 0 14 0,18 15 5 0,-31-11 1 16,31 11-10-16,-33 7-13 0,17 3-6 15,0 7-5-15,1 5 1 0,0 7-1 0,1 7 10 16,-2 8-5-16,3 3-2 0,-2 4 17 0,3 3-22 16,3 2 14-16,1 0-8 0,3-1-12 0,4-6 7 15,4-4-12-15,-1-5 0 0,3-4-19 0,-3-7-19 16,8 3-47-16,-10-32-22 0,15 45-93 0,-15-45-119 15,0 0-193-15,0 0 7 0,0 0 438 0</inkml:trace>
  <inkml:trace contextRef="#ctx0" brushRef="#br0" timeOffset="368712.7213">19786 9569 1950 0,'-29'10'97'0,"29"-10"-97"0,0 0 0 0,0 0 0 16,24 5 0-16,1-2 0 0,6-1 0 0,7-2 0 15,4 1 0-15,3-2 0 0,7 4-44 16,-5-5-48-16,9 19-109 0,-23-12-423 0,10 5-12 16,-4-1 187-16</inkml:trace>
  <inkml:trace contextRef="#ctx0" brushRef="#br0" timeOffset="369370.9684">16055 11349 1244 0,'0'-20'409'0,"0"20"-354"0,0 0-21 0,26-6-1 0,-9-1 4 16,7 1-9-16,1-4-4 0,6 2-5 16,2-3-4-16,2-1-4 0,1 1-4 0,2-1-7 15,-1 1 2-15,-1 0-4 0,-2-1 5 0,-1 0-4 16,-3 1 1-16,-3-1 0 0,-5 1 3 0,-22 11-3 15,27-23 5-15,-27 23-3 0,10-20 4 0,-10 20-3 16,-5-20 1-16,5 20-2 0,-22-20-1 16,5 14-1-16,-5 1 1 0,-6 4 0 0,-3 2-1 15,-1 5 0-15,-2 2 1 0,-2 8 5 0,1 2 1 16,0 4 9-16,0 2-3 0,4 2 4 0,3-1-5 16,5 4 0-16,5-2-5 0,6-1 1 0,3-2-7 15,7-2 0-15,5-1-4 0,5-2 4 16,-8-19-4-16,31 30-8 0,-6-18 11 0,5-3-18 15,6-3 4-15,6-4-12 0,6-1-13 16,5-5 3-16,6 1-34 0,-1-10-8 0,10 11-56 16,-15-21-56-16,21 23-83 0,-19-11-226 0,6-9 32 15,8 17 281-15</inkml:trace>
  <inkml:trace contextRef="#ctx0" brushRef="#br0" timeOffset="369718.6052">17204 11136 1424 0,'-30'-16'106'0,"8"11"-65"15,-7-4-1-15,3 9 7 0,-7-3 1 0,5 8-6 16,-6-1-8-16,2 8 0 0,-5 1 1 0,4 5 3 16,-3 2-4-16,2 1 0 0,-2 2-7 0,1 4 0 15,4 0-5-15,3 0-8 0,3 1-14 0,6 1 0 16,2-3 0-16,6-2 0 0,5-4 0 0,3-3 0 16,3-17 0-16,12 22 0 0,-12-22 0 15,35 11 0-15,-8-12 0 0,6-7 0 16,7-4 0-16,7-7 0 0,1-5 0 0,5-4 0 0,-4-1 0 15,-1 0 0-15,-4 2 0 0,-5 1 0 16,-5 3 0-16,-5 1 0 0,-5 4 0 0,-24 18 0 16,28-27 0-16,-28 27 0 0,0 0 0 0,0 0 0 15,0 0 0-15,0 0 0 0,0 0 0 16,0 0 0-16,-28 4 0 0,10 13 0 0,-3 3 0 16,-1 7 0-16,2 2 0 0,-1-1 0 0,4 2 0 15,4-3 0-15,4-1 0 0,3-5 0 0,7-1-2 16,-1-20-52-16,16 32 10 0,-16-32-24 0,41 18-11 15,-14-24-23-15,12 10-36 0,-10-25-43 0,22 20-124 16,-9-13-215-16,0-13 51 0,11 13 385 0</inkml:trace>
  <inkml:trace contextRef="#ctx0" brushRef="#br0" timeOffset="370047.491">17569 11146 1211 0,'-22'25'434'0,"-8"-20"-351"0,7 8-32 0,-4-2-10 16,6 5-1-16,-1-2-11 0,5 3-3 0,-1 1-8 15,4 2-1-15,1 0-4 0,4 2 2 0,1-1-6 16,5 0 5-16,0-1-7 0,3-1-12 16,0-19 13-16,3 30-12 0,-3-30 23 0,7 21-7 15,-7-21-3-15,0 0-9 0,19 12 0 0,-19-12 0 16,22-4 0-16,-22 4 0 0,27-17 0 0,-9 0 0 16,-3-2 0-16,3-4 0 0,-2 0 0 15,1-1 0-15,-1 0 0 0,-2 2 0 0,1 0 0 0,-3 0 0 16,2 3 0-16,-1 2 0 15,-13 17 0-15,24-26 0 0,-24 26 0 0,22-15 0 16,-22 15 0-16,17-5 0 0,-17 5 0 0,17 5 0 16,-17-5 0-16,22 17 0 0,-22-17 0 0,27 29 0 15,-13-12 0-15,2 2 0 0,-1 3 0 0,-1 0 0 16,0 3 0-16,-2-2 0 0,1 4-6 0,-3-4-65 16,6 7-38-16,-16-30-151 0,16 28-379 0,-16-28 33 15,24 18 251-15</inkml:trace>
  <inkml:trace contextRef="#ctx0" brushRef="#br0" timeOffset="371693.0047">19110 11118 880 0,'0'0'98'0,"-13"-21"9"0,13 21 4 0,-24-16 3 15,24 16-6-15,-31-6-22 16,31 6-20-16,-40 6-14 0,19 4-7 0,-7-1-7 16,4 9 0-16,-3-1-9 0,3 4 0 0,2 1-10 15,1 1 0-15,2 3-6 0,3 1 4 0,2 1-6 16,6 1 3-16,4-2-10 0,4-2 1 0,4-3-5 16,6-3 3-16,4-2-2 0,6-3-10 0,4-6 29 15,5-2-26-15,4-5 14 0,4-2-2 0,1-4-13 16,4-2 27-16,-1-4-13 0,-1-3 12 15,-2-3-14-15,-5 0-6 0,-6-3 5 0,-4 2-4 16,-8 1 3-16,-5 0-2 0,-5 0 2 0,-5 1-4 16,-5-1 0-16,-3 0-9 0,8 17-4 15,-34-31-7-15,12 21 0 0,-6-1-1 0,2 6 2 16,-2 0 1-16,4 4 1 0,3 0-3 0,4 1-2 16,17 0-10-16,0 0-34 0,-19-4-25 15,19 4-47-15,19-10-59 0,12 13-65 0,-2-12-227 16,5-13 49-16,17 15 376 0</inkml:trace>
  <inkml:trace contextRef="#ctx0" brushRef="#br0" timeOffset="371927.9548">19909 10630 1578 0,'-18'-26'30'0,"-2"-3"-28"0,1-3 10 15,1 1-4-15,-3 1 6 0,3 4-5 16,-2 7 4-16,1 7 1 0,-2 6 7 0,4 8 1 15,-5 4-2-15,4 10-4 0,-2 7-8 0,1 11 3 16,-1 9-8-16,2 11 12 0,-1 6-9 0,2 8-5 16,-1 4 19-16,0 6-17 0,0 0 12 0,1 3 1 15,1-2-23-15,3-7 13 0,3-3-21 16,3-11 7-16,6-4-27 0,-2-12-18 0,9-2-4 16,-4-16-49-16,11 4 6 0,-13-28-86 0,19 22-93 15,-19-22-163-15,0 0-36 0,35-12 382 0</inkml:trace>
  <inkml:trace contextRef="#ctx0" brushRef="#br0" timeOffset="372068.981">19374 11086 1694 0,'0'0'121'0,"0"0"-78"16,0 0-20-16,0 0-12 0,0 0-4 0,18-6-1 16,-1 4-4-16,5-3 0 0,8-1-4 0,9 0-11 15,5-6-20-15,13 7-37 0,-7-16-81 0,24 20-276 16,-13-10-160-16,4-1 21 0,0 9 507 0</inkml:trace>
  <inkml:trace contextRef="#ctx0" brushRef="#br0" timeOffset="372413.4887">21203 10554 1507 0,'8'-28'274'0,"-8"28"-217"16,0 0-37-16,0 0-16 0,0 0-8 0,0 0 1 15,2 23 0-15,-4-5 3 0,1 12-1 0,-2 7 5 16,-4 7-9-16,-2 3-11 0,-1 7 22 0,-3 5-20 16,-3 3 20-16,1 2 2 0,-1-2-15 0,1 1 12 15,0-3-14-15,2-2 3 0,2-2-18 0,2-9 2 16,8-1-30-16,-3-12-8 0,13 3-30 16,-9-37-85-16,18 48-92 0,-18-48-261 0,21 16 25 15,2-5 402-15</inkml:trace>
  <inkml:trace contextRef="#ctx0" brushRef="#br0" timeOffset="372601.4994">20991 11088 1436 0,'-34'-7'426'16,"15"10"-362"-16,19-3-26 0,-23-1-13 0,23 1-10 16,0 0-5-16,0 0-10 0,0 0 0 0,0 0-3 15,24-3 2-15,-3 0 1 0,4-3-4 0,7-2-9 16,3-4-15-16,8 3-15 0,-2-8-21 0,13 7-21 15,-9-12-38-15,15 17-70 0,-20-22-99 0,13 11-256 16,0 4 57-16,-10-14 366 0</inkml:trace>
  <inkml:trace contextRef="#ctx0" brushRef="#br0" timeOffset="372977.3039">21804 10431 1416 0,'-13'24'320'0,"-7"-12"-283"0,2 3-18 16,-1 2 0-16,4 4 11 0,-4 0 4 0,3 5 4 16,-1 0-8-16,3 4 2 0,-3 0-7 0,1 5 3 15,0 3-10-15,3 3-17 0,-2-1-1 0,2 3 0 16,-2 1 0-16,3-3 0 0,2 0 0 0,3-2 0 16,2-3 0-16,2-1 0 0,3-3 0 0,2-3 0 15,4-6 0-15,1-5 0 0,-7-18 0 16,20 25 0-16,-20-25 0 0,28 14 0 15,-10-12 0-15,-1-3 0 0,1-6 0 0,2-3 0 16,2-3 0-16,-2-3 0 0,2-4 0 0,-2 1 0 16,-2 0 0-16,-2-1 0 0,-16 20 0 0,24-27 0 15,-24 27 0-15,0 0 0 0,17-14 0 0,-17 14 0 16,0 0 0-16,0 0 0 0,0 18 0 0,-1 1 0 16,-2 7 0-16,1 4 0 0,-4 4 0 15,1-2 0-15,1-2 0 0,1-2 0 0,4-2 0 16,1-3 0-16,7 0-41 0,-3-6-7 0,10 1-27 15,-16-18-26-15,39 25-77 0,-39-25-187 16,39-14-201-16,-9 7 4 0,-7-16 452 0</inkml:trace>
  <inkml:trace contextRef="#ctx0" brushRef="#br0" timeOffset="373321.9026">22051 11112 1626 0,'0'0'178'0,"-18"5"-142"0,18-5-22 15,0 0-3-15,0 0 3 0,0 0 6 0,0 0 9 16,27-5-1-16,-9 2-3 0,4 0-4 0,5-1-6 16,2 0-5-16,1 0-1 0,0-1-4 15,-1-1-2-15,0 0-1 0,-1-2-1 16,0 1-1-16,-1 0 0 0,-3 0 0 0,-4-1 0 16,-20 8 0-16,22-11 0 0,-22 11 0 0,0 0 0 15,0 0 0-15,5-21 0 0,-5 21 0 0,-13-17 0 16,13 17 0-16,-25-17 0 0,5 12 0 0,-2 4 0 15,-3 3-3-15,-3 4 0 0,-2 5 1 0,-2 5 0 16,0 3 4-16,-1 4 0 0,1 7 4 16,0 4-6-16,5 3 0 0,4 0 0 0,4-1 0 15,5-2 0-15,6-4 0 0,7-2 0 0,7-6 0 16,6-5 0-16,9-5 0 0,5-6 0 0,10-5 0 16,9-6 0-16,4-5 0 0,7-5-7 0,0-6-49 15,6 5-46-15,-13-16-87 0,20 6-424 16,-19 0-8-16,-5 1 163 0</inkml:trace>
  <inkml:trace contextRef="#ctx0" brushRef="#br0" timeOffset="374164.7883">16387 12750 1359 0,'-36'-20'167'16,"36"20"-75"-16,-28-6-28 0,28 6-12 0,-36-4-11 15,19 5-6-15,-6-1-7 0,1 3-4 16,-3 0-3-16,2 3 1 0,0 1-5 0,2 2 5 15,0 1-5-15,3 2 1 0,0 1-6 0,18-13-2 16,-29 30-4-16,16-11 2 0,4-2-4 16,3-1 2-16,2 1-4 0,4-17 0 0,4 29-2 15,-4-29 2-15,17 28-3 0,-17-28 3 0,30 21-2 16,-11-14 1-16,5-5 0 0,0-2 0 0,1-2 0 16,5-4 2-16,-2-1 0 0,2-3-1 0,-2-1 1 15,-1-2-3-15,-4 0 0 0,-3-2 0 0,0-1 0 16,-20 16 0-16,29-33 0 0,-14 14 0 0,-4 1 0 15,0 1 0-15,-2-1 0 0,-9 18 0 16,12-28 0-16,-12 28 0 0,0 0 0 0,4-19 0 16,-4 19 0-16,0 0 0 0,0 0 0 0,0 0 0 15,0 0 0-15,-24 31 0 0,10-8 0 0,-1 9 0 16,-5 8 0-16,-3 5 0 0,-2 8 0 16,-3 4 0-16,-2 3 0 0,0 1 0 0,0-1 0 15,0-3 0-15,5-3 0 0,2-2 0 0,3-6 0 16,6-5 0-16,3-8 0 0,2-6 0 15,7-8 0-15,2-19 0 0,1 19 0 0,-1-19 0 16,0 0 0-16,27 1 0 0,-9-10 0 0,5-8 0 16,8-9 0-16,3-7 0 0,4-10 0 0,5-4 0 15,2-2 0-15,0-1 0 0,0 2 0 0,-1-1-14 16,1 7-47-16,-8-8-39 0,12 21-89 0,-23-12-327 16,15 4-99-16,-3 4 64 15</inkml:trace>
  <inkml:trace contextRef="#ctx0" brushRef="#br0" timeOffset="374626.2349">16960 12605 1174 0,'-15'-17'299'0,"15"17"-171"0,0 0-43 0,-20-6-15 15,20 6-17-15,-19 5-14 0,19-5-12 0,-22 21-8 16,10-4-1-16,-1 3 3 0,-3 6 11 0,0 4-18 16,-1 1 21-16,1 3-20 0,1 1 3 15,4-1-18-15,0-3 0 0,3 1 0 16,4-7 0-16,1-2 0 0,6-5 0 0,-3-18 0 16,11 28 0-16,-11-28 0 0,21 16 0 0,-21-16 0 15,33 2 0-15,-12-9 0 0,1-4 0 0,3-6 0 16,2-2 0-16,0-5 0 0,1-3 0 0,-1-2 0 15,1-1 0-15,-2 0 0 0,-1-3 0 0,-1 3 0 16,-2 1 0-16,-1 2 0 0,-3 2 0 16,-2 4 0-16,-2 2 0 0,-14 19 0 0,22-26 0 15,-22 26 0-15,0 0 0 0,0 0 0 0,0 0 0 16,0 0 0-16,17 10 0 0,-17-10 0 0,1 38 0 16,-2-11 0-16,-3 4 0 0,1 3 0 0,-3 2 0 15,1-1 0-15,0 1 0 0,1-2 0 0,3-1 0 16,2-3 0-16,5-2-15 0,0-3-17 15,7-2-16-15,-13-23-8 0,32 33-18 0,-13-31-21 16,15 7-39-16,-11-23-41 0,26 16-103 0,-11-17-258 16,6-13 49-16,16 11 371 0</inkml:trace>
  <inkml:trace contextRef="#ctx0" brushRef="#br0" timeOffset="375272.3619">17854 12703 1663 0,'-42'-14'86'15,"42"14"-21"-15,-37-22-44 0,17 10 4 0,-2 0-5 16,0 1-6-16,2 0 1 0,-1 3-3 0,0 1 7 16,2 4-5-16,-2 2 1 0,1 4-2 0,-1 5-1 15,-1 2 0-15,0 6 1 0,-1 5-6 0,0 2 14 16,0 6-21-16,0 2 0 0,1 2 0 0,1 1 0 16,4-2 0-16,4-3 0 0,3-1 0 15,6-6 0-15,2-4 0 0,2-18 0 0,11 25 0 16,-11-25 0-16,23 13 0 0,-5-12 0 15,3-5 0-15,3-4 0 0,8-7 0 0,1-3 0 16,1-4 0-16,2-4 0 0,-4-3 0 0,2-2 0 16,-3 0 0-16,-1 3 0 0,-4 0 0 0,-4 4 0 15,-3 5 0-15,-6 2 0 0,-13 17 0 0,0 0 0 16,16-20 0-16,-16 20 0 0,0 0 0 16,0 0 0-16,0 0 0 0,-17 25 0 0,17-25 0 15,-22 35 0-15,12-11 0 0,-1 3 0 0,1 3 0 16,1 0 0-16,0 0 0 0,4-3 0 0,3-2 0 15,3-2 0-15,2-3 0 0,4-4 0 0,-7-16 0 16,22 23 0-16,-22-23 0 0,36 8-24 0,-15-14-3 16,3-2-5-16,-2-10-35 0,6 4 6 0,-4-8 3 15,4 3 8-15,-3-6 28 16,0 4 10-16,-3-2-5 0,-1 0 13 0,-2 1 1 16,-3 3 6-16,-3 0-2 0,-13 19 11 0,10-21 10 15,-10 21 13-15,0 0 8 0,0 0-3 0,0 0-8 16,0 0-13-16,-17 6-5 0,17-6-8 0,-13 31 1 15,5-10-1-15,2 3 4 0,-1 4-4 0,1 1 9 16,0 0-10-16,0 0 5 0,1 0-3 16,1 0 5-16,3-5-4 0,0-3 7 0,1-21-9 15,1 27 8-15,-1-27 3 0,0 0-5 0,0 0-12 16,0 0 0-16,0 0 0 0,0 0 0 0,0 0 0 16,12-19 0-16,-4-6 0 0,0-4 0 15,2-4 0-15,1-1 0 0,1 2 0 0,0-1 0 16,0-2 0-16,2 0 0 0,1 1 0 0,1 0 0 15,0 0 0-15,-1 3 0 0,-2-1 0 16,0 3 0-16,3 5 0 0,-1 3 0 0,-15 21 0 16,27-26 0-16,-27 26 0 0,17-12 0 0,-17 12-31 15,20-3-47-15,-2 13-63 0,-18-10-99 0,38-1-269 16,-13 6-98-16,2-3 167 0</inkml:trace>
  <inkml:trace contextRef="#ctx0" brushRef="#br0" timeOffset="375726.5697">18439 12617 1367 0,'-17'5'348'0,"17"-5"-255"0,0 0-36 0,-3 23-9 16,3-23-6-16,1 20-6 0,-1-20-6 0,6 23-18 16,-6-23 2-16,15 20-14 0,-15-20 0 15,29 16 0-15,-7-13 0 0,5-1 0 0,5-4 0 16,3-4 0-16,5-5 0 0,2 1 0 16,1-6 0-16,1 1 0 0,-4-2 0 0,-2 2 0 15,-4-2 0-15,-5 0 0 0,-4 1 0 0,-3-1 0 16,-22 17 0-16,27-29 0 0,-27 29 0 0,7-29 0 15,-7 29 0-15,-8-30 0 0,8 30 0 0,-29-28 0 16,7 18 0-16,-5 4 0 0,-2 3 0 0,-2 5 0 16,-5 5 0-16,-1 4 0 0,-1 7 0 0,-1 5 0 15,2 5 0-15,1 4 0 0,2 6 0 16,4 4 0-16,5 2 0 0,4 5 0 0,8-2 0 16,4-1 0-16,7-6 0 0,6-4 0 15,6-5 0-15,8-3 0 0,5-7 0 0,8-3 0 16,7-10 0-16,6-6 0 0,7-7 0 0,7-9 0 15,8 0 0-15,3-10 0 0,9 2 0 0,-7-16-110 16,23 15-373-16,-21-18-183 0,5 3 11 16,-4 0 523-16</inkml:trace>
  <inkml:trace contextRef="#ctx0" brushRef="#br2" timeOffset="407968.3225">918 13229 975 0,'-6'-20'160'0,"6"20"-83"16,0 0-25-16,0 0-9 0,0 0-1 0,0 0 3 16,0 0-1-16,0 0-8 0,-18-6-9 0,18 6-5 15,-21 7-5-15,21-7 3 0,-34 14-1 0,14-1 4 16,-5-1-1-16,2 6 4 0,-5-2 0 0,1 5-19 15,-1-1 31-15,4-1-34 0,1-2 27 0,3-3-14 16,20-14-9-16,-24 20-1 16,24-20-7-16,0 0-2 0,0 0-2 0,0 0 0 15,7 20 0-15,-7-20 2 0,31 12-3 0,-11-8 3 16,3 1-3-16,3-4 1 0,1 0-2 0,-1 1 1 16,1-1 0-16,0 0 2 0,-3 1-2 0,-1 1 1 15,-2 2 1-15,-4-1 2 0,-17-4-1 0,19 17 4 16,-19-17-3-16,4 26 5 0,-6-8-5 15,-4 0 7-15,-4 3-6 0,-2 0 4 0,-4 2-4 16,-1-1 3-16,-1 0-4 0,-2-3 5 0,20-19-8 16,-29 26-7-16,29-26-17 0,0 0-34 0,0 0-56 15,-19-3-65-15,19 3-94 0,18 1-200 0,-10-20 3 16,18 12 367-16</inkml:trace>
  <inkml:trace contextRef="#ctx0" brushRef="#br2" timeOffset="408171.9377">1346 13203 1426 0,'0'0'229'0,"0"0"-181"0,0 0-21 15,-22 9-10-15,22-9-6 0,-18 11-2 0,18-11-5 16,-20 24 0-16,9-2-5 0,1 5-11 0,-1 5 24 16,1 5-25-16,-1 0 24 0,2 0-7 15,1-2-7-15,1-4 6 0,2-2-6 0,1-5-9 16,5-1-12-16,0-6-12 0,7 3-37 15,-8-20-35-15,17 21-90 0,-17-21-97 0,0 0-231 16,28-19 44-16,-22-10 464 0</inkml:trace>
  <inkml:trace contextRef="#ctx0" brushRef="#br2" timeOffset="408751.4643">1462 13012 1198 0,'-10'-26'382'0,"10"26"-269"0,0 0-68 0,0 0-11 16,-25 15-10-16,25-15-5 0,0 0-7 0,-14 18-4 15,14-18-7-15,0 0 0 0,-6 20-3 0,6-20-1 16,11 17 0-16,-11-17 3 0,20 19-1 16,-20-19 2-16,32 18-2 0,-14-11 1 15,4 3-2-15,0-2 1 0,0 2 0 0,-1 2 2 16,-3 1-3-16,-1 5 4 0,-4 2-6 0,-2 0 9 16,-5 4-8-16,0 1 9 0,-7 2 5 0,-5 4-24 15,-2-1 30-15,-5 1-24 0,0-3 18 0,0-3 4 16,-1-4-1-16,2-4 3 0,12-17-1 0,-19 19 1 15,19-19-7-15,0 0-1 0,0 0-9 0,0 0 1 16,-15-24-4-16,15 5 0 0,1-4 7 16,5-7-8-16,4-4-2 0,3-3 18 0,3-1-20 15,1 0 20-15,3 1-8 0,0 2-6 0,2 4 6 16,3 4-3-16,-5 6 2 0,0 5-5 0,-20 16 2 16,28-17-2-16,-28 17 0 0,0 0 1 15,22 9 2-15,-22-9 0 0,9 24 0 0,-4-6 3 16,-2 3-9-16,0 2 7 0,-1 2-5 15,-2 1 7-15,0-1-7 0,1-2 6 0,1-1-6 16,2-3-11-16,-4-19 25 0,12 31-24 0,-12-31 25 16,16 23-11-16,-16-23 0 0,20 16 0 0,-20-16-2 15,30 5 1-15,-13-7 1 0,3-3-1 0,3-6 1 16,4-4 0-16,1-4-12 0,-1-2 25 0,1-3-22 16,-1 0 21-16,-1-1-8 0,0 0-7 0,-2 1 6 15,-3 4-4-15,-3 2 6 0,-18 18-4 16,26-26 2-16,-26 26 0 0,0 0-2 15,0 0 4-15,0 0 1 0,0 0-2 0,0 0 2 16,0 0-5-16,0 0-2 0,0 0 3 0,1 29-5 16,-7-7 3-16,0 1-7 0,-2 1 1 0,2 0-8 15,0-1 0-15,3 2-14 0,-1-3-18 0,6 4 11 16,-2-8-47-16,9 6 2 0,-9-24-54 0,23 35-90 16,-23-35-110-16,0 0-225 0,38 26 90 15,-38-26 468-15</inkml:trace>
  <inkml:trace contextRef="#ctx0" brushRef="#br2" timeOffset="408955.1269">2538 13215 1635 0,'0'0'90'0,"0"0"-42"16,-22-14-4-16,22 14-8 0,0 0-9 0,0 0-7 16,-10 17-9-16,10-17-5 0,-5 35-3 0,3-10-16 15,-1 6 22-15,0 2-23 0,-2 3 21 0,-1 0-2 16,2-3-12-16,-1-3 2 0,4-1-16 0,0-6-3 15,5-2-12-15,-4-21-6 0,9 23-13 0,-9-23-18 16,0 0-32-16,0 0-53 0,38-5-110 0,-38 5-248 16,16-45 9-16,9 20 411 0</inkml:trace>
  <inkml:trace contextRef="#ctx0" brushRef="#br2" timeOffset="409096.0012">2622 12559 1608 0,'0'0'81'0,"-21"31"-60"0,3-15-7 16,18-16-8-16,-25 26-3 0,25-26-13 16,0 0-9-16,0 0-20 0,0 0-23 0,31 14-34 15,-31-14-56-15,55-17-111 0,-26 5-281 0,1-14 59 16,15 12 423-16</inkml:trace>
  <inkml:trace contextRef="#ctx0" brushRef="#br2" timeOffset="409268.3021">3016 12518 1609 0,'-31'33'95'16,"12"8"-44"-16,-2 1-14 0,3 7-5 0,1-1 10 16,4 6-23-16,-2-2 16 0,3 3-17 0,2 1-12 15,3-2 4-15,2-1-14 0,2-2 6 0,3-1-11 16,2-7-1-16,1-2-19 0,2-5-20 0,6 2-9 16,-5-10-33-16,12 8-22 0,-18-36-120 0,25 30-355 15,-6-13 33-15,-19-17 339 0</inkml:trace>
  <inkml:trace contextRef="#ctx0" brushRef="#br2" timeOffset="410004.4088">3208 13296 846 0,'8'-17'288'16,"-5"-4"-189"-16,-3 21-9 0,24-35-4 0,-6 20-17 16,-7-7-18-16,-11 22-18 0,25-34-3 0,-25 34-5 15,11-23 7-15,-11 23 5 0,0 0 4 16,0 0-1-16,-8-18-8 0,8 18-13 16,-18 2-3-16,18-2-10 0,-28 12-3 0,10-2 0 15,0 3-2-15,-2 2 4 0,-1 1-2 0,2 2 6 16,-2 1-2-16,2 2 8 0,1-1-2 0,2 1 4 15,0-2 9-15,3 3-28 0,0 0 23 0,5-1-26 16,2-3 10-16,6-18 1 0,-1 31-5 0,1-31 0 16,9 28-4-16,-9-28 4 0,20 21-2 15,-20-21 3-15,28 16 1 0,-28-16-2 0,33 6-1 16,-14-8-2-16,3-3 1 0,-1-5-1 0,3-2 2 16,-1-5 0-16,-1-1 0 0,-1-1-3 0,-2-6 4 15,1 2-5-15,-5-2-6 0,-1 1 22 0,-1 1-22 16,-1 0 25-16,-1 1-16 0,-1 3 0 15,-3 2 4-15,-7 17-4 0,8-24 6 0,-8 24-4 16,0 0 2-16,0 0-3 0,1-17 4 16,-1 17 0-16,0 0-2 0,0 0 3 0,0 0-6 15,-3 20 0-15,3-20 0 0,-3 28 1 0,2-10-1 16,1 2 3-16,1-2-3 0,1 0 3 0,-2-18-1 16,10 31-13-16,-10-31 23 0,16 23-22 0,-16-23 23 15,23 18-8-15,-23-18-2 0,29 14 2 0,-12-13-1 16,1 0 2-16,0-2 0 0,2 0 0 15,-2 0-3-15,3-1-1 0,-4 1-1 0,0-1 3 16,-17 2-5-16,23 1 3 0,-23-1-1 0,0 0-2 16,0 0 3-16,0 0-1 0,0 0 1 15,0 0 0-15,11 18 2 0,-11-18-1 0,-6 19-2 16,6-19 1-16,-12 21-3 0,12-21 3 0,-11 19-2 16,11-19 2-16,0 0-3 0,-9 17 1 0,9-17 0 15,0 0-2-15,0 0 1 0,0 0 2 16,0 0 2-16,21 0 0 0,-21 0 3 0,21-14 4 15,-21 14-2-15,26-22-7 0,-26 22 0 0,26-30 0 16,-14 10 0-16,0 3 0 0,-1-4 0 0,0 0 0 16,-2 1 0-16,0-3 0 0,0 0 0 0,-3-2 0 15,1 2 0-15,-2 0 0 0,0 4-32 0,-3 0-26 16,-2 19-20-16,7-23-29 0,-7 23-69 16,0 0-138-16,0 0-276 0,0 0 22 15,6-20 445-15</inkml:trace>
  <inkml:trace contextRef="#ctx0" brushRef="#br2" timeOffset="412441.6137">4423 13153 1007 0,'0'0'162'0,"-6"-23"-74"16,6 23-14-16,0 0-4 0,0 0-10 15,-19-1-17-15,19 1-14 0,0 0-17 0,-13 19-1 16,13-19-1-16,-12 26 6 0,12-26 3 0,-11 32 5 16,5-15-1-16,2 4 4 0,-2-3-6 15,4 4 5-15,-3-5 8 0,2 4-30 0,1-2 26 16,3-1-33-16,-1-18 7 0,8 29 0 0,-8-29-4 16,17 17-2-16,-17-17 4 0,28 9-1 15,-11-7-1-15,4-4 4 0,3-4-4 0,0-5 1 16,3-4 3-16,2-7-5 0,-1-1-9 0,0-2 26 15,-3 0-27-15,-2 2 27 0,-2 0-11 0,-3 3-6 16,-3-1 5-16,-3 4-4 0,-12 17 5 0,16-25-5 16,-16 25 2-16,0 0 0 0,0 0 0 0,0 0 3 15,0 0-3-15,0 0-1 0,0 0-2 0,0 0-3 16,-1 36-3-16,-5-4 6 16,-2 10 8-16,0 8-18 0,-2 5 20 0,0 8-19 15,1 2 0-15,-1 8 13 0,-1 3-14 0,0 0 15 16,-2 2-12-16,-1-8 0 0,1-6 20 0,-1-8-17 15,2-9 20-15,1-6-6 0,2-8-7 0,0-9 8 16,9-24 0-16,-13 26 10 0,13-26 1 0,0 0 4 16,0 0-4-16,-17-9-8 0,17 9-5 0,-15-37-7 15,7 7 5-15,2-5-5 0,1-5-9 16,2-3 20-16,4-7-21 0,4-4 17 0,5-6-2 16,3-4-11-16,6-2 10 0,1-3-12 0,8 0 12 15,1 0-18-15,8 5-10 0,1 3 4 0,2 12-32 16,-6 5 13-16,0 15-13 0,-7-1-34 15,3 19-33-15,-15-15-90 0,20 10-357 0,-12 7 15 16,-10-8 302-16</inkml:trace>
  <inkml:trace contextRef="#ctx0" brushRef="#br2" timeOffset="412786.13">4199 12614 939 0,'0'0'246'15,"21"-18"-190"-15,-21 18-17 0,24-22 0 0,-24 22-3 16,19-13 2-16,-19 13 4 0,0 0 7 0,0 0 6 16,0 0 6-16,0 0-6 0,0 0-10 0,0 0-14 15,0 0-12-15,-7 24-6 0,-4-5-2 0,0 10 11 16,-5 9 14-16,2 9-23 0,-2 5 15 16,0 5-25-16,4 5-4 0,2 4 9 15,3 2-15-15,3-2 11 0,4-1-24 0,0-5-9 16,8 2-43-16,-8-19-106 0,22 8-331 0,-15-8-95 15,0-11 137-15</inkml:trace>
  <inkml:trace contextRef="#ctx0" brushRef="#br2" timeOffset="414211.3581">5673 12574 1163 0,'0'0'86'0,"6"-24"-27"0,-6 24-18 16,10-28-6-16,-10 28-8 0,11-21-2 0,-11 21 2 15,0 0 7-15,0 0 5 0,0 0-1 0,0 0-1 16,0 0-11-16,0 0-4 0,6 33-3 16,-4-5 3-16,1 6-9 0,0 9-5 0,1 4 19 15,0 9-26-15,2 2 19 0,1 5-11 0,0 3-13 16,1 3 13-16,-1 0-14 0,0-1 13 0,2-5-13 15,-1-5-3-15,-1-9 22 0,4-4-23 0,0-7 24 16,3-9-11-16,-1-7-7 0,-13-22 3 16,32 21-4-16,-15-17 7 0,0-6 5 15,0-6 6-15,0-6 10 0,1-4-5 0,-1-11 3 16,1-7 4-16,2-6-27 0,-1-7 27 0,2-6-26 16,0-2 4-16,-3-4 9 0,1-2-20 0,-2-1 13 15,-1-2-13-15,-1 3 10 0,-4-2-4 0,0 0-23 16,-4 1 9-16,1 3-27 0,-4 4-5 0,3 10-3 15,-3 1-23-15,7 19-16 0,-11-5-40 0,0 32-88 16,0 0-213-16,0 0-78 0,26 11 191 16</inkml:trace>
  <inkml:trace contextRef="#ctx0" brushRef="#br2" timeOffset="414869.1676">6358 13168 1195 0,'0'0'192'0,"0"0"-126"0,0 0-23 15,0 0-6-15,0 0-11 0,0 0-12 0,0 0-6 16,-19 23-5-16,19-23 3 0,-8 29-2 0,4-10 4 16,1 2 1-16,1 2-14 0,-1 2 34 0,2 3-31 15,-2 1 23-15,1 2-8 0,0-3-8 0,2 2 6 16,-1-3-6-16,0-3 5 0,1-3-9 0,0-3 3 16,0-18-3-16,1 24 1 0,-1-24-1 15,0 0 2-15,0 0-4 0,0 0 0 0,0 0 0 16,0 0 1-16,0 0 3 0,0 0 0 0,10-21 3 15,-6 2-6-15,-2-4 4 0,2-4-7 0,-1 1 6 16,1-2-5-16,1-1 6 0,-2-4-7 0,1 2-8 16,1-1 26-16,1 1-27 0,1 2 28 15,2-1-12-15,1 1-6 0,1 3 5 0,1 2-5 16,4 5 6-16,-16 19-2 0,30-29 2 16,-30 29-3-16,30-17 0 0,-30 17-2 0,28-3 0 15,-28 3 0-15,25 9-1 0,-25-9 2 0,19 17-2 16,-19-17 3-16,12 22-6 0,-12-22 1 0,6 26-6 15,-6-26 1-15,0 30-2 0,0-30 6 0,-7 31-1 16,7-31 6-16,-15 25 0 0,15-25 2 0,-20 25-1 16,20-25 3-16,-26 23-4 0,26-23 2 15,-25 19 1-15,25-19 2 0,-23 14 22 0,23-14-27 16,-17 9 36-16,17-9-32 0,0 0 13 16,0 0-7-16,0 0-5 0,0 0-3 0,0 0 0 15,0 0 5-15,0 0 4 0,0 0 5 0,0 0 1 16,0 0 2-16,24 12-6 0,-24-12-2 0,0 0-2 15,23 23-5-15,-23-23-3 0,16 24 2 0,-16-24-5 16,18 30 3-16,-9-12-4 0,-1 0 5 16,1 2-15-16,-2-3 3 0,3 0-14 0,-10-17-9 15,19 26-7-15,-19-26-16 0,28 16-35 0,-28-16-27 16,38 5-56-16,-38-5-81 0,35-29-229 0,-8 23 13 16,-16-20 323-16</inkml:trace>
  <inkml:trace contextRef="#ctx0" brushRef="#br2" timeOffset="415370.439">6849 13179 934 0,'-17'-36'389'0,"17"36"-259"0,0 0-54 0,0 0-18 15,-22 11-16-15,22-11-17 0,0 0-12 0,-17 29 4 16,17-29 0-16,-12 33 6 0,5-14-2 0,2 3 4 16,-1 0 9-16,1 4-29 0,0-3 27 0,1 2-30 15,1-4 11-15,0-1 4 0,1-3-8 16,2-17 3-16,-1 26-8 0,1-26 0 0,0 0-6 15,1 18 2-15,-1-18-1 0,0 0-1 0,0 0 2 16,0 0-1-16,0 0 1 0,7-16 2 16,-7 16 0-16,11-28-2 0,-4 6 3 0,1-6-7 15,0-1-8-15,1-1 26 0,-1-2-25 0,1 5 26 16,-1 0-10-16,-1 2-9 0,1 0 6 0,-1 5-4 16,-1 2 3-16,-6 18-2 0,12-28 2 15,-12 28-1-15,0 0 1 0,0 0 1 0,0 0-2 16,0 0 0-16,0 0-1 0,0 0 3 0,17-3 0 15,-17 3 4-15,0 0 1 0,16 20-1 0,-16-20 0 16,17 16 4-16,-17-16-4 0,22 13 3 0,-22-13 0 16,30 10-1-16,-11-12 2 0,4 1-1 0,2-4 1 15,1-3-3-15,2-1 2 0,-3-2-4 16,2-1 1-16,-1 0-3 0,-1-2-2 0,-2 2-5 16,-3 2 6-16,-3 0-1 0,-17 10 3 15,19-8 0-15,-19 8-4 0,0 0 0 0,0 0 0 16,0 0 0-16,0 0 0 0,0 0 0 0,-2 23 0 15,2-23 0-15,-15 34 0 0,5-13 0 0,2 4 0 16,-3 0 0-16,2 2 0 0,0-2 0 0,3 0-4 16,0 0-28-16,3-2 12 0,1-2-32 15,5 1 12-15,-3-22-28 0,14 35-37 0,-14-35-45 16,23 27-92-16,-23-27-104 0,0 0-196 0,36 16 97 16,-36-16 445-16</inkml:trace>
  <inkml:trace contextRef="#ctx0" brushRef="#br2" timeOffset="415683.6007">7597 13067 865 0,'0'0'570'0,"-24"-6"-415"0,24 6-68 16,0 0-32-16,-24 15-15 0,24-15-14 0,-20 15-4 16,20-15-3-16,-21 21 0 0,21-21-5 0,-21 24 1 15,21-24-2-15,-17 26 2 0,17-26-2 0,-11 24-1 16,11-24-6-16,-2 18-2 0,2-18-1 15,0 0 0-15,10 17-4 0,-10-17 1 0,0 0-2 16,23 10 1-16,-23-10 2 0,23 2 2 16,-23-2 0-16,24-1-1 0,-24 1-1 0,23 1 1 15,-23-1-1-15,19 2-1 0,-19-2 1 0,0 0-1 16,17 18 1-16,-17-18 3 0,5 25 1 0,-5-25-13 16,-3 32 20-16,-1-11-24 0,-3-1 23 0,-1 2-9 15,-1 0 0-15,-2-1 3 0,1-1-6 16,-1-1 1-16,2-2-11 0,9-17-4 0,-14 28-20 15,14-28-24-15,-1 18-59 0,1-18-105 0,0 0-397 16,17-12 30-16,-17 12 275 0</inkml:trace>
  <inkml:trace contextRef="#ctx0" brushRef="#br2" timeOffset="416022.3606">8404 12964 1477 0,'0'0'183'0,"0"0"-161"0,0 0-18 16,0 0 1-16,0 0 9 0,0 0 3 0,20-14-1 15,-3 8-5-15,1-1-5 0,3 2-6 16,-1 0-9-16,1 1-11 0,3 4-17 0,-5-3-28 16,10 10-37-16,-29-7-48 0,47 11-86 0,-47-11-154 15,29 6-98-15,1 12 231 0</inkml:trace>
  <inkml:trace contextRef="#ctx0" brushRef="#br2" timeOffset="416184.474">8380 13291 1735 0,'-33'22'100'0,"15"-9"-67"16,18-13 9-16,-17 7-16 0,17-7-21 0,0 0-8 15,17-2 1-15,0-4 0 0,7-1-10 0,9-6 19 16,6 0-44-16,2-6-1 0,13 7-70 15,-12-17-79-15,29 23-134 0,-4-14-279 0,-3-4 72 16,15 14 419-16</inkml:trace>
  <inkml:trace contextRef="#ctx0" brushRef="#br2" timeOffset="416793.2335">9321 12302 1311 0,'17'-22'121'16,"-17"22"-97"-16,0 0-20 0,0 0 4 0,0 0 16 15,0 0 15-15,0 0 9 0,0 0-2 0,0 0-10 16,0 0-8-16,0 0-5 0,0 0 2 0,0 0 0 15,-18 22 0-15,18-22-3 0,-5 21 2 0,5-21-4 16,-3 30 3-16,1-11-6 0,4 4 2 0,-1 6-9 16,2 8 1-16,1 6-10 0,1 5 5 15,0 6-10-15,1 7 2 0,0 2 15 16,0 3-17-16,-1 1 15 0,1-1-8 0,1-3-9 16,1-6 11-16,1-6-9 0,4-11 9 0,0-8-8 15,1-5 7-15,4-10-4 0,0-4 5 0,2-8 0 16,5-5 3-16,-2-7 4 0,5-6-2 0,1-10 5 15,0-8-7-15,0-9 3 0,1-7-7 0,-1-7 4 16,0-7-12-16,0 0 11 0,-1-5-11 16,-5 1-5-16,-2-1 14 0,-5-1-14 0,-3 3 14 15,-6 0 1-15,-1 0-10 0,-2 2 9 0,-1 3-13 16,-3 6 7-16,0 8-11 0,1 9 4 0,-1 9-11 16,0 27 4-16,3-23-8 0,-3 23-17 0,0 0-14 15,0 0-16-15,0 0-14 0,24 40-63 0,-24-40-126 16,10 37-311-16,6-3 29 0,-5-8 407 15</inkml:trace>
  <inkml:trace contextRef="#ctx0" brushRef="#br2" timeOffset="417415.7615">10028 12962 1036 0,'6'-21'382'15,"-6"21"-173"-15,0 0-156 0,0 0-24 0,0 0-3 16,0 0-7-16,0 0-8 0,-15 23 1 16,15-23-8-16,-19 31 8 0,9-12-4 0,-1 2 2 15,2 0-3-15,0 1 3 0,2 0-6 0,1 0 6 16,0-3-6-16,2-2 4 0,4-17-2 0,-4 24-3 15,4-24-2-15,0 0-4 0,0 0 1 0,0 0 2 16,0 0-2-16,20 9 2 0,-20-9 3 0,0 0 0 16,16-22 6-16,-16 22-1 0,12-32 2 0,-6 14-6 15,-1 0 0-15,0-2-5 0,-1-2 4 16,1-1-6-16,-1-1 7 0,1 1-5 16,-2 1 3-16,1 1-1 0,-2 2 1 0,2 1-3 15,-4 18 3-15,7-26-1 0,-7 26 2 0,0 0 2 16,0 0 3-16,0 0 0 0,0 0-2 0,0 0-2 15,0 0-2-15,0 0 2 0,0 0-3 0,13 28 6 16,-13-28-5-16,7 27 0 0,-7-27 2 16,8 24-1-16,-8-24-1 0,15 23 3 0,-15-23-5 15,19 18 4-15,-19-18-2 0,28 10 4 0,-28-10 0 16,34 1-2-16,-13-3 3 0,0-2-4 0,1-2 3 16,0-5-2-16,-1 0 0 0,1 0-1 0,-1 0-1 15,0 2-2-15,-21 9 2 0,25-16-2 0,-25 16 3 16,0 0 0-16,0 0 1 0,0 0 1 0,0 0-2 15,0 0 0-15,0 0-3 16,0 0 0-16,0 0 0 0,0 0 0 0,0 0 0 16,0 0-4-16,0 0 0 0,0 0-2 0,16 25-4 15,-16-25 3-15,3 35-8 0,-3-15-1 0,3 0-11 16,0 0-4-16,4 2-15 0,-7-22-7 0,14 37-19 16,-14-37-15-16,20 36-37 0,-20-36-38 0,25 31-69 15,-18-12-301-15,-7-19 54 0,36 20 337 16</inkml:trace>
  <inkml:trace contextRef="#ctx0" brushRef="#br2" timeOffset="417791.6674">10761 12916 680 0,'11'-17'167'0,"-19"0"-27"0,8 17-9 0,-11-18 2 16,11 18-15-16,0 0-21 0,0 0-17 15,-28-7-16-15,28 7-11 0,-18 6-12 0,18-6-5 16,-19 12-4-16,19-12 0 0,-20 19-2 0,9-2 2 15,-6 1-4-15,1 7 2 0,-2 1-7 0,2 4 3 16,0 2-12-16,1-2 2 0,2-2-6 0,3-3 1 16,2-4-4-16,3-3 2 0,5-18-9 0,0 23 3 15,0-23-3-15,0 0 0 0,21 13-1 0,-21-13 1 16,25-5 1-16,-8-4-2 16,5-8 3-16,1-6-3 0,1-4 3 0,3-3-2 15,0-1 2-15,-3-1-4 0,1 3 4 0,-5 0-3 16,-2 5 2-16,-3 2-1 0,-3 5 0 0,-12 17 0 15,11-19 0-15,-11 19 0 0,0 0 0 0,0 0 0 16,0 0 0-16,0 0 0 0,0 0 0 0,-19 26 0 16,8-5 0-16,-1 7 0 0,-1 1 0 15,3 2 0-15,1 1 0 0,2-7 0 0,3-1-16 16,3-2-3-16,4-1-11 0,-3-21 1 0,15 31-14 16,-15-31-6-16,33 18-14 0,-14-18-11 0,13 5-29 15,-10-19-46-15,20 16-118 0,-15-8-265 0,8-16 18 16,13 12 356-16</inkml:trace>
  <inkml:trace contextRef="#ctx0" brushRef="#br2" timeOffset="418120.5681">11246 12943 775 0,'-21'5'362'16,"-7"25"-19"-16,-8-19-237 0,13 12-40 0,-7-4-26 16,4 5-12-16,1 0-13 0,0 4 2 0,0-1-8 15,3 1 6-15,0-2-10 0,3 1 0 0,2-3-7 16,3-2 1-16,5-4-11 0,9-18-3 0,-13 24 3 15,13-24-22-15,0 0 12 0,0 0-22 16,0 0-6-16,0 0 24 0,9-19-4 0,-2-1 15 16,4-3-7-16,-1-6-12 0,6 2 7 15,-5-5 3-15,2 2 28 0,0 2 19 0,-5-2 31 16,3 8 14-16,-10-5 19 0,-1 27-9 0,7-33-4 16,-7 33-10-16,7-19-8 0,-7 19-8 0,0 0-14 15,0 0-8-15,0 0-11 0,0 0-15 16,0 0 0-16,15 22 0 0,-15-22 0 0,16 32 0 15,-6-14 0-15,-1 1 0 0,5 2 0 0,-14-21-9 16,30 32-28-16,-11-18-9 0,12 0-5 0,3-2-2 16,15 3-27-16,-4-15-55 0,25 19-210 0,-9-14-277 15,1-6 52-15,11 9 472 0</inkml:trace>
  <inkml:trace contextRef="#ctx0" brushRef="#br2" timeOffset="418590.45">9715 13559 1391 0,'0'0'202'0,"0"0"-161"0,-17-7-32 0,17 7-9 16,0 0-3-16,0 0 3 0,19-2 6 0,-19 2 0 15,30 1 3-15,-8 0 0 0,6-1 1 16,5 1 2-16,3-4 2 0,10 0 0 0,5-4 0 16,9-1-7-16,8-4 1 0,6-2-7 0,9-1 2 15,6-4-3-15,9 1-1 0,6-1-2 0,4 0 2 16,3 0-5-16,-1 4 2 0,0-1-13 0,-1 4-12 15,-5-6-16-15,4 15-68 0,-21-16-75 16,15 23-226-16,-18-2-147 0,-14-8 191 0</inkml:trace>
  <inkml:trace contextRef="#ctx0" brushRef="#br2" timeOffset="419216.9476">9965 14474 852 0,'0'0'304'15,"0"0"-114"-15,0 0-122 0,0 0-21 0,0 0 5 16,7-24 10-16,-7 24-13 0,13-29-8 16,-13 29-17-16,17-34-4 0,-17 34-12 0,19-33 2 15,-19 33-1-15,15-29 5 0,-15 29-1 0,13-21 2 16,-13 21-5-16,0 0-3 0,0 0-3 0,12-16-2 15,-12 16-3-15,0 0 2 0,0 0 1 0,0 0-1 16,13 21 5-16,-13-21-2 0,17 34 3 0,-7-12-1 16,0 3 5-16,-1 2-6 15,1 2 8-15,1-2-5 0,2-2 3 0,1-3-3 16,3-4-19-16,1-2 13 0,3-6-14 0,-1-2 28 16,2-5-11-16,0-4 1 0,0-1 16 0,1-9-28 15,-1-5 25-15,-1-4-12 0,1-8-6 0,-2-7 3 16,0-4-5-16,-3-5 5 0,-3-2-7 0,-3 1 6 15,-2-1-7-15,-6 0 8 0,-1 0-7 0,-6 0 8 16,-2 0-5-16,-5 0-9 0,-1-1 21 16,-3-1-21-16,1 4 17 0,-1 3 0 0,0 4-8 15,5 8 16-15,0 9-4 0,10 20 7 0,-10-20-1 16,10 20-3-16,0 0-4 0,0 0-6 0,0 0-5 16,0 0-2-16,0 0-1 0,24 9 3 0,-2-7 1 15,6-1 0-15,6 1-1 0,5-4-8 16,3 0-5-16,5 0-5 0,0-4-8 0,3 1-9 15,1-5-16-15,5 6-23 0,-5-10-32 16,14 15-79-16,-21-25-129 0,9 12-267 0,3 7 28 16,-12-12 474-16</inkml:trace>
  <inkml:trace contextRef="#ctx0" brushRef="#br2" timeOffset="419545.8801">10799 14052 1692 0,'19'3'82'16,"-19"-3"-63"-16,0 0-6 0,0 0 6 0,26-13 11 15,-8 3 3-15,6 1-4 0,2-3-8 0,2-2-12 16,-1 2-2-16,1 1-8 0,-5 3-12 0,-1 2 15 16,-4 3-20-16,-1 2 16 0,-17 1-3 15,23 1-1-15,-23-1 15 0,0 0-13 0,15 17 17 16,-15-17-12-16,-4 26 1 0,-2-8 1 0,-5 4-4 15,-2 3 5-15,-4 3-5 0,-4 0 4 0,-1 1-1 16,1 1 7-16,1-4-1 0,3 1 5 0,2-4-4 16,3-2 3-16,12-21-5 0,-13 29 0 0,13-29-4 15,0 20-2-15,0-20 0 0,0 0 2 16,29 16-3-16,-9-16-1 0,7-6-5 16,5-6-13-16,10-3-20 0,2-10-38 0,16 9-83 15,-14-25-160-15,22 16-313 0,6-1 33 0,-1-10 441 16</inkml:trace>
  <inkml:trace contextRef="#ctx0" brushRef="#br3" timeOffset="424742.5936">14439 13856 734 0,'0'0'141'0,"-31"-15"-131"15,31 15 7-15,-36-13 18 0,16 12 18 0,-6-4 11 16,1 7 1-16,-7-3-15 0,4 4-8 0,-8-3-8 16,2 3-2-16,-6-3 0 0,4 5 3 15,-6-3-2-15,1 4-4 0,-3-2-6 0,0 2-2 16,-1-3 3-16,4 4 7 0,-2-5 2 0,7 4 4 16,-3-5-3-16,7 4-4 0,1-3-5 15,7-1-6-15,0 1-8 0,5-1-1 0,2 1-2 16,17-2-4-16,-21 2 3 0,21-2-3 0,0 0-2 15,0 0-1-15,0 0-5 0,0 0 1 0,0 0-1 16,-9 19 3-16,9-19-1 0,0 33-13 0,0-8 30 16,1 7-28-16,0 4 25 0,1 9-7 0,-2 8-10 15,2 9 11-15,-2 13-14 0,-2 9 16 16,0 17-3-16,-4 8-11 0,-1 9 10 0,-3 10-8 16,-2 5-11-16,-3 5 17 0,-1 6 4 15,-1 5 1-15,0 1 4 0,1-1-3 0,-1-3 3 16,3-5-5-16,2-3 3 0,2-5 9 0,5-3-16 15,3-8-8-15,5-4 8 0,3-2-10 0,5-7-8 16,1 0 21-16,4-4-12 0,-2-3-17 0,1 7 9 16,-1-4-16-16,0-1 6 0,-3-6 17 15,2-13-10-15,-4-12 19 0,0-8-18 0,-2-10 23 16,-1 1-13-16,-1-8-21 0,-1-8 27 0,-1 0-34 16,0-13 31-16,-1-4 5 0,2-6-5 0,-4-17 4 15,7 18-3-15,-7-18-4 0,0 0-1 0,24-6 14 16,-8-11-5-16,6-3 8 0,9-15 11 0,11-11 18 15,7-13-15-15,14-7 15 0,9-1-23 16,9-6-20-16,10 2-3 0,2-11-48 16,13 12-54-16,-15-17-139 0,12 25-323 0,5 15 41 15,-19-5 385-15</inkml:trace>
  <inkml:trace contextRef="#ctx0" brushRef="#br3" timeOffset="425725.4831">14441 14055 876 0,'-14'-18'296'0,"14"18"-231"16,-26 1-15-16,26-1-3 0,-30 12-4 15,30-12-6-15,-32 23-9 0,14-7-5 16,-3 1-8-16,3 6 2 0,-2 0-4 0,6 5 8 16,-2 0-1-16,3 6 10 0,-1-3-9 0,7 4 4 15,1-3-15-15,3-2 3 0,6-2-12 0,3-4 5 16,5-4-9-16,2-3 4 0,6-5-2 0,1-3 1 15,6-4 0-15,2-4 1 0,2-4 1 0,3-1-1 16,-1-6 2-16,0-3-3 0,-1-4 1 16,-2-4-2-16,-3-1 5 0,-3-2-5 0,-3-2 7 15,-3-1-7-15,-6-1 7 0,-3 2-7 0,-6 0 6 16,-3 1-6-16,-4 3 6 0,-4 3-5 0,-3 2 4 16,12 17-4-16,-29-27 3 0,12 17-2 15,0 1 3-15,17 9-1 0,-32-10 1 0,32 10 1 16,-26 1 1-16,26-1 0 0,-22 9 0 0,22-9 0 15,0 0-4-15,0 0 0 0,-6 20-2 16,6-20 0-16,19 10 0 0,-19-10 1 0,31 7 0 16,-13-4 1-16,2-3 2 0,4 0 3 0,-1-3 2 15,3 3 2-15,-1-1-2 0,0 1-1 0,-3 4-6 16,-2-1 0-16,-20-3-2 0,29 18 3 0,-29-18-2 16,19 33 1-16,-11-9-5 0,-4 5-1 0,-1 4-5 15,-4 2 7-15,-2 1-8 0,-3-1 9 16,-1-1-5-16,-3-2 6 0,2-2-6 0,-1-5 9 15,1-4-7-15,0-3-13 0,8-18 32 16,-6 18-35-16,6-18 17 0,0 0 18 0,0 0-31 16,0 0 39-16,25-30-7 0,-11 12 0 0,2-8 7 15,2 0-5-15,2-7 5 0,-2 3-7 0,-2-2 9 16,1 2-5-16,-4 2 3 0,2 2-9 0,-4 0-2 16,0 6-12-16,-2-1 2 0,-1 3-3 15,-8 18 3-15,15-29-1 0,-15 29-1 0,17-19-2 16,-17 19 0-16,27-14-11 0,-7 10-3 0,2-2-13 15,4 2-12-15,2-3-12 0,10 7-21 0,-5-8-25 16,18 16-47-16,-15-20-95 0,17 12-303 0,3 4 39 16,-5-10 309-16</inkml:trace>
  <inkml:trace contextRef="#ctx0" brushRef="#br3" timeOffset="426924.2891">15932 13938 329 0,'0'0'121'0,"0"0"-67"0,0 0-23 16,17-19 78-16,-17 19 25 0,0 0-3 0,0 0 18 16,0 0-95-16,10-17-4 0,-10 17-12 0,0 0-9 15,0 0-3-15,0 0 3 0,0 0 1 0,0 0 6 16,0 0 2-16,0 0-8 0,0 0-9 0,0 0-5 15,0 0-10-15,0 0 1 0,4 24 16 16,-1-4-33-16,1 6 35 0,0 5-32 0,2 6 9 16,0 4 6-16,2 5-13 0,1 2 11 0,-1 4-12 15,1 0 11-15,-3-1-12 0,1-2 11 16,-1-1-10-16,0-4 10 0,2-1 9 0,-4-5-27 16,3-6 29-16,0-4-27 0,0-10 14 0,-7-18 8 15,18 22 2-15,-18-22 2 0,21 6 0 0,-21-6 8 16,22-8 9-16,-22 8 2 0,22-24 11 15,-9 2 5-15,-1-7-38 0,3-3 21 0,0-9-32 16,4-2 3-16,-3-5 7 0,2-3-13 0,2-2 10 16,-1 0-11-16,-1-1 9 0,0 2-11 0,-2 2 10 15,-1 1-13-15,-2 6-10 0,-2 0 22 0,1 7-31 16,-2 2 21-16,1 10-26 0,-5 0-32 0,-6 24-16 16,18-27-36-16,3 35-105 15,-21-8-235-15,0 0-27 0,24 19 208 0</inkml:trace>
  <inkml:trace contextRef="#ctx0" brushRef="#br3" timeOffset="428521.8465">16540 14396 563 0,'0'0'192'0,"-1"-17"-132"0,1 17 3 15,0 0 4-15,0 0 22 0,10-18 13 16,-10 18-3-16,0 0-24 0,0 0-32 0,-3 20-31 16,3-20-7-16,-7 29-6 0,2-9 5 0,-2 4-4 15,-2 3 7-15,1 0-5 0,-2 0 8 0,2-1 17 16,0 0-30-16,1-5 36 0,3 0-32 0,4-21 14 16,-6 25 2-16,6-25-6 0,0 0-2 15,0 0-5-15,3 18 0 0,-3-18 2 0,0 0 3 16,0 0 4-16,0 0 2 0,20-11 0 0,-20 11-3 15,0 0 0-15,22-28-8 0,-22 28 4 0,16-31 11 16,-7 13-35-16,0-2 34 0,1 0-35 16,-1-1 16-16,-2 2 4 0,-1 2-4 0,-6 17 6 0,8-29-5 15,-8 29 2-15,7-18 0 0,-7 18-1 16,0 0 2-16,0 0 6 0,0 0 1 16,0 0 0-16,0 0-2 0,0 0-3 0,0 0-3 15,0 0-1-15,0 23 2 0,0-23-4 0,-3 22 4 16,3-22-1-16,0 20 4 0,0-20 0 0,0 0 0 15,9 22-1-15,-9-22 1 0,0 0 2 0,25 10 3 16,-25-10 4-16,32-2-1 0,-13-2 2 0,3-1-3 16,2-4-4-16,2 0-6 0,-2-2 1 15,2 0-5-15,-2-1 5 0,-1-2-1 0,-1 1 2 16,0 0-2-16,-22 13 4 0,29-28-4 0,-29 28 4 16,20-23-2-16,-20 23-2 0,0 0-1 15,14-21 1-15,-14 21-2 0,0 0 1 0,0 0 1 16,0 0 0-16,0 0 0 0,0 0-2 0,0 0 0 15,0 0-4-15,0 0 1 0,0 0-2 0,-1 28 0 16,1-8-4-16,3 0-1 0,0 6-10 16,0-5 1-16,3 5-12 0,-3-4-3 0,9 1-6 15,-12-23-19-15,26 35-6 0,-26-35-33 0,34 23-45 16,-34-23-74-16,41 6-149 0,-14 2-97 0,-27-8 182 16</inkml:trace>
  <inkml:trace contextRef="#ctx0" brushRef="#br3" timeOffset="428960.3706">17344 14437 730 0,'0'0'82'0,"0"0"-23"0,-22-4-10 16,22 4 9-16,0 0 9 0,0 0 10 0,-20 4-3 16,20-4 1-16,0 0-7 0,0 0-6 0,-17 3-4 15,17-3-3-15,0 0-4 0,0 0-5 16,-24-3-5-16,24 3-4 0,0 0-5 0,-21-1-3 15,21 1-3-15,-21 1-6 0,21-1-4 0,-23 7-3 16,23-7-4-16,-23 13-1 0,23-13-3 0,-23 19 0 16,23-19-3-16,-19 26 2 0,19-26-4 0,-12 29 2 15,12-29-4-15,-4 26-13 0,4-26 29 16,5 22-30-16,-5-22 30 0,0 0-14 0,25 17-2 16,-25-17 2-16,28 1 0 0,-28-1 1 15,32-6 3-15,-32 6-1 0,33-17-14 0,-14 5 33 16,-1-4-29-16,0-2 27 0,0-2-14 0,-3 0-6 15,-2 2 2-15,-1 1-3 0,-12 17 4 0,19-24-2 16,-19 24 4-16,0 0 1 0,0 0 2 0,0 0 0 16,0 0-1-16,0 0-4 0,0 0-3 0,0 0 0 15,0 0-4-15,6 27 4 0,-10-6-3 0,-1 5-6 16,0 3-7-16,-2 1-9 0,2-1 24 16,-2 0-25-16,2-2 17 0,-1-4-22 15,7 0-19-15,-1-23-10 0,7 31-20 0,-7-31-18 16,21 18-44-16,-21-18-38 0,32 1-40 0,-32-1-40 15,33-29-162-15,1 27 126 0,-20-26 296 0</inkml:trace>
  <inkml:trace contextRef="#ctx0" brushRef="#br3" timeOffset="429273.6155">17646 14492 657 0,'0'0'213'15,"-28"34"-113"-15,6-19-6 0,5 10-5 0,-6-8-6 16,9 8-39-16,-3-6-10 0,6 4-24 0,-2-6 7 15,3 3 4-15,10-20-16 0,-18 26-9 16,18-26-8-16,-5 17-6 0,5-17-24 16,0 0-24-16,0 0-22 0,0 0-4 0,0 0 10 15,0 0 5-15,23-17-6 0,-23 17 4 0,6-26 11 16,-6 26 31-16,3-29 72 0,-3 29 46 0,-6-27 53 16,6 27 18-16,-12-24-2 0,12 24-22 0,-15-17-12 15,15 17-2-15,0 0-36 0,0 0-10 0,-23-15-31 16,23 15-17-16,0 0-9 0,0 0 5 0,0 0 3 15,0 0-17-15,0 0 13 0,0 0-14 16,19 11 3-16,-19-11-1 0,32 3-2 0,-13-3-1 16,3-3-1-16,4 0-6 0,3-2-25 15,-2-4 14-15,4 7-73 0,-10-13-16 0,16 19-98 16,-24-21-107-16,5 11-191 0,10 10 14 0,-28-4 451 16</inkml:trace>
  <inkml:trace contextRef="#ctx0" brushRef="#br3" timeOffset="429477.2228">18104 14258 1698 0,'0'0'52'0,"0"0"-32"16,0 0-17-16,0 0-3 15,0 0-2-15,0 0-2 0,0 0 0 0,0 0-6 16,26-2-8-16,-26 2-11 0,33-7-12 0,-15-3-11 15,10 6-16-15,-8-10-35 0,19 14-67 0,-16-19-98 16,7 7-239-16,11 12 46 0,-20-16 426 0</inkml:trace>
  <inkml:trace contextRef="#ctx0" brushRef="#br3" timeOffset="429652.5183">18109 14500 1576 0,'0'0'102'16,"0"0"-74"-16,0 0-23 0,0 0-6 0,21-12 3 0,-21 12 5 16,34-15-3-16,-14 5-2 0,2-1-24 15,5 5-40-15,-10-12-57 0,16 23-96 0,-21-22-115 16,8 8-175-16,12 14 34 0,-10-16 471 0</inkml:trace>
  <inkml:trace contextRef="#ctx0" brushRef="#br3" timeOffset="430637.0048">18875 13887 546 0,'-2'-26'461'16,"2"26"-344"-16,-5-23-21 0,0 3-11 0,5 20-12 15,6-31-9-15,-6 31-16 0,14-26-13 0,-14 26-14 16,0 0-6-16,19-19-5 0,-19 19 1 0,0 0 6 16,0 0 5-16,0 0 5 0,15 25-5 0,-11-4-3 15,1 6-13-15,-1 5 3 0,0 3-10 0,-1 4-8 16,1 3 25-16,1 4-25 0,-2 3 23 15,0 2-7-15,-1 1-14 0,-1 2 13 16,-1-2-13-16,2-1 11 0,-2-3-8 0,2-6 12 16,2-5-5-16,1-5 6 0,1-9-7 0,2-6 3 15,-8-17-7-15,22 18 4 0,-22-18 2 0,24 3 7 16,-24-3 8-16,28-18 3 0,-14-2 6 0,3-4-10 16,-1-8 3-16,2-6-14 0,0-6 3 0,-1-3-9 15,1-2 7-15,1-1-10 0,-2 1 9 16,-3 0-10-16,0 2 5 0,-3 0-11 0,-3 3-10 15,-1 0 16-15,2 0-27 0,-2-1 17 0,4 5-11 16,-2 2-13-16,3 12-12 0,-5 0-19 0,-7 26-28 16,16-26-75-16,6 34-136 0,-22-8-216 15,0 0 38-15,31 35 426 0</inkml:trace>
  <inkml:trace contextRef="#ctx0" brushRef="#br3" timeOffset="431374.2621">19399 14399 966 0,'11'-21'280'0,"-11"21"-204"16,0 0-46 0,0 0-7-16,-5-20 12 0,5 20 11 15,0 0 11-15,0 0-3 0,0 0-9 0,0 0-8 16,0 0-15-16,0 0-7 0,0 0-5 0,0 0-4 16,-3 23-2-16,3-23 3 0,-5 24-2 0,4-7 5 15,-3 1 0-15,3 2 4 0,-2 2-5 0,2 1 4 16,-1 0-7-16,1 0-14 0,-2-1 27 0,1 0-30 15,0-4 27-15,1 0-12 0,1-18-5 0,0 28 3 16,0-28-3-16,0 0 3 0,1 20-3 16,-1-20 0-16,0 0-2 0,0 0 1 15,0 0 1-15,0 0 2 0,0 0 3 0,0 0-2 16,10-29 1-16,-5 12-3 0,0-3 4 0,1-3 12 16,-1-3-28-16,1 1 28 0,-1-2-28 0,0 1 11 15,0-1 5-15,-1-2-5 0,1 1 6 0,0-1-7 16,1 0 7-16,2 2-5 0,0 0 4 15,3 4-6-15,1 4 4 0,-12 19-4 0,24-26 3 16,-24 26-2-16,25-12 2 0,-25 12-3 0,18-2-1 16,-18 2 2-16,18 6-3 0,-18-6 2 0,17 13-3 15,-17-13 0-15,12 19-3 0,-12-19 3 0,8 26-4 16,-8-26 2-16,2 26-2 0,-2-26 3 0,-2 25-3 16,2-25 2-16,-6 24-6 0,6-24 4 15,-12 20-1-15,12-20 4 0,-19 15 3 16,19-15 1-16,-22 13 2 0,22-13 2 0,-24 9 2 15,24-9 2-15,-24 1 3 0,24-1 2 0,-19-1 2 16,19 1 2-16,0 0 0 0,0 0 2 0,0 0-2 16,0 0-2-16,-17-8-4 0,17 8-3 0,0 0-3 15,0 0 0-15,0 0 2 0,0 0 3 0,0 0 3 16,19 17 5-16,-19-17-3 0,17 16-2 0,-17-16-4 16,19 19-2-16,-19-19-3 0,18 25 1 15,-18-25-4-15,16 26 2 0,-16-26-2 0,14 29 2 16,-14-29-2-16,14 27-15 0,-14-27 26 0,17 20-30 15,-17-20 16-15,21 15-24 0,-21-15-22 16,22 5-29-16,-4 3-42 0,-18-8-71 0,29-13-316 16,-29 13-18-16,26-15 136 0</inkml:trace>
  <inkml:trace contextRef="#ctx0" brushRef="#br3" timeOffset="431969.3908">19887 14310 1004 0,'-4'21'426'0,"4"-21"-322"0,0 0-44 16,0 0-11-16,0 0-4 0,-15-17-3 0,15 17-6 16,0 0-8-16,0 0-5 0,0 0-9 0,0 0-4 15,-7 18-8-15,7-18 1 0,-8 23-6 0,1-6 6 16,-2 3-2-16,1 0 6 0,-2 2-3 0,0 0 3 15,0 1-2-15,2-2 3 0,1-3-2 0,7-18 4 16,-10 27-4-16,10-27-16 0,0 0 12 16,-6 19-19-16,6-19 15 0,0 0 0 0,0 0 1 15,0 0 17-15,0 0-12 0,18-14 14 0,-18 14-14 16,13-28-3-16,-3 9 1 0,1-2-2 0,1-2 3 16,-2 0-5-16,0 0 7 0,-2-1-6 15,-2 1 5-15,0 1-4 0,-1 2 3 0,-1 2-5 16,-3 0 6-16,-1 18-4 0,4-28 2 15,-4 28-1-15,0 0 1 0,0 0 2 0,0 0 2 16,0 0 1-16,0 0-1 0,0 0-3 0,0 0-3 16,0 0 1-16,1 18-2 0,-1-18 2 0,-1 32-2 15,1-13 3-15,0-19-2 0,3 30 2 0,-3-30-2 16,10 20 3-16,-10-20-3 0,18 15 4 0,-18-15 1 16,24 4 2-16,-24-4 3 0,29-6-2 0,-29 6 1 15,31-15-3-15,-14 3 4 0,2-3-3 16,-2-2 2-16,0-2-4 0,-3 0-5 0,-2-1 0 15,1 2 0-15,-4 0 0 0,0 1 0 16,-9 17 0-16,12-23 0 0,-12 23 0 0,0 0 0 16,0 0 0-16,0 0 0 0,0 0 0 0,0 0 0 15,0 0 0-15,0 0 0 0,-2 24 0 0,-2-2 0 16,-3 4 0-16,1 1 0 0,-3 4 0 0,4 0 0 16,-3-1 0-16,3 3-3 0,-1-3-6 15,1-1-9-15,1-3-3 0,4-1-22 0,0-7-20 16,6 1 7-16,-6-19-53 0,19 32-1 0,-19-32-64 15,25 22-90-15,-25-22-219 0,17 9-22 0,5-1 317 16</inkml:trace>
  <inkml:trace contextRef="#ctx0" brushRef="#br3" timeOffset="432360.9479">20471 14292 994 0,'-22'-26'181'0,"22"26"-84"0,0 0-19 0,0 0-7 16,-22-26-8-16,22 26-10 0,0 0-5 15,-11-19-3-15,11 19 1 0,0 0 0 0,-17-15-1 16,17 15-5-16,0 0-7 0,-18 13-8 0,18-13-9 16,-21 23-2-16,10-7-4 0,0 4 3 15,-1 0-3-15,4 2 1 0,0-2-5 0,5-1 1 16,3-19-4-16,-2 30 1 0,2-30-3 0,10 23 1 15,-10-23-1-15,0 0 1 0,26 17 2 0,-26-17 1 16,22 0 0-16,-22 0 2 0,24-4 1 16,-24 4-3-16,23-7 0 0,-23 7-2 0,17-5-3 15,-17 5 0-15,0 0-1 0,0 0 0 0,0 0 1 16,0 0 0-16,0 0-3 0,0 0 1 0,12 21-1 16,-12-21 2-16,-7 25-2 0,7-25 2 0,-16 32-8 15,6-15-4-15,1 1-3 0,9-18-9 0,-20 31 25 16,20-31-27-16,-21 29 14 0,21-29-29 15,-18 23-19-15,18-23-30 0,-7 18-60 16,7-18-131-16,0 0-295 0,0 0 60 0,-9-18 350 16</inkml:trace>
  <inkml:trace contextRef="#ctx0" brushRef="#br3" timeOffset="432799.487">21559 13764 776 0,'0'0'398'16,"0"0"-73"-16,0 0-198 0,0 0-48 15,-22-1-30-15,22 1-14 0,0 0-11 0,-22 19-6 16,22-19-3-16,-25 31 1 0,8-9-1 0,0 6 4 15,-5 3-7-15,1 5-9 0,-1 3 20 0,-2 4-22 16,-1 2 18-16,-1 3-8 0,-3 1-13 0,-3 3 9 16,-1 3-13-16,-1-2 11 0,1 0-11 15,2-4 7-15,3-6-9 0,1-5-1 0,8-4-20 16,3-9-28-16,7-2 2 0,9-23-62 0,-7 27-30 16,7-27-100-16,0 0-324 0,0 0 65 0,0-31 289 15</inkml:trace>
  <inkml:trace contextRef="#ctx0" brushRef="#br3" timeOffset="433018.7574">21127 13962 1040 0,'-8'-34'355'15,"8"34"-86"-15,0 0-142 0,0 0-45 0,0 0-19 16,0 0-19-16,0 0-11 0,0 0-7 0,0 0-18 16,0 0-8-16,13 22 0 0,6-6 0 0,0 1 0 15,1 2 0-15,1 4 0 0,4 0 0 0,-1 2 0 16,4 1 0-16,-1-1 0 0,1-1 0 15,1-1 0-15,-2 0 0 0,3 2 0 0,2-2 0 16,1 0 0-16,-1-4 0 0,5 0 0 16,-4-5-37-16,6 4-63 0,-10-12-43 0,19 19-101 0,-22-7-355 15,17-8 27-15,3 3 221 0</inkml:trace>
  <inkml:trace contextRef="#ctx0" brushRef="#br3" timeOffset="433801.9">22294 14405 873 0,'3'19'263'16,"-21"-15"-121"-16,18-4-23 0,-17 18-27 15,17-18-8-15,0 0-14 0,0 0-19 0,0 0-14 16,0 0-16-16,0 0-6 0,0 0 4 0,0 0 6 16,0 0 3-16,15-29 4 0,-2 10-9 0,0-4-4 15,2 0-9-15,1-3-1 0,0 2-8 0,-3 0 5 16,-1 2-5-16,-3 3 4 0,-9 19 2 0,9-27 3 15,-9 27 2-15,0 0 2 0,0 0-1 16,0 0-2-16,0 0-4 0,0 0-3 0,0 0-3 16,0 0-2-16,0 0 0 0,0 0 0 15,4 28 2-15,-4-8-3 0,1 5 3 0,2 0-2 16,-1-2 2-16,4-1-3 0,0-3 3 0,3-2-3 16,-9-17 3-16,24 28-2 0,-24-28 2 0,32 18-1 15,-14-13 3-15,-1-4 1 0,0-3 0 0,1-7 0 16,1-3-5-16,-1-7 2 0,3-7-2 15,0-7 3-15,3-6-5 0,0-7 7 0,-3-3-10 16,-2-1 8-16,-3-5-10 0,-5 0-1 0,-3-6 17 16,-4-4-15-16,-2-3 18 0,-4-6-4 0,-2-3-10 15,-2-2 11-15,-2 0-11 0,0-1 13 0,-1 4-9 16,0 3-1-16,2 9 0 0,1 9 0 0,1 13 0 16,1 13 0-16,1 9 0 0,3 20 0 15,-2-20 0-15,2 20 0 0,0 0 0 16,0 0 0-16,0 0 0 0,25 0 0 0,-8 4 0 15,5 3 0-15,6 2 0 0,6-1 0 0,6-1 0 16,8-1 0-16,3 2 0 0,9-4 0 0,5 0 0 16,6-2 0-16,8 0 0 0,4-1 0 0,6 0 0 15,2 1 0-15,-1-2 0 0,5 4-1 0,-6-4-43 16,3 7-32-16,-12-9-43 0,10 20-123 16,-34-14-382-16,4 3 40 0,-10 5 228 0</inkml:trace>
  <inkml:trace contextRef="#ctx0" brushRef="#br3" timeOffset="434209.4263">23223 13701 740 0,'-20'22'328'0,"18"-39"3"0,2 17-223 0,0 0-45 16,0 0-18-16,0 0-10 0,0 0 2 0,0 0 2 16,27-10-1-16,-27 10-4 0,36-16-7 15,-11 6-2-15,5 0-5 0,2 0 0 16,3 2-5-16,1 0-2 0,1 4-6 0,-3 2-5 16,-1 2-1-16,-7 4-1 0,-1 1 0 0,-7 1 0 15,-18-6 2-15,27 17-2 0,-27-17 4 0,6 23-3 16,-6-23 4-16,-15 31-3 0,-1-11 1 0,-5 1-1 15,-6 2 4-15,-6 3 3 0,-2 2 8 16,-7-1 0-16,3 2 3 0,-1 0-5 0,3-2-13 16,4-3 12-16,5-2-14 0,11-6 0 0,17-16 0 15,-17 29 0-15,17-29 0 0,5 23 0 0,-5-23 0 16,25 20 0-16,-2-11 0 0,8-4 0 0,9-4 0 16,11-4 0-16,8-4 0 0,10-3 0 0,1-3-25 15,8 0-26-15,-3-9-37 0,10 10-42 16,-15-22-138-16,16 16-342 0,-7 1 25 15,-2-7 296-15</inkml:trace>
  <inkml:trace contextRef="#ctx0" brushRef="#br3" timeOffset="435193.9959">24128 12863 1030 0,'0'0'163'15,"0"0"-61"-15,20-1-21 0,-20 1 2 0,22-20 0 16,-22 20-1-16,33-23-14 0,-15 9-11 0,7 4-11 16,-2-3-7-16,5 3-7 0,0-1-6 0,1 3-9 15,4 2-8-15,2 1-6 0,0 1-2 16,3 3-2-16,-3 2 2 0,-1 3-1 0,0 2-2 15,-2 0 2-15,-2 1-3 0,0 2 2 0,-7-1-1 16,-3 1 2-16,-1-1-2 0,-19-8 3 0,23 19-2 16,-23-19 2-16,12 22-2 0,-12-22 4 0,5 26-4 15,-5-26 4-15,-3 26-3 0,3-26 3 0,-9 34-4 16,1-13 4-16,0 5-5 0,-3 3 3 0,-1 6-5 16,-2 5 6-16,1 4-6 15,-2 5 10-15,1 7-12 0,0 8-7 0,1 6 17 16,1 8-17-16,0 4 16 0,1 5 5 0,1 5-17 15,0 3 21-15,0 7-6 0,2 0-11 0,-1 0 10 16,5 5-11-16,-1-2-5 0,2 1 6 0,4 1 9 16,2-2-8-16,3 0 10 0,2 2 4 0,2-3-20 15,2-1 19-15,1 1-6 0,-3-3-10 0,-1 0 12 16,-3-1-11-16,-6-3 0 0,-2-2 15 16,-4 1-1-16,-8-4-14 0,-5-2 11 0,-9 1-10 15,-8-1-3-15,-6-1 17 0,-5 1-11 0,-5-6 9 16,-2-2 20-16,-2-1-8 0,-4-7 15 0,2 1-6 15,-1-9-15-15,3-8 1 0,3-10-14 0,1-9 0 32,3-13 0-32,3-5 0 0,0-8 0 0,-2-3 0 15,4-4 0-15,-1-4-4 0,3-4-3 16,0-8-4-16,4-3-3 0,0-8-2 0,4 1-9 16,-1-3-9-16,8 0-10 0,1-1-22 0,14 5-30 15,-6-13-68-15,18 32-178 0,4-26-252 0,-4 3 29 16,0 23 501-16</inkml:trace>
  <inkml:trace contextRef="#ctx0" brushRef="#br3" timeOffset="436161.9488">14935 16767 846 0,'0'0'66'16,"0"0"-32"-16,0 0-8 0,0 0 13 15,0 0 14-15,0 0 11 0,0 0 5 0,0 0 2 16,0 0-11-16,0 0-15 0,0 0-18 16,0 0-12-16,-24 5 0 0,24-5-2 0,-31-11 3 15,13 1 4-15,-1 0-2 0,-5-7 4 0,0-1-3 16,-5-6 4-16,1-1-3 0,-5-7 5 0,2 1-8 15,-8-6 5-15,0-1 18 0,-4-3-31 0,2-3 24 16,1-4-27-16,-1-2-6 0,3-5 12 16,-1-1-15-16,2-1 12 0,1-1-13 0,0 0 12 15,5-1-13-15,-2 1 14 0,1 1 3 0,3 4-23 16,2 1 24-16,3 3-25 0,2 3 9 0,3 2 9 16,3 0-10-16,4 3 9 0,4-1-9 0,5 3 7 15,4 1-8-15,4 2 6 0,5 1-7 0,4 0 6 16,2 2-5-16,5 3 8 0,1 2 7 15,2 4-25-15,0 5 28 0,1 5-30 16,-2 5 16-16,-1 6-2 0,-5 5-3 0,-17-2-4 16,26 20 5-16,-17 2 17 0,-7 7-29 0,-4 7 24 15,-8 9-35-15,-7 9 0 0,-8 6 13 0,-6 9-8 16,-8 4 23-16,-3 7-8 0,-7 4 5 0,-2 3 25 16,0 6-10-16,0-3 19 0,5 6 7 0,3-8-19 15,9-3 17-15,6-11-18 0,7-8-3 16,8-10 14-16,8-9-31 0,9-11 23 0,10-8-19 15,11-11-3-15,10-7 2 0,14-10 0 0,11-10-2 16,17-12 4-16,9-12-7 0,19-9-11 0,7-9 8 16,11-3-54-16,2-11-33 0,14 18-109 15,-25-23-196-15,15 13-173 0,-2 11 69 0,-18-12 503 16</inkml:trace>
  <inkml:trace contextRef="#ctx0" brushRef="#br3" timeOffset="436490.8852">15510 15615 1289 0,'0'0'109'0,"0"0"-67"16,0 0-32-16,0 0-10 0,0 0 0 15,0 0 0-15,0 0 2 0,16 22 9 0,-11-2-5 16,1 4 4-16,1 5-7 0,-1 6 2 0,2 2 12 16,-1 3-30-16,-2 5 26 0,1 2-27 0,-2 4 5 15,0 2 12-15,-1 5-14 0,-3-2 14 0,0-1-16 16,-4-4 2-16,5-1-43 0,-5-11 1 15,8 0-53-15,-11-16-114 0,16 3-97 0,-1-2-157 16,-8-24 247-16</inkml:trace>
  <inkml:trace contextRef="#ctx0" brushRef="#br3" timeOffset="436710.1698">15297 15646 1398 0,'0'0'180'0,"0"0"-144"0,0 0-22 16,0 0 1-16,20-6 16 0,9 2 10 0,4-7 2 15,9 0-10-15,6-5-8 0,5 2-13 0,6-1-6 16,0 2-6-16,-2 2-1 0,-1 3-8 0,-2 2-8 16,-8 2-17-16,-1 10-30 0,-12-7-32 0,6 22-66 15,-39-21-100-15,32 24-276 0,-19 8 24 16,-18-9 378-16</inkml:trace>
  <inkml:trace contextRef="#ctx0" brushRef="#br3" timeOffset="436882.4217">15237 16466 1576 0,'0'0'257'15,"0"0"-238"-15,0 0-20 0,23 2 1 0,-3-12 29 16,8-2-23-16,4 0 21 0,3-4-24 0,-1 2-11 15,6-3-9-15,-2-1-11 0,6 3-9 0,-2-3-10 16,7 9-26-16,-8-14-69 0,18 23-128 0,-24-20-171 16,13 7-96-16,9 10 222 0</inkml:trace>
  <inkml:trace contextRef="#ctx0" brushRef="#br3" timeOffset="437649.8672">16110 16174 908 0,'0'0'116'0,"0"0"-86"15,0 0-28-15,0 0 1 0,0 0 0 0,-4-17 5 16,4 17 9-16,0 0 5 0,0 0 4 0,0 0 0 16,0 0-5-16,0 0 3 0,0 0 4 0,0 0 8 15,0 0 6-15,0 0 7 0,0 0 2 0,0 0 2 16,0 0-2-16,0 0-3 0,0 0-7 15,0 0-7-15,0 0-5 0,0 0-4 0,0 0-7 16,0 0-7-16,0 0-4 0,-10 20-8 0,10-20 1 16,-8 21-2-16,3-4 2 0,0 1-3 0,0 3 5 15,0 2-5-15,2 0 5 0,-3 1-5 0,2 0 4 16,0-1-5-16,1-1 6 0,2-3-6 0,1-19 5 16,0 26-4-16,0-26 2 0,0 0-3 15,0 0 2-15,0 0-1 0,0 0 2 16,20 2 3-16,-20-2 2 0,12-19 7 0,-12 19-3 15,15-39 5-15,-5 15-9 0,-2-5 6 0,2-1-7 16,0-2 5-16,-2 1-8 0,-2 3 6 0,0 0-8 16,-2 3 7-16,-2 3-5 0,0 4 5 0,-2 18-3 15,2-26 4-15,-2 26-3 0,0 0 1 0,0 0 2 16,0 0 1-16,0 0 2 0,0 0-1 0,0 0-1 16,0 0-4-16,0 17 1 0,0-17-4 15,-4 32 3-15,2-14 0 0,0 1 6 0,-1-2-4 16,3-17 4-16,3 29-5 0,-3-29 0 15,7 21-2-15,-7-21 0 0,0 0-1 0,24 13 2 16,-24-13 2-16,29-2 1 0,-10-4 3 0,2-3 0 16,3-3 1-16,-1-2-5 0,1-2 0 0,-1-1-5 15,-2 2 3-15,-4 1-4 0,-17 14 4 16,24-21-2-16,-24 21 4 0,0 0-2 0,0 0 3 16,17-9 0-16,-17 9-1 0,0 0 0 0,0 0-1 15,0 0-1-15,0 0-5 0,-2 19 3 0,2-19-5 16,-6 29 0-16,3-11-5 0,-2-1-2 0,4 1-9 15,1-18-4-15,-1 32-17 0,1-32-11 0,7 28-29 16,-7-28-33-16,18 26-74 0,-18-26-104 0,0 0-240 16,30 22 19-16,-30-22 424 15</inkml:trace>
  <inkml:trace contextRef="#ctx0" brushRef="#br3" timeOffset="438088.4095">16782 16045 1175 0,'0'0'106'16,"-22"23"-78"-16,22-23-10 0,-23 23-5 0,23-23 0 15,-18 29-2-15,10-12 6 0,8-17 0 0,-16 35 10 16,16-35-2-16,-15 34 6 0,15-34-6 0,-12 33 2 16,12-33 6-16,-11 34 3 0,11-34 1 15,-9 33 6-15,9-33-19 0,-9 24 0 0,9-24 0 16,-8 18-2-16,8-18 3 0,0 0-2 15,0 0-7-15,0 0-5 0,0 0-6 0,0 0-7 16,0 0-1-16,0 0 1 0,0 0 3 0,9-17 0 16,-9 17 2-16,21-35-4 0,-9 17 4 0,0-1-3 15,0-1 2-15,-1 3-3 0,0 1 4 0,-11 16-3 16,22-33 3-16,-22 33-3 0,19-29 3 0,-19 29-3 16,17-24 2-16,-17 24-2 0,17-21 2 0,-17 21-1 15,13-18 3-15,-13 18-2 0,0 0 3 16,17-21-1-16,-17 21 0 0,0 0-1 15,18-14-1-15,-18 14-1 0,0 0-1 0,17 0 1 16,-17 0 0-16,0 0 1 0,16 20-2 0,-16-20 2 16,12 33-3-16,-7-12 2 0,-2 3-7 0,-1 2 3 15,-2 2-8-15,-2 0 1 0,1 1-9 0,-2-2 2 16,4 1-30-16,-5-5 9 0,7 2-18 0,-3-25-16 16,0 39-28-16,0-39-62 0,2 25-97 15,-2-25-244-15,0 0 36 0,0 24 336 0</inkml:trace>
  <inkml:trace contextRef="#ctx0" brushRef="#br3" timeOffset="438260.7792">16825 16209 1280 0,'-38'-24'258'0,"38"24"-157"0,0 0-43 16,0 0-20-16,0 0-15 0,0 0-13 0,0 0-6 15,0 0-2-15,0 0 0 0,24 17 1 0,-7-17-2 16,1-1-1-16,1 0-7 0,2-3-13 0,-1 3-21 15,-20 1-34-15,43-9-40 0,-43 9-67 0,41-12-130 16,-18 10-210-16,-23 2 40 0,40-6 459 0</inkml:trace>
  <inkml:trace contextRef="#ctx0" brushRef="#br3" timeOffset="438464.3026">17398 15961 1499 0,'-19'12'129'0,"19"-12"-62"0,-25 28-28 16,13-11-6-16,-2 0-11 0,1 5-1 16,-2 1-10-16,2 3 3 0,0 1-9 0,-1 0 1 15,2-1-9-15,1 0 4 0,0-2-6 0,0 0 1 16,0-1-11-16,-1-2-1 0,4 2-14 0,8-23 0 16,-17 33-19-16,17-33-14 0,-13 28-39 0,13-28-53 15,0 0-93-15,-23 21-212 0,23-21-12 0,0 0 278 16</inkml:trace>
  <inkml:trace contextRef="#ctx0" brushRef="#br3" timeOffset="438636.5846">17120 16230 857 0,'5'-22'366'0,"-5"22"-178"15,8-23-63-15,-8 23-29 0,12-22-18 0,-12 22-19 16,13-17-12-16,-13 17-11 0,0 0-9 0,21-13-12 16,-21 13-6-16,0 0-7 0,22 1-1 0,-22-1 0 15,17 12-2-15,-17-12 2 0,17 22-12 16,-17-22-6-16,20 29-21 0,-20-29-18 0,27 34-42 15,-27-34-60-15,33 34-83 0,-33-34-41 0,40 26-90 16,-6-1-82-16,-11-22 275 0</inkml:trace>
  <inkml:trace contextRef="#ctx0" brushRef="#br3" timeOffset="438918.5824">17899 15978 1031 0,'0'0'109'15,"0"0"-74"-15,0 0-23 0,18-7 3 0,-18 7 3 16,32-7-2-16,-13 2-2 0,4 1-8 0,1 1-2 16,3-2-4-16,1 1-11 0,0-3-31 15,6 8-60-15,-11-11-70 0,9 4-218 0,3 15-23 16,-35-9 284-16</inkml:trace>
  <inkml:trace contextRef="#ctx0" brushRef="#br3" timeOffset="439132.4247">17788 16259 1337 0,'0'0'298'0,"0"0"-240"0,0 0-48 0,0 0-11 16,24 2 2-16,-2-11 5 0,5-1-4 0,3-2-1 15,2-3-18-15,4 6-27 0,-4-11-34 16,9 13-13-16,-5-12-10 0,15 13-33 0,-14-15-98 15,6 4-260-15,12 12 17 0,-19-15 428 16</inkml:trace>
  <inkml:trace contextRef="#ctx0" brushRef="#br3" timeOffset="439670.7914">18823 15326 1034 0,'0'0'216'15,"0"0"-146"-15,0 0-19 0,0 0-9 0,0 0-6 16,0 0-2-16,0 0-5 0,-12 25-20 0,4-6 3 16,1 3 4-16,1 7 12 0,-2 2-2 0,4 5 6 15,-2 3-14-15,2 6 3 0,1 1-16 0,1 5 8 16,1 2-13-16,4 0-7 0,-1 0 23 0,0 0-24 15,2-1 22-15,-2-1-9 0,1 0-14 16,-2-5 3-16,3 0-25 0,-5-7-5 0,7 3-36 16,-11-17-41-16,16 10-59 0,-11-35-43 0,6 33-100 15,8-15-146-15,-14-18 180 0,0 0 281 16</inkml:trace>
  <inkml:trace contextRef="#ctx0" brushRef="#br3" timeOffset="439895.2967">18606 15457 1414 0,'-29'2'189'0,"29"-2"-143"0,0 0-33 0,0 0-5 16,0 0 8-16,17 12 11 0,-17-12 8 0,38-1-1 15,-15-5-8-15,5 3-8 0,4-6-6 16,2 1-8-16,1-1-2 0,3 1-3 0,-2-1 2 15,2 1-4-15,0 3-6 0,-3-1-8 0,1 6-13 16,-5-4-15-16,3 10-29 0,-12-7-40 0,9 22-85 16,-31-21-169-16,21 20-168 0,-6 9 88 15,-15-29 448-15</inkml:trace>
  <inkml:trace contextRef="#ctx0" brushRef="#br3" timeOffset="440114.9462">18411 16277 1478 0,'-10'30'333'0,"10"-30"-307"16,0 0-21-16,0 0 1 0,24-1 10 0,-1-5 12 15,7 0 4-15,2-5-5 0,4 0-10 0,4-1-7 16,1 1-9-16,4 1-1 16,1 0-1-16,-2 2-1 0,0 0-6 0,0 3-3 15,-4 0-10-15,1 4-9 0,1-3-5 0,3 4-7 16,-3-5-21-16,8 8-9 0,-4-10-18 0,10 15-49 15,-17-20-92-15,15 8-310 0,-2 9 15 0,-12-14 360 16</inkml:trace>
  <inkml:trace contextRef="#ctx0" brushRef="#br3" timeOffset="440797.9193">19429 16077 1120 0,'-21'-3'154'0,"21"3"-62"15,0 0-33-15,-9 24-8 0,9-24-8 0,-7 20-6 16,7-20-16-16,-7 30-3 0,7-30-7 15,-5 33-1-15,4-13-1 0,2 0 3 0,-2 2-7 16,2-1 4-16,-1-1-4 0,0 1 4 0,-1-2-6 16,-1 0 5-16,2 0-6 0,0-19 4 0,-2 30-4 15,2-30 3-15,0 19-4 0,0-19 1 0,0 0-3 16,0 0 0-16,0 0-3 0,0 0-3 0,0 0 3 16,0 0 2-16,2-17 3 0,-2 17 2 0,4-32 1 15,-1 10-6-15,0-2 8 0,2-2-7 16,0 0 7-16,2-2-6 0,-1-2 4 15,3-2-6-15,-1-3 7 0,3 0-8 0,1 0 8 16,3 1-6-16,0 4 5 0,2 2-6 0,1 5 5 16,-2 5-4-16,-16 18 2 0,26-21-1 0,-26 21 1 15,20-6-1-15,-20 6 0 0,0 0 0 0,23 8-1 16,-23-8 2-16,0 0-2 0,17 23 2 16,-17-23-3-16,5 25 1 0,-5-25-3 0,0 28 2 15,0-28-6-15,-3 26 4 0,3-26-4 0,-6 27 3 16,6-27 0-16,-8 24 1 0,8-24-4 0,-10 22 1 15,10-22-3-15,-14 17 4 0,14-17 0 0,-19 14 4 16,19-14 1-16,-20 8 3 0,20-8-1 0,-23 6 6 16,23-6 6-16,-26 6 6 0,26-6 6 15,-23 5 5-15,23-5 3 0,0 0 2 16,-20 4-2-16,20-4-5 0,0 0-12 0,0 0-6 16,0 0-6-16,0 0 0 0,0 0 4 0,15 23 2 15,-15-23-1-15,18 18 1 0,-18-18-5 0,25 20-1 16,-25-20-2-16,28 24-1 0,-28-24-2 0,21 27 1 15,-21-27-3-15,22 27 3 0,-22-27-10 0,22 27-4 16,-22-27-14-16,20 22-9 0,-20-22-12 0,22 16-10 16,-22-16-27-16,20 2-33 0,2 8-79 15,-22-10-99-15,7-26-214 0,-7 26 22 0,15-25 459 16</inkml:trace>
  <inkml:trace contextRef="#ctx0" brushRef="#br3" timeOffset="441330.4337">19832 16053 1020 0,'-19'-12'240'0,"19"12"-126"0,0 0-44 16,-15 23-9-16,15-23-10 0,-12 18-3 0,12-18-11 15,-11 23-7-15,11-23-6 0,-11 26-3 0,11-26-5 16,-7 26 3-16,7-26-6 0,-6 26 2 0,6-26-4 16,-6 23-1-16,6-23-5 0,-5 25 1 0,5-25-4 15,-4 27 2-15,4-27-3 0,-5 24 0 0,5-24-2 16,0 0 1-16,3 20-4 15,-3-20 2-15,0 0-2 0,0 0 2 0,18-3 1 16,-18 3-1-16,15-20 4 0,-15 20-6 0,14-32 7 16,-5 11-3-16,0-2 5 0,4-2-4 0,-2-2 5 15,-2 2-5-15,1-1 4 0,-1 3-5 0,-2 3 4 16,0 2-4-16,-7 18 2 0,11-29-2 0,-11 29 1 16,7-20-1-16,-7 20 1 0,0 0-2 0,0 0 1 15,0 0-1-15,0 0 0 0,0 0 1 16,0 0 3-16,0 0 0 0,0 0 2 0,20 16 2 15,-20-16-1-15,5 18 3 0,-5-18 0 0,2 18 1 16,-2-18-5-16,4 20 1 0,-4-20-4 0,0 0 1 16,16 20-1-16,-16-20 0 0,0 0 0 15,21 9 2-15,-21-9 3 0,21-3-1 0,-21 3 0 16,23-11-2-16,-23 11-1 0,27-15-2 16,-27 15 1-16,27-21-2 0,-27 21 4 0,23-24-1 15,-23 24 5-15,23-29 0 0,-23 29-1 0,22-29-2 16,-22 29 0-16,18-22-5 0,-18 22 2 0,0 0-2 15,0 0 2-15,0 0 0 0,0 0 0 0,0 0 1 16,0 0-2-16,0 0 1 0,16 18-2 0,-16 0 0 16,-1 5-6-16,-3 3 1 0,0 4-9 0,-3-1 4 15,0 4-10-15,-3-4-1 0,4 1-12 16,0-5-8-16,5 2-23 0,1-27-28 16,5 41-74-16,-5-41-121 0,0 0-272 0,11 23 21 15,-11-23 407-15</inkml:trace>
  <inkml:trace contextRef="#ctx0" brushRef="#br3" timeOffset="442066.6155">20493 15931 885 0,'17'-16'143'15,"-15"-1"-35"-15,-2 17-38 0,14-23-16 0,-14 23-15 16,0 0 10-16,0 0 17 16,8-18 13-16,-8 18-1 0,0 0-20 0,0 0-24 15,-22 20-19-15,22-20-1 0,-28 24-1 0,10-7 7 16,-3 0 2-16,-1 4 6 0,-2 0-3 0,2 2 4 15,-2-2-8-15,2 0 3 0,2-3-9 0,20-18 1 16,-23 27-9-16,23-27-1 0,0 0-3 0,-3 17-3 16,3-17 0-16,0 0 0 0,26 11-1 0,-26-11 1 15,35 2-1-15,-15-3 2 0,1 1-1 16,1-2 2-16,-3 0-1 0,2 0 0 0,-4 1-2 16,-17 1 0-16,27-1 3 0,-27 1-1 0,0 0 4 15,0 0 7-15,0 0 0 0,0 0 2 0,6 21-4 16,-6-21-5-16,-16 27-4 0,1-10 1 15,-3 2-5-15,-4 2 5 0,0 1-5 0,-1-1 2 16,3 1-6-16,0 0 0 0,3-3-11 0,17-19 0 16,-23 26-8-16,23-26-13 0,0 0-15 15,0 0-14-15,0 0-22 0,0 0-11 0,33-8-37 16,-23-16-94-16,11 4-288 0,7 5 7 0,-11-16 364 16</inkml:trace>
  <inkml:trace contextRef="#ctx0" brushRef="#br3" timeOffset="442473.8151">21526 15442 682 0,'0'0'439'0,"0"0"-246"16,0 0-54-16,0 0-53 0,0 0-27 0,-18 10-18 15,18-10-21-15,-22 13-6 0,22-13-7 0,-24 25 1 16,8-6-6-16,-1 4 3 0,-2 5-6 0,-3 4 6 16,-3 5-9-16,0 3 7 0,-2 3-9 0,-3 2 10 15,1 1 10-15,-1 0-27 0,4-4 25 0,1-2-24 16,6-6 5-16,3-7-2 0,7-3-28 16,9-24-32-16,-7 24-56 0,7-24-49 0,0 0-79 15,0 0-127-15,0 0-80 0,20-18 278 0</inkml:trace>
  <inkml:trace contextRef="#ctx0" brushRef="#br3" timeOffset="442630.5226">21190 15670 1326 0,'0'0'216'15,"0"0"-89"-15,0 0-41 0,0 0-28 16,0 0-20-16,0 0-13 0,0 0-6 0,4 18-1 16,-4-18 0-16,27 18-5 0,-5-9-5 0,5-2-5 15,6-1-2-15,3-1-3 0,3-2-6 0,5 1-12 16,0-4-15-16,4 4-30 0,-4-9-35 0,13 17-65 15,-18-22-92-15,17 15-306 0,0 6 10 0,-9-12 366 16</inkml:trace>
  <inkml:trace contextRef="#ctx0" brushRef="#br3" timeOffset="443366.577">22131 16220 923 0,'0'0'125'0,"-15"27"-50"15,15-27-22-15,-8 17 0 0,8-17-3 0,0 0 0 16,0 0-7-16,0 0 3 0,0 0 9 0,0 0 1 16,12-23 3-16,-12 23-15 0,14-35-8 15,-4 13-20-15,-3-5-2 0,4 1-7 0,-1-3 4 16,2 1-4-16,-2 0 8 0,0 4-7 0,-3 0 3 15,-2 4-3-15,0 2 1 0,-5 18-2 16,7-23 0-16,-7 23-5 0,0 0 2 0,0 0-3 16,0 0-1-16,0 0-1 0,0 0 1 0,0 0 2 15,0 0 2-15,11 17 1 0,-10 1-5 0,-1 2 4 16,0 1-5-16,0 3 7 0,1-1-5 16,1 2 6-16,1-2-5 0,3-4 3 0,3-2-5 15,-9-17 3-15,22 25-5 0,-22-25 2 0,30 15-1 16,-10-12 2-16,2-4 0 0,2-4-2 0,-1-6 3 15,3-3-5-15,-1-8 5 0,2-6-4 0,0-5 5 16,1-9-9-16,-3-1 5 0,1-7-13 0,-7 3-6 16,-4-2 25-16,-4-1-18 0,-7 0 26 0,-5-2-4 15,-4-1-12-15,-3 0 12 16,-5-3-12-16,-5-1 13 0,-1-2-10 0,-4-1 13 16,-1 2-11-16,-1 3-5 0,3 6 24 0,0 5-19 15,5 9 26-15,2 6-5 0,4 7-9 0,2 5 0 16,9 17-6-16,-7-21-3 0,7 21-4 0,10-17 1 15,-10 17-3-15,28-20 3 0,-7 11-1 0,7-3 5 16,9 1-1-16,2 0 3 0,7 1-3 16,2 2-1-16,4 2-4 0,4 1 1 0,3 4-1 15,3 1-1-15,0 0 0 0,5 2-1 0,1 0-1 16,3 1-6-16,2-1-8 0,1 1-7 0,-1-2-6 16,0 4-8-16,-7-5-8 0,1 8-26 15,-18-13-51-15,13 22-108 0,-30-17-213 0,5 4-105 16,-1 9 161-16</inkml:trace>
  <inkml:trace contextRef="#ctx0" brushRef="#br3" timeOffset="443839.4725">23009 15482 1528 0,'0'0'97'0,"0"0"-39"0,18-7-9 15,-18 7-6-15,27-14-11 0,-27 14-11 16,31-13-7-16,-11 10-2 0,2-1-5 0,-4 1 1 16,4 0-4-16,-1 1-1 0,-3 2 0 0,4 0-4 15,-4 1 2-15,-18-1-2 0,29 6 1 0,-29-6 1 16,20 11 0-16,-20-11 0 0,0 0 4 0,13 27-3 16,-13-27 2-16,-5 24-2 0,-3-7 2 15,-5 2-4-15,-5 4 4 0,-4 1 3 0,-1 3 8 16,-6 1 2-16,0 1 9 0,-3 0-7 0,3 2 4 15,0-2-7-15,2-1-8 0,3-3 6 0,3-2-14 16,7-3 0-16,5-3 0 0,9-17 0 0,-6 26 0 16,6-26 0-16,10 18 0 0,-10-18 0 0,30 14 0 15,-4-11 0-15,4-3 0 0,10-5 0 16,8-2 0-16,5-4 0 0,5-4 0 16,4-2 0-16,2-4 0 0,0 4-15 0,-3-2-28 15,1 5-52-15,-12-7-25 0,16 19-185 0,-18-11-338 16,-2 0 53-16,-2 10 355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12/10/2015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12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6512971"/>
              </p:ext>
            </p:extLst>
          </p:nvPr>
        </p:nvGraphicFramePr>
        <p:xfrm>
          <a:off x="214283" y="762000"/>
          <a:ext cx="8750332" cy="4740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Begin AC, including rotating phasors (just like SHM in Mechanics)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plot the current and the voltage using a reference circle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Use Power Equivalence to find RMS value for SHM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RMS means and why it is important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new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on track for 20 Nov and how to embed new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6162792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Charging and Discharging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66840" y="57600"/>
              <a:ext cx="9140040" cy="5908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2800" y="49320"/>
                <a:ext cx="9156600" cy="592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909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15280" y="65880"/>
              <a:ext cx="8853120" cy="5530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2760" y="55080"/>
                <a:ext cx="8858160" cy="555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415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77120" y="95040"/>
              <a:ext cx="8748360" cy="6421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080" y="81360"/>
                <a:ext cx="8778240" cy="644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786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3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9287</TotalTime>
  <Words>274</Words>
  <Application>Microsoft Office PowerPoint</Application>
  <PresentationFormat>On-screen Show (4:3)</PresentationFormat>
  <Paragraphs>51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418</cp:revision>
  <dcterms:created xsi:type="dcterms:W3CDTF">2006-08-16T00:00:00Z</dcterms:created>
  <dcterms:modified xsi:type="dcterms:W3CDTF">2015-10-12T02:27:22Z</dcterms:modified>
</cp:coreProperties>
</file>