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sldIdLst>
    <p:sldId id="422" r:id="rId2"/>
    <p:sldId id="695" r:id="rId3"/>
    <p:sldId id="257" r:id="rId4"/>
    <p:sldId id="258" r:id="rId5"/>
    <p:sldId id="300" r:id="rId6"/>
    <p:sldId id="659" r:id="rId7"/>
    <p:sldId id="660" r:id="rId8"/>
    <p:sldId id="661" r:id="rId9"/>
    <p:sldId id="662" r:id="rId10"/>
    <p:sldId id="663" r:id="rId11"/>
    <p:sldId id="664" r:id="rId12"/>
    <p:sldId id="665" r:id="rId13"/>
    <p:sldId id="666" r:id="rId14"/>
    <p:sldId id="667" r:id="rId15"/>
    <p:sldId id="668" r:id="rId16"/>
    <p:sldId id="669" r:id="rId17"/>
    <p:sldId id="670" r:id="rId18"/>
    <p:sldId id="671" r:id="rId19"/>
    <p:sldId id="672" r:id="rId20"/>
    <p:sldId id="673" r:id="rId21"/>
    <p:sldId id="674" r:id="rId22"/>
    <p:sldId id="675" r:id="rId23"/>
    <p:sldId id="676" r:id="rId24"/>
    <p:sldId id="677" r:id="rId25"/>
    <p:sldId id="678" r:id="rId26"/>
    <p:sldId id="679" r:id="rId27"/>
    <p:sldId id="680" r:id="rId28"/>
    <p:sldId id="681" r:id="rId29"/>
    <p:sldId id="682" r:id="rId30"/>
    <p:sldId id="683" r:id="rId31"/>
    <p:sldId id="684" r:id="rId32"/>
    <p:sldId id="685" r:id="rId33"/>
    <p:sldId id="686" r:id="rId34"/>
    <p:sldId id="687" r:id="rId35"/>
    <p:sldId id="688" r:id="rId36"/>
    <p:sldId id="689" r:id="rId37"/>
    <p:sldId id="690" r:id="rId38"/>
    <p:sldId id="691" r:id="rId39"/>
    <p:sldId id="692" r:id="rId40"/>
    <p:sldId id="693" r:id="rId41"/>
    <p:sldId id="69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24/09/2015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110753"/>
              </p:ext>
            </p:extLst>
          </p:nvPr>
        </p:nvGraphicFramePr>
        <p:xfrm>
          <a:off x="214283" y="762000"/>
          <a:ext cx="8750332" cy="52521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Complete Self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the Inductor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Inductors are scary when you turn them 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green book’s notes from units 5 and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green book’s “take” on self inductance and the time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HW marking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HRT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20 Nov and 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24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65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14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51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63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79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4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88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0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October will be Briar’s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99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9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5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1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5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27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87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0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3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5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59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6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63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29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52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37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8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71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72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9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81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16279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8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75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96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2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37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8997</TotalTime>
  <Words>275</Words>
  <Application>Microsoft Office PowerPoint</Application>
  <PresentationFormat>On-screen Show (4:3)</PresentationFormat>
  <Paragraphs>54</Paragraphs>
  <Slides>41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414</cp:revision>
  <dcterms:created xsi:type="dcterms:W3CDTF">2006-08-16T00:00:00Z</dcterms:created>
  <dcterms:modified xsi:type="dcterms:W3CDTF">2015-09-23T22:25:58Z</dcterms:modified>
</cp:coreProperties>
</file>