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422" r:id="rId2"/>
    <p:sldId id="695" r:id="rId3"/>
    <p:sldId id="257" r:id="rId4"/>
    <p:sldId id="258" r:id="rId5"/>
    <p:sldId id="300" r:id="rId6"/>
    <p:sldId id="659" r:id="rId7"/>
    <p:sldId id="6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24T00:40:17.411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12557 10803 653 0,'0'0'107'0,"16"-23"-88"16,-16 23-4-16,0 0 23 0,1-21 13 15,-1 21 31-15,0 0-15 0,0 0-8 0,0 0-27 16,0 0-14-16,0 0-10 0,-19 3-2 0,19-3 14 16,0 0-15-16,0 0 16 0,0 0-14 0,0 0 0 15,0 0 4-15,0 0-3 0,0 0 32 0,0 0 1 16,0 0 29-16,18-3 3 0,-18 3-4 0,0 0-5 16,23-17-12-16,-23 17-10 0,13-17-13 0,-13 17-10 15,0 0-10-15,0 0-4 0,0 0-3 0,0 0-1 16,0 0-6-16,0 0-20 0,-14-21-36 0,14 21-67 15,-31 5-105-15,26 12-109 0,-11 0-197 0,-6-11 123 16,18 19 416-16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24T00:39:08.36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4397 1010 1105 0,'3'-17'62'0,"-3"17"-31"0,14-28-23 0,-14 28-5 16,8-28 12-16,-8 28 7 0,-4-26 10 16,4 26 5-16,-20-23-9 0,20 23-12 0,-36-14-5 15,9 13-7-15,-3 6 8 0,-5 6 6 0,-7 6 8 0,5 7 12 16,-11 7-2-16,6 8 12 0,-8 7-11 16,5 7 10-16,-5 7-11 0,2 4-27 0,1 3 14 15,2 4-22-15,2 0 6 0,9 1 14 0,4 5-21 16,8-1 10-16,7-2-15 0,9-5 11 0,10-9-13 15,9-8 10-15,10-8 26 0,10-6-28 16,14-9 31-16,7-7-30 0,14-11-1 0,8-13 2 16,10-15 6-16,10-12-2 0,8-13-21 0,6-6 31 15,0-9-25-15,-3-4 24 0,-9-8 13 0,-11-4-18 16,-16 2 10-16,-11-1-17 0,-16 7 5 0,-13-3-11 16,-10 3 0-16,-14 0 15 0,-8-2-17 0,-10 1 15 15,-7 0-5-15,-8-1-15 0,-5 3 14 16,-7-3-18-16,-3 8-21 0,-4 3 31 0,-2 11-12 15,4 12 12-15,1 10 22 0,5 9-32 16,4 13 1-16,2 2-5 0,8 2-13 0,4-2-15 16,19-1-47-16,0 0-55 0,0 0-78 0,0 0-126 15,17-16-180-15,19 20 117 0,-11-4 414 0</inkml:trace>
  <inkml:trace contextRef="#ctx0" brushRef="#br0" timeOffset="190.5171">5128 489 980 0,'-22'1'327'0,"-2"4"-235"0,7 2-35 0,-11 4-9 16,4 7 3-16,-10 7 1 0,-1 13-11 0,-11 11-5 16,-2 11 13-16,-11 10-29 0,-2 7-5 0,-8 10-4 15,-3 9-15-15,-8 10 19 0,-4 10-12 0,-8 14 1 16,-1 15-7-16,-3 8-12 0,1 9 30 16,4-2 6-16,7-9-6 0,10-14 5 0,10-15-17 15,17-18-24-15,12-26-43 0,24-10-40 0,0-34-145 16,37-7-330-16,3-7 22 0,9-20 279 0</inkml:trace>
  <inkml:trace contextRef="#ctx0" brushRef="#br0" timeOffset="462.3906">5318 1554 1388 0,'0'0'270'0,"21"-8"-238"0,-21 8-9 0,40-22 4 16,-3 1 5-16,11 1-6 0,7-6-9 0,5 1-16 15,4-1 0-15,-1 1-12 0,1 2 5 0,1 3-9 16,0 1-10-16,-3 2-16 0,5 8-47 0,-12-7-19 15,7 15-20-15,-22-10-79 0,3 12-324 16,-9 13 48-16,-34-14 304 0</inkml:trace>
  <inkml:trace contextRef="#ctx0" brushRef="#br0" timeOffset="608.881">5449 2056 1421 0,'-20'-9'339'16,"20"9"-294"-16,0 0-37 0,0 0-12 0,35-9 3 15,7-7 2-15,9-6 4 0,10-4 4 0,6-1-49 16,0-8-13-16,14 10-87 0,-12-20-72 16,27 22-174-16,-8-6-179 0,-2-11 139 0,12 19 426 15</inkml:trace>
  <inkml:trace contextRef="#ctx0" brushRef="#br0" timeOffset="1123.5577">7656 891 1152 0,'0'0'46'0,"0"0"-20"0,0 0-2 0,-1 24 6 15,1-24 9-15,-12 34-5 0,0-12-3 0,-11 2-7 16,0 5 9-16,-9 4 0 0,3 3 13 16,-6 3-5-16,2 3-12 0,-7 3 27 0,4 6-28 15,-4 2 20-15,6 5-3 0,-3-3-17 0,7 4 10 16,1-7-17-16,5 3 6 0,3-5-16 0,7-4 4 16,5-7-10-16,8-8 2 0,7-3-8 0,7-5 4 15,9-4-6-15,7-4 4 0,11-6-2 16,8-5 0-16,8-8-2 0,6-5-6 0,10-6-10 15,2-5-15-15,2 3-15 0,-5-7-18 16,6 10-18-16,-14-6 1 0,6 12-23 0,-15-11-36 16,8 22-62-16,-20-17-140 0,0 6-140 0,7 20 206 15,-24-24 279-15</inkml:trace>
  <inkml:trace contextRef="#ctx0" brushRef="#br0" timeOffset="1264.209">8316 1729 1445 0,'0'0'325'16,"0"0"-302"-16,0 0-13 0,0 0-8 0,-17-4-14 0,17 4-18 15,1-21-33-15,-1 21-52 0,2-34-111 16,15 12-347-16,-5 5 1 0,-3-9 359 0</inkml:trace>
  <inkml:trace contextRef="#ctx0" brushRef="#br0" timeOffset="1545.2653">9230 1085 1222 0,'0'0'307'0,"-21"-6"-252"0,21 6-11 0,0 0-3 15,0 0-6-15,0 0-11 0,-20 6-12 0,20-6-9 16,-25 23 0-16,8-3-2 0,-1 8 4 0,-1 5-3 16,-2 3-25-16,-1 8 26 0,1 2-24 15,-2 2 18-15,1 3 10 0,1-2-11 0,2 0 11 16,4-5-12-16,2-4 9 0,7 0-12 0,4-6 0 16,6 0-19-16,-1-10-12 0,11 0-33 0,-14-24-29 15,29 35-191-15,-29-35-102 0,19 2-123 0,6 4 257 16</inkml:trace>
  <inkml:trace contextRef="#ctx0" brushRef="#br0" timeOffset="1763.9324">8741 1163 1426 0,'-29'3'317'0,"6"4"-247"15,5-6-29-15,18-1-22 0,0 0-10 0,0 0-4 16,0 0 1-16,33-12-4 0,-2 4 9 0,12-3-5 15,10-4 0-15,9-2-3 0,12-1 0 16,3-1-9-16,6 3 5 0,-2 3-12 0,0 3-3 16,-4 3-5-16,-5 7-17 0,-6 0-6 15,-7 8-16-15,-11 1-8 0,-2 8-19 0,-17-1-30 16,4 14-101-16,-24-5-160 0,-11 10-149 0,2 12 198 16,-29-8 329-16</inkml:trace>
  <inkml:trace contextRef="#ctx0" brushRef="#br0" timeOffset="1935.7373">8634 1994 1652 0,'-23'-2'150'0,"23"2"-102"0,0 0-30 15,44-16-4-15,1-2-23 0,16-1 33 0,12-9-34 16,11-2 24-16,13-2 2 0,5 1-5 16,10 0 1-16,3 4-20 0,2 2-7 15,-5 0-40-15,2 8-46 0,-15-16-74 0,13 30-186 16,-9-13-250-16,-15-1 49 0,2 22 511 0</inkml:trace>
  <inkml:trace contextRef="#ctx0" brushRef="#br0" timeOffset="2060.7249">10469 1864 1366 0,'-15'36'478'0,"-20"-32"-389"0,6 0-39 16,1-5-17-16,4-2-16 0,5-5-13 0,2-4-13 15,17 12-12-15,-21-32-16 0,17 13-32 0,-4-7-49 16,8 26-186-16,9-24-354 0,-18 5 48 15,9 19 400-15</inkml:trace>
  <inkml:trace contextRef="#ctx0" brushRef="#br1" timeOffset="4903.7037">1787 3541 883 0,'0'0'41'0,"-20"-17"-19"16,20 17-4-16,-31-7 11 0,14 8 8 0,-5 0 6 16,1 8-2-16,-9 0-4 0,5 10 8 15,-10 0 5-15,5 10 13 0,-9-1-8 0,7 12 6 16,-9-2-15-16,6 11 4 0,-4-2 2 16,5 7-31-16,0 0 17 0,6 1-30 0,6-4-2 15,9-3 6-15,7-3-16 0,10-3 8 0,8-4-9 16,6-4 7-16,10-6-5 0,7-8 5 0,5-7-3 15,10-7 4-15,5-10 3 0,6-7 2 0,9-13 8 16,8-10-3-16,2-11 8 0,7-8-7 0,-5-9 9 16,-1-4-12-16,-7-6-7 0,-7 3 14 15,-6-1-21-15,-9 5 13 0,-8 2-10 0,-9 0-20 16,-11 9 3-16,-9-2-21 0,-8 10-7 16,-13-6-40-16,4 16-50 0,-24-17-97 0,14 10-204 15,-14 9-83-15,-11-9 250 0</inkml:trace>
  <inkml:trace contextRef="#ctx0" brushRef="#br1" timeOffset="5137.4733">2303 2946 1105 0,'-15'23'19'0,"-2"0"-6"16,-6 1 14-16,-1 10 26 0,-12-3 1 15,0 12 12-15,-14-2-20 0,2 12-10 16,-12 2 27-16,3 12-17 0,-9 1 21 0,6 15-7 16,-7 2-28-16,5 7 6 0,0 5-17 0,6 1-22 15,6 1 6-15,6-2-12 0,10-7-15 0,5-10-1 16,17 0-72-16,-5-29-126 0,26 4-358 0,5-6 5 16,4-18 346-16</inkml:trace>
  <inkml:trace contextRef="#ctx0" brushRef="#br1" timeOffset="5473.2694">2509 3778 1380 0,'0'0'75'16,"0"0"-15"-16,31-14-4 0,-4 10-9 0,0-5-6 15,6 2-16-15,-2-1-9 0,4-2-11 0,1-1-2 16,-2 2-4-16,3 0-2 0,-4-1-10 0,3 4-9 15,-5-5-18-15,6 7-24 0,-9-12-45 0,11 17-89 16,-20-15-166-16,4 1-151 0,8 16 137 0,-31-3 378 16</inkml:trace>
  <inkml:trace contextRef="#ctx0" brushRef="#br1" timeOffset="5635.2585">2634 3947 1449 0,'-18'8'170'0,"18"-8"-114"0,-21 15-30 16,21-15-5-16,0 0-4 0,18 9 4 16,-1-10 4-16,10-2 0 0,8-6-4 0,9-5-7 15,10-3-6-15,4-4 4 0,5-1-52 0,0-4-7 16,9 12-108-16,-21-21-161 0,11 14-267 16,3 2 1-16,-5-10 441 0</inkml:trace>
  <inkml:trace contextRef="#ctx0" brushRef="#br1" timeOffset="6487.9726">3983 3551 469 0,'0'0'151'16,"0"0"-124"-16,2-24 6 0,-2 24 27 0,8-17 23 16,-8 17 33-16,0 0 3 0,0 0 1 15,0 0-7-15,0 0-19 0,0 0-16 0,0 0-26 16,0 0-18-16,0 0-15 0,0 0-5 0,-12 19-6 15,6-1 5-15,-3 4-3 0,-1 3 6 0,-2 3-6 16,-2 1 3-16,0 1-9 0,-2 5 6 0,-1 0-9 16,-1 3 9-16,-1-2-5 0,1 2-8 15,0-3 27-15,3-1-29 0,3-5 25 0,5-5-14 16,1-7-7-16,6-17 3 0,0 17-3 0,0-17 0 16,0 0 2-16,17-4 0 0,-17 4 2 0,22-23-1 15,-8 4 4-15,3-8-6 0,1-5-11 0,0-6 26 16,0-3-26-16,-1-3 26 0,0 0-7 0,-1-1-11 15,-2 0 10-15,1-1-11 16,-2 0 11-16,-1 1-11 0,-1 2 9 0,-1 3-9 16,-1 3 9-16,-3 4-8 0,-2 6 7 0,0 9-4 15,-4 18 3-15,4-17 6 0,-4 17 2 0,0 0 0 16,0 0 1-16,0 0-5 0,-4 20-4 0,4-20 5 16,-1 36-4-16,1-13 7 0,0-1-5 0,2-1 2 15,2-1-6-15,3-3 1 0,-7-17-4 0,26 29 5 16,-8-18-3-16,3-3 4 0,6-3 2 15,4-5 1-15,4-6 2 0,7-4-1 0,2-4 3 16,2-5-4-16,1-2 2 0,-1-1-5 0,-2-1 1 16,-6 2-4-16,-7 3 3 0,-6 4 0 15,-25 14 3-15,28-17-2 0,-28 17 0 0,0 0-2 16,0 0 1-16,0 0-1 0,0 0-2 0,0 0-1 16,0 0-1-16,-8 32 0 0,0-7-3 0,-3 5 4 15,-2 6-5-15,-1 2 6 0,2 5-11 16,-1 1 3-16,3 0-14 0,1-1 1 0,6-1-17 15,-1-3 1-15,8 2-22 0,-2-8-1 0,12 5-12 16,-6-16-90-16,21 17-21 0,-29-39-37 0,51 45-83 16,-20-20-137-16,-3-25 59 0,20 17 379 0</inkml:trace>
  <inkml:trace contextRef="#ctx0" brushRef="#br1" timeOffset="7331.3815">5133 3622 1002 0,'-19'-22'184'0,"-3"3"-68"0,22 19-24 0,-37-16-11 16,20 17-21-16,-7-2-17 0,3 8-10 0,-3 1-8 16,2 4-1-16,-2 1 0 0,3 6 6 0,-3 1-3 15,3 4 5-15,-2 1-6 0,5 4 4 16,-2-1-7-16,6 2 5 0,1-3-8 0,6 0 0 16,1-4-9-16,4-2-13 0,3-4 21 0,-1-17-26 15,11 27 24-15,-11-27-13 0,22 13-2 0,-5-10 0 16,3-6 1-16,5-4 0 0,4-6-13 15,1-5 24-15,2-5-24 0,1-2 22 0,-2-2-9 16,0-1-5-16,-3 0 5 0,-3 1-5 0,0 2 5 16,-6 2-4-16,-3 2 3 0,-3 3-3 15,-13 18 3-15,16-25-1 0,-16 25 1 0,0 0-1 16,0 0-2-16,0 0-2 0,0 0-4 0,0 0-4 16,-13 25-6-16,3-3 3 0,-1 8-6 0,0 1 5 15,1 4-13-15,1-3 2 0,4 3-21 0,0-4-17 16,12 4 17-16,-3-5-32 0,12 4 23 0,-5-10-16 15,13 5-10-15,-3-12 1 0,11 5-4 16,-2-11 0-16,12 1-15 0,-7-11-17 0,14 2-50 16,-5-9-21-16,4-3-23 0,2-2 25 15,-5-7 62-15,4-2 78 0,-4-3 37 0,-5-6 9 16,-5-1 0-16,-7 1 0 0,-8 2 73 0,-13 0 150 16,-6 0 67-16,-2 8 18 0,-15-13-69 0,16 32-66 15,-29-38-54-15,29 38-28 0,-43-31-14 0,22 23-17 16,-9-3-8-16,4 9-11 0,-6-2-4 15,4 6-5-15,-4 2-5 0,3 4-2 0,1 3-6 16,3 5 1-16,0 2-7 0,5 3 2 0,2 2-4 16,3 3 2-16,2-1-3 0,4 1-12 0,3 0 20 15,6-3-24-15,4-4 19 0,2-1-10 0,-6-18-3 16,28 25 2-16,-10-16-1 0,4-4 0 0,2-3 1 16,4-5 0-16,1-5 0 0,3-4-2 15,-2-5 1-15,2-2-1 0,-2-5-10 16,-2-2 21-16,0-2-19 0,-1 1 19 0,-4-1-8 15,-2 0-5-15,-5 3 5 0,-4 0-6 0,-3 5 5 16,-1 2-5-16,-8 18 1 0,7-21-1 0,-7 21 1 16,0 0 1-16,0 0-1 0,0 0 0 0,0 0-4 15,-18 29 3-15,8-2-2 0,-2 7 6 0,-4 8-5 16,0 5-6-16,-2 8 17 0,-1 6-17 16,-1 2 17-16,1 7-9 0,0 3-11 0,2-2 11 15,2 1-12-15,-1-7 19 0,1-5-12 0,-1-4-2 16,5-6 17-16,2-6-18 0,0-6 21 0,2-4-6 15,1-9-3-15,0-6 7 0,6-19-1 16,-8 20 4-16,8-20 3 0,0 0 0 0,0 0-3 16,0 0-4-16,-10-17-4 0,10 17-5 0,-13-38 3 15,7 11-4-15,1-6 3 0,2-3-5 16,2-3-8-16,-1-1 17 0,5-5-19 0,-1-1 14 16,3-3-8-16,2 0-10 0,4-1 6 0,3 1-13 15,3 6 1-15,1 0-14 0,5 9 2 0,-2-1-13 16,7 9-2-16,-4-8-23 0,10 13-23 0,-8-14-19 15,20 17-58-15,-15-18-91 0,16 3-237 0,7 13 21 16,-17-15 445-16</inkml:trace>
  <inkml:trace contextRef="#ctx0" brushRef="#br1" timeOffset="7726.9018">6155 3713 1290 0,'-32'-7'219'0,"32"7"-91"0,0 0-34 0,0 0-22 15,-22 4-16-15,22-4-12 0,0 0-10 0,0 0-10 16,-22 10-6-16,22-10-3 0,0 0-4 0,-18 24-2 15,18-24-2-15,-15 32 0 0,6-11-2 16,-1 5 3-16,-1 0-5 0,0 3-7 0,-1 0 11 16,0 2-8-16,1-3 2 0,-1-1-1 0,1 0 0 15,1-4 0-15,0-3 0 0,3-3 0 0,7-17 0 16,-9 23 0-16,9-23 0 0,0 0 0 0,0 0 0 16,0 0 0-16,0 0 0 0,0 0 0 15,20-20 0-15,-9 2 0 0,3-6 0 0,1-3 0 16,1-3 0-16,0-2 0 0,-1 0 0 15,0 0 0-15,0-2 0 0,0 3 0 0,0 2 0 16,1 3 0-16,-4 6 0 0,-12 20 0 0,19-22 0 16,-19 22 0-16,0 0 0 0,0 0 0 0,0 0 0 15,16 24 0-15,-12-3 0 0,-1 3 0 0,1 4 0 16,-3 1 0-16,2 1 0 0,-1 0 0 0,2-1 0 16,2 0 0-16,1-2 0 0,5-3 0 15,2-1 0-15,-1-5 0 0,4-1-8 0,0-5-14 16,3-1-6-16,-2-6-9 0,5 0-14 0,-4-9-15 15,11 4-25-15,-13-14-44 16,17 13-90-16,-26-26-111 16,8 6-227-16,7 7 79 0,-18-18 484 0</inkml:trace>
  <inkml:trace contextRef="#ctx0" brushRef="#br1" timeOffset="8064.2589">6476 3831 1234 0,'-33'-14'190'0,"33"14"-72"0,0 0-33 16,0 0-28-16,0 0-21 0,0 0-6 0,0 0 2 15,7 19 0-15,-7-19 2 0,18 18-3 0,-18-18-5 16,32 18-16-16,-11-10 8 0,4-1-14 16,3-5 8-16,3 1-2 0,0-3-2 0,4-3-2 15,1-2-3-15,1-2 11 0,-1-1-11 0,-1-3 8 16,-5 0-8-16,-3-2-4 0,-4-1 3 16,-5 0-3-16,-18 14 3 0,24-29-1 0,-24 29 1 15,10-29-2-15,-10 12 3 0,-3 0-5 0,3 17 1 16,-22-31-4-16,22 31 1 0,-37-25-2 0,14 17 2 15,-2 2 1-15,-1 5 1 0,-1 3 0 0,3 4 2 16,0 4 1-16,0 5-1 0,0 5 4 0,1 3-3 16,1 3 4-16,2 3-2 0,3 3 4 15,5-2-6-15,3 2-10 0,7-3 21 0,3-3-24 16,7-3 22-16,6-2-9 0,4-4-5 16,6-5 5-16,5-4-5 0,6-5-3 0,5-6-6 15,2-4-11-15,8-3-6 0,0-8-24 0,12 2-39 16,-9-21-83-16,24 19-213 0,-10-16-223 0,-7-7 47 15,4 12 526-15</inkml:trace>
  <inkml:trace contextRef="#ctx0" brushRef="#br1" timeOffset="8266.3216">7551 3198 1700 0,'0'0'73'16,"-38"18"-30"-16,21-3-15 0,-5 4 24 0,1 5-34 15,-3 1 16-15,5 5-14 0,-1 2-13 0,6 3 5 16,0 4-9-16,2 1 7 0,0 3-9 15,0 3 5-15,1 0-9 0,-1 1 6 0,1 2-13 16,1-4 1-16,1 1-10 0,1-2-12 0,1-2 13 16,-2-3-28-16,5 1-11 0,-5-9-5 0,6 6-21 15,-9-16-22-15,15 11-53 0,-3-32-102 0,-10 20-158 16,10-20-90-16,0 0 286 0</inkml:trace>
  <inkml:trace contextRef="#ctx0" brushRef="#br1" timeOffset="8563.0913">7168 3624 1252 0,'-21'-6'391'0,"21"6"-262"0,0 0-80 15,0 0-14-15,0 0-4 0,16 19-1 0,-16-19-1 16,25 9-3-16,-5-5-3 0,4-2-5 16,4-2-4-16,4-1-3 0,2-1-2 0,1-2-9 15,-2 0 0-15,-2 1 0 0,1 0 0 0,-4 1 0 16,-2 0 0-16,-3 0 0 0,-5 1 0 15,-18 1 0-15,27 1 0 0,-27-1 0 0,0 0 0 16,0 0 0-16,0 0 0 0,2 23 0 0,-2-23 0 16,-13 29 0-16,2-11 0 0,-1 3 0 0,1 3 0 15,0 0 0-15,0 2 0 0,2 2 0 16,1-1 0-16,0 1 0 0,4 0 0 0,-1-1-22 16,5-2 7-16,1-4-10 0,5-2-14 0,-6-19-11 15,19 25-18-15,-19-25-28 0,32 12-71 0,-27-30-172 16,17 6-265-16,6-3 53 0,-6-21 481 0</inkml:trace>
  <inkml:trace contextRef="#ctx0" brushRef="#br1" timeOffset="8703.726">7753 3267 1476 0,'-7'20'299'0,"7"-20"-277"0,-26 5-18 15,26-5-7-15,0 0-8 0,-14 17-17 0,14-17-23 16,2 22-51-16,-2-22-67 0,18 27-161 0,-5-8-219 15,4-11 20-15,16 17 501 0</inkml:trace>
  <inkml:trace contextRef="#ctx0" brushRef="#br1" timeOffset="8923.0765">8232 3592 1302 0,'-31'-9'144'0,"31"9"-93"16,-40 3-9-16,19 4 3 0,-9-1-4 15,1 9 4-15,-6-2 1 0,3 7 3 0,-2 1-5 16,4 7 1-16,-3 0-7 0,5 4-1 0,1 2-13 16,3 1-1-16,3-1 3 0,4-2-25 0,5-5 16 15,6-4-23-15,5-5 5 0,1-18 2 0,13 26-5 16,-13-26-2-16,34 10-6 0,-9-15-11 0,12-5-24 16,1-12-46-16,19 8-60 0,-15-24-298 15,22 8-173-15,4 1 40 0,-7-13 568 0</inkml:trace>
  <inkml:trace contextRef="#ctx0" brushRef="#br1" timeOffset="9476.7868">9214 3242 1145 0,'2'-19'378'0,"-2"19"-266"0,7-19-53 16,-7 19-23-16,0 0-6 0,10-20-8 0,-10 20-6 15,0 0-8-15,0 0-5 0,0 0-1 16,-8 23-4-16,3-2-13 0,1 8 29 0,-3 8-26 16,0 6 25-16,-1 4-7 0,-2 0-10 0,0 3 9 15,2-1-10-15,-1 2 9 0,3-1-11 0,0-1 11 16,1-2-10-16,1-4 9 0,3-2-17 15,1-10-7-15,5 2 2 0,0-8-35 0,7 1 14 16,-12-26-46-16,29 33-31 0,-29-33-68 0,34 10-203 16,-12-6-117-16,-22-4 126 0,42-17 379 0</inkml:trace>
  <inkml:trace contextRef="#ctx0" brushRef="#br1" timeOffset="9664.2095">9149 3400 1563 0,'-32'-5'132'0,"32"5"-81"16,0 0-29-16,0 0-11 0,0 0-7 0,0 0-3 16,24-23 4-16,-2 12-5 0,6-1 2 0,6 0-5 15,6 1-10-15,3-3-15 0,3 7-15 16,-2-4-16-16,6 10-6 0,-9-5-13 0,9 15-40 16,-16-14-55-16,14 19-150 0,-8 1-166 15,-16-15 91-15,14 24 398 0</inkml:trace>
  <inkml:trace contextRef="#ctx0" brushRef="#br1" timeOffset="9856.3799">9224 3600 1630 0,'0'0'69'0,"-29"16"-51"16,29-16-9-16,0 0-5 0,0 0-2 0,0 0-1 15,0 0 5-15,18 19 1 0,2-16 0 0,5-2-2 16,9-3-3-16,6-3-3 0,5-3-13 0,8 0-11 15,-1-8-19-15,7 4-19 0,-4-11-18 0,11 11-17 16,-13-14-25-16,17 12-27 0,-18-14-34 0,12 10-47 16,-9-2-68-16,-11-14-94 0,19 19 340 15</inkml:trace>
  <inkml:trace contextRef="#ctx0" brushRef="#br1" timeOffset="10030.9721">10162 3163 1244 0,'-21'0'273'0,"3"16"-187"0,-10-1-36 0,6 8-4 15,-6 1 12-15,4 9-30 0,-4 2 22 16,1 8-27-16,0 2-1 0,3 5 6 0,-1 0-16 16,5 3 2-16,0 0-14 0,5 0 4 0,2-2-10 15,6-4 5-15,5 0-28 0,2-5-10 0,7-2 11 16,1-6-41-16,12 0 14 0,-5-16-70 0,19 15-71 16,-14-26-35-16,23 14-149 0,-2-6-102 0,-10-23 186 15,20 19 296-15</inkml:trace>
  <inkml:trace contextRef="#ctx0" brushRef="#br1" timeOffset="10393.9933">10355 3560 1156 0,'0'0'264'0,"0"0"-179"0,-27-3-31 0,27 3 0 16,0 0-3-16,-20 28-1 0,20-28-5 15,-19 32 2-15,10-14-8 0,3 5 0 0,-3-1-6 16,4 5-1-16,-3-1-6 0,3 5 1 0,-4-4-7 15,3 0 0-15,0-3-15 0,4-3-5 0,2-21 0 16,2 29 0-16,-2-29 0 0,11 18 0 0,-11-18 0 16,22 8 0-16,-22-8 0 0,34-4 0 0,-8-7 0 15,2-5 0-15,4-6 0 0,1-4 0 0,1-5 0 16,2-1 0-16,-4-1 0 16,2-1 0-16,-4 1 0 0,-2 1 0 0,-5 2 0 15,-3 2 0-15,-3 4 0 0,-3 3 0 0,-14 21 0 16,14-25 0-16,-14 25 0 0,0 0 0 0,0 0 0 15,0 0 0-15,-3 19 0 0,-3 2 0 0,-3 8-3 16,-2 3 5-16,1 5-10 0,1-1 4 0,3 2-11 16,2-1 0-16,8-1-13 0,2-5-3 15,8 1-6-15,1-8-35 0,12 3 6 0,-4-13-56 16,21 10-54-16,-15-26-126 0,13 6-275 0,14-2 65 16,-10-20 432-16</inkml:trace>
  <inkml:trace contextRef="#ctx0" brushRef="#br1" timeOffset="10737.6417">11339 3507 1399 0,'-46'5'228'0,"9"19"-143"0,-11-1-26 0,4 10 2 16,-6 1-16-16,4 3-3 0,1 1-14 0,3 0-1 16,7 0-14-16,5-1 0 0,4-3-10 0,7-1-9 15,4-5 18-15,5-4-26 0,7-4 15 0,1-3-16 16,2-17-12-16,8 25-5 0,-8-25-9 0,20 8-10 15,-3-7-10-15,-17-1-20 0,35-15-24 16,-26-11-43-16,17 16-50 0,-21-21-19 16,13 13 2-16,-17-11 66 0,3 3 82 0,-7 2 107 15,-5-4 75-15,2 10 53 0,-12-12 12 0,18 30-10 16,-26-46-24-16,26 46-26 0,-18-37-11 0,18 37-14 16,-9-21-10-16,9 21-17 0,0 0-13 0,0 0-16 15,0 0-9-15,0 0-5 0,0 0-12 16,25 27-13-16,-6-12 0 0,8 2 0 0,4 1 0 15,5 2 0-15,4-3 0 0,2-3 0 0,5 2 0 16,-1-5-29-16,4 5-57 0,-10-14-60 0,21 21-241 16,-19-15-271-16,1-3 66 0,-2 7 444 0</inkml:trace>
  <inkml:trace contextRef="#ctx0" brushRef="#br1" timeOffset="11877.8132">1802 5342 1249 0,'0'0'99'0,"0"0"-20"0,0 0-29 16,0 0-13-16,0 0-12 0,0 0-12 0,0 0-6 16,0 0 2-16,0 0 1 0,12 24 7 15,-11 1-3-15,3 9 5 0,-4 5-9 0,0 6 7 16,-4 2-12-16,1 2 8 0,-1 1-13 0,-1 0 8 15,2-1 4-15,0 1-24 0,1-3 23 16,1 0-24-16,1-2-6 0,-2-5 5 0,5 0-16 16,-6-8-9-16,8 2-22 0,-7-16-32 0,15 11-127 15,-13-29-88-15,0 0-182 0,20 22 86 0,-20-22 404 16</inkml:trace>
  <inkml:trace contextRef="#ctx0" brushRef="#br1" timeOffset="12096.4708">1479 5399 1591 0,'0'0'101'0,"-20"-3"-30"15,20 3-26-15,0 0-19 0,0 0-11 0,0 0-11 16,0 0-4-16,0 0-1 0,22 7 0 0,0-3 1 16,6-1 0-16,8-3-6 0,6-3-9 15,6 2-12-15,2-4-15 0,7 4-8 0,-2-5-9 16,10 9-12-16,-11-7-19 0,13 16-42 0,-19-15-52 15,14 24-69-15,-19-10-58 0,-7 0-134 0,16 24 280 16,-29-23 165-16</inkml:trace>
  <inkml:trace contextRef="#ctx0" brushRef="#br1" timeOffset="12268.2567">1564 6187 1287 0,'-31'3'344'0,"31"-3"-254"0,-26 10-48 0,26-10-25 15,0 0-12-15,0 0 0 0,35-10 6 0,-6 1 1 16,11-5 2-16,10-5-7 0,7-5-1 0,11-2-7 16,5-3-8-16,3-3-18 0,4 8-39 15,-8-9-36-15,13 21-70 0,-26-22-157 0,7 13-243 16,6 5 42-16,-18-12 499 0</inkml:trace>
  <inkml:trace contextRef="#ctx0" brushRef="#br1" timeOffset="12440.0805">3006 5672 1538 0,'-26'5'86'16,"26"-5"-69"-16,0 0-11 0,0 0-1 0,0 0 6 16,25-16-1-16,-25 16-1 0,28-13-10 0,-9 8-17 15,1-5-19-15,8 8-29 0,-8-11-30 0,18 15-46 16,-17-19-134-16,8 6-241 0,12 10 9 15,-19-14 488-15</inkml:trace>
  <inkml:trace contextRef="#ctx0" brushRef="#br1" timeOffset="12611.9051">2809 6049 1716 0,'-29'6'79'0,"29"-6"-52"16,-21 4-18-16,21-4-8 0,0 0-4 0,22-11 1 15,-3 3 3-15,8-3-3 0,11-4 3 0,9-3-18 16,12 4-26-16,-2-13-59 0,20 21-155 0,-23-12-267 16,17-2-75-16,9 10 315 0</inkml:trace>
  <inkml:trace contextRef="#ctx0" brushRef="#br1" timeOffset="13671.8093">13146 2852 1027 0,'-63'14'267'0,"-10"-8"-195"0,8 9-28 15,-1-1-7-15,5 10 6 0,-5-1 3 0,8 11 13 16,-6 3-10-16,7 12 1 0,-1 7-21 0,4 10-9 16,5 7 14-16,8 9-24 0,6 5 9 0,7 6-4 15,9 0-23-15,4-2 17 0,9-3-2 0,8-5-20 16,9-7 7-16,8-8-31 0,12-6-17 0,3-13-27 16,25 5-65-16,-9-26-69 0,30 7-180 0,0-9-126 15,-1-24 161-15,16 12 360 16</inkml:trace>
  <inkml:trace contextRef="#ctx0" brushRef="#br1" timeOffset="14259.1804">13450 3173 1237 0,'-24'9'47'0,"24"-9"-21"16,0 0-6-16,-22 28 15 0,22-28 30 0,-20 36-25 0,5-17 29 0,5 10-37 15,-6-2 3-15,6 7 5 0,-3 0-13 16,4 2 5-16,0 1-11 0,1 3 6 0,0-2-11 15,3 1 6-15,1-2-12 0,4-3 4 0,2-3-11 16,2-2 4-16,4-3-7 0,5-4 4 0,4-4-7 16,4-3 3-16,3-5-3 0,3-4 2 15,3-5 1-15,2-4-1 0,3-6 2 0,3-5-2 16,1-6 1-16,-1-4-1 0,-1-2 3 0,-2-2-8 16,-2 1 8-16,-3-1-10 0,-6 2 6 0,-2-1-5 15,-4 4 5-15,-5 1-4 0,-13 22 5 0,14-29-2 16,-14 29 5-16,0 0-1 0,-3-19-1 0,3 19-5 15,0 0-1-15,-17 13 0 0,17-13-1 16,-20 38 7-16,7-7-4 0,1 6 9 16,3 0-7-16,1 3 9 0,2-1-7 0,5-1 10 15,2 0-6-15,6-3 7 0,2-6-6 0,8-4-9 16,2-4 28-16,7-4-27 0,1-6 32 0,4-4-12 16,2-7 2-16,5-4 1 0,1-8-16 0,0-5 25 15,0-5-27-15,-2-3 19 0,-1-5-10 0,-4-4-10 16,-4-3 4-16,-4-2-7 0,-4-1 7 0,-5-1-6 15,-4-2 6-15,-4 1-6 0,-3 0 4 16,-1 1-11-16,-4 2 0 0,-3 0-18 0,0 5 3 16,-6 2-11-16,3 8 10 0,-4 3-4 0,11 21-14 15,-20-19 24-15,20 19-34 0,0 0-28 0,0 0-100 16,-22 11-151-16,22-11-232 0,5 33 56 16,-5-33 444-16</inkml:trace>
  <inkml:trace contextRef="#ctx0" brushRef="#br1" timeOffset="14657.9055">14508 3667 1537 0,'0'0'71'0,"0"0"-48"0,0 0-7 16,0 0-3-16,0 0 0 0,0 0 0 15,0 0 9-15,18 9 4 0,7-9-3 0,6-6-1 16,6-1-9-16,4-4-3 0,2-1-6 0,-1-1 0 15,0 0-2-15,-5-1 4 0,-5 2 0 0,-7-1 6 16,-4 2 1-16,-21 11 13 0,21-22 3 0,-21 22 4 16,1-20-6-16,-1 20-8 0,-11-27-10 0,11 27-4 15,-25-29-2-15,5 16 0 16,-2 1-3-16,-3 2 3 0,-3 2-6 0,-2 1 2 0,1 5 0 16,-2 4 0-16,0 5 2 0,-2 5-2 15,-2 5 3-15,-1 6-1 0,-1 4 6 0,3 6-2 16,4 3 7-16,3 1-6 0,8-4 4 0,6-1-8 0,7-4 0 15,8-2-2-15,6-3 0 0,8-1 0 0,7-4 0 16,7-3-2-16,8-6 1 0,9-4-4 0,8-6-5 16,6-4-9-16,0-5-9 15,6-2-7-15,-4-6-4 0,4 0-2 0,-1-9-11 16,2 3-11-16,-8-11-26 0,7 10-21 0,-18-17-28 16,9 14-30-16,-19-19-79 0,5 1-212 0,0 12 21 15,-21-18 336-15</inkml:trace>
  <inkml:trace contextRef="#ctx0" brushRef="#br1" timeOffset="15095.9483">15426 2902 1223 0,'-18'-9'424'16,"18"9"-319"-16,-25 14-59 0,25-14-10 0,-26 27-10 15,16-5 0-15,-1 2-5 0,2 6 4 0,-2 3-6 16,1 4 5-16,0 3-7 0,3 4 5 0,-2 3 3 16,2 4-20-16,1-1-2 0,0 6-3 0,1 0 0 15,3 1 0-15,-3-1 0 0,2-4 0 16,0-3 0-16,0-7 0 0,2-4 0 15,2-6 0-15,0-4 0 0,2-6 0 0,-1-5 0 16,-2-17 0-16,5 19 0 0,-5-19 0 0,0 0 0 16,0 0 0-16,0 0 0 0,18-10 0 0,-18 10 0 15,16-35 0-15,-5 11 0 0,0-4 0 0,1-1 0 16,-3 2 0-16,1-2 0 0,-1-2 0 0,2-1 0 16,1 0 0-16,2 4 0 0,-1 4-5 0,2 6 3 15,-15 18-2-15,25-23 4 0,-25 23 0 16,23-7 0-16,-23 7 0 0,23 5-1 0,-23-5 0 15,25 15-1-15,-25-15 3 0,23 26-3 0,-23-26 4 16,23 32-4-16,-12-13 3 0,-1-1-4 16,-2 0 4-16,1 1-5 0,-9-19 2 0,8 32-4 15,-8-32 3-15,-5 29-4 0,5-29 7 0,-24 27-3 16,3-12 4-16,-7 1-1 0,-3-2 0 16,-7 0-1-16,-5-1 2 0,2-2-4 0,-4-3 5 15,0 2-5-15,1-4 0 0,2 0-6 0,4-4-8 16,8 1-14-16,2-6-9 0,28 3-27 0,-32-6-43 15,32 6-100-15,0 0-174 0,7-18-178 0,18 12 24 16,-3-16 508-16</inkml:trace>
  <inkml:trace contextRef="#ctx0" brushRef="#br1" timeOffset="15720.6996">15559 3708 1679 0,'0'0'88'0,"0"0"-53"0,0 0-10 16,0 0-3-16,0 0-2 0,0 0 5 0,34-17 0 16,-12 10-5-16,3 1-9 0,2-2-5 15,0 1-6-15,-3 2 1 0,0-1-1 0,0 0 2 16,-1 0-1-16,-1 0 1 0,-2 0-1 0,-3 0 1 16,-17 6-2-16,23-11 3 0,-23 11 1 0,0 0 2 15,3-17-3-15,-3 17 0 0,-11-20-5 16,11 20 0-16,-17-23-1 0,17 23 2 0,-22-24 0 15,22 24 0-15,-26-22-1 0,26 22 2 16,-28-16-2-16,28 16 1 0,-28-6 0 0,28 6 0 16,-31 4 2-16,13 2 0 0,-1 5 4 0,1 1 1 15,0 5 4-15,2 2-2 0,1 1 2 0,2 2-3 16,5 1 2-16,0-2-4 0,7-1 1 0,2-2-6 16,-1-18 4-16,16 31-4 0,-16-31 2 0,31 24 0 15,-10-14 1-15,5-4-2 0,2-4-1 0,4-4 0 16,3-2 0-16,1-4 0 0,2-3 0 15,0 0 0-15,-3-3 0 0,-2 1 0 0,-3 0 0 16,-2-2 0-16,-4 2 0 0,-2 1 0 16,-3 1 0-16,-19 11 0 0,28-18 0 0,-28 18 0 15,0 0 0-15,0 0 0 0,17-12 0 0,-17 12 0 16,0 0 0-16,0 0 0 0,0 0 0 0,-15 25 0 16,15-25 0-16,-16 34-1 0,5-13 2 0,0 0-4 15,2 1 4-15,-1 0-1 0,3 0 1 16,2-3-3-16,0-1 3 0,5-18-4 0,-4 29 4 15,4-29-2-15,1 17 1 0,-1-17-1 0,0 0 1 16,0 0 0-16,0 0 1 0,19 7 4 0,-19-7-5 16,12-18 0-16,-12 18 0 0,19-36 0 0,-7 13 0 15,1-2 0-15,-1-2 0 0,-1-1 0 0,-2 0 0 16,0 1 0-16,-2-2 0 16,1 1 0-16,-1 1 0 0,0 3-2 0,2 3-7 15,-9 21 0-15,15-27-5 0,-15 27-2 0,0 0-7 16,26-15-4-16,-26 15-9 0,19 2-15 0,-19-2-22 15,26 14-38-15,-26-14-56 0,36 15-84 0,-36-15-118 16,38 0-142-16,2 11 134 0,-13-23 377 0</inkml:trace>
  <inkml:trace contextRef="#ctx0" brushRef="#br1" timeOffset="16017.4338">16776 3392 1317 0,'0'0'237'16,"-44"3"-155"-16,18 3-10 0,-11-7-9 0,7 8-7 15,-4-2-14-15,3 4-6 0,1 1-10 0,4 1-4 16,3 0-8-16,3 1 0 0,20-12-8 0,-28 25 0 16,28-25-6-16,-10 29 2 0,10-29-4 15,6 32 2-15,4-15-1 0,-10-17 3 0,35 30-3 16,-13-18 2-16,5-2-2 0,-1-1 1 0,4-3 0 16,0 2 1-16,-1-4-1 0,-2 1 0 0,-2 0 3 15,-4 0-2-15,-4 1-1 0,-17-6 2 0,18 12-3 16,-18-12 5-16,0 0 1 0,2 27 1 0,-2-27-4 15,-16 30 3-15,2-13-7 16,-4 1 4-16,-1 1-2 0,-3 1 1 0,1-1-3 16,0-1 1-16,3-1-6 0,18-17-16 0,-27 27 16 15,27-27-34-15,-14 22 14 0,14-22-32 0,0 0-30 16,0 0-32-16,0 0-144 0,0 0-217 0,22-4-60 16,1-5 187-16</inkml:trace>
  <inkml:trace contextRef="#ctx0" brushRef="#br1" timeOffset="16329.7834">16942 2727 1656 0,'2'17'80'0,"-2"-17"-16"0,32 33-2 15,-13-14-12-15,4 5-7 0,0 2-18 0,4 4 1 16,0 4-13-16,2 3 2 0,-1 4-10 0,-1 3 2 16,-2 2-6-16,-2 3-1 0,-2 5 0 0,0 0 0 15,-4 3 0-15,-3 0 0 0,-3-4 0 0,-5-1 0 16,-3-1 0-16,-7-3 0 0,-7-2 0 16,-5-1 0-16,-9-2 0 0,-6-2 0 0,-4-3 0 15,-4-2 0-15,-2-3 0 0,-2-4 0 16,3-2 0-16,-4-4-30 0,4 3-21 0,-10-8-40 15,5 13-59-15,-20-25-151 0,9 12-317 0,2-3 47 16,-4-11 337-16</inkml:trace>
  <inkml:trace contextRef="#ctx0" brushRef="#br1" timeOffset="17579.2844">4540 5243 920 0,'0'0'270'16,"-26"-22"-219"-16,26 22-36 0,-19-22-7 0,19 22-3 15,-25-24 13-15,25 24 25 0,-34-13-13 0,15 13-1 16,-8 2-3-16,-2 9-16 0,-7 2 23 15,0 13 15-15,-8-1-1 0,0 14 10 0,-10-1-14 16,1 12 6-16,-7 3-15 0,1 9 13 16,-4 3-13-16,1 5 13 0,1-1-2 0,4 1-21 15,6-4 8-15,8-3-22 0,9-8-5 0,10-3 4 16,9-6-11-16,11-7 3 0,10-4-5 0,9-6 4 16,13-6-8-16,10-6 2 0,13-5-10 15,10-10-6-15,14-4-17 0,3-13-22 0,15 1-30 16,-8-16-44-16,19 16-72 0,-22-23-112 0,14 5-235 15,-4 12 44-15,-20-15 495 0</inkml:trace>
  <inkml:trace contextRef="#ctx0" brushRef="#br1" timeOffset="17969.7295">4593 5794 1013 0,'0'0'339'0,"0"0"-203"0,0 0-82 15,0 0-32-15,0 0 17 0,0 0-3 0,0 0-9 16,0 0 0-16,0 0-8 0,-4 17 1 0,1 0-2 16,-1 7 9-16,-3 2-2 0,0 7 7 0,-3 0-7 15,1 6 3-15,0-2-12 0,2 1 4 16,1-4-9-16,5-3 0 0,2-6-8 0,3-4 1 16,5-4-5-16,-9-17 3 0,28 17-3 0,-7-17 1 15,6-6 1-15,6-6-2 0,5-9 4 0,3-7-4 16,2-7 5-16,0-3-6 0,-1-5 6 15,-1-2-8-15,-2 2 8 0,-5-2-8 0,-1 3-6 16,-5 4 17-16,-7 5-19 0,-6 5 22 16,-6 6-8-16,-6 4-2 0,-3 18 2 0,-6-18-3 15,6 18 2-15,-17-3-3 0,17 3-1 0,-26 17 1 16,7 3-2-16,-1 6-8 0,-2 8 23 0,0 3-21 16,0 6 20-16,3-1-6 0,3 0-8 0,6-3 7 15,5-3-7-15,5-3 1 0,9-4-10 0,2-3-5 16,9-2-15-16,2-7-4 0,10 0-16 0,-1-11-10 15,16 3-23-15,-7-16-29 0,22 11-68 16,-18-26-111-16,15 0-211 0,4 8 4 16,-9-23 464-16</inkml:trace>
  <inkml:trace contextRef="#ctx0" brushRef="#br1" timeOffset="18581.1335">5617 5774 1288 0,'-19'-4'218'0,"19"4"-162"16,-32 18-4-16,32-18-22 0,-24 29 0 15,14-8-2-15,-2 2-9 0,2 4 5 0,0 2-6 16,3 3 7-16,0-1-5 0,2 2 7 0,0-2-8 16,4 2 3-16,0-3-11 0,1-1 2 0,0-3-4 15,1-4 2-15,0-4-4 0,-1-18 1 16,7 25-5-16,-7-25 0 0,0 0-2 0,0 0 1 16,22 15 0-16,-22-15 0 0,0 0 2 15,27-31-3-15,-16 10 2 0,2-6-4 0,1-4 4 16,-1-5-5-16,-1 0 6 0,-2-1-6 0,1-1 5 15,-3 1-6-15,0-1 7 0,-1-1-6 0,1 3-7 16,1 1 21-16,-1 2-21 0,1 7 22 0,-1 2-7 16,3 6-4-16,-11 18 4 0,22-23-1 0,-22 23 0 15,22-8 2-15,-22 8 2 0,28 3-1 0,-11 2-1 16,0 2-2-16,1 1-3 0,2 2-1 16,1 1-2-16,0-1 1 0,1-1-1 0,1 1 4 15,1-2-4-15,-1 0-11 0,-3-1 13 0,0 0-14 16,-3-1 12-16,-17-6 3 0,24 11 9 15,-24-11-10-15,0 0 9 0,0 0-10 0,12 23-1 16,-12-23-1-16,-7 22-1 0,7-22-1 0,-21 34-1 31,6-13 4-31,-2 4 0 0,-2 1 2 0,1 1-3 16,-1 1 3-16,2-1-4 0,2 1 5 16,4-1-4-16,3-4 5 0,3-4-6 0,5-19 5 15,-3 28-3-15,3-28 3 0,6 17 0 0,-6-17 1 16,0 0 1-16,20 4-1 0,-20-4 2 0,18-16-1 15,-18 16 0-15,26-36-1 0,-12 13 0 0,2-4-2 16,-3 0 2-16,1-2-3 0,-3 2 0 0,0-4 0 16,-3 1 0-16,1 0 0 0,-5-3 0 15,1 2 0-15,1 1 0 0,-2-1 0 0,1 6 0 16,-1 3 0-16,-2 5 0 0,-2 17 0 0,6-17 0 16,-6 17 0-16,0 0 0 0,0 0 0 0,0 0 0 15,0 0 0-15,23 14 0 0,-23-14 0 0,31 16-15 16,-14-7-14-16,6 2-14 0,0-6-14 0,8 6-34 15,-4-14-38-15,17 18-95 0,-22-26-182 16,14 7-155-16,6 5 70 0,-18-16 491 16</inkml:trace>
  <inkml:trace contextRef="#ctx0" brushRef="#br1" timeOffset="19257.5468">6550 5795 1582 0,'-18'24'89'0,"18"-24"-20"0,-10 22-11 0,10-22-8 16,0 0-14-16,5 23-3 0,-5-23-9 0,0 0-3 16,30 12-4-16,-13-12 0 0,6-3-4 0,2-2-2 15,4-5-4-15,1-1-2 0,3-2-1 16,2-3-3-16,2-2-10 0,0 0 19 0,-1 0-20 0,-3 0 20 16,-7 0-11-16,-3 1-1 0,-3 0 0 0,-20 17-3 15,27-32 0-15,-27 32-4 0,11-31 2 16,-11 31-3-16,-9-29-1 0,9 29-3 0,-28-23 3 15,9 17 0-15,-5 5 5 0,-1 3 3 0,-4 6 1 16,-4 7 4-16,-1 3-4 0,-3 6 5 0,1 7-4 16,-1 1 7-16,2 3 12 0,1 5-18 0,4-1 24 15,4 1-18-15,4 0 3 0,6-3 6 16,3-3-9-16,6-3 3 0,6-5-6 0,7-3 3 16,5-5-4-16,6-5 0 0,6-4-2 15,6-7 0-15,6-5 0 0,4-7 0 0,6-5 0 16,4-3 0-16,2-2 0 0,4-2 0 0,-1-4 0 15,0 1 0-15,-3-2 0 0,-4 1 0 0,-5 2 0 16,-7 1 0-16,-6 2-1 0,-6 3-5 0,-6 2-8 16,-17 16 11-16,22-20-11 0,-22 20 24 0,0 0-11 15,0 0 11-15,0 0-10 0,0 0-13 16,-19-1 13-16,19 1-11 0,-32 25 21 0,15-5-8 16,-1 3 9-16,0 3-9 0,1 0-1 0,-1 2 4 15,3 0-3-15,1-1 5 0,3-2-5 0,2-2-1 16,3-2-1-16,2-4 0 0,4-17 0 0,2 24 0 15,-2-24 0-15,0 0 0 0,25 7 0 0,-25-7 0 16,29-21 0-16,-11 3 0 0,3-5 0 0,1-2 0 16,-2 0 0-16,0-2 0 15,-2 0 0-15,0 2 0 0,-2 1 0 0,-1 1 0 16,-2 3 0-16,-13 20 0 0,18-27 0 0,-18 27 0 16,0 0 0-16,0 0 0 0,0 0 0 0,0 0 0 15,0 0 0-15,6 17 0 0,-9 1 0 0,0 2 0 16,2 1 0-16,1-2 0 0,2 0 0 0,2-2 0 15,3 0 0-15,-7-17 0 0,19 28 0 16,-19-28 0-16,29 20 0 0,-10-13-8 0,4-4-10 16,1-3-4-16,8-3-5 0,0-7-12 0,4 2-12 15,-1-11-27-15,7 9-39 0,-14-21-75 0,21 20-130 16,-21-10-180-16,5-14-43 0,10 12 420 16</inkml:trace>
  <inkml:trace contextRef="#ctx0" brushRef="#br1" timeOffset="19431.2662">7957 5257 1195 0,'-26'-16'352'0,"26"16"-278"0,-13 29-35 0,3-2 7 16,-8 3-10-16,2 10 2 0,-3 5-13 15,2 6 1-15,-2 1-17 0,2 5 6 0,0-1-15 16,-1 0 7-16,2 1 3 0,2-4-41 0,3-2 21 16,-1-3-22-16,3-2 0 0,-1-8 15 0,6 2-49 15,-7-15 0-15,12 9-57 0,-1-34-95 16,-11 29-152-16,11-29-174 0,0 0 182 0,0 0 362 15</inkml:trace>
  <inkml:trace contextRef="#ctx0" brushRef="#br1" timeOffset="19572.0848">7603 5689 1781 0,'0'0'113'0,"8"-21"-45"0,-8 21-14 16,0 0-23-16,0 0-31 0,24-8 0 15,-24 8 0-15,25 2 0 0,-8-1 0 0,0 1 0 16,5-1-11-16,-1-4-40 0,9 6-48 0,-3-14-54 15,26 19-243-15,-6-14-253 0,7-4 64 0,13 5 483 16</inkml:trace>
  <inkml:trace contextRef="#ctx0" brushRef="#br1" timeOffset="20134.4429">9248 4935 532 0,'-29'9'269'0,"29"-9"-14"0,-30 5-151 16,4 1-12-16,8 16 3 0,-11-2-6 15,8 18 0-15,-13 3 1 0,7 17-36 16,-7 3 15-16,3 16-24 0,-7 1-9 0,4 9 16 15,-4 2-22-15,7 0 11 0,5-7-9 0,8-5-22 16,7-10 6-16,10-5-20 0,9-10-1 0,9-6 5 16,12-5-12-16,10-8-1 0,10-4-18 0,7-11-6 15,11-2-21-15,-2-15-25 0,21 6-64 0,-20-26-156 16,11 7-289-16,12-3 26 0,-14-14 418 16</inkml:trace>
  <inkml:trace contextRef="#ctx0" brushRef="#br1" timeOffset="20556.055">9754 5474 1300 0,'-20'12'347'0,"20"-12"-291"16,-22-5-44-16,22 5-10 0,0 0 0 0,-17 7-1 16,17-7 3-16,-11 27 0 0,3-7 11 0,-1 6 2 15,0 4 10-15,-2 4-3 0,2 6 8 0,-6 2-6 16,2 5-6-16,-6 2 20 0,0 3-23 0,-4 0 17 15,0 0-9-15,-3-5-12 0,3-1 4 0,4-8-9 16,4-5-4-16,4-9-4 0,5-7 0 16,6-17 0-16,0 0 0 0,0 0 0 0,0 0 0 15,0 0 0-15,22-12 0 0,-4-13 0 16,5-9 0-16,6-10 0 0,3-5 0 0,4-5 0 16,1-1 0-16,-2-2 0 0,0 0 0 0,0-1 0 15,-4 0 0-15,2 0 0 0,-4 1 0 0,-2 0 0 16,-2 2 0-16,-1 4 0 0,-4 5 0 0,-2 10 0 15,-4 10 0-15,-14 26 0 0,18-23 0 16,-18 23 0-16,0 0 0 0,0 0 0 0,7 33 0 16,-4-4 0-16,-2 10 0 0,0 8 0 0,0 5 0 15,-2 5 0-15,1 0 0 0,0 1 0 0,1-2 0 16,1 1 0-16,3 0 0 0,2-4 0 0,1-1 0 16,6-5 0-16,-2-2 0 0,4-2-32 15,-3-5-2-15,3-1-21 0,-3-12-15 0,7 5-45 16,-20-30-61-16,37 32-157 0,-15-24-258 15,-22-8 55-15,36 1 432 0</inkml:trace>
  <inkml:trace contextRef="#ctx0" brushRef="#br1" timeOffset="21212.0648">9805 5862 1724 0,'-46'3'130'0,"46"-3"-84"0,0 0-23 16,0 0-7-16,0 0-3 0,0 0 3 0,32 4 1 15,-4-6 4-15,7-6-6 0,10-1-6 16,5-2-4-16,3 0-5 0,1 2 2 0,1 1-1 16,-4 1-12-16,-3 2 11 0,-3 0-10 0,-6 3 13 15,-2 0 3-15,-4 2 1 0,-5 3-2 0,-5-2-1 16,-23-1 1-16,26 6-5 0,-26-6 0 16,0 0 0-16,0 0 0 0,0 0 0 0,0 0 0 15,0 0 0-15,0 0 0 0,0 0 0 0,-17 21 0 16,17-21 0-16,-22 13 0 0,22-13 0 0,-23 18 0 15,23-18 0-15,-25 26 0 0,25-26 0 0,-24 29 0 16,24-29 0-16,-22 32 0 0,22-32 0 0,-19 29 0 16,19-29 0-16,-9 20 0 0,9-20 0 15,0 0 0-15,0 0 0 0,0 0 0 16,0 0 0-16,0 0 0 0,24 1 0 0,-24-1 0 16,26-26 0-16,-8 6 0 0,0-2 0 0,3-3 0 15,-2-2 0-15,1 0 0 0,-2 2 0 0,-1 0 0 16,0 2 0-16,-3 0 0 0,1 3 0 0,-3 2 0 15,-12 18 0-15,17-28 0 0,-17 28 0 0,0 0 0 16,0 0 0-16,0 0 0 0,0 0 0 16,0 0 0-16,0 0 0 0,0 0 0 0,0 0 0 15,4 35 0-15,-8-12 0 0,3 0 0 0,-1 2 0 16,-1-2 0-16,6 0 0 0,-2-2 0 0,4-1 0 16,-5-20 0-16,12 30 0 0,-12-30 0 15,22 19 0-15,-5-15 0 0,1-4 0 0,5-4 0 16,3-4 0-16,3-5 0 0,2-6 0 0,5-4 0 15,0-2 0-15,2-3 0 0,-3 0 0 16,-2-1 0-16,-4 3 0 0,-1 0 0 0,-5 3 0 16,-2 3 0-16,-5 3 0 0,-16 17 0 0,18-26 0 15,-18 26 0-15,0 0 0 0,0 0 0 0,0 0 0 16,0 0 0-16,0 0 0 0,-10 21 0 0,1-3 0 16,-2 5 0-16,1 3 0 0,0 4 0 0,0 0 0 15,3 3 0-15,0-1 0 0,2 1 0 0,0-2 0 16,3 2-32-16,0-5-7 0,6 3-20 15,-1-9-18-15,10 6-38 0,-13-28-53 16,33 41-130-16,-22-24-238 0,11-15-2 0,12 9 354 16</inkml:trace>
  <inkml:trace contextRef="#ctx0" brushRef="#br1" timeOffset="21743.0957">11356 5703 1528 0,'-23'10'108'0,"3"-5"-54"15,20-5-5-15,-29 23-10 0,18-6-22 0,-2 0 25 16,4 5-32-16,0 0 26 0,4 5-14 0,1 2-9 16,3 1 7-16,-2 2-10 0,1 0 4 15,0 2-8-15,-1-1 5 0,1-2-3 0,-1 1 7 16,-2-6-4-16,3-1 4 0,-3-6-8 16,5-19 0-16,-5 28-4 0,5-28-1 0,0 0-3 15,0 0 1-15,0 0 1 0,0 0-3 0,0 0 4 16,18-29-2-16,-7 3-2 0,2-5-7 0,1-3 1 15,1-3-6-15,-1-1 6 0,0-2-7 0,0 3 2 16,0-4-10-16,0 1-12 0,1-1 19 0,1-1-20 16,0 3 26-16,3-1-1 0,-1 1 0 0,2 7 11 15,-2 3-3-15,-2 9 9 0,-16 20-3 16,30-22 7-16,-30 22 1 0,22 3 1 0,-22-3-1 16,16 21-6-16,-16-21 0 0,18 35-6 0,-8-13 2 15,-2 0-7-15,1 1 4 0,1 0-6 16,-3-1 3-16,1-1-1 0,0 0-12 0,-3 0 28 15,-2-3-28-15,-3 1 27 0,-2-1-12 0,-3 0-2 16,-2-1 5-16,7-17-2 0,-27 30 4 16,9-15-4-16,-3-1 4 0,-1 0-3 0,-2-2 4 15,-4-1-1-15,0-2 3 0,-1 0 0 0,-2 2 3 16,2-3-3-16,1 2 5 0,1 1-2 0,4-1 5 16,1 2-2-16,3 1 2 0,-1 3-4 0,2 3 4 15,1 3-2-15,2 3 3 0,1 4-5 0,2 3 3 16,0 1-9-16,2 5 4 0,3 1-10 0,0 2-4 15,3 1 18-15,0 0-18 16,-1 1 20-16,-1-1-15 0,0 0-16 0,-3-3-11 16,3 2-30-16,-5-7-25 0,10 13-96 0,-19-25-212 15,12 12-214-15,1-1 25 0,-8-14 522 0</inkml:trace>
  <inkml:trace contextRef="#ctx0" brushRef="#br1" timeOffset="22320.947">12286 5521 950 0,'0'0'115'0,"0"0"-35"0,-25-16-2 16,25 16 5-16,-32 4-12 0,11 7-6 0,-11-5-1 15,2 12 5-15,-12-6-5 0,5 11-1 16,-6-5-9-16,4 5-2 0,-1-4-9 0,5 2-3 16,6-5-11-16,9-2-5 0,20-14-11 0,-24 17-5 15,24-17-7-15,0 0-2 0,0 0 1 0,21 18 1 16,0-15 0-16,8-3 0 0,8-3 0 0,6 0-1 15,8-2 0-15,3 1 0 0,4 3 0 16,-3 1 0-16,-5 3 0 0,-5 5 0 16,-10 3-3-16,-6 2 8 0,-7 5-2 0,-6 4-4 15,-9 2 24-15,-4 6-25 0,-12 2 20 0,-4 4-12 16,-10 0-6-16,-6 1 6 0,-6-2-5 0,-2-2 6 16,-2-1-7-16,0-4 3 0,4-4-4 0,2-6 2 15,4-2-8-15,6-7 0 0,4-1-10 0,19-8-9 16,-17 1-19-16,17-1-22 0,0 0-38 0,20-42-57 15,16 30-136-15,-9-16-288 0,9-9 35 16,13 11 388-16</inkml:trace>
  <inkml:trace contextRef="#ctx0" brushRef="#br1" timeOffset="22602.0838">12442 4900 1543 0,'-21'-3'66'0,"21"3"-43"0,40-3 6 16,-3 6 10-16,1-3 7 0,9 7-2 0,-2 0-4 15,5 9 1-15,1 3-2 0,0 9-1 0,-4 4-13 16,-2 5-3-16,-6 4-12 0,-2 6-1 0,-10 5 18 16,-3 5-21-16,-8 5-6 15,-7 3 0-15,-6 4 0 0,-9-1 0 0,-5 1 0 16,-6-1 0-16,-6-2 0 0,-4-2 0 0,-3-2 0 15,-7-2 0-15,2-7 0 0,-3-2 0 0,2-5 0 16,0-6 0-16,2-1-21 0,-2-9-32 0,5 2-35 16,-6-16-43-16,20 18-167 0,-9-18-329 0,2-4 45 15,4 5 336-15</inkml:trace>
  <inkml:trace contextRef="#ctx0" brushRef="#br1" timeOffset="23505.1577">1562 7653 1074 0,'0'0'128'0,"13"-19"-42"0,-13 19 7 16,0 0-9-16,0 0-8 0,0 0-8 15,0 0-15-15,9-20-11 0,-9 20-13 0,0 0-7 16,0 0-8-16,0 0-4 0,0 0-1 0,0 0-2 15,0 0 0-15,0 0-1 0,0 0 2 0,0 0 2 16,0 0 3-16,9 34 17 0,-8-1-28 0,-5 5 24 16,-3 8-24-16,-6 8 1 0,-4 5 12 15,-8 3-13-15,-1 3 13 0,-4 1-10 16,0 0 11-16,-4 3 1 0,2 1-13 0,1-5 11 16,2-1-15-16,2-11 4 0,6-4 5 0,5-9-4 15,7-7 5-15,4-7-8 0,6-7 4 16,-1-19-6-16,19 24 2 0,1-18-2 0,7-6 0 15,7-6 0-15,5-4-1 0,8-9 1 0,3-2-1 16,5-1 0-16,1-1-5 0,-2 4 0 0,-1 0-9 16,-2 4-2-16,-4 1-10 0,-1 6-14 15,-7-1-22-15,1 9-24 0,-9-9-52 0,14 21-141 16,-21-10-316-16,10-3 13 0,5 11 418 0</inkml:trace>
  <inkml:trace contextRef="#ctx0" brushRef="#br1" timeOffset="23740.4804">2665 8116 1359 0,'-31'-12'393'15,"31"12"-355"-15,0 0-19 0,0 0-9 0,0 0-1 16,0 0 2-16,0 0-1 0,30-7-2 0,-8 3-5 15,6-2-2-15,6-1-1 0,5-2-2 16,4 1-7-16,-2-3-8 0,5 3-7 0,-2-3-17 16,5 6-20-16,-12-9-45 0,14 19-101 0,-29-18-188 15,9 9-169-15,-1 10 130 0,-30-6 434 0</inkml:trace>
  <inkml:trace contextRef="#ctx0" brushRef="#br1" timeOffset="23898.6893">2522 8497 1759 0,'0'0'27'16,"0"0"-23"-16,0 0-5 0,35 12 4 0,-9-12 1 15,5-3 4-15,7-5 2 0,5-3-2 0,8-4-3 16,8-4-6-16,5-3-24 0,4 2-40 0,-10-12-107 16,16 17-317-16,-15-6-109 0,-8-4 122 15</inkml:trace>
  <inkml:trace contextRef="#ctx0" brushRef="#br1" timeOffset="24492.4456">4260 7548 1100 0,'20'-25'220'0,"-15"6"-213"16,1-1-7-16,2 1 3 0,-8 19 11 0,11-21 21 15,-11 21 16-15,0 0 14 0,0 0-2 0,-2 20-8 16,2 7-3-16,-6 3-11 0,2 11 6 16,-5 2 5-16,0 4-27 0,-3 1 18 0,4 4-26 15,-6-1-2-15,2 3 7 0,-1 2-17 16,-2 0 4-16,1 0-14 0,-1 1 7 0,2 0-9 15,-1-3 12-15,2 3 1 0,4-2-21 0,2-6 13 16,1-2-26-16,6-5 0 0,1-9-4 0,7 1-25 16,-1-13-18-16,14 6-47 0,-22-27-72 0,48 24-123 15,-18-21-233-15,-2-15 44 0,17 12 491 0</inkml:trace>
  <inkml:trace contextRef="#ctx0" brushRef="#br1" timeOffset="24867.2745">4741 7989 965 0,'-1'-24'342'16,"1"24"-175"-16,1-18-91 0,-1 18-13 0,0 0-9 16,0 0-6-16,-18-7-14 0,18 7-12 0,-14 16-13 15,14-16-1-15,-21 38 0 0,11-11 10 16,-2 0 0-16,3 5 8 0,-3 2-5 0,1 2 3 16,0 1-10-16,-1 6-8 0,3-3 19 0,0 1-20 15,1-4 20-15,3-4-6 0,0-6-8 0,2-6 4 16,2-4-6-16,1-17-1 0,5 21-4 0,-5-21-4 15,0 0 1-15,0 0 1 0,22 0-2 0,-22 0 0 16,22-21 0-16,-9 4 0 0,3-4 0 16,0-6 0-16,1-5 0 0,0 1 0 15,0-4 0-15,1 2 0 0,-1 2 0 0,-1-1 0 16,0 3 0-16,0 0 0 0,-2 4 0 0,3 3 0 16,-2 4 0-16,-15 18 0 0,24-23 0 0,-24 23 0 15,0 0 0-15,21-4 0 0,-21 4 0 0,0 0 0 16,20 23 0-16,-20-23 0 0,20 34 0 0,-10-11 0 15,1 5 0-15,-4 1-18 0,4 4-15 0,-4 1-14 16,5 2 6-16,-2-5-34 0,9 3 7 16,-3-11-28-16,16 7-26 0,-11-17-31 0,24 13-65 15,-17-20-40-15,18 7-100 0,4 3-71 0,-14-23 299 16</inkml:trace>
  <inkml:trace contextRef="#ctx0" brushRef="#br1" timeOffset="25273.3919">5702 8200 911 0,'0'0'219'0,"-17"-39"-65"16,17 39-32-16,-21-35-24 0,21 35-24 0,-32-28-8 16,15 21-15-16,-10-2-4 0,4 8-4 0,-6 0-5 15,1 7-2-15,-3 1-4 0,1 8-4 0,-3 0-4 16,1 7-1-16,-1 2-5 0,3 4 3 0,2 1-5 16,0 4-9-16,5-3 12 0,4 3-19 0,3-4 0 15,7-4 0-15,4-4 0 0,5-4 0 16,0-17 0-16,15 21 0 0,-15-21 0 15,36 8 0-15,-6-12 0 0,2-7 0 0,9-6 0 16,1-7 0-16,4-5 0 0,2-7 0 0,-2-5 0 16,0-2 0-16,-3-2 0 0,-3 2 0 0,-5 1 0 15,-1-2 0-15,-5 1 0 0,-4 0 0 0,-5 1 0 16,-5 1 0-16,-4 0 0 0,-5 1 0 0,-4 3 0 16,-3 5 0-16,-2 3 0 0,-5 7 0 15,8 22 0-15,-17-23 0 0,17 23 0 0,-20 0 0 16,20 0 0-16,-28 28 0 0,11-2 0 0,0 11 0 15,-2 6 0-15,2 6 0 0,2 5 0 0,-1 0 0 16,5 3 0-16,0-1 0 0,6-3 0 16,1-4-11-16,6 3-19 0,0-6-28 0,9 2 9 15,-1-9-34-15,10 0-8 0,-5-14-19 16,18 9-55-16,-16-25-63 0,24 14-104 0,-6-11-170 16,-4-18 115-16,17 14 387 0</inkml:trace>
  <inkml:trace contextRef="#ctx0" brushRef="#br1" timeOffset="25601.3806">6118 8002 1164 0,'-29'15'409'0,"11"-18"-304"15,18 3-34-15,-19 13-19 0,19-13-12 0,-17 31-11 16,9-6 2-16,-3 4-3 0,2 5 3 16,0 3-7-16,1 4-11 0,1 0 15 0,2 4-17 15,-1-4 0-15,4-4-11 0,0-4 0 0,5-5 0 16,2-4 0-16,1-5 0 0,-6-19 0 0,21 28 0 15,-21-28 0-15,25 11 0 0,-25-11 0 0,35-5 0 16,-13-6 0-16,5-5 0 0,2-7 0 16,2-4 0-16,-1-6 0 0,-1-3 0 0,-2-2 0 15,-2 1 0-15,-1-1 0 0,-3 1 0 0,0 2 0 16,-3 2 0-16,-2 3 0 0,-4 2 0 0,-2 3 0 16,-3 3 0-16,-2 5 0 0,-5 17 0 0,5-19 0 15,-5 19 0-15,0 0 0 0,0 0 0 0,0 0 0 16,0 0 0-16,-4 26 0 15,2-5 0-15,0 7 0 0,-3 3 0 0,0 4-27 16,-1 0-5-16,3 5-15 0,-3-6-37 0,9 7-2 16,-9-13-56-16,19 12-47 0,-13-40-92 0,15 36-226 15,6-11 5-15,-21-25 353 0</inkml:trace>
  <inkml:trace contextRef="#ctx0" brushRef="#br1" timeOffset="25866.8846">6885 8069 704 0,'11'-21'320'0,"-25"2"-99"0,14 19-43 16,0 0-43-16,-20-6-40 0,1 7-27 15,19-1-12-15,-39 22-5 0,17-1 1 0,-6 0-12 16,3 8 1-16,-3 0-9 0,3 5-5 16,2 0-6-16,4 2-15 0,2-2-6 0,5-1 0 15,2-5 0-15,5-4 0 0,5-4 0 0,4-1 0 16,-4-19 0-16,21 26 0 0,-2-19 0 0,5-3 0 15,5-4 0-15,5-7 0 0,4-4 0 0,2-4 0 16,3-2-6-16,-2-4-30 0,5 1-9 0,-6-7-13 16,8 4-56-16,-13-15-11 0,20 17-136 0,-26-11-267 15,14-9-23-15,3 8 229 0</inkml:trace>
  <inkml:trace contextRef="#ctx0" brushRef="#br1" timeOffset="26038.68">7378 7682 1375 0,'0'0'267'0,"0"0"-201"15,-24-7-10-15,24 7-23 0,-25 25 18 0,12-4-23 16,-2 3-10-16,3 5 3 0,1 3-12 0,3 6 3 16,-1 3-9-16,3 7 8 0,-1 3-11 15,1 5 8-15,-2 0-13 0,1-3 7 0,2 1-22 16,0-2-5-16,3-1 15 0,-2-5-31 0,7-1 1 16,-7-11-15-16,8 1-24 0,-8-17-36 0,16 11-91 15,-12-29-131-15,0 0-225 0,0 0 98 16,0 0 464-16</inkml:trace>
  <inkml:trace contextRef="#ctx0" brushRef="#br1" timeOffset="26226.1075">7009 7971 1784 0,'0'0'233'0,"-4"19"-203"0,4-19-30 0,0 0 0 15,0 0 0-15,0 0 0 0,0 0 0 0,26 11 0 16,-9-11 0-16,8-2 0 0,0-2 0 15,4-3 0-15,2-3 0 0,4 2 0 0,2-7 0 16,4 7-30-16,-3-10-55 0,12 12-29 16,-7-14-55-16,30 20-251 0,-7-11-182 0,3-3 27 15,10 9 524-15</inkml:trace>
  <inkml:trace contextRef="#ctx0" brushRef="#br1" timeOffset="26850.8777">7997 7972 990 0,'-26'-8'183'0,"26"8"-61"15,-37-2-23-15,37 2-13 0,-44 8-17 0,23 3-10 16,-9-4-10-16,2 9-1 0,-5-2-6 0,3 9 2 16,-6-1-4-16,5 8 3 0,-6 3-9 15,3 5 1-15,0 4-11 0,3 2-11 0,4 2 15 16,4 0-21-16,6-2 12 0,6-3-8 0,7-6-10 16,7-6 0-16,7-6-1 0,7-5 0 0,10-7 0 15,7-6 0-15,10-8 0 0,7-6 0 16,6-8 0-16,3-7 0 0,1-7 0 0,0-5 0 0,-4-3 0 15,-1-1 0-15,-9-1 0 0,-2 1 0 16,-8 3 0-16,-8 2 0 0,-6 3 0 0,-7 3 0 16,-8 5 0-16,-3 0 0 0,-6 0 0 15,-3 2 0-15,-4-1 0 0,-3 5 0 0,11 18 0 16,-23-24 0-16,23 24 0 0,-25-4 0 0,25 4 0 16,-26 18 0-16,11 0 0 0,2 7 0 0,-1 5 0 15,2 5 0-15,2 4 0 0,3 1 0 0,2 3 0 16,4-2-5-16,2 0 1 0,5-2-22 15,5-4 10-15,4-5-17 0,9 1-17 0,-1-11-9 16,10 4-22-16,-5-13-26 0,17 11-65 0,-18-26-120 16,20 3-275-16,1 4 45 0,-12-20 410 0</inkml:trace>
  <inkml:trace contextRef="#ctx0" brushRef="#br1" timeOffset="27210.0872">8612 8034 1080 0,'-25'35'392'16,"-1"-27"-315"-16,9 7-28 0,-2 2-9 0,4 6-7 16,-1 2-14-16,4 7 8 0,0-1-4 0,5 8-8 15,-3-2 29-15,5 4-23 0,-2-2 22 0,3 1-9 16,1-5-14-16,1-3 4 0,2-7-12 16,3-2 5-16,-3-23-6 0,10 30 1 0,-10-30-2 15,0 0-2-15,15 18-3 0,-15-18 2 0,0 0-1 16,21-13 2-16,-10-4 2 0,4-5-10 15,0-7 0-15,4-3 0 0,-1-3 0 0,1-2 0 16,1-3 0-16,0 3 0 0,-1-2 0 0,-1 3 0 16,-1 1 0-16,-2 2 0 0,-1 3 0 0,1 2 0 15,-4 5 0-15,1 6 0 0,-12 17 0 16,18-18 0-16,-18 18 0 0,0 0 0 0,0 0 0 16,16 22 0-16,-9-3 0 0,-1 5 0 0,-1 7 0 15,0 0 0-15,0 4 0 0,-2 3 0 0,2-1 0 16,-1 1 0-16,3-1-16 0,-1-7-26 0,9 4-23 15,-4-10-15-15,13 8-52 0,-24-32-82 16,50 35-202-16,-20-21-162 0,1-12 75 0,13 12 503 0</inkml:trace>
  <inkml:trace contextRef="#ctx0" brushRef="#br1" timeOffset="27475.5848">9371 8175 987 0,'-10'-27'406'0,"10"27"-131"16,-25-21-195-16,25 21-28 0,-22-21-3 0,22 21-13 16,-24-6-8-16,24 6-6 0,-33 6-6 0,15 5 2 15,-3 3 2-15,2 6 6 0,-3 3 1 0,1 4-22 16,0 2-5-16,-1 5 0 0,3-1 0 16,2 1 0-16,1-2 0 0,5-3 0 0,3-3 0 15,4 0 0-15,3-3 0 0,3-1 0 0,3-3 0 16,5-2 0-16,-10-17 0 0,30 26 0 15,-9-17 0-15,1-5 0 0,6-2 0 0,1-6 0 16,6 1-65-16,-1-13-45 0,16 14-94 0,-22-27-224 16,19 8-200-16,3 2 53 0,-10-16 539 0</inkml:trace>
  <inkml:trace contextRef="#ctx0" brushRef="#br1" timeOffset="27864.3285">9565 8318 1617 0,'-17'17'99'0,"-5"-9"-57"0,22-8 7 15,-27 20-11-15,27-20-4 0,-15 18-10 16,15-18-4-16,0 0-8 0,0 0 0 0,0 0 0 16,26 18 6-16,-5-22 3 0,6 0-3 15,5-6-4-15,3-2-4 0,4-1-3 0,3-4-7 16,1-4 0-16,4-1 0 0,-1-2 0 0,-1 1 0 15,-4 1 0-15,-3-1 0 0,-6 3 0 0,-7-1 0 16,-4 3 0-16,-7 1 0 0,-14 17 0 0,15-29 0 16,-15 29 0-16,-4-25 0 0,4 25 0 0,-24-18 0 15,2 15 0-15,-6 4 0 0,-7 8 0 16,-4 3 0-16,-4 6 0 0,0 8 0 0,-5 1 0 16,-1 6 0-16,2 2 0 0,2 5 0 0,4 0 0 15,7 1 0-15,6-5 0 0,11-3 0 0,12-5 0 16,6-4 0-16,8-2 0 0,6-3 0 0,7-2 0 15,3-3 0-15,5-4 0 0,4-4 0 16,7-3 0-16,7-6 0 0,13 0 0 0,4-8 0 16,14 2 0-16,4-14-77 0,17 14-137 15,-19-19-449-15,24-1 0 0,-2-3 234 0</inkml:trace>
  <inkml:trace contextRef="#ctx0" brushRef="#br1" timeOffset="28707.0958">11510 7179 405 0,'-22'2'136'0,"-4"8"-35"16,-7 2 33-16,1 16 17 0,-15-2 8 0,7 23-2 15,-20-4-23-15,11 23-6 0,-16-2-29 16,13 16-16-16,-13-1 3 0,10 13-22 16,-4 2 0-16,4 6-6 0,6-2-33 0,10-5 6 15,14-4-14-15,13-7-14 0,14-11 4 0,13-4-15 16,13-12 3-16,12-2 5 0,15-11-11 0,7-7-5 15,15-6-26-15,7-13-24 0,21 3-52 0,0-21-75 16,33 3-416-16,-5-4 8 0,7-10 229 0</inkml:trace>
  <inkml:trace contextRef="#ctx0" brushRef="#br1" timeOffset="30695.5264">11887 7773 667 0,'0'0'361'0,"0"0"-279"0,-11-22-23 16,11 22 6-16,5-26-1 0,-5 7 5 16,0 19 1-16,14-31-50 0,-14 31 23 0,15-23-47 15,-15 23 9-15,0 0 0 0,17-14 0 0,-17 14 10 16,0 0 14-16,0 0 27 0,4 26-34 15,-5-9 28-15,0 9-40 0,-5 3 2 0,1 5 9 16,-4 4-11-16,2 2 10 0,-2 2-7 0,2 5 7 16,0 3-12-16,1 0 8 0,1 1-13 0,2-1 8 15,5-4-9-15,0-4-11 0,3-3 24 16,3-8-23-16,5-7 24 0,2-5-10 0,5-10-6 16,3-3 0-16,4-6-1 0,2-7 1 0,4-10-10 15,1-7 29-15,2-10-28 0,-2-3 25 0,0-6-10 16,0-3-10-16,-1 0 10 0,-1-1-8 0,-4 0 7 15,-3 1-8-15,-4 3 10 0,-5 3-12 0,-3 3 9 16,-3 3-4-16,-4 4 2 0,-2 2-1 16,-2 4 5-16,-2 5-8 0,0 19-13 0,-2-24 13 15,2 24-16-15,0 0 20 0,0 0 15 16,0 0-16-16,0 0 15 0,-12 34-17 0,7-5-2 16,-1 7 8-16,-2 5-8 0,2 4 10 0,-1 3-8 15,1 2 11-15,2-4-8 0,3-2 12 0,2-6-7 16,4-5 7-16,5-6-8 0,1-2 3 0,6-6-3 15,2-5 4-15,2-3-1 0,5-3 0 16,-2-6 1-16,3-2 2 0,-1-6 1 0,1-3-1 16,-3-6 1-16,1-3-12 0,-3-7-1 0,2-5 0 15,-1-4 0-15,0-3 0 0,-1-4 0 0,-4-2 0 16,-1 1 0-16,-2 0 0 0,-3 2 0 0,-3 0 0 16,-2 4 0-16,-3-1 0 0,0 6-29 0,-2 1 14 15,0 5-36-15,-2 1 12 0,0 24-26 16,1-30-18-16,-1 30-32 0,0 0-54 15,0 0-123-15,0 0-268 0,0 0 68 0,14 38 356 16</inkml:trace>
  <inkml:trace contextRef="#ctx0" brushRef="#br1" timeOffset="31085.9865">12927 7987 1166 0,'0'25'383'0,"0"-25"-345"15,0 0-18-15,0 0 3 0,0 0 8 16,17 17 2-16,-17-17-2 0,18 5-6 0,-18-5-5 16,22 1-2-16,-22-1 1 0,31-4 3 0,-11 1-1 15,2-6-2-15,5-2-9 0,0-3-3 0,4-3-5 16,1-2 3-16,0-2-6 0,-2-1 5 16,-3 3-6-16,-3 0 3 0,-3 3-2 0,-21 16 3 15,27-23-1-15,-27 23 5 0,0 0-1 0,4-18-1 16,-4 18-1-16,-18-11-1 0,18 11-3 0,-36-3 0 15,10 7 2-15,-3 3-3 0,-3 3 5 0,-3 2-3 16,-1 4 3-16,-3 2 1 0,1 3 7 0,1 2 1 16,2 4 10-16,4 1-3 0,1 1 7 15,5-1-6-15,5-4-7 0,6-3-13 16,7-3 0-16,7-18 0 0,4 30 0 0,-4-30 0 16,33 24 0-16,-5-16 0 0,4-6 0 0,8-6 0 15,5-4 0-15,4-3 0 0,3-6 0 0,1 0-33 16,2-5-11-16,6 3-2 0,-5-5-8 0,5 1 1 15,-8-10-22-15,10 8-42 0,-15-19-85 0,19 21-118 16,-13-7-218-16,-12-5 41 0,6 17 430 16</inkml:trace>
  <inkml:trace contextRef="#ctx0" brushRef="#br1" timeOffset="31538.9259">13770 7253 1492 0,'0'0'181'0,"-21"-8"-109"0,21 8-23 0,0 0-8 15,-18 10-14-15,18-10-11 0,-11 25 1 16,4-4-4-16,1 6 8 0,-3 3-1 0,3 6 4 16,-2 3-8-16,-1 7 6 0,1 3-13 0,-2 7-3 15,-1 3 15-15,1 3-21 0,-4 1 0 0,1 0 0 16,0 0 0-16,1-1 0 0,1-2 0 0,1-3 0 16,3-8 0-16,0-7 0 0,2-6 0 0,4-9 0 15,1-5 0-15,0-22 0 0,10 27 0 16,-10-27 0-16,19 13 0 0,-19-13 0 0,24-5 0 15,-24 5 0-15,27-26 0 0,-13 6 0 0,1-3 0 16,2-2 0-16,0-4 0 0,1 0 0 16,-1 1 0-16,-2 0 0 0,-3 2 0 0,-1 1 0 15,-3 0 0-15,2 2 0 0,-2 1 0 0,1 3 0 16,-9 19 0-16,17-27 0 0,-17 27 0 0,0 0 0 16,25-11 0-16,-25 11 0 0,17 10 0 15,-17-10 0-15,20 19 0 0,-20-19 0 0,23 33 0 16,-12-14 0-16,0 1 0 0,-1 0 0 0,-4 0 0 15,0-1 0-15,-3-1 0 0,-3 2 0 0,-4-1 0 16,-5 1 0-16,-4 2 0 0,-5 0 0 0,-5 0 0 16,-6 0 0-16,-4-1-1 0,-3 2-11 0,-1-5 16 15,-3 3-20-15,2-3 19 0,0-5-10 16,5 1 0-16,3-8-5 0,6-4-4 16,3-2-6-16,21 0-15 0,-23-7-13 0,23 7-21 15,-4-23-30-15,24 19-123 0,-15-17-283 0,19-1-52 16,7 6 148-16</inkml:trace>
  <inkml:trace contextRef="#ctx0" brushRef="#br1" timeOffset="32479.6538">14029 8077 1350 0,'-18'-3'286'0,"18"3"-209"15,-25 19-32-15,25-19-4 0,0 0-15 16,-13 18-11-16,13-18-6 0,0 0-2 0,21 12 5 15,-4-9 3-15,5-6 0 0,2 0-1 0,4-6-1 16,2 1-6-16,3-3 5 0,2 0-1 16,4-2 2-16,0 1-5 0,-2-4-4 0,-3 1-6 15,-7 1 1-15,-7 2 1 0,-20 12 4 0,23-24-3 16,-23 24 6-16,9-21-2 0,-9 21 2 0,-6-22-2 16,6 22-2-16,-17-22-2 0,17 22 0 0,-27-20-3 15,10 13 4-15,-4-1-3 0,1 5-1 0,-2 2 2 16,1 2 0-16,0 2-1 0,-1 6 1 0,-1 2 3 15,-1 3-5-15,0 8 7 0,-1 1-3 16,3 4 8-16,2 0-2 0,3-1 6 16,3-1-14-16,7-3 0 0,5-3 0 0,7-2 0 15,-5-17 0-15,26 27 0 0,-4-17 0 0,6-4 0 16,6-6 0-16,5-4 0 0,5-4 0 0,5-5 0 16,0-1 0-16,4-3 0 0,-2 1 0 0,0 1 0 15,-5 0 0-15,-5 2 0 0,-4 2 0 16,-7 4 0-16,-7 1 0 0,-23 6 0 0,27-5 0 15,-27 5 0-15,0 0 0 0,0 0 0 0,0 0 0 16,0 0 0-16,-8 29 0 0,-1-12 0 0,-4 1 0 16,-1 1 0-16,1 2 0 0,-2 2 0 0,1-2 0 15,2 1 0-15,0-2 0 0,2-3 0 16,10-17 0-16,-11 27 0 0,11-27 0 0,-3 18 0 16,3-18 0-16,0 0 0 0,0 0 0 15,0 0 0-15,0 0 0 0,20-8 0 0,-20 8 0 16,18-28 0-16,-8 9 0 0,2-2 0 0,-1-2 0 15,2-1 0-15,1-1 0 0,-2-1 0 0,-1 1 0 16,-1 0 0-16,-3 0 0 0,-1 1 0 0,1 0 0 16,-2 1 0-16,2 1 0 0,1 3 0 0,-8 19 0 15,13-27 0-15,-13 27 0 0,0 0 0 0,0 0 0 16,18-14 0-16,-18 14 0 0,0 0 0 16,25 0 0-16,-25 0 0 0,29 2 0 0,-11-2 0 15,1 1 0-15,2-1-8 0,3 0 0 16,2-2 1-16,1 1-2 0,0-3 1 0,-2 0 2 15,-1 2 1-15,-2-2 5 0,-1 2 0 0,-4-2 2 16,-17 4-2-16,22-4 2 0,-22 4-1 0,0 0 6 0,0 0 6 16,0 0-2-16,0 0 1 0,0 0-9 15,-18-8-3-15,18 8 0 0,-21-2 0 0,21 2 0 16,-21-1 0-16,21 1 0 0,-20 5 0 0,20-5 0 16,-23 12 0-16,23-12 0 0,-27 19 0 15,27-19 0-15,-26 27 0 0,26-27 0 0,-19 29 0 16,19-29 0-16,-6 25 0 0,6-25 0 0,5 18 0 15,-5-18 0-15,0 0 0 0,30 19 0 0,-30-19 0 16,35 2 0-16,-14-5 0 0,0 0 0 16,2 0 0-16,-1 1 0 0,-2-1 0 0,-2 3 0 15,-18 0 0-15,28 10 0 0,-28-10 0 0,20 19 0 16,-20-19 0-16,7 32 0 0,-9-12 0 0,-7 3 0 16,-3 3 0-16,-3-2 0 0,-2 1 0 0,-2-2 0 15,1-1 0-15,-2 0 0 0,2-3 0 0,1-3 0 16,17-16 0-16,-27 28 0 0,27-28 0 15,-20 17 0-15,20-17 0 0,0 0 0 16,0 0-24-16,0 0-26 0,0 0 4 0,0 0-39 0,1-31-27 16,18 31-167-16,-19 0-338 0,11-30 56 15,-11 30 289-15</inkml:trace>
  <inkml:trace contextRef="#ctx0" brushRef="#br1" timeOffset="33001.7646">15597 8219 1919 0,'-19'-1'38'0,"19"1"-30"0,-22-6-7 16,22 6-5-16,0 0 4 0,0 0-1 16,-13-17-5-16,13 17-10 0,0 0-10 0,0 0-13 15,-1-18-10-15,1 18-20 0,0 0-33 0,28-10-70 16,-27-8-111-16,17 13-252 0,7 5 16 0,-8-12 375 16</inkml:trace>
  <inkml:trace contextRef="#ctx0" brushRef="#br1" timeOffset="33541.1229">16251 7660 1124 0,'-17'-12'316'15,"17"12"-310"-15,-21-25 16 0,21 25 16 16,-12-18 10-16,12 18 8 0,0 0-9 0,-17-14-6 15,17 14-8-15,0 0-4 0,0 0-2 16,-18 16-4-16,18-16 2 0,-15 28-1 0,7-6-11 16,-3 2 26-16,1 5-23 0,-3 2 20 0,0 5-11 0,-1 2-9 15,0 3 3-15,0 1-9 0,0 1 4 0,0-1-14 16,2-1 0-16,1-5 0 0,0 0 0 0,2-4 0 16,2-3 0-16,2-3 0 0,1-7 0 15,4-19 0-15,-2 24 0 0,2-24 0 0,0 0 0 16,0 0 0-16,0 0 0 0,0 0 0 15,0 0 0-15,23-29 0 0,-13 6 0 0,1-7 0 16,0-5 0-16,1-5 0 0,0-4 0 0,0-3 0 16,2-1 0-16,-2 1 0 0,1 0 0 0,-1-1 0 15,0 0 0-15,2-2 0 0,-2 1 0 0,0-2 0 16,3 1 0-16,-4 4 0 0,6 5 0 16,-1 9 0-16,1 9 0 0,1 6 0 0,-18 17 0 15,28-15 0-15,-28 15 0 0,23 8 0 0,-23-8 0 16,27 32 0-16,-13-5 0 0,-2 9 0 0,-1 4 0 15,-1 6 0-15,-1 4 0 0,-1 2 0 0,1 2 0 16,0 0 0-16,1 3 0 0,1-2 0 0,1 3 0 16,0-3 0-16,2 0 0 0,-1-2 0 15,-1-6 0-15,-1-3 0 0,0-3 0 0,0-3 0 16,-2-4 0-16,2-3 0 0,-4-12-50 0,3 1-21 16,-10-20-29-16,15 27-41 0,-15-27-50 0,0 0-63 15,0 0-107-15,0 0-143 0,0 0 130 0,-29-25 374 16</inkml:trace>
  <inkml:trace contextRef="#ctx0" brushRef="#br1" timeOffset="34181.485">16083 8052 1540 0,'0'0'156'0,"-41"-5"-68"0,41 5-23 16,-22-3-19-16,22 3-19 0,0 0-13 16,0 0-4-16,17-11 6 0,5 5 5 0,7-4 4 15,9-1-3-15,8-2-5 0,7-2-17 0,6-1 0 16,6 0 0-16,1 0 0 0,1 3 0 15,-5 0 0-15,-3 4 0 0,-7 3 0 0,-7 1 0 16,-5 2 0-16,-6 6 0 0,-7-2 0 0,-7 3 0 16,-20-4 0-16,17 8 0 0,-17-8 0 0,0 0 0 15,0 0 0-15,-3 23 0 0,3-23 0 0,0 0 0 16,-26 20 0-16,26-20 0 0,-23 14 0 0,23-14 0 16,-26 15 0-16,26-15 0 0,-24 19 0 0,24-19 0 15,-27 26 0-15,27-26 0 16,-28 31 0-16,16-12 0 0,-1 0 0 0,1 2 0 15,1-3 0-15,1 0 0 0,10-18 0 0,-11 27 0 16,11-27 0-16,0 0 0 0,0 19 0 0,0-19 0 16,0 0 0-16,0 0 0 0,27-8 0 0,-27 8 0 15,30-27 0-15,-13 7 0 0,3-3 0 0,-1-3 0 16,1 1 0-16,-2-1 0 0,-2-3 0 0,-2 3 0 16,-2-1 0-16,-1 3 0 0,-2 5 0 15,-2 1 0-15,-7 18 0 0,7-23 0 0,-7 23 0 16,0 0 0-16,0 0 0 0,0 0 0 0,0 0 0 15,0 0 0-15,0 0 0 0,0 0 0 16,0 0 0-16,-3 16 0 0,3-16 0 0,2 28 0 16,-2-28 0-16,11 27 0 0,-11-27 0 0,21 23 0 15,-21-23 0-15,30 16 0 0,-12-13 0 16,4-3 0-16,4-2 0 0,2-3 0 0,3-2 0 16,1-4 0-16,1 1 0 0,0-2 0 0,-4 1 0 15,-3 1 0-15,-5 0 0 0,-2 0 0 0,-19 10 0 16,22-15 0-16,-22 15 0 0,0 0 0 0,0 0 0 15,0 0 0-15,0 0 0 0,0 0 0 0,0 0 0 16,0 0 0-16,0 0 0 0,-17-4 0 0,17 4 0 16,-14 20 0-16,7-3 0 0,0 5 0 15,0 1 0-15,0 2 0 0,2 1 0 0,0-2 0 16,2 1 0-16,2-3 0 0,2 1 0 16,-1-4 0-16,5 2 0 0,-5-21-6 0,14 34-54 15,-14-34-11-15,23 26-30 0,-23-26-34 0,33 18-94 16,-33-18-104-16,21-10-199 0,0 13 21 0,-21-3 443 15</inkml:trace>
  <inkml:trace contextRef="#ctx0" brushRef="#br1" timeOffset="34743.72">17463 7938 1160 0,'0'0'207'16,"-1"-26"-77"-16,1 26-34 0,0 0-21 0,0 0-14 16,-7-20-7-16,7 20-11 0,0 0-14 0,0 0-6 15,-9 25-6-15,6-9 6 0,-1 3 0 16,2 4 0-16,-3 0-10 0,1 2 2 15,-1 0-3-15,0 3 6 0,-2 0-1 0,1 1-9 16,-1-2-8-16,-2 2 0 0,1-3 0 0,-2 2 0 16,4-5 0-16,-3 2 0 0,3-4 0 0,3-4 0 15,3-17 0-15,-7 22 0 0,7-22 0 0,0 0 0 16,0 0 0-16,0 0 0 0,0 0 0 0,0 0 0 16,7-18 0-16,-7 18 0 0,14-37 0 0,-4 12 0 15,1 1 0-15,0-4 0 0,-2 1 0 16,2-1 0-16,0 3 0 0,-1-3 0 0,0-1 0 15,1 0 0-15,1-2 0 0,0-3 0 16,4 0 0-16,1-1 0 0,1 6 0 0,2 2 0 16,0 6 0-16,0 4 0 0,-1 5 0 0,-2 3 0 15,0 7 0-15,-17 2 0 0,29 6 0 0,-29-6 0 16,31 21 0-16,-31-21 0 0,30 32 0 0,-15-15 0 16,-1 1 0-16,-1 0 0 0,1 0-16 15,-2 2 0-15,1-2-3 0,-4 0 11 0,1-1-2 16,-10-17 6-16,9 26 0 0,-9-26 3 0,-5 25 1 15,5-25 2-15,-14 21 1 0,14-21 3 0,-23 19-1 16,23-19 6-16,-30 14-2 0,13-8-2 0,-3-2-1 16,0-1-4-16,0 0-1 0,-1-2-2 0,2 0 1 15,-3-1 0-15,-1-1 1 16,1 0 1-16,0 1-1 0,0 0-1 0,3 0 1 16,1 1 2-16,1 1 2 0,17-2 1 0,-26 14 2 15,26-14-8-15,-24 28 0 0,9-7 0 0,1 6 0 16,-3 8 0-16,1 5 0 0,0 7 0 0,-1 6 0 15,1 4 0-15,-2 1 0 0,0 4 0 0,-1-3 0 16,0-1 0-16,2-5 0 0,-1-4 0 0,1-3 0 16,0-6 0-16,2 1-21 0,-3-10-71 15,8 8-38-15,-16-22-144 0,13 14-359 0,-1-2 45 16,-2-8 280-16</inkml:trace>
  <inkml:trace contextRef="#ctx0" brushRef="#br1" timeOffset="35384.1199">17838 7270 1539 0,'0'0'309'0,"0"0"-276"16,0 0-11-16,0 0-2 0,24 1 6 0,-7-9-1 15,4 2-7-15,2 2-8 0,3-1-7 0,2 4-3 16,-2-1-2-16,5 4-4 0,-1 0-9 0,2 0-10 16,-2 1-13-16,5 2-15 0,-2-5-14 15,9 6-27-15,-10-15-34 0,21 18-82 0,-22-25-95 16,11 9-226-16,7 7 54 0,-14-18 424 0</inkml:trace>
  <inkml:trace contextRef="#ctx0" brushRef="#br1" timeOffset="35555.9398">18726 7003 1466 0,'-23'-15'173'0,"23"15"-97"16,-22-4-21-16,22 4-16 0,-22 5-13 0,22-5-10 15,-26 22-12-15,12-5-15 0,-2 6 26 0,0 3-26 16,1 3 25-16,3 1-10 0,1 2-9 0,4-3 3 16,3 1-16-16,-1-3-7 0,10 5-29 0,-6-9-28 15,15 14-66-15,-14-37-104 0,14 40-302 0,3-10 23 16,-6-13 337-16</inkml:trace>
  <inkml:trace contextRef="#ctx0" brushRef="#br1" timeOffset="35977.6489">19101 6717 1728 0,'0'0'23'0,"0"0"-5"0,11 18 4 16,11-4 14-16,3 2 5 0,7 5 1 0,2-2-14 16,2 5-6-16,-1 4-9 0,1 4 1 0,-1 4-4 15,-3 5 9-15,-4 4 5 0,-3 7-18 16,-7 2-5-16,-2 7-1 0,-5 3 0 0,-3 1 0 16,-5 4 0-16,-6 4 0 0,-5 3 0 0,-7 4 0 15,-8 2 0-15,-7 1 0 0,-8-3 0 0,-6 1 0 16,-5-4 0-16,-2-4 0 0,-3-6 0 0,-2-6 0 15,2-8 0-15,6-4 0 0,5-12 0 0,6-9 0 16,11-7 0-16,4-12-5 0,22-9-91 16,-22-6-121-16,22 6-442 0,6-18 32 15,1-6 185-15</inkml:trace>
  <inkml:trace contextRef="#ctx0" brushRef="#br1" timeOffset="55253.0429">12373 9023 1276 0,'0'0'83'0,"15"-23"-36"15,-15 23-7-15,0 0 6 0,22-3-8 0,-22 3 0 16,16 20-1-16,-11 1-16 0,1 10 4 0,-6 5-10 15,-2 10 8-15,-4 5-15 0,-3 7 13 0,-3 3-12 16,0 4 13-16,-4 3 2 0,1 3-24 0,-1 0 13 16,1 2-20-16,-1-2 1 0,1-3 13 15,3-5-14-15,2-9 7 0,7-5-25 0,0-9-22 16,11 2-34-16,-6-14-16 0,16 7-66 0,-18-35-89 16,16 25-248-16,5-7-11 0,-21-18 415 0</inkml:trace>
  <inkml:trace contextRef="#ctx0" brushRef="#br1" timeOffset="55442.598">12287 9824 1312 0,'-12'-22'307'0,"12"22"-223"0,0 0-32 0,0 0-10 16,0 0-6-16,0 0 1 0,17-17 0 0,-17 17-3 16,33-8-11-16,-12 5-9 0,3 1-6 0,5-2-4 15,4-2-1-15,5-2-3 0,3-3-3 0,1-3-10 16,3 0-10-16,1-5-14 0,4-1-9 0,-3-6-18 15,3 6-15-15,-12-10-24 0,12 12-70 16,-24-20-65-16,18 20-91 0,-7-8-177 0,-19-12 128 0,15 19 378 16</inkml:trace>
  <inkml:trace contextRef="#ctx0" brushRef="#br1" timeOffset="55634.5695">12958 8930 1541 0,'0'0'134'0,"0"0"-81"0,0 0-18 16,-9 19-9-16,10-2 4 0,-1 4-7 0,1 8 6 15,-1 4-11-15,-1 5 7 0,-2 6-11 0,-1 7 5 16,-2 7-13-16,-1 3 7 0,-3 6-13 0,-1 3 9 16,-1 0 0-16,-3 3-16 0,-1-1 9 0,1 2-16 15,0-1-6-15,2-3 1 0,5 0-30 0,-1-9-11 16,9 6-28-16,-5-17-20 0,18 10-58 0,-14-25-65 16,24 0-215-16,-4 4-62 0,-9-22 239 0</inkml:trace>
  <inkml:trace contextRef="#ctx0" brushRef="#br1" timeOffset="56284.4175">13055 9754 1582 0,'-10'35'54'0,"10"-35"-27"0,11 30 10 0,-11-30 7 0,37 22 8 16,-16-19-6-16,11 0-6 0,-2-6-5 0,7-2-5 15,1-4-5-15,4-2-6 0,1-1-2 0,-1-4-10 16,-3 2-2-16,-3-2-4 0,-4-1 1 0,-4 1-2 16,-1-1 2-16,-6 0-2 0,-5 0 1 0,-16 17 0 15,18-27 0-15,-18 27 0 0,1-25 1 0,-1 25-2 16,-15-24 2-16,15 24-4 0,-26-23-12 0,7 12 10 16,0 4-13-16,-3 1 13 0,-1 2 1 15,0 3 1-15,-1 2 1 0,-1 3 1 0,-2 3 13 16,2 5-10-16,-1 2 14 0,2 5-9 0,2 3-1 15,3 6 5-15,0 3-11 0,5 1-1 0,4 1 0 16,4 1 0-16,4-1 0 0,4-2 0 0,5-4 0 16,8-3 0-16,3-5 0 0,8-2 0 0,4-5 0 15,4-4 0-15,6-6 0 0,2-5 0 0,3-5 0 16,0-3 0-16,1-4 0 0,0-3 0 0,0-3 0 16,-1-3 0-16,-3-3 0 0,-3 1 0 0,-3-2 0 15,-6 0 0-15,-4 3 0 0,-5-1 0 0,-7 3 0 16,-3 3 0-16,-6 3 0 0,-5 17 0 0,-1-25 0 15,1 25 0-15,0 0 0 0,-27-8 0 0,27 8 0 16,-29 17 0-16,11 1 0 0,-2 6 0 0,0 7 0 16,-1 0 0-16,0 6 0 0,4 1 0 15,0 2 0-15,1 0 0 0,2-4 0 0,3-2 0 16,3-6 0-16,7-7 0 0,1-21 0 0,11 26 0 16,-11-26 0-16,29 5 0 0,-7-13 0 0,1-6 0 15,5-8 0-15,3-7 0 0,2-6 0 0,3-4 0 16,-2-4 0-16,3-2 0 0,-6 3 0 0,-2-2 0 15,-2 4 0-15,-4 3 0 0,-1 3 0 0,-4 5 0 16,-3 5 0-16,-3 4 0 0,-12 20 0 0,16-23 0 31,-16 23 0-31,0 0 0 0,0 0 0 0,2 27 0 0,-4-2 0 16,-3 9 0-16,-2 6 0 0,0 4 0 16,-2-1 0-16,3 1 0 0,5-1-11 0,1-4-20 15,7 0-17-15,2-10-9 0,8 1-36 16,-17-30-33-16,46 42-92 0,-46-42-112 0,44 6-215 15,-8 4 33-15,-10-21 437 0</inkml:trace>
  <inkml:trace contextRef="#ctx0" brushRef="#br1" timeOffset="56650.4099">14643 9549 1466 0,'-30'11'159'0,"30"-11"-103"0,-8 17-10 15,8-17 0-15,-4 25-17 0,1-5-1 0,-1-1-7 16,2 5 3-16,-3 3-11 0,3 2 1 0,-6 2-2 16,4 3 4-16,-1-2-7 0,-1-3 7 15,2-4-13-15,2-1 4 0,0-4-4 16,5-1 3-16,-3-19-3 0,3 22 2 0,-3-22-2 16,0 0 0-16,0 0 0 0,0 0 0 0,0 0 3 15,0 0 0-15,0 0 1 0,17-17-1 0,-17 17-2 16,13-36-2-16,-7 14 2 0,1-2-2 0,-1-2 9 15,1 1-6-15,-2-2-5 0,3-1 0 0,-4 1 0 16,1-2 0-16,1-2 0 0,0 1 0 16,2 1 0-16,1 0 0 0,2 0 0 0,2 4 0 15,1 0 0-15,2 5 0 0,-16 20 0 16,28-26 0-16,-28 26 0 0,23-12 0 0,-23 12 0 0,27-3-5 16,-7 6-60-16,-3-4-24 0,11 16-66 0,-28-15-129 15,45 3-304-15,-19 9 2 0,1-1 312 0</inkml:trace>
  <inkml:trace contextRef="#ctx0" brushRef="#br1" timeOffset="57040.8905">15547 9502 1580 0,'-21'-7'73'0,"21"7"-33"0,0 0-3 15,-7-20-4-15,7 20 1 0,0 0-4 0,0 0 4 16,-11-17-7-16,11 17-3 0,0 0-4 0,-17 4-4 16,17-4-1-16,-19 17-4 0,19-17-1 0,-21 35-4 15,8-11-11-15,1 4 23 0,-1 6-22 0,-2 3 18 16,0 6-6-16,-1 0-11 0,0 1 6 16,3-2-6-16,2-4 3 0,2-3-12 15,4-6-5-15,5-4-23 0,0-25-15 0,12 32-25 16,-12-32-24-16,28 11-55 0,-20-28-92 0,23 2-236 15,-6 1-44-15,-5-17 250 0</inkml:trace>
  <inkml:trace contextRef="#ctx0" brushRef="#br1" timeOffset="57197.0626">15479 9163 1229 0,'-33'-7'299'0,"-1"-9"-206"0,11 13-36 15,-1-1-22-15,7 4-14 0,17 0-13 0,-17 4-12 16,17-4-20-16,0 0-30 0,0 0-37 0,0 0-63 15,36 34-111-15,-18-23-253 0,4-5 25 16,13 13 355-16</inkml:trace>
  <inkml:trace contextRef="#ctx0" brushRef="#br1" timeOffset="57540.6968">15859 9510 1498 0,'-18'2'214'0,"18"-2"-145"0,-12 21-19 16,12-21-21-16,0 0 5 0,13 22-18 0,-13-22 20 16,31 12-12-16,-11-10-3 0,7-2-6 15,2-5-11-15,3-1 6 0,1-4-2 0,2 2 7 16,0-5-12-16,-2 3-2 0,-4-3-1 0,-3 1 0 16,-9 0 0-16,-17 12 0 0,25-22 0 0,-25 22 0 15,10-20 0-15,-10 20 0 0,0-22 0 0,0 22 0 16,-7-23 0-16,7 23 0 0,-15-22 0 15,15 22 0-15,-18-19 0 0,18 19 0 0,-23-12 0 16,23 12 0-16,-31 1 0 0,13 6 0 0,-5 8 0 16,-1 7 0-16,-5 6 0 0,-1 5 0 0,-1 5 0 15,-1 1 0-15,4-2 0 0,3 1 0 0,6-3 0 16,6-2 0-16,7-3 0 0,6-3 0 0,6-4 0 16,5-3 0-16,7-5 0 15,7-5 0-15,11-4 0 0,3-7-36 0,12 0-40 16,-1-14-33-16,18 12-34 0,-13-22-79 0,23 5-348 15,-12 7 26-15,-4-9 198 0</inkml:trace>
  <inkml:trace contextRef="#ctx0" brushRef="#br1" timeOffset="57853.0361">16893 9237 1347 0,'-29'18'449'0,"-9"-26"-374"0,5 5-27 15,-3 5-6-15,0 4-14 0,0 5-14 0,1 2-1 16,-2 4-5-16,3 1 2 0,3 3-4 0,1 1 1 15,5 3-7-15,4-1 0 0,5-1 0 16,9-4 0-16,7-2 0 0,7 0 0 0,-7-17 0 16,32 28 0-16,-10-18 0 0,1-1 0 0,4-5 0 15,1-1 0-15,2-3 0 0,2 2 0 16,-2-2 0-16,-1 0 0 0,-6 1 0 0,-2 1 0 16,-21-2 0-16,26 12 0 0,-26-12 0 0,12 22 0 15,-12-22 0-15,-4 33 0 0,-4-11 0 0,-5 2 0 16,-4 1 0-16,-3 3 0 0,-6 2 0 0,-3 0 0 15,-3 2 0-15,0-2 0 0,-2-2 0 0,3-3 0 16,4-3 0-16,4-6 0 0,23-16-9 16,-25 18-66-16,25-18-73 0,0 0-187 15,0 0-293-15,0 0 18 0,0 0 369 0</inkml:trace>
  <inkml:trace contextRef="#ctx0" brushRef="#br1" timeOffset="58821.3877">18934 8395 1263 0,'0'0'38'16,"0"0"-21"-16,0 0 1 0,-33-12-2 0,11 20 9 16,-6 1 1-16,-6 6-1 0,-11 4-6 0,2 7 9 15,-10 0 6-15,7 12 23 0,-8-1-2 0,7 14 16 16,-7-1-15-16,10 11 6 0,-2 2-19 0,8 10-11 16,4 6 9-16,10 6-18 0,3 1 6 15,10 3-8-15,7 0-22 0,4-2 8 0,7-1-4 16,4-5-8-16,3-4 7 0,5-6-21 0,4-4-9 15,6-10-14-15,10-4-20 0,1-14 1 0,18-1-57 16,-7-25-79-16,33 6-203 0,-7-15-166 0,6-14 64 16,18 3 493-16</inkml:trace>
  <inkml:trace contextRef="#ctx0" brushRef="#br1" timeOffset="59868.2254">19249 8769 608 0,'0'0'212'16,"0"0"-78"-16,0 0-4 0,0 0-10 0,0 0-7 16,-8-19-14-16,8 19-8 0,0 0-15 0,0 0-12 15,0 0-14-15,0 0-9 0,0 0-4 0,5 20-2 16,-4 0-1-16,3 9 2 0,-3 11-13 15,-1 10-9-15,-5 7 13 0,-2 7-21 0,-6 4 11 16,-2 5-5-16,-4 0-16 0,-2 2 11 0,-1-2-13 16,-1-7-2-16,1-5 14 0,3-8-23 0,5-6 10 15,3-8-19-15,11-4-26 0,3-13-23 0,15 6-57 16,-18-28-111-16,43 13-338 0,-11-3 34 16,6-16 254-16</inkml:trace>
  <inkml:trace contextRef="#ctx0" brushRef="#br1" timeOffset="60297.7285">20128 8759 1465 0,'0'0'72'0,"0"0"-39"16,-20 23-13-16,20-23 3 0,-12 31 1 0,5-8 3 16,-4 3-8-16,0 6-15 0,-2 2 31 15,0 7-20-15,0-1 27 0,2 4-6 16,-2 0-13-16,1 3 2 0,1 0-14 0,2 2 5 16,4-5-14-16,2-1 4 0,3-6-13 0,0-3 5 15,3-3-18-15,0-5-6 0,5-1-24 0,-8-25-20 16,22 35-28-16,-22-35-77 0,32 18-167 0,-15-11-207 15,-17-7 62-15,40 3 416 0</inkml:trace>
  <inkml:trace contextRef="#ctx0" brushRef="#br1" timeOffset="60472.6404">20119 9229 1401 0,'-41'-38'167'16,"41"38"-62"-16,-16-17-16 0,16 17-20 0,0 0-14 15,0 0-13-15,0 0-11 0,0 0-6 0,29-18-4 16,-9 12-7-16,7-2-6 0,5-1-4 0,5-2-2 15,3 2-3-15,1-2-4 0,-1-3-11 16,2 5-10-16,-4-6-19 0,2 9-17 0,-10-7-19 16,10 12-39-16,-19-19-81 0,19 23-158 0,-14-12-180 15,-2-4 26-15,9 13 449 0</inkml:trace>
  <inkml:trace contextRef="#ctx0" brushRef="#br1" timeOffset="60676.3305">20663 8630 1832 0,'-34'22'47'0,"34"-22"-22"16,-27 28-5-16,20-8 4 0,0 4 0 0,0 7 2 15,-4 7-11-15,-1 6 4 0,-2 5-4 0,-2 6-15 16,-1-1 0-16,0 2 0 0,1 0 0 0,0-1 0 16,0 0 0-16,4-2 0 0,0-1 0 15,1-5-10-15,5 3-26 0,-1-8-2 0,6 3-19 16,-3-13-40-16,11 6-9 0,-8-20-83 0,25 17-119 15,-10-14-231-15,3-8 18 0,11 4 376 0</inkml:trace>
  <inkml:trace contextRef="#ctx0" brushRef="#br1" timeOffset="61331.6324">20721 9304 1382 0,'0'0'209'0,"2"17"-174"0,-2-17-2 0,24 4 10 16,-3 1 8-16,-2-8-1 0,5 3-11 0,2-8-7 16,3 2-9-16,1-3-5 0,2-3-7 15,-2-3-2-15,0-1-5 0,-5-1-1 0,-3 2-4 16,-2-2 1-16,-3 0-2 0,-17 17 4 0,23-30-1 16,-23 30 5-16,7-27-4 0,-7 27 5 0,-6-24-4 15,6 24 1-15,-15-24-2 0,15 24 0 0,-25-19-2 16,25 19-2-16,-33-6 2 0,12 6-1 0,-1 3-2 15,-2 3 2-15,-2 2 2 0,1 4-2 16,-1 3 6-16,3 3-2 0,3 3 5 16,-1 3 0-16,5 4 9 0,2 2-6 0,4 0 1 15,5 0-8-15,4-2-3 0,4-4-1 0,5-1 2 16,6-3-4-16,3-5 5 0,8-1-6 0,3-6 2 16,4-3-6-16,5-4-2 0,2-2-3 15,-3-4-6-15,2-1-1 0,-5-1-2 0,0-2 0 16,-5-1-1-16,-2 0 1 0,-4-3 0 0,-2 0 0 15,-20 13 0-15,30-27 1 0,-18 10-4 16,-12 17 1-16,27-34-2 0,-27 34 8 0,16-35-1 16,-10 17 13-16,-4 1 0 0,-2 17 8 0,5-26 3 15,-5 26 12-15,0 0 8 0,0 0 8 0,0 0-3 16,0 0-9-16,0 0-7 0,-22 15-9 0,13 4 5 16,-4 4-4-16,0 5 11 0,-1 0-8 0,-1 1 6 15,0 1-4-15,3 0 4 0,-1-2-4 16,3 1 3-16,4-6-5 0,1-2 2 15,5-21-5-15,4 24 3 0,-4-24-3 0,19 5-1 16,-19-5 4-16,31-14-4 0,-13 0 6 0,5-4-2 16,2-9-10-16,3-2 0 0,2-4 0 0,-2 0 0 15,-3 0 0-15,1 0 0 0,-4 1 0 0,-2 1 0 16,-1 5 0-16,-4 2 0 0,0 4 0 0,-15 20 0 16,24-28 0-16,-24 28 0 0,0 0 0 15,0 0 0-15,0 0 0 0,0 0 0 0,11 21 0 16,-13 1 0-16,-4 6 0 0,-2 3 0 0,2 2 0 15,-2-1-8-15,4 2-19 0,0-1-1 0,6 1-17 16,-2-6-8-16,8 4-29 0,-3-12-26 0,19 12-89 16,-24-32-252-16,28 26-94 0,-1-9 37 15,-9-21 506-15</inkml:trace>
  <inkml:trace contextRef="#ctx0" brushRef="#br1" timeOffset="61659.6354">21897 9261 1607 0,'-29'12'92'16,"15"9"-41"-16,-4-4-19 0,5 4-8 15,2 1-12-15,3 1 1 0,0-1-5 0,5 2 5 16,0-3-2-16,3 0 3 0,0-5-3 0,4 1 1 16,-4-17-3-16,8 21 2 0,-8-21 1 15,0 0 3-15,0 0 3 0,21 11-2 0,-21-11 3 16,0 0-2-16,0 0-1 0,15-21-2 0,-15 21-14 15,7-24 0-15,-5 7 0 0,2-3 0 0,2-2 0 16,3-4 0-16,-2 1 0 0,4-2 0 16,-1 1 0-16,1-1 0 0,1-1 0 0,1 2 0 15,2-2 0-15,-3 3 0 0,1 0 0 0,-1 4 0 16,-12 21 0-16,22-28 0 0,-22 28 0 0,0 0-9 16,19-10-9-16,-19 10-7 0,0 0-8 0,17 11-15 15,-17-11-24-15,17 13-32 0,1 7-59 0,-18-20-106 16,17 7-301-16,-17-7 42 0,24 13 321 15</inkml:trace>
  <inkml:trace contextRef="#ctx0" brushRef="#br1" timeOffset="62175.0484">22305 9143 1315 0,'0'0'267'0,"-8"-20"-148"0,8 20-35 16,0 0-28-16,0 0-13 0,-23-7-10 0,23 7-7 15,0 0-5-15,-19 14-4 0,19-14-4 16,-18 26 0-16,8-7-3 0,0 3 4 0,-1 5-4 15,0-1-4-15,0 3-6 0,2 2 0 0,0-5 0 16,3 0 0-16,4-6 0 0,2-2 0 0,0-18 0 16,8 23 0-16,-8-23 0 0,0 0 0 15,23 10 0-15,-23-10 0 0,31-12 0 0,-14-1 0 16,7-5 0-16,0-5 0 0,5-4 0 0,1-3 0 16,0-1 0-16,3 0 0 0,0-2 0 15,-2 2 0-15,0 0 0 0,-2 4 0 0,-5 2 0 16,-1 2 0-16,-1 1 0 0,-4 4 0 0,-2 1 0 15,-16 17 0-15,22-20 0 0,-22 20 0 0,0 0 0 16,0 0 0-16,-3 20 0 0,-5-2 0 0,-2 11 0 16,-4 5 0-16,-3 7 0 0,-4 5 0 0,-2 7 0 15,-4 7 0-15,-2 8 0 0,-2 4 0 16,-2 5 0-16,-3 6 0 0,1 3 0 0,2 4 0 16,2-4 0-16,4-7 0 0,1-5 0 15,6-7 0-15,4-8 0 0,3-5 0 0,5-9 0 16,2-5 0-16,6-8 0 0,1-8 0 0,-1-24 0 15,6 23 0-15,-6-23 0 0,0 0 0 0,0 0 0 16,13-25 0-16,-9 3 0 0,1-8 0 0,0-1 0 16,-1-5 0-16,-2-2 0 0,3-4 0 15,0-9 0-15,2-2 0 0,2-10 0 0,2-5 0 16,5-2 0-16,3-2 0 0,3 1 0 0,3 6 0 16,2 12 0-16,0 9 0 0,-1 11 0 0,-3 6 0 15,-1 6 0-15,-3 4 0 0,0 5 0 0,0 0-38 16,4 7-62-16,-6-10-56 0,24 24-179 15,-13-16-292-15,5 4 53 0,3 3 358 0</inkml:trace>
  <inkml:trace contextRef="#ctx0" brushRef="#br1" timeOffset="62503.0111">23134 8167 1840 0,'0'0'81'0,"22"-13"-20"0,2 20-12 16,2 4-33-16,4 9-16 0,-2 6 0 0,-1 6 0 16,-3 6 0-16,1 4 0 0,-6 4 0 0,1 4 0 15,-7 7 0-15,-3 7 0 0,-3 5 0 16,-5 2 0-16,-3 4 0 0,-5-1 0 0,-4 3 0 15,-2 2 0-15,-2-4 0 0,-5 0 0 0,-4-5 0 16,-4-6 0-16,0-2 0 0,-3-7 0 0,2-4 0 16,0-5 0-16,-1-5 0 0,0 0 0 0,0-6 0 15,0-1 0-15,7-6 0 0,1-8 0 0,21-20 0 16,-21 20-71-16,21-20-101 0,0 0-240 16,0 0-241-16,10-21 50 0,-4-5 468 15</inkml:trace>
  <inkml:trace contextRef="#ctx0" brushRef="#br1" timeOffset="71939.9838">12621 10838 1029 0,'0'0'131'0,"0"0"-31"0,0 0-7 16,15-29-32-16,-15 29-13 0,8-18-23 15,-8 18 13-15,0 0-18 0,0 0 13 0,10-18-2 16,-10 18-7-16,0 0-2 0,0 0-4 0,0 0-4 16,0 0-1-16,0 0-1 0,0 0-18 0,2 30 35 15,2-4-29-15,-1 5 25 0,2 9-9 0,0 2-11 16,0 7 7-16,-4 8-11 0,-1 5 10 16,-2 7-17-16,-6 4 13 0,0 1-14 0,-3 0-3 15,-3-2 18-15,0-1-18 0,-1-5 18 0,1-6-2 16,0-7-12-16,3-7 9 0,4-7-17 0,-1-10-4 15,8-2-29-15,0-27-27 0,4 34-54 0,-4-34-71 16,0 0-137-16,30 14-197 0,-30-14 85 0,30-11 448 16</inkml:trace>
  <inkml:trace contextRef="#ctx0" brushRef="#br1" timeOffset="72158.6438">12692 11452 1551 0,'-11'-19'110'0,"11"19"-47"0,0 0-7 0,0 0-13 16,0 0-3-16,0 0 11 0,19-6-17 16,-19 6 9-16,33-12-24 0,-13 4-9 0,2-3-3 15,0 0-5-15,2-2-1 0,2-1-2 0,-1 0 3 16,3-1-7-16,3 1 0 0,-2-2-9 0,4 4-8 16,1-1-8-16,2 3-5 0,1-1-8 0,5 5-5 15,-5-5-12-15,7 8-23 0,-11-13-50 16,18 21-131-16,-21-14-299 0,4-4 35 0,3 11 331 15</inkml:trace>
  <inkml:trace contextRef="#ctx0" brushRef="#br1" timeOffset="72424.1604">13626 10571 1699 0,'0'0'61'0,"-25"11"-22"0,25-11-4 16,-21 11 3-16,21-11-1 0,-19 29-3 0,8-5-11 16,-3 8 1-16,0 6-8 0,-1 7-11 0,1 5 17 15,0 4-17-15,0 3 4 0,2 2-9 0,-1 6 0 16,2 2 0-16,3 2 0 0,1-1 0 0,1-2 0 16,2-1 0-16,1-3 0 0,5-1 0 15,4-5 0-15,1-6 0 0,4-4-25 0,-1-9-10 16,9-3-30-16,-4-14-48 0,21 11-135 0,-36-31-270 15,48 21-81-15,-15-14 156 0</inkml:trace>
  <inkml:trace contextRef="#ctx0" brushRef="#br1" timeOffset="72564.7304">13884 11559 1514 0,'-7'36'393'16,"-25"-31"-364"-16,6-4-22 0,4-1-13 0,5-3-12 15,17 3-20-15,-26-6-29 0,26 6-56 0,-27-11-112 16,27 11-337-16,0 0 5 0,0 0 251 0</inkml:trace>
  <inkml:trace contextRef="#ctx0" brushRef="#br1" timeOffset="73002.0456">12588 12177 1228 0,'0'0'148'0,"-31"-7"-31"0,31 7-26 0,0 0-19 16,0 0-17-16,0 0-11 0,0 0-1 0,0 0 3 15,39-21 4-15,-3 10-9 0,11-1-5 16,11-5-6-16,8-1-10 0,10-1-15 0,3-2 16 15,6-3-24-15,3 0 6 0,-1-1-3 16,-1 0 0-16,-7 4 0 0,-7 3 0 0,-6 2-3 0,-10 2-10 16,-4 6-5-16,-6 0-5 0,-7 3-8 0,-6 0-9 15,-9 6-13-15,-24-1-16 0,29 3-28 16,-29-3-34-16,0 0-88 0,0 0-166 0,-20 15-138 16,20-15 82-16,-42 15 441 0</inkml:trace>
  <inkml:trace contextRef="#ctx0" brushRef="#br1" timeOffset="73205.1035">12851 12313 1564 0,'0'0'210'16,"0"0"-156"-16,0 0-22 0,28 2 1 0,1-9 5 16,11-2-4-16,7-3-5 0,9-4-8 0,1-2-6 15,4 0-7-15,-5-2-4 0,-1 0-7 16,-4 2 0-16,-6 1-2 0,-1 4-2 0,-8 1-7 15,-1 3-4-15,-5 1-16 0,-1 3-7 0,-10-1-16 16,3 6-10-16,-22 0-18 0,28 5-32 0,-28-5-74 16,17 11-202-16,-17-11-132 0,0 0 44 15,-1 37 481-15</inkml:trace>
  <inkml:trace contextRef="#ctx0" brushRef="#br1" timeOffset="73376.9281">13049 12476 1416 0,'-26'-7'374'16,"26"7"-318"-16,0 0-27 16,4 18-10-16,-4-18-1 0,40 11-3 0,-12-9-8 15,2 2-4-15,4-4-3 0,3-4-8 0,4 0-14 16,3-5-20-16,6 5-47 0,-11-16-76 0,22 20-178 16,-14-15-252-16,-4-3 47 0,4 13 424 0</inkml:trace>
  <inkml:trace contextRef="#ctx0" brushRef="#br2" timeOffset="197461.6614">2123 10149 460 0,'0'0'128'0,"0"0"-68"0,10-22-29 15,-10 22 2-15,0 0 2 0,-1-22 11 0,1 22 8 16,0 0 0-16,-5-24-11 0,5 24-10 0,0 0-15 15,-8-17-7-15,8 17-3 0,0 0 1 0,-17-8-2 16,17 8 1-16,-19-1 0 0,19 1 1 0,-28 6 3 16,11 2 6-16,-5 2 3 0,-2 4 9 0,-8 2 0 15,2 6 10-15,-10-3 23 0,3 8-32 16,-5-2 29-16,1 8-31 0,-1 0 1 16,4 5 8-16,2-5-14 0,8 2 3 0,2-5-16 15,9-1 1-15,5-1-11 0,5-3 1 0,7-2-6 16,2-2 4-16,8-3-4 0,3-1 3 0,4-2-1 15,4-2 4-15,3-1-4 0,2-4 3 0,1 1-3 16,0-4 2-16,3-4-1 0,0-1 0 0,-1-1 1 16,2-4-2-16,-2 0 1 0,0-2-2 0,0-3 1 15,-3 0-3-15,-2 0-1 0,-4-1-4 16,-20 11 3-16,24-20-1 0,-24 20 9 0,0 0 1 16,0 0 1-16,0 0-4 0,-23-11-4 0,-3 18 0 15,-5 5 0-15,-8 7 8 0,-4 5 5 16,-1 9 15-16,-4 4 0 0,4 6 14 0,-4 3 7 15,8 3-29-15,1-2 19 0,9 5-31 0,5-5 1 16,6 1 10-16,5-2-12 0,5-2 10 16,6-4-14-16,4-5 5 0,8-6-10 0,10-8 0 15,10-5-20-15,7-12-6 0,18-2-17 0,3-17-22 16,18 2-26 0,-3-25-72-16,25-8-357 0,0 13 11 0,-4-17 335 0</inkml:trace>
  <inkml:trace contextRef="#ctx0" brushRef="#br2" timeOffset="197880.5684">3209 9867 653 0,'-29'-17'1'0,"6"15"-1"0,-4 2 1 16,-1 4 1-16,-1 4 0 0,-3 4 6 0,-1 5 9 16,-2 5 6-16,-1 6 12 0,-4 3 12 0,4 11 19 15,-6 3 0-15,6 12 18 0,-7 1-1 16,5 13-24-16,-2-2 16 0,7 11-20 0,0-6-11 16,9 3 4-16,3-4-32 0,10-2 4 0,8-3-6 15,7-6-22-15,9-9 19 0,7-7-39 16,11-8-19-16,2-13-40 0,16 2-91 0,-5-20-92 15,11-10-217-15,15 9 163 0,-15-26 324 0</inkml:trace>
  <inkml:trace contextRef="#ctx0" brushRef="#br2" timeOffset="198209.1956">3186 10327 948 0,'0'0'7'16,"0"0"-4"-16,0 0-2 0,0 0 7 0,0 0 14 16,0 0 4-16,0 0 2 0,0 0-8 0,0 0-11 15,0 0 2-15,-15 19 8 0,13 1 15 0,-2-1 6 16,6 6 10-16,-5 1-9 0,7 4 1 15,-3-2-12-15,4 6 1 0,-2-5-16 0,7 3 0 16,0 1-15-16,1 0 6 0,1-1-9 0,0-3 7 16,-1-2-7-16,1-3 6 0,0-2 11 0,-2-2-32 15,1-3 33-15,-11-17-35 0,21 26 17 16,-21-26 1-16,22 11-1 0,-22-11 0 0,22-4 2 16,-22 4 1-16,25-21 2 0,-11 3 18 0,1-5-32 15,1-3 30-15,0-7-28 0,2 0 10 16,-1-2 10-16,0-1-8 0,0-1 10 0,-2-1-11 15,-2-2 7-15,-1 0-11 0,-1 0 5 0,-2-1-17 16,2 6-9-16,-6-6-35 0,7 12-20 0,-10-7-19 16,10 16-51-16,-12-5-63 0,4-2-182 0,-4 27-11 15,5-20 405-15</inkml:trace>
  <inkml:trace contextRef="#ctx0" brushRef="#br2" timeOffset="198452.6006">3721 9888 1259 0,'0'0'36'0,"0"0"-11"0,29-1 7 0,-12-1 16 15,14 11 13-15,-2-2-6 0,9 10-9 0,-4 0-17 16,2 7-8-16,-4 5-10 0,-4 4 2 16,-6 7-14-16,-3 3 6 0,-7 6 10 15,-3 5-23-15,-7 2 22 0,-2 3-22 0,-6 1 2 16,-5 2 12-16,-2-1-16 0,-5-2 10 0,-3-1-19 16,-3-6-3-16,2 5 6 0,-4-10-25 0,5-1 14 15,-3-13-33-15,11-2-28 0,-8-19-51 0,21 9-90 16,0-21-113-16,0 0-138 0,0 0 301 0</inkml:trace>
  <inkml:trace contextRef="#ctx0" brushRef="#br2" timeOffset="198659.536">4390 10392 1408 0,'0'0'124'0,"0"0"-86"0,0 0-11 15,0 0-8-15,0 0 4 0,15-17 1 0,-15 17-5 16,19-11-6-16,-19 11-7 0,33-13-2 0,-12 6-5 16,3-2 2-16,0 2-5 0,4 1-3 0,0 0-7 15,2 4-12-15,-3-6-20 16,5 12-31-16,-13-11-44 0,13 18-88 0,-32-11-123 15,17-3-189-15,-4 20 174 0,-13-17 347 0</inkml:trace>
  <inkml:trace contextRef="#ctx0" brushRef="#br2" timeOffset="198768.9995">4355 10659 1563 0,'0'0'57'16,"0"0"-19"-16,25 11-3 0,-2-14-6 0,3-6-3 15,5 0-12-15,2-4-6 0,3 0-15 0,4 2-26 16,-5-7-53-16,16 17-134 0,-21-10-300 16,13-2-56-16,6 8 249 0</inkml:trace>
  <inkml:trace contextRef="#ctx0" brushRef="#br2" timeOffset="200251.0648">5214 10426 1171 0,'0'0'219'0,"0"0"-140"0,0 0-42 0,0 0-5 16,27-10 8-16,-6-2 5 0,9 1-4 0,1-3-7 15,9-1-11-15,4-3-3 0,5 0-11 16,5-1 1-16,2-2-8 0,-1 3 2 0,-1 0-6 15,-3 5 2-15,-2-1-11 0,-6 9-14 0,-10-2-29 16,-1 14-54-16,-32-7-72 0,34 17-147 0,-29 1-205 16,-5-18 25-16,-6 48 488 0</inkml:trace>
  <inkml:trace contextRef="#ctx0" brushRef="#br2" timeOffset="204625.4966">6681 9931 831 0,'9'-21'65'16,"-9"21"-24"-16,0 0 12 0,25-15 7 0,-25 15-2 15,0 0-4-15,20-11-22 0,-20 11-13 0,0 0-1 32,0 0 7-32,0 0 9 0,0 0 7 0,0 0-2 15,0 0-6-15,0 0-7 0,0 0-6 0,0 0-3 16,0 0-4-16,0 0-3 0,0 0-3 0,-6 17-3 0,6-17-1 0,-21 27-2 0,10-8 6 15,-4 6-3-15,3 6 8 0,-5 6-10 16,-2 7 8-16,-3 3 13 0,-1 6-22 0,-4-1 28 31,-1 4-21-31,-2-4 1 0,-2 2 11 0,-2-3-11 0,0 1 12 0,-4-6-10 0,4-3 13 0,-1-5-8 16,6-2 9-16,-1-8-7 0,9-1 1 31,2-9-8-31,19-18 0 0,-19 22-7 0,19-22-1 0,0 0-4 0,0 0 0 0,0 0 0 0,0 0 0 31,0 0 3-31,24-11-1 0,-24 11 1 0,33-22-3 0,-14 9 4 0,3-1-4 0,1 2 3 0,3 3-3 32,0 0 2-32,-2 3-2 0,1 2 1 0,-1 3 1 15,-1 1-1-15,0 4-1 0,3-1 2 0,4 2 0 0,4 0-2 16,3-2 3-16,6-5 1 0,4-3-3 16,6-5 3-16,5-4-5 0,3 0 2 0,3-3-4 15,3 0 3-15,-2-1-8 0,-4 0 2 16,-7-2-7-16,-3 3 5 0,-8 0 0 0,-5 3 3 15,-8 1-1-15,-9 2 5 0,-21 11 1 0,19-12 5 16,-19 12 1-16,0 0 2 0,0 0-2 0,-32-17 0 16,13 12-3-16,-5 0 2 0,-3 0-3 15,-3-1 1-15,-5-2-2 0,0-2 3 0,-2-1-3 16,-2-2 3-16,-3-3-4 0,2-4 3 0,1-3-4 16,4-5 4-16,3-5-6 0,4-3-14 0,3-4 25 15,2-5-23-15,1 0 23 0,5-3-1 0,1-2-12 16,5 3 11-16,3 3-9 0,3 4 9 15,0 6-8-15,2 7 6 0,3 7-6 0,0 20 3 16,-1-20-4-16,1 20-17 0,0 0-17 16,0 0-51-16,0 0-121 0,-2 30-270 0,1-5-79 15,-4-7 198-15</inkml:trace>
  <inkml:trace contextRef="#ctx0" brushRef="#br2" timeOffset="206378.1573">8280 9777 873 0,'0'0'78'0,"-26"-14"-23"0,26 14-5 16,-25-14 4-16,25 14-1 0,-22-10-5 16,22 10-14-16,-23-1-14 0,23 1-11 0,-30 11-8 15,10 1 2-15,-1 4 1 0,-3 7 11 0,-5 3 1 16,0 9 15-16,-6 1-3 0,6 8 11 0,-7 0-9 16,8 5 13-16,-2 0-12 0,3 4-4 0,-1-5 23 15,6 3-29-15,0-4 20 0,9-1-13 16,3-5-14-16,8-2 5 0,4-4-12 0,8-2 3 15,7-3-11-15,9-2 4 0,8-7-5 0,6-4 4 16,6-7-6-16,5-6 3 0,3-8-2 0,4-6-1 16,3-7 5-16,2-9-4 0,3-7 5 0,-2-6-6 15,-2-3 9-15,-5-5-9 0,-4 0 11 0,-8-3-13 16,-6-1-8-16,-5 3 24 0,-9 0-24 16,-7 3 26-16,-8 3-4 0,-9 2-10 15,-8 1 9-15,-6 1-8 0,-7 3 1 0,-4-1-14 16,-4 3-2-16,-4 1-8 0,-2 2 11 0,-3 3-2 15,-1 6 11-15,1 6-5 0,4 6-2 0,2 2-14 16,8 7-8-16,1-1-12 0,22 1-36 0,-18 0-34 16,18 0-77-16,0 0-92 0,24-10-141 0,4 12 12 15,-13-21 407-15</inkml:trace>
  <inkml:trace contextRef="#ctx0" brushRef="#br2" timeOffset="206560.7026">8756 9386 1343 0,'-24'-1'88'0,"24"1"-52"0,-33 14-19 16,16 1 3-16,-4 2 6 0,3 10 13 0,-8 5 17 16,4 13-31-16,-9 9 17 0,-1 15-25 0,-7 11-8 15,-3 13 15-15,-6 11-25 0,-3 6 3 16,-5 10 4-16,-2 4-11 0,-4 3-3 0,-4-2-2 0,5-1-34 15,-4-14-39-15,16 2-45 0,-11-28-112 0,24-7-263 16,4 1-8-16,-2-26 295 16</inkml:trace>
  <inkml:trace contextRef="#ctx0" brushRef="#br2" timeOffset="207144.8911">5297 11057 374 0,'0'0'85'0,"-18"-15"-10"0,18 15 3 0,0 0-3 16,0 0-9-16,0 0-5 0,0 0-1 0,0 0 8 16,0 0 9-16,16-15 5 0,1 19-8 0,0-7-7 15,8 6-11-15,5-6-6 0,8 3-6 0,4-5-5 16,13 3-6-16,2-5-9 0,12 1-6 0,6-3-2 15,7 0-6-15,7-4-2 0,4 3-2 0,9-3 0 16,7 3-5-16,5-1 4 0,4 1-8 16,7 2 7-16,2 0-3 0,3 2 2 0,2 1-1 15,0 3-2-15,-2 2-2 0,-1 1-1 0,0 4 2 16,-3 0-1-16,-1 2 5 0,-2 0-4 16,-2 1 1-16,-2-2-1 0,0-1 1 0,-2-2 1 15,-2-3 2-15,2-1-5 0,-4-3 0 0,0-2 1 16,-3-2-3-16,-5-2 4 0,-5-3-17 15,-4 3-22-15,-13-8-37 0,2 12-64 0,-24-19-73 16,5 4-252-16,-10 11-7 0,-29-16 342 0</inkml:trace>
  <inkml:trace contextRef="#ctx0" brushRef="#br2" timeOffset="207687.8186">7332 11314 731 0,'0'0'185'0,"0"0"-85"16,0 0-9-16,0 0-20 0,0 0-5 0,13-21-11 15,-13 21-7-15,0 0-9 0,0 0-6 0,0 0-5 16,0 0-7-16,0 0-7 0,0 0-4 0,-7 18-4 15,7-18 1-15,-10 22 3 0,10-22 1 0,-12 33 2 16,7-13 3-16,-3 3 14 0,0 4-32 16,-3 1 26-16,-2 2-33 0,-3 1 9 0,-2 3 6 15,-4 0-6-15,-2 1 9 0,-3-1 1 0,0 1 11 16,-4-2-5-16,1 1 10 0,-6-3-14 0,3-1 5 16,-1-3-6-16,5-1 5 0,3-5-7 0,6 0 3 15,20-21-2-15,-27 27-1 0,27-27-6 0,0 0 0 16,-11 23-5-16,11-23 1 0,0 0-2 15,27 16 3-15,-9-14-4 0,6 1 4 16,8-3 0-16,4-3 0 0,7-1 3 0,4-4-5 16,2-1 4-16,1-2-3 0,1-2 1 0,0-1-5 15,1-3 4-15,2 0-4 0,-2 0 3 0,-1-1 0 16,-1 1 3-16,-1-1-3 0,-3 1 1 0,-4-1-7 16,-3 1 0-16,-6 0-6 0,-4 2 5 0,-4-1-3 15,-5 1 8-15,-20 15 0 0,25-25 3 0,-25 25-2 16,6-22 6-16,-6 22-2 0,-10-22 1 15,10 22-2-15,-25-30 2 0,6 11-5 0,-3-3 5 16,-3 1-4-16,-4 0 4 0,-3-2-5 0,-4 0 7 16,-1 0 12-16,-1 2-31 0,3 3 32 15,5 1-35-15,-1 3 16 0,6 0 3 0,3 2-8 16,22 12-11-16,-32-19-22 0,32 19-17 0,0 0-34 16,0 0-79-16,-7-23-100 0,23 16-164 15,8 5-61-15,-7-17 371 0</inkml:trace>
  <inkml:trace contextRef="#ctx0" brushRef="#br2" timeOffset="207919.6686">8509 11253 1289 0,'-6'-26'74'0,"6"26"-21"0,0 0-1 16,-20-14-3-16,20 14-6 0,-18-1-15 0,18 1-16 16,-27 12-5-16,10 3-3 0,0 4 7 0,-2 5 4 15,-1 9 6-15,0 1-5 0,-1 6-4 16,-1 2 20-16,2 4-24 0,-2 0 19 0,2 0-12 16,3-5-13-16,6-1 9 0,3-4-10 0,3-3 4 15,5-3-16-15,5-6 5 0,4-2-7 0,-9-22-10 16,28 31-23-16,-28-31-35 0,36 16-76 0,-36-16-111 15,29-19-272-15,-8 13 21 0,-9-17 397 0</inkml:trace>
  <inkml:trace contextRef="#ctx0" brushRef="#br2" timeOffset="208034.8219">8065 11455 1236 0,'0'0'376'0,"0"0"-307"0,0 0-36 15,0 0-21-15,0 0-1 0,30 6 1 0,1-9-4 16,8-6-20-16,9-2 29 0,8-1-34 16,5-6 11-16,9 6-66 0,-15-17-128 0,14 11-380 15,-6 2-15-15,-11-7 304 0</inkml:trace>
  <inkml:trace contextRef="#ctx0" brushRef="#br2" timeOffset="208478.587">639 12915 1227 0,'-39'14'433'0,"39"-14"-384"16,0 0-32-16,0 0-16 0,0 0-2 0,31-3 3 15,-4-5 1-15,5-1-1 0,7-3 1 0,2-2-5 16,5 0 2-16,0 1-4 0,4 2-10 0,-3-4-12 16,3 9-20-16,-7-6-30 0,5 13-32 0,-15-13-66 15,15 22-119-15,-12-7-205 0,-15-6 16 0,7 20 470 16</inkml:trace>
  <inkml:trace contextRef="#ctx0" brushRef="#br2" timeOffset="208614.1735">771 13216 943 0,'-42'33'343'0,"-1"-24"-218"0,18 9-27 0,0-11-30 15,25-7-19-15,0 0-21 0,0 0-15 0,0 0-11 16,0 0-2-16,40 2 2 0,-6-12-4 15,10-5 3-15,4-6-4 0,8-4 3 0,1-6-14 16,10 2-24-16,-7-14-102 0,14 19-86 0,-20-25-85 16,8 8-214-16,0 13 113 0,-25-16 412 15</inkml:trace>
  <inkml:trace contextRef="#ctx0" brushRef="#br2" timeOffset="208821.0714">1162 12608 994 0,'-28'-5'131'0,"28"5"-15"16,-31 5-28-16,31-5-12 0,0 0-15 0,0 0-8 16,0 0-12-16,16 19 1 0,2-15-3 0,9 4-2 15,4-3-2-15,9 2-1 0,3-1-2 0,4 5-5 16,1 0-8-16,0 5-16 0,-4 1 21 0,-5 3-29 16,-6 3 23-16,-9 1-13 0,-7 5-10 15,-3 0 5-15,-9 5-1 0,-4 1 4 16,-9 4-8-16,-5 1 3 0,-8 5-16 0,-7-2 8 15,-3 2-8-15,-8 0 11 0,-2 2-6 0,-9 1-12 16,1-1 20-16,-3-3-30 0,4-3 16 0,3-9-19 16,11-1-30-16,-1-18-33 0,23 9-109 0,-11-16-244 15,23-6-85-15,0 0 240 0</inkml:trace>
  <inkml:trace contextRef="#ctx0" brushRef="#br2" timeOffset="210038.038">3051 12354 769 0,'0'0'63'15,"-19"-17"-33"-15,19 17 4 0,-26-15 6 16,9 10 6-16,0 7-1 0,-5 0-16 16,0 7-11-16,-5 3-9 0,2 6 3 0,-6 1 4 15,3 9 13-15,-4 0 5 0,0 7 11 0,-2-1-1 16,6 7 11-16,-4-4-8 0,8 8 9 0,-1-6 9 15,5 5-36-15,1-7 18 0,6 0-35 0,1-4-2 16,7-3 5-16,5-3-10 0,4-2 3 0,7-2-6 16,4-4 3-16,4 0-3 0,5-4 5 15,4-1-4-15,4-5 3 0,4-3-2 0,2-3-1 16,5-7-2-16,-1-2-3 0,1-6 3 0,-2-1-3 16,-2-4 3-16,-5 0-3 0,-7 0 5 15,-6 1-4-15,-21 16 13 0,17-22 3 0,-17 22 6 16,0 0-2-16,-33-21-7 0,7 18-5 0,-7 6-4 15,-3 4 0-15,-9 5 5 0,0 6 7 0,-5 6 1 16,-1 8 13-16,2 4-7 0,2 5 5 16,1-1-11-16,6 1 2 0,3-2-11 0,9-2 4 15,9-3-10-15,8-5 1 0,7-5-8 0,9-4-14 16,-5-20 28-16,34 26-26 0,-5-20 27 0,9-2-17 16,7-6-27-16,4-9 14 0,9 2-58 0,-5-15-13 15,22 17-99-15,-23-23-149 0,12 8-216 0,6 7 17 16,-18-15 521-16</inkml:trace>
  <inkml:trace contextRef="#ctx0" brushRef="#br2" timeOffset="210354.4461">4102 12753 1428 0,'0'0'112'16,"0"0"-78"-16,0 0-17 0,0 0-15 0,0 0 7 16,17-6 14-16,5 2 2 0,4-3 1 15,8 0-9-15,2-3-6 0,6 1-9 0,1 2-20 16,1 1 32-16,1 0-39 0,-3-1 22 0,2 4-28 15,-8-5-22-15,5 13-12 0,-18-14-77 0,12 24-120 16,-17-8-285-16,-18-7 28 0,25 19 465 0</inkml:trace>
  <inkml:trace contextRef="#ctx0" brushRef="#br2" timeOffset="210476.1569">4029 13097 1676 0,'-36'16'74'0,"16"0"-28"0,20-16-25 0,0 0-10 15,0 0-8-15,0 0-3 0,25 12 1 16,8-18-1-16,11-5 1 0,7-6-2 16,12-5 3-16,10-4-17 0,10-2-22 0,2-11-57 15,18 19-127-15,-22-18-252 0,14 4-111 0,2 10 175 16</inkml:trace>
  <inkml:trace contextRef="#ctx0" brushRef="#br2" timeOffset="214149.65">5297 12835 700 0,'0'0'178'0,"0"0"-73"0,0 0-41 0,0 0-13 15,0 0-4-15,0 0 5 0,0 0 1 32,0 0 3-32,0 0 5 0,0 0-2 0,0 0 0 0,20-6-5 0,-20 6-10 0,19-7-5 15,-19 7-8-15,32-12-4 0,-10 4-5 0,3-1 0 16,4 0-4-16,2 1-6 0,3 1-4 0,2 0-7 15,2 3-3-15,0 0 2 0,1 3 1 0,-4 0-2 16,0 1 0-16,-2-2 2 0,-4 4-3 0,-2-2 2 16,-2 2 0-16,-1-1-2 0,-4 2 1 15,0 0-5-15,-20-3 0 0,30 5-3 0,-30-5 1 16,23 4 5-16,-23-4-1 0,0 0 2 0,22 0 0 16,-22 0 0-16,0 0-1 0,0 0 1 0,0 0-4 15,20-20-6-15,-20 20-11 0,0 0-14 16,-2-24-19-16,2 24-24 0,-5-17-23 0,5 17-70 15,0 0-58-15,0 0-157 0,0 0-70 16,-10-18 317-16</inkml:trace>
  <inkml:trace contextRef="#ctx0" brushRef="#br2" timeOffset="218890.9064">5925 13432 115 0,'0'0'62'16,"0"0"6"-16,-19-21-6 0,19 21 4 0,0 0-8 15,4-18 1-15,-4 18-7 0,0 0 6 0,15-20 8 16,-15 20 3-16,17-9 10 0,-17 9-8 0,22-10-5 16,-22 10-7-16,26-7-7 0,-26 7-2 0,32-3-11 15,-15 2-5-15,0 5-8 0,2-4-1 16,3 4-12-16,0-1 18 0,6 5-14 0,-2-3 8 15,5 5-4-15,1-4-12 0,5-1 2 16,3-2 0-16,5 1 4 0,2-4 5 0,7 2 1 16,2-3-4-16,6 1-7 0,7-3-4 0,5-2-4 15,3 0 0-15,5-2-3 0,2-1 3 0,5 0-3 16,3-1 2-16,0 2-6 0,1 1 2 16,0 3 19-16,3-1-19 0,-3 1 23 0,0 3-23 15,-4 2-1-15,-1 1-3 0,-1 1-19 0,-3 1 23 0,-2 4-17 16,-1-1 22-16,-1 3 4 0,-1-3-4 15,-1 2 3-15,1-2-5 0,0 1 5 0,1-5 3 16,4 3 4-16,-2-5 4 0,4 0-2 0,-1-2-1 0,0-1 1 16,3-4-3-16,2-1-3 0,-2-2-3 0,4-1-5 15,-6-2 0-15,-1-2-2 16,0 0 1-16,-3-2 8 0,-3 2-29 0,-6-3 0 16,-1 8-65-16,-14-9-11 0,3 15-58 0,-21-15-59 15,4 7-137-15,-8 11-105 0,-36-1 312 0</inkml:trace>
  <inkml:trace contextRef="#ctx0" brushRef="#br2" timeOffset="219628.8011">8310 13616 845 0,'0'0'93'0,"7"-17"-50"0,-7 17-24 0,0 0-13 16,22-19-2-16,-22 19-2 0,0 0 0 0,18-13-1 15,-18 13 0-15,0 0 2 0,0 0 1 0,0 0 7 16,0 0 6-16,0 0 0 0,0 0-1 16,0 0-5-16,0 0-6 0,0 0 4 0,0 0 8 15,0 0 8-15,-10 17 7 0,10-17 2 0,0 0-2 16,0 0-3-16,0 0-4 0,0 0-3 15,0 0-5-15,-7 17-4 0,7-17-5 0,0 0 0 16,0 0-4-16,0 0-2 0,-7 25 1 0,7-25-2 16,-11 25-2-16,1-5 4 0,-5 3-7 0,-4 3 7 15,-5 6-5-15,-6 3 5 0,-4 2-4 16,-3 6 22-16,-6-3 21 0,1 6-11 0,-7-7 33 16,8 6-33-16,-6-6 3 0,11 2 1 0,-2-6-15 15,7-2 5-15,3-5-10 0,7-4 0 0,5-7-6 16,16-17 1-16,-12 23-7 0,12-23-1 0,0 0-1 15,0 0-2-15,27 14 1 0,-9-15 1 0,6-5 0 16,3-1 0-16,3-2 1 0,2-2-4 0,0 2 3 16,2-2-6-16,-2-1 1 0,3 2 0 15,-4 1-1-15,1 1 3 0,-4 2 2 0,-1 0 1 16,-1 3 0-16,0 3 0 0,-1 2-2 16,1 1 1-16,-1 1 0 0,2 0 0 0,1 2-3 15,0-3-3-15,1 2-3 0,0-2-14 0,6 1 3 16,-4-2 0-16,3 1 7 0,-1-2 12 0,-1-2-3 15,0 1 1-15,-1-2-3 0,-2-1 1 16,-2 0-3-16,-3-5-4 0,-1 5-6 0,-6-7-9 16,-17 10 0-16,26-14-1 0,-26 14 8 0,12-20 6 15,-12 20 10-15,-1-25 3 0,1 25 5 0,-15-35-6 16,3 14 5-16,-5-2-8 0,-2-2 7 0,-2 0 11 16,-6-5-29-16,-2 1 35 0,-1-3-31 0,-2-1 13 15,1 2 7-15,4-1-12 0,-1 2 7 0,0 2-6 16,1 2 6-16,1 1-8 15,2 4 9-15,1-1-7 0,1 4 4 0,3 0-5 16,1 2 4-16,18 16-11 0,-27-27-3 0,27 27-48 16,0 0-64-16,-27-29-64 0,27 29-112 0,18 5-146 15,-18-5 142-15,19 0 306 0</inkml:trace>
  <inkml:trace contextRef="#ctx0" brushRef="#br2" timeOffset="220066.8776">9447 13504 922 0,'0'0'126'0,"0"0"-50"16,0 0-24-16,0 0-8 0,1-17 3 0,-1 17-2 16,0 0-3-16,0 0-6 0,0 0-12 0,0 0-10 15,0 0-5-15,0 0 4 0,-26 13 4 0,26-13 10 16,-24 24 4-16,9-4 7 0,-5 0-3 15,1 9 6-15,-7 3-11 0,1 8 10 16,-5 0-10-16,3 7 6 0,-3-1-12 0,3 2 3 16,3-1-14-16,2-2-11 0,6-3 20 0,6-3-29 15,8-4 22-15,6-2-11 0,4-5-7 0,5-4 6 16,6-4-7-16,4-2 4 0,4-2-3 0,3-4-5 16,3-3-8-16,-2-6-13 0,5 1-15 0,-8-10-28 15,4 6-5-15,-6-9 7 0,6 8-10 0,-14-12-20 16,10 14-120-16,-28-1-293 0,23-24 10 15,-23 24 368-15</inkml:trace>
  <inkml:trace contextRef="#ctx0" brushRef="#br2" timeOffset="220225.0826">8950 13764 1408 0,'0'0'291'0,"0"0"-240"0,0 0-37 15,17-16-4-15,2 8 9 0,9 0 5 0,4-2 4 16,6 1-9-16,2-1-4 0,3 2-9 0,2 1-4 16,2-1-3-16,1 2 1 0,0 2-8 0,0 0-10 15,-6 0-16-15,1 8-24 0,-9-8-28 0,5 18-49 16,-21-19-90-16,19 11-276 16,-14 7-37-16,-23-13 256 0</inkml:trace>
  <inkml:trace contextRef="#ctx0" brushRef="#br2" timeOffset="220431.9719">9953 14040 1621 0,'-25'31'247'0,"25"-31"-226"16,-30 2-21-16,30-2-10 0,-17-3-1 15,17 3 4-15,0 0 1 0,0 0-8 0,0 0-21 16,0 0-31-16,-15-26-48 0,15 26-86 0,-1-17-129 16,1 17-240-16,7-16 68 0,-13-7 475 0</inkml:trace>
  <inkml:trace contextRef="#ctx0" brushRef="#br2" timeOffset="224661.5499">6927 12413 487 0,'2'-18'179'0,"-2"18"-75"16,0 0-9-16,0 0-5 0,0 0-8 0,0 0-8 16,12-21-13-16,-12 21-11 0,0 0-7 0,0 0-6 15,0 0-2-15,0 0-4 0,0 0-4 0,0 0-4 16,0 0-4-16,0 0-3 0,0 0-4 0,0 0 1 15,0 0 0-15,0 0 0 0,0 0-2 16,5 27-3-16,-5-27-4 0,-17 34 3 0,4-15-4 16,-4 3 4-16,-4 3-5 0,-3 3 7 0,-5 2 0 15,-3 4 15-15,-7 0-3 0,4 4-5 16,-5-2 29-16,6 3-28 0,-2-4 27 0,7-2-15 16,2-4-16-16,6-3 2 0,2-7-14 0,7-2 2 15,12-17-3-15,-11 24-2 0,11-24 1 0,6 17 0 16,-6-17 0-16,22 14 2 0,-22-14-4 15,33 6 3-15,-12-8-1 0,3 0 0 0,2-3 2 16,2-1-2-16,4-2 1 0,2-2-1 0,2-1 1 16,3 0-3-16,-1 3 4 0,4 2-3 0,-1 1 3 15,2 1-2-15,-1 3-1 0,0 2 1 0,-3 2-1 16,-4 0-8-16,-1 2-2 0,-4 1 1 0,1 1 1 16,-6-1 8-16,0-1-1 0,-5 0-1 15,0-1 0-15,-20-4 1 0,30 5-1 16,-30-5 1-16,24-3 0 0,-24 3 0 0,0 0 4 15,21-20 0-15,-21 20 0 0,9-32-2 0,-7 10 3 16,-1-2-8-16,-2-4 0 0,-3-1-15 0,0 0 4 16,-10-2 12-16,0 1-22 0,-5-1 35 0,-4 1-24 15,0 2 15-15,-5 1 6 0,-2 0-5 0,-3 3 14 16,0 4-2-16,-1 5 6 0,2 6-7 16,2 2-3-16,-2 5-9 0,6 2 2 0,3 0-1 15,4 2-12-15,19-2-19 0,0 0-52 0,-23-5-84 16,43 12-159-16,-20-7-215 0,30-10 51 0,7 11 459 15</inkml:trace>
  <inkml:trace contextRef="#ctx0" brushRef="#br2" timeOffset="225477.0239">8330 12106 902 0,'0'0'55'0,"0"0"-33"15,-6-17-16-15,6 17-4 0,-19 3 4 0,19-3 8 16,-30 17-8-16,9 0 15 0,-3 4-10 0,-6 6 15 16,1 6 12-16,-6 2 7 0,2 11 19 0,-9-1 0 15,8 11 15-15,-9-4-14 0,10 8 8 16,-6-7-25-16,11 3 0 0,4-4-6 15,7-2-37-15,8-8 17 0,7-1-32 0,8-5 4 16,5-1 8-16,9-1-15 0,5-5 0 0,9 2-25 16,2-11-10-16,12 4-27 0,-5-16-35 0,17 10-80 15,-13-12-210-15,6-10-83 0,9 11 204 0</inkml:trace>
  <inkml:trace contextRef="#ctx0" brushRef="#br2" timeOffset="225801.3522">8645 12303 623 0,'0'0'78'0,"0"0"6"0,0 0 6 0,0 0 11 16,0 0-2-16,0 0-5 0,0 0-13 16,0 0-6-16,0 0-14 0,0 0-8 0,0 0-6 15,0 0-5-15,14 22-3 0,-14-22-5 16,-2 18-3-16,2-18-9 0,-5 29-1 0,1-11-5 16,-4 4 4-16,-1 1-7 0,-2 3 4 0,-3 3-7 15,1 4 5-15,-3 0-6 0,-1 4 10 0,-4-2-7 16,3 2-6-16,-1-6 25 0,4-1-26 0,4-7 23 15,3-3-16-15,8-20-8 0,-4 24 0 0,4-24-2 16,0 0-1-16,19 18 0 0,-19-18 1 0,31 1-1 16,-12-5 2-16,4-2-1 0,2-1-2 15,-1 0-3-15,3-2-3 0,-2 2-6 0,0 0-8 16,-1 2-6-16,-5-2-17 0,3 6-8 16,-22 1-24-16,37-3-25 0,-37 3-39 0,34 3-83 15,-34-3-108-15,18-10-182 0,5 17 144 0,-23-7 368 16</inkml:trace>
  <inkml:trace contextRef="#ctx0" brushRef="#br2" timeOffset="225953.4811">9219 12679 1582 0,'-29'1'85'0,"11"3"-65"0,-2-3-7 0,20-1-2 0,-28 1 0 16,28-1-2-16,-19-1-8 0,19 1-9 15,0 0-10-15,-17-4-17 0,17 4-21 0,0 0-28 16,0 0-72-16,10-18-164 0,-10 18-191 0,26-15-4 16,-18-6 487-16</inkml:trace>
  <inkml:trace contextRef="#ctx0" brushRef="#br2" timeOffset="226157.1667">9517 12378 1422 0,'0'0'74'0,"0"0"-30"0,7-22-7 0,-7 22 0 16,0 0-6-16,0 0-11 0,16-13-7 16,-16 13-5-16,0 0-3 0,0 0 2 0,11 22 6 15,-11-22 1-15,0 36 2 0,-2-13-9 0,-3 5 2 16,-1 4-11-16,-3 3 7 0,-2 3-8 0,-1 2 6 15,-1-1-8-15,-1-2-5 0,2 0 12 0,0-3-32 16,4-2 27-16,0-4-22 0,6-2-15 0,-4-8-11 16,9 5-49-16,-3-23-101 0,8 21-123 0,-8-21-174 15,0 0 24-15,23 20 474 16</inkml:trace>
  <inkml:trace contextRef="#ctx0" brushRef="#br2" timeOffset="226315.4233">9411 12413 1213 0,'-36'0'290'0,"18"-8"-217"15,18 8-15-15,0 0-12 0,0 0-15 0,0 0-8 16,0 0-8-16,0 0 0 0,0 0 0 0,32-19-3 16,-7 13-3-16,4 1-1 0,4-1-3 0,3 0-2 15,2 2-2-15,2-1-3 0,-1 1-8 16,0 4-10-16,-4-1-13 0,2 7-22 0,-8-5-25 15,6 15-56-15,-35-16-95 0,45 3-280 16,-29 16-15-16,-16-19 314 0</inkml:trace>
  <inkml:trace contextRef="#ctx0" brushRef="#br2" timeOffset="226476.4219">9325 12858 1346 0,'-23'25'316'0,"23"-25"-239"0,0 0-51 0,0 0-12 16,0 0 3-16,21-12 6 0,7 5 1 0,4-4-2 15,6 0-8-15,6 0-8 0,2-1-7 0,1 1-11 0,-3 1-18 0,2 4-18 0,-7-3-26 16,4 11-35-16,-14-15-64 0,19 22-165 0,-16-11-204 16,-6-6 14-16,8 14 499 0</inkml:trace>
  <inkml:trace contextRef="#ctx0" brushRef="#br2" timeOffset="226732.0816">10008 12048 1364 0,'-20'-14'69'0,"20"14"-26"0,0 0-2 16,0 0 1-16,0 0 6 0,35 15 6 0,-16-10-12 16,11 2-22-16,-1 0 25 0,6 4-34 0,2 0 28 15,-1 6-16-15,-1 2-12 0,-1 2 0 16,-2 3-11-16,-5 3 5 0,-7 1-6 0,-4 2 4 16,-8 1-6-16,-6 3 4 0,-8 4-5 0,-6 3 9 15,-6 1-9-15,-6 3 10 0,-2-2-11 0,-6 1 9 16,-6 1-10-16,-3-2-3 0,-4-2 21 15,-1-1-24-15,0-2 21 0,1-5-17 0,6-3-21 16,3-10-16-16,17 1-46 0,-5-24-96 16,24 3-336-16,0 0-53 0,0 0 172 0</inkml:trace>
  <inkml:trace contextRef="#ctx0" brushRef="#br2" timeOffset="227900.3854">11693 14036 851 0,'0'0'134'0,"0"0"-67"0,-3-17-22 15,3 17-17-15,0 0 7 0,0 0 6 0,-7-17 4 16,7 17-4-16,0 0-9 0,-21 4-9 0,21-4-2 16,-26 12 1-16,9-5 2 0,17-7 5 0,-33 23-2 15,18-6 6-15,-3-4-4 0,6 8 1 0,-3-2-6 16,3 4 0-16,0 0-11 0,5 1 3 16,0 2-12-16,6-1 4 0,2-1-8 0,6 1 3 15,3-5-4-15,4 1 3 0,4-3-6 16,5-3 5-16,4-4-5 0,2-3 4 0,4-6 0 0,2-4-1 15,3-6 3-15,2-6-3 0,-1-5 3 16,2-7-4-16,-3-3 5 0,-1-4-7 0,-3-2 7 16,-2 0-8-16,-2 0 5 0,-4-2-12 0,-3 3 6 15,-7 0-7-15,-5 4 9 0,-6 4 15 16,-4 3-28-16,-4 5 32 0,-6 1-31 0,9 17 16 16,-21-26 3-16,21 26-1 0,-27-18-1 0,27 18-2 15,-32-8 2-15,32 8 0 0,-28 2 5 0,28-2 1 16,-20 9 0-16,20-9 1 0,0 0-5 0,0 0 0 15,0 20-2-15,0-20 5 0,24 8-1 0,-6-4 5 16,5-4 4-16,6 1-2 0,2-5 3 16,5 1-2-16,0-2-3 0,3 2-2 0,-1 1-4 15,-3 2-2-15,-1 5-2 0,-6 1-2 16,-5 6 1-16,-3 2-14 0,-8 6 30 0,-3 4-26 16,-7 3 26-16,-6 4-12 0,-2 2-13 0,-5-1 2 15,-1 2-8-15,-5-1 9 0,-2-3 0 0,-2 0 10 16,-1-2-6-16,0-4 7 0,2-3-1 0,3-3 4 15,17-18 0-15,-26 21 2 0,26-21-7 16,0 0 1-16,0 0 1 0,0 0-2 0,0 0 10 16,0 0 6-16,32-21 6 0,-13 4 0 0,3-5 2 15,4-1-8-15,-1-5 4 0,2 2-6 0,-4-1 5 16,1 1-9-16,-3 0 2 0,-3 3-8 0,-3 0 1 16,-3 3-4-16,-4 0-2 0,-1 1-3 0,-1 0 3 15,1-1-7-15,1 1-8 0,2 2 16 16,-10 17-32-16,31-29 21 0,-11 22-27 15,1-3-11-15,8 8-18 0,-5-7-23 0,17 14-38 16,-11-16-71-16,22 20-140 0,-6-6-208 0,-3-9 85 16,15 17 460-16</inkml:trace>
  <inkml:trace contextRef="#ctx0" brushRef="#br2" timeOffset="228423.6693">15040 13162 784 0,'-9'-25'138'0,"9"25"-20"16,-29-12-17-16,29 12-10 0,-43-5-12 16,20 9-17-16,-13-3-1 0,2 10-4 0,-11-1-11 15,1 8 2-15,-7-2-13 0,3 8 5 0,-6-2 1 16,1 7 5-16,-1 0-9 0,1 6-14 0,1 1 20 16,5 4-28-16,0 1 18 0,8 0-10 0,3-1-12 15,7 2 5-15,7-2-13 0,5-2 4 16,8-3-7-16,7-5 2 0,8-2-6 0,9-3 6 15,7-3-4-15,7-3 5 0,11-3-3 16,7-4 2-16,7-4 0 0,9-4 0 0,4-4 1 16,2-1-1-16,2-4-1 0,-3-2-2 0,-5 0 0 15,-7 1 0-15,-10 0 1 0,-12 1-4 0,-13 2 0 16,-21 3 0-16,0 0 0 0,0 0 2 0,0 0 2 16,-28 10-1-16,-2-1 0 0,-7 2 1 0,-5 1 0 15,-5 1 1-15,-1 3-3 0,-2 1 5 16,0 1-5-16,-1 2-12 0,3 3 26 0,3 1-23 15,5 3 23-15,6 1-6 0,8-3-6 16,7 2 4-16,10-4-5 0,6-3 2 0,10 0-3 16,7-3 2-16,6-2-3 0,8 0 3 0,8-4-9 15,6-5-9-15,8-3-16 0,2-9-20 0,13 4-19 16,-4-11-25-16,15 9-44 0,-12-23-99 0,23 8-310 16,-4-1 37-16,-4-13 297 0</inkml:trace>
  <inkml:trace contextRef="#ctx0" brushRef="#br2" timeOffset="228569.7376">15673 13480 1369 0,'3'18'268'15,"-3"-18"-213"-15,19-9-26 0,3 0-1 0,10-1-1 16,4-3-4-16,5-1-9 0,4 1-8 0,-3 0-9 15,0 1-5-15,-2-3-14 0,1 4-8 0,-4-2-28 16,6 9-43-16,-16-15-76 0,19 19-268 0,-16-6-94 16,-9-4 104-16</inkml:trace>
  <inkml:trace contextRef="#ctx0" brushRef="#br2" timeOffset="228715.75">15745 13754 1426 0,'0'0'307'0,"0"0"-242"16,0 0-44-16,19-22-7 0,3 9 6 16,9 1-4-16,4-4-5 0,1 2-9 0,2-1-12 15,-1 0-19-15,2 6-18 0,-8-4-27 0,9 13-20 16,-12-11-48-16,18 24-130 0,-11-10-265 0,-1-5 21 16,7 13 356-16</inkml:trace>
  <inkml:trace contextRef="#ctx0" brushRef="#br2" timeOffset="229093.091">16844 13558 1594 0,'0'0'114'0,"0"0"-34"16,15-18-17-16,4 14-5 0,2-3-9 0,7 4-11 15,2-2-11-15,2 1-7 0,1-2-16 0,2 4-4 16,3-4 0-16,1 1 0 0,1 0 0 16,1 0 0-16,2 0 0 0,-1 0 0 15,3 1 0-15,0-2 0 0,-2 3 0 0,-2 0 0 16,-3 0 0-16,-4 2 0 0,-4 0 0 0,-4-1-9 15,-5 4-2-15,-21-2-2 0,26 0-3 0,-26 0-3 16,0 0-2-16,0 0-5 0,0 0-4 0,0 0-13 16,0 0-12-16,-22 9-16 0,22-9-21 15,-35 5-30-15,35-5-67 0,-36 5-105 0,16-7-230 16,20 2 58-16,-28-5 421 0</inkml:trace>
  <inkml:trace contextRef="#ctx0" brushRef="#br2" timeOffset="229608.8354">18855 12806 1165 0,'-10'23'118'0,"-7"-24"-22"0,17 1-10 0,-20 11-11 15,20-11-3-15,-18 9-12 0,18-9-10 0,-17 6-9 16,17-6-4-16,0 0-6 0,0 0-1 0,-22 10-7 16,22-10-4-16,0 0-7 0,0 0-1 0,-19 27-5 15,11-10 4-15,1 8-5 0,-1 11 5 16,-3 8-7-16,-3 7 4 0,-4 7-9 0,-3 0 9 15,-4 3 2-15,-6 5-14 0,-1-2 17 16,-2 0-14-16,-3-5 6 0,3-2 12 0,1-5-9 16,4-4 9-16,1-5-4 0,4-6-6 0,4-7-6 15,6-3 0-15,6-6 0 0,3-4 0 0,5-17 0 16,3 25 0-16,-3-25 0 0,0 0 0 16,28 20 0-16,-11-17 0 0,2-3 0 0,4-3 0 15,4-1 0-15,0-2 0 0,3-2 0 0,1 0 0 16,2-1 0-16,-3 0 0 0,3-3 0 0,0 1 0 15,3 0 0-15,2 0 0 0,2 4 0 0,4-2 0 16,0 3 0-16,-1 1 0 0,0 2 0 0,-4-1 0 16,-3 3 0-16,-5 0 0 0,-5 2 0 0,-6-1 0 15,-3 1 0-15,-17-1 0 0,19 3 0 16,-19-3-7-16,0 0-9 0,0 0-4 0,0 0-7 16,0 0-8-16,0 0-13 0,0 0-11 0,0 0-27 15,0 0-31-15,0 0-73 0,3-20-115 0,-3 20-225 16,0 0 26-16,-3-35 402 0</inkml:trace>
  <inkml:trace contextRef="#ctx0" brushRef="#br2" timeOffset="230485.5633">21124 12902 1146 0,'0'0'103'0,"0"0"-46"15,0 0-18-15,0 0-5 0,0 0 2 16,0 0-2-16,0 0-6 0,-17 7-8 0,17-7 0 16,-29 32-5-16,10-6 8 0,-6 3-3 0,1 7 11 15,-9-1-3-15,0 6 8 0,-6-1-12 0,1 5 5 16,-4 1-15-16,-3 4-10 0,-3-1 24 0,-2 4-21 16,2-3 26-16,4-2-5 0,3-3-17 0,8-5 5 15,6-5-10-15,6-4 3 0,8-6-6 16,6-6 3-16,7-19-7 0,7 28-1 15,-7-28 0-15,30 18 1 0,-5-16-1 0,5 0 3 16,7-5-1-16,6-4 1 0,5-2 1 0,5-1-3 16,4-5 2-16,5 2-2 0,2-2 2 0,0 1-3 15,-1-1-1-15,-5 1-7 0,-2 2-1 0,-7 0-3 16,-1 3 1-16,-7 1 0 0,-4 2 6 0,-5 1 0 16,-5 1 5-16,-4-1-2 0,-3 2-1 15,-20 3-3-15,30-12 3 0,-30 12-1 0,21-15 4 16,-21 15 0-16,13-18 3 0,-13 18 0 0,6-28 1 15,-6 28-1-15,-2-33 1 0,-4 14-3 0,-4 0 5 16,-3-4-6-16,-2-1-11 0,-2-2 30 16,-6 0-29-16,-1-1 29 0,-6 0-11 0,-1 0-4 15,-1-1 7-15,-2-1-7 0,-1 0 5 0,2 2-8 16,4 2 6-16,1 3-5 0,6 3 4 16,5 3-4-16,17 16 0 0,-17-21-4 0,17 21-4 15,0 0-14-15,10-20-26 0,-10 20-22 0,31-14-55 16,-19-6-197-16,20 9-222 0,5 1 18 0,-2-12 375 15</inkml:trace>
  <inkml:trace contextRef="#ctx0" brushRef="#br2" timeOffset="230862.8643">22268 12908 1137 0,'0'0'274'0,"0"0"-176"0,0 0-24 16,0 0-14-16,0 0-7 0,0 0-4 15,0 0-11-15,0 0-15 0,0 0-9 0,0 0-12 16,-17 30 1-16,5-8-4 0,1 5 5 16,-4 4-6-16,2 4 7 0,-1 0-7 0,0 1 7 15,1 3-10-15,1-1 7 0,1 5-7 0,2-1-12 16,2-1 23-16,0 0-29 0,3-1 18 0,-1-5-13 16,6 0-15-16,2-8-5 0,8 3-37 15,-11-30-23-15,26 38-57 0,-26-38-91 0,19 3-260 16,5 5 32-16,-24-8 331 0</inkml:trace>
  <inkml:trace contextRef="#ctx0" brushRef="#br2" timeOffset="231033.2281">21886 12929 1639 0,'-29'-12'79'16,"29"12"-28"-16,-19 3-28 0,19-3-8 0,0 0-5 15,0 0 4-15,36 9 6 0,-4-5 1 0,8-5-1 16,11-2-3-16,7 0-4 0,9-2-4 0,4 1-4 16,1 1-4-16,2 1-10 0,-7 0-14 0,0 6-10 15,-9-3-17-15,-2 10-22 0,-12-9-32 16,3 22-92-16,-30-15-198 0,3 9-142 0,-10 10 36 16,-10-28 481-16</inkml:trace>
  <inkml:trace contextRef="#ctx0" brushRef="#br2" timeOffset="231203.6201">21700 13603 1278 0,'-26'-22'422'0,"26"22"-323"16,0 0-62-16,0 0-18 0,0 0-4 0,0 0 1 16,35-20 6-16,-5 14-3 0,5 0-8 0,3 2-5 15,4 4-9-15,0 1-4 0,1 4-2 0,3 1-2 16,-1 3-4-16,0-1-8 0,10 2-19 0,-6-8-26 15,12 10-31-15,-10-14-19 16,19 15-33-16,-17-15-13 0,24 15-50 0,-16-11-113 16,1-4-95-16,15 16 152 0,-21-22 270 0</inkml:trace>
  <inkml:trace contextRef="#ctx0" brushRef="#br2" timeOffset="231507.8504">20375 14252 1254 0,'-31'-4'243'0,"11"7"-181"0,1-4-40 16,19 1-10-16,0 0-2 0,0 0 5 16,19-21 12-16,11 14 4 0,8-7 3 0,14 0-4 15,14-5 3-15,14 3 2 0,15-5 4 16,18 2-6-16,9-1-4 0,10 2-14 0,12 1-4 15,2 2-9-15,2 6-4 0,4 1-3 0,-4 6 1 16,-1 1 0-16,-1 4 1 0,-7 0-6 0,-11 4-15 16,-10-3-20-16,-6 7-32 0,-20-11-48 0,4 20-93 15,-34-21-137-15,-5 11-202 0,-9 6 68 16,-31-14 462-16</inkml:trace>
  <inkml:trace contextRef="#ctx0" brushRef="#br2" timeOffset="232006.8247">21674 14440 874 0,'3'-23'117'0,"-3"23"-18"0,0 0-17 0,0 0 4 15,12-21 3-15,-12 21 0 0,0 0-9 0,0 0-12 16,0 0-16-16,0 0-16 0,-18-1-8 15,18 1-1-15,-28 13-2 0,9 2 3 0,-9 2 2 16,-1 6 3-16,-7 2-3 0,1 5 1 0,-2 2 6 16,0 3-28-16,0 0 18 0,1 1-26 0,-1-1 2 15,2 2 7-15,2-1-9 0,3 1 7 0,1 0-6 16,3-2 4-16,4-3-6 0,4-1 4 0,6-6-7 16,3-4 3-16,7-3-3 0,4-1 4 15,-2-17-2-15,21 28 1 0,-4-16-2 16,4-3 0-16,5-1 0 0,6-4 3 0,7 0 0 15,6-3 1-15,6 0 0 0,5-3-2 0,5 0-1 16,3-3 0-16,3-1 0 0,2 0 1 0,3-2-2 16,-1 2-3-16,-1 0 0 0,1 0-2 0,-4 1 2 15,-3-1 1-15,-3 2-1 0,-9-1-3 0,-7-1 0 16,-7 0-3-16,-9 0-3 0,-8-3-3 16,-21 9 4-16,19-17 0 0,-19 17 10 0,-5-24 3 15,5 24 4-15,-29-30-4 0,5 13 3 0,-7 0-4 16,-6-1 5-16,-7 1-5 0,-7-2 5 0,-5-2-4 15,0-1 4-15,-4-1-4 0,3 0 3 0,3 1-3 16,4-1 3-16,10 2-4 0,6 0 2 0,7 1-6 16,10-1-1-16,6-1-2 0,11 3-42 15,3-8 2-15,18 9-67 0,-5-16-41 16,25 22-118-16,-10-11-284 0,8-2 59 0,8 12 313 16</inkml:trace>
  <inkml:trace contextRef="#ctx0" brushRef="#br2" timeOffset="232408.4273">22937 14144 832 0,'-1'-20'165'0,"1"20"-54"0,0 0-7 16,0 0-1-16,5-19-2 0,-5 19-10 0,0 0-11 15,0 0-12-15,0 0-18 0,0 0-10 0,-21 5-7 16,21-5-1-16,-27 19-1 0,10-2 3 0,-6 2-8 16,-1 6 1-16,-7 5-10 0,0 7 2 15,-3 4-9-15,-1 7 7 0,-1 4-6 0,1 2 7 16,-3 3 4-16,1 4-19 0,0-1-1 0,4 0-2 15,4-4 0-15,7-3 0 0,5-6 0 0,9-4 0 16,8-7 0-16,7-7 0 0,10-4 0 16,6-5 0-16,14-5 0 0,6-1 0 0,7-7 0 15,10-2-7-15,-1-5-12 0,1-9-13 0,4 1-26 16,-9-13-24-16,11 13-121 0,-30-29-108 16,8 15-284-16,-15-3 17 0,-18-6 417 0</inkml:trace>
  <inkml:trace contextRef="#ctx0" brushRef="#br2" timeOffset="232554.4495">22410 14600 1680 0,'0'0'142'0,"-24"7"-84"16,24-7-28-16,0 0-12 0,0 0-4 16,0 0 1-16,27-6 3 0,2 1-13 0,10-1 8 15,7-1-19-15,9-3 23 0,2 3-17 0,-1-2 5 16,4 2-22-16,-6 0-12 0,4 4-18 0,-7-6-23 15,5 13-65-15,-21-22-141 0,9 16-305 0,-3-1-10 16,-7-5 329-16</inkml:trace>
  <inkml:trace contextRef="#ctx0" brushRef="#br2" timeOffset="232664.2383">23303 14787 1790 0,'0'0'170'15,"-25"4"-138"-15,25-4-21 0,0 0-19 16,0 0-14-16,-8-17-19 0,8 17-23 0,21-17-25 16,-11-5-61-16,20 22-166 0,-3-16-262 0,-6-2 8 15,5 8 406-15</inkml:trace>
  <inkml:trace contextRef="#ctx0" brushRef="#br3" timeOffset="238262.0312">15233 12458 1505 0,'-21'-12'72'0,"21"12"-42"0,-22-27-29 15,11 8-11-15,4-2 1 0,1-1-3 16,2 3 9-16,1 0 2 0,0 1 5 0,-2-1-5 16,1 1 1-16,-4 0-7 0,8 18 0 0,-20-31-6 15,20 31 3-15,-30-26 0 0,11 17 5 0,-5 1 1 16,-4 3 7-16,-5 4 5 0,-6 2 6 15,-1 7 8-15,-11 0 0 0,0 8 6 0,-8 1-4 16,0 5 4-16,-7-1-4 0,0 7 3 0,-2 0-6 16,3 3 3-16,1 1-11 0,5 1 3 0,3-1-13 15,5 1 6-15,3 0-11 0,7-2 6 0,4 3-8 16,5-2 7-16,4 2-8 0,2 0-7 0,7 0 26 16,2 1-26-16,6-1 25 0,2 0-11 15,6-1-9-15,1-1 6 0,5 1-8 0,2-3 5 16,3 1-7-16,4-1 8 0,3-3-8 15,2-4 3-15,2-1-6 0,0-4 2 0,-1-2-4 16,-1-4 6-16,-17-12-1 0,29 16 4 0,-29-16 1 16,17 5 1-16,-17-5 4 0,0 0 3 0,0 0 6 15,0 0 3-15,0 0 3 0,0 0 2 0,-28-17 1 16,10 11-1-16,-5 0 1 0,-2 2-2 16,-4 0-1-16,0 6-2 0,-3 0 1 0,2 3-4 15,0 3-1-15,0 4-1 0,4 3-5 0,3 3 2 16,3 3-5-16,3 2 2 0,2 1-4 0,3 4 4 15,3 3 5-15,1 3-23 0,3 3 24 16,2 2-24-16,2 1 11 0,1 1 5 0,0 0-11 16,2 3 9-16,0 2-9 0,1 0 10 0,-1 0-9 15,1-2 9-15,0 1-9 0,-1 0 8 0,1 1-8 16,0-5-5-16,-1 0 24 0,2 0-20 0,1-3 23 16,1-2-9-16,3-1-8 0,2-5 4 15,3-1-5-15,0-3 6 0,6-3-6 0,2-3 6 16,1-2-4-16,1-2 5 0,0-4-1 0,2 0 1 15,-2-2 1-15,2-2 0 0,-3 0-1 0,-1-2 2 16,-1-1-3-16,-3-1 0 0,-18-4 2 16,28 5-3-16,-28-5 1 0,17 3 0 0,-17-3-3 15,0 0 3-15,0 0 1 0,0 0 2 0,0 0 3 16,0 0 1-16,0 0 0 0,0 0-2 0,0 0-2 16,-23 6 0-16,23-6 0 0,-21 7 3 0,21-7-1 15,-24 18 3-15,24-18-3 0,-23 35 3 0,12-12-6 16,1 5 6-16,1 2-8 0,5 3-10 15,0 4 24-15,3 3-26 0,2 3 26 16,0 1-8-16,4 3-10 0,2-1 10 0,4 4-12 16,1-3 11-16,4 2-10 0,2-4 10 0,5 0-11 15,3-2 10-15,6-6-8 0,4-2 8 0,8-5-8 16,6-4-8-16,6-6 29 0,6-3-31 0,3-5 31 16,8-6-14-16,4-6-1 0,2-4 0 0,4-9-17 15,-2 0 30-15,2-5-30 0,1-1 29 16,-3-2-9-16,0-1-7 0,-6 2 6 0,-8 2-3 15,-6 4 4-15,-11 3-5 0,-12 3 3 0,-6 3-2 16,-10 4-3-16,-22 1 1 0,18 4-1 0,-18-4 2 16,-6 19-2-16,-4 0 6 0,-5 9-5 0,-6 5-6 15,-3 2 27-15,-3 3-22 0,1 1 25 16,2 1-10-16,1 1-8 0,2-1 7 0,7-1-9 16,3-2 8-16,8-3-8 0,9 0 4 15,-6-34-5-15,25 7-1 0,10 22-90 0,1-7 9 16,19 25-13-16,14 0 14 0,3-30 77 0,10-5 4 15,8-4-5-15,7-5-1 0,9-3-4 0,4-6-2 16,10 0-3-16,4-6-4 0,2-1 1 0,2-5-4 16,3 0 3-16,-4-4-8 0,-3 1 1 0,-6-3-8 15,-6 3 4-15,-10-4-2 0,-4 3 14 0,-10 1 2 16,-12 1 12-16,-9 3 0 0,-12 4 6 16,-10 3 2-16,-12 2 9 0,-6 4 5 0,-27 4 7 15,25-2 5-15,-25 2 3 0,0 0-2 16,0 0-4-16,0 19-5 0,0-19-8 0,-6 41 1 15,1-13-7-15,3 4 3 0,-1-2-10 0,4 1 4 16,3 2-10-16,5-1 8 0,3 2-9 0,5 1 9 16,5-1 9-16,6 1-29 0,7-2 30 15,8 1-30-15,9-4 11 0,9-1 8 0,9-3-8 16,8-5 5-16,8-4-5 0,7-5 2 0,6-4-3 16,5-6-2-16,5-2-1 0,3-6-2 0,3-1 0 15,-4-7-2-15,2 0 2 0,-7-7-5 0,-1 0 3 16,-5-6-6-16,-4 2 8 0,-5-3 13 0,-7 0-27 31,-9 1 36-31,-5 1-29 0,-11 2 17 16,-7 2 6-16,-7 2-5 0,-12 5 9 15,-6 3-2-15,-11 2 8 0,-16 10 4 0,0 0 6 16,18-4 4-16,-18 4 2 0,0 0-4 0,0 0-6 16,-12 21-3-16,12-21-7 0,-10 39 2 0,4-12-9 15,2 5 2-15,3 0 12 0,4 4-31 0,3 0 28 16,2 5-28-16,9 0 7 0,4 0 8 0,6-1-12 15,7-5 8-15,10-1-11 0,4-7 5 0,11-4-6 16,4-6 2-16,11-5-3 0,3-9 1 0,8-3-3 16,3-7 1-16,6-5 4 0,-1-6-2 0,5-4 9 15,-1-7-3-15,2-1 9 0,1-5-6 16,-4-2 10-16,0 1-9 0,-6-1 10 0,-6 0-10 16,-8 1 9-16,-8 3 10 0,-9 2-31 0,-8 3 32 15,-11 4-33-15,-10 7 15 0,-9 5 4 0,-21 12-2 16,0 0 1-16,0 0 0 0,0 0-3 15,-17 16 3-15,-6 1-3 0,-4 6 5 0,-2 1 16 16,-1 4-29-16,-1-2 33 0,6 2-31 0,1-3 12 16,9-2 4-16,6-1-7 0,8-3 5 0,7 0-5 15,7-2 7-15,12-4-5 0,8 0 4 0,7-6-2 16,11-2 1-16,6-6-1 0,10-4-3 0,9-7 1 16,5-4-4-16,10-5 0 0,3-2-7 0,5 0 7 15,3-2-4-15,3-1 12 16,-3-2 12-16,-3-3-32 0,-7-4 28 0,-7-3-32 15,-3 1 11-15,-8-5 9 0,-6 1-8 0,-8 0 11 16,-8-4-12-16,-8 1 9 0,-9-5-14 0,-8 1 10 16,-9-2-10-16,-6 1 14 0,-8 0 9 0,-8 5-22 15,-2 7 31-15,-9 5-23 0,0 5 15 0,-10 3 11 16,1 3-7-16,-4 3 4 0,-1 4-6 16,0 0 2-16,2 4-5 0,0 1 0 0,6 3-5 15,4 1-2-15,17 5-3 0,-17-5-2 0,17 5-3 16,0 0 0-16,0 0-3 0,21 5-1 0,-3-1 2 15,10 2-3-15,8-3 0 0,7 0-4 0,5-4-2 16,9-2-4-16,1-5-3 0,9-2-1 16,-1-6-3-16,4-2 3 0,-6-6-2 0,-4-4 8 15,-4-7-3-15,-5-5 12 0,-7-6-9 16,-5-3 14-16,-8-6-10 0,-7-3-1 0,-6-3 32 16,-6-7-16-16,-2 3 29 0,-10-4 4 0,1 2-15 15,-7-1 18-15,0 3-18 0,-5-1 13 0,3 0-1 16,-3 1-26-16,2 2 17 0,-2 0-26 0,3 6 2 15,-2 5 11-15,3 4-12 0,-1 8 10 0,1 5-8 16,1 7 7-16,-1 6-5 0,-1 5 2 0,8 17-3 16,-15-23 0-16,15 23-3 0,0 0 1 15,-25-15-2-15,25 15 0 0,-17-5 0 0,17 5 0 16,0 0 0-16,-17-5 0 0,17 5 0 16,0 0-1-16,0 0-1 0,0 0 2 0,0-27-3 15,0 27 3-15,11-37-5 0,0 12 4 0,2-7-7 16,2-4-4-16,0-3 28 0,0-2-24 0,-1-2 27 15,-2-2-11-15,-1-1-10 0,-3-3 11 16,-1 0-11-16,-5-2 12 0,-4 0-11 0,-7-1 13 16,-4 0-11-16,-8 0 13 0,-5-3 3 0,-8-2-25 15,-3 1 23-15,-7 1-22 0,-6 5 7 0,-2 4 13 16,-7 6-10-16,-4 7 9 0,1 7-5 0,-4 5 6 16,4 8-3-16,-2 6 2 0,-1 5-2 0,2 6-3 15,0 6-2-15,3 2-4 0,3 4 2 16,4 2-5-16,4 0 4 0,7 0-4 15,4-2 1-15,5-2-2 0,6-2 0 0,9-2-3 16,18-10 2-16,-19 8-5 0,19-8-3 0,0 0-2 16,0 0 1-16,0 0 4 0,21-6 6 0,-21 6 3 15,33-19 0-15,-12 2 5 0,1-6-6 0,1-7 7 16,-1-4-8-16,-1-3 6 0,-3-3-10 0,-4-3 10 16,-4-3-10-16,-9-2-10 0,-4-2 26 0,-12 0-23 15,-8-2 25-15,-7 0-1 0,-11 1-11 16,-7 0 13-16,-8 5-13 0,-10 4 11 0,-4 7-7 15,-8 7 9-15,-6 10-2 0,-6 8 6 0,-4 8-1 16,-4 6-1-16,-3 7-1 0,-3 5-6 16,-5 6 0-16,0 1-8 0,2 2 5 0,1 3-6 15,4-1 7-15,4 3-7 0,3-1 6 0,8-1-6 16,7-2 4-16,5 0-6 0,11-4 3 16,7-3-7-16,8-3 2 0,10-4-5 0,5-3-1 15,10-3-4-15,6-4-1 0,18-2-3 0,0 0 1 16,-17-12 1-16,17 12 0 0,3-32 1 0,0 5-7 15,3-3-1-15,-5-7-14 0,3 3 11 0,-9-5-4 16,-1 4 18-16,-10-4 1 0,-7 3 16 0,-10 1-2 16,-11 0 14-16,-12 6-3 0,-12 1 10 0,-7 5-3 15,-15 4 7-15,-3 7-4 0,-11 2 3 16,-8 9-3-16,-6 1-1 0,-4 7-2 16,-5 2-4-16,-1 4 2 0,-2 3-5 0,-2 4 4 15,0 2-4-15,4 5 4 0,-1-1-9 0,4 4 5 16,6 1-12-16,6 1 5 0,4 1-7 0,8 0 5 15,7-2-6-15,4-2 5 0,11-2-9 0,9-6 3 16,12 0-8-16,9-7 3 0,13 0-3 0,7-7 0 16,10 0-2-16,19-7-1 0,-17 4-5 15,17-4-4-15,0 0-6 0,0 0-2 0,0 0 3 16,-3-21 1-16,3 21 3 0,-12-40-12 0,3 16-9 16,-10-8-22-16,2 6 7 0,-16-4 8 0,-1 2 32 15,-10 0 26-15,-8 1 37 0,-2 5 14 0,-13-4 20 16,3 12-2-16,-14-6 1 0,6 10-14 15,-9-4-7-15,3 7-11 0,-6-1-6 16,2 8-5-16,-4 1-3 0,5 8 0 0,-6 5-5 16,7 6 0-16,0 3-9 0,4 6 0 0,2 4-11 15,4 3 4-15,5 3-10 0,2 1 4 0,6 2-9 16,6 1 8-16,6 0-12 0,7-4-6 0,9-3 22 16,3-5-27-16,9-3 24 0,5-7-13 0,7-4-9 15,5-17-3-15,0 0-6 0,0 0 0 0,0 0 6 16,0 0 8-16,0 0 12 0,0 0 2 15,-3-33 6-15,-2 3 10 0,-4-5-35 0,-7-4 24 16,-6 3-27-16,-9 1 15 0,-8 2 20 16,-10 8 6-16,-9 3 14 0,-7 9 1 0,-8 7 2 15,-3 13-3-15,-10 10-4 0,-2 15 0 0,-9 10-10 16,-3 7-12-16,-3 7 15 0,-1 1-25 0,4 1 10 16,7-5-18-16,15-4-43 0,5-21-67 0,41-12-492 15,7-4 6-15,25-12 324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24/09/2015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customXml" Target="../ink/ink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XIG 24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9091664"/>
              </p:ext>
            </p:extLst>
          </p:nvPr>
        </p:nvGraphicFramePr>
        <p:xfrm>
          <a:off x="214283" y="762000"/>
          <a:ext cx="8750332" cy="5252184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Self Inductance and the Inductor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Xi’s notes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Why Inductors are scary when you turn them OFF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Look over the green book’s notes from units 5 and 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green book’s “take” on self inductance and the time constant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new HW, a new due date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stay on track for 20 Nov and how to embed new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Jessie’s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998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9182896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Definition, Construction formula, Dielectrics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Capacitor Charging and Discharging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Monday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Networks of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 stored on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1,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NCEA2 revision, Flux, Faraday’s Law and Lenz’s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Thursday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Transformers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Self Inductance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Time Constant and 63% again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4506120" y="3853440"/>
              <a:ext cx="33480" cy="360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503600" y="3839400"/>
                <a:ext cx="50760" cy="57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16000" y="176040"/>
              <a:ext cx="8511840" cy="56617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1600" y="164880"/>
                <a:ext cx="8538840" cy="5685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9909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9965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9082</TotalTime>
  <Words>289</Words>
  <Application>Microsoft Office PowerPoint</Application>
  <PresentationFormat>On-screen Show (4:3)</PresentationFormat>
  <Paragraphs>55</Paragraphs>
  <Slides>7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416</cp:revision>
  <dcterms:created xsi:type="dcterms:W3CDTF">2006-08-16T00:00:00Z</dcterms:created>
  <dcterms:modified xsi:type="dcterms:W3CDTF">2015-09-24T01:54:00Z</dcterms:modified>
</cp:coreProperties>
</file>