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6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22/09/2015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996506"/>
              </p:ext>
            </p:extLst>
          </p:nvPr>
        </p:nvGraphicFramePr>
        <p:xfrm>
          <a:off x="214283" y="762000"/>
          <a:ext cx="8750332" cy="4390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transformer is, what it does and how it does it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“flux linkage” is and how it can be used to tailor V and 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transformer ratio formula and then check it with a voltmeter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ratios are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calc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efficiency. NOTHING is 100%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humans seek to move eff. Towards 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down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Xi’s slides 31, 40 and 41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useful “take”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Induction in DC, unit 4 for HW, set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plan work so we make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162792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8995</TotalTime>
  <Words>323</Words>
  <Application>Microsoft Office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409</cp:revision>
  <dcterms:created xsi:type="dcterms:W3CDTF">2006-08-16T00:00:00Z</dcterms:created>
  <dcterms:modified xsi:type="dcterms:W3CDTF">2015-09-21T23:17:02Z</dcterms:modified>
</cp:coreProperties>
</file>