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"/>
  </p:notesMasterIdLst>
  <p:sldIdLst>
    <p:sldId id="422" r:id="rId2"/>
    <p:sldId id="257" r:id="rId3"/>
    <p:sldId id="258" r:id="rId4"/>
    <p:sldId id="300" r:id="rId5"/>
    <p:sldId id="6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737" autoAdjust="0"/>
  </p:normalViewPr>
  <p:slideViewPr>
    <p:cSldViewPr>
      <p:cViewPr varScale="1">
        <p:scale>
          <a:sx n="87" d="100"/>
          <a:sy n="87" d="100"/>
        </p:scale>
        <p:origin x="152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20T21:36:12.41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11345 4279 578 0,'0'0'109'0,"0"0"51"16,0 0-116-16,0 0-18 0,0 0-7 0,-22 1 11 15,22-1 17-15,-17 23 16 0,17-23 3 0,-19 39 4 16,5-19-11-16,7 6 3 0,-8-9-2 0,10 3 6 15,5-20-9-15,0 0-9 0,0 0-3 0,0 0-2 16,20-14 9-16,13-9 1 0,9-20 3 16,18-9-21-16,9-20 3 0,11-12-26 0,13-12-10 15,9-8 6-15,10-5-14 0,8-1 4 0,4-3 0 16,0-3-35-16,7 4-14 0,-6-15-27 0,12 7-89 16,-14-34-149-16,12-2-253 0,0-6 8 0,-12-31 443 15</inkml:trace>
  <inkml:trace contextRef="#ctx0" brushRef="#br0" timeOffset="859.4375">11103 5940 965 0,'0'0'80'0,"0"0"-40"0,0 0-21 16,0-19-11-16,0 19 9 0,0 0 10 15,0 0 14-15,0 0 12 0,-1 19-2 0,4 8 2 16,-5 8-10-16,6 18 3 0,-7 10-19 15,3 11 16-15,-7 3-15 0,1 4 4 0,-6-10 30 16,3-5-15-16,-4-26 19 0,9-15-17 0,4-25-8 16,17-18-3-16,20-34-10 0,29-35 20 0,39-48-13 15,40-44 3-15,49-44-16 0,40-31-22 0,54-19-6 16,27-25-39-16,40 2-42 0,5-28-156 16,16 20-404-16,6 3 17 0,-19 6 242 0</inkml:trace>
  <inkml:trace contextRef="#ctx0" brushRef="#br0" timeOffset="2031.448">9645 9484 1168 0,'0'0'61'16,"0"0"-38"-16,0 0-18 0,0 0-10 16,0 0 3-16,0 0 30 0,14 36-6 0,-11-4 22 15,2 14-23-15,-5 4 5 0,1 14 4 0,-10-1 7 16,6 5 20-16,-8-10-13 0,6-3 13 16,-4-22-17-16,9-8-2 0,0-25-2 0,24-8 0 15,8-32 17-15,29-24-4 0,28-41 12 0,36-39-15 16,37-36-16-16,30-33-3 0,42-24-31 0,22-16-23 15,37-4-30-15,13-15-81 0,27 26-194 0,-16-9-304 16,-15 11 15-16,-21 20 405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21/09/2015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customXml" Target="../ink/ink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hangareigirlshighphysics.wikispaces.com/NCEA3+Physics+Core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25105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7Px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XIG 21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21187187"/>
              </p:ext>
            </p:extLst>
          </p:nvPr>
        </p:nvGraphicFramePr>
        <p:xfrm>
          <a:off x="214283" y="762000"/>
          <a:ext cx="8750332" cy="5252184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Fill in a survey for the subject – to date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That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H is interested in our views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Introduce Lenz’s Law (more formally this time)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See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H do the hardest question in the unit 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(students choose)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See how energy considerations force the direction of the induced voltage/current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Set a due date for Inductors: Units 3 and have HRT + HW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embed new knowledge.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3467160" y="887400"/>
              <a:ext cx="1677600" cy="27180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452760" y="884880"/>
                <a:ext cx="1694520" cy="2734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30920366"/>
              </p:ext>
            </p:extLst>
          </p:nvPr>
        </p:nvGraphicFramePr>
        <p:xfrm>
          <a:off x="533400" y="1524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DC: Units 1 and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NCEA2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revision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Internal Resistance of a Cell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DC: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8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Kirchhoff’s Laws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Definition, Construction formula, Dielectrics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Wednesday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Capacitor Charging and Discharging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Monday 21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Networks of capacitors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Energy stored on capacitors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Inductors in DC: Units 1, 2 and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13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NCEA2 revision, Flux, Faraday’s Law and Lenz’s Law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228601"/>
            <a:ext cx="9144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6600" dirty="0">
                <a:hlinkClick r:id="rId3"/>
              </a:rPr>
              <a:t>http://</a:t>
            </a:r>
            <a:r>
              <a:rPr lang="en-NZ" sz="6600" dirty="0" smtClean="0">
                <a:hlinkClick r:id="rId3"/>
              </a:rPr>
              <a:t>whangareigirlshighphysics.wikispaces.com/NCEA3+Physics+Core</a:t>
            </a:r>
            <a:r>
              <a:rPr lang="en-NZ" sz="6600" dirty="0" smtClean="0"/>
              <a:t> </a:t>
            </a:r>
            <a:endParaRPr lang="en-NZ" sz="6600" dirty="0"/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9093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8938</TotalTime>
  <Words>286</Words>
  <Application>Microsoft Office PowerPoint</Application>
  <PresentationFormat>On-screen Show (4:3)</PresentationFormat>
  <Paragraphs>53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406</cp:revision>
  <dcterms:created xsi:type="dcterms:W3CDTF">2006-08-16T00:00:00Z</dcterms:created>
  <dcterms:modified xsi:type="dcterms:W3CDTF">2015-09-20T21:49:22Z</dcterms:modified>
</cp:coreProperties>
</file>