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654" r:id="rId6"/>
    <p:sldId id="655" r:id="rId7"/>
    <p:sldId id="65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06:55.7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3411 821 416 0,'0'0'70'0,"0"0"7"0,0 0 4 0,0 0-4 16,-13-17 4-16,13 17-22 0,0 0-8 0,0 0-2 15,0 0-1-15,0 0 1 0,0 0-10 0,0 0-15 16,0 0-15-16,0 0-8 0,0 0 0 0,0 0 2 16,-8 33-2-16,10-8 2 0,0 8-4 15,0 6 13-15,0 7-4 0,-1 4 13 0,-1 11-3 16,0 2-26-16,-3 12 20 0,3-2-19 0,-3 10 13 15,0-1 23-15,-3 9-16 0,1 1 23 0,-2 2-22 16,2 4 18-16,-2-3 17 0,3 3-20 0,1-6 17 16,4 7-17-16,0-7-27 0,4 4 18 0,-1 3-5 15,0-1-16-15,1 0 13 0,0 4-14 0,-1 0-7 16,-1 5 24-16,-3 5-6 0,-1 2-11 0,-1 0 11 16,-4 3-8-16,-3-1-8 0,-2 0 25 0,-1 0-11 15,0-3-13-15,-1-6 9 0,0-5-13 0,5-10-12 16,-2-14 6-16,11-7-44 0,-3-27-30 0,20 1-99 15,-12-28-169-15,12-17-116 0,17 2 133 16,-14-33 341-16</inkml:trace>
  <inkml:trace contextRef="#ctx0" brushRef="#br0" timeOffset="584.3517">3450 4392 514 0,'0'0'43'0,"0"0"13"0,-21 14 3 0,21-14 3 16,0 0-17-16,-18 20-1 0,18-20-2 0,0 0 13 15,-16 18 3-15,16-18 6 0,0 0-20 0,0 0-13 16,0 0-12-16,0 0 1 0,0 0 7 0,15 20 11 16,-15-20 2-16,27 2-2 0,-27-2-5 0,37-1-5 15,-15-1-4-15,7-1-6 0,-1 0-2 0,6-1-8 16,0 1-4-16,3 1-2 0,1 1-2 0,0 3 0 15,4 2-1-15,0 1 1 0,1 2-1 0,2 0 2 16,0 3 15-16,2-3-15 0,3 0 16 0,3 1-17 16,5-5-1-16,4 1 2 0,4-3-3 0,4-1 3 15,3-3-1-15,4-2-1 0,5-1-14 16,2-3 14-16,8 0-14 0,1-1 15 0,6-1 2 16,3 1-3-16,0 1 3 0,1 1-2 0,1 4 1 15,2 2 0-15,1 2-1 0,1 3-1 16,-2 3 1-16,-1 1-1 0,2 1 0 0,0 2 2 15,0 0-3-15,0 1 4 0,-2-3 14 0,1 3-15 16,1-2 18-16,1-2-18 0,2-1-1 0,0-1 1 16,-2-4-1-16,-1 0 1 0,2-1 1 0,-3 0 0 15,-2 0 0-15,1-1-2 0,-9 3-1 0,-3-2-11 16,-1 5-24-16,-11-7-41 0,3 11-77 0,-17-12-89 16,2-2-243-16,-1 17 48 0,-21-20 406 15</inkml:trace>
  <inkml:trace contextRef="#ctx0" brushRef="#br0" timeOffset="1146.8716">8550 4542 185 0,'0'0'60'15,"0"0"-2"-15,19 21-7 0,-19-21 1 0,0 0 2 16,0 0-3-16,13 19 3 0,-13-19-10 0,0 0 14 16,11 18 0-16,-11-18 9 0,0 0-1 0,6 19-14 15,-6-19-11-15,0 0 12 0,5 25 2 0,-5-25 5 16,0 0-6-16,-1 18-14 0,1-18-6 0,0 0-4 15,0 0 1-15,0 0-8 0,0 0-9 0,0 0-4 16,0 0-2-16,0 0 10 0,0 0 6 16,6-20 6-16,0 3-2 0,-4-9-7 0,4-4 6 15,-1-5-34-15,0-4 26 0,0-3-31 16,0-3 9-16,-2-1 10 0,1-2-13 0,-2-1 13 16,0-1-11-16,-4-2 11 0,1-4-11 0,0 0 16 15,-1-3-14-15,-2-4-5 0,2 0 23 0,-1-6-23 16,1-1 21-16,-1-5-1 0,2-2-21 15,0-4 18-15,2-5-19 0,3 0 1 0,1-5 17 16,1-3-14-16,3-3 15 0,1-2 4 0,3-4-24 16,1 3 3-16,2-4 16 0,2 0-13 0,1-2 14 15,1-2 6-15,-1 4-27 0,-2 0 22 0,0 5-19 16,-2 0-19-16,-2-2 19 0,-3 3-19 0,-3 4 14 16,-2 3 22-16,-5 4-22 0,0 2 22 15,-3 4 13-15,-1-1-20 0,-1 6 20 16,-2 0-26-16,-2 2-20 0,4 3 10 0,-4-2-17 15,10 3-19-15,-7 1-34 0,12 1-61 0,-11 8-96 16,9 4-75-16,7 19-117 0,-20 11 227 0,9 26 206 16</inkml:trace>
  <inkml:trace contextRef="#ctx0" brushRef="#br0" timeOffset="2037.5828">3586 9209 372 0,'0'0'138'0,"-19"-27"-77"0,15 10 0 16,-1-3-3-16,1 2-10 0,0 0-8 15,1 1-14-15,0 0-4 0,3 17-2 0,-7-29 8 16,7 29 1-16,-6-20 8 0,6 20 0 0,0 0 11 15,0 0 8-15,0 0 5 0,0 0-5 0,0 0-12 16,0 0-14-16,0 0-14 0,0 0-5 0,-8 32-3 16,9-4 8-16,0 6-1 0,3 11 13 15,-3 7-11-15,4 9 14 0,-4 12-14 16,4 10-3-16,-5 9 20 0,4 13-15 0,-7 5 9 16,2 13 10-16,-6 4-11 0,1 8-5 0,-8 1 5 15,3 5-4-15,-7-3-19 0,0-1 7 0,-2-7 0 16,0-7-10-16,3-8 5 0,1-11 5 0,6-14-28 15,4-14 10-15,7-12-13 0,1-17-41 0,9-7 1 16,-7-22-59-16,17 3-29 0,-21-21-36 0,32-6-62 16,-20-12-58-16,-2-19-100 0,18 16 268 15</inkml:trace>
  <inkml:trace contextRef="#ctx0" brushRef="#br0" timeOffset="2553.1317">3345 8905 770 0,'-24'-3'15'0,"3"2"10"15,-1 0 15-15,3 3 11 0,1-1 2 0,18-1 4 16,-29 5 6-16,29-5 10 0,-19 5 5 15,19-5-9-15,0 0-25 0,0 0-20 16,0 0-22-16,0 0-3 0,0 0 2 0,0 0 3 16,0 0 6-16,31-1 1 0,-31 1-1 0,35-5-2 15,-14 3-1-15,3 0-4 0,1 1-1 0,5 1-2 16,1 0 0-16,2 3 0 0,4-2 1 0,0 4 0 16,3 2 0-16,3 0-20 0,1 4 18 0,2 1-18 15,3-1 17-15,2 2 5 0,2-2-4 16,3-1 4-16,3 0-3 0,0-2 1 0,4-2 0 15,4 0 2-15,4-3-2 0,3-2 1 0,3-1-1 16,4-1 0-16,2-1-1 0,2 0 0 0,4 1 3 16,2-1-1-16,4 1 2 0,4 1-2 0,1-1-1 15,2 1-2-15,1 1 4 0,-3 2-1 16,3 0 1-16,0 1 2 0,0 1-5 0,1-2 3 16,-2 1 1-16,1 0 1 0,1-2 0 15,3-2 2-15,0-1 2 0,3-3 1 0,1-3 4 16,2-3-3-16,-1-2-1 0,2-2-6 0,-1-2 0 15,-1-2 13-15,1-1-14 0,-3-1 13 0,-4 2-37 16,1-1 6-16,-8 5-30 0,-6-4-10 0,0 10-31 16,-17-9-50-16,5 16-55 0,-17-10-59 0,-1-1-112 15,4 21-18-15,-27-17 380 0</inkml:trace>
  <inkml:trace contextRef="#ctx0" brushRef="#br0" timeOffset="3068.8021">8310 8885 480 0,'17'-19'69'0,"-17"19"-2"0,12-17 6 16,-12 17-5-16,0 0-1 0,17-18-15 0,-17 18 6 15,0 0-8-15,22-3 2 0,-22 3-10 0,0 0-15 16,17-1-9-16,-17 1-2 0,0 0-1 0,17 7 1 16,-17-7-3-16,0 0-4 0,0 0-4 0,17 6 0 15,-17-6-2-15,0 0-1 0,0 0-1 0,0 0 2 16,19 9-3-16,-19-9 3 0,0 0-1 15,0 0 0-15,0 0 0 0,17 4 0 0,-17-4 1 16,0 0 1-16,0 0 5 0,0 0 5 0,0 0 5 16,0 0 7-16,0 0 1 0,17 15 4 15,-17-15-2-15,4 22 3 0,-3-5 9 0,2 7-39 16,-3 8 23-16,1 6-33 0,-4 8 6 0,3 9 12 16,-2 9-15-16,-2 7 14 0,-2 10-18 0,-1 9 22 15,0 8 2-15,-2 7-6 0,-3 6 15 16,2 8-8-16,-1 4 7 0,1 6-8 0,0 6 2 15,1 4-7-15,-2 1-18 0,5 4 7 0,-1 2 2 16,-1 4-4-16,2 0 3 0,3-1-2 0,0-2 2 16,3-6-8-16,1-5-1 0,-2-7 1 0,6-6-47 15,-7-19-43-15,11 0-48 0,-15-31-74 0,16-2-73 16,-1-15-149-16,-8-31 114 0,19 6 328 16</inkml:trace>
  <inkml:trace contextRef="#ctx0" brushRef="#br0" timeOffset="4128.2554">5028 2806 658 0,'0'0'39'0,"-6"-28"23"16,6 28 7-16,-6-24 5 0,6 24-15 0,0 0 4 16,0 0 2-16,-8-20 2 15,8 20-6-15,0 0-18 0,-9 20-16 0,9-20-10 16,-10 42 8-16,3-12-2 0,2 11 9 0,-3 4-11 15,1 6 9-15,-4 1-15 0,0 1 11 0,-3 0-15 0,3-1 9 0,-2-2 7 16,1 1-26-16,-3-8 26 0,4 0-28 16,-1-8 7-16,5-4 6 0,-1-5-8 0,4-5 4 15,0-4-7-15,4-17 4 0,-4 21-5 16,4-21 1-16,0 0 0 0,0 0-1 0,0 0 0 16,0 0-1-16,0 0 0 0,0 0 1 0,0 0 3 15,9-28-2-15,-6 3 4 0,4-10-7 0,-1-7 8 16,2-6 7-16,1-6-23 0,0-1 23 0,2-3-23 15,-1 3 7-15,0-1 11 0,-2 1-12 0,1 2 12 16,-1 4-13-16,1 4 11 0,-2 4-9 0,2 8 6 16,-1 5-6-16,-1 10 5 0,-7 18-4 15,0 0 1-15,16-17-2 0,-16 17 0 16,0 0 1-16,16 22 0 0,-6-3 6 0,3 10-7 16,3 9 9-16,1 5-10 0,1 7 10 0,2 3-12 15,2 4 12-15,0 1-15 0,2 0 15 0,0-2 5 16,2-4-24-16,0-5 26 0,4-5-27 0,0-5 9 15,4-5 9-15,0-6-8 0,0-6 7 0,1-7-2 16,2-6 4-16,-2-9 5 0,0-4 2 16,-3-11 6-16,0-6-4 0,-6-11 10 0,4-8-12 15,-5-9-9-15,3-7 21 0,-4-7-26 0,0-5 18 16,-5-4-1-16,-3 0-19 0,-4 2 15 0,-6 0-16 16,-6 2 14-16,-4 0 0 0,-3-4-21 0,-1 1 16 15,-1 0-24-15,-2-1-7 0,5 11 0 0,-5 0-31 16,10 19-13-16,-11-2-45 0,18 26-57 15,-18-7-98-15,12 27-236 0,0 0 57 16,0 0 394-16</inkml:trace>
  <inkml:trace contextRef="#ctx0" brushRef="#br0" timeOffset="4925.6176">5915 10126 835 0,'11'-25'95'0,"-11"0"-1"15,6 7-2-15,-7-9-2 0,8 8-16 0,-7-5-9 16,0 24-14-16,1-34 2 0,-1 34-3 16,-5-20 0-16,5 20-9 0,0 0-10 0,-26-6-13 15,6 11-7-15,-4 4-1 0,-7 8-2 0,-5 11 9 16,-8 5-3-16,-3 10 11 0,-7 4 13 0,1 7-24 16,-3-1 23-16,4 2-28 0,2-4-3 0,7-4 8 15,7-6-13-15,9-7 8 0,7-5-9 16,8-6 4-16,12-23-7 0,-3 28 3 0,3-28-3 15,19 18 1-15,2-10 1 0,5-2 1 0,11-3 2 16,6-2 1-16,4-2 1 0,6-2-1 0,1-3-2 16,3 0-2-16,2-2 2 0,-4 2-1 0,0 1 0 15,-5 2 0-15,-6 3 1 0,-8 1 0 0,-8 5 0 16,-6 4 1-16,-22-10-3 16,22 29 6-16,-19-8 1 0,-6 8 8 0,-7 8-2 15,-8 8 7-15,-9 7 4 0,-5 4-20 0,-10 4 20 16,-3-1-18-16,-3-5 3 0,-5 2 5 0,0-4-13 15,0-1 6-15,1-7-10 0,5-5 6 0,2-6-10 16,3-8-7-16,8-4-14 0,4-10-9 0,7-2-18 16,1-11-16-16,22 2-36 0,-26-17-58 0,26 17-143 15,10-27-261-15,-5-8 53 0,13 10 407 16</inkml:trace>
  <inkml:trace contextRef="#ctx0" brushRef="#br1" timeOffset="9271.3428">4069 4851 129 0,'0'0'44'16,"0"0"-6"-16,0 0-11 0,0 0 10 15,0 0 6-15,0 0 0 0,0 0 2 0,5 26-11 16,0 2-9-16,1 8-1 0,1 14-5 0,2 11-3 16,-1 15-1-16,-3 12 0 0,2 12 9 0,-4 14 12 15,-2 9 19-15,-2 17 1 0,-5 6 12 0,1 16 3 16,-7 8 5-16,4 14 3 0,-6 1-5 0,5 9 1 16,-8-3-20-16,6 2-8 0,-6-4-21 15,4-4-23-15,-2-11 5 0,2-3-2 16,1-14-4-16,-1-8-8 0,4-16-7 0,0-18-28 15,7-11-26-15,-6-26-41 0,13-11-101 0,-8-13-211 16,3-54 11-16,7 23 368 0</inkml:trace>
  <inkml:trace contextRef="#ctx0" brushRef="#br1" timeOffset="9852.3935">5084 5014 496 0,'-19'19'9'0,"20"7"0"15,3 15 12-15,4 16 14 0,2 14 26 16,6 19 15-16,-2 12 3 0,1 18 7 0,-9 17-16 15,0 16-17-15,-8 11-14 0,-3 15-25 0,-5 4 2 16,-4 15 9-16,-7 2 16 0,0 4-2 0,-7-6-11 16,4-3 2-16,-4-8-20 0,2-7 1 0,4-8-10 15,2-11 1-15,4-12-6 0,4-14-9 0,7-14 0 16,1-15-16-16,9-15-14 0,0-14 3 0,10-5-37 16,-3-19-44-16,11-2-28 0,-1-17-54 15,-3-21-163-15,24 8 174 0,-20-37 192 16</inkml:trace>
  <inkml:trace contextRef="#ctx0" brushRef="#br1" timeOffset="10399.3139">6183 5256 345 0,'0'0'37'0,"0"0"-4"0,-15 18 3 16,15-18-5-16,-9 19 5 0,6 1 4 0,-1 8 13 15,3 14 11-15,-2 15 3 0,5 20 2 0,-4 20-6 16,6 20-12-16,-5 17 8 0,2 21 3 0,-7 16 0 16,1 16-1-16,-5 12-17 0,3 10-19 0,-5 4 0 15,3 6 1-15,-1-4-3 0,0-5-8 16,1-11-19-16,2-16-3 0,2-10-23 15,0-20-17-15,8-12-23 0,-7-22-27 0,14-16-20 16,-7-26-17-16,12-14-30 0,-2-14-74 0,-13-49-99 16,42 40 256-16</inkml:trace>
  <inkml:trace contextRef="#ctx0" brushRef="#br1" timeOffset="10899.291">7180 5110 528 0,'0'0'33'0,"0"0"-11"0,0 0 5 0,0 0 21 16,0 0 10-16,17 10 8 0,-9 18-6 16,6 19-17-16,1 16 5 0,2 24-1 0,-3 20-6 15,0 20 12-15,-10 20-21 0,-3 15-7 0,-7 13-7 16,-5 5-15-16,-5 5 10 0,-2 3 1 0,-5-1 7 16,-1-2-13-16,-2-11-9 0,0-5 1 0,1-7-3 15,-2-9-8-15,7-6-9 0,-5-10-11 0,10-7-8 16,-1-11-5-16,10-10 9 0,0-15-12 15,8-14-13-15,3-16-9 0,7-7-40 16,4-16-24-16,3-17-102 0,19 6-76 0,-17-38 252 16</inkml:trace>
  <inkml:trace contextRef="#ctx0" brushRef="#br1" timeOffset="11461.8235">8367 4960 373 0,'0'0'37'0,"0"0"4"0,0 0 3 16,0 0 0-16,0 0-8 0,0 0-12 0,0 0-8 16,0 0 18-16,0 0 12 0,0 19 8 0,0-19-8 15,18 40-7-15,-5 0 12 0,6 19-6 16,-2 14 33-16,4 25-7 0,-6 16-20 0,0 27 13 15,-9 23-29-15,0 20-4 0,-10 18 2 0,-1 14-27 16,-7 7 2-16,-4 4-10 0,-3 1 1 16,-4 0 13-16,-4-5 1 0,0-10-8 0,0-13-24 15,-2-17-1-15,7-12-15 0,-2-21 6 0,8-20 3 16,2-22-18-16,9-24-20 0,-1-28-28 0,12-20-66 16,-6-36-60-16,0 0-152 0,31-21 112 0,-26-34 258 15</inkml:trace>
  <inkml:trace contextRef="#ctx0" brushRef="#br1" timeOffset="12118.1314">9145 4857 153 0,'15'19'53'16,"-15"-19"-8"-16,17 7-1 0,-17-7 6 0,25 10 0 15,-25-10 2-15,34 16-8 0,-14-4-2 0,4 2-6 16,3 5 1-16,-1 4-1 0,6 6-5 0,2 8 2 15,0 8-3-15,4 10 9 0,-2 11 5 0,-5 6 17 16,3 17 10-16,-15 4 1 16,4 16 19-16,-15 8-13 0,-1 12-21 0,-12 8-14 15,-3 12-21-15,-7 7-11 0,-6 8-3 0,-7 8-3 16,-6 4 2-16,-7 7-7 0,-4 3 5 0,-5 3 10 16,-5-2-34-16,1-2-3 0,-3-8-11 0,-2 0-31 15,-4-19-32-15,8-1-61 0,-13-21-53 0,5-21-195 16,17 1 47-16,-16-39 358 0</inkml:trace>
  <inkml:trace contextRef="#ctx0" brushRef="#br1" timeOffset="12978.5772">3345 4955 234 0,'-12'32'58'0,"-2"8"0"0,-1 18-3 15,-2 15 2-15,1 18 3 0,-1 21 4 0,0 19 5 16,-1 15-8-16,-3 20 7 0,0 15 1 0,-2 10-8 16,4 14-9-16,-4 1-11 0,6 6-9 15,0-4 9-15,5 5 9 0,-1-7-9 0,7-6-18 16,5-9-22-16,5-12 2 0,7-12-14 0,7-13-12 16,14-13-56-16,2-21-21 0,15-16-25 15,5-24-31-15,13-21-58 0,16-10-150 0,-13-46 239 16,27 6 125-16</inkml:trace>
  <inkml:trace contextRef="#ctx0" brushRef="#br1" timeOffset="13778.9269">2828 6656 262 0,'0'0'63'0,"-4"-19"-11"0,4 19-5 0,0 0 0 16,1-21 0-16,-1 21-8 16,0 0-2-16,0 0 7 0,0 0 21 0,0 0 7 15,0 0 6-15,22 19-12 0,-14 4-15 16,4 7-2-16,1 5-4 0,1 10 10 16,-3-3-13-16,5 8 9 0,-6-6-12 0,3 2 11 15,-6-12 6-15,5-1-36 0,-3-15 18 0,-9-18-44 16,25 11 11-16,-25-11 20 0,36-30-32 0,-13 1 33 15,2-14-29-15,2-6 3 0,4-11 7 0,0-7-16 16,3-2 8-16,0-5-37 0,4 7-21 0,-8-9-61 16,12 18-91-16,-16-11-103 0,1-1-141 0,13 23 201 15,-23-20 254-15</inkml:trace>
  <inkml:trace contextRef="#ctx0" brushRef="#br1" timeOffset="14371.5844">3961 6551 712 0,'0'0'48'16,"0"0"-7"-16,0 0-8 0,0 0 0 0,8 17-18 16,-8-17-7-16,-3 33 12 0,0-8 22 0,4 10 24 15,-3 4 8-15,7 9 7 0,-6-2-27 0,5 9 1 16,-2-9-15-16,4 0 10 0,-1-13 5 16,5-2-36-16,-10-31 19 0,30 23-24 0,-8-29-26 15,6-11 35-15,9-15-33 0,5-13 6 16,4-14 9-16,1-13-39 0,6-5-18 0,-8-16-76 15,14 16-100-15,-15-9-274 0,0-8 32 0,10 20 385 16</inkml:trace>
  <inkml:trace contextRef="#ctx0" brushRef="#br1" timeOffset="14918.4693">4901 6708 829 0,'0'0'70'0,"0"0"-33"0,0 0-9 0,0 0 6 16,5 17-2-16,3 5 0 0,-1 0-8 0,3 8 12 16,-5 0 5-16,5 8 11 0,-8-3-16 15,4 6-5-15,-3-2-2 0,-1 2-30 16,-1-6 35-16,3 0-26 0,-4-10 12 0,4-5 0 15,-4-20-13-15,0 0-6 0,18 7-2 0,-5-24-3 16,5-14 9-16,4-19 11 0,6-18-29 0,3-15-3 16,8-12-68-16,-7-18-75 0,18 8-105 0,-3-9-211 15,-7-11 71-15,17 23 404 0</inkml:trace>
  <inkml:trace contextRef="#ctx0" brushRef="#br1" timeOffset="15543.5003">5923 6835 905 0,'0'0'71'0,"5"21"-32"0,-5-21-2 0,13 27 14 16,-13-27-3-16,14 31-3 0,-14-31-18 0,18 33 3 16,-9-16-6-16,2 2 14 0,-4-1 10 15,4 5-43-15,-4-4 30 0,3 3-45 0,-1-1 11 16,0-1 6-16,0 0-1 0,-2-3 4 0,-7-17-4 15,20 24 0-15,-20-24-6 0,23 6 0 0,-23-6 1 16,31-24-2-16,-11-5 6 0,2-14 10 16,2-15-26-16,4-13 21 0,5-16-47 0,-2-17-51 15,17 5-84-15,-14-10-313 0,7-13 11 0,10 19 283 16</inkml:trace>
  <inkml:trace contextRef="#ctx0" brushRef="#br1" timeOffset="16106.0154">6977 6693 767 0,'0'0'70'0,"0"0"-44"15,1 23 4-15,-1-23 18 0,2 24 14 16,-2-24 2-16,10 34-2 0,-10-34-12 0,18 38 3 16,-10-19-10-16,6 2-3 0,-3-1-19 0,6-1-5 15,-2-1-10-15,2-1 3 0,1-4-2 0,3-2 4 16,1-5-6-16,2-2 0 0,0-4-5 0,1-4-2 16,-1-7 0-16,0-6-7 0,0-5-3 15,-3-14-22-15,6-5-10 0,-10-18-39 0,11-4-19 16,-10-21-57-16,11-1-73 0,4-6-173 0,-10-20 95 15,21 18 310-15</inkml:trace>
  <inkml:trace contextRef="#ctx0" brushRef="#br1" timeOffset="16715.4044">8238 6741 572 0,'0'0'62'0,"0"0"-18"15,0 0 2-15,0 0 15 0,-17-14 8 0,17 14 1 16,0 0-5-16,0 0-3 0,0 0 4 0,8 24-1 16,-8-24-11-16,9 28-5 0,-9-28-16 0,12 36-2 15,-5-17-6-15,3 4 3 0,0-1-12 16,2-2 4-16,-4 0-10 0,-8-20 0 0,21 29-3 15,-21-29-3-15,21 17-4 0,-21-17 0 0,19 7-2 16,-19-7 1-16,21-4 0 0,-21 4-1 0,22-13 3 16,-22 13-3-16,19-19-2 0,-19 19-7 15,21-32-1-15,-10 9-10 0,2 0 3 0,1-7-10 0,3-1 2 16,-2-12-15-16,7 2-12 0,-3-12-38 16,12 6-50-16,-7-11-105 0,3-9-181 15,13 12 96-15,-20-25 332 0</inkml:trace>
  <inkml:trace contextRef="#ctx0" brushRef="#br1" timeOffset="17277.9424">9320 6787 591 0,'-22'1'25'0,"22"-1"-13"0,0 0-9 16,0 0 8-16,0 0 3 0,0 0 6 0,0 0 7 16,0 0 14-16,0 0 23 0,0 0 13 0,0 0 0 15,0 0-6-15,9 17-16 0,-1 0 1 16,-8-17-5-16,17 41 2 0,-9-17-11 0,3 8 1 16,-4-1 2-16,1 7-34 0,-2-3 26 0,2 2-35 15,-3-5 19-15,2 0 9 0,-3-5-7 16,2-5 5-16,-6-22-18 0,8 20-6 0,-8-20-4 15,0 0-2-15,29-40 5 0,-12 2-8 0,5-18-5 16,3-15 14-16,4-16-47 0,0-21-28 0,15 5-96 16,-11-12-289-16,9-8-31 0,10 15 178 0</inkml:trace>
  <inkml:trace contextRef="#ctx0" brushRef="#br2" timeOffset="26545.696">5677 6603 184 0,'0'0'44'0,"-2"-18"3"15,2 18 7-15,0 0-4 0,0 0 0 0,-1-17-7 16,1 17 2-16,0 0 0 0,0 0 8 0,0 0-3 15,0 0 1-15,-14-17-5 0,14 17 5 16,0 0-3-16,-17-7 5 0,17 7-2 0,0 0 1 16,-19-1-5-16,19 1 0 0,-17-2-3 0,17 2-3 15,-19 2-5-15,19-2-7 0,-23 3-5 0,23-3-3 16,-25 4-3-16,25-4-3 0,-25 6-4 0,25-6-5 16,-24 8 2-16,24-8 0 0,-26 11 2 0,26-11 2 15,-24 14 2-15,24-14-2 0,-21 15 2 16,21-15-6-16,-17 17 1 0,17-17-5 15,-16 21 2-15,16-21-3 0,-13 23 5 0,13-23-5 16,-12 28 4-16,12-28-4 0,-13 34 3 0,7-16-3 16,2 0 3-16,-4-1-5 0,2 1 4 0,6-18-3 15,-12 33 6-15,12-33-3 0,-11 31 4 0,11-31-3 16,-10 29 2-16,10-29-5 0,-3 25 3 0,3-25-4 16,0 21 1-16,0-21-2 0,3 17 1 0,-3-17-3 15,9 18 3-15,-9-18-2 0,13 18 1 16,-13-18-2-16,18 17 3 0,-18-17-4 0,25 18 4 15,-25-18 16-15,27 18-35 0,-27-18 35 0,27 20-36 16,-27-20 17-16,30 18 3 0,-30-18-2 16,30 18 2-16,-30-18-2 0,27 17 0 0,-27-17-2 15,28 14 1-15,-28-14-2 0,29 9 3 0,-29-9 1 16,32 2 0-16,-32-2 0 0,31-5-2 16,-14-2 1-16,0-1-2 0,2-3 4 0,0-5-4 15,0-1 7-15,1-2 12 0,-1-3-31 0,1 0 31 16,-2-1-33-16,0 2 13 0,-2-1 6 0,-1 0-5 15,-3 2 6-15,0-1-6 0,-2 2 5 0,-2 0-4 16,1 1 3-16,-2 1-3 0,-2 0 4 0,-5 17-4 16,8-29 2-16,-8 29 0 0,4-27 1 0,-4 27-3 15,-5-26 6-15,5 26-7 0,-13-23 4 16,13 23-3-16,-18-22 3 0,18 22-4 16,-25-20 5-16,25 20-3 0,-29-25 2 0,12 12-2 15,0-1 2-15,-1 1-3 0,-2-2 3 0,2 2-2 16,0 1 1-16,0 3-1 0,18 9 1 0,-32-9-4 15,32 9 0-15,-28 1-2 0,28-1-6 0,-28 12-4 16,28-12-18-16,-32 25-14 0,20-2-32 0,-12-7-42 16,14 15-75-16,-15-14-69 0,0 3-201 15,24 12 118-15,-17-26 348 0</inkml:trace>
  <inkml:trace contextRef="#ctx0" brushRef="#br2" timeOffset="27307.6702">5837 6610 416 0,'0'0'82'0,"0"0"-32"0,18-18 9 0,-18 18 7 15,0 0-8-15,0 0-13 0,13-18-10 0,-13 18 17 16,0 0 13-16,0 0 1 0,0 0-15 16,0 0-26-16,0 0-20 0,-19 9-2 0,19-9 7 15,-18 13 11-15,18-13 12 0,-27 23 8 0,27-23 7 16,-34 29-2-16,15-9 1 0,-6-1-4 0,5 7 5 16,-9-3-7-16,3 7 2 0,-7-3-12 0,3 6 1 15,-5 1-15-15,1 2 4 0,-4 3-12 0,1 0 5 16,1 0 6-16,1 0-29 0,2-3 24 15,4-2-28-15,3-6 11 0,4-5 5 0,5-5-4 16,17-18 0-16,-17 19-16 0,17-19-20 16,0 0-18-16,0 0-24 0,0 0-29 0,22-37-48 15,5 23-82-15,-10-11-108 0,5-14-106 0,20 19 306 16</inkml:trace>
  <inkml:trace contextRef="#ctx0" brushRef="#br2" timeOffset="27844.2835">5526 6647 496 0,'-18'12'144'15,"18"-12"-70"-15,0 0 9 0,-21 0 6 0,21 0-8 16,0 0-12-16,0 0-11 0,0 0-2 16,0 0 1-16,-17-4-4 0,17 4-11 0,0 0-13 15,0 0-12-15,0 0-4 0,0 0-1 0,0 0 4 16,0 0 3-16,0 0 2 0,0 0 0 0,0 0-1 15,0 0 0-15,0 0-1 0,0 0 2 16,0 0 0-16,0 0-1 0,0 0 0 0,0 0-3 16,0 0-2-16,0 0 1 0,0 0-2 0,0 0 0 15,0 0-3-15,0 0-2 0,0 0-2 16,0 0-3-16,0 0 1 0,0 0-3 0,0 0-1 16,0 0-2-16,0 0 0 0,0 0 3 0,0 0 0 15,19 17 4-15,-19-17 0 0,21 23 3 0,-21-23-3 16,22 34 2-16,-11-15-3 0,0 3 4 0,0 0-5 15,1 2 6-15,1 0-6 0,-1 2 6 0,1-1-6 16,-1 2 6-16,-1-3-9 0,1 0 4 16,0-1-7-16,1-2-12 0,2-2 30 0,-15-19-31 15,29 29 29-15,-29-29-13 0,31 24-4 0,-31-24-2 16,26 15-10-16,-26-15-12 0,25 4-12 0,-25-4-13 16,22-1-21-16,-22 1-36 0,17-6-85 0,-17 6-105 15,-7-24-229-15,7 24 72 0,3-22 452 16</inkml:trace>
  <inkml:trace contextRef="#ctx0" brushRef="#br2" timeOffset="329054.7691">21799 1937 966 0,'-33'-12'27'0,"-4"-1"-24"16,5 5 38-16,-7-1-18 0,1 3-5 0,-2 1-3 16,0 4-3-16,-3 3 0 0,1 6-4 0,-1 5 30 15,0 6-28-15,0 9 38 0,0 5-20 0,-5 5 9 16,6 13 12-16,-6-6-5 0,7 17 10 0,-2-2-24 15,7 12 7-15,1 5-27 0,8 5 11 0,4 2 0 16,6-2-20-16,9-4 16 0,5-1-20 0,8-6-6 16,7-4 15-16,6-6-15 0,8-6 12 0,8-9-8 15,7-9 11-15,9-8-6 0,9-8 8 16,9-12-4-16,11-9 1 0,10-12 3 0,10-10-4 16,3-9 7-16,2-6-10 0,-1-9 9 0,-5-5-12 15,-13-4 9-15,-10-1-13 0,-15-1 10 0,-15-1-16 16,-15 2-12-16,-15-1 24 0,-18 0-25 0,-16-1 22 15,-13 3-5-15,-18-8-23 0,-6 3 11 0,-12-6-22 16,-6 4 0-16,-7-10-32 0,0 16-9 0,-14-6-9 16,10 23 25-16,-6 12 21 0,11 12 22 0,10 14-16 15,21 14-67-15,10 1-134 0,16-7-141 0,31 16 133 16,-8-23 249-16</inkml:trace>
  <inkml:trace contextRef="#ctx0" brushRef="#br2" timeOffset="329508.77">21393 1928 975 0,'0'0'33'0,"0"0"-4"0,0 0-14 16,0 0-5-16,0 0 4 0,8 23 8 0,-8-23 5 16,40 24 1-16,-9-6-2 0,11-1 3 0,7 0 8 15,17 5 7-15,8-10 3 0,14 11 0 0,12-10-14 16,17 6 3-16,6-2-18 0,8 3-1 0,7-1-15 16,-3 2-3-16,2 0-4 0,-4 1-9 0,-6 5-14 15,-8-7-10-15,-2 8-24 0,-13-9-8 16,-1 10-41-16,-19-9-43 0,-4 5-99 15,-12 7-167-15,-29-20 88 0,5 19 332 0</inkml:trace>
  <inkml:trace contextRef="#ctx0" brushRef="#br2" timeOffset="329879.9786">23674 2555 552 0,'0'0'165'0,"0"0"-174"16,-25-2-6-16,25 2 0 0,-39 14-1 0,11-4-4 0,-10 1-1 16,-17 4-16-16,-15 3 11 0,-20 2 15 0,-20 6 42 15,-10 4 44-15,-24-1 56 16,-5 13 28-16,-23-9 7 0,-2 23 5 0,-24-9-27 0,10 19-9 16,-12-9-33-16,23 6-14 0,11-13-43 15,25-3-6-15,20-9-27 0,21-4-18 0,21-6 13 16,18-6-42-16,22-4 1 0,9-18-78 0,30 0-83 15,0 0-138-15,24-16-222 0,20 3 66 0,6-26 397 16</inkml:trace>
  <inkml:trace contextRef="#ctx0" brushRef="#br2" timeOffset="331020.6555">21289 2646 969 0,'0'0'85'0,"-19"-7"-22"16,19 7-25-16,0 0-18 0,0 0-13 15,0 0 1-15,0 0 7 0,0 0 3 0,18-21 1 16,-18 21-5-16,0 0-5 0,21-6-6 0,-21 6-2 16,0 0-1-16,18 0 1 0,-18 0-1 15,0 0 2-15,0 0 0 0,0 0 0 0,0 0 4 16,0 0 6-16,18 9 6 0,-18-9 3 0,0 0 1 16,0 0-3-16,0 0-5 0,0 0-4 0,0 0-3 15,0 0-2-15,0 0 0 0,0 0 0 0,0 0-2 16,0 0 0-16,0 0 1 0,0 0-1 0,0 0 2 15,0 0 1-15,0 0 2 0,0 0 3 16,0 0 5-16,0 0 3 0,0 0 2 16,0 0 1-16,0 0-1 0,0 0-7 0,0 0-3 15,0 0-8-15,-19 11-1 0,19-11 0 0,-26 4 1 16,26-4-1-16,-34 6-12 0,12-2 11 0,0-1-12 16,-3-2 16-16,-2 1 2 0,-2-1 2 0,-3 1 3 15,-2-1-3-15,-4 0-3 0,-3 1-1 0,-5 0-3 16,-4-2-2-16,-6 1 3 0,-1-1 0 15,-5 0-2-15,-1 1 1 0,-1-2 0 0,-2 0 3 16,-1 2 0-16,-3-1 1 0,-1-1-2 0,-2 1-4 16,-4-2 0-16,3 1 1 0,-3 0 0 0,-2-1 0 15,1-1 0-15,-2 1-1 0,-4-2 0 0,-1 0 1 16,-5 2 15-16,0 0-14 0,-2-1 13 16,-2 1-33-16,-3-1 17 0,-7 1-21 0,-3 1 21 15,-1 1-2-15,-3 0 1 0,-2 0-2 16,-1 0 5-16,-3 0-1 0,-2 1 0 0,1-2 1 15,4 1-3-15,2-1 2 0,0-2-1 0,-1 2 2 16,-1-2-1-16,1 1 0 0,-1 1 1 0,0-2-1 16,1 1 2-16,-1 1 3 0,-2-3 3 0,1 1 2 15,4 0-1-15,-2-3-1 0,3 2-6 0,2 0 0 16,2-1-2-16,4 0-2 0,2-1-1 16,3 1-2-16,2-1-7 0,4 0-6 0,0 0-12 15,7 4-16-15,-1-6-15 0,9 11-12 16,-5-11-22-16,13 12-1 0,-9-8 3 0,14 9-2 15,-5-6 5-15,11 7 5 0,0-5-12 0,9 4 13 16,6-2-14-16,5-1-36 0,37-2-176 0,-40 1 139 16,40-1 171-16</inkml:trace>
  <inkml:trace contextRef="#ctx0" brushRef="#br2" timeOffset="331833.1694">15037 2581 238 0,'-18'19'21'0,"18"-19"14"15,-27 18 5-15,27-18 2 0,-25 16 1 0,25-16-7 16,-21 11-11-16,21-11-9 0,0 0-6 0,-20 7-4 16,20-7 4-16,0 0 1 0,0 0 3 15,0 0-1-15,0 0-1 0,-17-2-1 0,17 2-1 16,0 0 5-16,0 0 4 0,0 0 4 15,0 0 3-15,-19-5-1 0,19 5 0 0,0 0 0 16,-17 0 1-16,17 0 3 0,0 0 6 0,-21 1 5 16,21-1 6-16,0 0 5 0,-20 0-2 0,20 0-1 15,0 0 0-15,-22-8-1 0,22 8 2 0,0 0-3 16,0 0-7-16,-23-17-5 0,23 17-10 16,0 0-27-16,-17-23 16 0,17 23-26 0,-16-22 17 15,16 22 0-15,-21-28-5 0,21 28 2 0,-30-30-3 16,10 14 5-16,-3 0-4 0,-2 2 3 0,-6-1-2 15,-2-1 4-15,-2 1-3 0,-3-1 6 0,-1-1-3 16,-6 2 5-16,-2-1-3 0,-3-1 4 0,-1 1-6 16,-2-2 5-16,0 1-4 0,-1-1 3 15,-4 0-3-15,0 0 2 0,-2 0-5 16,1-2 4-16,-2 0-5 0,3 0 5 0,-2-1-5 16,1-1 6-16,1-6-7 0,1 5 6 0,1-4-8 15,0 0 6-15,0 5 1 0,0-5-38 0,0 3 37 16,3 2-37-16,-2 1 32 0,1-1 4 0,2-1-6 15,0 2 8-15,3 1-9 0,1 1 5 0,2 3-2 16,2 0 1-16,1 0-3 0,2 3 3 16,0-2-6-16,5 3-2 0,1-4-8 0,7 8-7 15,-1-6-10-15,6 6-5 0,-2-4-12 0,25 12-23 16,-36-17-28-16,36 17-49 0,-24-13-16 0,24 13-38 16,0 0-166-16,-19-11 190 0,19 11 180 15</inkml:trace>
  <inkml:trace contextRef="#ctx0" brushRef="#br2" timeOffset="332442.5758">12574 1760 353 0,'0'0'13'16,"0"0"-3"-16,0 0-9 0,0 0-1 0,0 0 0 15,0 0-1-15,0 0 3 0,0 0 3 0,-19-20 4 16,19 20 2-16,0 0 1 15,-18-15 1-15,18 15-2 0,0 0 8 0,-17-17 6 16,17 17 10-16,0 0 6 0,-15-17 5 0,15 17 1 16,0 0 2-16,-13-18-1 0,13 18 4 0,0 0-4 15,0 0 0-15,-8-21-7 0,8 21-8 0,0 0-7 16,2-21-5-16,-2 21-2 0,2-16-3 0,-2 16-1 16,0 0-5-16,6-23-4 0,-6 23-3 15,0 0-1-15,10-21-1 0,-10 21 1 0,0 0-2 16,6-21 1-16,-6 21-2 0,0 0 2 0,4-20-2 15,-4 20 1-15,0 0 0 0,1-18 0 0,-1 18-1 16,0 0 2-16,-3-17-1 0,3 17 2 16,0 0-2-16,0 0 3 0,0 0 3 0,-6-17 7 15,6 17 3-15,0 0 5 0,0 0-3 0,0 0-3 16,0 0-5-16,0 0-4 0,0 0-4 16,0 0-3-16,0 0 5 0,0 0 1 0,0 0 3 15,3 23-1-15,-3-23-1 0,7 22-5 0,-7-22 1 16,7 25-3-16,-7-25 3 0,5 31-3 0,-2-12 4 15,-1 4-3-15,-1-2 5 0,1 7-6 0,-1 2 6 16,-1-2-4-16,0 7 9 0,0-2-9 0,1 4 10 16,1 1 19-16,1 2-21 0,-1 5 20 0,2-8-30 15,-2 7-1-15,2-1-1 0,0-5 1 16,1 5 8-16,-2-3-9 0,1 1 9 16,1 4-10-16,-3 1 10 0,1 3-10 0,-3 1 11 15,-3 0-12-15,1 0 13 0,-3 2 7 0,-1 3-25 16,0 3 26-16,-2 2-13 0,0 1 12 0,1 5 19 15,-7-4-14-15,4 6 4 0,-3-2-24 0,0 2 13 16,-2 1 2-16,2-1-21 0,-3-3 22 16,1 0-25-16,1-2 2 0,0-1 10 0,2-3-31 15,0-8-10-15,10 5-64 0,-12-20-65 0,19 13-99 16,0-3-218-16,-7-18 80 0,16 13 404 0</inkml:trace>
  <inkml:trace contextRef="#ctx0" brushRef="#br2" timeOffset="332864.4731">12247 4043 545 0,'0'0'40'16,"0"0"-20"-16,0 0-8 0,0 0 12 15,0 0 17-15,0 0 8 0,0 0 8 0,0 0-7 16,27-5 3-16,-7-2-7 0,3-8 3 0,11-2-12 15,5-8-6-15,8-4 0 0,9-7-32 0,7-3 22 16,7-7-18-16,9-1 13 0,5-5 14 0,7-1-5 16,4-5 18-16,9 1-9 0,2-5 16 0,8 3-16 15,-2-4 5-15,6 4-2 0,1-1-33 16,0 4 17-16,3 1-29 0,-1 3 2 0,-2 3 6 16,-5 0-20-16,-5 7-2 0,-8 0-28 15,-5 9-16-15,-13-3-27 0,-5 13-28 0,-17-8-27 16,-4 14-21-16,-14 3-38 0,-16-8-132 0,9 26 148 15,-30-22 191-15</inkml:trace>
  <inkml:trace contextRef="#ctx0" brushRef="#br2" timeOffset="333708.1811">14872 2701 356 0,'0'0'22'16,"17"-15"-10"-16,-17 15-27 0,19-11-11 0,-19 11-18 15,20-8 1-15,-20 8 5 0,0 0 16 0,0 0 15 16,18-8 24-16,-18 8 10 0,0 0 13 0,0 0 7 16,0 0 0-16,-17 2 8 0,17-2 4 0,0 0 4 15,-17 4-3-15,17-4-1 0,0 0-9 0,-18 8-5 16,18-8-7-16,0 0-4 0,-21 2-6 0,21-2-3 15,0 0-9-15,0 0-6 0,0 0-5 0,0 0-3 16,-17-1-1-16,17 1-2 0,0 0 0 0,-21 2-9 16,21-2 10-16,-27 8-4 0,10-1 18 0,-2 1 8 15,-3 0 12-15,1 4 7 0,-4-5 4 0,1 6 1 16,-4-4-6-16,1 4-2 0,-4-2-6 16,1 2 2-16,-3-3-4 0,4 3 1 0,-4-4-6 15,2 3 1-15,-3-4-4 0,1 3 0 0,-3-1-7 16,0 1-7-16,-4 1-8 0,0 0 0 15,-5 2-4-15,-2 1 5 0,-4 2-3 0,-5 1 4 16,-3 1-2-16,-4 4 10 0,-4-1 2 0,0 2 9 16,-2 0-3-16,0 3 7 0,-4-3-8 0,7 4 5 15,-5-3-10-15,0 2 3 0,3-4-9 16,2 0 4-16,2-4 11 0,5-2-35 0,2-1 33 16,4-2-35-16,3-3 14 0,3-1 4 0,3-3-2 15,0-1 2-15,2-2-1 0,-1-3 1 0,-1-1 1 16,2 0 1-16,-1-1 2 0,3 0-2 0,-1 0 1 15,1-2-3-15,0 1-1 0,2 2-1 0,-2 0-1 16,2 2 0-16,-1 2 0 0,-1 1 0 16,2 1 0-16,1 0 0 0,0 1 0 15,1 0 0-15,2 0-7 0,2-1-2 0,8 2-8 16,1-5-6-16,23-3-11 0,-30 5-14 0,30-5-38 16,0 0-60-16,0 0-79 0,0 0-82 0,0 0-144 15,25-8 188-15,-20-13 264 0</inkml:trace>
  <inkml:trace contextRef="#ctx0" brushRef="#br2" timeOffset="334286.8963">11865 3507 345 0,'-19'13'108'0,"19"-13"-94"15,0 0-8-15,-22 8-1 0,22-8-1 0,0 0 6 0,-19 5 0 0,19-5 8 16,0 0 3-16,0 0 9 0,0 0-3 0,0 0-6 16,0 0-4-16,0 0 7 0,0 0 22 15,8-29 22-15,-8 29 9 0,29-36 2 16,-6 13-17-16,2-7-1 0,9-2-12 0,0-10 8 16,8 1 3-16,1-7-33 0,6 2 15 0,-2-4-35 15,2 3 0-15,-3 0 7 0,-1 1-16 0,-2 4 7 16,-5 2-14-16,0 6-4 0,-7 3-21 0,-1 9-17 15,-8-1-19-15,0 13-23 0,-22 10-20 0,22-18-11 16,-22 18-7-16,0 0-50 0,0 0-107 16,0 0 77-16,3 19 211 0</inkml:trace>
  <inkml:trace contextRef="#ctx0" brushRef="#br2" timeOffset="334891.1787">12538 2900 1189 0,'0'0'48'0,"0"0"-32"16,0 0-13-16,0 0-5 0,0 0-3 0,-7-17-6 15,7 17-20-15,18-24-32 0,0 9-64 0,-2-10-68 16,6-9-192-16,13 20 3 0,-17-25 334 16</inkml:trace>
  <inkml:trace contextRef="#ctx0" brushRef="#br2" timeOffset="335047.3437">12992 2567 998 0,'0'0'34'0,"0"0"-52"0,-5-18-14 16,5 18-23-16,5-18-30 0,-5 18-54 0,8-31-106 15,10 30-112-15,-18-26 257 0</inkml:trace>
  <inkml:trace contextRef="#ctx0" brushRef="#br2" timeOffset="335187.9906">13135 2399 1440 0,'0'0'36'0,"0"0"-31"16,0 0-6-16,-17-8-2 0,17 8-9 0,0 0-21 15,3-23-34-15,-3 23-54 0,10-29-62 0,9 14-121 16,3 7-143-16,-10-19 138 0,19 24 309 0</inkml:trace>
  <inkml:trace contextRef="#ctx0" brushRef="#br2" timeOffset="335344.2432">13290 2425 1743 0,'-24'2'34'0,"4"1"-10"0,20-3-4 15,-26 0-10-15,26 0-6 0,0 0-18 16,0 0-27-16,-9-17-35 0,1-4-35 16,8 21-74-16,-2-36-169 0,5 13-170 0,-3 23 21 15,17-50 477-15</inkml:trace>
  <inkml:trace contextRef="#ctx0" brushRef="#br2" timeOffset="335828.6952">14802 2767 1463 0,'0'0'113'16,"0"0"-57"-16,0 0-1 0,0 0-32 0,0 0-16 15,-18 5-16-15,18-5-18 0,0 0-25 16,-28-24-37-16,28 24-55 0,-29-21-89 0,17 4-287 16,12 17 54-16,-44-19 290 0</inkml:trace>
  <inkml:trace contextRef="#ctx0" brushRef="#br2" timeOffset="335969.2419">14250 2691 1282 0,'-39'-16'141'0,"39"16"-77"0,0 0-24 0,0 0-13 16,-20-2-13-16,20 2-15 0,0 0-24 16,-19-8-22-16,19 8-38 0,-18-6-30 0,18 6-93 15,-22-2-96-15,5-6-157 0,17 8 140 16,-28-8 321-16</inkml:trace>
  <inkml:trace contextRef="#ctx0" brushRef="#br2" timeOffset="336156.8243">13832 2541 835 0,'-39'-9'-27'0,"16"14"-14"16,1-2-10-16,-2 3 5 0,-1-1 19 0,0 2 5 15,-2-1 8-15,0-1 14 0,3 0 6 0,-2-3 10 16,3-1-4-16,1 0 1 0,3-1-5 0,19 0-2 15,-29-2 5-15,29 2-8 0,-18-10-4 16,18 10-16-16,-14-17-22 0,14 17-7 16,-14-23-31-16,0-2-158 0,14 25-31 0,-14-28 266 15</inkml:trace>
  <inkml:trace contextRef="#ctx0" brushRef="#br2" timeOffset="336266.1177">13287 2389 823 0,'-25'12'144'0,"4"-14"-44"0,21 2-16 0,-34 9-24 16,34-9-15-16,-27 6-22 0,27-6-14 0,0 0-20 15,-24-1-38-15,24 1-62 0,0 0-65 16,-3-21-197-16,3 21-52 0,9-18 283 0</inkml:trace>
  <inkml:trace contextRef="#ctx0" brushRef="#br2" timeOffset="336391.1408">13273 2385 1738 0,'-31'5'7'0,"7"1"-4"15,6-3-5-15,18-3-12 0,-19 5-33 0,19-5-64 16,0 0-170-16,0 0-292 0,-1-19 37 0,1 19 353 16</inkml:trace>
  <inkml:trace contextRef="#ctx0" brushRef="#br2" timeOffset="337000.5101">11509 2271 845 0,'0'0'59'0,"0"0"-5"0,0 0 20 0,0 0 15 16,0 0 4-16,0 0-7 0,4 17-5 0,-4-17-19 16,-18 36-3-16,-7-10-12 0,-4 13-4 15,-17 2-11-15,-9 9-1 0,-15 8-3 0,-12 9-26 16,-14 4 21-16,-5 8-15 0,-8 0-4 16,-1 0 17-16,6-5-22 0,3-7 10 0,14-8-15 0,12-11 7 15,14-7-21-15,15-12-3 0,15-4-12 16,6-17-46-16,25-8-42 0,-20 1-124 0,20-1-134 15,20-5-133-15,-14-18 195 0,20 13 319 0</inkml:trace>
  <inkml:trace contextRef="#ctx0" brushRef="#br2" timeOffset="337203.6697">10452 2372 1323 0,'-18'7'97'16,"18"-7"-21"-16,0 0-17 0,0 0-19 15,-7 18-6-15,14-1 0 0,9 10 6 16,3 2-8-16,12 7 9 0,-1-2-10 0,10 2-17 16,2 0 21-16,5 1-33 0,5-1 20 0,4 0-14 15,5-2-10-15,-1 0 5 0,2-4-7 0,-4-1 1 16,2 0-19-16,-4-6-18 0,0 5-44 0,-15-14-52 16,16 21-144-16,-17-12-299 0,2-6 37 0,5 8 344 15</inkml:trace>
  <inkml:trace contextRef="#ctx0" brushRef="#br2" timeOffset="338375.5446">24596 2368 864 0,'-35'-17'113'0,"7"11"14"16,-12-10-14-16,3 10-32 0,-8-2-21 0,7 7-13 15,-4 1-13-15,3 8 4 0,-6-2-5 0,2 11 0 16,-5-1-9-16,-1 7-1 0,-3 1-7 15,1 5 7-15,-3 2-3 0,5 8 8 16,3 2-10-16,5 5-9 0,2 4 21 0,9 7-29 16,4 3 20-16,8 9-12 0,9 5-17 0,8 1 16 15,11 1-18-15,8-2 17 0,11-3 5 0,11-4-19 16,8-6 21-16,8-5-23 0,7-7 1 0,8-4 11 16,4-6-10-16,2-6 8 0,5-9-7 0,1-9 5 15,2-10-3-15,4-6 7 0,-3-9 6 0,-1-3 4 16,-8-10 7-16,-4-5-9 0,-7-9 1 15,-7-7-13-15,-8-4 5 0,-5-7 7 0,-12 1-22 16,-6 0 21-16,-11-3-17 0,-8 0 3 0,-9-6 13 31,-6-2-15-31,-5-1 15 0,-7-4-17 0,-5 3 13 16,-5-1 0-16,-6 4-24 0,-5 8 25 0,-4 8-25 16,-6 9 12-16,-3 10 7 0,-1 6-6 0,-1 9 4 15,-2 4-5-15,3 6-12 0,-1 2-20 16,12 8-41-16,-9-11-60 0,27 24-125 0,-13-10-272 15,10 2 52-15,16 12 271 0</inkml:trace>
  <inkml:trace contextRef="#ctx0" brushRef="#br2" timeOffset="338819.8178">24214 3061 1034 0,'0'0'68'0,"0"0"-13"16,0 0-31-16,0 0-20 0,0 0 0 0,7-19 4 15,-7 19 2-15,22-20 3 0,-22 20 5 16,23-18 2-16,-23 18 7 0,20-14 4 0,-20 14 5 16,0 0 4-16,0 0 3 0,0 0 2 15,0 0 0-15,0 0-4 0,0 0-10 0,0 0-11 16,0 0-5-16,0 0 0 0,0 0 0 0,-27 29 6 15,10-15-5-15,1 3 5 0,16-17-7 0,-30 34-1 16,30-34-5-16,-21 31 1 0,21-31-7 0,-11 23 3 16,11-23-5-16,0 0 1 0,3 17 0 15,-3-17 1-15,0 0 2 0,19 5 0 0,-19-5-1 16,26-7-2-16,-8-2 0 0,2-2-2 0,1-2 3 16,-1-1-2-16,-2-2 2 0,-18 16-2 0,27-27 3 15,-27 27-1-15,9-21 8 0,-9 21 3 0,-1-19 4 16,1 19 0-16,0 0-2 0,-27-18-3 0,10 15 2 15,-2 3 1-15,-7 1 4 16,0 1 0-16,-2 3-2 0,2 0-2 0,3 1-6 16,5-1-3-16,18-5-5 0,-22 5-2 0,22-5-6 15,0 0-8-15,0 0-17 0,35 1-26 0,8 4-73 16,-9-25-222-16,28 17-239 0,0-5 5 0,-3-7 369 16</inkml:trace>
  <inkml:trace contextRef="#ctx0" brushRef="#br2" timeOffset="843241.7091">12060 5915 920 0,'0'0'6'0,"-17"0"-5"16,17 0 3-16,0 0 7 0,0 0 12 0,0 0 12 15,0 0 15-15,0 0 2 0,0 0 4 16,0 0 0-16,0 0 0 0,0 0 5 0,0 0 3 16,0 31 5-16,0-31-7 0,5 48-1 0,-6-18-16 15,6 10-4-15,-7 5-20 0,4 7 2 0,-2 2-21 16,-2 5 9-16,1 3 0 0,-3 2-21 0,0-2 20 16,-4-3-27-16,1-3 0 0,-2-8 1 0,6 0-25 15,-6-10-8-15,12 0-41 0,-11-16-33 0,21 10-63 16,-13-32-57-16,8 25-57 0,10-9-128 0,-18-16 198 15,30-3 230-15</inkml:trace>
  <inkml:trace contextRef="#ctx0" brushRef="#br2" timeOffset="843463.6152">12078 5688 1575 0,'-19'-9'64'0,"19"9"-7"0,0 0-19 16,0 0-17-16,0 0-10 0,0 0-2 0,14-24 3 16,10 8-3-16,7-5 4 0,8-4-8 15,8-4 4-15,8-1-10 0,8-3 7 0,7 2-8 0,2 4 2 16,1 4-12-16,-4 9-7 0,-7 3-17 16,-4 13-16-16,-15 1-25 0,1 20-41 0,-25-12-60 15,11 26-114-15,-14 2-212 0,-15-8 47 0,6 24 377 16</inkml:trace>
  <inkml:trace contextRef="#ctx0" brushRef="#br2" timeOffset="843653.8909">12135 6163 1419 0,'-9'29'439'0,"9"-29"-421"0,0 0-9 15,0 0-7-15,19-11 5 0,8 0 7 0,7-1 2 16,5-6 4-16,5 0-8 0,3-3-1 0,4 0-7 15,1 0-5-15,3-1-16 0,2 4-17 0,-1-4-29 16,9 10-42-16,-13-17-78 0,20 28-152 0,-9-14-226 16,-5 1 23-16,6 14 405 0</inkml:trace>
  <inkml:trace contextRef="#ctx0" brushRef="#br2" timeOffset="843872.6436">14024 6034 1826 0,'-25'-10'-4'0,"25"10"-8"0,0 0-3 0,15-17 4 16,4 5 4-16,9-4 9 0,4-4-3 0,7 0-1 15,3 0-14-15,3 3-7 0,-2-3-12 0,6 6 0 16,-3-3-7-16,5 7-11 0,-7-5-17 0,11 15-70 15,-22-14-33-15,14 21-75 0,-18 0-129 16,-6-11-34-16,9 23 259 0</inkml:trace>
  <inkml:trace contextRef="#ctx0" brushRef="#br2" timeOffset="844044.5101">13850 6531 1865 0,'-22'4'25'0,"22"-4"-9"15,0 0-13-15,0 0-7 0,29-12 4 0,13-1-1 16,11-9 3-16,14-7 10 0,13-3-37 0,7-7-2 16,17 7-69-16,-3-11-76 0,26 24-176 15,-13-12-231-15,-1 4 56 0,2 10 376 0</inkml:trace>
  <inkml:trace contextRef="#ctx0" brushRef="#br2" timeOffset="844778.9265">16083 5512 1700 0,'-55'-3'33'0,"30"-2"-35"0,3 5-2 0,4 2 0 15,1 4 0-15,17-6 3 0,-33 22-3 0,14-4 5 16,1 5-6-16,-4 5 6 0,3 5-4 0,1 3 8 16,3 3-6-16,5 3-3 0,3 3 28 0,5 6-23 15,0 2 29-15,5 7-4 0,-1 2-14 0,4 2 16 16,-2 0-20-16,0-1 8 0,-1-1-15 0,1-3-6 16,1-5 19-16,1-2-22 0,0-8 22 15,1-7-9-15,2-5-9 0,0-9 5 0,1-6-4 16,-10-17 2-16,17 14 0 0,-17-14 0 0,0 0 2 15,18-8 0-15,-11-10 1 0,-1-10-4 0,1-12 3 16,0-10 2-16,2-5-21 0,0-2 21 16,2-4-16-16,-1 1 6 0,0-4 14 0,-4-3-14 15,-1-3 14-15,-3-5-16 0,-1 0-2 0,-1-3 19 16,0-2-17-16,3 5 18 0,-1 0 1 16,3 8-15-16,1 10 15 0,2 11-6 0,-2 13 13 15,1 11-3-15,-7 22 2 0,13-23-6 0,-13 23-3 16,17-12-2-16,-17 12 0 0,36-7 0 0,-10 4-2 15,8 2 0-15,7 1-1 0,6 2 0 0,4 1 1 16,4 2 1-16,3 1-2 0,1 2 2 0,-1 3-4 16,-6 0 1-16,-4 2-2 0,-11 3 1 15,-7 1-3-15,-10 2 2 0,-11 4-5 16,-9 4 2-16,-12 4-7 0,-14 3 5 0,-10 4-6 16,-13 0 10-16,-12 3-4 0,-7 0 10 0,-5 2-9 15,-2-1-6-15,-1 0 23 0,3 0-22 0,5-4 23 16,7-3-6-16,10-4-7 0,12-7 5 0,13-6-5 15,26-18-1-15,-17 20-3 0,17-20 3 0,25 11-1 16,6-8 2-16,10-6 0 0,11-1 0 16,13-6-1-16,6-1-1 0,8-2 5 0,8-1 2 15,-1 2 10-15,0 4 3 0,-8 2 0 0,-10 3-7 16,-12 7-6-16,-14 3-4 0,-14 5 2 0,-13 6 8 16,-12 5 1-16,-10 9 11 0,-13 5-10 15,-11 6-9-15,-12 4-4 0,-11 1 0 0,-8 3 0 16,-7 0 0-16,-6 0 0 0,-2 1 0 0,3-5 0 15,2 0 0-15,8-2 0 0,3-5 0 16,10-2 0-16,8-6 0 0,14-3-17 0,8-11-36 16,18 4-44-16,3-22-72 0,24 20-234 0,-3-20-193 15,13-5 37-15,8 3 407 0</inkml:trace>
  <inkml:trace contextRef="#ctx0" brushRef="#br2" timeOffset="844935.2609">17193 6528 1603 0,'-23'23'430'0,"-6"-19"-431"0,1-3-12 15,10 1-23-15,-2-6-32 0,20 4-58 0,-34-14-106 16,34 14-334-16,0 0-2 0,-17-30 146 0</inkml:trace>
  <inkml:trace contextRef="#ctx0" brushRef="#br2" timeOffset="845232.0707">17924 5442 1603 0,'-18'15'51'16,"18"-15"-35"-16,-13 37-2 0,7-7 11 0,-2 5 1 16,2 9 10-16,-4 6-11 0,2 5-12 15,-7 7 14-15,2 7-21 0,-2 1 12 0,1 3-4 16,-2-3-15-16,4-5 10 0,2-2-16 0,4-6 10 16,6-5-19-16,2-6 0 0,9-4-17 0,0-11-50 15,12 3-11-15,-23-34-130 0,47 37-171 16,-22-25-123-16,2-12 20 0,9 8 498 0</inkml:trace>
  <inkml:trace contextRef="#ctx0" brushRef="#br2" timeOffset="845435.1902">17516 5452 1538 0,'-34'-20'379'0,"34"20"-374"0,0 0 0 0,14-19 1 15,14 7 9-15,11-1 4 0,5-3 2 16,6 0-7-16,3 1-4 0,6-1-11 16,3 1-4-16,0 1-15 0,6 4-12 0,-6 0-20 15,7 9-24-15,-8-5-33 0,9 20-55 0,-21-18-109 16,5 20-281-16,0 4 50 0,-15-4 283 0</inkml:trace>
  <inkml:trace contextRef="#ctx0" brushRef="#br2" timeOffset="845622.7358">17477 6477 1888 0,'-48'27'60'0,"19"-11"-58"16,29-16-6-16,0 0 1 0,0 0 1 0,34 14 2 16,-1-22 2-16,10-4 0 0,8-6 3 15,12-4-2-15,12-4-14 0,9 0 17 0,11-1-49 16,-6-3-15-16,7 12-86 0,-21-19-112 0,16 28-146 15,-19-8-163-15,-4 0 92 0,2 18 467 0</inkml:trace>
  <inkml:trace contextRef="#ctx0" brushRef="#br2" timeOffset="845778.9525">18654 6544 2040 0,'-33'-1'7'0,"14"-2"-7"15,19 3 0-15,0 0 0 0,-15-25 0 0,15 25 0 16,5-40-45-16,2 23-51 0,-13-18-113 0,27 17-416 16,-15-8 8-16,12 2 163 0</inkml:trace>
  <inkml:trace contextRef="#ctx0" brushRef="#br2" timeOffset="846450.9055">20507 6411 2039 0,'-18'10'8'15,"18"-10"-8"-15,0 0 0 0,0 0 0 0,32-15 0 16,-8 1-4-16,3-7-6 0,3 0-39 0,-2-10-60 16,22 18-292-16,-16-19-245 0,9 4 40 0,-6 4 385 15</inkml:trace>
  <inkml:trace contextRef="#ctx0" brushRef="#br2" timeOffset="849701.2247">19470 5372 1314 0,'0'0'41'15,"0"-24"-3"-15,0 24-3 0,13-35 3 0,1 17-1 16,-3-7 7-16,6 7-9 0,-4-2-6 0,0 3-13 16,-13 17-4-16,26-28-2 0,-26 28 2 15,18-18 16-15,-18 18-19 0,0 0-1 0,0 0 5 16,0 0-17-16,0 0 21 0,0 0 3 0,-1 19-5 15,-4 1 3-15,-5 4-8 0,-1 8 6 0,-4 3-6 16,-2 7 7-16,-5 5-9 0,-1 7 8 16,-5 5-14-16,-3 6 11 0,-2 7-14 0,-1 1-2 0,-2 5 16 15,-3 2-11-15,-1 1 14 0,-2 3 2 16,1-6-11-16,2 0 10 0,1-10-7 0,7-8 10 16,7-11 2-16,7-8-17 0,9-12 14 15,8-4-24-15,9-8 6 0,-9-17 0 0,39 19-2 16,-9-15 3-16,9-4 1 0,4-4-2 0,8-3 2 15,5-4-3-15,4-2 1 0,6-2-2 0,-2 2-12 16,3 1 12-16,-1 0-10 0,-2 1 20 0,1-3-8 16,-3 1 9-16,-1-3-11 0,-5 1-8 15,-3 0-7-15,-3-1-12 0,-4 7-22 0,-6-7-24 16,1 14-68-16,-23-21-135 0,5 18-291 0,-23 5 1 16,23-15 278-16</inkml:trace>
  <inkml:trace contextRef="#ctx0" brushRef="#br2" timeOffset="864299.5372">11411 7216 1227 0,'-20'8'38'16,"-7"0"-11"-16,12 11 23 0,-6 0 18 0,11 14 7 15,-7 2-19-15,6 16-9 0,-2 7-29 0,2 11 10 16,-1 6 3-16,0 4-18 0,-3-1 11 0,0 2-22 15,1-5-6-15,4-3 13 0,5-10-16 0,9-8 11 16,9-12-11-16,8-12-2 0,14-4-23 16,4-13-18-16,17 0-37 0,-5-16-34 0,18 7-64 15,-14-20-92-15,6-4-185 0,8 12 16 0,-15-25 417 16</inkml:trace>
  <inkml:trace contextRef="#ctx0" brushRef="#br2" timeOffset="864783.9344">12037 7517 1353 0,'0'0'215'0,"0"0"-198"0,0 0-26 16,0 0 0-16,0 0 9 0,-2 17 8 16,2-17 1-16,-18 33 9 0,4-11 2 0,-2 6 8 15,-5 1 15-15,0 5-32 0,-5-1 21 0,-1 6-30 16,-1 0 4-16,1 1 9 0,0-2-8 0,2-1 8 15,5-5-10-15,4-4 3 0,7-7-8 0,9-21 0 16,-6 20-3-16,6-20 0 0,0 0 0 0,0 0 2 16,21-6 1-16,-21 6 2 0,31-40 3 0,-9 9-6 15,3-7 7-15,-1-2-9 0,3-2 7 0,-2-1-8 16,-2-1-10-16,-2 3 25 0,-4 1-23 0,-4 4 25 16,-2 2-9-16,-2 5-5 0,-4 6 5 0,-4 5-5 15,-1 18 6-15,0-20-3 0,0 20 0 16,0 0 0-16,0 0-1 0,-9 17 2 0,5 0-2 15,0 6 5-15,-1 6-4 0,0 4 8 0,2 2 13 16,1 2-25-16,2-1 22 0,3 0-25 0,3-2 5 16,5-3 5-16,3 1-6 0,6-5 4 0,3-2-5 15,3-4 4-15,3-4-3 0,2-3 3 0,1-7-2 16,2-2 2-16,0-5 0 0,0-5 2 0,-2-4 7 16,-2-2-2-16,-7-3 4 0,-5-2-2 0,-5-1 1 15,-6-1-3-15,-5-1-1 0,-3-2-5 0,-5-2 0 16,-2 0-9-16,-5-1 0 0,-2-1-12 0,-2 2-21 15,-3-4 17-15,4 4-35 0,-2-6 15 0,7 7-31 16,-6-10-36-16,18 15-57 0,-14-20-80 16,26 19-129-16,-2 1-116 0,-5-9 180 0,22 21 311 15</inkml:trace>
  <inkml:trace contextRef="#ctx0" brushRef="#br2" timeOffset="865049.5512">12550 7244 1422 0,'0'0'49'16,"-25"-23"-18"-16,25 23 2 0,3-18 10 0,-3 18 3 15,27-19 0-15,-4 14-8 0,4 2-8 0,8 8 3 16,0 4-4-16,8 5-1 0,-3 6-5 16,-1 5 0-16,-2 4-10 0,-3 6 7 0,-6 3-6 15,-4 1 6-15,-7 5-9 0,-5 3 5 0,-7 5-13 16,-8 3-5-16,-5 1 14 0,-8 4-18 0,-6-1 18 15,-7 0-7-15,-6 3-15 0,-7-2 7 0,-4 1-21 16,-4-4 4-16,-2 0-17 0,-1-10 3 0,5 1-23 16,0-13-10-16,17 6-53 0,-8-30-130 0,39-11-312 15,-18 27 17-15,18-27 283 0</inkml:trace>
  <inkml:trace contextRef="#ctx0" brushRef="#br2" timeOffset="865377.7158">13980 7613 1554 0,'0'0'123'16,"0"0"-114"-16,0 0-16 0,0 0 0 0,17-10 5 15,9 1 4-15,4-2-7 0,6-1-11 0,-1-3-27 16,9 9-36-16,-13-12-63 0,17 20-85 0,-23-2-247 15,2-3 15-15,5 14 233 0</inkml:trace>
  <inkml:trace contextRef="#ctx0" brushRef="#br2" timeOffset="865518.3255">13968 7904 1812 0,'0'0'21'0,"-17"0"-29"0,17 0-8 15,28-7-1-15,1 0 6 0,7-8-26 0,13 6-49 16,-6-20-105-16,29 14-276 0,-9-2-69 0,0-3 73 16</inkml:trace>
  <inkml:trace contextRef="#ctx0" brushRef="#br2" timeOffset="865955.8317">15328 7103 1305 0,'-53'23'264'0,"2"24"-217"0,-1 1-12 0,8 10 11 15,-1 1-9-15,10 4 8 0,2-2-25 0,8 0 4 16,5-2-24-16,9-3-4 0,5 0 21 0,7-3-23 16,6-2 19-16,5-3-14 0,6 0-17 15,3-7 0-15,7 1-22 0,0-8-2 16,9 0-27-16,-4-16-17 0,17 6-58 0,-12-25-76 16,19 0-239-16,-2 2-18 0,-9-16 209 0</inkml:trace>
  <inkml:trace contextRef="#ctx0" brushRef="#br2" timeOffset="866205.8122">15719 7307 1654 0,'0'0'42'0,"0"0"-36"15,0 0-7-15,0 0-1 0,0 0 9 16,0 0 5-16,0 0 7 0,-4 40-3 15,0-9 4-15,-6 4-9 0,-2 7 6 0,-4 1-8 16,2 3 9-16,-3 1-14 0,0 2-5 0,-2 0 18 16,0 2-25-16,-2-1 17 0,2-1-11 0,0-4-16 15,2-4 1-15,4-4-14 0,-2-7-8 0,13 0-40 16,2-30-24-16,-1 32-66 0,1-32-80 0,0 0-236 16,0 0 21-16,20-24 272 0</inkml:trace>
  <inkml:trace contextRef="#ctx0" brushRef="#br2" timeOffset="866368.8369">15571 7293 1581 0,'-39'-3'149'0,"39"3"-109"0,-25 3-17 16,25-3-9-16,0 0-3 0,0 0-7 15,0 0-4-15,0 0 0 0,25 6-4 0,-8-6-8 16,7 1-9-16,3-6-15 0,8 6-25 0,-3-9-38 15,16 15-74-15,-19-19-84 0,22 9-248 0,-4 7 41 16,-8-11 275-16</inkml:trace>
  <inkml:trace contextRef="#ctx0" brushRef="#br2" timeOffset="866790.7195">15819 7673 1626 0,'-25'13'56'0,"25"-13"-54"0,0 0 4 0,0 0 8 16,23 1-7-16,0-4 41 0,4-5-33 15,7-1 22-15,4-3-22 0,5-1-9 16,1 0-4-16,1 1-4 0,-3 1 1 0,-1 1-8 0,-5 4-3 16,-4-1-6-16,-6 4-1 0,-5 0 0 15,-3 3-2-15,-18 0-5 0,20 1-6 0,-20-1 2 16,0 0 6-16,0 0 11 0,0 0 7 0,0 0 0 15,-28 7-1-15,11-8 0 0,-1 1 4 0,-3-1 8 16,-1-4 7-16,3 2 1 0,-3-1 5 16,3 0-1-16,0-1 5 0,2 4 6 0,-3-1 6 15,20 2 1-15,-32 7-4 0,32-7-4 0,-33 19-3 16,16-3 1-16,-2 3 0 0,2 4-9 0,0 3 23 16,0 1-29-16,2 2 18 0,0 2-12 0,2-2-7 15,0-3 4-15,5 0-4 0,1-3 1 16,3-5-9-16,4-18 0 0,4 28-1 0,-4-28 0 15,15 17 0-15,-15-17-1 0,37 0-1 16,-12-9-7-16,11-3-7 0,3-7-18 0,11-2-16 16,-2-7-33-16,18 13-64 0,-22-23-147 0,13 20-296 15,-5 1 50-15,-8-6 260 0</inkml:trace>
  <inkml:trace contextRef="#ctx0" brushRef="#br2" timeOffset="867353.4501">16645 7636 1131 0,'-40'-7'107'0,"40"7"-44"16,-33 7-2-16,33-7 16 0,-40 13 1 15,20 1-10-15,-8-7 10 0,3 9-41 0,-3-6 26 16,5 6-40-16,-3-3 5 0,7 2-1 0,19-15-13 16,-28 22-1-16,28-22-8 0,0 0-2 0,-4 18-2 15,4-18-1-15,26 7 1 0,-6-6 0 0,7-4 0 16,3-2-2-16,8-2 2 0,0-2-2 15,1 2 3-15,-4 1-3 0,-2 0 1 0,-6 3-1 16,-7 2 0-16,-20 1 0 0,25 4 2 16,-25-4 0-16,0 0-1 0,-4 24 4 0,4-24-6 15,-32 35 6-15,8-13-6 0,-5 1 5 0,-3 1-5 16,-1-1 4-16,-3 0-6 0,2 0 1 0,2-3-8 16,4-3-2-16,10-2-10 0,18-15-9 0,-17 14-36 15,17-14-38-15,0 0-78 0,6-25-103 0,-6 25-226 16,44-30 38-16,-19-5 309 0</inkml:trace>
  <inkml:trace contextRef="#ctx0" brushRef="#br2" timeOffset="867572.1641">16999 7129 1701 0,'-27'6'91'0,"27"-6"-77"16,-18 26-17-16,8-7 9 0,0 5-2 0,1 4 11 15,-5 2 0-15,3 5 6 0,-2 3-7 0,1 3 3 16,-2 1-12-16,2 3 4 0,-1 0-13 0,-1 0 5 16,1-1-14-16,-2-1-10 0,4 0 11 0,-2-5-26 15,6 0 11-15,-2-6-30 0,11 2-24 0,-9-15-26 16,21 12-88-16,-14-31-88 0,10 20-218 0,8-6 41 16,-18-14 352-16</inkml:trace>
  <inkml:trace contextRef="#ctx0" brushRef="#br2" timeOffset="867931.5612">17083 7589 1527 0,'-30'-1'52'16,"7"7"-14"-16,-3-3 7 0,5 8 8 0,-5-2-9 16,6 5-7-16,-2-2-9 0,4 6-9 0,1-1 25 15,3 3-30-15,3-2 25 0,4 1-20 0,0-1-10 16,5 0 2-16,2-18-6 0,8 31 4 15,-8-31-3-15,20 24 2 0,-20-24-4 0,27 13 1 16,-10-9-2-16,1-4 1 0,3-4 3 0,1 2-1 16,-3-6 0-16,1 1-3 0,-2-4-1 15,2-1-2-15,-3-2 0 0,0-1 0 0,-3-2 0 16,2 0 0-16,-1 0 0 0,-3 0 0 0,-12 17-16 16,24-32 20-16,-24 32-24 0,20-29 22 0,-20 29-5 15,12-18 0-15,-12 18 1 0,0 0 0 0,0 0 0 16,0 0-2-16,0 0 1 0,0 0-1 0,-12 23 3 15,3-6-7-15,-2 2 23 0,0 3-21 0,-1-2 19 16,0 1-16-16,0 1-9 0,2-2-5 16,3 1-11-16,-1-4-7 0,10 0-15 15,-2-17-12-15,8 25-20 0,-8-25-26 0,22 21-67 16,-22-21-93-16,17-7-251 0,4 10 43 0,-21-3 305 16</inkml:trace>
  <inkml:trace contextRef="#ctx0" brushRef="#br2" timeOffset="868244.0658">17325 7116 1717 0,'0'0'26'0,"0"0"-15"0,-5 27 12 0,5-27 8 15,23 29 9-15,-23-29-4 0,32 30-2 16,-13-13-8-16,3 1-1 0,1 0-13 0,4 3-1 15,-2-1-8-15,1 1 1 0,-1 0-3 0,-2 0 2 16,1 1-3-16,-5 1 0 0,-3 1-3 0,-5 3 2 16,-6-1-7-16,-4 3 5 0,-6 3-7 0,-4-1 6 15,-3 4-5-15,-5 0-2 0,-2-2 23 0,-4 2-21 16,-2-2 19-16,-4 2-12 0,-1-1-5 0,-4 1 6 16,-2 0-5-16,1 0 6 0,0-1-7 15,0-3 2-15,4-1-11 0,5-7-4 0,7-1-25 16,2-12-22-16,17-10-72 0,0 0-149 15,0 0-274-15,0 0 10 0,22-15 303 0</inkml:trace>
  <inkml:trace contextRef="#ctx0" brushRef="#br2" timeOffset="868822.3151">17908 7940 1774 0,'-28'-10'45'0,"28"10"-25"0,-23-12-10 0,23 12-11 16,0 0-12-16,0 0-14 0,0 0-26 0,-17-20-47 16,17 20-106-16,0 0-344 0,-13 25 6 15,13-25 190-15</inkml:trace>
  <inkml:trace contextRef="#ctx0" brushRef="#br2" timeOffset="869478.5465">18367 7325 930 0,'-26'-17'89'0,"26"17"-8"15,-17 1-3-15,17-1-1 0,-17 10-4 0,17-10-3 16,-18 22-12-16,13-4-1 0,-7-1-11 0,7 7 1 16,-7-1-12-16,3 4 0 0,-1-1-15 0,1 6 2 15,-1-1-7-15,2 4 6 0,-3 2-6 0,1 2-1 16,-2-2 22-16,0 3-26 0,-3-5 25 15,3 0-16-15,-1-5-8 0,2-3 4 16,1-7-7-16,3-3 3 0,7-17-5 0,0 0-1 16,0 0-3-16,0 0 0 0,0 0-1 0,0 0 1 15,0 0 3-15,23-35 0 0,-9 4 3 0,5-6-7 16,0-4-13-16,3-2 19 0,0-2-22 0,1 1 24 16,0 1-1-16,-1-1-6 0,0 1 8 0,0-1-10 15,1 2 6-15,-1 1-7 0,1 0 7 16,-1 3-8-16,0 4 5 0,-2 9-7 0,-3 6 5 15,-17 19-2-15,26-20 2 0,-26 20-1 0,17 0-1 16,-17 0 2-16,12 17-2 0,-12-17 3 0,9 36-3 16,-7-11 3-16,0 5-4 0,0 5 4 15,-2 4-4-15,-2 1 5 0,0 2-7 0,-2 3 7 16,1-1-11-16,-1 4 10 0,2-1 7 0,-2 1-27 16,4-2 15-16,-1-1-25 0,2-3-9 15,0-8-1-15,4 2-16 0,-5-14-33 0,13 13-46 16,-13-35-53-16,17 41-122 0,-7-24-202 0,-10-17 52 15,21 19 331-15</inkml:trace>
  <inkml:trace contextRef="#ctx0" brushRef="#br2" timeOffset="870150.3913">18373 7578 1666 0,'-35'-7'68'0,"35"7"-28"0,-17-3-13 16,17 3-9-16,0 0-10 0,0 0-5 0,0 0-2 15,30-1 0-15,-10 2 0 0,4-1-2 0,5 0 0 16,1 0 1-16,4 1-1 0,1-1-6 0,1 2 0 16,-1-2-4-16,3 1-2 0,-3-1 5 15,2 3 2-15,-2 1 4 0,-3 2 0 0,-4 0 4 16,-7 1-3-16,-21-7 2 0,30 16-1 0,-30-16 0 16,13 17 0-16,-13-17 3 0,0 0 1 0,0 23 3 15,0-23 1-15,0 0-8 0,-23 21 33 0,23-21-31 16,-22 14 37-16,22-14-18 0,-24 15-3 15,24-15 1-15,-26 14-5 0,26-14-2 0,-24 20-3 16,24-20 2-16,-22 24-7 0,22-24 3 16,-16 30-4-16,16-30 4 0,-10 29-8 0,10-29 2 15,-2 19-4-15,2-19 1 0,0 0 0 0,0 0 0 16,0 0 1-16,22 6 0 0,-22-6 2 0,24-19-3 16,-7 1 4-16,0-3-3 0,3-3 1 0,-2 0 0 15,-2 0-14-15,1 0 25 0,-5 4-24 0,-1 0 23 16,0 0-7-16,-4 2-4 0,0-2 3 15,-2 1-3-15,-5 19 3 0,9-27-2 0,-9 27 1 16,0 0-1-16,0 0 1 0,0 0-1 0,0 0 0 16,0 0 0-16,0 0 0 0,0 0-1 15,0 0 1-15,-6 30 2 0,6-30-2 0,-4 31 1 16,4-31 0-16,0 31 2 0,0-31-2 0,5 26-6 16,-5-26 20-16,12 22-23 0,-12-22 24 0,20 19-14 15,-20-19-2-15,23 14 1 0,-23-14 0 16,31 4 0-16,-12-4 0 0,1-2-1 0,3-2 0 15,0 0-2-15,-1-4 5 0,0 0-4 0,-2-2-14 16,-2-1 25-16,-1-1-25 0,1 1 24 0,-18 11-7 16,31-23-3-16,-31 23 3 0,23-24-3 0,-23 24 3 15,12-20 0-15,-12 20 1 0,6-17-4 0,-6 17 1 16,0 0 1-16,0 0-1 0,0 0-1 16,0 0 1-16,0 0-2 0,-10 20-2 15,10-20 6-15,-22 38-7 0,9-15-5 0,-3 0 23 16,-1 2-24-16,4 0 20 0,-1 0-14 0,5-2-11 15,1-3-2-15,6 0-9 0,2-20-6 0,2 30-12 16,-2-30-12-16,15 23-29 0,-15-23-33 0,24 18-79 16,-24-18-81-16,17-5-238 0,4 11 50 0,-21-6 328 15</inkml:trace>
  <inkml:trace contextRef="#ctx0" brushRef="#br2" timeOffset="870712.8835">19509 7652 1452 0,'-33'1'51'0,"33"-1"-17"0,-28 10 28 16,28-10-32-16,-23 18 31 0,23-18-39 15,-23 30 6-15,13-11-2 0,0 1-11 0,2 4 11 16,-2-2-7-16,3 2 3 0,0-2-5 0,0 1-4 16,4-3-8-16,-1 1 9 0,-1-2-9 0,4-1 2 15,1-18-3-15,-2 27-2 0,2-27-2 0,0 17 0 16,0-17-2-16,0 0 0 0,0 0-1 0,0 0 0 15,0 0-1-15,0 0 3 0,0 0 0 16,11-17 0-16,-11 17 2 0,12-35-4 0,-4 14 1 16,2-1-4-16,0 1 5 0,-1-2-10 15,2-2 9-15,0 0-6 0,1-3 6 0,-1 2-4 16,0-3-15-16,0 1 27 0,4-1-24 0,-1 2 28 16,4 2-7-16,-1 2-4 0,-3 5 4 0,-14 18-2 15,24-26 6-15,-24 26-6 0,21-12 3 0,-21 12-4 16,0 0-1-16,21 3 1 0,-21-3 0 15,0 0 2-15,10 20-3 0,-10-20 3 0,2 25-4 16,-2-25 3-16,1 30-2 0,-1-30 2 0,0 30-2 16,0-30 2-16,-2 32 18 0,-3-13-29 0,-1 0 28 15,-3 1-27-15,1 1 7 0,-3 0 5 0,0-1-5 16,1 1 3-16,-3-1-1 0,-1-2 2 0,0 1-3 16,-3-4 5-16,17-15-4 0,-32 30 2 15,32-30-3-15,-31 23 3 0,31-23-5 16,-32 19 4-16,15-11-2 0,0-1 2 0,17-7-3 15,-28 10 2-15,28-10 0 0,-18 5-1 0,18-5 4 16,0 0 0-16,-20 8-2 0,20-8 2 0,0 0-4 16,-16 28 3-16,16-28-3 0,-13 34 5 0,5-11-4 15,-1 2 2-15,-1 3-6 0,-1 4 4 0,-1 3-10 16,-1-3 2-16,-1 6 5 0,0-3-30 16,4 1 8-16,-2-6-30 0,8-2-3 0,4-28-27 15,-2 38-42-15,2-38-72 0,0 0-327 0,25 8 46 16,-25-8 203-16</inkml:trace>
  <inkml:trace contextRef="#ctx0" brushRef="#br2" timeOffset="871072.2608">19967 7501 1612 0,'0'0'45'15,"-26"1"-26"-15,26-1-1 0,-27 2 0 0,27-2-1 16,-27 10-3-16,27-10 4 0,-29 16 2 0,29-16 1 16,-28 20-3-16,28-20 1 15,-24 25-7-15,24-25 0 0,-20 26-6 0,20-26 0 16,-12 23-2-16,12-23-1 0,-1 19-3 0,1-19 1 16,8 17-1-16,-8-17-10 0,0 0 12 0,23 20-9 15,-23-20 32-15,21 9-17 0,-21-9 17 0,24 7-18 16,-24-7-3-16,25 6-1 0,-25-6-2 0,22 7 0 15,-22-7 2-15,0 0-2 0,20 15 0 16,-20-15 3-16,6 17-6 0,-6-17 7 0,2 24-4 16,-2-24 4-16,-9 35-3 0,-1-14-1 0,-1 1-2 15,-2 0 1-15,-3 1-5 0,0-1 4 0,-1 0-10 16,1-4-4-16,4 2-14 0,12-20-12 16,-17 28-25-16,17-28-44 0,-1 21-113 0,1-21-325 15,0 0 3-15,0 0 178 0</inkml:trace>
  <inkml:trace contextRef="#ctx0" brushRef="#br2" timeOffset="871213.3205">20203 7880 1934 0,'-40'3'50'16,"19"-9"-49"-16,3 1-21 0,18 5-32 0,-20-12-51 15,0-10-126-15,20 22-380 0,0 0 33 16,-15-24 181-16</inkml:trace>
  <inkml:trace contextRef="#ctx0" brushRef="#br2" timeOffset="872069.6981">20896 7475 1474 0,'-21'-13'54'15,"21"13"-15"-15,-19-10 0 0,19 10-3 0,0 0-2 16,-17-7 1-16,17 7-3 0,-17 2-5 0,17-2-7 15,-24 16 1-15,6-1 1 0,-1 6 3 16,-2 3-5-16,0 7 1 0,0 0-9 0,1 2-7 16,-1-1 22-16,1-1-23 0,5-3 20 0,0-4-13 15,8-4-10-15,7-20 4 0,-6 27-3 0,6-27 1 16,0 0 1-16,0 0-1 0,17 11 0 0,-17-11 4 16,26-12 2-16,-7-2-5 0,1-4 4 15,2-5-7-15,-1-2-14 0,0-2 21 16,-2 1-21-16,-2 0 20 0,-1 2-7 0,-4 0-1 15,-3 1 3-15,-3 1-3 0,-3-1 5 0,0 1-6 16,-2 3 5-16,0 1-4 0,-1 0 3 0,0 18-3 16,4-29 2-16,-4 29-1 0,0 0-1 0,0 0 1 15,0 0-1-15,0 0-2 0,0 0 2 0,0 0-1 16,0 0 1-16,0 0 4 0,8 28-3 0,-8-28 1 16,5 29-2-16,-5-29 4 0,11 30-4 15,-5-13 4-15,-6-17-1 0,20 31-1 0,-20-31 2 16,28 27 2-16,-28-27-1 0,36 17 2 0,-13-12-6 15,4-3 0-15,6-4 0 0,2-5 0 0,3-2 0 16,3-4 0-16,2-6 0 0,2-1 0 16,0-2 0-16,0-1 0 0,-5 0 0 0,-4 0 0 15,-4 1 0-15,-4 3 0 0,-7 3 0 0,-4 3 0 16,-17 13 0-16,17-19 0 0,-17 19 0 16,0 0 0-16,0 0 0 0,0 0 0 0,0 0 0 15,0 0 0-15,0 0 0 0,-22 32 0 0,5-8 0 16,-3 5 0-16,-4 5 0 0,1 3 0 0,1 1 0 15,0 5 0-15,4-2 0 0,-2 1 0 0,4-1 0 16,3-3 0-16,3-3 0 0,4-5 0 0,9-3 0 16,2-7 0-16,10 2-6 0,-15-22-95 15,48 31-119-15,-48-31-403 0,47 9 4 0,-14-10 142 16</inkml:trace>
  <inkml:trace contextRef="#ctx0" brushRef="#br2" timeOffset="872210.4048">21941 7890 2047 0,'-34'1'0'0,"4"-4"0"15,4-4 0-15,7-2 0 0,19 9 0 0,-27-21 0 16,27 21 0-16,-22-23-43 0,22 23-80 0,-13-30-103 16,13 30-358-16,17-24-1 0,-17 24 100 0</inkml:trace>
  <inkml:trace contextRef="#ctx0" brushRef="#br2" timeOffset="876800.1392">10322 9806 1101 0,'-31'20'378'0,"31"-20"-315"0,-19-6-19 15,19 6-10-15,0 0-11 0,22-16 4 0,3 9 1 16,5-5-5-16,8 1-9 0,7-1-4 0,8-1-8 15,2-1 0-15,6 1-4 0,0 1-1 0,1 0-11 16,0 3-10-16,-4 0-16 0,-2 6-17 16,-11-4-16-16,2 14-33 0,-18-14-62 0,12 22-126 15,-15-4-192-15,-26-11 21 0,31 20 449 16</inkml:trace>
  <inkml:trace contextRef="#ctx0" brushRef="#br2" timeOffset="876956.3946">10322 10085 1681 0,'-34'16'29'0,"10"-5"-15"16,24-11-10-16,-17 9-7 0,17-9 1 0,0 0 1 15,35-2 2-15,-5-4 0 0,8-5-3 0,11-5 4 16,7-3-6-16,11-2-3 0,4-4-28 0,11 5-41 16,-8-13-84-16,20 21-131 0,-20-10-253 15,-5-5 45-15,4 16 392 0</inkml:trace>
  <inkml:trace contextRef="#ctx0" brushRef="#br2" timeOffset="877237.6455">10985 9514 1557 0,'0'0'25'0,"0"0"-3"0,0 0 5 0,23-10 7 16,3 4 12-16,11 6-1 0,7-1-7 0,7 5-8 15,3-2-4-15,4 4-7 0,-3 2-6 16,-2 1-4-16,-8 1-7 0,-7 3-14 0,-9 4 26 16,-8 4-26-16,-8 2 27 0,-5 4-11 0,-10 2-6 15,-6 4 6-15,-10 5-12 0,-7 4 4 0,-9 4-13 16,-7 1 7-16,-4 3-13 0,-7-3 13 16,-1 4-12-16,-1-4 8 0,2 0-9 0,3-8-10 15,10-3 12-15,5-11-47 0,17 3-23 0,-6-22-99 16,32 15-168-16,-9-21-164 0,18-1 33 0,17-1 489 15</inkml:trace>
  <inkml:trace contextRef="#ctx0" brushRef="#br2" timeOffset="878222.1149">13609 9785 1637 0,'0'0'33'0,"0"0"-29"15,22-16 2-15,4 7 16 0,8 0 1 0,4-1-2 16,4 1-10-16,3-1-18 0,-2-1-28 0,5 9-41 16,-15-11-49-16,13 20-83 0,-25-18-125 0,5 6-177 15,2 11 61-15,-28-6 436 0</inkml:trace>
  <inkml:trace contextRef="#ctx0" brushRef="#br2" timeOffset="878393.9128">13333 10125 1798 0,'0'0'56'0,"0"0"-43"0,0 0-4 15,38 6 10-15,-8-9 13 0,7-6 10 0,9-3-10 16,9-4-3-16,9-1-15 0,8-2-11 0,6-3-5 15,-3 4-24-15,-4-4-46 0,-2 14-84 0,-30-21-169 16,8 19-292-16,-11-3 24 0,-7-7 338 0</inkml:trace>
  <inkml:trace contextRef="#ctx0" brushRef="#br2" timeOffset="886878.3392">12082 9495 1139 0,'18'-47'278'16,"-18"47"-254"-16,6-21-15 0,-6 21-9 15,5-18 12-15,-5 18 6 0,0 0 9 0,0 0 3 16,0 0-2-16,0 0 0 0,0 0-4 0,0 0-5 16,0 0-1-16,0 0 2 0,5 25-2 0,-3-1 6 15,0 4-9-15,3 4-11 0,-3 4 28 16,2 5-26-16,-2 1 25 0,0 6-12 0,-3 1-16 16,1 2 7-16,-3 2-14 0,-3 0 10 0,-3 3-12 15,-4 1 10-15,-2 0-12 0,-3-4-8 16,2-2 13-16,-3-8-34 0,6-2 2 0,-1-14-48 15,16 7-77-15,-2-34-138 0,0 0-258 0,6 23 53 16,-6-23 367-16</inkml:trace>
  <inkml:trace contextRef="#ctx0" brushRef="#br2" timeOffset="887347.1221">12041 9344 1675 0,'0'0'60'0,"0"0"-45"0,0 0-13 16,0 0 11-16,29-19 11 0,1 9 7 0,10-1 1 15,5-3-1-15,5 3-3 0,5-2 2 16,7 1-6-16,2 1-3 0,8 3-11 0,0 2-4 16,2 6-4-16,-3 2-2 0,-8 5-1 0,-8 3 2 15,-10 3 0-15,-11 3-1 0,-10 1 1 0,-9 5-3 16,-9 1 3-16,-11 5-3 0,-9 2 3 15,-11 4-7-15,-8 2 5 0,-8 3-9 0,-6-3-4 0,-5 0 23 16,-1 2-19-16,-2-4 20 0,0 2-6 16,4-3-7-16,2-4 5 0,7-4-5 15,5-6 3-15,9-3-4 0,9-5 0 0,19-11-6 16,0 0-1-16,0 0 1 0,0 0 2 0,23 13 6 16,6-15 4-16,9-2 0 0,8-2-1 0,5 0 4 15,5 0-1-15,0 2 3 0,0 4 2 0,-2 3 2 16,-7 3-2-16,-7 2-2 0,-5 3-1 0,-7 4-4 15,-5 2 1-15,-7 1-2 0,-6 4 2 0,-6-2-3 16,-6 3 5-16,-6 0-6 0,-5 1 5 16,-8 2-3-16,-5-2 4 0,-4 0-1 0,-5 1 6 15,-8 0-4-15,-2-2-6 0,-6 0 8 16,0-2-8-16,-1 1 0 0,1 1 0 0,1-4 0 16,4-3 0-16,8-3 0 0,6-7-25 0,15 1-28 15,17-7-53-15,0 0-129 0,0 0-377 0,14-29-5 16,16 9 219-16</inkml:trace>
  <inkml:trace contextRef="#ctx0" brushRef="#br2" timeOffset="888956.5399">15187 9174 1098 0,'-19'27'229'0,"19"-27"-227"0,-24 24 2 16,12-7 7-16,3 2 16 0,-1-1 9 15,5 8 13-15,-5-6-6 0,5 9 4 0,-3 1-18 16,4 6 2-16,-1 5-13 0,5 2-10 0,-1 2 26 16,4 4-27-16,1-2 17 0,-1 2-13 0,1-2-13 15,0-2 7-15,1-5-11 0,1-4 6 0,3-4-19 16,-2-8-10-16,7 0-35 0,-14-24-25 16,31 33-56-16,-31-33-82 0,28-1-247 0,-8 2 10 0,-20-1 271 15</inkml:trace>
  <inkml:trace contextRef="#ctx0" brushRef="#br2" timeOffset="889159.6792">15151 9185 1586 0,'0'0'148'0,"0"0"-152"0,0 0-12 16,0 0-1-16,28-28 2 0,6 16 2 15,3-5-16-15,9 5-21 0,-6-10-28 0,15 14-35 16,-14-14-36-16,19 19-32 0,-19-13-41 0,7 5-192 16,5 15 59-16,-20-14 278 0</inkml:trace>
  <inkml:trace contextRef="#ctx0" brushRef="#br2" timeOffset="889351.9152">15188 9438 1694 0,'-21'-1'0'16,"21"1"-11"-16,0 0-3 0,32 0 8 0,-3-3 7 16,8-3 0-16,4 0-1 0,4-1 0 0,2-3-16 15,7 8-25-15,-7-8-24 0,13 14-36 16,-16-13-32-16,13 18-36 0,-17-15-50 0,7 5-198 15,1 14 16-15,-17-16 299 0</inkml:trace>
  <inkml:trace contextRef="#ctx0" brushRef="#br2" timeOffset="889924.9174">14547 10391 1572 0,'0'0'108'16,"17"1"-85"-16,4-3-6 0,13-6 9 0,16 1 8 15,14-11 5-15,18 0-11 0,14-10-1 0,18-2-10 16,10-3-17-16,12 1 23 0,7 1-26 0,0 4 19 15,3 2-13-15,-5 5-14 0,-6 4-6 0,-9 2-14 16,-3 5-15-16,-11-2-16 0,-2 11-34 0,-20-12-44 16,6 23-90-16,-33-13-233 0,1 2-25 15,-4 8 143-15</inkml:trace>
  <inkml:trace contextRef="#ctx0" brushRef="#br2" timeOffset="890369.0754">15167 10624 1194 0,'0'0'84'15,"0"0"-28"-15,26-17-12 0,-26 17 0 16,17-9-1-16,-17 9-3 0,0 0-4 0,0 0 3 16,0 0 3-16,0 0-3 0,5 30 1 0,-11-11-11 15,0 8 1-15,-3 2-12 0,0 4 3 0,-3 5 6 16,1 5-29-16,-3-1 25 0,2 5-27 0,-4-2 5 16,1 1 8-16,-2 0-12 0,1-1 9 15,1-3-11-15,2-3 5 0,5-6-13 0,3-8 0 16,5-4-19-16,0-21-13 0,11 32-37 0,-11-32-59 15,28 13-77-15,-28-13-84 0,28-19-194 0,-1 16 46 16,-15-18 392-16</inkml:trace>
  <inkml:trace contextRef="#ctx0" brushRef="#br2" timeOffset="890594.0882">14896 10650 1707 0,'-22'2'30'0,"22"-2"-18"0,0 0-7 16,0 0 4-16,0 0 10 0,26-7 7 15,-4 3-2-15,6 2-9 0,2 1-6 0,4-1-7 16,3 4-1-16,3 0 0 0,0 0-4 0,2 1-4 16,5 1-14-16,-4-4-13 0,8 6-26 0,-9-9-28 15,10 13-39-15,-18-16-53 0,18 20-79 0,-15-5-243 16,-7-6 67-16,4 16 292 0</inkml:trace>
  <inkml:trace contextRef="#ctx0" brushRef="#br2" timeOffset="890797.2519">14855 11327 1766 0,'0'0'18'0,"0"0"-18"15,0 0 0-15,22-9 10 0,9 0 6 0,8-9 11 16,11-3-6-16,5-3-3 0,4-3-17 0,3 6-14 16,-5-2-18-16,-1 7-15 0,-11-3-21 0,0 15-36 15,-14-13-53-15,14 25-92 0,-23-5-276 0,4-6 36 16,6 13 288-16</inkml:trace>
  <inkml:trace contextRef="#ctx0" brushRef="#br2" timeOffset="891156.6001">15885 11288 1552 0,'0'0'319'0,"-23"-20"-315"0,23 20-24 0,-20-14-6 15,20 14-2-15,0 0-1 0,0 0-15 0,-14-24-38 16,14 24-77-16,0 0-111 0,8-19-262 0,-8 19 25 16,18-18 330-16</inkml:trace>
  <inkml:trace contextRef="#ctx0" brushRef="#br2" timeOffset="892140.9835">16414 10638 994 0,'19'1'139'16,"-19"-1"-73"-16,0 0-9 0,8-18 8 16,-8 18 7-16,0 0-1 0,20-11-10 0,-20 11-6 15,0 0-7-15,0 0-7 0,0 0-2 0,0 0 0 16,0 0-2-16,0 0-6 0,0 0-4 0,0 0-6 16,0 0-1-16,8 19-3 0,-8-19-1 0,-5 34-4 15,-1-13 2-15,-1 2-3 0,0 1 3 0,-3 2-6 16,2 6-11-16,-2-1 24 0,0 4-23 15,0-1 21-15,-1 0-5 0,-2-1-5 16,4-2 5-16,-2-3-14 0,1-1 0 0,3-6 0 16,-2 2 0-16,4-5 0 0,3-1 0 0,2-17 0 15,2 25 0-15,-2-25 0 0,13 16 0 0,-13-16 0 16,23 10 0-16,-23-10 0 0,32 0 0 0,-10-5 0 16,4 0 0-16,4-4 0 0,1 0 0 0,0 0 0 15,-2 0 0-15,1 3 0 0,-4-1 0 16,0 6 0-16,-3-4 0 0,-1 6 0 0,-3 1 0 15,2 1-39-15,-3-3-17 0,4 8-33 0,-22-8-57 16,51 9-151-16,-25-12-294 0,-4 2 30 0,1 5 294 16</inkml:trace>
  <inkml:trace contextRef="#ctx0" brushRef="#br2" timeOffset="892281.7004">17124 11161 1551 0,'-23'-25'-32'0,"23"25"-32"0,-18-23-41 16,18 23-88-16,0 0-284 0,-10-22 1 0,10 22 273 15</inkml:trace>
  <inkml:trace contextRef="#ctx0" brushRef="#br2" timeOffset="895663.7093">12262 12316 362 0,'0'0'99'16,"4"-19"20"-16,-4 19 10 0,4-17 18 0,-4 17-8 16,5-17-8-16,-5 17-21 0,0 0-15 0,0 0-15 15,10-24-14-15,-10 24-9 0,0 0-12 16,0 0-9-16,0 0-9 0,0 0-7 0,0 0-4 16,0 0 0-16,11 17-5 0,-6 1 3 0,-2 9-9 15,0 4 2-15,-2 9-9 0,-2 3 7 0,-2 5-11 16,-1 1 10-16,-2 2-11 0,-3 1 11 0,1-1 5 15,-5-2-27-15,1 0 16 0,-2-6-29 0,3-3-1 16,-3-10-3-16,11 3-37 0,-7-16-19 16,14 8-47-16,-4-25-42 0,2 18-51 15,-2-18-110-15,0 0-78 0,0 0 272 0</inkml:trace>
  <inkml:trace contextRef="#ctx0" brushRef="#br2" timeOffset="895851.209">11977 12257 1459 0,'0'0'157'0,"-23"-1"-112"0,23 1-23 15,0 0-12-15,0 0 0 0,0 0 8 0,37-11 4 16,-9 2 1-16,8 3-5 0,6-3-5 16,6-1-7-16,4-1-1 0,2 1-14 0,3 6-16 15,-2-5-24-15,6 14-48 0,-14-15-52 0,18 25-100 16,-24-18-146-16,6 5-112 0,8 10 180 15,-20-21 327-15</inkml:trace>
  <inkml:trace contextRef="#ctx0" brushRef="#br2" timeOffset="896132.4362">12922 11837 1157 0,'0'0'309'0,"0"0"-253"0,14 21-9 16,-14-21 8-16,42 19 6 0,-13-4-9 0,9 7-9 15,-3 2-16-15,4 6-2 0,-6 5-15 0,-4 2-9 16,-6 6 21-16,-4 4-26 0,-10 3 22 16,-3 6-8-16,-4 1-14 0,-6 4 10 0,-3-2-13 15,-7 1 9-15,-4 2-18 0,-5-3 8 0,-4 2-10 16,-3-7-30-16,1 2 16 0,-7-10-35 0,7 2-13 15,-10-16-23-15,15 11-88 0,-17-26-97 0,9 4-226 16,8 3 42-16,-12-23 424 0</inkml:trace>
  <inkml:trace contextRef="#ctx0" brushRef="#br2" timeOffset="896366.8308">11851 11778 1566 0,'-78'62'31'0,"15"9"13"16,3 6-7-16,19 7-17 0,6 2 7 0,10 5-21 16,11 0-11-16,8 1 16 0,10 1-21 15,10-4 3-15,14-6 11 0,6-3-23 0,15-5 1 16,3-6-27-16,18 2-66 0,-5-21-72 0,26 12-169 15,-3-13-187-15,-5-15 83 0,18 14 456 16</inkml:trace>
  <inkml:trace contextRef="#ctx0" brushRef="#br2" timeOffset="896710.6531">14183 12424 1440 0,'0'0'237'0,"17"-3"-239"16,-17 3-14-16,37 0-2 0,-3-1-8 16,4-6-12-16,10 5-30 0,-6-15-67 0,15 19-108 15,-18-6-256-15,2-4 26 0,8 14 315 0</inkml:trace>
  <inkml:trace contextRef="#ctx0" brushRef="#br2" timeOffset="896866.8391">14224 12708 1754 0,'0'0'46'0,"0"0"-78"0,19-16 22 0,14 3-29 16,9-8 32-16,17 0-23 0,3-11-44 0,18 15-96 15,-17-19-203-15,16 9-154 0,2 8 15 0,-11-10 487 16</inkml:trace>
  <inkml:trace contextRef="#ctx0" brushRef="#br2" timeOffset="897695.042">16130 12126 1136 0,'-23'-12'85'16,"23"12"-42"-16,-23 3-10 0,23-3-1 0,-25 8 8 15,25-8 7-15,-27 19 2 0,15-2 3 0,-8-3-8 16,7 8 1-16,-4-4-12 16,5 5 2-16,-3-4-10 0,5 4-1 0,-1-1-8 15,3 2 1-15,-1 0-9 0,3 3 4 0,1 1-6 16,4-1 3-16,-1 1-7 0,1 0 5 0,-1-3-7 15,2-2 5-15,2-3-5 0,0-3 2 0,-2-17-4 16,11 19 1-16,-11-19-2 0,0 0 2 0,26 6 0 16,-26-6-1-16,23-15 4 0,-23 15-2 15,26-32 3-15,-11 9-4 0,2-4 5 0,0-2-8 16,-1-2 8-16,0-2-7 0,-3-1 8 0,0 0-7 16,0 3 6-16,-4 3-5 0,-1 2 3 0,-2 3-3 15,-3 1 5-15,0 2-5 0,-3 20 5 16,2-26-4-16,-2 26 3 0,0 0 0 0,0 0 0 15,0 0 2-15,0 0-3 0,0 0 1 0,0 0-5 16,-5 26 7-16,8 0-3 0,-1 5 8 16,2 4-5-16,3 3 9 0,2 1-7 0,2-1 8 15,2 0-6-15,4-4 9 0,4-2-11 0,4-3 5 16,3-3-5-16,3-3 0 0,0-6-1 0,3-2 4 16,-1-5-3-16,1-3 3 0,-1-6 3 0,1-3-3 15,-4-5 6-15,-2-4-5 0,-3-6 2 0,-5-4-13 16,-1-5 0-16,-2-4 0 0,-4-4 0 0,-2-5 0 15,-4-1 0-15,-3-1 0 0,-2 0 0 16,-2 0 0-16,-1 1 0 0,-1-1 0 16,-1-2 0-16,0 1 0 0,0 2-27 0,1 0 7 15,3 4-26-15,-1 1 4 0,5 7-5 0,-1 0-15 16,-4 28-23-16,15-35-37 0,7 39-86 0,-22-4-176 16,20-12-126-16,0 20 25 0,-20-8 477 0</inkml:trace>
  <inkml:trace contextRef="#ctx0" brushRef="#br2" timeOffset="898132.4677">17102 12639 1919 0,'-33'13'48'0,"15"-13"-27"15,18 0-19-15,-17-2-12 0,17 2-9 0,0 0-6 16,0 0-12-16,0 0-9 0,0 0-25 0,0 0-34 15,19-10-76-15,-19-9-128 0,19 12-220 0,1 1 7 16,-7-12 387-16</inkml:trace>
  <inkml:trace contextRef="#ctx0" brushRef="#br2" timeOffset="898679.3433">17711 12151 1460 0,'-23'10'40'0,"23"-10"-25"0,-25 21-7 16,25-21 18-16,-26 31 7 0,14-6 15 0,-5-6-6 15,2 6-5-15,0-2-13 0,1 5-1 0,1-1-5 16,2 1 6-16,0-2-7 0,2 2 2 0,1-3-7 16,1 2 2-16,-1-3-8 0,3-1 6 0,2-1-10 15,2-3 1-15,-1-2-3 0,2-17 2 0,3 27-3 16,-3-27 0-16,0 0-1 0,0 0 1 0,0 0 0 16,0 0 2-16,17 6 1 0,-17-6 2 15,8-19 4-15,-2 2-2 0,1-5 2 0,0-5-6 16,0-3 4-16,2-3-8 0,0-2 8 15,2-1-8-15,0-5 8 0,4-1-7 0,1-3 7 16,1-4-9-16,0 1 8 0,1 0-10 0,0 2-5 16,3 1 22-16,0 5-20 0,0 7 26 0,0 4-7 15,1 9-4-15,-4 5 5 0,-1 7-5 0,-17 8 0 16,26-4-2-16,-26 4-1 0,19 12 0 16,-19-12 2-16,20 33-1 0,-13-9-4 0,2 4 2 15,-3 2-7-15,-2 2-5 0,1 0 20 0,0 3-18 16,-1 4 18-16,1 1-8 0,0 2-6 0,-1-1 6 15,1-1-7-15,0 0 5 0,-1 0-8 0,-2-5-1 16,2 1-8-16,-3-3 4 0,0-1-21 0,-2-6 2 16,0 2-18-16,-4-7-5 15,3 2-20-15,2-23-16 0,-10 31-21 0,10-31-68 16,-13 17-61-16,13-17-184 0,-30-2-44 0,30 2 253 16</inkml:trace>
  <inkml:trace contextRef="#ctx0" brushRef="#br2" timeOffset="898835.6161">17775 12292 1119 0,'-8'-22'285'16,"8"22"-137"-16,0 0-49 0,0 0-33 0,0 0-28 15,0 0-20-15,0 0-13 0,0 0-4 0,0 0 0 16,0 0-2-16,23 0-7 0,-23 0-6 16,30 4-12-16,-30-4-14 0,39 1-27 0,-22-8-37 15,17 13-74-15,-15-21-109 0,11 9-224 0,6 6 48 16,-13-14 383-16</inkml:trace>
  <inkml:trace contextRef="#ctx0" brushRef="#br2" timeOffset="899234.6003">18217 11917 1679 0,'-28'11'85'0,"28"-11"-68"16,0 0-19-16,0 0-3 0,0 0 3 0,25-22 2 16,-6 11 1-16,3 0-10 0,6 2-20 0,-1-8-26 15,13 8-30-15,-9-14-29 0,17 15-55 0,-16-19-88 16,6 8-226-16,6 9 26 0,-12-13 343 0</inkml:trace>
  <inkml:trace contextRef="#ctx0" brushRef="#br2" timeOffset="899403.0814">18794 11633 1580 0,'-22'5'72'0,"22"-5"-36"15,-27 22-10-15,16-6 1 0,-2 4-6 0,3 3-3 16,0 2-11-16,1 3 2 0,-2 1-9 15,1 2 1-15,1 1-14 0,0-3-6 0,4 5-32 16,-5-9-31-16,13 14-59 0,-16-20-109 16,19 8-274-16,-6 9 26 0,-7-8 280 0</inkml:trace>
  <inkml:trace contextRef="#ctx0" brushRef="#br2" timeOffset="899608.0895">18728 12488 1710 0,'0'0'138'0,"-28"-12"-123"16,28 12-15-16,-24-16-1 0,24 16-2 0,0 0-5 16,-10-20-13-16,10 20-20 0,0 0-26 15,0 0-42-15,13-25-69 0,11 33-149 0,-24-8-210 16,26-6 46-16,-3 14 412 0</inkml:trace>
  <inkml:trace contextRef="#ctx0" brushRef="#br2" timeOffset="900236.5765">19182 12086 1171 0,'13'-32'288'0,"-13"32"-226"0,0 0-50 16,0 0 18-16,0 0 27 0,-10 18-33 0,10-18 34 16,-18 28-31-16,5-11 10 0,2 6 1 0,-4-2-12 15,-1 6 2-15,-1-2-9 0,0 4 2 0,-1-2-9 16,0 0 5-16,0-3-7 0,1 0 4 0,3-3-8 15,4-4 0-15,10-17-5 0,-9 24 0 0,9-24-3 16,0 0 0-16,0 0 0 0,0 0 0 16,0 0 0-16,17 5 2 0,-17-5 2 0,23-25-4 15,-7 6 0-15,1-4-5 0,3-2 1 16,1-3-2-16,0-4 8 0,1 0-4 0,-3 0 6 16,-1 0-7-16,-1 1 7 0,-2 2-6 0,-3 3-8 15,-3 0 23-15,-2 6-25 0,-3 2 28 0,-4 18-11 16,3-21 2-16,-3 21 4 0,0 0 0 0,0 0 0 15,0 0-5-15,0 0-2 0,-11 17 0 16,11-17-1-16,-9 29 5 0,9-29-2 0,-8 32-11 16,8-32 23-16,3 27-26 0,-3-27 24 0,8 26-12 15,-8-26-3-15,20 19 3 0,-20-19-1 0,28 13 3 16,-11-10-2-16,1-1-1 0,1-3 1 0,2-3 1 16,0-2 3-16,2-1 1 0,0-4 3 15,1-1-1-15,-2-1 1 0,-1-2-10 0,-3 2 0 16,-1 0 0-16,-17 13 0 0,27-29 0 15,-27 29 0-15,19-31 0 0,-19 31 0 0,16-24 0 16,-16 24 0-16,12-17 0 0,-12 17 0 0,0 0 0 16,0 0 0-16,0 0 0 0,0 0 0 0,0 0 0 15,4 20 0-15,-7 0 0 0,-1 8 0 0,-4 6 0 16,0 1 0-16,-3 5 0 0,-1 2 0 0,1-1 0 16,0 2 0-16,0-5 0 0,2 1-32 15,1-6-12-15,5-1-18 0,-4-10-29 0,14 10-63 16,-7-32-93-16,10 18-286 0,-10-18-21 0,16 18 225 15</inkml:trace>
  <inkml:trace contextRef="#ctx0" brushRef="#br2" timeOffset="900580.3174">19844 11692 1864 0,'-21'-6'80'0,"21"6"-62"16,0 0-16-16,9-24-4 0,-9 24 2 0,28-19-2 15,-8 11 0-15,-1 0-11 0,4 3-12 0,-1-1-18 16,7 6-13-16,-4-5-16 0,8 12-39 0,-16-16-88 16,20 15-264-16,-14-1-72 0,-2-5 95 15</inkml:trace>
  <inkml:trace contextRef="#ctx0" brushRef="#br2" timeOffset="900752.1943">20437 11466 1291 0,'-22'-31'353'0,"22"31"-314"0,0 0-16 0,-22 4-14 16,22-4 40-16,-20 22-37 0,8-5 24 0,-1 6-17 15,-2 4-16-15,2 1-6 0,0 4-15 0,-1-2-3 16,3 5-22-16,-5-5-25 0,14 12-89 15,-20-22-150-15,16 14-244 0,1-1 24 16,-8-15 389-16</inkml:trace>
  <inkml:trace contextRef="#ctx0" brushRef="#br2" timeOffset="901361.5884">21390 11123 727 0,'-21'-11'32'0,"2"7"-4"16,-8 4 46-16,-1 12 25 0,-13-2 25 15,7 21 14-15,-20-7-15 0,11 25-5 16,-16-6-34-16,7 19-2 0,-10 1-6 0,6 12-25 16,-6-3 15-16,7 11-20 0,-2-3-8 0,6 2 11 15,5-2-27-15,9-3-8 0,11-6 7 0,9-5-23 16,12-8 14-16,7-4-5 0,14-5-13 0,8-5 2 16,13-4-10-16,9-5-3 0,10-5-19 0,3-8-10 15,12 0-39-15,-8-17-54 0,21 17-164 0,-11-19-282 16,-2-2 39-16,-2 4 299 0</inkml:trace>
  <inkml:trace contextRef="#ctx0" brushRef="#br2" timeOffset="901908.4631">21733 11435 1475 0,'-19'17'132'0,"-7"-3"-80"16,3 5-45-16,-3 2 10 0,3 6 12 0,-3-3 1 15,1 5 8-15,-4-3-8 0,4 5-2 0,-1-4-16 16,4 2 3-16,-1-3-4 16,6 2 5-16,0-4-5 0,4 0 0 0,2-1-9 15,3-5 2-15,8-18-4 0,-3 27 1 0,3-27-3 16,0 0 0-16,0 0 0 0,24 15 1 0,-24-15 2 15,22-10-1-15,-22 10 3 0,28-28-5 0,-11 7 4 16,-1-4-4-16,1-1 5 0,2-3-5 0,-2 0 5 16,0 0-5-16,-2-1 5 0,-3 1-6 0,-1 0 7 15,-1 1-5-15,-2 0 5 0,-2 2-6 16,0 2-12-16,0 1 12 0,-2 3-10 0,-4 20 28 16,7-25-12-16,-7 25 13 0,0 0-14 0,0 0 0 15,0 0 2-15,0 0-13 0,0 0 29 0,11 28-24 16,-7-10 23-16,1 2-9 0,0 2-7 0,0 2 4 15,1 1-3-15,2 0 4 0,1-1-3 16,4 0 2-16,0-2-4 0,2-1 2 16,3-4-4-16,1 0 2 0,0-3-2 0,3-4 3 15,-3-3-5-15,3-5 0 0,-1 0 0 0,1-4 0 16,0-4 0-16,0-3 0 0,-4-5 0 0,0-4 0 16,-2-2 0-16,-2-5 0 0,1-2 0 0,-3-4 0 15,0 0 0-15,-2-2 0 0,0 1 0 0,-3 0 0 16,-1 1-9-16,-1 1 6 0,-1 3-14 0,-2 2-9 15,-1 4-8-15,-2 0-12 0,1 21-15 16,-5-26-21-16,5 26-41 0,-5-17-67 16,5 17-99-16,0 0-252 0,20 8 66 0,-1 6 325 0</inkml:trace>
  <inkml:trace contextRef="#ctx0" brushRef="#br2" timeOffset="902127.2253">22828 11309 1607 0,'-36'12'65'0,"-9"-1"-23"15,2 11 6-15,-7-2-4 0,1 10-17 0,-7 4 26 16,0 9-27-16,-6 4 15 0,0 7-13 0,-5 4-20 16,-1 4 8-16,2 1-15 15,1 0 6-15,5-2-11 0,6-3 5 0,7-4-15 16,10-5-11-16,9-3-1 0,5-7-31 0,14 3-3 15,-2-14-49-15,20 14-92 0,-9-42-149 0,3 39-212 16,9-15 51-16,-12-24 417 0</inkml:trace>
  <inkml:trace contextRef="#ctx0" brushRef="#br2" timeOffset="902642.8439">22367 11952 1080 0,'0'0'208'0,"0"0"-126"0,0 0-25 0,0 0-8 15,0 0-9-15,0 0-1 0,0 0 0 16,0 0 0-16,0 0-2 0,5 17-1 0,-5-17 3 16,-9 30 2-16,3-9 1 0,-7 1-7 0,0 2-13 15,-4 0 21-15,0 4-26 0,-2-2 21 0,-1 4-11 16,-4-1-13-16,2-2 3 0,-4 0-11 0,1-2-6 15,2-4 0-15,1-3 0 0,4-2 0 0,18-16 0 16,-20 23 0-16,20-23 0 0,0 0 0 16,0 0 0-16,0 0 0 0,0 0 0 15,0 0 0-15,0 0 0 0,0 0 0 0,22-4 0 16,-22 4 0-16,37-24 0 0,-18 7 0 0,2-1 0 16,1 0 0-16,-1-3 0 0,-1-1 0 0,0-2 0 15,0-4 0-15,0-2 0 0,1-1 0 0,-1-2 0 16,3-6 0-16,2 1 0 0,3-7 0 0,0 0 0 15,1 5 0-15,0 5 0 0,0 9 0 16,-2 6 0-16,-4 7 0 0,-4 6 0 0,-19 7 0 16,26-5 0-16,-26 5 0 0,0 0 0 0,17 23 0 15,-17-23 0-15,6 36 0 0,-6-12 0 0,-4 4 0 16,0 0 0-16,-4 2 0 0,1 2 0 0,0 0 0 16,-2 0 0-16,1 0 0 0,0 2 0 15,0 0 0-15,1 2 0 0,-1-1 0 0,2-2 0 16,1 0 0-16,2-4 0 0,4 1-32 15,-4-7-32-15,10 10-69 0,-7-33-55 0,6 44-94 16,-17-24-261-16,11-20 33 0,6 29 216 0</inkml:trace>
  <inkml:trace contextRef="#ctx0" brushRef="#br2" timeOffset="902830.3682">22428 12195 1383 0,'-7'-24'144'16,"-11"-12"-32"-16,16 16-15 0,-8-1-33 0,10 21 4 15,-8-22-24-15,8 22 7 0,0 0-9 16,0 0-15-16,0 0-13 0,0 0-13 0,0 0-1 16,0 0 0-16,0 0-1 0,0 0-9 0,30-1-12 15,-12 2-15-15,8 4-8 0,-2-6-40 0,11 11-25 16,-8-14-77-16,22 23-173 0,-13-11-182 16,1-2 17-16,3 13 403 0</inkml:trace>
  <inkml:trace contextRef="#ctx0" brushRef="#br2" timeOffset="902986.6852">23014 12256 1679 0,'0'0'62'0,"-36"-3"-28"0,36 3-3 16,-26-4-25-16,26 4-12 0,0 0-8 0,-21-15-9 16,21 15-10-16,0 0-17 0,12-17-25 0,-6 0-54 15,23 21-124-15,-29-4-264 0,37-20 4 0,-7 19 315 16</inkml:trace>
  <inkml:trace contextRef="#ctx0" brushRef="#br2" timeOffset="903534.2674">23398 11936 1545 0,'0'0'103'15,"-17"-7"-35"-15,17 7-6 0,0 0-13 16,0 0-9-16,0 0-4 0,-22 9-2 0,22-9-4 15,-19 26-5-15,6-6-2 0,-5 0-4 16,0 3-9-16,-3 1-7 0,-2 4-3 0,0-1 0 16,-1 2 0-16,-1-1 0 0,4-3 0 0,1-2 0 15,3-4 0-15,6-2 0 0,11-17 0 0,-14 23 0 16,14-23 0-16,0 0 0 0,0 0 0 0,0 0 0 16,0 0 0-16,23 9 0 0,-6-19 0 0,5-6 0 15,7-4 0-15,1-4 0 0,2-2 0 16,-2 0 0-16,-1-2 0 0,-4 1 0 0,-2 1 0 15,-5-2 0-15,-2 2 0 0,-3-3 0 0,-2 3 0 16,-1 0 0-16,-3 3 0 0,-3 6 0 0,-4 17 0 16,2-20 0-16,-2 20 0 0,0 0 0 15,0 0 0-15,0 0 0 0,0 0 0 0,-20 20 0 16,20-20 0-16,-10 29 0 0,10-29 0 0,-3 29 0 16,3-29 0-16,9 27 0 0,-9-27 0 15,19 22 0-15,-19-22 0 0,32 16 0 0,-13-10 0 16,1-3 0-16,-1-2 0 0,2-1 0 0,-1-1 0 15,-2 0 0-15,1-1 0 0,1-3 0 0,0-1 0 16,1-3 0-16,0 1 0 0,-1-2 0 0,0 0 0 16,-2 1 0-16,-1-2 0 0,-17 11 0 0,29-18 0 15,-29 18 0-15,25-14 0 0,-25 14 0 0,0 0 0 16,0 0 0-16,0 0 0 16,0 0 0-16,9 29 0 0,-20-8 0 0,-2 3 0 15,-6 3 0-15,-3 1 0 0,0-1 0 0,-3 1 0 16,4-1 0-16,1-1 0 0,6 0 0 0,3-6-16 15,6 1-28-15,5-21-12 0,-3 29-15 0,3-29-19 16,15 18-51-16,-15-18-109 0,22-12-319 0,-3 7 35 16,-1-10 259-16</inkml:trace>
  <inkml:trace contextRef="#ctx0" brushRef="#br2" timeOffset="903864.9987">23869 10876 1253 0,'-8'-23'212'0,"8"23"-149"0,19-13 9 16,-2 9 9-16,17 16 2 0,-3 0-9 0,15 12 2 15,-3 3-19-15,7 8-5 0,-3 5-28 16,2 8-24-16,-3 7 0 0,0 3 0 0,-2 3 0 15,-5 2 0-15,-4 4 0 0,-2 2 0 16,-10 3 0-16,-7 5 0 0,-11-2 0 0,-10 3 0 16,-12 1 0-16,-6-3 0 0,-9 0 0 0,-3-3 0 15,-1-6 0-15,-6-4 0 0,-2-7 0 0,-1-3 0 16,-1-4 0-16,-2-5 0 0,-1-4 0 0,0-5 0 16,3-3 0-16,5-8 0 0,7-1-22 0,2-9-22 15,14 2-23-15,0-11-32 0,18 12-97 16,-19-26-242-16,19 9-136 0,0 0 17 0,4-26 508 15</inkml:trace>
  <inkml:trace contextRef="#ctx0" brushRef="#br3" timeOffset="990635.8038">884 13828 1071 0,'0'0'123'0,"0"0"-76"0,0 0-1 0,-20-11-11 16,20 11-6-16,0 0-8 0,0 0-8 0,0 0-2 15,0 0 3-15,0 0 9 0,0 0 4 0,0 0 0 16,0 0-4-16,0 0-4 0,0 0 2 0,3 29-1 16,-1-6 2-16,-2 5-2 0,4 6-12 0,-4 2 25 15,2 9-25-15,-3 2 17 0,0 5-10 16,0 2-14-16,-1 2 11 0,0 1-14 0,1 2 15 15,-2-2-15-15,1-3 11 0,-2-2 4 0,2-4-24 16,1-6 22-16,1-3-25 0,1-8 10 16,1-2 6-16,2-6-5 0,2-4 4 0,-6-19-4 15,12 23 3-15,-12-23-3 0,0 0-4 0,18 5 1 16,-18-5-5-16,0 0 5 0,16-28 1 0,-10 9 2 16,-2-8-6-16,0-4 4 0,-3-7 11 15,3-3-27-15,-4-1 31 0,0-2-24 0,-2 1 5 16,-1-4 15-16,-2-2-11 0,-1-3 11 0,-3-1-9 15,1-2 11-15,-1-2-15 0,2 0 15 0,0 1 3 16,3 2-21-16,3 3 23 0,2 5-24 0,4 5 9 16,1 5 6-16,2 3-1 0,2 3 9 0,1 6-4 15,-1 1 5-15,2 0-12 0,0 3 3 16,4 1-5-16,5 1 6 0,2 4 2 16,0 4 0-16,4 1-4 0,-4 4 0 0,2 3-3 15,2 3 0-15,-2 3 0 0,1 4-2 0,0 3 1 16,-6 4-1-16,2 2 3 0,-4 2-4 0,-3 3 5 15,-3 3-5-15,-3 3 5 0,-4 6-3 0,-5 1 6 16,-4 3-9-16,-3 4 9 0,-6-1 3 0,-2 1-25 16,-4-1 28-16,-1 1-24 0,-3-2 8 15,-2-1 10-15,2-5-9 0,-1-3 7 0,3-4-6 16,2-5 9-16,3-4-7 0,16-18 3 0,-20 18-3 16,20-18-7-16,0 0 1 0,0 0-1 0,0 0 3 15,24-31 2-15,-6 11 5 0,5-3-6 16,4-1 6-16,3 1-7 0,3-1 7 0,2 3-6 15,0 3 8-15,-1 5-6 0,-1 2 4 0,-4 5-2 16,-3 4 2-16,-3 3 1 0,-5 5-1 16,-18-6 2-16,28 29-4 0,-20-9 6 0,-6 6-4 15,-4 3 8-15,-6 2-8 0,-4 4 9 0,-6 3-8 16,-3 2 9-16,-6-2-5 0,-2 4 9 0,-6-3-9 16,0 1 7-16,-4-2-11 0,0-1-10 0,-1-3 23 15,0-1-27-15,1-4 28 0,1-4-12 0,5-3-11 16,2-6-5-16,6-5-13 0,5-9-10 15,20-2-17-15,-25-8-27 0,25 8-34 0,-5-26-64 16,24 18-124-16,-4-12-196 0,5-9 12 16,15 12 453-16</inkml:trace>
  <inkml:trace contextRef="#ctx0" brushRef="#br3" timeOffset="990979.5788">2061 14088 1214 0,'-6'-21'132'0,"6"21"-102"16,0 0-20-16,0 22 2 0,0-22 1 0,-1 34 2 15,0-10-12-15,-3 4 3 0,0 2-9 16,-2 3 9-16,0 2-8 0,-1 1 5 0,0-1-9 16,-2-2 1-16,5-2-18 0,-2-5-10 0,10 2-53 15,-4-28-11-15,6 35-44 0,-6-35-67 16,0 0-199-16,29 13-13 0,-29-13 408 0</inkml:trace>
  <inkml:trace contextRef="#ctx0" brushRef="#br3" timeOffset="991135.8161">2095 13653 1085 0,'-40'8'32'0,"13"5"-19"0,4-3 4 16,5 2-2-16,18-12-19 0,-22 11-50 0,22-11-91 15,0 0-84-15,0 0-189 0,24 35 107 16,-24-35 311-16</inkml:trace>
  <inkml:trace contextRef="#ctx0" brushRef="#br3" timeOffset="991463.9491">2594 13926 1117 0,'0'0'94'15,"-32"20"-31"-15,32-20 16 0,-38 16-13 0,38-16-24 16,-36 15-8-16,36-15-28 0,-33 11 21 0,33-11-5 16,-29 8 8-16,29-8 3 0,-22 12-10 0,22-12 3 15,0 0-13-15,-12 18-7 0,12-18-1 16,0 0 3-16,11 18-3 0,-11-18 1 0,22 15-3 16,-22-15-3-16,33 10 1 0,-14-7 3 0,3 0-3 15,-1-1 1-15,0 0-4 0,1 2 0 16,-2 0 1-16,-2 2 3 0,-18-6-1 0,28 13 0 15,-28-13-1-15,18 22 0 0,-18-22 1 0,10 26 4 16,-10-26-4-16,-1 32 5 0,-4-14-7 0,-1-1 3 16,-3 1-3-16,-2 0 3 0,-1 0-2 0,-1-1 5 15,-3 0-7-15,16-17 4 0,-30 28-8 0,30-28 1 16,-31 23-2-16,31-23-4 0,-25 18-11 16,25-18-8-16,-17 11-21 0,17-11-30 0,0 0-86 15,-17-6-128-15,17 6-225 0,0 0 17 16,6-24 467-16</inkml:trace>
  <inkml:trace contextRef="#ctx0" brushRef="#br3" timeOffset="992329.1614">3917 14047 520 0,'-23'-9'80'0,"23"9"-19"0,-17-11 5 16,17 11 16-16,-21-6-2 0,21 6 0 0,-24 0-14 15,7 0 5-15,17 0 2 0,-34 15 2 16,34-15-1-16,-38 28-9 0,21-5-3 16,-9-5-11-16,7 10-1 0,-7-4-12 0,6 7 3 15,-2-3-15-15,4 5 4 0,1-5-14 0,2 1 1 16,4-3-11-16,4-5 1 0,3-4-7 0,4-17 2 15,7 18-4-15,-7-18 2 0,22 10 0 0,-22-10 0 16,34 0 3-16,-13-6 0 0,2-4 0 0,4-3-2 16,1-4 2-16,1-4-3 0,0-2 3 0,0-2-5 15,-1-1 6-15,0 1-8 0,-2-2 7 16,-3 2-4-16,-4 1 2 0,-3 3-3 0,-4 4 6 16,-12 17-4-16,14-26 5 0,-14 26-3 15,0 0 4-15,0 0 0 0,0 0 3 0,0 0-1 16,0 0-3-16,0 0-4 0,0 0-3 0,0 0 2 15,-21 27-3-15,13-5 5 0,-1 6-5 0,2 2 4 16,-1 2-5-16,4-1 5 0,1-2-14 16,3-2 4-16,5-3-16 0,0-7-5 0,-5-17-9 15,27 20-9-15,-4-15-17 0,-4-13-21 0,18 5-37 16,-11-23-39-16,19 11-63 0,-10-17-93 0,1-11-105 16,16 13 200-16,-19-28 223 0</inkml:trace>
  <inkml:trace contextRef="#ctx0" brushRef="#br3" timeOffset="992516.6477">4470 13440 1178 0,'-22'30'212'0,"-2"-6"-153"0,3 14-10 0,-2 2-14 16,6 8 7-16,-2 3-22 0,2 2 3 0,-2 3-17 16,4 0 13-16,1 0 4 0,5 0-23 0,0-4 19 15,4-3-29-15,5-4-9 0,1-6-2 0,10-1-22 16,-2-11-22-16,14 8-43 0,-10-17-14 15,17 11-30-15,-13-17-29 0,14 8-32 0,-5-8-63 16,-2-12-96-16,19 12 270 0</inkml:trace>
  <inkml:trace contextRef="#ctx0" brushRef="#br3" timeOffset="992844.7816">4845 13891 1100 0,'-35'22'269'15,"15"-20"-230"-15,20-2 1 0,-34 11 3 0,34-11 3 16,-32 17 3-16,32-17-46 0,-32 23 33 0,18-6-27 16,14-17 18-16,-29 34 5 0,29-34-7 0,-26 31-1 15,26-31-12-15,-17 23-4 0,17-23-5 0,0 0-1 16,2 19-4-16,-2-19 5 0,17 6-2 16,-17-6 2-16,28-2 1 0,-11-4-2 0,5-1-1 15,1-2 0-15,1 1 1 0,0 1-2 16,-1-1 3-16,-1 3-1 0,-3 3-1 0,-2 2 1 15,-17 0-4-15,20 10 2 0,-20-10-1 0,8 18 2 16,-8-18-1-16,-7 32 0 0,0-11-2 0,-4 2 8 16,-5 0-9-16,-1-1 6 0,-1 1-5 0,0-4 1 15,0-2-1-15,18-17 5 0,-31 22-8 16,31-22-3-16,0 0-16 0,-18 3-16 0,18-3-19 16,6-19-29-16,-6 19-22 0,23-40-51 0,9 27-77 15,-15-13-126-15,8-3-97 0,16 16 230 0</inkml:trace>
  <inkml:trace contextRef="#ctx0" brushRef="#br3" timeOffset="993126.0608">5122 13980 1143 0,'-21'-5'151'0,"21"5"-74"0,0 0 7 16,-17 13-4-16,17-13-15 0,0 0-16 0,-23 14-16 15,23-14-4-15,-11 19-5 0,11-19 1 0,-8 28-7 16,7-11 0-16,-2 1-9 0,2 3 9 0,1-1-6 15,1 1 6-15,0-3-8 0,3-1-4 16,-4-17-3-16,13 23 1 0,-13-23-3 0,20 12 3 16,-20-12-3-16,23 0 1 0,-23 0 3 0,32-10 1 15,-15 0 1-15,0-4-3 0,2-4-2 16,-2-4-3-16,0-2 2 0,-1-2-7 0,-1 0 1 16,-3 2-10-16,-4 3-2 0,-4 1-8 0,-4 20 1 15,-4-32 3-15,4 32-36 0,-16-21 19 0,16 21-50 16,-25-14-8-16,25 14-36 0,-37 0-80 15,37 0-56-15,-35 32-206 0,8-24 47 0,18 23 425 16</inkml:trace>
  <inkml:trace contextRef="#ctx0" brushRef="#br3" timeOffset="993672.9616">6232 13890 909 0,'-19'6'254'0,"-3"-10"-123"16,22 4-14-16,-36 10-15 0,36-10-5 0,-43 14-21 16,21-3-24-16,-5-2-13 0,5 4-19 0,-3 0 24 15,5 3-26-15,0 0 17 0,0 3-18 0,3 3-11 16,1 0-1-16,4 2-4 0,1 0 4 0,4-1-4 15,2-1 2-15,5-3-6 0,3-1-1 16,-3-18-13-16,19 30-5 0,-2-16-16 0,1-8-9 16,9 2-13-16,-1-10-10 0,14 4-18 15,-7-16-32-15,19 14-62 0,-16-23-71 0,18 7-163 0,1 10-28 16,-15-16 277-16</inkml:trace>
  <inkml:trace contextRef="#ctx0" brushRef="#br3" timeOffset="994063.6141">6579 14012 1219 0,'-19'-9'97'0,"19"9"-33"0,-25-11 3 0,25 11-3 15,-22-8-12-15,22 8-17 0,-22-2-10 0,22 2-2 16,-23 3-1-16,23-3 2 0,-26 7-3 0,26-7 0 16,-30 17-3-16,30-17 5 0,-30 28-3 15,15-7 8-15,-2-2-3 0,3 4 1 0,0 0-10 16,3 0 5-16,2-1-8 0,1 0 4 0,8-22-7 15,-4 29-5-15,4-29-6 0,8 18 2 16,-8-18-2-16,21 11 1 0,-21-11-1 0,31 1 1 16,-11-7 0-16,3-4 2 0,1-2-1 0,2-3-1 15,-1-1 2-15,1 0-6 0,-2-2 6 0,-1 1-4 16,-1 0 6-16,-4 1-5 0,-18 16 2 16,30-25-1-16,-30 25-2 0,17-12-1 0,-17 12 4 15,0 0-2-15,0 0 3 0,0 0 0 0,0 0-3 16,0 0 1-16,1 25-3 0,-6-8 1 0,-4 5-7 15,0-1 1-15,-1 1-8 0,0-2 5 0,4 1-9 16,0-4-2-16,6 0-12 0,0-17-14 0,5 22-17 16,-5-22-22-16,19 8-33 0,-19-8-66 15,37-9-106-15,-5 0-214 0,-8-11 42 0,16 6 401 16</inkml:trace>
  <inkml:trace contextRef="#ctx0" brushRef="#br3" timeOffset="994266.7217">7113 13425 1662 0,'-29'18'53'0,"8"10"-14"15,-6 0-3-15,4 9 7 0,-1 2-17 0,-2 6 2 16,1 5-14-16,2 2 9 0,1 2-8 0,2 0 5 16,3-2-1-16,3 0-22 0,4-4 16 0,3-5-23 15,4-3 4-15,3-5-3 0,4-4-9 16,2-4-3-16,5-4-13 0,-11-23-4 0,30 27-25 15,-30-27-22-15,46 6-51 0,-27-24-51 16,23 12-104-16,-10-14-225 0,1-12 43 0,14 6 373 16</inkml:trace>
  <inkml:trace contextRef="#ctx0" brushRef="#br3" timeOffset="994454.2373">7421 13347 1278 0,'-11'24'151'0,"-10"-7"-68"0,4 20 3 0,-9-2-23 15,7 14-2-15,-9 0-28 0,7 7-1 16,-3 1-18-16,4 2 11 0,3-3-16 0,5-2 6 16,3-4 2-16,2-2-27 0,5-3 8 0,2-7-36 15,4 0 4-15,-1-8-13 0,8 2-22 0,-6-13-28 16,17 12-128-16,-22-31-35 0,28 25-108 0,-6-8-105 16,-22-17 230-16,38 14 243 0</inkml:trace>
  <inkml:trace contextRef="#ctx0" brushRef="#br3" timeOffset="994797.9775">7393 13983 1429 0,'3'20'117'0,"-3"-20"-87"16,-20 27-5-16,20-27 0 0,-3 17 2 0,3-17-8 15,0 0-2-15,20 16-1 0,-20-16 8 0,30 3-5 16,-7-4 1-16,3-6-6 0,3-1-6 0,1-4-4 15,2-2-4-15,-1-2 2 0,1-1-5 0,-5 0-14 16,-3 2 31-16,-6-4-29 0,-18 19 30 0,25-33-4 16,-25 33-1-16,6-33 12 0,-6 33-1 15,-8-29 2-15,8 29-8 0,-20-26-4 0,20 26-5 16,-32-15-2-16,13 11-3 0,-2 5 0 0,-1 4-1 16,-1 2-1-16,1 6 3 0,-1 3-4 0,1 4 3 15,1 6-4-15,1 1-7 0,2 2 24 16,-1 2-23-16,7 1 20 0,4-2-10 0,3-1-6 15,5-3 2-15,6-5-9 0,2-1-2 0,6-3-10 16,4-6-4-16,5-1-9 0,1-8-14 16,10 4-33-16,-7-17-48 0,23 13-103 0,-19-24-91 15,12 5-192-15,14 8 69 0,-13-23 449 0</inkml:trace>
  <inkml:trace contextRef="#ctx0" brushRef="#br3" timeOffset="995126.1256">8102 13838 1550 0,'-27'13'127'0,"-15"-3"-59"0,6 5-7 16,-4 1-7-16,3 5-22 0,1 0 13 0,2 5-29 15,2-1 21-15,4 3-10 0,5 0-10 0,5-2-4 16,6-3-13-16,6-3 0 0,6-20 0 0,7 26 0 16,-7-26 0-16,33 15 0 0,-6-15 0 0,4-6 0 15,7-6 0-15,2-6 0 0,6-5 0 16,4-6 0-16,0-2 0 0,1-4 0 0,-5-1 0 15,-1-2 0-15,-3 2 0 0,-6 1 0 0,-3 0 0 16,-8 1 0-16,-3-1 0 0,-5 0 0 0,-3 0 0 16,-5 0 0-16,0 2 0 0,-4 2 0 0,-3 7 0 15,-3 4 0-15,1 20 0 0,0 0 0 16,-27-11 0-16,10 22 0 0,-3 12 0 0,-5 7 0 16,-3 12 0-16,-1 7 0 0,0 6 0 15,-1 1 0-15,4 3 0 0,4-6 0 0,7-1-17 16,7-9-43-16,10-2-19 0,-3-14-64 0,24 15-223 15,-8-20-242-15,8-4 19 0,6 3 405 0</inkml:trace>
  <inkml:trace contextRef="#ctx0" brushRef="#br3" timeOffset="995996.5249">9372 13503 1331 0,'0'0'68'0,"0"0"-35"0,0 0-12 0,0 0 8 16,0 0 9-16,-3 20 6 0,-5-2-12 16,4 10-2-16,-7 2-12 0,1 5 3 0,-1 1-8 15,0 1 1-15,3 0-11 0,-1 3 3 0,3 2-11 16,2-1 10-16,1-1-11 0,0-3-6 0,2-3 26 16,2-4-31-16,3 0 20 0,1-4-21 15,4-1-19-15,-1-8-19 0,8 5-36 0,-16-22-57 16,29 22-118-16,-29-22-229 0,24 7 20 15,-2 3 385-15</inkml:trace>
  <inkml:trace contextRef="#ctx0" brushRef="#br3" timeOffset="996153.6544">9059 14075 1425 0,'0'0'121'0,"-33"4"-44"0,33-4-19 0,0 0-15 15,0 0-11-15,0 0-13 0,0 0-6 16,0 0-1-16,14-22 5 0,8 5 0 0,10-5-5 15,8-2-19-15,6-3 20 0,8-2-30 0,4 0 14 16,2-1-28-16,-3-4-31 0,6 11-43 0,-18-13-59 16,16 22-87-16,-25-14-138 0,6 8-103 0,4 13 155 15,-23-16 337-15</inkml:trace>
  <inkml:trace contextRef="#ctx0" brushRef="#br3" timeOffset="996576.3359">9766 13359 1198 0,'0'0'193'15,"-18"-4"-115"-15,18 4-12 0,0 0-10 16,0 0-8-16,0 0-14 0,-6 25-4 0,6-25 0 16,-10 39 5-16,2-12-5 0,2 5 6 0,-5 4-13 15,2 3 4-15,1 4-13 0,-1 3 6 0,0 1-11 16,1 2 7-16,-1 0-7 0,1-2 7 0,0 0-11 15,0-2-4-15,1-3 17 0,2-3-22 0,0-5 21 16,3-2-11-16,2-5-8 0,2-4 5 16,3-6-4-16,-5-17 2 0,12 21-2 0,-12-21 2 15,19 12-1-15,-19-12 2 0,23-2-2 0,-23 2-1 16,27-14 2-16,-27 14-1 0,29-24 3 16,-29 24-4-16,30-33 3 0,-16 15-4 0,0-1 3 15,-2 0-1-15,-12 19 4 0,23-30-5 0,-23 30 3 16,17-20-3-16,-17 20-4 0,0 0 4 0,0 0 1 15,0 0-3-15,0 0 3 0,17-3 2 16,-17 3-3-16,8 22 6 0,-5-5-6 0,1 1-2 16,0 1-5-16,-2 2-7 0,4 0-10 0,-3-2-8 15,4 4-16-15,-3-6-9 0,3 6-22 0,-7-23-13 16,19 36-32-16,-19-36-44 0,28 27-93 0,-28-27-169 16,23 13-44-16,9 0 285 0</inkml:trace>
  <inkml:trace contextRef="#ctx0" brushRef="#br3" timeOffset="996923.7411">10112 14049 1244 0,'-20'6'118'0,"18"11"-42"0,2-17-15 16,-10 23 1-16,10-23-8 0,3 18-12 15,-3-18-14-15,0 0 0 0,24 14-4 16,-7-12 3-16,0-7-1 0,6-1-4 0,3-6-4 15,2-4-9-15,0-1 3 0,0-1-4 0,0-1 6 16,-3 0-4-16,-3-4-17 0,-3 3 23 0,-4 0-30 16,-5 3 30-16,-10 17-2 0,9-29 0 0,-9 29 7 15,-6-27-5-15,6 27-5 0,-18-26-5 0,18 26-1 16,-33-22-5-16,14 16 1 0,-4 2 0 16,-2 7 0-16,-1 5 7 0,-2 5-4 0,-1 8 8 15,-3 7-2-15,4 2-4 0,0 7 17 0,6 6-23 16,4-2 0-16,4 1 0 0,7-4 0 0,6-3 0 15,7-4 0-15,7-3 0 0,8-5 0 0,7-4 0 16,7-4 0-16,7-5 0 0,5-4-9 0,4-8-27 16,10 1-28-16,-4-11-39 0,22 14-107 0,-22-8-372 15,19-7-27-15,0 2 176 16</inkml:trace>
  <inkml:trace contextRef="#ctx0" brushRef="#br4" timeOffset="1.00031E6">11193 13677 909 0,'11'-26'76'0,"-11"26"-23"0,10-20-6 0,-10 20 4 16,14-27 13-16,-14 27-2 0,17-25-4 0,-17 25-10 16,16-26-1-16,-16 26-5 0,11-18 1 15,-11 18-4-15,0 0-6 0,0 0-3 0,0 0-9 16,0 0-5-16,0 0-4 0,0 0 0 0,0 0 2 16,0 0 5-16,13 37 0 0,-10-8 0 15,-4 4-11-15,-1 5 9 0,-1 1-9 0,-2 3 9 16,-1 1-11-16,0 5 4 0,1 1 3 0,0 1-23 15,-1-1 23-15,0 1-22 0,0-2 4 0,-2-3 9 16,2-3-9-16,1-2 7 0,3-3-10 16,-2-6 0-16,6 1-26 0,-4-9-6 0,8 1-23 15,-6-24-19-15,16 28-31 0,-16-28-53 0,26 8-62 16,-26-8-28-16,28-27-183 0,2 19 74 0,-20-26 365 16</inkml:trace>
  <inkml:trace contextRef="#ctx0" brushRef="#br4" timeOffset="1.00053E6">11295 13551 1132 0,'-29'16'233'16,"29"-16"-183"-16,-21 5-26 0,21-5-13 0,0 0 8 16,0 0 5-16,0 0 6 0,22 6 2 0,-1-5-13 15,-2-5-8-15,7 1-7 0,2-3-4 16,6-5 0-16,5-3-2 0,1-5-13 0,5 1 1 15,-3-3-10-15,5 6-3 0,-6-4-9 0,5 10-15 16,-11-7-26-16,8 12-37 0,-17-9-49 16,8 17-82-16,-9 2-182 0,-25-6 34 0,34 13 393 15</inkml:trace>
  <inkml:trace contextRef="#ctx0" brushRef="#br4" timeOffset="1.00074E6">11282 13959 1377 0,'-32'15'234'0,"32"-15"-221"0,0 0-4 16,0 0 0-16,0 0 14 0,17 18 14 0,-17-18 2 15,35-2-1-15,-13-3-14 0,6-2-10 16,4 0-27-16,3-4 28 0,3 1-33 16,-2-1 17-16,2 4-32 0,-6-2-22 0,3 11-37 15,-11-10-5-15,7 17-8 0,-31-9-69 0,46 8-63 16,-27 3-264-16,0-10 36 0,12 20 425 0</inkml:trace>
  <inkml:trace contextRef="#ctx0" brushRef="#br4" timeOffset="1.00145E6">12077 13881 675 0,'-5'-22'127'16,"5"22"-53"-16,0 0-3 0,12-17 19 15,-12 17 11-15,0 0-3 0,5-21-17 0,-5 21-11 16,0 0-6-16,0 0-8 0,6-21-2 16,-6 21-5-16,0 0-6 0,0 0-5 0,4-18-5 15,-4 18-6-15,0 0 0 0,0 0-5 0,0 0 0 16,0 0-3-16,0 0-4 0,0 0-1 0,0 0-4 16,0 0-3-16,0 0-4 0,0 0-1 0,0 0-3 15,0 0 0-15,0 0 1 0,0 0-1 16,0 0-1-16,0 0 1 0,0 0-2 0,0 0 0 15,0 0 3-15,0 0-1 0,0 0 1 0,0 0 1 16,0 0 0-16,0 0-1 0,0 0 3 0,0 0-4 16,0 0 1-16,0 0-2 0,0 0-4 0,0 0 1 15,0 0 0-15,4-17-1 0,-4 17 1 16,8-18-2-16,-8 18 0 0,12-27-3 0,-12 27 7 16,19-34-5-16,-10 16 7 0,0-1-4 15,-2-2 5-15,0 2-4 0,-1 0 6 0,-1-1-3 16,-1 2 4-16,0 0-3 0,-3 0 3 0,1 0-5 15,-2-2 5-15,0 0-3 0,-1 2 6 0,-1 0-2 16,2 18 7-16,-5-31-1 0,5 31 1 0,-5-23-3 16,5 23 2-16,-5-18-2 0,5 18 2 0,0 0-1 15,0 0-1-15,0 0 0 0,0 0-4 16,0 0-2-16,0 0 1 0,0 0-5 0,-15 27 1 16,12-7 5-16,-2 3-3 0,1 5 7 0,-1 1-6 15,3 4 6-15,-2 4-7 0,2 6 10 16,-3 3-9-16,-1 2 10 0,-3 4-10 0,-4 1 9 15,0 2-9-15,-3 2-4 0,-5-2 20 0,-1 2-19 16,-2-6 18-16,0-2-7 0,1-5-11 0,4-8 5 16,5-6-6-16,5-8 2 0,9-22-7 15,-2 26-5-15,2-26-10 0,0 0-13 0,33 6-17 16,-33-6-19-16,39-11-38 0,-26-13-72 0,23 20-151 16,-8-19-235-16,-1-2 35 0,6 10 420 0</inkml:trace>
  <inkml:trace contextRef="#ctx0" brushRef="#br4" timeOffset="1.00195E6">12368 13978 885 0,'-4'-21'159'0,"4"21"-56"0,5-29-22 0,-5 29 17 16,6-21-15-16,-6 21 3 0,0 0-12 0,0 0-11 15,0 0-9-15,0 0-10 0,0 0-8 0,0 0-10 16,0 0-7-16,0 0-3 0,0 0-4 0,-2 19 2 16,2-19 0-16,-8 29-13 0,2-12 24 0,1 1-28 15,0 0 23-15,1 4-13 0,-1-2-4 16,0 5 4-16,1 0-5 0,1 0 5 15,0 0-5-15,2-1 1 0,1-4-2 0,4-1 3 16,-4-19-5-16,12 27 3 0,-12-27-2 0,25 14 1 16,-6-13 0-16,2-4 1 0,4-6 0 0,4-6-2 15,3-5 3-15,2-5-4 0,1-2 5 0,3-5-4 16,-2-2 4-16,1-2-7 0,-2 2 7 0,-4 0 7 16,-3 4-20-16,-6 5 23 0,-2-1-24 15,-4 7 9-15,-5 2 2 0,-11 17 0 0,13-18 10 16,-13 18 1-16,0 0 2 0,0 0-4 0,0 0-9 15,-17 7-2-15,17-7-2 0,-23 30 3 0,7-4-3 16,1 2-8-16,-2 4 21 0,0 1-23 0,3 2 22 16,-1-1-11-16,3-1-10 0,3-4 2 15,7-3-15-15,2-4-7 0,10-2-17 16,-10-20-17-16,29 28-29 0,-29-28-40 0,51 14-92 16,-33-25-142-16,18 1-162 0,7 3 78 0,-7-21 453 15</inkml:trace>
  <inkml:trace contextRef="#ctx0" brushRef="#br4" timeOffset="1.00217E6">13454 13847 1198 0,'-20'24'313'16,"-8"-15"-226"-16,10 10-25 0,-9-2-14 0,5 7-20 16,-4-2 15-16,1 6-37 0,0 1 20 15,-1 2-16-15,1 2-10 0,2-1 4 0,1-1-8 16,2-3 6-16,4-3-8 0,2-1 1 0,3-3-10 15,0-4-4-15,7 1-25 0,4-18-1 0,-3 21-21 16,3-21-30-16,0 0-31 0,0 0-41 16,0 0-26-16,11-23-16 0,-11 23-18 0,24-32-61 15,-22-2-21-15,21 19 310 0</inkml:trace>
  <inkml:trace contextRef="#ctx0" brushRef="#br4" timeOffset="1.00231E6">13174 14057 448 0,'-6'-27'223'16,"-1"-5"-44"-16,5 12-18 0,-10-10-35 0,12 30 11 15,-11-37-22-15,11 37 12 0,0 0-13 0,0 0-23 16,0 0-21-16,0 0-20 15,0 0-11-15,2 23-17 0,1-6 20 0,4 3-33 16,2 0 16-16,2 1-17 0,4-1-7 0,2 0 2 16,4-2-3-16,3-2 2 0,4-2-10 0,2-3-10 15,5 0-28-15,-3-9-37 0,10 10-71 0,-17-26-179 16,16 14-269-16,-1-4 44 0,-3-10 369 0</inkml:trace>
  <inkml:trace contextRef="#ctx0" brushRef="#br4" timeOffset="1.00288E6">14270 13526 818 0,'0'0'204'0,"0"0"-49"0,-8-27-26 0,8 27-19 15,0 0-16-15,0 0-13 0,0 0-16 0,0 0-7 16,0 0-10-16,0 0-6 0,0 0-5 15,0 0-6-15,0 0-9 0,0 0-2 0,0 0-5 16,0 0 2-16,0 0-3 0,11 33 1 16,-6-8-8-16,-1 6 0 0,0 7-8 0,-2 3 6 15,-2 4-8-15,-2 1 6 0,-1 2-7 0,-3 1 8 16,1-2-8-16,-1 0-4 0,1-5 18 0,2-1-20 16,-1-4 17-16,3-6-16 0,2-2-9 0,3-6 3 15,3-4-11-15,-7-19 0 0,19 29-13 0,-19-29-13 16,28 14-25-16,-28-14-6 0,38-4-33 15,-27-15-56-15,19 14-96 0,-13-14-232 0,3-9 27 16,8 8 360-16</inkml:trace>
  <inkml:trace contextRef="#ctx0" brushRef="#br4" timeOffset="1.00318E6">14310 13441 1548 0,'-52'2'108'0,"52"-2"-58"0,0 0-29 15,0 0-5-15,0 0-1 0,0 0 4 0,0 0 6 16,0 0 5-16,35 8 1 0,-6-7 0 0,4-5-4 16,9 3-3-16,2-1-5 0,9-1-4 0,-2 3-6 15,6 1-3-15,-1 2-3 0,-3 4 3 0,1 2-3 16,-7 3 1-16,-3 2-1 0,-6 4-1 16,-6 3-2-16,-5 2 3 0,-7 3-5 15,-7 6 4-15,-8 2-6 0,-6 2 8 0,-9 5-9 16,-6 1 8-16,-7 2-6 0,-7 2 4 0,-7 1-8 15,-5 0-4-15,-5 0 19 0,0-2-17 0,-3-1 19 16,0-6-7-16,2-1-6 0,0-5 5 0,6-3-5 16,5-3-3-16,4-4-10 0,7-6-10 0,6-3-14 15,20-13-10-15,-18 10-37 0,18-10-43 16,0 0-110-16,2-20-233 0,15 3-65 0,9 0 141 16</inkml:trace>
  <inkml:trace contextRef="#ctx0" brushRef="#br4" timeOffset="1.00387E6">14888 14059 1591 0,'0'0'88'0,"-20"16"-40"0,20-16-12 16,0 0-9-16,0 0-5 0,0 0-7 0,0 0-1 15,0 0 2-15,20 9 0 0,-20-9-6 0,35-3-1 16,-13-2-2-16,3-1-3 0,0-1-1 0,1-1-2 15,-3 0 2-15,2-2-3 0,-3 0 3 16,-2 0-1-16,-1-1 1 0,-1-1 1 16,-18 12-16-16,27-23 16 0,-27 23-13 0,14-23 25 15,-14 23-3-15,5-25 8 0,-5 25-9 0,-2-24-5 16,2 24 0-16,-9-25-3 0,9 25 1 0,-13-18-2 16,13 18 2-16,-20-12-1 0,20 12-1 0,-22 0 4 15,22 0-3-15,-31 15 2 0,11 1-2 0,-2 5-1 16,-1 3 1-16,-1 6-5 0,-2 2 16 15,2 3-15-15,1 0 0 0,4-1 0 0,4-4 0 16,5-2 0-16,5-5 0 0,4-2 0 0,6-3 0 16,-5-18 0-16,22 29 0 0,-3-19 0 0,4-5 0 15,9-4 0-15,2-6 0 0,6-3 0 0,5-7 0 16,4-3 0-16,3-1 0 0,-2-4-17 0,0 0 7 16,-8-2-4-16,0-1 6 0,-6 0-3 15,0-1 10-15,-6 2-6 0,-5 0-7 16,-3 4 24-16,-3 2-24 0,-19 19 26 0,22-27-9 15,-22 27 0-15,0 0 6 0,2-21-1 0,-2 21 2 16,-17-1-4-16,17 1 0 0,-24 13-1 0,24-13 0 16,-30 28-10-16,15-10 21 0,-4 5-22 0,4 1 20 15,-2 0-14-15,2 1 0 0,3-2 0 0,0-2 0 16,2 0 0-16,3-4 0 0,7-17 0 16,-9 27 0-16,9-27 0 0,0 0 0 0,-4 18 0 15,4-18 0-15,0 0 0 0,0 0 0 16,22-11 0-16,-22 11 0 0,28-28 0 0,-8 5 0 15,0-2 0-15,4-3 0 0,-3-1 0 0,1-1 0 16,0 0 0-16,-1 1 0 0,1 3 0 0,-2-1 0 16,0 2 0-16,-2 3 0 0,-2 4 0 0,-16 18 0 15,19-21 0-15,-19 21 0 0,0 0 0 16,0 0 0-16,0 0 0 0,0 0 0 0,-1 26 0 16,-5-3 0-16,-1 2 0 0,0 3 0 0,-2-1 0 15,4 0-3-15,1-1-37 0,6 0 10 0,-1-4-25 16,6 2-24-16,-7-24-36 0,28 37-83 0,-28-37-123 15,28 8-245-15,4-1 59 0,-4-16 375 0</inkml:trace>
  <inkml:trace contextRef="#ctx0" brushRef="#br4" timeOffset="1.00421E6">16098 13813 1562 0,'-39'2'117'0,"13"6"-51"15,-3-1-11-15,5 7-4 0,-3-1-9 16,5 3-8-16,0-2-8 0,4 4-4 0,18-18-8 16,-22 32-14-16,22-32 2 0,-6 23-12 0,6-23 22 15,8 20-13-15,-8-20 12 0,25 15-9 0,-6-12-3 16,2-3 0-16,2-1 1 0,4-4-1 16,2 1-1-16,0-2 0 0,-1 1-15 0,-2 0 14 15,-6 2-13-15,-20 3 14 0,28-1 4 0,-28 1-2 16,0 0 15-16,0 0-13 0,16 27 12 15,-16-27-12-15,-6 28 1 0,0-11 3 0,-4 1-3 16,-3 1 6-16,-3 2-8 0,-1-1 3 0,1 0-4 16,0-2 2-16,16-18-3 0,-25 31 3 0,25-31-5 15,-16 23-4-15,16-23-6 0,0 0-6 0,-5 21-12 16,5-21-10-16,0 0-15 0,0 0-13 0,23 6-20 16,-23-6-35-16,32-14-83 0,-25-9-120 0,15 6-197 15,6 4 50-15,-9-17 435 0</inkml:trace>
  <inkml:trace contextRef="#ctx0" brushRef="#br4" timeOffset="1.00438E6">16520 13859 1157 0,'-20'-12'335'15,"20"12"-184"-15,0 0-68 0,-27 20-24 0,27-20-13 16,-31 21-5-16,14-5-7 0,2 2-5 16,-1 2-9-16,3 1-19 0,0 2 19 0,-1 3-27 15,1 2 21-15,1-1-11 0,1 2-6 0,2-2 4 16,4-2-17-16,0-2 3 0,5 0-11 0,0-4-8 15,0-19-8-15,9 22-33 0,-9-22-20 0,19 9-23 16,5 3-95-16,-24-12-134 0,21-28-181 0,3 15 36 16,-11-20 486-16</inkml:trace>
  <inkml:trace contextRef="#ctx0" brushRef="#br4" timeOffset="1.00454E6">16635 13395 1195 0,'-19'-8'259'15,"-7"-11"-157"-15,26 19-55 0,-33-13-26 0,33 13-13 16,0 0-12-16,-19-12-14 0,19 12-37 0,0 0-54 16,23-5-137-16,-23 5-80 0,28-26-164 15,6 24 107-15,-13-21 383 0</inkml:trace>
  <inkml:trace contextRef="#ctx0" brushRef="#br4" timeOffset="1.00474E6">16994 13193 1549 0,'0'0'117'0,"-28"27"-49"0,16-7-6 0,-7 0-7 16,5 6-20-16,-6 4 19 0,5 7-27 0,-4-2 10 15,4 7-15-15,-1-2-14 0,1 4 0 0,2 1-9 16,1 4 6-16,1 2-9 0,-3-1 8 0,1 2-9 16,-2-2 8-16,0 0-8 0,0-3-7 0,2-2 14 15,0-4-22-15,4-3 10 0,-1-3-18 0,5-1-21 16,-1-10-19-16,8 4-33 0,-2-28-50 15,10 35-179-15,-10-35-237 0,17 6 22 16,-17-6 386-16</inkml:trace>
  <inkml:trace contextRef="#ctx0" brushRef="#br4" timeOffset="1.00535E6">16672 13740 1393 0,'-19'20'260'0,"2"-11"-208"0,17-9-17 0,-13 21 0 15,13-21 1-15,1 23-1 0,-1-23 2 0,17 21-2 16,-17-21-5-16,35 15-7 0,-8-12-8 0,2-2-4 16,7-2-4-16,3-2-3 0,1-4-1 0,1 1-1 15,-1-1-1-15,-2 0 1 0,-4 0-3 0,-5 1 1 16,-5 0-1-16,-4 1 1 0,-3 1 0 16,-17 4 2-16,18-5-1 0,-18 5 5 0,0 0 3 15,0 0 4-15,0 0-11 0,0 0-2 0,0 0 0 16,0 0 0-16,-20 10 0 0,20-10 0 0,-26 13 0 15,26-13 0-15,-26 15 0 0,26-15 0 16,-20 20 0-16,20-20 0 0,-17 26 0 0,17-26 0 16,-14 25 0-16,14-25 0 0,-5 24 0 0,5-24 0 15,3 20 0-15,-3-20 0 0,0 0 0 0,15 21 0 16,-15-21 0-16,23 4 0 0,-23-4 0 16,31-7 0-16,-10 1 0 0,1-4 0 0,0-1 0 15,1-3 0-15,-1-2 0 0,0 0 0 0,-3 0 0 16,-1 1 0-16,-18 15 0 0,28-29 0 0,-28 29 0 15,22-24 0-15,-22 24 0 0,15-17 0 0,-15 17 0 16,0 0 0-16,0 0 0 0,0 0 0 16,0 0 0-16,0 0 0 0,-12 21 0 0,1-1 0 15,-3 6 0-15,-2 6 0 0,-1 3 0 0,-4 7 0 16,-4 5 0-16,-3 7 0 0,-5 1 0 0,1 3 0 16,-2 0 0-16,2-1 0 0,0-1 0 0,6-5 0 15,0-4 0-15,4-5 0 0,4-3 0 0,4-7 0 16,2-1 0-16,5-8 0 0,2-5 0 15,5-18 0-15,-5 19 0 0,5-19 0 16,0 0 0-16,0 0 0 0,0 0 0 0,0 0 0 16,-2-31 0-16,-2 13 0 0,1-2 0 0,-2-2 0 15,1-1 0-15,-1-3 0 0,-3-4-7 0,2-3-7 16,-4-6-18-16,7 1-9 0,0-6-18 0,8 8-6 16,-4-3-17-16,10 11 4 0,-12-8-90 0,24 24-181 15,-11-9-194-15,4-2 3 0,13 14 472 16</inkml:trace>
  <inkml:trace contextRef="#ctx0" brushRef="#br4" timeOffset="1.0055E6">17556 14075 1801 0,'-22'2'224'16,"22"-2"-202"-16,-29 13-22 0,10-7 0 15,-2-2 0-15,-5-4 0 0,0-1 0 0,2-4 0 16,6-1 0-16,0-4 0 0,18 10 0 0,-27-18-85 15,27 18-46-15,-21-25-112 0,21 25-394 0,6-20 48 16,-6 3 228-16</inkml:trace>
  <inkml:trace contextRef="#ctx0" brushRef="#br5" timeOffset="1.01433E6">1098 15121 552 0,'19'-12'140'16,"-19"12"-40"-16,9-25 14 0,-8 7-6 0,-1 18-7 16,11-27-8-16,-11 27-16 0,12-25-10 0,-12 25-9 15,10-17-6-15,-10 17-10 0,0 0-7 0,0 0-9 16,0 0-10-16,0 0-4 0,0 0-2 15,0 0-2-15,0 0-3 0,2 25 4 0,-7-2-6 16,-1 6 8-16,-2 7-3 0,-3 4 7 0,-2 5 10 16,-2 4-23-16,-2 3 21 0,0 5-19 15,0-3 6-15,-1 2 11 0,1-3-10 0,2-3 6 16,2-7-12-16,3-4 6 0,4-8-11 0,1-4 5 16,4-9-6-16,1-18 2 0,5 20 1 0,-5-20-3 15,0 0 3-15,22-10-1 0,-10-7 4 16,3-6-1-16,3-8 7 0,0-6-10 0,0-7 10 15,3-5-10-15,-1-2 9 0,2-1-6 0,-1 0 7 16,-2-1-9-16,1 1-3 0,-3 0 19 0,0 0-20 16,-1 5 18-16,-2 0-9 0,0 2-10 0,0 6 6 15,0 4-5-15,-2 6 6 0,-2 7-3 0,-10 22 3 16,12-22-3-16,-12 22 4 0,0 0-2 16,0 0-1-16,0 0 7 0,0 0-2 15,17 12 5-15,-17-12-4 0,18 27 0 0,-7-6-4 16,0 4 1-16,2 4-2 0,-2 4 2 0,0 5-8 15,-1 3 7-15,0 5 3 0,-2 2-17 0,1 3 16 16,-2 3-16-16,0 1 1 0,2 0 11 0,-2 1-10 16,-1-3 5-16,0-5-16 0,-1-5-9 0,4-3-13 15,-3-9 0-15,5-2-17 0,-3-12 4 16,-8-17-32-16,21 16-17 0,-4-8-34 0,-17-8-54 16,19-20-65-16,-19 20-228 0,5-45 64 0,7 27 386 15</inkml:trace>
  <inkml:trace contextRef="#ctx0" brushRef="#br5" timeOffset="1.01448E6">1448 15372 1040 0,'-34'-20'144'16,"12"17"-17"-16,-9-10-8 0,31 13-17 15,-42-2-15-15,42 2-12 0,-27 4-18 16,27-4-13-16,0 0-20 0,0 0-15 0,0 0-7 16,0 0-2-16,24 0 2 0,-3-3-1 0,9-1-6 15,1-5-16-15,9 1-19 0,-3-10-34 0,13 11-58 16,-13-21-101-16,25 11-340 0,-8 3 35 0,-4-7 322 15</inkml:trace>
  <inkml:trace contextRef="#ctx0" brushRef="#br5" timeOffset="1.01507E6">2380 15276 854 0,'0'0'237'16,"-23"-29"-145"-16,23 29-9 0,-13-22 11 0,13 22 11 16,0 0-34-16,0 0-19 0,0 0-15 0,-19-14-26 15,19 14 13-15,0 0-1 0,0 0-9 16,-22 22-4-16,22-22-9 0,-17 33 3 0,6-9 4 15,3 3 9-15,-2 0 0 0,1 3 6 0,0-1-9 16,1 1 7-16,1-2-8 0,2 1 5 0,2-3-8 16,1-2 1-16,4-3-7 0,2-4 0 15,-4-17-3-15,17 24 0 0,-17-24-1 0,30 15 3 16,-11-14 0-16,4-5-1 0,1-3 1 0,3-5-3 16,-1-6 3-16,2-3-4 0,-3-4 4 15,2-3-7-15,-3 0 6 0,-2-1-6 0,-1 2 6 16,-3 2-4-16,-2 0 2 0,-4 3-1 0,-1 3 3 15,-1 2-4-15,-10 17 4 0,11-23-4 0,-11 23 2 16,0 0 1-16,0 0-2 0,0 0 1 0,0 0-1 16,0 0 1-16,0 0 2 0,2 31 3 0,-3-8-6 15,-1 4 4-15,0 0-5 0,1 3 6 0,2-4-7 16,2 1 4-16,2-3 0 16,2-2 3-16,0-4 1 0,2-1 4 0,-9-17-7 15,22 22 2-15,-22-22 3 0,25 9 4 0,-25-9 1 16,28-3 2-16,-28 3-6 0,29-22-4 0,-12 5 2 15,2-5-3-15,-2-4 2 0,-2-2-4 0,-1-4 2 16,-2 2-6-16,-2 0 5 0,-2-2-5 0,-1 2 1 16,0 1-6-16,-3 1-4 0,0 0 2 15,1 8-35-15,-4-3 10 0,-1 23-38 0,5-29-5 16,-5 29-32-16,2-17-43 0,-2 17-76 0,0 0-110 16,0 0-144-16,19 13 75 0,-19-13 408 0</inkml:trace>
  <inkml:trace contextRef="#ctx0" brushRef="#br5" timeOffset="1.01548E6">3316 15251 952 0,'-21'-30'136'16,"21"30"-34"-16,-21-22-18 0,21 22 7 15,-21-20-32-15,21 20 2 0,-23-15-15 0,23 15-10 16,-32-5 3-16,32 5-2 0,-36 8 0 0,19 1 1 15,-3-1-8-15,3 5-19 0,-1 0 32 16,2 7-31-16,-1 0 33 0,2 4-12 0,1 2-9 16,3 4 4-16,1-2-13 0,3 0 3 0,2-2-11 15,4-3 1-15,3-2-4 0,4-1 3 0,-6-20-3 16,23 28 0-16,-23-28-4 0,37 13 2 0,-14-11-2 16,1-5-1-16,4-4 3 0,-1-5-4 0,0-3 2 15,0-2-3-15,-3-1 4 0,-1-2-3 16,-2-1 0-16,-2-1-5 0,-3-1 1 15,-3 0-5-15,0 0 2 0,-4-3-6 0,1 2 4 16,-3 1-8-16,-2 2-10 0,-1 2 25 0,-4 19-29 16,2-29 28-16,-2 29-9 0,0 0 2 0,-1-17 4 15,1 17-2-15,0 0-10 0,0 0-3 0,-9 26 10 16,2-9-31-16,1 9 32 0,-4-2-34 0,4 6 3 16,-3-4-4-16,6 5-24 0,-4-12-9 15,13 8-27-15,-6-27-16 0,10 34-22 0,-10-34-21 16,19 18-23-16,-19-18-27 0,20-4-132 0,8 13 229 15,-28-9 119-15</inkml:trace>
  <inkml:trace contextRef="#ctx0" brushRef="#br5" timeOffset="1.01589E6">3653 15143 1174 0,'-9'-21'133'0,"9"21"-78"0,0 0-3 0,-17 8 8 16,17-8-8-16,0 0-11 0,-23 23-12 0,23-23 0 15,-13 28 17-15,8-8-31 0,-2-2 29 0,4 5-36 16,0 0 5-16,3 1 5 0,0-2-11 0,3-3 5 16,-3-19-5-16,14 29-5 0,-14-29-4 15,23 21 4-15,-23-21-5 0,29 6 3 0,-29-6 3 16,30-8-2-16,-30 8 5 0,30-17-2 16,-30 17 0-16,28-30-3 0,-15 11 2 0,0-3-5 15,0 0 5-15,0 1-5 0,-1-2-11 0,0 1 26 16,0 1-28-16,-1 1 25 0,-1 2-16 0,-10 18-6 15,15-27-1-15,-15 27-5 0,0 0 5 0,0 0 1 16,0 0 4-16,0 0 3 0,0 0 0 16,6 20 7-16,-11 6 12 0,-4 5-27 0,0 8 28 15,-2 3-25-15,-1 7 10 0,-1 3 11 0,1 1-5 16,1 5 21-16,-2-1-13 0,1 1 21 0,-2-5-14 16,2-2 2-16,-2-5-6 0,1-4-12 0,-1-6 13 15,-1-2-19-15,2-7 17 0,-3-2-13 0,3-7-1 16,13-18-5-16,-26 21-3 0,26-21-4 15,-19 5-16-15,19-5-14 0,-17-12-22 16,4-6-28-16,13 18-39 0,-13-44-81 0,25 22-244 16,-11-4-81-16,-3-9 178 0</inkml:trace>
  <inkml:trace contextRef="#ctx0" brushRef="#br5" timeOffset="1.01667E6">4702 15175 617 0,'0'0'123'16,"11"-18"-47"-16,-11 18 15 0,-4-18-10 16,4 18 8-16,0 0-12 0,-14-19-10 0,14 19-3 15,-18-10-1-15,18 10-3 0,-23-1-4 0,6 1-5 16,17 0-4-16,-32 13-3 0,32-13-4 0,-33 24-5 16,18-7 1-16,-4 0-6 0,4 5-16 0,-3-3 27 15,5 4-31-15,1-1 24 0,2-2-13 0,4-1-9 16,6-19 0-16,-1 30-8 0,1-30 0 15,13 24-3-15,-13-24 2 0,31 18-2 0,-11-13 3 16,5-3-1-16,0-2-4 0,4-4 3 0,2-4-1 16,0-1 1-16,2-6 0 0,-1 2 1 15,-3-5-3-15,-1 0 5 0,-2-2-4 0,-6 0 3 16,-1 0-8-16,-7 2-7 0,-12 18 26 0,12-31-23 16,-12 31 25-16,-4-29-13 0,4 29-4 0,-19-27 2 15,19 27-2-15,-33-20-1 0,15 12-6 16,-2 2-3-16,0 1 4 0,0 3-2 0,2 1 2 15,18 1-3-15,-28 0-3 0,28 0-9 0,0 0-8 16,0 0-14-16,0 0-6 0,-5 20-11 0,5-20-8 16,26 17-29-16,-26-17-51 0,45 11-104 0,-22-8-271 15,5-8 60-15,13 11 331 0</inkml:trace>
  <inkml:trace contextRef="#ctx0" brushRef="#br5" timeOffset="1.01693E6">5461 14727 1160 0,'-6'-20'69'15,"-8"-8"-8"-15,8 8-2 0,-11-6 4 16,7 8 6-16,-6-2-31 0,16 20 16 0,-29-22-27 16,29 22 16-16,-32 0-4 0,32 0-20 0,-34 18 27 15,17 1-32-15,-4 3 13 0,3 7 8 0,1 4-9 16,4 4 7-16,1 2-14 0,2 5 2 15,1 2-13-15,3-1 1 0,1 1-10 0,3-1 7 16,2 0-15-16,1-3 6 0,3 1-15 0,1-7-24 16,1-1 15-16,-1-7-37 0,4 3-3 15,-5-13-23-15,12 10-44 0,-16-28-71 0,21 26-121 16,-21-26-164-16,17 3 22 0,-17-3 468 0</inkml:trace>
  <inkml:trace contextRef="#ctx0" brushRef="#br5" timeOffset="1.01709E6">5037 15101 1467 0,'-29'-4'275'0,"29"4"-200"16,0 0-28-16,0 0-9 0,0 0-9 15,0 0-4-15,18 0-3 0,4-5-11 0,6-3-6 16,6-1-3-16,4-5-1 0,2 0-7 0,0 1-12 16,-5-2-25-16,4 5-23 0,-7-5-30 0,9 15-52 15,-19-21-117-15,11 18-299 0,-3 3 14 0,-8-8 310 16</inkml:trace>
  <inkml:trace contextRef="#ctx0" brushRef="#br5" timeOffset="1.02115E6">6277 14768 252 0,'0'0'133'0,"13"-20"11"0,-13 20-11 16,0 0 4-16,0 0-12 0,0 0-6 0,0 0-18 15,0 0-16-15,0 0-14 0,0 0-8 16,0 0-5-16,0 0-5 0,0 0-4 0,0 0-7 16,0 0-6-16,-13-17-7 0,13 17-6 0,0 0-4 15,0 0-3-15,0 0-4 0,0 0 1 0,0 0 1 16,0 0 3-16,9 17-1 0,-4 0-1 0,-2 5-7 16,0 7 3-16,-3 7-10 0,-1 5 6 0,-3 4-9 15,-2 2 6-15,-3 0-8 16,-2 1 10-16,-1-2-12 0,0-2-7 0,1-1 24 15,0-5-31-15,4-4 15 0,-2-6-23 0,11-1-29 16,-2-27-16-16,6 36-32 0,-6-36-34 0,16 17-63 16,-16-17-64-16,0 0-206 0,26-13 61 0,-22-12 392 15</inkml:trace>
  <inkml:trace contextRef="#ctx0" brushRef="#br5" timeOffset="1.02134E6">6049 15163 1200 0,'-29'-1'105'0,"29"1"-13"0,-27 7-13 16,27-7-10-16,0 0-18 0,0 0-22 0,0 0-16 0,0 0-3 16,0 0 5-16,24 1 6 0,-2-10 0 15,7-2-7-15,5-6-4 0,5-2-12 0,3-3-11 16,0-5-21-16,9 5-24 0,-7-10-42 16,13 14-59-16,-18-20-93 0,13 4-210 0,-4 11-12 15,-15-14 300-15</inkml:trace>
  <inkml:trace contextRef="#ctx0" brushRef="#br5" timeOffset="1.02174E6">6708 14567 1240 0,'0'0'150'0,"0"0"-88"0,-26-6-12 0,26 6 17 15,0 0-2-15,0 0-11 0,0 0-3 0,-7 23-39 16,7-23 30-16,-2 38-28 0,-2-13 11 0,2 5 7 15,-6 1-11-15,2 4 1 0,-4 3-7 0,2 2 4 16,-3 0-4-16,0 3 7 0,-1 0-10 16,1-2 5-16,-1 1-16 0,1-2 8 0,1-4-5 15,0-1 6-15,2-4-2 0,1-4-15 0,2-2 20 16,2-7-22-16,3-18 20 0,4 23-11 0,-4-23 0 16,0 0-1-16,21 9 1 0,-21-9 0 0,24-4 1 15,-24 4-1-15,34-26-8 0,-13 7 9 0,1-4-11 16,2-3 23-16,-1 0-9 0,2 0-4 15,0 2 0-15,-5 2 0 0,-1 3 0 16,-3 2 0-16,-16 17 0 0,23-19 0 0,-23 19 0 16,0 0 0-16,0 0 0 0,17-1 0 0,-17 1 0 15,0 0 0-15,2 24 0 0,-2-24 0 0,0 32 0 16,-2-15 0-16,-1 4 0 0,1-2-4 0,-2 1-14 16,3-1-10-16,2 2 17 0,-1-5-28 0,6 4 17 15,-6-20-21-15,18 32-10 0,-18-32-13 16,28 25-20-16,-28-25-24 0,38 12-43 0,-38-12-52 15,46-3-61-15,-27-5-52 0,1-8-111 16,17 15 234-16,-23-24 195 0</inkml:trace>
  <inkml:trace contextRef="#ctx0" brushRef="#br5" timeOffset="1.02195E6">7234 14960 923 0,'-1'-17'293'0,"1"17"-131"15,0 0-41-15,0 0-20 0,-19-7-22 0,19 7-21 16,0 0-26-16,-17 21-12 0,17-21-10 0,-17 30 1 15,7-14-1-15,1 5 5 0,0 2-4 0,0 4 2 16,1 0-9-16,2 2 5 0,0-1-8 0,1-1-9 16,1-3 23-16,3-3-29 0,1-4 21 0,0-17-24 15,7 27-8-15,-7-27-8 0,15 17-13 16,-15-17-19-16,23 6-38 0,-23-6-50 16,28-9-90-16,-22-8-100 0,8-5-154 0,11 11 150 15,-18-24 347-15</inkml:trace>
  <inkml:trace contextRef="#ctx0" brushRef="#br5" timeOffset="1.0224E6">7250 14712 1344 0,'0'0'67'0,"-22"4"-34"0,22-4-3 16,0 0 0-16,0 0 3 0,0 0-12 0,0 0-2 15,0 0 6-15,0 0 5 0,19 8 1 0,-19-8-4 16,20 1-5-16,-20-1-8 0,22 4-6 15,-22-4-2-15,22 6 1 0,-22-6 1 0,18 13 2 16,-18-13 2-16,20 24 0 0,-20-24-3 16,16 38 9-16,-12-15-4 0,-1 5 9 0,-3-2-7 15,-1 5 2-15,-4-2-7 0,2-2-2 0,-3 1-1 16,4-1 4-16,-3-2-3 0,-1-1 6 0,2-3-10 16,-2-2 3-16,6-19-8 0,-3 28 3 0,3-28-1 15,0 0-1-15,0 0-1 0,0 0 0 0,0 0 0 16,0 0 0-16,0 0 2 0,19 1-3 15,-19-1-1-15,21-26 3 0,-7 6-1 0,2-1-1 16,-1-4 3-16,3 1-6 0,0-2 6 16,2 0-3-16,-2 2 6 0,-1 1-5 0,-1 1 3 15,-3 3-4-15,-13 19 2 0,21-25-2 0,-21 25 0 16,0 0 1-16,0 0 0 0,0 0 3 0,0 0-2 16,0 0 0-16,7 17-1 0,-9 2 1 0,-2 3-3 15,-1 1 3-15,0 1-4 0,0-2 2 16,2 1-9-16,0-2 1 0,3 0-14 0,0-21-1 15,6 33-19-15,-6-33-8 0,19 24-21 0,-19-24-21 16,30 19-38-16,-30-19-55 0,39 6-82 0,-39-6-246 16,33-6 70-16,0 8 338 0</inkml:trace>
  <inkml:trace contextRef="#ctx0" brushRef="#br5" timeOffset="1.02262E6">7959 14563 1431 0,'-22'-11'131'0,"22"11"-66"0,0 0-16 0,-17 8-8 16,17-8-5-16,0 0-26 0,-15 27 24 0,15-27-37 15,-3 34 25-15,4-11-8 0,1 1-8 16,-1 5 4-16,0 2-7 0,0 1 3 0,-2 5-9 16,0 3 8-16,-2 1-15 0,0 1 5 0,0 2-9 15,0-5 5-15,0 1-14 0,-2-8-10 0,8 5-43 16,-8-11 5-16,10 5-11 0,-10-14-36 15,15 10-44-15,-10-27-126 0,0 0-214 0,9 23 57 16,-9-23 427-16</inkml:trace>
  <inkml:trace contextRef="#ctx0" brushRef="#br5" timeOffset="1.02292E6">8100 14861 1073 0,'-18'-1'318'0,"0"-3"-199"0,18 4-32 0,-20 12-18 15,20-12-10-15,-20 16-13 0,20-16-9 16,-22 20-6-16,22-20 0 0,-18 21-7 16,18-21 3-16,-16 18-8 0,16-18 3 0,0 0-3 15,-20 23-1-15,20-23 0 0,0 0-6 0,0 0-2 16,0 0-2-16,0 0-8 0,-3 17 0 0,3-17 0 16,0 0 0-16,0 0 0 0,25 16 0 0,-25-16 0 15,25 8 0-15,-25-8 0 0,30 5 0 0,-30-5 0 16,29 7 0-16,-29-7 0 0,23 10 0 15,-23-10 0-15,21 13 0 0,-21-13 0 0,16 17-6 16,-16-17-16-16,16 18-4 0,-16-18-17 0,15 18-11 16,-15-18-26-16,0 0-25 0,36 29-61 0,-36-29-78 15,29 0-133-15,-12 0-159 0,-17 0 149 0,36-8 387 16</inkml:trace>
  <inkml:trace contextRef="#ctx0" brushRef="#br5" timeOffset="1.02314E6">8426 14880 1292 0,'0'0'191'16,"0"0"-101"-16,-12 24-14 0,12-24-9 0,0 0-6 15,-21 21-15-15,21-21-7 0,-7 23-9 0,7-23-5 16,-6 29-6-16,6-29-1 0,-2 30-8 0,2-30-1 16,-2 32-7-16,2-16-1 0,0-16-6 15,-1 29-9-15,1-29-17 0,1 27 6 16,-1-27-24-16,2 22-7 0,-2-22-30 0,0 0-47 15,14 24-94-15,-14-24-190 0,0 0-97 0,0 0 96 16,9-36 418-16</inkml:trace>
  <inkml:trace contextRef="#ctx0" brushRef="#br5" timeOffset="1.02331E6">8539 14629 1648 0,'0'0'72'0,"-23"1"-31"0,23-1-8 16,0 0-2-16,0 0-12 0,0 0-14 0,0 0-12 16,0 0-5-16,0 0-10 0,0 0-11 15,17 9-20-15,-17-9-40 0,21 13-77 0,-21-13-112 16,0 0-273-16,21 16 61 0,-21-16 367 0</inkml:trace>
  <inkml:trace contextRef="#ctx0" brushRef="#br5" timeOffset="1.02366E6">8668 14777 972 0,'-13'21'260'15,"13"-21"-135"-15,-12 19-33 0,12-19-18 0,-14 28-7 16,14-28-18-16,-14 35-7 0,4-17-12 0,5 4 1 16,-2-3-10-16,2 2 4 0,0-1-6 0,0 0-1 15,0-3-6-15,5-17-2 0,-3 28-7 0,3-28 2 16,-1 21-2-16,1-21-1 0,0 0 0 15,0 0 0-15,0 0 0 0,0 0 0 0,0 0 1 16,18 2-2-16,-18-2-1 0,17-23-1 16,-6 6 2-16,2-2-4 0,2 0 5 0,-1 0-4 0,0 1 4 15,-1-2-3-15,-2 3 3 0,-11 17-3 0,19-30 3 16,-19 30-2-16,15-19 3 0,-15 19-5 0,0 0 2 16,0 0-1-16,0 0-1 15,0 0 6-15,0 0-3 0,0 0 4 0,11 29-2 16,-11-29-1-16,-4 30-3 0,3-13 3 0,1 0-4 15,0-17 1-15,5 31-10 0,-5-31-6 0,13 29-17 16,-13-29-14-16,24 25-25 0,-24-25-30 0,31 20-69 16,-31-20-106-16,32-5-245 0,-7 13 15 0,-8-17 392 15</inkml:trace>
  <inkml:trace contextRef="#ctx0" brushRef="#br5" timeOffset="1.02415E6">9094 14910 1184 0,'-15'-21'327'0,"15"21"-222"0,-23-14-33 0,23 14-17 16,-20-13-12-16,20 13-12 0,-17-10-8 0,17 10-5 15,0 0-3-15,-21 6 5 0,21-6-6 16,0 0 1-16,-21 23 2 0,21-23-5 0,-14 32 1 16,7-13 2-16,1-2-6 0,0 2 4 0,6-19-9 15,-5 32 1-15,5-32-4 0,3 24-1 0,-3-24-1 16,6 19 2-16,-6-19-4 0,0 0 4 0,17 11-1 15,-17-11-1-15,0 0 2 0,27-11-3 0,-27 11 2 16,27-25-6-16,-27 25 4 0,29-31-4 16,-13 12 2-16,1 0 0 0,0 1 0 15,-2-1-3-15,0 2 2 0,-15 17-3 0,24-26 2 16,-24 26-5-16,0 0 4 0,19-12-1 0,-19 12 4 16,0 0 4-16,-4 24-1 0,-2-3 4 0,-3 7-3 15,-3 3 6-15,-2 7-6 0,-3 5 7 0,-2 6-12 16,-4 5-5-16,0 4 19 0,-1 1-17 0,-2-2 24 15,2-1-4-15,0-5-11 0,2-6 8 0,3-1-9 16,5-6 5-16,0-6-6 0,4-4 6 16,2-7-7-16,8-21 3 0,-11 29-9 0,11-29 2 15,0 0 0-15,-7 18 1 0,7-18 5 16,0 0-2-16,-5-17-2 0,5 17-1 0,-2-29 4 16,2 12-3-16,1-1 5 0,0-3-3 0,2-1 3 15,-2-2-6-15,0-1 1 0,0-5-11 0,2-2-1 16,-2-5-15-16,4-1-1 0,-3-9-18 15,5 3 2-15,-2-5 6 0,7 11-31 0,-5 1 5 16,8 19-42-16,-12-5-4 0,14 22-69 0,-17 1-316 16,0 0 49-16,24-7 260 0</inkml:trace>
  <inkml:trace contextRef="#ctx0" brushRef="#br5" timeOffset="1.02491E6">9931 15000 708 0,'0'0'154'0,"-2"-17"-80"0,2 17-2 15,5-24 9-15,-6 6 11 0,1 18-6 0,6-31-11 16,-6 31-13-16,-4-27 0 0,4 27-5 0,-10-22 1 15,10 22-7-15,-21-11-8 0,21 11-9 16,-31-3-6-16,31 3-4 0,-36 6-4 0,18 3 2 16,-4 1-6-16,-1 3 0 0,0 3-6 0,1 1 4 15,-1 2-2-15,1 0 7 0,0 2-1 0,5 1 2 16,0-1-5-16,5 0-2 0,2-3-7 16,5-1 1-16,5-17-7 0,0 29 4 0,0-29-4 15,15 23 3-15,-15-23-1 0,25 18-2 0,-7-14 2 16,3-4 0-16,3-4 4 0,3-2-1 15,2-4-2-15,1-2-4 0,-1-2 0 0,0-3-2 16,-1 0 3-16,1-2-3 0,-3 0 5 0,-2 1-5 16,-2 0 6-16,-3 2-4 0,-3 0 3 0,-16 16-4 15,26-28 3-15,-26 28-2 0,14-20 0 0,-14 20 0 16,0 0 2-16,0 0-1 0,0 0 4 0,0 0-1 16,0 0-5-16,-2 26 3 0,-6-9-5 15,0 1 2-15,-2 2-1 0,-1 0 2 0,3-1-7 16,1-1 2-16,3-1-13 0,4-17-2 15,2 26-14-15,-2-26-4 0,19 14-16 0,-19-14-11 16,38 1-29-16,-17-18-38 0,24 13-77 0,-17-27-112 16,15 3-179-16,7 8 28 0,-15-20 473 0</inkml:trace>
  <inkml:trace contextRef="#ctx0" brushRef="#br5" timeOffset="1.02538E6">10413 14497 1427 0,'-31'6'122'0,"14"9"-73"0,-3-1-19 16,6 6-13-16,-2 0 34 0,4 6-34 0,-2 1 26 16,5 6-7-16,-2 0-6 0,3 4 9 15,1-1-9-15,2 5 4 0,2-2-16 16,0 3-2-16,1 0-10 0,1-2 4 0,1-1-6 16,0-4 6-16,1-2-8 0,0-4 2 0,3-4-6 15,0-4 4-15,3-3-5 0,-7-18 4 0,13 22-3 16,-13-22-10-16,0 0 10 0,19 15-10 0,-19-15 11 15,0 0 12-15,20-10-9 0,-20 10 9 0,13-23-7 16,-13 23-5-16,17-36 2 0,-8 17-3 16,-1-1-1-16,0 0 0 0,-1 0 5 0,-1 0-4 15,-1 2 4-15,1 1-2 0,-1 0 1 0,1 0-3 16,1 0 3-16,-7 17-4 0,15-29 3 16,-15 29-2-16,16-17 2 0,-16 17-1 0,17-2 0 15,-17 2 1-15,17 15 1 0,-17-15 2 0,18 25-4 16,-18-25 3-16,19 35-4 0,-9-16 1 0,0 3-1 15,-2 1 4-15,2 1-6 0,-2 1 7 16,0-1-5-16,-2-3 3 0,-2 1-5 0,-3 0-6 16,-1-3 23-16,-3 0-25 0,-3-3 28 0,-2 1-16 15,8-17 0-15,-29 27 2 0,8-17-2 0,-3-2 3 16,-4-2-5-16,-2-2 3 0,-1-2-4 0,2-4-4 16,3-3-2-16,2-4-11 0,5 0-9 0,4-8-15 15,15 17-11-15,-11-41-6 0,18 23-53 0,-3-15-2 16,21 16-93-16,-11-20-64 15,24 9-151-15,1 7-54 0,-7-13 335 0</inkml:trace>
  <inkml:trace contextRef="#ctx0" brushRef="#br5" timeOffset="1.02608E6">10860 14932 1086 0,'0'0'248'0,"0"0"-138"0,0 0-25 0,6-20-8 15,-6 20-13-15,0 0-15 0,0 0-14 0,-9-23-8 16,9 23-3-16,0 0 1 0,-18-9-1 16,18 9 2-16,-21 4-2 0,21-4-4 0,-30 13 1 15,13-1-5-15,-1 3 2 0,-2 2-4 0,1 3 1 16,-2 2-3-16,3 0 2 0,-2 2-6 16,3 0-3-16,4-2-5 0,3 1 0 0,4-4 0 15,5-1 0-15,1-18 0 0,7 29 0 0,-7-29 0 16,25 20 0-16,-6-14 0 0,4-4 0 0,3-6 0 15,3 0 0-15,4-7-4 0,0-3-10 0,2-1 0 16,-5-3-1-16,-1-1 1 0,-2-1-1 0,-5-1 2 16,-2 2 0-16,-5 0 7 0,-4 0-1 0,-3 3 7 15,-8 16-2-15,4-31 2 0,-4 31 0 16,-7-26-1-16,7 26-1 0,-14-26 5 16,14 26-4-16,-21-18 3 0,21 18-2 0,-20-6-2 15,20 6 0-15,0 0-3 0,-21 12 0 0,21-12-5 16,-8 20 1-16,8-20-6 0,-1 23-3 0,1-23-3 15,5 21 0-15,-5-21 0 0,13 17 3 0,-13-17 4 16,25 12 5-16,-25-12-1 0,32 4 5 16,-13-5 0-16,0-3 2 0,1 1 3 0,0-4 4 15,1 0 4-15,0 2 4 0,-4-3 5 0,1 4 3 16,-18 4 3-16,27-9-1 0,-27 9 3 0,0 0-4 16,17-5 2-16,-17 5-1 0,0 0-1 0,0 0 0 15,0 0-5-15,0 0-3 0,0 0-7 0,0 0-5 16,-17 8 3-16,17-8-1 0,0 0 1 15,-19 23 1-15,19-23-3 0,-14 23-1 16,14-23 1-16,-15 30 0 0,9-13-3 0,0 1 5 16,0 1-5-16,6-19 5 0,-5 31-5 0,5-31 2 15,3 27-3-15,-3-27 0 0,7 18 1 0,-7-18 0 16,0 0 1-16,27 8 0 0,-27-8 0 0,31-11 0 16,-10 1 1-16,1-4-2 0,2-3 3 0,-1 0-3 15,2-2 3-15,-4 0-3 0,0 1 2 0,-5-1-1 16,-16 19 1-16,23-25 0 0,-23 25 1 15,0 0 0-15,0 0 0 0,0 0-2 16,0 0 0-16,0 0 0 0,0 0 0 0,0 0 0 0,0 0 0 16,-17 28 0-16,10-11 0 0,1 1 0 15,1 0 0-15,5-18-8 0,-8 29-16 0,8-29-4 16,-1 22-19-16,1-22-16 0,0 0-34 0,0 0-47 16,25 24-118-16,-25-24-305 0,0 0 28 15,24-2 272-15</inkml:trace>
  <inkml:trace contextRef="#ctx0" brushRef="#br5" timeOffset="1.02631E6">11772 14498 1642 0,'-12'23'69'0,"-5"1"-16"16,3 6-28-16,-2 2 26 0,3 5-30 0,-4 2 3 15,4 1 1-15,-2 0-14 0,5 1 1 0,2-1-11 16,-1 1 6-16,3-2-12 0,0-6-1 0,3 0-14 16,-1-6-19-16,3 1-11 0,-3-7-5 0,8 4-25 15,-4-25-17-15,6 32-84 0,-6-32-158 16,0 0-192-16,0 0 15 0,0 0 495 0</inkml:trace>
  <inkml:trace contextRef="#ctx0" brushRef="#br5" timeOffset="1.02648E6">11648 14847 1401 0,'-27'-18'270'0,"27"18"-143"0,0 0-44 0,0 0-17 15,0 0-21-15,0 0-17 0,0 0-14 0,0 0-8 16,0 0-1-16,0 0-6 0,27-11-2 0,-10 5-9 16,3 0-9-16,0-2-13 0,5 4-19 0,-3-5-30 15,11 12-40-15,-7-14-32 0,22 21-89 0,-12-11-221 16,15-4-66-16,11 10 212 0</inkml:trace>
  <inkml:trace contextRef="#ctx0" brushRef="#br5" timeOffset="1.02742E6">12801 14654 1455 0,'0'0'71'0,"0"0"-29"0,-3-17-6 16,3 17 6-16,0 0 4 0,0 0-4 0,18-17-5 15,-18 17-9-15,0 0-4 0,0 0-3 16,21 19 5-16,-21-19-4 0,10 37 3 0,-8-11-10 16,0 6 4-16,-4 2-9 0,-1 6 7 0,-1 3-10 15,-1 3 4-15,-1 1-10 0,-1-1 7 16,1-2-8-16,1-4 5 0,1-3-7 0,1-4 5 16,1-5-6-16,2-2-6 0,4-8 19 0,1-1-24 15,-5-17 22-15,0 0-13 0,23 20-3 0,-23-20 1 16,21-6 2-16,-21 6 0 0,23-21-8 0,-12 4 24 15,0-4-25-15,0 0 27 0,-2-5-10 0,1 0-5 16,-3-1 7-16,-2-2-8 0,0 2 4 16,-3-2-4-16,0 0 2 0,-2-1-3 15,-2-5 5-15,-1-2-7 0,-2-2 8 0,-2-1-9 16,1 1 9-16,-2 2-6 0,3 2 7 0,-1 3-6 16,3 6 6-16,1 5-2 0,2 21-9 0,3-28 24 15,-3 28-24-15,6-18 24 0,-6 18-13 0,0 0-2 16,28-18 1-16,-28 18-1 0,34-11 1 0,-12 5-1 15,2 0 1-15,3 1-2 0,0 0 1 16,-1 1-2-16,-1 1 2 0,-1 2-1 0,-2 2 2 16,-3 4 0-16,-1 1-2 0,-18-6 2 0,21 21-3 15,-21-21-8-15,10 32 22 0,-11-9-22 0,-4 1 22 16,-5 3-10-16,-4 2-5 0,-5 1 5 16,-2 2-6-16,-4-2 8 0,0 0-4 0,-3-2 4 15,1 0-3-15,0 0 2 0,4-5-4 0,4-3 4 16,19-20-2-16,-22 23-3 0,22-23 0 15,0 0-2-15,0 0-1 0,0 0 2 0,30 10 2 16,-5-14 1-16,5-3 1 0,6-2-1 0,5-1 1 16,1 1-2-16,-1 1 0 0,1 3-1 0,-5 2 2 15,-2 5-1-15,-10 4 0 0,-4 1 3 0,-21-7 2 16,24 29 4-16,-19-10 0 0,-4 4-7 0,-6 4-2 16,-4 1 0-16,-7 2 0 0,-5 1 0 15,-6 1 0-15,-2 0 0 0,-4-3 0 0,-2 3 0 16,-1-2 0-16,-1-1 0 0,-2-2 0 15,1-2 0-15,2-2 0 0,2-2 0 0,2-4 0 16,6-8 0-16,6-1 0 0,20-8 0 0,-18 1-23 16,18-1-38-16,5-18-35 0,1-10-69 0,30 15-188 15,-7-21-248-15,14-3 13 0,11 5 429 0</inkml:trace>
  <inkml:trace contextRef="#ctx0" brushRef="#br5" timeOffset="1.02815E6">14171 14889 1123 0,'0'0'119'0,"0"0"-46"15,0 0-16-15,0 0 4 0,0 0 6 0,0 0-5 0,0 0-8 16,0 0-14-16,0 0-10 0,0 0-9 16,-7 26 3-16,-2-8-2 0,2 5 2 0,-1 0-6 15,-2 3-4-15,0-1-11 0,2-1 2 0,-2 0-10 16,4-3 5-16,1-2-8 0,5-19-5 0,-1 33-13 15,1-33-10-15,8 23-20 0,-8-23-14 16,17 12-11-16,-17-12-48 0,25 0-28 0,-25 0-83 16,29-30-163-16,-5 24-41 0,-13-23 296 0</inkml:trace>
  <inkml:trace contextRef="#ctx0" brushRef="#br5" timeOffset="1.02831E6">14174 14597 1473 0,'-20'7'137'0,"-2"-8"-104"16,5 2-20-16,17-1-13 0,-17-1-2 16,17 1-6-16,0 0-12 0,0 0-13 0,0 0-12 15,19-1-25-15,-19 1-22 0,35-4-96 16,-35 4-109-16,37-20-195 0,-1 23 84 0,-12-17 408 16</inkml:trace>
  <inkml:trace contextRef="#ctx0" brushRef="#br5" timeOffset="1.02862E6">14705 14760 1068 0,'0'0'264'0,"-33"8"-172"15,4-7-30-15,5 7-5 0,-9-5-4 0,4 9 1 16,-5-4-8-16,5 8 0 0,-4-1-6 0,5 4 2 16,1-2-9-16,7 3-2 0,3-2-12 0,8-1-4 15,9-17-11-15,-4 29-1 0,4-29-3 16,21 21 0-16,-3-14 1 0,5-2 0 15,6-2-1-15,4-3 3 0,2-2-2 0,2 0 1 16,3-3 0-16,-5 3-1 0,-2-2 1 0,-6 3 0 16,-6 1 3-16,-21 0 0 0,23 5 3 0,-23-5 3 15,0 0-2-15,5 17 1 0,-5-17-5 0,-14 26-1 16,0-8-5-16,-3 3 2 0,-7 2-2 0,0 0 4 16,-3 0-5-16,1 0 3 0,0-1-6 15,5-4-10-15,7-1 20 0,14-17-32 0,-16 19 10 16,16-19-31-16,0 0-21 0,0 0-29 0,30 8-49 15,-22-29-121-15,20 7-293 0,2-1 25 0,-3-14 321 16</inkml:trace>
  <inkml:trace contextRef="#ctx0" brushRef="#br5" timeOffset="1.02912E6">15537 14526 1218 0,'23'-9'124'0,"-23"9"-44"15,0 0-16-15,0 0 0 0,0 0-3 16,-7 27-8-16,8-3-22 0,-6 3 18 0,3 5-32 16,-4 2 20-16,0 4-14 0,-3 0-11 15,2 2 5-15,-2 3-12 0,1 0 7 0,0 2-12 16,1 2 9-16,0-2-13 0,-1-3 7 0,0-1-9 16,1-2 4-16,2-4-7 0,1-4-12 0,4-5 20 15,1-6-33-15,7-3 15 0,-8-17-26 0,20 20-22 16,-20-20-12-16,28 0-12 0,-28 0-7 15,32-21-46-15,-27-4-45 0,14 11-75 0,-19 14-136 16,5-47 24-16,-5 47 347 0</inkml:trace>
  <inkml:trace contextRef="#ctx0" brushRef="#br5" timeOffset="1.02929E6">15355 14861 1017 0,'-22'-16'253'0,"22"16"-73"0,0 0-61 15,0 0-39-15,0 0-37 0,0 0-15 16,0 0-5-16,0 0 2 0,19 10 1 0,3-8-6 15,5-4-9-15,4-3-5 0,3-1-4 0,2-3-13 16,5 2-16-16,-2-6-24 0,5 7-30 0,-9-14-37 16,11 18-49-16,-19-23-70 0,19 15-150 0,-7-2-76 15,-11-12 173-15</inkml:trace>
  <inkml:trace contextRef="#ctx0" brushRef="#br5" timeOffset="1.02967E6">15978 14448 1518 0,'-2'20'135'16,"2"-20"-90"-16,-21 20-13 0,21-20-1 0,-16 33 6 15,6-13-3-15,1 8-9 0,-7 3 25 16,3 2-27-16,-2 2 21 0,2 4-15 0,-2-1-9 16,2 2 3-16,0-1-22 0,-1 3-1 0,1-3 0 15,2 1 0-15,1-2 0 0,3-3 0 0,2-5 0 16,3-4 0-16,3-5 0 0,-1-21 0 0,12 28 0 15,-12-28 0-15,23 13 0 0,-23-13 0 0,33-2 0 16,-13-5 0-16,5-6 0 0,-1-4 0 16,4-6 0-16,0-3 0 0,-2 0 0 0,-1-1 0 15,-3 2 0-15,-1 2 0 0,-4-2 0 16,-4 6 0-16,-13 19 0 0,21-27 0 0,-21 27 0 16,0 0 0-16,0 0 0 0,0 0 0 0,0 0 0 15,0 0 0-15,3 27 0 0,-6-4 0 0,-1 6 0 16,-2-1 0-16,2 0 0 0,2-3 0 0,3 2 0 15,3-3-14-15,7 0-27 0,2-6-4 16,9 3-20-16,-2-9-9 0,10 5-24 0,-5-15-18 16,14 14-38-16,-14-25-84 0,21 18-73 0,-7-7-187 15,-10-14 106-15,15 17 392 0</inkml:trace>
  <inkml:trace contextRef="#ctx0" brushRef="#br5" timeOffset="1.03002E6">16566 14999 910 0,'-14'-26'229'0,"3"3"-167"0,5 1-49 15,-1-1-5-15,1 2-5 0,-2-1 25 0,8 22 17 16,-20-30 24-16,20 30 12 0,-24-14-2 0,24 14-12 16,-29 2-10-16,29-2-7 0,-32 15-9 0,32-15 0 15,-34 29-6-15,19-7 2 0,-3-1-4 0,1 4 2 16,-1 0-6-16,2 2 2 0,0-2-8 0,4 3-1 16,2-5-4-16,5 0-17 0,4-3-1 15,1-20 0-15,12 29 0 0,-12-29 0 0,27 18 0 16,-7-15 0-16,3-4 0 0,3-5 0 15,5-5 0-15,2-2 0 0,1-5 0 0,0-2 0 16,-1 0 0-16,-5-3 0 0,-2 2 0 0,-3 1 0 16,-4 0 0-16,-4 2 0 0,-4 1 0 0,-11 17 0 15,15-25 0-15,-15 25 0 0,0 0 0 0,-4-18 0 16,4 18 0-16,0 0 0 0,-19 3 0 16,19-3 0-16,-18 19 0 0,18-19 0 0,-19 27 0 15,11-10 0-15,-1 0 0 0,5 0 0 0,4-17 0 16,-3 29 0-16,3-29 0 0,9 21-16 0,-9-21-16 15,21 11-9-15,-2-8-21 0,-19-3-21 0,45-11-44 16,-27-14-70-16,26 18-120 0,-13-16-239 0,6-6 61 16,8 7 375-16</inkml:trace>
  <inkml:trace contextRef="#ctx0" brushRef="#br5" timeOffset="1.0302E6">17097 14459 1544 0,'-22'21'123'0,"3"-8"-59"15,7 9-16-15,-4 1-15 0,5 6-20 0,-2 4 18 16,-1 5-29-16,1 3 19 0,1 4-10 16,-2 0-12-16,3 1 6 0,2 1-17 0,-1-1 6 15,3-1-10-15,1-4-2 0,2-1-30 0,-3-10-21 16,11 6-40-16,-12-19-50 0,21 15-116 0,-19-14-267 16,6-18 56-16,12 24 333 0</inkml:trace>
  <inkml:trace contextRef="#ctx0" brushRef="#br5" timeOffset="1.03037E6">16905 14851 1335 0,'-32'-29'224'0,"32"29"-92"15,-32-22-31-15,32 22-18 0,-31-5-15 0,31 5-17 16,-17 4-20-16,17-4-12 0,0 0-16 0,0 0-3 16,0 0-4-16,23 15-4 0,2-14-3 0,5-4-9 15,8 1-12-15,1-5-18 0,8 4-17 0,-1-4-8 16,11 6 5-16,1-8-26 0,18 14-79 15,-15-19-176-15,16 9-205 0,3 4 50 16,-10-13 481-16</inkml:trace>
  <inkml:trace contextRef="#ctx0" brushRef="#br5" timeOffset="1.03076E6">17724 14886 1182 0,'0'0'214'0,"0"0"-174"0,13-24-28 0,-13 24 2 16,0 0 4-16,13-23 14 0,-13 23 5 0,0 0 4 16,0 0-1-16,0 0-5 0,0 0-5 0,0 0-4 15,0 0-3-15,0 0-5 0,-2 27-1 16,2-27-4-16,-9 35 4 0,4-15-4 0,2 4-1 16,-2 2-7-16,1-1 1 0,2 4-11 0,-1-1 4 15,3 1-12-15,0-5-2 0,4 0-17 16,0-7-7-16,8 4-25 0,-12-21-18 0,27 24-28 15,-27-24-84-15,35 5-81 0,-35-5-236 0,30-12 62 16,-2 13 395-16</inkml:trace>
  <inkml:trace contextRef="#ctx0" brushRef="#br5" timeOffset="1.03093E6">17838 14546 1740 0,'0'0'88'0,"0"0"-53"16,-21-9-20-16,21 9-5 0,0 0-6 16,0 0-1-16,-13-21-8 0,13 21-10 0,0 0-15 15,-6-17-20-15,6 17-10 0,0 0-49 0,-6-22-90 16,6 22-137-16,22 12-227 0,-22-12 81 0,28 15 437 16</inkml:trace>
  <inkml:trace contextRef="#ctx0" brushRef="#br5" timeOffset="1.03134E6">18305 14353 1137 0,'0'0'237'15,"-20"-6"-128"-15,20 6-25 0,0 0-14 16,0 0-11-16,-17 7-12 0,17-7-6 0,-17 17-6 15,17-17-2-15,-22 33-5 0,12-9 2 0,-5 6-6 16,2 6 0-16,-3 5 0 0,0 7-23 0,0 2 15 16,-1 6-19-16,0-3 5 0,-1 4 5 0,2-4-11 15,4-1 7-15,3-5-11 0,4-5 3 16,7-5-14-16,0-7-1 0,7-2-23 0,-3-11-17 16,12 4-43-16,-18-21-38 0,33 19-91 0,-33-19-128 15,0 0-154-15,33-17 21 0,-31-7 488 0</inkml:trace>
  <inkml:trace contextRef="#ctx0" brushRef="#br5" timeOffset="1.03149E6">17956 14707 1752 0,'0'0'109'16,"0"0"-53"-16,0 0-20 0,0 0-13 0,0 0-9 16,0 0-5-16,12-17-2 0,7 15-3 0,3-2-4 15,9 2-5-15,4-2-11 0,4 2-20 0,2-6-34 16,13 12-67-16,-19-24-191 0,20 16-293 0,-2-1 50 15,-2-5 346-15</inkml:trace>
  <inkml:trace contextRef="#ctx0" brushRef="#br5" timeOffset="1.03184E6">18889 14725 1249 0,'0'0'248'0,"0"0"-174"15,0 0-31-15,0 0-8 0,0 0-3 0,18 4-6 16,-18-4-2-16,2 19-5 0,-3-1-2 0,-6 3-11 16,-2 4 2-16,-5 3-6 0,0 4 6 0,-2-1-8 15,2-1 5-15,2-1-9 0,0-3 2 0,3-3-9 16,3-5-6-16,5-1-19 0,1-17-17 16,8 19-26-16,-8-19-26 0,22 1-50 0,-17-18-75 15,22-1-201-15,0 6-44 0,-12-19 278 0</inkml:trace>
  <inkml:trace contextRef="#ctx0" brushRef="#br5" timeOffset="1.03198E6">18878 14450 1485 0,'-21'3'43'0,"21"-3"-45"0,-17 10-36 0,17-10-32 15,0 0-59-15,0 0-60 0,40 8-65 0,-19 1-190 16,-4-16 64-16,22 19 359 0</inkml:trace>
  <inkml:trace contextRef="#ctx0" brushRef="#br5" timeOffset="1.03226E6">19343 14677 1222 0,'-1'27'210'0,"-27"-18"-118"0,9 8-22 16,-9-8-16-16,6 3-5 0,-4-6-13 0,3-1-4 15,0-3-7-15,4 0-4 0,0-2-5 0,19 0 0 16,-24-2-3-16,24 2-4 0,0 0-3 0,0 0-7 15,0 0-1-15,0 0 1 0,0 0 3 16,0 0 5-16,29 0 2 0,-12 6 4 0,2 0 1 16,0 3-1-16,-1 0-1 0,-1 3-1 0,-17-12-4 15,30 28 1-15,-30-28-4 0,21 30 2 0,-21-30-2 16,14 29 1-16,-14-29-4 0,5 26 2 0,-5-26-4 16,-3 18 3-16,3-18-3 0,0 0 0 15,-8 18-2-15,8-18-5 0,0 0-7 0,-20 10-7 16,20-10-12-16,-19 7-11 0,19-7-19 15,-26 6-25-15,26-6-49 0,-29 0-74 0,29 0-135 16,0 0-183-16,-22 10 64 0,22-10 455 0</inkml:trace>
  <inkml:trace contextRef="#ctx0" brushRef="#br5" timeOffset="1.03325E6">20392 14141 1020 0,'20'-10'114'16,"-20"10"-33"-16,0 0-4 0,0 0-3 0,0 0 0 16,0 0-14-16,-12 32-9 0,1-10-17 0,2 9-2 15,-6 3-13-15,0 10 6 0,-3-1-9 0,1 8 9 16,-2 1-13-16,2 1 8 0,0 0 1 0,0 2-26 16,1-3 18-16,1-1-24 0,2-4 4 0,3-4 7 15,3-2-16-15,-1-4-3 0,8-1-34 0,-6-11-24 16,14 7-39-16,-8-32-32 0,6 38-62 0,-6-38-100 15,0 0-132-15,8 29 89 0,-8-29 353 0</inkml:trace>
  <inkml:trace contextRef="#ctx0" brushRef="#br5" timeOffset="1.03345E6">20061 14658 1417 0,'0'0'197'16,"-18"-6"-109"-16,18 6-27 0,0 0-24 15,0 0-13-15,0 0-14 0,0 0-7 0,0 0-3 16,0 0 2-16,0 0-1 0,20 12 0 0,-20-12 1 16,32 4-2-16,-15-4-3 0,5-1-5 0,3-1-8 15,3-5-12-15,9 2-16 0,1-10-21 0,8 7-22 16,-8-15-26-16,15 16-77 0,-19-21-76 0,11 6-217 16,4 7 27-16,-16-16 373 0</inkml:trace>
  <inkml:trace contextRef="#ctx0" brushRef="#br5" timeOffset="1.03382E6">20803 14090 1321 0,'-23'4'265'0,"3"18"-190"16,-7-5-33-16,8 8 1 0,-4-2-6 16,5 7 5-16,-3-1-7 0,2 8 5 0,-2-1-8 15,1 5 1-15,2 0-11 0,2 5 3 0,-2-1-12 16,4 1-9-16,0 0 14 0,1 0-18 0,1-3 0 15,1 2 0-15,1-4 0 0,4-3 0 0,3-6 0 16,3-4 0-16,3-5 0 0,3-5 0 0,-6-18 0 16,22 22 0-16,-22-22 0 0,33 6 0 15,-15-10 0-15,3-3 0 0,-3-6 0 16,2-2 0-16,-3-3 0 0,-2 1 0 0,0 0 0 16,-15 17 0-16,22-29 0 0,-22 29 0 0,13-24 0 15,-13 24 0-15,0 0 0 0,10-20 0 0,-10 20 0 16,0 0 0-16,0 0 0 0,0 0 0 0,0 0 0 15,0 0 0-15,3 24 0 0,-1-7 0 0,-1 2 0 16,-1 4 0-16,1 2-15 0,-1 0-7 0,5 2-15 16,-2-4-6-16,7 4-21 0,-1-9-10 15,9 7-33-15,-18-25-35 0,41 33-89 0,-41-33-122 16,34 5-148-16,-3 5 44 0,-14-20 457 0</inkml:trace>
  <inkml:trace contextRef="#ctx0" brushRef="#br5" timeOffset="1.03418E6">21019 14712 1434 0,'-3'23'106'0,"3"-23"-63"0,-3 18-6 16,3-18-5-16,9 18 4 0,-9-18-3 0,17 18 0 15,-17-18-6-15,26 14-3 0,-9-11-6 0,2 1-3 16,0-5-4-16,1-2-5 0,0-2-4 15,1-3-3-15,-3-2 2 0,0 1-3 0,-18 9 3 16,31-26 0-16,-31 26 1 0,25-31 0 0,-25 31 2 16,15-29-3-16,-15 29 3 0,4-27-3 0,-4 27 3 15,-6-26-3-15,6 26 1 0,-19-23-3 16,19 23 4-16,-24-15 1 0,24 15 3 0,-32 0 1 16,11 5 2-16,-3 6 3 0,-1 3 1 0,1 7 6 15,-3 4-5-15,0 6 5 0,0 1-8 16,2 4 5-16,0 1-9 0,5 1 4 0,3-1-9 15,6-3 1-15,6-7-4 0,5-4 0 0,8-6-6 16,-8-17-1-16,37 23-7 0,-9-20-7 0,7-3-19 16,3-10-25-16,13 3-47 0,-9-19-69 0,30 22-122 15,-16-21-272-15,15-2 49 0,15 6 330 0</inkml:trace>
  <inkml:trace contextRef="#ctx0" brushRef="#br5" timeOffset="1.03577E6">22173 14749 633 0,'0'0'186'0,"11"-26"-66"0,-11 26-37 15,0-33-15-15,2 16-21 0,-5-4 2 0,3 21-7 16,-6-39 20-16,6 39 16 0,-17-32-17 0,17 32 16 15,-30-24-43-15,30 24 12 0,-42-13-18 0,22 15 11 16,-8 2-3-16,3 8-19 0,-4 3 32 0,2 6-31 16,-3 2 27-16,3 6-13 0,-1-1-14 0,6 4 2 15,4-2-14-15,1 1 4 16,5-1-8-16,2 1 6 0,3-3-6 0,6-2 5 16,3-4-6-16,4-3 3 0,-6-19-2 0,24 26 0 15,-4-20-1-15,5-5 1 0,5-6 2 0,6-7-1 16,4-9 2-16,3-4-3 0,3-8 3 0,3-4-6 15,1-5 5-15,-1-3-6 0,-1-2 6 0,-4-2-9 16,-4 5-4-16,-5 1 20 0,-5 6-21 16,-5 4 24-16,-7 4-10 0,-6 4-4 0,-6 3 5 15,-6 4-5-15,0 18 4 0,-7-23-3 0,7 23 1 16,0 0 0-16,-28-3-2 0,28 3 0 0,-26 27-2 16,11-3 4-16,-1 6-5 0,-4 8 6 0,1 3 6 15,-1 4-21-15,1 2 20 0,4 1-20 16,1 1 6-16,3-2 4 0,6-1-15 0,1-6-3 15,9 0-22-15,1-10-11 0,11 1-31 16,-17-31-33-16,45 45-87 0,-45-45-125 0,46 7-202 16,-10 2 28-16,-11-19 441 0</inkml:trace>
  <inkml:trace contextRef="#ctx0" brushRef="#br5" timeOffset="1.03643E6">22583 14730 1662 0,'-38'17'72'0,"38"-17"-40"0,-21 11-18 15,21-11-2-15,0 0-4 0,0 0 1 0,19 12 2 16,-19-12 0-16,30 5-5 0,-9-5-3 0,3-1-2 16,2-3 0-16,1-2 1 0,2 0-3 15,-1-3 3-15,2-1-4 0,-1-2 2 0,-1-2-3 16,-3 2 0-16,-5 0-1 0,-3 1 2 0,-17 11-1 15,24-19 4-15,-24 19 1 0,0 0 3 0,2-20-3 16,-2 20 5-16,0 0-4 0,-26-18 0 0,26 18-1 16,-32-6-2-16,11 7 0 0,-2 3 1 0,-3 2 1 15,0 1 1-15,-2 4 6 0,-2 0 2 0,1 4 7 16,-1-1-1-16,1 6 5 16,-2-1-3-16,7 1 4 0,0 2-6 0,5 1 2 15,6-3-9-15,4-1 0 0,6-1-6 0,3-18-2 16,11 31-4-16,-11-31 2 0,33 22-3 0,-8-15 2 15,6-4 0-15,4-3-2 0,4-6-2 0,3-4-8 16,3-3 0-16,0-4-5 0,0 0 0 0,-3-2-1 16,-6 1 2-16,-4-1 0 0,-4 2 9 0,-5 2 1 15,-4-1 8-15,-19 16-1 0,26-24 5 16,-26 24 2-16,11-18 8 0,-11 18 2 0,0 0 3 16,1-17 0-16,-1 17-5 0,0 0-3 0,0 0-5 15,-17-5-2-15,17 5-3 0,0 0 1 16,-27 22-4-16,27-22 1 0,-25 32-1 0,11-11 3 15,1 2-2-15,1 2 2 0,-2 1-3 0,1 1 4 16,1 0-5-16,2-4 7 0,4-2-5 16,6-21 2-16,-4 27-2 0,4-27-1 0,0 0 1 15,0 0 0-15,27 9 0 0,-27-9 4 0,29-22-1 16,-10 3 0-16,1-5 2 0,2-4-5 0,1-2 0 16,0-1 0-16,-1 2 0 0,-2 0 0 0,-3 5 0 15,-5 2 0-15,-12 22 0 0,12-29 0 0,-12 29 0 16,0 0 0-16,0 0 0 0,0 0 0 0,0 0 0 15,0 0 0-15,0 0 0 0,0 0 0 16,-4 32 0-16,1-10-4 0,-1 0-23 0,0 1-6 16,4 2-15-16,-2-6-14 0,9 6-24 15,-7-25-23-15,20 40-73 0,-20-40-112 0,0 0-253 16,34 20 32-16,-34-20 376 0</inkml:trace>
  <inkml:trace contextRef="#ctx0" brushRef="#br5" timeOffset="1.03679E6">23522 14568 1431 0,'-47'-7'182'0,"47"7"-117"0,-30 13 2 0,30-13-47 16,-30 24 20-16,15-6-14 0,0 1-6 16,1 5 6-16,0-1-8 0,1 3 5 15,1-1-8-15,4 0 3 0,2-4-10 0,2-2-2 16,4-19-7-16,5 29-1 0,-5-29-2 0,16 19 1 15,-16-19-2-15,25 6-1 0,-8-7 0 0,2-5 0 16,0-4-1-16,2-2-4 0,2-1 3 0,-5-2-1 16,0 3 7-16,-18 12-1 0,25-17 4 0,-25 17-2 15,0 0 3-15,0 0 0 0,0 0-1 0,0 0 2 16,0 0-2-16,0 0 3 0,6 19-2 16,-6-19 1-16,-12 24-5 0,12-24 2 0,-15 30-4 15,6-13 3-15,9-17-6 0,-14 30-2 0,14-30-9 16,-9 26-4-16,9-26-7 0,-6 19-3 15,6-19-9-15,0 0-7 0,1 19-17 0,-1-19-14 16,0 0-18-16,0 0-19 0,0 0-30 0,0 0-52 16,27-17-82-16,-10 15-154 0,-16-20 153 0,21 21 281 15</inkml:trace>
  <inkml:trace contextRef="#ctx0" brushRef="#br5" timeOffset="1.03699E6">23741 14614 1245 0,'-7'-22'226'0,"7"22"-94"0,0 0-57 15,0 0-6-15,0 0-36 0,0 0 7 0,0 0 8 16,0 0-20-16,0 0 1 16,8 33-17-16,-14-13-13 0,-2 5 2 0,-3 2-3 15,0 5 4-15,-1 2-2 0,-4 2 5 0,0 2-10 16,-1 0 8-16,-1 0-10 0,1-3 4 0,3-3-24 16,2-4 4-16,5-2-14 0,7-26-10 0,-8 32-8 15,8-32-30-15,0 0-67 0,0 0-116 0,26-7-271 16,-8-4 9-16,-7-17 364 0</inkml:trace>
  <inkml:trace contextRef="#ctx0" brushRef="#br5" timeOffset="1.03713E6">23936 14188 1657 0,'-36'-19'121'0,"14"8"-63"0,-3 1-27 15,5 2-20-15,20 8-13 0,-28-17-14 0,28 17-24 16,-12-22-37-16,12 22-59 0,3-29-108 15,19 11-311-15,-4 7 30 0,-7-7 243 0</inkml:trace>
  <inkml:trace contextRef="#ctx0" brushRef="#br5" timeOffset="1.03737E6">24146 13894 1654 0,'0'0'86'0,"-5"20"-38"0,5-20-13 0,4 19-23 15,-4-19 30-15,9 35-26 0,-5-12 27 0,1 7-14 16,-4 4-15-16,2 5 4 0,-5 2-8 0,1 4 6 16,-2 2-8-16,-5 4 5 0,0 1-11 0,-6 1-1 15,-1 4-1-15,-5-1 0 0,-3 2 0 0,-1 0 0 16,-2-4 0-16,3-2 0 0,0-7 0 16,3-3 0-16,5-3 0 0,1-5-7 0,8-4-17 15,0-7-10-15,10 0-26 0,-4-23-25 0,17 29-58 16,-17-29-100-16,26-10-332 0,-26 10 4 0,32-18 267 15</inkml:trace>
  <inkml:trace contextRef="#ctx0" brushRef="#br5" timeOffset="1.03789E6">23905 14635 1559 0,'-33'1'156'0,"33"-1"-68"0,-26 14-36 0,26-14-20 15,0 0-20-15,0 0-8 0,0 0 1 0,12 17 2 16,-12-17 3-16,29 0 1 0,-10-2-4 0,4-4-6 16,5-1-12-16,-1-4-14 0,5 2-11 15,-4-5-18-15,3 8-10 0,-6-10-4 0,6 12-36 16,-12-11-2-16,10 13-42 0,-16-15-23 0,14 17-27 16,-27 0-13-16,33-19 5 0,-33 19 37 0,26-14 73 15,-26 14 74-15,0 0 117 0,19-7 98 0,-19 7 46 16,0 0 25-16,0 0-54 0,0 0-45 15,-17 16-53-15,17-16-25 0,-12 21-20 0,12-21-29 16,-18 28 23-16,11-10-35 0,-4 1 20 16,4 4-13-16,-4 1-13 0,2 5 5 0,0 0-7 15,-1 3 4-15,2-2-7 0,-2 1 1 0,3-3-10 16,3-1 0-16,3-5-6 0,3-4 2 0,-2-18-5 16,11 23 4-16,-11-23-1 0,19 9 1 0,-19-9 1 15,31-4 3-15,-12-5 1 0,6-5-2 0,1-7 2 16,4-3-6-16,1-5 4 0,7-3-5 15,2 0 2-15,1-1-2 0,-3 2 2 0,-4 4-4 16,-6 0 6-16,-4 3-4 0,-3 4 2 16,-21 20-1-16,27-26-7 0,-27 26 8 0,0 0 1 15,0 0 2-15,0 0-4 0,-5 30 0 0,-6-2 0 16,-5 7 0-16,-3 5 0 0,-3 6 0 0,-4 5 0 16,-3 6 0-16,-5 3 0 0,-2 4 0 0,-7 5 0 15,-3 2 0-15,0 1 0 0,-2-1 0 16,1-8 0-16,3-5 0 0,3-6 0 0,3-8 0 15,5-5 0-15,-1-8 0 0,6-3 0 0,-5-9-50 16,9 3-46-16,-10-20-50 0,22 17-183 0,-9-22-296 16,-2-5 49-16,5 4 352 0</inkml:trace>
  <inkml:trace contextRef="#ctx0" brushRef="#br5" timeOffset="1.03866E6">13457 15637 638 0,'11'-24'217'0,"-8"6"-131"16,-8-6 2-16,5 24-7 16,-10-32-1-16,10 32-12 0,-21-16-8 0,21 16-6 15,-32 3-4-15,12 8-1 0,-8 1-4 0,3 11 5 16,-9 1-7-16,3 10 0 0,-3 2-11 0,3 7 5 16,-3 0-15-16,1 4-6 0,-1 2 17 0,1 1-25 15,1 1 18-15,4 2-11 0,4-2-14 0,4-4 5 16,7-3-9-16,5-7 5 0,8-5-12 15,4-6 0-15,12-4-18 0,2-7-5 0,13-1-20 16,-1-11-13-16,15 5-34 0,-7-18-50 0,22 13-48 16,-17-23-60-16,18 0-218 0,4 11 44 0,-19-22 400 15</inkml:trace>
  <inkml:trace contextRef="#ctx0" brushRef="#br5" timeOffset="1.03923E6">13590 15956 1263 0,'-20'16'141'0,"-12"-11"-69"16,9 8-16-16,-5-4-8 0,7 4-1 0,-3-3-9 16,5 5-1-16,0-2-6 0,3 5 2 0,16-18-7 15,-25 32 0-15,25-32-7 0,-15 31-4 0,15-31-10 16,2 25 0-16,-2-25-7 0,19 22 2 0,-19-22-1 16,31 14 0-16,-11-10-1 0,3-3 1 15,0-1-3-15,2-4-6 0,1 1 2 0,-2-3-2 16,1-3 3-16,-3 0 2 0,-3-2 1 15,-19 11-2-15,28-28 3 0,-28 28-2 0,25-29 3 16,-25 29-2-16,21-32 4 0,-14 16-2 0,-7 16 4 16,8-33-4-16,-5 16 3 0,0-1-2 0,-1 0 3 15,2 0-3-15,-4 18 3 0,6-29-3 16,-6 29 2-16,7-22-1 0,-7 22 2 0,0 0-1 16,11-17 4-16,-11 17 1 0,0 0 3 0,0 0 2 15,21-6 1-15,-21 6 1 0,0 0 1 0,24 3-2 16,-24-3-2-16,22 3-1 0,-22-3-3 0,18 7 3 15,-18-7-1-15,0 0 1 0,19 13-5 0,-19-13 3 16,0 0-4-16,9 26 0 0,-9-26-2 16,2 26 0-16,-2-26-3 0,-2 34 5 15,1-13-5-15,-1 2 3 0,-2 1-8 0,-1 3 5 16,-1-1-5-16,-1 0 5 0,1-1-5 0,-2-2 3 16,2-1-1-16,0-4 1 0,6-18 2 0,-6 25 2 15,6-25-1-15,0 0 1 0,0 0-1 0,1 17-1 16,-1-17 1-16,0 0 2 0,0 0 4 0,19-22 0 15,-19 22 4-15,19-31-3 0,-9 9 2 0,0 0-6 16,-2 1 4-16,1 0-4 0,-2 2 5 16,-1 1-2-16,-1-1 5 0,1 3-2 0,-6 16 3 15,10-32-4-15,-4 15 1 0,-6 17-3 0,18-31-2 16,-5 14-2-16,-13 17 0 0,36-33-5 16,-15 16-4-16,1-1-17 0,5 5-19 0,-7-7-30 15,12 13-62-15,-13-21-136 0,18 16-327 0,1 0 20 16,2-6 313-16</inkml:trace>
  <inkml:trace contextRef="#ctx0" brushRef="#br5" timeOffset="1.04001E6">14790 15874 857 0,'0'0'245'0,"0"0"-121"16,-2-18-35-16,2 18-30 0,0 0 7 0,0 0-28 16,0 0 5-16,-10 18-4 0,10-18-3 0,-10 21 4 15,10-21-5-15,-9 26 1 0,9-26-9 0,-10 33 1 16,4-14-9-16,2 3 4 0,-2 0-7 0,1 3 3 15,-1 1-8-15,-1 0 4 0,0 0-8 0,-1-1 4 16,1-2-6-16,2-4 0 0,5-19-4 0,-5 27 0 16,5-27-3-16,0 0 1 0,0 0-1 15,0 0 0-15,0 0 1 0,0 0 3 0,0 0 1 16,18-11 2-16,-18 11 0 0,13-34-4 16,-5 13 4-16,1-2-6 0,0-3 6 0,2 0-7 15,-2 0 5-15,-1 2-4 0,1 0 3 0,-4 1-2 16,1 0 3-16,0-1-4 0,0-1 5 0,0 2-5 15,0 0-14-15,3 3 26 0,-1-2-25 0,3 4 25 16,4 1-9-16,-15 17-4 0,30-24 3 16,-13 14-2-16,0 7 0 0,3 0 0 0,-2 6-2 15,1 0-2-15,0 3-1 0,-19-6 0 0,30 18 1 16,-30-18 3-16,19 28-3 0,-19-28-10 0,11 32 28 16,-8-14-29-16,-6 0 28 0,-1 4-12 0,-5-1-4 15,-3 2 5-15,-3 2-4 0,-3-1 4 16,-4 0-3-16,-1 0 3 0,1 0-3 15,-1-2 4-15,1-1-4 0,1-4 3 0,2-3-3 16,1-2 3-16,18-12-3 0,-29 20 4 0,29-20-2 16,-24 10 4-16,24-10 2 0,-18 4 0 0,18-4 2 15,-17 0 0-15,17 0-2 0,0 0 0 0,-22-2 2 16,22 2 2-16,0 0-1 0,-22 12-1 0,22-12-5 16,-19 28 2-16,7-8-4 0,-2 7 3 0,1 4-4 15,0 4 3-15,-2 5-8 0,3 1 6 16,0 3-16-16,-2 1-31 0,5 2 5 0,-2-6-41 15,6 5-4-15,-7-20-39 0,20 19-118 0,-19-27-167 16,15 2-140-16,7 5 194 0,-11-25 356 16</inkml:trace>
  <inkml:trace contextRef="#ctx0" brushRef="#br5" timeOffset="1.04066E6">15693 15810 1104 0,'0'0'163'0,"0"0"-142"16,0 0-1-16,0 0-3 0,-19-14 3 15,19 14 5-15,0 0-2 0,-25-10 0 0,25 10 2 16,-23-3 2-16,23 3 8 0,-31 4 5 16,31-4 0-16,-37 7 2 0,18-1-1 0,-4-3 2 15,5 4-1-15,-4-4-2 0,3 1-5 0,-3 0-5 16,1 2-18-16,-1-2 11 0,2 4-13 0,1-1 25 16,1 5-15-16,18-12 8 0,-32 28-15 0,18-11-6 15,2 0 1-15,2 3-4 0,4-1 1 0,3 1-6 16,3-1 4-16,4-1-4 0,2-1 2 15,-6-17-1-15,23 26 2 0,-6-17-1 0,4-3 2 16,2-5-2-16,4-2-1 0,1-7 0 0,2-1-1 16,1-4 3-16,-1-4-3 0,0-3 3 15,-2 0-2-15,-1-3 2 0,-3 1-3 0,-2 0 3 16,-3 0-4-16,-4 2-9 0,-2 2 9 0,-13 18-11 16,15-29 26-16,-15 29-12 0,6-21 11 0,-6 21-10 15,0 0-3-15,0-17 0 0,0 17-2 16,0 0-3-16,0 0-3 0,0 0-5 0,0 0-1 15,-7 24-6-15,1-4-12 0,2 3 29 0,-2 2-28 16,4 4 20-16,0-2-20 0,3 2-21 0,0-6-13 16,11 5-40-16,-12-28-48 0,31 37-107 0,-31-37-130 15,29 11-111-15,2 1 184 0,-14-24 318 0</inkml:trace>
  <inkml:trace contextRef="#ctx0" brushRef="#br5" timeOffset="1.0409E6">16096 15827 951 0,'-13'-17'224'16,"-2"-1"-144"-16,15 18-5 0,-15-24 3 0,15 24-5 15,0 0-3-15,-19-16-10 0,19 16-5 16,-18 2-12-16,18-2-7 0,-21 17-2 0,21-17-6 16,-24 33-14-16,11-14 26 0,2 8-26 0,-3 0 22 15,3 4-12-15,1 1-11 0,1-2 2 16,3-2-11-16,1-4 1 0,5-5-7 0,0-19-2 15,13 28-9-15,-13-28-8 0,31 10-12 0,-14-15-15 16,10 0-19-16,-5-16-39 0,16 12-79 0,-17-29-134 16,13 9-243-16,3 0 61 0,-9-12 391 15</inkml:trace>
  <inkml:trace contextRef="#ctx0" brushRef="#br5" timeOffset="1.0411E6">16357 15428 1580 0,'-19'4'100'0,"19"-4"-35"0,-17 24-21 0,12-7-7 16,-2 0-14-16,2 4-2 0,-1 4-9 15,3 2 1-15,-1 4-6 0,2 1 2 0,-1 5-8 16,-1 1 7-16,1 5-12 0,0-2-9 0,-2 2 14 16,2 1-34-16,-1-1 24 0,-3 0-14 0,4-2-15 15,-4-7-13-15,7 4-22 0,-7-13-25 0,14 8-67 16,-7-33-91-16,0 21-274 0,0-21 33 15,0 0 367-15</inkml:trace>
  <inkml:trace contextRef="#ctx0" brushRef="#br5" timeOffset="1.0414E6">16535 15750 1313 0,'-48'8'215'0,"48"-8"-134"0,-27 16-36 0,27-16-10 15,-22 11-11-15,22-11-3 0,-18 8-2 0,18-8 2 16,0 0 1-16,-22 16 2 0,22-16-2 0,0 0-2 16,-18 17-4-16,18-17-14 0,-11 17 31 0,11-17-28 15,-9 19 29-15,9-19-15 0,-3 21-6 0,3-21-1 16,0 20-5-16,0-20 0 0,4 17-3 16,-4-17-1-16,0 0-3 0,15 17 0 0,-15-17 0 15,0 0 0-15,22 11 0 0,-22-11-1 16,19 2-1-16,-19-2-2 0,27-3-3 0,-27 3-3 15,29-9-4-15,-29 9-9 0,32-9-7 0,-32 9-12 16,35-9-12-16,-35 9-18 0,33-6-23 0,-33 6-38 16,30-4-74-16,-30 4-74 0,16-19-242 0,-16 19 73 15,19-11 382-15</inkml:trace>
  <inkml:trace contextRef="#ctx0" brushRef="#br5" timeOffset="1.04159E6">16741 15803 1212 0,'0'0'176'0,"-17"7"-80"0,17-7-31 0,0 0-4 16,-15 21-50-16,15-21 29 0,-8 20-38 16,8-20 15-16,-6 28 4 0,6-28-5 15,-6 34 2-15,1-16-8 0,1 3 1 0,2-2-8 16,-1 0 1-16,1-2-9 0,2-17 1 0,0 27-5 16,0-27-5-16,0 0-10 0,0 0-13 0,12 19-21 15,-12-19-30-15,17-7-79 0,-17-15-138 0,11 3-224 16,7 2 49-16,-12-19 438 0</inkml:trace>
  <inkml:trace contextRef="#ctx0" brushRef="#br5" timeOffset="1.04176E6">16838 15580 1680 0,'0'0'100'0,"0"0"-58"0,-20 9-19 0,20-9-15 15,0 0-6-15,0 0-6 0,0 0-6 0,0 0-8 16,18-9-14-16,-18 9-20 0,18-7-25 15,-1 12-38-15,-17-5-61 0,23-1-70 0,-23 1-62 16,0 0-155-16,35 0 110 0,-35 0 353 0</inkml:trace>
  <inkml:trace contextRef="#ctx0" brushRef="#br5" timeOffset="1.04205E6">16972 15686 1041 0,'0'0'217'16,"0"0"-80"-16,-22 18-51 15,22-18-25-15,-6 19-22 0,6-19-6 0,-6 24-10 16,6-24-1-16,-6 29-6 0,2-11 1 0,-1-1 14 15,0 4-31-15,-2-2 29 0,1 4-27 0,-1-2 12 16,0 1 5-16,7-22-5 0,-10 30-1 0,10-30-7 16,-4 17 1-16,4-17 0 0,0 0 2 0,0 0 5 15,0 0-1-15,0 0-2 0,15-17-4 0,-6-1-1 16,2-2-7-16,3-3 3 0,0-1 11 16,2 2-24-16,1 1 26 0,0-1-27 0,0 4 11 15,-1-2 3-15,-16 20-3 0,30-28 0 0,-30 28-4 16,19-12 1-16,-19 12 0 0,0 0 2 15,0 0 2-15,18 19-2 0,-18-19 4 16,1 27-3-16,-1-7 1 0,0-1-6 0,0-1-19 16,1 3 19-16,1-4-42 0,2 3 9 0,-4-20-42 15,13 37-60-15,-13-37-92 0,0 0-255 16,23 29-25-16,-23-29 211 0</inkml:trace>
  <inkml:trace contextRef="#ctx0" brushRef="#br5" timeOffset="1.0426E6">17494 15770 1064 0,'0'0'200'0,"-32"3"-66"0,32-3-27 0,-38 2-20 16,38-2-12-16,-41 8-10 0,22 2-8 0,-6-3-5 15,5 7-21-15,-2-3 5 0,5 3-22 0,0 1 16 16,3 2-17-16,5 1 4 0,1 1-13 0,2-1-3 16,4 0 4-16,-1 0-4 0,3-18 4 0,6 26-6 15,-6-26 1-15,0 0-1 0,28 16 0 16,-28-16 1-16,31-5 1 0,-14-4-1 0,0-2 0 15,1-3 2-15,1-4-4 0,1-3 4 0,-1-2-4 32,2-1-9-32,-3-3 23 0,-1 2-22 0,-1 0 21 15,-2 0-8-15,-4 4-4 0,-1-1 3 0,-2 3-4 16,-2 2 5-16,-5 17-5 0,7-26 3 0,-7 26-1 16,0 0 0-16,0 0 0 0,0 0-1 0,0 0 0 15,-17 23-3-15,9 1 6 0,-4 7-7 16,1 6-7-16,-4 7 19 0,-1 9-18 0,1 7 20 15,-4 7-4-15,-1 5-10 0,-1-1 6 0,2 5-13 16,-1-1 16-16,1-3-12 0,0 1-9 0,2-8 20 16,2-4-17-16,1-7 17 0,2-7 7 0,1-7-12 15,1-7 6-15,-1-7-5 0,2-7 3 16,9-19-4-16,-17 20-2 0,17-20-3 16,0 0-5-16,-25-7-5 0,25 7-8 0,-18-30-5 15,7 7-10-15,4 2-2 0,-5-4-16 0,7 3-18 16,-11-16-55-16,20 20-121 0,-20-14-294 0,11-11-1 15,7 11 378-15</inkml:trace>
  <inkml:trace contextRef="#ctx0" brushRef="#br5" timeOffset="1.04301E6">17794 15247 1572 0,'-19'-20'91'16,"19"20"-51"-16,0 0-42 0,11-19 35 0,-11 19-32 16,19 2 9-16,-19-2 29 0,21 30-32 0,-13 0 25 15,3 9-15-15,-1 7-9 0,-2 8 13 0,0 4-8 16,-5 2 8-16,0 4-13 0,-1-1 8 0,-2 2-14 16,1-1-4-16,-2-1 15 0,-2 0-19 0,-4-3 16 15,-3-2-4-15,-4-4-13 0,0-4 7 16,-3-4-12-16,0-8 2 0,-1-4-15 0,1-7 0 15,3-4-18-15,14-23-8 0,-20 26-29 0,20-26-45 16,0 0-113-16,0 0-241 0,-6-23-47 0,6 23 198 16</inkml:trace>
  <inkml:trace contextRef="#ctx0" brushRef="#br5" timeOffset="1.04353E6">18446 15762 820 0,'19'-21'169'0,"-20"4"-42"0,1 17-10 15,4-20-16-15,-4 20-13 0,0 0-11 0,0 0-11 16,-6-17-10-16,6 17-11 0,0 0-13 0,-25 17-7 16,25-17-8-16,-30 25-2 0,12-7-2 15,0 4 5-15,-2 1 0 0,2 2-8 0,0 1 27 16,3 2-26-16,3-3 22 0,3 2-16 0,4-2-10 15,4-2 0-15,4-4-7 0,-3-19 2 0,17 29-4 16,0-20 3-16,3-4-1 0,6-3 2 16,3-4-1-16,2-3 1 0,1-6 0 0,1-1-2 15,1-5 2-15,-2-2-4 0,-2-2 3 0,-2-1-3 16,-6 0 4-16,-6 2-4 0,-5-1-10 0,-5 3 26 16,-6 18-25-16,0-32 25 0,0 32-13 0,-11-33-5 15,1 16-4-15,-1 0-6 0,11 17-3 16,-25-27-3-16,25 27 3 0,-26-21-3 0,26 21-2 15,-20-16-9-15,20 16-9 0,0 0-18 16,0 0-25-16,0 0-31 0,0 0-68 0,0 0-95 16,13-17-216-16,10 24 18 0,-23-7 412 0</inkml:trace>
  <inkml:trace contextRef="#ctx0" brushRef="#br5" timeOffset="1.04378E6">19261 15215 553 0,'-5'-30'164'0,"-5"12"-81"0,10 18-18 16,-25-18 0-16,25 18 29 0,-37 3 18 0,25 14 16 16,-14-8 1-16,14 15-52 0,-11-7 12 15,9 11-43-15,-6-1 0 0,6 12 0 0,-4 1-20 16,4 8 5-16,-2 3-18 0,4 5 4 0,2 1-16 15,0-2 6-15,6 1-21 0,-1-7-9 0,4 1-3 16,-2-10-41-16,10 5-30 0,-13-24-108 0,22 18-116 16,-11-13-205-16,-5-26 31 0,13 39 478 0</inkml:trace>
  <inkml:trace contextRef="#ctx0" brushRef="#br5" timeOffset="1.04395E6">18846 15739 1168 0,'-22'-28'368'16,"22"28"-227"-16,-25-19-45 0,25 19-25 0,0 0-15 16,0 0-17-16,0 0-13 0,-2-19-9 15,2 19-6-15,25-10-6 0,-3 4-1 0,6-3-7 16,4 2-5-16,4-3-11 0,5 2-20 0,-1-6-27 16,10 11-58-16,-18-21-125 0,25 17-243 0,-11-3-92 15,4-6 167-15</inkml:trace>
  <inkml:trace contextRef="#ctx0" brushRef="#br5" timeOffset="1.04436E6">19959 15352 1160 0,'0'0'95'0,"0"0"-40"16,0 0-8-16,0 0-1 0,0 0 2 0,-21 17-12 16,14 2 1-16,-5 3-6 0,2 7 4 0,-3 2-11 15,5 6 4-15,-4-1-12 0,4 4 3 0,-1 1-14 16,2 0 6-16,1-1-10 0,1-1 8 16,1-2-12-16,1 1-10 0,1-3 23 15,0-3-33-15,4 1 23 0,-2-6-23 0,4 2-22 16,-3-11-22-16,9 8-69 0,-10-26-85 0,13 18-189 15,-13-18-79-15,0 0 207 0</inkml:trace>
  <inkml:trace contextRef="#ctx0" brushRef="#br5" timeOffset="1.04455E6">19774 15665 1328 0,'-18'-4'192'0,"18"4"-138"0,0 0-37 15,0 0-9-15,0 0-4 0,0 0-3 0,0 0 1 16,18 10 0-16,1-14 1 0,6-3-9 0,8 0-18 16,-2-9-29-16,13 8-49 0,-12-19-74 15,20 15-94-15,-6-6-227 0,-7-11 51 0,16 16 410 16</inkml:trace>
  <inkml:trace contextRef="#ctx0" brushRef="#br5" timeOffset="1.04492E6">20427 15203 1514 0,'-27'8'73'0,"7"0"-28"0,20-8-27 15,-31 25 11-15,19-7 4 0,-6-1-3 0,6 5 8 16,-4 1-8-16,4 5 6 0,1 0-12 0,0 3 4 16,-3 3-11-16,2 3 2 0,-2 3-9 0,1 1 5 15,2 2-9-15,1-3 8 0,-1-3-9 0,2 1 3 16,2-5-5-16,3-5 3 0,4-5-6 15,1-6-9-15,-1-17 7 0,13 21-10 0,-13-21 25 16,17 8-13-16,-17-8 14 0,21-1-13 0,-21 1-14 16,25-15 26-16,-25 15-24 0,27-26 24 0,-15 7-11 15,2-2-3-15,0-2 4 0,-1 0-3 0,0 2 4 16,1 2-1-16,-2 1 1 0,-2 1-1 0,-10 17 0 16,18-23-2-16,-18 23 1 0,0 0-2 15,0 0 2-15,19-11-1 0,-19 11 1 16,0 0 0-16,11 29-2 0,-8-11 2 0,-2 5-5 15,-2 3 2-15,-3 2-9 0,2-1 2 0,-1 1-11 16,1-2-15-16,3-2 16 0,-1-5-36 0,6 2 9 16,-6-21-36-16,17 30-38 0,-17-30-66 0,27 14-130 15,-27-14-215-15,23-2 16 0,-1 9 410 0</inkml:trace>
  <inkml:trace contextRef="#ctx0" brushRef="#br5" timeOffset="1.0453E6">20592 15646 1267 0,'-20'-10'215'16,"20"10"-113"-16,0 0-43 0,0 0-15 0,0 0-15 15,-4 18-3-15,4-18-1 0,7 18 0 0,-7-18-5 16,14 21-1-16,-14-21-3 0,19 18 2 16,-19-18-3-16,23 14-2 0,-23-14 0 0,28 10-1 15,-28-10 3-15,28 6-1 0,-28-6-5 0,29-1-2 16,-29 1-3-16,30-7-3 0,-30 7 1 0,22-16-2 15,-22 16 0-15,18-24-5 0,-18 24-1 0,14-32-6 16,-5 15-1-16,-4-1-7 0,2 1 1 0,-2 0-4 16,-5 17 7-16,7-30 2 15,-7 30 8-15,-2-19 3 0,2 19 5 0,0 0-1 16,0 0 2-16,-26-7 2 0,26 7 1 0,-28 20 6 16,10-3-1-16,-1 2 7 0,-3 3-1 0,1 4 7 15,-1 3-3-15,1 1 3 0,0 2-8 0,1 1 3 16,3-1-8-16,2-2-11 0,6-4 17 0,4-4-26 15,6-4 20-15,-1-18-16 0,20 20-4 0,-3-18-5 16,7-4-12-16,4-7-17 0,10 2-2 16,2-9-17-16,14 5-11 0,-1-13-43 0,26 16-222 15,-11-14-248-15,6-5 23 0,9 10 402 0</inkml:trace>
  <inkml:trace contextRef="#ctx0" brushRef="#br5" timeOffset="1.04603E6">22221 15509 598 0,'2'-21'106'0,"2"3"2"0,-5-5 20 16,1 23-8-16,0-35 3 0,0 35-19 15,-4-26-11-15,4 26-13 0,-12-22-13 0,12 22-11 16,-22-17-9-16,22 17-11 0,-32-12-4 0,15 9-6 15,-2-1-2-15,-2 1 0 0,0 0-1 0,2 0-1 16,0-1-1-16,0 2-2 0,1-2 0 16,18 4-1-16,-32 0 1 0,32 0 0 0,-27 9-1 15,27-9 0-15,-28 26-2 0,13-4 3 0,-1 6-7 16,-1 7 6-16,-2 7-11 0,2 8 0 0,0 3-7 16,0 4 0-16,2 4 0 0,-1-3 0 0,-1 2 0 15,3-1 0-15,0-4 0 0,3-4 0 0,6-7 0 16,2-5 0-16,6-5-9 15,1-6-13-15,3-3-17 0,1-8-6 0,-8-17-17 16,23 21-11-16,-4-12-20 0,-19-9-29 0,39-2-68 16,-28-18-107-16,5 4-229 0,9 6 38 0,-12-19 408 15</inkml:trace>
  <inkml:trace contextRef="#ctx0" brushRef="#br5" timeOffset="1.04625E6">21720 15678 1325 0,'-23'21'292'16,"23"-21"-211"-16,-19 8-38 0,19-8-18 16,0 0-4-16,2 21-1 0,-2-21 3 0,13 22-1 15,-13-22-3-15,23 23-8 0,-23-23-5 0,29 20-4 16,-12-11 0-16,3-2-4 0,2-2-2 0,2-2-6 16,2-1-1-16,1-2-10 0,5-5-4 15,3 1-11-15,-3-6-12 0,8 6-18 0,-9-12-21 16,10 11-32-16,-14-16-45 0,15 17-41 0,-20-16-57 15,6 6-87-15,2 14-54 0,-23-18 324 0</inkml:trace>
  <inkml:trace contextRef="#ctx0" brushRef="#br5" timeOffset="1.04641E6">22204 15739 924 0,'-21'5'185'16,"11"15"-44"-16,-10-9-45 0,11 11-17 0,9-22-3 16,-23 37-41-16,13-17 18 0,4 4-45 15,1-2 1-15,4 3 0 0,1-2-6 0,1 1 4 16,2-2-8-16,-1-4 0 0,6-1-20 0,-8-17-6 15,14 25-21-15,-14-25-23 0,21 15-30 0,-21-15-39 16,23-1-69-16,-23 1-70 0,8-27-163 0,13 25 158 16,-20-30 284-16</inkml:trace>
  <inkml:trace contextRef="#ctx0" brushRef="#br5" timeOffset="1.04656E6">22117 15458 1406 0,'0'0'99'0,"0"0"-49"16,-18 0-26-16,18 0-18 0,0 0-6 16,0 0 2-16,28 12-3 0,-28-12-5 0,26 8-18 15,-26-8-26-15,33 8-52 0,-33-8-72 0,35 2-111 16,-7 6-202-16,-28-8 42 0,47 9 433 0</inkml:trace>
  <inkml:trace contextRef="#ctx0" brushRef="#br5" timeOffset="1.04694E6">22385 15675 1333 0,'0'0'253'0,"0"0"-166"0,-22 17-40 16,22-17-9-16,0 0-8 0,17 25-2 0,-17-25-5 16,27 17-2-16,-10-10-10 0,2 0-4 15,2-1-5-15,1 2-2 0,2-3 0 0,1-2-1 16,-1-2-1-16,-1-1 1 0,-2-2-2 0,-1 0-1 15,-20 2 2-15,32-13-2 0,-32 13 4 0,22-14-1 16,-22 14 3-16,13-18-1 0,-13 18 2 0,6-23-3 16,-6 23 2-16,-2-29-2 0,2 29 1 15,-6-29-2-15,6 29 0 0,-14-23-1 0,14 23 0 16,-21-20-4-16,21 20 4 0,-30-14-1 16,13 10 3-16,-1 6 2 0,-3 2 2 0,1 5 4 15,-5 3 5-15,2 2 7 0,-1 5 1 0,2 4 3 16,-1 1-7-16,3 4 0 0,3-1-9 0,3 1 3 15,3 0-6-15,4 0-11 0,2-3 21 0,4-1-24 16,7-1 19-16,5-3-12 0,4-3-7 0,5-5-5 16,5 0-13-16,0-4-9 0,4 1-9 0,0-2 0 15,6 3-5-15,-3-7-14 0,11 7-43 16,-15-21-97-16,20 16-233 0,-10-5-104 0,-5-8 109 16</inkml:trace>
  <inkml:trace contextRef="#ctx0" brushRef="#br5" timeOffset="1.04734E6">23065 15329 999 0,'-27'-14'208'0,"27"14"-98"0,0 0-36 0,0 0-9 16,0 0-7-16,0 26 5 0,0-26-3 15,-4 24-2-15,4-24-12 0,-9 40 0 16,-1-15-9-16,0 9 2 0,-4 4-10 0,-1 5 1 16,-3 3-14-16,1 3 2 0,-3 0-14 0,1 1 6 15,-1-4 2-15,1-4-23 0,4-3 15 0,6-8-31 16,4-1-5-16,5-9-14 0,9 2-29 0,-9-23-37 16,32 27-76-16,-32-27-130 0,28-9-249 0,-1 10 59 15,-9-16 407-15</inkml:trace>
  <inkml:trace contextRef="#ctx0" brushRef="#br5" timeOffset="1.04776E6">23166 15756 648 0,'0'0'239'16,"0"0"-139"-16,0 0-51 0,0 0-6 0,0 0 3 15,0 0 17-15,0 0 18 0,0 0 3 16,0 0-7-16,0 0-6 0,0 0-6 0,0 0 2 15,-28 2 1-15,28-2-5 0,-22 9-4 0,22-9-7 16,-31 14-5-16,14-3-9 0,-1 0-8 0,18-11-18 16,-33 29 19-16,33-29-27 0,-26 33 6 0,13-15-10 15,4 1 0-15,3 0 0 0,2 0 0 16,3-1 0-16,3-1 0 0,-2-17 0 0,12 25 0 16,-12-25 0-16,25 12 0 0,-8-13 0 0,3-5 0 15,1-6 0-15,3-6 0 0,2-8 0 0,-1-3 0 16,6-7 0-16,-2-3 0 0,-1-2 0 0,0-1 0 15,-2-1 0-15,-1 0 0 0,-4 2 0 16,-2 0 0-16,-4 1 0 0,-3 0 0 0,0 1 0 16,-3 3 0-16,0 1 0 0,-4 5 0 15,-2 5 0-15,-3 25 0 0,0-24 0 0,0 24 0 16,0 0 0-16,-13 17 0 0,3 4 0 0,-3 9 0 16,-2 11 0-16,-1 5 0 0,-1 5 0 0,0 3 0 15,0 1 0-15,1 3 0 0,-1-4 0 0,2 2 0 16,1-4-18-16,3-2-13 0,2-6-31 0,10 1-50 15,-10-25-89-15,24 20-226 0,-13-13-165 16,-1-7 37-16,11 9 507 0</inkml:trace>
  <inkml:trace contextRef="#ctx0" brushRef="#br5" timeOffset="1.04843E6">13541 16880 1292 0,'0'-18'52'16,"0"18"-13"-16,4-31 0 0,-4 31 2 0,0-18 15 15,0 18-2-15,0 0-10 0,0 0-5 0,0 0-10 16,-10 17-8-16,10-17-3 0,-19 32 5 0,5-9-8 16,3 7 6-16,-4 6-10 0,2 6 5 0,0 3-10 15,1 5-12-15,0 4 28 0,0-5-31 16,-1 2 26-16,4 0-7 0,-1-8-15 0,4 3 9 15,3-5-13-15,3-8-3 0,5-2-14 16,1-10-5-16,9 1-27 0,-15-22-16 0,34 29-33 16,-34-29-29-16,44 11-80 0,-26-20-94 0,3-6-179 15,15 15 109-15,-19-32 380 0</inkml:trace>
  <inkml:trace contextRef="#ctx0" brushRef="#br5" timeOffset="1.04861E6">13817 17165 1421 0,'-23'-3'144'16,"23"3"-92"-16,-24 16-1 0,24-16-31 0,-15 19 12 16,15-19-11-16,-7 29-16 0,6-7 0 0,0 5-9 15,1-1 6-15,-2 6-5 0,1-2 3 0,1 3-7 16,-2-3 0-16,3-4-14 0,-1-5-8 0,5 0-28 16,-5-21-16-16,8 32-44 0,-8-32-50 15,0 0-98-15,16 16-158 0,-16-16-39 0,24-11 345 16</inkml:trace>
  <inkml:trace contextRef="#ctx0" brushRef="#br5" timeOffset="1.04902E6">13994 16781 1096 0,'-10'29'88'0,"10"-29"-64"0,-11 20 6 16,11-20 12-16,1 21 20 0,-1-21 5 0,8 20-1 15,-8-20-9-15,10 21-6 0,-10-21-7 0,15 23 0 16,-15-23-5-16,13 28 0 0,-13-28-7 0,13 37-2 16,-9-13-6-16,0 7 0 0,-3-3-11 0,-2 5 1 15,-3-4 5-15,0 0-29 0,-1 1 26 16,-3 0-28-16,2 0 13 0,0-2 5 0,1-4-4 16,2-4 2-16,3-20-1 0,-3 23-1 15,3-23-2-15,0 0-1 0,0 0-2 0,0 0 3 16,19 12 1-16,-19-12 0 0,24-24 3 0,-7 2-4 15,2-6 5-15,4-6-6 0,2-2-9 0,2-3 28 16,1-2-27-16,0-4 26 0,-3 4-10 16,-1 4-8-16,-3 4 6 0,0 8-19 0,-5 5 4 15,-16 20-3-15,24-25 4 0,-24 25 15 0,0 0 4 16,0 0 0-16,0 0-2 0,0 0-1 0,10 27-4 16,-10-7 1-16,-3 4-7 0,-2 8 5 0,-2 4 7 15,-3 4-15-15,1 3 21 0,0 0-26 0,3 2 7 16,-1 2-10-16,4 0-13 0,0 0-5 0,7 1-26 15,-1-10-10-15,13 4-40 16,-10-22-44-16,22 12-119 0,-28-32-145 0,28 18-107 16,3-2 239-16</inkml:trace>
  <inkml:trace contextRef="#ctx0" brushRef="#br5" timeOffset="1.04943E6">14537 17179 1165 0,'-25'12'261'0,"31"5"-169"0,-6-17-22 16,8 18-11-16,-8-18-11 0,25 14-5 0,-8-10-15 16,6-1-5-16,0-8-9 0,1 0-3 15,1-3-2-15,-2-2-4 0,0 0 0 0,-3-1-6 16,1-2 4-16,-3 3-1 0,-18 10-31 0,30-24 36 15,-30 24-37-15,17-24 36 0,-17 24 0 0,4-25-3 16,-4 25 7-16,-3-28-4 0,3 28 5 0,-11-27-6 16,11 27 1-16,-18-28-3 0,18 28 2 0,-24-20 1 15,24 20 3-15,-25-11 3 0,25 11 2 0,-26-1 0 16,26 1-3-16,-25 13 1 16,10 4-2-16,1 4 4 0,-2 0-1 0,0 10 3 15,-2-5-3-15,2 4-2 0,0 4 23 0,4 1-27 16,4 0-2-16,1 1-5 0,5-7 0 0,3 0 0 15,4-5 0-15,5-1 0 0,4-1-11 0,-14-22-16 16,41 25-8-16,-17-23-4 0,9 2-4 0,1-10-18 16,8 5-23-16,-4-20-46 0,19 20-81 0,-19-31-125 15,13 6-223-15,11 11 69 0,-16-26 470 16</inkml:trace>
  <inkml:trace contextRef="#ctx0" brushRef="#br5" timeOffset="1.04985E6">15513 16917 1001 0,'-19'19'357'0,"-10"-18"-210"15,11 15-49-15,-11-8-31 0,4 5-14 16,-4-4-12-16,3 11-3 0,-1-11-3 16,2 12-4-16,1-6-7 0,6-2-3 0,18-13-8 15,-27 25-2-15,27-25-5 0,0 0-1 0,-11 18-3 16,11-18-1-16,0 0-1 0,28 12 0 0,-8-14 3 16,1-1-1-16,3 2 1 0,1 0 1 0,1 2 0 15,-1 2-1-15,-2-1-1 0,-2 3 0 0,-4 2-1 16,-17-7-3-16,22 27 30 0,-15-9-27 15,-3 4 28-15,-3-1-18 0,-5 2-6 0,0 2-5 16,-5-1 0-16,-2 2 0 0,-1 0 0 0,-1 2 0 16,-3-2 0-16,0 0 0 0,-1-2 0 0,0-4 0 15,-1 1 0-15,1-5 0 0,17-16 0 0,-31 20 0 16,31-20-10-16,-19 7-21 0,19-7-23 0,0 0-32 16,0 0-49-16,-15-18-97 15,15 18-230-15,18-18-116 0,-16-2 120 0</inkml:trace>
  <inkml:trace contextRef="#ctx0" brushRef="#br5" timeOffset="1.05184E6">15819 17456 1273 0,'-19'-5'99'16,"19"5"-26"-16,-23 5-22 0,23-5-6 0,0 0 2 15,0 0-8-15,-17-2-11 0,17 2-16 0,0 0-8 16,0 0-6-16,0 0-1 0,0 0-3 0,0 0-9 16,7-23-14-16,-7 23-20 0,18-11-24 0,-1 18-43 15,-17-7-57-15,28 0-101 0,-28 0-195 0,18 6 30 16,4 18 417-16</inkml:trace>
  <inkml:trace contextRef="#ctx0" brushRef="#br1" timeOffset="1.05621E6">16044 16457 549 0,'-17'-7'137'0,"17"7"-17"16,0 0-3-16,0 0-22 0,0 0 2 0,-19-9-16 15,19 9-10-15,0 0-18 0,0 0-19 0,0 0-13 16,0 0-1-16,0 0 7 0,0 0 5 0,0 0 3 15,26 14-5-15,-26-14-8 0,28 2-3 16,-8-2-2-16,5 0-3 0,5-2-1 0,6-1-2 16,5-3 0-16,9 1-3 0,4-3 1 0,3 1-6 15,5-1 1-15,2 1-3 0,2 2-1 0,0 0 1 16,1 2-2-16,-2 2 0 0,5 2 1 0,-2 1-4 16,-3 3 0-16,2 2 0 0,-1 2-2 0,-3 2 7 15,4 0-4-15,-1-1 6 0,2 0-4 16,2 0 2-16,5-2-1 0,5-3 1 0,4-1 1 15,7-3 3-15,5-5 6 0,6 0 0 0,3-6 5 16,8 0-4-16,2-3 2 0,7 1-6 0,0-4 0 16,-1 0-8-16,2-1 1 0,1 0-3 0,-4 2 1 15,1 0-4-15,-6 2-1 0,-6 0-14 16,-6 5-12-16,-8-4-26 0,-6 13-32 0,-19-11-50 16,7 18-66-16,-27-15-66 0,-5 7-183 15,1 13 36-15,-25-15 404 0</inkml:trace>
  <inkml:trace contextRef="#ctx0" brushRef="#br1" timeOffset="1.05677E6">15670 16799 1037 0,'0'0'95'0,"-36"-1"-40"0,36 1-23 0,-17-2-12 15,17 2-1-15,0 0-3 0,0 0-8 0,0 0 0 16,21-15-4-16,-21 15-1 0,29-8-1 0,-8 3 2 16,2-1 3-16,5 0 4 0,3 1 0 0,4-2 3 15,5 1-2-15,0-2 1 0,6 4 0 0,3-5 1 16,3 4 1-16,4-2 2 0,6 1-2 0,4-1 3 15,7 1-1-15,4-4-3 0,10 4-1 16,0-3-1-16,4 2-6 0,6-1 0 0,0 2-3 16,3 0 0-16,2-2-2 0,-3 5 0 0,1-1-1 15,2 3-2-15,-3 1 2 0,-1 2-2 0,3 2 1 16,-1 1 1-16,-2 1 1 0,3-2-1 0,-3 0 0 16,4 0-1-16,1-2 1 0,2 2-1 0,2-3 1 15,0-1-2-15,-1 0 5 16,3-2-2-16,1-1 1 0,1 1 1 0,-1-3-2 15,-1 0 2-15,-3-2-2 0,-4 1 1 0,0-1-3 16,-7 2 0-16,-5-1-8 0,-6 2-15 0,-12-2-22 16,-1 11-39-16,-20-15-49 0,5 20-86 0,-24-6-151 15,-10-8-95-15,3 21 277 0</inkml:trace>
  <inkml:trace contextRef="#ctx0" brushRef="#br1" timeOffset="1.05728E6">16265 17028 471 0,'31'-16'86'0,"-6"14"0"16,5-7-9-16,6 8 6 0,2-10 0 0,9 10-1 15,-2-6-16-15,10 3-7 0,-2-7-7 0,11 8-2 16,0-9 4-16,10 7-2 0,-1-7-5 16,10 3-12-16,-2-3-10 0,6 4-14 0,2-3-4 15,-1 1-6-15,2 0 0 0,4 3-2 0,-2 0 3 16,3 1-2-16,-4 0 3 0,1 1-3 0,-2 0 1 16,-3 1-1-16,2 1 0 0,1-1 0 0,-2 2-1 15,0 1 0-15,0-2 1 0,-4 2-1 0,1-1 5 16,-1-1-2-16,-3 1 0 15,2-2 0-15,-5 3-5 0,-5-3-2 0,0 2-7 16,-9-2-10-16,1 4-13 0,-11-6-17 0,1 10-29 16,-15-10-40-16,3 12-74 0,-16-5-102 0,-27-1-118 15,38 10 214-15,-38-10 201 0</inkml:trace>
  <inkml:trace contextRef="#ctx0" brushRef="#br1" timeOffset="1.05779E6">16394 17220 768 0,'25'1'116'0,"-1"-4"-25"0,11 4-32 15,-2-8 9-15,11 6-1 0,-3-10-5 0,10 5-8 16,2-4-18-16,3-1-13 0,7 0-3 0,2 2-6 16,5-4-35-16,4 9 36 0,0-5-38 15,5 2 32-15,0 1 1 0,1 3-6 0,3 0 0 16,1 2-3-16,0-1 0 0,1 2-1 0,-2 0 0 16,1 2 1-16,0 0-1 0,-4-1 1 0,3 4-2 15,-2-1 1-15,1-2-1 0,1 2 1 0,3-2-1 16,-1-2 0-16,1 1 5 0,3-1 5 0,1-5 6 15,3 3 2-15,-1-4-3 0,1-2-6 16,2 0-2-16,-5-4-6 0,3 1 1 16,-5 2-5-16,0-5-3 0,-4 5-14 0,-6-1-17 15,-11-3-40-15,2 18-71 0,-23-16-144 0,-5 0-168 16,3 16 63-16,-30-22 398 0</inkml:trace>
  <inkml:trace contextRef="#ctx0" brushRef="#br1" timeOffset="1.06009E6">17932 16562 380 0,'0'0'24'0,"0"0"-13"16,0 0-8-16,-18-5-6 0,18 5-1 0,0 0 0 15,0 0-1-15,0 0 5 0,0 0 2 0,0 0 11 16,0 0-2-16,3-20 23 0,-3 20 8 15,0 0 23-15,0 0 16 0,0 0 15 16,0 0 9-16,0 0 3 0,0 0-3 0,0 0-47 16,0 0 9-16,0 0-47 0,0 0 20 0,0 0-1 15,0 0 1-15,0 0-2 0,0 0-5 0,0 0-5 16,0 0-3-16,0 0-5 0,0 0-7 0,0 0-1 16,0 0-4-16,0 0-2 0,0 0 7 0,0 0 2 15,0 0 5-15,0 0 4 0,0 0-5 16,23 11 1-16,-23-11-4 0,26 3-1 0,-9-1-2 15,1-1-2-15,2-1-2 0,4 0-2 0,1-1-2 16,2-1-2-16,1 1-2 0,0 1 0 0,-1 0-1 16,-1 1 1-16,-3 2-2 0,1-1 2 0,-5 2-2 15,-19-4 2-15,29 7-1 0,-29-7 0 16,20 10-1-16,-20-10 1 0,0 0-1 16,11 19 3-16,-11-19 0 0,0 0 0 0,-10 24-1 15,10-24 0-15,-20 23-2 0,20-23 4 0,-32 26-2 16,11-11 2-16,-6 4 3 0,-2 2 6 0,-6 2-1 15,-1 4 10-15,-4-3-7 0,-2 3 6 0,-1-3-5 16,3 1 4-16,0-3-8 0,5-1 1 0,4-4-7 16,4-3 0-16,7-3-6 0,20-11 1 0,-23 12-4 15,23-12-3-15,0 0-5 0,0 0-5 16,17-2-8-16,0-4-9 0,8 0-9 0,0-8-19 16,12 7-29-16,-9-15-45 0,21 19-94 15,-19-17-171-15,6 5-93 0,9 15 185 0</inkml:trace>
  <inkml:trace contextRef="#ctx0" brushRef="#br1" timeOffset="1.06088E6">18141 17166 1051 0,'0'0'93'16,"0"0"-32"-16,0 0-19 0,0 0-1 0,0 0 11 0,0 0 12 15,0 0 5-15,0 0-6 0,0 0-44 0,29-13 24 16,-29 13-44-16,25 0 28 0,-25 0-8 0,33 4-6 16,-15-1 32-16,3 2-45 0,1-1 38 0,0 2-40 15,3 1 2-15,3-3 1 0,-2 0-4 16,1-2 3-16,-2 1-1 0,0-1 0 0,-1 2 3 15,-2 1 0-15,-2-3-3 0,-20-2 2 0,30 5-5 16,-30-5-1-16,0 0 5 0,0 0 1 16,0 0 5-16,0 0 0 0,1 21-5 0,-1-21 1 15,-33 27-6-15,9-10 5 0,-5 5-5 0,-7 6 5 16,-5 5-6-16,-4 5 7 0,-6 3-5 0,0 0 13 16,0-2-4-16,2-3 9 0,5-3-8 0,8-3 1 15,5-5-11-15,11-7-2 0,20-18-15 0,-19 18-7 16,19-18-16-16,0 0-14 0,41 2-24 0,-20-18-42 15,26 3-86-15,-13-13-129 0,10-6-147 16,18 10 99-16,-20-24 386 0</inkml:trace>
  <inkml:trace contextRef="#ctx0" brushRef="#br1" timeOffset="1.06192E6">15884 18061 748 0,'0'0'41'0,"9"-23"3"16,-9 23-11-16,19-22 34 0,-19 22-10 0,19-19 2 15,-19 19-14-15,0 0-18 0,0 0 9 0,18-10-3 16,-18 10 14-16,0 0 7 0,3 19-21 16,-3-19-22-16,0 29 5 0,-2-6-23 0,0 5 12 15,-2 6 22-15,-1 7-19 0,1 4 8 0,-2-4-10 16,-2 11-3-16,2-10-11 0,-2 10-7 0,0-1 7 15,0-6-4-15,2 1 4 0,0-10-1 0,3-6 0 16,1 2-33-16,4-6-14 0,-3-6-44 16,1-20-52-16,12 32-36 0,-12-32-67 0,26-1-41 15,-26 1 46-15,31-31 250 0</inkml:trace>
  <inkml:trace contextRef="#ctx0" brushRef="#br1" timeOffset="1.0621E6">15877 18468 991 0,'0'0'72'0,"-15"-17"-19"0,15 17-6 16,0-23 17-16,0 23 28 0,14-25-19 15,-14 25-2-15,25-25-34 0,-25 25-22 0,32-25-9 16,-13 19-2-16,0 0-9 0,1 3 13 16,-1 3-4-16,0-5-5 0,1 4-10 0,2 2-23 15,-3 2-12-15,7-1-26 0,-5 3-31 0,10-3-46 16,-9-8-65-16,11 2-48 0,0-13-98 0,-15-6 81 15,26-1 279-15</inkml:trace>
  <inkml:trace contextRef="#ctx0" brushRef="#br1" timeOffset="1.06234E6">16500 17926 1034 0,'-24'14'134'16,"4"5"-90"-16,1 3 2 0,6 3-22 15,-5-4 24-15,10 5-16 0,-5-1 13 0,4 5-14 16,1 3-10-16,0 4-4 0,2 5-17 0,1 1 11 16,3-8-20-16,-1 5 17 0,5-11-12 0,-1 6 5 15,3-1 10-15,0-2-28 0,4-1 4 0,0-6-18 16,4-2-17-16,-1-4-12 0,11-2-45 0,-22-17-8 16,39 21-32-16,-19-18-27 0,1-1-21 0,3-7-30 15,-12-16-112-15,19-2 297 0,-23-2 38 16</inkml:trace>
  <inkml:trace contextRef="#ctx0" brushRef="#br1" timeOffset="1.06252E6">16696 18327 644 0,'0'0'192'0,"-21"24"-90"0,21-24-3 16,-14 25-27-16,6-6-44 0,8-19 28 0,-5 33-17 15,7-16-2-15,-4 4 9 0,5-2-21 0,-1 3-17 16,-2-22 6-16,9 27 5 0,-9-27-13 0,0 0-4 15,0 0-6-15,21 14-6 0,-21-14 17 0,0 0-19 16,0 0-25-16,24 0-31 0,-24 0-78 0,16-33-114 16,-8 13-119-16,-8-25-68 0,21 0 415 0</inkml:trace>
  <inkml:trace contextRef="#ctx0" brushRef="#br1" timeOffset="1.06267E6">16726 17988 1395 0,'0'0'35'16,"-18"-2"-39"-16,18 2-25 0,0 0-27 0,0 0-34 16,0 0-34-16,24-17-89 0,-24 17-243 15,10-17 62-15,13 10 331 0</inkml:trace>
  <inkml:trace contextRef="#ctx0" brushRef="#br1" timeOffset="1.06343E6">17219 18323 397 0,'0'0'83'0,"-18"3"-2"0,18-3 19 16,0 0 14-16,0 0-27 16,-22-10-10-16,22 10-14 0,-16-17-5 0,16 17 8 15,-20-31-7-15,20 31-15 0,-26-5 19 0,7 3-10 16,19 2 12-16,-34-6-24 0,34 6 2 0,-36 2-4 15,36-2-14-15,-35 15 9 0,18-3-3 0,-2 1-9 16,19-13 9-16,-30 24-15 0,30-24 6 0,-22 25-5 16,22-25-6-16,-12 35-1 0,10-14-15 0,2-2 0 15,0-19-13-15,9 23 18 0,-9-23-9 16,20 26 5-16,-20-26-6 0,28 13 11 0,-10-16 7 16,1-4-2-16,1 5 24 0,2-12-25 0,0-1 5 15,-1-8 30-15,4 1-36 0,-1 1 30 0,-1 0-24 16,3 4-12-16,-4 1 4 0,-3-1-31 15,-2 3 25-15,-17 14-15 0,24-28 18 0,-24 28-4 16,14-18 3-16,-14 18-11 0,0 0-7 0,0 0 23 16,0 0-5-16,0 0 0 0,-6 23 7 15,-2-2-13-15,0-4 7 0,-1 3 0 0,-1-2-5 16,-3 6 29-16,2 4-36 0,0 10 3 0,1-12 8 16,0 4-32-16,0 3 27 0,0-9 8 0,2 1-1 15,-1-3-4-15,0 1 6 0,-2-2 11 0,11-21 3 16,-21 33 1-16,21-33-8 0,-26 23-7 0,12-3-16 15,14-20 6-15,-31 23 2 0,31-23 18 16,-30-4-16-16,30 4 11 0,-29-1-9 16,29 1-29-16,-26 7 12 0,26-7-32 0,-22-20-2 15,22 20-18-15,-15-29-17 0,17 12-23 0,-8-1-52 16,17-14-64-16,-9 8-81 0,4-18-144 0,19 2 285 16,-22 6 167-16</inkml:trace>
  <inkml:trace contextRef="#ctx0" brushRef="#br1" timeOffset="1.06384E6">17589 17928 1274 0,'0'0'174'15,"-17"-21"-119"-15,17 21-16 0,0 0-1 16,0 0 8-16,-17-12-9 0,17 12-18 0,0 0-12 15,-9 18-6-15,9-18-4 0,-10 34 9 0,3-13 19 16,1 8-33-16,-1-5 37 0,-1 2-35 0,1 0 23 16,1 10 12-16,-3 0-27 0,2 1 10 0,-3 10-26 15,3-15 31-15,-1 0-3 0,1 1-19 0,1-3-3 16,3 5-1-16,2-1 11 0,-1-11 7 16,2-4 7-16,0-19-43 0,0 0 23 0,0 0 4 15,21 3-1-15,-21-3 14 0,27-7-28 16,-9-8 24-16,-1-14 39 0,2 9-40 0,3-7 16 15,0 5-26-15,-1 0-21 0,-2 1 40 0,-3 3-15 16,-16 18 12-16,22-26-16 0,-22 26-2 0,0 0 8 16,0 0-1-16,18-3 4 0,-18 3-7 0,0 0-6 15,0 0 4-15,2 23-16 0,-4 6 22 16,1-7 10-16,-3-4-44 0,3-1-11 0,-4 0-36 16,8 6-31-16,-7 7-2 0,15-2-48 0,-12 4-98 15,19-7-96-15,2-15-165 0,-20-10 289 0,43 6 228 16</inkml:trace>
  <inkml:trace contextRef="#ctx0" brushRef="#br1" timeOffset="1.06476E6">18555 18047 891 0,'0'0'113'0,"0"0"-30"0,-4-20-19 0,4 20 2 16,0 0 6-16,0 0-7 0,0 0-7 15,0 0-17-15,0 0-16 0,0 0-8 16,0 0-7-16,-11 22 5 0,11-4 4 0,-2 6-17 15,2 3 18-15,-2 5-15 0,-1 7 9 0,2-2-4 16,0 3-5-16,1-9 5 0,-1-1-4 0,-3-1 6 16,3 1-8-16,-4-8-17 0,5 8 17 0,-2-2-14 15,0-6 16-15,2 12 15 0,0-34-12 0,0 22-11 16,0-22-2-16,0 0 2 0,0 0 3 16,0 0 9-16,0 0-8 0,0 0 0 0,0 0 2 15,0 0 1-15,10-20-2 0,-10 20-7 0,0-40-6 16,1 16 8-16,-1-2-2 0,0-3 30 0,0 4-23 15,3 6 27-15,-2-7-19 0,0-2-35 0,0-8 19 16,-1-9-18-16,2 4 24 0,-2 1 11 16,3 2-7-16,1 3 2 0,3-2 19 0,3 8-31 15,1 3 32-15,2-1-36 0,2 8 8 16,0-1 0-16,-15 20 3 0,32-19 6 0,-13 13-6 16,-2-2 3-16,2 3-5 0,1 0 0 0,0 1-3 15,0 4 2-15,0 0-1 0,-20 0 1 0,31 0 1 16,-31 0 0-16,24 6 1 0,-24-6-2 0,17 12 1 15,-17-12-1-15,9 25 1 0,-9-25 1 0,0 18 0 16,0-18-2-16,0 0 0 0,-17 18-6 16,17-18 5-16,-20 24 12 0,20-24-42 0,-28 25 42 15,14-8-36-15,-3-6 25 0,0 10-4 0,-1-8 2 16,18-13 2-16,-30 32-4 0,30-32 13 16,-25 32-12-16,25-32 6 0,-17 24-13 0,17-24 12 15,0 0-5-15,-2 22-1 0,2-22 1 0,17 15 11 16,-17-15-11-16,27-5 3 0,-10 0-1 0,3-13-2 15,3 7 4-15,1-4-2 0,0-4 17 16,3 9-24-16,-1 1 14 0,-3 4-3 0,-3 9-7 16,-20-4-2-16,28 0 4 0,-28 0 7 0,21 23-1 15,-15 4 11-15,-2-5-12 0,-4 1-3 0,-5-6-14 16,-2 4 22-16,-8 6-12 0,-1 7 21 0,-7 0 5 16,-2-6-9-16,-6-1 18 0,-2-3-14 0,-2 2 22 15,1 7-11-15,-1 1-24 0,2-8 3 0,4 6-14 16,3-16-23-16,7-14 36 15,2 3-24-15,17-5-23 0,-19-4-18 0,19 4-44 16,0 0-61-16,14-25-177 0,9-3-187 0,-5-7 2 16,21-18 527-16</inkml:trace>
  <inkml:trace contextRef="#ctx0" brushRef="#br1" timeOffset="1.06584E6">21739 16426 580 0,'0'0'143'0,"0"0"-54"0,0 0-13 16,0 0-11-16,0 0 4 0,0 0-2 0,0 0 2 15,0 0-11-15,0 0-8 0,0 0-13 0,0 0-7 16,0 0 6-16,0 0 5 0,0 0 2 0,22-6-2 16,-22 6-6-16,20-14-9 0,-20 14-4 15,28-14-6-15,-28 14-5 0,34-12-6 0,-15 6-4 16,0 1-1-16,3 0 1 0,3 3 0 0,0-1 6 15,6 2 2-15,1-3 2 0,6 2-2 0,5-2 0 16,7 1-4-16,3-2-1 0,1-1-1 16,5-3 1-16,2 1-2 0,3-2 6 0,7-1 0 15,1-2 6-15,6 1 0 0,-1-4 5 16,5 0-6-16,3-2 1 0,1 0-5 0,4-2-1 16,5 0-4-16,-2 0 1 0,2-2-6 0,-3 3 5 15,-2 0-5-15,0 2 4 0,-7 4-3 0,-2 2 1 16,-7 4-1-16,-7 1 1 0,-2 2-1 0,-11 3 0 15,-4 1 0-15,-10 3-4 0,-8 0-3 0,-7 2-5 16,-7 1 0-16,-18-6 1 0,23 15 5 0,-23-15 3 16,0 0 3-16,11 23-1 0,-11-23 1 15,0 0-2-15,-4 20 1 0,4-20-3 0,0 0-2 16,0 0-2-16,0 0-6 0,-15 17-6 16,15-17-8-16,0 0-11 0,0 0-20 0,0 0-35 15,-25-1-62-15,25 1-106 0,0 0-230 0,-28 13 30 16,28-13 368-16</inkml:trace>
  <inkml:trace contextRef="#ctx0" brushRef="#br1" timeOffset="1.06648E6">21877 17292 512 0,'0'0'128'0,"0"0"-73"16,0 0-30-16,0 0 1 0,0 0 10 0,0 0 28 15,26-5 9-15,-26 5 10 0,23-12-6 0,-23 12-3 16,30-26-13-16,-12 13-1 0,9 3-15 0,-1-5 1 16,8 6-1-16,1-7-13 0,8 5 5 0,-3-4-45 15,9 4 30-15,-3-5-31 0,8 3 31 16,-1 1 3-16,3 3-6 0,4-2 4 16,3-1-5-16,3-5 5 0,6 3-2 0,-2-7 5 15,7 9-8-15,3-7 2 0,5 2-6 0,5-2 1 16,6-2-7-16,1 0 2 0,8 0-9 0,-4 0 4 15,1 1-4-15,1 1 15 0,-3 3-3 0,-5-1 1 16,0 3-3-16,-11 0-12 0,-5 3-1 0,-4 4 2 16,-9-1-5-16,-5 7-4 0,-7-2-9 15,-5 3-3-15,-6-2-3 0,-6 4-3 0,-9-2-3 16,-3 7-10-16,-25-7-12 0,24 11-11 0,-24-11-13 16,0 0-9-16,0 0-10 0,0 0-15 0,0 0-14 15,-2 19-33-15,2-19-32 0,-37-1-187 0,32 23 74 16,-23-26 302-16</inkml:trace>
  <inkml:trace contextRef="#ctx0" brushRef="#br1" timeOffset="1.06706E6">22210 17943 785 0,'0'0'185'16,"0"0"-85"-16,0 0-33 0,0 0-15 0,18-10-5 15,-18 10 23-15,17-7-5 0,-17 7 10 0,20 3-17 16,-2-1-18-16,-18-2-15 0,41 6-6 0,-15-8 10 16,9 0-5-16,4-13 18 0,10 5-9 0,8-4-2 15,12-2 3-15,9-2 2 0,12-5-5 16,6-2 1-16,6-2-10 0,8 5-14 0,3-3-10 16,1-5 5-16,1 2-12 0,-4-1 15 0,-4 12-7 15,0 1 5-15,-3 2-8 0,-7 4 0 0,-2-7-7 16,-9 5-4-16,-7 2-5 0,-4 5 2 0,-9 4 0 15,-6 1-3-15,-7 0 4 0,-5 0 1 16,-6 0 2-16,-7 5 4 0,-5-5-4 0,-6 6 1 16,-6-5-15-16,-1 4-8 0,-17-5-7 15,21 4-32-15,-21-4-14 0,0 0-27 0,0 0-50 16,0 0-91-16,0 0-213 0,-26 2 40 0,26-2 425 16</inkml:trace>
  <inkml:trace contextRef="#ctx0" brushRef="#br1" timeOffset="1.06764E6">21917 18746 215 0,'0'0'71'0,"6"31"0"0,-6-31-15 15,24 14 25-15,-24-14 30 0,37-1-17 0,-18 2 26 16,9-3-20-16,1-9-24 0,9 6 18 16,2 1-21-16,9-2 2 0,1 2-8 0,13-3-10 15,5-12 1-15,13-4-3 0,7 0-13 16,12-9-1-16,3 7-20 0,9 2-13 0,3-3 15 0,5 5-16 15,-4-3 3-15,5 0 4 0,-7-2-4 0,-3 12-4 16,4-4-5-16,-3 1 0 0,-5-4 17 16,1 2-10-16,-9 7 21 0,-3 9-36 0,-1 14 1 15,-8-12 38-15,-1-1 7 0,-5 3-10 16,-4-10 14-16,-4 8-71 0,-4 0 27 0,-1-10-8 16,-3 16 7-16,-8-10-5 0,-3 4 1 0,-5 1-1 15,-5-4-11-15,-6 8-9 0,-3-3-14 0,-12 0-17 16,0 3-1-16,-23-4-16 0,27 2-26 0,-27-2-10 15,0 0-37-15,3 17-56 0,-3-17-50 0,0 0-92 16,-30-21 6-16,26 0 340 0</inkml:trace>
  <inkml:trace contextRef="#ctx0" brushRef="#br1" timeOffset="1.07526E6">22299 16096 953 0,'0'0'97'16,"0"0"-32"-16,-9-21-14 0,9 21-4 0,0 0 1 15,-1-25 9-15,1 25-1 0,0 0-4 0,0 0-11 16,0 0-10-16,0 0-5 16,0 0-3-16,0 0-4 0,0 0 2 0,0 0 1 15,0 0 0-15,0 0 2 0,21-2-3 0,-21 2-4 16,17 6-2-16,-17-6-1 0,21 9-3 0,-21-9 2 16,30 7-2-16,-13-3 1 0,2-3 0 0,4 1-1 15,3 0-1-15,4-2-2 0,2 1 1 0,3-2-1 16,0 1-1-16,3 0-2 0,0 0-4 0,-3 1 0 15,-2-1-1-15,-3 3 1 0,-4 0-1 16,-3 2-1-16,-6 3 0 0,-17-8-1 0,19 19-2 16,-19-19 4-16,2 34-6 0,-10-12 3 0,-5 5-7 15,-5-1 7-15,-5 6-5 0,-4-2 11 0,-4-1-5 16,-1 0 6-16,-2-2-4 0,1-2 6 0,-1-3-3 16,3-3 5-16,2-3-4 0,4-3 1 0,4-3-4 31,21-10-25-31,-27 8 23 0,27-8-5 15,0 0-12-15,0 0 8 0,0 0-44 0,0 0-29 16,17-13-40-16,-8-10-88 0,27 17-118 0,-1-5-199 16,1-11 80-16,20 20 448 0</inkml:trace>
  <inkml:trace contextRef="#ctx0" brushRef="#br1" timeOffset="1.07599E6">23348 17379 895 0,'0'0'117'0,"0"0"-36"16,-17 0-27-16,17 0-8 0,0 0-4 0,0 0 13 16,0 0 2-16,0 0 6 0,21-8-10 0,-21 8-18 15,24-10 3-15,-6 12-9 0,1-4-3 0,4 5-4 16,-1-4-3-16,6 2-1 0,0 0-4 0,2 2-3 16,3 3-6-16,1 3 0 0,0 0 0 0,1 2 7 15,-3-3-5-15,-1-2 0 0,0 2-5 0,-2-4-8 16,-4 2 6-16,-3 2 3 15,-5 1-4-15,-17-9 3 0,26 22-7 0,-26-22 0 0,13 20 6 16,-13-20 3-16,0 0-4 0,-6 26 6 0,6-26-7 16,-22 33 7-16,5-14-2 0,-5 5 3 0,-4-1-2 15,-5 5 2-15,-3 1-5 0,1 1 13 16,-3-3-10-16,2-2 10 0,0 2 0 0,3 0-8 16,5-6-5-16,5-6-2 0,21-15-5 15,-27 17-10-15,27-17-20 0,0 0-20 0,0 0-44 16,4-20-55-16,14 19-89 0,-18 1-304 0,22-24 62 15,6 10 318-15</inkml:trace>
  <inkml:trace contextRef="#ctx0" brushRef="#br1" timeOffset="1.07775E6">21804 16536 649 0,'0'0'117'16,"0"0"-51"-16,0 0-35 0,0 0-5 0,0 0 30 15,0 0-9-15,20-14 24 0,-20 14-26 0,0 0-9 16,0 0-10-16,0 0-1 0,0 0 3 16,0 0-26-16,0 0 34 0,0 0-27 0,0 0 23 15,0 0-7-15,0 0-1 0,0 0 0 0,0 0-2 16,0 0 8-16,5 27-7 0,-6-10 0 0,1-17-4 16,-5 35-3-16,-2-17-4 0,2 3 2 15,-4 0-5-15,2 2 8 0,-1 0-8 0,0 3 4 16,-1-2-6-16,1 4 8 0,0-5-5 0,2 0 7 15,-3-3-2-15,3-3 0 0,6-17 0 16,-8 24-4-16,8-24-3 0,0 0-1 0,6 20-5 16,-6-20 4-16,0 0-7 0,20 5 6 0,-20-5-4 15,26-4 0-15,-9 0 0 0,2-2-1 0,4 0-1 16,3-1 0-16,1 0-1 0,2 1-7 0,0 0-5 16,-1-3-13-16,1 6-12 0,-7-3-10 0,4 8-8 15,-9-7-7-15,5 12-13 0,-22-7-19 16,31 5-38-16,-31-5-46 0,25 6-37 0,-25-6-43 15,0 0-109-15,30 9 249 0,-30-9 120 16</inkml:trace>
  <inkml:trace contextRef="#ctx0" brushRef="#br1" timeOffset="1.07816E6">22338 16793 530 0,'0'0'82'0,"0"0"-37"0,7-21-25 0,-7 21-6 16,0 0 9-16,1-21 11 0,-1 21 14 0,0 0 4 15,-7-22 2-15,7 22-6 0,0 0-1 0,-12-18-4 16,12 18-5-16,0 0 7 0,-21-16 1 0,21 16 0 16,0 0 10-16,-20-4-9 0,20 4-1 15,0 0-3-15,-25 9-13 0,25-9 0 0,-20 18-4 16,20-18 0-16,-18 31-4 0,15-12 4 16,3-19-10-16,-11 30-3 0,11-30-2 0,-2 28-1 15,2-28-2-15,8 22 2 0,-8-22-4 0,0 0-2 16,23 23-3-16,-23-23 3 0,29 6-3 0,-29-6 2 15,27 0 0-15,-27 0-2 0,29-10 1 0,-12 4-1 16,0-4 1-16,-17 10-4 0,32-24 1 0,-32 24-7 16,25-30-2-16,-14 12-8 0,-11 18 1 15,20-35-2-15,-14 17 5 0,-4 1 4 0,-2 17 7 16,-5-27-8-16,5 27 10 0,-10-21-2 0,10 21 3 16,0 0 4-16,-25-18-3 0,25 18-3 0,-21 0 2 15,21 0 0-15,-20 5-3 0,20-5 3 16,-17 12-3-16,17-12-5 0,0 0-12 0,0 0-12 15,0 0-17-15,0 0-7 0,3 18-12 0,-3-18-10 16,28-4-17-16,-28 4-19 0,39-17-23 16,-19 3-19-16,8 3-37 0,-1 7-59 0,-7-21-32 15,20 27 284-15</inkml:trace>
  <inkml:trace contextRef="#ctx0" brushRef="#br1" timeOffset="1.07861E6">22702 16580 698 0,'0'0'149'16,"0"0"-40"-16,-24 10-14 0,24-10-12 0,0 0-3 15,-17 22-7-15,17-22-10 0,0 0-10 16,-23 20-13-16,23-20-7 0,-6 20-8 16,6-20 0-16,-3 24-3 0,3-24 2 0,-1 27-3 15,1-27 1-15,6 26-6 0,-6-26 0 0,11 26-10 16,-11-26 1-16,12 19 1 0,-12-19 1 0,20 14-1 16,-20-14 0-16,22 7-3 0,-22-7 1 0,20-4-1 15,-20 4-2-15,26-10-1 0,-26 10-2 16,32-20 3-16,-15 4-3 0,0 0 1 0,1-3-4 15,0 0 3-15,0-1-6 0,-1 3 3 0,0 2-6 16,-17 15 2-16,26-22 1 0,-26 22 1 0,0 0 1 16,17-10 2-16,-17 10-1 0,0 0 2 0,0 0 0 15,0 17 2-15,0-17 1 0,-4 22-2 16,4-22 4-16,-6 29-1 0,6-29 1 0,-7 26 3 16,7-26 4-16,-5 29-6 0,5-29 7 15,1 26-5-15,-1-26 3 0,8 18-7 0,-8-18 8 16,17 16-7-16,-17-16-1 0,29 6 5 0,-11-6 1 15,0-3 3-15,2-3 2 0,-1-2-2 0,1-2-7 16,-1-3-1-16,-1 0-4 0,-18 13 1 0,30-30 2 16,-30 30-1-16,20-31-3 0,-20 31 6 0,12-29-8 15,-12 29 4-15,3-24-7 0,-3 24-7 0,-8-27-5 16,8 27-1-16,-8-26-8 0,8 26 2 16,-2-26-14-16,2 26-2 0,2-29-16 0,-2 29-16 15,7-32-9-15,-7 32-88 0,15-34-52 16,2 17-152-16,5 8-89 0,-14-12 266 0</inkml:trace>
  <inkml:trace contextRef="#ctx0" brushRef="#br1" timeOffset="1.07954E6">24019 16219 1099 0,'-13'18'197'16,"13"-18"-148"-16,0 0-35 0,0 0-11 0,0 0-6 15,0 0 15-15,0 0 21 0,0 0 13 16,0 0 9-16,4 18-10 0,-4-18-13 0,8 18-5 16,-8-18 1-16,5 29-6 0,-1-7 8 0,-3-4-7 15,0 6 4-15,-1-3-4 0,1 2-3 16,-2-2-8-16,2-5 0 0,-2 4 13 0,0-1-33 15,1 2 30-15,2 2-28 0,-2-5 5 0,2 0 7 16,-2-18-6-16,-3 30 0 0,3-30 2 0,0 24 0 16,0-24-2-16,0 0 0 0,0 0-2 0,0 0 0 15,0 0-2-15,0 0 2 0,0 0 1 0,0 0 0 16,0 0 3-16,0 0-2 0,17-27 0 0,-13 7-1 16,-1 0 3-16,2-2-4 0,0-2-12 15,0 1 30-15,-1 1-32 0,-2 1 28 16,1 0-9-16,-3-4-7 0,0 0 7 0,0-3-4 15,-2 0 3-15,4 1-4 0,-1 0 3 0,0 2-6 16,1 3 5-16,3 1-5 0,-1 3 8 0,0 1-4 16,-4 17 7-16,11-24-5 0,-11 24 0 0,17-16-2 15,-17 16 0-15,21-12 0 0,-21 12 2 0,24-8-2 16,-24 8 2-16,23-4-1 0,-23 4-1 16,19 4-1-16,-19-4-1 0,0 0 2 0,23 13 0 15,-23-13 2-15,0 0-1 0,0 0 1 0,20 22-1 16,-20-22 1-16,0 0-2 0,5 23 1 0,-5-23-1 15,1 17 1-15,-1-17 1 0,0 0 1 0,-4 19-2 16,4-19 1-16,0 0-2 0,-5 18 4 0,5-18-5 16,0 0-1-16,-7 18-3 0,7-18-2 15,0 0-1-15,-12 18 2 0,12-18-1 0,-14 21 5 16,14-21 0-16,-14 24 2 0,14-24 0 0,-15 21 1 16,15-21-2-16,-11 18 4 0,11-18-4 0,0 0 1 15,-1 17-1-15,1-17 1 0,0 0 1 0,0 0 3 16,24 8-2-16,-24-8 0 0,24 0 2 0,-24 0-1 15,30-2 5-15,-12 1-1 0,3-2-2 0,0 3 0 16,-1-1-1-16,0 2 1 0,-3-1 0 16,-17 0-1-16,26 5-2 0,-26-5 1 15,0 0 4-15,19 16 3 0,-19-16 0 0,0 0 0 16,-12 29-6-16,12-29 1 0,-30 33-4 0,7-13-8 16,-6 2 32-16,-5 2-26 0,-4 1 32 0,1 4-12 15,-5-1-7-15,1 1 6 0,1-2-14 0,2-2 6 16,8-3-13-16,3-4 4 0,6-3-4 15,21-15-12-15,-20 14-8 0,20-14-16 0,0 0-10 16,0 0-11-16,32-7-23 0,-12-12-33 0,22 14-83 16,-15-25-118-16,13 5-206 0,13 10 55 0,-16-19 414 15</inkml:trace>
  <inkml:trace contextRef="#ctx0" brushRef="#br1" timeOffset="1.07971E6">24575 16562 1788 0,'-17'11'86'0,"17"-11"-30"0,0 0-32 0,0 0-16 15,0 0-7-15,0 0 1 0,0 0-2 0,0 0-9 16,0 0-16-16,0 0-28 0,0 0-42 0,-21-5-82 16,21 5-335-16,18 0-62 0,-18 0 55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26:51.3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4998 1092 620 0,'0'0'-1'0,"0"0"10"0,-26-1 1 16,26 1-1-16,-20-1-5 0,20 1-2 0,-27 1-2 15,27-1 5-15,-33 5 10 0,14-3 4 0,1 3 2 16,-4 1-1-16,2 0-4 0,-3 0 3 0,4 3 11 15,-6-1 3-15,3 4 10 0,-4 1 7 0,0 2-4 16,-4 3 4-16,2 1-27 0,-5 4 18 16,0 3-20-16,-5 3 13 0,1 0-2 15,-5 5-17-15,2 1 3 0,-4 1-14 0,1 0 6 16,-2 2-9-16,0 1 3 0,-2 4-8 0,4-2 9 16,-1 5-9-16,4 0 17 0,-2-2-9 0,5 0 9 15,0-3-10-15,1-1 5 0,2 5 25 0,0-6-29 16,2 3 29-16,2 1-30 0,2-6-5 0,0 5 7 15,0-2-9-15,-2 3 8 0,0 3-10 0,-2 2 11 16,1 3-12-16,-2 2 13 0,-1 3-13 16,0-1 14-16,-1 3 8 0,-2 3-23 0,1-1 24 15,-2 2-22-15,0 0 4 0,-1 0 14 0,2 0-10 16,0 3 15-16,-1-1-15 0,2 1 14 0,-1 2 3 16,2 0-23-16,0-1 19 0,1 2-21 15,0 0-1-15,2 0 16 0,1 0-17 0,3 0 16 16,0 1-16-16,-3-2-5 0,5 2 20 0,0 1-21 15,0-1 22-15,2 1-2 0,1 1-15 16,-3-1 15-16,3 3-17 0,0-3 17 0,1-1 0 16,2 1-20-16,0-3 21 0,2-1-21 0,2-3 5 15,2 0 13-15,0 0-15 0,0 0 15 0,1 2-15 16,1-2 16-16,1 3 3 0,2 1-20 0,0-3 20 16,3 1-19-16,0-1 4 0,2 2 13 0,2-2-15 15,1-3 14-15,2 0-14 0,0-1 14 16,2 2 6-16,0 2-22 0,1-1 22 15,-1 1-21-15,2 0 3 0,-1 2 16 0,1-2-16 16,0 0 14-16,1-1-14 0,0-2 13 0,1 1 5 16,3 0-21-16,0-3 21 0,2 0-21 0,-1-3 3 15,2 1 12-15,0-2-11 0,2 1 11 0,2-3-13 16,1-1 13-16,3-2-14 0,1-2 13 0,2-1 8 16,2-3-26-16,-1-3 27 0,3-1-26 15,0-2 10-15,3 0 8 0,1-1-9 0,4 1 9 16,-1-2-9-16,0 1 6 0,3-2-4 0,0-3 8 15,2 2-9-15,0-1 8 0,-1-1-9 0,1 0 7 16,1-2 12-16,1-1-12 0,0-2 14 16,1-1-31-16,-1 0 11 0,0-3-10 0,0-2 10 15,1-1 6-15,1-1-3 0,1-2 4 0,1-2-4 16,2-2 4-16,0-3-4 0,1-2 1 16,2-2-2-16,1 0 2 0,-1-1-1 0,0-3 2 15,-1 2-1-15,0-3 1 0,2-1-2 0,0 0 1 16,2-3 0-16,1-1 0 0,1-3 1 0,1-4-3 15,1-1 3-15,0-5-4 0,2-3 4 0,1-1-5 16,-2-6 4-16,3-2 10 0,2-2-7 0,0-3 7 16,-1-4-26-16,3 0 11 0,1-5-11 15,0 0 13-15,1-4 7 0,-1-2-10 0,-3 0 10 16,-2-2-11-16,3-2 13 0,0-2-11 16,0-2 12-16,-1 0 4 0,-2-1-24 0,-2 0 23 15,-3 0-21-15,0 0 4 0,-3-2 14 0,-3-2-14 16,1-1 13-16,-2-2-14 0,0 1 15 0,-3-3 1 15,-3-2-19-15,-1 0 20 0,-1-1-20 0,1-1 4 16,-2-2 15-16,-2 0-16 0,-2-1 16 16,-1-2 0-16,-2-1-18 0,-1 0 18 0,1-2-17 15,-1 0 1-15,1-2 19 0,-3-2-19 0,1 2 18 16,-1-2-3-16,-2-1-18 0,-1 1 17 0,-2 1-16 16,0 2 1-16,-3 0 18 0,-1 2-19 0,-4 0 18 15,-2 0-1-15,0 0-17 0,-4 2 20 0,-1 0-19 16,-3 0 1-16,-1-1 19 0,-3 2-19 15,0-1 17-15,-2 0 0 0,-2 0-19 16,-1 0 20-16,-1-2-18 0,1 3 6 0,-3-3 20 16,2 0-16-16,-3-2 16 0,1 1-4 0,-1 0-21 15,0 0 16-15,0 1-17 0,2 0 0 0,-2 1 17 16,-1-2-18-16,1 3 17 0,-2 1-18 0,-2 1-4 16,1 2 22-16,-3-2-22 0,0 5 22 0,-3 1-1 15,0 2-15-15,-2 3 15 0,-4 1-14 16,1 2 14-16,-3-2-15 0,-1 1 14 0,-2 1 1 15,-2 0-29-15,1 5 30 0,-3 1-23 0,1-3 19 16,-2 0 17-16,-2 5-10 0,-2 1 10 16,0 8-12-16,-1-2 11 0,-1 5-12 0,-3-2 11 15,1 4-13-15,-3 2 7 0,1 1-11 0,-1 2 6 16,-2 2 13-16,0 1-34 0,-1 3 29 0,-2 2-34 16,1 2 11-16,-2 1 2 0,1 3 2 15,1-1 5-15,-1 3-3 0,0 0 8 0,1 2-9 16,0-2 2-16,0 0-3 0,1 1 1 0,1 0-1 15,0 0 4-15,1-3-6 0,0 2 7 0,0 4-7 16,0 3 1-16,-2 7-13 0,1 6-15 0,-8 7-21 0,3 13-33 16,-17 5-37-16,11 24-85 0,-21 2-93 0,-1 23-170 15,8 11 164-15,-20-2 306 0</inkml:trace>
  <inkml:trace contextRef="#ctx0" brushRef="#br0" timeOffset="3400.7409">20269 3468 865 0,'-13'-23'86'0,"13"23"-13"0,0 0-13 0,0 0-15 16,-13-19-2-16,13 19-7 0,0 0-6 0,0 0-8 16,-20-8-7-16,20 8-3 0,0 0-2 0,-23 6 0 15,23-6 0-15,-21 11-1 0,21-11-1 0,-26 15 4 16,26-15 1-16,-26 20 4 0,26-20 4 16,-27 18 2-16,27-18 1 0,-27 20 2 0,27-20-1 15,-27 23 2-15,27-23-3 0,-26 27 1 0,9-11-5 16,4 4 1-16,-2 1-5 0,0 2 2 15,-2 0-10-15,-1 2 3 0,-1 3-9 0,0 1 5 16,0 2-8-16,-2 1 9 0,0 1-10 0,1-1-8 16,-2 2 31-16,1 0-25 0,0-1 27 15,4 0-12-15,-1-2-8 0,3-1 7 0,1-3-8 16,3-1 8-16,2-3-8 0,5 0 6 0,0-2-6 16,4-1 5-16,1-2-2 0,3 2 2 0,2-2-3 15,4 1 5-15,1 1-7 0,3 1 4 0,2 1-4 16,1 0 2-16,0-2-5 0,0 2 5 0,1-2-6 15,0-1 4-15,-1 1-5 0,-1-1 5 0,0-1-4 16,-1 1-11-16,-1 0 28 0,1 1-29 16,-1-1 28-16,1 0-12 0,0 1-4 15,0-1 3-15,5 0-5 0,2 1 4 0,3-4-1 16,3-4 3-16,3-4-1 0,2-4 1 0,6-3-2 16,3-3 1-16,8-7 1 0,-1-2 0 0,3-8 3 15,1-4-5-15,1-4 5 0,1-2-7 0,-2-1-12 16,-1-1 27-16,-3-2-27 0,-2 1 29 0,-5 0-11 15,-4-1-5-15,-3 1 5 0,-5-1-7 16,-2-2 8-16,-3 1-8 0,-5-1 7 0,-3-1-5 16,-3-1 5-16,-3 1-8 0,-5-1 7 0,-3-2-12 15,-2-1 9-15,-3-1-7 0,-2 1-8 0,-2-2 25 16,-3 0-24-16,-2 1 26 0,-3 0-7 0,1 1-8 16,-3 2 8-16,1 0-7 0,0 2 7 15,0 0-7-15,3 0 7 0,-1 4-8 16,0 4 7-16,1 1-7 0,-2 6 6 0,-3 1-4 15,-3 3 2-15,-4 4-1 0,-5 5 6 0,-5 3-2 16,-8 5 2-16,-4 2 0 0,-6 7-6 0,-4 3 2 16,-5 3-3-16,-3 4 3 0,-1-1-4 0,2-1 2 15,7 0-7-15,6-4-10 0,14 0-21 0,0-8-31 16,36-5-78-16,-34 4-111 0,34-4-280 0,0 0 28 16,27-2 250-16</inkml:trace>
  <inkml:trace contextRef="#ctx0" brushRef="#br1" timeOffset="12290.4408">941 1715 255 0,'0'0'57'16,"0"0"-50"-16,0 0-1 0,0-17-10 0,0 17-29 15,0 0-32-15,0 0-31 0,0 0-30 16,-18 7 126-16</inkml:trace>
  <inkml:trace contextRef="#ctx0" brushRef="#br1" timeOffset="12759.1921">905 1722 149 0,'0'0'91'0,"0"0"-13"0,0 0 1 0,0 0-14 0,0 0-12 16,0 0-13-16,0 0-11 16,0 0-13-16,0 0-6 0,0 0-7 0,0 0-3 15,0 0-1-15,0 0 0 0,0 0 1 0,0 0 1 16,0 0 0-16,0 0 0 0,0 0 1 0,21 1-1 15,-21-1 0-15,0 0 3 0,25 5 7 0,-25-5 5 16,26 0 7-16,-8-1 3 0,2-1-2 0,5-3 0 16,-1 0-6-16,7-1 0 0,0 0-3 0,5-1-1 15,1 0-1-15,1 1 0 0,3 0-2 16,0 3-3-16,2-1 0 0,2 2 0 0,1-1-2 16,0 1 1-16,3-1 0 0,0 3-1 0,2 0 0 15,-2 3-2-15,4-2-1 0,0 2 1 0,1-2-1 16,4 2 2-16,2 0 1 0,2-2 2 15,1 0 2-15,3 0 1 0,3-1 3 0,3 2 3 16,2-4-1-16,3 1 1 0,0-2 0 0,6 1-1 16,0-1 0-16,3 2-1 0,-2-3-4 15,1 1-2-15,-1-1 0 0,4 1-2 0,-6 1 3 16,6 1-1-16,-3-1-3 0,-1 2-1 0,-1-1-1 16,-1 2-2-16,0-1-1 0,-1 3-1 0,1-1-1 15,-3 1 1-15,0-1 3 0,1-1 0 0,0-1-1 16,2-1 1-16,3 0-4 0,3-2 1 0,2 0 0 15,2-2 0-15,0-1 7 0,1 0-1 16,0-1 2-16,2-1-3 0,-2 0-2 0,3 1-2 16,-5-2 3-16,-5 2-2 0,-2 1 0 0,-3 1-4 15,-7 0-6-15,-9 2-22 0,-5 6-35 16,-15-6-48-16,-2 10-52 0,-15-5-94 0,-28-2-104 16,38 16 163-16,-38-16 200 0</inkml:trace>
  <inkml:trace contextRef="#ctx0" brushRef="#br1" timeOffset="13714.2331">7040 1618 486 0,'0'0'41'16,"0"0"2"-16,0 0-18 0,0 0-10 0,0 0-8 15,0 0-6-15,18-3 0 0,-18 3 2 0,0 0 3 16,17 3 6-16,-17-3 5 0,23 0 5 0,-23 0 2 16,34-2 0-16,-12 2-1 0,4-4 3 15,3 2 2-15,3-3 2 0,2 2 0 0,1-1 2 16,1 0-1-16,2-1-4 0,1 3-1 0,0-4-3 15,3 4 0-15,1-2 4 0,2 2 0 0,0 0-1 16,4 2-4-16,-3-1-4 0,5 1-3 0,-1-1-3 16,1 3-2-16,2-1-15 0,1 2 0 0,1 0-4 15,3 0 0-15,3-2 10 0,3-1-1 0,6-1-1 16,1-1 1-16,4 0-1 0,0-2 1 16,5 0 2-16,0-1-2 0,1-1-1 15,0-3-2-15,-1 1 2 0,-1-2-5 0,-3 2-1 16,-6-1-10-16,2 2-2 0,-7-3-14 0,-1 4-21 15,-8-4-33-15,1 8-48 0,-12-2-82 0,-12-3-147 16,12 18 153-16,-45-11 211 0</inkml:trace>
  <inkml:trace contextRef="#ctx0" brushRef="#br1" timeOffset="14528.4379">755 3023 203 0,'0'0'10'0,"0"0"-2"16,0 0-6-16,0 0-11 0,0 0-13 0,0 0-14 16,0 0-14-16,0 0 1 0,0 0 10 0,0 0 22 15</inkml:trace>
  <inkml:trace contextRef="#ctx0" brushRef="#br1" timeOffset="15137.7997">772 3014 153 0,'0'0'74'0,"0"0"3"15,17-6-11-15,-17 6-6 0,0 0-14 16,23-8-9-16,-23 8-8 0,23-4-5 0,-23 4-4 16,31-6-3-16,-13 3-2 0,3-2-4 0,-1 2-2 15,3-1-2-15,3 0-1 0,-2 1-3 0,3-1 1 16,-3 2-2-16,1-1-1 0,0 1 2 0,1 1-2 16,-1 1 0-16,0 0 0 0,-1 0 0 0,0 0 0 15,0 1 1-15,0 1 0 0,0 0-1 16,0-1 2-16,3-1 2 0,-1-1 4 0,1 1 6 15,3-2 4-15,0 1 0 0,2-1-1 0,1 0-1 16,2-1 1-16,1 0-2 0,3-1 0 0,1 0 0 16,2-1-3-16,1 0 1 0,1-1 0 15,1 3-1-15,1-3 1 0,2 1-2 0,-3 1-2 16,1-1-4-16,0 3-3 0,-1-2-1 0,3 2-1 16,-2 1 0-16,3-1 1 0,-1 1-1 15,2 0-1-15,0 0 0 0,2 1 0 0,1-1-1 16,0-1 2-16,2 1-1 0,-4-1 0 0,4-1-1 15,-1 2 2-15,-1-1-1 0,1-1 2 0,1 1-1 16,-1-1 0-16,0 1-1 0,2-2 1 0,1 2 0 16,-1-2 3-16,3 1 1 0,-1-1 3 0,0 0 2 15,1 0 4-15,-1-1-1 0,2 0 2 0,1 1-1 16,-3-1-1-16,3 1-1 0,-3-1-2 16,2 0-2-16,-2 0-2 0,2 1-2 15,-4 0-2-15,-2 1-1 0,2 0-1 0,-2-1 0 16,-1 3 1-16,1-3-1 0,-2 1 2 0,0-1-1 15,1-1 4-15,0 1 0 0,0 0 1 0,0-1 1 16,2 0 1-16,-2-1-3 0,3 0 4 0,1 0-2 16,-3-1 3-16,3-1 1 0,-2 1 1 15,-1 1-2-15,-1-1-2 0,-2 1-2 0,-4 0-2 16,-3 0-3-16,-3 1 0 0,-3 1 13 0,-3-1-14 16,-4 3 13-16,-4-2-14 0,-4 3 0 0,-5 1-1 15,-18 0 2-15,27 0-1 0,-27 0 0 0,17 2 0 16,-17-2 1-16,17 5-1 0,-17-5-14 15,20 7 14-15,-20-7-14 0,31 8 14 0,-11-5 1 16,5 1 0-16,3-2 0 0,6 1-1 16,1-3 1-16,3-1-2 0,-1-1 2 0,0 0-1 15,-2 0-1-15,-3-1-9 0,-5 0-22 0,-3 4-75 16,-24-1-116-16,0 0-209 0,0 0 47 0,-16-18 386 16</inkml:trace>
  <inkml:trace contextRef="#ctx0" brushRef="#br1" timeOffset="15965.9505">7221 2756 477 0,'0'0'68'16,"0"0"4"-16,0 0-9 0,0 0-4 15,0 0-13-15,0 0-12 0,0 0-12 0,0 0-4 16,0 0 1-16,18-10 5 0,-18 10-1 0,21-2 0 16,-21 2-5-16,33-2 2 0,-12 2-2 0,3-3 3 15,3 2 0-15,1-1-1 0,3 0-5 0,2 0-1 16,2 1-4-16,3 0 1 0,2-2-1 0,3 2-2 15,2-1-1-15,-2-1 0 0,5 2-2 16,-4-2 0-16,2 1 1 0,0 0 2 0,2-1 2 16,-2 0 2-16,4 1 0 0,-2-1-1 0,5 2-1 15,1-2 1-15,2 2-2 0,1 0 0 0,3 1-2 16,2-2-2-16,4 2-1 0,3-1-3 0,1 0 0 16,6 0-1-16,2-2 0 0,1 1 0 15,5-2-1-15,0 1 0 0,-2-3-1 16,5 1-5-16,-5-2 7 0,1 1-31 0,-6-3-3 15,0 5-50-15,-12-6-33 0,2 6-23 0,-12-6-16 16,-3 4-18-16,-6 5-23 0,-19-11-65 0,13 19 195 16</inkml:trace>
  <inkml:trace contextRef="#ctx0" brushRef="#br1" timeOffset="16981.5569">1063 4115 314 0,'0'0'30'0,"0"0"14"0,0 0-12 0,0 0-7 16,25-15-5-16,-25 15-3 0,29-1 1 0,-12 1 3 16,4-2 2-16,3 1 0 0,3-1-6 0,4-2-4 15,0 0-5-15,3 0-4 0,3-1 1 0,2 0 0 16,2 0 5-16,2-1 6 0,2 0 7 0,0 1 4 16,3-2 9-16,1 1 2 0,1-1 8 15,3 1-2-15,-1-3 4 0,4 4-5 0,-2-3 1 16,3 4-9-16,-3-2-2 0,4 4-9 0,-3-3-3 15,2 2-5-15,1 0-1 0,2 0-5 0,2 1-2 16,2 0-4-16,2-1-2 0,3 1 0 0,1-2 3 16,1 0 0-16,5 1 5 0,-1-2-1 15,2 0 1-15,1 2-4 0,1-3-1 0,-2 2 15 16,1-1-18-16,1 0 16 0,-3 0-15 16,-2 2 2-16,0-2 7 0,3 2 4 0,-2-1 6 15,4 1 0-15,-2-4-1 0,2 3-3 0,-3-2-24 16,4 1 16-16,0 1-20 0,1-1 17 0,1 0 0 15,0 0-3-15,-1 1-1 0,-3 0-2 0,-4 0 0 16,-3 0-2-16,-2 1 2 0,-5 0-3 0,-6 1-2 16,-5-1-6-16,-6 2-5 0,-8-1-6 15,-4 2-1-15,-6-3 1 0,-5 3 4 0,-6-1 4 16,-18 1 5-16,24-1 4 0,-24 1 2 16,0 0 2-16,26-7 1 0,-26 7 0 0,33-9 3 15,-9 4 3-15,5-4 6 0,9 0-2 0,3-2 5 16,4 2-5-16,0-1 0 0,4 0-3 0,-4 2-1 15,2-1-3-15,-2 2-2 0,-4 1-3 0,-4 3-4 16,-7-1-20-16,-4 8-43 0,-26-4-77 16,18 2-135-16,-18-2-170 0,-28 11 78 0,8 6 372 15</inkml:trace>
  <inkml:trace contextRef="#ctx0" brushRef="#br1" timeOffset="17844.1843">7416 3854 390 0,'0'0'65'0,"0"0"-38"0,0 0 1 16,-16-17-3-16,16 17 2 0,0 0-3 0,0 0 1 15,0 0 2-15,-20-5 5 0,20 5 4 0,0 0 5 16,0 0-6-16,0 0-2 16,0 0-10-16,0 0 0 0,0 0-4 0,0 0 9 15,0 0 5-15,0 0 6 0,16-20 1 0,-16 20 2 16,21-9-2-16,-4 7 0 0,1-4-3 0,6 4-3 16,0-4-5-16,5 2-5 0,0-3-3 0,7 3-3 15,2-1 0-15,6 0-3 0,1-1-1 0,5 1-4 16,2-1 0-16,4 0-4 0,5-1 0 15,3 1 0-15,3-1 1 0,6 1 0 0,3-1 0 16,3 0 0-16,4 0 1 0,1 1-2 0,4-1 3 16,4 2 0-16,1-2 2 0,4 2-2 0,-1 0 1 15,3 0-4-15,0 2-1 0,0-1-3 0,-1 0 1 16,2 1-3-16,-4 0 2 0,-3 0-2 0,-1-1 2 16,-3 2-1-16,-3-1 0 0,-4 0 0 0,-5 0 0 15,-2 2 0-15,-6-1-2 0,-6-1-3 16,-2 2-5-16,-7-1-8 0,-2 2-7 0,-8-5-6 15,-1 6-12-15,-9-7-17 0,2 7-24 16,-14-9-38-16,6 10-37 0,-28-2-23 0,21-16-136 16,-21 16-33-16,0 0 242 0</inkml:trace>
  <inkml:trace contextRef="#ctx0" brushRef="#br1" timeOffset="18818.2511">1013 5146 374 0,'0'0'50'15,"-11"-17"11"-15,11 17-8 0,0 0-4 0,0 0-8 16,0 0-9-16,0 0-7 0,22-15 2 0,-22 15 6 16,0 0 4-16,25-7-13 0,-25 7 6 15,25 0-22-15,-8-1 7 0,2 1-8 16,3-1-1-16,3 0-1 0,5-1-2 0,1 1 0 15,5-3-1-15,2 2 0 0,4-3-1 0,3 0 0 16,2 1 0-16,2-2 3 0,2-1 1 0,4 0 7 16,1 1 2-16,1-2 2 0,1 2 1 0,-1-4 0 15,4 4 0-15,-4-3 2 0,4 2 1 0,-3 0 1 16,2 1 0-16,0-1 2 0,0 2-2 16,0-2-1-16,5 3-3 0,-3-2-1 0,3 1-3 15,2 0-1-15,1 2-3 0,2-2-4 0,0 1 0 16,4-1 2-16,2 0-1 0,0-1 1 0,3 0-2 15,-1 0-2-15,0 0-2 0,3-1 1 16,-2 1-1-16,2 0 2 0,-1-1-2 0,0-1 2 16,2 2 1-16,-1-1 3 0,1 1 0 0,-2 0 4 15,1 0-2-15,-1-1 1 0,0-1-1 16,-2 1 2-16,2 0-2 0,-1-2 2 0,2 2-3 16,3-2 2-16,0 0-4 0,0-1 2 0,2 2-3 15,-2-1 0-15,0 1-4 0,-3 0 1 0,-2 0-2 16,-4 1 0-16,-8 0-5 0,-4 2-6 0,-7-1-10 15,-5 2-11-15,-9-2-10 0,-4 5-4 0,-11-4 3 16,-2 4 9-16,-25 1 10 0,26-2 11 16,-26 2 7-16,0 0 4 0,0 0 2 0,17-3 1 15,-17 3 0-15,0 0 0 0,19-1 1 0,-19 1 0 16,26-3 1-16,-7 1 1 0,1 0-1 16,3-1-1-16,2 1-1 0,-1 1-2 0,3-2-2 15,-1 4-24-15,-2-4-64 0,5 5-115 0,4 5-199 16,-33-7 12-16,36 4 393 0</inkml:trace>
  <inkml:trace contextRef="#ctx0" brushRef="#br1" timeOffset="19552.669">7413 4685 340 0,'17'-17'22'0,"-17"17"7"0,0 0 1 15,0 0 5-15,0 0-1 0,17-17-2 0,-17 17-6 16,0 0 2-16,0 0 3 0,0 0 9 16,21-2 5-16,-21 2 13 0,21 2 2 0,-21-2 8 15,35 3-6-15,-13-3-6 0,7 2-11 0,3-2-9 16,8 0-9-16,1-2-5 0,8-1-7 0,2-2 0 16,4 1-1-16,4-2 4 0,7-1 2 0,1-1 0 15,6 0-4-15,0-2-2 0,4 1-6 16,0 2-1-16,2 0-3 0,0-2 0 0,0 3 17 15,1 0-14-15,3 0 17 0,-1 0-14 16,3 1 0-16,2 1 3 0,3 0-1 0,4-2 2 16,4 2-3-16,6-3-22 0,5 2 17 0,3-2-21 15,4 0 16-15,4 1 3 0,2-3-3 0,2 2 1 16,3-3-4-16,0 2-4 0,-3-2-13 0,-2 4-18 16,-8-6-28-16,0 10-34 0,-14-12-50 0,3 12-24 15,-18 1-158-15,-13-10-18 0,8 16 189 0</inkml:trace>
  <inkml:trace contextRef="#ctx0" brushRef="#br1" timeOffset="20458.9005">872 6303 298 0,'0'0'65'15,"0"0"8"-15,0 0-16 0,19-8-1 0,-19 8-13 16,0 0-3-16,21 1-11 0,-21-1 1 0,18 2-2 16,-18-2 4-16,26 3 0 0,-26-3-1 0,32 1-8 15,-13 0-4-15,4-2-8 0,1 1-1 0,3-2-4 16,6 0 0-16,1 0-1 0,5-2-1 15,2 1 0-15,4-1 0 0,2-1 2 0,6 2 2 16,1-2 3-16,2 0-1 0,4 0 2 0,2 1-2 16,1 0 1-16,3 1-1 0,0 0-2 0,2 0-1 15,-1 1-3-15,3-1-1 0,2 1-1 0,1 0-2 16,5-2 2-16,1 0-2 0,1 1 0 16,3 0 0-16,2-2-1 0,2 2-1 15,3-1 4-15,4 0 0 0,0 0 1 0,2-2 2 16,2-2 1-16,1 2 1 0,0-1 4 0,1 1-1 15,-1 0 5-15,-1 1-1 0,-2-2 3 0,3 2-1 16,-8-1-1-16,1 1-4 0,-3 0 1 0,-1 2-5 16,-3-1 0-16,-2 2-3 0,-6-1-2 0,-1 1-1 15,-4 1 0-15,-2-2 0 0,-3 1 1 0,-1-2 0 16,-2 0 0-16,2 0 0 0,-1-1 1 16,4-1-1-16,0-1 1 0,5-1 1 0,0-1 3 15,2 0-2-15,1-1 2 0,1 1-4 16,-2 0-1-16,-2 2-16 0,-4 3-40 0,-12-5-73 15,-1 9-134-15,-10 3-164 0,-26-14 87 0,6 19 338 16</inkml:trace>
  <inkml:trace contextRef="#ctx0" brushRef="#br1" timeOffset="21224.5154">6885 6113 363 0,'0'0'46'0,"0"0"-1"0,0 0-13 0,0 0-9 16,0 0-11-16,0 0-7 0,0 0-3 0,0 0 2 15,0 0 5-15,0 0 7 0,0 0 4 0,0 0 4 16,26-9 1-16,-26 9 0 0,33-4-4 16,-11 3 0-16,3-3 1 0,6-1-1 0,0 1 6 15,8-1 4-15,-2-3 6 0,5 2 4 0,1-3 7 16,4 3 0-16,2-6 1 0,4 4-8 0,0-3-5 15,7 3-8-15,1-3-5 0,5 3-4 0,2-3-2 16,3 1-2-16,2 0 5 0,2 2-3 16,3-2 1-16,3 3-4 0,3-1-3 0,4 1-3 15,1-1 0-15,2 3-1 0,4-2 2 16,1 1-3-16,3 0 0 0,5-1-5 0,0-1 1 16,3 1-1-16,2-1 2 0,-4-1-3 0,2 1 2 15,-1-1-7-15,-5 2-3 0,-2-3 7 0,-2 2-22 16,-7-3 7-16,-4 5-26 0,-9-3-11 0,-2 5-19 15,-10-6-22-15,0 6-19 0,-11-5-10 0,-2 4-3 16,-7-1-25-16,-8-9-109 0,8 24 19 16,-26-20 241-16</inkml:trace>
  <inkml:trace contextRef="#ctx0" brushRef="#br1" timeOffset="22068.2757">1271 7371 149 0,'0'0'65'16,"0"0"-6"-16,0 0-7 0,0 0-11 15,-3-17-13-15,3 17-7 0,0 0-10 16,0 0-1-16,0 0 1 0,0 0 6 0,0 0 7 16,20-6 8-16,-20 6 8 0,0 0 3 0,23-3 8 15,-23 3 5-15,22-2 1 0,-22 2-1 0,30-3-8 16,-11 3-9-16,1-3-10 0,5 1-7 0,2-1-7 15,4 1-5-15,3-2-3 0,3 1-5 0,4-2 1 16,2 1-2-16,5 1 0 0,3-1 1 16,2 0-2-16,4 0 0 0,3-1 0 0,3-1 1 15,1 1-1-15,0 0 0 0,0 0 2 0,0 2-1 16,1-1 2-16,0 1-2 0,-1 0 0 0,1-1 3 16,-1-1 8-16,3 2 4 0,-2-4 6 0,3 0 0 15,-2-1 1-15,3 1-1 0,-1-2-2 16,1 2-2-16,-1-1-3 0,1-1-4 0,-4 1 1 15,3 2-5-15,-2-3 2 0,-2 3-2 16,2 0 2-16,-2 1-1 0,-1 0 0 0,3 3-4 16,-1-2-1-16,-1 3-2 0,2-1 0 0,-2 0-1 15,-1 0 0-15,-1 1 0 0,2 0-1 0,-5-1 0 16,0 1-4-16,-5-1-6 0,-1-1-13 0,-7-1-11 16,1 1-16-16,-10-4-14 0,1 6-24 0,-12-8-14 15,0 7-38-15,-26 2-15 0,28-12-84 16,-11 20-59-16,-17-8 256 0</inkml:trace>
  <inkml:trace contextRef="#ctx0" brushRef="#br1" timeOffset="22928.3633">6313 7106 518 0,'-20'6'133'16,"20"-6"-58"-16,0 0-24 0,0 0-7 0,0 0-19 16,0 0-11-16,0 0-9 0,0 0-1 0,21-7 1 15,-21 7 1-15,29-5-2 0,-11 3 1 16,3-1 10-16,2 1-13 0,3 0 10 0,0 0-10 15,4 0 0-15,0-1 1 0,3 1-1 0,0 0 1 16,2 0-2-16,1 0 2 0,2 1 2 0,1-3 8 16,2 3 7-16,2-3 6 0,3 2 3 15,3-3-2-15,3 3-6 0,2-3-2 0,6 1-5 16,1-2 2-16,6 0-2 0,4-1-15 0,3 1 18 16,1-3-19-16,8 5 18 0,0-3-3 0,3 1-3 15,0 3-2-15,2-1-4 0,1 2 0 16,-1-1-3-16,2 1 1 0,2 1-1 0,-2-1-1 15,1 2 0-15,0-1 1 0,1 1-1 0,1-1 0 16,0 0-1-16,1 1 1 0,2-1-2 0,0-1 1 16,0 1 1-16,2-1 0 0,-2-2 0 0,1 2 0 15,-1-1-1-15,-1-1-1 0,-1 0-4 0,0-1-3 16,-5-1-14-16,0 2-18 0,-8-4-42 16,2 7-49-16,-11-7-104 0,-10 0-140 0,10 14 78 15,-31-23 298-15</inkml:trace>
  <inkml:trace contextRef="#ctx0" brushRef="#br1" timeOffset="23777.7552">3259 7014 463 0,'0'0'46'0,"0"0"11"0,0 0 16 15,0 0 13-15,0 0-2 0,0 0-5 16,22-6-8-16,-22 6-7 0,0 0-3 0,19 6-7 15,-19-6-10-15,0 0-12 0,26 12-6 0,-26-12-5 16,22 8 1-16,-22-8 1 0,30 9 4 0,-13-6 0 16,7 2 3-16,1-4-3 0,5 2-2 0,3-3-2 15,6 3-5-15,0-3-7 0,5 1-3 16,-2-1-6-16,1 0-1 0,2 0-1 0,-1 1-1 16,-3 1 2-16,0 0-20 0,-5 3 17 0,-5 1-15 15,-3 3 15-15,-5 2 2 0,-3 5-12 0,-6 2 1 16,-6 6-3-16,-6 2 7 0,-7 0 4 0,-7 2 7 15,-7 0-6-15,-6 1 6 0,-4-1-10 16,-6 0 9-16,-2-2-7 0,-4-3 7 0,1-1-4 16,0-3 4-16,3-3-4 0,2-3 3 15,6-2-3-15,3-3-3 0,8-1-21 0,18-7-22 16,-21 7-43-16,21-7-87 0,0 0-104 0,0 0-183 16,23-27 131-16,9 24 333 0</inkml:trace>
  <inkml:trace contextRef="#ctx0" brushRef="#br1" timeOffset="24387.1422">3946 6050 603 0,'0'0'77'16,"-17"14"-24"-16,17-14 1 0,0 0-13 15,0 0-13-15,0 0-8 0,0 0 1 0,17-7 17 16,-17 7 9-16,23-5 8 0,-6 2 0 0,-17 3-5 16,39-8-8-16,-17 2-5 0,6 3-6 0,1 0-3 15,3 3-8-15,1-1-5 0,1 3-4 16,0-1-6-16,-1 3 1 0,-3 1-4 0,-1-1 0 16,-1 2-1-16,-2 1 0 0,-3-3-1 0,-4 2 2 15,-19-6-3-15,28 13 1 0,-28-13-1 0,0 0 1 16,12 21 0-16,-12-21 3 0,-11 18-2 0,11-18 3 15,-31 26-4-15,6-12 3 0,-4 2-3 0,-4 0 6 16,-4 2 1-16,-1 1 9 0,-3-1-2 16,4 2 1-16,0-2-9 0,6-2-1 0,3-2-8 15,9-3-1-15,19-11-21 0,-22 16-23 16,22-16-49-16,0 0-76 0,22 15-113 0,-2-9-184 16,-20-6 154-16,48-8 316 0</inkml:trace>
  <inkml:trace contextRef="#ctx0" brushRef="#br1" timeOffset="24965.251">4217 4845 793 0,'0'0'53'0,"0"0"-10"16,0 0-7-16,0 0-1 0,0 0-5 16,0 0-3-16,18 2 4 0,-18-2 6 0,20 5 6 15,-20-5 1-15,30 0-4 0,-10-1-11 0,5 1-7 16,1-3-4-16,7 2 3 0,0-1 2 0,5 2 0 15,-1-3-3-15,2 5-5 0,-3-2-5 0,0 1-4 16,-2 2-2-16,-4 1 0 0,-2 1-3 0,-2 2 0 16,-7 0-2-16,-2 2 2 0,-17-9-2 0,21 19 1 15,-21-19-2-15,6 23 3 16,-6-23-3-16,-14 28 3 0,1-10-4 0,-4-1 5 16,-4 1-5-16,-4 2 5 0,-3-1-4 0,-1 0 4 15,-2-1-4-15,1-2 4 0,3-3-4 0,0-1 2 16,7-2 9-16,-2-4-27 0,22-6-1 0,-29 9-39 15,29-9-37-15,-17 1-60 0,17-1-142 0,0 0-156 16,0 0 138-16,30-11 315 0</inkml:trace>
  <inkml:trace contextRef="#ctx0" brushRef="#br1" timeOffset="25543.4024">4453 3831 785 0,'0'0'139'0,"0"0"-50"15,0 0 0-15,0 0-3 0,0 0-24 0,0 0-23 16,-13-17-22-16,13 17-6 0,0 0-1 0,0 0 0 16,0 0 0-16,0 0-2 0,0 0-1 15,0 0-1-15,0 0 2 0,22-7 6 0,-22 7 4 16,22 1 5-16,-22-1 4 0,32 3 0 16,-13-2-2-16,6 3-2 0,1-4-7 0,3 2-5 15,1-1-5-15,1 0-3 0,-1 1-2 0,1 0 0 16,-2 0-1-16,-1 2 1 0,-4 1-2 0,-2 1 1 15,-5 1-2-15,-17-7 1 0,21 18-2 0,-21-18 3 16,2 23 16-16,-2-23-31 0,-19 34 32 0,-1-14-31 16,-5 0 11-16,-6 1 3 0,-5 0-3 0,-1 0-1 15,-2 0-4-15,-1-3 6 0,2-1-3 16,2-4 7-16,2-1-4 0,5-4 2 0,3 0-4 16,7-5-9-16,19-3-21 0,-22 2-26 15,22-2-72-15,0 0-72 0,0 0-157 0,28-6-99 16,-21-13 185-16</inkml:trace>
  <inkml:trace contextRef="#ctx0" brushRef="#br1" timeOffset="26105.923">4554 2690 722 0,'0'0'87'0,"0"0"-17"0,0 0 18 16,0 0-5-16,18-6-21 0,-18 6-21 15,26 0-13-15,-26 0 0 0,29-2 7 0,-9 5 3 16,-20-3-1-16,35 1-5 0,-16-1-9 0,4 2-5 15,3 0 0-15,4 0-1 0,1-1-1 0,3 3-3 16,1-2-3-16,2 2-2 0,-1 0-4 0,-1 0 0 16,-1 0-3-16,-2 0 0 0,-4 1-2 0,-3-1 1 15,-6 1-4-15,-19-5 0 0,19 15-2 0,-19-15 2 16,-3 20-2-16,3-20 5 0,-33 33-4 16,3-13 4-16,-5 2-3 0,-4 2 6 0,-4 1-3 15,-2 0 6-15,-3-1-5 0,2-1 6 16,1-1-7-16,5-4 4 0,4-2-4 0,7-2 1 15,6-4-8-15,5-3-11 0,18-7-28 0,0 0-31 16,0 0-28-16,0 0-42 0,0 0-61 0,36 12-212 16,-15-30 37-16,19 15 344 0</inkml:trace>
  <inkml:trace contextRef="#ctx0" brushRef="#br1" timeOffset="26668.4033">4820 1497 696 0,'0'0'73'0,"0"0"1"16,0 0-3-16,0 0-16 0,0 0-14 0,0 0-2 15,0 0 11-15,0 0 15 0,10 17-7 0,8-7 3 16,-1-7-18-16,11 5-7 0,2-6-9 0,6 2-4 16,3-3-7-16,6 1-2 15,0-2-2-15,5 2-1 0,-4-2-3 0,-3 1-4 16,-6 0-3-16,-4 1 0 0,-6 3-2 0,-6 1 3 15,-21-6-4-15,20 18 5 0,-20-18-2 0,-7 32 4 16,-9-9-3-16,-7 3 4 0,-9 3-7 0,-4 2 7 16,-8-2-7-16,-4-1 7 0,-1-2-5 0,-2-3 8 15,3 0-8-15,6-4 5 0,4 0-6 0,5-5 0 16,7-1-9-16,4-2-10 0,22-11-3 16,-28 14-74-16,28-14-51 0,0 0-153 0,0 0-174 15,13 19 23-15,-13-19 448 0</inkml:trace>
  <inkml:trace contextRef="#ctx0" brushRef="#br1" timeOffset="29446.7538">17171 3999 325 0,'0'0'88'0,"0"0"-61"15,0 0-21-15,0 0-6 0,0 0 2 0,0 0 4 16,0 0 2-16,21-7-3 0,-21 7-2 0,0 0-2 16,21-5-1-16,-21 5 8 0,18-2 9 15,-18 2 15-15,19-3 7 0,-19 3 8 0,22-3-5 16,-22 3-2-16,23-4-8 0,-23 4-2 16,27-3-4-16,-27 3-1 0,28-2-4 0,-28 2 2 15,29 0-4-15,-29 0 2 0,28-1-1 0,-28 1 2 16,32-1-3-16,-32 1 0 0,34-1-7 0,-15 0-1 15,2-1-4-15,1 1-1 0,1 0 2 0,-1-2 0 16,1 1 3-16,0 0 3 0,2-1 0 0,-2 1 0 16,1-1-5-16,2 1-2 0,-2-2 10 0,1 2-15 15,1-2 13-15,-2 2-12 0,2-2-4 16,-2 1 4-16,0 0-2 0,2 0 2 0,-2 0 0 16,1 0 1-16,-1 0-1 0,-1-1 2 0,0 2 2 15,-1-2 2-15,-1 2 4 0,-1-2 3 16,1 2 5-16,-3-4 5 0,3 3 1 0,-3-3-21 15,4 4 19-15,-4-3-24 0,4 2 19 0,-2-3-1 16,3 1 0-16,0-1 1 0,4 1-1 16,2-4 1-16,2 3-3 0,1-1-2 0,2 0-5 15,-1 1-3-15,1 0-4 0,-1 0-2 0,1 1 0 16,0 0-1-16,-1 1 0 0,0 1 2 0,-1 0-3 16,-1 1 2-16,-2 1-1 0,-1 1-2 0,-2-2 2 15,-2 2-1-15,-1 0 0 0,-1 0 3 0,0 0-2 16,-2 0 0-16,1 0 2 0,1-1-3 0,0 0 2 15,2-1 2-15,2-1 3 0,-3 0 2 16,2 1 2-16,0-2 3 0,2 0 0 16,-1-1 2-16,5 0-4 0,-2 0 1 0,4 2-6 15,0-3 0-15,2 2-2 0,0 0-1 0,3 1-2 16,-1 0 1-16,1 1-2 0,-1 1-1 0,-2 0 1 16,-1-1 0-16,-1 2 0 0,-3 0 1 0,-3 0-2 15,-1 2 2-15,-6-2-1 0,1-2 0 0,-3 2 0 16,-1-1 0-16,0 0 1 0,-17 1 0 15,31-5 0-15,-31 5 0 0,32-6 0 0,-15 2 0 16,2 0-3-16,0 0 4 0,2-1-2 0,2 0 1 16,0 0 2-16,3 1-1 0,2 0-1 0,-2 0 4 15,5 2 1-15,-2-2 3 0,4 3-1 16,-2-1-2-16,2 2-1 0,-1-2-4 0,-2 4 1 16,1-2-3-16,-3 1 0 0,-4 0 0 15,-1 0 0-15,-4 1 1 0,-19-2 0 0,30 2 1 16,-30-2-1-16,17 1 0 0,-17-1-1 0,0 0 0 15,0 0 1-15,0 0 1 0,0 0 3 0,0 0-1 16,0 0 0-16,0 0 1 0,0 0 0 0,0 0 1 16,0 0 0-16,0 0 0 0,0 0-4 0,0 0 1 15,19-10-2-15,-19 10-1 0,18-6 1 0,-18 6 0 16,26-4-1-16,-26 4 1 0,28-2-1 16,-28 2 1-16,24 2-1 0,-24-2-3 15,0 0-9-15,17 2-15 0,-17-2-9 0,0 0-16 16,0 0-16-16,-20 15-31 0,-6-18-43 0,26 3-31 15,-45 11-45-15,23-10-130 0,4 10 10 0,-10-15 196 16</inkml:trace>
  <inkml:trace contextRef="#ctx0" brushRef="#br1" timeOffset="30431.2051">17698 4151 654 0,'0'0'94'16,"0"0"-43"-16,0 0-4 0,21-5 7 0,-21 5 11 15,19-9 9-15,-1 9-1 0,-1-7-5 0,10 6-11 16,-1-6-9-16,10 3-7 0,-2-5-6 16,9 5-7-16,1-5-7 0,2 3-10 0,2 0-7 15,2 1-4-15,0 0-1 0,0 1 0 16,-3 0 0-16,0-1 0 0,1 1 1 0,-3 0-1 16,-1 0 1-16,0 0-1 0,-4 0-1 0,0-1 0 15,-1 1 2-15,0-1-2 0,1-1 2 0,1 0-2 16,2-1 2-16,1 1-1 0,1-1 3 0,2-1 2 15,4 0 9-15,4-1 4 0,1-2 8 0,5 4-2 16,-2-5-1-16,2 4-5 0,-1-2-2 16,1 3 13-16,-4-2-40 0,1 4 35 0,-3-2-38 15,-2 4 17-15,-2-2 1 0,-2 1-2 16,-5 3 0-16,-3-2-3 0,-3 3 1 0,-3-1 0 16,-1-1 1-16,-1 1 0 0,-1-1 0 0,-1 0 0 15,1-2 1-15,-2 1-2 0,2-2 2 0,-2 1-1 16,1-1 1-16,-2-1 0 0,-2 2 1 0,-1-4-2 15,-2 2 3-15,-4 0-2 0,0 0-1 16,-3 0 0-16,-17 6 2 0,28-13-3 0,-28 13 5 16,19-12-4-16,-19 12 2 0,0 0-2 0,0 0 1 15,17-14-1-15,-17 14-2 0,0 0 0 0,0 0-1 16,0 0-2-16,26-3-3 0,-26 3-2 0,28 0-1 16,-10 0 0-16,4 2 0 0,0-1 1 0,3 2-6 15,-2-4-16-15,3 5-33 0,-26-4-42 16,34 3-55-16,-34-3-59 0,0 0-175 15,0 0 11-15,0 0 251 0</inkml:trace>
  <inkml:trace contextRef="#ctx0" brushRef="#br1" timeOffset="31322.713">17842 4437 589 0,'0'0'101'0,"0"0"-66"16,0 0-3-16,-5-17 3 0,5 17 13 0,0 0-1 16,0 0 7-16,0 0-5 0,0 0-5 0,0 0-12 15,0 0-12-15,0 0-5 0,0 0 9 0,0 0 7 16,0 0 12-16,18-3 3 0,4 5-5 0,2-7-7 16,10 4-5-16,5-5-8 0,6 0-4 0,7-3-1 15,7 1-2-15,2-2 2 0,4 1-5 16,2-2 0-16,4 2-4 0,-2 1 2 0,-1 1-1 15,-6-1 4-15,-2 2-3 0,-1 1-6 16,-4 1-1-16,-4 1-2 0,-2 0-3 0,-7 0 3 16,1-1 0-16,-3 1 1 0,1-1-1 0,-1-1 2 15,4-1-2-15,-1 0 2 0,3-1-2 0,4-1 3 16,2-2-2-16,4-1 7 0,4-1 1 0,-1-1 5 16,3 1-1-16,0-3 0 0,-2 3-6 15,-2-3 2-15,-1 3-8 0,-3 0 2 0,-4 0-5 16,-2 1 3-16,-3 2-2 0,-3-1 3 0,-2 1 0 15,-2 2 0-15,-2-1-2 0,1-1 1 0,0 2-2 16,2 0 2-16,-2 1-2 0,-1 0 1 0,-1 1-1 16,-2 0 1-16,0 0-2 0,-4 0 1 0,-3 0-7 15,-4 2 0-15,-22 3-3 0,28-7 2 0,-28 7 0 16,0 0 3-16,0 0 0 16,0 0 1-16,-4-20-1 0,4 20 1 0,0 0 2 15,-22-8 0-15,22 8 2 0,0 0-2 0,0 0-6 16,0 0-14-16,0 0-17 0,0 0-16 0,0 0-19 15,0 0-35-15,18-12-39 0,-18 12-280 0,26 7 40 16,-26-7 165-16</inkml:trace>
  <inkml:trace contextRef="#ctx0" brushRef="#br1" timeOffset="31952.6196">17969 4633 673 0,'0'0'174'0,"17"-2"-149"0,-17 2 0 16,0 0 12-16,0 0 25 0,25-8 11 0,-25 8 2 15,25-6-14-15,-5 2-14 0,8 0-13 0,4-2-2 16,11 1 2-16,2-6 5 0,12 1-3 0,4-5 0 16,11 3 11-16,1-6-36 0,4 5 36 15,2-4-32-15,5 4 15 0,-3-3 5 0,4 3-13 16,-4-4 0-16,2 4-7 0,-2-2-3 0,-3 2-5 15,-4 0-2-15,2 1-5 0,-4 0 2 16,2-2-5-16,-2 1 6 0,1 1-3 0,-1-1 1 16,-1 1-4-16,-2-1 4 0,-3 0-3 0,-5 1 3 15,-4 0-2-15,-6-1-4 0,-6 1-2 16,-7 1 2-16,-7 0-5 0,-6 1 3 0,-6 0-7 16,-19 10-4-16,18-15-9 0,-18 15-14 0,0 0-13 15,0 0-15-15,-22-21-13 0,22 21-6 0,-27-5-13 16,27 5-16-16,-27-1-8 0,27 1-20 0,-27 5-49 15,27-5-124-15,0 0 27 0,-28 0 280 0</inkml:trace>
  <inkml:trace contextRef="#ctx0" brushRef="#br1" timeOffset="32483.7308">18178 4749 898 0,'0'0'52'0,"17"-11"-16"16,-17 11 6-16,26-12 20 0,-4 9 7 0,-22 3 3 15,42-15-7-15,-21 5-3 0,11 7-11 16,-1-8-5-16,8 6-9 0,-1-5-6 15,7 6-4-15,0-5-9 0,6 3-5 0,3-1 0 16,4 1-7-16,1-2 1 0,5 1-1 0,0 0 2 16,4-2 0-16,0-1 4 0,4 1-1 0,0-2 1 15,-2-1-5-15,3 0-15 0,-1 0 32 0,1-1-34 16,1-1 34-16,-2 0-17 0,0-2-7 0,0 0 3 16,-6-1-7-16,1 2 4 0,-5-2-3 15,-3 2 2-15,-5 0-6 0,-5 1-6 0,-8 0-9 16,-2 2-4-16,-11-2-5 0,0 6 2 0,-9-1-1 15,-19 9-1-15,23-10-6 0,-23 10-14 0,0 0-20 16,0 0-33-16,0 0-39 0,0 0-58 0,0 0-208 16,0 0 45-16,0 0 231 0</inkml:trace>
  <inkml:trace contextRef="#ctx0" brushRef="#br1" timeOffset="33049.5958">18285 4908 737 0,'26'4'119'0,"-26"-4"-45"0,22-3-6 15,-22 3 0-15,40-7 2 0,-19-3 1 0,11 6 1 16,-5-7-1-16,11 5-7 0,-4-6-10 0,10 3-13 16,0-5-5-16,4 5-10 0,4-6-6 0,6 4-8 15,2-5 3-15,9 2-3 0,2-4 7 0,6 1-1 16,3-1 0-16,4 0-4 0,0-2-2 0,4 1-8 16,-5 0 3-16,4 0-4 0,-7 1 4 0,-2 3-5 15,-5-2 1-15,-6 1 11 0,-6 1-32 16,-7 1 31-16,-5 2-34 0,-6 0 14 0,-8 3 0 15,-6-2-4-15,-3 3 2 0,-5-2-2 0,-2 3-1 16,-19 7-4-16,29-16 2 0,-29 16 2 16,0 0 6-16,18-18 1 0,-18 18 3 0,0 0-3 15,0 0-1-15,0 0-3 0,0 0-7 0,0 0-7 16,0 0-13-16,-13-17-9 0,13 17-16 16,0 0-11-16,0 0-10 0,0 0-15 0,-5 17-10 15,5-17-23-15,0 0-89 0,13 19-150 0,-13-19 56 16,0 0 291-16</inkml:trace>
  <inkml:trace contextRef="#ctx0" brushRef="#br1" timeOffset="33955.7753">20749 3676 869 0,'0'0'94'15,"-17"-1"-23"-15,17 1 2 0,0 0 3 0,0 0 4 16,38-3 4-16,-17-5-8 0,14 8-13 0,1-7-10 15,14 4-6-15,5-10 0 0,13 5-5 0,7-8-4 16,11 3-10-16,8-4-2 0,13 1-10 0,4 1-2 16,3 0-7-16,1 2 1 0,-3 1-4 15,-3 2 1-15,-2 3-3 0,-7-1 0 0,-11 2-3 16,-8 3 1-16,-10-1-2 0,-9 1-2 0,-8 0-2 16,-11 2-7-16,-5-2-8 0,-10 2-7 0,-8-2-13 15,-1 4-11-15,-19-1-13 0,20 1-15 0,-20-1-17 16,0 0-22-16,0 0-23 0,0 0-20 0,0 0-114 15,0 0-97-15,0 0 49 16,0 0 306-16</inkml:trace>
  <inkml:trace contextRef="#ctx0" brushRef="#br1" timeOffset="34518.3464">21074 3947 907 0,'-24'-3'85'0,"24"3"-28"0,-36 1 9 15,36-1-11-15,-20 1-7 0,20-1-8 16,0 0 8-16,0 0 8 0,0 0 6 0,37-1 6 16,-9-5-6-16,17 6-11 0,9-7-9 0,16 2-8 15,11-5-30-15,14 3 32 0,4-4-32 0,7 3 35 16,-1-2-14-16,-2 1-2 0,-4 1-5 0,-2 1-8 15,-7-1 2-15,-5 2-9 0,-10-2-1 0,-8-1-2 16,-8 2-3-16,-10-1-4 0,-6 0-6 16,-8 1-7-16,-7 2-9 0,-7-2-8 15,-3 6-16-15,-18 1-13 0,20-4-20 0,-20 4-32 16,0 0-50-16,0 0-57 0,0 0-199 0,0 0 10 16,0 0 221-16</inkml:trace>
  <inkml:trace contextRef="#ctx0" brushRef="#br1" timeOffset="35049.6289">21013 4108 871 0,'-22'10'121'0,"4"-13"-19"0,18 3-16 15,0 0-25-15,0 0 5 0,0 0 8 0,0 0 9 16,22 0 7-16,17 0-24 0,3-9-18 0,17 3-16 15,9-6-5-15,11 1-6 0,8-5 2 16,12 0-4-16,1-1 5 0,3 3-4 0,2-3-2 16,-3 2-4-16,-4 1-4 0,0 1-7 0,-8-1-1 15,-10 2-6-15,-6-1-23 0,-12 0 25 16,-8 4-38-16,-8-3 29 0,-6 4-23 0,-11-2-7 16,-2 6-16-16,-27 4-17 0,24-7-28 0,-24 7-45 15,0 0-47-15,0 0-155 0,-29-16-54 0,29 16 21 16,-44 0 369-16</inkml:trace>
  <inkml:trace contextRef="#ctx0" brushRef="#br1" timeOffset="35471.5123">21070 4278 868 0,'0'0'160'0,"0"0"-44"0,0 0-3 16,0 0 1-16,22 12-15 0,9-6-20 0,-1-10-15 15,16 6-10-15,5-5-11 0,14 0-9 0,7-3-12 16,9 3-3-16,3-6 4 0,3 3-8 0,0-1 3 16,-2 0-4-16,-2-2-7 0,-4 1-3 15,-5-3 1-15,-4 2-10 0,-8 0-3 0,-8-3-10 16,-3 3-6-16,-8-3-13 0,-2 7-19 0,-9-9-28 15,5 14-45-15,-19-17-55 0,18 20-94 0,-16-7-184 16,-20 4 39-16,30-8 261 0</inkml:trace>
  <inkml:trace contextRef="#ctx0" brushRef="#br1" timeOffset="35815.2635">20943 4425 980 0,'0'0'163'15,"24"-12"-75"-15,5 11-2 0,-3-10-5 0,15 8-6 16,0-7-6-16,15 5-7 0,1-6-10 16,14 5-20-16,2 0-10 0,7 1-8 0,2-1-4 15,-2 1-3-15,-2 0-3 0,-6 2-2 0,-4-2 0 16,-5 1 0-16,-6-1 2 0,-2 2-3 0,-7-2 0 16,0 0-1-16,-2 0-6 0,-2 0-13 0,0 4-19 15,-9-5-26-15,6 8-37 0,-16-12-48 16,12 14-61-16,-37-4-210 0,31-4-10 0,-14 7 111 15</inkml:trace>
  <inkml:trace contextRef="#ctx0" brushRef="#br1" timeOffset="36184.4538">20945 4506 1356 0,'0'0'48'0,"0"0"17"0,35-4 5 0,2 8-10 15,2-3-7-15,12 7-4 0,5-5-5 0,11 6-21 16,4-3 23-16,13 2-43 0,4 1 23 0,2 0-16 16,2-1-5-16,1-4 1 0,-3-1-1 0,-2-3-1 15,-6-1-2-15,-8-2-5 0,-7 0-2 0,-11-2-5 16,-10-1-17-16,-4-3 15 0,-7 2-21 16,-8-1 29-16,-1 1-26 0,-7-1 3 0,-1 4-41 15,-18 4-34-15,22-11-70 0,-30-8-128 0,8 19-163 16,-7-17-2-16,-11-1 312 0</inkml:trace>
  <inkml:trace contextRef="#ctx0" brushRef="#br1" timeOffset="36995.0616">18491 4665 1460 0,'22'-22'18'0,"-22"22"-14"0,29-17-2 15,-29 17 0-15,32-13 7 0,-32 13-2 16,25-8 2-16,-25 8-2 0,0 0-3 0,22 1 2 15,-22-1 5-15,17 7 5 0,-17-7 0 0,23 9 0 16,-23-9-1-16,27 14 2 0,-27-14-1 0,35 15 6 16,-15-9-5-16,5 2 1 0,1-1-6 0,0 1-3 15,2 1-6-15,-1-2 0 0,-2 0-5 16,-2-1 4-16,-3 0-3 0,-20-6-1 0,25 10 0 16,-25-10 1-16,0 0-1 0,-3 17 1 0,3-17-4 15,-31 19-1-15,5-7-6 0,-7 2 2 0,-4 0 0 16,-8 1 7-16,-2 0 0 0,0 1 4 0,-3 0-2 15,3 0 1-15,2-1-10 0,0-1-3 16,7-1-12-16,1-3-4 0,13 0-12 0,0-7-21 16,24-3-37-16,0 0-54 0,6 17-123 15,16-15-174-15,2-11 49 0,23 7 300 0</inkml:trace>
  <inkml:trace contextRef="#ctx0" brushRef="#br1" timeOffset="37528.4766">18309 3631 726 0,'0'0'177'16,"0"0"-71"-16,-27-8-18 0,27 8-17 0,0 0-21 16,0 0-4-16,0 0 12 0,0 0 13 0,0 0 10 15,30 16-5-15,-13-16-14 0,14 5-8 0,-1-6-8 16,10 3-6-16,3-3-9 0,4 2-3 16,2 0-6-16,1 3-6 0,-4 1-6 15,-2 3-4-15,-8 2-5 0,-6 3 1 0,-9 2-5 16,-7 4 4-16,-11 4-4 0,-5 5 6 0,-13 4-5 15,-9 5 5-15,-13 1 10 0,-9 5-24 0,-6-3 23 16,-5 2-23-16,-4-3 7 0,-1-4 7 0,1-4-6 16,4-5 5-16,11-3-7 0,10-5 2 0,16-1-15 15,20-17-11-15,-10 29-31 0,10-29-47 16,37 23-141-16,-6-21-290 0,19 1 22 0,13-3 173 16</inkml:trace>
  <inkml:trace contextRef="#ctx0" brushRef="#br1" timeOffset="38106.6115">21352 3415 1406 0,'-19'-13'63'0,"19"13"3"16,0 0-14-16,-22-11-11 0,22 11-8 0,0 0-8 15,0 0-2-15,0 0-3 0,17-2 0 0,-17 2 2 16,38-5-1-16,-8 1-3 0,8 1-1 0,8-3-4 16,6 2-2-16,4 0-2 0,3 2-3 0,-2 1 1 15,-6 2-5-15,-4 4-1 0,-8 2 3 0,-9 4-5 16,-9 2 2-16,-10 5 2 0,-7 4 1 16,-11 6-6-16,-9 4 6 0,-11 6-8 0,-8 2 5 15,-6 1-6-15,-4-2 9 0,-3-1-10 0,2-3 8 16,0-1-7-16,2-2 7 0,5-3-11 0,4-1-1 15,10-1 6-15,5-1-41 0,12 0 9 16,4-6-59-16,19 10-63 0,-15-30-122 0,33 30-252 16,0-12 48-16,0-13 260 0</inkml:trace>
  <inkml:trace contextRef="#ctx0" brushRef="#br1" timeOffset="38669.1692">21545 4264 1362 0,'-28'-7'112'16,"28"7"-49"-16,0 0-17 0,0 0-12 0,0 0-8 15,0 0-1-15,0 0 8 0,18 11 6 0,-1-9-4 16,8 2-4-16,5-2-5 0,5 2-3 0,5-3-6 16,5 2-2-16,2-1-6 0,2 0 1 15,-1 1-3-15,-1-1-2 0,-2 2-1 0,-5-2-3 16,-5 2-1-16,-5 0 0 0,-9-1-1 15,-21-3 0-15,24 7-1 0,-24-7 2 0,0 0 0 16,-21 19 1-16,-3-7-3 0,-9 6 2 0,-10 1-3 16,-8 1 3-16,-5-1-3 0,-2 1 5 0,-3 2-5 15,1-1 6-15,1 1-5 0,0 1-10 0,6-3 24 16,5 3-24-16,8-2 25 0,12-3-13 16,11-1-13-16,17-17-12 0,-11 31-26 0,11-31-51 15,21 33-124-15,-21-33-326 0,34 18-3 0,-2-11 167 16</inkml:trace>
  <inkml:trace contextRef="#ctx0" brushRef="#br1" timeOffset="44930.2115">11597 863 944 0,'0'0'34'0,"5"-16"-8"0,-5 16 3 16,0 0-3-16,0 0-4 0,0 0-12 0,0 0-6 15,0 0 19-15,0 0 22 0,0 0 17 0,2 25 9 16,-2-25-14-16,-1 37-9 0,-3-12-13 16,5 4 5-16,-4 2-14 0,0 5 1 15,-2 6-20-15,1 1 5 0,-3 7-6 0,1-1-28 16,-2 2 27-16,-1-3-26 0,0 4 16 0,-1-2 13 16,0-2-20-16,-1-5-7 0,6-3-34 0,-4-15-25 15,13 12-69-15,-4-37 8 0,7 44-3 0,-7-44-27 16,0 0-71-16,32 24-125 0,-27-44 211 0</inkml:trace>
  <inkml:trace contextRef="#ctx0" brushRef="#br1" timeOffset="45258.3517">11617 872 1417 0,'0'0'46'0,"-23"-7"-15"15,23 7-15-15,0 0-6 0,0 0 9 0,0 0 3 16,32 5 11-16,-11-3 6 0,9 0 0 0,3 0 0 16,7 0-8-16,0-1-15 0,4 4-6 0,0 0-8 15,1 2-1-15,-3 4 1 0,0 1-1 0,-4 4-3 16,-3 1 6-16,-6 1-5 0,-6 1 7 0,-10 3-5 16,-6 3 5-16,-5 4-3 0,-8 5 7 15,-8 5-10-15,-6 0-21 0,-10 2 25 16,-4-1-28-16,-3 0 28 0,-6 2 3 0,-1-3-10 0,0 2 8 15,-2-5-10-15,4-2 5 0,2-5-7 0,3-4 9 16,9-4-7-16,4-7-2 0,24-14-15 16,-26 19-13-16,26-19-14 0,0 0-11 0,0 0-21 15,0 0-24-15,42-6-44 0,-23-19-56 0,25 8-49 16,-5-7-81-16,-2-11-51 0,23 18 317 16</inkml:trace>
  <inkml:trace contextRef="#ctx0" brushRef="#br1" timeOffset="45446.0946">12374 1162 760 0,'0'0'180'0,"0"0"-51"0,0 0 4 16,-31 9-19-16,31-9-19 0,-24 23-27 15,13-6-22-15,-6 0-5 0,4 4-42 16,-2 2 26-16,3 3-23 0,-3-2 17 0,3 1 6 16,-1 2-22-16,4-1 3 0,4-1-10 0,3-4 4 15,3-4-11-15,-1-17-10 0,14 25-16 0,-14-25-42 16,26 15-17-16,-26-15-3 0,43 3-59 0,-25-14-48 15,5-7-246-15,10 10 18 0,-16-21 387 0</inkml:trace>
  <inkml:trace contextRef="#ctx0" brushRef="#br1" timeOffset="45586.6418">12315 837 1243 0,'0'0'12'0,"4"-18"-5"0,-4 18-7 15,26-10 1-15,-4 3-14 0,10 1-42 16,-1-5-55-16,15 6-73 0,-6-2-57 0,-3 4-171 16,21 17 161-16,-22-11 250 0</inkml:trace>
  <inkml:trace contextRef="#ctx0" brushRef="#br1" timeOffset="45883.9751">13414 701 1290 0,'-22'-24'50'0,"0"-1"-6"15,-1-2-11-15,-3 2 8 0,4-1 1 0,-6 6-10 16,4 5 8-16,-5 6 3 0,2 9 8 0,-5 7 0 16,2 3-6-16,-6 9-9 0,4 8-8 15,-6 6-2-15,3 10 21 0,-4 0-32 0,3 8-13 16,-2 1 7-16,4 4-31 0,1-1 36 0,5 2 7 15,5-2-21-15,6-2 11 0,6 0-15 0,7-5-20 16,5-3 23-16,4-1-24 0,5-7 16 0,1 1 0 16,4-4-18-16,-1-5-6 0,4 0-13 0,-4-8-12 15,7 4-19-15,-21-25-19 0,35 32-31 16,-35-32-44-16,30 21-79 0,-30-21-96 0,0 0-103 16,22 14 253-16</inkml:trace>
  <inkml:trace contextRef="#ctx0" brushRef="#br1" timeOffset="46038.1146">12636 1311 1213 0,'0'0'84'16,"-13"-34"-16"-16,13 34-15 16,5-29-3-16,-5 29 12 0,24-22-55 0,-4 10 35 15,3 3-38-15,8-1 6 0,2-1 3 0,4 3-6 16,4 0-6-16,1 2-19 0,5 4-38 0,-8-4-45 16,13 9-81-16,-17-9-107 0,6 6-190 0,11 10 15 15,-17-15 440-15</inkml:trace>
  <inkml:trace contextRef="#ctx0" brushRef="#br1" timeOffset="46351.2714">13984 628 1193 0,'-10'-32'97'0,"-19"-4"-35"0,5 4 24 0,-13 10 19 31,10 2-14-31,-11 4-27 0,5 4-14 0,-7 5-12 16,3 3 4-16,-5 6 6 0,6 4-6 0,-1 1-2 16,5 6-19-16,-1 8-1 0,4 4-6 0,2 8-8 15,3 8 12-15,2 6-10 0,5 3-29 0,1 4 14 16,4 5-15-16,0-2 7 0,3 4 26 0,1-2-15 16,3 0 11-16,0 1-14 0,4-1-14 0,2 0 14 0,0-5-20 0,3 2 10 0,-3-5-1 15,3-4-18-15,-2-2-1 0,6-8-18 0,-5-8-6 16,9 2-9-16,-12-31-6 0,19 38-21 0,-19-38-9 31,14 27-30-31,-14-27-11 0,0 0-7 16,0 0-37-16,0 0-88 0,0 0-87 0,-2-36 281 15</inkml:trace>
  <inkml:trace contextRef="#ctx0" brushRef="#br1" timeOffset="46509.424">13176 1290 933 0,'-18'-13'201'0,"18"13"-61"0,0 0-24 0,0 0-17 15,-18-2-36-15,18 2-22 0,0 0-15 0,0 0 4 16,23 5 6-16,-3-2 2 0,3-5-6 0,9-1-8 16,6-2-9-16,6-1-7 0,3-1-4 0,1 0-6 15,2 0-12-15,-4-3 12 0,5 5-68 16,-11-6-2-16,12 9-99 0,-22-14-109 0,11 11-240 16,-3 6 0-16,-14-9 366 0</inkml:trace>
  <inkml:trace contextRef="#ctx0" brushRef="#br1" timeOffset="47181.2247">13778 1282 1303 0,'0'0'256'0,"-24"-1"-218"0,24 1-16 16,0 0 4-16,0 0-1 0,0 0-5 0,0 0 3 15,0 0 5-15,20 5-2 0,-1-7-2 0,3-2-11 16,3-4-5-16,2-1-3 0,1 0-4 0,3-1 1 15,-2 3-3-15,-1-1 4 0,-4-2 28 0,-6 2-29 16,-18 8 27-16,28-19-30 0,-28 19 1 16,0 0 1-16,20-24 3 0,-20 24 2 0,0-17-4 15,0 17 2-15,0 0-6 0,-19-19 0 16,19 19 0-16,-24-8 1 0,24 8 2 0,-35-2-2 16,14 5 6-16,-4 2 0 0,-1 3 4 0,-3 3 0 15,2 6 3-15,-3 1-2 0,1 4-24 0,-1 2 26 16,5 0-29-16,1-1 25 0,4 0 0 15,8-4-9-15,5-2 6 0,7-17-7 0,5 33 5 16,-5-33-2-16,27 29 0 0,-2-17 1 0,4-7-1 16,10-4 0-16,7-3 1 0,8-7-1 0,0 1-3 15,4-4 3-15,-4-3-8 0,-1 3 2 0,-5-2-4 16,-4 2 3-16,-5-2-3 0,-3 2 2 0,-4 0-4 16,-5 1 2-16,-5 1 1 0,-22 10 6 15,23-12 2-15,-23 12 6 0,0 0-2 16,0 0-1-16,0 0-2 0,0 0-2 0,0 0 4 15,-17 2-3-15,17-2 1 0,-29 20 2 0,29-20 1 16,-36 32-2-16,19-13 6 0,-1 6-9 0,2 4 9 16,2-1-5-16,-2 2 6 0,4-5-6 0,1-2 1 15,2-2-4-15,3 2 4 0,4-3-4 0,0-2 5 16,2-18-6-16,-1 26 3 0,1-26-2 0,0 0 1 16,6 19 0-16,-6-19 0 0,0 0 2 15,0 0 1-15,22-8 7 0,-22 8 0 0,26-30 3 16,-10 7-5-16,1-4 0 0,1 0-3 0,-1-2 4 15,1-2-3-15,-1-1 3 0,-1-3-10 16,-2 0 0-16,1-3 0 0,-2 5 0 0,3 0 0 16,0 4 0-16,-3 2 0 0,0 6 0 0,-13 21 0 15,18-24 0-15,-18 24 0 0,17-13 0 16,-17 13 0-16,21-9 0 0,-21 9 0 0,25-7 0 16,-7 4 0-16,3 0 0 0,0 1 0 0,3-1-18 15,-6-3-69-15,9 7-55 0,-27-1-95 0,47-18-267 16,-23 20-96-16,-4-1 142 0</inkml:trace>
  <inkml:trace contextRef="#ctx0" brushRef="#br1" timeOffset="47993.7557">14708 1374 1024 0,'0'0'148'0,"0"0"-68"15,0 0 2-15,0 0 5 0,0 0-4 0,19-11-9 0,-19 11-10 16,29 0-11-16,-7 0-10 15,0-4-7-15,5 4-5 0,2-3-9 0,4-1 6 16,-2-1-10-16,5-1-6 0,-6 0 1 0,-1-2-13 16,-2 0 3-16,-4 1-4 0,-2 0-1 0,-4 1-1 15,-17 6 2-15,20-17-2 0,-20 17 4 0,9-17-5 16,-9 17-2-16,2-18-7 0,-2 18-18 0,-4-23 28 16,4 23-29-16,-15-26 34 0,15 26-13 0,-23-20 3 15,23 20 3-15,-34-13 2 0,16 10 9 16,-2 3 4-16,-2 4 6 0,2 4 2 0,-6 2 0 15,4 3 0-15,-2 3 1 0,2 2-28 16,4 1 28-16,1 4-26 0,2-1 23 0,4-1 5 16,3-2-6-16,5 2-1 0,3-2-9 0,6 0 3 15,3-2-7-15,-9-17 5 0,29 26-5 0,-11-18 1 16,5-3 8-16,4-1 1 0,2-4 1 0,3-4-3 16,-2-2-17-16,1-4-4 0,0-1-4 15,0-1-7-15,1-2 0 0,-4-3-8 0,4 0 2 16,-5-2-7-16,0 3 5 0,-3-2-1 0,-1 3 11 15,-6 0 3-15,-17 15 12 0,27-25 3 0,-27 25 6 16,12-18 18-16,-12 18-31 0,0 0 38 0,0 0-32 16,0 0 19-16,0 0-1 0,0 0-21 0,0 0 34 15,-24 11-30-15,24-11 37 16,-31 33-11-16,13-14-6 0,0 3 4 0,0-2-7 16,-1 3 4-16,2-3-7 0,4 0 3 0,2-2-7 15,11-18 4-15,-13 28-5 0,13-28 0 0,-5 22 0 16,5-22 0-16,0 0-2 0,0 0 2 0,18 16-2 15,-18-16 1-15,30-8-2 0,-9-2 1 0,3-6 0 16,2-3-5-16,1-3 6 0,-3-1-6 0,-1 1 4 16,-1 0-2-16,-3 3 1 0,0 0-3 15,-2 2 4-15,-3 0-3 0,-14 17 0 0,21-23 0 16,-21 23-4-16,0 0 6 0,0 0-10 0,0 0 11 16,0 0-4-16,0 0 2 0,0 0 6 15,0 0-7-15,0 0 0 0,1 24 0 0,-1-24 0 16,-5 30 0-16,5-30 0 0,1 29 0 0,-1-29-4 15,10 26-8-15,-10-26-8 0,26 21-3 0,-6-11-8 16,5-8-14-16,6 1-12 0,2-13-20 16,10 4-28-16,-9-12-22 0,16 7-49 0,-17-16-66 15,20 9-115-15,-3 0-90 0,-17-12 124 0,14 14 323 16</inkml:trace>
  <inkml:trace contextRef="#ctx0" brushRef="#br1" timeOffset="48150.0214">16070 842 1067 0,'-31'7'244'15,"18"12"-123"-15,-14 1-35 0,9 6-13 0,-8 3-27 16,2 4-10-16,-5 2-10 0,3 4 2 16,1 2-12-16,2 2 11 0,1 0 1 0,6-1-29 15,3-1 11-15,4-3-33 0,3-1 8 0,2-3-7 16,7 0-23-16,-3-9-14 0,9 3-42 0,-9-28-156 16,13 35-93-16,-9-15-158 0,-4-20 82 0,19 30 426 15</inkml:trace>
  <inkml:trace contextRef="#ctx0" brushRef="#br1" timeOffset="48306.2666">15721 1200 1845 0,'-19'-10'76'16,"19"10"-53"-16,0 0-15 0,0 0-2 16,25-5-5-16,-8 3-4 0,7-1 2 15,8-3-4-15,8 3-14 0,2-7-24 0,12 8-60 16,-15-17-123-16,19 11-372 0,-9 1-4 0,-7-3 244 15</inkml:trace>
  <inkml:trace contextRef="#ctx0" brushRef="#br1" timeOffset="49337.5409">16582 1182 697 0,'0'0'136'0,"15"-32"-29"16,-15 32 7-16,14-18-22 0,-14 18-3 0,0 0-8 15,0 0-6-15,0 0-10 0,0 0-12 0,0 0-18 16,0 0-12-16,0 0-8 0,-12 25 3 0,12-25-3 16,-22 28 7-16,22-28-3 0,-27 34-14 0,10-16 31 15,-1 3-31-15,-3-1 33 0,3 2-17 16,-2-3-6-16,5-2-2 0,15-17-6 0,-24 27 1 15,24-27-6-15,-11 21 4 0,11-21-8 16,0 0 3-16,0 0-3 0,8 18 0 0,-8-18 2 16,0 0-2-16,0 0 4 0,24 1-2 0,-24-1 2 15,23-18-2-15,-23 18 3 0,28-27-2 0,-28 27 2 16,26-24-3-16,-26 24 2 0,25-27-1 0,-13 10 1 16,-12 17-3-16,21-30-17 0,-21 30 28 0,18-28-27 15,-18 28 30-15,15-25-9 0,-15 25-5 0,12-24 0 16,-12 24-3-16,0 0 4 0,10-20-4 15,-10 20 7-15,0 0-3 0,0 0 0 0,0 0 1 16,0 0-4-16,0 0 4 0,0 0-1 16,0 0 3-16,11 20-2 0,-11-20 3 0,8 18-1 15,-8-18 5-15,12 22-1 0,-12-22-10 0,14 21 30 16,-14-21-32-16,16 22 31 0,-16-22-20 0,17 20-1 16,-17-20 1-16,18 15 1 0,-18-15 6 15,24 10-3-15,-24-10 5 0,27 2-5 0,-27-2-2 16,28-4-1-16,-28 4-6 0,30-14 6 0,-30 14-9 15,33-25-17-15,-13 8 29 0,0-1-30 0,1-2 27 16,0 2-6-16,1-1-2 0,-2 2-1 0,-2 0-1 16,1 1 5-16,-2 3-7 0,-17 13 4 0,31-18-1 15,-31 18-3-15,26-6-1 0,-26 6 2 16,0 0-1-16,21 13 2 0,-21-13 6 16,-2 30-6-16,-5-8 6 0,-4 4-6 0,-2-1-5 15,-4 4 25-15,-3 1-24 0,1-3 21 0,-2 1-13 16,4-4-8-16,0-1-1 0,9-1-13 0,1-4-10 15,10 0-17-15,-3-18-13 0,19 23-22 0,-19-23-29 16,47 10-62-16,-26-23-95 0,14 9-248 0,11 0 52 16,-7-13 333-16</inkml:trace>
  <inkml:trace contextRef="#ctx0" brushRef="#br1" timeOffset="49743.761">17499 1151 1499 0,'-37'-5'52'0,"7"4"-20"16,-2-2 8-16,7 4-4 0,-3-1 0 16,3 3-2-16,-3 2-10 0,4 5 3 0,-2 3-6 15,2 3 1-15,1 2 3 0,2 3-6 0,-1-2 20 16,4 2-29-16,-1 0 24 0,4 0-19 0,4-2-6 16,3 4 2-16,8-23-7 0,-2 35 0 0,2-35-2 15,19 28 0-15,-19-28-1 0,33 22 2 0,-12-16-1 16,4-2 3-16,1-4-3 0,4-2 0 15,1-2 0-15,3-5-1 0,3-5 0 0,-1-1-1 16,1-2 2-16,-2-2-4 0,-3 2 4 16,-2-2-1-16,-4 0 1 0,-2 1-4 0,-5-1-14 15,-3 0 11-15,-16 19-14 0,21-31 23 0,-21 31-4 16,8-20 7-16,-8 20-5 0,0 0-2 0,0 0-2 16,-1-17 3-16,1 17-4 0,0 0-1 0,0 0 1 15,-18 18-10-15,18-18 4 0,-22 35-2 0,11-13 17 16,-1 2-21-16,3-1 10 0,1-1-26 15,5-1-10-15,1-4-6 0,7 4-6 0,-5-21-9 16,17 33-13-16,-17-33-12 0,32 18-15 0,-32-18-15 16,43 9-16-16,-24-13-7 0,15 7-43 0,-12-6-52 15,-2-7-146-15,14 16 135 0,-34-6 246 16</inkml:trace>
  <inkml:trace contextRef="#ctx0" brushRef="#br1" timeOffset="50245.2568">17917 1183 1076 0,'-30'-26'134'0,"30"26"-22"16,-25-6-15-16,25 6-11 0,-23 3-20 0,23-3-15 16,-30 8-7-16,30-8-5 0,-33 17-2 0,33-17-1 15,-34 24 3-15,34-24-14 0,-33 28 28 0,33-28-29 16,-28 33 17-16,28-33-17 0,-18 30-15 16,18-30 3-16,-10 29-8 0,10-29-2 0,5 27-2 15,-5-27 1-15,22 20-2 0,-5-10 1 16,3 1-2-16,5-5 1 0,2 0 1 0,1-3-1 15,-2-1-2-15,-1-2 0 0,-4-2-1 0,0 0-2 16,-1-2 3-16,-2 1 2 0,-18 3-6 0,30-15 1 16,-30 15-4-16,28-25-8 0,-28 25 3 0,29-30-8 15,-13 9 9-15,-2-4-7 0,-1 2-13 16,-2-1 32-16,-3 3-26 0,-1 2 37 0,-3-1-5 16,-2 2-4-16,-2 18 7 0,0-25-5 0,0 25 8 15,0 0-3-15,0 0-2 0,-17 5-2 0,17-5-1 16,-27 37 5-16,7-8 19 0,-2 7-23 0,1 7 20 15,-4 4-19-15,-1 5-3 0,0 6 12 0,-1 0-13 16,2 1 12-16,-2 5-11 0,1 3 11 16,0-2-8-16,0-1 10 0,2-8-10 0,2-8 5 15,2-4 14-15,3-2-20 0,3-6 20 0,0-1-18 16,0-5-4-16,2-6 0 0,-3-6-1 0,15-18 0 16,-22 23 0-16,22-23 0 0,0 0 0 15,-20 3 0-15,20-3 0 0,0 0 0 0,-21-29 0 16,12 9 0-16,2-9 0 0,0 2 0 0,2-7 0 15,1-1 0-15,2 0 0 0,4-8 0 16,4 0-11-16,3-4-19 0,5 2-6 0,0-3-13 16,5 6 4-16,-1-4-23 0,7 14-18 0,-9-9-46 15,19 26-115-15,-19-10-304 0,13 6 24 0,4 8 263 16</inkml:trace>
  <inkml:trace contextRef="#ctx0" brushRef="#br1" timeOffset="50673.8399">18327 1192 1661 0,'0'0'76'16,"-10"-16"-48"-16,10 16 3 0,0 0-3 0,0 0 3 16,0 0-7-16,-19-13-1 0,19 13-7 15,0 0-9-15,-26 19 2 0,26-19 2 0,-29 33-7 16,9-8 22-16,1 1-23 0,-1 3 16 0,0 0-8 15,0-1-5-15,5 0 4 0,-1-3-6 0,6-2 1 16,3-3-5-16,7-20 2 0,-5 26-1 0,5-26 1 16,0 0-3-16,14 20 1 0,-14-20-1 0,0 0 4 15,28-2 2-15,-28 2-2 0,34-21-3 16,-12 2 0-16,3-2 0 0,1-7 0 0,1 1 0 16,0-1 0-16,-4 3 0 0,-2 2 0 15,-2 3 0-15,-3-2 0 0,-3 2 0 0,-2 3 0 16,-11 17 0-16,14-27 0 0,-14 27 0 0,0 0 0 15,0 0 0-15,0 0 0 0,0 0 0 0,0 0 0 16,0 0 0-16,0 30 0 0,-6-6 0 0,-3 3 0 16,1 2 0-16,-2-1 0 0,3-1 0 15,-1 2 0-15,5-3 0 0,0 0-7 0,4-4-25 16,2-1-12-16,5 0-16 0,-8-21-15 0,21 33-24 16,-21-33-29-16,32 29-83 0,-32-29-103 0,20 5-213 15,1 5 45-15,-21-10 415 0</inkml:trace>
  <inkml:trace contextRef="#ctx0" brushRef="#br1" timeOffset="51056.6288">18631 1298 1444 0,'-35'-8'123'0,"35"8"-92"16,0 0-19-16,0 0 8 0,0 0 11 0,13 21 9 0,-13-21 0 15,24 10-1-15,-24-10-14 0,37 11 2 0,-17-9-7 16,6-1-1-16,-1-1-6 15,3-1-8-15,2-1-2 0,-4-2-2 0,-3 0 1 16,-3 2-1-16,-20 2 1 0,28-7-1 0,-28 7 2 31,17-10-2-31,-17 10 0 0,0 0 0 0,0 0 4 0,12-23-6 0,-12 23 0 0,-2-17-2 0,2 17-1 16,-6-18-1-16,6 18-12 0,-14-22 27 0,14 22-32 16,-16-17 38-16,16 17-14 0,-19-8-2 0,19 8 7 31,-29-3-6-31,10 9 5 0,0 4-5 0,-5 6 27 0,-4 3-20 0,-3 3 27 0,2 3-14 15,-1 1-5-15,4 1 4 0,2-1-14 0,4-1 4 32,6-3-9-32,5-4-2 0,9-18-1 0,2 29 2 15,-2-29-3-15,19 21 3 0,0-15-2 0,8-4-4 16,8-7-3-16,8-4-12 0,7-3-5 0,6-9-21 16,6 4-16-16,-3-12-30 0,12 7-40 15,-17-14-44-15,16 14-84 0,-25-12-100 0,0 4-136 16,6 10 155-16,-20-18 342 0</inkml:trace>
  <inkml:trace contextRef="#ctx0" brushRef="#br1" timeOffset="51244.3591">19413 780 1528 0,'-34'23'124'0,"18"2"-71"0,-2 6-27 16,4 3 6-16,-2-2-15 0,3 3 9 0,-3-3-4 15,-2 8 8-15,1 2-11 0,1 1 7 0,0 2-13 16,5-5-11-16,0-1 17 0,3 0-27 0,1-7 22 15,-1 4-14-15,2-3-9 0,0-4-1 0,3 0-22 16,-4-8-1-16,6 2-11 0,1-23-17 0,-5 35-21 16,5-35-39-16,0 23-71 0,0-23-82 15,0 0-238-15,0 0 45 0,-18-17 362 0</inkml:trace>
  <inkml:trace contextRef="#ctx0" brushRef="#br1" timeOffset="51572.2521">19122 1178 1416 0,'0'0'256'0,"0"0"-203"0,0 0-32 16,0 0-3-16,0 0 2 0,0 0 14 0,30 18 4 15,-12-20 0-15,3-1-15 0,5-2-8 0,3 1-3 16,0-4 1-16,1 0-2 0,-3 2-3 0,0-4-3 16,-4 3-1-16,-1 1-3 0,-4 1 4 0,-18 5 2 15,27-8 3-15,-27 8-3 0,0 0 2 0,0 0-8 16,0 0 1-16,0 0 3 0,0 0-1 15,0 0 1-15,0 0-1 0,6 18-2 16,-6-18-5-16,-12 31 6 0,2-13-3 0,-1 4-15 16,-1 0 20-16,-1 2-21 0,-2 1 27 0,2 0-9 15,2 0 5-15,4-1-7 0,2-2-5 0,0-2 8 16,5-1-16-16,0-19-13 0,4 30-3 0,-4-30-6 16,19 16-12-16,-19-16 8 0,28 1-27 0,-28-1-17 15,38-10-34-15,-26-14-55 0,20 18-80 16,-23-22-53-16,16 5-111 0,-1 12 14 0,-19-17 366 15</inkml:trace>
  <inkml:trace contextRef="#ctx0" brushRef="#br1" timeOffset="51681.6522">19573 1064 594 0,'-11'-36'241'0,"9"17"-7"15,-18-4-8-15,20 23-48 0,-17-20-58 0,17 20-46 16,0 0-50-16,0 0-11 0,-17-15-10 0,17 15-23 16,0 0-4-16,0 0-19 0,19-8-29 15,-19 8-20-15,29 3-41 0,-29-3-33 0,40 3-40 16,-22 0-15-16,10 3-77 0,10 12-63 0,-21-6 291 15</inkml:trace>
  <inkml:trace contextRef="#ctx0" brushRef="#br1" timeOffset="51884.782">20040 1098 672 0,'-8'-18'174'0,"-9"10"-26"15,17 8 5-15,-37-5-10 0,37 5-5 0,-47 6-12 16,26 5-9-16,-14-4-18 0,8 9-22 0,-7-1-14 15,2 7-15-15,-2 2-15 0,3 2-16 0,-2 1 10 16,6 1-26-16,5 1 8 0,8-2-9 0,9-5-3 16,7 2 4-16,9-5-2 0,6 3 4 15,10-4-12-15,3-7-8 0,13-1-22 0,1-13-53 16,21 11-116-16,-18-17-423 0,22 3-5 0,3-4 224 16</inkml:trace>
  <inkml:trace contextRef="#ctx0" brushRef="#br1" timeOffset="52884.8317">14132 2135 821 0,'11'-27'41'0,"-5"3"5"0,0 0 16 16,-7-9 33-16,5 16 8 0,-13-12-13 0,7 11-10 15,-11-5-43-15,13 23 29 0,-32-38-34 0,32 38 20 16,-39-34-8-16,18 20-18 0,-3-2-3 0,1 7-4 16,-1-2 6-16,0 6 0 0,-3 1 2 15,1 8 0-15,-3 1-1 0,2 6 2 16,-3 3 0-16,3 4 0 0,0 5-5 0,0 3-4 15,2 5 19-15,0 8-31 0,4 4 21 0,0 6-26 16,3 0-4-16,2-2 6 0,1 1-8 0,3 0 4 16,5 2-17-16,1-3 0 0,6 1-21 0,-1-8-9 15,7 4-28-15,-5-14-10 0,12 11-47 0,-14-23-78 16,20 17-82-16,-16-7-177 0,-3-28 0 0,19 35 355 16</inkml:trace>
  <inkml:trace contextRef="#ctx0" brushRef="#br1" timeOffset="53244.1791">13484 2295 1446 0,'-18'-19'136'0,"18"19"-68"0,-1-17-21 0,1 17-8 16,0 0-10-16,20-18-12 0,-20 18-9 16,25-7-7-16,-25 7 0 0,29-4-1 0,-29 4-1 15,30 1 1-15,-30-1-2 0,31 5-1 0,-31-5-2 16,33 4 2-16,-13-3-2 0,1-1 2 0,1-2 2 15,2-1-1-15,0 1 3 0,-1-2 0 0,2 2-1 16,0-2-1-16,1 0 1 0,-1 1-1 0,-1 0 1 16,-1 1-2-16,0 1-1 15,-3-2-1-15,-1 5 0 0,-19-2 2 0,26 0 0 16,-26 0 2-16,0 0 0 0,0 0 1 0,0 0 0 16,0 0 3-16,14 16 2 0,-14-16 5 0,-9 22 0 15,9-22 1-15,-16 33 1 0,6-11 6 0,-5 1-6 16,0 3 4-16,-2 1-12 0,3-2 2 0,-1-2-5 15,3-1 4-15,2-3-6 0,4-2 1 0,4 0-12 16,2-17-3-16,2 27-12 0,-2-27-9 16,14 18-20-16,-14-18-19 0,19 11-38 0,-19-11-51 15,32-4-96-15,-32 4-266 0,32-28 64 0,-1 19 318 16</inkml:trace>
  <inkml:trace contextRef="#ctx0" brushRef="#br1" timeOffset="53400.5135">14067 2009 1648 0,'0'0'26'0,"-25"1"-16"0,25-1-3 0,0 0 0 15,0 0-4-15,0 0-10 0,0 0-13 0,0 0-14 16,0 0-22-16,0 0-26 0,26 23-72 0,-26-23-90 16,21-16-270-16,-1 23 53 0,-20-7 333 0</inkml:trace>
  <inkml:trace contextRef="#ctx0" brushRef="#br1" timeOffset="53791.0807">14352 2303 1512 0,'0'0'43'0,"0"0"-34"15,-19 15 8-15,19-15-1 0,0 0-2 0,0 0-1 16,0 0-7-16,10 19 1 0,-10-19 6 0,20 14-2 15,-20-14 0-15,33 11-3 0,-15-7-5 0,2-2-1 16,2-1 0-16,-2-1-2 0,0-1 2 0,-1-3 0 16,0-1-1-16,-2-1 2 0,-17 6-1 15,29-18 5-15,-29 18 0 0,21-23 4 0,-21 23-2 16,10-30 2-16,-7 12-6 0,-3 1 1 16,0 17-4-16,-6-30 3 0,6 30-4 0,-16-27 3 15,16 27-2-15,-26-19 3 0,26 19 1 0,-27-6 2 16,27 6 1-16,-35 8 1 0,15 4 4 0,-6 5-1 15,-1 6 8-15,-3 1-1 0,2 7 6 0,0-2-5 16,4 2 2-16,1-3-11 0,6-3 0 0,6-3-8 16,3-5 0-16,8-17-5 0,9 25 3 15,-9-25-3-15,35 16 2 0,-7-12-1 0,10-7-2 16,7-4-12-16,7-9-16 0,11 1-22 16,-2-12-27-16,11 7-35 0,-15-19-54 0,17 19-62 15,-25-22-52-15,14 6-152 0,-3 10 3 0,-18-18 292 16</inkml:trace>
  <inkml:trace contextRef="#ctx0" brushRef="#br1" timeOffset="53962.9717">15094 1826 1563 0,'-13'24'100'16,"-14"1"-71"-16,3 6 1 0,1 0 15 0,2 4-33 16,0 7 24-16,1 2-32 0,1 0 5 0,2 4 8 15,4-5-17-15,2 0 6 0,3 3-12 0,3-2 0 16,4 2-21-16,-1-5 7 0,8 1-26 15,0-8 0-15,8 1-7 0,-3-10-28 16,14 6-4-16,-6-17-47 0,18 10-112 0,-8-10-199 16,2-14-25-16,14 9 275 0</inkml:trace>
  <inkml:trace contextRef="#ctx0" brushRef="#br1" timeOffset="54291.1016">15368 2234 1073 0,'-27'3'330'0,"-6"-14"-230"15,9 14-26-15,-8-4-8 0,6 8-10 0,-5-2-14 16,4 8-3-16,1-1-6 0,4 6 3 16,0 2-6-16,6 4 2 0,0-1-7 0,5 1-2 15,5-3-11-15,5-2-3 0,1-19-5 0,16 29 0 16,-16-29-3-16,36 18 4 0,-10-14 0 0,6-6 2 16,3-5 3-16,5-4-3 0,1-8 3 15,-1-2-5-15,-1-6 4 0,-3-1-9 0,-2-4 0 16,-3 1 0-16,-3-1 0 0,-3 1 0 0,-6 1 0 15,0 0 0-15,-3-1 0 0,0 1 0 0,-1-3 0 16,-6 2 0-16,-1 4 0 0,-2 7 0 0,-6 20 0 16,0 0 0-16,-3-17 0 0,3 17 0 0,0 0 0 15,-19 24 0-15,4 1 0 0,-3 11 0 16,-3 3 0-16,-1 4 0 0,3 2 0 0,0-1 0 16,4 5-27-16,0-5-25 0,11 6-43 15,-5-17-45-15,24 17-152 0,-17-19-309 0,15-2 52 16,6 0 259-16</inkml:trace>
  <inkml:trace contextRef="#ctx0" brushRef="#br1" timeOffset="54810.8138">16558 2162 1336 0,'0'0'81'0,"0"0"-29"0,3-18 1 0,-3 18 4 15,0 0-13-15,0 0-20 0,0 0-12 16,-22-2-3-16,22 2 2 0,-32 7 10 0,12-3 8 16,0 4 5-16,-5-1-1 0,3 3-2 0,0-1-5 15,3 1 1-15,-1-1-8 0,20-9-1 0,-30 17-7 16,30-17-3-16,0 0-3 0,-19 17-4 0,19-17 0 16,0 0-2-16,9 18 0 0,-9-18 2 0,18 10-2 15,-18-10 1-15,26 8 1 0,-26-8 0 16,30 5-1-16,-13-3 1 0,-17-2-1 0,33 2 2 15,-33-2-1-15,32 4 0 0,-32-4 0 0,21 8-1 16,-21-8 2-16,0 0 2 0,20 15 1 0,-20-15 3 16,6 22 1-16,-6-22 2 0,0 28-1 0,-1-10-2 15,-4 0-5-15,0 0 2 0,-1 0-5 0,-3 1 3 16,1-2-5-16,-1-1-1 0,9-16-11 16,-14 27-5-16,14-27-17 0,0 0-8 15,-7 21-21-15,7-21-17 0,0 0-37 0,0 0-65 16,38-15-144-16,-16-2-213 0,1-9 65 0,15 10 373 15</inkml:trace>
  <inkml:trace contextRef="#ctx0" brushRef="#br1" timeOffset="55025.0521">17147 1682 1698 0,'-19'22'26'16,"19"-22"-21"-16,-23 29 0 0,10-6 8 0,-1 2 2 15,-2 7 11-15,-3 2-7 0,0 3 5 0,-1 4 15 16,0 6-30-16,-2 2 23 0,3 3-27 0,-2 1-7 16,0-2 5-16,1 0-16 0,-1 2 6 15,2-4-20-15,2-4-1 0,4-1-15 0,1-14-15 16,12 10-67-16,-11-22-34 0,24 17-110 0,-16-16-271 16,3-19 87-16,20 26 259 0</inkml:trace>
  <inkml:trace contextRef="#ctx0" brushRef="#br1" timeOffset="55437.6689">16704 2231 1563 0,'0'0'180'0,"0"0"-172"0,-17 5-12 16,17-5 4-16,0 0 10 0,24-1 16 0,-7 1 7 15,3-5 4-15,8 1-8 0,4-3-3 0,4 0-4 16,1 0-5-16,0-1-3 0,0 2-6 15,-5 3-6-15,-3-1 0 0,-4 3-2 0,-3 2 0 16,-4 2 2-16,-18-3-1 0,26 9 4 0,-26-9-3 0,0 0 0 16,15 24-1-16,-15-24 1 0,1 27 0 0,-7-8 1 15,-2 3-2-15,0 4 3 0,-4 0-3 0,0 1 6 16,-2-1-6-16,2-1 3 0,1-2-3 0,0-1 1 16,4-1-3-16,1-3 4 0,6-18-6 0,-6 28 3 15,6-28-1-15,0 0 0 0,6 22 0 16,-6-22 2-16,0 0-2 0,18 6 2 0,-18-6 1 15,18-13-2-15,-18 13 3 0,28-28-3 0,-13 7 3 16,2-2-3-16,-1-2 3 0,-4-3-4 0,2 1 4 16,-3 0-6-16,-2-5 6 0,-1 1-6 15,1 0 6-15,-2 1-3 0,2 4 2 0,-1 3-4 16,-2 3 3-16,-6 20-2 0,11-25 3 16,-11 25-4-16,0 0-2 0,0 0-6 0,0 0-9 15,0 0-10-15,0 0-11 0,0 0-18 0,26 6-31 16,-26-6-47-16,28 19-103 0,-28-19-141 0,29 4-153 15,-1 7 63-15,-9-20 454 0</inkml:trace>
  <inkml:trace contextRef="#ctx0" brushRef="#br1" timeOffset="55830.7373">17500 2262 1512 0,'0'0'201'0,"0"0"-186"0,0 0-13 0,0 0 0 16,0 0 7-16,19 7 5 0,4-10 0 15,7-1-1-15,4-4-7 0,3 1-4 0,5-1-6 16,-3-1 0-16,-2 2-7 0,-1 1-2 0,-6-1-2 16,-5 2-2-16,-4-3 0 0,-21 8 5 0,26-9 2 15,-26 9 8-15,0 0 4 0,11-18 5 0,-11 18-3 16,0 0 2-16,-22-19-3 0,22 19-1 0,-32-7 1 15,10 6 3-15,-1 3 1 0,-6 2 5 16,-1 3 3-16,-5 3 4 0,3 2 6 0,-2 0 0 16,2 5 2-16,-2-2-3 0,4 5 2 0,-1 0-5 15,6 3 4-15,3-1-9 0,3 1-2 0,8 0-9 16,4-1-1-16,7 0-5 0,6-3 3 0,5-2-6 16,6-1 3-16,6-4-7 0,7-2-3 15,6-3-16-15,3-6-10 0,7 0-19 0,-1-9-15 16,7 7-26-16,-10-17-36 0,13 18-53 15,-23-23-82-15,15 4-192 0,-6 9 2 0,-12-18 292 16</inkml:trace>
  <inkml:trace contextRef="#ctx0" brushRef="#br1" timeOffset="56158.8774">18228 2156 1249 0,'-20'-21'235'16,"20"21"-152"-16,0 0-30 0,-24 20-3 15,24-20-13-15,-25 24-1 0,25-24-1 0,-30 33 2 16,10-16-5-16,4 8 6 0,-2-2-8 0,1 5 4 15,-2-1-11-15,3-1-3 0,0-2-9 16,3-4 0-16,5-2-8 0,8-18 2 0,-7 25-4 16,7-25 0-16,0 0-1 0,6 20-1 0,-6-20 1 15,0 0 0-15,27 0-1 0,-27 0 1 0,35-17 2 16,-13 1-2-16,2-2 4 0,1-4-5 16,-1-1 4-16,0 0-4 0,1-1 5 0,-4 1-4 15,0 1 4-15,-3 2-5 0,-3 2 4 0,-15 18-3 16,23-28 2-16,-23 28-1 0,0 0 2 0,20-18-2 15,-20 18-1-15,0 0 0 0,0 0-3 0,0 0 2 16,1 17-2-16,-1-17 1 0,-1 27-5 0,-1-9-4 16,1 4-14-16,-1-1-6 0,3 4-16 0,-1-4-5 15,8 5-18-15,-3-9-13 16,15 7-36-16,-20-24-47 0,43 33-78 0,-26-27-127 16,10-1-92-16,12 11 116 0,-18-24 347 0</inkml:trace>
  <inkml:trace contextRef="#ctx0" brushRef="#br1" timeOffset="56658.8715">18679 2189 1155 0,'-24'-19'310'0,"24"19"-190"0,-44-3-41 16,24 8-12-16,-8 0-16 0,5 6-6 0,-4 0-2 16,2 8 1-16,1 0-10 0,3 8 3 15,-2 0-12-15,5 2 0 0,2-2-13 0,4 1-12 16,6-2 0-16,4-3 0 0,5-3 0 0,6-2 0 15,-9-18 0-15,30 27 0 0,-8-17 0 16,1-6 0-16,5-4 0 0,1-3 0 0,3-7 0 16,1-2 0-16,1-4 0 0,-5-2 0 0,-1-2 0 15,-2 0 0-15,-5-3 0 0,1 1 0 0,-5 0 0 16,0-1 0-16,-4 2 0 0,-2-1 0 0,-2 4 0 16,-3 0 0-16,-6 18 0 0,8-22 0 0,-8 22 0 15,0 0 0-15,0 0 0 0,0 0 0 0,0 0 0 16,0 0 0-16,-30 32 0 0,13-3 0 15,-6 7 0-15,-2 5 0 0,-6 7 0 16,-1 2 0-16,-4 8 0 0,0 2 0 0,-3 6 0 16,0-1 0-16,1-4 0 0,3-3 0 0,3-8 0 15,3-4 0-15,5-5 0 0,3-5 0 0,7-7 0 16,4-9 0-16,10-20 0 0,-9 24 0 0,9-24 0 16,0 0 0-16,0 0 0 0,0 0 0 15,0 0 0-15,8-17 0 0,-1-2 0 0,1-6 0 16,1-6 0-16,1 0 0 0,-2-2 0 0,1 1 0 15,-2-2 0-15,2-4 0 0,0-3 0 0,2-1 0 16,5-2 0-16,0 2 0 0,3 3 0 0,0 5 0 16,-1 7 0-16,-4 4 0 0,0 5 0 0,-14 18 0 15,29-28 0-15,-12 16 0 0,5 4 0 16,-3-3-43-16,7 8-35 0,-5-9-32 16,15 15-74-16,-20-24-161 0,20 16-222 0,2-2 21 15,-5-12 373-15</inkml:trace>
  <inkml:trace contextRef="#ctx0" brushRef="#br1" timeOffset="56893.263">19412 1699 1491 0,'-37'7'116'0,"14"13"-48"0,-6-1-9 15,3 7-3-15,-2 1-20 0,3 5-1 16,-2 0-9-16,4 7-4 0,-1 1 19 0,2 6-26 15,-1 2 19-15,1 1-21 0,1-1-13 0,2-3 6 16,1-2-9-16,1 1 7 0,4-2-9 16,1-2 2-16,3-1-22 0,1-8-1 0,5 0-16 15,-1-7-10-15,6 0-19 0,-2-24-24 0,12 35-105 16,-12-35-64-16,0 0-154 0,0 0-105 0,0 0 229 16</inkml:trace>
  <inkml:trace contextRef="#ctx0" brushRef="#br1" timeOffset="57049.4868">18872 2309 1586 0,'-17'-5'196'0,"17"5"-141"0,0 0-30 15,0 0-12-15,0 19-11 0,0-19-1 0,23 10 0 16,-4-9-1-16,7-2-2 0,5-4-10 0,9-1-19 16,1-9-26-16,7 11-46 0,-9-21-75 0,18 24-148 15,-8-14-217-15,-7-7 41 0,7 12 378 0</inkml:trace>
  <inkml:trace contextRef="#ctx0" brushRef="#br1" timeOffset="57362.0183">19640 1843 1461 0,'-25'9'83'0,"6"11"-22"0,-9-2 2 16,8 9 2-16,-8-2 25 0,2 13-34 15,-2-2 25-15,2 4-39 0,-1-1-15 0,5-3-9 16,-2-1-18-16,2 0 0 0,5-4 0 0,1-3 0 15,7-2 0-15,6-3 0 0,3-3 0 0,3-2 0 16,-3-18 0-16,16 27 0 0,-16-27 0 0,24 15 0 16,-5-13 0-16,0-3 0 0,4-4 0 0,0-4 0 15,0-3 0-15,3-5 0 0,1-1 0 0,-2 0 0 16,0 0 0-16,-1 1 0 0,-2 0 0 16,1 3 0-16,-4 3 0 0,0 1 0 15,-19 10 0-15,23-7 0 0,-23 7 0 0,0 0 0 16,19 2 0-16,-19-2 0 0,0 0 0 0,15 26 0 15,-9-9 0-15,-1 2 0 0,0 4 0 0,-3-3-41 16,4 9-62-16,-6-29-68 0,10 46-212 0,-10-46-230 16,3 29 56-16,5-9 379 0</inkml:trace>
  <inkml:trace contextRef="#ctx0" brushRef="#br1" timeOffset="57940.1515">20830 2335 1664 0,'0'0'103'0,"0"0"-57"0,0 0-23 15,-27 11-15-15,27-11-5 0,-31 24-5 0,11-3 3 16,-5 3-7-16,-1 4-2 0,-2 2-10 16,0-1-7-16,5 5-33 0,-3-9-17 0,15 11-41 15,-8-23-74-15,25 15-72 0,-6-28-232 0,17 14 31 16,16-3 333-16</inkml:trace>
  <inkml:trace contextRef="#ctx0" brushRef="#br1" timeOffset="58674.5236">21664 1479 1397 0,'0'0'81'0,"0"0"-35"0,-12 23-15 15,12-23-5-15,-4 18 4 0,4-18 1 16,-2 26 7-16,2-26-2 0,-8 35-2 0,0-14-5 16,3 10 2-16,-4 0-8 0,2 5 2 0,1 2-11 15,-3 2 3-15,1 1-10 0,2 4 3 0,-3-1 21 16,3 6-22-16,3 0 19 0,0-2-21 0,1-1-8 15,1-7 7-15,2-6-7 0,1-1 6 16,1-6-8-16,3-2 4 0,-1-6-3 0,-1-2 3 16,-4-17-1-16,9 22 1 0,-9-22-1 0,0 0 0 15,0 0-1-15,0 0-1 0,0 0 1 0,0 0-1 16,7-21 2-16,-7 3-2 0,1-3 4 0,-1-2-4 16,-1 2 6-16,0-2-4 0,-3-3 2 0,2-2-5 15,-3-3 7-15,1-8-10 0,2-4-19 16,0-6 19-16,2-1-21 0,0-1 23 15,3-1 8-15,2-1-6 0,4-6 5 0,4 5-5 16,5 2 6-16,4 5-8 0,5 11 10 0,2 4-8 16,1 7 7-16,3 3 0 0,3-1 5 0,-2 2-5 15,-2 5 2-15,1 2-6 0,-5 7 0 0,-3 1-1 16,-7 3 0-16,-18 3-1 0,17-2-1 0,-17 2 3 16,0 0 1-16,0 0-2 0,-3 22 4 15,3-22 0-15,-18 36-3 0,4-10 3 0,-5 0-5 16,1 1-1-16,-1-1 0 0,-2 2 3 0,-2-1-5 15,2 1 8-15,2-2-7 0,3 2 7 16,4-1-6-16,2-3 4 0,4-1-5 0,4-5 3 16,3-1-1-16,-1-17 1 0,12 28-2 0,-12-28 3 15,30 24-5-15,-9-14 4 0,6-3 0 0,4-4 0 16,2 0 0-16,4-2 1 0,-2 0-1 16,-1 3 1-16,-1-2-3 0,-2 3 1 0,1 4-1 15,-3 0 3-15,-3 7-1 0,-4 2 3 0,-4 1-1 16,-5 3 0-16,-2 2 28 0,-3 8-21 0,-5 2 22 15,-4 3-20-15,-5 1-11 0,-5-3 0 0,-5-3 0 16,-7 1 0-16,-5-1 0 0,-4-2 0 0,-5 0 0 16,-3 0 0-16,-4-2 0 0,-1-5 0 15,1-1 0-15,1-5 0 0,5-3 0 16,2 0 0-16,10-5 0 0,2-3-7 0,24-6-44 16,-28-1-25-16,28 1-78 0,-15-19-169 0,15 19-274 15,6-26 11-15,-3 1 334 0</inkml:trace>
  <inkml:trace contextRef="#ctx0" brushRef="#br1" timeOffset="60437.9713">12474 3737 1224 0,'-16'-19'156'0,"16"19"-87"0,-15-26-12 15,15 26-6-15,-25-19-6 0,25 19-16 16,-38-11-14-16,14 9-7 0,-7 5 0 0,-3 6 3 16,-5 3 0-16,0 7 3 0,-6 4-6 0,-1 5 5 15,-5 3-4-15,1 3 12 0,-1 1 15 0,6 5-24 16,1-5 25-16,9 2-28 0,5-6 2 0,9-1 4 16,6-6-11-16,10-3 2 0,9-4-6 15,-4-17 2-15,28 28-2 0,-4-19 3 0,8 0-2 16,7-4 0-16,6-5 1 0,6-2-2 0,3-1 1 15,0-1-1-15,1 2 1 0,-4-1-1 0,-6 5-1 16,-5 0 2-16,-8 5-3 0,-9 2 2 0,-23-9-2 16,19 28 2-16,-22-7-2 0,-7 6 3 0,-11 7-6 15,-5 0 7-15,-11 3-7 0,-3-1 10 16,-5-1-9-16,-4-1 8 0,-1-1-7 16,3-3-8-16,2-3 25 0,6-4-28 0,9-6 21 15,8-5-17-15,22-12-21 0,-17 10-16 0,17-10-15 16,0 0-34-16,42 0-46 0,-22-21-98 0,27 2-287 15,3 4 18-15,-4-13 299 0</inkml:trace>
  <inkml:trace contextRef="#ctx0" brushRef="#br1" timeOffset="60875.4602">12746 4170 1307 0,'-20'-12'89'0,"20"12"-27"0,-30-13 2 15,30 13-5-15,-27-7-20 0,27 7-16 0,-28-3-5 16,28 3 2-16,-31 5 3 0,14 2 4 16,-4 0-1-16,0 8 3 0,-4-1-2 0,1 7 2 15,-3-1-6-15,0 5 7 0,-2 0-5 0,2 3 4 16,-2 1-6-16,5 0 0 0,2-1-10 0,3-1 0 16,8-2-9-16,5-2 0 0,6-4-4 0,5-2 1 15,-5-17-2-15,26 22-10 0,-6-16 10 0,7-4-10 16,2-2 12-16,5-6 10 0,4-4-9 0,1-3 8 15,2-6-9-15,2-2-2 16,0-3 2-16,-3-3-3 0,1 0 1 0,-6-2-7 16,-3 1 6-16,-8 2-4 0,-3 2 7 0,-5 2-2 15,-4 1 3-15,-2 1-3 0,-6 3 3 0,-4 17-2 16,4-23 2-16,-4 23-1 0,0 0 1 0,0 0-2 16,0 0 1-16,-25-3 0 0,25 3-4 0,-26 25 3 15,10-4-2-15,-2 2 2 0,-1 2-2 0,-2 2 4 16,1 2-6-16,3 0 0 0,3 0-9 15,4-1-1-15,6-3-11 0,4-3 0 0,6-1-12 16,-6-21-3-16,31 31-20 0,-12-26-10 0,14 7-26 16,-11-21-76-16,26 16-98 0,-19-9-261 0,8-13 43 15,11 11 321-15</inkml:trace>
  <inkml:trace contextRef="#ctx0" brushRef="#br1" timeOffset="61391.0946">13246 4157 1436 0,'0'0'85'0,"-38"25"-35"0,20-4 2 0,-5-5-11 16,2 9-13-16,-1-2-17 0,1 2 5 0,0 2-1 15,2 0 9-15,0 0-6 0,2 1 2 0,2-3-9 16,6 1 3-16,0-6-5 0,5 0 2 16,4-20-1-16,-2 25-17 0,2-25 9 0,0 0-15 15,12 22 30-15,-12-22-16 0,0 0 1 16,31-7 17-16,-14-3-28 0,4-3 30 0,3-7-12 15,-1 0-7-15,0-5 5 0,1 1-4 0,-2-2 6 16,-1-1-5-16,-3 2 4 0,-1-1-5 0,-4 3 3 16,-1 0-5-16,-3 2 2 0,-2 1-4 0,-2 2 5 15,-5 18 0-15,4-23 7 0,-4 23-1 16,0 0 4-16,0 0-6 0,0 0-3 0,0 0-3 16,0 0-2-16,-12 21 2 0,12-21-2 0,-6 30 2 15,4-13-2-15,2-17 3 0,4 30-3 0,-4-30 4 16,10 27-4-16,-10-27 2 0,22 23-2 0,-22-23 2 15,30 14-1-15,-12-10 0 0,2-3 0 16,0-3 0-16,2-5 2 0,1-1-2 16,2-3 5-16,0-1-2 0,0-2 5 0,0-2-3 15,-2-2-3-15,0 0-3 0,-3-3 0 0,-4 2 0 16,-4-1 0-16,0 1 0 0,-5 2 0 0,-7 17 0 16,15-28 0-16,-15 28 0 0,5-17 0 0,-5 17 0 15,0 0 0-15,0 0 0 0,0 0 0 0,0 0 0 16,-19 18 0-16,8 4 0 0,-1 5 0 0,-1 3 0 15,-3 3 0-15,0-3 0 0,2 3 0 16,-1-4 0-16,4 0 0 0,1-3 0 0,6 2-18 16,1-6-6-16,6 1-16 0,-1-6-1 0,8 0-17 15,-10-17-7-15,30 20-13 0,-30-20-65 16,52 6-115-16,-32-11-311 0,11-6 50 0,8 7 286 16</inkml:trace>
  <inkml:trace contextRef="#ctx0" brushRef="#br1" timeOffset="61703.5936">13866 4281 1550 0,'0'0'42'0,"0"0"-14"0,-10 17 9 16,10-17 9-16,26 10-4 0,-3-8-6 16,5-4-3-16,8-1 0 0,5-4-1 0,3 1-9 15,1-4-5-15,0 2-9 0,-1-2-4 16,-6 1-4-16,-9-1 2 0,-3 1-3 0,-9 1 3 15,-17 8 2-15,18-17 3 0,-18 17 2 0,-6-21 1 16,6 21-5-16,-27-23 0 0,6 14-5 0,0-1 1 16,-5 4-2-16,-3 0 3 0,0 5 0 0,-2 3 4 15,1 6 4-15,-2 2 2 0,1 6 1 0,-3 5-8 16,0 5-6-16,1 3 0 0,3 0 0 16,7-1 0-16,6 0 0 0,8-3 0 0,5-2 0 15,8-1 0-15,5-3 0 0,8-2-14 0,5-3-32 16,12 0-42-16,-3-19-82 0,27 2-367 0,-12-2-88 15,8-2 64-15</inkml:trace>
  <inkml:trace contextRef="#ctx0" brushRef="#br1" timeOffset="62484.9325">15170 4338 222 0,'0'0'100'16,"20"-19"7"-16,-20 19 32 0,0 0 32 0,11-27-13 16,-11 27-10-16,0 0-27 0,-1-17-23 15,1 17-14-15,-16-17-10 0,16 17-6 0,-24-14-5 16,6 5-6-16,18 9-9 0,-32-6-10 0,15 9-9 15,-6-2-4-15,1 5-2 0,-3 1-2 0,-1 4 2 16,-2 1-4-16,1 4 3 0,-3 1-2 16,2 3 5-16,-4 1-4 0,2 4 2 0,-1 2-3 15,1 1 2-15,1-1-4 0,5 0 1 0,2-4-5 16,7-1-15-16,15-22 9 0,-15 29-8 16,15-29 0-16,7 17 0 0,-7-17 0 0,23 9 0 15,-23-9 0-15,37-2 0 0,-11-5 0 0,2-5 0 16,5-4 0-16,1-2 0 0,1-3 0 0,2-3 0 15,-2-1 0-15,1-1 0 0,-2 2 0 0,0 0 0 16,-4 0 0-16,-2 2 0 0,-5 3 0 0,-5 0 0 16,-18 19 0-16,25-21 0 0,-25 21 0 15,0 0 0-15,0 0 0 0,0 0 0 16,0 0 0-16,0 0 0 0,-8 17 0 0,8-17 0 16,-29 37 0-16,9-13 0 0,0 4 0 0,0 0 0 15,2 1 0-15,0-4-5 0,5 1-15 0,3-6-13 16,6 1 14-16,0-4-30 0,4-17 19 0,8 28-22 15,-8-28-6-15,23 18-10 0,0-10-18 0,-6-13-22 16,17 9-42-16,-14-21-40 0,23 13-72 16,-11-4-156-16,-2-15 8 0,14 17 322 0</inkml:trace>
  <inkml:trace contextRef="#ctx0" brushRef="#br1" timeOffset="63016.159">15428 4298 1024 0,'-32'18'344'0,"9"-18"-252"0,23 0-23 15,-32 14 0-15,32-14-4 0,-25 20-22 16,25-20-5-16,-26 28-2 0,15-11 2 0,11-17-4 16,-22 30-2-16,22-30-10 0,-18 30-7 0,18-30-8 15,-13 31-2-15,13-31-2 0,-11 27-12 0,11-27 25 16,-8 25-27-16,8-25 25 0,-2 20-14 0,2-20-1 16,0 0 0-16,0 0 0 0,19 13 1 0,-19-13 0 15,21-6 1-15,-21 6 0 0,27-15-1 16,-27 15-13-16,29-27 26 0,-29 27-24 0,30-31 24 15,-15 12-11-15,-2 0-4 0,1 1 4 16,-1-3-5-16,-2 3 6 0,0-1-4 0,-2 1 3 16,-2 0-2-16,-7 18 3 0,12-28-3 0,-12 28 2 15,5-18-1-15,-5 18 7 0,0 0 1 0,0 0 2 16,0 0 0-16,0 0-5 0,0 0-4 0,0 0-3 16,-12 26 3-16,12-26 0 0,-14 33 6 15,7-16-2-15,1 0 4 0,2 0-5 0,4-17 1 16,0 28-3-16,0-28 0 0,11 20-3 0,-11-20 0 15,23 13 0-15,-6-10 0 0,4-3 0 0,1-4 0 16,3-3 0-16,2-3 0 0,0-1 0 0,2-2 0 16,-3 1 0-16,-2 0 0 0,-4 0 0 15,-3 1 0-15,-17 11 0 0,23-17 0 0,-23 17 0 16,0 0 0-16,14-22 0 0,-14 22 0 16,0 0 0-16,1-20 0 0,-1 20 0 0,0 0 0 15,0 0 0-15,0 0 0 0,0 0 0 0,0 0 0 16,0 0 0-16,0 0 0 0,0 0 0 0,0 0 0 15,0 0 0-15,-13 23 0 0,8-5 0 0,-2 1 0 16,-2 3-2-16,0-2-20 0,1 3-16 0,0-2-6 16,7 1-22-16,1-22-8 0,1 34-9 15,-1-34-36-15,16 26-29 0,-16-26-66 0,24 12-69 16,-24-12-162-16,28 0 34 0,1 5 314 0</inkml:trace>
  <inkml:trace contextRef="#ctx0" brushRef="#br1" timeOffset="64141.1725">15992 4319 839 0,'0'0'175'0,"-21"-18"-58"16,21 18-14-16,-21-4-18 0,21 4-13 0,-21 5-12 15,21-5-2-15,-26 11-4 0,26-11 2 0,-24 19-7 16,24-19 0-16,-23 30-7 0,13-10-1 0,-4-4-7 16,5 5-2-16,-1-2-8 0,2 3 0 0,0-1-7 15,6 0-12-15,-1-4 24 0,5 2-30 0,-2-19 23 16,11 30-14-16,-11-30-7 0,20 24 2 0,-20-24-2 15,32 14 0-15,-14-10-1 16,0-4-1-16,1-1 0 0,0-3-1 0,0-4 0 16,0-2-3-16,-1-2 1 0,0-5-8 0,-1 0-10 15,0-2 27-15,-1-3-25 0,-4 0 29 0,-1-2-12 16,-1 0-4-16,-3 0 3 0,-2-2-5 0,-4 5 5 16,-2-2-5-16,-3 2 7 0,-2 4-1 0,-2 0 6 15,8 17-3-15,-20-23 5 0,20 23 1 16,-25-11 5-16,25 11 0 0,-29 0 0 0,29 0 2 15,-28 11-6-15,28-11 1 0,-20 16-3 0,20-16-3 16,-10 19 0-16,10-19 1 0,-1 20-2 0,1-20 1 16,10 17 0-16,-10-17 0 0,22 14-1 15,-5-8 2-15,2-3-3 0,3-2 2 0,4-2-1 16,-2-2 0-16,0 1 1 0,1-2-3 0,0 0 3 16,1 0 0-16,-3 1 1 0,-1 0 0 15,-4 0-1-15,-18 3-2 0,22-2 1 0,-22 2 0 16,0 0 3-16,0 0 3 0,0 0 3 0,0 0-5 15,0 0-5-15,0 0 0 0,0 0 0 0,0 0 0 16,0 0 0-16,-7 17 0 0,7-17 0 0,-15 20 0 16,15-20 0-16,-16 27 0 0,16-27 0 0,-18 32 0 15,9-13 0-15,3-2 0 0,6-17 0 0,-7 30 0 16,7-30 0-16,-1 24 0 0,1-24 0 16,5 19 0-16,-5-19 0 0,0 0 0 0,23 14 0 15,-23-14 0-15,31-4 0 0,-10-4 0 16,5-3-3-16,0-5-11 0,7 0-18 0,-4-3 6 15,4 1-19-15,-4-3-7 0,4 3 2 0,-8-5-3 16,0 6-2-16,-8-6-11 0,1 9-2 0,-10-8-1 16,-8 22 18-16,12-26 22 0,-12 26 22 15,0 0 12-15,-9-21 16 0,9 21 8 0,-19 0 13 16,19 0 8-16,-22 12 5 0,22-12 2 0,-25 20-6 16,25-20-3-16,-26 29-10 0,15-12-4 0,-1 0-7 15,2 3-3-15,2-2-8 0,3 1 1 0,0-1-7 16,2-1-1-16,3-17-4 0,0 30-2 0,0-30-3 15,5 25-14-15,-5-25 9 0,11 18-15 0,-11-18 22 16,19 12-19-16,-19-12 9 16,23 6-18-16,-23-6-3 0,26-1-7 0,-9-1-8 15,-17 2 0-15,33-13-33 0,-33 13 8 0,32-19-39 16,-32 19 22-16,25-22-12 0,-17 4-2 0,-8 18-5 16,23-28-25-16,-23 28 13 0,20-30 14 0,-20 30 35 15,19-30 22-15,-19 30 28 0,13-28 13 0,-13 28 33 16,9-17 45-16,-9 17 40 0,0 0 31 0,0 0-1 15,0 0-25-15,0 0-30 0,0 0-12 16,-22 1-7-16,22-1 2 0,-15 19-6 0,15-19-6 16,-14 23-15-16,14-23-1 0,-14 25-5 0,14-25 0 15,-12 23-6-15,12-23-2 0,-9 20-4 16,9-20-3-16,-4 18-3 0,4-18 0 0,0 0-2 16,-2 21 0-16,2-21-1 0,0 0-3 0,-2 19-1 15,2-19-13-15,-4 17 9 0,4-17-11 16,-6 22 4-16,6-22-2 0,-11 24 0 0,11-24 0 15,-11 21 0-15,11-21 0 0,0 0 0 0,0 0 0 16,0 0 0-16,0 0 0 0,0 0 0 0,0 0 0 16,0 0 0-16,20-6 0 0,-3-10 0 0,1-4 0 15,4-1 0-15,1-4 0 0,0 1 0 0,-1 1 0 16,-1 0 0-16,-4 2 0 0,0 1 0 0,-3 2 0 16,-3 1 0-16,-11 17 0 0,23-26 0 15,-23 26 0-15,0 0 0 0,17-16 0 16,-17 16 0-16,0 0 0 0,0 0 0 0,0 0 0 15,-10 24 0-15,2-6 0 0,-3 2 0 0,-1 1 0 16,1 1 0-16,1 0 0 0,2-2 0 0,2 0 0 16,5-1 0-16,1-19 0 0,4 33 0 0,-4-33-48 15,19 26 7-15,-19-26-31 0,33 20-28 0,-33-20-52 16,53 11-129-16,-33-14-261 0,10-2 3 16,3 4 268-16</inkml:trace>
  <inkml:trace contextRef="#ctx0" brushRef="#br1" timeOffset="64391.1822">17102 4158 1432 0,'0'0'97'0,"0"0"-54"0,0 0 4 0,0 0 12 16,0 0 0-16,0 0 2 0,5 22 4 0,-5-22-13 15,-1 29-7-15,-3-10-12 0,-1 3-6 0,-1 3-9 16,-2 1-9-16,-2 3-9 0,-2 0 0 0,0 1 0 15,-2 1 0-15,1-1 0 0,-1 2 0 0,4-3 0 16,-4 0-7-16,1-1 4 0,1-3-19 16,2 1-30-16,0-7 2 0,5 3-7 0,5-22-21 15,-3 30-32-15,3-30-80 0,0 0-114 16,0 0-219-16,23-2 38 0,-4-1 320 0</inkml:trace>
  <inkml:trace contextRef="#ctx0" brushRef="#br1" timeOffset="64531.806">16942 4392 1847 0,'-17'-2'78'0,"17"2"-31"0,-26-4-11 16,26 4-8-16,0 0-17 0,0 0-12 0,0 0-1 15,0 0-3-15,23-8-4 0,1 6-14 0,1-3-21 16,9 8-46-16,-12-14-83 0,20 19-286 0,-17-8-143 16,-2 2 57-16,0 9 452 0</inkml:trace>
  <inkml:trace contextRef="#ctx0" brushRef="#br1" timeOffset="65195.9183">11972 5528 1300 0,'-23'-22'57'0,"23"22"-30"0,-19-8 4 16,19 8 1-16,-28 1-6 0,11 6-14 16,-5 3-7-16,0 4 10 0,-5 1 12 0,2 8 16 15,-8-1 4-15,7 7 7 0,-5 0-13 0,7 3 3 16,-3-1-10-16,7 1-14 0,2-4 22 0,7-1-34 16,4-4 16-16,8-3-14 0,5-2-11 15,5-1 2-15,-11-17 0 0,35 23 2 0,-10-14 1 16,0-4 4-16,7-4 1 0,2-4-1 0,1-5-1 15,4-5-3-15,0-6 1 0,-3-3-4 16,0-4-9-16,-2 0 22 0,-7-4-21 0,-3 1 23 16,-5-1-7-16,-4 1-3 0,-7 0 6 0,-1 1-7 15,-7 2 3-15,-3 0-7 0,-4 2 2 0,-4 2-4 16,-3 1 3-16,-1 4-4 0,-4 2 2 0,0 6-3 16,-1 4-2-16,-1 2-1 0,0 7-4 0,1 1-3 15,1 4-5-15,1 1-5 0,18-10-11 0,-25 24-9 16,25-24-25-16,-4 24-21 0,17-2-51 15,-13-22-70-15,32 22-107 0,-6-11-208 0,1-10 68 16,19 14 412-16</inkml:trace>
  <inkml:trace contextRef="#ctx0" brushRef="#br1" timeOffset="65447.4249">12870 5162 1146 0,'-9'-51'371'0,"0"23"-336"0,-8-2-15 15,-2 2-2-15,-2 1 12 0,-3 7-3 0,-2 0 1 16,0 11-4-16,-5 3 5 0,5 8 2 0,-4 4-1 16,2 9-2-16,-5 3-7 0,2 8-1 0,1 8-6 15,0 7-3-15,-1 7 21 0,3 7-22 0,-1 4 15 16,4 6-10-16,-1 0-17 0,4-1 12 16,5-4-13-16,2-2 8 0,7-6-11 0,3-4 4 15,6-2-16-15,2-6-14 0,5-2-6 0,-2-8-31 16,9 2-3-16,-15-32-66 0,28 43-120 0,-28-43-298 15,16 19 6-15,-16-19 315 0</inkml:trace>
  <inkml:trace contextRef="#ctx0" brushRef="#br1" timeOffset="65603.6764">12262 5505 1761 0,'-11'-18'121'0,"11"18"-66"0,11-19-17 0,-11 19-4 16,35-23-6-16,-10 10-18 0,7 1-10 0,7 2 0 15,1 1 0-15,8 1 0 0,-4 3-1 0,-3 0-27 16,2 6-24-16,-9-3-28 16,4 11-34-16,-11-11-46 0,15 25-104 0,-25-15-197 15,6 7-70-15,3 9 176 0</inkml:trace>
  <inkml:trace contextRef="#ctx0" brushRef="#br1" timeOffset="74387.6262">13257 5590 716 0,'-3'-23'122'15,"3"23"-33"-15,0 0 3 0,19-18 10 0,-19 18-2 16,0 0-13-16,15-25-22 0,-15 25-12 0,0 0-1 16,0 0 1-16,0 0-1 0,0 0-8 0,0 0-7 15,0 0-7-15,-15 23-5 0,15-23 1 0,-21 27-8 16,9-10 1-16,12-17-6 0,-23 31 1 0,23-31-6 16,-20 31 1-16,20-31-7 0,-13 26 1 0,13-26-4 15,-5 24 1-15,5-24-2 0,2 23 2 16,-2-23-2-16,6 22 1 0,-6-22-2 0,11 18 3 15,-11-18-4-15,0 0 1 0,19 15 0 0,-19-15 0 16,0 0 1-16,17 3 4 0,-17-3 0 0,0 0 0 16,0 0 4-16,22-24-3 0,-22 24 3 0,10-29-3 15,-5 10 4-15,0-3-5 0,1-3 4 0,0-1-7 16,0 1 5-16,0 0-6 0,2 0 5 0,-3 2-4 16,1-1 5-16,0 2-5 0,0 2 5 0,0 0-3 15,-6 20 3-15,10-26-4 0,-10 26 2 0,0 0-1 16,0 0 0-16,0 0 0 0,0 0 3 0,0 0 3 15,18 6 0-15,-18-6 3 0,7 27-4 0,-7-27 2 16,5 33-6-16,-2-16 5 0,-1 1-3 0,-2-18 3 16,10 31 0-16,-10-31 1 0,18 20-3 15,-18-20 4-15,29 14-1 0,-8-11 1 0,3-4 1 16,4-4-3-16,3-3 1 0,0-4-4 0,2-2 1 16,0 0-5-16,-2-2 3 0,0-1-4 0,-4 0 3 15,-3 0-3-15,-5 3 3 0,-2 2-2 0,-17 12 0 16,26-19 0-16,-26 19 1 0,0 0-2 0,0 0 2 15,0 0-1-15,0 0 0 0,0 0-1 0,0 0-1 16,0 0 2-16,-4 26-2 0,-1-9 1 0,-2 3-7 16,0 1-1-16,2 2-15 0,-1-5-6 0,5 4-19 15,1-22-12-15,5 37-31 0,-5-37-36 16,19 34-91-16,-19-34-108 0,18 7-184 0,5 7 26 16,-23-14 421-16</inkml:trace>
  <inkml:trace contextRef="#ctx0" brushRef="#br1" timeOffset="74784.9951">14237 5501 753 0,'0'0'213'0,"0"0"-132"0,-34-21 9 0,34 21 14 16,-27-2-2-16,27 2-25 0,-27 4-22 16,27-4-4-16,-26 9 1 0,26-9 1 0,-27 13-6 15,27-13-3-15,-26 22-7 0,26-22 0 0,-25 30-5 16,11-11 0-16,0 1-3 0,2 1-1 0,-2 1-8 15,6 1-4-15,-1-1-9 0,4-2 0 0,4-1-4 16,4-3 1-16,-3-16-4 0,13 27-13 0,-13-27 12 16,21 18-11-16,-21-18 10 0,26 10 3 0,-9-8-1 15,0-2 0-15,2-2 3 0,0-5 10 0,2-5-12 16,-2-2 12-16,3-4-11 0,-2 0-3 0,-2-4 3 16,0 0-5-16,-2-1 4 0,-3 2-4 15,-2-1 6-15,-1 0-4 0,-4 3 4 0,-1 2-5 16,-3 0 5-16,-2 17-6 0,5-25 5 0,-5 25-2 15,0 0 1-15,0 0-1 0,0 0-3 0,0 0-2 16,0 0-2-16,0 0 3 0,-10 19-5 0,4-1 2 16,0 6-10-16,0 2 1 0,0 0-11 0,0 0-2 15,5 0-14-15,0-5-1 0,7 2-17 0,-6-23-4 16,19 34 0-16,-19-34-34 0,34 24-16 0,-34-24-48 16,43 13-35-16,-24-15-14 0,10 3-60 0,8 6-91 15,-19-20 207-15,19 19 156 0</inkml:trace>
  <inkml:trace contextRef="#ctx0" brushRef="#br1" timeOffset="75222.51">14655 5553 931 0,'-28'-9'307'0,"5"-7"-209"15,23 16-23-15,-40-21 9 0,40 21 0 0,-35-10-14 16,35 10-17-16,-33-4-7 0,33 4-2 16,-28 6-4-16,28-6-5 0,-26 15-7 0,26-15-4 15,-17 25-8-15,17-25 2 0,-11 33-6 0,8-15 1 16,0 1-2-16,3 0 2 0,2 1-4 0,2-3 0 15,-4-17-5-15,15 28-1 0,-15-28-4 0,24 19 3 16,-24-19 0-16,26 11-1 0,-26-11 0 0,27 1 0 16,-27-1-1-16,28-9 1 15,-28 9 1-15,23-15-2 0,-23 15 3 0,22-23-3 16,-22 23 2-16,19-28-3 0,-9 11 2 0,-10 17-1 16,13-28 1-16,-13 28-1 0,9-22 1 0,-9 22-2 15,0 0 1-15,0 0-1 0,0 0 0 0,0 0-2 16,0 0-1-16,0 0 2 0,0 0-2 0,-4 25 6 15,-1-4-4-15,0 4 4 0,-2 4-4 0,-1 2 4 16,-2 3-5-16,-2 2-6 0,-1 2 20 16,0 2-20-16,0 1 19 0,-2 1-7 0,1 0-7 15,-2 1 7-15,0-6-5 0,-2-2 5 0,-1-3-5 16,1-6 6-16,2-4-2 0,2-4 3 0,14-18-5 16,-28 23 2-16,28-23-3 0,-26 12-1 0,26-12-5 15,-20-3-8-15,20 3-9 0,-17-21-12 16,17 21-10-16,-14-37-14 0,17 16-11 0,-7-13-24 15,17 10-28-15,-15-17-56 0,25 18-93 16,-14-9-231-16,2-9 32 0,14 14 334 0</inkml:trace>
  <inkml:trace contextRef="#ctx0" brushRef="#br1" timeOffset="75613.2438">14760 5576 1188 0,'0'0'315'15,"0"0"-249"-15,0 0-32 0,0 0 4 0,0 0 1 16,0 0-10-16,0 0-5 0,0 0-5 16,0 0-1-16,0 0 0 0,8 19 5 0,-8-19 2 15,-2 20-2-15,2-20-2 0,-7 27-1 0,7-27-4 16,-11 34 7-16,3-16-2 0,1 0 0 0,0-1-3 16,7-17 0-16,-16 30-4 0,16-30-14 15,-13 23 9-15,13-23-12 0,0 0 9 0,-10 18-2 16,10-18-4-16,0 0 0 0,0 0-1 0,0 0 1 15,0 0 1-15,0 0-1 0,22-22 0 0,-22 22 0 16,27-32 0-16,-10 11 0 0,2-2 0 0,0 0 0 16,0 0 0-16,-2 1 0 0,-1 1 0 0,-1 1 0 15,-15 20 0-15,23-29 0 0,-23 29 0 16,0 0 0-16,0 0 0 0,0 0 0 16,0 0 0-16,0 0 0 0,0 0 0 0,0 0 0 15,0 0 0-15,14 22 0 0,-14-22 0 0,-4 32 0 16,2-16 0-16,2-16 0 0,1 31 0 0,-1-31 0 15,5 28-12-15,-5-28-14 0,12 22-14 0,-12-22-9 16,22 19-22-16,-22-19-20 0,36 14-59 0,-36-14-82 16,41 1-163-16,-22-1-142 0,-19 0 96 15,44 0 439-15</inkml:trace>
  <inkml:trace contextRef="#ctx0" brushRef="#br1" timeOffset="75988.1628">15083 5566 1546 0,'-22'-5'126'0,"22"5"-87"16,0 0-24-16,0 0-1 0,0 0-3 16,0 0 2-16,0 0 6 0,17 15 3 0,-17-15 4 15,27 9-2-15,-27-9-3 0,35 5 0 0,-15-4-6 16,1-1-2-16,1 0-2 0,1-2 0 0,1-1 0 16,-1 1-3-16,-1-2-1 0,-4 0-5 0,-18 4 0 15,28-9-1-15,-28 9 1 0,18-10-1 0,-18 10 2 16,0 0 0-16,0 0 0 0,5-21 0 15,-5 21-2-15,0 0-1 0,-9-19 1 0,9 19-2 16,0 0 1-16,-20-17-2 0,20 17 1 16,-18-7-2-16,18 7 1 0,-22-2 1 0,22 2 0 15,-27 7 2-15,27-7 0 0,-33 20 3 0,14-5 1 16,-1 1 5-16,0 1-1 0,0 2 3 0,3-1-3 16,3 1 2-16,0 0-10 0,5-3-1 0,9-16 0 15,-10 27 0-15,10-27 0 0,4 18 0 16,-4-18 0-16,17 11 0 0,-17-11-1 0,32 0-12 15,-6-6-11-15,1-6-13 0,5 0-25 0,-1-9-24 16,8 8-25-16,-9-12-7 0,15 11-27 0,-12-21-114 16,10 7-236-16,4 2 4 0,-8-11 287 0</inkml:trace>
  <inkml:trace contextRef="#ctx0" brushRef="#br1" timeOffset="76191.3091">15735 5130 1255 0,'0'0'297'0,"-19"11"-241"0,19-11-21 15,0 0 33-15,-22 30-42 0,12-13 18 0,0 5-16 16,-2 0-10-16,2 6 3 0,0 1-9 0,0 2 6 16,-2 3-9-16,1 1 8 0,-4 1-12 0,3 2 5 15,-1-2-9-15,0-2 3 0,2-4-6 16,1 0 2-16,-1-2-9 0,1-2-16 0,3 0-6 16,-2-4 5-16,4 0-18 0,5-22 8 0,-6 29-36 15,6-29-58-15,0 0-53 0,0 0-75 16,0 0-225-16,0 0 18 0,0 0 306 0</inkml:trace>
  <inkml:trace contextRef="#ctx0" brushRef="#br1" timeOffset="76488.1758">15393 5487 1649 0,'0'0'95'0,"-24"22"-63"0,24-22-3 0,0 0 1 15,1 19-4-15,-1-19-4 0,21 10 0 0,-3-9 3 16,8 0-2-16,4-5-1 0,3 0-6 0,2-4-3 15,2 1-4-15,-2-1-3 0,0-2-2 0,-4 2 1 16,-5-1-2-16,-4 3 1 16,-5 1-1-16,-17 5 3 0,21-6-3 0,-21 6-3 15,0 0 0-15,0 0 0 0,0 0 0 0,0 0 0 16,0 0 0-16,0 0 0 0,0 0 0 0,-6 27 0 16,6-27 0-16,-15 28 0 0,7-12 0 0,-2 3 0 15,2 0 0-15,-3 3 0 0,1 1 0 0,1 0 0 16,1 0 0-16,3-2 0 0,0-1 0 15,4-3-1-15,1-17-31 0,0 29-14 0,0-29-8 16,7 19-29-16,-7-19-34 0,19 11-76 0,-19-11-141 16,10-21-195-16,8 13 10 0,-8-15 381 15</inkml:trace>
  <inkml:trace contextRef="#ctx0" brushRef="#br1" timeOffset="76613.1893">15783 5292 1117 0,'0'0'-19'0,"0"0"-75"16,0 0-62-16,8 18-55 0,-8-18-150 0,23 17 86 16,-23-17 275-16</inkml:trace>
  <inkml:trace contextRef="#ctx0" brushRef="#br1" timeOffset="76925.6955">16071 5445 1009 0,'-23'-4'133'0,"23"4"-16"16,-36 5 4-16,36-5-14 0,-31 9-25 0,31-9-10 16,-33 14-5-16,33-14-4 0,-34 19-10 0,34-19-4 15,-33 23-11-15,33-23-4 0,-22 25-11 16,22-25-6-16,-8 22-8 0,8-22 0 0,7 17-2 16,-7-17 3-16,19 15 2 0,-19-15-1 0,36 12-7 15,-14-9-4-15,3-1 0 0,1-1 0 0,-1 0 0 16,0 0 0-16,-5 2 0 0,-2-1 0 0,-18-2 0 15,24 9 0-15,-24-9 0 0,0 0 0 16,0 0 0-16,13 23 0 0,-13-23 0 0,-6 18 0 16,6-18 0-16,-15 23 0 0,15-23 0 15,-23 27 0-15,23-27 0 0,-29 27 0 0,29-27 0 16,-29 22 0-16,29-22 0 0,-25 18 0 0,25-18 0 16,0 0-5-16,-20 19-18 0,20-19-28 0,0 0-2 15,0 0-36-15,0 0-33 0,0 0-78 0,40-17-295 16,-19 5-54-16,-1-6 90 0</inkml:trace>
  <inkml:trace contextRef="#ctx0" brushRef="#br1" timeOffset="77472.5568">16442 5472 1528 0,'0'0'84'0,"-20"-1"-22"0,20 1 3 16,0 0-8-16,-25 11-14 0,25-11-1 15,-17 17-3-15,17-17-1 0,-17 29-7 0,7-12-1 16,-3 2-8-16,-1 3-16 0,0 0-6 0,-2 2 0 16,-2 0 0-16,-1 0 0 0,0-2 0 0,3-1 0 15,16-21 0-15,-22 28 0 0,22-28 0 0,0 0 0 16,0 0 0-16,0 0 0 0,0 0 0 0,0 0 0 16,0 0 0-16,27-8 0 0,-9-9 0 0,2-2 0 15,3-4 0-15,1-1 0 16,0 0 0-16,-1 1 0 0,-3 1 0 0,-4 0 0 15,-3 3 0-15,-3 2 0 0,-2 0 0 0,-8 17 0 16,11-27 0-16,-11 27 0 0,0 0 0 0,0 0 0 16,0 0 0-16,0 0 0 0,0 0 0 0,0 0 0 15,0 0 0-15,-23 27 0 0,16-10 0 0,7-17 0 16,-10 30 0-16,10-30 0 0,-1 24 0 0,1-24 0 16,11 17 0-16,-11-17 0 0,25 9 0 15,-5-9 0-15,4-4 0 0,3-2 0 0,3-1 0 16,1-2 0-16,3-2 0 0,0 2 0 0,0-2 0 15,-4 0 0-15,-2 0 0 0,-5 3 0 0,-3-2 0 16,-20 10 0-16,30-15 0 0,-30 15 0 16,19-12 0-16,-19 12 0 0,0 0 0 0,0 0 0 15,0 0 0-15,0 0 0 0,0 0 0 16,0 0 0-16,0 0 0 0,0 0 0 0,-5 21 0 16,-3-4 0-16,0 2 0 0,-1 3 0 0,1 3 0 15,-1 1 0-15,2 3 0 0,-1-1 0 0,1 1 0 16,-1-3 0-16,4 0 0 0,1-5 0 0,6 2-47 15,-3-23-61-15,20 38-55 0,-20-38-173 0,23 6-278 16,1-1 62-16,-2-13 326 0</inkml:trace>
  <inkml:trace contextRef="#ctx0" brushRef="#br1" timeOffset="77628.8407">17179 5783 1971 0,'0'0'62'15,"0"0"-48"-15,0 0-14 0,0 0 0 0,0 0 0 16,0 0 0-16,0 0 0 0,0 0 0 16,0 0 0-16,0 0 0 0,0 0-68 0,0 0-52 15,0 0-306-15,0 0-224 0,13-17 60 0,-13 17 398 16</inkml:trace>
  <inkml:trace contextRef="#ctx0" brushRef="#br1" timeOffset="79613.4491">12630 6184 661 0,'0'0'148'0,"0"0"-9"15,0 0-14-15,-28-5-20 0,28 5-12 16,-26 0-17-16,26 0-12 0,-37 1-4 0,37-1 0 16,-42 2-1-16,22 3-7 0,-7-2-9 0,4 4-11 15,-3 1-8-15,4 6-2 0,-1 3-4 0,4 5 2 16,-1 8-9-16,0 6 2 0,2 9 4 16,1 4-26-16,-3 6 20 0,2 1-22 0,-1 1 5 15,1 0 11-15,3-3-15 0,4-2 10 0,4-6-17 16,3-4 5-16,8-6-18 0,2-7-2 15,10 0-22-15,-1-12-18 0,17 3-30 0,-5-17-8 16,20 8-36-16,-9-21-48 0,19 8-19 0,-2-2-217 16,-4-23 56-16,22 16 339 0</inkml:trace>
  <inkml:trace contextRef="#ctx0" brushRef="#br1" timeOffset="79988.4825">12947 6608 1352 0,'0'0'72'16,"-30"-15"-21"-16,30 15 1 0,-24-18 4 0,24 18-10 15,-18-12-12-15,18 12-4 0,-20-2 0 0,20 2-2 16,-23 12-5-16,23-12-2 0,-26 23-6 16,10-5 5-16,-3 0-4 0,2 6 6 0,-1 2-1 15,2 4 5-15,-1-1-7 0,0 2 4 0,3-4-8 16,4-3 1-16,3-2-7 0,4-5-2 0,3-17-6 15,5 25 0-15,-5-25-2 0,23 14 2 0,-2-14 0 16,2-4-1-16,5-7 2 0,4-5-2 0,3-4 2 16,1-6-4-16,5 0 5 0,0-3-4 15,-2-3 3-15,-3 1-6 0,-3 2 4 16,-5 5-6-16,-6 6 5 0,-4 3-2 0,-18 15 3 16,17-11 1-16,-17 11 0 0,0 0-1 0,0 0-2 15,0 0 0-15,-11 18-4 0,11-18 1 0,-23 35-5 16,9-10 3-16,-2 1-5 0,1 0 5 0,2-1-8 15,1-3 0-15,7-3-11 0,5-19-9 0,1 27-19 16,-1-27-18-16,28 11-39 0,-28-11-51 16,52-3-91-16,-31-6-162 0,12-5-66 0,11 12 171 15</inkml:trace>
  <inkml:trace contextRef="#ctx0" brushRef="#br1" timeOffset="80207.2226">13540 6604 1396 0,'-28'-12'100'16,"4"1"-37"-16,24 11-2 0,-37-14 1 0,37 14-14 16,-30-4-16-16,30 4-5 0,-31 8-3 0,31-8-1 15,-27 20-6-15,12-3 0 0,-1 4-9 0,0 5 6 16,2 4-6-16,2 4 4 0,1 0-6 0,2-1 4 16,5-5-10-16,6-2 4 0,5-4-13 0,-7-22-2 15,32 28-15-15,-9-25-11 0,11-1-21 16,-3-16-37-16,19 7-37 0,-13-24-85 15,25 15-105-15,-4-13-190 0,-7-12 53 0,14 12 406 16</inkml:trace>
  <inkml:trace contextRef="#ctx0" brushRef="#br1" timeOffset="80394.7074">14078 6127 1535 0,'0'0'104'0,"-37"26"-47"0,20-6-7 0,-5-1-15 16,5 5-10-16,-1 5-19 0,1 5 3 0,1 4-5 15,3 4-5-15,1 0 24 0,-1 3-24 16,2 0 20-16,1 2-11 0,1-1-11 0,0 1 8 0,2-1-16 16,0-4 4-16,1 1-24 0,-4-11-19 15,8 5-21-15,-8-13-23 0,17 12-102 0,-7-36-77 16,-8 28-238-16,10-11 4 0,-2-17 384 16</inkml:trace>
  <inkml:trace contextRef="#ctx0" brushRef="#br1" timeOffset="80879.0919">13754 6592 1638 0,'0'0'37'0,"0"0"-18"0,-1 18 3 0,1-18 8 16,21 11 3-16,-3-6-2 0,1-5-5 15,6 0 0-15,1-3-3 0,4-1-5 0,1-3-3 16,1 1-6-16,-1-3-3 0,0 2-2 0,-3-2 0 15,-5 3-2-15,-4 0 2 0,-19 6-4 0,28-6 4 16,-28 6 4-16,17 1 0 0,-17-1 5 16,0 0-2-16,0 0 1 0,0 0 0 0,0 0-3 15,0 0-2-15,0 0-3 0,0 0-1 0,-5 20 0 16,5-20-3-16,0 0 3 0,-10 24-3 0,10-24 3 16,-10 24-3-16,10-24 0 0,-12 33 0 0,7-14 0 15,-1 3 0-15,0 1 0 0,0 0 0 0,1-1 0 16,0-1 0-16,1-2 0 0,4-19 0 15,0 29 0-15,0-29 0 0,10 18 0 16,-10-18 0-16,22 7 0 0,-22-7 0 0,34-7 0 16,-14-2 0-16,2-3 0 0,4-5 0 0,-1-1 0 15,2-2 0-15,-1-1 0 0,-2-1 0 0,-1 2 0 16,-2 0 0-16,-2 1 0 0,-2 2 0 0,-17 17 0 16,27-29 0-16,-27 29 0 0,16-17 0 0,-16 17 0 15,0 0 0-15,0 0 0 0,0 0 0 0,0 0 0 16,0 0 0-16,-4 18 0 0,4-18-4 15,-11 27-17-15,11-27-9 0,-6 29-3 0,6-29-11 16,4 29-2-16,6-12-14 0,-10-17-12 16,25 23-29-16,-25-23-32 0,39 16-54 0,-39-16-58 15,39-2-106-15,-12 8-95 0,-27-6 173 0,50-2 273 16</inkml:trace>
  <inkml:trace contextRef="#ctx0" brushRef="#br1" timeOffset="81238.4993">14744 6529 1307 0,'-23'-10'142'0,"23"10"-50"0,-32 3-13 16,32-3-7-16,-36 13-19 0,19 1-5 0,-6-2-9 15,2 6 1-15,-3 0-6 0,3 4 2 0,0 1-5 16,3 2 0-16,1-1-8 16,4 2-3-16,4-4-20 0,4-2 0 0,5-20 0 15,2 30 0-15,-2-30 0 0,15 21 0 0,-15-21 0 16,31 8 0-16,-11-8 0 0,6-3 0 0,4-7 0 15,2-4 0-15,0-5 0 0,-1-1 0 0,-2-2 0 16,-3-1 0-16,-2 3 0 0,-3-2 0 0,-4 4 0 16,-17 18 0-16,22-29 0 0,-22 29 0 0,10-20 0 15,-10 20 0-15,0 0 0 0,0 0 0 16,-8-17 0-16,8 17 0 0,0 0 0 0,-17 8 0 16,17-8 0-16,-17 18 0 0,17-18 0 0,-19 26 0 15,19-26 0-15,-17 34 0 0,11-16 0 0,0 2 0 16,3-1-4-16,3-19-18 0,3 32-11 0,-3-32-8 15,9 18-10-15,-9-18-6 0,22 9-16 16,-22-9-25-16,37-1-47 0,-26-22-81 16,24 16-151-16,-7-9-125 0,-3-10 85 0,17 12 417 15</inkml:trace>
  <inkml:trace contextRef="#ctx0" brushRef="#br1" timeOffset="81441.6149">15263 6136 1216 0,'-23'-32'244'0,"23"32"-110"15,0 0-44-15,-20 20-20 0,4-3-26 16,1 10-7-16,-4 4-10 0,-1 6 2 0,0 4-9 16,0 5 6-16,-1 1 8 0,2 4-20 15,-2-2 17-15,2 1-23 0,1-6-5 0,3-1 5 16,5-5-16-16,5-4 4 0,7-2-6 0,2-7-2 16,6-4-7-16,-10-21-11 0,25 26-5 0,-8-21-2 15,6-1-12-15,-1-13-10 0,9 5-41 0,-13-26-112 16,25 21-90-16,-16-19-234 0,3-5 35 15,9 9 381-15</inkml:trace>
  <inkml:trace contextRef="#ctx0" brushRef="#br1" timeOffset="81629.1036">15533 6071 1578 0,'-12'35'154'0,"-5"-13"-104"15,3 7-6-15,-5 4-6 0,1 5-2 0,-3 2-16 16,1 5 4-16,-1 0-13 0,3-1-9 0,2-1 13 15,1-1-25-15,2-3 17 0,1-3-16 0,1-2-14 16,1-3-5-16,5 0-14 0,0-7-6 0,7 4-27 16,-2-28-31-16,7 41-66 0,-7-41-88 0,0 0-263 15,23 18 30-15,-23-18 304 0</inkml:trace>
  <inkml:trace contextRef="#ctx0" brushRef="#br1" timeOffset="82082.247">15615 6514 1561 0,'-21'6'82'16,"21"-6"-25"-16,-24 23-6 0,24-23-3 0,-20 29-8 15,20-29-2-15,-13 29-5 0,13-29-1 16,-4 25-14-16,4-25 1 0,5 23-7 0,-5-23-2 16,14 17-1-16,-14-17 1 0,24 10-1 0,-24-10 0 15,33 1-3-15,-14-3-3 0,1-3-3 0,2-1 0 16,-4-4 0-16,1 1 0 0,-1-1 0 0,-18 10 0 15,32-23 0-15,-32 23 0 0,26-26 0 0,-26 26 0 16,24-25 0-16,-24 25 0 0,22-22 0 16,-22 22 0-16,17-17 0 0,-17 17 0 15,0 0 0-15,0 0 0 0,17-12 0 0,-17 12 0 16,0 0 0-16,-6 24 0 0,0-3 0 0,-4 4 0 16,-3 8 0-16,-6 6 0 0,-1 5-11 0,-6 6 7 15,-2 4-6-15,-2 1 9 0,-3 3 0 0,-1 2-5 16,1 2 13-16,-2 0-14 0,1-4 15 0,1-4-3 15,4-7-9-15,4-9 9 0,6-9-7 16,6-6 4-16,13-23-4 0,-13 24-1 0,13-24 0 16,0 0-1-16,0 0 7 0,0 0 1 0,10-23 3 15,-1 4-1-15,-1-6-2 0,2-1-2 0,1-2 3 16,0-1-5-16,-2 0 0 0,2-3 0 0,-1-1 0 16,1-2 0-16,1-3 0 0,2-1 0 15,-1-2 0-15,3 1 0 0,2-1 0 0,2 1 0 16,0 4 0-16,1 2-28 0,2 11-45 15,-7-7-60-15,15 26-157 0,-10-15-325 0,2 6 25 16,0 8 273-16</inkml:trace>
  <inkml:trace contextRef="#ctx0" brushRef="#br1" timeOffset="84477.0136">16408 6564 943 0,'0'0'85'0,"0"0"-51"0,0 0-10 0,0 0 11 16,0 0 6-16,0 0 3 0,0 0-2 0,0 0-8 15,-10 28 6-15,10-28 7 16,-18 29 7-16,18-29 0 0,-25 40 0 0,10-20-14 15,4 4-1-15,-5-5-9 0,5 3 2 0,11-22-6 16,-22 33 0-16,22-33-4 0,-13 20 0 0,13-20-6 16,0 0-5-16,0 0-7 0,0 0-4 0,0 0 0 15,0 0 3-15,0 0 6 0,0 0 1 0,26-27 0 16,-26 27-5-16,28-36 1 0,-12 14-6 16,0-2 6-16,0 0-4 0,0 0 5 0,-1 1-3 15,-1 1 4-15,-2 3-4 0,-4 1 5 0,-8 18-3 16,13-27 3-16,-13 27 1 0,0 0 4 0,0 0 2 15,0 0 1-15,0 0-2 0,0 0-6 0,0 0-3 16,0 0-4-16,0 0 0 0,0 0 0 16,-10 23 2-16,10-23 2 0,-6 25 3 0,6-25-2 15,-3 19 0-15,3-19-3 0,0 0-1 16,15 18-3-16,-15-18 2 0,27 6-2 0,-10-5 0 16,1-2 1-16,0 0 2 0,3-3 1 0,-3 0 2 15,2-1-5-15,-3 1-1 0,-17 4 0 0,32-13 0 16,-32 13 0-16,31-13 0 0,-31 13 0 0,25-16 0 15,-25 16 0-15,21-16 0 0,-21 16 0 0,17-20 0 16,-17 20 0-16,16-18 0 0,-16 18 0 0,16-18 0 16,-16 18 0-16,0 0 0 0,18-17 0 15,-18 17 0-15,0 0 0 0,0 0 0 16,0 0 0-16,0 0 0 0,0 0 0 0,0 0 0 16,16 29 0-16,-16-12 0 0,-1 3 0 0,-4 3 0 15,-4 3 0-15,1-1 0 0,-2 3 0 0,1 0-3 16,1 0-11-16,-1-4-1 0,6 0-10 0,-2-7-5 15,7 0-16-15,-2-17-6 0,14 23-17 16,-14-23-14-16,36 10-31 0,-18-20-51 0,24 15-102 16,-13-14-251-16,5-5 47 0,10 8 297 0</inkml:trace>
  <inkml:trace contextRef="#ctx0" brushRef="#br1" timeOffset="84852.0108">17255 6543 1455 0,'0'0'69'0,"-15"-18"-36"16,15 18 5-16,-17-19 11 0,17 19 7 0,0 0-14 16,-22-15-6-16,22 15-4 0,-17-5-3 0,17 5-3 15,-20 5-1-15,20-5-4 0,-23 14 0 0,23-14-4 16,-29 27 4-16,11-10-3 0,1 1 4 0,-4 1-4 16,3 3 1-16,-2-1-19 0,2 0 0 0,1 0 0 15,5 1 0-15,12-22 0 0,-17 31 0 16,17-31 0-16,-1 22 0 0,1-22 0 0,0 0 0 15,20 18 0-15,-20-18 0 0,31-1 0 0,-11-4 0 16,5-4 0-16,1-3 0 0,4-3 0 16,0-5 0-16,0 1 0 0,-2-2 0 0,0 2 0 15,-3 1 0-15,-6 2 0 0,-2 0 0 0,-17 16 0 16,23-22 0-16,-23 22 0 0,0 0 0 16,10-17 0-16,-10 17 0 0,0 0 0 0,0 0 0 15,0 0 0-15,0 0 0 0,0 0 0 0,-17 12-10 16,17-12 0-16,-15 23 2 0,15-23-2 0,-14 31-1 15,8-12-12-15,-2-2-10 0,8 5-19 0,-2-5-12 16,10 7-16-16,-8-24-18 0,22 39-38 0,-22-39-51 16,34 24-89-16,-17-13-217 0,3-11 51 0,13 12 329 15</inkml:trace>
  <inkml:trace contextRef="#ctx0" brushRef="#br1" timeOffset="85383.3565">17714 6521 1128 0,'-26'-17'187'0,"26"17"-90"0,-30-13-11 0,30 13-2 16,-27-2-15-16,27 2-16 0,-30 8-10 15,30-8-5-15,-33 17-6 0,33-17 4 0,-32 29-7 16,18-9 5-16,-2 0-8 0,2 0 1 0,2 2-8 16,4 1 1-16,1-1-9 0,4 2 1 15,4-2-8-15,4-3 2 0,5-2-7 0,-10-17 2 16,29 22-1-16,-9-16 1 0,0-4 0 0,3-3-1 15,0-4 1-15,1-5-2 0,-3 0 4 16,0-4-3-16,-3-4 0 0,2-1-2 0,-4-3 1 16,-1 1-2-16,1 1 4 0,-4-1-4 0,1 2 2 15,-4 0-2-15,0 0 3 0,-2 1-4 0,-7 18 2 16,13-31-5-16,-13 31 2 0,10-19-1 0,-10 19 3 16,0 0 0-16,0 0 1 0,0 0 0 0,0 0-1 15,-7 29 4-15,0-4-2 0,-2 6 4 0,-3 6-5 16,-1 5 6-16,-1 5-9 0,0 4 9 15,-2 5-9-15,-1 0 8 0,0 2-7 16,0-1-3-16,-2-1 16 0,1-2-15 0,0-4 19 16,-1-3-3-16,0-6-6 0,2-3 6 0,1-9-7 15,3-4 3-15,1-7-6 0,12-18 4 0,-15 21-3 16,15-21 1-16,0 0 1 0,0 0-3 0,0 0 0 16,0 0 0-16,-13-34 0 0,9 11 0 0,4-4 0 15,1-3 0-15,2-1 0 0,-1-3 0 16,2-2 0-16,1-2 0 0,1 1 0 0,2-3 0 15,2-1 0-15,1 1 0 0,1-1 0 0,3 4 0 16,-1 8 0-16,2 4 0 0,1 5 0 0,-17 20-2 16,29-25-27-16,-29 25-19 0,30-14-20 0,-30 14-29 15,36-5-55-15,-29-13-113 0,23 15-304 0,-8-2 26 16,-2-8 270-16</inkml:trace>
  <inkml:trace contextRef="#ctx0" brushRef="#br1" timeOffset="85773.9379">18097 6517 1607 0,'-38'9'97'0,"38"-9"-38"0,-30 12-2 16,30-12-3-16,-26 19-12 0,26-19-5 0,-22 24-8 16,22-24-3-16,-22 28-9 0,13-10 2 0,-2 2-16 15,-1 1-3-15,1 2 0 0,-1 2 0 16,2-4 0-16,0 2 0 0,3-3 0 0,7-20 0 15,-11 29 0-15,11-29 0 0,0 0 0 0,1 18 0 16,-1-18 0-16,0 0 0 0,0 0 0 0,18-6 0 16,-18 6 0-16,23-22 0 0,-8 4 0 15,2-3 0-15,1-2 0 0,1-1 0 0,-4 0 0 16,2 2 0-16,-1 2 0 0,-1 0 0 0,-3 3 0 16,-12 17 0-16,21-30 0 0,-21 30 0 0,18-22 0 15,-18 22 0-15,0 0 0 0,19-9 0 0,-19 9 0 16,0 0 0-16,0 0 0 0,21 25 0 0,-21-25 0 15,6 32 0-15,-5-12 0 0,-2 2 0 16,-1 2 0-16,-1 0 0 0,1 0 0 16,-1-2 0-16,2 0 0 0,0-5 0 0,1-17 0 15,4 28-9-15,-4-28-33 0,0 0-10 0,23 22-21 16,-23-22-15-16,30 2-32 0,-30-2-68 0,41-12-127 16,-16 1-229-16,-3-4 50 0,8 9 373 0</inkml:trace>
  <inkml:trace contextRef="#ctx0" brushRef="#br1" timeOffset="86133.3089">18363 6574 1644 0,'-34'11'74'0,"34"-11"-30"15,-20 4-6-15,20-4-7 0,0 0-16 16,0 0-2-16,-13 23-1 0,13-23 3 0,9 19-1 16,-9-19 3-16,27 17-2 0,-5-10-3 0,1-2 1 15,3-1-2-15,4-2 1 0,-1-2 2 16,0-1-3-16,-1-2-4 0,-3 1-4 0,-3 0 0 15,-5-2-4-15,-17 4 2 0,21-10 2 0,-21 10 1 16,0 0 0-16,12-21 1 0,-12 21-3 0,1-20-4 16,-1 20 1-16,-2-26-6 0,2 26 2 0,-7-28-5 15,7 28 3-15,-11-27 0 0,11 27 4 0,-17-17-1 16,17 17 4-16,-23-7-1 0,23 7 4 16,-33 5 3-16,12 3 2 0,-1 6 6 0,-2 1-1 15,1 6 1-15,-3 1-14 0,1 2 0 16,2 2 0-16,1 1 0 0,5-2 0 0,5-2 0 15,5-2 0-15,5-3 0 0,2-18 0 0,12 29 0 16,-12-29 0-16,33 15 0 0,-7-14 0 0,3-5 0 16,5-3-9-16,0-5-17 0,4-3-11 0,-2-5-15 15,4 2-7-15,-5-8-14 0,10 9-21 16,-9-14-46-16,17 18-131 0,-22-16-189 0,6 1-63 16,5 6 221-16</inkml:trace>
  <inkml:trace contextRef="#ctx0" brushRef="#br1" timeOffset="86336.408">19078 6211 1164 0,'-6'-31'348'0,"6"31"-212"0,0 0-59 0,0 0-22 16,-29 19-12-16,17-2-2 0,-8 1 1 15,2 8 1-15,-4 3-13 0,0 3-2 0,-1 3-12 16,-1 4-8-16,0 2 8 0,-2 0-16 0,1 1 0 16,0-1 0-16,1-3 0 0,0 0 0 0,3-3 0 15,1-1 0-15,6-3 0 0,2-3 0 0,2-3-21 16,1-5-5-16,5-3-8 0,4-17-12 0,-8 21-24 15,8-21-19-15,0 0-43 0,0 0-64 16,0 0-125-16,0 0-221 0,0 0 66 0,0 0 383 16</inkml:trace>
  <inkml:trace contextRef="#ctx0" brushRef="#br1" timeOffset="86617.6769">18610 6569 1253 0,'0'0'372'0,"0"0"-266"0,0 0-53 16,0 0-13-16,0 0-8 0,0 0-2 15,26-11-1-15,-9 11-1 0,3-2-11 0,3-2-5 16,4 0-3-16,4-3-1 0,-1 3-2 0,3-2-3 16,-3 0-1-16,1 1-2 0,-3 0 0 0,-3 1-1 15,-3 2 1-15,-1 1 1 0,-21 1 2 0,29 0 3 16,-29 0 4-16,17 3 2 0,-17-3-1 16,0 0-6-16,0 0-5 0,7 23 0 0,-7-23 0 15,-6 24 0-15,0-7 0 0,-1 0 0 16,-2 1 0-16,0 2 0 0,-2 0 0 0,1 3 0 15,-1 0 0-15,0 1 0 0,2-1 0 0,0-2 0 16,3 0 0-16,6-21 0 0,-8 30 0 0,8-30-1 16,5 19-34-16,-5-19-11 0,0 0-21 0,22 0-21 15,-1 1-54-15,-15-24-108 0,27 6-317 0,-13 1 11 16,0-9 262-16</inkml:trace>
  <inkml:trace contextRef="#ctx0" brushRef="#br1" timeOffset="86758.3742">19227 6330 1683 0,'-21'-9'113'0,"21"9"-55"0,0 0-16 0,0 0-21 16,0 0-22-16,0 0-12 0,0 0-10 0,0 0-14 15,0 0-23-15,4 17-31 0,14 3-83 16,-18-20-135-16,0 0-227 0,19 18 4 0,-19-18 392 16</inkml:trace>
  <inkml:trace contextRef="#ctx0" brushRef="#br1" timeOffset="86961.5024">19511 6473 1317 0,'0'0'191'15,"-35"9"-83"-15,35-9-13 0,-35 14-20 0,16-2-4 16,-7-3-9-16,0 7 1 0,-3 0-10 16,2 4-41-16,-1 1-12 0,5 1 0 0,0-1 0 15,7 0 0-15,8-2 0 0,4-1 0 0,8-1 0 16,-4-17 0-16,22 29 0 0,-3-19 0 0,7-3 0 15,4-7 0-15,8-1 0 0,1-5 0 16,3 0-11-16,-3-7-95 0,13 15-102 0,-20-18-432 16,18 4 18-16,0-3 163 0</inkml:trace>
  <inkml:trace contextRef="#ctx0" brushRef="#br1" timeOffset="87622.7969">20776 6257 890 0,'6'-18'14'0,"1"0"6"0,-2-3 18 0,3 2 11 15,-6-4 10-15,4 4-9 0,-6-4-2 0,3 5-6 16,-7-5 5-16,4 23 2 16,-9-37 10-16,9 37 0 0,-17-30 4 0,17 30-4 15,-26-24 4-15,26 24-1 0,-34-15 1 0,16 15-7 16,-3 0-6-16,0 8-6 0,-6 1-8 0,2 8 1 16,-6 1-9-16,3 8 2 0,-1 2-9 0,0 7-10 15,1 2-11-15,0 4 0 0,1 2 0 0,3 1 0 16,2 5 0-16,3-2 0 0,-1 1 0 0,3 1 0 15,2-2 0-15,2 1 0 0,3-1 0 16,1-2 0-16,4 0 0 0,1-5-7 0,3-1-26 16,1-10-6-16,6 1-29 0,-4-12-19 0,13 7-42 15,-15-25-67-15,21 23-161 0,-21-23-193 0,17 5 63 16,-17-5 394-16</inkml:trace>
  <inkml:trace contextRef="#ctx0" brushRef="#br1" timeOffset="87810.3906">20043 6564 1686 0,'0'0'146'16,"0"0"-83"-16,0 0-21 0,-17 13-18 0,17-13-14 15,0 0-6-15,29 3 1 0,-8-3 0 16,4-1-2-16,3-1-4 0,4-1-9 0,2 2-10 16,-1-1-11-16,3 2-9 0,-3-4-11 15,7 5-9-15,-6-6-23 0,11 11-44 0,-15-19-85 16,23 14-242-16,-13-3-55 0,-4-9 120 0</inkml:trace>
  <inkml:trace contextRef="#ctx0" brushRef="#br1" timeOffset="88067.8178">21062 5963 1562 0,'0'0'101'0,"-28"-3"-42"0,28 3-3 15,-26 20-9-15,14-2-6 0,-6 5-7 0,1 8 0 16,-5 4-10-16,1 5 5 0,-3 4-12 0,0 6 7 16,-3 1-13-16,0 3-7 0,0 1 0 15,2 0-4-15,2-3 0 0,3-2 0 0,4-4 0 16,6-4 0-16,6-1-16 0,0-3-2 0,7-3-13 16,2-7-4-16,4-3-20 0,-9-25-9 0,29 31-26 15,-29-31-28-15,45 17-68 0,-45-17-100 0,38-17-231 16,-9 13 26-16,-10-18 352 0</inkml:trace>
  <inkml:trace contextRef="#ctx0" brushRef="#br1" timeOffset="88427.1778">21055 6471 1374 0,'0'0'300'0,"-24"4"-220"0,24-4-22 0,0 0-12 15,0 0-7-15,0 0-9 0,-9 29 4 0,9-29-6 16,-9 30 3-16,1-9-8 0,0 2-19 15,-3 1-4-15,3 0 0 0,-1 0 0 0,1-2 0 16,3-3 0-16,4-2 0 0,1-17 0 0,11 22 0 16,-11-22 0-16,20 12 0 0,-20-12 0 15,30-1 0-15,-9-5 0 0,3-4 0 0,1-4 0 16,3-4 0-16,0-3 0 0,2-3 0 0,2 1 0 16,0-1 0-16,-1 0 0 0,0-1 0 0,-3 4 0 15,-3-1 0-15,-4 5 0 0,-4 1 0 16,-17 16 0-16,23-22 0 0,-23 22 0 0,0 0 0 15,0 0 0-15,0 0 0 0,0 0 0 0,0 0 0 16,0 0 0-16,-12 32 0 0,0-10 0 0,-3 3 0 16,2 2 0-16,-3-1 0 0,4 2-5 0,-2-4-12 15,6 4-8-15,3-3-2 0,5 2-10 0,4-6-4 16,7 0-16-16,-11-21-4 0,31 28-9 16,-11-24-12-16,15 8-38 0,-12-23-103 15,23 7-299-15,-6 0 13 0,-3-12 259 0</inkml:trace>
  <inkml:trace contextRef="#ctx0" brushRef="#br1" timeOffset="88761.8559">21861 6407 1547 0,'-26'11'112'0,"10"11"-59"15,-7-3-4-15,4 8-11 0,-5 1-20 0,0 4 7 16,-2 2-10-16,0 1 4 0,-3 0-10 0,1 2 2 15,-1-4-9-15,0 1 3 0,1-3-8 0,1-6 0 16,5-3-5-16,3-4 3 0,19-18-10 0,-26 26 3 16,26-26-12-16,0 0-13 0,0 0-5 15,0 0-4-15,0 0 0 0,18-22-3 0,3 7-6 16,-5-10-11-16,9 5 8 0,-5-8 8 0,4 4 25 16,-6-2 10-16,-2 0 24 0,0 3 6 0,-9-2 22 15,4 8 12-15,-10-4 18 0,-1 21 4 0,2-24 9 16,-2 24-2-16,0 0-9 0,0 0-8 15,-21-2-16-15,21 2-9 0,0 0-12 0,-16 23-4 16,16-23-10-16,0 23-4 0,0-23-6 16,14 19-4-16,-14-19-9 0,31 13-6 0,-7-7-13 15,2-6-12-15,7 2-19 0,-5-12-30 0,14 14-71 16,-21-25-163-16,13 13-241 0,0 2 40 0,-8-13 363 16</inkml:trace>
  <inkml:trace contextRef="#ctx0" brushRef="#br1" timeOffset="89058.7479">22103 5997 1577 0,'0'0'160'0,"0"0"-105"15,0 0-4-15,25 16-5 0,-6-5-1 16,1-3-11-16,6 4-1 0,1-1-10 0,-3 5-6 15,1 2-11-15,0 6-6 0,-5 3 0 0,0 3 0 16,-6 4 0-16,-3 2 0 0,-2 3 0 0,-4 3 0 16,-2 3 0-16,0 4 0 0,-4-1 0 0,-5 3 0 15,-7-2 0-15,-1 1 0 0,-6-2 0 0,0 1 0 16,-2-3 0-16,-1-4 0 0,-3-2 0 16,3-5 0-16,-1-5 0 0,1-5 0 15,3 1 0-15,-1-6 0 0,3 0 0 0,18-20 0 16,-25 26-48-16,25-26-49 0,-4 17-137 0,4-17-412 15,0 0 51-15,0 0 169 0</inkml:trace>
  <inkml:trace contextRef="#ctx0" brushRef="#br1" timeOffset="148752.0304">4098 8905 911 0,'0'-21'62'0,"-8"-3"-30"0,1 6 13 16,-2-3-6-16,9 21-19 0,-20-25-12 0,20 25-10 16,-29-10-3-16,10 14-1 0,-7 5 3 0,-6 10 5 15,-8 7 13-15,-7 9-4 0,-8 9 17 0,-6 8-11 16,-9 3 22-16,-2 11 2 0,-9-5 7 0,6 11 14 16,-7-5-21-16,8 5 14 0,-2-4-19 0,12-1-5 15,0-5 17-15,13 3-25 0,9-8 17 0,10 4-9 16,9-2-18-16,12 1 7 0,10 6-18 0,11 1 9 15,10 6 1-15,10 1-18 0,6-1 17 0,8 1-18 16,6-4-2-16,4-2 15 0,7-9-15 16,9-10 12-16,9-18-9 0,6-20 6 0,11-21 1 15,11-22-6-15,7-23 8 0,8-17-14 0,8-18 1 16,-1-14 19-16,0-13-8 0,-3-6 8 0,-7-11 9 16,-7 1-12-16,-7-1-5 0,-8 4 5 0,-17 3-6 15,-10 4-10-15,-17 1 8 0,-14 0 6 0,-12 1-15 16,-16 0-5-16,-11 12-7 0,-16 3-39 0,-2 20 13 15,-13 6 4-15,2 25-9 0,-9 15 40 0,0 23-16 16,-9 19 25-16,-4 24 20 0,-5 17-24 0,-11 16 26 16,-1 16-20-16,-7 13-5 0,-3 6 13 0,5 7-59 15,-5-11-73-15,26 4-186 0,6-11-196 0,6-25 75 16,27 2 434-16</inkml:trace>
  <inkml:trace contextRef="#ctx0" brushRef="#br1" timeOffset="149080.1595">4862 8079 1380 0,'-31'29'91'16,"0"13"-64"-16,-9 18 24 0,4 26-8 0,-12 16 11 15,-5 26-25-15,-11 16-28 0,-11 14 5 0,-9 21-4 16,-14 14 5-16,-7 20 9 0,-7 10-3 0,-10 13 1 16,-3 5-15-16,-3-3-3 0,-1 1 4 0,3-9 6 15,5-6 16-15,11-20 6 0,12-22-13 0,17-38-9 16,19-37-13-16,19-40-28 0,20-36-32 0,34-14-88 15,1-42-151-15,37-11-274 0,17-16 40 0,3-32 425 16</inkml:trace>
  <inkml:trace contextRef="#ctx0" brushRef="#br1" timeOffset="149423.9155">5722 9428 1721 0,'0'0'42'0,"31"-28"-20"0,-3 3 8 16,14-4-7-16,12-6-1 0,13-3-12 0,12-1 1 15,9-4-13-15,5 1 8 0,2 2-12 0,-4 4-2 16,-5 2-15-16,-2 10-12 0,-12-2-16 0,0 14-11 16,-11-1-25-16,2 18-30 0,-21-10-56 0,6 28-98 15,-29-1-136-15,-12-2-69 0,3 24 308 16</inkml:trace>
  <inkml:trace contextRef="#ctx0" brushRef="#br1" timeOffset="149580.1745">5968 9959 1661 0,'-65'27'99'0,"34"-2"-37"16,8-12-19-16,23-13-15 0,0 0-15 0,0 0-9 15,23-4-3-15,14-13-3 0,14-9 5 0,15-8-3 16,13-8 4-16,11-7-24 0,14-1-24 0,1-13-65 15,23 21-101-15,-21-25-181 0,17 14-185 0,5 7 43 16,-15-12 501-16</inkml:trace>
  <inkml:trace contextRef="#ctx0" brushRef="#br1" timeOffset="150377.0598">8199 8578 1334 0,'-11'-19'13'0,"1"-2"8"0,10 21 1 16,-10-26 6-16,10 26-3 0,0 0 1 0,0 0-2 16,0 0 0-16,0 0 4 0,-18 21 0 15,13 11 5-15,-2 5-2 0,3 14 7 0,-4 6-13 16,4 8 15-16,-3 5-2 0,3 9-20 0,-3 1 14 16,3 6-19-16,-3-2-6 0,2 5 14 0,-3-2-21 15,-1-4 2-15,-1-2 15 0,-1-7-15 16,1-10 18-16,1-7-6 0,1-14-12 0,5-8 5 15,4-9-9-15,3-7 3 0,-4-19-4 16,13 17 0-16,-13-17 2 0,0 0-2 0,23-18 4 16,-15-4-2-16,0-9 4 0,-2-13-9 0,2-7 5 15,-5-7 0-15,2-3-20 0,-1-2 20 0,-3-4-13 16,-1-3 6-16,-2-4 17 0,-3-5-16 0,0-5 17 16,-2-5-2-16,2-2-13 0,1-1 14 0,2 3-13 15,3 6-2-15,2 8 15 0,7 11-10 0,4 10 15 16,5 11-7-16,5 7 9 0,4 5-7 15,4 4 3-15,8 1-6 0,4 0-9 0,4 2 22 16,8 0-26-16,2 6 23 0,2 2-12 16,2 4-4-16,-2 5 2 0,-3 3-2 0,-7 8 0 15,-6 5-1-15,-13 7-2 0,-9 4 4 0,-10 12 7 16,-12 7-18-16,-10 7 20 0,-12 7-20 0,-11 2 7 16,-9 6 9-16,-7 1-10 0,-5 2 11 0,-4 1-13 15,-2-1 12-15,2-1 0 0,-1-3-15 16,3-5 17-16,7-4-15 0,8-10 7 0,11-9 4 15,12-9-5-15,18-23-2 0,-1 26-2 0,18-21 3 16,13-4-2-16,13-6 3 0,15-7 1 0,10-6-2 16,12-6 4-16,10-3-5 0,5-2 6 0,5 1-5 15,-4 5 3-15,-5 7-2 0,-11 9 1 0,-14 8 1 16,-14 10-1-16,-13 9 2 16,-14 7 1-16,-13 11 8 0,-17 8-7 0,-16 8 10 15,-16 8-11-15,-16 4 8 0,-12 5-9 0,-11-1 14 16,-9 0-11-16,-6-1-5 0,-4-4 0 0,-1-1 0 15,-1-4 0-15,1-5 0 0,1-6 0 0,3-7 0 16,9-7 0-16,7-10 0 0,17-7-13 0,10-10-24 16,17-7-28-16,9-13-32 0,23 12-65 0,-2-50-166 15,24 15-268-15,9-5 32 0,3-14 380 16</inkml:trace>
  <inkml:trace contextRef="#ctx0" brushRef="#br1" timeOffset="150814.6189">9601 9808 1830 0,'-27'10'179'0,"7"-8"-148"16,20-2-24-16,-21-2-7 0,21 2 0 16,0 0-15-16,23-17-16 0,-23 17-27 0,40-24-31 15,-22 2-54-15,24 19-135 0,-22-16-311 16,14-2 12-16,7 6 311 0</inkml:trace>
  <inkml:trace contextRef="#ctx0" brushRef="#br1" timeOffset="151486.4938">10699 8409 1145 0,'0'0'352'0,"-18"15"-352"15,1-8-2-15,-3 6 1 0,0 6 7 0,-3 5-1 16,-2 8 11-16,-4 5-1 0,2 9 15 0,-5 5-1 16,2 11 11-16,-1 2-12 0,3 11-6 0,-1 5 15 15,4 8-12-15,0-1 15 0,3 5 4 0,0-3-19 16,4-2 14-16,1-4-8 0,1-7-21 0,4-11 9 15,3-6-21-15,3-11 3 0,6-8 6 16,5-10-6-16,1-7 6 0,-6-23-4 0,22 25 1 16,-22-25 0-16,26 3 1 0,-26-3 3 0,31-25 0 15,-11-2 1-15,-1-11-6 0,3-12 3 0,0-9-9 16,0-9-1-16,0-3 12 0,1-6-12 0,-3-3 13 16,1-4-2-16,0-5-14 0,-3-8 2 15,1-3 11-15,-2-8-6 0,1-2 8 0,-3 3 4 16,-1 3-17-16,0 10 11 0,2 15-6 15,2 14 0-15,1 16 0 0,0 16 0 0,-1 13 0 16,-18 20 0-16,29-16 0 0,-29 16 0 0,28 8 0 16,-9 7 0-16,1 9 0 0,5 12 0 0,-1 9 0 15,2 8 0-15,-3 7 0 0,1 4 0 0,0 6 0 16,2 4 0-16,-1 2 0 0,1 4 0 0,2-2 0 16,-1 2 0-16,-2 4 0 0,-2-2 0 15,0 2 0-15,-3 2 0 0,-1-1 0 16,-3 2 0-16,-5-5 0 0,-2 0 0 0,-6-3 0 15,-3-5 0-15,-3-4 0 0,-6-6-22 0,-4-7-7 16,-3-5-23-16,-6-12-9 0,5-3-42 0,-10-22-44 16,20 10-142-16,-17-24-303 0,5-14 60 0,19 13 313 15</inkml:trace>
  <inkml:trace contextRef="#ctx0" brushRef="#br1" timeOffset="151642.7425">10317 9307 1931 0,'-32'14'58'0,"5"-2"-21"0,27-12-19 16,-18 9-15-16,18-9-3 0,34 0 0 16,4-2 0-16,12-6 0 0,15-8 0 0,10-5 0 15,10-7 0-15,9-5-32 0,6 2-42 16,-5-11-68-16,20 21-138 0,-20-12-337 0,12 4 19 16,0 8 295-16</inkml:trace>
  <inkml:trace contextRef="#ctx0" brushRef="#br1" timeOffset="151799.0819">11959 9744 2047 0,'0'0'0'0,"-18"14"0"16,18-14 0-16,0 0 0 0,0 0 0 16,7-23 0-16,0 5 0 0,-3-10 0 0,9 12-172 15,-20-20-492-15,21 7-15 0,-5-1 148 0</inkml:trace>
  <inkml:trace contextRef="#ctx0" brushRef="#br1" timeOffset="225986.928">1482 11581 584 0,'10'-23'109'0,"-13"5"-19"16,3 18 0-16,-1-30 6 0,1 30-17 16,3-26-4-16,-3 26 3 0,3-19-24 0,-3 19 11 15,0 0-19-15,0 0-4 0,11-21-5 0,-11 21-9 16,0 0-4-16,0 0-5 0,0 0 0 0,0 0-1 16,0 0 0-16,0 0-18 0,4 31 15 0,-4-6-14 15,-2 6 11-15,-3 8 7 0,-4 0-6 0,-1 5 10 16,-3 1-11-16,0 4 12 0,-1-1-13 0,2 3 7 15,1 1-9-15,0 1 9 0,1-1 6 0,3-1-22 16,2-4 19-16,3-5-26 0,4-4 4 0,4-9 5 16,4-7-7-16,-10-22 4 0,34 20-2 0,-11-17 1 15,6-8 0-15,4-9-5 0,4-6 2 0,1-7 0 16,0-7 5-16,1-2 12 0,-3-3-22 0,-2-1 18 16,-3 1-23-16,-3 0 9 0,-3 1 9 15,-4 5-10-15,-5 5 9 0,-2 6-6 0,-14 22 3 16,14-27 0-16,-14 27 2 0,0 0-2 0,0 0-1 15,0 0 0-15,0 0-3 0,-14 25 3 0,4-2-3 16,-1 7 6-16,-1 7-6 0,0 6 11 0,-3-2 11 16,2 3-17-16,-1-2 27 0,3-1-22 0,3-5 8 15,4-2 3-15,4-9-12 0,5-5 0 0,-5-20-5 16,24 24 0-16,-7-19 3 0,5-4 4 0,4-6 5 16,5-7 3-16,5-10 3 0,4-5-5 0,1-9-1 15,1-5-9-15,-2-1-9 0,-3-3 15 16,-1 0-17-16,-6 2 17 0,-4 0-7 0,-5 3-6 15,-5 5 4-15,-4 0-11 0,-5 5-1 0,-5 0-18 16,-1 4-11-16,-8-4-28 0,7 11-25 0,-12-9-34 16,12 28-57-16,-14-30-85 0,14 30-125 0,0 0-94 15,0 0 210-15</inkml:trace>
  <inkml:trace contextRef="#ctx0" brushRef="#br1" timeOffset="226348.9892">2454 12003 1214 0,'0'0'100'0,"0"0"-82"0,2 19-2 16,-2-19 3-16,0 0 2 0,0 0 1 0,21-2 0 16,-21 2 19-16,32-13 9 0,-13-3 5 0,10 4-8 15,-1-8-10-15,5 0-15 0,-1-3-4 0,3 0-7 16,-2-1-2-16,-2 0-6 0,-1 1 4 0,-5 1-4 15,-4 1 7-15,-4 6-4 0,-17 15 8 0,14-21 1 16,-14 21 0-16,0 0-3 0,-25-4-5 16,8 9-4-16,-6 4-2 0,-4 4 1 0,0 5-4 15,-2 4 3-15,-1 4-3 0,-1 4 6 0,0 2-5 16,-1 6 11-16,-2 3-4 0,4 0 0 0,-1-1 26 16,7 1-22-16,3-8 19 0,7-2-14 0,6-7-10 15,7-6-1-15,1-18-5 0,18 22 0 0,2-17 0 16,5-5 0-16,7-7 0 0,7-9-5 0,6-7-6 15,3-11-22-15,7 1-31 0,-5-12-12 0,17 11-131 16,-21-23-60-16,23 16-131 0,-9-9-156 0,-9-13 248 16,17 15 307-16</inkml:trace>
  <inkml:trace contextRef="#ctx0" brushRef="#br1" timeOffset="226772.2469">3303 11154 1511 0,'-1'29'69'15,"-21"-1"-44"-15,6 7 17 0,-4-2-2 0,7 6 3 16,-5 4-25-16,3 4-13 0,-1 1 26 0,7 9-17 16,-4-2 27-16,5 4-7 0,1 0-21 0,2 3 13 15,1 0-20-15,0-2 11 0,2 0-8 0,1-2-3 16,-2-3 13-16,2-6-19 0,0-9 14 0,2-6-10 16,3-7-5-16,2-8 3 0,-6-19-2 0,17 23-1 15,-17-23 1-15,18 4-1 0,-18-4 0 0,21-15 0 16,-9-2 1-16,3-4-2 0,-1-10 4 0,1-4-6 15,-1-1-4-15,1-3 18 0,-2 1-18 16,1 0 19-16,-3-1-9 0,-3 4-6 16,-1 3 6-16,0 1-8 0,-1 4 8 0,2 2-4 15,1 6 3-15,-9 19-1 0,18-19 1 0,-18 19 0 16,19 2 1-16,-19-2 0 0,23 21-3 0,-9-2 2 16,-1 2-4-16,1 5 5 0,0 3-4 0,0 3 4 15,-2 2-4-15,-3-2 3 0,-1 2-4 0,-3-2-8 16,-3-2 18-16,-2 2-18 0,-4 0 20 15,-3 1-4-15,-6 0-6 0,-4 0 4 0,-8 0-6 16,-4-2 6-16,-5 1-5 0,-4-5 6 0,-2-1-8 16,0-7 1-16,5-6-6 0,2-8-7 0,9-5-13 15,4-8-17-15,20 8-22 0,-20-39-28 16,28 20-44-16,-10-27-99 0,30 10-224 0,0-7-74 16,0-11 204-16</inkml:trace>
  <inkml:trace contextRef="#ctx0" brushRef="#br1" timeOffset="227655.0116">3675 12028 1426 0,'-31'11'116'0,"31"-11"-56"16,0 0-5-16,-10 21 1 0,10-21-12 15,17-6-11-15,1-6 1 0,11-3-10 0,5-9 0 16,6-3-13-16,2-3-2 0,1-2-9 0,0 1 2 15,-2 0-7-15,-2 1 5 0,-4 1-7 0,-2 2 4 16,-6 3 0-16,-6 3 3 0,-7 3-1 0,-14 18 3 16,8-28-1-16,-8 28 2 0,-21-19-1 0,-1 12 5 15,-2 4 0-15,-7 3 5 0,-2 5 7 0,-2 2-3 16,0 4 1-16,-3 3-1 0,4 2 1 16,-1 4-1-16,3 4 3 0,3 1-9 0,6 4-2 15,3-1-8-15,6 0 0 0,5-1 0 16,5-2 0-16,5-2 0 0,6-1 0 0,5-3 0 15,5-2 0-15,6-2 0 0,7-3 0 0,2-7 0 16,6-3 0-16,2-6 0 0,2-3 0 0,1-3 0 16,-1-2 0-16,-2-3 0 0,-3-1 0 15,-2 0 0-15,-5 0 0 0,-5 1 0 0,-1-2 0 16,-7 1 0-16,0 2 0 0,-17 14 0 0,23-26 0 16,-23 26 0-16,11-19 0 0,-11 19 0 0,0 0 0 15,0 0 0-15,0 0 0 0,0 0 0 0,0 0 0 16,0 0 0-16,0 0 0 0,-25 32 0 0,17-7 0 15,-2 2 0-15,0 2 0 0,2 4 0 16,-1 1 0-16,3-3 0 0,1 0 0 0,3-10 0 16,1 0 0-16,2-4 0 0,-1-17 0 15,9 23 0-15,-9-23 0 0,0 0 0 0,25 7 0 16,-25-7 0-16,28-12 0 0,-28 12 0 0,28-35 0 16,-15 13 0-16,1-3 0 0,-3-3 0 0,-3 0 0 15,-2-2 0-15,-3 0 0 0,-3-1 0 0,-3 1 0 16,0 1 0-16,-2 1 0 0,-1-1 0 0,1 3 0 15,1 2 0-15,1 3 0 0,3 21 0 16,-2-28 0-16,2 28 0 0,0 0 0 0,0 0 0 16,16-18 0-16,-16 18 0 0,26 1 0 0,-8 2 0 15,3 2 0-15,3-2 0 0,6 1 0 16,3-1 0-16,2-1 0 0,4-1 0 0,-1 0 0 16,-2-1 0-16,0 0 0 0,-3 0 0 0,-4-1 0 0,-1 0 0 15,-3-2 0-15,-5 2 0 0,-3-1 0 16,-17 2 0-16,0 0 0 0,17-5 0 0,-17 5 0 15,0 0 0-15,-22-11 0 0,22 11 0 16,-27-9 0-16,10 5 0 0,0 0 0 0,0 3 0 16,-1-1 0-16,18 2 0 0,-31 4 0 0,31-4 0 15,-21 9 0-15,21-9 0 0,0 0 0 0,-13 21 0 16,13-21 0-16,11 21 0 0,-11-21 0 0,23 23 0 16,-23-23 0-16,33 22 0 0,-12-14 0 15,1 1 0-15,-1-1 0 0,-1-1 0 0,2 3 0 16,-5 0 0-16,0-2 0 0,-17-8 0 0,22 21 0 15,-22-21 0-15,11 28 0 0,-9-10 0 0,-3 3 0 16,-4 5 0-16,-2-1 0 0,-4 3 0 16,-4-3 0-16,0-2 0 0,-1-2 0 0,-1-3 0 15,0-2 0-15,0-4 0 0,0-2 0 0,17-10 0 16,-23 4 0-16,23-4 0 0,0 0-69 16,-6-23-45-16,3-7-87 0,29 14-253 0,-9-14-159 15,5-4 46-15,7 9 539 0</inkml:trace>
  <inkml:trace contextRef="#ctx0" brushRef="#br1" timeOffset="227951.9041">5059 11124 1252 0,'2'-17'243'15,"-2"17"-134"-15,22-7-16 0,-2 11-5 16,-20-4-18-16,36 10-19 0,-18 2-12 0,4 4-6 15,-1 3-4-15,1 3 2 0,0 2-22 0,1 5-9 16,-3 3 0-16,-1 4 0 0,-2 4 0 16,-3 5 0-16,-2 3 0 0,-2 4 0 0,-6 4 0 15,-4 2 0-15,-5 0 0 0,-5 2 0 0,-2-1 0 16,-4 1 0-16,-3-2 0 0,-1-3 0 0,-4-1 0 16,0-7 0-16,-3-5 0 0,0-4 0 0,-1-5 0 15,-1-1 0-15,-1-4-3 0,-2-8-37 0,3 1-26 16,-5-13-29-16,11 8-57 0,-20-27-123 15,24 9-328-15,-8-6 38 0,-3-10 318 16</inkml:trace>
  <inkml:trace contextRef="#ctx0" brushRef="#br1" timeOffset="228451.9072">1634 10991 660 0,'0'0'124'0,"-24"-12"-94"0,24 12 7 15,-21-16 1-15,21 16 2 0,-31-10-12 0,9 9 16 16,-9-5 37-16,6 14 23 0,-14-9 13 0,10 19-7 16,-18-5-18-16,10 16-8 0,-12 0-14 15,8 18 5-15,-8 7-17 0,7 17 5 0,-2 15-22 16,4 15-7-16,2 11-5 0,4 12-14 0,5 3-4 16,8-2-11-16,11-1 3 0,13-6-10 0,15-5 0 15,14-11 1-15,16-10-32 0,13-15-4 0,22-9-40 16,9-19-32-16,36 7-163 0,3-29-312 0,15-13 17 15,12-7 319-15</inkml:trace>
  <inkml:trace contextRef="#ctx0" brushRef="#br1" timeOffset="229045.685">6220 11315 1496 0,'0'0'144'0,"0"0"-118"0,0 0-14 16,18 1-3-16,3-11 2 0,7-3-6 0,7-5-14 16,4-4-26-16,10 4-28 0,-7-12-50 0,18 17-78 15,-20-21-121-15,8 6-188 0,6 12 39 0,-18-14 443 16</inkml:trace>
  <inkml:trace contextRef="#ctx0" brushRef="#br1" timeOffset="229201.9455">6348 11562 1772 0,'-21'10'35'0,"21"-10"-25"0,0 0-5 0,0 0-3 15,31-25-2-15,5 5 0 0,12-12-2 0,14-3-44 16,4-11-5-16,31 10-111 0,-15-17-235 15,20 5-163-15,5 8 6 0,-18-7 503 0</inkml:trace>
  <inkml:trace contextRef="#ctx0" brushRef="#br1" timeOffset="230624.1224">11226 11106 806 0,'0'0'218'0,"0"0"-122"16,13-20-29-16,-13 20-18 0,0 0-14 0,9-20-13 15,-9 20-7-15,0 0 8 0,0 0 11 0,0 0 7 16,1 28 3-16,-6-9-17 0,3 9-5 0,-6 0-10 16,1 4 8-16,-4-4-7 0,3 5 18 0,-5-6-1 15,5 5 4-15,-3-3-6 0,5 1 3 0,-1-6 4 16,3-2-32-16,4-22 27 0,-5 28-37 16,5-28 9-16,0 0 0 0,10 17-2 0,-10-17-1 15,17-6 3-15,-17 6-1 0,22-26-11 16,-9 7 30-16,0-3-30 0,1-2 27 0,-1-2-12 15,1-4-6-15,-2 3 6 0,-3-1-6 0,1 0 6 16,-4 3-6-16,-1-1 7 0,0 2-4 0,-4-1 5 16,2 2-4-16,-2 2 2 0,-1 3-4 15,0 18 5-15,1-19 1 0,-1 19 5 0,0 0 3 16,0 0 2-16,0 0 1 0,0 0-3 0,0 0-3 16,0 0 0-16,0 0 0 0,0 0-2 0,15 19 1 15,-15-19-5-15,17 16-1 0,-17-16-3 0,24 17 1 16,-24-17-3-16,33 14 2 0,-14-8-2 0,2-1 3 15,0 0-1-15,2-3-1 0,0-2 2 0,0-2-1 16,3-4 2-16,-1-3 0 16,2-2 4-16,-3-4-1 0,2-1 2 0,-2 0-4 15,-2-1 1-15,-1 2-2 0,-4 0 0 0,-17 15-2 16,25-23-2-16,-25 23 0 0,0 0 0 0,21-14 0 16,-21 14 0-16,0 0 0 0,0 0 0 0,0 0 0 15,5 20 0-15,-4-3 0 0,-1 5 0 0,0 8 0 16,-3 4 0-16,-1 4 0 0,-2 0 0 0,-3-3 0 15,0 2-4-15,1-5-11 0,4-2-8 16,2-4 2-16,4-7-15 0,-2-19-6 0,16 23-29 16,-16-23-31-16,32 3-53 0,-25-24-119 0,20 4-274 15,0-3 4-15,-4-17 333 0</inkml:trace>
  <inkml:trace contextRef="#ctx0" brushRef="#br1" timeOffset="231014.206">12236 10456 1503 0,'0'0'219'0,"0"0"-179"0,0 0-13 0,23-19 11 16,-23 19 4-16,27-18-5 0,-27 18-16 0,27-11-13 15,-27 11-6-15,17-3 0 0,-17 3 3 0,0 0 3 16,0 0-1-16,19 11-1 0,-19-11-3 0,0 0-3 16,14 17 1-16,-14-17-2 0,0 0 3 0,16 24-3 15,-16-24 1-15,7 22 0 0,-7-22 3 0,6 24-4 16,-6-24 6-16,4 27-4 0,-4-27-1 16,-9 31 0-16,1-14 1 0,-2 2-1 0,-2 1 4 15,-3 1-1-15,-1-1 7 0,1 0-2 0,-1-4 4 16,16-16-3-16,-23 25-2 0,23-25-5 15,0 0 0-15,-9 17-1 0,9-17-1 0,0 0 1 16,24 6 0-16,-4-9 0 0,4-3-1 0,8-4 3 16,4-3-8-16,3 0-7 0,1-2-15 15,1 4-20-15,-6-1-15 0,2 9-13 0,-6-7-17 16,8 15-54-16,-17-20-118 0,15 15-280 0,-5 3 6 16,-10-8 309-16</inkml:trace>
  <inkml:trace contextRef="#ctx0" brushRef="#br1" timeOffset="231170.4389">12906 10802 1854 0,'-8'-19'66'16,"8"19"-33"-16,-1-18-18 0,1 18-6 0,-1-26-7 16,1 26-6-16,-4-24-13 0,4 24-15 0,-5-21-25 15,5 21-51-15,-7-20-94 0,7 20-378 0,0 0-9 16,2-19 200-16</inkml:trace>
  <inkml:trace contextRef="#ctx0" brushRef="#br1" timeOffset="233041.8764">7817 10528 1223 0,'0'0'64'0,"0"0"-40"0,0 0-5 0,0 0 9 15,13 18 9-15,-13-18-2 0,2 35-2 16,-4-11-11-16,2 7 5 0,-2 6-12 0,0 3 4 16,-3 3 3-16,-1 4-33 0,-2-1 26 0,0-1-27 15,-1-4 8-15,1-5 8 0,-1-2-10 0,4-5 8 16,2-3-9-16,1-7-8 0,6-1-25 16,-4-18-23-16,15 17-28 0,-15-17-22 0,23-1-49 15,-23 1-76-15,10-35-198 0,10 26 46 0,-16-27 390 16</inkml:trace>
  <inkml:trace contextRef="#ctx0" brushRef="#br1" timeOffset="233229.3727">7540 10496 1526 0,'0'0'72'0,"-28"13"-20"0,28-13-14 0,0 0-8 15,0 0-4-15,23 4 2 0,1-5-5 0,7-8-2 16,10 0-2-16,6-8-1 0,7-3-8 0,4 0-2 15,1-1-9-15,1 3-12 0,-1-1-24 0,-1 8-17 16,-9-7-42-16,4 18-56 16,-23-17-92-16,15 17-235 0,-15 5-28 0,-11-8 220 0</inkml:trace>
  <inkml:trace contextRef="#ctx0" brushRef="#br1" timeOffset="233541.9166">8335 10200 1227 0,'0'0'218'16,"0"0"-182"-16,0 0 4 0,0 0 13 0,29-1 10 15,-29 1-9-15,36 3-15 0,-16 3-10 16,5 5 3-16,-2 0-5 0,1 5 2 0,-2 0-10 15,1 3-3-15,-4 3-8 0,-2 2 4 16,-4 2-6-16,-5 5 4 0,-3 3-8 0,-5 5 4 16,-5 6-10-16,-3 2 9 0,-7 5-11 0,-2 0 9 15,-4 4-18-15,-3 1-11 0,-3-2 14 0,-2-1-28 16,2-2 13-16,-3-11-21 0,9 0-38 0,-7-17-25 16,15 12-64-16,-16-27-75 0,29-9-195 15,-19 18-34-15,0-30 270 0</inkml:trace>
  <inkml:trace contextRef="#ctx0" brushRef="#br1" timeOffset="233776.2482">7564 10132 1314 0,'-67'38'98'15,"6"12"-23"-15,-8-2 30 0,11 11-33 0,-6-1-42 16,15 7 11-16,4-2-12 0,8 6 14 0,5-4-14 16,12 2-7-16,9-3 8 0,13 1-25 15,14-3 9-15,10-2-5 0,15 1-16 0,11-1 10 16,16-3-22-16,9-8-4 0,11-2-35 0,4-20-42 16,15 12-150-16,-16-19-349 0,8-10 39 0,-2 1 258 15</inkml:trace>
  <inkml:trace contextRef="#ctx0" brushRef="#br2" timeOffset="237042.7843">7205 11369 1182 0,'0'0'22'16,"0"0"-21"-16,3-20 1 0,-3 20 12 0,0 0 5 15,0 0 5-15,0 0 2 0,0 0 6 0,-28 28 8 16,18-5 14-16,-7-3 16 0,5 10-39 16,-5-1 20-16,3 5-36 0,0-1 9 0,3 3 11 15,-2-2-9-15,4 1 7 0,-2-5-11 0,9-1 1 16,-1-6-12-16,6-2 3 0,-3-21-9 0,14 25-1 16,-14-25-2-16,28 14-1 0,-11-12 0 0,4-3 1 15,1-6 1-15,2-2-2 0,2-4 0 0,-1-4-3 16,2-1 3-16,-3-4-5 0,1-1 6 0,0 0-9 15,-2 0 3-15,-1 0-7 16,-2 1 6-16,-3 2-3 0,-6 2 7 0,-11 18-1 16,15-25 1-16,-15 25 1 0,0 0 2 0,0 0 1 15,0 0-1-15,0 0-1 0,0 0-1 0,0 0 0 16,-14 21-1-16,5-2 7 0,1 5-4 0,-1 4 11 16,1 2-5-16,2 1 7 0,1-2-5 0,2-3 6 15,3-3-8-15,3-5 3 0,-3-18-6 16,16 26-1-16,-16-26 0 0,25 11 4 0,-25-11 4 15,34-4 4-15,-16-6 1 0,3-3-4 0,0-5 1 16,2-5-7-16,0-5 3 0,1-3-9 0,1-3 3 16,-2-2-7-16,-1 2 7 0,-3 0-9 0,-3 4 0 15,-4 2-12-15,-6 4-19 0,-2 2 15 16,-2 5-37-16,-5-1 18 0,3 18-38 0,-5-22-25 16,5 22-45-16,0 0-68 0,0 0-102 15,0 0-184-15,0 0 89 0,0 0 413 0</inkml:trace>
  <inkml:trace contextRef="#ctx0" brushRef="#br2" timeOffset="237417.8078">7821 11524 1180 0,'0'0'78'0,"-13"21"-22"0,13-21 7 15,-8 21 3-15,8-21-2 0,-1 27-20 16,1-27-4-16,2 24-5 0,-2-24 4 0,10 20-5 15,-10-20 2-15,21 9-7 0,-21-9-2 0,32-2 0 16,-10-4-2-16,3-6 0 0,-1-4-9 0,3-3-9 16,-2-3-8-16,-2 0 0 0,0 0-4 15,-6 1 8-15,-2-1-4 0,-5 2-9 0,-4 3 27 16,-6 17-26-16,1-29 25 0,-1 29-13 0,-14-21-3 16,14 21 2-16,-33-11 0 0,8 11 1 0,0 3 1 15,-3 7-1-15,-1 2-15 0,1 5 26 0,0 5-24 16,-1 3 27-16,2 4-3 0,1 2-3 0,3 0 6 15,6 0-8-15,3-2 4 0,4-2-10 16,5-3 2-16,6-4-7 0,5-3 2 16,-6-17-2-16,32 19 2 0,-8-17-4 0,5-7-4 15,8-4-8-15,1-9-13 0,8-3-18 0,0-10-23 16,5 4-10-16,-5-10-24 0,8 10-16 0,-17-18-36 16,19 19-58-16,-23-19-31 0,13 10-73 0,-1 6-92 15,-21-17 238-15,14 22 172 0</inkml:trace>
  <inkml:trace contextRef="#ctx0" brushRef="#br2" timeOffset="237824.0498">8352 10953 1007 0,'0'0'302'0,"0"0"-186"0,-29-3-29 15,29 3-8-15,0 0-16 0,-18 29-15 16,18-29-19-16,-13 31-3 0,9-10-7 0,2 5 5 16,-2 6-4-16,2 4 6 0,0 3-6 0,-1 2 7 15,1 0-9-15,1 2 5 0,-2 2-6 16,2 2-8-16,-2-2 18 0,-2 0-22 0,-3-4 14 15,1-2-5-15,0-3-9 0,-1-6 7 0,2-4-8 16,3-6-3-16,3-20-1 0,-4 28 0 0,4-28 0 16,0 0 0-16,0 0-2 0,0 0 1 0,0 0-1 15,0 0 1-15,20-16 3 0,-11-2-4 0,3-5 4 16,1-3-4-16,-1-1 4 0,0 2-4 0,0 0 2 16,-1 4-4-16,0 1 3 15,-11 20-2-15,21-26-9 0,-21 26 11 0,23-16-11 16,-23 16 11-16,23-7 0 0,-23 7 0 0,28-2 2 15,-28 2-2-15,30 4 2 0,-30-4-3 0,28 10 11 16,-28-10-10-16,23 15 8 0,-23-15-7 0,20 19-3 16,-20-19 3-16,13 17-4 0,-13-17 1 0,5 18-5 15,-5-18-2-15,-5 20-3 0,5-20-4 0,-19 27-6 16,19-27 1-16,-34 36-6 0,11-18 2 16,-2 6-4-16,-3-3 1 0,1 3-6 0,-3-3-3 15,6 1-11-15,-4-9-6 0,11 3-10 0,-5-13-8 16,22-3-31-16,-18 3-38 0,18-3-61 15,6-20-70-15,-1-5-165 0,21 10 111 0,-14-23 327 0</inkml:trace>
  <inkml:trace contextRef="#ctx0" brushRef="#br2" timeOffset="238699.0701">8592 11507 1352 0,'-25'15'95'0,"16"8"-14"0,9-23-6 0,-19 25-1 15,19-25-26-15,0 0-11 0,-1 17-9 0,1-17-1 16,26-1 2-16,-6-4-6 0,2-6-2 16,6-2-9-16,1-3-5 0,3-1-5 0,0 0 1 15,-3-1-2-15,-4 1-13 0,-2 1 10 16,-5 2-10-16,-18 14 25 0,23-24-10 0,-23 24 14 16,11-22-14-16,-11 22-3 0,-3-23 3 0,3 23-2 15,-11-22 0-15,11 22 0 0,-19-13 1 0,19 13-1 16,-25-6 3-16,25 6 0 0,-26 3-2 0,26-3 1 15,-30 15-1-15,30-15 4 0,-29 24 1 16,29-24 2-16,-26 34 0 0,13-13-14 0,2-1 21 16,3 3-22-16,2-1 20 0,2 0-8 0,4-3-4 15,3 0 3-15,-3-19-4 0,15 29 1 0,-15-29-1 16,28 20 0-16,-8-15 1 0,2-4-1 0,4-5 0 16,2-3 0-16,4-4 1 0,0-2 2 15,1-3 1-15,-1 1-1 0,0 1-1 16,-5-1-2-16,-4 3-1 0,-5 3-1 0,-18 9 2 15,28-15-3-15,-28 15 3 0,17-7-1 0,-17 7 1 16,0 0 0-16,0 0 1 0,0 0-1 0,0 0 1 16,0 0-2-16,-6 24 0 0,6-24 0 0,-23 36 0 15,10-14 0-15,-2 1-2 0,2 0 3 0,0 0-6 16,2-2 6-16,0-3-2 0,11-18 3 0,-13 29-2 16,13-29 0-16,-2 18-2 0,2-18 2 15,0 0 0-15,0 0 0 0,0 0 1 0,22 1 0 16,-22-1 1-16,24-26 0 0,-10 5-2 0,2-2 0 15,1-4 0-15,-1 0 0 0,-1-4 0 16,-2 2 0-16,-1 0-1 0,-3-1-1 0,-2 2-4 16,-1 0 15-16,-2 3-9 0,-2 2 0 0,-1 5 0 15,-1 18 0-15,0-24 0 0,0 24 0 0,0 0 0 16,0 0 0-16,0 0 0 0,0 0 0 16,0 0 0-16,0 0 0 0,0 0 0 0,0 0 0 15,0 0 0-15,25 1 0 0,-25-1 0 0,27 1 0 16,-9-3 0-16,2-1 0 0,4-2 0 0,1-1 0 15,-1 0 0-15,2 2 0 0,-3-1 0 0,-2 0 0 16,-3 1 0-16,-18 4 0 0,28-5 0 0,-28 5 0 16,0 0 0-16,0 0 0 15,0 0 0-15,0 0 0 0,0 0 0 0,0 0 0 16,-21 2 0-16,21-2 0 0,-33 10 0 0,15-2 0 16,1-1 0-16,0 3 0 0,17-10 0 0,-29 20 0 15,29-20 0-15,-18 21 0 0,18-21 0 0,-4 18 0 16,4-18 0-16,0 0 0 0,22 22 0 0,-22-22 0 15,36 6 0-15,-14-6 0 0,4-1 0 0,-1-3 0 16,1 0 0-16,-2 2 0 0,-3 1 0 16,-3 2 0-16,-18-1 0 0,29 7 0 0,-29-7 0 15,0 0 0-15,19 24 0 0,-19-24 0 0,-3 26 0 16,3-26 0-16,-16 35 0 0,2-15 0 0,-2 3 0 16,-5 0 0-16,1-1 0 0,0 0 0 0,-1-3 0 15,2-2 0-15,3 0 0 0,16-17-23 16,-27 23-18-16,27-23-19 0,0 0-37 0,-25 8-75 15,25-8-222-15,0 0-206 0,0 0 31 16,22 3 479-16</inkml:trace>
  <inkml:trace contextRef="#ctx0" brushRef="#br2" timeOffset="239027.1968">7654 12327 1558 0,'0'0'67'0,"0"0"-30"16,0 0-5-16,17-22-3 0,7 3 9 0,14-5-8 15,10-8 5-15,14-4-3 0,14-9 3 0,18-4 2 16,9-8-26-16,16-4 11 0,10-3-20 0,7 0-4 16,9 5 6-16,1 2-16 0,0 6-5 0,-11 5-25 15,-7 10-10-15,-15 2-20 0,-9 15-7 16,-15-8-29-16,-1 22-65 0,-30-18-121 16,-4 14-262-16,-5 9 64 0,-22-11 423 0</inkml:trace>
  <inkml:trace contextRef="#ctx0" brushRef="#br2" timeOffset="239761.6365">8485 12282 687 0,'0'0'116'16,"6"-21"-114"-16,-6 21-9 0,1-20 1 15,-1 20 11-15,0 0 13 0,-4-17 40 16,4 17 30-16,0 0 30 0,0 0 0 0,0 0-19 16,0 0-25-16,0 0-17 0,0 0-9 0,0 0-1 15,0 0 3-15,0 0 2 0,0 0-2 0,-1 23-7 16,1-23-8-16,1 26-13 0,-1-9-1 0,-2 2-10 16,-1 3 2-16,-1 3-9 0,-1 3 2 0,-4 1-3 15,-1 2 6-15,0 1-4 0,-4 2 8 16,0-2-5-16,0-1 5 0,1-5-6 0,2-5 5 15,11-21-8-15,-12 23 0 0,12-23-5 0,0 0 1 16,0 0 0-16,0 0 1 0,19-26 4 0,-2 1-5 16,6-9 4-16,3-5-7 0,2-4 7 0,2-2-7 15,1 0 8-15,-2 1-8 0,-2 1 8 16,-1 2-11-16,-3 6 6 0,-2 4-6 0,-5 4 5 16,-3 6-2-16,-13 21 5 0,15-24-1 15,-15 24 6-15,0 0 2 0,0 0-2 0,0 0 0 16,-14 20-6-16,5-3 1 0,-3 6 2 0,1 2 7 15,-2 2 2-15,5-1 6 0,2-4-7 0,3-1-2 16,3-21-8-16,8 27 1 0,-8-27-5 0,28 15 5 16,-9-15 0-16,8-6 0 0,3-4 2 0,4-6-1 15,5-2 3-15,1-4-1 0,2-3-3 16,-1 1-3-16,-2-3 0 0,-4 4 0 16,-6 4 0-16,-4 3 0 0,-6 5 0 0,-19 11 0 0,25-11 0 15,-25 11 0-15,0 0 0 0,0 0 0 16,0 0 0-16,4 23 0 0,-8-6 0 0,-2 6 0 15,-4 4 0-15,0 2 0 0,-2 2 0 0,0 2 0 16,2 1 0-16,-1 2 0 0,3 1 0 0,-1-4 0 16,3 1 0-16,1-5 0 0,3-3-16 15,2-6-14-15,5 0-29 0,-5-20-15 0,21 21-40 16,-21-21-57-16,43 2-158 0,-16-15-259 0,1-7 62 16,7 3 387-16</inkml:trace>
  <inkml:trace contextRef="#ctx0" brushRef="#br2" timeOffset="240167.8445">9459 11791 1660 0,'0'0'85'0,"-20"3"-48"15,20-3-7-15,0 0-1 0,0 0-5 0,0 0-1 16,0 0-5-16,0 0-5 0,27-15-1 0,-27 15-5 16,33-11-2-16,-15 5-2 0,-1 3 0 0,1-2-2 15,2 1 1-15,-1 2-2 0,0 1 2 16,-19 1-1-16,29 1 3 0,-29-1 0 0,17 8 1 16,-17-8 3-16,0 0-2 0,12 27 1 0,-12-27-3 15,-4 24-3-15,4-24-1 0,-16 32 2 16,3-16-2-16,-3 4 4 0,-2 0-5 0,-1 1 3 15,-2-1-3-15,3 1 5 0,-1-3 0 0,4 2 4 16,15-20 1-16,-23 29 0 0,23-29-3 0,-8 18-12 16,8-18 6-16,0 0-10 0,0 0 9 0,29 13 1 15,-10-18 1-15,6-3 7 0,8-4-7 0,4-4 5 16,3 0-14-16,-1-1-5 0,3 4-9 0,-1-3-14 16,3 7-31-16,-7-11-49 15,11 21-117-15,-23-16-260 0,12 4-95 0,1 5 126 16</inkml:trace>
  <inkml:trace contextRef="#ctx0" brushRef="#br2" timeOffset="384577.5398">24097 5379 1351 0,'-31'-9'11'0,"4"1"-6"16,0 0 1-16,2-1-2 0,-1 2-2 0,-2 0-2 16,-1 1 3-16,-4 2 0 0,-3 1 9 15,-2 5 7-15,-6 0 11 0,4 9 12 0,-7 1 5 16,8 14 10-16,-10 0-5 0,6 18 6 0,-6 6-17 15,2 12 6-15,-4 11-18 0,4 9-6 0,1 8 11 16,3 8-20-16,5 1 4 0,7 4 0 0,8-5-28 16,13-8 8-16,10-9 13 0,12-8-13 0,12-13 19 15,10-9-7-15,11-9-6 0,11-6 7 0,10-12-3 16,8-7 2-16,10-12 0 0,4-10-3 0,9-11-3 16,5-9-3-16,3-11 1 0,3-7-6 0,-7-9-3 15,-6-9 16-15,-5-4-16 0,-9-5 12 0,-7-4-6 16,-7-2-13-16,-12 1 8 0,-9-4-17 15,-10 0 18-15,-12-5-8 0,-7-5-7 0,-12-6 16 16,-8-5-12-16,-9-5 4 0,-7 0 20 0,-8-3-3 16,-6 5-7-16,-6 8 10 0,-3 11-11 0,-3 21 0 15,-5 17 18-15,4 20-2 0,3 12 3 0,4 14-4 16,0 13-9-16,-2 11 0 0,-7 13-3 0,-3 10 8 16,-2 8-8-16,4-1 8 0,8-3-12 0,8-9-8 15,17-8 9-15,10-7-26 0,16-4 10 0,8-8-30 16,15 4-22-16,-2-16-41 0,22 13-84 0,-19-29-117 15,13 9-232-15,-3-2 65 0,-11-15 334 0</inkml:trace>
  <inkml:trace contextRef="#ctx0" brushRef="#br2" timeOffset="384843.1499">24384 4704 1319 0,'-2'-20'44'0,"2"20"-3"0,-12-29-4 16,12 29-6-16,-21-15 9 0,21 15 3 0,-30 6-1 16,11 13 3-16,-10 6-8 0,1 22 12 0,-8 15-10 15,-1 21 15-15,-8 20-6 0,-2 20-14 0,-7 20-4 16,-3 17-6-16,-2 10-7 0,-5 6 3 16,-1-2-4-16,1 0 1 0,4-1-3 0,0-5-8 0,-1-8-6 15,0-7 0-15,-2-15 0 0,4-11 0 16,4-18 0-16,7-16 0 0,11-18 0 0,9-19-5 15,13-14-49-15,8-22-38 0,25 3-123 0,-18-23-397 16,29-12 19-16,0-8 118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15/09/2015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5497038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NCEA2 electromagnetism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slap rule, field lines, 3D,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magnetic flux: two “takes” – green book &amp;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magnetic flux actually is AFTER revising what magnetic FIELD strength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 1 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22506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7800" y="156600"/>
              <a:ext cx="8778960" cy="6608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54080"/>
                <a:ext cx="8804880" cy="661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67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1800" y="160920"/>
              <a:ext cx="8633520" cy="4424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145800"/>
                <a:ext cx="8653320" cy="44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33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9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8818</TotalTime>
  <Words>264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397</cp:revision>
  <dcterms:created xsi:type="dcterms:W3CDTF">2006-08-16T00:00:00Z</dcterms:created>
  <dcterms:modified xsi:type="dcterms:W3CDTF">2015-09-15T00:43:08Z</dcterms:modified>
</cp:coreProperties>
</file>