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35" r:id="rId6"/>
    <p:sldId id="636" r:id="rId7"/>
    <p:sldId id="637" r:id="rId8"/>
    <p:sldId id="638" r:id="rId9"/>
    <p:sldId id="639" r:id="rId10"/>
    <p:sldId id="640" r:id="rId11"/>
    <p:sldId id="641" r:id="rId12"/>
    <p:sldId id="64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4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4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2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58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1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1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08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48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2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18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3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27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59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17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19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59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098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68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89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59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21:55.89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3225 946 1492 0,'-24'-14'63'15,"24"14"-16"-15,0 0-4 0,-20-24-12 0,20 24-7 16,-28-15-5-16,9 6 6 0,-2 3-7 16,-7 1-1-16,-2 4-4 0,-9 1 0 0,-3 2 11 15,-4 2 0-15,1 3 3 0,-6 2-1 0,0 4-5 16,-4 3-4-16,4 4 6 0,-1 1-9 15,3 3 7-15,2 3-7 0,2 7 4 0,5 2-7 16,3 6-9-16,6 2-2 0,5-2 0 0,5 0 0 16,8 1 0-16,6-1 0 0,6 0 0 0,5-2 0 15,7 3 0-15,5-6 0 0,5-1 0 16,4-1 0-16,5 0 0 0,4-4 0 0,3-3-3 16,7-6-5-16,2-8-1 0,7-6-10 0,3-9-9 15,9-5-28-15,-3-21-56 0,34 21-316 0,-22-34-197 16,13 5 8-16,0-1 476 0</inkml:trace>
  <inkml:trace contextRef="#ctx0" brushRef="#br0" timeOffset="187.5829">3772 1155 2045 0,'0'0'2'16,"0"0"-2"-16,0 0-4 0,0 0-1 0,0 0-1 15,0 0 6-15,31-12 1 0,-13 6 2 16,0 0 0-16,4-3 2 0,0 1-6 0,5-2-4 16,-1 2-1-16,5-1-10 0,-3-3-20 0,8 5-53 15,-19-16-120-15,16 16-406 0,-12-1-26 0,-3 4 216 16</inkml:trace>
  <inkml:trace contextRef="#ctx0" brushRef="#br0" timeOffset="359.3754">3698 1500 2014 0,'-28'11'8'0,"28"-11"-4"0,0 0-1 15,0 0-4-15,27 9 3 0,-4-12-1 0,7-5 4 16,8-4-2-16,6-5 4 0,7-3-6 0,10-6-1 16,8-4-5-16,12-1-28 0,1-17-89 15,10 18-548-15,-4-11-7 0,3 5 138 0</inkml:trace>
  <inkml:trace contextRef="#ctx0" brushRef="#br0" timeOffset="1125.1507">6052 960 1541 0,'-31'-11'17'0,"31"11"10"0,-35-9 2 0,35 9 0 15,-39-6 8-15,20 3-4 0,-6 0 2 16,3 0-4-16,-5-2 1 0,4 4-3 0,-4-1 3 16,3 3 0-16,-3-5-4 0,3 3-1 0,-2-1-3 15,4 2-4-15,3 1-5 0,1 5 2 0,1-2-6 16,0 0-10-16,-2 5-1 0,2-1 0 0,-1 6 0 16,-1 0 0-16,1 3 0 0,-2 1 0 0,1 3 0 15,0 1 0-15,4-1 0 0,1 3 0 16,4-1 0-16,3-3 0 0,2 0 0 0,4-3 0 15,1-17 0-15,6 32 0 0,-6-32 0 16,20 25 0-16,-20-25 0 0,34 19 0 0,-14-11 0 16,3-5 0-16,4 0 0 0,-1-2 0 0,0-3 0 15,1 0 0-15,-4-2 0 0,-2-5 0 0,-21 9 0 16,26-11 0-16,-26 11 0 0,0 0 0 0,0 0 0 16,-13-20 0-16,13 20 0 0,-35-12 0 15,10 10 0-15,-6 2 0 0,-3 3 0 0,-2 2 0 16,-2-1 0-16,-1 7 0 0,0 3 0 0,3 4 0 15,-1 4 0-15,4 2 0 0,4 1 0 0,0 5 0 16,3 4 0-16,2 2 0 0,2 3 0 0,5 1 0 16,3-2 0-16,4 0 0 0,5 2 0 0,4-1 0 15,4-2 0-15,5-3 0 0,5-4 0 16,3-3 0-16,7-3 0 0,1-2 0 16,4-5 0-16,4-4 0 0,2-2 0 0,6-5 0 15,3-5 0-15,4-3 0 0,2-3 0 0,2-7-11 16,2 2-44-16,-5-17-59 0,27 13-480 0,-29-15-50 15,12 12 52-15</inkml:trace>
  <inkml:trace contextRef="#ctx0" brushRef="#br0" timeOffset="1493.0937">6037 1681 1841 0,'0'0'15'0,"0"0"-1"15,-19 6 0-15,19-6 0 0,0 0 1 0,-17 15 1 16,17-15 1-16,-14 18 5 0,14-18-6 16,-21 24-1-16,21-24-3 0,-22 28 3 0,22-28 0 15,-21 31-9-15,21-31-6 0,-18 33 0 0,11-15 0 16,2 0 0-16,4-1 0 0,1-17 0 0,5 29 0 16,-5-29 0-16,18 24 0 0,-18-24 0 0,32 18 0 15,-12-12 0-15,5-3 0 0,4-6 0 16,2-3 0-16,5-3 0 0,1-5 0 0,3-3 0 15,1-3 0-15,-5-2 0 0,-2-1 0 0,-7-1 0 16,-6 1 0-16,-7 2 0 0,-7 2 0 16,-5 1 0-16,-6 0 0 0,4 18 0 0,-25-34 0 15,5 19 0-15,-2 0 0 0,-5 3 0 0,-2 4 0 16,-4-1-20-16,1 6-1 0,-3 1-8 0,9 4-14 16,-5-5-25-16,19 22-74 0,-24-36-242 0,36 17-221 15,0 0 11-15,-21 9 454 0</inkml:trace>
  <inkml:trace contextRef="#ctx0" brushRef="#br0" timeOffset="2306.8234">7259 977 1703 0,'0'0'11'0,"0"0"6"0,0 0 4 16,-22 3 8-16,22-3 5 0,0 0-3 0,-18 19-5 15,18-19-7-15,-22 23-3 0,8-6-4 0,3 7 6 16,-3 3-1-16,3 5 3 0,0 3-7 16,0 5-13-16,1 1 21 0,1 5-22 0,-4 0 21 15,4 3-5-15,-3-3-12 0,-1 2-1 0,0-4-2 16,2-2 0-16,0-3 0 0,1-3 0 15,2-3 0-15,2-4 0 0,0-4 0 0,3-6 0 16,3-19 0-16,-2 24 0 0,2-24 0 0,0 0 0 16,0 0 0-16,0 0 0 0,0 0 0 0,0 0 0 15,18-13 0-15,-9-5 0 0,2-11 0 0,2-6 0 16,0-5 0-16,3-4 0 0,0 3 0 0,0-6 0 16,0-1 0-16,-1-3 0 0,0-3 0 0,1 0 0 15,-3-1 0-15,0-3 0 0,2 2 0 16,0 0 0-16,-1 8 0 0,2 3 0 15,-1 9 0-15,-1 3 0 0,0 9 0 0,-3 7 0 16,-11 17 0-16,0 0 0 0,18-15 0 0,-18 15 0 16,0 0 0-16,0 0 0 0,22 12 0 0,-22-12 0 15,25 26 0-15,-10-6 0 0,2 0 0 0,-3 4 0 16,3 3 0-16,2 3 0 0,-2 6 0 16,0 7 0-16,1 2 0 0,-1 1 0 0,0 4 0 15,0 0 0-15,-1 3 0 0,0 3 0 0,-3-5 0 16,-1 1 0-16,-2-8 0 0,-3 2 0 0,-3-1 0 15,-5-4 0-15,-1-1 0 0,-4-6 0 0,0-4 0 16,-3-6 0-16,-1 0-37 0,10-24-42 16,-16 48-166-16,-8-47-397 0,24-1 50 0,-23 6 141 15</inkml:trace>
  <inkml:trace contextRef="#ctx0" brushRef="#br0" timeOffset="2453.1861">7318 1421 2009 0,'0'0'29'16,"0"0"-20"-16,-9-22-9 0,9 22 0 0,22-20 0 16,-2 9 0-16,6-1 0 0,5 0 0 15,7 0 0-15,3 1 0 0,4-4 0 0,8 8-41 16,-20-28-301-16,18 28-349 0,-12-6 56 0,-2 5 298 16</inkml:trace>
  <inkml:trace contextRef="#ctx0" brushRef="#br0" timeOffset="2878.901">5167 2364 1595 0,'18'-15'-2'15,"9"0"0"-15,3 1-3 0,9 0 9 16,4 3 5-16,6-4 18 0,10 6 8 0,0-8 13 15,12 10-4-15,-1-8-2 0,10 8-11 0,3-4-3 16,5 4-4-16,8-4-8 0,5 3-7 0,3-2-3 16,5-1-6-16,-1 0 2 0,2 2-2 0,5-2 2 15,0 0-3-15,0 1-2 0,-2-2-5 0,-2 4 2 16,-5-4-7-16,0 5-2 0,-7-1-2 0,-3 4 5 16,-6 2 2-16,-9 1 10 0,-7 2 1 15,-7 3-6-15,-8 0 0 0,-3 5-8 0,-12-7-31 16,6 21-86-16,-50-23-332 0,41 14-152 15,-21 1 59-15</inkml:trace>
  <inkml:trace contextRef="#ctx0" brushRef="#br0" timeOffset="3582.0509">6646 3106 1721 0,'-17'-14'23'0,"17"14"0"15,-18-12-3-15,18 12 2 0,-24-8-2 0,24 8-5 16,-26-3-2-16,7 3 0 0,1 4 0 0,-4 2 0 16,0 5 1-16,-2 1 2 0,0 4 3 0,-4 1-1 15,0 4 3-15,0 2-6 0,1 4-11 0,2 2 26 16,2 4-27-16,1-1 8 0,3 5-11 0,2-1 0 16,4-1 0-16,3-1 0 0,4-4 0 0,6-5 0 15,5-3 0-15,-5-22 0 0,27 28 0 16,-5-23 0-16,4-5 0 0,7-7 0 15,4-9 0-15,4-7 0 0,2-6 0 0,2-9 0 16,2-5 0-16,2-9 0 0,2-4 0 0,2-5 0 16,1-3 0-16,-4 2 0 0,-3 3 0 0,-7 4 0 15,-7 3 0-15,-7 4 0 0,-7 2 0 0,-6 2 0 16,-4 2 0-16,-5 1 0 0,-3 3 0 16,-2 4 0-16,-3 7 0 0,-1 6 0 0,5 21 0 15,-17-16 0-15,17 16 0 0,-28 15 0 0,9 4 0 16,-6 11 0-16,-1 13 0 0,-1 10 0 0,0 7 0 15,3 5 0-15,2-1 0 0,2 1 0 0,6 1 0 16,3 1 0-16,6-4 0 0,4-4 0 16,4-6 0-16,10-5 0 0,2-9 0 0,11-3 0 15,3-10 0-15,10 2-52 0,-13-38-224 16,28 27-376-16,-15-23 26 0,11 3 186 0</inkml:trace>
  <inkml:trace contextRef="#ctx0" brushRef="#br0" timeOffset="4097.7496">9117 2220 1955 0,'17'-7'29'0,"-17"7"-13"0,0 0-12 16,-18 5-2-16,18-5-1 0,-26 22 0 0,8 1-2 15,-5 6 5-15,-4 7-6 0,-4 6 7 0,-1 4-20 16,-3 0 2-16,4 5-37 0,-4-13-17 16,23 21-116-16,-27-34-412 0,32 2-24 0,5-5 148 15</inkml:trace>
  <inkml:trace contextRef="#ctx0" brushRef="#br0" timeOffset="4894.5675">11729 1091 1593 0,'0'0'35'0,"-34"-5"2"0,16 6-1 0,-8-2 2 16,7 3 2-16,-10 0 1 0,4 2-3 0,-7 1 1 16,2 4-7-16,-5-1 0 0,0 3-3 0,-4 2-5 15,0 2 3-15,-1 2-21 0,1 2-6 16,-2 2 0-16,2 5 0 0,0 1 0 0,4 3 0 15,2 2 0-15,4 0 0 0,5 1 0 0,6 0 0 16,7-2 0-16,4-3 0 0,6-1 0 0,3 0 0 16,4-2 0-16,4-3 0 0,3 3 0 0,3-2 0 15,5-4 0-15,2-1 0 0,2-5 0 0,6-3 0 16,1-4 0-16,2-3 0 16,1-8 0-16,0 0 0 0,0-8 0 0,1-4 0 15,-5 1 0-15,-3-2 0 0,-7 5 0 0,-21 13 0 16,23-21 0-16,-23 21 0 0,0 0 0 0,-10-17 0 15,10 17 0-15,-34-4 0 0,9 10 0 0,-6 3 0 16,-5 7 0-16,-4 7 0 0,-5 6 0 0,-4 4 0 16,-1 5 0-16,-1 2 0 0,1 0 0 0,3 2 0 15,5-2 0-15,6-2 0 0,7-3 0 16,6 0 0-16,6-3 0 0,6 0 0 0,9-6 0 16,7-4 0-16,9-3 0 0,6-2 0 0,10-2 0 15,7-5 0-15,12-6 0 0,7-6 0 0,11-4 0 16,7-10 0-16,9 4-34 0,-8-31-164 0,25 28-455 15,-22-21 36-15,7 8 73 0</inkml:trace>
  <inkml:trace contextRef="#ctx0" brushRef="#br0" timeOffset="5128.9586">12120 1549 2033 0,'-32'12'14'0,"32"-12"-14"0,0 0 0 15,0 0 0-15,0 0 0 0,0 0 0 0,21-19 0 16,2 10 0-16,6-1 0 0,5-2 0 0,6-2 0 16,2 0 0-16,3 2-3 0,-4 1-26 0,0 5-8 15,-6-3-18-15,3 10-23 0,-20-18-82 0,24 24-459 16,-42-7 11-16,27 4 151 0</inkml:trace>
  <inkml:trace contextRef="#ctx0" brushRef="#br0" timeOffset="5300.8428">12035 1843 2047 0,'0'0'0'15,"0"0"0"-15,0 0 0 0,24-2 0 16,-2-3 0-16,6-1 0 0,6-4 0 0,3-3 0 15,7-3 0-15,4-2 0 0,8-1 0 0,3 0 0 16,6 1 0-16,-2-6-10 0,15 25-219 0,-19-26-459 16,7 7 19-16,-9 0 219 0</inkml:trace>
  <inkml:trace contextRef="#ctx0" brushRef="#br0" timeOffset="5894.5928">13853 1143 1813 0,'-25'-11'16'0,"0"1"8"16,-2 5-2-16,-8 3 6 0,-1 6-1 0,-7 2 1 16,-2 6-2-16,-8 1 0 0,2 6-2 0,-3 3-11 15,0 1-15-15,2 3 4 0,3 0-2 0,5 1 0 16,7-1 0-16,5 0 0 0,7-1 0 0,5-2 0 15,9 3 0-15,9-7 0 0,5-1 0 16,9 0 0-16,7-1 0 0,7 3 0 0,7-4 0 16,6 1 0-16,6-1 0 0,8-1 0 0,1 0 0 15,6 1 0-15,1 0 0 0,1-2 0 0,-3 4 0 16,-4 3 0-16,-8 2 0 0,-8 1 0 0,-7-2 0 16,-10 0 0-16,-8 1 0 0,-10 1 0 15,-5 1 0-15,-9 1 0 0,-7-1 0 0,-7-2 0 16,-7 0 0-16,-3-1 0 0,-6-4 0 15,1-2 0-15,-3 2 0 0,-1-10 0 0,2 3 0 16,-1-12 0-16,6-2 0 0,3-3 0 0,8-9 0 16,3 0 0-16,7-10 0 0,5-2 0 0,6-4 0 15,8-8 0-15,7-6 0 0,9-7 0 0,7-5 0 16,7-1 0-16,6-2 0 0,6 2 0 0,5 1 0 16,3 4 0-16,0 3 0 0,-3 9 0 15,-7 7 0-15,-3 9 0 0,-6 3 0 0,-5 6 0 16,-6 1-3-16,7 12-113 0,-29-25-191 15,20 30-365-15,-22-2 20 0,26-5 356 0</inkml:trace>
  <inkml:trace contextRef="#ctx0" brushRef="#br0" timeOffset="6066.5736">14365 1560 2047 0,'-27'11'0'0,"27"-11"0"0,-24 0 0 16,24 0 0-16,0 0 0 0,0 0 0 0,0 0 0 16,0 0 0-16,0 0 0 0,-11-19-39 15,11 19-101-15,6-21-370 0,19 11-155 16,0-5 27-16,2-6 584 0</inkml:trace>
  <inkml:trace contextRef="#ctx0" brushRef="#br0" timeOffset="6575.3882">15123 1265 1985 0,'-26'-11'11'0,"-2"0"-12"0,2 4 17 15,-2 0-11-15,0 2 17 0,-2 1-13 0,-3 4-9 16,-2 0 0-16,-2 5 0 0,1 2 0 0,-1 2 0 15,3 3 0-15,3 2 0 16,1 3 0-16,4 3 0 0,3-1 0 0,3 2 0 16,7-3 0-16,5 1 0 0,8-2 0 0,5 0 0 15,-5-17 0-15,25 31 0 0,-5-16 0 0,3-3 0 0,8 0 0 16,3-3 0-16,6 0 0 0,3 2 0 0,3-2 0 0,0 0 0 16,-2 0 0-16,0-2 0 0,-8 3 0 15,-2 3 0-15,-3 0 0 0,-6 5 0 16,-4-3 0-16,-4 4 0 0,-5 3 0 0,-6-3 0 15,-4 6 0-15,-4-2 0 0,-7-3 0 0,-1 2 0 16,-8-2 0-16,-2 0 0 0,-4 0 0 0,-3 1 0 16,-4-4 0-16,1-1 0 0,-2-4 0 0,3 0 0 15,0-4 0-15,2 1 0 0,3-6 0 0,3-3 0 16,21 0 0-16,-25-6 0 0,25 6 0 0,0 0 0 16,-16-25 0-16,16 25 0 0,3-38 0 15,5 13 0-15,3-4 0 0,3-6 0 0,7-5 0 16,1-4 0-16,2-3 0 0,4-1 0 15,0 1 0-15,1 1 0 0,2-1 0 0,-1 3 0 16,1 7 0-16,-5 4 0 0,-1 9 0 0,-7 2 0 16,-1 6 0-16,-17 16 0 0,25-28 0 0,-25 28-26 15,36-19-72-15,-33-10-162 0,36 17-324 0,-20-1-59 16,1 3 208-16</inkml:trace>
  <inkml:trace contextRef="#ctx0" brushRef="#br0" timeOffset="7356.6563">16793 1295 1940 0,'-27'-17'19'0,"27"17"2"15,-21-13-1-15,21 13 5 0,-26 4-17 16,9 2-1-16,-6 5-5 0,-4 5 3 0,-4 4-5 15,-7 10 0-15,0 2 0 0,-3 4 0 0,-4 3 0 16,3 0 0-16,-4 1 0 0,2 3 0 0,-1-1 0 16,3-1 0-16,3-1 0 0,6-4 0 15,6-7 0-15,8-6 0 0,9-1 0 0,10-22-7 16,0 31-52-16,0-31-36 0,28 26-86 0,-31-44-189 16,27 19-226-16,-1-2-3 0,-6-21 460 0</inkml:trace>
  <inkml:trace contextRef="#ctx0" brushRef="#br0" timeOffset="7528.6241">16341 1450 2015 0,'0'0'32'15,"-34"7"-32"-15,16 2 0 0,0-1 0 0,18-8 0 16,-23 22 0-16,23-22 0 0,-15 24 0 0,15-24 0 16,-4 28 0-16,4-28 0 0,18 27 0 0,-18-27 0 15,40 24 0-15,-11-16 0 0,8 2 0 0,6-6 0 16,6-1 0-16,4-2 0 0,9 3-69 15,-16-23-138-15,33 24-423 0,-18-15-19 0,9 4 158 16</inkml:trace>
  <inkml:trace contextRef="#ctx0" brushRef="#br0" timeOffset="7716.038">17154 1368 2047 0,'-32'12'0'0,"2"1"0"0,2-1 0 16,5 4 0-16,4 0 0 0,1 2 0 0,1 1 0 16,2 2 0-16,5-1 0 0,4-2 0 0,6 4 0 15,4-5-36-15,8 6-40 0,-12-23-111 0,28 26-444 16,-7-14-12-16,10 3 170 0</inkml:trace>
  <inkml:trace contextRef="#ctx0" brushRef="#br0" timeOffset="8044.2021">17587 1255 2047 0,'-35'12'0'0,"8"1"0"0,1 2 0 0,-1 5 0 15,1 1 0-15,2 5 0 0,-2-1 0 0,7 4 0 16,1-1 0-16,4 0 0 0,7-2 0 0,2 0 0 15,5-1 0-15,7 1 0 0,3-5 0 0,6 6 0 16,3-8 0-16,3 2 0 0,5-7 0 16,2-3 0-16,0-1 0 0,2-5 0 15,-1-2 0-15,-2-3 0 0,-2-9 0 0,-4 1 0 16,-5-6 0-16,-17 14 0 0,25-29 0 0,-14 8 0 16,-2 2 0-16,-2-5 0 0,-2 0 0 0,-4-2 0 15,-1 0 0-15,-4-2 0 0,0 0 0 0,-4-2 0 16,2 0 0-16,-1-3 0 0,3 6 0 0,-2 2 0 15,6 25-55-15,-14-46-152 0,32 42-381 0,-18 4-9 16,0 0-2-16</inkml:trace>
  <inkml:trace contextRef="#ctx0" brushRef="#br0" timeOffset="8403.6454">17990 1039 2047 0,'0'0'0'16,"0"0"0"-16,0 0 0 0,0 0 0 0,0 0 0 16,0 0 0-16,23 2 0 0,-23-2 0 15,32-1 0-15,-14 0 0 0,7-4 0 0,6-2 0 16,2 2-14-16,-1-4-41 0,10 6-65 0,-26-18-192 15,27 15-311-15,-13-1-7 0,4 0 338 0</inkml:trace>
  <inkml:trace contextRef="#ctx0" brushRef="#br0" timeOffset="8622.4475">18695 857 1920 0,'-7'-18'96'0,"7"18"-75"0,-22-6-11 16,22 6-10-16,0 0 0 0,-18 4 0 0,18-4 0 16,0 0 0-16,-25 25 0 0,17-7 0 15,1 1 0-15,2 4 0 0,-1 1 0 0,0 4 0 16,1 1 0-16,0 1 0 0,4 2 0 16,4 2 0-16,3-2-5 0,9 2-54 0,-5-13-41 15,31 8-424-15,-28-7-109 0,14 2 4 0</inkml:trace>
  <inkml:trace contextRef="#ctx0" brushRef="#br0" timeOffset="8997.4704">18900 851 1943 0,'20'9'25'16,"-20"-9"-14"-16,22-5 7 0,0 1 3 0,1-3 2 15,4 5-17-15,1-3-6 0,-1 1 0 0,-2-2 0 16,-1 3 0-16,-4 0 0 0,-1 2 0 0,-19 1 0 16,27 2 0-16,-27-2 0 0,17 5 0 0,-17-5 0 15,0 0 0-15,0 0 0 0,-1 23 0 16,1-23 0-16,-22 29 0 0,5-18 0 0,-7 6 0 15,-6 0 0-15,1-4 0 0,-5 8 0 0,3-5 0 16,-1 2 0-16,4-3 0 0,6 0 0 0,5 1 0 16,17-16 0-16,-16 30 0 0,16-30 0 0,8 29 0 15,-8-29 0-15,30 30 0 0,-4-17 0 16,9-5 0-16,9-3 0 0,3-4 0 0,10 1 0 16,-2-3 0-16,11 11-64 0,-30-25-499 15,27 11-95-15,-18-8-14 0</inkml:trace>
  <inkml:trace contextRef="#ctx0" brushRef="#br0" timeOffset="21849.4346">19735 1160 980 0,'0'0'72'0,"10"-22"21"0,-10 22-138 16,18-25 2-16,-18 25 156 0,23-20-15 0,-23 20 105 15,22-14 21-15,-22 14-166 0,11-21-11 0,-11 21 10 16,2-18-26-16,-2 18 7 0,0 0-11 0,0 0-2 16,0 0-1-16,0 0-5 0,0 0-8 0,0 0-3 15,0 0-2-15,0 0-9 0,0 0 7 16,0 0-4-16,0 0 0 0,4 29 0 0,-6 0 0 15,-5 7 0-15,0 2-9 0,0 2 11 0,0 5-22 16,-3 3 19-16,0 5 5 0,-1-2-6 16,-1 2 7-16,0-4-9 0,0-2 8 0,1-4-8 15,2 0 6-15,4-10-8 0,4-2 6 0,4-6-11 16,-3-25-3-16,15 33-28 0,-15-33 0 0,28 19-28 16,-28-19-42-16,42 12-137 0,-42-12-357 15,41-23 34-15,-18 11 273 0</inkml:trace>
  <inkml:trace contextRef="#ctx0" brushRef="#br0" timeOffset="22083.8178">19829 1023 2047 0,'-22'-1'0'0,"22"1"0"16,0 0 0-16,0 0 0 0,0 0 0 0,0 0 0 15,27-21 0-15,-8 12 0 0,7 0 0 0,0 0 0 16,6-1 0-16,1 3 0 0,2-2 0 0,3 1 0 16,-1-1 0-16,0 2 0 0,2 2 0 15,-3 0 0-15,4 8-1 0,-2-8-47 0,1 6-23 16,-18-12-107-16,26 8-437 0,-47 3-15 16,32 12 127-16</inkml:trace>
  <inkml:trace contextRef="#ctx0" brushRef="#br0" timeOffset="22286.944">19898 1338 1956 0,'0'0'41'0,"-23"2"-28"16,23-2-10-16,-17 4-11 0,17-4-2 0,0 0 1 15,0 0 1-15,0 0 5 0,24 4 3 0,-7-4-2 16,5 0 0-16,7-2-6 0,4-5-14 15,8 1-16-15,3-6-10 0,9 3-18 16,-11-15-41-16,33 6-476 0,-25 1 8 0,4 4 52 16</inkml:trace>
  <inkml:trace contextRef="#ctx0" brushRef="#br0" timeOffset="22708.8605">20888 908 1856 0,'0'0'19'0,"0"0"-14"16,0 0-4-16,-24 3 4 0,24-3 3 0,-22 20 6 15,6 1 9-15,-7 5-3 0,-5 13 11 16,-7 3-4-16,-3 10 10 0,-4 8-36 0,1 3-1 15,-6 3 0-15,-1 5 0 0,-2-4 0 0,1 3 0 16,0-6 0-16,1 3 0 0,5-7 0 0,4-5 0 16,5-3 0-16,5-10 0 0,5-2 0 15,4-4 0-15,5-3 0 0,5-2 0 0,7-3 0 16,4-5 0-16,10 2-72 0,-11-25-77 0,47 17-479 16,-26-19 12-16,12-3 35 0</inkml:trace>
  <inkml:trace contextRef="#ctx0" brushRef="#br0" timeOffset="23255.7296">20720 1629 1883 0,'0'0'22'15,"0"0"-7"-15,-17 11 2 0,17-11-1 0,0 0 0 16,-22 23-1-16,22-23-5 0,-25 35 11 15,9-14-6-15,-1 1 2 0,0-1-17 0,-1 3 0 16,0 0 0-16,4-3 0 0,-1 2 0 0,3-4 0 16,2-2 0-16,10-17 0 0,-11 26 0 0,11-26 0 15,0 0 0-15,0 17 0 0,0-17 0 16,0 0 0-16,0 0 0 0,0 0 0 0,22 0 0 16,-22 0 0-16,19-14 0 0,-19 14 0 0,28-31 0 15,-13 11 0-15,2 0 0 0,2-1 0 16,-2 0 0-16,1-1 0 0,-2 1 0 0,-2 3 0 15,0-2 0-15,-2 3 0 0,-2-2 0 0,-10 19 0 16,14-27 0-16,-14 27 0 0,0 0 0 0,11-20 0 16,-11 20 0-16,0 0 0 0,0 0 0 0,0 0 0 15,0 0 0-15,0 0 0 0,0 0 0 0,0 0 0 16,4 17 0-16,-4-17 0 0,0 0 0 16,22 16 0-16,-22-16 0 0,22 13 0 15,-22-13 0-15,31 12 0 0,-11-10 0 0,0-1 0 16,2-1 0-16,3 1 0 0,0-5 0 0,1 1 0 15,2-6 0-15,1 1 0 0,1-3 0 0,2-2 0 16,-1 2 0-16,0-5 0 0,-4 4 0 0,-2-1 0 16,-4 1 0-16,-3 2 0 0,-18 10 0 0,28-13 0 15,-28 13 0-15,0 0 0 0,0 0 0 16,0 0 0-16,0 0 0 0,0 0 0 0,0 30 0 16,-10-10 0-16,-2 6 0 0,-2 2 0 0,-2 1 0 15,0 0 0-15,5-3 0 0,-1-5 0 0,8 4-33 16,4-25-157-16,-6 27-440 0,6-27-30 0,1 26 127 15</inkml:trace>
  <inkml:trace contextRef="#ctx0" brushRef="#br0" timeOffset="38896.4243">15852 1214 1143 0,'-18'-17'120'0,"18"17"-30"0,0 0-17 16,0 0-14-16,-19-2-11 0,19 2-11 0,0 0-8 15,0 0-6-15,-24 2 2 0,24-2 1 0,-21 5-4 16,21-5 3-16,-25 9-2 0,25-9-2 0,-34 9 4 15,14-1-29-15,-4-4 28 0,2 5-25 0,-5-2 23 16,3 2 11-16,-4-3-6 0,4 2 2 0,-1-3-8 16,8 0-5-16,-1-2-6 0,18-3 2 0,-20 2-4 15,20-2 2-15,0 0-4 0,0 0-2 0,0 0 1 16,0 0-3-16,0 0 0 0,0 0 1 0,0 0-2 16,0 0 0-16,0 0 0 0,0 0-2 0,7-19 2 15,-7 19-1-15,0 0-1 0,17-4 2 0,-17 4 0 16,0 0-2-16,0 0 2 0,17 3-1 0,-17-3 0 15,0 0 2-15,5 23-2 0,-5-23 3 0,1 30-3 16,-1-8 6-16,-1 4-5 0,-2 5 9 0,0 0-8 16,-1 1-1-16,0-1-1 0,2-3 0 0,0-2 0 15,-1-1 0-15,2-4 0 0,1-2 0 0,0-19 0 16,6 35 0-16,-6-35 0 0,10 28 0 0,-10-28 0 16,12 22 0-16,-12-22 0 0,0 0 0 0,24 19 0 15,-24-19 0-15,21 7 0 0,-21-7 0 0,28-1 0 16,-11-3 0-16,2-1 0 0,1-1 0 0,0-4 0 15,1 1 0-15,0-1 0 0,-1 0 0 16,-1 5 0-16,-19 5 0 0,30-10 0 0,-30 10 0 16,26 5 0-16,-26-5 0 0,15 17 0 0,-15-17 0 15,9 29 0-15,-8-11 0 0,-3 4 0 0,-2 1 0 16,-4 1 0-16,-5 0 0 0,-2 4 0 0,-4 0 0 16,-3 1 0-16,-3 0 0 0,-2-1 0 0,-2 4 0 15,-1-3 0-15,0 1 0 0,0-5 0 0,3-7 0 16,2-4 0-16,2-4 0 0,4-4 0 0,2-8-37 15,17 2-110-15,-23-8-476 0,23 8-26 0,5-38 59 16</inkml:trace>
  <inkml:trace contextRef="#ctx0" brushRef="#br0" timeOffset="46472.5672">2831 4565 1207 0,'1'-26'279'0,"-1"26"-219"16,-5-22-18-16,5 22 31 0,-12-19-46 0,12 19 20 16,-23-16-24-16,23 16 16 0,-38-9 1 15,15 11-8-15,-8-4 3 0,-4 9-5 0,-5-1 2 16,-1 6-19-16,-6 3 29 0,2 5-30 0,-4 4 2 15,3 4-14-15,-2 3 0 0,2 4 0 0,2 3 0 16,4 0 0-16,5 4 0 0,2-3 0 0,8 3 0 16,4-4 0-16,9-3 0 0,7-2 0 0,8-2 0 15,8-2 0-15,8 0 0 0,6-2 0 0,9-2 0 16,6-4 0-16,5-4 0 0,6-4 0 0,4-2 0 16,1-7 0-16,6 2-31 0,-6-19-71 0,30 8-501 15,-26-17-52-15,13 0 30 0</inkml:trace>
  <inkml:trace contextRef="#ctx0" brushRef="#br0" timeOffset="46691.3055">3469 4668 1986 0,'-39'28'61'0,"39"-28"-61"15,-25 11 0-15,25-11 0 0,0 0 0 0,0 0 0 16,0 0 0-16,0 0 0 0,32-4 0 0,-12-1 0 15,6-1 0-15,4 0 0 0,5-1 0 0,2-1 0 16,1 3 0-16,-3-4 0 0,1 9-58 16,-15-17-117-16,23 25-481 0,-44-8 31 0,35-4 93 0</inkml:trace>
  <inkml:trace contextRef="#ctx0" brushRef="#br0" timeOffset="46831.9349">3316 5039 2047 0,'-52'25'0'0,"34"-13"0"0,18-12 0 16,0 0 0-16,0 0 0 0,0 0 0 0,41-9 0 16,-5-4 0-16,9-6 0 0,11-3 0 0,11-4 0 15,10-3 0-15,10 3 0 0,2-7 0 0,35 9-614 16,-35-14-86-16,14 9-15 0</inkml:trace>
  <inkml:trace contextRef="#ctx0" brushRef="#br0" timeOffset="48074.0475">5669 4710 1567 0,'-5'-22'112'0,"5"22"-19"0,11-32-31 0,-5 15-19 16,-6-5-8-16,4 4-10 0,-6-1-5 15,2 19-4-15,-9-32-16 0,9 32 13 0,-22-27-16 16,22 27 31-16,-35-19-14 0,13 13 8 0,-5 3-22 0,-2 3 0 16,-4 3 0-16,-2 5 0 0,0 0 0 0,-2 4 0 15,2 2 0-15,3 0 0 0,2 1 0 16,6 0 0-16,3 0 0 0,3-1 0 0,18-14 0 0,-20 29 0 0,20-29 0 16,-2 29 0-16,7-12 0 15,-5-17 0-15,25 32 0 0,-4-17 0 0,5 1 0 16,4 0 0-16,5 1 0 0,5-1 0 0,2 1 0 15,1-1 0-15,-1 4 0 0,-3-1 0 0,-5 2 0 16,-5-1 0-16,-7 3 0 0,-5 1 0 0,-7 2 0 16,-7 0 0-16,-6 1 0 0,-6 0 0 0,-7 0 0 15,-6 2 0-15,-4-1 0 0,-6-2 0 0,-2-5 0 16,0-2 0-16,-1-5 0 0,2-4 0 16,1-5 0-16,4-4 0 0,3-5 0 0,5-2 0 15,20 6 0-15,-23-29 0 0,22 7 0 0,5-7 0 16,6-7 0-16,10-5 0 0,7-6 0 0,6-3 0 15,5-1 0-15,5-1 0 0,2 2 0 16,1 0 0-16,0 2 0 0,-1 3 0 0,0 5 0 16,-4 4 0-16,-4 8 0 0,-6 1-14 15,2 16-84-15,-27-25-386 0,25 31-178 0,-20-13 37 16,10 8 462-16</inkml:trace>
  <inkml:trace contextRef="#ctx0" brushRef="#br0" timeOffset="48267.904">6300 4750 1862 0,'0'22'185'0,"0"-22"-185"0,0 0 0 0,0 0 0 15,0 0 0-15,0 0 0 0,0 0 0 0,0 0-14 16,0 0-25-16,24-25-50 0,8 39-207 0,-17-32-340 15,17 10 8-15,-8-6 284 0</inkml:trace>
  <inkml:trace contextRef="#ctx0" brushRef="#br0" timeOffset="48721.1229">6913 4530 1673 0,'-11'24'256'0,"-29"-24"-217"0,16 0-10 0,-2 0-4 15,2 4 0-15,1 1-25 0,-1 1 0 0,-2 2 0 16,-1 2 0-16,-2 2 0 0,2 3 0 0,4 2 0 16,3 2 0-16,4-2 0 0,3 0 0 0,4 0 0 15,9-17 0-15,-4 28 0 0,4-28 0 0,14 26 0 16,-14-26 0-16,29 24 0 0,-7-13 0 0,6-2 0 16,5-2 0-16,6-2 0 0,6-3 0 15,3 0 0-15,2-1 0 0,1 0 0 0,-3 3 0 16,-3 0 0-16,-5 5 0 0,-5 1 0 0,-8 0 0 15,-8 4 0-15,-19-14 0 0,16 35 0 16,-17-12 0-16,-8 2 0 0,-4 3 0 0,-7 2 0 16,-6 2 0-1,-11 0 0-15,-1 2 0 0,-4-1 0 0,1-2 0 0,0-4 0 16,4-4 0-16,-1-7 0 0,6-4 0 16,4-6 0-16,9-4 0 0,19-2 0 0,-21-12 0 15,20-5 0-15,2-7 0 0,8-9 0 0,7-8 0 16,7-6 0-16,6-5 0 0,5-2 0 15,4-4 0-15,2-2 0 0,0-1 0 0,0-1 0 16,0 1 0-16,-1 7 0 0,-5 6 0 0,-3 10 0 16,-8 9 0-16,-8 9 0 0,-15 20 0 0,20-21 0 15,-20 21 0-15,0 0 0 0,0 0 0 16,0 0-37-16,0 0-170 0,0 0-439 0,0 0 10 16,13 23 116-16</inkml:trace>
  <inkml:trace contextRef="#ctx0" brushRef="#br0" timeOffset="49166.8422">7731 4611 1536 0,'-8'-18'279'0,"8"18"-207"0,0 0-20 15,0 0 0-15,0 0-18 0,-18 7-12 0,18-7-22 16,-29 17 0-16,6-2 0 0,-3 3 0 16,-4 5 0-16,-2 1 0 0,-1 2 0 0,2 0 0 15,0 0 0-15,5 0 0 0,3-3 0 16,8-3 0-16,15-20 0 0,-13 30 0 0,13-30 0 15,8 23 0-15,-8-23 0 0,34 14 0 0,-3-10 0 16,5-4 0-16,5-3 0 0,4 0 0 0,5-2 0 16,1 0 0-16,0 2 0 0,-2-1 0 0,-3 4 0 15,-6 0 0-15,-7 2 0 0,-6 4 0 0,-27-6 0 16,25 17 0-16,-25-17 0 0,2 29 0 0,-10-9 0 16,-4 1 0-16,-6 4 0 0,-6 0 0 15,-6 0 0-15,-1 3 0 0,-1-4 0 0,-2 2 0 16,5-4 0-16,1-4 0 0,6-3 0 15,3-6 0-15,19-9 0 0,-22 10 0 0,22-10-24 16,-14-19-178-16,31 19-459 0,-19-24 19 0,2 24 125 16</inkml:trace>
  <inkml:trace contextRef="#ctx0" brushRef="#br0" timeOffset="49338.6951">7737 4599 2047 0,'0'0'0'0,"0"0"0"0,-19 15 0 15,19-15 0-15,0 0 0 0,0 0 0 0,-4 18 0 16,4-18 0-16,20 13 0 0,0-8 0 16,8-3 0-16,7 0 0 0,6-7 0 15,10 1 0-15,2-4 0 0,8 3 0 0,-2-5 0 16,20 25-238-16,-24-30-397 0,23 18-19 0,-21-13 135 16</inkml:trace>
  <inkml:trace contextRef="#ctx0" brushRef="#br0" timeOffset="49510.5796">8615 4713 1663 0,'-48'42'384'0,"5"-13"-384"0,-1 2 0 15,1 4 0-15,2 0 0 0,1 0 0 0,3 0 0 16,4-1 0-16,8-5 0 0,5-2 0 0,7-2 0 16,6-5 0-16,4 0 0 0,3-20 0 15,9 27 0-15,-9-27 0 0,20 17 0 0,-20-17-58 16,33 4-25-16,-29-32-125 0,28 22-406 0,-24-18 12 15,9 5 121-15</inkml:trace>
  <inkml:trace contextRef="#ctx0" brushRef="#br0" timeOffset="49651.2772">8352 4941 1594 0,'0'0'252'0,"4"-31"-151"0,-4 31-27 0,-10-35-48 15,10 35-26-15,-7-24 0 0,7 24 0 0,0 0 0 16,0 0 0-16,0 0 0 0,0 0 0 0,0 0 0 16,18 16 0-16,-18-16 0 0,39 24 0 0,-10-12 0 15,8-1 0-15,5 0 0 0,1-2 0 16,3 2 0-16,-2-4 0 0,6 4 0 15,-10-20-30-15,22 24-658 0,-20-21-9 0,14 12 66 16</inkml:trace>
  <inkml:trace contextRef="#ctx0" brushRef="#br0" timeOffset="50088.712">9250 4730 1829 0,'24'-11'11'16,"-24"11"-9"-16,19-19 5 0,-19 19-2 16,0 0 11-16,17-20 8 0,-17 20 8 0,0 0 7 15,0 0-4-15,0 0-6 0,0 0-12 0,0 0-16 16,-23 14-1-16,23-14 0 0,-30 32 0 0,10-6 0 15,0 3 0-15,-2 3 0 0,0 1 0 0,1 1 0 16,3 0 0-16,2-2 0 0,5 0 0 16,4-2 0-16,6-1 0 0,3-4 0 0,7 1-11 15,0-8-38-15,16 10-36 0,-25-28-195 0,47 2-365 16,-21-7 21-16,13-1 272 0</inkml:trace>
  <inkml:trace contextRef="#ctx0" brushRef="#br0" timeOffset="50401.2291">9815 4573 1205 0,'-22'-17'369'0,"8"61"-11"0,-11-28-329 16,5 7 6-16,-4 3-4 0,5 1-11 0,-2 4-20 16,1 1 0-16,-1 1 0 0,4 2 0 0,1-1 0 15,4-2 0-15,4 0 0 0,5-1 0 16,3-2 0-16,6-2 0 0,3-4 0 0,4-2 0 15,5-6 0-15,4-1 0 0,5-7 0 0,5-5 0 16,3-4 0-16,3-7 0 0,2-5 0 0,1-4 0 16,-5-4 0-16,1-3 0 0,-8-3 0 15,-2-3 0-15,-5-1 0 0,-5-1 0 0,-1-2 0 16,-7 0 0-16,-1 0 0 0,-5 1 0 0,-3 0 0 16,-6-1 0-16,-1 5 0 0,-6-2 0 15,-4 7 0-15,-3 1 0 0,-1 7 0 0,0 4 0 16,0 7 0-16,-1 2 0 0,4 6-2 0,-2 0-63 15,13 17-49-15,-26-32-283 0,43 38-162 0,-10-25-19 16,0 0 247-16</inkml:trace>
  <inkml:trace contextRef="#ctx0" brushRef="#br0" timeOffset="50635.5899">10165 4405 2047 0,'22'-20'0'0,"-22"20"0"16,0 0 0-16,12-17 0 0,-12 17 0 0,28-18 0 16,-9 8 0-16,4 1 0 0,2-2 0 0,8 4 0 15,0-5 0-15,11 12-92 0,-22-31-341 0,27 30-206 16,-17-10 4-16,7-3 388 0</inkml:trace>
  <inkml:trace contextRef="#ctx0" brushRef="#br0" timeOffset="50838.7508">10882 3991 1314 0,'-23'-11'381'0,"23"11"-81"15,-20 22-280-15,20-22-4 0,-23 22-2 0,23-22-12 16,-22 35-2-16,11-14 0 0,0 5 0 16,0 2 0-16,4 3 0 0,0 4 0 0,2 0 0 15,1-1 0-15,3 0 0 0,-2-5-36 0,12 10-73 16,-9-39-236-16,5 36-277 0,-5-36 5 0,18 24 300 16</inkml:trace>
  <inkml:trace contextRef="#ctx0" brushRef="#br0" timeOffset="51213.7595">10959 4043 1994 0,'24'-12'53'16,"-24"12"-53"-16,0 0 0 0,20-6 0 0,-20 6 0 15,28-5 0-15,-11 3 0 0,1-1 0 0,2 1 0 16,1-1 0-16,-1 2 0 0,0 0 0 0,-1 1 0 16,-2 1 0-16,-17-1 0 0,29 2 0 0,-29-2 0 15,22 5 0-15,-22-5 0 0,0 0 0 16,0 0 0-16,16 22 0 0,-16-22 0 0,-5 19 0 16,5-19 0-16,-17 26 0 0,17-26 0 0,-33 32 0 15,13-12 0-15,-5 2 0 0,1 1 0 0,-3 0 0 16,4-2 0-16,3 0 0 0,3-2 0 0,6-2 0 15,11-17 0-15,-8 29 0 0,8-29 0 16,12 24 0-16,-12-24 0 0,30 21 0 0,-10-14 0 16,7-1 0-16,6-3 0 0,2-2 0 15,5-4 0-15,5 3 0 0,-2-6 0 0,10 15 0 16,-32-18-650-16,35 8-35 0,-17-11-18 0</inkml:trace>
  <inkml:trace contextRef="#ctx0" brushRef="#br0" timeOffset="52172.2328">12426 4423 1182 0,'0'0'609'0,"-27"-9"-559"0,27 9-17 16,-29 4 4-16,29-4-4 0,-34 13-1 0,15-2-7 16,-6 4-7-16,0 1 0 0,-4 5-8 0,-2 3-10 15,-3 4 0-15,-1 3 0 0,-4 2 0 0,0 0 0 16,1 3 0-16,-2-2 0 0,3 0 0 0,-1-3 0 15,1-2 0-15,2-3 0 0,2-3 0 16,4-5 0-16,6-1-27 0,-1-11-44 0,19 13-73 16,-26-38-210-16,31 19-239 0,0 0 16 0,0 0 297 15</inkml:trace>
  <inkml:trace contextRef="#ctx0" brushRef="#br0" timeOffset="52328.5044">11853 4596 1680 0,'-1'-27'115'0,"1"27"-27"16,16-19-24-16,-16 19-2 0,0 0-24 15,0 0-38-15,23 13 0 0,-23-13 0 0,29 36 0 16,-7-9 0-16,4-1 0 0,4 2 0 0,7-2 0 16,4-5 0-16,9-2 0 0,3-5 0 0,9-3 0 15,5-4 0-15,6 0 0 0,1-5 0 16,5 9 0-16,-24-16-618 0,23 11-61 0,-19-12 2 0</inkml:trace>
  <inkml:trace contextRef="#ctx0" brushRef="#br0" timeOffset="53834.92">13310 4421 1270 0,'5'-27'249'0,"-5"27"8"0,0 0-243 16,22-12-8-16,-22 12 7 0,15-17 0 0,-15 17 7 15,0 0 2-15,0 0 3 0,0 0 2 0,0 0 1 16,0 0-5-16,0 0-4 0,-2 25-3 0,2-25-3 16,-14 35 4-16,3-16-4 0,-1 4-11 15,-1-1-2-15,1 2 0 0,0-1 0 16,1 2 0-16,0-5 0 0,3 1 0 0,2-3 0 15,2-1 0-15,4-17 0 0,1 29 0 0,-1-29 0 16,12 26 0-16,-12-26 0 0,25 22 0 0,-25-22 0 16,33 12 0-16,-15-8 0 0,1-4 0 0,2-1 0 15,1-3 0-15,0-4 0 0,1-2 0 0,0-6 0 16,0-2 0-16,0-3 0 0,0 0 0 16,-1-2 0-16,-1 1 0 0,-3-1 0 0,-1 1 0 15,-5 0 0-15,0 3 0 0,-4 1 0 0,-8 18 0 16,9-29 0-16,-9 29 0 0,2-18 0 0,-2 18 0 15,0 0 0-15,0 0 0 0,0 0 0 16,0 0 0-16,0 0 0 0,0 0 0 0,0 0 0 16,0 0 0-16,5 17 0 0,-5-17 0 0,10 30 0 15,-10-30 0-15,17 34 0 0,-7-16 0 16,0-1 0-16,0 1 0 0,-10-18 0 0,24 29 0 16,-24-29 0-16,28 23 0 0,-28-23 0 0,30 12 0 15,-30-12 0-15,28 0 0 0,-28 0 0 0,31-8 0 16,-31 8 0-16,29-21 0 0,-29 21 0 0,28-36 0 15,-13 15 0-15,0-3 0 0,0-3 0 0,0 0 0 16,2-1 0-16,-7 0 0 0,3 1 0 16,-5 1 0-16,3 5 0 0,-2-2 0 15,-9 23 0-15,17-35-24 0,0 32-115 0,-23-34-245 16,32 35-211-16,-20-18 14 0,18 5 258 0</inkml:trace>
  <inkml:trace contextRef="#ctx0" brushRef="#br0" timeOffset="54069.2945">14826 4259 1590 0,'3'28'444'0,"-3"-28"-431"16,-30 7-13-16,8 0 0 0,0 1 0 0,-5 3 0 16,0 5 0-16,-4 2 0 0,-2 6 0 15,-3 5 0-15,-3 4 0 0,3 4 0 0,0 4 0 16,-1 0 0-16,1 2 0 0,1-2 0 15,2-3 0-15,5-2 0 0,6-5 0 0,7-7 0 16,7-4 0-16,10-4 0 0,-2-16-8 0,21 19-46 16,-21-19-10-16,46 1-56 0,-36-30-78 0,41 30-202 15,-28-29-154-15,11 2 54 0,4 1 352 0</inkml:trace>
  <inkml:trace contextRef="#ctx0" brushRef="#br0" timeOffset="54210.0092">14607 4500 1720 0,'-17'-37'108'0,"17"37"-33"0,-30-37 3 0,30 37-19 16,-34-24-52-16,16 18-7 0,-1 2 0 0,0 4 0 15,19 0 0-15,-29 9 0 0,29-9 0 16,0 0 0-16,-10 18 0 0,10-18 0 0,25 19 0 16,-5-10 0-16,7-1 0 0,9-3 0 0,7-1 0 15,1-5 0-15,12 3 0 0,-7-17-76 0,21 22-571 16,-11-23-16-16,16 13 59 0</inkml:trace>
  <inkml:trace contextRef="#ctx0" brushRef="#br0" timeOffset="57108.5512">15408 4707 1569 0,'-36'-5'336'0,"36"5"-284"0,-27 24-35 16,27-24-2-16,-18 20-3 0,18-20 5 0,0 0 0 15,0 0-5-15,26 0-12 0,-6-10 0 0,5-7 0 16,9-8 0-16,9-8 0 0,7-8 0 16,8-5 0-16,7-6 0 0,4-6 0 0,3-1 0 15,-1 0 0-15,-2 3 0 0,-4 1 0 16,-6 6 0-16,-8 3 0 0,-9 6 0 0,-11 6 0 0,-9 5 0 16,-13 6 0-16,-9 2 0 0,0 21 0 15,-28-30 0-15,0 20 0 0,-6 4 0 0,-7 8 0 16,-5 5 0-16,-4 7 0 0,-4 8 0 15,0 6 0-15,-4 7 0 0,-1 6 0 0,0 8 0 16,2 6 0-16,4 4 0 0,7 1 0 0,9-3 0 16,12-5 0-16,9-4 0 0,15-7 0 0,9-5 0 15,13-7 0-15,8-5 0 0,12-7 0 0,10-7 0 16,9-7 0-16,6-8 0 0,9-5 0 0,-3-11 0 16,15 8 0-16,-31-27-634 0,39 15-30 0,-22-20-4 15</inkml:trace>
  <inkml:trace contextRef="#ctx0" brushRef="#br0" timeOffset="58245.2329">5844 5759 36 0,'77'-8'12'0,"1"-1"-3"0,7-1 0 0,4 1 4 15,1-2 10-15,3 1-11 0,6 1 15 0,-3-1-7 16,9 1 14-16,-1 2-62 0,2 1 58 0,1 0 18 16,2 1-1-16,-2-1 86 0,7 0-51 0,-3 2 7 15,0 0-11-15,6 1 2 0,-8 0-22 16,7 3-10-16,-2-3-9 0,5 3 6 0,-4-5 5 16,7 5 7-16,0-7-1 0,7 6-7 15,0-6-8-15,7 4-2 0,-2-5-3 0,8 4-1 16,-2-7 0-16,6 8-7 0,-4-7-1 0,4 6-3 15,-1-3 2-15,5 3-3 0,-8-2 0 0,5 4-4 16,-2-2-2-16,-1 3-4 0,-3 0-2 0,4 1-3 16,-4 0-2-16,3 1 0 0,-2 1-4 15,2 1 1-15,-3-1 2 0,1 2 0 0,0-2 1 16,2 2 2-16,-1-4 2 0,2 2 4 0,-2-3 1 16,7 1 2-16,-3-2-1 0,4 1-2 0,0-5 2 15,3 1-3-15,2-3 2 0,3 2-4 0,0-2 3 16,2 2-3-16,0-4 5 0,1 2-2 0,-1-3 3 15,2 2-2-15,-4-1 0 0,-2 0-5 16,-5-1 1-16,-1 1-7 0,-5 1 1 16,-3 0-3-16,-2 1-1 0,-2 2 0 0,-4 0 2 15,-5 0-5-15,2 1 4 0,-6 0-2 0,-3 2 0 16,-3 1 1-16,-8 1-1 0,-6 1-2 0,-4 1-7 16,-6-3-15-16,-2 9-34 0,-20-17-67 0,18 27-311 15,-32-21-120-15,1 7-3 0,-6 4 446 0</inkml:trace>
  <inkml:trace contextRef="#ctx0" brushRef="#br0" timeOffset="59557.781">10499 6208 1614 0,'-9'-20'40'15,"9"20"-15"-15,-10-25 11 0,10 25 0 0,-16-23 8 16,16 23-8-16,-19-16-4 0,19 16-7 0,-28-8-3 16,28 8-5-16,-36 2-1 15,15 4-2-15,-3 3-3 0,0 5 3 0,1 2-3 16,1 3 4-16,2 4-3 0,0 5 3 0,1 2-7 16,2 4-4-16,1 2-4 0,5 1 0 0,4-3 0 15,6-2 0-15,5-4 0 0,5-6 0 0,-9-22 0 16,33 25 0-16,-6-19 0 0,2-3 0 0,8-8 0 15,2-6 0-15,5-7 0 0,4-6 0 0,-2-8 0 16,2-3 0-16,1-5 0 0,0-6 0 16,-1-2 0-16,2-3 0 0,-4-1 0 0,-3 1 0 15,-7 2 0-15,-8 4 0 0,-7 3 0 0,-6 2 0 16,-9 3 0-16,-5 2 0 0,-5 4 0 0,-3 4 0 16,-3 7 0-16,10 20 0 0,-25-26 0 15,8 24 0-15,-3 8 0 0,-4 7 0 0,-3 14 0 16,-2 12 0-16,-1 9 0 0,-2 10 0 15,0 7 0-15,4 2 0 0,3-3 0 0,7-1 0 16,6-6 0-16,5-9 0 0,16-2 0 0,1-22-46 16,24 14-635-16,-5-23-1 0,16 0 45 0</inkml:trace>
  <inkml:trace contextRef="#ctx0" brushRef="#br0" timeOffset="60292.1541">2860 7580 1321 0,'17'-8'83'15,"-14"-18"-2"-15,16 13-3 0,-17-15 2 0,-2 28-17 16,20-40-5-16,-20 40-17 0,7-35 3 15,-7 35-8-15,-8-26 1 0,8 26-6 16,-22-20-4-16,5 14-6 0,-5 3-3 0,-4 3-4 16,-3 3-2-16,-4 6-10 0,-2 3-2 0,0 4 0 15,-3 2 0-15,-1 4 0 0,-2 3 0 0,-1 3 0 16,1 2 0-16,2 1 0 0,3 5 0 0,2-3 0 16,4 4 0-16,6 1 0 0,5-3 0 0,5 3 0 15,8-4 0-15,6-2 0 0,6 4 0 16,8-1 0-16,8 0 0 0,6-1 0 0,7-5 0 15,6-8 0-15,9-3 0 0,6-8 0 0,8-4 0 16,3-11-63-16,20 13-103 0,-13-34-487 0,22 8 15 16,-10-15 112-16</inkml:trace>
  <inkml:trace contextRef="#ctx0" brushRef="#br0" timeOffset="60495.2909">3766 7626 2041 0,'-40'21'6'0,"16"-13"-6"0,24-8 0 16,-23 6 0-16,23-6 0 0,0 0 0 0,0 0 0 15,31-25 0-15,-10 10 0 0,3 0 0 16,5-2 0-16,3-3 0 0,2 4 0 0,-2-3 0 16,2 6-44-16,-5-4-26 0,7 20-67 15,-27-35-254-15,24 31-239 0,-15-4 1 0,-1-5 484 16</inkml:trace>
  <inkml:trace contextRef="#ctx0" brushRef="#br0" timeOffset="60651.5469">3631 7975 2047 0,'-42'25'0'0,"20"-12"0"0,22-13 0 0,0 0 0 16,0 0 0-16,17-1 0 0,8-11 0 0,8-6 0 15,8-6 0-15,8-4 0 0,9-1 0 0,7-5 0 16,9 0 0-16,5-3 0 0,17 15-76 0,-11-22-630 15,14 12 10-15,-7-7 128 0</inkml:trace>
  <inkml:trace contextRef="#ctx0" brushRef="#br0" timeOffset="94117.8509">5501 7386 1863 0,'-3'-17'2'0,"-1"0"1"0,4 17-5 16,-7-34 5-16,7 34-3 0,-11-32 5 0,11 32-3 15,-18-27 6-15,18 27-2 0,-32-16 3 0,13 12-2 16,-7 3 2-16,1 6 2 0,-5 2-1 0,0 6 4 16,-3 6-3-16,-2 2 3 0,-3 4-4 15,-3 2 6-15,-1 2-7 0,1 3 9 0,5-4-8 16,6-2-1-16,7-3-9 0,9-6 0 0,14-17 0 15,-5 26 0-15,5-26 0 0,25 17-1 0,0-13-1 16,5 1 5-16,9-4-3 0,7 1 0 0,5-2 0 16,3 0 0-16,1 0 0 0,-1 2 0 0,0 3 0 15,-4 2 0-15,-8 4 0 0,-4 0 0 0,-10 3 0 16,-9 3 0-16,-6 3 0 0,-6 1 0 0,-10 5 0 16,-8 2 0-16,-7 2 0 0,-9 1 0 0,-5 2 0 15,-7-2 0-15,-4-2 0 0,1-3 0 0,-2-3 0 16,4-4 0-16,1-4 0 0,5-3 0 15,2-7 0-15,4-4 0 0,6-7 0 0,22 6 0 16,-25-27 0-16,20 2 0 0,10-8 0 0,4-6 0 16,10-5 0-16,3-6 0 0,7-2 0 0,1-1 0 15,5-4 0-15,2 1 0 0,1 3 0 0,2 4 0 16,0 6 0-16,-2 7 0 0,-2 7 0 0,-6 5 0 16,-2 9-10-16,-13-9-130 0,13 24-532 0,-28 0 6 15,21-1 108-15</inkml:trace>
  <inkml:trace contextRef="#ctx0" brushRef="#br0" timeOffset="94282.3331">5921 7663 2047 0,'0'0'0'0,"-19"3"0"16,19-3 0-16,0 0 0 0,-11-18 0 0,11 18 0 15,1-23 0-15,-1 23 0 0,12-31-8 0,6 20-77 16,-14-34-192-16,29 29-381 0,-5-12-12 0,11 3 322 16</inkml:trace>
  <inkml:trace contextRef="#ctx0" brushRef="#br0" timeOffset="94704.1786">6552 7303 1913 0,'-20'2'48'0,"-6"2"-7"0,-2 0-3 0,4 2-31 16,-1 0-7-16,3 1 0 0,2 1 0 0,2 1 0 15,1 1 0-15,17-10 0 0,-25 19 0 0,25-19 0 16,-11 22 0-16,11-22 0 0,2 28 0 0,-2-28 0 16,9 33 0-16,1-16 0 0,1-1 0 0,2 4 0 15,3-2 0-15,0 0 0 0,2 0 0 0,0-2 0 16,3 0 0-16,0-3 0 0,-1-1 0 0,5-1 0 15,-2-3 0-15,2 1 0 0,1-1 0 0,-1-2 0 16,0 2 0-16,-2-2 0 0,-2-1 0 0,-3 2 0 16,-18-7 0-16,20 11 0 0,-20-11 0 15,0 0 0-15,4 19 0 0,-4-19 0 0,0 0 0 16,-23 25 0-16,5-14 0 0,-4 1 0 0,-5-1 0 16,-3 1 0-16,-1-1 0 0,2-2 0 0,1-4 0 15,3-3 0-15,4-2 0 0,4-1 0 0,17 1 0 16,-20-12 0-16,20 12 0 0,-3-28 0 0,6 6 0 15,6-6 0-15,4-6 0 0,4-2 0 0,8-4 0 16,1-1 0-16,6 1 0 0,0 3 0 16,1 5 0-16,-3 4 0 0,-1 7 0 0,-5 1 0 15,0 7 0-15,-6-1 0 0,1 7-30 0,-16-22-197 16,19 29-435-16,-22 0 12 0,23-15 173 16</inkml:trace>
  <inkml:trace contextRef="#ctx0" brushRef="#br0" timeOffset="95066.7729">7109 7284 1791 0,'0'0'256'0,"0"0"-256"16,0 0 0-16,0 0 0 0,0 0 0 0,0 0 0 16,0 0 0-16,0 0 0 0,0 0 0 15,0 0 0-15,0 0 0 0,-23 18 0 0,23-18 0 16,-27 28 0-16,9-7 0 0,-1 2 0 15,-1 1 0-15,2 0 0 0,2 0 0 0,4-3 0 16,3-2 0-16,9-19 0 0,0 30 0 0,0-30 0 16,19 24 0-16,-19-24 0 0,34 14 0 0,-10-11 0 15,3-3 0-15,4-1 0 0,1-1 0 0,1-3 0 16,0 1 0-16,-2 1 0 0,-1 0 0 0,-5 3 0 16,-3 1 0-16,-22-1 0 0,24 6 0 15,-24-6 0-15,0 0 0 0,10 29 0 0,-14-10 0 16,-4 2 0-16,-6 5 0 0,-3-1 0 15,-2 3 0-15,-3 0 0 0,0 0 0 0,2-5 0 16,0-2 0-16,5-2 0 0,15-19 0 0,-20 27 0 16,20-27 0-16,0 0 0 0,-10 17 0 0,10-17 0 15,-2-28-290-15,19 27-376 0,-14-23 33 0,17 2 176 16</inkml:trace>
  <inkml:trace contextRef="#ctx0" brushRef="#br0" timeOffset="95238.6388">7189 7283 2047 0,'-47'17'0'0,"47"-17"0"0,-22-3 0 0,22 3 0 16,0 0 0-16,0 0 0 0,0 0 0 15,0 0 0-15,15-18 0 0,-15 18 0 16,41-16 0-16,-8 6 0 0,8 1 0 0,4-1 0 16,4 6 0-16,-2-4 0 0,6 10 0 0,-7-8 0 15,30 14-642-15,-37-14-14 0,12 13-5 0</inkml:trace>
  <inkml:trace contextRef="#ctx0" brushRef="#br0" timeOffset="95426.1617">8100 7360 1722 0,'-31'39'325'0,"-6"-20"-325"0,1 3 0 15,-2 6 0-15,-1 2 0 0,0 3 0 16,-1 1 0-16,5-1 0 0,4 1 0 0,5-1 0 15,6-4 0-15,6-4 0 0,4-2 0 16,5-4 0-16,5-1 0 0,0-18 0 0,9 23 0 16,-9-23-60-16,38 9-615 0,-38-9 31 0,19-7 1 15</inkml:trace>
  <inkml:trace contextRef="#ctx0" brushRef="#br0" timeOffset="95566.8495">7681 7539 1678 0,'0'0'369'0,"0"0"-369"0,0 0 0 15,0 0 0-15,0 0 0 0,0 0 0 0,0 0 0 16,0 0 0-16,0 0 0 0,19 9 0 0,3-7 0 16,6-2 0-16,7 1 0 0,6-1 0 0,6 3 0 15,-2-7 0-15,11 11 0 0,-29-15-566 0,35 15-116 16,-15-13-14-16</inkml:trace>
  <inkml:trace contextRef="#ctx0" brushRef="#br0" timeOffset="96051.1522">8800 7367 1627 0,'0'0'238'16,"0"0"-172"-16,-17-15-21 0,17 15-6 0,0 0-10 16,0 0-26-16,-26 20-3 0,26-20 0 0,-22 31 0 15,10-13 0-15,-1 2 0 0,-1 2 0 0,1 1 0 16,1 0 0-16,0 1 0 0,3 0 0 0,2-2 0 15,2 1 0-15,2-5 0 16,3-18 0-16,10 29 0 0,-10-29-29 0,29 20-27 16,-29-20-132-16,39-5-450 0,-19-5 11 0,15 5 119 15</inkml:trace>
  <inkml:trace contextRef="#ctx0" brushRef="#br0" timeOffset="96379.3179">9190 7279 1309 0,'0'0'628'16,"-19"16"-586"-16,19-16-4 0,-28 18-8 0,28-18-30 16,-32 33 0-16,16-13 0 0,-2 4 0 15,1 3 0-15,0 1 0 0,1 2 0 0,4 0 0 16,3 1 0-16,3-1 0 0,6-1 0 0,-1-5 0 16,6 0 0-16,2-6 0 0,4-1 0 15,6-5 0-15,4-1 0 0,3-5 0 0,5-4 0 16,7-6 0-16,1-6 0 0,5-4 0 0,1-4 0 15,-1-5 0-15,-2-3 0 0,-6-3 0 0,-5-1 0 16,-4 0 0-16,-7-2 0 0,-4 2 0 0,-5 0 0 16,-4 2 0-16,-6-1 0 0,-6 4 0 0,-5 0 0 15,-5 5 0-15,-5 2 0 0,-3 3 0 0,-4 5 0 16,-1 6 0-16,-1 1 0 0,3 7 0 16,1 1 0-16,4 4 0 0,5 1 0 15,18-10 0-15,-22 24 0 0,22-24-32 0,0 0-105 16,21 38-490-16,-21-38 3 0,29 17 26 0</inkml:trace>
  <inkml:trace contextRef="#ctx0" brushRef="#br0" timeOffset="96598.0584">9680 7255 1967 0,'-17'-12'80'0,"17"12"-80"15,0 0 0-15,0 0 0 0,0 0 0 16,0 0 0-16,0 0 0 0,0 0 0 16,0 0 0-16,23 5 0 0,-1-5 0 0,6-3 0 15,5-4 0-15,7 2 0 0,-1-4 0 0,8 9-53 16,-25-28-428-16,31 25-177 0,-19-18 40 0,9 5 382 16</inkml:trace>
  <inkml:trace contextRef="#ctx0" brushRef="#br0" timeOffset="96769.9299">10304 6979 1361 0,'-28'9'623'0,"5"11"-591"0,-1 1-1 16,2 5-31-16,0 1 0 0,1 2 0 0,3 1 0 16,2-1 0-16,5 0 0 0,4-2 0 0,7 0 0 15,3-3 0-15,8-2 0 0,3-3 0 16,4-2 0-16,1-5 0 0,7 4-49 0,-26-16-549 15,34 20-43-15,-34-20 8 0</inkml:trace>
  <inkml:trace contextRef="#ctx0" brushRef="#br0" timeOffset="97098.0624">10443 7024 1870 0,'19'-1'177'0,"-19"1"-177"0,20-16 0 0,-2 6 0 16,1 1 0-16,4-1 0 0,0-1 0 0,3 5 0 15,-2-1 0-15,2 1 0 0,-3 1 0 0,0 0 0 16,-3 3 0-16,-20 2 0 0,25 1 0 16,-25-1 0-16,0 0 0 0,0 0 0 0,12 21 0 15,-12-21 0-15,-13 26 0 0,2-9 0 0,-4 4 0 16,-3 2 0-16,-5 1 0 0,-3 4 0 15,-2-1 0-15,-2 2 0 0,3 0 0 0,2-4 0 16,3-1 0-16,7-5 0 0,4-2 0 0,11-17 0 16,-6 28 0-16,6-28 0 0,10 23 0 15,-10-23 0-15,28 16 0 0,-7-12 0 0,5 1 0 16,4-3 0-16,7 1 0 0,-1-4 0 0,10 7 0 16,-12-33-225-16,22 36-449 0,-11-16 0 0,9 4 201 15</inkml:trace>
  <inkml:trace contextRef="#ctx0" brushRef="#br0" timeOffset="97488.6894">11679 7151 1106 0,'0'0'332'0,"0"0"137"0,0 0-444 15,0 0-9-15,-29 15 8 0,11 0 1 0,-1 11 7 16,-8 3-14-16,-2 6-18 0,-4 3 0 0,-3 4 0 16,-2 2 0-16,-1 2 0 0,1 0 0 0,0-2 0 15,3-2 0-15,3-4 0 0,4-6 0 0,6-2 0 16,7-4 0-16,5-7 0 0,10-19 0 0,-2 23 0 16,2-23-38-16,18 4-34 0,6 4-81 15,-32-25-382-15,33 8-91 0,-13-14 32 0</inkml:trace>
  <inkml:trace contextRef="#ctx0" brushRef="#br0" timeOffset="97644.9914">11238 7363 2038 0,'0'0'9'15,"0"0"-9"-15,0 0 0 0,-21-6 0 0,21 6 0 16,0 0 0-16,4 19 0 0,-4-19 0 16,24 28 0-16,1-15 0 0,6-1 0 0,11-3 0 15,10-3 0-15,9-3 0 0,4-3 0 0,11 2 0 16,-5-7 0-16,15 8 0 0,-24-9-596 15,35 11-83-15,-12-15-15 0</inkml:trace>
  <inkml:trace contextRef="#ctx0" brushRef="#br0" timeOffset="98426.2419">12859 7030 1152 0,'0'0'599'0,"-33"-16"-567"0,33 16 2 0,-28-19 5 16,28 19 2-16,-33-10 4 0,16 10-9 0,-5 2-4 16,1 4-8-16,-6 1-11 0,3 5-13 15,-3 1 0-15,2 5 0 0,-1 3 0 0,-2 6 0 16,1 2 0-16,0 3 0 0,3 3 0 16,2 2 0-16,3 0 0 0,2-1 0 0,4 1 0 15,5-2 0-15,4-3 0 0,7-1 0 0,4-4 0 16,6-2 0-16,8-2 0 0,5-5 0 0,3-4 0 15,6-4 0-15,3-3 0 0,4-6 0 0,3-5 0 16,4-6 0-16,2-7 0 0,-2-4 0 0,-1-3 0 16,-2-1 0-16,-2-4 0 0,-5 0 0 15,-7-4 0-15,-4 2 0 0,-8-2 0 0,-4 0 0 16,-7-1 0-16,-6 2 0 0,-5-1 0 16,-8 4 0-16,-4 3 0 0,-7 3 0 0,-7 2 0 15,-4 3 0-15,-3 5 0 0,-3 2 0 0,3 6 0 16,1 4 0-16,2 5 0 0,3 6 0 0,4 2 0 15,3 3 0-15,7 3 0 0,15-18 0 0,-17 36 0 16,17-36 0-16,20 49-93 0,-20-49-552 16,43 32-20-16,-23-20 25 0</inkml:trace>
  <inkml:trace contextRef="#ctx0" brushRef="#br0" timeOffset="98601.2347">13487 7309 2047 0,'0'0'0'0,"-32"3"0"0,15-14 0 15,17 11 0-15,-24-21 0 0,24 21 0 0,-13-19 0 16,13 19 0-16,0 0 0 0,-3-24 0 0,3 24-11 16,7-38-317-16,20 38-326 0,-15-19 33 0,12 6 189 15</inkml:trace>
  <inkml:trace contextRef="#ctx0" brushRef="#br0" timeOffset="99113.3624">13775 7026 1781 0,'0'0'266'0,"0"0"-266"0,37-10 0 16,-7-4 0-16,5-1 0 0,4 0 0 0,1 4 0 15,0 1 0-15,-1 3 0 0,-5 1 0 16,-2 1 0-16,-2 3 0 0,-2 1 0 0,-2 1 0 16,-6 2 0-16,-1 1 0 0,-19-3 0 15,24 9 0-15,-24-9 0 0,0 0 0 0,0 0 0 16,11 24 0-16,-11-24 0 0,-14 21 0 0,14-21 0 15,-29 25 0-15,7-11 0 0,-2 3 0 0,-2-3 0 16,-1 4 0-16,0-2 0 0,1-2 0 0,3 3 0 16,5-2 0-16,1-1 0 0,17-14 0 15,-21 25 0-15,21-25 0 0,-3 21 0 0,3-21 0 16,14 17 0-16,-14-17 0 0,37 14 0 0,-12-10 0 16,6-1 0-16,5-2 0 0,2-1 0 0,3-1 0 15,-2 2 0-15,0 0 0 0,-7 2 0 0,-2 2 0 16,-8 1 0-16,-22-6 0 0,24 13 0 15,-24-13 0-15,1 20 0 0,-1-20 0 0,-13 32 0 16,0-15 0-16,-7 1 0 0,-4 1 0 16,-5-1 0-16,-4 1 0 0,0 0 0 0,-2-2 0 15,-1-1 0-15,5-1 0 0,3-3 0 0,5 1 0 16,6-4 0-16,17-9 0 0,-19 11 0 0,19-11 0 16,0 0 0-16,0 0 0 0,0 0 0 0,26-27-33 15,18 35-350-15,-26-37-245 0,26 15 18 0,-11-15 218 16</inkml:trace>
  <inkml:trace contextRef="#ctx0" brushRef="#br0" timeOffset="99462.5049">14785 7029 1766 0,'0'-19'266'0,"0"19"-251"16,-20-13-15-16,3 13 0 0,-2 2 0 0,0 1 0 16,-3 3 0-16,1 3 0 0,-4 3 0 15,1 4 0-15,-1-1 0 0,1 7 0 16,2 0 0-16,3 4 0 0,-1 2 0 0,3 1 0 15,4 0 0-15,3 0 0 0,3 0 0 0,5 2 0 16,4-4 0-16,4 0 0 0,3-2 0 0,4-3 0 16,4-2 0-16,5-4 0 0,2-2 0 0,6-3 0 15,2-5 0-15,2-4 0 0,2-3 0 0,1-4 0 16,-2-2 0-16,-3-5 0 0,-3-3 0 16,-6-2 0-16,-1-2 0 0,-3-4 0 0,0-2 0 15,-3-3 0-15,-3-1 0 0,-3 0 0 0,-4 0 0 16,-6-2 0-16,-2 2 0 0,-5-2 0 15,-1 2 0-15,-6-1 0 0,0 4 0 0,-5 2 0 16,1 6 0-16,0 5 0 0,0 5 0 0,-2 4 0 16,20 4 0-16,-33 2 0 0,33-2 0 0,-24 11 0 15,24-11-55-15,0 0-194 0,12 24-320 16,-12-24-55-16,19 2 75 0</inkml:trace>
  <inkml:trace contextRef="#ctx0" brushRef="#br0" timeOffset="99732.6108">15398 6896 1434 0,'0'0'340'0,"-22"7"-67"0,22-7-273 0,0 0 0 16,-19-11 0-16,19 11 0 0,0 0 0 16,-22 5 0-16,22-5 0 0,-18 16 0 0,18-16 0 15,-26 31 0-15,12-8 0 0,-5 3 0 0,2 0 0 16,0 1 0-16,3-2 0 0,3 1 0 0,4-5 0 15,3 1 0-15,5-1 0 0,4-3 0 16,5-1 0-16,-10-17 0 0,35 26 0 0,-8-17 0 16,4-6 0-16,6-1 0 0,7-5 0 0,6-2 0 15,3-1 0-15,1-6 0 0,-2-1 0 0,0-2 0 16,-3-4 0-16,2 2 0 0,-7-6 0 0,-1 5 0 16,-11-15 0-16,15 31-294 0,-30-27-401 0,10 8 51 15,-18-4 231-15</inkml:trace>
  <inkml:trace contextRef="#ctx0" brushRef="#br0" timeOffset="99928.809">15584 6944 2047 0,'-15'20'0'0,"-15"10"0"0,5 6 0 16,-1 3 0-16,2 4 0 0,0 2 0 15,1 2 0-15,-1 0 0 0,6-4 0 16,2-3 0-16,4-5 0 0,5-4 0 0,3-4 0 15,4-3 0-15,2-4 0 0,4-1 0 0,-6-19 0 16,20 30 0-16,-20-30 0 0,34 18 0 0,-34-18-31 16,55 8-518-16,-55-8-135 0,39-16 39 0</inkml:trace>
  <inkml:trace contextRef="#ctx0" brushRef="#br0" timeOffset="101107.5256">16059 7300 692 0,'-2'-18'254'0,"2"18"-31"15,0 0-33-15,24-5-37 0,-24 5-35 0,0 0-32 16,3-21-19-16,-3 21-15 0,0 0-13 0,0 0-5 16,0 0-4-16,0 0-1 0,0 0 0 0,0 0-1 15,0 0-5-15,0 0-23 0,0 0 0 16,0 0 0-16,0 20 0 0,0-20 0 0,-11 21 0 16,11-21 0-16,-12 29 0 0,5-12 0 0,0 0 0 15,-1 1 0-15,1-1 0 0,7-17 0 16,-11 29 0-16,11-29 0 0,-5 18 0 0,5-18 0 15,0 0 0-15,0 0 0 0,0 0 0 0,0 0 0 16,21 9 0-16,-21-9 0 0,0 0 0 16,23-19 0-16,-23 19 0 0,24-29 0 0,-9 12 0 15,1-4 0-15,-1 2 0 0,-1 1 0 0,-1-2 0 16,-1 3 0-16,-12 17 0 0,19-31 0 0,-19 31 0 16,8-24 0-16,-8 24 0 0,0 0 0 0,5-21 0 15,-5 21 0-15,0 0 0 0,0 0 0 0,0 0 0 16,0 0 0-16,0 0 0 0,0 0 0 0,-7 18 0 15,7-18 0-15,-5 18 0 16,5-18 0-16,-3 17 0 0,3-17 0 0,0 0 0 16,8 22 0-16,-8-22 0 0,18 6 0 0,-18-6 0 15,30 1 0-15,-11-3 0 0,2-2 0 0,4-3 0 16,0 0 0-16,1-2 0 0,-2 1 0 0,-2 1 0 16,-2 1 0-16,-20 6 0 0,30-13 0 0,-30 13 0 15,18-7 0-15,-18 7 0 0,0 0 0 0,0 0 0 16,0 0 0-16,0 0 0 0,0 0 0 15,0 0 0-15,0 0 0 0,0 0 0 0,0 0 0 16,0 0 0-16,0 0 0 0,10 22 0 0,-10-22 0 16,1 24 0-16,-1-24 0 0,5 29 0 0,-5-29 0 15,11 32 0-15,-11-32 0 0,17 29 0 0,-17-29 0 16,28 23 0-16,-28-23-13 0,46 24-158 16,-45-42-306-16,38 26-124 0,-21-20 10 15,13-5 398-15</inkml:trace>
  <inkml:trace contextRef="#ctx0" brushRef="#br0" timeOffset="101295.005">17259 6972 1665 0,'-38'17'80'0,"19"7"-66"0,-7-2 40 15,4 9-35-15,-6-4 35 0,4 7-24 16,-5-2-16-16,1 4 9 0,-1-3-14 0,-2 2 3 15,0 1-16-15,-1-4 5 0,4-2-19 0,0-4-4 16,10 0-41-16,-11-22-85 0,34 18-432 0,-22-22-13 16,17 0 47-16</inkml:trace>
  <inkml:trace contextRef="#ctx0" brushRef="#br0" timeOffset="101482.535">17000 7093 1996 0,'-15'-33'51'0,"15"33"-51"0,0 0 0 15,0 0 0-15,0 0 0 0,14 17 0 0,-14-17 0 16,29 24 0-16,-8-10 0 16,5-1 0-16,4 0 0 0,1-1 0 0,3-2 0 15,-1 1 0-15,2 0 0 0,-2-1 0 0,4 2 0 16,-6-4 0-16,3 7 0 0,-6-7 0 0,10 20-73 16,-38-28-546-16,32 20-55 0,-32-20 30 0</inkml:trace>
  <inkml:trace contextRef="#ctx0" brushRef="#br0" timeOffset="149453.1396">18119 6833 680 0,'0'0'-38'0,"0"0"54"16,2-17 77-16,-2 17 28 0,0 0 27 0,0 0 23 15,-30-12-48-15,30 12 2 0,-33 7-19 0,33-7-10 16,-46 16-12-16,25 1-14 0,-14-9-12 0,8 10-7 16,-6-3-12-16,5 2-6 0,0-3-10 0,3 3-3 15,3 0-8-15,2 1-2 0,6 1-6 0,2 0-14 16,3 0 22-16,4 3-15 0,2 1 6 0,4 2-3 15,2 1 0-15,6-1 0 0,3 2 0 16,5-2 0-16,4-1 0 0,1-4 0 0,3-6 0 16,3-2 0-16,3-4 0 0,3-6 0 0,2-4 0 15,2-6 0-15,3-4 0 0,2-5 0 0,-3-6 0 16,3-3 0-16,-7-5 0 0,-1-4 0 0,-4 0 0 16,-3-1 0-16,-4-3 0 0,-3 2 0 0,-8-2 0 15,-4 3 0-15,-9 3 0 0,-5 3 0 0,-6 2 0 16,-9 2 0-16,-2 3 0 0,-6 2 0 0,-6 4 0 15,-5 5 0-15,-2 6 0 0,-4 5 0 0,0 7 0 16,1 6 0-16,3 6 0 0,4 1 0 0,3 3 0 16,6-3 0-16,8 2 0 0,6-4 0 0,14 5-60 0,0-22-83 15,41 22-492-15,-21-19-20 0,20 3 102 0</inkml:trace>
  <inkml:trace contextRef="#ctx0" brushRef="#br0" timeOffset="149628.1849">18621 7023 1723 0,'-33'1'324'0,"33"-1"-324"15,-20-13 0-15,20 13 0 0,1-20 0 0,-1 20-55 16,9-37-119-16,-9 37-461 0,25-22-33 0,-3 12 154 15</inkml:trace>
  <inkml:trace contextRef="#ctx0" brushRef="#br0" timeOffset="150000.1153">18947 6868 2044 0,'29'-24'-4'0,"-6"3"8"0,9 1-4 16,7-2 3-16,3 1-3 0,3 1 0 15,-1 2 0-15,0 2 0 0,-3 3 0 0,-3 4 0 16,0 3 0-16,-8 3 0 0,-3 4 0 0,-6 1 0 16,-21-2 0-16,25 13 0 0,-25-13 0 0,6 23 0 15,-11-6 0-15,-7 4 0 0,-7 3 0 0,-7 3 0 16,-8 3 0-16,-5 3 0 0,-2 3 0 0,-5-1 0 15,1 2 0-15,-2-1 0 0,5 1 0 0,0-3 0 16,6 1 0-16,6-4 0 0,2-3 0 0,8-2 0 16,4-5 0-16,8-4 0 0,8-17 0 15,1 24 0-15,-1-24 0 0,32 16 0 0,-3-13 0 0,7-5 0 16,7-5 0-16,8-4 0 0,1-4 0 0,9-2 0 16,0-5 0-16,5 5 0 0,-14-29-217 15,17 33-452-15,-19-16 25 0,7 7 128 0</inkml:trace>
  <inkml:trace contextRef="#ctx0" brushRef="#br0" timeOffset="150350.9441">19806 6809 2046 0,'-19'0'1'0,"19"0"-1"0,-28 0 0 0,28 0 0 16,-19 2 0-16,19-2 0 0,-21 6 0 15,21-6 0-15,-28 17 0 0,28-17 0 0,-28 28 0 16,14-11 0-16,0 0 0 0,2 2 0 0,2-1 0 16,3 0 0-16,2 1 0 0,4-1 0 0,5 0 0 15,-4-18 0-15,18 29 0 0,-18-29 0 0,34 25 0 16,-12-15 0-16,3-2 0 0,2 0 0 0,4-2 0 16,0 0 0-16,1-1 0 0,-2-1 0 15,-1 1 0-15,-1-1 0 0,-3 3 0 0,-5-1 0 16,-3 1 0-16,-17-7 0 0,16 20 0 0,-16-20 0 15,-1 28 0-15,-5-11 0 0,-6 3 0 16,-4 1 0-16,-6-1 0 0,-2 2 0 0,-2-1 0 16,-1-3 0-16,2-1 0 0,1-3 0 0,3-3 0 15,4-4 0-15,17-7 0 0,-17 8 0 0,17-8 0 16,0 0 0-16,0 0 0 0,7-23-110 16,28 15-526-16,-26-17-22 0,18 7 22 0</inkml:trace>
  <inkml:trace contextRef="#ctx0" brushRef="#br0" timeOffset="150525.8679">19808 6771 2047 0,'-22'4'0'16,"5"0"0"-16,17-4 0 0,0 0 0 0,0 0 0 16,0 0 0-16,0 0 0 0,0 0 0 0,0 0 0 15,20-5 0-15,1 0 0 0,10-4 0 0,7 1 0 16,3-4 0-16,8 2 0 0,0-4 0 0,11 8-5 15,-17-32-287-15,23 37-363 0,-13-14 1 0,4 7 214 16</inkml:trace>
  <inkml:trace contextRef="#ctx0" brushRef="#br0" timeOffset="150885.2535">20358 6781 2047 0,'0'0'0'0,"-21"2"0"16,21-2 0-16,0 0 0 0,0 0 0 0,22-4 0 15,-22 4 0-15,38-10 0 0,-10 3 0 0,8-1 0 16,8 0 0-16,6 2 0 0,-2 0 0 0,2 1 0 16,-7 3 0-16,-4 0 0 0,-8 2 0 0,-5 3 0 15,-7 2 0-15,-19-5 0 16,20 13 0-16,-20-13 0 0,0 19 0 0,0-19 0 15,-23 35 0-15,-2-11 0 0,-8 4 0 0,-8 1 0 16,-8 4 0-16,-2 1 0 0,-7 2 0 0,2 0 0 16,0 1 0-16,5 0 0 0,4-3 0 0,4 1 0 15,7-3 0-15,6-6 0 0,10-4 0 0,11-5 0 16,9-17 0-16,15 23 0 0,9-15 0 0,9-4 0 16,14-5 0-16,8-8 0 0,14-4 0 15,7-5 0-15,8 0 0 0,3-5 0 0,3 8 0 16,-14-22-62-16,27 29-638 0,-34-15 21 0,7 10 74 15</inkml:trace>
  <inkml:trace contextRef="#ctx0" brushRef="#br0" timeOffset="152963.4909">4994 8397 617 0,'0'0'216'0,"23"0"-106"16,-23 0 143-16,0 0-23 0,0 0-174 0,24-14-18 15,-24 14-2-15,17-7-3 0,-17 7-4 0,18-5-6 16,-18 5-3-16,23-6-5 0,-23 6-5 0,27-5-5 15,-27 5-1-15,26-3-2 0,-26 3 2 16,35-6 0-16,-18 0 4 0,3 2 1 0,2-2 3 16,1 2-2-16,2 0 0 0,1-1-1 0,2 0-1 15,3 1 3-15,-2-2-1 0,4 3-2 16,-2-1-23-16,2 0 43 0,1 1-48 0,0-2 46 16,0 2-25-16,2 0 0 0,0 3-2 0,2 0 1 15,1 0 1-15,1 0-2 0,1-3 3 16,0 2-1-16,3-1 0 0,4-1 0 0,2 0 2 15,2-1-3-15,3-1 3 0,1 2-2 0,1-2 0 16,1 0 0-16,2 0 0 0,-2 0 0 0,2 0 0 16,-1 3 0-16,1 0 1 0,2-1 1 0,0 3 1 15,2 0-1-15,0 1 0 0,1 2-3 0,0-2 1 16,-2 1 0-16,4 1-1 0,-3-2 1 0,6 0-2 16,1-1 2-16,3-1 1 0,3-1-2 15,0-2 3-15,1 0-1 0,2-2 2 16,0 0 0-16,5-1 2 0,2 0-3 0,1-1 3 15,4 1-4-15,-2-1 0 0,1 1-2 0,1-2 3 16,-2 1-2-16,1 0 2 0,4 1-3 0,-1 0 3 16,2 0-4-16,1 1 3 0,-3-1-2 0,3 1 2 15,2 2-2-15,-2 0 1 0,1 0 0 0,-4 1 0 16,1 0-1-16,1 0 3 0,1 0-3 16,-1 2 0-16,2-1 0 0,-3 0 1 0,-2 1-1 15,1 0 1-15,-2 0 0 0,3 0-1 0,2-1 2 16,-1 0 0-16,2 0-2 0,1-2 1 0,-1 1 1 15,3 1 2-15,3-2-2 0,1 1 2 0,2-1-3 16,-1 1 1-16,1-1 0 0,-1-1 1 16,4 1-2-16,0 1 2 0,-1-1-1 15,1 1-1-15,-5-1 1 0,1 0 1 0,1 2-1 16,-1-1 0-16,0 1-2 0,0 0 1 0,-4-1 1 16,1 2 0-16,0 0-1 0,1 0 1 0,-1-1-1 15,2 1 1-15,-2 0-2 0,2 0 0 0,4 0-1 16,-2-2 1-16,4 2 1 0,0-2 0 0,-1 1-1 15,2 0-1-15,2-1 0 0,2 0 1 0,-2 0 1 16,1 0 1-16,-6-2-1 0,3 1 1 16,1-1-1-16,-2 2 1 0,-1-1-1 0,3 3-1 15,-2-2-1-15,0 2 3 0,2 0-2 0,-4 0 0 16,0 0 0-16,4 2-1 0,0-1 2 16,-3 1 0-16,4-1-1 0,-6 1 0 0,-2-1-1 15,3 1 2-15,1-1-1 0,-5 0 1 0,2 2 0 16,-5-2-2-16,-1 1 1 0,2-1 1 0,0-1-2 15,-2-1 1-15,1 1-2 0,-2-2 1 16,-3 0 2-16,3-1-2 0,-2 1 2 0,1-1 0 16,2 2-1-16,-3-2 3 0,-2 1-2 0,2-1 1 15,-6 1-2-15,2 0 0 0,-1 2 0 0,-4-1 0 16,0 0 1-16,-3 0-1 0,-1-1 0 0,2 1 1 16,-1-1 0-16,-1 1 1 0,1-3 0 15,-2 1-1-15,-1 0-1 0,0-1 2 16,-2-1-4-16,0 1 3 0,2 0-1 0,-2-1 1 15,-2 1 1-15,1-2 0 0,-5 2-2 0,1-3 2 16,-3 2-2-16,3-2 3 0,1 1 1 0,-3 0 2 16,3 0 0-16,-8-1-1 0,0 1-2 0,0 0-1 15,-5 1-2-15,0 0 1 0,-1 1 0 0,-5 1 0 16,0 1 1-16,-3-1 0 0,-4 0-2 0,-1 1 2 16,-3-1-3-16,-2 0 3 0,-1 1-2 15,-3-1 1-15,0 1-2 0,-2-1 2 0,2 0 0 16,0 1-1-16,2-2 2 0,-2 1-2 0,2-1 0 15,-2-1-18-15,0 2 18 0,-2-3-18 0,-1 1 18 16,-3 2 0-16,-2-1 14 0,-5 1-15 16,-5-1 13-16,-3 3-22 0,-20 2-3 0,19-4-14 15,-19 4-16-15,0 0-43 0,-16-22-134 0,16 22-369 16,-19 2-20-16,19-2 178 0</inkml:trace>
  <inkml:trace contextRef="#ctx0" brushRef="#br0" timeOffset="181128.7015">9895 8513 1680 0,'-17'-1'0'16,"-2"-1"0"-16,-1 2 1 0,-1 3 6 0,0 3 12 15,-7-1 0-15,5 7 11 0,-6-4-5 0,3 7 4 16,-3-4-3-16,5 7-1 0,-4 0-4 0,6 4 1 16,-4-2-3-16,5 3 4 0,1 1-6 0,2 4 6 15,1 1-10-15,3 4 8 0,2 0-12 16,5 0 1-16,2 0-2 0,4 1-15 0,4-4 14 16,5-1-17-16,4-6 6 0,5-2 6 0,5-6-5 15,2-5 4-15,8-4-1 0,0-3 4 0,6-7 1 16,2-6 0-16,4-5-5 0,3-6 0 0,3-7 0 15,0-4 0-15,-1-6 0 0,-3-2 0 0,-2-1 0 16,-8-3 0-16,-3 3 0 0,-7 1-9 0,-8 3 5 16,-7 3-3-16,-11 5 11 0,-6 2 0 0,-9 6 3 15,-6-1-4-15,-5 4-1 0,-5 1-2 0,-1 1 0 16,-4 5 0-16,1 2 0 0,2 4 0 0,3 5 0 16,3 3 0-16,3 5-3 0,5-1-4 15,19-7-8-15,-23 19-6 0,25-2-43 0,-2-17-156 16,0 0-430-16,14 19 18 0,-14-19 198 0</inkml:trace>
  <inkml:trace contextRef="#ctx0" brushRef="#br0" timeOffset="181269.3239">10438 8809 2010 0,'-29'1'37'0,"8"-8"-37"0,21 7 0 0,-21-23 0 16,21 23 0-16,-11-28 0 0,11 28 0 0,-5-28 0 15,5 28-71-15,0-31-59 0,27 32-380 0,-27-1-121 16,0 0 48-16</inkml:trace>
  <inkml:trace contextRef="#ctx0" brushRef="#br0" timeOffset="181659.9572">11086 8491 1563 0,'22'18'369'0,"-22"-18"-342"0,-29-6-12 0,10 2-2 15,-1 6 6-15,-2 1 3 0,-2 6-3 16,-3 2-19-16,0 4 0 0,-5 5 0 0,2 4 0 16,-3 3 0-16,0 2 0 0,4 2 0 0,2 0 0 15,5 2 0-15,4-1 0 0,6-2 0 0,6-4 0 16,6 1 0-16,5-4 0 0,6 0 0 0,7-1 0 15,3-7 0-15,8 0 0 0,3-7 0 0,3-5 0 16,4-6 0-16,2-3 0 0,4-6 0 0,2-3 0 16,5-6 0-16,-3-3 0 0,-1-4 0 0,-4-1 0 15,-9-1 0-15,-6-1 0 0,-6 1 0 0,-8 0 0 16,-4 0 0-16,-6 2 0 0,-7-1 0 0,-2 2 0 16,-7 4 0-16,-5-1 0 0,-6 5 0 0,-4 1 0 15,-3 1 0-15,-2 5 0 0,0 1 0 16,1 6 0-16,2 5 0 0,2 5 0 0,4 3 0 15,3 3 0-15,19-11-5 0,-27 28-64 0,28-3-45 16,-1-25-79-16,-8 27-421 0,8-27 28 0,3 27 121 16</inkml:trace>
  <inkml:trace contextRef="#ctx0" brushRef="#br0" timeOffset="182051.7799">11777 8411 1451 0,'22'1'492'0,"-22"-1"-438"0,0 0-13 15,-26-21-32-15,26 21-9 0,-25-2 0 16,6 8 0-16,-1 5 0 0,-6 6 0 16,-2 5 0-16,-1 5 0 0,0 3 0 0,-3 5 0 15,3 4 0-15,0 4 0 0,2 2 0 0,5 1 0 16,3-3 0-16,4 0 0 0,8-3 0 0,4-5 0 15,7-4 0-15,7-2 0 0,5-6 0 0,3-3 0 16,7-5 0-16,2-6 0 0,3-7 0 0,6-5 0 16,3-6 0-16,2-5 0 0,6-6 0 15,-2-5 0-15,-2-4 0 0,-4-3 0 0,-7 1 0 16,-6-1 0-16,-6 1 0 0,-6 1 0 16,-6 0 0-16,-5 2 0 0,-5-1 0 0,-4 1 0 0,-6 0 0 15,-3 1 0-15,-6 2 0 0,-3 0 0 16,-3 0 0-16,-1 4 0 0,-1 5 0 0,1 4 0 15,2 8 0-15,-1 4 0 0,4 7 0 16,0 2 0-16,22-9 0 0,-33 23-48 0,41 18-276 16,-24-32-310-16,22 14-22 0,-6-23 272 0</inkml:trace>
  <inkml:trace contextRef="#ctx0" brushRef="#br0" timeOffset="182458.0372">12030 8587 1752 0,'25'-3'295'16,"-25"3"-295"-16,21-20 0 0,0 5 0 0,9 1 0 15,6-2 0-15,6 0 0 0,4-1 0 0,3 4 0 16,-3 0 0-16,2 2 0 0,-4 2 0 0,-2 3 0 16,-10 4 0-16,-6 2 0 0,-9 5 0 0,-17-5 0 15,17 15 0-15,-17-15 0 0,-5 33 0 0,-6-9 0 16,-11 8 0-16,-6 6 0 16,-9 3 0-16,-6 2 0 0,-4 3 0 0,-3-2 0 15,0 2 0-15,3 2 0 0,0-4 0 0,6 2 0 16,2-7 0-16,7-2 0 0,7-5 0 0,7-7 0 15,10-4 0-15,8-21 0 0,15 26 0 0,6-18 0 16,4-3 0-16,4-3 0 0,7-3 0 0,4-4 0 16,8-5 0-16,7-4 0 0,7-3 0 0,0-5 0 15,1 8 0-15,-14-29-141 0,24 42-477 16,-34-27-40-16,10 10 29 0</inkml:trace>
  <inkml:trace contextRef="#ctx0" brushRef="#br0" timeOffset="183239.8059">13158 8651 1782 0,'0'0'67'16,"-17"12"-48"-16,17-12-6 0,-27 24 4 0,27-24 7 16,-29 33-5-16,15-10 3 0,-6-2-3 15,4 7 5-15,-2 0-5 0,2 1 3 16,1 0-22-16,1 0 0 0,4-2 0 0,2-4 0 15,4-4 0-15,4-19 0 0,0 27 0 0,0-27 0 16,0 0 0-16,16 18 0 0,-16-18 0 0,17-5 0 16,-17 5 0-16,22-21 0 0,-9 4 0 0,1-2 0 15,-2-3 0-15,-1-1 0 0,-3-2 0 16,1 1 0-16,-5-2 0 0,-1 0 0 0,-2 0 0 16,-1 1 0-16,0-2 0 0,-2 1 0 0,1 1 0 15,-2 4 0-15,1-1 0 0,1 5 0 16,1 17 0-16,-2-23 0 0,2 23 0 0,0 0 0 0,0 0 0 15,0 0 0-15,0 0 0 0,0 0 0 16,0 0 0-16,0 0 0 0,11 27 0 0,-11-27 0 16,19 26 0-16,-19-26 0 0,23 23 0 0,-23-23 0 15,31 22 0-15,-12-15 0 0,2-1 0 16,3-1 0-16,-1-2 0 0,2-2 0 0,0-1 0 16,0-4 0-16,2-1 0 0,0-2 0 0,-1-4 0 15,-1 0 0-15,-1-4 0 0,-1-1 0 0,0-2 0 16,0-3 0-16,-2 1 0 0,0 0 0 0,-3 3 0 15,-1 2 0-15,-17 15 0 0,25-23 0 0,-25 23 0 16,0 0 0-16,0 0 0 0,0 0 0 16,0 0 0-16,0 0 0 0,0 0 0 0,13 18 0 15,-18 0 0-15,-1 6 0 0,-3 5 0 16,-1 3 0-16,2 1 0 0,-1-1 0 0,2 2 0 16,0-3 0-16,3 2 0 0,2-2 0 0,4 2 0 15,-1-8 0-15,14 20-51 0,-15-45-478 0,5 38-149 16,-5-38 40-16,24 16 488 0</inkml:trace>
  <inkml:trace contextRef="#ctx0" brushRef="#br0" timeOffset="183380.5061">14050 8913 2047 0,'0'0'0'16,"-19"-5"0"-16,0-19 0 0,-2 2 0 15,-3-4 0-15,8 9 0 0,-19-33-266 0,35 50-417 16,-45-42-36-16,19 20 341 0</inkml:trace>
  <inkml:trace contextRef="#ctx0" brushRef="#br0" timeOffset="184083.572">3231 10405 1715 0,'24'-14'86'0,"-33"-10"-23"0,9 6-11 16,-9-7-6-16,3 4-10 0,-3-2-4 16,0 1-15-16,-5 3-17 0,-3 0 0 0,-5 4 0 15,-4 4 0-15,-6 5 0 0,-2 6 0 0,-4 5 0 16,-2 7 0-16,-5 6 0 0,-1 7 0 0,-4 7 0 16,-2 6 0-16,-2 3 0 0,3 8 0 0,1 2 0 15,5 3 0-15,3 2 0 0,4-3 0 0,6 0 0 16,7 2 0-16,4-2 0 0,8-1 0 0,6-3 0 15,8-5 0-15,10-4 0 16,7-5 0-16,10-4 0 0,6 0 0 0,11-6 0 16,5-2 0-16,9-4 0 0,8-9 0 0,12-4 0 15,5-11 0-15,6-2 0 0,-3-9 0 0,4 9-101 16,-33-31-359-16,29 28-209 0,-24-16 28 0,3-2 466 16</inkml:trace>
  <inkml:trace contextRef="#ctx0" brushRef="#br0" timeOffset="184286.7133">4029 10560 1898 0,'0'0'149'0,"0"0"-149"15,0 0 0-15,24 3 0 0,-24-3 0 0,34-15 0 16,-12 4 0-16,5-1 0 0,1-1 0 0,2 0 0 15,3-1 0-15,3 0 0 0,2 2 0 0,-4-4 0 16,4 12-13-16,-21-28-250 0,17 34-421 0,-34-2 32 16,30-10 218-16</inkml:trace>
  <inkml:trace contextRef="#ctx0" brushRef="#br0" timeOffset="184442.9313">3867 10927 1913 0,'-33'40'134'0,"33"-40"-134"0,0 0 0 0,0 0 0 16,27 6 0-16,9-11 0 0,13-5 0 0,8-7 0 16,11-1 0-16,11-4 0 0,6-1 0 15,5-5 0-15,8 13 0 0,-30-18-568 0,29 19-130 16,-17-7-16-16</inkml:trace>
  <inkml:trace contextRef="#ctx0" brushRef="#br0" timeOffset="265578.7706">5270 10424 1674 0,'0'0'244'0,"21"0"-235"0,-11-17-10 0,9 0 3 16,8-4-5-16,6 1 12 0,7-3-4 0,3-2 6 15,4 2-5-15,-1 2 2 0,0 0-8 0,1 4 3 16,-2 1-4-16,-4 6-20 0,-5 1 20 0,-4 3-20 16,-8 4 23-16,-7 0 0 0,-17 2-1 15,19 5 7-15,-19-5 8 0,0 0 22 0,3 28-15 16,-3-28 11-16,-12 30-34 0,2-12 0 0,-2 2 0 0,-2-1 0 15,-3 3 0-15,-2 0 0 0,0-2 0 0,-1 2 0 16,5-3 0-16,1 0 0 0,5-3 0 0,9-16 0 16,-4 31 0-16,4-31 0 0,17 30 0 0,-17-30 0 15,33 27 0-15,-11-18 0 0,2 0 0 0,3-2 0 16,1-1 0-16,2-1 0 0,1-2 0 16,-2 1 0-16,-3 0 0 0,-1 1 0 0,-3-1 0 15,-22-4 0-15,29 14 0 0,-29-14 0 0,16 21 0 16,-16-21 0-16,-2 33 0 0,-6-12 0 0,-7 2 0 15,-4 3 0-15,-7 4 0 0,-3 2 0 0,-2 2 0 16,-2-3 0-16,0-2 0 0,1-2 0 0,4-3 0 16,5-2 0-16,5-8 0 0,18-14-5 0,-18 15-81 15,36 10-202-15,-18-25-334 0,22-12-6 0,-5-2 211 16</inkml:trace>
  <inkml:trace contextRef="#ctx0" brushRef="#br0" timeOffset="265735.0242">6399 10703 1981 0,'-45'-10'66'0,"18"19"-66"0,5-3 0 0,4-1 0 16,18-5 0-16,-21 4 0 0,21-4 0 0,0 0 0 16,0 0 0-16,0 0-2 0,0 0-179 0,0 0-474 15,25-18 39-15,-13 0 24 0</inkml:trace>
  <inkml:trace contextRef="#ctx0" brushRef="#br0" timeOffset="266203.7819">6817 10411 1624 0,'17'5'243'0,"-17"-5"-212"0,0 0-20 0,9-23 4 16,9 14 3-16,0-2 4 0,8 1 0 0,-2-1-1 15,5 3-3-15,1-3-1 0,-1 2-12 0,-1 3-5 16,0 2 0-16,-4 0 0 0,-3 1 0 16,-3 2 0-16,-18 1 0 0,24 3 0 0,-24-3 0 15,0 0 0-15,0 0 0 0,8 17 0 0,-8-17 0 16,0 0 0-16,-17 24 0 0,17-24 0 0,-26 24 0 15,9-11 0-15,-1 2 0 0,-4-1 0 0,-1 3 0 16,-2 1 0-16,2 1 0 0,3-1 0 0,20-18 0 16,-27 26 0-16,27-26 0 0,-9 18 0 0,9-18 0 15,0 0 0-15,16 21 0 0,-16-21 0 0,28 10 0 16,-7-7 0-16,4-2 0 0,6 1 0 0,0-1 0 16,2-1 0-16,1 2 0 0,-1 1 0 0,-1-1 0 15,-3 3 0-15,-4 0 0 0,-5 3 0 16,-20-8 0-16,21 27 0 0,-21-9 0 0,-8 5 0 15,-4 4 0-15,-7 0 0 0,-6 6 0 0,-4-1 0 16,-5 0 0-16,-1 1 0 0,-3-3 0 0,-1-2 0 16,2-2 0-16,1-4 0 0,7-5 0 0,8-2 0 15,21-15 0-15,-20 12 0 0,20-12 0 0,0 0 0 16,0 0 0-16,42 1-279 0,-30-30-350 0,32 10-32 16,-2-16 184-16</inkml:trace>
  <inkml:trace contextRef="#ctx0" brushRef="#br0" timeOffset="266837.1636">8125 10392 1697 0,'5'-26'68'0,"-15"9"-26"0,10 17-8 0,-14-29 6 16,14 29 1-16,-18-23-4 0,18 23-8 15,-27-11-3-15,27 11 1 0,-34 2-21 0,14 5-6 16,-5 3 0-16,-1 5 0 0,-4 3 0 0,0 1 0 16,0 3 0-16,-1 1 0 0,3 2 0 0,0 4 0 15,3-1 0-15,2 0 0 0,3-4 0 0,4-2 0 16,7-4 0-16,9-18 0 0,-4 25 0 0,4-25 0 15,18 15 0-15,-1-10 0 0,6-5 0 16,7-5 0-16,7-6 0 0,7-5 0 16,8-4 0-16,4-6 0 0,3-4 0 0,0-1 0 15,-4 0 0-15,-4 1 0 0,-6 4 0 0,-7 3 0 16,-8 1 0-16,-7 6 0 0,-23 16 0 0,25-18 0 16,-25 18 0-16,0 0 0 0,0 0 0 0,0 0 0 15,0 0 0-15,-15 20 0 0,-1 0 0 0,-7 5 0 16,-7 9 0-16,-3 5 0 0,-5 2 0 0,0 4 0 15,1 3 0-15,0 0 0 0,1 1 0 16,3 0 0-16,1-1 0 0,3-3 0 0,6-1 0 16,1-5 0-16,9-2 0 0,-1-7 0 15,11-1 0-15,-1-8 0 0,13 6-50 0,-9-27-291 16,28 23-161-16,-28-23-122 0,37-11 95 0,6 22 529 16</inkml:trace>
  <inkml:trace contextRef="#ctx0" brushRef="#br0" timeOffset="267180.9705">9064 10445 1370 0,'-26'-13'460'15,"26"13"-337"-15,0 0-106 0,-24 18-1 0,7-5-1 16,-3 6 4-16,-2 1-4 0,-3 3-3 16,-3 3-12-16,0 0 0 0,-3 3 0 0,1 0 0 15,-2 4 0-15,2 1 0 0,-2 0 0 0,2 1 0 16,2-3 0-16,2 0 0 0,6-4 0 0,2-5 0 15,7-4 0-15,11-19 0 0,-10 28-43 16,10-28-32-16,2 19-27 0,-2-19-85 0,0 0-173 16,0 0-144-16,0 0-17 0,22-18 267 15</inkml:trace>
  <inkml:trace contextRef="#ctx0" brushRef="#br0" timeOffset="267337.1602">8603 10707 1839 0,'0'0'115'0,"0"0"-55"16,0 0-27-16,-2 19-33 0,2-19 0 0,6 19 0 15,-6-19 0-15,20 33 0 0,-20-33 0 0,33 31 0 16,-10-15 0-16,2-3 0 0,9 2 0 16,1-7 0-16,3 0 0 0,4-5 0 0,3 2 0 15,-1-6 0-15,8 11-54 0,-31-35-393 16,38 31-214-16,-15-15 19 0,2-3 400 0</inkml:trace>
  <inkml:trace contextRef="#ctx0" brushRef="#br0" timeOffset="267868.4798">9916 10470 1957 0,'0'0'19'15,"0"0"-8"-15,0 0-2 0,-22-10 2 0,22 10-1 16,0 0 0-16,-24 7-5 0,24-7-1 0,-32 23 1 16,14-6-6-16,-4 4 6 0,0 4-7 15,-1 2 6-15,2 4-6 0,2 2 4 16,1 2-6-16,2 2 6 0,5 0-2 0,1-2-35 16,8-2 13-16,1-8-56 0,18 13-78 0,-17-38-155 15,24 22-287-15,-24-22 56 0,45 3 240 0</inkml:trace>
  <inkml:trace contextRef="#ctx0" brushRef="#br0" timeOffset="268196.5358">10291 10456 1912 0,'0'0'58'0,"0"0"-27"0,-34-5-4 0,12 10-8 15,2 5-19-15,1 2 0 0,0 2 0 16,1 3 0-16,1 3 0 0,3 0 0 0,3 2 0 15,2 1 0-15,6 0 0 0,3 2 0 16,2 2 0-16,5-2 0 0,3 0 0 0,3-2 0 16,3 0 0-16,2-4 0 0,2 0 0 0,4-3 0 15,-1-6 0-15,3-1 0 0,1-6 0 0,-1-4 0 16,2-4 0-16,2-6 0 0,-1-4 0 0,-1-4 0 16,0-3 0-16,-4-2 0 0,1-3 0 0,-3 0 0 15,-2-2 0-15,-6 2 0 0,-3 2 0 16,-5-1 0-16,-4 2 0 0,-6 0 0 0,-3 0 0 15,-5 2 0-15,-2 0 0 0,-2 3 0 16,-1 3 0-16,0 3 0 0,-2 4 0 0,19 9 0 16,-33-7 0-16,33 7 0 0,-29 5 0 0,29-5 0 15,-18 12-45-15,20 8-92 0,-26-33-302 0,41 34-113 16,-17-21-67-16,0 0 365 0</inkml:trace>
  <inkml:trace contextRef="#ctx0" brushRef="#br0" timeOffset="268446.5711">10792 10190 1748 0,'-9'18'299'15,"9"-18"-299"-15,0 0 0 0,17-11 0 0,-17 11 0 16,28-7 0-16,-28 7 0 0,38-8 0 0,-16 0 0 16,4 5 0-16,1-3 0 0,5 6-30 15,-10-27-187-15,19 31-408 0,-20-21-24 0,13 8 124 16</inkml:trace>
  <inkml:trace contextRef="#ctx0" brushRef="#br0" timeOffset="269009.094">11507 9951 1763 0,'-19'2'81'0,"19"-2"-30"16,0 0-10-16,0 0-7 0,-13 19-13 0,13-19-5 15,-14 23-7-15,14-23-1 0,-20 34-4 16,10-14 1-16,-1 0-5 0,2 3 4 0,-1 1-6 16,0 1-12-16,3-2 27 0,1-2-33 0,3 1 17 15,1-5-35-15,9 6-34 0,-7-23-154 16,15 17-391-16,-15-17 39 0,22 7 99 0</inkml:trace>
  <inkml:trace contextRef="#ctx0" brushRef="#br0" timeOffset="269368.5402">11831 10026 1437 0,'-34'-14'442'0,"34"14"-341"0,0 0-63 15,-18-7-11-15,18 7-25 0,0 0-2 16,-21 17 0-16,21-17 0 0,-18 28 0 16,10-10 0-16,-1 1 0 0,3 4 0 0,1 2 0 15,-1 0 0-15,3 0 0 0,1 2 0 0,4-2 0 16,1 1 0-16,3-1 0 0,3-1 0 0,3-2 0 16,3-4 0-16,4-2 0 0,3-6 0 0,2-3 0 15,3-2 0-15,-3-7 0 0,1-2 0 0,-2-5 0 16,-1-3 0-16,-2-4 0 0,0-1 0 15,-1-4 0-15,-1-2 0 0,-3-1 0 0,0-1 0 16,-7 1 0-16,-4 1 0 0,-4 0 0 0,-4 0 0 16,-4 0 0-16,-2-2 0 0,-5 1 0 0,-2 1 0 15,0 2 0-15,-3 3 0 0,-4 7 0 16,0 5 0-16,-4 6 0 0,0 6 0 0,0 5 0 16,-1 2 0-16,1 7 0 0,0-1 0 0,10 9-46 15,-14-29-213-15,41 37-284 0,-28-31-105 16,19-5 98-16</inkml:trace>
  <inkml:trace contextRef="#ctx0" brushRef="#br0" timeOffset="269852.8553">12685 10178 1911 0,'0'0'31'0,"0"0"-7"15,-21-13-7-15,21 13 3 0,0 0 3 0,-23 6-3 16,23-6-19-16,-22 24-1 0,8-2 0 0,-1 4 0 15,1 6 0-15,-2 5 0 0,0 3 0 0,0 3 0 16,3-1 0-16,1 3 0 0,0-2 0 16,3-2 0-16,3 0 0 0,1-2 0 0,3-4 0 15,2 0 0-15,1-2 0 0,5-4 0 16,-1-5-11-16,8 4-54 0,-13-28-55 0,39 45-243 16,-39-45-211-16,27 8 1 0,-27-8 233 0</inkml:trace>
  <inkml:trace contextRef="#ctx0" brushRef="#br0" timeOffset="270061.344">12540 10136 1769 0,'-8'23'278'16,"8"-23"-278"-16,0 0 0 0,0 0 0 0,22 0 0 15,-2 0 0-15,6-1 0 16,6-1 0-16,3-1 0 0,6 0 0 0,3-2 0 15,2 2 0-15,2-3 0 0,0 1 0 0,1 0 0 16,-5-1 0-16,0 4 0 0,-7-4 0 0,-2 8-2 16,-15-14-140-16,21 31-385 0,-41-19-117 0,0 0 46 15</inkml:trace>
  <inkml:trace contextRef="#ctx0" brushRef="#br0" timeOffset="270217.6166">12531 10501 2047 0,'0'0'0'0,"26"6"0"16,1-7 0-16,7-3 0 0,9-3 0 0,7-3 0 16,4-2 0-16,7-2 0 0,4-2 0 0,0-2 0 15,2 3 0-15,-4-2 0 0,-5 12 0 16,-32-31-371-16,22 35-305 0,-28-15 10 16,0 8 333-16</inkml:trace>
  <inkml:trace contextRef="#ctx0" brushRef="#br0" timeOffset="271306.3636">2396 12427 1060 0,'-21'5'551'15,"-2"7"-527"-15,-4-2-4 0,1 8 6 16,-4-3 2-16,6 8 11 0,-5-3-7 16,7 8 5-16,-3-5-7 0,7 5 4 0,0-3-15 15,6 4-16-15,2-3 30 0,4-2-36 0,5-4 35 16,4-1-18-16,-3-19-7 0,20 27 6 0,-3-17-9 15,5-4 0-15,6-3-3 0,3-5-2 0,5-2 4 16,2-6-4-16,3-5 1 0,0-3-5 0,-1-5-22 16,-2-2 31-16,-3-3-28 0,-5 0 27 15,-3 0-6-15,-6 2-5 0,-4 2 5 0,-6-2-3 16,-5 6 9-16,-5 0-4 0,-6 3 7 0,5 17-4 16,-22-27 1-16,5 16-3 0,-3 3 3 0,-5 4-3 15,0 4 1-15,-3 2 2 0,-3 3 2 0,1 3 4 16,-2 4 4-16,3 2 5 0,0-1 0 15,6 3 2-15,3-4-16 0,20-12-4 0,-20 19 0 16,20-19 0-16,0 0 0 0,13 18 0 16,-13-18 0-16,39 5 0 0,-10-6 0 0,4-2 0 15,5-1 0-15,2-1 0 0,2-2 0 0,1 0 0 16,0 3 0-16,-2 2 0 0,-2 4 0 0,-5 1 0 16,-5 5 0-16,-5 1 0 0,-5 6 0 0,-4 2 0 15,-7 4 0-15,-5 4 0 0,-4 4 0 0,-5 1 0 16,-6 1 0-16,-3 1 0 0,-3-2 0 15,-3-1 0-15,1-2 0 0,-2-3 0 0,0-2 0 16,3-4 0-16,0-4 0 0,19-14 0 0,-25 15 0 16,25-15 0-16,0 0 0 0,0 0 0 15,0 0 0-15,0-28 0 0,10 7 0 0,3-6 0 16,4-5 0-16,5-3 0 0,0-4 0 0,3 1 0 16,2-3 0-16,0-1 0 0,2 2 0 0,-1 3 0 15,-4 3 0-15,1 3 0 0,-5 3 0 16,0 4 0-16,-3 3 0 0,-17 21 0 0,24-25 0 15,-24 25 0-15,0 0 0 0,13-17 0 0,-13 17-116 16,0 0-252-16,19 8-63 0,-19-8-41 0,0 0-97 16,34 10 479-16,-34-10 90 0</inkml:trace>
  <inkml:trace contextRef="#ctx0" brushRef="#br0" timeOffset="271665.7412">4048 12325 1854 0,'0'0'58'0,"-18"-16"-13"0,-3 14-6 16,1 2-5-16,-2 2-17 0,-3 4-17 0,-1 6 0 16,-4 5 0-16,-2 6 0 0,-2 4 0 15,-2 2 0-15,1 3 0 0,1 5 0 0,2 0 0 16,4 3 0-16,5 1 0 0,4-2 0 0,5 0 0 16,6-6 0-16,6-4 0 0,6-1 0 0,9-5 0 15,5-3 0-15,9-4 0 0,5-5 0 0,7-3 0 16,10-6 0-16,2-6 0 0,7-3 0 0,2-6 0 15,11 6-60-15,-23-35-324 0,30 33-272 16,-20-15 41-16,4-2 284 0</inkml:trace>
  <inkml:trace contextRef="#ctx0" brushRef="#br0" timeOffset="271853.2453">4657 12479 1719 0,'0'0'328'0,"3"-19"-328"16,-3 19 0-16,19-12 0 0,-2 2 0 0,5-1 0 16,5 1 0-16,3-2 0 0,3-2 0 0,0 2 0 15,1 0 0-15,0 2 0 0,-2 1-27 0,-1 3-12 16,-5-5-30-16,10 22-88 0,-37-33-288 16,29 30-158-16,-28-8 34 0,0 0 432 0</inkml:trace>
  <inkml:trace contextRef="#ctx0" brushRef="#br0" timeOffset="271993.9029">4574 12821 2023 0,'18'-15'24'0,"-18"15"-24"0,0 0 0 16,30 1 0-16,-4-8 0 0,5-6 0 16,12-4 0-16,3-6 0 0,10 0 0 0,6-3 0 15,11 8-35-15,-22-31-396 0,36 29-212 16,-18-15-50-16,9 1 449 0</inkml:trace>
  <inkml:trace contextRef="#ctx0" brushRef="#br0" timeOffset="279461.5056">5836 12232 1506 0,'6'-23'289'0,"-6"23"-220"0,18-21-50 0,-18 21-13 0,36-33 1 0,-9 14-3 16,6-4 8-16,4 1 4 0,1 1-14 0,4 1 34 15,-2 2-36-15,3 2 27 0,-2-2-17 16,-4 4-8-16,-2 2 1 0,-6 3-6 0,-6 7 4 16,-2 2 0-16,-21 0-1 0,25 8 5 0,-25-8-5 15,8 18 3-15,-8-18-2 0,-8 28 1 0,-1-11-2 16,-5 2-15-16,-2 1 32 0,-4 0-31 0,-1 2 31 15,-1 2-13-15,0 3-6 16,-1-1 5-16,0 2-3 0,2-4 6 0,4-1-4 16,3-2 6-16,5-4-9 0,9-17 5 0,-6 28-6 15,6-28 3-15,12 20-3 0,-12-20 3 0,30 11-2 16,-9-8 2-16,5-5 0 0,3 0-1 0,3-4 1 16,3 0-1-16,2 0 0 0,-1-1 0 0,1 2 0 15,-6 1 0-15,-2 2 0 0,-3 2 0 0,-5 3 0 16,-4 6 0-16,-17-9 0 0,14 26 0 0,-15-6 0 15,-3 2 0-15,-8 2 0 0,-2 2 0 0,-7 5 0 16,-2 0 0-16,-4 2 0 0,-2 2 0 0,-4 0 0 16,-1-1 0-16,0 0 0 0,1-4 0 0,6-4 0 15,5-4 0-15,7-4 0 0,15-18 0 16,-11 21-15-16,11-21-73 0,30 9-371 0,-23-29-154 16,24 5-17-16,-6-10 389 0</inkml:trace>
  <inkml:trace contextRef="#ctx0" brushRef="#br0" timeOffset="279932.2118">6872 12096 1956 0,'0'0'8'15,"0"0"-3"-15,26-19 1 0,-7 8-12 0,7 1 36 16,4-3-30-16,3 2 31 0,0-3-14 0,3 0-17 16,1 0 0-16,3-1 0 0,1-2 0 0,0 2 0 15,-3 1 0-15,-4 5 0 0,-6 5 0 16,-5 3 0-16,-6 3 0 0,-17-2 0 0,19 9 0 16,-19-9 0-16,2 17 0 0,-2-17 0 0,-12 23 0 15,1-7 0-15,-6 4 0 0,-1-1 0 0,-5 4 0 16,-2 0 0-16,1 1 0 0,-2 3 0 0,3-3 0 15,1-2 0-15,5-3 0 0,17-19 0 0,-22 30 0 16,22-30 0-16,-3 21 0 0,3-21 0 0,0 0 0 16,25 18 0-16,-25-18 0 0,34 7 0 0,-11-4 0 15,3-1 0-15,3 1 0 0,2-1 0 0,0 0 0 16,0 2 0-16,-3 1 0 0,-7 1 0 0,0 2 0 16,-21-8 0-16,26 23 0 0,-26-23 0 0,3 34 0 15,-8-12 0-15,-3 2 0 0,-5 2 0 0,-6 0 0 16,0 1 0-16,-3 1 0 0,-4-2 0 15,-2 1 0-15,-1 2 0 0,0-4 0 0,1-2 0 16,7-5 0-16,21-18 0 0,-24 23 0 0,24-23 0 16,0 0 0-16,0 0 0 0,18 13-121 0,-27-33-529 15,38 13 36-15,-13-16-41 0</inkml:trace>
  <inkml:trace contextRef="#ctx0" brushRef="#br0" timeOffset="280481.6311">8285 12061 1740 0,'-8'-24'98'0,"8"24"-68"0,-36-21 0 15,16 14-2-15,-5-3 12 0,2 8-6 16,-3 0 0-16,-4 4-21 0,-2 4-13 0,-1 0 0 16,-3 5 0-16,4 1 0 0,-1 4 0 0,2-1 0 15,3 2 0-15,3 3 0 0,4-3 0 0,5 1 0 16,5-1 0-16,11-17 0 0,-8 28 0 0,8-28 0 15,8 24 0-15,-8-24 0 0,26 23 0 0,-7-15 0 16,7-2 0-16,4-3 0 0,6-6 0 16,3 0 0-16,2-7 0 0,3-1 0 15,-2-3 0-15,0-3 0 0,-1-3 0 0,-3 2 0 16,-3-4 0-16,-2 3 0 0,-7 0 0 0,-2-1 0 16,-5 0 0-16,-3-1 0 0,-2 1 0 0,-1-1 0 15,-2 2 0-15,-3 2 0 0,-8 17 0 0,6-22 0 16,-6 22 0-16,0 0 0 0,0 0 0 0,-21 5 0 15,21-5 0-15,-26 36 0 0,7-4 0 16,-1 6 0-16,-5 6 0 0,0 4 0 0,-3 3 0 16,2 0 0-16,2 0 0 0,3-5 0 0,4-3 0 15,4-3 0-15,6-4 0 0,2-6 0 0,5 0 0 16,1-9 0-16,8 0 0 0,-9-21 0 16,24 31 0-16,-24-31-108 0,52 23-364 0,-52-23-125 15,32-18-27-15,-9 13 379 0</inkml:trace>
  <inkml:trace contextRef="#ctx0" brushRef="#br0" timeOffset="280856.6266">9551 12129 1732 0,'0'0'249'15,"0"0"-226"-15,0 0-6 0,-14-21 0 0,14 21-8 16,0 0-9-16,-21-18 0 0,21 18 0 0,-20-1 0 15,20 1 0-15,-25 6 0 0,25-6 0 0,-30 23 0 16,11-5 0-16,0 4 0 0,-2 3 0 0,2 2 0 16,-2 3 0-16,2-1 0 0,0 1 0 15,2-1 0-15,4 0 0 0,-2-2-25 16,6 2-18-16,-5-7-9 0,12 9-42 0,-20-33-185 16,28 24-317-16,-6-22-2 0,0 0 239 0</inkml:trace>
  <inkml:trace contextRef="#ctx0" brushRef="#br0" timeOffset="281044.1436">9254 12257 1847 0,'24'-10'79'0,"-24"10"-23"0,0 0-9 0,0 0-29 16,-17-9-18-16,17 9 0 0,0 0 0 0,-4 18 0 16,4-18 0-16,1 28 0 0,0-8 0 15,1-1 0-15,1-2 0 0,-3-17 0 0,22 25 0 16,-1-17 0-16,3-3 0 0,9-3 0 0,0-4 0 15,11 4-100-15,-27-23-406 0,37 21-140 16,-16-14-3-16,8-4 504 0</inkml:trace>
  <inkml:trace contextRef="#ctx0" brushRef="#br0" timeOffset="281231.668">10094 12082 1561 0,'-41'-9'371'16,"48"26"-314"-16,-28-1-16 0,0 6-24 0,1 2-17 16,0 1 0-16,4 2 0 0,2-3 0 0,1-2 0 15,6-3 0-15,4-1 0 0,3-18 0 0,6 33-34 16,-6-33-46-16,28 33-87 0,-28-33-462 0,21 9 11 16,-21-9 100-16</inkml:trace>
  <inkml:trace contextRef="#ctx0" brushRef="#br0" timeOffset="281559.7583">10512 12051 1586 0,'-29'-2'253'0,"29"2"-100"15,-34 27-101-15,12-11-49 0,2 1-3 0,2 3 0 16,2 2 0-16,2-1 0 0,2 2 0 0,3 1 0 15,3 1 0-15,5-4 0 0,3 1 0 0,5-4 0 16,4-1 0-16,-11-17 0 0,37 28 0 0,-15-18 0 16,3-3 0-16,4-3 0 0,2-4 0 0,4-4 0 15,0-4 0-15,4-3 0 0,-1-4 0 16,-3-3 0-16,-4-1 0 0,-6-2 0 0,-4-2 0 16,-5 1 0-16,-3-1 0 0,-3-1 0 15,-3 0 0-15,-2-1 0 0,-3 0 0 0,-3 1 0 16,-1 1 0-16,-3 1 0 0,-1 1 0 0,-1 1 0 15,-2 2 0-15,-1 1 0 0,10 17 0 0,-20-24 0 16,20 24 0-16,-27 3-11 0,27-3-55 16,-35 21-42-16,42 12-430 0,-36-22-98 0,19 12 33 15</inkml:trace>
  <inkml:trace contextRef="#ctx0" brushRef="#br0" timeOffset="281934.7635">11159 11779 1955 0,'0'0'13'15,"0"0"1"-15,0 0 2 0,0 0 3 0,19-9-6 16,-19 9-5-16,22-3-2 0,-22 3-3 0,28-2-3 15,-11 2 0-15,4-1 0 0,2-1-5 0,1-1-10 16,6 3-20-16,-5-9-34 0,23 25-240 0,-23-29-329 16,15 9 15-16,-14-8 271 0</inkml:trace>
  <inkml:trace contextRef="#ctx0" brushRef="#br0" timeOffset="282137.8875">11732 11426 1659 0,'16'35'306'15,"-16"-35"-281"-15,-24 22-4 0,11-5-3 16,2 2 0-16,0 4-18 0,1-2 0 0,2 2 0 16,1-1 0-16,1 2 0 0,1-1 0 0,2-2 0 15,3 0 0-15,4-2 0 0,-4-19-31 0,18 33-29 16,-18-33-40-16,48 21-460 0,-48-21-68 0,34 13 34 15</inkml:trace>
  <inkml:trace contextRef="#ctx0" brushRef="#br0" timeOffset="282512.9109">12013 11531 1923 0,'0'0'33'16,"0"0"-7"-16,0 0 0 0,18-11 1 0,-18 11-15 15,29-13-12-15,-12 7 0 0,4-1 0 16,1 1 0-16,-2-1 0 0,3 2 0 0,-4 0 0 16,0 4 0-16,-19 1 0 0,31-4 0 0,-31 4 0 15,19 4 0-15,-19-4 0 0,0 0 0 0,8 20 0 16,-8-20 0-16,-7 18 0 0,7-18 0 15,-16 22 0-15,16-22 0 0,-25 28 0 0,25-28 0 16,-31 31 0-16,14-14 0 0,-1 3 0 0,1-2 0 16,-2 0 0-16,3 3 0 0,1-3 0 0,15-18 0 15,-20 31 0-15,20-31 0 0,-8 24 0 0,8-24 0 16,6 21 0-16,-6-21 0 0,0 0 0 0,30 18 0 16,-13-17 0-16,5-2 0 15,4-3 0-15,3-2 0 0,13 0 0 0,0-7 0 16,20 18-103-16,-19-29-546 0,29 14-8 0,-14-9 20 15</inkml:trace>
  <inkml:trace contextRef="#ctx0" brushRef="#br0" timeOffset="282966.0725">12863 11858 1171 0,'-3'-18'580'0,"3"18"-507"0,0 0-18 16,0 0-8-16,0 0 0 0,0 0-5 0,0 0-12 16,0 0-28-16,0 0-2 0,0 0 0 0,-9 17 0 15,9-17 0-15,-9 32 0 0,4-9 0 0,0 3 0 16,0 2 0-16,2 2 0 0,-2 2 0 0,1 1 0 15,-1 2 0-15,1-1 0 0,0 2 0 16,-1-1 0-16,1-4 0 0,2-2 0 0,1-6 0 16,1-3 0-16,2-2 0 0,-2-18 0 0,10 26 0 15,-10-26-59-15,17 6-50 0,17 1-517 0,-34-7 13 16,27-18 20-16</inkml:trace>
  <inkml:trace contextRef="#ctx0" brushRef="#br0" timeOffset="283169.1726">12847 11750 1968 0,'-10'17'79'0,"10"-17"-79"0,0 0 0 0,0 0 0 16,0 0 0-16,33-23 0 0,-5 14 0 15,4-2 0-15,4-3 0 0,5 2 0 0,3-1 0 16,2 1 0-16,2 2 0 0,-6-2 0 0,0 4 0 15,-8-3 0-15,0 8-43 0,-21-23-214 16,15 31-411-16,-28-5 31 0,0 0 196 0</inkml:trace>
  <inkml:trace contextRef="#ctx0" brushRef="#br0" timeOffset="283341.0596">12904 11993 1949 0,'-21'-11'98'0,"-8"22"-98"0,29-11 0 15,0 0 0-15,23 16 0 0,3-15 0 0,4-4 0 16,7-2 0-16,5-2 0 0,6-3 0 0,2-1 0 16,1-2 0-16,1 1 0 0,-3-4 0 15,-1 5 0-15,-13-10-9 0,23 14-587 16,-58 7-91-16,35-22 35 0</inkml:trace>
  <inkml:trace contextRef="#ctx0" brushRef="#br0" timeOffset="284885.3881">2349 14064 1220 0,'0'-28'366'0,"0"28"-293"0,0 0-25 16,-22 10-1-16,3-9-8 0,19-1 1 0,-38 18-12 15,19-5 4-15,-8-2-3 0,4 4 2 0,-4 0-3 16,4 2 2-16,-2 1-7 0,3 4-10 16,0-1-13-16,2 3 0 0,3 1 0 0,4-2 0 15,1 0 0-15,4-2 0 0,5-4 0 0,3-17 0 16,11 26 0-16,-11-26 0 0,31 16 0 0,-5-11 0 15,4-5 0-15,7-5 0 0,4-5 0 0,4-3 0 16,3-4 0-16,0-2 0 0,-2-3 0 0,-2 0 0 16,-5-2 0-16,-5-2 0 0,-3 1 0 15,-7-1 0-15,-3-1 0 0,-6 1 0 16,-4 0 0-16,-5 1 0 0,-6-1 0 0,-2 3 0 16,-7 2 0-16,-4 4 0 0,-5 3 0 0,-3 6 0 15,-1 6 0-15,-2 0 0 0,0 5 0 0,-1 0 0 16,1 1 0-16,2 2 0 0,3 1 0 0,2 2 0 15,17-9 0-15,-24 13 0 0,24-13 0 0,0 0 0 16,0 0 0-16,0 0 0 0,32 13 0 16,-9-13 0-16,6-1 0 0,3-2 0 0,3 0 0 15,2-2 0-15,2 2 0 0,-2 0 0 0,1 2 0 16,-5 3 0-16,-4 4 0 0,-3 3 0 0,-6 3 0 16,-1 3 0-16,-6 3 0 0,-5 0 0 0,-3 2 0 15,-3 1 0-15,-6 2 0 0,-2 0 0 16,-5 1 0-16,-3-1 0 0,0-1 0 0,-3-2 0 15,1-3 0-15,16-17 0 0,-25 22 0 16,25-22 0-16,0 0 0 0,0 0 0 0,0 0 0 16,-15-18 0-16,15 18 0 0,10-35 0 0,-2 12 0 15,4-3 0-15,2-3 0 0,3-2 0 0,1 0 0 16,1-2 0-16,3 1 0 0,0 2 0 0,0 1 0 16,1 1 0-16,2 2 0 0,-1 0 0 0,1 6 0 15,-2-2 0-15,5 12 0 0,-13-16-162 0,23 28-478 16,-38-2-21-16,36-8 78 0</inkml:trace>
  <inkml:trace contextRef="#ctx0" brushRef="#br0" timeOffset="285279.4119">4640 13777 1212 0,'-19'-33'464'0,"19"33"-243"15,0 0-170-15,-23-25-13 0,23 25 3 0,-29-19-21 16,10 13-20-16,0 1 0 0,-5 4 0 0,-1 2 0 15,-3 1 0-15,0 6 0 0,-3 2 0 0,0 6 0 16,-1 3 0-16,0 6 0 0,-1 1 0 16,3 7 0-16,1 1 0 0,3 0 0 15,3-2 0-15,5 1 0 0,5-3 0 0,6-1 0 16,6-1 0-16,5-3 0 0,5-2 0 0,6-1 0 16,6-4 0-16,7-4 0 0,4-3 0 0,9-4 0 15,2-4 0-15,4-3 0 0,4-2 0 0,-2-6 0 16,6 5-4-16,-10-19-146 0,29 20-487 0,-31-20 10 15,13 9-1-15</inkml:trace>
  <inkml:trace contextRef="#ctx0" brushRef="#br0" timeOffset="285466.8932">5224 13754 1892 0,'20'-13'155'0,"-20"13"-155"16,0 0 0-16,0 0 0 0,14-24 0 0,-14 24 0 16,23-20 0-16,-23 20 0 0,28-15 0 0,-28 15 0 15,31-12 0-15,-13 8 0 0,0-2-42 0,13 26-178 16,-31-20-407-16,35-8 6 0,-35 8 85 0</inkml:trace>
  <inkml:trace contextRef="#ctx0" brushRef="#br0" timeOffset="285638.7927">5157 13990 2047 0,'-36'21'0'0,"18"-12"0"0,18-9 0 16,0 0 0-16,0 0 0 0,0 0 0 0,0 0 0 16,32 6 0-16,-8-14 0 0,6-3 0 15,5-2 0-15,5-6 0 0,7 5 0 0,1-8 0 16,17 26-211-16,-15-33-445 0,19 16 38 0,-16-13 57 15</inkml:trace>
  <inkml:trace contextRef="#ctx0" brushRef="#br0" timeOffset="286388.83">6489 13541 2012 0,'0'0'31'0,"23"-9"-27"0,-3-9-4 15,9-3 0-15,11-3 0 0,6 0 0 0,4-2 0 16,5 3 0-16,1-1 0 0,0 2 0 0,-3 3 0 16,-3 0 0-16,-5 3 0 0,-6 3 0 0,-5 5 0 15,-10 6 0-15,-4 3 0 0,-20-1 0 16,24 9 0-16,-24-9 0 0,0 0 0 0,6 29 0 15,-6-29 0-15,-16 33 0 0,3-12 0 0,-4 1 0 16,-3 1 0-16,-3 2 0 0,-5 1 0 0,0 0 0 16,-1 1 0-16,0-2 0 0,3-1 0 15,3-2 0-15,5-4 0 0,18-18 0 0,-22 27 0 16,22-27 0-16,-3 17 0 0,3-17 0 0,0 0 0 16,30 14 0-16,-11-14 0 0,6 0 0 15,4-2 0-15,4-2 0 0,6 1 0 0,1-3 0 16,1 1 0-16,0 2 0 0,-2 2 0 0,-1 2 0 15,-6 3 0-15,-3 3 0 0,-11 5 0 0,-3 5 0 16,-9 6 0-16,-6 4 0 0,-7 3 0 0,-8 5 0 16,-8 3 0-16,-6 3 0 0,-7 2 0 0,-4 3 0 15,-2 0 0-15,-2 1 0 0,-2-4 0 16,1-5 0-16,3-5 0 0,6-6 0 0,9-7 0 16,6-3 0-16,21-17 0 0,-20 15 0 15,20-15 0-15,0 0 0 0,20-15 0 0,1-4 0 16,14 3-13-16,-20-34-455 0,38 24-193 0,-11-18 5 15,5-2 408-15</inkml:trace>
  <inkml:trace contextRef="#ctx0" brushRef="#br0" timeOffset="287310.6664">7649 13474 1694 0,'9'17'336'0,"-9"-17"-324"0,0 0-7 16,8-26-5-16,8 9 0 0,5-2 0 0,4-3 0 15,6 0 0-15,1-3 0 0,6 1 0 0,1-3 0 16,4 3 0-16,-1 2 0 0,3 0 0 15,0 5 0-15,-1 1 0 0,-5 2 0 0,-5 7 0 16,-6 5 0-16,-6 4 0 0,-22-2 0 0,29 16 0 16,-29-16 0-16,11 26 0 0,-11-6 0 15,-6 0 0-15,-4 4 0 0,-4 4 0 0,-3 1 0 16,-4 4 0-16,-1 0 0 0,-1 0 0 0,-1 0 0 16,-1 0 0-16,3-7 0 0,3-1 0 0,4-7 0 15,15-18 0-15,-16 29 0 0,16-29 0 0,0 0 0 16,13 20 0-16,-13-20 0 0,34 1 0 0,-10-4 0 15,5-2 0-15,5-2 0 0,3-2 0 0,2 2 0 16,1-1 0-16,-1 1 0 0,-4 3 0 16,-3 1 0-16,-6 3 0 0,-5 5 0 15,-21-5 0-15,24 23 0 0,-19-4 0 0,-6 3 0 16,-5 2 0-16,-6 5 0 0,-7 0 0 0,-5 4 0 16,-5 2 0-16,-6 3 0 0,-3-1 0 0,-3 1 0 15,-1-2 0-15,2-5 0 0,5 0 0 0,4-8 0 16,7-4 0-16,6-3 0 0,18-16 0 15,0 0 0-15,-17 19 0 0,17-19 0 0,19-2 0 16,2-3 0-16,2-10-5 0,18 19-192 0,-21-33-427 16,30 13-27-16,-13-13 82 0</inkml:trace>
  <inkml:trace contextRef="#ctx0" brushRef="#br0" timeOffset="287763.7957">9113 13299 1296 0,'0'0'575'0,"-34"8"-550"15,11-8 18-15,-4-3 5 0,3 7 2 0,-3 1-40 16,1 3-10-16,-1 1 0 0,0 4 0 15,3 0 0-15,1 1 0 0,2 1 0 0,4 2 0 16,1 0 0-16,4 3 0 0,0 1 0 0,5 0 0 16,2-1 0-16,3-1 0 0,2-19 0 0,10 30 0 15,-10-30 0-15,29 19 0 0,-10-14 0 16,4-4 0-16,1-3 0 0,4-3 0 0,1-5 0 16,4-3 0-16,-1-5 0 0,-1-3 0 0,1-4 0 15,0-2 0-15,-3-1 0 0,-3 1 0 0,0-4 0 16,-4 2 0-16,-1 0 0 0,-3 3 0 0,-4 2 0 15,0 4 0-15,-14 20 0 0,11-18 0 0,-11 18 0 16,0 0 0-16,0 0 0 0,-9 21 0 0,9-21 0 16,-22 40 0-16,5-5 0 15,-3 9 0-15,-5 10 0 0,1 1 0 0,0 7 0 16,-1 4 0-16,2 2 0 0,1 1 0 0,2-1 0 16,3-5 0-16,4-8 0 0,7-8 0 0,8-5 0 15,2-11 0-15,7-2 0 0,0-12 0 0,14 8-40 16,-25-25-268-16,45-14-359 0,-27 3 37 0,3-1 229 15</inkml:trace>
  <inkml:trace contextRef="#ctx0" brushRef="#br0" timeOffset="288688.2526">9787 13790 954 0,'0'0'554'0,"-10"-19"-481"0,10 19-39 0,0 0 8 16,17-19 5-16,-17 19 13 0,0 0-4 0,13-18-10 16,-13 18-5-16,0 0 3 0,0 0-4 15,0 0-1-15,0 0-22 0,0 0-17 16,0 0 0-16,-2 17 0 0,2-17 0 0,-9 27 0 16,3-6 0-16,-3 3 0 0,-1 3 0 0,2-1 0 15,-1 0 0-15,1 0 0 0,-1-1 0 0,2-5 0 16,0-1 0-16,7-19 0 0,-8 27 0 0,8-27 0 15,0 0 0-15,0 0 0 0,0 0 0 0,0 0 0 16,0 0 0-16,19 1 0 0,-19-1 0 0,13-26 0 16,-3 4 0-16,-2 0 0 0,4-5 0 15,-2-3 0-15,-1 1 0 0,0-3 0 0,-1 0 0 16,0 2 0-16,-2 0 0 0,0-1 0 0,2 1 0 16,-1-2 0-16,3-1 0 0,1 1 0 15,3 0 0-15,2 2 0 0,2 1 0 0,3 2 0 16,-2 6 0-16,1 6 0 0,-1 4 0 0,1 6 0 15,-2 4 0-15,0 1 0 0,0 1 0 0,2 3 0 16,-1-1 0-16,0 3 0 0,0 1 0 16,-1 4 0-16,1 5 0 0,-1 0 0 0,-2 1 0 15,-1 2 0-15,-1 0 0 0,-2 4 0 0,-2 2 0 16,-4 0 0-16,-3 2 0 0,-3 0 0 0,-4 4 0 16,-5 0 0-16,-3 2 0 0,-6 1 0 0,-4-2 0 15,-4 2 0-15,-3-2 0 0,-1-2 0 0,-2 0 0 16,-1-2 0-16,-1-2 0 0,0-1 0 15,0-7 0-15,2-1 0 0,2-5 0 0,2-5 0 16,2-1 0-16,3-2 0 0,3-5 0 0,1-3 0 16,1-1 0-16,18 5 0 0,-24-17 0 15,24 17 0-15,-16-19 0 0,16 19 0 0,0 0 0 0,-7-23 0 16,7 23 0-16,0 0 0 0,0 0 0 16,0 0 0-16,0 0 0 0,0 0 0 0,0 0 0 15,6 30 0-15,-7-1 0 0,-3 6 0 31,-3 1 0-31,-3 6 0 0,-2 1 0 0,-3 4 0 16,-1 3 0-16,1-1 0 0,-4 0 0 0,2-3 0 16,0-8 0-16,8 0 0 0,-2-10-2 0,13 4-100 15,-20-33-222-15,40 36-212 0,-22-35-76 0,0 0 142 16</inkml:trace>
  <inkml:trace contextRef="#ctx0" brushRef="#br0" timeOffset="289259.7956">10996 13129 1567 0,'0'0'273'0,"0"0"-221"16,0 0-17-16,-20-10-4 0,20 10 3 0,0 0-3 15,0 0-7-15,-18 16-24 0,18-16 0 0,-9 21 0 16,2-3 0-16,1 3 0 0,0 7 0 0,-1 5 0 15,0 2 0-15,-1 5 0 0,0 1 0 16,2 3 0-16,-3-1 0 0,2 1 0 0,0-1 0 16,-1-1 0-16,1 2 0 0,-1-3 0 0,-1 0 0 15,2-3 0-15,-1-2 0 0,2-2 0 0,2-3 0 16,1-6 0-16,7-5 0 0,-4-20 0 0,14 23 0 16,-14-23-24-16,27 4-44 0,-27-4-14 0,45-3-208 15,-30-23-341-15,13 8 52 16,-14-13 207-16</inkml:trace>
  <inkml:trace contextRef="#ctx0" brushRef="#br0" timeOffset="289470.9008">10917 13218 1668 0,'-32'-21'379'0,"32"21"-379"16,0 0 0-16,26 6 0 15,-6-8 0-15,6 1 0 0,6-4 0 0,5-2 0 16,6-4 0-16,4 0 0 0,2-3 0 0,3-1 0 16,-1 2 0-16,-2-3 0 0,0 2 0 0,-8-1 0 15,-3 3 0-15,-9 1 0 0,-4 8-29 0,-25 3-62 16,41 13-221-16,-41-13-348 0,0 0 28 16,-4 17 310-16</inkml:trace>
  <inkml:trace contextRef="#ctx0" brushRef="#br0" timeOffset="289680.4853">10959 13470 2047 0,'-35'21'0'16,"35"-21"0"-16,-19 8 0 0,19-8 0 0,0 0 0 16,17 0 0-16,-17 0 0 0,36-7 0 0,-13 1 0 15,5-2 0-15,4-1 0 0,3-3 0 16,2 0 0-16,3-2 0 0,-1 1 0 0,1-2 0 15,-1 2 0-15,-4-3 0 0,3 4 0 0,-4-1 0 16,2 2 0-16,0-1 0 0,4 11-77 16,-17-32-246-16,22 38-339 0,-17-16 4 0,1 4 332 15</inkml:trace>
  <inkml:trace contextRef="#ctx0" brushRef="#br0" timeOffset="291090.3546">11642 13907 1975 0,'2'-38'72'0,"-2"38"-72"0,0 0 0 16,0 0 0-16,-16-11 0 0,16 11 0 0,0 0 0 15,0 0 0-15,0 0 0 0,0 0 0 0,0 0-71 16,2-31-256-16,-2 31-316 0,15-6-9 0,-15 6 299 16</inkml:trace>
  <inkml:trace contextRef="#ctx0" brushRef="#br1" timeOffset="790183.818">16693 8820 836 0,'4'-21'458'0,"-18"1"-415"0,14 20 1 0,-3-32 32 16,3 32 21-16,-10-21 17 0,10 21-17 0,-17-11-11 16,17 11-25-16,-34-6-15 0,12 6-14 0,-9 0-11 15,-2 3-3-15,-8 2-2 0,-6 4-14 0,-1-1-2 16,-2 3 0-16,0 0 0 0,-2 2 0 15,3 0 0-15,3 2 0 0,2-1 0 16,4 3 0-16,1 3 0 0,0 0 0 0,3 3 0 16,0 1 0-16,2 2 0 0,4 4 0 0,-2 0 0 15,6 3 0-15,2 2 0 0,7-2 0 0,6-2 0 16,5 1 0-16,6-5 0 0,4 2 0 0,5-3 0 16,5-4 0-16,6-3 0 0,4-2 0 0,6-4 0 15,4-4 0-15,5-2 0 0,4-5 0 16,4-2 0-16,2-3 0 0,2-3 0 0,0-5 0 15,-2-3 0-15,-1-1 0 0,-5-3 0 0,-4-2 0 16,-9 2 0-16,-7 1 0 0,-23 17 0 0,23-28 0 16,-23 28 0-16,0 0 0 0,-27-21 0 15,2 18 0-15,-6 3 0 0,-7 5 0 0,-5 5 0 16,-4 3 0-16,-4 8 0 0,-3 0 0 0,1 7 0 16,0 4 0-16,2 0 0 0,3 5 0 15,4-1 0-15,4 3 0 0,7-2 0 0,7-2 0 16,9-5 0-16,9-2 0 0,9-5 0 0,6-1 0 15,9-2 0-15,6 0 0 0,6-3 0 0,6-4 0 16,5-3 0-16,1-8 0 0,10 2 0 0,-1-12-43 16,15 18-101-16,-27-32-404 0,37 20-59 0,-24-25 36 15</inkml:trace>
  <inkml:trace contextRef="#ctx0" brushRef="#br1" timeOffset="790574.4627">16693 9420 1749 0,'3'22'228'0,"-3"-22"-224"0,0 0 3 16,0 0 1-16,0 0 1 0,-6 21 0 0,6-21-1 15,-6 35 4-15,0-12-3 0,2 4-13 0,-2 1 12 16,-1 4-8-16,1 2 0 0,-1 4 0 15,0-1 0-15,1 0 0 0,0-2 0 0,1-5 0 16,2-4 0-16,1-3 0 0,2-4 0 16,0-19 0-16,4 24 0 0,-4-24 0 0,0 0 0 15,0 0 0-15,0 0 0 0,21 5 0 0,-21-5 0 16,12-19 0-16,-6 3 0 0,1-7 0 0,3-6 0 16,0-3 0-16,1-2 0 0,-2 0 0 0,0 1 0 15,-2 0 0-15,-3 0 0 0,-1 2 0 0,-1 2 0 16,-1 3 0-16,1 1 0 0,2 7 0 0,1 1 0 15,-5 17 0-15,12-19 0 16,-12 19 0-16,0 0 0 0,29-10 0 0,-12 11 0 0,1-1 0 16,6 6 0-16,-7-12-86 0,34 23-489 15,-34-27-57-15,24 14 31 0</inkml:trace>
  <inkml:trace contextRef="#ctx0" brushRef="#br1" timeOffset="791105.7118">18323 8948 1488 0,'3'-46'203'0,"-2"29"-3"0,-15-7-182 16,3 1-4-16,-2-4 13 0,0 4-8 0,-4-1 9 16,-2 5-8-16,-2 3 3 0,-4 7-16 0,-3 4-7 15,-1 6 0-15,-3 5 0 0,0 5 0 0,-2 5 0 16,1 5 0-16,1 6 0 0,-1 4 0 0,3 7 0 15,-1 3 0-15,3 7 0 0,3 4 0 0,2 3 0 16,3 2 0-16,5-1 0 16,1 1 0-16,7-1 0 0,4 0 0 0,6-3 0 15,3-4 0-15,4-3 0 0,3-5 0 0,3-3 0 16,1-7 0-16,4 0 0 0,-6-10 0 0,8 8-82 16,-23-29-237-16,28 17-300 0,-28-17 47 0,21 2 118 15</inkml:trace>
  <inkml:trace contextRef="#ctx0" brushRef="#br1" timeOffset="792027.6064">17634 9468 1863 0,'-27'-10'184'0,"27"10"-184"16,0 0 0-16,0 0 0 0,27 0 0 0,-7-2 0 15,5-2 0-15,4-3 0 0,4-1 0 16,5-2 0-16,3-1 0 0,2-3 0 0,2 0 0 15,2 1 0-15,-1-1 0 0,-2 3 0 0,-2 0 0 16,-3 1 0-16,-4 4 0 0,-7-1 0 0,-5 3 0 16,-6 2 0-16,-17 2 0 0,19-3 0 0,-19 3 0 15,0 0 0-15,0 0 0 0,0 0 0 0,-10 18 0 16,10-18 0-16,-27 26 0 0,8-9 0 0,-4 2 0 16,-2 3 0-16,-1 1 0 0,1 1 0 15,2 3 0-15,1-1 0 0,5 1 0 0,0-3 0 16,7-1 0-16,3-4 0 0,5-2 0 15,2-17 0-15,8 28 0 0,-8-28 0 0,25 18 0 16,-5-10 0-16,7-6 0 0,5-4 0 0,5-6 0 16,2-5 0-16,4-4 0 0,-1-6 0 0,0-1 0 15,0-2 0-15,-5 0 0 0,-3-1 0 0,-6-1 0 16,-6 2 0-16,-7-1 0 0,-4 3 0 16,-4 1 0-16,-7 4 0 0,-3-1 0 0,-4 3 0 15,-3 1 0-15,10 16 0 0,-28-26 0 0,11 16 0 16,-1 6 0-16,-2 1 0 0,2 3 0 0,-1 4 0 15,2 1 0-15,17-5 0 0,-28 12 0 0,28-12 0 16,0 0 0-16,0 0 0 0,-2 18 0 16,2-18 0-16,28 6 0 0,-7-4 0 15,3-2 0-15,6-2 0 0,0 0 0 0,2-2 0 16,2 0 0-16,1 1 0 0,-1 1 0 0,-2 1 0 16,-3 0 0-16,-5 1 0 0,-4 2 0 0,-20-2 0 15,26 11 0-15,-26-11 0 0,9 17 0 0,-9-17 0 16,0 21 0-16,0-21 0 0,-5 25 0 0,5-25 0 15,-11 29 0-15,11-29 0 0,-15 28 0 0,15-28 0 16,-17 24 0-16,17-24 0 0,-15 22 0 16,15-22 0-16,-14 17 0 0,14-17 0 0,0 0 0 15,0 0 0-15,0 0 0 0,0 0 0 0,0 0 0 16,0 0 0-16,0 0 0 0,0 0 0 16,0 0 0-16,0 0 0 0,0 0 0 0,0 0 0 15,0 0 0-15,0 0 0 0,17-6 0 0,-17 6 0 16,0 0 0-16,0 0 0 0,0 0 0 0,0 0 0 15,8 23 0-15,-8-23 0 0,0 0 0 16,-3 19 0-16,3-19 0 0,0 0 0 0,0 0 0 16,-19 20 0-16,19-20 0 0,0 0 0 0,-17 9 0 15,17-9 0-15,0 0 0 0,0 0 0 0,-19 4 0 16,19-4 0-16,0 0 0 0,0 0 0 0,0 0 0 16,0 0 0-16,0 0 0 0,0 0 0 0,0 0 0 15,0 0 0-15,0 0 0 16,0 0 0-16,6-17 0 0,-6 17 0 0,0 0 0 15,0 0 0-15,0 0 0 0,14-23 0 0,-14 23 0 16,7-18 0-16,-7 18 0 0,7-22 0 0,-7 22 0 16,13-28 0-16,-7 10 0 0,2-1 0 0,1-4 0 15,-1 1 0-15,3-1 0 0,-1 0 0 0,2 0 0 16,0 2 0-16,2 3 0 0,-14 18 0 0,20-20 0 16,-20 20 0-16,0 0 0 0,0 0 0 15,0 0 0-15,0 0 0 0,0 0 0 0,0 0 0 16,17 17 0-16,-17-17 0 0,19 0 0 0,17 19-294 15,-41-49-153-15,38 29-180 0,-14-16 49 0,-2-15 478 16</inkml:trace>
  <inkml:trace contextRef="#ctx0" brushRef="#br1" timeOffset="792652.6074">19622 9309 1126 0,'-40'-7'391'0,"25"37"-122"16,-16-21-213-16,9 9-2 0,-8-6-10 0,7 8-1 16,-3-5-9-16,4 6-4 0,-3 0-30 0,5 3 0 15,0 2 0-15,3 2 0 0,4-2 0 0,1 0 0 16,6-2 0-16,2 1 0 0,6-5 0 0,7-3 0 16,-9-17 0-16,30 29 0 0,-8-19 0 0,6-3 0 15,3-5 0-15,3-4 0 0,2-4 0 16,2-4 0-16,-2-3 0 0,-2-5 0 0,-2-1 0 15,-4-3 0-15,-5-1 0 0,-2-1 0 0,-4-4 0 16,-4 1 0-16,-2-2 0 0,-4 0 0 16,-4 1 0-16,-2 2 0 0,-5 2 0 0,0-1 0 15,-5 5 0-15,-1-1 0 0,10 21 0 0,-22-29 0 16,22 29 0-16,-24-14 0 0,24 14 0 0,-22 0 0 16,22 0 0-16,-20 14 0 0,20-14 0 15,-16 27 0-15,12-10 0 0,2 0 0 0,3 3-21 16,-1-20-73-16,28 51-255 0,-28-51-155 0,18 21 5 15,-18-21-55-15,20-9 529 0</inkml:trace>
  <inkml:trace contextRef="#ctx0" brushRef="#br1" timeOffset="792855.7254">20088 9327 1491 0,'0'0'321'15,"-20"-9"-86"-15,20 9-235 0,0 0 0 0,-23-12 0 16,23 12 0-16,0 0 0 0,-24 10 0 0,24-10 0 15,-21 24 0-15,11-5 0 0,-3 4 0 0,2 5 0 16,-1 2 0-16,1 4 0 0,1-1 0 0,3-2 0 16,0-2 0-16,4-3 0 0,3-5 0 15,5-2 0-15,-5-19 0 0,15 21 0 0,-15-21 0 16,23 3 0-16,-23-3-59 0,47-5-269 0,-43-33-251 16,32 19-10-16,-19-20 98 0</inkml:trace>
  <inkml:trace contextRef="#ctx0" brushRef="#br1" timeOffset="793011.9718">20169 8705 1931 0,'-13'34'116'0,"-8"-29"-116"0,21-5 0 16,-24 13 0-16,24-13 0 0,0 0 0 0,0 0 0 16,-1 22 0-16,1-22 0 0,23 13 0 0,-6-8 0 15,7 1 0-15,-1-5 0 0,10 4 0 0,-6-10-77 16,19 28-170-16,-36-40-274 0,33 33-2 15,-43-16 4-15</inkml:trace>
  <inkml:trace contextRef="#ctx0" brushRef="#br1" timeOffset="793199.4764">20429 8876 1799 0,'4'18'89'0,"-22"-6"-21"0,4 6-31 16,14-18 17-16,-30 36-54 0,15-15 0 0,2 5 0 16,-3 3 0-16,3 5 0 0,-2 5 0 0,3 3 0 15,0 3 0-15,2 2 0 0,1-1 0 16,0 1 0-16,0-2 0 0,3-1 0 0,2-4 0 15,-1-5 0-15,5-4 0 0,3-2 0 0,1-5 0 16,3-3 0-16,2-3 0 0,-9-18 0 0,22 22 0 16,-22-22-13-16,41 19-282 0,-45-47-213 0,38 23-95 15,-23-16 7-15,-1-19 565 0</inkml:trace>
  <inkml:trace contextRef="#ctx0" brushRef="#br1" timeOffset="793555.9708">20386 9391 1748 0,'1'37'299'0,"-1"-37"-299"0,0 0 0 0,0 0 0 15,27 8 0-15,-27-8 0 0,34-4 0 16,-14 0 0-16,6-1 0 0,4-3 0 0,6 1 0 16,1-4 0-16,3-4 0 0,-2 4 0 0,-1-2 0 15,-3 2 0-15,-4 2 0 0,-3-2 0 0,-4 0 0 16,-2 0 0-16,-4 0 0 0,-17 11 0 15,19-18 0-15,-19 18 0 0,0 0 0 0,-7-26 0 16,7 26 0-16,-18-19 0 0,18 19 0 0,-28-17 0 16,9 10 0-16,0 3 0 0,-2 3 0 15,-2 2 0-15,0 4 0 0,-1 2 0 0,-1 7 0 16,1 0 0-16,-2 4 0 0,3 3 0 0,1 1 0 16,3 2 0-16,3 2 0 0,2 1 0 0,3 0 0 15,5-3 0-15,6 0 0 0,3-2 0 0,6-2 0 16,5-1 0-16,-14-19 0 0,37 29 0 0,-14-21 0 15,5 3 0-15,2-6 0 16,7 4-23-16,-20-32-256 0,41 40-238 0,-38-34-84 16,20 10 4-16,4 10 568 0</inkml:trace>
  <inkml:trace contextRef="#ctx0" brushRef="#br1" timeOffset="793868.4658">21017 9296 2043 0,'-31'-4'4'0,"5"0"-4"0,0 5 0 0,2 3 0 15,-2 3 0-15,2 4 0 0,1 3 0 16,0 3 0-16,3 5 0 0,2 0 0 0,6 2 0 16,5-1 0-16,4-2 0 0,7-2 0 0,2-1 0 15,-6-18 0-15,28 28 0 0,-6-18 0 0,2-6 0 16,3-2 0-16,3-5 0 0,1-6 0 0,-1-4 0 16,2-5 0-16,-3-5 0 0,0-4 0 0,1-6 0 15,1-1 0-15,-1-2 0 0,-3-2 0 16,-1 1 0-16,-6-3 0 0,-2-1 0 15,-1 1 0-15,-2 0 0 0,-3 1 0 0,-1 4 0 16,-6 5 0-16,-1 6 0 0,-4 24 0 0,-5-23 0 16,5 23 0-16,0 0 0 0,-23 11 0 0,23-11 0 15,-32 38 0-15,10-6 0 0,-2 6 0 0,0 4 0 16,-1 5 0-16,1 1 0 0,4 3 0 0,3-4 0 16,6 1 0-16,1-10 0 0,18 14-37 15,-8-52-215-15,11 59-294 0,-11-39-113 0,0-20 113 16</inkml:trace>
  <inkml:trace contextRef="#ctx0" brushRef="#br1" timeOffset="794697.8441">21959 9403 1723 0,'-24'-16'52'0,"24"16"-32"0,-1-31 10 0,1 31-2 15,2-22 5-15,-2 22-5 0,0 0 8 0,0 0-1 16,0 0 1-16,0 0-10 0,0 0-26 0,-18-10 0 16,18 10 0-16,0 0 0 0,-22 24 0 0,22-24 0 15,-18 31 0-15,8-11 0 0,0 2 0 0,2 2 0 16,1 3 0-16,-1 1 0 0,2 1 0 15,3 1 0-15,-2 0 0 0,1 2 0 16,0-3 0-16,2-2 0 0,2-1 0 0,-1-6 0 16,1-2 0-16,0-18 0 0,5 25 0 0,-5-25 0 15,0 0 0-15,0 0 0 0,0 0 0 0,0 0 0 16,19 5 0-16,-19-5 0 0,9-22 0 0,-1 2 0 16,2-6 0-16,2-6 0 0,0-3 0 0,2-1 0 15,-1 1 0-15,0 0 0 0,-1 0 0 16,-1 1 0-16,0-4 0 0,0 0 0 0,3-1 0 15,-1-1 0-15,3 1 0 0,0 4 0 0,3 5 0 16,-1 6 0-16,-1 6 0 0,2 4 0 0,-19 14 0 16,32-10 0-16,-32 10 0 0,33 0 0 0,-33 0 0 15,33 9 0-15,-33-9 0 0,31 21 0 16,-31-21 0-16,25 29 0 0,-16-11 0 0,-1 1 0 16,-2 2 0-16,-2 2 0 0,-2 0 0 15,-1 1 0-15,-3 0 0 0,-2 3 0 0,-3-1 0 16,-1 1 0-16,-5 0 0 0,0-2 0 0,-3 0 0 15,-4-2 0-15,-2-1 0 0,0 1 0 0,-4-3 0 16,2-1 0-16,-3-3 0 0,0-2 0 0,2-2 0 16,2-2 0-16,2-3 0 0,21-7 0 0,-30 6 0 15,30-6 0-15,-23-1 0 0,23 1 0 16,0 0 0-16,-21-4 0 0,21 4 0 0,0 0 0 16,0 0 0-16,-20 21 0 0,16-3 0 0,-4 7 0 15,0 4 0-15,-1 5 0 0,-2 4 0 0,0 3 0 16,-3 5 0-16,-2 3 0 0,-2 5 0 0,-2-2 0 15,2-2 0-15,0-1 0 0,4-4 0 16,0-9 0-16,5-1 0 0,0-11 0 0,17 15-162 16,-27-48-184-16,45 35-155 0,-26-26-86 15,10-18 137-15,19 24 450 0</inkml:trace>
  <inkml:trace contextRef="#ctx0" brushRef="#br1" timeOffset="795163.14">22685 9363 1301 0,'0'0'611'15,"0"0"-549"-15,-18-17-20 0,18 17-11 0,0 0-31 16,-19-6 0-16,19 6 0 0,-21 0 0 0,21 0 0 15,-28 5 0-15,10 0 0 0,-2 2 0 16,-2 3 0-16,-1 4 0 0,-2 2 0 0,0 4 0 16,-3 2 0-16,3 1 0 0,-1 3 0 0,1-1 0 15,3 2 0-15,1-1 0 0,5-2 0 0,4-1 0 16,4-2 0-16,3-4 0 0,5-17 0 0,4 26 0 16,-4-26 0-16,21 17 0 0,-3-14 0 0,3-6 0 15,6-3 0-15,4-5 0 16,1-3 0-16,4-7 0 0,-1-4 0 0,1-2 0 15,-2-2 0-15,-2 1 0 0,-4-2 0 0,-4 2 0 16,-1-1 0-16,-4 2 0 0,-5 4 0 0,-3 0 0 16,-5 2 0-16,-1 3 0 0,-5 18 0 0,4-27 0 15,-4 27 0-15,0 0 0 0,-7-17 0 0,7 17 0 16,0 0 0-16,0 0 0 0,-21 23 0 0,21-23 0 16,-18 35 0-16,8-9 0 0,0 2 0 15,0 2 0-15,2 1 0 0,2-3 0 0,3 2 0 16,2-8 0-16,6 4 0 0,0-7 0 0,7 0 0 15,-1-2 0-15,10 5-80 0,-21-22-158 0,47 23-129 16,-47-41-54-16,24 20-148 0,4 4 198 16,-17-29 371-16</inkml:trace>
  <inkml:trace contextRef="#ctx0" brushRef="#br1" timeOffset="795694.4192">22998 9421 1375 0,'-3'21'661'0,"3"-21"-650"15,-30 24-11-15,30-24 0 0,-27 31 0 0,18-9 0 16,-1 1 0-16,0 0 0 0,2 1 0 0,-1 0 0 16,3 4 0-16,0-1 0 0,2-3 0 15,1-1 0-15,1-4 0 0,1-1 0 0,1-18 0 16,3 26 0-16,-3-26 0 0,0 0 0 16,7 18 0-16,-7-18 0 0,0 0 0 0,0 0 0 15,0 0 0-15,0 0 0 0,16-28 0 0,-9 10 0 16,0-5 0-16,2-2 0 0,-1-3 0 0,1-1 0 15,1-2 0-15,-3 1 0 0,3 1 0 0,-1-3 0 16,1-1 0-16,2-2 0 0,-1-4 0 16,1 5 0-16,3 2 0 0,0 3 0 0,0 6 0 15,0 3 0-15,-15 20 0 0,25-21 0 0,-25 21 0 16,25-5 0-16,-25 5 0 0,25 5 0 0,-25-5 0 16,27 15 0-16,-27-15 0 0,30 22 0 0,-30-22 0 15,32 25 0-15,-32-25 0 0,29 27 0 0,-29-27 0 16,25 29 0-16,-25-29 0 0,14 30 0 15,-11-13 0-15,-5 1 0 0,-1 0 0 16,-5 1 0-16,-2-1 0 0,-5 1 0 0,-2-3 0 16,-4 2 0-16,-3 0 0 0,-3-1 0 0,0 4 0 15,-2-2 0-15,1-2 0 0,-1 0 0 0,1 0 0 16,3-4 0-16,1 2 0 0,4-2 0 0,2-2 0 16,18-11 0-16,-30 24 0 0,30-24 0 0,-23 25 0 15,23-25 0-15,-16 28 0 0,10-11 0 16,0 1 0-16,1 3 0 0,-1 1 0 0,-1 2 0 15,0 0 0-15,-1 3 0 0,0 2 0 0,-1 0 0 16,-2-2 0-16,-1 4 0 0,0-5 0 0,2-2 0 16,3-3 0-16,6-4 0 0,1-17-16 15,12 28-89-15,-24-50-196 0,46 40-80 0,-38-41-225 16,26 1 67-16,13 13 441 0</inkml:trace>
  <inkml:trace contextRef="#ctx0" brushRef="#br1" timeOffset="796350.6454">23358 9431 1869 0,'0'0'178'0,"0"0"-178"0,0 0 0 16,0 0 0-16,0 0 0 0,17 3 0 15,2 0 0-15,1-3 0 0,3 1 0 0,2-3 0 16,0 0 0-16,0 0 0 0,0-1 0 0,-2 0 0 15,0-1 0-15,-2-1 0 0,0-1 0 0,-1 0 0 16,-3-1 0-16,-17 7 0 0,22-12 0 0,-22 12 0 16,0 0 0-16,3-21 0 0,-3 21 0 15,-1-23 0-15,1 23 0 0,-5-26 0 0,5 26 0 16,-6-28 0-16,6 28 0 0,-11-25 0 0,11 25 0 16,-17-19 0-16,17 19 0 0,-22-8 0 0,22 8 0 15,-28 7 0-15,10 3 0 0,0 4 0 16,-3 5 0-16,-2 1 0 0,1 4 0 0,-1 0 0 15,2 3 0-15,2-2 0 0,4 2 0 0,3-3 0 16,4 0 0-16,4-3 0 0,4-3 0 16,0-18 0-16,11 28 0 0,-11-28 0 0,27 14 0 15,-3-11 0-15,3-7 0 0,8-4 0 0,3-1 0 16,4-5 0-16,3-1 0 0,4-2 0 0,-1-2 0 16,-2 0 0-16,-1-1 0 0,-8 2 0 0,-3 4 0 15,-6 2 0-15,-8 3 0 0,-20 9 0 0,24-8 0 16,-24 8 0-16,0 0 0 0,0 0 0 15,-1 19 0-15,1-19 0 0,-18 34 0 0,2-11 0 16,-2 1 0-16,-1 1 0 0,-1 2 0 16,2 0 0-16,1-1 0 0,1 0 0 0,4-2 0 15,2-2 0-15,1-3 0 0,9-19 0 0,-6 25 0 16,6-25 0-16,0 0 0 0,0 0 0 0,0 0 0 16,17 8 0-16,-17-8 0 0,17-20 0 0,-3 1 0 15,0-6 0-15,2-6 0 0,-1 1 0 16,-1-1 0-16,-2-2 0 0,1 0 0 0,-1-3 0 15,-1 1 0-15,-3 1 0 0,-1 4 0 0,1 2 0 16,-2 1 0-16,1 7 0 0,3 2 0 0,-10 18 0 16,17-27 0-16,-17 27 0 0,18-17 0 0,-18 17 0 15,23-7 0-15,-23 7 0 0,29 2 0 0,-10 7 0 16,-19-9 0-16,37 24-81 0,-37-24-227 16,27-2-342-16,-27 2 15 0,0 0 263 15</inkml:trace>
  <inkml:trace contextRef="#ctx0" brushRef="#br1" timeOffset="796788.1873">18478 10517 1753 0,'0'0'294'0,"31"-10"-294"16,-5-11 0-16,7 0 0 0,3-2 0 15,3 1 0-15,0 3 0 0,-4 2 0 0,-3 8 0 16,-14-17-109-16,23 33-523 0,-41-7 9 0,0 0-23 16</inkml:trace>
  <inkml:trace contextRef="#ctx0" brushRef="#br1" timeOffset="796944.4876">18350 10884 2047 0,'-22'8'0'0,"22"-8"0"15,0 0 0-15,0 0 0 0,0 0 0 0,15-26 0 16,9 7 0-16,9-7 0 0,7-5 0 0,10-3 0 16,6-5 0-16,6 1 0 0,-4-2 0 0,4 11 0 15,-11-5 0-15,16 35-229 0,-46-30-401 0,21 13-53 16,-17-3 179-16</inkml:trace>
  <inkml:trace contextRef="#ctx0" brushRef="#br1" timeOffset="823811.602">19767 10225 1592 0,'8'37'364'0,"-8"-37"-318"0,0 0-1 15,0 0-45-15,0 0 0 0,0 0 0 0,0 0 0 16,0 0 0-16,0 0 0 0,-3-20 0 0,3 20 0 16,20-16 0-16,-3 4 0 0,5-2 0 0,10-4 0 15,4-4 0-15,6 0 0 0,6 0 0 0,2 2 0 16,1 2 0-16,-2 4 0 0,-3 5 0 0,-5 3 0 15,-5 7 0-15,-7 2 0 0,-7 6 0 0,-22-9 0 16,23 30 0-16,-24-7 0 0,-10 7 0 16,-8 5 0-16,-11 5 0 0,-7 4 0 0,-10 1 0 15,-6 1 0-15,-3 1 0 0,-5 1 0 0,-2-1 0 16,-2-1 0-16,4-1 0 0,2-1 0 0,4-3 0 16,5-1 0-16,5-5 0 0,9-3 0 0,8-6 0 15,12-8 0-15,16-18 0 0,0 19 0 0,17-13 0 16,8-3 0-16,13-5 0 0,10-5 0 0,14-9 0 15,9-4 0-15,17-8 0 0,10-2 0 0,6-3 0 16,-1-1 0-16,-4 7 0 0,-11-2 0 0,-5 10 0 16,-12 0 0-16,-6 11 0 0,-22-30-291 0,15 42-369 15,-30-15-29-15,1 6 283 0</inkml:trace>
  <inkml:trace contextRef="#ctx0" brushRef="#br1" timeOffset="823952.2414">20746 10904 2047 0,'-44'-45'0'0,"44"45"0"15,3-35 0-15,5 9 0 0,0 0 0 0,-5-3 0 16,-1 11 0-16,-23-23-374 0,21 41-285 0,-21-32-44 16,5 15 393-16</inkml:trace>
  <inkml:trace contextRef="#ctx0" brushRef="#br1" timeOffset="824655.3645">14677 11351 1382 0,'-34'-26'356'15,"34"26"-196"-15,-34-2-118 0,10 6-8 0,-8 2 1 16,-1 4-3-16,-2 3-26 0,-3 3-6 0,-4 2 0 16,-1 1 0-16,1 1 0 0,1 3 0 0,4-3 0 15,3 3 0-15,5-2 0 0,4-4 0 0,25-17 0 16,-27 23 0-16,27-23 0 0,0 0 0 15,0 0 0-15,20 10 0 0,-3-8 0 0,5-2 0 16,6-3 0-16,5 0 0 0,3-2 0 0,5 0 0 16,0 0 0-16,0 0 0 0,-1 2 0 0,-6 3 0 15,-5 1 0-15,-7 4 0 0,-22-5 0 0,27 15 0 16,-27-15 0-16,4 28 0 0,-10-6 0 0,-9 0 0 16,-3 3 0-16,-5 2 0 0,-5 1 0 0,-4-2 0 15,-2 0 0-15,1-2 0 0,3-4 0 0,3 0 0 16,6-5 0-16,4-4 0 0,17-11 0 0,0 0 0 15,0 0 0-15,0 0-39 0,21 4-130 0,-20-32-446 16,39 16 15-16,-15-23 19 0</inkml:trace>
  <inkml:trace contextRef="#ctx0" brushRef="#br1" timeOffset="824921.0076">14914 11512 1929 0,'0'0'39'0,"-30"10"-15"16,30-10 5-16,-27 7-3 0,27-7-26 0,-23 10 0 15,23-10 0-15,-22 13 0 0,22-13 0 16,-14 20 0-16,14-20 0 0,-7 25 0 0,7-25 0 16,5 30 0-16,4-13 0 0,-1 0 0 0,5 0 0 15,-13-17 0-15,31 30 0 0,-10-18 0 0,1-5 0 16,3-2 0-16,3-5 0 0,0-4 0 16,4-2 0-16,-4-4 0 0,-3-6 0 0,0-2 0 15,-3-4 0-15,-3-5 0 0,0-3 0 0,-2-4 0 16,-1-1 0-16,-4 0 0 0,-4 0 0 15,-3 5 0-15,-10 1 0 0,-4 6 0 0,-7 1 0 16,-3 6 0-16,-5 3 0 0,-3 9-24 0,-7-2-57 16,11 23-73-16,-33-28-266 0,39 42-148 0,-23-16 16 15,14 16 305-15</inkml:trace>
  <inkml:trace contextRef="#ctx0" brushRef="#br1" timeOffset="826431.1296">16326 11289 1487 0,'0'0'222'0,"9"-21"-194"15,-9 21-13-15,1-18 7 0,-1 18 4 0,0 0 13 16,-6-17 0-16,6 17-1 0,-18-10-3 0,18 10-2 15,-28-7-5-15,8 7-3 0,0 1-15 0,-6 3-10 16,-3 3 0-16,-4 0 0 0,-1 5 0 0,-3 4 0 16,1 4 0-16,-3 3 0 0,0 4 0 0,-2 2 0 15,1 5 0-15,1 0 0 0,0 4 0 0,2 1 0 16,3 2 0-16,5-2 0 16,5 0 0-16,2-2 0 0,7-3 0 0,7-3 0 15,4 1 0-15,9-3 0 0,5 0 0 0,4 0 0 16,6-2 0-16,5-2 0 0,3-1 0 0,8-1 0 15,1-3 0-15,7-2 0 0,-1-5 0 0,5-2 0 16,-2-5 0-16,6-1 0 0,-1-6 0 0,6 4-38 16,-18-36-419-16,28 32-159 0,-25-25-24 0,10 1 345 15</inkml:trace>
  <inkml:trace contextRef="#ctx0" brushRef="#br1" timeOffset="826624.7888">16679 11519 2047 0,'0'0'0'15,"0"0"0"-15,0 0 0 0,0 0 0 0,0 0 0 16,0 0 0-16,0 0 0 0,0 0 0 0,23-3 0 16,-5 1 0-16,2-2 0 0,5-1 0 0,4-4 0 15,4 3 0-15,-1-6-25 0,10 19-128 0,-33-25-478 16,31 24-10-16,-20-15 52 0</inkml:trace>
  <inkml:trace contextRef="#ctx0" brushRef="#br1" timeOffset="826795.5142">16538 11820 2025 0,'0'0'22'0,"18"-10"-22"0,3 8 0 16,10-1 0-16,11-3 0 0,8-6 0 15,9-5 0-15,7-5 0 0,-2 0 0 0,2 1 0 16,-8 0 0-16,4 9 0 0,-14-20-72 0,16 30-606 16,-26-14 0-16,9 6 60 0</inkml:trace>
  <inkml:trace contextRef="#ctx0" brushRef="#br2" timeOffset="832582.8883">18818 11874 1825 0,'0'0'222'0,"-21"8"-222"0,21-8 0 16,0 0 0-16,-22-4 0 0,22 4 0 0,-19-1 0 15,19 1 0-15,0 0 0 0,0 0 0 0,-19-13 0 16,43 17-538-16,-24-4-143 0,-1-21 19 16</inkml:trace>
  <inkml:trace contextRef="#ctx0" brushRef="#br2" timeOffset="838946.4954">17720 11352 1824 0,'0'0'39'0,"0"0"-7"0,0 0-6 15,1-23 4-15,-1 23-2 0,20-15 6 0,-20 15-8 16,34-21-18-16,-14 10-8 0,5-1 0 0,0 0 0 16,4 0 0-16,3-1 0 0,2 2 0 15,3 0 0-15,-3 0 0 0,2 3 0 0,-4-1 0 16,-4 3 0-16,-6 5 0 0,-22 1 0 15,26 3 0-15,-26-3 0 0,0 0 0 0,-2 28 0 16,-10-7 0-16,-8 5 0 0,-7 7 0 0,-7 6 0 16,-7 4 0-16,-6 4 0 0,-3 4 0 0,-4 1 0 15,1 1 0-15,0 2 0 0,1-3 0 16,5-5 0-16,4-5 0 0,5-5 0 0,8-6 0 16,7-4 0-16,7-8 0 0,16-19 0 0,-6 25 0 15,6-25 0-15,23 13 0 0,0-9 0 0,8-2 0 16,6-5 0-16,8-4 0 0,9-8 0 0,7-2 0 15,4-3 0-15,7-2 0 0,1 0 0 0,-2 2 0 16,-1-2 0-16,-9 6 0 0,-10 1 0 0,-7 7 0 16,-13 2 0-16,2 14-42 0,-31-29-438 15,28 32-165-15,-30-11-6 0,17-3 423 16</inkml:trace>
  <inkml:trace contextRef="#ctx0" brushRef="#br2" timeOffset="839430.8682">18908 11495 1791 0,'-25'11'67'0,"25"-11"-35"0,-18 2-16 0,18-2-1 16,-18 10-2-16,18-10 2 0,-24 21-5 0,24-21 4 16,-32 32-6-16,15-11 4 0,0 1-10 15,0 1 3-15,-1 0-6 0,1 0 5 0,0-1-7 16,1-2 5-16,2-1-9 0,14-19-1 0,-22 29-8 15,22-29-4-15,-14 18-12 0,14-18-16 0,0 0-47 16,0 0-38-16,0 0-60 0,-8-17-147 0,8 17-150 16,22-26 29-16,-17-3 303 0</inkml:trace>
  <inkml:trace contextRef="#ctx0" brushRef="#br2" timeOffset="839571.5059">18735 11570 981 0,'3'-53'282'16,"19"50"-81"-16,-33-24-46 0,11 27-34 0,0 0-31 15,0 0-6-15,0 0-19 0,0 0-8 0,0 0-46 16,2 17-11-16,-4-1 0 0,2 6 0 0,1 0 0 15,3 0 0-15,5 0 0 0,-9-22 0 0,33 31 0 16,-9-20 0-16,7-4 0 0,3-1 0 0,7-2 0 16,4-7 0-16,12 20-149 0,-16-31-502 15,21 14-17-15,-21-11 90 0</inkml:trace>
  <inkml:trace contextRef="#ctx0" brushRef="#br2" timeOffset="839696.4979">19436 11829 2042 0,'-39'3'5'0,"6"-5"-5"0,12-4 0 0,2-7 0 15,19 13-378-15,0 0-280 0,-22-29-15 0,5 8 336 16</inkml:trace>
  <inkml:trace contextRef="#ctx0" brushRef="#br3" timeOffset="845091.3507">20350 11231 886 0,'0'0'214'0,"0"0"-87"16,0 0-4-16,0 0-9 0,0 0-14 0,0 0-21 16,0 0-14-16,0 0-5 0,0 0-5 15,0 0-8-15,0 0-7 0,-17-7-10 0,17 7-1 16,0 0-7-16,0 0 0 0,-20-18-6 15,20 18-1-15,0 0-12 0,-23-11-3 0,23 11 0 16,-24-1 0-16,24 1 0 0,-30 10 0 0,11-2 0 16,-1 5 0-16,-1 3 0 0,-3 2 0 0,-1 5 0 15,-1 4 0-15,-2 2 0 0,0 2 0 0,0 2 0 16,1-3 0-16,3 2 0 0,2-3 0 16,5-4 0-16,5-2 0 0,6-4 0 0,6-19 0 15,2 29 0-15,-2-29 0 0,30 21 0 0,-7-14 0 16,6-1 0-16,5-2 0 0,4-3 0 0,3-1 0 15,0-2 0-15,1-2 0 0,0-1 0 0,-4-1 0 16,-2 3 0-16,-4-4 0 0,-4 3 0 0,-5 0 0 16,-6-1 0-16,-17 5 0 0,22-5 0 0,-22 5 0 15,0 0 0-15,0 0 0 16,0 0 0-16,-22-6 0 0,22 6 0 0,-35 2 0 16,12-1 0-16,-3 2 0 0,-3 3 0 0,-3 2 0 15,2 0 0-15,-3 3 0 0,2 1 0 0,0 1 0 16,4 3 0-16,1-1 0 0,1 0 0 0,7 1 0 15,18-16 0-15,-23 28 0 0,23-28 0 0,-1 23 0 16,1-23 0-16,18 23 0 0,-18-23 0 16,35 18 0-16,-13-12 0 0,6-1 0 0,1-3 0 15,7 0 0-15,-1-6 0 0,6 3-16 0,-3-9-54 16,12 15-68-16,-28-35-196 0,31 33-225 0,-25-19-5 16,11 6 199-16</inkml:trace>
  <inkml:trace contextRef="#ctx0" brushRef="#br3" timeOffset="845388.2505">20659 11635 1943 0,'0'0'29'0,"-28"2"-1"15,28-2-4-15,-29 7-6 0,29-7-13 0,-29 16-5 16,29-16 0-16,-24 23 0 0,24-23 0 0,-23 29 0 16,23-29 0-16,-19 31 0 0,19-31 0 0,-6 33 0 15,6-33 0-15,1 31 0 0,-1-31 0 0,14 25 0 16,-14-25 0-16,25 19 0 0,-25-19 0 15,34 9 0-15,-13-7 0 0,1-5 0 16,0-1 0-16,2-2 0 0,-2-2 0 0,0-3 0 16,-4-2 0-16,0-3 0 0,-1 0 0 0,-1-2 0 15,-2 0 0-15,-3 0 0 0,-3 0 0 0,-8 18 0 16,6-32 0-16,-8 15 0 0,2 17 0 0,-6-29 0 16,6 29 0-16,-11-26 0 0,11 26 0 15,-15-26-36-15,15 26-24 0,-19-23-76 0,37 42-307 16,-41-40-26-16,23 21-33 0,13 18 102 0,-23-37 400 15</inkml:trace>
  <inkml:trace contextRef="#ctx0" brushRef="#br3" timeOffset="845829.768">21417 11230 1971 0,'0'0'37'0,"-34"-6"-12"0,17 5-11 0,0 2-14 16,0 3 0-16,-3 3 0 0,2 4 0 0,-3 3 0 15,2 6 0-15,0 3 0 0,-1 3 0 0,-1 5 0 16,3 2 0-16,0 3 0 0,1 3 0 16,1 0 0-16,1 1 0 0,2-2 0 0,1-5 0 15,3-2 0-15,3-7 0 0,4-2 0 0,2-4 0 16,0-18 0-16,7 24 0 0,-7-24 0 0,0 0 0 15,20 10 0-15,-20-10 0 0,0 0 0 0,25-10 0 16,-25 10 0-16,22-27 0 0,-10 7 0 0,3-7 0 16,2-3 0-16,0-3 0 15,1-3 0-15,-1 1 0 0,0-1 0 0,0 1 0 16,-2 0 0-16,-2-1 0 0,-2 1 0 0,0 0 0 16,-1 3 0-16,0-1 0 0,2 5 0 0,-1 5 0 15,-11 23 0-15,23-25 0 0,-23 25 0 0,17-6 0 16,-17 6 0-16,17 7 0 0,-17-7 0 0,22 21 0 15,-22-21 0-15,26 33 0 0,-12-11 0 0,-1 4 0 16,-1 3 0-16,1 1 0 0,-3 3 0 16,0 0 0-16,1 2 0 0,-5 1 0 0,3 0 0 15,-3-2 0-15,1 1 0 0,-2-5 0 0,0 1 0 16,-5-8-51-16,16 22-235 0,-42-40-230 0,32 19-100 16,-6-24 39-16</inkml:trace>
  <inkml:trace contextRef="#ctx0" brushRef="#br3" timeOffset="846021.4739">21305 11638 2047 0,'-19'3'0'0,"19"-3"0"0,23-12 0 16,1 3 0-16,10-5 0 0,5-3 0 15,5 4 0-15,-3-3 0 0,3 12-50 16,-16-22-149-16,18 33-440 0,-23-16 36 0,15 11 48 15</inkml:trace>
  <inkml:trace contextRef="#ctx0" brushRef="#br3" timeOffset="846333.9756">19877 12198 1718 0,'26'12'329'0,"-26"-12"-329"0,30-22 0 0,3 9 0 16,12-4 0-16,12 0 0 0,5-2 0 0,8 0 0 15,0 4 0-15,2 3 0 0,2 3 0 0,4 3 0 16,9 0 0-16,8 0 0 0,5 0 0 0,5 0 0 16,8-1 0-16,2-2 0 15,9-1 0-15,-5 1 0 0,-5 6 0 0,-12 0 0 16,-3 5-5-16,-11-8-83 0,13 27-159 0,-29-29-399 16,2 16 61-16,-24-11 110 0</inkml:trace>
  <inkml:trace contextRef="#ctx0" brushRef="#br3" timeOffset="846959.009">21045 12476 1688 0,'-42'-12'250'0,"19"9"-212"0,1 6-4 0,-3-1-1 15,-1 4-29-15,-4 1-4 0,1 4 0 0,-2 1 0 16,1 4 0-16,-2 2 0 0,3 2 0 16,2 1 0-16,2 1 0 0,3-1 0 0,4 3 0 15,3-6 0-15,5 0 0 0,10-18 0 0,-1 24 0 16,1-24 0-16,23 15 0 0,-2-14 0 0,6-1 0 15,6-8 0-15,7-3 0 0,5-9 0 0,7-5 0 16,5-5 0-16,-1-5 0 0,1-2 0 0,-2 1 0 16,-2 0 0-16,-1-2 0 0,-5 1 0 15,-3 1 0-15,-8-1 0 0,-4 4 0 16,-7 0 0-16,-5 1 0 0,-8 2 0 0,-5 1 0 16,-4 1 0-16,-6 4 0 0,-2 4 0 0,-3 1 0 15,8 19 0-15,-24-19 0 0,24 19 0 0,-31 0 0 16,14 9 0-16,-1 7 0 0,-3 6 0 0,1 10 0 15,-1 5 0-15,3 4 0 0,-1 6 0 0,4 2 0 16,0 2 0-16,2-1 0 0,2 1 0 16,3-1 0-16,7-4 0 0,1-3 0 0,9-6 0 15,3-7 0-15,9-1 0 0,0-12 0 0,10 5 0 16,-8-27-46-16,33 34-427 0,-32-39-173 0,16 11-22 16,-6 3 455-16</inkml:trace>
  <inkml:trace contextRef="#ctx0" brushRef="#br3" timeOffset="847099.6366">21573 12657 2047 0,'-26'5'0'15,"7"-1"0"-15,19-4 0 0,-30 3 0 0,30-3 0 16,-17 0 0-16,17 0 0 0,0 0 0 0,0 0 0 16,0 0 0-16,17 21-256 0,-17-21-418 0,0 0 12 15,0 0 208-15</inkml:trace>
  <inkml:trace contextRef="#ctx0" brushRef="#br3" timeOffset="853562.7202">7082 14786 1505 0,'0'0'326'0,"0"0"-294"0,-17-6-29 15,17 6-9-15,0 0-2 0,0 0 6 16,0 0-1-16,-2 19 7 0,2-19-2 0,10 17 5 16,-10-17-2-16,20 18 2 0,-20-18-2 0,39 13 5 15,-8-9 1-15,11-2 5 0,15-3-3 0,15-2-2 16,10-6-2-16,16-2-4 0,9-2 4 0,11-4-5 16,15 0 3-16,7 1-6 0,8 1 4 0,8-1-4 15,3 1 3-15,3 3-4 0,-3 3 1 0,0 4-3 16,-2 1 2-16,-4 3-1 0,-1 1 2 0,-6 2 0 15,-3 3-3-15,-1 3 0 0,-6-1-3 0,-3 0 2 16,-7-2 2-16,-2-1 1 0,-1-3 0 16,-1-2 0-16,-7-3 2 0,-1-2-3 0,-3-1 0 0,-6-4-12 15,1 2-21-15,-13-13-57 0,22 22-417 16,-33-23-106-16,1 5-23 0</inkml:trace>
  <inkml:trace contextRef="#ctx0" brushRef="#br3" timeOffset="854904.6214">21719 11374 1345 0,'-18'-40'198'16,"18"40"-138"-16,-19-30-10 0,19 30-12 0,-23-29 4 16,23 29-8-16,-27-23 3 0,27 23-10 0,-33-18-1 15,16 11-7-15,-3-2-1 0,-2 3-3 0,-5-1 1 16,3 2-3-16,-3-1 2 0,1 1-2 0,1-1 0 15,1 0-4-15,-1-1 0 0,1 2-4 0,2-2 0 16,1-1-3-16,2-1 3 0,2 0-5 0,17 9 3 16,-33-20-3-16,33 20 2 15,-32-21-3-15,14 14 3 0,0-3-3 0,0 4 2 16,-3 3 0-16,-1-1 3 0,-1 4 1 0,-3 2 0 16,-2 2 2-16,-2 4-2 0,-2 3-5 0,-2 3 0 15,-3 4 0-15,-1 1 0 0,-1 3 0 0,0 2 0 16,0-1 0-16,0 1 0 0,2 2 0 0,0-1 0 15,2 2 0-15,1 2 0 0,3-2 0 16,3 2 0-16,0-1 0 0,4 0 0 0,1 1 0 16,1 0 0-16,1 0 0 0,1 0 0 0,0-1 0 15,5 0 0-15,-1 0 0 0,1-1 0 0,3 1 0 16,1-1 0-16,1 1 0 0,2 1 0 16,-1 0 0-16,3 1 0 0,3 1 0 0,-2 3 0 15,3 1 0-15,2 2 0 0,0-1 0 0,0 0 0 16,3 0 0-16,3 1 0 0,-1 1 0 15,5 0 0-15,1-2 0 0,3-1 0 0,3-2 0 16,4 0 0-16,1-3 0 0,3 0 0 0,2-1 0 16,3-2 0-16,3-1 0 0,4 0 0 0,0-1 0 15,5-1 0-15,3 2 0 0,0-1 0 0,3 2 0 16,0 1 0-16,0 1 0 0,2 0 0 0,0-2 0 16,0-1 0-16,-1-1 0 0,3-3 0 0,0-3 0 15,5-4 0-15,3-6 0 0,3-2 0 16,4-7 0-16,4-3 0 0,3-5 0 15,0-7 0-15,3-5 0 0,2-6 0 0,1-4 0 16,3-10 0 0,1-3 0-16,-3-8 0 0,1-3 0 0,-8-1 0 15,-7-2 0-15,-9-1 0 0,-8-2 0 0,-12-2 0 16,-10-3 0-16,-13 0 0 0,-13-1 0 16,-15-3 0-16,-11 1 0 0,-14 2 0 15,-5 3 0-15,-7 5 0 0,-9-1 0 0,-5-1 0 16,-11 5 0-16,-8 4 0 0,-6 9 0 0,-6 11 0 15,-2 7 0-15,-3 7 0 0,-3 1 0 0,-2 9-33 16,-13-9-61-16,23 32-389 0,-31-27-158 0,14 21 32 16,-7-8 423-16</inkml:trace>
  <inkml:trace contextRef="#ctx0" brushRef="#br3" timeOffset="855586.1332">16256 13809 1508 0,'-43'-14'475'0,"43"14"-475"15,-31-5-1-15,12 5 6 0,0 4 5 0,-4 2 6 16,0 1 2-16,-4 3-5 0,-2 3-10 0,-1 3-3 16,0 1 0-16,0 4 0 0,0 2 0 15,2 0 0-15,3 2 0 0,1-1 0 0,2 3 0 16,2 1 0-16,4-1 0 0,4-1 0 0,6 0 0 15,6-1 0-15,5-1 0 0,6-1 0 0,4-2 0 16,4 1 0-16,5-2 0 0,4-2 0 0,3-4 0 16,6-2 0-16,4-4 0 0,5-4 0 15,2-5 0-15,10-1 0 0,-1-8-10 16,10 7-96-16,-22-33-311 0,28 29-217 0,-17-17 28 16,9 2 333-16</inkml:trace>
  <inkml:trace contextRef="#ctx0" brushRef="#br3" timeOffset="855773.7">16871 13936 1607 0,'2'32'418'0,"-2"-32"-396"0,-20 17-22 16,20-17 0-16,0 0 0 0,0 0 0 16,8 17 0-16,-8-17 0 0,33 3 0 0,-12-7 0 0,6-2 0 15,1-1 0-15,3-1 0 0,3-4 0 16,1 5 0-16,-2-6-10 0,6 7-90 0,-14-14-13 15,27 21-486-15,-35-10-57 0,5 8 88 0</inkml:trace>
  <inkml:trace contextRef="#ctx0" brushRef="#br3" timeOffset="855929.8691">16799 14312 2047 0,'0'0'0'0,"0"0"0"15,33-27 0-15,-6 11 0 0,6-4 0 0,7-4 0 16,5-3 0-16,2-2 0 0,7 0 0 0,1 0 0 16,-2 0 0-16,5 5 0 0,-7-7-8 0,32 25-549 15,-35-20-123-15,10 13-8 0</inkml:trace>
  <inkml:trace contextRef="#ctx0" brushRef="#br3" timeOffset="856445.4978">17916 13694 1788 0,'24'17'259'0,"-24"-17"-259"16,11-21 0-16,-11 21 0 0,32-29 0 0,-9 13 0 15,5-1 0-15,4 2 0 0,3 0 0 0,2 1 0 16,0 2 0-16,-1 1 0 0,-4 2 0 0,-2 4 0 16,-4 3 0-16,-6 3 0 0,-20-1 0 15,26 9 0-15,-26-9 0 0,9 23 0 0,-12-5 0 16,-5 2 0-16,-6 7 0 0,-4 1 0 0,-4 3 0 16,-7 4 0-16,-2 2 0 0,0-1 0 0,-2 0 0 15,3 0 0-15,0-3 0 0,6-3 0 0,3-6 0 16,8-1 0-16,5-6 0 0,8-17 0 15,-2 25 0-15,2-25 0 0,19 13 0 0,-1-8 0 16,5-4 0-16,9-2 0 0,4-4 0 16,4-5 0-16,6-2 0 0,3-6 0 0,6 2 0 15,-3-4 0-15,12 16-115 0,-31-25-540 0,35 21 21 16,-19-19 3-16</inkml:trace>
  <inkml:trace contextRef="#ctx0" brushRef="#br3" timeOffset="856632.9937">19188 13622 1556 0,'-45'6'374'0,"45"-6"-330"0,-32 29-38 0,4-8-3 15,-3 2-5-15,-1 4 6 0,-2 5-8 16,1 4 7-16,-2 3-9 0,0 4-10 0,-1 0 21 16,1 1-31-16,6-1 25 0,-3-4-18 0,10 0-20 15,-1-15-14-15,22 17-102 0,-28-33-315 16,34 13-112-16,-5-21 41 0</inkml:trace>
  <inkml:trace contextRef="#ctx0" brushRef="#br3" timeOffset="856789.2644">18880 13865 2010 0,'0'0'37'0,"-23"-12"-37"0,23 12 0 16,-22-6 0-16,22 6 0 0,0 0 0 15,0 0 0-15,0 0 0 0,0 0 0 0,0 0 0 16,0 0 0-16,0 0 0 0,26 10 0 0,-9-10 0 15,8 0 0-15,0-7 0 0,13 16-120 0,-18-26-550 16,27 22 47-16,-15-17-10 0</inkml:trace>
  <inkml:trace contextRef="#ctx0" brushRef="#br3" timeOffset="857289.2657">19688 13483 1809 0,'7'17'238'0,"-7"-17"-238"0,22-17 0 16,-3 5 0-16,10-1 0 0,5-3 0 0,7 0 0 15,2 2 0-15,4 1 0 0,-1 2 0 16,-2 2 0-16,-3 3 0 0,-7 3 0 0,-5 3 0 16,-4 1 0-16,-7 4 0 0,-18-5 0 0,25 13 0 15,-25-13 0-15,10 19 0 0,-10-19 0 16,-5 27 0-16,-2-10 0 0,-5 1 0 0,-5 1 0 16,-4 2 0-16,-5 2 0 0,-2 0 0 0,-3 3 0 15,-2 0 0-15,1-1 0 0,4-2 0 0,4-2 0 16,3-4 0-16,21-17 0 0,-21 25 0 15,21-25 0-15,0 0 0 0,15 21 0 0,4-19 0 16,6-3 0-16,7-3 0 0,5-2 0 0,7-1 0 16,2-2 0-16,2 0 0 0,1 0 0 0,-1 2 0 15,-4 1 0-15,-6 2 0 0,-8 4 0 16,-8 4 0-16,-22-4 0 0,18 17 0 0,-18-17 0 16,-6 33 0-16,-7-13 0 0,-4 4 0 0,-8 3 0 0,-1 3 0 15,-6 2 0-15,-2-1 0 16,0-1 0-16,1-1 0 0,1-2 0 0,6 0 0 15,3-6 0-15,6-3 0 0,17-18 0 0,-15 21 0 16,15-21 0-16,0 0 0 0,36 7-73 0,-38-30-528 16,42 18-52-16,-12-24 25 0</inkml:trace>
  <inkml:trace contextRef="#ctx0" brushRef="#br3" timeOffset="857742.3937">20573 13592 2047 0,'15'-19'0'15,"-15"19"0"-15,10-17 0 0,-10 17 0 16,41-23 0-16,-11 10 0 0,6-2 0 0,5-1 0 16,1 1 0-16,1 0 0 0,1 2 0 0,-2 1 0 15,-1 3 0-15,0 2 0 0,-5 3 0 0,-4 2 0 16,-6 2 0-16,-4 4 0 0,-22-4 0 0,22 10 0 15,-22-10 0-15,3 17 0 0,-3-17 0 0,-17 28 0 16,1-11 0-16,-4 2 0 0,-4 0 0 0,-2 0 0 16,2-1 0-16,-3-1 0 15,2 0 0-15,2-1 0 0,1-2 0 0,5-1 0 16,17-13 0-16,-21 17 0 0,21-17 0 0,0 0 0 16,0 0 0-16,20 21 0 0,-20-21 0 0,32 6 0 15,-11-5 0-15,2-1 0 0,0-1 0 0,0 1 0 16,1 0 0-16,-3 2 0 0,-1 1 0 0,-20-3 0 15,28 13 0-15,-28-13 0 0,7 21 0 16,-7-21 0-16,-8 32 0 0,-4-11 0 0,-3 3 0 16,-7 3 0-16,-1-3 0 0,-3 4 0 0,0-3 0 15,-4 1 0-15,2-1 0 0,1-1 0 0,0-1 0 16,6-2 0-16,4-6 0 0,17-15 0 16,-12 21 0-16,12-21 0 0,0 0 0 0,35 30-278 15,-35-30-321-15,21-11-66 0,-21 11 161 0</inkml:trace>
  <inkml:trace contextRef="#ctx0" brushRef="#br3" timeOffset="858211.1382">21715 13418 1289 0,'0'0'602'0,"0"0"-523"0,-20 7-21 15,20-7-39-15,-29 3-19 0,11-1 0 0,-1 3 0 16,-5 0 0-16,1 3 0 0,-1 1 0 16,0 2 0-16,1 1 0 0,1 1 0 0,1 3 0 15,0-2 0-15,4 2 0 0,3 1 0 0,14-17 0 16,-21 34 0-16,21-34 0 0,-7 30 0 0,7-30 0 15,12 25 0-15,-12-25 0 0,29 17 0 0,-9-11 0 16,4-3 0-16,0-3 0 0,7-4 0 0,-1-3 0 16,0-3 0-16,1-2 0 0,-4-4 0 15,-1-2 0-15,1-2 0 0,-4-1 0 16,0-1 0-16,-4-1 0 0,-2 2 0 0,-5-1 0 16,-3 2 0-16,-4 4 0 0,-5 16 0 0,4-25 0 15,-4 25 0-15,0 0 0 0,0 0 0 0,0 0 0 16,-23 3 0-16,23-3 0 0,-24 35 0 0,6-4 0 15,-1 6 0-15,-2 4 0 0,-2 3 0 0,-1 6 0 16,0 3 0-16,-1 4 0 0,1 1 0 0,1 0 0 16,3-2 0-16,6-5 0 0,0-10 0 15,12-4 0-15,-3-13 0 0,25 19-143 0,-20-43-358 16,0 0-174-16,11 18 53 0,-11-18 517 16</inkml:trace>
  <inkml:trace contextRef="#ctx0" brushRef="#br3" timeOffset="859022.8591">16219 15307 1681 0,'17'-2'144'0,"-22"-15"-73"0,5 17-16 16,0-26-11-16,0 26-2 0,-6-28-32 15,6 28-10-15,-16-26 0 0,16 26 0 0,-24-20 0 16,24 20 0-16,-34-7 0 0,11 8 0 0,-3 4 0 15,0 5 0-15,-3 7 0 0,-3 5 0 16,0 4 0-16,-1 7 0 0,1 2 0 0,1 1 0 16,0 4 0-16,1-1 0 0,5 0 0 0,3-2 0 15,5-3 0-15,5-1 0 0,4-3 0 0,6-4 0 16,4-3 0-16,7-4 0 0,4-3 0 0,6-2 0 16,6-2 0-16,6-4 0 0,5-3 0 0,1-5 0 15,9-3 0-15,0-7 0 0,10-2 0 0,0-8 0 16,6 3 0-16,-4-9-49 0,18 26-192 15,-30-29-396-15,21 16 20 0,-16-13 115 16</inkml:trace>
  <inkml:trace contextRef="#ctx0" brushRef="#br3" timeOffset="859214.6719">16749 15386 1715 0,'-34'-22'332'0,"34"22"-332"15,0 0 0-15,17-22 0 0,-17 22 0 0,34-18 0 16,-10 8 0-16,1 3 0 0,1 0 0 0,4 1 0 16,-1 0 0-16,-1 2 0 0,-2 0 0 0,-3 3 0 15,-1 4 0-15,-5-1 0 0,0 6 0 16,-17-8-97-16,33 32-365 0,-33-32-165 16,-3 24-4-16,3-24 402 0</inkml:trace>
  <inkml:trace contextRef="#ctx0" brushRef="#br3" timeOffset="859392.614">16653 15574 1938 0,'-1'31'109'16,"1"-31"-109"-16,0 0 0 0,0 0 0 0,0 0 0 16,31 13 0-16,-11-12 0 0,5-1 0 0,4-4 0 15,5 1 0-15,2-3 0 0,4 0 0 0,4-2 0 16,8 2 0-16,0-6 0 0,14 9 0 0,-23-28-528 15,35 24-142-15,-10-18-16 0,5-1 524 0</inkml:trace>
  <inkml:trace contextRef="#ctx0" brushRef="#br3" timeOffset="862559.3546">18979 14753 1588 0,'-14'17'89'0,"-16"-8"-29"0,3 12-3 0,-9-1-12 15,3 7 6-15,-11 1-10 0,3 6 1 0,-6 1-13 16,4 4 2-16,-2 2-17 0,6 3-14 16,1 0 0-16,5 2 0 0,5 0 0 0,5-1 0 15,5-2 0-15,4-1 0 0,8-5 0 0,5-3 0 16,7-5 0-16,5-2 0 0,5-4 0 0,3-4 0 15,6-2 0-15,4-4 0 0,5-3 0 16,3-4 0-16,3-5 0 0,0-3 0 0,0-6 0 0,1-1 0 16,-3-2 0-16,-3-2 0 15,-3-1 0-15,-8-1 0 0,-6-1 0 0,-18 16 0 16,16-30 0-16,-16 30 0 0,-7-26 0 0,7 26 0 16,-34-20 0-16,6 14 0 0,-5 0 0 0,-5 3 0 15,-2 2 0-15,-2 2 0 0,-3 3 0 0,2 1 0 16,3-1 0-16,7 0 0 0,8 1 0 0,5-2 0 15,20-3 0-15,0 0 0 0,0 0 0 0,0 0 0 16,0 0-43-16,37-10-22 0,0 10-27 16,-12-35-197-16,31 32-321 0,-16-16 44 0,12 4 185 15</inkml:trace>
  <inkml:trace contextRef="#ctx0" brushRef="#br3" timeOffset="862903.1024">19269 14914 1639 0,'-2'18'405'0,"2"-18"-402"0,0 0-3 16,0 0 0-16,0 0 0 0,0 0 0 0,8-20 0 16,-8 20 0-16,30-11 0 0,-11 5 0 0,4 0 0 15,4-2 0-15,2-1 0 16,4 1 0-16,0 0 0 0,1 1 0 0,-1 1 0 15,-4 2 0-15,0 3 0 0,-5 2 0 0,-5 1 0 16,-19-2 0-16,25 17 0 0,-25-17 0 0,11 26 0 16,-11-26 0-16,-2 32 0 0,-3-11 0 0,-4 1 0 15,-2 2 0-15,-2 1 0 0,-2 2 0 0,-2 2 0 16,-1 2 0-16,1 3 0 0,-1 0 0 0,1 0 0 16,1 0 0-16,3-3 0 0,0-1 0 15,5 1 0-15,-1-5 0 0,7 1 0 0,1-4 0 16,4 1 0-16,-3-24-33 0,26 56-226 0,-26-56-363 15,21 28 1-15,-21-28 110 0</inkml:trace>
  <inkml:trace contextRef="#ctx0" brushRef="#br3" timeOffset="863456.5612">20470 14822 1903 0,'-48'0'86'0,"27"0"-41"0,-3-1-32 16,1 2-13-16,-5 0 0 0,3 3 0 0,-3 1 0 16,-2 2 0-16,2 1 0 0,2 3 0 15,0 1 0-15,3 1 0 0,1 0 0 0,6 0 0 16,16-13 0-16,-22 28 0 0,22-28 0 0,-4 25 0 16,4-25 0-16,8 25 0 0,-8-25 0 0,23 26 0 15,-7-15 0-15,2 1 0 0,4-1 0 16,0-1 0-16,2-3 0 0,1 0 0 0,0 0 0 15,-1-1 0-15,-2 2 0 0,-1 0 0 16,-4-1 0-16,-17-7 0 0,29 20 0 0,-29-20 0 16,17 28 0-16,-14-10 0 0,-4 2 0 0,-4 3 0 15,-4 1 0-15,-2 1 0 0,-3-1 0 0,-3-1 0 0,0 0 0 16,-4-3 0-16,-1 0 0 0,-1-2 0 0,-3-2 0 16,1-1 0-16,-1-3 0 0,3-1 0 0,4-6 0 15,19-5 0-15,-23-4 0 0,23 4 0 16,-2-25 0-16,7 5 0 0,4-8 0 15,5-4 0-15,5-5 0 0,1-6 0 0,5-2 0 16,4-5 0-16,0-3 0 0,4 1 0 0,2 1 0 16,2 5 0-16,1 4 0 0,-1 3 0 0,-3 7 0 15,-2 6 0-15,-6 7 0 0,-4 2 0 0,0 9 0 16,-15-17-171-16,15 29-477 0,-22-4 28 0,0 0 13 16</inkml:trace>
  <inkml:trace contextRef="#ctx0" brushRef="#br3" timeOffset="864181.6216">20924 15034 1893 0,'0'0'53'16,"0"0"-21"-16,0 0-6 0,0 0 0 0,0 0-9 16,-19 6-17-16,19-6 0 0,-9 18 0 0,9-18 0 15,-11 24 0-15,11-24 0 0,-9 32 0 0,4-13 0 16,-1 0 0-16,1 2 0 0,0-1 0 0,1 1 0 15,1 1 0-15,-1 1 0 0,2-2 0 0,-1 0 0 16,1-2 0-16,2 2 0 0,0-21 0 16,-1 29 0-16,1-29 0 0,1 19 0 0,-1-19 0 15,0 0 0-15,0 0 0 0,10 17 0 0,-10-17 0 16,0 0 0-16,0 0 0 0,15-22 0 0,-15 22 0 16,17-31 0-16,-8 9 0 0,-2-2 0 0,2 0 0 15,-2-2 0-15,-1 1 0 0,1-2 0 16,1 0 0-16,-1-2 0 0,3-3 0 0,-1 2 0 15,5-2 0-15,-1 5 0 0,2 1 0 16,-1 6 0-16,-14 20 0 0,31-27 0 0,-31 27 0 16,30-13 0-16,-30 13 0 0,28-1 0 0,-28 1 0 15,29 4 0-15,-29-4 0 0,30 11 0 0,-30-11 0 16,25 18 0-16,-25-18 0 0,21 25 0 0,-21-25 0 16,13 27 0-16,-13-27 0 0,7 33 0 0,-7-15 0 15,-2 0 0-15,-7 2 0 0,-1 0 0 0,-6 1 0 16,-4-1 0-16,-2 3 0 0,-1-2 0 15,-2-2 0-15,-1 2 0 0,-1-3 0 0,1-2 0 16,0-1 0-16,-1-1 0 0,1-5 0 0,-1 2 0 0,1-2 0 16,2-2 0-16,3 1 0 0,2-1 0 0,19-7 0 15,-27 10 0-15,27-10 0 0,0 0 0 0,-18 19 0 16,18-19 0-16,-3 25 0 0,5-7 0 0,0 5 0 16,-1 1 0-16,1 6 0 0,-2 3 0 15,-3 5 0-15,-2 4 0 0,-2 5 0 16,-3 1 0-16,-2 2 0 0,-3 0 0 0,0-2 0 0,-2-3 0 15,4-2 0-15,-1-11 0 0,10 2 0 16,4-34-167-16,9 43-274 0,-26-45-141 0,17 2-44 16,18 11 396-16</inkml:trace>
  <inkml:trace contextRef="#ctx0" brushRef="#br3" timeOffset="864531.4565">21826 14684 1325 0,'-4'-25'437'16,"4"25"-249"-16,0 0-138 0,10-22-11 0,-10 22-31 16,0 0-8-16,0 0 0 0,0 0 0 15,0 0 0-15,0 0 0 0,-25 10 0 0,25-10 0 16,-23 37 0-16,10-10 0 0,-2 5 0 0,2 5 0 16,-2 3 0-16,3 2 0 0,-1 4 0 0,1 0 0 15,1 1 0-15,-2-1 0 0,6-1 0 16,0-3 0-16,3-3 0 0,1-7 0 0,4-1 0 15,1-8 0-15,7-2 0 0,-9-21 0 16,24 29-60-16,-25-48-217 0,26 34-353 0,-25-15 38 16,0 0 105-16</inkml:trace>
  <inkml:trace contextRef="#ctx0" brushRef="#br3" timeOffset="864734.5989">21805 14659 2010 0,'0'0'37'0,"0"0"-37"0,-21-10 0 16,21 10 0-16,0 0 0 0,0 0 0 0,0 0 0 16,0 0 0-16,0 0 0 0,27 0 0 0,-10-2 0 15,5-4 0-15,3 0 0 0,3-2 0 0,2 0 0 16,0-1 0-16,0 2 0 0,0-3 0 0,-1 4 0 16,-3 0 0-16,1 5 0 0,-9-11-78 15,26 22-586-15,-44-10 12 0,0 0 6 16</inkml:trace>
  <inkml:trace contextRef="#ctx0" brushRef="#br3" timeOffset="864937.7168">21734 14885 1652 0,'-7'34'395'0,"7"-34"-395"15,0 0 0-15,0 0 0 0,-2 17 0 0,2-17 0 16,29 5 0-16,-7-5 0 0,3-3 0 0,6-2 0 15,1-1 0-15,5-1 0 0,-1 0 0 16,0-2 0-16,0 2 0 0,-5-4 0 0,1 5 0 16,-5-7 0-16,19 30-450 0,-29-32-203 0,16 21 8 15,-16-9 347-15</inkml:trace>
  <inkml:trace contextRef="#ctx0" brushRef="#br3" timeOffset="865093.9821">22359 15147 2047 0,'0'0'0'0,"-26"11"0"0,26-11 0 0,0 0 0 15,-17 3 0-15,17-3 0 0,0 0 0 16,0 0 0-16,0 0 0 0,0 0-150 0,0 0-555 16,0 0 17-16,5-23 185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02:43:33.4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2552 805 1161 0,'22'15'297'0,"-22"-15"-192"0,0 0-9 15,0 0-18-15,-3 17-20 0,3-17-12 0,0 0-12 16,0 0-2-16,0 0-4 0,-4 22-15 0,4-22 8 15,-1 36-13-15,1-5 5 0,-1 7-5 0,-2 10 7 16,-2 9-12-16,-2 8-4 0,-3 9 9 0,-1 4-15 16,-2-3 9-16,-2 0 5 15,1-8-15-15,-1 1 13 0,4-10-12 0,3-6 6 16,4-8-17-16,0-13-6 0,9-2-39 0,-5-29-31 16,26 41-174-16,-26-41-384 0,19 4 65 0,-1-7 280 15</inkml:trace>
  <inkml:trace contextRef="#ctx0" brushRef="#br0" timeOffset="218.7625">2178 975 1992 0,'-20'7'35'0,"20"-7"-15"0,-19 5-20 0,19-5 0 15,0 0 0-15,0 0 0 0,22-6 0 16,0 2 0-16,8-4 0 0,8-3 0 15,8-5 0-15,8-2 0 0,8-5 0 0,3-2 0 16,5-4 0-16,-1 1 0 0,-1 2 0 0,0 1 0 16,-4 6 0-16,1 5 0 0,-7-3-6 0,-2 15-68 15,-23-14-262-15,10 17-336 0,-18 13 27 0,-4 1 332 16</inkml:trace>
  <inkml:trace contextRef="#ctx0" brushRef="#br0" timeOffset="437.578">3145 1163 1963 0,'0'0'33'0,"0"0"-2"0,0 0-11 16,12 20-20-16,-12-20 0 0,-1 18 0 0,1-18 0 16,-2 34 0-16,-3-8 0 0,1 2 0 15,-4 7 0-15,-1 4 0 0,0 0 0 0,-2 3 0 16,1-3 0-16,1-3 0 0,1-5 0 0,4-3 0 15,1-7 0-15,3-4 0 0,0-17-29 0,11 17-24 16,-11-17-50-16,16-18-201 0,7 10-345 0,-5-11 6 16,7-9 378-16</inkml:trace>
  <inkml:trace contextRef="#ctx0" brushRef="#br0" timeOffset="1031.2596">3366 997 2047 0,'0'0'0'0,"-17"13"0"0,17-13 0 15,0 0 0-15,0 0 0 0,0 0 0 0,12 19 0 16,-12-19 0-16,16 20 0 0,-16-20 0 0,21 29 0 16,-21-29 0-16,29 36 0 0,-13-16 0 15,-2 7 0-15,1 3 0 0,-3 2 0 0,-1 5 0 16,-4-2 0-16,-2 4 0 0,-1-4 0 0,-2 1 0 15,-2-4 0-15,0-3 0 0,-1-3 0 0,0-4 0 16,-1-3 0-16,2-19 0 0,-1 22 0 16,1-22 0-16,0 0 0 0,0 0 0 0,0 0 0 15,0 0 0-15,0 0 0 0,16-24 0 0,-7 4 0 16,3-8 0-16,1-5 0 0,3-2 0 0,1-1 0 16,0-1 0-16,0 0 0 0,-2 1 0 0,0 1 0 15,0-2 0-15,-2 8 0 0,1 4 0 0,-2 6 0 16,-12 19 0-16,18-22 0 0,-18 22 0 15,0 0 0-15,0 0 0 0,0 0 0 16,0 0 0-16,11 24 0 0,-11-24 0 0,-1 31 0 16,1-8 0-16,-1-2 0 0,-1 1 0 0,4-4 0 15,0-1 0-15,-2-17 0 0,12 26 0 0,-12-26 0 16,23 20 0-16,-6-15 0 0,5 1 0 0,4-8 0 16,3 0 0-16,1-3 0 0,1-7 0 0,2 1 0 15,-1-5 0-15,1 1 0 0,0-3 0 16,0-1 0-16,-1 1 0 0,-3-1 0 0,-1 0 0 15,-3 3 0-15,0-1 0 0,-5 2 0 0,-3 2 0 16,-17 13 0-16,25-24 0 0,-25 24 0 0,0 0 0 16,0 0 0-16,0 0 0 0,0 0 0 0,0 0 0 15,1 28 0-15,-8-5 0 0,-2 8 0 16,-1 4 0-16,-1 5 0 0,0 1 0 0,2-3 0 16,1-1 0-16,5-3 0 0,2-2 0 15,3-2 0-15,3-1 0 0,5-4 0 0,-1-5 0 16,10-2-54-16,-19-18-36 0,54 31-266 0,-54-31-261 15,33 0-16-15,-11-6 337 0</inkml:trace>
  <inkml:trace contextRef="#ctx0" brushRef="#br0" timeOffset="1390.6385">4526 1294 1971 0,'-7'17'26'0,"7"-17"5"15,1 27-12-15,-1-27-19 0,23 19 0 0,-6-8 0 16,6-9 0-16,5 1 0 0,4-7 0 0,6-3 0 16,4-3 0-16,4-6 0 0,1-2 0 15,1-6 0-15,-3 0 0 0,-2-2 0 0,-4-1 0 16,-4 2 0-16,-5-2 0 0,-4 0 0 0,-8 3 0 16,-4-2 0-16,-10 3 0 0,-5 0 0 0,-7 4 0 15,-7 2 0-15,-3 3 0 0,-6-1 0 0,-4 4 0 16,-4 3 0-16,-5 3 0 0,0 6 0 15,-7 5 0-15,0 8 0 0,-2 5 0 0,0 11 0 16,2 6 0-16,1 8 0 0,8 3 0 16,4 3 0-16,6-4 0 0,7 1 0 0,6-8 0 15,6-1 0-15,6-6 0 0,7-3 0 0,9-4 0 16,6-1 0-16,11-6 0 0,7-5 0 0,11-1 0 16,8-10 0-16,12-2 0 0,6-10 0 0,12-1 0 15,-5-25-152-15,40 28-236 0,-34-25-251 0,17 3-15 16,5 8 441-16</inkml:trace>
  <inkml:trace contextRef="#ctx0" brushRef="#br0" timeOffset="1830.1839">6804 567 1210 0,'-44'7'396'0,"30"30"-129"0,-16-25-195 0,10-1 0 0,-12 1-42 16,5 2-30-16,-3 7 0 0,-2-3 0 0,1 5 0 15,-1 6 0-15,-1-4 0 16,3 12 0-16,1-3 0 0,-1 2 0 0,4-2 0 16,0 0 0-16,4 2 0 0,5 0 0 0,5 4 0 15,4-1 0-15,5-2 0 0,4-2 0 0,5-3 0 16,5 2 0-16,4-5 0 0,4-3 0 0,7-3 0 15,2-5 0-15,5-4 0 0,1-5 0 0,8-4 0 16,1-7 0-16,9-2-50 0,-3-10-20 0,13 6-47 16,-22-32-173-16,20 20-346 0,-8-7 29 15,-5-4 331-15</inkml:trace>
  <inkml:trace contextRef="#ctx0" brushRef="#br0" timeOffset="2466.6861">7072 1010 1840 0,'0'0'92'0,"-44"16"-30"0,16-3-9 15,-6 1-53-15,1 6 0 0,0 1 0 0,1 4 0 16,0 0 0-16,0 4 0 0,2-1 0 16,3 0 0-16,4-2 0 0,6-1 0 0,5-3 0 15,3 1 0-15,7-4 0 0,3 1 0 0,-1-20 0 16,14 33 0-16,-14-33 0 0,34 26 0 0,-10-18 0 16,2-2 0-16,5-5 0 0,3-5 0 0,1-1 0 15,1-5 0-15,3-3 0 0,0-3 0 0,-1-4 0 16,-4-3 0-16,-2-1 0 0,-4-1 0 15,-4 0 0-15,-2-1 0 0,-4-1 0 16,-2-1 0-16,-4 1 0 0,-3 1 0 0,-6 3 0 16,-3 3 0-16,-3 0 0 0,-3 1 0 0,6 19 0 15,-16-28 0-15,16 28 0 0,-25-10 0 0,25 10 0 16,-26 0 0-16,26 0 0 0,-23 2 0 0,23-2 0 16,0 0 0-16,-20 11 0 0,20-11 0 0,0 0 0 15,0 0 0-15,0 0 0 0,13 18 0 16,-13-18 0-16,25 2 0 0,-8-2 0 0,2-1 0 15,2 2 0-15,1-1 0 0,0 1 0 0,-2 4 0 16,1-2 0-16,-4 1 0 0,-17-4 0 0,29 17 0 16,-29-17 0-16,19 28 0 0,-13-11 0 0,-3 4 0 15,-2-2 0-15,-3 5 0 0,-2 3 0 16,-3-2 0-16,-3 5 0 0,-2 1 0 0,-1-3 0 16,-2 1 0-16,1-5 0 0,-1-1 0 15,-1 0 0-15,5-3 0 0,11-20 0 0,-19 27 0 16,19-27 0-16,0 0 0 0,0 0 0 0,0 0 0 15,0 0 0-15,0 0 0 0,29-22 0 0,-8-1 0 16,3-4 0-16,4-5 0 0,1-2 0 0,2 0 0 16,-3 1 0-16,3 3 0 0,-3 2 0 0,-4 2 0 15,0 3 0-15,-6 2 0 0,-18 21 0 16,27-26 0-16,-27 26 0 0,0 0 0 0,0 0 0 16,0 0 0-16,0 0 0 0,0 0 0 15,0 0 0-15,7 24 0 0,-7-24 0 0,-7 35 0 16,0-15 0-16,3 2 0 0,-1 1 0 0,2-2 0 15,6-2 0-15,0-1 0 0,8 0 0 0,-11-18 0 16,38 31 0-16,-15-19 0 0,10-3 0 0,-1-3-16 16,10 8-100-16,-19-35-228 0,36 30-217 15,-19-13-46-15,4-3 205 0</inkml:trace>
  <inkml:trace contextRef="#ctx0" brushRef="#br0" timeOffset="2799.2212">8120 1086 2021 0,'-31'6'26'0,"6"3"-26"0,2 3 0 16,-4 2 0-16,1 3 0 0,2 4 0 0,1 2 0 15,1-2 0-15,4-1 0 0,2-2 0 0,16-18 0 16,-16 26 0-16,16-26 0 0,5 22 0 0,-5-22 0 16,21 16 0-16,-4-11 0 0,5-4 0 0,6-3 0 15,2-6 0-15,5 1 0 0,3-5 0 0,0 0 0 16,-2 2 0-16,0-3 0 0,-5 3 0 15,-2 2 0-15,-4 3 0 0,-6-1 0 16,-19 6 0-16,24-4 0 0,-24 4 0 0,0 0 0 16,0 0 0-16,3 24 0 0,-3-24 0 0,-11 32 0 0,-1-13 0 15,-3 4 0-15,-3-1 0 0,-2 2 0 0,0 0 0 16,0-2 0-16,5 0 0 0,1-5 0 16,14-17 0-16,-16 20 0 0,16-20 0 0,0 0 0 15,0 0 0-15,0 0 0 0,0 0 0 16,21-14-25-16,-3-3-48 0,-8-31-145 0,34 21-337 15,-21-14-70-15,7 1 75 0</inkml:trace>
  <inkml:trace contextRef="#ctx0" brushRef="#br0" timeOffset="3008.7266">8654 605 1881 0,'-2'47'166'16,"2"-47"-166"-16,-13 23 0 0,13-23 0 0,-15 26 0 15,15-26 0-15,-20 33 0 0,5-3 0 0,1-2 0 16,-2 8 0-16,4 1 0 0,1-1 0 0,0 5 0 15,1 4 0-15,-1 3 0 0,0 4 0 0,0 1 0 16,0 3 0-16,-1-2 0 0,0 3 0 0,-1-7 0 16,2-3 0-16,2-6 0 0,1-6 0 15,3-3 0-15,0-8 0 0,2-4 0 0,3-20 0 16,0 22 0-16,0-22-38 0,0 0-52 0,0-19-81 16,21 12-438-16,-22-18-26 0,7 1 132 15</inkml:trace>
  <inkml:trace contextRef="#ctx0" brushRef="#br0" timeOffset="3155.746">8335 1151 2011 0,'0'0'36'0,"-36"-18"-36"16,16 23 0-16,-1 0 0 0,4 1 0 15,17-6 0-15,-20 7 0 0,20-7 0 0,0 0 0 16,0 0 0-16,30 7 0 0,-2-9 0 16,7-2 0-16,14-4 0 0,5-4 0 0,12 0 0 15,6-4 0-15,12 3 0 0,-2-10-38 0,22 14-276 16,-19-10-363-16,11 6 27 0,-3 5 283 0</inkml:trace>
  <inkml:trace contextRef="#ctx0" brushRef="#br0" timeOffset="3999.5476">9301 1202 1572 0,'-27'-1'154'0,"27"1"-105"0,-35 7 20 0,35-7-33 16,-45 11 22-16,19-2-21 0,-6-1-5 0,2 5 3 15,-3 1-30-15,2 1-5 0,0 5 0 16,1 1 0-16,-1 2 0 0,2 6 0 0,0-3 0 15,4 3 0-15,-1-4 0 0,5 3 0 0,3-3 0 16,3 0 0-16,5-6 0 0,10-19 0 0,-7 27 0 16,7-27 0-16,16 17 0 0,-16-17 0 15,37 8 0-15,-11-12 0 0,7-7 0 0,3-1 0 16,5-8 0-16,-1-3 0 0,4-4 0 16,-2-4 0-16,2 2 0 0,0-4 0 0,-6-1 0 15,-2-1 0-15,-8 6 0 0,-5-1 0 0,-6 8 0 16,-7 2 0-16,-3 1 0 0,-7 19 0 0,3-29 0 15,-3 29 0-15,0 0 0 0,-11-19 0 0,11 19 0 16,0 0 0-16,-21 7 0 0,21-7 0 0,-18 21 0 16,8-4 0-16,0 2 0 0,1 4 0 0,-2 4 0 15,2 2 0-15,1 0 0 0,-1 1 0 16,3-3 0-16,2-3 0 0,7-5 0 16,2 1 0-16,-5-20 0 0,19 30 0 0,-19-30 0 15,33 17 0-15,-10-15 0 0,3-3 0 0,4-3 0 16,4-4 0-16,4-3 0 0,2-5 0 0,4-2 0 15,-3-4 0-15,2-3 0 0,-1 2 0 0,-4 1 0 16,0 0 0-16,-6 4 0 0,-2 0 0 0,-4 2 0 16,-6 6 0-16,-20 10 0 0,19-15 0 15,-19 15 0-15,0 0 0 0,0 0 0 0,0 0 0 16,0 0 0-16,-19 29 0 0,5-12 0 0,0 5 0 16,-6 2 0-16,3 1 0 0,0-1 0 0,0 2 0 15,3-4 0-15,3 1 0 0,2-5 0 0,3-1 0 16,6-17 0-16,0 21 0 0,0-21 0 15,0 0 0-15,0 0 0 0,27 11 0 16,-27-11 0-16,35-23 0 0,-12 4 0 0,7-6 0 16,-1-2 0-16,1-4 0 0,2-1 0 0,-2-2 0 15,-1-1 0-15,1 1 0 0,-4 2 0 0,-1 0 0 16,-4 2 0-16,0 2 0 0,-3 4 0 0,-1 1 0 16,-17 23 0-16,19-24 0 0,-19 24 0 0,0 0 0 15,0 0 0-15,0 0 0 0,-8 23 0 0,8-23 0 16,-17 35 0-16,6-5 0 0,0 8 0 15,1 4 0-15,0-1 0 0,2-2 0 0,2-7 0 16,5-4 0-16,5-4 0 0,4-1 0 16,7-6 0-16,4 0 0 0,6-8 0 0,6-7 0 0,7-4 0 15,1-10 0-15,10-4 0 0,-2-11 0 16,9-5 0-16,1-9 0 0,8-2-7 0,-13-20-156 16,32 20-252-16,-29-9-240 0,3-1 37 0,5 18 430 15</inkml:trace>
  <inkml:trace contextRef="#ctx0" brushRef="#br0" timeOffset="4155.7855">10831 789 1998 0,'-37'43'49'0,"4"-4"-49"15,5 2 0-15,4-2 0 0,3 3 0 0,2 6 0 16,3 2 0-16,1 3 0 16,6 0 0-16,1-2 0 0,6 1 0 0,1-5 0 15,4-1 0-15,5-6 0 0,-3-8 0 0,10 3-76 16,-15-35-107-16,20 33-489 0,-20-33 14 0,19 25 201 15</inkml:trace>
  <inkml:trace contextRef="#ctx0" brushRef="#br0" timeOffset="4327.6598">10631 1090 2047 0,'0'0'0'15,"0"0"0"-15,-19-18 0 0,19 18 0 0,0 0 0 0,0 0 0 16,26-20 0-16,-6 12 0 0,4 2 0 15,5-2 0-15,7 1 0 0,4-1 0 0,8-2 0 16,0 3 0-16,10 2 0 0,-7-8 0 0,36 10-503 16,-24-4-202-16,0 4 8 0,4 12 556 15</inkml:trace>
  <inkml:trace contextRef="#ctx0" brushRef="#br0" timeOffset="5499.58">11583 1549 1850 0,'0'0'41'0,"0"0"-1"0,0 0 0 16,0 0-8-16,0 0-13 0,0 0-8 0,0 0-9 15,0 0-5-15,-11 33-10 0,3-4-8 16,1 10-35-16,-13-8-34 0,21 34-252 0,-20-31-307 16,7 4 52-16,4 0 334 0</inkml:trace>
  <inkml:trace contextRef="#ctx0" brushRef="#br0" timeOffset="6062.0817">12359 1062 1835 0,'-22'3'63'16,"22"-3"-12"-16,0 0-6 0,0 0-20 0,3-18-7 15,-3 18-12-15,19-23-2 0,-2 6-4 0,5 0 0 16,6-3 0-16,5-2 0 0,5 2 0 0,2-2 0 16,1 0 0-16,-1-1 0 0,2 4 0 15,-1-1 0-15,-1 6 0 0,-2-1 0 0,-4 6 0 16,0-2 0-16,-5 4 0 0,-3 7 0 0,-3-3 0 15,-4 9 0-15,-1 0 0 0,-18-6 0 0,31 16 0 16,-31-16 0-16,23 30 0 0,-13-8 0 16,1 3 0-16,-4 4 0 0,3 3 0 0,-3-1 0 15,-1-1 0-15,1-1 0 0,2 3 0 0,1-8 0 16,4-3 0-16,6-4 0 0,4-10 0 16,6-3 0-16,9-9 0 0,6-10 0 0,8-5 0 15,6-9 0-15,6-5 0 0,6-3 0 0,2-2 0 16,1 0 0-16,1-4 0 0,-6 2 0 0,0 0 0 15,-5 9 0-15,-15-5 0 0,-1 10-35 0,-37-18-417 16,6 18-226-16,-17 27 14 0,5-18 447 0</inkml:trace>
  <inkml:trace contextRef="#ctx0" brushRef="#br0" timeOffset="6468.637">13277 1115 1901 0,'-28'-4'57'15,"28"4"-26"-15,0 0-2 0,-23 22-6 0,23-22-17 16,-31 38-6-16,5-7 0 0,-2 9 0 0,-11 10 0 16,-2 10 0-16,-5 1 0 0,-2 5 0 0,1-4 0 15,3 1 0-15,6-8 0 0,8-4 0 0,8-7 0 16,10-9 0-16,6-6 0 0,8-6 0 15,13-5 0-15,9-7 0 0,16-10 0 0,13-5 0 16,16-10 0-16,15-9 0 0,11-5 0 0,7-7 0 16,9-4 0-16,-2-2 0 0,9 5 0 15,-6-10-104-15,24 29-334 0,-30-23-228 0,2 9 21 16,-8 2 452-16</inkml:trace>
  <inkml:trace contextRef="#ctx0" brushRef="#br0" timeOffset="6769.052">14189 1774 2047 0,'-18'12'0'0,"18"-12"0"0,0 0 0 0,0 0 0 16,0 0 0-16,-8-17 0 0,8 17 0 0,0-18 0 15,20 28-296-15,-35-32-364 0,15 22-20 0,7-27 270 16</inkml:trace>
  <inkml:trace contextRef="#ctx0" brushRef="#br0" timeOffset="8558.1815">1797 3455 1152 0,'-35'5'328'0,"35"-5"-142"0,0 0-142 0,0 0 4 16,0 0-11-16,0 0-14 0,0 0-11 0,0 0-8 15,0 0 3-15,18-29-3 0,-2 7 7 0,2-2-7 16,5-6 8-16,4 0-8 0,3-6-13 15,2 4 36-15,1-3-33 0,0 2 35 0,-3 2-11 16,3 3-10-16,-4 2 9 0,-1 5-7 16,-2 5 3-16,-3 3-4 0,-3 3 2 0,0 5-4 15,-2 3 2-15,-1 4-1 0,-17-2 0 0,33 16 2 16,-33-16-8-16,32 31-2 0,-15-6 0 0,-2 0 0 16,0 4 0-16,-2-1 0 0,1-3 0 0,2-2 0 15,3-6 0-15,4-4 0 0,4-7 0 16,6-7 0-16,7-10 0 0,5-8 0 0,6-9-14 15,4-6 7-15,4-4-22 0,2-7-18 0,7 9-23 16,-15-23-106-16,27 27-400 0,-29-9-51 0,0 6 127 16</inkml:trace>
  <inkml:trace contextRef="#ctx0" brushRef="#br0" timeOffset="8948.7955">2585 3312 1507 0,'-5'-24'295'16,"5"24"-231"-16,0 0-9 0,-18 11-4 15,18-11-25-15,-33 27-8 0,11-4-8 0,-2 7 10 16,-4 6-19-16,-1 5-1 0,-1 5 0 0,0 5 0 16,2 0 0-16,4 1 0 0,3-2 0 0,8-3 0 15,4-4 0-15,7-2 0 0,7-6 0 0,7-3 0 16,6-4 0-16,9-5 0 0,6-5 0 0,7-6 0 15,10-8 0-15,5-8 0 0,8-7 0 16,4-7 0-16,8-4 0 0,2-8-13 0,13 15-146 16,-29-34-365-16,31 23-112 0,-12-10-30 15</inkml:trace>
  <inkml:trace contextRef="#ctx0" brushRef="#br0" timeOffset="9214.428">3724 3513 2023 0,'-28'-7'24'0,"28"7"-24"0,0 0 0 15,0 0 0-15,0 0 0 0,13-23 0 16,-13 23 0-16,35-22 0 0,-12 10 0 0,3 0 0 15,3-1 0-15,1 1 0 0,1 0 0 0,2 2 0 16,-3 0 0-16,2 4 0 0,-2 0 0 0,-1 4-12 16,-3-2-23-16,2 8-15 0,-11-9-44 0,22 31-219 15,-39-26-296-15,23 9-31 0,-23-9 347 0</inkml:trace>
  <inkml:trace contextRef="#ctx0" brushRef="#br0" timeOffset="9370.7646">3597 3805 1980 0,'-40'32'65'0,"16"-10"-63"0,24-22-2 16,-21 25 0-16,21-25 0 0,0 0 0 0,29 5 0 15,-2-12 0-15,4-5 0 0,11-9 0 16,4-4 0-16,10-5 0 0,7-6 0 0,4-3 0 16,10 0 0-16,-2-7-21 0,19 24-159 0,-31-26-452 15,28 13-24-15,-12-3 99 0</inkml:trace>
  <inkml:trace contextRef="#ctx0" brushRef="#br0" timeOffset="10105.072">5329 2861 1906 0,'-32'-15'32'15,"32"15"-14"-15,-20-6 5 0,20 6 1 0,-19 3-6 16,19-3-7-16,0 0-8 0,-23 29 4 0,15-11-2 16,-1 7-5-16,3 4 0 0,1 4 0 15,0 7 0-15,0 5 0 0,-1 5 0 0,0 2 0 16,0 2 0-16,1 4 0 0,-2 0 0 15,2 0 0-15,0-2 0 0,0-3 0 0,1-2 0 16,0-5 0-16,3-6 0 0,0-6 0 0,2-9 0 16,1-4 0-16,-2-21 0 0,7 21 0 0,-7-21 0 15,0 0 0-15,0 0 0 0,19-3 0 0,-19 3 0 16,13-34 0-16,-6 4 0 0,1-8 0 0,0-7 0 16,-1-3 0-16,2-3 0 0,-2-2 0 15,1 1 0-15,-2 1 0 0,-1-1 0 0,-2-1 0 16,-2-3 0-16,1 0 0 0,-1-4 0 0,2 2 0 15,2 3 0-15,1 0 0 0,3 8 0 16,1 7 0-16,-2 10 0 0,3 8 0 0,-11 22 0 16,20-25 0-16,-20 25 0 0,24-11 0 0,-24 11 0 15,32 0 0-15,-13 3 0 0,4 2 0 0,3 3 0 16,0 0 0-16,4 0 0 0,-1 5 0 16,0-1 0-16,0 2 0 0,-2 3 0 0,-4 0 0 15,-1-1 0-15,-3 2 0 0,-4 0 0 0,-4 1 0 16,-5 3 0-16,-5 0 0 0,-6 2 0 0,-4 0 0 15,-6 3 0-15,-6-2 0 0,-2 1 0 0,-5 0 0 16,-3-1 0-16,-2-1 0 0,-2-1 0 0,-1-2 0 16,2-1 0-16,3-2 0 0,3-1 0 15,3-3 0-15,6-2 0 0,19-12 0 16,-23 20 0-16,23-20 0 0,0 0 0 0,-6 23 0 16,6-23 0-16,17 22 0 0,-17-22 0 0,31 25 0 15,-8-13 0-15,3 0 0 0,4-1 0 0,3 0 0 16,2 0 0-16,3 0 0 0,0 0 0 0,0-1 0 15,-2 3 0-15,-2-3 0 0,0 1 0 0,-3 1 0 16,-1 3 0-16,-3-2 0 0,-1 5 0 16,-2-1 0-16,-1 4 0 0,-4-4 0 0,2 5-8 15,-4-7-64-15,11 22-145 0,-28-37-227 0,23 10-164 16,-23-10-13-16,0 0 545 0</inkml:trace>
  <inkml:trace contextRef="#ctx0" brushRef="#br0" timeOffset="10245.6995">6091 3462 2047 0,'0'0'0'0,"0"0"0"16,-28-9 0-16,28 9 0 0,-28-6 0 0,28 6 0 15,-19-6 0-15,19 6 0 0,0 0 0 0,0 0 0 16,0 0 0-16,-7-18 0 0,5-12-164 0,39 39-376 16,-26-26-119-16,17 11 3 0,0 10 629 0</inkml:trace>
  <inkml:trace contextRef="#ctx0" brushRef="#br0" timeOffset="10605.0973">7355 2640 1823 0,'-48'-8'152'0,"20"6"-93"15,-18 8-46-15,1 9-13 0,-2 3 0 16,1 4 0-16,-2 6 0 0,2 4 0 16,0 5 0-16,2 5 0 0,0 3 0 0,3 2 0 15,-1 2 0-15,6 0 0 0,4-1 0 0,8-2 0 16,7-4 0-16,6-4 0 0,9-4 0 0,4-5 0 15,8-4 0-15,7-2 0 0,6-3 0 0,9-5 0 16,5-4 0-16,8-5 0 0,6-5 0 0,7-4 0 16,2-4 0-16,2-6 0 0,4 0 0 0,-5-5 0 15,3 3 0-15,-3-5 0 0,6 13-20 16,-27-31-269-16,39 38-269 0,-39-18-111 0,9-3 159 16</inkml:trace>
  <inkml:trace contextRef="#ctx0" brushRef="#br0" timeOffset="10761.3367">7832 3331 2047 0,'-59'21'0'0,"32"-6"0"0,10-5 0 0,17-10 0 16,0 0 0-16,-19 3 0 0,19-3 0 0,0 0 0 16,0 0 0-16,7-18 0 0,-6-4 0 0,31 30-317 15,-37-41-261-15,31 18-123 0,-4 2 251 0</inkml:trace>
  <inkml:trace contextRef="#ctx0" brushRef="#br1" timeOffset="13985.1854">1102 4917 2007 0,'0'0'20'0,"0"0"0"16,0 0-20-16,0 0 0 0,-15 20 0 15,11-3 0-15,1 7 0 0,-2 7 0 0,-3 7 0 16,0 4 0-16,-3 4 0 0,-2 5 0 0,-1 0 0 16,-2-1 0-16,2 1 0 0,-1-4 0 0,4 0-11 15,2-7-15-15,4-2-18 0,1-13-4 0,13 2-48 16,-9-27-114-16,0 0-399 0,23 5-30 0,-23-5 276 16</inkml:trace>
  <inkml:trace contextRef="#ctx0" brushRef="#br1" timeOffset="14469.5734">1007 4787 1932 0,'0'0'36'0,"-20"2"-1"0,20-2-7 16,0 0-13-16,0 0-14 0,0 0-1 0,0 0-3 15,0 0 2-15,0 0 0 0,18-7 1 0,-18 7 0 16,28-4-4-16,-11 2-3 0,2 1-6 15,-1-2-8-15,1 7-4 0,0-1-4 0,0 7 0 16,-1 1 3-16,2 6 1 0,-3 2 12 0,0 5 0 16,-1 3 12-16,-2 5-5 0,0 1 11 0,-3 5-11 15,0 1 12-15,-4 2-10 0,-1 0-10 16,-4-1 34-16,0 0-32 0,-4-4 38 0,1-2-10 16,-4-5-6-16,4-3 11 0,-5-5-5 0,4-3 8 15,2-18-6-15,-8 22 1 0,8-22-7 0,0 0 0 16,0 0-3-16,0 0-1 0,0 0 0 0,0 0-2 15,0 0 1-15,0 0 0 0,11-29-4 0,-1 9-3 16,2-5 0-16,3-4 0 0,2-4 0 16,2-2 0-16,3-1 0 0,1 1 0 0,1-1 0 15,1 3 0-15,-3 3 0 0,1 4 0 16,-3 5 0-16,0 3 0 0,-2 5 0 0,-1 4 0 16,-17 9 0-16,25-5 0 0,-25 5 0 0,18 8 0 15,-18-8 0-15,16 21 0 0,-9-4 0 0,0 1 0 16,0 4 0-16,0 2 0 0,-1 1 0 0,0 3 0 15,0 1 0-15,0-2 0 0,4-1 0 16,-1-1 0-16,7-4 0 0,2-4-8 0,10 1-51 16,-3-15-45-16,31 27-323 0,-26-34-197 0,19 8-13 15,-4-3 450-15</inkml:trace>
  <inkml:trace contextRef="#ctx0" brushRef="#br1" timeOffset="15516.4915">2751 4978 1707 0,'-32'-4'53'0,"13"5"-9"0,-5-5 4 16,7 5-5-16,-2-1-10 0,2 3-11 15,0 1 0-15,17-4 0 0,-32 21-2 0,32-21-2 16,-30 30-7-16,14-10-7 0,1 5-4 15,2 2 0-15,0 4 0 0,1 2 0 0,2 1 0 16,1 1 0-16,4-2 0 0,2-3 0 0,3-3 0 16,3-5 0-16,5-4 0 0,-8-18 0 0,26 28 0 15,-5-19 0-15,3-3 0 0,3-3 0 0,4-6 0 16,-1-4 0-16,3-5 0 0,2-6 0 16,2-4 0-16,0-5 0 0,2-3 0 0,-3-4 0 15,-4-4 0-15,-1 1 0 0,-6 1 0 0,-3 0 0 16,-6 3 0-16,-1-1 0 0,-6 3 0 0,-3 2 0 15,-4 3 0-15,-5 5 0 0,-4 3 0 0,7 18 0 16,-24-25 0-16,24 25 0 0,-34-14 0 0,14 11 0 16,1 5 0-16,-3 2 0 0,1 4 0 15,2 1 0-15,0 3 0 0,19-12 0 16,-25 27 0-16,25-27 0 0,-14 23 0 0,14-23 0 16,5 21 0-16,-5-21 0 0,17 18 0 0,-17-18 0 15,31 12 0-15,-9-9 0 0,2-1 0 0,4-2 0 16,0-3 0-16,1 0 0 0,-1-1 0 0,1-1 0 15,2-1 0-15,-2 0 0 0,0-1 0 0,0-2 0 16,-2 1 0-16,-3-2 0 0,-1 2 0 16,-2-1 0-16,-4 2 0 0,-17 7 0 0,21-7 0 15,-21 7 0-15,0 0 0 0,0 0 0 0,0 0 0 16,0 0 0-16,0 0 0 0,-4 18 0 0,4-18 0 16,-16 30 0-16,4-8 0 0,0 3 0 15,-1 4 0-15,-2 3 0 0,3-2 0 0,-2 3 0 16,2-4 0-16,5-1 0 0,0-3 0 0,4-3 0 15,3-22 0-15,5 29 0 0,-5-29 0 16,16 17 0-16,-16-17 0 0,24 6 0 0,-7-10 0 16,4-2 0-16,2-5 0 0,0-5 0 0,4-4 0 15,0-4 0-15,1-4 0 0,1-2 0 0,-1-3 0 16,0 1 0-16,-3 0 0 0,0 2 0 0,-2 1 0 16,-4 1 0-16,-3 4 0 0,0 3 0 0,-6 4 0 15,-10 17 0-15,13-23 0 0,-13 23 0 16,0 0 0-16,0 0 0 0,0 0 0 15,0 0 0-15,0 0 0 0,0 0 0 0,0 0 0 16,0 0 0-16,-15 30 0 0,9-8 0 0,1 2 0 16,1 3 0-16,0 1 0 0,0 0 0 0,3-2 0 15,1 2 0-15,1-5 0 0,4-3 0 0,2 0 0 16,-7-20 0-16,21 26 0 0,-21-26 0 0,30 14 0 16,-10-12 0-16,4-5 0 0,4-6 0 15,4-5 0-15,2-5 0 0,2-4 0 0,2-2 0 16,1-4 0-16,-3-1 0 0,1-2 0 0,-3 3 0 15,-2 4 0-15,-6 2 0 0,-3 5 0 0,-3 3 0 16,-20 15 0-16,24-17 0 0,-24 17 0 0,0 0 0 16,0 0 0-16,0 0 0 0,0 0 0 15,-1 25 0-15,-6-7 0 0,-3 5 0 0,-1 6 0 16,-2 0 0-16,-1 2 0 0,2-3 0 16,1-1 0-16,3-2 0 0,2-3 0 0,3-4 0 15,3-18 0-15,0 23 0 0,0-23 0 0,0 0 0 16,0 0 0-16,18 5 0 0,-18-5 0 0,0 0 0 15,27-24 0-15,-27 24 0 0,23-36 0 0,-9 12 0 16,-2-1 0-16,1-3 0 0,-1 1 0 0,1 2 0 16,-3 1 0-16,0-2 0 0,-1 3 0 15,0 1 0-15,1-1 0 0,0 0 0 0,2-2 0 16,3 1 0-16,3 1 0 0,-1 0 0 0,5 4 0 16,-2-3 0-16,8 8 0 0,-4-6-69 15,17 27-151-15,-35-36-199 0,40 38-136 0,-21-14-33 16,0-7 393-16</inkml:trace>
  <inkml:trace contextRef="#ctx0" brushRef="#br1" timeOffset="15852.4264">5572 4785 1646 0,'-19'9'278'0,"-9"-13"-229"0,6 4 2 16,-1-1-28-16,1 2-23 0,-1 3 0 0,1 2 0 16,-1 2 0-16,1 5 0 0,0 0 0 0,1 4 0 15,3 1 0-15,2 2 0 0,0 5 0 0,3 1 0 16,1 1 0-16,3 1 0 0,3-2 0 15,3 1 0-15,3-4 0 0,4-1 0 0,5-3 0 16,3-2 0-16,6-3 0 0,1-3 0 0,7-1 0 16,2-8 0-16,6 2 0 0,4-10 0 0,7-1 0 0,-2-16-82 0,30 28-391 15,-35-32-184-15,21 9 33 0,-3-3 414 0</inkml:trace>
  <inkml:trace contextRef="#ctx0" brushRef="#br1" timeOffset="16247.0259">6141 4788 1954 0,'-34'7'41'0,"7"-3"-4"0,4 3-22 0,-2-1-15 16,2 0 0-16,1 3 0 16,0 1 0-16,2 1 0 0,1 4 0 0,-1 1 0 15,2 2 0-15,1 1 0 0,0 4 0 0,3 0 0 16,1 2 0-16,1 2 0 0,4-2 0 0,0 1 0 15,4-1 0-15,4-5 0 0,0-2 0 0,0-18 0 16,13 23 0-16,-13-23 0 0,24 13 0 0,-24-13 0 16,37 1 0-16,-13-7 0 0,2-4 0 15,3-6 0-15,1-4 0 0,2-3 0 0,2-3 0 16,-1-3 0-16,0 0 0 0,-4 0 0 0,-1-2 0 16,-5 4 0-16,-3 0 0 0,-2 2 0 0,-5 0 0 15,-2 6 0-15,-4 2 0 0,-7 17 0 16,7-21 0-16,-7 21 0 0,0 0 0 0,0 0 0 0,0 0 0 15,0 0 0-15,-17 3 0 0,17-3 0 16,-13 28 0-16,3-7 0 0,2 4 0 16,-3 4 0-16,0 0 0 0,1 1 0 0,0 0 0 15,6-1 0-15,1-2 0 0,8-2 0 0,4-4 0 16,5-2 0-16,-14-19 0 0,40 28-1 0,-17-24-66 16,16 11-82-16,-24-44-249 0,41 34-162 0,-17-24-76 15,6-8 401-15</inkml:trace>
  <inkml:trace contextRef="#ctx0" brushRef="#br1" timeOffset="16582.269">6815 4729 1966 0,'-28'11'51'0,"-4"4"-21"0,-2 2-30 0,0 4 0 16,-1 3 0-16,2 1 0 0,-1 2 0 0,5 0 0 15,3-2 0-15,3-2 0 0,6-3 0 16,6-1 0-16,11-19 0 0,-6 23 0 0,6-23 0 15,0 0 0-15,27 18 0 0,-9-18 0 0,4-3 0 16,2-2 0-16,6-3 0 0,1-2 0 0,2-2 0 16,2 0 0-16,-3 2 0 0,-3 0 0 0,-3 2 0 15,-6 2 0-15,-20 6 0 0,28-2 0 16,-28 2 0-16,0 0 0 0,0 0 0 0,8 18 0 16,-8-18 0-16,-13 29 0 0,0-7 0 15,-5 2 0-15,-4 4 0 0,-2 2 0 0,-2-1 0 16,2 0 0-16,3-4 0 0,3-4 0 0,6-3 0 15,12-18 0-15,-13 21 0 0,13-21 0 0,0 0 0 16,0 0 0-16,30 3-61 0,-28-40-251 0,44 33-237 16,-25-26-101-16,13-3 176 0</inkml:trace>
  <inkml:trace contextRef="#ctx0" brushRef="#br1" timeOffset="16916.1385">7093 4892 1842 0,'-7'40'187'0,"-10"-32"-169"0,17-8-18 0,0 0 0 16,0 0 0-16,0 0 0 0,0 0 0 0,17 9 0 16,-17-9 0-16,29-16 0 0,-9 5 0 15,4-5 0-15,3-2 0 0,1-1 0 16,1-3 0-16,-2-1 0 0,-2 3 0 0,-4-1 0 16,-4 2 0-16,-6 2 0 0,-11 17 0 0,11-30 0 15,-11 30 0-15,-7-28 0 0,7 28 0 0,-25-21 0 16,8 15 0-16,-5 5 0 0,-2 5 0 0,-3 5 0 15,-2 5 0-15,0 5 0 0,0 1 0 16,2 6 0-16,3 2 0 0,1 2 0 0,2 3 0 16,1 0 0-16,6 1 0 0,3-2 0 0,5-2 0 15,5-3 0-15,5-2 0 0,6-3 0 0,2-4 0 16,7-2 0-16,2-6 0 0,6-2 0 0,4-5 0 16,6-3 0-16,3-7 0 0,9 2 0 15,-2-9 0-15,13 13-113 0,-25-37-204 0,36 40-192 16,-32-21-141-16,7-3 193 0,11 21 457 15</inkml:trace>
  <inkml:trace contextRef="#ctx0" brushRef="#br1" timeOffset="17056.972">7677 5079 1910 0,'5'60'137'0,"-6"-30"-137"0,-20 4 0 16,-6-4 0-16,5-1 0 0,-1-5 0 0,4-3 0 16,6-4 0-16,13-17 0 0,-16 23 0 0,16-23 0 15,0 0 0-15,1 20 0 0,-1-20 0 16,0 0 0-16,47 33-228 0,-47-33-294 0,23-12-153 15,-3 8 54-15,-3-16 621 0</inkml:trace>
  <inkml:trace contextRef="#ctx0" brushRef="#br1" timeOffset="17885.115">9152 4518 1673 0,'17'14'254'15,"-17"-14"-255"-15,5-21 31 0,-5 21-16 0,0 0 17 16,-5-21-15-16,5 21-5 0,0 0 4 0,0 0-11 16,0 0-4-16,-18 23 0 0,10-6 0 0,1 5 0 15,-1 5 0-15,-1 3 0 0,2 5 0 16,-1 2 0-16,-1 6 0 0,1 3 0 0,-1 2 0 15,-1 4 0-15,-1 3 0 0,0-1 0 16,-1 2 0-16,0-1 0 0,1-4 0 0,3-4 0 16,0-8 0-16,5-9 0 0,0-8 0 0,3-22 0 15,4 24 0-15,-4-24 0 0,0 0 0 0,0 0 0 16,23-8 0-16,-12-9 0 0,1-9 0 0,3-9 0 16,2-8 0-16,1-6 0 0,0-5 0 0,-1-1 0 15,-1 2 0-15,-1 2 0 0,-4 2 0 0,-2 1 0 16,-1-3 0-16,-2-3 0 0,0 0 0 15,0-2 0-15,-1-2 0 0,1 2 0 16,1-1 0-16,0 5 0 0,3 7 0 0,4 5 0 16,-1 10 0-16,5 4 0 0,-1 6 0 0,4 4 0 15,1 4 0-15,1 4 0 0,2 2 0 0,0 3 0 16,0 3 0-16,2 4 0 0,-3 1 0 0,1 4 0 16,-3 5 0-16,-4 1 0 0,0 5 0 0,-5 0 0 15,-2 6 0-15,-1 0 0 0,-5 3 0 16,-4 1 0-16,-2 2 0 0,-4 2 0 0,-5 0 0 15,-2 1 0-15,-5 0 0 0,-1-1 0 0,-4-3 0 16,1 2 0-16,-4-3 0 0,-2-1 0 0,-1-2 0 16,1-6 0-16,2-1 0 0,1-3 0 0,4-5 0 15,20-12 0-15,-27 13 0 0,27-13 0 16,0 0 0-16,0 0 0 0,0 0 0 16,0 0 0-16,0 0 0 0,0 0 0 0,0 0 0 15,21 5 0-15,-4 0 0 0,1 2 0 0,3 1 0 16,0 2 0-16,0 5 0 0,3 2 0 0,-3 2 0 15,1 1 0-15,-1 2 0 0,-3 1 0 0,3 1 0 16,-3 3 0-16,-1-3 0 0,0-1 0 0,0-2 0 16,0-1 0-16,3 0 0 0,2-6 0 0,3-1 0 15,1-7 0-15,4 1 0 0,-3-14 0 16,9 10-41-16,-16-30-150 0,32 38-169 0,-43-46-141 16,30 17-33-16,-4 3 115 0,-23-32 419 15</inkml:trace>
  <inkml:trace contextRef="#ctx0" brushRef="#br1" timeOffset="18197.6396">10261 4695 2047 0,'0'0'0'0,"0"0"0"16,0 0 0-16,0 0 0 0,0 0 0 0,25 0 0 16,-25 0 0-16,30-18 0 0,-7 6 0 0,6-3 0 15,5 1 0-15,4-3 0 0,2 1 0 0,3-1 0 16,-2 4 0-16,-2-1 0 0,-2 6 0 15,-8-2 0-15,1 10 0 0,-24-24-259 0,31 36-381 16,-37-12-2-16,0 0 137 0</inkml:trace>
  <inkml:trace contextRef="#ctx0" brushRef="#br1" timeOffset="18353.8941">10215 5025 2047 0,'0'0'0'0,"0"0"0"15,0 0 0-15,17 1 0 0,-17-1 0 0,29-12 0 16,-4 1 0-16,5-5 0 0,7-3 0 0,5 2 0 16,2-3 0-16,5 3 0 0,-2-4 0 0,8 11 0 15,-18-27-266-15,40 35-297 0,-26-24-95 0,8 6 99 16</inkml:trace>
  <inkml:trace contextRef="#ctx0" brushRef="#br1" timeOffset="18932.0347">12206 4206 1645 0,'-7'-36'342'0,"7"36"-304"15,0 0-16-15,-23-6-22 0,2 7 0 16,-1 6 0-16,-8 4 0 0,-2 5 0 0,-3 4 0 16,-3 3 0-16,-1 6 0 0,0 3 0 0,-1 4 0 15,1 8 0-15,0 3 0 0,2 6 0 16,0 3 0-16,3 3 0 0,1 0 0 0,6 2 0 16,2-2 0-16,4-3 0 0,5-4 0 0,5-5 0 15,8-6 0-15,4-7 0 0,5-8 0 0,4-4 0 16,-10-22 0-16,34 28 0 0,-13-21 0 15,-1-2 0-15,3-6 0 0,3-5 0 0,-1-6 0 16,3-5 0-16,-2-5 0 0,-1-5 0 0,-1-2 0 16,-6-3 0-16,-2-2 0 0,-3 0 0 0,-5 0 0 15,1 2 0-15,-7 1 0 0,-4 0 0 0,-3 4 0 16,-5 2 0-16,-2 1 0 0,-2 3 0 0,-5 3 0 16,0 1 0-16,0 6 0 0,-1 4 0 15,20 7 0-15,-30-3 0 0,30 3 0 16,-22 11 0-16,22-11 0 0,-8 21 0 0,8-21 0 15,9 24 0-15,7-3-86 0,-16-21-226 0,45 11-211 16,-23-16-92-16,20 2 105 0</inkml:trace>
  <inkml:trace contextRef="#ctx0" brushRef="#br1" timeOffset="19385.1671">12605 4419 2047 0,'0'0'0'0,"0"0"0"0,0 0 0 0,-20-17 0 15,20 17 0-15,-28-4 0 0,11 7 0 16,-4 1 0-16,-4 4 0 0,-2 2 0 0,-2 4 0 16,-2 2 0-16,-1 4 0 0,-2 2 0 0,1 1 0 15,0-1 0-15,4 1 0 0,5-1 0 0,6-4 0 16,18-18 0-16,-17 30 0 0,17-30 0 0,6 25 0 15,-6-25 0-15,25 25 0 0,-3-13 0 0,5-3 0 16,6 2 0-16,3-2 0 0,2 2 0 16,4 1 0-16,-1 1 0 0,-1 4 0 0,-3 1 0 15,-6 0 0-15,-5 3 0 0,-2 1 0 16,-5 1 0-16,-2 1 0 0,-5 0 0 0,-6 0 0 16,-6 0 0-16,-5 2 0 0,-3-3 0 0,-5-2 0 15,-3-4 0-15,-4-1 0 0,0-5 0 0,-1-4 0 16,-1-4 0-16,1-6 0 0,4-6 0 0,17 9 0 15,-24-37 0-15,17 11 0 0,3-7 0 16,5-3 0-16,5-7 0 0,4-1 0 0,2-5 0 16,3-3 0-16,1 0 0 0,-2-3 0 0,3 1 0 15,-1 1 0-15,1 5 0 0,-1 3 0 0,1 9 0 16,-4 2 0-16,7 21-86 0,-25-27-214 0,35 45-199 16,-30-5-100-16,8-25 37 0,16 39 562 0</inkml:trace>
  <inkml:trace contextRef="#ctx0" brushRef="#br1" timeOffset="20572.6961">13358 4480 1967 0,'0'0'61'0,"0"0"-42"16,0 0-19-16,0 0 0 0,-19 14 0 0,19-14 0 15,-26 16 0-15,26-16 0 0,-36 25 0 0,16-7 0 16,-1 2 0-16,-1 3 0 0,0 1 0 0,0 2 0 16,-2 2 0-16,3 1 0 0,1-1 0 0,3 2 0 15,2-1 0-15,3-2 0 0,3-2 0 16,7-2 0-16,3-3 0 0,6-3 0 16,-7-17 0-16,28 25 0 0,-7-19 0 0,5-2 0 15,7-8 0-15,2-3 0 0,6-8 0 0,3-4 0 16,3-5 0-16,0-5 0 0,0-4 0 0,-2-2 0 15,-2 0 0-15,-5-4 0 0,-3 2 0 0,-6-2 0 16,-6 2 0-16,-5-1 0 0,-3 3 0 16,-7 0 0-16,-3 2 0 0,-7 4 0 0,-6 4 0 15,-5 2 0-15,-5 5 0 0,-5 2 0 0,-5 4 0 16,-2 3 0-16,-2 5 0 0,1 4 0 0,1 2 0 16,1 3 0-16,4 3 0 0,2 4 0 0,4 2 0 15,19-14 0-15,-27 30 0 0,27-30 0 16,-5 28 0-16,5-28 0 0,16 25 0 0,-16-25 0 15,40 19 0-15,-10-12 0 0,7-6 0 16,5-2 0-16,7-4 0 0,3-1 0 0,6-2 0 16,1 1 0-16,-2 0 0 0,3-2 0 0,-2 1 0 15,-3 1 0-15,0-2 0 0,-5 2 0 0,-7 0 0 16,-5 1 0-16,-6 1 0 0,-8 1 0 0,-24 4 0 16,23-1 0-16,-23 1 0 0,0 0 0 0,0 0 0 15,0 0 0-15,-27 19 0 0,7-4 0 0,-8 4 0 16,-4 4 0-16,-3 4 0 0,1 1 0 15,-4 3 0-15,4 2 0 0,0 1 0 16,1-1 0-16,10 1 0 0,2-3 0 0,8-2 0 16,6-5 0-16,5-4 0 0,7-2 0 0,7-1 0 15,7-2 0-15,5-5 0 0,6-4 0 0,7-5 0 16,1-7 0-16,5-3 0 0,2-5 0 0,2-4 0 16,1-4 0-16,-4-4 0 0,0-1 0 15,-4-4 0-15,-1 0 0 0,-5-2 0 0,-4-3 0 16,-5 1 0-16,-7 1 0 0,-5 0 0 0,-8 3 0 15,-6-1 0-15,-4 1 0 0,-5 3 0 0,-3 0 0 16,-5 4 0-16,-3 1 0 0,-2 4 0 0,-1 4 0 16,-2 4 0-16,1 5 0 0,-1 5 0 0,0 4 0 15,3 5 0-15,5 0 0 0,18-8 0 16,-27 25 0-16,27-25 0 0,-7 24 0 16,7-24 0-16,16 26 0 0,-16-26 0 0,38 23 0 15,-12-13 0-15,7-1 0 0,5-2 0 0,4-2 0 16,6-3 0-16,-1 1 0 0,3-3 0 0,0-2 0 15,2 0 0-15,-2-2 0 0,0-1 0 0,-3 1 0 16,-2-2 0-16,-3 2 0 0,-6 0 0 0,-3 1 0 16,-9 0 0-16,-4 2 0 0,-20 1 0 0,17 0 0 15,-17 0 0-15,0 0 0 0,0 0 0 16,-5 19 0-16,5-19 0 0,-27 34 0 0,4-10 0 16,-5 5 0-16,-1 4 0 0,-3 3 0 0,2 2 0 15,1 1 0-15,0-1 0 0,3 0 0 16,5-2 0-16,7-3 0 0,7-4 0 0,3-5 0 15,8-4 0-15,2-1 0 0,-6-19 0 0,28 26 0 16,-8-19 0-16,5-5 0 0,5-7 0 16,4-6 0-16,3-6 0 0,3-5 0 0,-1-4 0 15,-1-3 0-15,-1-3 0 0,-4 1 0 0,-5-2 0 16,-8 3 0-16,-3 0 0 0,-6 2 0 0,-7 0 0 16,-4 3 0-16,-5-2 0 0,-5-1 0 0,-3 2 0 15,-6-2 0-15,-3 1 0 0,-4-2 0 0,-1 4 0 16,-3-3 0-16,3 6 0 0,-3-2 0 0,8 12-52 15,-8-14-101-15,30 26-92 16,-44-18-56-16,44 18-36 0,-26 0-7 0,26 0 46 16,0 0 14-16,-18-11 252 0</inkml:trace>
  <inkml:trace contextRef="#ctx0" brushRef="#br1" timeOffset="21881.4232">15611 4908 1951 0,'0'0'40'0,"-18"-2"-8"16,18 2-8-16,0 0-24 0,0 0 0 0,0 0 0 15,0 0 0-15,0 0 0 0,-4-17 0 0,4 17 0 16,0 0 0-16,25-6 0 0,-25 6 0 0,28-2 0 15,-28 2 0-15,30 0 0 0,-13 2 0 0,-17-2 0 16,30 6 0-16,-30-6 0 0,33 7 0 16,-13-4 0-16,-1 1 0 0,4-2 0 15,3 1 0-15,3-3 0 0,1-2 0 0,3 0 0 16,4 0 0-16,0-3 0 0,4-1 0 0,0-2 0 16,0 1 0-16,-1 1 0 0,-2 0 0 0,-1 2 0 15,-6 1 0-15,-4 0 0 0,-3 1 0 0,-7 1 0 16,-17 1 0-16,21-1 0 0,-21 1 0 0,0 0 0 15,0 0 0-15,0 0 0 0,0 0 0 16,0 0 0-16,0 0 0 0,0 0 0 0,-21 1 0 16,21-1 0-16,-24-6 0 0,24 6 0 0,-32-12 0 15,32 12 0-15,-34-20 0 0,17 9 0 0,-2-2 0 16,-1-3 0-16,0 1 0 0,-3-5 0 16,-1 1 0-16,1-3 0 0,-1-2 0 0,0-3 0 15,-1 0 0-15,2-5 0 0,0-1 0 0,0 1 0 16,4-2 0-16,-1-1 0 0,2 0 0 15,2 0 0-15,1 2 0 0,5 2 0 0,-1 0 0 16,2 2 0-16,2 0 0 0,2 0 0 0,1 0 0 16,3 0 0-16,1 1 0 0,1 2 0 0,3-1 0 15,1 3 0-15,2 1 0 0,2 0 0 0,-1 4 0 16,2 2 0-16,-10 17 0 0,22-29 0 0,-22 29 0 16,26-20 0-16,-26 20 0 0,31-13 0 15,-14 8 0-15,1 0 0 0,3 2 0 16,2 0 0-16,4 1 0 0,3 1 0 0,2 0 0 15,4 1 0-15,4 0 0 0,5 0 0 0,3 0 0 16,-1 1 0-16,2 0 0 0,1 3 0 0,0-3 0 16,-3 2 0-16,-1 0 0 0,-2 1 0 0,-1 0 0 15,0 1 0-15,-4 2 0 0,1 1 0 0,-4 1 0 16,-4 0 0-16,-2 1 0 0,-4-1 0 16,-3 0 0-16,-1 0 0 0,-1 2 0 0,-3-1 0 15,-18-10 0-15,31 18 0 0,-31-18 0 0,26 18 0 16,-26-18 0-16,24 18 0 0,-24-18 0 0,20 21 0 15,-20-21 0-15,20 23 0 0,-20-23 0 0,18 24 0 16,-18-24 0-16,17 28 0 0,-17-28 0 16,18 31 0-16,-10-14 0 0,-1 0 0 0,-2 1 0 15,0-1 0-15,-5-17 0 0,4 33 0 16,-4-33 0-16,0 31 0 0,2-14 0 0,-2 0 0 16,0 1 0-16,-2-1 0 0,-1 3 0 0,0-2 0 15,-2 1 0-15,2 2 0 0,-3-2 0 0,-2 3 0 16,0-2 0-16,-2 2 0 0,-2 2 0 0,0-2 0 15,-2 3 0-15,0-2 0 0,-1 0 0 0,-1 0 0 16,2-1 0-16,-3-1 0 0,1-2 0 16,-1 2 0-16,0-2 0 0,0 2 0 0,0-4 0 15,17-17 0-15,-29 29 0 0,29-29 0 0,-23 20 0 16,23-20 0-16,0 0 0 0,0 0 0 16,0 0 0-16,0 0 0 0,0 0 0 0,0 0 0 15,0 0 0-15,0 0 0 0,0 0 0 0,34 13 0 16,-10-17 0-16,5-2 0 0,8-3 0 0,3 1 0 15,7-3 0-15,2 0 0 0,3-1 0 16,2 0 0-16,2 2 0 0,1-1 0 0,-1 3 0 16,-3 2 0-16,-2-2 0 0,-4 1 0 0,-4 3 0 15,-5-4 0-15,3 8 0 0,-10-10 0 0,9 15-137 16,-28-29-135-16,28 36-57 0,-41-40-55 0,28 27-47 16,-9-5 94-16,-14-24 181 0</inkml:trace>
  <inkml:trace contextRef="#ctx0" brushRef="#br1" timeOffset="22647.0478">19099 4954 1923 0,'0'0'60'16,"0"0"-31"-16,-17-21-7 0,17 21-9 0,-26-14-13 15,26 14 0-15,-29-19 0 0,11 8 0 0,1-1 0 16,-1 0 0-16,-1-1 0 0,1-3 0 0,0-2 0 15,-1-1 0-15,-2-3 0 0,-1 0 0 0,-2-2 0 16,-1-3 0-16,0-2 0 0,-2-3 0 16,0-2 0-16,1-2 0 0,1-2 0 0,3-1 0 15,2 1 0-15,1-2 0 0,2-1 0 16,4 1 0-16,1-1 0 0,2 0 0 0,3-1 0 0,1 1 0 16,3 1 0-16,5 3 0 0,1 3 0 0,4 1 0 15,3 1 0-15,4 0 0 0,1 1 0 16,5 1 0-16,2 1 0 0,2 1 0 0,3 1 0 15,0 3 0-15,-2 2 0 0,-2 7 0 16,-3 1 0-16,-20 14 0 0,28-13 0 0,-28 13 0 16,0 0 0-16,17 1 0 0,-17-1 0 0,5 17 0 15,-5-17 0-15,-2 38 0 0,0-13 0 0,-4 6 0 16,-3 3 0-16,-2 5 0 0,-3 3 0 0,-2 1 0 16,-2 1 0-16,-2 2 0 0,1 3 0 0,-2 0 0 15,0 2 0-15,1-3 0 0,0 1 0 0,-2-3 0 16,1 1 0-16,-1-4 0 0,0 1 0 15,2-7 0-15,2-1 0 0,5-6 0 0,2-2 0 16,2-4 0-16,4-6 0 0,5-18 0 16,3 28 0-16,-3-28 0 0,19 17 0 0,-19-17 0 15,39 7 0-15,-12-8 0 0,9-5 0 0,9-4 0 16,5-3 0-16,10-4 0 0,1-5 0 0,6 3 0 16,-2-7 0-16,6 4 0 0,-8-9-34 15,22 26-208-15,-41-44-195 0,42 37-98 0,-24-17-50 16,-2-13 372-16</inkml:trace>
  <inkml:trace contextRef="#ctx0" brushRef="#br1" timeOffset="23131.4421">20046 4073 1742 0,'0'0'87'0,"-6"-28"-21"0,6 28-14 0,-16-30-5 15,16 30-8-15,-24-28-25 0,7 16-14 0,-2 3 0 16,-4 2 0-16,-3 7 0 0,0 5 0 0,-5 4 0 16,-1 4 0-16,1 4 0 0,-1 6 0 0,-1 5 0 15,0 3 0-15,-2 4 0 0,-1 8 0 0,0 1 0 16,2 5 0-16,1 0 0 0,4-1 0 0,5-1 0 15,3-3 0-15,8-1 0 0,6-5 0 16,7-4 0-16,6-2 0 0,6-4 0 0,5-3 0 16,8-3 0-16,3-5 0 0,8-3 0 15,1-5 0-15,6-3 0 0,2-5 0 0,5-1 0 16,0-5 0-16,6-2 0 0,-3-5 0 0,8 4 0 16,-14-25-222-16,32 39-193 0,-43-41-97 0,22 19-110 15,-9 6 347-15</inkml:trace>
  <inkml:trace contextRef="#ctx0" brushRef="#br1" timeOffset="23459.5859">20327 4359 2047 0,'5'-21'0'0,"-5"21"0"0,0 0 0 0,0 0 0 15,0 0 0-15,24-15 0 0,-24 15 0 16,30-9 0-16,-30 9 0 0,35-10 0 0,-14 5 0 15,2 2 0-15,-1-3 0 0,2 2 0 0,-1 0 0 16,0 3 0-16,-2-1-28 0,4 14-106 0,-31-29-348 16,32 27-140-16,-26-10-18 0,0 0 500 0</inkml:trace>
  <inkml:trace contextRef="#ctx0" brushRef="#br1" timeOffset="23615.8925">20203 4620 2047 0,'0'0'0'0,"8"17"0"0,-8-17 0 16,0 0 0-16,0 0 0 16,24 11 0-16,-24-11 0 0,35-6 0 0,-11 0 0 15,7-7 0-15,7 1 0 0,2-6 0 0,12 10-72 16,-25-27-467-16,36 23-132 0,-13-11 9 0</inkml:trace>
  <inkml:trace contextRef="#ctx0" brushRef="#br1" timeOffset="24084.5871">20896 4161 2047 0,'0'0'0'0,"0"0"0"0,31-10 0 16,-11 0 0-16,5 1 0 0,3-1 0 0,1 0 0 16,4 0 0-16,1 1 0 0,1 0 0 15,0 4 0-15,-3 0 0 0,-2 5 0 16,-3 3 0-16,-4 0 0 0,-2 2 0 0,-21-5 0 15,24 15 0-15,-24-15 0 0,9 24 0 0,-9-24 0 16,-8 34 0-16,-4-12 0 0,-10 3 0 0,-2 3 0 16,-7 1 0-16,-4 0 0 0,-1-1 0 0,-2 2 0 15,1-1 0-15,3 0 0 0,2 0 0 0,3-1 0 16,2-3 0-16,4 1 0 0,6-6 0 16,5-3 0-16,12-17 0 0,-6 25 0 0,6-25 0 15,13 19 0-15,-13-19 0 0,34 9 0 0,-11-6 0 16,6-6 0-16,7-2 0 0,1-5 0 0,9-3 0 15,2-3 0-15,5-1 0 0,0-5 0 0,4 4 0 16,-13-19-134-16,31 37-285 0,-48-38-154 0,20 20-25 16,-8-1 276-16</inkml:trace>
  <inkml:trace contextRef="#ctx0" brushRef="#br1" timeOffset="24459.578">21467 4167 2047 0,'0'20'0'0,"0"-20"0"0,0 0 0 0,0 0 0 15,17-4 0-15,-17 4 0 0,36-7 0 0,-11 1 0 16,1 0 0-16,5-1 0 0,2-1 0 16,2 2 0-16,0-1 0 0,2 2 0 0,-3 0 0 15,-1 1 0-15,-6 1 0 0,-1 1 0 0,-5 2 0 16,-4 0 0-16,-17 0 0 0,18 3 0 0,-18-3 0 15,0 0 0-15,0 0 0 0,-5 20 0 16,5-20 0-16,-23 29 0 0,2-11 0 0,-4 4 0 16,-4-1 0-16,-2 1 0 0,-2 1 0 0,3 0 0 15,-2 2 0-15,1 1 0 0,-1-2 0 0,3 1 0 16,-1 1 0-16,4-3 0 0,4-4 0 0,6 1 0 16,16-20 0-16,-18 27 0 0,18-27 0 0,0 20 0 15,0-20 0-15,18 14 0 0,-1-8 0 16,4-5 0-16,7-2 0 0,4-5 0 15,6-1 0-15,6-3 0 0,4-1 0 0,-1-3 0 16,3 3 0-16,-7-6 0 0,4 6 0 0,-13-17-133 16,28 37-238-16,-45-43-151 0,29 23-71 0,-13-2 166 15</inkml:trace>
  <inkml:trace contextRef="#ctx0" brushRef="#br1" timeOffset="25180.2022">22248 4182 1904 0,'0'0'136'0,"0"0"-129"0,0 0-7 16,0 0 0-16,-17-17 0 0,17 17 0 16,0 0 0-16,-21 4 0 0,21-4 0 0,-21 8 0 15,21-8 0-15,-27 20 0 0,10-7 0 0,-2 5 0 16,-3 1 0-16,0 4 0 0,0 1 0 0,0 2 0 15,-1 2 0-15,1 0 0 0,4-1 0 0,1 0 0 16,7-2 0-16,3-3 0 0,5-1 0 0,4-4 0 16,-2-17 0-16,20 26 0 0,-20-26 0 15,36 13 0-15,-12-11 0 0,7-7 0 16,0-2 0-16,6-5 0 0,-1-5 0 0,1-3 0 16,-3-4 0-16,-3 0 0 0,-1-3 0 0,-5-1 0 15,-3-1 0-15,-4 2 0 0,-3 0 0 0,-4 2 0 16,-5 0 0-16,-4 1 0 0,-4 0 0 0,-4 2 0 15,-4-1 0-15,-2 4 0 0,-3 2 0 0,-2 2 0 16,-1 3 0-16,-1 5 0 0,-1 2 0 16,1 4 0-16,2 4 0 0,17-3 0 0,-28 9 0 15,28-9 0-15,-17 15 0 0,17-15 0 0,-1 20 0 16,1-20 0-16,12 21 0 0,-12-21 0 0,29 19 0 16,-10-12 0-16,4 2 0 0,3-4 0 0,2 0 0 15,4-2 0-15,2-2 0 0,3 1 0 0,3-4 0 16,-2 0 0-16,1-2 0 0,-4 0 0 15,-1-1 0-15,-6 0 0 0,-6 0 0 16,-22 5 0-16,18-5 0 0,-18 5 0 0,0 0 0 16,0 0 0-16,0 0 0 0,0 0 0 0,-29 7 0 15,11 2 0-15,-4 3 0 0,-3 5 0 0,-2 3 0 16,-2 5 0-16,-1 0 0 0,4 3 0 0,1 2 0 16,6 2 0-16,3-1 0 0,5-1 0 0,6-1 0 15,7-3 0-15,2-2 0 0,7-2 0 16,4-4 0-16,6-4 0 0,3-2 0 0,3-6 0 15,3-3 0-15,1-6 0 0,1-3 0 0,0-5 0 16,-3-3 0-16,-1-3 0 0,-4-4 0 0,0-3 0 16,-4-2 0-16,-2-2 0 0,-2-1 0 0,-2 0 0 15,-7 0 0-15,-2 2 0 0,-4-1 0 0,-3 2 0 16,-4-2 0-16,-2 0 0 0,-2-2 0 0,1 1 0 16,-6 0 0-16,2 7 0 0,-4-1 0 15,17 23 0-15,-29-24 0 0,29 24-45 16,-38-13-129-16,40 34-129 0,-42-38-68 0,43 37-60 15,-25-17 25-15,1-11 90 0,32 30 316 0</inkml:trace>
  <inkml:trace contextRef="#ctx0" brushRef="#br1" timeOffset="25906.5252">23027 4500 2011 0,'-28'2'36'0,"28"-2"-36"15,0 0 0-15,13-27 0 0,-13 27 0 0,36-35 0 16,-9 13 0-16,4 0 0 0,6-2 0 0,3-3 0 15,1 2 0-15,2-2 0 0,-3 3 0 16,0 0 0-16,-5 1 0 0,-1 1 0 0,-6 4 0 16,-6 2 0-16,-22 16 0 0,24-21 0 0,-24 21 0 15,0 0 0-15,4-17 0 0,-4 17 0 16,0 0 0-16,-21-8 0 0,21 8 0 0,-26 8 0 16,7 1 0-16,-1 5 0 0,-2 5 0 0,0 3 0 15,-1 2 0-15,0 4 0 0,1 2 0 0,0 3 0 16,1 2 0-16,3 1 0 0,3-1 0 15,3 1 0-15,5-2 0 0,2-1 0 0,5-7 0 16,6-1 0-16,3-6 0 0,-9-19 0 0,31 28 0 16,-9-21 0-16,3-2 0 0,1-6 0 0,7-4 0 15,-1-4 0-15,2-5 0 0,0-4 0 0,-1-4 0 16,0-2 0-16,-2-4 0 0,2-1 0 0,-3-3 0 16,1 2 0-16,-2-1 0 0,-1-1 0 15,-1 2 0-15,-5 2 0 0,-5 2 0 0,-2 1 0 16,-2 0 0-16,-2 2 0 0,-2 3 0 0,-1 1 0 15,-8 19 0-15,8-19 0 0,-8 19 0 16,0 0 0-16,0 0 0 0,0 0 0 0,0 0 0 16,-13 27 0-16,3-8 0 0,-1 6 0 0,-4 3 0 15,1 0 0-15,-1 5 0 0,2-2 0 0,1 1 0 16,1 0 0-16,5-2 0 0,2-1 0 16,5-2 0-16,2-3 0 0,6-1 0 0,2-5 0 15,8-1 0-15,2-7 0 0,7 1 0 0,-1-15-53 16,22 20-161-16,-36-46-115 0,49 38-111 0,-37-38-21 15,11-4 11-15,20 24 351 0</inkml:trace>
  <inkml:trace contextRef="#ctx0" brushRef="#br1" timeOffset="26110.3129">24463 3934 1797 0,'-18'28'250'0,"0"-15"-250"16,-3 5 0-16,0 4 0 0,-3 5 0 0,2 3 0 15,-2 3 0-15,1 2 0 0,2 2 0 0,0 3 0 16,4 0 0-16,2-1 0 0,2-1 0 16,3 1 0-16,2-1 0 0,2-3 0 0,3 0 0 15,-1-5 0-15,5-2 0 0,-2-4 0 0,8 4-42 16,-7-28-322-16,0 0-261 0,5 17-6 0,-5-17 247 16</inkml:trace>
  <inkml:trace contextRef="#ctx0" brushRef="#br1" timeOffset="26330.2092">24252 4028 2047 0,'18'-12'0'0,"-18"12"0"0,0 0 0 0,17-7 0 15,1 0 0-15,7 0 0 0,4-3 0 0,4-1 0 16,3 3 0-16,4-2 0 0,3 1 0 15,-1 2 0-15,1 0 0 0,-3 2 0 0,-2-1 0 16,-3 6 0-16,-8-7-40 0,20 31-390 0,-47-24-198 16,29 7-28-16,-29-7 364 0</inkml:trace>
  <inkml:trace contextRef="#ctx0" brushRef="#br1" timeOffset="26502.0891">24174 4417 2047 0,'0'0'0'0,"0"0"0"16,30 3 0-16,-8-6 0 0,5-5 0 0,3-1 0 15,4-2 0-15,2-1 0 0,5-2 0 0,4-1 0 16,6 4 0-16,-13-25-147 0,29 31-474 16,-30-17-58-16,6 10 80 0</inkml:trace>
  <inkml:trace contextRef="#ctx0" brushRef="#br1" timeOffset="32020.4865">1554 6392 1102 0,'-9'45'342'16,"-6"-63"-60"-16,15 18-261 0,-22 16 31 0,22-16 4 16,0 0-18-16,0 0-10 0,0 0-13 15,0 0 1-15,20-7 2 0,-3 1-1 0,2-3-18 16,5-2 29-16,4-2-31 0,4-3 26 16,3 1-12-16,3-2-9 0,-2 1-2 0,-2 1 0 15,-4 3 0-15,-3 3 0 0,-5 1 0 0,-2 5 0 16,-20 3 0-16,24-3 0 0,-24 3 0 0,0 0 0 15,0 0 0-15,0 0 0 0,0 0 0 0,8 19 0 16,-8-19 0-16,0 0 0 0,0 0 0 0,5 19 0 16,-5-19 0-16,0 0 0 0,28 14 0 15,-9-9 0-15,5-2 0 0,5-3 0 0,5-3 0 16,4-2 0-16,3-2 0 0,3-1 0 0,2 0 0 16,-1 0 0-16,0 2-16 0,-4-3-30 15,3 9-36-15,-17-18-59 0,29 17-462 0,-35-9-42 16,0 4 132-16</inkml:trace>
  <inkml:trace contextRef="#ctx0" brushRef="#br1" timeOffset="32442.3735">2153 6523 1202 0,'-20'-4'652'0,"20"4"-581"16,-29 18-20-16,29-18-3 0,-31 26-25 0,14-10-23 16,1 5 0-16,-1 3 0 0,-2 5 0 15,2 5 0-15,-3 4 0 0,0 3 0 0,0 1 0 16,1-3 0-16,2-1 0 0,6-3 0 0,4-5 0 16,5-7 0-16,7-3 0 0,-5-20 0 15,33 20 0-15,-3-16 0 0,12-10 0 0,6-8 0 16,12-6 0-16,6-10 0 0,12 1 0 0,2-6 0 15,6 7-48-15,-9-17-106 0,20 23-500 0,-30-17-7 16,12 12 132-16</inkml:trace>
  <inkml:trace contextRef="#ctx0" brushRef="#br1" timeOffset="32723.6276">3080 6537 1826 0,'3'-26'207'15,"-3"26"-193"-15,17-15-14 0,0 1 0 0,5-3 0 16,2 0 0-16,3-1 0 0,-2 4 0 15,2-1 0-15,-3 3 0 0,1 4 0 0,-4-1 0 16,0 6-4-16,-4-1-40 0,4 12-47 16,-20-28-141-16,19 33-422 0,-20-13-5 0,0 0 297 15</inkml:trace>
  <inkml:trace contextRef="#ctx0" brushRef="#br1" timeOffset="32864.2518">2901 6809 1831 0,'10'26'216'0,"-10"-26"-216"0,0 0 0 0,0 0 0 16,18-7 0-16,-1 0 0 0,7-4 0 15,3-1 0-15,8-3 0 0,0 0 0 0,6-1 0 16,0-3-23-16,11 10-86 0,-20-31-217 0,32 32-331 16,-17-15 28-16,13 2 327 0</inkml:trace>
  <inkml:trace contextRef="#ctx0" brushRef="#br1" timeOffset="33583.0073">4407 6261 1450 0,'-18'-15'390'16,"18"15"-361"-16,0 0-10 0,0 0 0 0,0 0-5 16,0 0-5-16,0 0-6 0,0 0 4 0,6 29 8 15,-7-9 4-15,-2 4-3 0,2 5-15 16,-3 4 25-16,1 4-23 0,-2 1 21 0,-1 3-21 15,-4 1-3-15,1 0 0 0,-3 2 0 0,0-1 0 16,-1 0 0-16,-2-3 0 0,2-4 0 0,1-5 0 16,1-3 0-16,1-5 0 0,3-6 0 15,7-17 0-15,-6 17 0 0,6-17 0 0,0 0 0 16,0 0 0-16,2-18 0 0,2 1 0 0,3-8 0 16,1-8 0-16,2-6 0 0,2-4 0 0,2-2 0 15,-1-1 0-15,2 0 0 0,-3 0 0 0,0 1 0 16,-2 3 0-16,-2-1 0 0,0 1 0 0,-2-1 0 15,0 2 0-15,1 0 0 0,0 2 0 0,1 3 0 16,1 1 0-16,2 4 0 0,0 4 0 16,3 6 0-16,-14 21 0 0,29-29 0 15,-12 20 0-15,0 3 0 0,4 2 0 0,0 0 0 16,4 3 0-16,1 0 0 0,2 2 0 0,0 1 0 16,0 4 0-16,-1 3 0 0,-3 3 0 0,-2 2 0 15,-1 2 0-15,-6 2 0 0,-3 3 0 0,-5 0 0 16,-4 4 0-16,-5 1 0 0,-4 3 0 15,-5 2 0-15,-3 1 0 0,-6 1 0 0,-2 2 0 16,-3 0 0-16,-3 1 0 0,-3-1 0 0,2-2 0 16,1-3 0-16,0-2 0 0,4-4 0 0,3-2 0 15,3-4 0-15,18-18 0 0,-24 24 0 0,24-24 0 16,0 0 0-16,-6 18 0 0,6-18 0 0,0 0 0 16,17 14 0-16,-17-14 0 0,25 12 0 15,-25-12 0-15,34 11 0 0,-15-5 0 16,0 0 0-16,3 1 0 0,-1 0 0 0,3 2 0 15,1 0 0-15,0 0 0 0,3 3 0 0,-2-4 0 16,5 2 0-16,-3-4 0 0,5 4 0 0,-3-5-15 16,17 20-225-16,-47-25-254 0,58-5-126 0,-33 4-15 15,-2-11 593-15</inkml:trace>
  <inkml:trace contextRef="#ctx0" brushRef="#br1" timeOffset="33739.283">5221 6789 1657 0,'-37'-9'390'16,"37"9"-390"-16,-25-3 0 0,25 3 0 0,0 0 0 16,0 0 0-16,-5-17 0 0,5 17 0 0,18-14 0 15,3 5 0-15,-2-10-66 0,24 21-131 16,-23-28-447-16,30 11 6 0,-7-5 137 0</inkml:trace>
  <inkml:trace contextRef="#ctx0" brushRef="#br1" timeOffset="34020.5607">6209 6124 1507 0,'0'0'235'0,"-45"9"-6"0,16-9-183 0,-4 0-16 16,-1 3-30-16,-3 5 0 0,-4 2 0 0,-2 6 0 15,0 4 0-15,-1 3 0 0,2 3 0 0,-1 2 0 16,3 5 0-16,-1-1 0 0,4 6 0 0,2 0 0 15,2 2 0-15,4-2 0 0,6-2 0 0,6-3 0 16,8-5 0-16,7-3 0 0,7-1 0 16,6-2 0-16,6-3 0 0,7-1 0 0,6-3 0 15,7-5 0-15,5-3 0 0,6-5 0 0,2-4 0 16,6-1 0-16,-4-6 0 0,9 2 0 0,-4-4 0 16,6 9 0-16,-19-24-234 0,34 40-226 15,-39-28-200-15,8 7 23 0,2 13 582 0</inkml:trace>
  <inkml:trace contextRef="#ctx0" brushRef="#br1" timeOffset="34161.1487">6400 6809 1723 0,'-28'0'324'16,"4"5"-324"-16,4-3 0 0,20-2 0 0,-28-5 0 16,28 5 0-16,-17-13 0 0,17 13 0 0,-4-21 0 15,4 21 0-15,6-26 0 0,-6 26 0 16,17-35 0-16,13 41-183 0,-38-39-381 15,32 23-130-15,-24 10 89 0</inkml:trace>
  <inkml:trace contextRef="#ctx0" brushRef="#br1" timeOffset="42317.1071">1712 7838 859 0,'0'0'516'16,"-36"12"-419"-16,36-12-13 0,-17 7-1 0,17-7-8 15,0 0-14-15,0 0-12 0,0 0-12 0,0 0-8 16,13-23-4-16,-13 23-5 0,28-31-3 0,-7 13-7 15,0-4-1-15,6 0-4 0,4-2 3 16,3-1-4-16,2 2-13 0,2 2 24 0,0 4-28 16,-4 6 29-16,-3 3-15 0,-5 3-1 0,-7 7 1 15,-19-2-1-15,27 14 4 0,-27-14-8 0,13 24 14 16,-9-7-9-16,-5 0 22 0,1 3-13 0,-3 1-6 16,1-2-4-16,-1-1 0 0,3-1 0 0,0-17 0 15,8 27 0-15,-8-27 0 0,24 14 0 0,-3-12 0 16,4-5 0-16,8-3 0 0,4-6 0 0,5-1 0 15,3-8-32-15,5 4-20 0,-10-18-70 0,11 18-547 16,-13-9 3-16,3 5 161 0</inkml:trace>
  <inkml:trace contextRef="#ctx0" brushRef="#br1" timeOffset="42723.3702">2101 7966 1390 0,'3'42'402'0,"-25"-29"-345"16,22-13-10-16,-21 24-3 0,21-24-8 0,-23 32-13 15,11-9-4-15,-2 4-7 0,1 4 4 0,-2 4-15 16,2 4-1-16,-2 1 0 0,5 1 0 15,2-2 0-15,5-6 0 0,4-3 0 0,4-5 0 16,4-1 0-16,6-4 0 0,9-3-3 0,2-9-30 16,13 1-17-16,0-14-25 0,25 17-105 0,-10-30-447 15,17 6-7-15,-4-10 190 0</inkml:trace>
  <inkml:trace contextRef="#ctx0" brushRef="#br1" timeOffset="43207.8268">3040 8103 1706 0,'-17'-11'236'0,"17"11"-202"16,0 0-16-16,0 0 3 0,0 0-5 0,0 0-4 15,19-10-8-15,1 4-4 0,7-6 0 0,3-1 0 16,7-4 0-16,0-1 0 0,6-2 0 15,-1 0 0-15,5 0 0 0,-6 0-34 0,3 8-19 16,-9-11-50-16,25 26-395 0,-34-11-153 0,1 7 6 16,-27 1 583-16</inkml:trace>
  <inkml:trace contextRef="#ctx0" brushRef="#br1" timeOffset="43348.4172">3013 8408 2029 0,'0'0'18'15,"0"0"-18"-15,0 0 0 0,22-13 0 0,1 1 0 16,8-3 0-16,5-5 0 0,9-3 0 16,3-3 0-16,8-2 0 0,3-1 0 15,7 2 0-15,2-1-8 0,11 16-105 0,-28-8-539 16,27 9-16-16,-16-8 63 0</inkml:trace>
  <inkml:trace contextRef="#ctx0" brushRef="#br1" timeOffset="45005.4501">5131 7573 1742 0,'0'0'25'0,"-19"-8"6"0,19 8 3 0,-28-5-2 16,28 5-7-16,-39 1-2 0,18 4-5 16,-6 2-1-16,-2 5 0 0,-3 4 0 0,-1 2-3 15,-2 3 0-15,0 4-11 0,-2 4 26 0,1 5-23 16,-2 3-6-16,1 4 0 0,2 4 0 15,0 2 0-15,3 2 0 0,3-1 0 0,4-2 0 16,5 0 0-16,3-1 0 0,9-2 0 0,6 0 0 16,5-1 0-16,9-5 0 0,4-3 0 0,4-6 0 15,6-6 0-15,4-4 0 0,3-7 0 16,5-3 0-16,3-5 0 0,2-4 0 0,3-7 0 16,-1-3 0-16,1-3 0 0,-4-5 0 0,-5-4 0 15,-4-4 0-15,-6-1 0 0,-6-1 0 0,-7 0 0 16,-5 1 0-16,-7 2 0 0,-7-1 0 0,-6 3 0 15,-6 2 0-15,-5 3 0 0,-4 3 0 0,-6 3 0 16,-3 2 0-16,-2 4 0 0,1 1 0 16,1 1 0-16,3 1 0 0,3 3 0 0,7 1 0 15,5 1 0-15,17-1-13 0,0 0-18 0,0 0-14 16,0 0-8-16,20 12-23 0,-20-12-60 0,70-5-341 16,-35-1-141-16,10-2 30 0</inkml:trace>
  <inkml:trace contextRef="#ctx0" brushRef="#br1" timeOffset="49265.2078">5506 8060 1367 0,'26'5'234'0,"-26"-5"-167"0,10-19-7 0,-10 19-5 15,17-25-13-15,-17 25-6 0,23-23-11 16,-23 23-1-16,24-19-6 0,-24 19 1 0,0 0-3 16,17-10 3-16,-17 10 3 0,0 0 0 0,0 0-1 15,-2 23-21-15,2-23 0 0,-9 22 0 0,9-22 0 16,-19 30 0-16,8-14 0 0,11-16 0 16,-27 31 0-16,27-31 0 0,-23 23 0 0,23-23 0 15,0 0 0-15,0 0 0 0,-17 17 0 0,17-17 0 16,0 0 0-16,0 0 0 0,0 0 0 0,0 0 0 15,0 0 0-15,21-19 0 0,-21 19 0 0,20-16 0 16,-20 16 0-16,26-23 0 0,-26 23 0 0,22-20 0 16,-22 20 0-16,0 0 0 0,15-18 0 0,-15 18 0 15,0 0 0-15,0 0 0 0,0 0 0 16,0 0 0-16,0 0 0 0,0 0 0 0,0 0 0 16,2 21-59-16,-2-21-85 0,22 1-464 0,-22-1-29 15,21-7 39-15</inkml:trace>
  <inkml:trace contextRef="#ctx0" brushRef="#br1" timeOffset="49694.2936">6281 7701 1886 0,'-19'-2'25'15,"-3"-3"-3"-15,0 3 7 0,-5-1-3 0,0 4 0 16,-3 1-12-16,-1 1 4 0,0 2-17 15,-1 1-1-15,-1 0 0 0,2 4 0 16,0 2 0-16,3 1 0 0,4 2 0 0,3-1 0 16,21-14 0-16,-26 26 0 0,26-26 0 0,-6 23 0 15,6-23 0-15,12 26 0 0,-12-26 0 0,33 29 0 16,-9-15 0-16,5-1 0 0,6 1 0 0,4 0 0 16,1 0 0-16,4 2 0 0,0 0 0 0,-3-1 0 15,-2 3 0-15,-5-2 0 0,-5 4 0 16,-4-2 0-16,-7 1 0 0,-5 2 0 0,-5 0 0 15,-5 0 0-15,-3 2 0 0,-6-1 0 0,-5 1 0 16,-4 3 0-16,-7 0 0 0,-4-1 0 0,-6-2 0 16,0-2 0-16,-5-3 0 0,1-4 0 15,0-2 0-15,4-4 0 0,2-5 0 0,5-5 0 16,5-4 0-16,20 6 0 0,-24-22 0 0,18 5 0 16,6-6 0-16,5-6 0 0,5-5 0 15,5-4 0-15,6-5 0 0,5 0 0 0,3-2 0 16,4-1 0-16,3 1 0 0,4-1 0 0,3 4 0 15,1 3 0-15,1 7 0 0,-4-1-6 0,6 11-72 16,-14-14-53-16,27 21-483 0,-31-11-21 0,10 8 53 16</inkml:trace>
  <inkml:trace contextRef="#ctx0" brushRef="#br1" timeOffset="49975.5437">7405 7747 2047 0,'0'0'0'0,"-27"-9"0"16,10 6 0-16,-1 3 0 0,-5 4 0 0,-3 4 0 16,-7 7 0-16,-4 8 0 0,-7 5 0 0,-4 7 0 15,-3 3 0-15,-2 5 0 0,-1 3 0 0,2 0 0 16,-2 1 0-16,3-3 0 0,3-1 0 15,4-5 0-15,10-5 0 0,10-3 0 0,8-7 0 16,8-5 0-16,8-18 0 0,5 21 0 16,-5-21 0-16,27 2-29 0,-4-3-29 0,-3-17-6 15,15 14-67-15,-28-40-223 0,28 23-240 0,-8-7 4 16,-1-5 364-16</inkml:trace>
  <inkml:trace contextRef="#ctx0" brushRef="#br1" timeOffset="50147.5049">6940 8068 957 0,'-12'-35'381'0,"12"35"-177"15,-4-38-78-15,4 38-28 0,-15-37-7 0,15 37-17 16,-25-31-9-16,25 31-14 0,-24-15-51 0,24 15 0 15,-20 1 0-15,20-1 0 0,0 0 0 16,-15 29 0-16,16-12 0 0,2 3 0 16,4 2 0-16,5 0 0 0,5 0 0 0,3-4 0 15,6 1 0-15,4-1 0 0,6-3 0 0,3 1 0 16,6-4 0-16,-2-3 0 0,6 1 0 0,-2-6 0 16,8-1 0-16,1-5 0 0,11 9-83 0,-32-29-459 15,36 16-107-15,-21-13-23 0</inkml:trace>
  <inkml:trace contextRef="#ctx0" brushRef="#br1" timeOffset="50350.5473">7862 7730 1830 0,'-35'-2'197'16,"18"21"-177"-16,-12 4-20 15,2 1 0-15,1 4 0 0,3 1 0 0,0 1 0 16,2 1 0-16,3 1 0 0,3-3 0 0,5-1 0 15,3-2 0-15,7-5 0 0,5-2 0 0,6-3 0 16,-11-16 0-16,34 27 0 0,-14-22-64 0,15 17-97 16,-35-22-488-16,51 1 34 0,-19-7 58 0</inkml:trace>
  <inkml:trace contextRef="#ctx0" brushRef="#br1" timeOffset="50647.4599">8222 7770 2044 0,'-28'9'3'0,"4"2"-3"0,-2 3 0 0,-2 3 0 16,3 2 0-16,-2 3 0 0,4 4 0 15,1 0 0-15,2 4 0 0,5-1 0 0,4 3 0 16,3-4 0-16,6-4 0 0,4-1 0 0,3-4 0 16,4-1 0-16,3-1 0 0,-12-17 0 0,32 26 0 15,-13-18 0-15,3-4 0 0,1-4 0 0,1-3 0 16,3-3 0-16,0-3 0 0,-2-7 0 0,1-3 0 15,-3-2 0-15,-1-4 0 0,-3-1 0 0,-3 0 0 16,-1-3 0-16,-7-1 0 0,-2 1 0 16,-2 0 0-16,-3 3 0 0,-2-3 0 15,-1 0 0-15,-3-1 0 0,0 1 0 0,-1 1 0 16,1 5 0-16,-1 2 0 0,6 21 0 0,-10-25 0 16,10 25-20-16,0 0-53 0,0 0-189 0,-19-12-225 15,37 17-120-15,-18-5 10 0,-5-20 597 0</inkml:trace>
  <inkml:trace contextRef="#ctx0" brushRef="#br1" timeOffset="50959.9672">8907 7163 2017 0,'0'0'30'16,"0"0"-30"-16,-20 19 0 0,20-19 0 0,-19 20 0 16,19-20 0-16,-26 29 0 0,14-12 0 0,0 0 0 15,1 2 0-15,2-1 0 0,3 0 0 0,3 0 0 16,3-18 0-16,0 29 0 0,0-29 0 0,8 23 0 16,-8-23 0-16,21 20 0 0,-21-20 0 15,35 8 0-15,-12-8 0 0,3-2 0 0,2-4 0 16,5 0 0-16,-4-5 0 0,6-1 0 15,-3-3 0-15,3-2 0 0,-3-2 0 0,2 0 0 16,-8-8-52-16,8 13-65 0,-29-36-218 0,27 32-299 16,-21-11 43-16,-1 0 274 0</inkml:trace>
  <inkml:trace contextRef="#ctx0" brushRef="#br1" timeOffset="51084.9392">9179 7086 1599 0,'-55'-4'307'0,"27"29"-213"0,-7 1-47 0,5 7-47 15,-2 3 0-15,3 3 0 0,1 2 0 0,4-3 0 16,3 0 0-16,6-4 0 0,7-2 0 0,4 0 0 15,8-2 0-15,4-2 0 0,7-2 0 0,3-4 0 16,11 6-25-16,-7-20-114 0,34 20-495 16,-25-22-16-16,18 6 52 0</inkml:trace>
  <inkml:trace contextRef="#ctx0" brushRef="#br1" timeOffset="51475.5895">10074 7464 1487 0,'0'0'498'0,"0"0"-437"0,-12 22-60 0,12-22-1 16,-37 17 0-16,12 0 0 0,-7 1 0 0,-4 9 0 15,-4 3 0-15,-5 4 0 0,0 3 0 16,-4 2 0-16,3 3 0 0,2-1 0 15,3-2 0-15,3-3 0 0,5-4 0 0,5-1 0 16,3-3 0-16,6-4 0 0,4-4 0 0,15-20 0 16,-17 24 0-16,17-24 0 0,0 0 0 0,0 0-39 15,0 0-74-15,29 0-209 0,-27-27-298 0,18 5 25 16,-12-7 238-16</inkml:trace>
  <inkml:trace contextRef="#ctx0" brushRef="#br1" timeOffset="51631.8463">9528 7608 1890 0,'0'0'122'0,"0"0"-87"15,0 0-35-15,0 0 0 0,13 21 0 0,-3-3 0 16,6 2 0-16,3 6 0 0,7-1 0 0,6 1 0 16,4-2 0-16,8-1 0 0,6-1 0 15,8-4 0-15,4-1 0 0,6-4 0 0,3 0 0 16,-2-4 0-16,8 8 0 0,-24-32-193 16,40 26-429-16,-31-13-68 0,6 2 149 0</inkml:trace>
  <inkml:trace contextRef="#ctx0" brushRef="#br1" timeOffset="53237.8832">11193 7511 1227 0,'0'0'237'0,"0"0"167"0,0 0-376 16,6-25 6-16,-6 25-1 0,19-19 6 0,-19 19-8 15,33-25-17-15,-10 12-14 0,3-1 0 0,4-2 0 16,3 0 0-16,4 0 0 0,0 1 0 0,2 1 0 15,0 2 0-15,-2 4 0 0,-3 2 0 0,-3 3 0 16,-5 3 0-16,-4 4 0 0,-22-4 0 16,24 16 0-16,-24-16 0 0,6 29 0 0,-11-10 0 15,-3 4 0-15,-6 3 0 0,-3 0 0 16,-3 3 0-16,-7 1 0 0,-1 2 0 0,-1-2 0 16,-2 2 0-16,2-2 0 0,0-2 0 0,2-1 0 15,3-2 0-15,6-4 0 0,4-1 0 0,14-20 0 16,-9 28 0-16,9-28 0 0,6 24 0 0,-6-24 0 15,18 20 0-15,-18-20 0 0,27 16 0 16,-9-10 0-16,1-1 0 0,2-2 0 0,3-3 0 16,0 2 0-16,0-5 0 0,1 1 0 0,5-3 0 15,-1-2 0-15,4-2 0 0,-3 0 0 0,6-1 0 16,-1-7 0-16,16 27-252 0,-32-32-364 0,27 15-33 16,-17-13 120-16</inkml:trace>
  <inkml:trace contextRef="#ctx0" brushRef="#br1" timeOffset="53901.781">12028 7546 1774 0,'-19'4'183'0,"19"-4"-136"0,8-20-37 0,-8 20-8 0,27-22 13 0,-2 8-5 16,5-1-4-16,5 0-6 16,5-3 0-16,4 0 0 0,5 0 0 0,3 0 0 15,0 3 0-15,3 3 0 0,-4 1 0 0,-3 4 0 16,-6 2 0-16,-7 3 0 0,-8 4 0 0,-6 1 0 16,-21-3 0-16,19 10 0 0,-19-10 0 0,-5 17 0 31,5-17 0-31,-28 37 0 0,7-14 0 0,-9 4 0 15,-1 2 0-15,-6 2 0 0,-3 0 0 16,1 1 0-16,0-1 0 0,4 0 0 0,2-2 0 16,5 0 0-16,5-6 0 0,6-2 0 0,7-4 0 15,10-17 0-15,-3 27 0 0,3-27 0 0,13 19 0 16,-13-19 0-16,37 13 0 0,-12-9 0 0,7-4 0 16,5-4 0-16,6-3 0 0,4-4 0 0,5 0 0 15,-4-6 0-15,9 9-8 0,-18-36-317 0,22 32-341 16,-18-19 24-16,10 5 237 0</inkml:trace>
  <inkml:trace contextRef="#ctx0" brushRef="#br1" timeOffset="54556.5306">13057 7393 2047 0,'-37'14'0'0,"-1"1"0"15,4 1 0-15,0 2 0 0,1 0 0 0,3 1 0 16,-1 5 0-16,3-2 0 0,5 2 0 0,4-2 0 15,5 0 0-15,6-4 0 0,5 0 0 0,7-1 0 16,6 0 0-16,-10-17 0 0,35 28 0 0,-8-20 0 16,4-3 0-16,8-4 0 0,5-5 0 0,7-2 0 15,4-5 0-15,0-4 0 0,0-1 0 16,-1-4 0-16,-5-2 0 0,-3-2 0 0,-5 0 0 16,-4 0 0-16,-6-2 0 0,-5 0 0 0,-4-1 0 15,-5 0 0-15,-5 1 0 0,-5 3 0 16,-7 2 0-16,-5 1 0 0,-4 3 0 0,-5 0 0 15,-3 2 0-15,-5 3 0 0,0 2 0 0,-3 2 0 16,-2 4 0-16,-1 2 0 0,1 3 0 0,2 5 0 16,2 1 0-16,3 3 0 0,20-10 0 15,-26 17 0-15,26-17 0 0,-5 17 0 0,5-17 0 16,17 18 0-16,-17-18 0 0,39 18 0 0,-11-12 0 16,4-1 0-16,4-1 0 0,3-1 0 0,-3 0 0 15,3-2 0-15,-1-1 0 0,1-1 0 0,1-2 0 16,-1-1 0-16,0 0 0 0,-5-2 0 0,-4 1 0 15,-8 1 0-15,-5 1 0 0,-17 3 0 0,0 0 0 16,0 0 0-16,0 0 0 0,0 0 0 16,0 0 0-16,0 0 0 0,-17-5 0 0,0 11 0 15,-3 5 0-15,-1 2 0 0,-5 3 0 0,-1 3 0 16,1 3 0-16,-1 0 0 0,2 3 0 16,4 1 0-16,2-2 0 0,5 1 0 0,3-2 0 15,5-1 0-15,4-3 0 0,6-2 0 0,3 0 0 16,-7-17 0-16,28 23 0 0,-7-13 0 15,2-3 0-15,4-1 0 0,1-6 0 0,2-4 0 16,3-4 0-16,-1-5 0 0,1-2 0 0,-3-3 0 16,-3-1 0-16,-2-4 0 0,-2 0 0 0,-2 0 0 15,-5-1 0-15,-5 2 0 0,-3-2 0 0,-3 2 0 16,-2-1 0-16,-2 1 0 0,-4 0 0 0,2 2 0 16,-4-2 0-16,3 1 0 0,-3 2 0 0,1 2 0 15,4 17 0-15,-2-25 0 0,2 25 0 16,0 0 0-16,15-26-8 0,8 35-153 15,-25-38-179-15,49 43-76 0,-23-25-173 0,9 2 79 16,18 18 488-16</inkml:trace>
  <inkml:trace contextRef="#ctx0" brushRef="#br1" timeOffset="54775.2931">14914 7199 1984 0,'-20'2'60'15,"-10"5"-57"-15,-1 0-3 0,-6 5 0 0,0 3 0 16,-3 2 0-16,-2 4 0 0,-2 4 0 0,2 2 0 16,-2 2 0-16,0 0 0 0,2 2 0 15,-2-1 0-15,0 0 0 0,4-1 0 16,4-1 0-16,3-1 0 0,8-2 0 0,5-2 0 16,6-2 0-16,14-21 0 0,-7 29 0 0,7-29-111 15,26 10-539-15,-26-10 13 0,20-7 10 0</inkml:trace>
  <inkml:trace contextRef="#ctx0" brushRef="#br1" timeOffset="54947.2299">14351 7442 1962 0,'0'0'85'0,"0"0"-85"0,0 0 0 0,-17-13 0 16,17 13 0-16,0 0 0 0,0 0 0 0,-7 17 0 16,7-17 0-16,7 19 0 0,-7-19 0 15,25 23 0-15,-6-10 0 0,8-3 0 0,3 1 0 16,8 0 0-16,3-2 0 0,7-1 0 0,0-2 0 15,9 3 0-15,-2-5 0 0,11 12-42 0,-22-36-322 16,35 37-226-16,-22-25-59 0,11 6 248 16</inkml:trace>
  <inkml:trace contextRef="#ctx0" brushRef="#br1" timeOffset="55228.4192">15302 7265 1655 0,'14'25'392'16,"-14"-25"-392"-16,0 0 0 0,0 0 0 0,0 0 0 15,-11 17 0-15,11-17 0 0,-26 33 0 16,8-12 0-16,-2 2 0 0,-1 0 0 0,-1 3 0 15,1 0 0-15,2 0 0 0,1 0 0 0,5 0 0 16,7-3 0-16,2-1 0 0,8-2 0 0,5-3 0 16,8 0 0-16,7-6-3 0,10 3-64 15,-9-27-155-15,31 26-393 0,-22-24-2 0,21 9 95 16</inkml:trace>
  <inkml:trace contextRef="#ctx0" brushRef="#br1" timeOffset="55540.9131">15876 7300 2024 0,'0'0'23'0,"-18"-15"-23"0,0 14 0 16,-3 3 0-16,0 5 0 0,1 0 0 0,-1 5 0 15,-1 4 0-15,4 3 0 0,0 3 0 16,3 3 0-16,2-1 0 0,3 3 0 16,3-3 0-16,3 1 0 0,4-2 0 0,4 0 0 15,3-3 0-15,4-2 0 0,-11-18 0 0,33 29 0 16,-13-18 0-16,1-3 0 0,2-5 0 0,-1-2 0 15,0-6 0-15,0-3 0 0,-1-4 0 0,-1-5 0 16,-2-3 0-16,1 0 0 0,-2-3 0 0,-5 0 0 16,-1 0 0-16,-4 0 0 0,-2 1 0 15,-4 0 0-15,-1 0 0 0,-2 2 0 0,-2 2 0 16,-2 1 0-16,6 17 0 0,-13-29 0 0,13 29 0 16,-14-20 0-16,14 20 0 0,0 0 0 0,-18-8 0 15,18 8-76-15,0 0-163 0,-19-10-72 0,38 27-187 16,-19-17-49-16,0 0 172 0</inkml:trace>
  <inkml:trace contextRef="#ctx0" brushRef="#br1" timeOffset="55790.9233">16076 7010 1915 0,'0'0'132'0,"0"0"-132"0,0 0 0 0,0 0 0 16,31-15 0-16,-8 14 0 0,7-2 0 0,4 0 0 16,6-1 0-16,5-2 0 0,3-1 0 0,5 0 0 15,-1-4 0-15,6 6 0 0,-8-8 0 16,17 29-288-16,-27-35-368 0,19 15 42 0,-20-12 126 15</inkml:trace>
  <inkml:trace contextRef="#ctx0" brushRef="#br1" timeOffset="56181.5507">17113 6564 2047 0,'0'0'0'0,"-32"16"0"0,15-4 0 16,0 4 0-16,0 2 0 0,-3 3 0 0,0 4 0 15,-3 3 0-15,0 3 0 0,-1 4 0 16,-1-1 0-16,2 1 0 0,1 2 0 0,2-3 0 16,5-1 0-16,5-1 0 0,6-3 0 0,6-4 0 15,4-2 0-15,4-5 0 0,-10-18 0 0,29 28 0 16,-10-19 0-16,1-2 0 0,-1-5 0 0,2-3 0 15,0-4 0-15,-1-6 0 0,-3-2 0 16,2 0 0-16,-6-4 0 0,0 0 0 0,1-1 0 16,-6-2 0-16,-2 1 0 0,-3 1 0 15,-3 0 0-15,0 18 0 0,-5-28 0 0,5 28 0 16,-16-23 0-16,16 23 0 0,-23-15 0 0,23 15 0 16,-27-3 0-16,10 6 0 0,17-3 0 0,-30 14 0 15,12-6 0-15,18-8 0 0,-26 24 0 0,21-2 0 16,-16-28-251-16,41 39-212 0,-20-33-200 0,0 0 79 15,10 25 499-15</inkml:trace>
  <inkml:trace contextRef="#ctx0" brushRef="#br1" timeOffset="57072.2121">1773 9425 1945 0,'-52'21'37'0,"30"-5"-17"0,22-16 1 15,-23 13-5-15,23-13-8 0,0 0-8 0,0 0 0 16,0 0 0-16,26-4 0 0,-6-4 0 16,4 0 0-16,4-3 0 0,5-4 0 0,2 0 0 15,5-2 0-15,0-4 0 0,4-1 0 0,0 1 0 16,1-3 0-16,-2 1 0 0,-2 1 0 0,-2 1 0 15,-8 4 0-15,-3 4 0 0,-7 1 0 0,-21 12 0 16,27-19 0-16,-27 19 0 0,0 0 0 16,18-10 0-16,-18 10 0 0,0 0 0 0,0 0 0 15,0 0 0-15,0 0 0 0,18-1 0 0,-18 1 0 16,0 0 0-16,25 9 0 0,-25-9 0 0,30 8 0 16,-9-4 0-16,1 0 0 0,2 1 0 0,3-1 0 15,1-1 0-15,2 1 0 0,0-4 0 0,2 2 0 16,-2-3 0-16,1 2 0 0,-4-2-43 15,3 6-31-15,-13-18-77 0,32 27-364 16,-49-14-107-16,31-10 19 0</inkml:trace>
  <inkml:trace contextRef="#ctx0" brushRef="#br1" timeOffset="57353.4733">2569 9370 1750 0,'0'0'38'0,"0"0"-5"15,-18-16 4-15,18 16 2 0,-18-2-7 0,18 2-4 16,-29 11-5-16,8-1-1 0,-1 5 1 0,-5 6-4 16,-2 2-16-16,-1 6-3 0,-2 2 0 15,3 3 0-15,0 2 0 0,1 2 0 0,5 2 0 16,3-1 0-16,6-4 0 0,6-4 0 0,7-5 0 15,8-5 0-15,7-4 0 0,8-6 0 0,5-4 0 16,10-5 0-16,6-7 0 0,8-1-5 0,0-16-99 16,30 27-326-16,-27-33-217 0,15 11-6 0,-12-2 446 15</inkml:trace>
  <inkml:trace contextRef="#ctx0" brushRef="#br1" timeOffset="57668.7392">3359 9473 2047 0,'0'0'0'0,"0"0"0"0,15-19 0 16,-15 19 0-16,31-18 0 0,-6 3 0 0,5-1 0 15,2 1 0-15,4-4 0 0,-2 6 0 0,-3 0 0 16,1 4 0-16,-5 1-28 0,3 10-79 0,-27-28-283 15,23 31-253-15,-26-5 1 16,0 0 406-16</inkml:trace>
  <inkml:trace contextRef="#ctx0" brushRef="#br1" timeOffset="57827.993">3387 9721 1819 0,'-28'8'228'0,"28"-8"-228"0,0 0 0 0,0 0 0 16,0 0 0-16,0 0 0 0,24 4 0 15,5-16 0-15,8-6 0 0,11-4 0 16,9-6 0-16,10 2 0 0,1-11-46 0,29 25-451 16,-28-31-171-16,12 11 16 0,-5-4 469 0</inkml:trace>
  <inkml:trace contextRef="#ctx0" brushRef="#br1" timeOffset="58382.3872">5218 9023 1924 0,'0'0'38'16,"0"0"-7"-16,0 0 0 0,0 0-8 0,-24-12-23 15,24 12 0-15,-27 10 0 0,9 1 0 0,-3 3 0 16,-4 4 0-16,-1 4 0 0,-2 3 0 0,0 4 0 15,0 4 0-15,1 2 0 0,1 3 0 0,-1 2 0 16,1-1 0-16,2 5 0 0,0-2 0 16,3 2 0-16,3-1 0 0,3 0 0 0,5-5 0 15,3-3 0-15,4-8 0 0,5-3 0 16,4-6 0-16,-6-18 0 0,28 27 0 0,-5-20 0 16,5-3 0-16,4-5 0 0,3-7 0 0,0-4 0 0,3-3 0 15,-2-5 0-15,0-3 0 0,-5-1 0 16,-2 1 0-16,-9-1 0 0,-4 3 0 0,-7 3 0 15,-4-1 0-15,-5 19 0 0,-7-28 0 16,7 28 0-16,-23-23 0 0,5 15 0 0,-7 3 0 16,-3 2 0-16,-1 3 0 0,-2 2 0 0,0 2 0 15,2 1 0-15,6 1 0 0,3 0 0 0,20-6 0 16,0 0 0-16,0 0 0 0,0 0-115 0,34 26-256 16,-29-49-166-16,32 18-88 0,-4-5 227 0</inkml:trace>
  <inkml:trace contextRef="#ctx0" brushRef="#br1" timeOffset="58554.2441">5748 9361 1934 0,'-18'20'113'15,"18"-20"-113"-15,-25-16 0 0,25 16 0 0,-11-21 0 16,11 21 0-16,4-26 0 0,-4 26-26 0,25-37-20 15,4 25-60-15,-22-27-385 0,33 26-130 0,-15-14 14 16,9 3 458-16</inkml:trace>
  <inkml:trace contextRef="#ctx0" brushRef="#br1" timeOffset="58946.0519">6326 9012 1593 0,'-35'5'266'0,"-1"10"-91"15,4-9-162-15,0 1-13 0,0 0 0 0,1 2 0 16,2-1 0-16,3 2 0 0,2-2 0 0,4 1 0 16,3-1 0-16,17-8 0 0,-24 16 0 15,24-16 0-15,0 0 0 0,-6 23 0 0,6-23 0 16,14 19 0-16,-14-19 0 0,28 22 0 0,-8-11 0 16,1 0 0-16,2 1 0 0,3 1 0 0,1 0 0 15,-1 4 0-15,-1 1 0 0,-2 4 0 16,-3 2 0-16,-4 4 0 0,-4 1 0 0,-5 2 0 0,-3-2 0 15,-4 2 0-15,-5-2 0 0,-2-1 0 0,-4-3 0 16,-2 1 0-16,-2-3 0 0,-2-3 0 16,-2 0 0-16,0-6 0 0,1-4 0 15,18-10 0-15,-31 9 0 0,31-9 0 0,-20-7 0 16,20 7 0-16,-11-26 0 0,8 4 0 0,7-2 0 16,3-5 0-16,4-4 0 0,6-1 0 0,1-5 0 15,5 1 0-15,1-1 0 0,-1-2 0 0,2 1 0 16,-2-1 0-16,3 1 0 0,-2 2 0 15,1 3 0-15,-2 1 0 0,0 11-21 0,-12-16-147 16,28 40-251-16,-44-39-82 0,24 24-130 0,-19 14 325 16</inkml:trace>
  <inkml:trace contextRef="#ctx0" brushRef="#br1" timeOffset="59243.0017">7144 9146 1919 0,'-18'4'39'0,"1"-4"-10"15,17 0 4-15,-27 6-6 0,27-6-27 0,-26 15 0 16,26-15 0-16,-34 27 0 0,14-7 0 15,-2 5 0-15,-2 4 0 0,-2 3 0 0,0 2 0 16,-2 1 0-16,0 1 0 0,-1 1 0 0,2-2 0 16,4-2 0-16,3-6 0 0,7-4 0 0,13-23 0 15,-9 28-19-15,9-28-80 0,25 25-138 16,-25-25-372-16,28-15-16 0,-13-2 168 0</inkml:trace>
  <inkml:trace contextRef="#ctx0" brushRef="#br1" timeOffset="59430.4375">6962 9218 1332 0,'-22'-16'659'16,"5"17"-603"-16,-1-1-56 0,18 0 0 16,-28 12 0-16,28-12 0 0,-17 21 0 15,17-21 0-15,-7 28 0 0,8-11 0 0,2 1 0 16,6 0 0-16,3 1 0 0,4 1 0 0,5-2 0 16,3 1 0-16,4-2 0 0,2-2 0 0,7-1 0 15,-1-2 0-15,7-1 0 0,1-2 0 0,5-1 0 16,0-7 0-16,11 14-115 0,-27-37-279 0,31 30-225 15,-17-12-28-15,7-6 376 0</inkml:trace>
  <inkml:trace contextRef="#ctx0" brushRef="#br1" timeOffset="59633.5501">7947 9137 1788 0,'-14'18'234'15,"-24"-2"-209"-15,13-5-25 0,5-1 0 0,2 4 0 16,18-14 0-16,-32 30 0 0,17-9 0 0,1-1 0 16,0 3 0-16,2 1 0 0,3 0 0 0,0 1 0 15,4-1 0-15,3-1 0 0,3-3 0 0,4-2 0 16,-5-18 0-16,19 28 0 0,1-12-54 0,-20-16-42 16,56 24-112-16,-56-24-349 0,48-12-12 0,-16 0 7 15</inkml:trace>
  <inkml:trace contextRef="#ctx0" brushRef="#br1" timeOffset="59946.0748">8412 9131 1874 0,'0'0'142'16,"-22"2"-111"-16,2 2-31 0,0 3 0 0,-1 3 0 16,0 2 0-16,1 5 0 0,-1 0 0 15,3 4 0-15,1 2 0 0,2 3 0 0,3 0 0 16,2 2 0-16,3-1 0 0,2-1 0 0,3-3 0 15,3 0 0-15,2-4 0 0,-3-19 0 0,19 29 0 16,-19-29 0-16,26 14 0 0,-26-14 0 0,35 3 0 16,-17-7 0-16,1-5 0 0,2-1 0 15,-2-5 0-15,1-3 0 0,-1-4 0 16,0-2 0-16,-2 0 0 0,-2-2 0 0,-2 3 0 16,-3 0 0-16,-1 0 0 0,-5 2 0 0,0-1 0 15,-2-1 0-15,0 2 0 0,-3 0 0 0,0 2 0 16,-3-1 0-16,2 2 0 0,-2 1 0 0,4 17-51 15,-9-27-51-15,9 27-115 0,0 0-152 0,0 0-59 16,0 0-120-16,-17-12 217 0,31 30 331 0</inkml:trace>
  <inkml:trace contextRef="#ctx0" brushRef="#br1" timeOffset="60352.3166">8991 8693 1934 0,'0'0'29'0,"-28"10"-6"0,28-10 1 16,-26 13 4-16,26-13-19 0,-32 19-9 0,32-19 0 16,-28 26 0-16,28-26 0 0,-20 27 0 0,20-27 0 15,-11 22 0-15,11-22 0 0,6 18 0 16,-6-18 0-16,22 15 0 0,-5-10 0 0,4-3 0 15,5-2 0-15,2-2 0 0,3-3 0 0,1 0 0 16,1-3 0-16,3 0 0 0,-1-3 0 0,0 3 0 16,-2-4 0-16,0 2 0 0,-8-8-78 15,14 25-131-15,-33-37-372 0,22 22-23 0,-20-9 30 16</inkml:trace>
  <inkml:trace contextRef="#ctx0" brushRef="#br1" timeOffset="60508.5908">9188 8669 2047 0,'-30'20'0'0,"10"2"0"16,3 5 0-16,1-1 0 0,2 3 0 0,4 4 0 16,-1 0 0-16,1-1 0 0,3 0 0 0,3-3 0 15,3 0 0-15,6-3 0 0,2-1 0 16,5-1 0-16,1-5 0 0,7 4-23 0,-20-23-114 16,58 25-514-16,-58-25 34 0,51 14-1 15</inkml:trace>
  <inkml:trace contextRef="#ctx0" brushRef="#br1" timeOffset="60946.1688">10162 9053 1716 0,'0'0'67'0,"0"0"-26"0,-27 22-8 0,27-22 3 16,-28 29-11-16,10-8-4 0,-5 0-12 0,-2 5 7 16,-3-1-7-16,-1 5 6 0,-2 0-8 0,-1 0 6 15,-1 0-11-15,3-2 6 0,3-3-8 16,3-1 2-16,3-5-4 0,3-4 2 0,18-15-8 15,-20 17-7-15,20-17-35 0,0 0-18 0,0 0-50 16,-3-26-129-16,26 17-280 0,-17-11-52 0,7-3 174 16</inkml:trace>
  <inkml:trace contextRef="#ctx0" brushRef="#br1" timeOffset="61102.3324">9860 9200 1570 0,'-13'-26'186'0,"13"26"-64"16,0 0-33-16,0 0-14 0,0 0-70 15,0 0-5-15,0 0 0 0,0 0 0 0,0 0 0 16,-14 21 0-16,14-21 0 0,14 32 0 0,-1-15 0 15,5-2 0-15,8 1 0 0,5-4 0 0,11-3 0 16,4 0 0-16,11-3 0 0,4-5 0 0,10 3 0 16,-1-9 0-16,20 21-136 0,-29-41-376 0,33 23-140 15,-14-11 8-15,-1-10 542 0</inkml:trace>
  <inkml:trace contextRef="#ctx0" brushRef="#br1" timeOffset="61633.6204">11254 8775 1571 0,'0'0'476'0,"0"0"-476"15,27 0 0-15,-27 0 0 0,36-19 0 0,-12 7 0 16,4-2 0-16,6 2 0 0,4-2 0 15,0 1 0-15,2-1 0 0,0 1 0 0,1 2 0 16,1 3 0-16,-3-2 0 0,-3 4 0 0,-3 2 0 16,-5 3 0-16,-7 5 0 0,-21-4 0 0,21 7 0 15,-21-7 0-15,0 0 0 0,0 24 0 0,0-24 0 16,-20 33 0-16,0-13 0 0,-4 4 0 16,-6 2 0-16,-4 2 0 0,-2 0 0 0,1 1 0 15,2 1 0-15,2 0 0 0,0 0 0 16,4 0 0-16,3-2 0 0,3-2 0 0,4-2 0 15,8-2 0-15,3-4 0 0,7-1 0 0,-1-17 0 16,14 28 0-16,-14-28 0 0,37 20 0 0,-10-13 0 16,4-1 0-16,8-3 0 0,5-3 0 0,5-3 0 15,5-1 0-15,7-2 0 0,1-5 0 0,4 2 0 16,-4-3 0-16,5 6 0 0,-25-28-284 16,36 38-277-16,-35-31-81 0,8 10 83 0</inkml:trace>
  <inkml:trace contextRef="#ctx0" brushRef="#br1" timeOffset="61821.1084">12295 8995 2005 0,'-20'31'42'0,"2"-29"-42"0,18-2 0 0,0 0 0 15,0 0 0-15,0 0 0 0,0 0 0 0,30-21 0 16,-5 12 0-16,3-5 0 0,7 0 0 0,2-5 0 15,8 10-27-15,-22-33-320 0,35 32-278 0,-22-19-6 16,14 5 215-16</inkml:trace>
  <inkml:trace contextRef="#ctx0" brushRef="#br1" timeOffset="62212.6627">12723 8703 1879 0,'0'0'168'0,"-10"-19"-168"0,10 19 0 0,0 0 0 15,0 0 0-15,22-19 0 0,-22 19 0 0,33-12 0 16,-11 7 0-16,4-3 0 0,5 3 0 16,3-2 0-16,2 3 0 0,1 0 0 0,1 2 0 15,-3 2 0-15,0 2 0 0,-4 2 0 0,-5 0 0 16,-5 3 0-16,-21-7 0 0,24 14 0 15,-24-14 0-15,8 17 0 0,-8-17 0 0,-10 27 0 16,10-27 0-16,-33 31 0 0,9-11 0 0,-7 0 0 16,-3 4 0-16,-2 1 0 0,-3 1 0 0,0 2 0 15,0 1 0-15,0 1 0 0,3 2 0 0,2-2 0 16,3-2 0-16,8-2 0 0,6-3 0 0,7-2 0 16,10-21 0-16,0 30 0 0,0-30 0 0,27 21 0 15,-6-14 0-15,8-3 0 0,9-4 0 16,9-3 0-16,10-3 0 0,10-1 0 15,8-4 0-15,7-1 0 0,-1-4 0 0,7 3 0 16,-9-6 0-16,7 8 0 0,-16-23-172 0,34 40-233 0,-48-36-192 16,21 13-37-16,-3 7 396 0</inkml:trace>
  <inkml:trace contextRef="#ctx0" brushRef="#br1" timeOffset="62569.6351">14295 8618 1403 0,'-5'23'528'0,"5"-23"-494"0,-28-4-9 15,28 4-4-15,-26 10-4 0,26-10-11 0,-34 27 4 16,12-7-7-16,-5 6-3 0,-2 4 0 0,-3 4 0 16,-2 2 0-16,0 4 0 0,-1 1 0 0,0 0 0 15,1 1 0-15,-1-2 0 0,4-3 0 0,3-5 0 16,2-4 0-16,6-5 0 0,6-2 0 0,14-21 0 15,-13 33-84-15,-4-45-147 0,17 12-399 16,0 0 25-16,0 0 109 0</inkml:trace>
  <inkml:trace contextRef="#ctx0" brushRef="#br1" timeOffset="62775.2237">13760 8776 1879 0,'1'27'168'0,"-1"-27"-168"15,-17 21 0-15,17-21 0 0,4 23 0 0,-4-23 0 16,21 26 0-16,-2-11 0 0,5-2 0 16,8-1 0-16,8-3 0 0,5-1 0 0,9-2 0 15,4-2 0-15,7-2 0 0,3-3 0 0,8 0 0 16,3-5 0-16,5 1 0 0,1-4 0 0,2 4 0 16,-9-9-27-16,22 30-311 0,-40-47-197 0,23 25-80 15,-16-9 84-15</inkml:trace>
  <inkml:trace contextRef="#ctx0" brushRef="#br1" timeOffset="62981.3112">15077 8716 1845 0,'-40'31'202'0,"22"-22"-202"16,18-9 0-16,-24 19 0 0,24-19 0 0,-19 24 0 15,10-7 0-15,-4 3 0 0,1 3 0 0,0 3 0 16,-1 2 0-16,-1 1 0 0,3-1 0 0,0 1 0 16,3-4 0-16,4 2 0 0,-1-4 0 0,10 1 0 15,-5-24-111-15,32 46-328 0,-32-46-105 0,27 13-9 16,-27-13 154-16</inkml:trace>
  <inkml:trace contextRef="#ctx0" brushRef="#br1" timeOffset="63310.5398">15521 8680 1412 0,'-22'14'635'0,"-1"-2"-635"16,0 2 0-16,2 2 0 0,-1 4 0 0,3 3 0 16,1 1 0-16,3 1 0 0,4 1 0 0,2 0 0 15,4 1 0-15,1 1 0 0,3-2 0 0,2 0 0 16,1-1 0-16,6-3 0 0,1-3 0 15,5-1 0-15,3-3 0 0,4-3 0 0,3-2 0 16,3-5 0-16,3-5 0 0,0-2 0 16,3-2 0-16,-2-5 0 0,-2-3 0 0,0-4 0 15,-6-2 0-15,-1-4 0 0,-4 1 0 0,-3-2 0 16,-4-2 0-16,-5 2 0 0,-2 2 0 0,-7-2 0 16,-3 2 0-16,-2 1 0 0,-3 0 0 0,-5-2 0 15,1 4 0-15,-3-1 0 0,1 2 0 0,-4-1-39 16,4 6-9-16,-6-4 1 0,5 10-4 0,-4-6-6 15,22 12-19-15,-40-19-136 0,48 36-131 16,-34-34-35-16,26 17-125 0,0 0 211 0,0 0 292 16</inkml:trace>
  <inkml:trace contextRef="#ctx0" brushRef="#br1" timeOffset="63925.1319">15684 8415 2047 0,'0'0'0'16,"0"0"0"-16,0 0 0 0,0 0 0 0,24 3 0 15,1-9 0-15,6-1 0 0,7-1 0 0,3-2 0 16,7 2 0-16,-2-1 0 0,8 7-43 15,-22-35-323-15,29 39-281 0,-22-24 25 16,12 10 254-16</inkml:trace>
  <inkml:trace contextRef="#ctx0" brushRef="#br1" timeOffset="64487.6503">16397 8010 1533 0,'12'24'341'0,"-12"-24"-275"0,0 0-46 0,0 0 4 15,17 8 7-15,-17-8 1 0,39 0-32 0,-15 0 0 16,3 0 0-16,2 0 0 0,2 0 0 0,-1-1 0 16,2 0 0-16,-1 0 0 0,1-1 0 0,-1 1 0 15,-1 0 0-15,-1 1 0 0,-1-2 0 16,-5 0 0-16,-2 2 0 0,-21 0 0 0,25 2 0 16,-25-2 0-16,0 0 0 0,0 0 0 15,0 0 0-15,0 0 0 0,-24 18 0 0,6-10 0 16,-7 0 0-16,-2 1 0 0,-2 2 0 0,1 0 0 15,0 2 0-15,4-1 0 0,1 2 0 0,3-2 0 16,20-12 0-16,-23 18 0 0,23-18 0 0,0 0 0 16,6 20 0-16,-6-20 0 0,30 10 0 15,-10-7 0-15,5-2 0 0,1 1 0 0,2-1 0 16,1 3 0-16,-2 3 0 0,-2-1 0 0,-4 4 0 16,-4 0 0-16,-17-10 0 0,20 26 0 0,-16-6 0 15,-8 0 0-15,-2 2 0 0,-6 2 0 0,-4-1 0 16,-4 0 0-16,-3 0 0 0,-3-2 0 0,-4-2 0 15,2-1 0-15,0-2 0 0,0-3 0 16,3-1 0-16,3-1 0 0,1-4 0 16,21-7 0-16,-25 11 0 0,25-11 0 0,0 0 0 15,0 0 0-15,-17-18-276 0,46 29-168 0,-31-34-192 16,15 6 33-16,8 15 516 0</inkml:trace>
  <inkml:trace contextRef="#ctx0" brushRef="#br1" timeOffset="136851.1031">1859 10726 757 0,'0'0'82'16,"0"0"-17"-16,-10 17-9 0,10-17-10 0,0 0 1 15,0 0 0-15,17 0 8 0,-17 0 2 0,25-9-4 16,-8-3-6-16,8 1-13 0,2-7-8 0,6 0-13 16,1-6 0-16,5 1-7 0,1-4 5 0,3 3-6 15,-2 0 2-15,-1 0-9 0,1 3 6 0,-3-1-8 16,-1 6 8-16,-5 0-5 0,-5 5 2 0,-2 4-2 16,-6 2 1-16,-19 5 0 0,26-1-3 15,-26 1 3-15,0 0-3 0,15 18 3 0,-15-18-1 16,10 31 3-16,-6-11-4 0,-1 1 3 0,1 0-4 15,0 1 4-15,2-1-6 0,0 1 7 0,2 1-6 16,2-1 5-16,1-2-7 0,4 0-3 16,2-3-18-16,1-5-9 0,6 4-26 0,-3-13-29 15,11 11-51-15,-11-19-86 0,12 2-66 0,4 8-129 16,-15-28 328-16</inkml:trace>
  <inkml:trace contextRef="#ctx0" brushRef="#br1" timeOffset="137229.3074">2616 10716 670 0,'-28'10'133'0,"28"-10"-56"0,-20 5-8 0,20-5 0 16,-22 13-17-16,22-13-3 0,-33 29 13 0,16-4-4 16,-9-2 21-16,5 10-27 0,-8-6 4 0,6 8-21 15,-6-3 2-15,8 7 2 0,-2-3-14 0,3 7 6 16,2-3-15-16,6 1 4 0,1-5-16 0,9-7 4 15,2-4-10-15,6-5 4 0,5-3-6 16,-11-17 2-16,38 22-4 0,-10-19-3 0,10-3-12 16,0-11-20-16,14 4-38 0,-9-17-66 0,19 13-111 15,-15-12-169-15,5-5-57 0,10 14 312 0</inkml:trace>
  <inkml:trace contextRef="#ctx0" brushRef="#br1" timeOffset="137573.173">3293 10779 1176 0,'-19'4'26'16,"19"-4"-6"-16,0 0 5 0,0 0 8 16,21 6 4-16,-21-6-8 0,32-4-16 0,-9 2 15 15,-1-7-24-15,5 3 12 0,0-1-9 0,1 0-6 16,0-2 0-16,-1 2-5 0,1 0 3 0,-2-1-5 15,1 5-17-15,-7-4-26 0,8 9-61 0,-28-2-79 16,34-4-79-16,-34 4-156 0,0 0 83 0,26 20 341 16</inkml:trace>
  <inkml:trace contextRef="#ctx0" brushRef="#br1" timeOffset="137745.0505">3315 11090 1332 0,'0'0'119'0,"1"22"-92"0,-1-22-1 16,27 8 0-16,-4-8-1 0,5-7-9 16,2-2-9-16,6-4-3 0,0 0-6 0,4-2-3 15,2-2-34-15,7 11-88 0,-15-17-180 0,5 8-252 16,10 4 37-16,-12-13 502 0</inkml:trace>
  <inkml:trace contextRef="#ctx0" brushRef="#br1" timeOffset="148211.0236">4611 10565 844 0,'0'0'68'0,"0"0"-26"0,-18 22 9 16,18-22-8-16,0 0-3 0,0 0-14 15,-18 19-6-15,18-19-4 0,-10 32 8 0,3-11 4 0,4 8 8 16,-3 3-10-16,1 4 3 0,-1 4-5 15,0 1-33-15,-1-1 23 0,1 0-29 0,1-7 10 16,0-3 3-16,4-4-21 0,0-6-26 0,9 2-62 16,-8-22-67-16,18 19-103 0,1-5-146 0,-19-14 197 15,39-3 230-15</inkml:trace>
  <inkml:trace contextRef="#ctx0" brushRef="#br1" timeOffset="148476.5701">5071 10512 441 0,'0'0'164'0,"-29"29"-53"0,19-6 3 16,-6-6-15-16,4 9-3 0,-7-5-19 0,5 8-5 16,-4-5-14-16,6 8 8 0,-5-8-12 0,10 5 1 15,-6-4-3-15,11 1-42 0,0-5 22 0,6 0-38 16,4-4 10-16,-8-17 4 0,26 26-5 0,-5-15 2 15,3-3-3-15,7-5 0 0,3-3-2 0,5-5-2 16,5-3 0-16,2-7-12 0,2 2-18 0,-3-12-13 16,9 9-50-16,-13-15-29 0,14 14-75 0,-16-14-82 15,3-6-105-15,8 19 48 0,-22-27 338 0</inkml:trace>
  <inkml:trace contextRef="#ctx0" brushRef="#br1" timeOffset="148664.0747">5439 10517 1240 0,'-20'41'101'0,"-13"-9"-35"16,15 12 5-16,-5-8-19 0,9 8-1 0,-4-3-8 15,6 5-31-15,-3-5 23 0,4 3-27 0,-1-8 7 16,4-1 0-16,2-6-15 0,3-2 4 0,7-4-10 16,3-5 1-16,5 0-13 0,-12-18-15 0,34 29-31 15,-17-27-35-15,19 16-61 0,-17-24-86 16,24 12-121-16,-1 0-105 0,-11-20 230 0</inkml:trace>
  <inkml:trace contextRef="#ctx0" brushRef="#br1" timeOffset="148820.3283">5813 10869 1229 0,'-26'-15'23'0,"26"15"-2"0,-18-16 15 16,18 16-16-16,-7-18 7 0,7 18-29 0,0 0-7 15,6-22-15-15,-6 22-29 0,18-12-69 0,-18 12-85 16,27-23-107-16,3 26-130 0,-16-24 264 0</inkml:trace>
  <inkml:trace contextRef="#ctx0" brushRef="#br1" timeOffset="149289.1556">6590 10350 1072 0,'-22'-18'75'0,"22"18"-16"15,-24-22 10-15,24 22 2 0,-33-15-9 0,33 15-10 16,-40-3-5-16,18 10 1 0,-6-1-4 0,2 9 1 15,-6-2-7-15,4 7 0 0,-5 0-7 0,6 5 2 16,-2-1-7-16,2 5 3 0,1-2-7 0,3 1 2 16,4-4-12-16,4-2 1 0,6-5-8 0,9-17 0 15,-8 24-5-15,8-24 1 0,0 0-3 0,23 19 3 16,-4-18-1-16,5-3 0 0,4-5 2 0,6-4-3 16,4-4 4-16,3-4-4 0,4-3 3 0,0-1-3 15,0-2 3-15,-4-1-4 0,-3 1 4 0,-5 1-4 16,-5 3 4-16,-5 3-3 0,-6 4 4 15,-17 14-4-15,18-22 4 0,-18 22-1 0,0 0-1 16,0 0 0-16,0 0-1 0,-22 1-1 16,5 10 0-16,-2 6 2 0,-4 5-3 0,-2 6 5 15,1 3-5-15,0 4 5 0,1 3-7 0,1-1 6 16,1 3-7-16,3-3 8 0,1 2-9 0,3-3 4 16,5-1-14-16,0-1-19 0,8 0 10 0,0-7-38 15,9 3 10-15,-4-13-34 0,14 11-50 0,-18-28-64 16,34 28-100-16,-34-28-108 0,34 7-59 15,4 5 341-15</inkml:trace>
  <inkml:trace contextRef="#ctx0" brushRef="#br1" timeOffset="149617.2812">7182 10334 1053 0,'-31'-13'155'0,"31"13"-26"0,-41 20-13 15,21 5-15-15,-17-5-37 0,3 13-6 0,-7-1-9 16,3 11 7-16,-3-5-14 0,4 7 3 0,0-1-21 16,0 3 5-16,2-1-13 0,4 2-10 0,5-4 21 15,7-2-24-15,9-6 15 0,5-4-11 0,5-6-9 16,5-4 3-16,4-2-4 0,-9-20 6 0,34 24 0 16,-12-17 1-16,1-3-2 15,2-6-1-15,-1 0-2 0,0-7-1 0,2-1 4 16,-4-5-2-16,-2-3 2 0,-1 0-3 0,-6-3 3 15,-2 1-3-15,-5-1 3 0,-4-1-4 0,-4-1-12 16,-4 2 20-16,-3 0-30 0,-3-1 17 0,0 5-22 16,-5-2-10-16,17 19-7 0,-34-34-11 0,34 34-10 15,-32-25-12-15,32 25-18 0,-19-16-27 16,19 16-49-16,0 0-81 0,0 0-103 0,0 0-102 16,0 0 272-16</inkml:trace>
  <inkml:trace contextRef="#ctx0" brushRef="#br1" timeOffset="150090.2259">8452 10242 945 0,'-21'-24'81'0,"21"24"-16"0,-23-8-13 0,23 8-16 16,-28 2 8-16,28-2-29 0,-35 17 1 0,12 0 4 16,-7 3 3-1,0 9 12-15,-5 2-3 0,2 9 4 0,-6 2-17 0,3 6 3 16,-2-1-17-16,0 2 9 15,0-4-15-15,4-3 8 0,0-3-12 0,6-6 6 16,5-4-10-16,4-8-3 0,7 1-9 0,12-22-40 16,-12 20-29-16,12-20-59 0,0 0-35 0,0 0-42 15,7-32-25-15,10 22-83 0,-15-31 210 0,26 23 124 16</inkml:trace>
  <inkml:trace contextRef="#ctx0" brushRef="#br1" timeOffset="150237.7948">7995 10398 703 0,'-9'-19'197'0,"9"19"-6"16,-10-17-10-16,10 17-27 0,0 0-35 0,0 0-27 15,-8 18-19-15,13 1-5 0,-5 2-13 0,9 7-6 16,0 0-17-16,5 1-5 0,6 0-14 0,3-4 0 16,6-2-10-16,3-1-1 0,4-3-5 0,3-1-1 15,4-1-20-15,1-6-21 0,7 7-59 0,-11-19-98 16,25 7-339-16,-11 3-70 0,0-8 174 16</inkml:trace>
  <inkml:trace contextRef="#ctx0" brushRef="#br1" timeOffset="151684.6465">9258 10219 930 0,'9'-17'144'16,"-9"17"-112"-16,-2-17-18 0,2 17-6 0,0 0 1 15,0 0 8-15,-1-17 4 0,1 17-1 0,0 0-6 16,0 0-4-16,-28 23-1 0,17-6-10 0,-7 5 16 16,3 6-8-16,-4 2 12 0,2 5 7 15,-3 0-9-15,3 4 1 0,-1 0-14 0,2-1 3 16,3-1-13-16,2-2 7 0,4-6-13 0,2-5-5 15,6 0-26-15,-1-24-29 0,15 34-47 0,-15-34-37 16,33 17-36-16,-13-13-41 0,5-15-54 0,16 15 84 16,-14-25 203-16</inkml:trace>
  <inkml:trace contextRef="#ctx0" brushRef="#br1" timeOffset="152012.8068">9753 10153 600 0,'-25'2'175'0,"5"2"-87"0,20-4 13 16,-36 19 8-16,22 0-15 0,-10-4 4 0,9 13-35 16,-8-4-3-16,7 11-2 0,-4-2-18 15,6 4 0-15,-1-1-13 0,6 3 5 0,0-5-10 16,7 0 3-16,3-5-13 0,7-4 3 0,1-4-9 16,6-4 3-16,4-4-4 0,6-2 4 0,1-4-1 15,5-3-1-15,2-7 1 0,2-1-2 16,4-9 0-16,1-1-4 0,-1-5 2 0,-1-4-6 15,-3-3 5-15,-4-2-7 0,-4-1 8 0,-5-1-8 16,-4 0 8-16,-4 0-7 0,-6 1 5 16,-4 0-10-16,-7 2 0 0,-5-2-16 0,-2 7-3 15,-7-3-13-15,1 6 1 0,-8-3 10 0,5 8-33 16,-9 0 34-16,6 7-38 0,-4-3 16 0,8 11 2 16,-1-4-5-16,19 3-3 0,-28 7-64 0,28-7-68 15,-10 18-116-15,10-18-117 0,6 18 264 0</inkml:trace>
  <inkml:trace contextRef="#ctx0" brushRef="#br1" timeOffset="154700.6927">10278 9688 457 0,'0'0'97'0,"0"0"4"0,13-18-5 16,-13 18 0-16,0 0-14 0,0 0-5 0,0 0-16 16,0 0-10-16,0 0-7 0,0 0-7 15,-2 17-5-15,2-17-7 0,-4 35-4 0,0-12-13 16,0 1 2-1,-1 0-9-15,0 1 2 0,2-1-7 0,-2-2 3 16,1 1-11-16,-2-3-11 0,4 3-36 0,2-23-48 16,-6 39-76-16,0-22-100 0,6-17-125 0,-5 38 190 15,5-38 218-15</inkml:trace>
  <inkml:trace contextRef="#ctx0" brushRef="#br1" timeOffset="164418.1486">2070 12212 910 0,'-17'1'99'0,"17"-1"-10"16,0 0-8-16,0 0-33 0,0 0-21 0,0 0-4 15,0 0 8-15,10-20 0 0,8 1 7 0,7-1-11 16,2-4-4-16,6 1 3 0,3-2-37 0,4-1 27 15,5 1-33-15,1-1 12 0,2 3 7 16,-3 2-6-16,-1 5 5 0,-4 1-4 0,-4 7 3 16,-4 2-2-16,-4 5 1 0,-4 2 2 15,-6 4-1-15,-18-5 4 0,27 15-1 0,-27-15 2 16,17 21-1-16,-17-21 3 0,10 24-4 0,-10-24 0 16,8 23-4-16,-8-23 2 0,10 21-4 0,-10-21 3 15,12 18 16-15,-12-18-17 0,17 19 17 0,-17-19-38 16,26 20 3-16,-26-20-32 0,34 15-10 15,-34-15-27-15,43 14-67 0,-43-14-72 0,45-3-148 16,-9 12-38-16,-18-25 338 0</inkml:trace>
  <inkml:trace contextRef="#ctx0" brushRef="#br1" timeOffset="164649.7148">2717 12084 1002 0,'-36'23'177'0,"-4"10"-124"16,-4-4 21-16,12 8-6 0,-7-4-19 0,11 4-8 15,-3 0-29-15,4 1 0 0,1 1-7 16,3 0 6-16,1-2-12 0,6-2 8 0,5-1-14 16,5-5 8-16,8 0-9 0,7-5 4 0,7 1-18 15,4-12-25-15,16 7-44 0,-7-22-123 0,26 7-157 16,2-2-132-16,-10-19 260 0</inkml:trace>
  <inkml:trace contextRef="#ctx0" brushRef="#br1" timeOffset="164946.3203">3468 12280 1031 0,'0'0'108'0,"27"-5"-76"0,-2-6 11 0,6-8 8 15,10 1-9-15,2-5-12 0,5 1-21 0,-1-1-5 16,-1 2-7-16,-2 3-8 0,-7 1-5 15,1 6-44-15,-10-4-32 0,5 12-79 0,-15-9-70 16,6 4-126-16,3 16-21 0,-27-8 388 0</inkml:trace>
  <inkml:trace contextRef="#ctx0" brushRef="#br1" timeOffset="165102.6229">3561 12465 1378 0,'-25'14'11'0,"25"-14"0"0,0 0-4 0,21-4-2 16,0-6 5-16,7-3-7 0,6-4 3 0,6-4-4 16,5-1 3-16,7-2-10 0,6 4-39 0,-3-11-96 15,18 16-188-15,0-5-184 0,-7-9 104 0,15 20 408 16</inkml:trace>
  <inkml:trace contextRef="#ctx0" brushRef="#br1" timeOffset="165477.617">5240 11894 812 0,'0'0'28'0,"0"0"25"0,0 0 14 16,15-17 10-16,-15 17 1 0,0 0-20 15,0 28-2-15,-9-11-12 0,4 11-2 0,-7 2-18 16,1 4 1-16,-3 1 2 0,-1 4-35 0,0-2 28 15,0 4-33-15,0-1 9 0,4-1 9 0,1 0-10 16,4-6 8-16,5 0-15 0,0-5-12 16,9 0-39-16,-8-28-39 0,21 40-66 0,-21-40-75 15,32 14-104-15,-1 2-52 0,-31-16 369 0</inkml:trace>
  <inkml:trace contextRef="#ctx0" brushRef="#br1" timeOffset="165774.4965">5840 11788 1210 0,'0'0'56'16,"0"0"-18"-16,0 0 3 0,-27-11 2 0,27 11-1 16,-23 13-10-16,6 3 1 0,-6 0 4 0,1 8 11 15,-8 0-2-15,6 9 5 0,-6-2-16 16,5 7 6-16,0-3-12 0,5 0-14 0,3-4 28 15,5-1-38-15,7-5 23 0,7-1-17 0,6-5-9 16,-8-19 5-16,40 26-6 0,-8-20 2 16,8-6-3-16,6-6-1 0,8-7 1 0,3-5-5 0,2-4 2 15,1-3-15-15,3 1-19 0,-2-6 11 16,4 5-49-16,-9-8 9 0,7 7-51 0,-19-14-55 16,18 21-62-16,-24-17-134 0,3-2-104 15,7 15 170-15,-28-19 302 0</inkml:trace>
  <inkml:trace contextRef="#ctx0" brushRef="#br1" timeOffset="165946.3653">6082 11841 1461 0,'-25'41'99'0,"-12"-9"-44"0,13 5-6 16,3-4-10-16,6 2-3 0,2-4-1 16,2 4-26-16,1-3 23 0,3 2-28 0,1-1 2 15,3-2 2-15,3-1-10 0,3-1 4 0,1-4-11 16,5-2-6-16,7-1-18 0,1-9-18 0,12 7-31 15,-5-18-34-15,21 17-69 0,-17-23-78 0,22 11-121 16,1-1-84-16,-14-19 242 0</inkml:trace>
  <inkml:trace contextRef="#ctx0" brushRef="#br1" timeOffset="166352.6261">6972 11632 1062 0,'-23'-10'346'0,"-2"-1"-289"0,7 9-9 16,-9-3 3-16,5 10 1 0,-8-3-13 0,1 10 1 15,-6-1-4-15,2 7 5 0,-4-3-4 0,7 5-1 16,-2-2-7-16,8 3 1 0,0-2-6 0,5 3 0 16,4-2-9-16,2-1-1 0,13-19-5 0,-11 30-2 15,11-30-4-15,4 26 2 0,-4-26-5 0,20 20 4 16,-20-20-1-16,35 11 0 0,-11-10-1 15,4-2-2-15,5-3 4 0,3-3-2 16,2-1 2-16,1-3-3 0,-2 0 0 0,-3 0-1 0,-4-1 1 16,-3 1-2-16,-5 0 3 0,-4 1-2 15,-18 10 1-15,27-13 0 0,-27 13 1 0,0 0-1 16,0 0 5-16,0 0-1 0,0 0-5 0,0 0 0 16,0 0 0-16,0 0 0 0,-19 29 0 0,2-7 0 15,-1 3 0-15,-1 7 0 0,-1 0 0 16,1 5 0-16,-1 1 0 0,2-3 0 0,1 2 0 15,1-1-2-15,2-1 4 0,0 1-11 0,6-2-10 16,0-6-4-16,7-1-15 0,1-9-15 0,10 4-30 16,-10-22-37-16,29 32-101 0,-29-32-168 0,26 1-177 15,0 5 46-15,-10-22 515 0</inkml:trace>
  <inkml:trace contextRef="#ctx0" brushRef="#br1" timeOffset="166524.5028">7202 12091 1365 0,'-22'-18'381'16,"22"18"-333"-16,-27 6-30 0,27-6-2 0,0 0-5 15,0 0-10-15,0 0-19 0,0 0 14 16,17-16-26-16,0 4 9 0,11 5-55 0,-6-15-36 16,22 20-111-16,-21-22-120 0,18 4-174 0,9 12 22 15,-15-21 495-15</inkml:trace>
  <inkml:trace contextRef="#ctx0" brushRef="#br1" timeOffset="166852.6514">8102 11543 1343 0,'-31'2'150'0,"3"10"-103"16,-7-1-2-16,5 8 15 0,-11-1-1 0,6 10 2 15,-7 0-14-15,1 7 8 0,1 1-14 0,3 6 1 16,-2 3-14-16,5 4 2 0,-2-1-10 0,6 0-1 15,6-3-19-15,3 0 0 0,6-5 0 16,6-4 0-16,4-3 0 0,5-4 0 16,3-2 0-16,5 0 0 0,3-5 0 0,6-4 0 15,2-3 0-15,5-7 0 0,3-4 0 0,2-3 0 16,2-6 0-16,-4-2 0 0,-2-4 0 0,-4-2 0 16,-4-4 0-16,-3 0 0 0,-4-4 0 0,-3-1 0 15,-3-1 0-15,-4-1 0 0,-2 0 0 0,-4-1-3 16,-4 2-30-16,-4-3 15 0,1 2-28 15,-4-1 17-15,2 3-21 0,-6 0-6 0,4 12-4 16,-9-2-8-16,9 15-10 0,-10-8-17 0,27 5-46 16,-37 16-75-16,30 2-100 0,-1 1-181 0,8-19 157 15,-6 32 340-15</inkml:trace>
  <inkml:trace contextRef="#ctx0" brushRef="#br1" timeOffset="167430.822">8730 11817 882 0,'-5'-17'154'0,"5"17"-19"15,0 0-28-15,0 0-23 0,-17 1-28 0,17-1-14 16,-26 4-6-16,26-4 3 0,-39 8 5 0,20 1 0 16,-5-5-8-16,5 6-3 15,-4-4-10-15,2 3-1 0,0-2-2 0,2 1 1 16,-1 0 0-16,3 1 2 0,0 1-4 0,17-10-2 16,-28 22-2-16,28-22-5 0,-18 18-3 0,18-18-2 15,0 0-4-15,-8 19-2 0,8-19-1 0,0 0 2 16,12 23-3-16,-12-23 2 0,23 15-1 0,-6-8 2 15,1 0 1-15,2 2 2 0,-1-1-3 16,2 1 1-16,-3-1-4 0,1 2-15 0,-19-10 32 16,30 20-28-16,-30-20 30 0,17 26-12 0,-17-26-2 15,7 29 1-15,-7-29-2 0,-3 30 4 0,3-30-5 16,-9 28 4-16,9-28-3 0,-16 20 2 0,16-20-4 16,-17 16 1-16,17-16-3 0,0 0-6 15,0 0-14-15,-17 2-16 0,17-2-19 0,0 0-23 16,18-14-21-16,-13-9-40 0,24 19-98 15,-19-20-117-15,13 1-161 0,11 11 182 0,-18-21 336 16</inkml:trace>
  <inkml:trace contextRef="#ctx0" brushRef="#br1" timeOffset="167805.7813">8966 11900 1128 0,'0'0'218'16,"0"0"-160"-16,0 0-22 0,0 0 4 0,0 0 7 15,0 0-1-15,0 0-4 0,0 0-6 16,18-2-3-16,-18 2-5 0,0 0-3 0,0 0-8 16,22 11-2-16,-22-11-2 0,20 2 0 0,-20-2 2 15,30-1-2-15,-12-4-3 0,3-1-5 0,2-2 0 16,0-2-2-16,3-2 1 0,-1-2-4 16,2-1 0-16,0-2-3 0,-3 0 0 0,1-4-2 15,-6 3 8-15,-1 1-4 0,-6-1 6 0,-12 18-2 16,17-28 4-16,-17 28-2 0,5-21 1 0,-5 21-1 15,0 0-1-15,0 0-2 0,-28-17-1 0,9 21-1 16,-4 5 2-16,-5 5 3 0,-3 5-1 0,0 1 5 16,-3 3-4-16,0 2 7 0,0 2-2 15,0 1 5-15,2 0-6 0,4 0 1 16,5-2-5-16,3-2 1 0,7-3-7 0,6-2 1 16,7-19-5-16,3 32 2 0,-3-32-8 0,28 24-2 15,-3-16-14-15,5-8-10 0,13 3-24 0,-1-13-22 16,19 9-44-16,-10-20-55 0,23 20-68 0,-18-23-77 15,14 9-34-15,1 8-74 0,-20-22 388 0</inkml:trace>
  <inkml:trace contextRef="#ctx0" brushRef="#br1" timeOffset="168008.9113">9939 11703 1036 0,'-16'-18'319'0,"16"18"-204"0,-41-5-34 0,23 9-9 15,-10-7-10-15,3 11-14 0,-6-2-8 0,2 6-3 16,-4 0 0-16,5 5-3 0,-1 0-9 0,1 4 0 15,0 2-9-15,2 3 2 0,2-1-7 16,2 2 1-16,6-3-6 0,5-1 1 0,6-1-9 16,7-3 3-16,5-2-3 0,-7-17 1 0,29 25-5 15,-7-15-4-15,7-1-13 0,0-7-12 0,10 3-29 16,-5-12-21-16,16 10-39 0,-11-19-51 0,24 21-115 16,-19-13-211-16,8-7-3 0,12 13 325 0</inkml:trace>
  <inkml:trace contextRef="#ctx0" brushRef="#br1" timeOffset="169144.4645">11181 11672 888 0,'0'0'38'0,"-21"-16"-14"0,21 16 15 16,0 0 9-16,-27-10 3 0,27 10-9 0,-26 4-5 16,26-4 8-16,-34 10 9 0,34-10 6 0,-34 18-2 15,34-18-3-15,-33 26-12 0,21-6-1 0,-6-3-8 16,6 6 4-16,-3 0-8 0,4 4 4 15,-3-1-11-15,6 4 1 0,-2-2-11 0,4 0 0 16,1-4-7-16,4-2 1 0,2-4-5 0,-1-18 2 16,11 29-5-16,-11-29 2 0,24 18-2 0,-7-15 2 15,4-3 0-15,1-3 1 0,1-4 0 0,3-4-3 16,-1-6 3-16,3-3-5 0,1-3 7 0,2-3-6 16,-1-1 6-16,0-2-7 0,-2 0 6 0,-2 1-7 15,-4 2 7-15,-4 2-5 16,-6 1 5-16,-2 3-3 0,-5 0 4 0,-2 3-5 15,-3 17 5-15,-1-30-5 0,1 30 4 0,-7-20-2 0,7 20 0 16,0 0 0-16,-22-13 0 0,22 13 2 0,-19 4-3 16,19-4 3-16,-25 10-2 0,25-10 5 15,-22 19 0-15,22-19 3 0,-11 20-3 0,11-20-3 16,-1 19-4-16,1-19 2 0,0 0-2 0,20 23 3 16,-20-23-2-16,29 9 1 0,-10-8 0 15,2-1 1-15,2-1 0 0,1-2 1 0,2 2-1 16,1 0 1-16,-4 0 2 0,-1 1-1 0,-3 0 2 15,-19 0 1-15,28 7 0 0,-28-7 3 0,0 0-1 16,18 18 2-16,-18-18-1 0,3 21-1 0,-3-21-5 16,-7 32 2-16,-1-12-7 0,-2-1 4 0,0 1-3 15,-3 0 3-15,2-1-4 0,1 2 4 16,0-3-2-16,10-18 0 0,-14 29 0 16,14-29 3-16,-3 19-4 0,3-19 2 0,0 0-1 15,0 0 0-15,0 0-1 0,23 15 5 0,-23-15 0 16,19-8 2-16,-19 8 5 0,22-21-2 0,-22 21 3 15,21-29-5-15,-11 12 2 0,-2 0-3 0,-1-1 4 16,-1 0-4-16,1 0 0 0,-3-3-6 0,3 2 2 16,0-1-3-16,1 1 1 0,2 2-2 15,1 0 2-15,0 0-4 0,-11 17-2 0,28-31-9 16,-28 31-9-16,25-23-16 0,-25 23-16 0,28-15-21 16,-7 17-28-16,-21-2-45 0,48 0-64 0,-48 0-79 15,52-9-172-15,-12 19-9 0,-12-19 345 16</inkml:trace>
  <inkml:trace contextRef="#ctx0" brushRef="#br1" timeOffset="170161.7479">13057 11333 667 0,'0'0'148'0,"0"0"15"15,0 0-25-15,0 0-20 0,-17 1-36 0,17-1-11 16,-18 26-9-16,11-2 3 0,-9-4 6 16,5 12-41-16,-2-3 18 0,3 7-37 0,-1-1 6 15,2 4 3-15,1-3-11 0,1 2 5 0,-1-2-14 16,2 0 5-16,0-1-9 0,1 0 7 16,2 0-10-16,-1-1 2 0,3-1-21 0,-2-5-7 15,7 3-28-15,-4-13-19 0,15 13-47 0,-15-31-84 16,25 26-115-16,-7-13-172 0,-18-13 135 0,47 9 363 15</inkml:trace>
  <inkml:trace contextRef="#ctx0" brushRef="#br1" timeOffset="170833.6452">11962 11605 914 0,'0'0'264'0,"0"0"-205"16,0 0-21-16,0 0-15 0,1-19-3 0,-1 19 1 15,27-12 0-15,-8 3-7 0,5 0-1 0,7 0-3 16,0-3 1-16,7 1-6 0,0 0-2 0,2-2-7 15,1 4-13-15,-3-3 1 0,4 8-39 0,-10-7-15 16,8 13-61-16,-13-9-51 0,6 12-73 0,-6 2-78 16,-27-7-19-16,32 12 352 0</inkml:trace>
  <inkml:trace contextRef="#ctx0" brushRef="#br1" timeOffset="171005.6072">11999 11776 1015 0,'-24'7'112'0,"24"-7"-35"16,-21 18-31-16,21-18-6 0,0 0-11 0,11 21-3 16,-11-21 1-16,34 6 1 0,-9-10-2 15,9 0-7-15,2-5-4 0,8-3-10 0,3-4-2 16,1-1-15-16,3 2-26 0,-6-8-45 0,10 13-61 16,-18-19-72-16,12 9-112 0,-2 7-97 0,-24-20 204 15</inkml:trace>
  <inkml:trace contextRef="#ctx0" brushRef="#br1" timeOffset="171177.3955">12239 11262 1258 0,'-20'6'32'0,"20"-6"-13"16,-19 5-17-16,19-5-2 0,0 0-2 0,0 0 1 15,0 0 1-15,23 18-3 0,-23-18-12 0,27 15-38 16,-27-15-50-16,36 20-86 0,-36-20-140 15,28 17-77-15,0 7 197 0</inkml:trace>
  <inkml:trace contextRef="#ctx0" brushRef="#br1" timeOffset="171333.6483">12426 11966 1574 0,'-14'16'75'16,"-12"-10"-24"-16,26-6-25 0,-21 5-7 0,21-5-9 15,0 0-10-15,0 0-9 0,0 0-10 0,0 0-9 16,0 0-15-16,20-26-29 0,5 25-52 0,-14-20-120 16,23 14-186-16,-1-1-89 0,-6-11 253 0</inkml:trace>
  <inkml:trace contextRef="#ctx0" brushRef="#br1" timeOffset="171802.4267">13597 11390 1244 0,'-11'-21'64'0,"11"21"-40"16,-22-5-4-16,22 5 12 0,-30 2 8 15,13 5 6-15,-10-3-3 0,3 9 3 0,-10-5-1 16,5 9 1-16,-7-6 12 0,5 7-38 0,-2-3 24 16,6 3-36-16,3-2 6 0,6-1 2 0,18-15-9 15,-21 26-2-15,21-26-6 0,0 22 3 0,0-22-4 16,19 20 4-16,0-10 0 0,4-3 0 0,7 0 2 15,4-1 1-15,4-2-2 0,1 1 1 16,1 0-3-16,-1-2 1 0,-1 3-3 0,-2 0 2 16,-6 2-1-16,-4 0 2 0,-7 2-1 0,-19-10 1 15,24 24 2-15,-24-24 4 0,4 33-2 0,-11-15 6 16,-4 1-9-16,-5 2 4 0,-2-1-7 16,-4 0 1-16,-2-2-2 0,0-3 2 0,-1-1-2 15,2-5 2-15,5-1-4 0,18-8-4 0,-26 6-11 16,26-6-16-16,0 0-28 0,-9-18-29 15,9 18-46-15,12-34-78 0,12 22-141 0,-1-10-162 16,-7-11 68-16,16 16 450 0</inkml:trace>
  <inkml:trace contextRef="#ctx0" brushRef="#br1" timeOffset="172255.593">13525 11361 1370 0,'-18'17'259'0,"0"-16"-209"0,18-1-23 15,0 0 0-15,0 0 0 0,0 0 1 0,26 0 2 16,-7-5-2-16,5 0-5 0,7-2-3 0,3-1-11 16,3-1-3-16,5-1-6 0,-1 2 0 0,2 1 1 15,-1-1 1-15,1 4-1 0,-2-1 1 0,1 2-2 16,-2 1 0-16,-5 2 0 0,-3 0 0 16,-3 2 1-16,-6 2-1 0,-2 1 2 0,-21-5-2 15,24 11-1-15,-24-11 4 0,0 0 0 0,2 24 0 16,-2-24 2-16,-16 24-4 0,16-24 5 0,-27 30-2 15,8-14-10-15,1-1 15 0,0 3-14 0,-3 1 26 16,2 3-9-16,-1 1 7 0,1 0-6 16,2 1-6-16,3 0 5 0,2 2-7 0,5-2 3 15,3 0-6-15,4-2 2 0,4-1-3 16,3-1 1-16,4-2-2 0,-11-18 3 0,35 28-3 16,-11-19 1-16,3-4-1 0,5-2-2 0,3-7 3 15,2-4-1-15,3-3 3 0,-1-4-3 0,0-2 0 16,-3-2 0-16,-3-4 0 0,-2-2 0 0,-6-2 0 15,-2-2 0-15,-6-1 0 0,-2 1 0 0,-5-2 0 16,-6 4 0-16,-2 1-8 0,-7 1 9 16,-4 1-27-16,-3-1 14 0,-1 2-16 0,-3 0-11 15,-1 5-4-15,-3 1-9 0,20 17-3 16,-36-19-2-16,36 19-6 0,-32-4-9 0,32 4-22 16,-24 10-29-16,25 9-57 0,-1-19-71 0,-12 19-104 15,17 1-80-15,-5-20 281 0</inkml:trace>
  <inkml:trace contextRef="#ctx0" brushRef="#br1" timeOffset="172708.678">15145 11305 1064 0,'-14'-22'155'0,"14"22"-81"0,0 0-21 0,0 0-5 16,-22 6-8-16,22-6-3 0,-27 16 4 0,9-1 9 16,-10-4 2-16,4 8-1 0,-8-3-10 15,4 5-3-15,-4-1-9 0,3 0-20 0,1-4 25 16,6 2-31-16,3-4 26 0,19-14-17 0,-20 21-7 15,20-21-3-15,0 0-3 0,5 20 2 0,-5-20-2 16,27 8 2-16,-6-5-1 0,4-1 0 16,2-2 3-16,5 2-1 0,-1 0 1 0,2 0 2 15,-1 3-2-15,-3-2 3 0,-6 3-2 0,-2 2 2 16,-21-8-3-16,23 15 1 0,-23-15-1 16,5 23 2-16,-5-23-3 0,-10 32 2 0,-3-14-4 15,-6 1 2-15,-6 1-4 0,-3 1 4 0,-3 0-4 16,-1-2 3-16,-1 0-4 0,1-4-1 0,4 0-8 15,3-4-5-15,25-11-14 0,-30 13-16 0,30-13-34 16,0 0-32-16,0 0-53 0,0 0-83 0,47-13-144 16,-17 2-99-16,-4-15 180 0</inkml:trace>
  <inkml:trace contextRef="#ctx0" brushRef="#br1" timeOffset="173068.0608">15290 11514 1439 0,'0'0'66'0,"0"0"-31"0,0 0 1 16,0 0 9-16,0 0 10 0,26 11-8 0,-8-9-2 15,3-6-7-15,5 1-7 0,6-3-6 0,3 0-6 16,4-1-4-16,2-1-2 0,2-2-3 0,2 0-5 16,0-1-14-16,-1-1 10 0,-4 3-14 0,-4-1 26 15,-2-1-11-15,-4 0 12 0,-7 2-12 0,-7-1-1 16,-16 10 1-16,0 0 1 0,13-22 2 15,-13 22-3-15,0 0 0 0,-21-24-2 16,21 24 0-16,-35-12 0 0,9 8 2 0,-2 3-1 16,1 2 4-16,-4 3 2 0,1 2 2 0,1 4 3 15,-2 0-2-15,1 5 1 0,2 1-5 0,2 1-14 16,4 0 9-16,5 1-12 0,17-18 22 0,-23 32-9 16,23-32 7-16,-3 32-10 0,3-32-3 0,12 29-3 15,-12-29-5-15,28 24-6 0,-9-14-14 0,4-3-11 16,4 1-16-16,0-6-19 0,10 6-20 15,-7-15-30-15,18 16-59 0,-19-24-65 0,24 15-118 16,-2-4-83-16,-15-18 180 0,21 20 273 16</inkml:trace>
  <inkml:trace contextRef="#ctx0" brushRef="#br1" timeOffset="173272.6672">16250 11312 941 0,'0'0'317'16,"-26"5"-183"-16,-1-4-39 0,27-1-10 0,-37 19-13 15,37-19-13-15,-38 25-7 0,21-8-2 0,-4-3-8 16,4 5-20-16,17-19 21 0,-31 33-31 0,16-14 21 16,4 0-15-16,0-2-11 0,11-17-1 0,-8 28-6 15,8-28 1-15,4 23-5 0,-4-23 1 0,24 17-8 16,-24-17-9-16,38 8-13 0,-13-9-15 16,8 1-18-16,-5-9-23 0,17 9-32 15,-15-18-64-15,25 19-126 0,-19-10-196 0,1-11 13 0,10 13 398 16</inkml:trace>
  <inkml:trace contextRef="#ctx0" brushRef="#br1" timeOffset="173918.481">16605 11298 1320 0,'-33'-7'202'0,"33"7"-106"0,-34 8-31 16,34-8-10-16,-35 13-13 0,18-2-6 0,-4-1-1 15,3 3 0-15,-1-1-5 0,4 5-3 0,-1 0-6 16,0 4-16-16,0-1 22 0,2 5-23 0,-1-1 22 15,4 1-10-15,-1-3-11 0,3 0-5 0,4-5 0 16,5-17 0-16,-1 30 0 0,1-30 0 0,14 20 0 16,-14-20 0-16,25 13 0 0,-7-12 0 15,3-4 0-15,1-2 0 0,4-3 0 0,0-4 0 16,5-1 0-16,-5-4 0 0,4 0-13 0,-5-4-4 16,1 1 4-16,-4-3-6 0,-2 1-8 0,0-1 28 15,-3 0-22-15,-4 2 29 0,-3 1-10 16,-3 0-1-16,-3 2 4 0,-3 1-2 0,-1 0 3 15,0 17-3-15,-2-27 5 0,2 27-3 0,-4-17 2 16,4 17 3-16,0 0 1 0,0 0 1 16,0 0-1-16,0 0-3 0,0 0-1 0,0 0 3 15,0 0 0-15,0 0 3 0,0 0 1 0,24 18-1 16,-24-18 2-16,27 8 0 0,-27-8-11 0,29 8 0 16,-11-5 0-16,1 0 0 0,-1 0 0 0,0 1 0 15,-18-4 0-15,26 8 0 0,-26-8 0 0,0 0 0 16,13 17 0-16,-13-17 0 0,-4 20 0 15,4-20 0-15,-12 25 0 0,12-25 0 0,-23 31 0 16,6-12 0-16,-2-1 0 0,-3 1 0 16,0 0 0-16,1 0 0 0,1 0 0 0,1-2 0 15,19-17 0-15,-26 26 0 0,26-26 0 0,0 0 0 16,-11 21 0-16,11-21 0 0,0 0 0 0,17 0 0 16,-17 0 0-16,32-14 0 0,-8-1 0 0,2-2 0 15,6-1 0-15,0-3 0 0,-2 0 0 16,0-1 0-16,1 1 0 0,-3 1 0 0,-2 2 0 15,0 1 0-15,-3 2 0 0,-3 3 0 0,-20 12 0 16,26-14 0-16,-26 14 0 0,0 0 0 0,0 0 0 16,0 0 0-16,0 0 0 0,-2 18 0 0,2-18 0 15,-22 32 0-15,7-14 0 0,1 1 0 0,0-2 0 16,2 1 0-16,12-18 0 0,-12 29 0 16,12-29 0-16,0 23 0 0,0-23-12 15,15 18-22-15,2-10-9 0,0-5-12 0,11 3-14 16,-3-10-23-16,17 11-36 0,-17-20-61 0,23 22-114 15,-20-16-149-15,3-3-44 0,11 10 323 0</inkml:trace>
  <inkml:trace contextRef="#ctx0" brushRef="#br1" timeOffset="174284.1366">17426 11316 1306 0,'0'0'155'0,"-32"-23"-48"16,32 23-19-16,-33-14-17 0,33 14-18 0,-34-2-6 15,17 6-7-15,-2 2-6 0,19-6-8 0,-33 19-8 16,33-19-1-16,-29 32-3 0,15-12 2 0,-2 2-4 15,3 2-12-15,0-1 22 0,0 2-24 0,4-4 22 16,3-1-17-16,4-3-3 0,2-17 0 16,9 20 0-16,-9-20 0 0,23 10 0 0,-23-10 0 15,35-4 0-15,-13-4 0 0,4-6 0 0,3-4 0 16,5-5 0-16,1-1 0 0,3-4 0 0,1 0 0 16,-3 1 0-16,1-1 0 0,-4 0 0 15,0-1 0-15,-3 1 0 0,-3 2 0 0,-2-2 0 16,-3 1 0-16,-2-1 0 0,-2 4 0 0,-6 5 0 15,-12 19 0-15,12-18 0 0,-12 18 0 16,0 0 0-16,0 0 0 0,-22 19 0 0,3-2 0 16,-4 7 0-16,-3 4 0 0,-1 1 0 0,-1 0 0 15,2 1 0-15,0 0 0 0,4 1 0 0,4-3 0 16,7-1 0-16,3-4-19 0,8 3-26 0,2-7-37 16,11 4 6-16,-13-23-28 0,36 36-21 0,-36-36-40 15,52 27-86-15,-33-26-89 0,8 2-158 0,17 9 157 16,-17-24 341-16</inkml:trace>
  <inkml:trace contextRef="#ctx0" brushRef="#br1" timeOffset="174581.0232">18070 11184 1073 0,'-21'16'389'0,"-11"-18"-270"15,12 15-39-15,-7-6-23 0,4 8-11 0,-3-3-13 16,2 6 0-16,0-2-4 0,5 3-1 0,0-2-11 15,19-17-1-15,-19 31-7 0,19-31-2 0,-4 29-3 16,4-29 3-16,8 25-1 0,-8-25 2 0,22 18 0 16,-22-18-1-16,34 11-4 0,-14-9-15 15,3-2 14-15,0-1-1 0,2-2 1 0,-2 0 13 16,-2-2-14-16,-1 1-1 0,-2 1 1 16,-18 3-1-16,22-3 1 0,-22 3 1 0,0 0 1 15,0 0 2-15,0 0 0 0,0 0-16 0,-13 20 11 16,13-20-13-16,-37 25 23 0,13-9-8 0,-3 1 8 15,-1 1-14-15,0 1-6 0,-1-1-5 0,4 2-15 16,-1-5-12-16,9 6-33 0,-5-15-46 0,21 19-131 16,-18-16-270-16,19-9-51 0,0 0 215 0</inkml:trace>
  <inkml:trace contextRef="#ctx0" brushRef="#br1" timeOffset="175424.7932">19131 11253 1120 0,'-21'-29'127'0,"21"29"-49"0,-15-18-12 0,15 18-15 16,-17-12-19-16,17 12-10 0,-29-7 3 15,12 8 3-15,-6-1 3 0,2 7-1 0,-5 0-5 16,4 5 4-16,-5 1 0 0,3 4 5 0,-4 1-3 16,1 5 4-16,-4 1-4 0,5 5 4 15,-2 0-5-15,5 1-13 0,0-1 22 0,6-1-30 16,6-3 17-16,6-2-15 0,7-3-10 0,8-3 1 16,7-3-2-16,7-3 2 0,7-3-1 15,5-3 1-15,5-5-1 0,3-5-2 0,4-2 2 16,2-5-2-16,-1-5 1 0,1-3-3 0,-1-5-13 15,-5-1 21-15,-5-2-26 0,-7-1 22 0,-5 0-7 16,-6 0-3-16,-4 0 8 0,-7 2-4 0,-7 2 4 16,-4 2-4-16,-5 1 3 0,-4 3-4 0,-3 1 4 15,13 18-2-15,-33-28 3 0,15 18-1 0,0 4 1 16,-2 5 1-16,2 2 4 16,1 4 1-16,17-5 3 0,-28 16 1 0,28-16-3 15,-14 19 1-15,14-19-5 0,5 21 3 0,-5-21-4 16,23 19 3-16,-6-11-1 0,5 1 0 0,3-2 0 15,3 0 3-15,1-1-2 0,0 0 3 0,1-1-2 16,0 1-1-16,-4 2 0 0,1-1 0 0,-6 1-4 16,-3 1 3-16,-18-9-2 0,24 20 1 0,-24-20-2 15,12 29 3-15,-12-29-4 0,3 34 2 16,-6-14-2-16,-1-1-10 0,-5 0 23 0,-1 1-24 16,1-2 24-16,-2-1-11 0,11-17-3 0,-21 30 4 15,21-30-3-15,-17 27 1 0,17-27 0 0,-12 23 0 16,12-23-3-16,0 0 3 0,0 0-3 15,0 0 1-15,0 0 1 0,0 0 1 0,22 6 2 16,-22-6 0-16,22-22 2 0,-22 22-2 16,25-32 2-16,-13 14 2 0,0-2 2 0,2 0-3 15,-2 0-7-15,0-2 4 0,2-1-2 0,-1 0 0 16,2-2 0-16,0-1 0 0,5 2 0 0,-1-1 0 16,3 3 0-16,-1 0 0 0,1 6 0 0,-4 2-19 15,3 4-10-15,-4 1-12 0,3 5-19 0,-3-6-25 16,11 15-58-16,-28-5-124 0,47-16-307 0,-21 16 16 15,0-7 288-15</inkml:trace>
  <inkml:trace contextRef="#ctx0" brushRef="#br1" timeOffset="176581.1787">12172 12833 709 0,'-20'-23'137'0,"20"23"-47"0,0 0-5 0,-18-18 0 15,18 18 4-15,-17-14-13 0,17 14-10 16,-25-8-14-16,8 4-8 0,17 4-8 0,-31 4-7 16,31-4-3-16,-35 12-5 0,18-1 2 0,-4 0-4 15,2 3 6-15,-3 3-4 0,2 4 4 0,-1-2-7 16,2 5 4-16,1-2-8 0,5 2 3 16,2-2-7-16,3 0-2 0,6-4-6 0,2-18 2 15,10 29-4-15,-10-29 2 0,25 18-3 0,-6-12 3 16,2-4-2-16,5 0 1 0,2-5 1 0,4-4-2 15,3-4 2-15,5-3-3 0,3-7 3 0,2-3-3 16,0-2 5-16,-3-1-4 0,-2 0 5 0,-3 0-7 16,-7 4 5-16,-4 2-5 0,-7 2 5 15,-2 5-2-15,-17 14 6 0,17-17-3 16,-17 17 3-16,0 0-2 0,0 0-7 0,0 0 1 16,-18-1-2-16,18 1 2 0,-24 16-1 0,24-16 5 15,-31 29-5-15,15-11 3 0,1 1-4 0,2 2 4 16,4-2-4-16,3 0 4 0,6-2-5 0,0-17 2 15,13 32-4-15,-13-32-3 0,39 21-15 0,-15-17-11 16,14 1-26-16,-5-12-39 0,18 13-79 16,-17-23-145-16,6 7-203 0,10 6 41 0,-14-18 459 15</inkml:trace>
  <inkml:trace contextRef="#ctx0" brushRef="#br1" timeOffset="177096.801">12986 12307 1165 0,'-25'2'100'0,"25"-2"-14"0,-34 24-7 15,22-3-2-15,-7-6-24 0,5 11-2 0,-5-2-12 16,4 6 7-16,-3-1-10 0,4 5 1 0,0 1-12 16,2 4 3-16,0 1-9 0,2 2-8 0,0 0 18 15,3 2-28-15,1-3 19 0,3 0-11 16,2-3-11-16,1-3 7 0,0-3-7 0,3-3 4 15,1-3-4-15,1-4 2 0,3-5-2 16,-8-17 1-16,18 20-1 0,-18-20 1 0,0 0 0 16,23 6 1-16,-23-6 1 0,0 0-1 0,21-24 2 15,-21 24-2-15,15-33 3 0,-7 12-3 0,-2-1 3 16,0-1-4-16,1 0 5 0,-1 1-6 0,3 0 5 16,-1 1-6-16,1-1 4 0,0 1-3 15,0 1 4-15,1 2-4 0,1 1 4 0,-11 17-3 16,24-26 3-16,-24 26-1 0,24-12 0 0,-24 12-1 15,22-1-1-15,-22 1 1 0,26 11 0 0,-26-11 3 16,29 22-5-16,-29-22 4 0,24 29-3 0,-12-12 1 16,-2-1-2-16,0 3 3 0,-3-1-4 15,-1-1 4-15,-3 1-3 0,-3-18 5 0,-2 31-4 16,2-31 3-16,-14 30-1 0,14-30-1 16,-28 29-1-16,5-16 3 0,-3-1-4 0,-3-4 4 15,-4 2-5-15,2-2 4 0,-3-3-3 0,0-1 2 16,4-4 0-16,2-3-3 0,8 0-3 0,1-5-8 15,19 8-9-15,-17-21-15 0,17 21-9 0,8-32-16 16,11 20-15-16,-4-12-31 0,21 14-40 0,-13-16-58 16,25 20-53-16,-14-14-26 0,8 5-45 15,11 12 29-15,-22-19 302 0</inkml:trace>
  <inkml:trace contextRef="#ctx0" brushRef="#br1" timeOffset="177851.8492">13427 12770 843 0,'-18'-12'195'0,"18"12"-52"15,0 0-18-15,0 0-24 0,-22-9-25 0,22 9-13 16,0 0-10-16,-22-1-8 0,22 1-9 16,-18 4-6-16,18-4-9 0,-20 8 2 0,20-8-4 15,-22 21 2-15,22-21-1 0,-23 31 3 0,10-13-4 16,1 4 7-16,-3-1-6 0,3 2 3 0,0-3-5 16,2 2 1-16,3-3-7 0,2 1 0 0,5-20-7 15,-1 31-1-15,1-31-4 0,9 23 1 0,-9-23-2 16,22 12 1-16,-5-11 0 0,4-2-1 15,3-5 2-15,6-4-3 0,1-3-3 16,1-5-4-16,1-1-1 0,-2-4-5 0,3 1 6 16,-6-2-9-16,1 1 4 0,-4-2-5 0,-5 1 6 15,0 0-2-15,-6 1 9 0,-3 0-3 0,-3 4 7 16,-5-1-4-16,-3 2-11 0,0 18 32 0,-4-26-30 16,4 26 30-16,-13-18-12 0,13 18-2 0,0 0 0 15,-20-9 1-15,20 9 3 0,0 0-2 16,-17 5 0-16,17-5 1 0,0 0-4 0,-10 18-13 15,10-18 15-15,0 0-11 0,7 24 28 0,-7-24-13 16,0 0 16-16,26 23-16 0,-26-23 1 16,23 10 2-16,-23-10-1 0,28 6 1 0,-11-5 0 15,6 0 1-15,-1-2-2 0,2-1 0 0,-2-2-4 16,1 0-3-16,-2 1 1 0,-2-2-2 0,0 0 1 16,-2 0-1-16,-17 5-16 0,28-8 15 15,-28 8-13-15,19-9 14 0,-19 9 1 0,0 0 1 16,0 0 1-16,0 0 2 0,0 0 2 0,0 0-1 15,0 0-4-15,-22-1-2 0,22 1 13 0,-28 17-15 16,28-17 17-16,-31 28-13 0,13-11-1 0,0 0 2 16,2 1-3-16,3 0 4 0,2 0-4 0,4-1 3 15,7-17-5-15,-7 28 5 0,7-28-2 0,6 18 3 16,-6-18-3-16,17 13 0 0,-17-13-1 16,29 8 0-16,-11-8 3 0,2-2-2 0,0-2 3 15,1-2-5-15,2-2 1 0,1 0-1 16,1-2 2-16,-2-1-1 0,0-3 2 0,-2-1-3 15,-2 0 1-15,-1-1-3 0,-18 16 5 0,29-32-3 16,-29 32 3-16,22-30-3 0,-22 30 3 0,16-29-3 16,-16 29-12-16,13-25 24 0,-13 25-27 15,10-20 25-15,-10 20-10 0,0 0 2 0,0 0 0 16,0 0 1-16,0 0-1 0,0 0-2 0,0 0 1 16,0 0-10-16,1 19 24 0,-1-19-21 0,-7 33 22 15,2-12-13-15,-1 2-5 0,-1 0 5 0,1 0-4 16,0 1 4-16,2-2-3 0,-1-3 1 0,5-1-3 15,0-18 3-15,5 26-5 0,-5-26 1 0,22 13-7 16,-22-13-10-16,38-2-13 0,-18-9-14 16,11 1-16-16,-5-12-32 0,17 10-53 0,-16-25-105 0,24 17-170 15,-10-9-97-15,-7-8 128 0,16 14 393 16</inkml:trace>
  <inkml:trace contextRef="#ctx0" brushRef="#br1" timeOffset="178026.3535">14742 12229 1142 0,'-20'30'351'0,"-8"-11"-269"0,10 8-23 0,-6 0-15 16,3 8 2-16,-2-2-14 0,1 5 4 0,-4 0-11 15,6 2 2-15,-2 0-17 0,4-2 1 0,2 0-13 16,4-2-11-16,2-2 19 0,3-4-32 0,4 0 9 16,-2-7-27-16,10 4-32 0,-5-27-23 0,6 38-49 15,-6-38-109-15,5 16-131 0,-5-16-94 16,0 0 164-16,12 19 318 0</inkml:trace>
  <inkml:trace contextRef="#ctx0" brushRef="#br1" timeOffset="178202.4249">14438 12657 894 0,'0'0'281'15,"-17"-38"-122"-15,17 38-27 0,-10-29-18 0,10 29-28 16,-1-20-22-16,1 20-18 0,0 0-12 16,0 0-10-16,8-20-10 0,-8 20-8 15,23-9-3 1,-23 9-5-16,38-11-8 0,-16 4-12 0,5 3-24 15,-4-5-28-15,13 10-28 0,-10-10-4 0,21 14-50 16,-14-18-125-16,12 5-205 0,11 6-5 0,-9-13 411 16</inkml:trace>
  <inkml:trace contextRef="#ctx0" brushRef="#br1" timeOffset="179032.2323">15784 12417 1198 0,'0'-19'108'0,"18"9"-31"15,-2-15-7-15,17 7-3 0,-4-8-3 16,12 4-22-16,-1-1-10 0,2 4-15 0,-2 0-6 16,-1 5-8-16,-4 3 1 0,-3 4-4 0,-3 2 7 15,-5 5 3-15,-4 1 3 0,-3 3 3 0,-17-4-6 16,19 11 0-16,-19-11-3 0,10 19 0 16,-10-19-4-16,-4 29 1 0,-4-11-4 0,-6 3 3 15,-5 2-8-15,-3 2 8 0,-4 2-4 0,-3 1 9 16,-1 2 2-16,-2 0 8 0,-3 0-3 0,2 2 6 15,-1-2-5-15,2 1 6 0,0-2-5 0,2 2-7 16,4-5 23-16,3 1-26 0,2-3 21 0,4-1-13 16,5-2-8-16,3-3 0 0,9-18-4 15,-1 29 1-15,1-29-1 0,17 24 2 0,1-14-3 16,5-4 0-16,7-3-3 0,4-4 1 0,8-4-2 16,3-4-5-16,9-2-11 0,-1-6-21 0,9 3-14 15,-5-7-32-15,10 9-37 0,-16-19-71 0,21 23-204 16,-12-12-162-16,-8-2 52 0,4 12 458 15</inkml:trace>
  <inkml:trace contextRef="#ctx0" brushRef="#br1" timeOffset="179290.1922">16904 12113 878 0,'0'0'123'0,"-12"-18"-55"0,12 18-10 16,0 0-7-16,-23 0-25 0,23 0 16 15,-25 12-9-15,8-4 24 0,6 11 0 0,-7-5-19 16,6 8-7-16,-4-4-19 0,8 3-2 0,0-2-10 16,5-1 1-16,3-18-7 0,5 28-4 0,-5-28-21 15,18 19-20-15,4-7-35 0,-22-12-33 16,43 6-50-16,-23-12-65 0,8-3-133 0,10 12-8 15,-20-22 339-15</inkml:trace>
  <inkml:trace contextRef="#ctx0" brushRef="#br1" timeOffset="179477.6099">17102 12144 778 0,'0'0'306'0,"-22"37"-167"16,-2-17-44-16,12 15-9 0,-10-4-24 0,8 9-10 15,-6-2-22-15,4 7 2 0,-6-3-20 0,5 3-1 16,-1-4-17-16,1-1 2 0,5 0-27 0,-2-7-9 16,11 7-28-16,-11-15-76 0,23 11-52 0,-19-15-127 15,10-21-145-15,15 43 146 0,-15-43 322 16</inkml:trace>
  <inkml:trace contextRef="#ctx0" brushRef="#br1" timeOffset="179836.9936">17114 12501 1230 0,'0'0'68'0,"0"0"-20"0,22 15 21 0,-22-15 16 15,33-6-2-15,-33 6-12 0,40-9-13 0,-20 3-10 16,4 4-14-16,-3-2-8 0,-1 2-6 0,-3-1-3 15,-17 3-3-15,27-1-3 0,-27 1-4 16,0 0-2-16,18 3-1 0,-18-3 0 16,0 0 0-16,0 0-4 0,0 0 2 0,-2 18-2 15,2-18 2-15,-15 20-3 0,15-20 2 0,-30 26-2 16,12-12 1-16,-2 1-2 0,2 0 4 0,1 1-2 16,0 2 2-16,17-18-2 0,-31 34 2 0,31-34-3 15,-25 30-9-15,25-30 26 0,-12 26-29 0,12-26 28 16,0 18-17-16,0-18-1 0,0 0 3 15,20 14-1-15,-20-14-1 0,24 5 1 0,-24-5-11 16,30-3-10-16,-13-5-14 0,7 6-24 0,-3-11-32 16,15 15-64-16,-16-24-132 0,22 19-204 0,0-3-33 15,-7-11 298-15</inkml:trace>
  <inkml:trace contextRef="#ctx0" brushRef="#br1" timeOffset="180524.5084">17928 12469 945 0,'0'0'160'16,"0"0"-68"-16,0 0-15 0,-11 17-10 0,11-17-12 16,-17 15-7-16,17-15 0 0,-28 24-5 0,16-7 2 15,-8-2-11-15,6 3-1 0,-5-1-7 16,4 2 1-16,-4-2-5 0,6 1-1 0,13-18-3 16,-23 28-3-16,23-28-5 0,-12 20-15 0,12-20 27 15,0 0-32-15,0 0 29 0,0 0-19 0,17 13 1 16,-17-13 12-16,27-10-31 0,-27 10 31 0,30-20-31 15,-30 20 17-15,32-28 4 0,-32 28-3 0,30-32 5 16,-15 15-4-16,-3-1 4 0,2 0-3 0,0 0 4 16,0-3-4-16,1 2 2 15,-1-1-4-15,0 0 2 0,-3 3-4 0,-1-1 6 16,-10 18-5-16,15-31 4 0,-15 31-2 0,9-25 0 16,-9 25 1-16,0 0 1 0,0 0 0 0,0 0 2 15,0 0-1-15,0 0 0 0,0 0 0 0,0 0-3 16,0 0 2-16,2 19-3 0,-2-19 4 0,-3 30-1 15,3-30 3-15,-2 31 1 0,2-31 2 16,6 29-3-16,-6-29 5 0,16 28-4 0,-16-28 3 16,26 24 0-16,-8-14-1 0,4-4 0 0,5-2 2 15,2-4-3-15,5-4-1 0,0-3-1 0,3-2-3 16,-2-2 2-16,-1-2-4 0,1 0 3 16,-6-3-2-16,-1 2 1 0,-5-1-3 0,-2 1 2 15,-4-1-2-15,-17 15 3 0,26-28-3 0,-26 28 2 16,13-20-1-16,-13 20 1 0,0 0-1 15,4-17 2-15,-4 17-2 0,0 0-2 0,0 0 3 16,-22 13-4-16,22-13 2 0,-22 35-2 0,10-11 2 16,-3 4-2-16,2-1 4 0,1 2-7 0,1 0 6 15,2-1-11-15,3-3 2 0,5 0-14 0,0-3-5 16,9 1-20-16,-1-6-17 0,10 1 16 0,-17-18-40 16,39 24 14-16,-39-24-49 0,53 14-60 0,-36-25-83 15,22 8-173-15,-1 5-6 0,-13-21 274 16</inkml:trace>
  <inkml:trace contextRef="#ctx0" brushRef="#br1" timeOffset="180727.6573">18949 12413 1161 0,'-19'-16'211'0,"19"16"-98"16,-17 0-32-16,17 0-16 0,-21 11-16 16,21-11-1-16,-27 27-7 0,15-9 5 0,-3 1-10 15,2 5-7-15,1 1-12 0,2 1 0 0,0 1-6 16,1-2 2-16,0-2-5 0,2-1-2 0,4-3-9 15,0-1-15-15,3-18 16 0,5 28-40 0,-5-28 13 16,0 0-36-16,24 26-16 0,-24-26-32 0,26 6-76 16,-26-6-151-16,11-22-208 0,9 16 51 15,-11-18 473-15</inkml:trace>
  <inkml:trace contextRef="#ctx0" brushRef="#br1" timeOffset="181165.1492">19084 12265 1267 0,'0'0'302'0,"0"0"-240"16,0 0-19-16,0 0 4 0,0 0 11 15,0 0 3-15,14 20-2 0,-14-20-11 0,22 7-10 16,-22-7-13-16,19 13-6 0,-19-13-4 0,12 21-12 16,-12-21-3-16,1 30 0 0,-4-12 0 15,-2 3 0-15,-2 2 0 0,-3 0 0 0,-2-1 0 16,1-1 0-16,-3 0 0 0,2-1 0 0,-3 0 0 15,1-2 0-15,2-1 0 0,12-17 0 16,-17 26 0-16,17-26 0 0,0 0 0 0,-11 21 0 16,11-21 0-16,0 0 0 0,0 0 0 0,17 0 0 15,-17 0 0-15,24-13 0 0,-7 3 0 0,2-3 0 16,-1-2 0-16,1 1 0 0,0-2 0 0,-2 0 0 16,-17 16 0-16,31-28 0 0,-31 28 0 0,26-23 0 15,-26 23 0-15,19-21 0 0,-19 21 0 0,20-23 0 16,-20 23 0-16,20-17 0 15,-20 17 0-15,19-9 0 0,-19 9 0 0,0 0 0 16,0 0 0-16,0 0 0 0,8 18 0 0,-8-18 0 16,1 23 0-16,-1-23 0 0,-2 29 0 0,2-29 0 15,-6 33 0-15,3-16-2 0,3 0-28 0,0-17 0 16,3 33-11-16,-3-33 3 0,10 29-15 0,-10-29-1 16,17 25-15-16,-17-25-10 0,28 18-29 0,-28-18-31 15,35 9-56-15,-35-9-102 0,30-18-106 16,-4 18-40-16,-19-21 378 0</inkml:trace>
  <inkml:trace contextRef="#ctx0" brushRef="#br1" timeOffset="181555.8011">19699 12326 1050 0,'-25'0'252'15,"19"20"-106"-15,-18-10-46 0,12 13-18 0,-8-6-27 16,6 7-7-16,-5-3-13 0,7 2 0 0,0-3-11 15,5 2-1-15,1-3-9 0,4 0 2 0,2-19-7 16,3 31 1-16,-3-31-4 0,11 24 1 0,-11-24-4 16,18 14 2-16,-18-14-3 0,28 3 0 0,-11-5-1 15,3-3-2-15,1-2 3 0,3-3-4 16,-1-2-2-16,-1-1-3 0,-1-2-3 16,-2 1-2-16,0-1 4 0,-2-1-3 0,-17 16 7 15,31-28-3-15,-31 28 3 0,23-25-1 0,-23 25 4 16,18-25 0-16,-18 25 3 0,13-21-1 0,-13 21 5 15,0 0-1-15,18-22 1 0,-18 22 0 0,0 0 0 16,0 0 0-16,0 0 0 0,0 0 1 0,0 0-2 16,0 0 1-16,7 20-1 0,-7-20-1 15,-4 20-2-15,4-20-1 0,-6 28-3 0,6-28 0 16,-6 28-2-16,6-28 3 0,-6 27-8 0,6-27-2 16,-2 24-13-16,2-24-5 0,8 18-15 0,-8-18-6 15,0 0-13-15,22 3-14 0,-5 1-22 0,-17-4-60 16,34-12-50-16,-25-6-77 0,17 0-120 0,6 10 1 15,-18-22 362-15</inkml:trace>
  <inkml:trace contextRef="#ctx0" brushRef="#br1" timeOffset="181758.9311">20568 11947 1329 0,'-42'21'158'0,"15"16"-68"0,-12-8 2 15,11 13-37-15,-6-9 14 0,7 7-28 0,-2-2-2 16,6 2-1-16,2-3-17 0,5 3-2 16,7-5-13-16,1-1 4 0,5-1-12 0,3-5 4 15,2-2-16-15,3-4 0 0,3-2-15 0,-8-20-13 16,20 33-29-16,-20-33-9 0,23 24-43 0,-23-24-64 16,21 12-135-16,-21-12-218 0,0 0 63 0,22 4 410 15</inkml:trace>
  <inkml:trace contextRef="#ctx0" brushRef="#br1" timeOffset="181946.4143">20308 12256 1514 0,'-35'-7'144'0,"35"7"-61"0,0 0-30 16,0 0-20-16,0 0-13 16,0 0-2-16,0 0 1 0,0 0 1 0,26 7-9 15,-26-7-5-15,36 1-5 0,-16-1-2 0,6 0-1 16,1-1-7-16,2 1-11 0,1-3-16 0,5 6-24 15,-5-8-26-15,8 13-41 0,-14-17-56 0,18 21-97 16,-21-15-115-16,3 1-87 0,11 14 242 0</inkml:trace>
  <inkml:trace contextRef="#ctx0" brushRef="#br1" timeOffset="182321.4407">20673 12291 1275 0,'-9'17'219'16,"-20"-17"-99"-16,29 0-25 0,-32 14-34 15,32-14-16-15,-18 11-12 0,18-11-4 0,0 0-7 16,0 0-1-16,-2 20-4 0,2-20-1 0,0 0-3 16,23 10-3-16,-23-10-4 0,33 4-2 15,-14-6-1-15,2 2 0 0,2-4-1 0,1 0-1 16,3 0 2-16,-2-1-2 0,2-1 1 0,-2 1-1 16,-1-2 1-16,-1 0-4 0,-5-1 0 0,-1 1 0 15,-17 7 1-15,25-17-2 0,-25 17 2 0,17-17-4 16,-17 17-4-16,6-18 0 0,-6 18-2 0,-6-22-6 15,6 22 2-15,-17-22-7 0,17 22 9 16,-30-17 0-16,12 15 7 0,-4 2 9 0,-2 6 4 16,-2 2 4-16,-4 3-1 0,0 4 4 15,-3 3-5-15,1 2 5 0,2 2-5 0,3 2 1 16,4-1-6-16,6 0 2 0,7 0-7 0,3 0 4 16,6-2-5-16,2-3 2 0,5-1-3 0,-6-17-1 15,24 27-5-15,-6-17-2 0,7 0-13 0,0-5-5 16,8 2-18-16,0-9-18 0,11 5-28 15,-9-15-39-15,22 17-80 0,-22-22-158 0,12 4-146 16,5 7 62-16,-14-18 454 0</inkml:trace>
  <inkml:trace contextRef="#ctx0" brushRef="#br1" timeOffset="182635.869">21322 12092 1124 0,'-22'-13'304'16,"22"13"-197"-16,-36 9-25 0,19 2-12 0,-6-5-18 15,4 7 1-15,-3-3-6 0,22-10-2 0,-32 25-15 16,32-25-6-16,-24 24-12 0,24-24-3 0,-10 23-3 0,10-23-1 16,-2 23-3-16,2-23 6 0,5 21-3 15,-5-21 1-15,11 17 1 0,-11-17-1 0,0 0-2 16,24 20 0-16,-24-20-2 0,25 12-2 16,-25-12 2-16,29 10-1 0,-29-10-2 0,29 7 4 15,-29-7-3-15,29 10 2 0,-29-10 1 0,26 12 0 16,-26-12-3-16,19 16 3 0,-19-16-2 0,9 18 1 15,-9-18 0-15,-3 22 0 0,3-22-2 0,-12 27 2 16,12-27-1-16,-27 32 2 0,8-15-4 0,-2 0 3 16,-2 0-3-16,-1-2 2 0,2 0-3 0,1-2-4 15,4 0-11-15,17-13-4 0,-24 20-22 16,24-20-13-16,0 0-37 0,-17 6-54 16,17-6-140-16,0 0-257 0,19 10 1 0,0-9 259 15</inkml:trace>
  <inkml:trace contextRef="#ctx0" brushRef="#br1" timeOffset="182793.2398">21562 12509 1779 0,'20'18'164'0,"-20"-18"-78"0,0 0-68 0,0 0-18 16,0 0 0-16,0 0 0 0,0 0 0 0,-6-20 0 15,6 20 0-15,0 0 0 0,0-25 0 0,0 25-23 16,0 0-77-16,21-11-104 0,-21 11-284 0,-4-17-133 15,4 17 31-15,0 0 570 0</inkml:trace>
  <inkml:trace contextRef="#ctx0" brushRef="#br2" timeOffset="928921.0368">13766 14017 1051 0,'0'0'226'0,"-8"-17"-188"0,8 17 4 16,0 0-5-16,-16-23-4 0,16 23-3 0,0 0 2 0,0 0 1 15,0 0-2-15,0 0-4 0,0 0-7 16,0 0-8-16,0 0-9 0,-21 9 0 0,13 8-7 31,-4 5 7-31,-2 5-7 0,2 4 6 0,-3 5-8 0,5 2 7 0,-1 4-8 0,1 2 9 32,4 1-15-32,0-4-1 0,7 3-28 0,-1-10-12 15,13 7-50-15,-8-18-57 0,22 11-109 0,-10-11-166 0,1-12-2 0,17 11 366 0</inkml:trace>
  <inkml:trace contextRef="#ctx0" brushRef="#br2" timeOffset="929297.4876">14227 14079 886 0,'0'0'73'15,"0"0"-36"-15,-23-20 2 0,23 20 0 0,0 0 2 16,0 0-6-16,-25 6-17 0,25-6-7 15,-21 28 1-15,9-6 17 0,-3 1 9 0,4 8 20 16,-5-3-4-16,8 10 6 0,-4-1-15 16,7 5 1-16,0-1-17 0,5 4 5 0,1-3-16 15,4 1 6-15,1-3 4 0,3-5-32 0,0-5 22 16,4-4-30-16,0-7 12 0,-13-19 2 0,29 25-1 16,-29-25 1-16,29 8-2 0,-29-8 1 0,33-8-1 15,-16-3-1-15,0-6 4 0,1-3-5 0,2-8-12 16,-1-5 29-16,0-4-28 0,-1-7 27 15,-2-2-13-15,-3-1-16 0,-1 0 5 0,-5 0-14 16,0 4 11-16,-5 3-4 0,-2 9 14 0,-4 4-1 16,-3 4 7-16,-4 5-4 0,11 18 4 15,-28-25-6-15,11 15 0 0,-4 3-8 0,1 3-5 16,-2 1-9-16,4 5-9 0,-3-3-12 0,21 1-16 16,-34 10-24-16,34-10-57 0,-26 13-63 0,26-13-162 15,0 0-39-15,0 0 234 0</inkml:trace>
  <inkml:trace contextRef="#ctx0" brushRef="#br2" timeOffset="929610.4075">14629 13534 1045 0,'0'0'93'0,"0"0"-2"16,-20 6-2-16,20-6 1 0,0 0-11 0,-10 29-13 16,10-29-14-16,-9 30-3 0,9-30-9 15,-6 35 0-15,6-35-8 0,-5 33-4 16,5-33-11-16,7 28-4 0,-7-28-10 0,13 22-1 16,-13-22-3-16,21 17 0 0,-21-17 0 0,27 12 1 15,-27-12-1-15,31 3-2 0,-12-3-5 0,-19 0-3 16,35-2-5-16,-17-4-8 0,3 3-13 0,-4-5-8 15,3 2-9-15,-20 6-17 16,37-19-26-16,-27-6-63 0,15 19-115 0,-15-12-173 16,-2-8 0-16,10 14 321 0</inkml:trace>
  <inkml:trace contextRef="#ctx0" brushRef="#br2" timeOffset="929766.6613">14816 13475 1141 0,'-10'40'150'0,"-13"-6"-50"15,13 14-14-15,-7-5-22 0,11 11-3 0,-5-5-29 16,6 2-1-16,-1-4-23 0,3-1-16 16,3-5 23-16,3-4-34 0,3-5 14 0,2-8-33 15,9 4-48-15,-17-28-57 0,34 35-108 16,-34-35-122-16,34 9-108 0,-1 2 198 0</inkml:trace>
  <inkml:trace contextRef="#ctx0" brushRef="#br2" timeOffset="930307.7754">15582 13859 823 0,'0'0'139'0,"-20"-3"-34"0,20 3-18 16,-18-1-10-16,18 1-14 0,-19 8-6 0,19-8-12 15,-25 25-3-15,7-8 8 0,2 10-38 0,-3-2 28 16,1 7-36-16,-4 0 8 0,0 2 3 0,0 1-13 15,0 0 3-15,-1 2-9 0,1-2 7 0,1 1-13 16,0-3 2-16,4-1-19 0,-4-4-1 0,6-1-16 16,-3-9-2-16,10 4-19 0,8-22-14 0,-17 23-24 15,17-23-28-15,0 0-6 0,0 0-13 16,2-26 10-16,3 6 12 0,5-6 23 0,-1-3 24 16,2-5 33-16,3-1 25 0,-2-2 20 15,0 1 27-15,1 1 31 0,-3-2 27 0,1 6 36 16,-1 3 0-16,-7 3 9 0,6 8 4 0,-9 0-11 15,0 17-16-15,0 0 12 0,0 0-24 0,0 0 6 16,18 9-7-16,-18-9-26 0,10 38-15 16,-4-15-20-16,2 3-4 0,2 0-19 0,1-2 1 15,2-5-10-15,-13-19 2 0,36 28-5 0,-16-21-10 16,7 1-23-16,-3-12-28 0,13 9-42 0,-14-18-47 16,22 14-69-16,-17-18-73 0,10-1-147 0,12 9 116 15,-18-20 328-15</inkml:trace>
  <inkml:trace contextRef="#ctx0" brushRef="#br2" timeOffset="930510.9126">16314 13632 1102 0,'-22'21'94'0,"10"10"-12"15,-6-7-21-15,7 9-7 0,-4-2-24 0,2 6-8 16,-1-1-18-16,1 4 2 0,-3-3 6 15,4 2-28-15,1-4 27 0,0-2-29 0,5-2 6 16,0-5-4-16,5 0-24 0,-3-7-15 0,13 3-35 16,-9-22-32-16,17 28-65 0,-17-28-68 0,19-1-127 15,8 9 98-15,-27-8 284 0</inkml:trace>
  <inkml:trace contextRef="#ctx0" brushRef="#br2" timeOffset="930854.737">16729 13743 852 0,'-17'15'125'15,"6"7"-28"-15,-6-7-18 0,6 8-1 0,-5-5-12 16,6 7-8-16,-3-5-18 0,6 4-2 16,-4-4 13-16,7 4-33 0,-3-5 30 0,8 3-34 15,-2-4 5-15,4-1-1 0,-3-17-12 16,15 27-1-16,-15-27-6 0,29 15 0 0,-11-11 0 15,4-3 0-15,1-4 1 0,3-6-2 0,2-4 4 16,4-5-4-16,-2-6 6 0,2-3 14 0,-2-3-31 16,-1-3 29-16,-2-2-28 0,-4-4 9 0,-5 1 11 15,-3-2-10-15,-7 1 8 0,-2 0-9 16,-3 1 7-16,-6 2-7 0,-3 4 6 0,-3 4-10 16,-4 6 1-16,-4 4-12 0,0 6-3 0,-6 1-9 15,3 7-5-15,-6 1-7 0,5 9-6 0,-4-4-4 16,8 13-9-16,-4-5-4 0,9 11-17 0,12-21-11 15,-21 39-34-15,21-39-37 0,-3 33-80 0,12-8-111 16,-9-25 177-16,19 23 178 16</inkml:trace>
  <inkml:trace contextRef="#ctx0" brushRef="#br2" timeOffset="931104.7093">17184 13388 1417 0,'0'0'87'0,"0"0"-54"0,19 1-16 15,-19-1-2-15,24-19-1 0,-4 4 1 0,4-3 12 16,2-3-40-16,2-2 27 0,4 2-50 15,-2-4-12-15,10 10-31 0,-12-14-72 0,17 18-131 16,-9-5-222-16,-4-8 51 0,12 19 381 0</inkml:trace>
  <inkml:trace contextRef="#ctx0" brushRef="#br2" timeOffset="931620.3629">17707 13201 863 0,'0'0'112'0,"0"0"-81"16,0 0-7-16,0 0 6 0,0 0 22 15,20-21 17-15,-20 21 2 0,32-22-10 0,-15 5-7 0,7 6-18 16,-2-5-6-16,4 3-7 0,-2-1-1 16,4 0-5-16,-1 1-2 0,-1 2-8 0,1 0 0 15,-3 0-6-15,1 4 2 0,-2 0-2 16,-2 3-1-16,-2 3 2 0,-19 1-1 0,27 5 2 16,-27-5 1-16,8 17 1 0,-8-17-2 0,-7 26 0 15,-2-7-4-15,-3 0 5 0,-2 3-5 0,-3 1 6 16,-2 1-2-16,2 1 10 0,-1 1-5 0,4-1 6 15,0-4-8-15,3-2 0 0,11-19 7 0,-9 20-14 16,9-20 12-16,0 0-14 0,0 0 0 16,20 10 1-16,-20-10 1 0,25-4 1 0,-25 4 2 15,29-4 0-15,-29 4 1 0,33-3 1 16,-33 3 3-16,31 6-20 0,-31-6 26 0,25 18-20 16,-25-18 20-16,10 29 2 0,-10-29-9 0,2 37 1 15,-8-14-7-15,-2 2 3 0,-4 3-6 0,-2 0 3 16,-5 2-14-16,-3 0 0 0,-1 3-15 0,-1-2 5 15,2 4-10-15,-6-6-1 0,6 4-18 16,-6-11-18-16,11 7-47 0,-10-17-52 0,18 10-102 16,-2-4-186-16,11-18 78 0,0 0 380 0</inkml:trace>
  <inkml:trace contextRef="#ctx0" brushRef="#br2" timeOffset="931870.3889">18346 13638 1103 0,'0'0'109'0,"0"0"-21"15,0 0-16-15,12-19 2 0,-12 19-13 0,27-24-21 16,-10 8-11-16,6 3-16 0,2-2-4 0,-1 0-12 15,3 1-7-15,-2-3-19 0,6 6-17 16,-8-9-32-16,12 12-48 0,-13-13-63 0,14 13-156 16,-4 2-97-16,-14-9 113 0,14 19 329 0</inkml:trace>
  <inkml:trace contextRef="#ctx0" brushRef="#br2" timeOffset="932057.8741">18294 14173 1379 0,'-29'13'133'0,"29"-13"-82"16,-9 17-26-16,9-17-12 0,21-5 2 15,1-2 0-15,3-7 3 0,11-2-6 16,1-10-3-16,6-3-11 0,7-4-9 0,0-9-32 16,12 7-40-16,-10-21-104 0,23 17-217 0,-7-7-110 15,-2-8 89-15,12 18 425 0</inkml:trace>
  <inkml:trace contextRef="#ctx0" brushRef="#br2" timeOffset="932276.6594">19600 13494 954 0,'-33'28'94'16,"-2"-5"-70"-16,2 2 2 0,3 1-4 0,3 4 8 15,-3 1-9-15,4 7 5 0,-2 2-18 16,4 3 1-16,1 2-12 0,4 2 9 0,4 2 5 16,2 0-22-16,5 1 23 0,2-2-32 0,3-2-15 15,1-10-19-15,9 3-63 0,-3-18-61 0,12-3-105 16,10 1-90-16,-26-19 205 0</inkml:trace>
  <inkml:trace contextRef="#ctx0" brushRef="#br2" timeOffset="932620.4166">19983 13598 1317 0,'-16'44'112'0,"-13"-6"-40"16,12 10-8-16,-5-4-25 0,9 6-6 15,-3-3-7-15,4 5-29 0,0-4 29 0,3 4-20 16,1-3 13-16,4-2 15 0,3-7-13 0,4-6 4 15,5-11-14-15,5-5-3 0,5-8-7 0,5-8 2 16,8-6-1-16,2-8-2 0,4-7 5 0,6-9-6 16,3-11 5-16,3-5-7 0,2-7 8 0,2-4 7 15,-4-1-20-15,-3 0 19 0,-6-2-21 16,-3 2 4-16,-8 2 11 0,-3 3-10 16,-4 6 9-16,-8 7-8 0,-4 9 6 0,-9 4-10 15,-1 25-1-15,-19-27-8 0,-1 23-2 0,-7 4-3 16,-2 8 1-16,-6 5 2 0,0 6-4 0,-4 1 5 15,1 6-7-15,-2-1 0 0,8 3-15 0,-2-7-9 16,12 5-38-16,-6-16-47 0,21 10-106 0,7-20-177 16,-22 2-29-16,22-2 239 0</inkml:trace>
  <inkml:trace contextRef="#ctx0" brushRef="#br2" timeOffset="940472.6812">20892 12735 562 0,'0'0'37'16,"0"0"7"-16,0 0 19 0,-19-14 12 0,19 14 1 16,0 0-18-16,-23 12-18 15,23-12 8-15,-30 22-6 0,8-10 24 0,5 10 6 16,-6-5 1-16,6 10 2 0,-6-7-17 0,7 8-2 16,-6-4-19-16,7 4-5 0,2 1-15 0,0 2 3 15,3-1-11-15,3-1 2 0,2-3-10 0,6-2 3 16,6-1-8-16,2-1 5 0,4 0-8 0,2-2-2 15,3 2-24-15,-18-22-20 0,39 38-44 16,-39-38-57-16,36 27-89 0,-36-27-105 0,30 11-76 16,-2 4 220-16</inkml:trace>
  <inkml:trace contextRef="#ctx0" brushRef="#br2" timeOffset="940753.8714">21057 12854 1013 0,'-17'10'60'0,"6"7"-11"0,11-17 5 16,-17 28 4-16,17-28-9 0,-13 30-2 0,13-30-1 16,-11 35 3-16,3-17-7 0,8 4-1 0,-1-4-11 15,5 3-1-15,-4-21-11 0,13 30-4 16,-13-30-7-16,24 23-3 0,-7-15-3 15,3-3 1-15,1-2-4 0,1-5 0 0,1-1-3 16,1-6-19-16,5 2-10 0,-2-10-25 0,9 5-14 16,-10-15-24-16,13 13-37 0,-16-17-57 0,11 9-72 15,-7 5-121-15,-11-18 40 0,16 21 344 0</inkml:trace>
  <inkml:trace contextRef="#ctx0" brushRef="#br2" timeOffset="940925.8247">21238 12956 1176 0,'-7'33'106'16,"-7"-6"-61"-16,11 6 0 0,-2-9-14 15,7 3-3-15,0-5-21 0,1-3-4 16,2-1-8-16,-5-18-2 0,16 27-17 0,-16-27-23 16,24 15-29-16,-24-15-40 0,34 2-82 0,-34-2-83 15,31-22-112-15,0 18 100 0,-19-20 293 0</inkml:trace>
  <inkml:trace contextRef="#ctx0" brushRef="#br2" timeOffset="941144.5341">21698 12868 801 0,'-18'18'76'0,"3"5"-15"0,-2-3 10 0,5 7 7 16,-5-3-11-16,6 5-10 0,-3-5-19 0,5 5-6 15,-1-6-17-15,4 0-4 0,1-3-12 16,4-3 4-16,1-17-8 0,1 27-1 0,-1-27-18 16,10 20-11-16,-10-20-35 0,0 0-54 0,24 18-69 15,-24-18-110-15,0 0-64 0,24-4 186 0</inkml:trace>
  <inkml:trace contextRef="#ctx0" brushRef="#br2" timeOffset="941285.1731">21568 13002 969 0,'0'0'252'0,"0"0"-121"0,0 0-47 16,0 0-23-16,0 0-20 0,-4 23-12 0,4-23-14 15,0 0-6-15,22 14-7 0,-22-14-4 0,28 3-18 16,-11-12-36-16,10 9-61 0,-11-21-94 0,19 15-160 16,-2-4-102-16,-4-14 131 0,16 19 342 0</inkml:trace>
  <inkml:trace contextRef="#ctx0" brushRef="#br2" timeOffset="941628.9074">22015 12896 780 0,'0'0'266'15,"-20"0"-183"-15,20 0-18 0,0 0 0 0,18-20-6 16,-18 20-7-16,28-20-15 0,-28 20-6 0,35-25-11 15,-15 13-10-15,4 3-7 0,-1 0-2 0,1 2-4 16,-1 1 1-16,-1 0-17 0,1 5-25 0,-23 1-37 16,42-3-54-16,-42 3-50 0,31 0-81 15,-31 0-86-15,17 9-17 0,3 9 354 0</inkml:trace>
  <inkml:trace contextRef="#ctx0" brushRef="#br2" timeOffset="942144.572">22386 12672 1008 0,'0'0'174'0,"0"0"-102"0,0 0-27 15,0 0-13-15,0 0-1 0,0 0-11 0,0 0 22 16,17-10-26-16,-17 10 17 0,23-14-9 16,-23 14-6-16,31-15 2 0,-14 9-1 0,-17 6 4 15,30-12-4-15,-30 12-1 0,31-10-5 0,-31 10-3 16,29-7-4-16,-29 7-4 0,22-1-2 0,-22 1 0 16,0 0 0-16,0 0 1 0,0 0 2 0,11 24-4 15,-11-24 0-15,-11 25-6 0,11-25 3 16,-21 33 18-16,6-16-31 0,1 2 37 0,-3 1-36 15,0-2 14-15,1 0 5 0,16-18-6 0,-28 31 9 16,28-31-3-16,-18 25 4 0,18-25-2 0,0 0-2 16,-10 20-4-16,10-20 1 0,0 0-2 0,0 0 2 15,22 5 1-15,-22-5 0 0,24-6 0 0,-24 6-1 16,33-12 3-16,-14 5-1 0,3-1 1 16,-1 2-2-16,-21 6 0 0,32-6 0 15,-32 6 0-15,19 4 3 0,-19-4 2 0,0 0 3 16,16 26 2-16,-16-26 2 0,-1 34-6 0,-4-13 3 15,-2-1-8-15,-2 2 3 0,-2 0-9 0,0 2 7 16,-2 0-7-16,-1-2 4 0,2-1-6 0,0-4 0 16,12-17-13-16,-19 24-10 0,19-24-30 0,0 0-40 15,0 0-71-15,0 0-107 0,0 0-162 16,13-17-14-16,-12-7 278 0</inkml:trace>
  <inkml:trace contextRef="#ctx0" brushRef="#br2" timeOffset="942425.8333">22757 12473 1112 0,'0'0'224'16,"0"0"-165"-16,0 0-10 0,0 0 7 0,0 0 4 15,29-2-10-15,-29 2-9 0,23 2-3 0,-23-2-6 16,25 9-7-16,-25-9-7 0,28 18 1 0,-28-18-4 15,25 28 2-15,-15-11-7 0,0 3-2 16,-3 2-6-16,-2 5 4 0,-2 1-8 0,-1 4-6 16,-4 2 23-16,-1 4-24 0,-4-1 26 15,-2 1-12-15,-3-1-7 0,-2 1 7 0,-3-2-10 16,-1 1 6-16,-1 0-13 0,-3-5-4 0,4 1-25 16,-4-11-21-16,10 8-59 0,-14-23-92 0,22 12-223 15,4-19-98-15,-25 16 112 0</inkml:trace>
  <inkml:trace contextRef="#ctx0" brushRef="#br2" timeOffset="942919.9299">18369 15239 1258 0,'0'0'67'0,"0"0"-42"0,0 0-18 0,10-17 19 15,-10 17-18-15,35-26 14 0,-13 9-39 0,-1-1-1 16,3 4-47-16,-6-7-33 0,12 12-47 0,-15-13-85 16,10 7-110-16,3 12-60 0,-20-14 301 0</inkml:trace>
  <inkml:trace contextRef="#ctx0" brushRef="#br2" timeOffset="943076.1609">18430 15440 1015 0,'-13'27'165'0,"-9"-13"-84"0,12 3-29 16,10-17-21-16,0 0-12 0,-10 17-14 0,10-17-6 16,0 0-2-16,28-1-3 0,-9-3-21 0,-1-8-34 15,10 6-60-15,-6-16-87 0,11 8-125 16,4 4-83-16,-11-18 225 0</inkml:trace>
  <inkml:trace contextRef="#ctx0" brushRef="#br2" timeOffset="943315.1846">19227 15076 787 0,'-20'13'111'0,"4"10"-27"0,-5-3-7 0,6 9-16 16,-8-4 8-16,5 10-34 0,-3-3 9 0,4 5-12 15,-4-2 4-15,4 5 3 0,0-5-15 0,3 1 1 16,1-4-15-16,6-4-1 0,5-7-15 16,2-21-7-16,11 29-24 0,-11-29-21 0,28 9-46 15,-28-9-52-15,42-16-86 0,-15 7-132 0,-2-20-20 16,19 14 336-16</inkml:trace>
  <inkml:trace contextRef="#ctx0" brushRef="#br2" timeOffset="943627.7254">19601 15049 745 0,'-28'31'266'0,"0"-8"-141"0,11 12-14 0,-9-9-5 16,12 13-44-16,-7-6 12 0,12 7-45 0,-1-5 2 15,6 5 7-15,1-4-19 0,5 0 9 0,2-6-14 16,6-2 0-16,2-7-8 0,6-4 0 16,4-8-4-16,2-4 2 0,5-10 1 15,4-4 0-15,2-9 2 0,3-7-3 0,1-4 6 16,2-5-5-16,-3-3 7 0,0-4-8 0,-5-3 7 16,-3 1 5-16,-4-3-25 0,-5 1 23 0,-2 2-25 15,-7-1 9-15,-2 5 9 0,-7 2-11 0,-4 4 9 16,-3 4-9-16,-5 5 2 0,-5 2-8 0,-3 5-1 15,-5 1-7-15,2 6 0 0,-3 0-2 16,2 8 2-16,-1 0-1 0,4 7-2 0,-2 1-1 16,20-6-10-16,-24 23-10 0,18-5-27 0,6-18-33 15,-3 27-76-15,3-27-95 0,0 0-184 0,21 16 32 16,-21-16 408-16</inkml:trace>
  <inkml:trace contextRef="#ctx0" brushRef="#br2" timeOffset="943834.0729">20229 14508 1171 0,'0'0'281'0,"-18"-3"-197"16,18 3-34-16,-20 16-11 0,20-16 3 0,-16 40-41 0,9-10 24 16,-2 9-29-16,1 6 8 15,-2 2 7-15,2 2-15 0,0-2 7 0,2 1-21 16,3-12-14-16,10 4-66 0,-7-40-98 0,17 42-214 15,-2-24-123-15,-15-18 118 0,36 28 415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02:47:11.7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2740 1072 541 0,'3'-22'4'16,"-3"22"5"-16,0 0 4 0,0 0 2 0,0 0 0 15,-2 22-2-15,-1-4 6 0,0 2 12 0,-3 9 11 16,0 1-2-16,-3 8-5 0,-1-1-26 0,1 9 0 16,-1-1-11-16,0 11 7 0,3-3 11 0,0 6-5 15,4 2 12-15,0 4-9 0,4 2 9 16,0 1-13-16,3 4 10 0,2 2 11 0,2 1-19 15,3 1 13-15,1 4-17 0,2 3-12 0,-1 7 15 16,2 6-13-16,-1 6 12 0,-2 5 19 0,5 7-4 16,-4 1 14-16,1 12 9 0,-4 1-7 0,3 10-2 15,-4 0 4-15,2 8-1 0,-4 2-3 0,3 8-4 16,-4 1-3-16,2 8-5 0,0-1 0 0,-1 4-5 16,-1 0-5-16,4 3 3 0,-4 0-9 0,6 2 2 15,-1 3-9-15,2 3 4 0,4-1-5 0,2 1 6 16,0-4-4-16,4-1-17 0,0-2 16 0,2 1 1 15,-1 1-5-15,-2-1 4 0,-2 1-5 16,0 1 4-16,-4 4 16 0,-3 3-13 0,-3-1-8 16,-4 2 7-16,-4 2-9 0,-2 2 5 0,-4-1-6 15,-1 2-14-15,-4-7 14 0,-1 1 7 0,-1-2 11 16,-2-2-9-16,-2-7-4 0,1-7 0 0,1-7 1 16,2-10-5-16,3-9-7 0,2-11-16 0,7-9-29 15,1-22 3-15,13-1-35 0,-6-30-46 0,21 2-82 16,-10-25-95-16,4-22-154 0,22 9 228 0,-20-35 237 15</inkml:trace>
  <inkml:trace contextRef="#ctx0" brushRef="#br0" timeOffset="875.0146">2163 9841 661 0,'0'0'123'0,"0"0"-118"0,0 0-2 16,21-15-1-16,-21 15-1 0,17-3-1 0,-17 3 1 15,25-4 0-15,-8 1-1 0,1 3 0 0,2 2-2 16,1 0 0-16,2 2-1 0,3-1 2 0,4 3-2 15,5-1 3-15,4 1 0 0,5-1 0 0,5 1 1 16,4-1 0-16,5-1-1 0,6-2 1 0,7-1 2 16,5-2 1-16,5 0-1 0,6-3 1 15,5 1-1-15,4-2 2 0,7-3 4 0,6 2 4 16,3-3 5-16,6-1 0 0,3 0-2 0,6 0-6 16,8-1-2-16,3-3-4 0,7 0 0 0,5 1-4 15,4-1 3-15,4 2-3 0,6 1 4 0,4 2-2 16,2 0 3-16,3 2-2 0,3 1 2 0,2 0-1 15,2 1 3-15,5 1-2 0,3 1 2 0,6 0 0 16,-1 2-3-16,3 1-1 0,7 0-3 16,0 1 1-16,1 2-1 0,2 0 2 0,-2 1 0 15,4 1 1-15,7-2-3 0,4 1 0 0,5-3 1 16,5 2 2-16,-1-3 1 0,5 1 2 0,6-2-1 16,1 1 2-16,4-4 0 0,2 3 2 15,-2-3 5-15,8 1 1 0,-1-4 4 0,4 4 0 16,3-4 5-16,6 2-2 0,1-2 4 0,2 0-5 15,2 0-2-15,0 1-4 0,1-1 2 16,5 1 2-16,-3-1 4 0,5 2 1 0,-5-5 0 16,-2 5 10-16,-5-2-21 0,-1 1 12 0,1 1-20 15,3 0-3-15,2-1 2 0,-1-1-3 0,4 0-20 16,-6-4 18-16,-5 0-20 0,-2-4 17 0,-8-1 5 16,-3-3-4-16,0-1 6 0,0-2-5 0,-2 0 2 15,0 1-22-15,-4 1-27 0,-14-5-53 0,-1 11-83 16,-25-7-134-16,-14-4-97 0,2 19 151 15,-34-19 265-15</inkml:trace>
  <inkml:trace contextRef="#ctx0" brushRef="#br0" timeOffset="4593.1352">883 3972 253 0,'0'0'79'0,"0"-21"-5"0,0 21 20 16,0-24-11-16,0 24-17 0,0-26-8 0,0 26-2 15,1-23 4-15,-1 23 3 0,0-21-9 0,0 21-25 16,0-18 1-16,0 18-23 0,0 0 12 0,1-22 1 16,-1 22 1-16,0 0 0 0,0 0 1 0,0 0 1 15,0 0 2-15,0 0 1 0,0 0-1 16,0 0-3-16,0 0-4 0,0 0-2 15,0 0-2-15,0 0 1 0,0 0 7 0,5 32 14 16,2-1-30-16,1 4 30 0,4 8-33 0,0 6 6 16,4 7 10-16,-2 6-19 0,3 6 12 0,-2 3-17 15,-1 3 17-15,0 2 1 0,-2 0-17 0,-2-1 21 16,-2 0-15-16,-2-9 6 0,2-5 18 0,-1-11-14 16,3-9 8-16,-1-12-11 0,2-8 2 15,-11-21-2-15,27 12 8 0,-27-12 8 0,34-21 3 16,-17-4 8-16,6-8-9 0,-1-13 0 0,4-9-16 15,-1-13 5-15,2-8-3 0,1-7-17 16,1-2 14-16,3-3-15 0,1 3-3 0,-2-1 19 0,0 2-18 16,-1 4 0-16,-2 2 15 0,-2 3-22 15,-5 0 6-15,-1 8-22 0,-7-2-39 0,8 20-25 16,-15-8-58-16,18 30-76 0,-20-5-117 16,1 11-145-16,12 22 157 0,-17-1 333 0</inkml:trace>
  <inkml:trace contextRef="#ctx0" brushRef="#br0" timeOffset="5171.2554">2063 4847 393 0,'0'0'108'0,"13"-32"26"0,-5 15-10 0,-4-6-38 16,3 4-27-16,-4-2-10 0,-3 21 4 0,-3-33 23 15,3 33 5-15,-14-22 4 0,14 22-12 0,-24-9-6 16,24 9-12-16,-35 3-8 0,16 7-5 0,-7 1-10 16,4 7 3-16,-4 2-6 0,4 8 6 15,-4 3-8-15,7 5 5 0,-1 3-10 0,6 2 5 16,1 0-13-16,6 1 4 0,1-3-12 0,5-2 4 15,2-5-12-15,5-4-12 0,4-7 25 0,3-4-29 16,9-6 29-16,7-8-19 0,10-8-15 0,4-16-17 16,16 2-86-16,-10-31-114 0,22 8-348 0,2-3 16 15,-4-14 363-15</inkml:trace>
  <inkml:trace contextRef="#ctx0" brushRef="#br0" timeOffset="6166.3777">12242 10172 816 0,'0'0'277'0,"0"0"-256"16,0 0 4-16,5-21 27 0,-5 21 21 0,0 0 1 15,0 0-6-15,0 0-30 0,-24 29-39 16,5-8 14-16,-6 8-14 0,-5 4 15 16,-5 8 16-16,-8 1-2 0,2 9 18 0,-4-1-9 15,5 8 11-15,-3-3-17 0,5 7 7 0,-1-3-18 16,7 5-14-16,4-1 16 0,6 2-22 0,7-3 19 16,7-3-2-16,4-1-14 15,5-3 7-15,8-3-14 0,2-5 8 16,6-7-7-16,6-5 6 0,1-6-6 15,5-5 2-15,3-6-16 0,1-7-9 0,6-1-25 16,-7-14-22-16,12 6-38 0,-16-22-63 16,20 17-111-16,-18-16-186 0,-3-8 7 0,8 10 317 15</inkml:trace>
  <inkml:trace contextRef="#ctx0" brushRef="#br0" timeOffset="6340.0158">11578 10827 1480 0,'-4'28'178'16,"4"-28"-135"-16,17 10-14 0,8-12 0 0,14-1 4 15,11-10-1-15,12-7-10 0,7-6-19 0,8-4 21 16,3-4-34-16,2 0 7 0,5 4-48 0,-9-11-68 16,18 22-165-16,-18-14-309 0,5 0 36 0,2 9 302 15</inkml:trace>
  <inkml:trace contextRef="#ctx0" brushRef="#br0" timeOffset="9101.3336">3332 9815 108 0,'0'0'70'16,"0"0"-2"-16,0 0-4 0,8-17-5 16,-8 17-5-16,0 0-6 0,10-21-6 0,-10 21-11 15,6-19-9-15,-6 19-7 0,8-20-4 0,-8 20-6 16,8-22 0-16,-8 22-3 0,9-27-2 0,-9 27 0 15,12-31-1-15,-6 14-2 0,2-1-3 0,0-1-4 16,0-3-7-16,1 1-1 0,0-3 0 0,1 1 4 16,0 1 4-16,1-2 7 0,0 1 2 15,-2 0 0-15,5 0 3 0,-3 3-1 16,1-2 0-16,-1 0 0 0,1 3 1 0,-1-2-2 16,0 2 1-16,1 0 1 0,-1-2-1 0,1 2 1 15,-1-1-3-15,1 1 0 0,2-3 0 0,-2 0 0 16,1-2 2-16,1-1-1 0,1-2 1 0,2-3-2 15,2-1 1-15,-1-2 2 0,1-1-2 0,0 3 3 16,0-2-2-16,1 1-3 0,-1 1 1 16,-1 1-3-16,0 0 0 0,1 2-1 0,-2 1-3 15,1-2-2-15,-2 6-1 0,1-3 0 0,-1 1 5 16,-2 4 2-16,2-4 3 0,0 4 0 16,1-4 2-16,1 0-1 0,-1 0 0 0,1-3 0 15,2 0 2-15,-1-3 1 0,3 0-1 0,-2-1 1 16,3-2-3-16,-3 4-1 0,4-4 1 0,-1 3 0 15,0 1-3-15,1-1-8 0,-1 2-15 16,1 0-13-16,0 0-12 0,0 1 0 0,-1 0 7 16,1 1 14-16,-1 0 12 0,2 0 14 0,-3 0 2 15,3 0 5-15,0-1-1 0,-2-2 7 0,3 1 2 16,-1-3-3-16,1 1 12 0,0-2-7 0,1 0 8 16,-2 1-6-16,4-1-4 0,-2 0-5 0,2-2-6 15,-1 3 2-15,2-2-3 0,-1-1 1 16,2 2-1-16,1-2 2 0,0 0-2 0,0 0 2 15,1 0-1-15,1-1 2 0,-2 0-3 16,2 1-2-16,-2-1 1 0,-1 2 0 0,2 0 8 16,-3 1-4-16,3-1 6 0,-1 2-6 0,2 0-1 15,-2-1 2-15,-1 1-4 0,2-1 3 0,0 0-4 16,0 0 2-16,0-1-2 0,1 2 3 0,0-1-2 16,0 0 1-16,-1 2-4 0,1 0-7 15,-3-1 2-15,2 1-4 0,0 2 5 0,0 0 4 16,-2 0 6-16,2 0-3 0,0 1 6 0,-1 1-5 15,0 1-2-15,1-1 0 0,0 2-5 0,0-1 4 16,-1 2-2-16,0 0 3 0,0 1 1 0,1-1 2 16,1-2-1-16,0 1 2 0,-1-3-1 15,2 1 2-15,0-2-3 0,2-1 2 0,1 0-1 16,0-2-2-16,3 0 8 0,-2-1-1 16,3 2 12-16,-2-1 0 0,3 1 4 0,-1 1 2 15,1-2 3-15,-1 1 8 0,2 0-1 0,1-2-3 16,-2 1-10-16,3-2-7 0,-1 0-8 0,0 2-3 15,1-3-1-15,-1 2-3 0,3 0 2 0,-2 1-2 16,-1 0 1-16,5-2 1 0,-5 3-1 0,3-2 0 16,-1 1-3-16,-1 1 3 0,1-1-2 15,-1 2 2-15,2-3 2 0,-2 3-2 0,3-2 2 16,-2 1-2-16,3 2 1 0,-3-3-1 16,2 3 0-16,1 0 1 0,-3 1-1 0,1 1 1 15,-1 0 0-15,1 0-1 0,-2 1 1 0,4-1 1 16,-3-1-1-16,3-1 1 0,1 2 0 0,0-1-1 15,3-1-2-15,-2 0 1 0,3 0 0 0,-1-2 3 16,2 1 0-16,2 0-1 0,-3 0 0 16,0 0-2-16,1 2 2 0,-2-1-2 0,-1 0 2 15,2 2-1-15,-3-1 0 0,3 2 0 0,-3 1 0 16,2 0 0-16,-4 1 2 0,2-2-1 0,-3 2-2 16,3 1 2-16,-1-2-1 0,1 2-1 0,2-2-1 15,-2 0 1-15,2 0-2 0,0 0 2 0,1-2-1 16,1 0 1-16,0 1 1 0,1-1 0 0,-1 1 1 15,0-2-1-15,2 2 1 16,-2 0-2-16,3-1 2 0,-2 4 0 0,0-1-1 16,0 0 0-16,0 1 0 0,0 0-1 0,1 1 2 15,-1 1-2-15,-3 0 0 0,0-1 2 0,2 1 0 16,0 1 2-16,-1 0-1 0,0 1-2 0,3 0 0 16,-4-2-2-16,2 3-1 0,0-1 3 0,-2 1-2 15,2-2 2-15,0 1 1 0,-4 1-1 16,5 0 2-16,-1-1-2 0,0 1 1 0,0-1 0 15,0 1 0-15,1 1 0 0,-1-1-1 0,4 0-1 16,-5 1 1-16,3-1-2 0,-2 2 1 0,0 0 0 16,2-1 0-16,-1 0 0 0,1 0 0 0,2 0 1 15,-2 0 3-15,4 0 2 0,-4 3 3 16,2-2 1-16,-1 1 2 0,-1-1-3 0,2 1 1 16,-1 1-4-16,2-1-2 0,0 2 4 15,0 0-5-15,2-1 4 0,0 0-5 0,-1 1-1 16,1-1-1-16,1 0 2 0,1 0-6 0,0 1 4 15,0-1-2-15,1-1 1 0,1 1 4 0,1-2-1 16,-1 1 0-16,1 2-1 0,-1-1 2 0,-1 0-1 16,2 1 5-16,-1 0 0 0,0-1 2 0,3 1 0 15,-5 1-1-15,4 0-1 0,-3 0-1 0,0-2 0 16,3 2 2-16,-4 0 0 0,2 0 1 16,1 0-1-16,0-2-2 0,2 1-1 15,-2-1 0-15,1 3-1 0,-2-2 0 0,1 1-2 16,1 0 0-16,1-1-2 0,-1 3 1 0,0-1 0 15,2 1 2-15,-1-1-1 0,0 1 1 0,1 0 0 16,-1-1 1-16,-1 0 1 0,0 0 1 0,2-2-4 16,-2 2 3-16,4-3-2 0,-2 5 2 15,-1 0-1-15,0 2 1 0,-1-1-3 0,0-1-2 16,-1 1 0-16,-1-1 0 0,-1 0 0 0,0 1 2 16,0 1-2-16,0-4 1 0,-1 5-1 0,-2-6 0 15,-1 6 0-15,0 0 0 0,-1 1 1 0,1-1-1 16,0 1 3-16,-1-1 1 0,1 1 1 0,0-1-19 15,1 0 22-15,0 0-23 0,0-1 21 16,2 0-3-16,-2-2-2 0,3 2 0 16,-2-2-1-16,4 3 2 0,2-1-1 0,-4 0 3 15,3 1-1-15,-4 0 0 0,-2 2-2 0,4-1 1 16,-3 3-3-16,-2 1 0 0,0-2 1 0,-3 1-1 16,2 1 0-16,-3-1 0 0,2 2 0 0,-4 0 1 15,-3 2-2-15,5-2-5 0,-4 0-1 0,0 1 0 16,1-1 2-16,-3 0 3 0,0 1 2 0,2-1 1 15,0-1 2-15,0 0 2 0,2-2-3 16,-3 1-1-16,1-1-1 0,2 1 1 0,0-3 2 16,1 1 0-16,-1 1-2 0,2-2 1 15,3 0-2-15,-1-1-1 0,0 1-3 0,2-1-7 16,0-1-7-16,2 2-3 0,-2-3-8 0,1 2 0 16,1-5-12-16,5 6-17 0,-3-6-26 0,2 6-21 15,-2 0-27-15,-3-3 1 0,6 8-1 16,-10-11 76-16</inkml:trace>
  <inkml:trace contextRef="#ctx0" brushRef="#br0" timeOffset="11504.4908">4325 1577 33 0,'61'-2'21'15,"3"0"2"-15,0-1-1 16,2 0 2-16,1 0 0 0,3 0 6 0,-2 0 3 31,4 0-5-31,1-2-2 0,2 2-15 0,3-2-5 16,1 1-4-16,0 2-2 0,-3-1 1 0,1 1 1 15,3 1-1-15,0 0 1 0,1-1-1 0,3 1-1 16,0 1-1-16,-1 0 0 0,2 0 1 0,-1 1 2 16,2 1 4-16,1-1 5 0,1 0 5 15,1 0 2-15,2 0 1 0,2-1-3 0,2 0-2 16,-1-1-3-16,4 0 1 0,0 0-1 0,2-2 0 16,-2 2-3-16,2-1-1 0,0-2-2 0,1 2 0 15,2 1 3-15,-2-2-1 0,1 2-1 0,0 0-10 16,2-2-1-16,0 2 0 0,3-1 2 15,-2-1 10-15,2 1 2 0,2 1 3 0,0-1-3 16,1 0 1-16,2-2-5 0,0 1-3 16,-1-1 0-16,3-1 4 0,-1 3 1 0,2-3-2 15,-1 0 0-15,-1-2-6 0,2 1-1 0,1-1 0 16,-2-2 0-16,2 3-3 0,-1-1 2 0,2 1 1 16,-1 1 1-16,-1 0 0 0,2 0 2 0,-3 3-1 15,3-2 1-15,1 2 2 0,-4-1 1 0,3 2-2 16,-1 0 1-16,-2 0-3 0,-1 1-2 0,0-3 4 15,1 0-1-15,0 0-1 0,2 0 0 16,-3-2-3-16,0 2-2 0,-1-3 0 0,1 2-1 16,1-1 1-16,0-1 1 0,0 0-1 0,-3 1 1 15,1 1 2-15,0 1 1 0,-1-2 4 16,1 2 0-16,1-3 2 0,-1 4 0 0,0 1 2 16,-1-1-1-16,-2 2-1 0,2-1 0 0,-2 0-2 15,0 0 0-15,-1 0 1 0,3-2 0 16,-3-1 0-16,-1 2-2 0,1-3 12 0,0 2 0 15,2-1 3-15,2-1 1 0,-4-1-5 0,3 2 5 16,0-3-1-16,1 2 2 0,3 1-3 0,0-3-3 16,-4 1-2-16,2 2 1 0,0-2-7 0,-1 1-4 15,0 0 4-15,2 2-5 0,-6 1 5 0,3-2-3 16,-3 2 0-16,1-3-3 0,-1 3 4 0,0-1-1 16,-1 1 1-16,-1-1-2 0,0 1 1 15,-1 1-2-15,-1 1 0 0,0-1 2 16,0 1-4-16,-2 0 2 0,1-2-2 0,-1 2 1 15,3-2 2-15,0 0 1 0,0-1 1 0,1 1 3 16,-1-1-6-16,1 0 4 0,-3-2-18 0,0 1 14 16,3-2-7-16,-4 1 10 0,0 1 2 0,-1-1 2 15,-1-1-8-15,0 2 2 0,-2 0 0 0,-2 1-2 16,0 2 4-16,-2-2-2 0,-3 2-1 16,4-1 1-16,-6 0-1 0,1 2 2 0,-2 2-3 15,-2-1 1-15,0 0 0 0,-2 1-1 0,0 0 3 16,1 0-2-16,-2 0 1 0,0 2 1 15,-3 0-4-15,-4-1 2 0,2 0-5 0,-2-1 4 16,0 2 0-16,0-1 0 0,-2 1 3 0,0-2-3 16,-2 2 12-16,0-3-10 0,-2-1 11 15,2 1-12-15,-2-1-1 0,3 0 0 0,-1-1-14 16,-3 1 14-16,3-1-10 0,-1 1 11 0,0-2 0 16,0-1 0-16,0 1-2 0,-2-1 1 0,0 2 2 15,-1 0-1-15,0 0 1 0,2 0-2 0,-3 1 2 16,-1-2-1-16,0 1 0 0,-1 0-2 0,-2 0 2 15,-1-1-1-15,0 2 0 0,0 0-2 0,-3-2-9 16,2 0 0-16,-2 0-3 0,-1-1-4 16,2 0 6-16,-2 0 0 0,0-2 4 0,1 3 3 15,-1-2 3-15,2-1 0 0,-3 1 3 16,-1 1 1-16,0-1-2 0,-2 1-2 0,0-1 5 16,1 3 0-16,-2-3 0 0,1 3 0 0,-3-2-12 15,2 2-17-15,0 0-23 0,-1-1-19 0,-2 2-10 16,0-2-7-16,-5 1-1 0,2 4-18 0,-6-6-14 15,8 12 87-15</inkml:trace>
  <inkml:trace contextRef="#ctx0" brushRef="#br0" timeOffset="13259.1513">4850 831 791 0,'0'0'56'0,"-6"-17"7"15,6 17 5-15,-3-23-16 0,3 23-21 0,1-22-19 16,-1 22-8-16,0 0 3 0,9-20 0 0,-9 20-1 16,0 0-4-16,0 0-1 0,0 0 0 0,0 0 10 15,11 20 1-15,-5-3 4 0,0 4-1 16,2 3 1-16,1 4-3 0,2 4 6 0,-1 1-9 16,1 4 10-16,-2 5-10 0,1 0 8 0,-4 7-12 15,3 0 9-15,-4 2 5 0,1-4-27 16,-3 2 27-16,2-5-23 0,-2-3 12 0,3-6 12 15,0-7-11-15,1-4 4 0,-7-24-9 0,18 26 2 16,-18-26 0-16,23 6 8 0,-23-6 10 0,27-14 6 16,-12-4 3-16,4-7-11 0,2-12-3 15,2-5-16-15,-1-11 7 0,2 0 6 0,0-5-26 16,0 0 21-16,-3 1-24 0,1 6 3 0,-5 0 16 16,-1 4-12-16,-2 2 8 0,-5 2-10 0,1-3 2 15,-3 5-6-15,3 4-22 0,-5 2-10 0,6 10-31 16,-10-2-21-16,9 10-28 0,-10 17-53 0,5-17-59 15,-5 17-82-15,0 0-70 0,12 34 342 16</inkml:trace>
  <inkml:trace contextRef="#ctx0" brushRef="#br0" timeOffset="13696.7096">5824 1261 555 0,'0'0'61'0,"0"0"30"16,-28-17 16-16,28 17-1 0,-23-7-15 16,23 7-8-16,-28 0-2 0,28 0-17 0,-31 7 1 15,31-7-32-15,-28 14 6 0,28-14-7 16,-20 18-10-16,20-18-3 0,-16 22-11 0,16-22-2 15,-6 20-6-15,6-20 1 0,0 18-4 0,0-18 4 16,5 18-3-16,-5-18 2 0,8 17-1 0,-8-17 0 16,0 0-1-16,18 20 3 0,-18-20-3 0,17 12 2 15,-17-12-2-15,22 6 3 0,-22-6-2 0,25 1 3 16,-25-1-3-16,26 4 2 0,-26-4-1 16,23 6 1-16,-23-6-2 0,20 11 3 0,-20-11-1 15,0 0 3-15,18 23 0 0,-18-23 1 0,5 23-2 16,-5-23 5-16,-2 29-4 0,-4-12 5 15,6-17-5-15,-21 33 7 0,6-16-3 0,15-17 5 16,-33 32-3-16,14-18 1 0,0 0-5 0,0-1 0 16,2-3-5-16,17-10-2 0,-26 8-16 0,26-8-29 15,0 0-60-15,-31-24-107 0,31 24-182 16,6-21-104-16,-11-8 212 0</inkml:trace>
  <inkml:trace contextRef="#ctx0" brushRef="#br1" timeOffset="30154.928">10016 9526 244 0,'5'-23'59'0,"-5"23"-7"31,0 0 3-31,0 0 2 0,0 0 9 0,0 0 8 16,0 0-5-16,0 0-15 0,0 0-16 0,0 0-12 16,0 0-9-16,0 0-1 0,0 0 7 0,-9 17 5 15,9-17 7-15,-4 21 3 0,4-21 3 0,-2 28-1 16,4-12-16-16,-4 1 9 0,3 2-16 0,-2-3 11 16,1 4 0-16,-1-3-6 0,2 1-1 15,-1-18-6-15,-1 31-2 0,1-31-3 16,-1 27 1-16,1-27-3 0,0 18-1 0,0-18-4 0,0 0-1 0,0 0-3 15,0 18 1-15,0-18-1 0,0 0-1 0,0 0 0 16,0 0 0-16,0 0 2 0,0 0 4 0,0 0 7 16,4-17 2-16,-4 17 5 0,3-31-5 0,-3 10 3 15,2-3-8-15,1-4 7 0,-2 0-6 0,1-2 6 16,0 1 12-16,-2-2-33 0,1 2 29 16,-2 0-33-16,1 1 8 0,-2 3 7 0,1 4-8 15,-1 3 6-15,2 18 1 0,-5-21 15 0,5 21 8 16,0 0 5-16,0 0-3 0,0 0-14 15,0 0-11-15,0 0-5 0,-10 28 1 0,9-11-3 16,0 4 6-16,0 2-5 0,-1 2 6 0,2 0 11 16,0 4-32-16,-1 0 31 0,1 0-30 15,-1 3 12-15,2-1 9 0,-1 0-8 0,0-1 8 16,1-1-7-16,2-3 6 0,-1-1-6 0,2-4 4 16,-4-21-4-16,11 28 5 0,-11-28-3 0,0 0 0 15,0 0-1-15,18 12 1 0,-18-12 2 0,0 0 4 16,0 0 5-16,16-24 0 0,-15 7 5 0,1-3-8 15,-2-7 2-15,-1-1-8 0,-1-3 4 0,-1-1-8 16,1 0 6-16,-3-1-7 0,-1 2 7 16,0 1 12-16,-1 3-28 0,-2-1 29 0,2 2-30 15,-2 5 13-15,1 1 3 0,8 20-1 0,-14-24 10 16,14 24 5-16,0 0 5 0,0 0-1 0,0 0-6 16,0 0-9-16,0 0-5 0,0 0-1 0,0 0 0 15,-4 26 2-15,7-2-4 0,3 5-14 0,-1 1 29 16,0-1-27-16,-1 0 29 0,1 0-10 15,-3 0-7-15,4 0 5 0,-1-1-5 16,2-1 6-16,-1-4-6 0,2-3 6 0,-1-2-6 16,-7-18 3-16,13 29-3 0,-13-29 2 0,0 0-2 15,0 0 1-15,18 17 0 0,-18-17 1 0,0 0 1 16,0 0 1-16,0 0 1 0,2-19 0 0,-5 2 0 16,1-6-6-16,-2-4 5 0,-1-3-7 0,2-1 4 15,-1-3-13-15,0 2-5 0,-2-2 0 16,5 8-43-16,-6-6 14 0,9 12-50 0,-8-9-13 15,6 29-35-15,-1-36-57 0,1 36-60 0,0 0-124 16,10-22 18-16,9 34 364 0</inkml:trace>
  <inkml:trace contextRef="#ctx0" brushRef="#br1" timeOffset="30865.215">9628 10557 409 0,'-20'20'140'0,"20"-20"-78"0,0 0-6 0,-17 0-10 16,17 0-4-16,0 0-4 0,0 0 6 0,6-24-2 16,-6 24 0-16,16-25 5 0,-16 25-1 0,29-37 4 15,-7 19-2-15,-1-7 6 0,6 5-5 0,-2-6 2 16,6 6-9-16,-2-3-5 0,1 5-14 15,-1 3-5-15,1 4-9 0,-2 5 0 0,-2 6 1 16,-4 2 5-16,1 9 6 0,-4 1 0 0,-1 7 2 16,-5 1-8-16,1 2 0 0,-5-1-9 15,2 1 2-15,-1-4-7 0,-10-18 2 0,23 28-4 16,-23-28 2-16,30 10-2 0,-10-12 1 0,5-5 1 16,5-6-3-16,1-5 3 0,6-6-5 15,2-4 1-15,0-6-21 0,6 5-21 0,-6-11-45 16,9 16-56-16,-16-12-81 0,9 8-171 0,-2 13-46 15,-19-14 285-15</inkml:trace>
  <inkml:trace contextRef="#ctx0" brushRef="#br1" timeOffset="31287.0673">10171 10578 419 0,'0'0'118'15,"4"-26"-10"-15,-4 26-6 0,9-29-10 0,-9 29-17 16,9-24-17-16,-9 24-15 16,0 0 5-16,0 0 16 0,0 0 2 0,0 0-3 15,0 0-10-15,-2 16-20 0,-2 7 2 0,-7 0-5 16,4 10 7-16,-8 0-9 0,3 7 7 0,-5 1 1 16,4 7-26-16,-5-1 26 0,4 5-25 0,-2-5 9 15,5-1 7-15,2-7-19 0,3-4 3 0,3-8-13 16,6-5 4-16,-3-22-6 0,17 24 1 0,0-19-2 15,3-7-6-15,10-4-9 0,1-11-18 16,13-2-32-16,-6-18-68 0,21 10-155 0,-8-12-223 16,0-9 10-16,13 13 445 0</inkml:trace>
  <inkml:trace contextRef="#ctx0" brushRef="#br1" timeOffset="32067.3755">9177 11697 352 0,'0'0'116'16,"0"0"-3"-16,0 0-6 0,0 0-13 0,0 0-14 15,0 0-10-15,0 0-7 0,0 0-7 16,0 0-12-16,0 0-13 0,0 0-11 15,-3 29-9-15,2-7 5 0,-3 3-6 0,2 5 7 16,-2 4-11-16,1 3 5 0,-2 1-11 0,1 0 3 16,0-1 6-16,1 1-20 0,2-3-18 0,-3-10-55 15,9 7-43-15,-5-32-54 0,6 32-78 0,5-9-98 16,-11-23 177-16,23 11 180 0</inkml:trace>
  <inkml:trace contextRef="#ctx0" brushRef="#br1" timeOffset="32379.8741">9591 11708 810 0,'0'0'101'16,"0"0"-23"-16,0 0-7 0,-25-6-2 16,25 6-11-16,-21 13-15 0,21-13-14 0,-23 22-10 15,23-22 2-15,-26 25-1 0,26-25 5 0,-21 29-3 16,21-29 0-16,-14 28-8 0,14-28-3 0,-6 26-7 15,6-26 0-15,4 20-5 0,-4-20 1 0,13 19-2 16,-13-19 2-16,18 17-1 0,-18-17 1 16,23 16 0-16,-23-16 1 0,26 17-1 0,-26-17 1 15,24 16-3-15,-24-16 2 0,22 19-2 16,-22-19 3-16,17 22-3 0,-17-22 2 0,11 28 15 16,-11-28-18-16,4 31 15 0,-5-14-36 0,-2 0 14 15,-3 0-20-15,1 2 15 0,-3-1 7 0,0-1-9 16,8-17-5-16,-14 25-32 0,14-25-45 0,0 0-94 15,-18 4-94-15,18-4-153 0,-3-17 202 0,-8-10 238 16</inkml:trace>
  <inkml:trace contextRef="#ctx0" brushRef="#br1" timeOffset="32864.2818">9662 11603 1022 0,'-24'11'94'0,"24"-11"-11"16,0 0-15-16,0 0-13 0,0 0-20 0,0 0-11 16,0 0-2-16,0 0 1 0,0 0 0 0,0 0-2 15,17 6-6-15,-17-6-1 0,0 0-3 0,25 0-1 16,-25 0-1-16,21-3-2 0,-21 3 1 0,23-3-2 16,-23 3 0-16,23-4-3 0,-23 4 0 0,21-2 0 15,-21 2-2-15,20 2 1 0,-20-2 0 16,0 0 1-16,19 7-1 0,-19-7 2 15,0 0-2-15,12 17 1 0,-12-17-1 0,0 0 1 16,7 26-3-16,-7-26 2 0,0 23-3 0,0-23 3 16,-2 32-4-16,-1-12 6 0,1-1-6 0,-2 1 6 15,0 2-4-15,2 0 3 0,-2 1-6 0,2 0 5 16,1 1-3-16,-2-1 5 0,3-1-5 0,0 1 3 16,1-4-5-16,1-1 3 0,-2-18-2 15,6 28 2-15,-6-28-1 0,0 0-1 0,0 0-1 16,22 13 1-16,-22-13 2 0,17-12-1 0,-17 12 4 15,20-30-3-15,-6 7 4 0,0-5-6 16,1-3 7-16,0-4-9 0,-2-3 8 0,0 2-8 16,1 0 7-16,-5 2-8 0,0 2 9 0,-4 6-8 15,-3 3 6-15,-2 5-3 0,0 18 2 0,-10-29-2 16,10 29-4-16,-14-20-13 0,14 20-13 16,-20-8-19-16,20 8-15 0,-19-1-15 0,19 1-21 15,0 0-17-15,-13 21-35 0,13-21-31 0,0 0-67 16,-4 38-77-16,4-38 120 0,10 25 208 0</inkml:trace>
  <inkml:trace contextRef="#ctx0" brushRef="#br1" timeOffset="33239.2712">10452 11687 567 0,'-23'-17'169'0,"23"17"-65"0,0 0-4 15,-22-9-6-15,22 9-10 0,-23-9-17 0,23 9-14 16,-25-8-12-16,25 8-5 0,-27-6-4 16,27 6-2-16,-27-3 0 0,27 3 0 0,-24 3-1 15,24-3-3-15,-21 9-1 0,21-9-6 0,-18 17-1 16,18-17-5-16,-12 21-3 0,12-21-5 0,-4 23 0 16,4-23-5-16,4 24 0 0,-4-24-3 0,11 19 2 15,-11-19-1-15,0 0 2 0,22 23-3 16,-22-23 3-16,17 11-2 0,-17-11 2 0,17 14-3 15,-17-14 3-15,17 12-7 0,-17-12 2 16,0 0-1-16,24 19 2 0,-24-19 3 0,0 0 1 16,15 21 0-16,-15-21 1 0,0 0-2 0,4 21 4 15,-4-21-3-15,-2 17 1 0,2-17-2 0,-8 21 2 16,8-21-4-16,-13 19 1 0,13-19-5 0,-15 20 1 16,15-20-9-16,-19 20-2 0,19-20-9 0,0 0-9 15,-13 21-28-15,13-21-43 0,0 0-53 16,0 0-72-16,0 0-68 0,0 0-122 0,10-34 258 15,8 34 163-15</inkml:trace>
  <inkml:trace contextRef="#ctx0" brushRef="#br1" timeOffset="33629.9191">10554 11754 793 0,'-2'22'92'0,"2"-22"-24"0,0 0-6 0,0 0-3 16,7 17-8-16,-7-17-24 0,0 0-3 0,0 0 1 16,21-4-2-16,-21 4 10 0,23-15 0 0,-23 15-1 15,32-24-4-15,-32 24-14 0,33-29-12 16,-16 15 1-16,0-2-4 0,2-1 5 16,-1 3-4-16,3-3 6 0,-2 1-5 0,-2 1 1 15,-17 15-3-15,28-24 3 0,-28 24-3 0,0 0 2 16,21-20 0-16,-21 20 2 0,0 0 2 0,0 0-1 15,0 0-2-15,0 0-4 0,0 0-2 0,-24 11-2 16,24-11 1-16,-26 18 2 0,26-18 5 0,-29 24-1 16,29-24 5-16,-35 29 1 0,18-11 9 15,-3-2 6-15,3 5 9 0,-2-1-2 0,4 4 2 16,-2-2-10-16,4 2 0 0,2-2-12 0,2 0 1 16,3-2-10-16,4-2 2 0,2-18-6 0,4 29 3 15,-4-29-6-15,15 18-4 0,-15-18-11 16,27 9-13-16,-9-3-16 0,-18-6-14 0,43-1-28 15,-26-11-45-15,16 13-76 0,-13-12-112 0,0-7-96 16,19 17 227-16</inkml:trace>
  <inkml:trace contextRef="#ctx0" brushRef="#br1" timeOffset="33939.5162">11042 11599 436 0,'1'18'131'16,"-1"-18"-43"-16,0 0-20 0,0 0-1 0,0 0-3 16,0 0 11-16,-8 21 10 0,8-21 16 15,0 0-4-15,-18 19-13 0,18-19-10 0,-14 26-19 16,8-8-5-16,6-18-15 0,-21 35-5 0,12-16-13 16,0 2 0-16,1-2-9 0,2 2 1 0,0-5-8 15,6-16 2-15,-5 28-7 0,5-28 0 16,8 20-6-16,-8-20-8 0,21 11-15 0,-21-11-15 15,29 0-19-15,-29 0-21 0,38-14-9 0,-20 0 0 16,11 4 10-16,-6-8 4 0,8 6 4 0,-6-9-15 16,3 6-48-16,-2-2-59 0,-3-4 18 0,2 8-8 15,-12-13 123-15,13 19 68 0</inkml:trace>
  <inkml:trace contextRef="#ctx0" brushRef="#br1" timeOffset="34540.7804">11285 11651 222 0,'-22'11'130'16,"22"-11"-5"-16,-23 14-11 0,23-14-8 0,-24 16-14 15,24-16-3-15,-21 21-2 0,21-21-5 0,-12 22-2 16,12-22-12-16,-8 26-7 0,8-26-16 0,-8 33-6 16,8-33-8-16,-2 35-5 0,1-18-3 0,4 2 6 15,-3-19-7-15,6 33 3 0,-6-33-12 16,9 23-7-16,-9-23-6 0,0 0 1 0,21 17-3 16,-21-17 2-16,18-3 0 0,-18 3-1 0,25-15 3 15,-25 15-4-15,32-28 2 0,-17 10-8 0,0 1-2 16,-2-3-11-16,0 1 0 0,-3-3-7 0,1 2 6 15,-5-2-2-15,2 3 9 0,-4-1 2 16,0 2 10-16,-4 18 1 0,2-29 5 0,-2 29 0 16,-7-21 2-16,7 21-1 0,0 0 5 15,-22-16-1-15,22 16 4 0,0 0 0 0,-21-5 3 16,21 5 3-16,0 0-3 0,0 0-2 0,0 0-6 16,0 0-3-16,0 0-2 0,-2 17 0 0,2-17-1 15,0 0 2-15,19 10-3 0,-19-10 2 0,18 5 0 16,-18-5 1-16,20 5 3 0,-20-5 4 0,17 6-1 15,-17-6 3-15,0 0 0 0,23 12-1 16,-23-12-2-16,0 0 0 0,7 23-2 0,-7-23 3 16,-1 21-1-16,1-21 3 0,-5 22-5 0,5-22 0 15,-7 21-6-15,7-21 1 0,-10 25-2 16,10-25 3-16,-12 26-2 0,12-26 1 0,-11 27-1 16,11-27 0-16,-8 23-2 0,8-23 3 0,-4 17-5 15,4-17 3-15,0 0-4 0,0 0 0 0,0 0-1 16,0 0 0-1,19 8 1-15,-19-8 0 0,17-17 0 0,-17 17-5 16,24-31 3-16,-14 11-4 0,3-1 9 0,-1 0-2 16,-1-1 7-16,1 1-4 0,0 1 5 0,-1 1-5 15,-11 19 5-15,18-29-4 0,-18 29 1 0,11-17-3 16,-11 17 2-16,0 0-2 0,0 0 1 0,0 0 1 16,0 0 0-16,0 0 1 0,12 22-7 0,-12-22 1 15,2 30-10-15,-4-13-5 16,5 2-12-16,-3-19-9 0,3 35-11 0,-3-35 0 15,7 32-12-15,-7-32-2 0,14 23-16 0,-14-23-19 16,22 13-28-16,-22-13-27 0,29 2-23 0,-11-5-16 16,2-6-10-16,9 8-1 0,-13-21 205 0</inkml:trace>
  <inkml:trace contextRef="#ctx0" brushRef="#br1" timeOffset="34900.1625">11873 11605 889 0,'-27'-6'160'0,"10"11"-46"0,-12-10-20 15,11 10-13-15,-10-4-22 0,8 6-13 16,-4-2-8-16,24-5 0 0,-34 21-9 0,34-21-5 16,-25 28-9-16,17-11 0 0,1 2-6 0,2 3 4 15,0-1-7-15,2 4 5 0,2-1-6 16,2 0 5-16,1-2-6 0,1-2 2 0,3-3-4 16,-6-17 1-16,14 26-4 0,-14-26 3 0,23 11-3 15,-23-11 2-15,29-8 0 0,-12-3 0 0,1-3 4 16,2-4-3-16,-1-6 5 0,3-3-6 0,-2-3 3 15,-1-3-6-15,2-2 7 0,-3 1-8 0,0-2 8 16,-1 1-9-16,-2 2 7 0,-4-1-7 0,-1 3 8 16,-6 1-10-16,1 2-11 0,-1 1 28 15,-3 5-32-15,0 3 29 0,-1 19-15 16,-2-24 0-16,2 24 5 0,0 0 1 0,0 0 0 16,0 0 1-16,-18 24-2 0,12-6-16 0,-1 8 31 15,-1 3-29-15,2 1 28 0,1 2-10 0,0 1-8 16,3-1 4-16,2 0-19 0,-1-5-7 0,7 3-34 15,-8-13-29-15,16 10-57 0,-14-27-58 0,19 27-47 16,-19-27-38-16,22 4-99 0,6 9 244 16,-28-13 146-16</inkml:trace>
  <inkml:trace contextRef="#ctx0" brushRef="#br1" timeOffset="35181.4149">12167 11504 824 0,'0'0'326'0,"0"0"-186"15,-36-2-40-15,36 2-11 0,-26 14-21 0,26-14-19 16,-24 21-20-16,24-21-4 0,-21 27-7 0,21-27 0 16,-11 27-9-16,11-27 0 0,-1 27-8 0,1-27 2 15,6 25-5-15,-6-25 2 0,12 19-1 0,-12-19 1 16,17 14 0-16,-17-14 2 0,23 11-2 0,-23-11 2 16,25 10-1-16,-25-10 0 0,21 7 0 0,-21-7 1 15,19 8 1-15,-19-8 3 0,0 0-3 16,13 23 2-16,-13-23-3 0,3 21 2 15,-3-21-4-15,-4 29 2 0,-2-9-4 0,0-2 4 16,-3 0-5-16,1 1 2 0,-2 1-10 0,-2-2-1 16,1 4-11-16,11-22-4 0,-23 35-14 0,23-35-14 15,-16 31-46-15,16-31-78 0,0 0-172 0,-11 25-176 16,11-25 120-16,0 0 407 0</inkml:trace>
  <inkml:trace contextRef="#ctx0" brushRef="#br1" timeOffset="36025.3121">9960 9679 901 0,'0'0'102'0,"0"0"-23"15,0 0-17-15,0 0-13 0,0 0-21 0,-10-17-16 16,10 17-10-16,0 0-3 0,0-29-7 0,0 29-16 15,1-33-15-15,-1 33-68 0,6-44-48 0,4 23-97 16,-1 0-94-16,-14-16 44 0,24 18 302 0</inkml:trace>
  <inkml:trace contextRef="#ctx0" brushRef="#br1" timeOffset="36212.7227">10069 8788 1009 0,'0'0'160'0,"-20"-18"-77"0,20 18-19 16,-16-21-2-16,16 21-10 0,-17-26-21 15,17 26-20-15,-20-28-22 0,20 28-17 0,-22-36-29 16,22 36-40-16,-19-42-59 0,18 24-76 0,-10-7-90 16,-3-12-91-16,20 19 258 0</inkml:trace>
  <inkml:trace contextRef="#ctx0" brushRef="#br1" timeOffset="36400.243">10006 7840 731 0,'-2'-17'37'16,"2"17"-15"-16,-11-32 2 0,6 12 5 0,0 2-6 15,0-1-15-15,0 0-8 0,-1-1-19 0,0 0-5 16,1-2-28-16,2-2-21 0,0 1-17 15,1 0-13-15,-1-1 1 0,2 2-2 0,-3-5-4 16,7 8-19-16,-13-16 56 0,10 35 71 0</inkml:trace>
  <inkml:trace contextRef="#ctx0" brushRef="#br1" timeOffset="36572.1908">10011 6690 816 0,'4'-26'115'0,"-14"0"-13"16,10 26-4-16,-11-40-4 0,10 21-38 0,-8-6-30 16,5 0-26-16,1-2-2 0,-2-5-5 0,6 2-41 15,-6-10-31-15,11 9-79 0,-8-12-53 0,7 3-79 16,7 10-97-16,-18-22 263 0</inkml:trace>
  <inkml:trace contextRef="#ctx0" brushRef="#br1" timeOffset="36744.0699">9949 5653 631 0,'0'0'119'0,"-22"-22"-34"0,10 5-1 15,12 17 3-15,-16-30-19 0,11 12-35 16,0-2-21-16,2-3-14 0,1 0-1 0,1-3-20 16,5-1-26-16,-4-4-36 0,6 4-32 0,-5-6-26 15,6 4-37-15,2 3-29 0,-13-15-93 0,23 22 297 16</inkml:trace>
  <inkml:trace contextRef="#ctx0" brushRef="#br1" timeOffset="36900.2746">9917 4836 509 0,'0'0'147'0,"0"0"-26"0,-16-28 2 0,16 28-3 15,-7-19-21-15,7 19-30 0,-7-20-19 0,7 20-14 16,-9-27-13-16,9 27-14 0,-7-32-10 0,5 12-25 15,3 2-25-15,-5-10-43 0,10 10-65 16,-11-11-65-16,7 0-120 0,-2 29-45 0,-2-55 372 16</inkml:trace>
  <inkml:trace contextRef="#ctx0" brushRef="#br1" timeOffset="37103.4519">9818 4195 503 0,'0'0'48'0,"-2"-21"-34"16,2 21 3-16,-2-22 1 0,2 22-2 0,2-23-12 16,-2 23-4-16,5-24-1 0,-5 24 2 0,6-28-1 15,-6 28 1-15,9-28 0 0,-9 28-1 0,8-22 2 16,-8 22-3-16,5-17 2 0,-5 17-1 0,0 0-5 16,1-17-14-16,-1 17-44 0,0 0-49 15,0 0-112-15,0 0 24 0,-17-12 200 0</inkml:trace>
  <inkml:trace contextRef="#ctx0" brushRef="#br1" timeOffset="37369.0655">9843 4057 597 0,'0'0'218'0,"0"0"-115"0,0 0-13 16,0 0-4-16,0 0-24 0,0 0-35 0,-17-8-36 15,17 8-33-15,0 0-39 0,0 0-75 0,-22-4-69 16,22 4-135-16,0 0 51 0,-30-7 309 0</inkml:trace>
  <inkml:trace contextRef="#ctx0" brushRef="#br1" timeOffset="37572.2595">9510 4093 477 0,'0'0'100'16,"-18"1"-16"-16,18-1 13 0,-17-1-7 0,17 1-19 16,-19-3-29-16,19 3-18 0,-18-2-11 0,18 2-7 15,-18-6-15-15,18 6-39 0,-21-8-49 0,21 8-93 16,-21-1-87-16,-2-11-85 0,23 12 342 0</inkml:trace>
  <inkml:trace contextRef="#ctx0" brushRef="#br1" timeOffset="37728.4263">8888 4124 521 0,'-21'2'96'15,"-1"1"-22"-15,-3-6 5 0,3 5-8 0,-1-5-25 16,1 2-33-16,1-1-24 0,-1-3-21 0,1 2-43 16,-3-4-50-16,1 1-74 0,4 8-64 15,-15-17 69-15,34 15 194 0</inkml:trace>
  <inkml:trace contextRef="#ctx0" brushRef="#br1" timeOffset="37931.5578">8035 4073 272 0,'-42'13'76'0,"17"-11"-23"0,-1-1-4 16,1 1-2-16,0 0-17 0,0-1-15 0,2 0 4 15,-3-1 15-15,2 2 9 0,-2-2 9 0,3 3-6 16,-2-3-8-16,-2 2-6 0,3-1-6 0,-3 1-7 15,1-2-8-15,2 1-6 0,-3-2-7 0,2-1-5 16,-1 2-11-16,-1-2-11 0,3 2-17 0,-5-2-16 16,5 2-22-16,-3-2-31 0,-1-2-49 0,6 10-50 15,-18-19 89-15,40 13 125 0</inkml:trace>
  <inkml:trace contextRef="#ctx0" brushRef="#br1" timeOffset="38072.2721">6822 4097 476 0,'-36'17'115'0,"9"-17"-10"0,8 3 9 16,-7-7-3-16,8 5-31 0,-5-6-28 16,6 4-11-16,-4-5-5 0,21 6-11 0,-34-11-13 15,17 3-19-15,17 8-24 0,-35-18-33 0,35 18-56 16,-34-17-48-16,34 17-90 0,-30-4-89 0,1-13 176 16,29 17 171-16</inkml:trace>
  <inkml:trace contextRef="#ctx0" brushRef="#br1" timeOffset="38275.3302">5861 4076 568 0,'-31'10'110'0,"7"-13"-9"16,4 3 5-16,-4-6-2 0,4 5-40 0,-3-5-42 16,2 2-12-16,0-1-3 0,-1 0-3 0,-1 2-6 15,-2-2-15-15,3 2-18 0,-4-1-18 0,4 4-28 16,-7-5-11-16,3 6-13 0,-3-1 6 15,0 2-9-15,1 2 3 0,-4-3-9 0,3 8 3 16,-5-8 4-16,7 10 41 0,-11-13 66 16</inkml:trace>
  <inkml:trace contextRef="#ctx0" brushRef="#br1" timeOffset="38453.081">4592 4050 569 0,'-27'12'161'15,"3"-13"-37"-15,7 6-1 0,-8-9-7 16,7 8-37-16,-6-4-40 0,3 2-18 0,-3-2-10 16,2 3-5-16,-2-3-5 0,-1 0-10 0,3 2-20 15,-6-4-26-15,7 7-43 0,-11-9-33 0,9 10-38 16,-8-6-26-16,1 1-31 0,7 10-8 16,-17-17 131-16</inkml:trace>
  <inkml:trace contextRef="#ctx0" brushRef="#br1" timeOffset="38660.9023">3199 4207 136 0,'0'0'56'0,"-25"-1"-12"0,25 1-12 16,-20-6-23-16,20 6-38 0,-19-10-24 0,19 10-25 16,0 0-6-16,-26-27 52 0</inkml:trace>
  <inkml:trace contextRef="#ctx0" brushRef="#br1" timeOffset="38754.7071">3047 4131 237 0,'0'0'140'0,"-20"5"-14"16,20-5-9-16,-27 10-16 0,10-5-13 0,17-5-19 15,-29 14-24-15,29-14-22 0,-31 12-25 0,14-8-36 16,17-4-54-16,-28 6-93 0,9-17-197 0,19 11 136 15,-21-11 246-15</inkml:trace>
  <inkml:trace contextRef="#ctx0" brushRef="#br1" timeOffset="41584.3968">7827 1779 209 0,'0'0'51'0,"0"0"14"0,0 0-12 0,0 0-11 16,0 0-18-16,0 0-8 0,0 0-2 16,0 0 10-16,0 0 2 0,0 0 1 0,0 0 1 15,0 0 12-15,0 0 4 0,0 0 13 0,0 0-1 16,0 0-3-16,0 0-5 0,0 0-3 0,0 0-7 16,0 0-4-16,0 0-7 0,6-17 0 0,-6 17-5 15,0 0-1-15,0 0-6 0,0 0-1 0,0 0-3 16,0 0-3-16,0 0 0 0,20-12-2 15,-20 12-1-15,0 0-1 0,24-7-2 16,-24 7-2-16,21-9 1 0,-21 9-2 0,26-7-8 16,-26 7 9-16,27-6-8 0,-27 6 10 0,25-2 2 15,-25 2-8-15,25-2 11 0,-25 2-9 0,23 2 11 16,-23-2-1-16,22 3-2 0,-22-3-1 0,23 3-3 16,-23-3-1-16,23 2 0 0,-23-2-1 0,21 5 0 15,-21-5 1-15,19 3 0 0,-19-3 0 16,21 4 1-16,-21-4 1 0,20 6 0 0,-20-6 1 15,21 6-1-15,-21-6 1 0,21 9-2 0,-21-9 0 16,22 7-1-16,-22-7 0 0,20 8-1 0,-20-8 1 16,18 8 1-16,-18-8 0 0,17 7-1 15,-17-7 0-15,0 0-1 0,24 10 1 0,-24-10-2 16,0 0 2-16,21 9-2 0,-21-9 1 0,0 0 1 16,24 11-1-16,-24-11 0 0,0 0 2 15,23 18-2-15,-23-18 4 0,17 16-2 0,-17-16 0 16,17 17-1-16,-17-17 0 0,18 22-3 0,-18-22 6 15,22 21 34-15,-22-21-35 0,22 20 36 0,-22-20-38 16,22 16 0-16,-22-16 1 0,20 13 0 0,-20-13 2 16,21 17 3-16,-21-17 0 0,22 13 1 0,-22-13-1 15,19 9-2-15,-19-9-2 0,17 7-1 16,-17-7 0-16,0 0-1 0,22 9 1 16,-22-9-2-16,0 0 3 0,20 17-4 0,-20-17 2 15,0 0-1-15,12 27 1 0,-12-27 0 0,0 0 0 16,8 18 0-16,-8-18 1 0,0 0-2 0,8 21 2 15,-8-21-2-15,0 0 2 0,2 18-2 0,-2-18 2 16,0 0-3-16,5 19 3 0,-5-19-1 0,0 0 1 16,2 20 0-16,-2-20 2 0,0 0-1 15,0 18 0-15,0-18 0 0,0 0 0 0,0 0-2 16,2 21 1-16,-2-21-2 0,0 0 1 0,0 0-2 16,-5 20 2-16,5-20 0 0,0 0-1 0,0 0 0 15,-15 20 1-15,15-20-2 0,0 0 2 0,-20 20-2 16,20-20 2-16,-22 17-2 0,22-17 2 15,-27 19-2-15,27-19 3 0,-26 18-3 0,26-18 3 16,-26 17-1-16,26-17 1 0,-31 19-1 16,31-19 2-16,-30 19-3 0,30-19 4 0,-31 15-3 15,31-15 4-15,-31 16 2 0,31-16 4 0,-31 13 0 16,31-13 2-16,-26 15-3 0,26-15 1 0,-27 16-4 16,27-16 0-16,-28 16-2 0,28-16-1 0,-28 20-2 15,28-20 3-15,-29 22-3 0,29-22 5 0,-29 21-3 16,29-21 3-16,-27 22-1 0,27-22 3 15,-27 21-3-15,27-21 3 0,-24 20-2 0,24-20 2 16,-27 21 18-16,27-21-36 0,-26 20 35 16,26-20-39-16,-23 17 16 0,23-17 2 0,-20 16-5 15,20-16 3-15,-17 16-3 0,17-16 1 0,-16 17-2 16,16-17 2-16,-14 18-1 0,14-18 3 0,-11 18-2 16,11-18 2-16,-9 18-2 0,9-18 4 0,-9 19-3 15,9-19 1-15,-7 20-2 0,7-20 1 16,-4 20-3-16,4-20 3 0,-3 18-2 0,3-18 2 15,-3 17-2-15,3-17 2 0,0 0-2 0,3 22 1 16,-3-22-2-16,0 0 1 0,9 17-1 0,-9-17 1 16,0 0-1-16,0 0 1 0,23 12-1 0,-23-12 1 15,0 0-1-15,25 3 2 0,-25-3 0 0,22-2 0 16,-22 2-1-16,23-3 0 0,-23 3 0 16,24-5 0-16,-24 5 0 0,26-6 1 15,-26 6 0-15,25-4-1 0,-25 4 1 0,23-2-1 16,-23 2 0-16,21 0-1 0,-21 0 0 0,22 0 0 15,-22 0 1-15,21-3-1 0,-21 3 2 0,19-3-2 16,-19 3 0-16,18-3 1 0,-18 3 0 0,18-3-1 16,-18 3 1-16,0 0 1 0,20-6-1 0,-20 6 1 15,0 0 0-15,0 0-2 0,0 0 2 16,0 0 0-16,0 0 0 0,0 0 1 0,0 0 0 16,0 0 1-16,0 0-1 0,0 0-1 0,0 0-1 15,0 0-2-15,0 0 1 0,0 0 1 0,0 0-1 16,-18 18 1-16,18-18 0 0,0 0 1 15,-26 13 0-15,26-13 0 0,-17 9-1 0,17-9 2 16,-19 9-2-16,19-9 1 0,-22 14-1 0,22-14 1 16,-21 14-1-16,21-14 3 0,-21 17-3 15,21-17 3-15,-18 19-1 0,18-19 2 0,-18 20-1 16,18-20 1-16,-16 20-4 0,16-20 1 0,-12 20-2 16,12-20 1-16,-9 19-2 0,9-19 3 0,-7 18-2 15,7-18 3-15,0 0-3 0,-5 23 2 0,5-23-1 16,0 0 0-16,3 17 0 0,-3-17 1 0,0 0-2 15,0 0 2-15,0 0-1 0,11 17 0 16,-11-17 0-16,0 0 0 0,0 0 0 16,0 0 0-16,0 0 0 0,17 13 0 0,-17-13-1 15,0 0 1-15,0 0 0 0,19 11 0 0,-19-11 0 16,0 0 0-16,0 0-1 0,21 11 1 0,-21-11 0 16,0 0 0-16,0 0 0 0,0 0 0 0,18 17 0 15,-18-17 1-15,0 0-2 0,0 0 2 0,13 18-2 16,-13-18 1-16,0 0 0 0,11 17 0 15,-11-17-1-15,0 0 1 0,13 21-1 0,-13-21 1 16,0 0-1-16,14 17 1 0,-14-17 14 0,0 0-35 16,20 16 35-16,-20-16-34 0,0 0 18 0,23 17 3 15,-23-17-2-15,0 0 0 0,25 21 0 0,-25-21 1 16,21 14-1-16,-21-14 2 0,17 15-2 0,-17-15 2 16,11 21-1-16,-11-21 2 0,7 24-3 15,-7-24 4-15,9 28-4 0,-9-28 2 16,8 26-3-16,-8-26 2 0,6 24 0 0,-6-24 2 15,8 23-3-15,-8-23 3 0,7 26-4 0,-7-26 2 16,10 29-2-16,-10-29 3 0,8 34-2 0,-4-17 3 16,-1 2-5-16,0 0 5 0,1 1-5 0,-1-1 5 15,0 1-6-15,-1 0 4 0,0 0-4 0,0 0 4 16,-1 0-3-16,-1-2 4 0,1 2-3 16,-2-2 2-16,0-1-1 0,-2 0 3 0,3-17 13 15,-5 30-29-15,5-30 30 0,-7 28-32 0,7-28 14 16,-10 25 2-16,10-25-2 0,-12 27 4 0,12-27-5 15,-17 26 4-15,17-26-4 0,-23 28 3 16,23-28-3-16,-29 33 5 0,12-17-5 0,-4 2 4 16,-2 0-2-16,-1 0 3 0,-1 1-4 0,1-2 3 15,-1-1-6-15,-1-3-2 0,2 1-10 16,-4-7-9-16,6 3-22 0,-9-13-23 0,13 12-48 16,-16-20-68-16,34 11-103 0,-38 3-149 0,12-21 4 15,26 18 427-15</inkml:trace>
  <inkml:trace contextRef="#ctx0" brushRef="#br1" timeOffset="42975.0929">9033 2578 199 0,'0'0'93'0,"0"0"4"0,0 0 0 0,0 0 2 16,-18-11 2-16,18 11-17 0,0 0 6 15,-28-10-19-15,28 10-8 0,-21-3-18 0,21 3-9 16,-25 1-9-16,25-1-1 0,-32 8-1 16,32-8 4-16,-33 14 15 0,33-14-15 0,-34 23 13 15,17-5-15-15,-2-2-3 0,2 6-10 0,-4-2 18 16,5 6-11-16,-4-2 13 0,6 5 3 0,-3-2-9 15,7 4 1-15,1-2-12 0,3 4 3 0,2-3-9 16,5 1 5-16,2-3-9 0,4 0 4 0,4-5-8 16,2-2 3-16,5-5-5 0,3-1 4 0,3-4-5 15,3-1 4-15,2-4-4 0,3-4 1 16,2-4 0-16,1-3-2 0,2-4 2 0,-3-3-2 16,0-2 3-16,-1-4-3 0,0-3 4 15,-3-3-4-15,-2-2 4 0,-4-1-5 0,-5 0 5 16,-4-1-5-16,-5 2 5 0,-4-1-5 0,-2-1 6 15,-5 0-7-15,-6 0 7 0,-1 1-6 0,-5 1 5 16,-3 3-3-16,-4 3 3 0,-2 2 15 0,-2 2-33 16,0 1 31-16,-2 3-35 0,1 0 11 15,2 2 2-15,-2 2-5 0,6 4 1 0,-1 1-2 16,20 3-7-16,-30 5-5 0,30-5-18 0,0 0-19 16,-13 26-28-16,13-26-75 0,6 22-89 0,-6-22-135 15,0 0-62-15,35 34 328 0</inkml:trace>
  <inkml:trace contextRef="#ctx0" brushRef="#br1" timeOffset="43163.2756">9541 2737 1552 0,'-25'9'16'16,"-1"-5"-6"-16,3 0 0 0,4-4-6 15,1-3-14-15,18 3-18 0,-30-6-13 0,30 6-16 16,-19-8-30-16,19 8-74 0,0 0-85 0,1-22-152 16,-1 22-36-16,20-29 305 0</inkml:trace>
  <inkml:trace contextRef="#ctx0" brushRef="#br1" timeOffset="43663.2804">9652 2581 1141 0,'0'0'46'0,"0"0"-10"15,0 0 2-15,0 0-7 0,-4-17-21 0,4 17-2 16,28-24 7-16,-4 9 4 0,1-5 11 15,8 0-6-15,1-3 1 0,4 3-7 0,-2-2-1 16,2 4-6-16,-4 3-2 0,-2 3-5 0,-6 5 0 16,-3 2-1-16,-4 4 4 0,-19 1 3 0,23 7 6 15,-23-7 5-15,6 21-4 0,-9-3-1 16,-5 2-11-16,-2 5 5 0,-6 1-5 0,-2 2 8 16,-5 0-4-16,1 2 8 0,-2-3 11 0,2 2-32 15,-1-5 33-15,5 0-33 0,1-5 11 0,4-2 4 16,13-17-10-16,-12 20-2 0,12-20-3 0,0 0 0 15,0 0-1-15,17 3 1 0,-17-3 4 16,29-12-2-16,-8 4 4 0,2-3-2 0,3-1 1 16,-1 1-1-16,0 1 1 0,-4 3-1 15,-1 2 4-15,-20 5-1 0,23-1 5 0,-23 1 4 16,0 0 2-16,9 18 2 0,-9-18-4 0,-5 33 2 16,-5-10-11-16,-3 5 6 0,-6 1-9 0,-3 0 4 15,-1 2-6-15,-2-1 6 0,-1-1-7 0,2 2 5 16,0-2-5-16,3-5 2 0,5-1-11 0,16-23-5 15,-19 28-17-15,19-28-18 0,0 0-32 16,0 0-33-16,0 0-61 0,0 0-104 0,19-28-183 16,3 16-5-16,-11-23 399 0</inkml:trace>
  <inkml:trace contextRef="#ctx0" brushRef="#br1" timeOffset="43977.9289">10252 2432 970 0,'9'22'295'0,"-9"-22"-259"0,0 0 6 0,0 0 12 15,0 0 10-15,20-17-9 0,-20 17-14 0,24-12 2 16,-6 3-2-16,-1-4-5 0,8 0-11 0,-2-5-1 16,5 1-7-16,1-1 1 0,4-2-5 15,-2 2 0-15,2 4-7 0,-2 0 0 0,-5 5-5 16,-4 2 2-16,-3 4-2 0,-19 3 2 0,23 2 4 15,-23-2 0-15,7 17 3 0,-7-17-4 0,-1 38 2 16,-4-12-6-16,-5 7 5 0,-3 3-8 0,-4 5 11 16,-1 3-6-16,-2 2 7 0,-1 1 5 0,0 3-25 15,-3 0 19-15,3 2-21 0,-1-1 8 0,2 0 8 16,2-1-10-16,2-6 7 16,4-1-10-16,3-7 0 0,6-5-25 0,0-9-20 15,11 4-47-15,-8-26-49 0,18 27-109 0,-18-27-176 16,0 0-81-16,32 8 191 0</inkml:trace>
  <inkml:trace contextRef="#ctx0" brushRef="#br1" timeOffset="58130.4252">13101 3728 808 0,'0'0'64'16,"0"0"-9"-16,-19-21 7 0,19 21 2 16,-5-18-10-16,5 18-8 0,-1-27-1 0,1 27-4 15,3-30 1-15,-3 30-9 0,6-26-9 0,-6 26-12 16,8-17-5-16,-8 17-5 0,0 0 1 0,0 0 1 15,0 0 1-15,0 0 5 0,0 0 4 0,18 11 4 0,-18-11-1 16,13 32 3-16,-3-10-6 0,2 8 6 0,0 5-9 16,3 6 7-16,-1 6 8 0,0 5-28 0,-1 4 27 15,2 7-23-15,-2 1 2 0,2 5 17 0,-3 0-19 32,0 0 15-32,-3-4-14 0,-1-5 14 0,1-5-12 15,0-6-6-15,0-6 25 0,2-6-29 0,0-9 28 16,1-5-14-16,-12-23-5 0,24 24 4 0,-24-24 1 15,27 1 4-15,-27-1 5 0,25-21 0 0,-12-2 1 16,2-8 7-16,1-9-34 0,3-6 22 0,0-8-25 16,0-3 5-16,1-2 14 0,-1-4-13 15,2 1 12-15,-3-1-13 0,1 2 12 0,-1 0-11 16,-2 2-5-16,1 2 22 0,-3 2-22 0,1 3 18 16,-2 7-11-16,-3 4-21 0,2 11-2 0,-7 4-17 15,-5 26-5-15,6-24-14 0,-6 24-13 0,0 0-19 16,21 10-40-16,-21-10-45 0,19 23-75 15,-9-3-127-15,-10-20-3 0,30 42 300 0</inkml:trace>
  <inkml:trace contextRef="#ctx0" brushRef="#br1" timeOffset="58451.6954">14225 4338 778 0,'0'0'91'0,"-8"-22"-24"0,8 22 14 16,-9-23 11-16,9 23-4 0,-15-17-22 16,15 17-11-16,-21-6-2 0,21 6 3 0,-26 9 0 15,9-2-7-15,2 10 0 0,-4 1-8 16,4 6 2-16,-6 2-8 0,7 4 2 0,-3-2-13 15,3 3-1-15,2-3 4 0,5-1-32 0,1-4 24 16,3-3-31-16,5-3 10 0,-2-17 2 0,11 22-4 16,-11-22 2-16,26 11-1 0,-7-10-7 0,4-2-6 15,0-8-19-15,8 4-21 0,-6-13-35 0,14 13-64 16,-19-20-88-16,23 13-170 0,-9 0-75 16,-10-15 194-16</inkml:trace>
  <inkml:trace contextRef="#ctx0" brushRef="#br1" timeOffset="58654.8735">14683 4083 1365 0,'0'0'111'0,"0"0"-95"0,0 0 2 16,0 0 8-16,0 0 5 0,21-21-2 0,-21 21-11 15,27-24-3-15,-27 24-6 0,35-29-2 0,-14 12-7 16,0 1 1-16,1-1-9 0,0 7-8 0,-5-4-21 15,4 11-19-15,-21 3-17 0,33-4-95 0,-33 4-113 16,0 0-217-16,24 6 45 0,-24-6 398 16</inkml:trace>
  <inkml:trace contextRef="#ctx0" brushRef="#br1" timeOffset="58811.0775">14698 4316 1575 0,'0'0'41'0,"0"0"-20"15,0 0-11-15,0 0 2 0,29-29 9 16,-7 15-7-16,1-4-2 0,5 1-4 0,2-4-5 16,3-1-9-16,7 4-21 0,-4-8-59 0,13 20-135 15,-16-13-257-15,9 5-63 0,4 8 184 0</inkml:trace>
  <inkml:trace contextRef="#ctx0" brushRef="#br1" timeOffset="59529.8589">15479 3511 746 0,'14'-33'50'15,"-13"15"-43"-15,3 0 9 0,-4 18 19 0,5-27 14 16,-5 27 20-16,0 0 3 0,-1-22 4 16,1 22-10-16,0 0-13 0,0 0-16 0,0 0-8 15,0 30 3-15,-2-14 1 0,6 12 3 0,-1 2-8 16,3 8 6-16,-2 2-13 0,6 6 14 0,-2 0-14 16,1 5 9-16,1 2-11 0,1 2-7 15,-1 1 20-15,1 2-23 0,-3-3 22 0,3 0-6 16,-2-5-13-16,2-2 11 0,-2-4-12 0,3-3 7 15,1-10-11-15,1-5 2 0,0-9-6 16,3-8 3-16,0-4 2 0,1-6 2 0,0-6 3 16,2-5 0-16,-1-10 3 0,2-7-8 0,-1-9 2 15,2-5-11-15,-2-6 6 0,0-1-11 0,1-4 9 16,-2 0 8-16,-1 2-21 0,-5 0 19 0,-1 4-22 16,-3 2 2-16,-3 2 3 0,-3 2-15 0,0 3 0 15,-7-1-16-15,5 9-4 0,-6-2-16 0,8 15-2 16,-8-2-9-16,5 20-10 15,0 0-27-15,0 0-46 0,0 0-56 0,0 0-77 16,10 40-86-16,-10-40 49 0,14 46 323 0</inkml:trace>
  <inkml:trace contextRef="#ctx0" brushRef="#br1" timeOffset="59889.2568">16538 4013 682 0,'0'0'76'0,"-22"-9"15"16,1 1 12-16,21 8-8 0,-42-4-2 15,23 9-8-15,-11-7 1 0,11 11 1 0,-12-6-11 16,9 10-7-16,-4-6-8 0,6 8-7 16,-3-6-9-16,23-9-6 0,-29 27-19 0,29-27-1 15,-16 23-8-15,16-23-1 0,0 22-4 0,0-22-2 16,16 19-5-16,-16-19 2 0,28 15-2 0,-9-9 1 15,2-3 0-15,2 0 1 0,3-1 0 0,-2-1 0 16,3 1-1-16,-2 1 1 0,-2 1-3 0,0 1 3 16,-6 1 0-16,-17-6 0 0,21 15 1 0,-21-15 0 15,6 17 0-15,-6-17 3 0,-6 21-2 16,6-21 2-16,-23 23-5 0,23-23 2 0,-38 23-3 16,16-12 3-16,0 0-2 0,-1-4 1 15,1 0-3-15,-1-2-4 0,4-1-8 0,1-4-9 16,18 0-17-16,-25-4-20 0,25 4-35 0,0 0-48 15,0 0-61-15,-8-35-107 0,8 35-152 0,16-23 39 16,-15-2 371-16</inkml:trace>
  <inkml:trace contextRef="#ctx0" brushRef="#br1" timeOffset="60389.2544">17540 2792 454 0,'-30'17'32'16,"-5"4"-11"-16,-2 6 47 0,-6 3 44 0,4 10 42 16,-9-3 26-16,10 21-12 0,-12-6-28 0,12 21-10 15,-11-4-25-15,10 15-40 0,-5-1 0 16,11 11-24-16,0-7-13 0,11 3 16 16,3-6-24-16,11-6-9 0,10-5 9 0,7-4-22 15,11-8 12-15,5-3-6 0,9-7-15 0,4-5 1 16,8-4-22-16,2-9-11 0,9-1-38 0,-6-17-31 15,20 10-79-15,-17-25-129 0,17 4-177 0,8 1 21 16,-9-21 380-16</inkml:trace>
  <inkml:trace contextRef="#ctx0" brushRef="#br1" timeOffset="60858.028">17874 3346 700 0,'0'0'154'0,"0"0"-43"0,-17-25 5 16,17 25-14-16,0 0-6 0,0 0-23 0,-1-17-11 15,1 17-15-15,0 0-12 0,0 0-6 0,0 0 4 16,0 0 3-16,4 24-1 0,1-4 8 15,-3 0-16-15,3 10 6 0,-4 2-12 0,3 6 1 16,-4 7-14-16,0 6 5 0,-1 5-16 0,-3 3 13 16,-1 4-12-16,-1 2-2 0,-5 6 19 0,-2 2-17 15,-3-2 16-15,-1-2-4 0,1-5-16 0,1-6 11 16,6-8-11-16,4-11 4 0,7-8-23 16,2-10-17-16,13 1-55 0,-17-22-60 15,39 16-107-15,-39-16-253 0,40-12 37 0,-6 5 238 16</inkml:trace>
  <inkml:trace contextRef="#ctx0" brushRef="#br1" timeOffset="61170.559">18233 3841 1474 0,'0'0'144'0,"0"0"-85"16,0 0-14-16,0 0-1 0,26 11 0 0,-26-11-3 16,31-11-9-16,-9 2-3 0,11 0-9 0,3-2-1 15,6 0-5-15,3-1 0 0,-1 1-4 0,1 0-5 16,-2 2-5-16,0 0 1 0,0 1-2 0,-3-1 0 15,0 1-7-15,-3 2-10 0,-2-4-13 0,-1 5-22 16,-8-5-28-16,10 12-51 0,-23-19-122 16,20 15-306-16,-13 0 11 0,-20 2 243 15</inkml:trace>
  <inkml:trace contextRef="#ctx0" brushRef="#br1" timeOffset="62040.1543">19584 3761 1253 0,'-19'13'40'0,"19"-13"-17"16,0 0-11-16,0 0-10 0,0 0-6 0,0 0 2 15,0 0 6-15,0 0 11 0,23 2 11 0,-23-2 12 16,36-5 8-16,-14-2-1 0,7 3-8 16,-3-5-5-16,7 5-7 0,-3-4-2 15,4 4-2-15,-1-4 0 0,1 5-4 0,0-5 1 0,-1 5-7 16,-4-3-2-16,-1 2-1 0,-5-1 1 0,2 2-2 16,-8-2 2-16,0 0 3 0,-17 5 2 0,22-11 3 15,-22 11 3-15,0 0-5 0,13-27-2 0,-13 27-7 16,4-30 1-16,-4 11-7 0,-3 1 3 0,-2-3-4 15,-2 3 4-15,-3 1-3 0,10 17 1 16,-30-28 1-16,9 19 1 0,-2 4 1 0,-4 2 6 16,-1 7 2-16,-2 4 6 0,-3 6 5 0,-3 6-2 15,0 7 6-15,-1 3-5 0,0 6 4 0,1 3-6 16,4 3-16-16,0 2-4 0,6 1 0 16,3-1 0-16,6 1 0 0,4-1 0 0,6-4 0 15,6-6 0-15,5-2 0 0,8-6 0 0,8-5 0 16,8-2 0-16,10-9 0 0,8-5 0 15,4-6 0-15,10-5 0 0,1-7 0 0,10-3-2 16,-1-8-71-16,6 6-43 0,-10-20-79 0,20 24-246 16,-19-15-135-16,-2 1 41 0,-1 10 427 0</inkml:trace>
  <inkml:trace contextRef="#ctx0" brushRef="#br1" timeOffset="63381.1571">20309 2590 460 0,'0'0'139'0,"0"0"-24"16,0 0-6-16,0 0 0 0,0 0-6 16,0 0-7-16,-18 9-10 0,18-9-8 0,0 0-36 15,0 0 13-15,0 0-26 0,0 0 18 0,0 0-4 16,0 0-5-16,0 0-13 0,23 12-8 16,-23-12-9-16,17 2-4 0,-17-2-2 0,24 2-2 15,-24-2 0-15,33-6-2 0,-13 0-3 0,0-2-13 16,6 3-21-16,-6-8-28 0,10 12-43 0,-13-15-66 15,15 17-78-15,-11-4-155 0,-4-9 11 16,12 19 272-16</inkml:trace>
  <inkml:trace contextRef="#ctx0" brushRef="#br1" timeOffset="64287.4273">21164 2141 440 0,'0'0'99'0,"0"0"-7"0,0 0-9 16,0 0-2-16,0 0-10 0,0 0-4 0,0 0-4 15,-17 7 1-15,17-7-4 0,0 0-6 0,-17 18-3 16,17-18-8-16,-16 17 0 0,16-17-2 0,-17 22 1 16,17-22-2-16,-16 25 0 0,16-25-7 15,-12 33 3-15,5-15-10 0,3 6 3 0,-2-1-11 16,4 4 2-16,-1-4-6 0,2 2 0 0,1-2-9 16,1 0 2-16,2 0-9 0,0-2 4 15,2-1-5-15,0-2 6 0,-5-18-6 0,12 29 0 16,-12-29-7-16,17 18-10 0,-17-18-23 0,17 9-18 15,-17-9-19-15,23-3-31 0,-2 6-27 0,-21-3-64 16,26-18-46-16,-26 18-78 0,12-32-21 0,7 30 264 16</inkml:trace>
  <inkml:trace contextRef="#ctx0" brushRef="#br1" timeOffset="64459.3159">21042 2385 1109 0,'-35'0'154'0,"17"17"-18"0,-10-15-32 0,28-2-23 15,-31 16-26-15,31-16-17 0,0 0-17 0,0 0-13 16,0 0-7-16,0 0-4 0,0 0 2 0,0 0 1 16,31 1-1-16,-7-6 0 0,4-2-1 15,4-1-7-15,3-1-11 0,0-5-24 0,7 10-42 16,-12-14-60-16,18 24-101 0,-24-15-127 0,4 3-89 16,5 18 154-16,-33-12 309 0</inkml:trace>
  <inkml:trace contextRef="#ctx0" brushRef="#br1" timeOffset="64850.023">20465 2923 1018 0,'0'0'123'0,"0"0"-46"15,0 0-7-15,26-16 5 0,-26 16-4 0,43-14-15 16,-15 3-10-16,11 4-7 0,2-5-7 0,12 1-10 16,0-5 0-16,9 1-9 0,3-3 1 0,3 1-9 15,2-1-1-15,1 0-8 0,0 2-3 0,0-3-15 16,1 5-14-16,-8-8-30 0,6 14-52 0,-17-16-71 16,13 21-149-16,-13-5-148 15,-9-7 66-15,7 17 420 0</inkml:trace>
  <inkml:trace contextRef="#ctx0" brushRef="#br1" timeOffset="65459.3435">20778 3185 1147 0,'0'0'127'0,"0"0"-85"0,0 0-10 16,0 0-11-16,0 0-3 0,0 0 11 0,24-4 2 15,-24 4 3-15,34-22-9 0,-12 5 1 16,5 1-7-16,1-2 1 0,4 0-10 0,-3 0 0 0,-1 2-8 16,-2 3 3-16,-3-1 0 0,-2 4 3 15,-2 0 0-15,-19 10 2 0,32-15-2 16,-32 15-1-16,24-9-5 0,-24 9 1 0,0 0-4 15,21-4 1-15,-21 4 1 0,0 0 0 0,0 0 1 16,0 0-1-16,18 16 0 0,-18-16-2 0,0 0 2 16,11 20-2-16,-11-20 1 0,10 17-5 0,-10-17 0 15,0 0-6-15,18 22-1 0,-18-22-5 0,22 10-2 16,-5-5-11-16,-17-5-15 0,36 3-33 0,-36-3-50 16,44-5-74-16,-44 5-106 0,34-23-124 15,-4 23 72-15,-21-20 360 0</inkml:trace>
  <inkml:trace contextRef="#ctx0" brushRef="#br1" timeOffset="65803.1483">21193 3192 821 0,'-18'9'183'16,"18"-9"-11"-16,-17 5-31 0,17-5-25 0,0 0-25 16,-18 22-14-16,18-22-17 0,-20 18-35 0,20-18 32 15,-22 28-37-15,22-28 26 0,-19 36-13 0,12-18-20 16,2 2-2-16,2-2-8 0,3-18 0 0,6 29-6 15,-6-29 0-15,20 18-3 0,-20-18 4 0,31 7-5 16,-9-11-11-16,6 1-15 0,-2-12-28 16,13 7-38-16,-14-21-66 0,23 19-160 0,-11-14-191 15,-5-5 8-15,8 11 383 0</inkml:trace>
  <inkml:trace contextRef="#ctx0" brushRef="#br1" timeOffset="66470.6653">21715 2235 1071 0,'0'0'26'0,"0"0"-5"0,0 0-7 0,0 0 0 16,17 14 9-16,2 1 9 0,4 1-3 0,8 5-6 16,7 2-10-16,3 6 6 0,5-1-4 0,3 7 12 15,-3 0-6-15,1 9 9 0,-4 4 13 0,-3 9-29 16,-9 2 27-16,-2 10-19 0,-13 3 0 0,-1 9 29 15,-11 2-20-15,-3 8 13 0,-13 4-8 16,-4 7-27-16,-11 4 5 0,-8 8-14 0,-6 3-13 16,-10 3 8-16,-5 10 2 0,-9-6-6 0,0-8 9 15,1-11 13-15,1-25-14 0,8-13 16 0,4-13-25 16,3-11-10-16,13-5-38 0,-7-24-88 0,30 8-193 16,12-22-209-16,-24-13 51 0,24 13 414 15</inkml:trace>
  <inkml:trace contextRef="#ctx0" brushRef="#br2" timeOffset="101277.6562">17983 6092 1643 0,'0'0'-2'0,"0"0"1"15,-8 19-3-15,8-19 3 0,27 13 0 0,-6-7 3 16,4-3-1-16,4-1 1 0,3-3-1 16,7-1 1-16,5-2 0 0,4-2-3 0,5-3 4 15,4 0-7-15,-1-3 5 0,1-2-4 0,-1 1 5 16,-4-3-2-16,-1 1 2 0,-2-1-2 16,-5-2 2-16,-2 0-3 0,-5-3 4 0,-4-1-4 15,-7-2 3-15,-5 1-3 0,-5-2 5 0,-4-1-7 16,-7 1-11-16,-5-2 28 0,-5 1-27 0,-7 1 32 15,-6 0-11-15,-7 2-8 0,-5 5 5 16,-9 3-6-16,-6 6 5 0,-4 5 3 0,-4 7 8 16,-1 10 8-16,-5 9 9 0,-1 10 6 0,-7 11 13 15,2 11-23-15,-2 8 14 0,1 8-20 0,5 5-6 16,5 2 8-16,5 3-21 0,6 1 11 0,3-4 0 16,5 0-15-16,8-10 15 0,6-5-18 0,11-10 0 15,8-10 8-15,13-8-10 0,9-6 6 0,13-7-5 16,11-7 2-16,11-8-9 15,6-9-11-15,10-7-25 0,1-13-38 0,14 5-29 16,-6-21-73-16,21 20-121 0,-21-19-139 0,9 1-63 16,4 5 257-16</inkml:trace>
  <inkml:trace contextRef="#ctx0" brushRef="#br2" timeOffset="101668.3554">19139 5337 1729 0,'0'0'13'0,"0"0"-1"15,0 0-7-15,0 0-6 0,28-19 6 0,-1 2-3 16,7-4 2-16,0-2-5 0,1 0 1 0,2 1-6 15,2 1-2-15,-3-2-2 0,3 6-51 0,-7-5 10 16,4 13-71-16,-13-11-33 0,16 19-88 16,-21-14-148-16,5 4-45 0,9 13 152 0</inkml:trace>
  <inkml:trace contextRef="#ctx0" brushRef="#br2" timeOffset="102340.248">20085 4804 1009 0,'0'0'280'0,"-14"-20"-181"0,14 20-6 0,0 0-22 16,0 0-17-16,0 0-20 0,0 0-7 15,0 0-9-15,0 0-3 0,-4 17-3 0,4-17 3 16,-1 36 1-16,1-8 7 0,-5 3-8 16,3 5 1-16,-5 4-12 0,1 1 5 0,-2 1-10 15,-2-1-4-15,0 0 21 0,2-2-27 0,2-5 22 16,1-4-25-16,7-3-34 0,-2-27-48 0,16 46-150 16,-16-46-297-16,10 26-8 0,-10-26 230 0</inkml:trace>
  <inkml:trace contextRef="#ctx0" brushRef="#br2" timeOffset="129555.5224">19621 5998 1152 0,'-27'-9'64'15,"27"9"-7"-15,0 0-5 0,0 0-17 16,0 0-3-16,0 0 4 0,17-22 7 0,-17 22-14 16,24-11-6-16,-24 11-6 0,29-7-8 0,-10 4-2 15,-1 2-1-15,3 0-2 0,-1 0-1 0,3-2-1 16,2 0-1-16,0-2-2 0,3-1 2 0,3-1-2 15,0-3 2-15,2 0-3 0,4-2 3 0,0 0-5 16,2 1 2-16,0-2-9 0,-4 3-9 0,-1-3-15 16,3 6-15-16,-10-5 5 0,8 8-43 0,-14-8-13 15,9 12-81-15,-30 0-77 0,30-17-143 0,-6 24 31 16,-24-7 371-16</inkml:trace>
  <inkml:trace contextRef="#ctx0" brushRef="#br2" timeOffset="129836.8072">19757 6257 1178 0,'-34'21'44'0,"34"-21"2"16,-23 12 4-16,23-12-4 0,0 0 2 0,0 0-6 15,0 0-5-15,0 0-10 0,0 0-6 0,0 0 8 16,0 0 7-16,0 0 8 0,23 14 7 0,-4-16-4 15,11-2-11-15,2-5-5 0,8-3-12 16,7-8-5-16,4 0-8 0,2-3-1 0,2 1-5 16,-1 3 1-16,-5 2-4 0,0 1 1 0,-4 4-5 15,-5 2-4-15,-6 2-11 0,-2 3-9 0,-9-2-11 16,2 9-19-16,-25-2-26 0,38 1-45 0,-38-1-80 16,23 3-129-16,-23-3-138 0,0 0 52 0,26 29 427 15</inkml:trace>
  <inkml:trace contextRef="#ctx0" brushRef="#br3" timeOffset="368886.7587">14658 9966 1196 0,'-21'-6'4'0,"21"6"-4"0,0 0 3 0,0 0-1 16,0 0 5-16,-17-7 5 0,17 7 0 0,0 0 1 15,0 0-2-15,0 0-1 0,-21 27 4 16,21-27 10-16,-8 34 1 0,7-9 5 0,-2 3-10 16,6 6 5-16,-1 3 8 0,5 5-28 0,-1 3 25 15,4 5-29-15,-1-1 6 0,0 2 12 0,0 1-13 16,2 0 11-16,-1-2-12 0,1-3 10 0,-1-6-10 15,5-5 10-15,-2-5-8 0,3-6 8 16,1-8-4-16,1-4 5 0,2-8 0 0,2-4 4 16,-3-9 6-16,4-3-1 0,-3-11 3 0,2-3-9 15,0-9 1-15,1-6-16 0,0-10 6 0,1-4-13 16,-1-5 10-16,0-2-14 0,-1 1 12 0,0-1-4 16,-2 2-27-16,-5 0 12 0,0 4-37 0,-8 0-8 15,4 10-9-15,-10-7-34 0,12 19-30 16,-17-8-57-16,17 24-60 0,-13 0-72 15,0 17-66-15,0 0 200 0,0 0 187 0</inkml:trace>
  <inkml:trace contextRef="#ctx0" brushRef="#br3" timeOffset="369263.8158">15674 10485 771 0,'-8'-17'59'0,"8"17"9"0,0 0 8 16,-18-14 4-16,18 14-3 0,-28-7-12 0,5 4-7 15,4 10 0-15,-10-3 4 0,7 11 5 16,-8-6-6-16,7 11 1 0,-6-6-11 0,8 8-6 16,-2-4-14-16,6 1-3 0,2-2-12 0,4 0-3 15,11-17-8-15,-8 30 0 0,8-30-6 16,5 27 3-16,-5-27-3 0,18 23 1 0,-18-23-1 15,34 16 1-15,-13-9-1 0,-1-2 1 0,1 0-1 16,1-2 1-16,-2 0-1 0,0-1 2 0,-1 1-1 16,-2-1 0-16,-17-2 1 0,27 5-1 15,-27-5 0-15,0 0 0 0,17 9-1 0,-17-9 1 16,0 0-5-16,-1 20 0 0,1-20-9 0,-18 22-26 16,2-4 30-16,-4-3-32 0,1 5 38 0,-2-1-5 15,4-3-4-15,-1-5-6 0,18-11-26 0,-26 13-28 16,26-13-61-16,0 0-92 0,0 0-168 0,0 0-53 15,3-24 173-15</inkml:trace>
  <inkml:trace contextRef="#ctx0" brushRef="#br3" timeOffset="369498.2812">16133 10293 1416 0,'0'0'160'16,"0"0"-149"-16,0 0-5 0,0 0 6 0,0 0 2 16,0 0-1-16,0-17-5 0,0 17-7 0,21-16-1 15,-21 16-4-15,34-20 2 0,-10 5-6 0,4 4-11 16,1-3 3-16,4 4-23 0,-6-4-11 16,9 9-33-16,-10-12-43 0,14 16-99 0,-18-14-56 15,9 4-81-15,5 12-26 0,-36-1 351 16</inkml:trace>
  <inkml:trace contextRef="#ctx0" brushRef="#br3" timeOffset="369654.4575">16060 10594 1390 0,'-11'17'65'0,"11"-17"-14"0,0 0-12 15,0 0-7-15,0 0-7 0,28 11-6 16,-7-17-10-16,2-6-3 0,7-3-5 0,9-7 5 15,6-4-7-15,9-4 4 0,6-5-26 0,8 8-64 16,-9-19-145-16,15 11-304 0,-6 0 24 0,-7-7 258 16</inkml:trace>
  <inkml:trace contextRef="#ctx0" brushRef="#br3" timeOffset="370013.8806">17260 9914 888 0,'1'-23'71'0,"-1"23"-3"16,11-29 8-16,-11 29 6 0,0 0 2 16,0 0-10-16,0 0-21 0,0 0-18 15,-3 33-20-15,-1-9-1 0,-4 6-6 0,1 8 9 16,0 3-9-16,1 5 14 0,-1 1 10 0,2 5-26 16,-2-3 21-16,2 1-31 0,2-2-2 0,1-5 8 15,4-1-23-15,1-8-11 0,7 5-54 0,-8-17-59 16,16 9-101-16,-18-31-121 0,18 24-66 15,7-5 192-15</inkml:trace>
  <inkml:trace contextRef="#ctx0" brushRef="#br3" timeOffset="370482.6092">17578 9933 1415 0,'0'0'111'0,"0"0"-90"16,0 0-3-16,0 0 2 0,0 0 6 0,29-31 3 15,-6 18-8-15,1-3 1 0,4 1-5 0,0-2 1 16,4 3-8-16,-4 0-1 0,1 3-7 0,-2 1 0 16,-5 3-3-16,-1 2 1 0,-3 4-1 15,-18 1 0-15,24 5 1 0,-24-5-2 0,0 0 3 16,10 30-2-16,-14-13 1 0,-6 4-4 0,-2 0 1 15,-3 3-5-15,-3 2 6 0,-1-1-2 0,-4 3 8 16,-2 0-6-16,0 0 6 0,-1 0-7 16,3-2 9-16,0-2-4 0,4-1 7 0,3-6-4 15,16-17-13-15,-16 26 30 0,16-26-34 16,0 0 31-16,10 20-20 0,-10-20 0 0,23 4 2 16,-6-7-1-16,6-1 0 0,2-2-18 0,3-2 32 15,4 1-32-15,-3 1 33 0,4 0-15 0,1 1 1 16,-2 1-1-16,-2 3-1 0,-4 2 0 0,-6 4 0 15,-3 3 17-15,-17-8-31 0,17 26 33 0,-17-6-30 16,-6 4 12-16,-3 1 5 0,-6 5-8 0,-2 1 8 16,0-1-9-16,-5 0 8 0,-1 0-7 15,0-1 6-15,2-1-7 0,3-4 2 0,1-1-12 16,0-6-9-16,17-17-22 0,-23 22-25 16,23-22-45-16,0 0-63 0,0 0-125 0,17 2-189 15,-9-20 49-15,17 11 368 0</inkml:trace>
  <inkml:trace contextRef="#ctx0" brushRef="#br3" timeOffset="370638.8675">18169 10190 1498 0,'-21'0'273'0,"21"0"-195"0,-26 13-23 16,26-13-19-16,0 0-20 0,-18 4-12 0,18-4-7 15,0 0-12-15,0 0-14 0,0 0-15 0,0 0-17 16,9-20-11-16,-9 20-66 15,12-25-125-15,9 16-285 0,-21 9 9 0,28-25 292 16</inkml:trace>
  <inkml:trace contextRef="#ctx0" brushRef="#br3" timeOffset="370998.233">18675 9849 1257 0,'0'0'117'0,"12"-19"-42"0,-12 19-12 16,0 0-8-16,0 0-8 0,0 0-5 0,0 0-4 16,0 0-3-16,0 0-9 0,0 0-11 0,1 17-3 15,-11 2-3-15,-1 6 5 16,-3 2-8-16,-2 3 1 0,0 4-10 0,-1 1 6 16,0 3-10-16,0-2 3 0,2 0 1 0,0-3-39 15,6 1 11-15,-2-10-48 0,14 6-22 0,-3-30-43 16,9 41-100-16,-9-41-104 0,10 17-127 0,12-2 136 15,-22-15 339-15</inkml:trace>
  <inkml:trace contextRef="#ctx0" brushRef="#br3" timeOffset="371357.6901">19166 9827 1239 0,'0'0'161'15,"-23"-4"-84"-15,23 4-26 0,-20 14-19 0,20-14-8 16,-28 27-8-16,15-7 4 0,-5 1-3 16,2 5 6-16,-2 3-5 0,2 4 7 0,-1 1-9 15,3 2 6-15,0 2-12 0,3-1-13 0,1-1 21 16,3 1-27-16,6-5 23 0,3-3-10 0,4-3-6 16,6-7 3-16,5-3-5 0,4-4 4 0,6-7-1 15,2-4 0-15,4-5 3 0,3-7-2 0,2-4 3 16,0-5-5-16,1-5 6 0,0-5-6 15,-3-3-12-15,-1-2 27 0,-3-5-27 0,-3 1 26 16,-6 0-6-16,-3 0-9 0,-8 3 10 0,-6 3-9 16,-5 1 6-16,-6 3-8 0,-2 2 2 15,-6 0-12-15,-3 2 1 0,-4-2-11 0,-2 8 1 16,-1 2-5-16,0 8 6 0,-2 6-1 0,3 9 0 16,-5 0-4-16,5 11-19 0,-6-4-13 0,10 12-36 15,-11-10-47-15,18 14-114 0,-7-1-193 16,1-14 21-16,18 13 325 0</inkml:trace>
  <inkml:trace contextRef="#ctx0" brushRef="#br3" timeOffset="372045.1907">18171 10258 143 0,'5'-17'41'0,"-5"17"15"0,8-18-7 0,-8 18 5 16,10-21-6-16,-10 21 2 0,7-19 12 0,-7 19 16 15,0 0 14-15,-1-25 12 0,1 25 3 0,0 0-2 16,0 0-13-16,0 0-29 0,-17-14 9 0,17 14-31 15,0 0 13-15,-23 0-8 0,23 0-7 16,0 0-5-16,0 0-3 0,-21 7-3 16,21-7-2-16,0 0-1 0,0 0-1 0,0 0-5 15,0 0-3-15,0 0-6 0,0 0-3 0,0 0 18 16,-8 21-22-16,8-21 20 0,0 0-38 0,0 0 17 16,4 19-13-16,-4-19 16 0,0 0 5 0,-2 25-3 15,2-25 1-15,-1 16-5 0,1-16 0 0,0 0-3 16,5 22 1-16,-5-22-1 0,0 0 0 15,0 0 0-15,0 0 0 0,0 0 1 0,22 8 2 16,-22-8 1-16,0 0-1 0,22-25 1 0,-22 25-4 16,16-29 3-16,-16 29 11 0,15-32-31 0,-15 32 30 15,14-33-30-15,-14 33 17 0,7-30 4 0,-7 30 2 16,-4-24 9-16,4 24 2 0,0 0 7 16,-14-20-3-16,14 20-1 0,-17-3-3 0,17 3-5 15,-21 6-2-15,21-6-2 0,-23 18-1 16,23-18-4-16,-22 24 2 0,22-24-4 0,-17 28-1 15,17-28-2-15,-10 23-15 0,10-23 21 0,-1 17-44 16,1-17 3-16,0 0-57 0,29 20-81 0,-29-20-170 16,0 0-203-16,33-14 46 0,-33 14 398 0</inkml:trace>
  <inkml:trace contextRef="#ctx0" brushRef="#br3" timeOffset="372723.5218">19748 9639 926 0,'-11'-27'76'0,"11"27"-15"0,0-18-9 15,0 18-8-15,0 0-16 0,0 0 10 0,0 0 9 16,0 0-16-16,0 0 9 0,0 0-8 15,0 24-6-15,0 0 6 0,-3 4-3 0,3 7 11 16,-4-1-13-16,4 6 3 0,0 0-15 0,3 2 5 16,-2-1-12-16,2 3 12 0,-3-4-8 15,3 0 7-15,-3-4-8 0,4-1 3 0,-1-5-10 16,2-3-11-16,1-4 28 0,3-4-34 0,-9-19 32 16,17 28-18-16,-17-28-2 0,23 13 2 15,-23-13 0-15,28-3 1 0,-28 3 1 0,29-20 2 16,-16 2-13-16,2-2 32 0,-2-8-27 0,3-2 26 15,-1-7-9-15,-1-1-12 0,1-2 7 0,2-4-10 16,-3 1 8-16,4-1-8 0,-5-2 5 0,1 1-8 16,0 3 5-16,-2 0-17 0,-1 3-1 0,-5 0-28 15,5 10-7-15,-9 0-13 0,-2 29-48 0,10-34-30 16,-10 34-112-16,0 0-109 0,0 0-62 16,26 14 142-16</inkml:trace>
  <inkml:trace contextRef="#ctx0" brushRef="#br3" timeOffset="373095.5733">20540 9885 1037 0,'-34'-7'187'16,"34"7"-96"-16,-43-1-21 0,25 3-18 0,-5-2-14 0,4 5-8 15,-3-1-1-15,2 5 2 0,-2 0-1 0,4 5 2 16,-4 0-5-16,6 3 5 0,-1 0-8 16,5 3 0-16,1 1-11 0,4 1 0 15,0-3-8-15,6 1 3 0,1-1-6 0,2-3 2 16,-2-16-4-16,13 27 0 0,-13-27-1 0,22 18 2 16,-22-18-1-16,31 9 3 0,-13-8-2 0,0-3-1 15,3-3 2-15,-2-3-4 0,1-2 3 0,0-4-3 16,1-3 4-16,-3-1-6 0,-1 0 7 0,-3-3-6 15,-3 3 4-15,-4-1-1 0,-2 2 3 16,-3 0-3-16,-2 17 3 0,1-28-3 0,-1 28 1 16,-7-24-6-16,7 24-2 0,-16-17-10 0,16 17-5 15,-17-7-6-15,17 7-7 0,0 0-9 0,0 0-17 16,-25 0-26-16,25 0-43 0,0 0-56 0,0 0-82 16,11 18-127-16,-11-18 1 0,25 1 286 0</inkml:trace>
  <inkml:trace contextRef="#ctx0" brushRef="#br3" timeOffset="373331.7582">21076 9382 1109 0,'-25'-11'313'0,"25"11"-233"15,-21 3-24-15,21-3-13 0,-18 11-13 0,18-11-8 16,-21 25-6-16,10-6 2 0,-2 4-4 0,3 4 7 15,-3 3 6-15,3 4-25 0,-1 2 21 0,1 6-29 16,2 2 5-16,-2 1 6 0,2 0-11 0,0 0 8 16,2-2-18-16,1-3 2 0,3-1-23 0,-2-10-16 15,10 3-25-15,-6-32-39 0,19 41-94 16,-19-41-96-16,0 0-160 0,40 16 25 16,-40-16 417-16</inkml:trace>
  <inkml:trace contextRef="#ctx0" brushRef="#br3" timeOffset="373551.6916">21394 9258 1172 0,'0'0'180'0,"0"0"-72"16,-6 32-33-16,-6-15-35 0,2 11-8 0,-4 4-21 16,0 5 4-16,-2 7-11 0,-1 4-10 0,0 2 24 15,-1 3-25-15,0 0 24 0,1 3-7 0,-1-1-15 16,3-2 12-16,1-2-14 0,1-5 9 0,4-3-19 15,1-7-3-15,7-1-31 0,-4-13-23 16,12 8-61-16,-7-30-70 0,3 30-94 0,-3-30-164 16,0 0 77-16,15 24 371 0</inkml:trace>
  <inkml:trace contextRef="#ctx0" brushRef="#br3" timeOffset="374004.8319">21148 9676 909 0,'0'0'256'0,"-30"-16"-92"0,30 16-49 16,0 0-53-16,0 0-23 0,0 0-19 0,5 17 0 16,-5-17 0-16,0 0 5 0,23 19-6 0,-23-19-1 15,33 6-1-15,-10-5-1 0,1-4 3 0,5 2 0 16,2-4-1-16,1 2-3 0,1-5 1 0,5 1-3 16,-2-1-2-16,3 2-5 0,-2-2-5 15,-7 4-2-15,-1-1 0 0,-5 1 1 0,-6 2-1 16,-18 2 1-16,23-3 1 0,-23 3-3 15,0 0 3-15,0 0-1 0,0 0 1 0,0 0 1 16,-16 23-2-16,16-23 2 0,-33 22-3 0,14-9 3 16,-2 2-3-16,-1 2 3 0,0 0-3 0,2 0 4 15,0 1-4-15,3 0 5 0,3-1-3 0,14-17 3 16,-19 29-6-16,19-29 2 0,-2 19-3 0,2-19 2 16,0 0-1-16,27 18 1 0,-27-18 0 15,30 3 1-15,-13-6-1 0,3 0 2 0,1-2 0 16,0-1-1-16,1 1 2 0,-1 1-3 0,-3 1 4 15,-1 3 0-15,-17 0 3 0,25 0 1 16,-25 0 7-16,0 0 2 0,0 0 0 0,10 28 4 16,-10-28-9-16,-13 30 2 0,1-10-7 0,-4 2-2 15,-1 2-6-15,-5 3 3 0,-4 2-4 0,0 0 7 16,-4 1-6-16,0 0 5 0,-2 1 11 16,2-2-26-16,3-4 20 0,3-2-34 0,7-4-10 15,17-19-28-15,-18 26-49 0,18-26-99 0,0 0-229 16,0 0-96-16,0 0 22 0,19-10 506 0</inkml:trace>
  <inkml:trace contextRef="#ctx0" brushRef="#br3" timeOffset="381233.1145">9889 4154 93 0,'0'0'32'0,"0"0"0"15,0 0 0-15,0 0 6 0,0 0 2 0,0 0 4 16,0 0 2-16,0 0 0 0,0 0 1 0,0 0 1 15,-17 7-3-15,17-7-1 0,0 0-5 0,0 0-8 16,0 0-8-16,0 0-7 0,0 0-7 0,0 0 3 16,0 0 6-16,0 0 10 0,0 0 4 0,0 0-1 15,0 0-7-15,21-1-7 0,-21 1-2 16,0 0-4-16,22-1 0 0,-22 1 1 16,17-1 1-16,-17 1 3 0,19-3 0 0,-19 3 1 15,21-2-2-15,-21 2-2 0,24-5-2 0,-24 5 0 16,26-5-1-16,-26 5 1 0,29-6 0 0,-29 6 0 15,30-3-2-15,-30 3-2 0,32 0-3 0,-32 0-3 16,30 2 0-16,-30-2-1 0,28 6 1 0,-28-6-1 16,26 7 0-16,-26-7 2 0,22 11-1 0,-22-11-1 15,19 12 2-15,-19-12-4 0,19 10 2 16,-19-10 0-16,17 8 0 0,-17-8 1 0,17 9 0 16,-17-9 0-16,0 0 1 0,25 12-2 0,-25-12 2 15,0 0-2-15,26 10 1 0,-26-10 0 16,17 7 0-16,-17-7-1 0,17 10 1 0,-17-10-1 15,0 0 2-15,22 18-2 0,-22-18 3 0,0 0-2 16,20 22 1-16,-20-22-1 0,14 16 0 16,-14-16-2-16,12 17 2 0,-12-17-1 0,13 19 1 15,-13-19-1-15,12 16 1 0,-12-16-1 0,0 0 0 16,21 21-1-16,-21-21 3 0,0 0-3 0,22 22 2 16,-22-22-1-16,17 13 1 0,-17-13-1 0,0 0 3 15,21 21-2-15,-21-21 0 0,0 0 0 0,15 23 2 16,-15-23 0-16,10 17 1 0,-10-17-4 0,9 19 3 15,-9-19 14-15,9 20-15 16,-9-20 16-16,10 20-17 0,-10-20-2 0,11 19 1 16,-11-19-1-16,11 21-13 0,-11-21 14 0,12 20-14 15,-12-20 13-15,11 20 2 0,-11-20-2 0,12 19 2 16,-12-19-2-16,15 22 3 0,-15-22-4 0,12 22 3 16,-12-22-2-16,12 21 3 0,-12-21-3 0,10 24 2 15,-10-24-2-15,8 28 3 0,-8-28-4 0,8 29 4 16,-8-29-5-16,7 32 5 0,-7-32-4 15,6 31 4-15,-6-31-3 0,6 33 2 0,-6-33-3 16,6 30 4-16,-6-30-3 0,8 29 2 0,-8-29-3 16,7 28 4-16,-7-28-4 0,6 25 4 15,-6-25-4-15,7 25 4 0,-7-25-4 0,8 24 3 16,-8-24-2-16,6 25 2 0,-6-25-2 0,6 26 2 16,-6-26-3-16,3 29 3 0,-3-29 16 15,0 30-16-15,0-30 17 0,-3 34-16 0,1-17-5 16,-2 2-9-16,-1-1 7 0,-1 0-13 0,0 2 7 15,-3-2 2-15,1 1-3 0,-2-1 5 0,1 2-1 16,0-2 5-16,-2-1-1 0,11-17 4 0,-20 32-2 16,20-32 3-16,-19 30-2 0,19-30 2 0,-18 26-1 15,18-26 1-15,-18 24-2 0,18-24 2 0,-14 21-3 16,14-21 3-16,-15 20-3 0,15-20 2 16,-17 20-2-16,17-20 3 0,-19 21-2 0,19-21 2 15,-22 26-2-15,22-26 3 0,-22 26-4 16,22-26 3-16,-24 29-4 0,24-29 1 0,-27 34-1 15,11-17 4-15,2 1-4 0,-1 0 5 0,-2 1 11 16,2 0-11-16,0 0 13 0,0-1-27 0,2 1 11 16,-1-3-11-16,2 1 12 0,0 0 4 0,1 0 0 15,11-17 3-15,-16 29-1 0,16-29 1 16,-13 26-3-16,13-26 2 0,-9 25-3 0,9-25 3 16,-6 25-2-16,6-25 3 0,-2 26-3 0,2-26 0 15,1 30-3-15,-1-30 3 0,5 32-5 16,-5-32 4-16,10 31-4 0,-10-31 2 0,12 31-4 15,-12-31 3-15,14 29-2 0,-14-29 3 0,14 28-2 16,-14-28 3-16,14 24-3 0,-14-24 5 16,14 23-2-16,-14-23 7 0,12 25 4 0,-12-25 7 15,13 21-5-15,-13-21 1 0,16 19-6 0,-16-19-2 16,17 15-2-16,-17-15 0 0,22 12-3 0,-22-12 3 16,28 6 0-16,-28-6 0 0,33 2-2 0,-15-4-3 15,1 0 0-15,1-2-1 0,1 0 0 0,-2 0 0 16,0-1 0-16,1-1-1 0,-3 1 2 0,1 2-1 15,-18 3 1-15,28-7-1 0,-28 7 0 16,18-6-1-16,-18 6 2 0,0 0 0 0,0 0 1 16,0 0 2-16,0 0-3 0,0 0-1 15,0 0-2-15,0 0-2 16,-3 17-2-16,3-17 0 0,-17 15-2 0,17-15 3 0,-22 18-1 16,22-18 5-16,-21 19 18 0,21-19-17 0,-21 20 19 0,21-20-18 15,-21 20-1-15,21-20 4 0,-21 20-4 16,21-20-13-16,-22 23 15 0,22-23-14 15,-22 23 16-15,22-23 3 0,-23 24 1 0,23-24 1 16,-21 25 0-16,21-25 2 0,-15 27-6 0,15-27 2 16,-15 29-5-16,8-12 2 0,1 1-2 0,-1 1 4 15,1 3-2-15,0 0 5 0,1 1-6 0,2 2 5 16,-1-1-8-16,0 3 8 0,1-4-6 0,-1 1 7 16,1-1-4-16,0-2 3 0,1-2-4 15,0 0 4-15,2-19-3 0,-1 29 2 0,1-29-3 16,4 22 0-16,-4-22-5 0,5 18 3 15,-5-18-3-15,0 0 3 0,11 22-2 0,-11-22 2 16,0 0 20-16,13 18-18 0,-13-18 18 0,0 0-19 16,0 0-3-16,17 20 1 0,-17-20 2 0,0 0-17 15,13 18 18-15,-13-18-17 0,0 0 13 0,13 19 3 16,-13-19-3-16,0 0 1 0,15 24 0 16,-15-24 3-16,9 18-2 0,-9-18 1 0,7 18-3 15,-7-18 4-15,9 20-5 0,-9-20 5 0,11 22-4 16,-11-22 2-16,8 24-2 0,-8-24 1 0,8 25-3 15,-8-25 5-15,9 30-4 0,-5-13 4 0,1 2-3 16,1-1 3-16,0 0-4 0,1 0 5 0,-1 0-2 16,2-1 2-16,0 1-4 0,-1 0 4 15,2-1-4-15,-2 0 3 0,2 1-5 16,-3 0 6-16,1 2-8 0,-1-1 8 0,-1-1-7 16,0 2 5-16,-1-1-4 0,-1 0 4 0,1-1-3 15,-2 2 3-15,1-3 15 0,-1 1-31 0,-1 1 32 16,1-1-32-16,-1 3 11 0,0-2 6 0,0 3-4 15,0 0 4-15,1-2-2 0,-1 2 3 0,0-1-5 16,0 0 3-16,2 1-5 0,-1 1 6 16,1 1-6-16,-2 2 9 0,1-1-8 0,0-1 5 15,-1-2-6-15,0-1 5 0,0 2-5 0,0-2 6 16,-1 2-6-16,0 0 6 0,0-1-6 16,-1 1 6-16,0-1-6 0,0 1 5 0,0 2 13 15,-1-1-33-15,1 2 32 0,1 2-32 0,-1-4 14 16,0 0 8-16,1 3-7 0,-2-1 8 0,1 0-8 15,-1 0 6-15,1-2-5 0,-1-1 3 16,-1 5-4-16,0 0 5 0,1 0-4 0,-2 0 6 16,2-4-7-16,-2 0 4 0,2 1-4 0,-1 1 7 15,1-1-7-15,-1 1 7 0,1-1-8 0,-2 2 6 16,2-1 9-16,-1 0-31 0,-1-1 32 0,-1-1-32 16,-1 0 17-16,0-1 6 0,-1 0-6 0,1-1 6 15,-1 0-7-15,0-1 6 0,-1-1-5 0,0 1 6 16,-1-1-3-16,0 2 3 15,-1 0-5-15,-1-1 4 0,0 2-6 0,-1-1 7 16,0 0-5-16,1-1 7 0,-3-1-6 0,2-1 4 16,-1 2-4-16,0 1 2 0,-1-2-4 0,0 2 5 15,-2 0-6-15,0 0 6 0,-1-1 12 0,-3 2-32 16,1-2 32-16,-3 1-32 0,0-4 13 0,-1-2-6 16,2-1-26-16,-5-7-31 0,9 7-70 15,-17-17-91-15,13-3-227 0,1 10 13 0,-12-21 317 16</inkml:trace>
  <inkml:trace contextRef="#ctx0" brushRef="#br3" timeOffset="386341.4346">11328 5884 280 0,'17'-22'47'0,"-17"22"-12"0,0 0 23 0,6-17 8 16,-6 17 17-16,0 0-7 0,0 0-7 0,0 0-17 16,0 0-10-16,0 0-11 0,-27 5 0 15,27-5 1-15,-29 25 9 0,13-3 11 0,-8 0 6 16,2 9 8-16,-6-1-5 0,3 10 0 0,-7-1-12 0,8 9 3 15,-7-2-18 1,8 9 9-16,-2-5-19 0,3 6 5 16,3-3 4-16,6 2-29 0,2-6 20 0,7-1-26 15,2-10 3-15,6-3 6 0,2-3-10 0,5-8 5 16,3-4-6-16,5-3 4 0,2-5-2 0,3-4 2 16,2-3-1-16,1-5 0 0,1-5 1 0,0-3-1 15,0-5 1-15,-1-3-3 0,-2-2 0 0,-3-2-13 16,-2 0-10-16,-7-4-16 0,-1 5-4 0,-7-8-6 15,1 7 5-15,-8-4-1 0,0 5 12 16,-10-1 20-16,12 20-2 0,-29-30 23 0,10 20-11 16,-4 3 0-16,-3 3 0 0,-3 2 0 0,1 2 1 15,-1 0 0-15,2 2-2 0,4 2-5 0,2 1-10 16,3-4-11-16,18-1-40 0,-21 2-51 0,21-2-68 16,0 0-98-16,4-18-49 0,20 20 285 0</inkml:trace>
  <inkml:trace contextRef="#ctx0" brushRef="#br3" timeOffset="386867.5481">11520 6036 1109 0,'-17'-2'84'0,"17"2"-55"0,0 0 10 0,0 0 8 0,0 0 8 0,22-19-11 16,-22 19-17-16,29-18-11 0,-9 7 1 0,3 3-4 15,0-3-1-15,1 1-5 0,2 2 0 16,-1 1-3-16,0 1 1 0,-4 1-3 0,0 2 2 16,-4 3-2-16,-17 0-1 0,27 6 2 0,-27-6-3 15,0 0 4-15,21 20-1 0,-21-20 1 0,3 18-2 16,-3-18 2-16,-5 24-4 0,5-24 2 0,-15 32-4 15,4-14 4-15,-3 0-4 0,1 1 2 16,-4 2-4 0,1-2 5-16,-2 0-5 0,2 1 6 15,1-3-5-15,0 0 5 0,15-17-4 16,-22 29 4-16,22-29-4 0,-11 23 2 0,11-23-3 16,0 17 1-16,0-17-1 0,0 0 1 0,19 9 0 15,-19-9 1-15,28-2 2 0,-8-1-2 0,3-3 5 16,2 1-2-16,1-1 1 0,1 2-2 0,-3 0 0 15,-1 3-1-15,-2 1 0 0,-4 3 3 0,-17-3-1 16,23 17 3-16,-23-17 1 0,3 31 9 16,-9-10-5-16,-3 4 8 0,-6 2 12 0,-1 5-32 15,-6-2 29-15,-1 4-31 0,-6-3 4 0,1 1 7 16,0-3-9-16,1-1 5 0,4-3-6 0,3-4 3 16,4-2-5-16,16-19-5 0,-16 25-23 0,16-25-27 15,0 0-49-15,0 0-57 0,23 4-80 0,-23-4-85 16,28-40-114-16,5 28 202 0,-12-27 243 15</inkml:trace>
  <inkml:trace contextRef="#ctx0" brushRef="#br3" timeOffset="387180.0609">12287 5853 469 0,'0'0'43'0,"-19"-6"-3"16,19 6-4-16,0 0-4 0,0 0-16 15,0 0-13-15,0 0-2 0,-16 18 1 0,16-18 2 16,-10 19 7-16,10-19 14 0,-13 20 22 0,13-20 17 16,-19 27 17-16,9-8 7 0,-7-4 3 15,5 8 3-15,-9-6-9 0,6 8-5 0,-6-5-16 16,2 10-6-16,-5-6-14 0,5 7-3 0,-6-4-18 15,5 4-1-15,-4-1-17 0,5 2 3 0,2-2-10 16,2-2 4-16,4-3-8 0,4-4 1 0,6-2-8 16,1-19-45-16,7 29-42 0,-7-29-88 0,0 0-93 15,18 16-100-15,-18-16-53 0,26 4 324 16</inkml:trace>
  <inkml:trace contextRef="#ctx0" brushRef="#br3" timeOffset="387523.8143">12007 5735 860 0,'-22'14'90'0,"8"8"-29"15,14-22 3-15,-23 39-5 0,23-39 9 0,-17 37-33 16,17-37-2-16,-6 33-1 0,6-33-7 15,7 25-2-15,-7-25-11 0,17 16-1 0,-17-16-2 16,27 7 5-16,-27-7 5 0,32-5 2 16,-15-3-1-16,1 0-6 0,-1-3-3 0,0-1-4 15,-17 12 4-15,26-31-1 0,-18 13 5 0,1 0 14 16,-7-2-34-16,1 1 29 0,-3 1-33 0,-3 1 13 16,-2 0 3-16,5 17-5 0,-18-30 1 0,18 30-6 15,-26-23-4-15,8 15-13 0,18 8-14 0,-36-9-17 16,36 9-14-16,-37 4-11 0,37-4-13 0,-31 19-21 15,22 2-27-15,9-21-41 0,-22 36-44 16,17-9-74-16,5-27 6 0,-5 49 290 0</inkml:trace>
  <inkml:trace contextRef="#ctx0" brushRef="#br3" timeOffset="387915.6134">12217 6199 617 0,'0'0'166'16,"0"0"-55"-16,-24 1-6 0,24-1-3 0,0 0-28 16,0 0-24-16,-11 21-22 0,11-21 4 15,0 0-4-15,1 21-8 0,-1-21-5 0,7 16 6 16,-7-16-5-16,10 17 3 0,-10-17-9 15,11 17-6-15,-11-17-4 0,0 0 1 0,21 23 0 16,-21-23 1-16,0 0-2 0,20 15 1 0,-20-15-1 16,0 0-1-16,0 0 0 0,17 7 1 0,-17-7 2 15,0 0 1-15,0 0 0 0,15-18-2 0,-15 18 1 16,10-23-3-16,-10 23 2 0,10-29-2 16,-10 29 3-16,9-33-4 0,-5 15 5 0,-1 1-4 15,-3 0 6-15,0 17-3 0,-2-30 4 0,2 30-5 16,-9-28 4-16,9 28-4 0,-14-22 2 0,14 22-2 15,-17-12-1-15,17 12-1 0,-19 2-1 0,19-2 0 16,-19 13-4-16,19-13-11 0,-18 27-31 0,18-27-48 16,-15 38-104-16,1-18-159 15,-1-4-90-15,11 18 173 0</inkml:trace>
  <inkml:trace contextRef="#ctx0" brushRef="#br3" timeOffset="388681.2744">11245 7098 579 0,'-25'7'155'0,"25"-7"-96"15,0 0-5-15,-22 15 14 0,22-15-6 0,-12 18-9 16,12-18-15-16,-14 26 1 0,9-9 7 0,5-17 3 16,-9 35 1-16,3-18-9 0,4 5-2 0,-4-3-7 15,5 4 5-15,-3-5-6 0,4 4 0 16,-1-5-12-16,4 1-3 0,-3-18-9 15,7 26 1-15,-7-26-6 0,0 0 2 0,27 14-3 16,-27-14 0-16,26-5 0 0,-9-3-2 0,1-4 3 16,0-4-3-16,0-2 3 0,0-4-5 0,0-3 6 15,-2-3-7-15,0-1 5 0,-3-2-9 0,1 1 2 16,-4 0-10-16,-2 2 6 0,-4 3-3 0,-1 2 11 16,-3 3 15-16,-3 0-9 0,3 20 12 15,-12-28-33-15,12 28 18 0,-17-17-18 0,17 17 20 16,-20-8 0-16,20 8-1 0,-18 4 0 0,18-4 3 15,0 0 0-15,-23 24 6 0,23-24 19 0,-12 25-34 16,12-25 33-16,-5 27-36 0,5-27 11 0,3 24 3 16,-3-24-6-16,14 19 1 0,-14-19-2 15,20 12 2-15,-20-12 2 0,30 4 3 0,-12-5 2 16,3 0 1-16,2-4 2 0,2-1-1 16,1-3-1-16,-1 1-2 0,-2-1-2 0,-1 2-4 15,-2 2 0-15,-20 5-3 0,30-5 1 0,-30 5 1 16,17 4 1-16,-17-4 0 0,0 0 1 0,7 23 1 15,-7-23-3-15,-1 27 2 0,1-27-4 0,-6 32 5 16,0-15-6-16,-1 1 5 0,-1 0-4 0,2-1 5 16,6-17-2-16,-12 32 5 0,12-32 1 15,-11 31 3-15,11-31 0 0,-6 23-1 0,6-23-4 16,0 0-1-16,0 0-4 0,0 0 2 0,0 0 1 16,0 0 5-16,0 0 5 0,22-12 1 15,-12-6 2-15,3-1-4 0,2-4 2 0,-2-1-7 16,1-2 3-16,-1 0-8 0,-2 0 2 0,0 2-7 15,-3 1 4-15,0 2-5 0,-1 4-17 0,-7 17 24 16,11-26-41-16,-11 26 17 0,10-19-34 16,-10 19-17-16,0 0-31 0,12-26-36 0,7 31-55 15,-19-5-78-15,20-9-82 0,0 20-87 0,-20-11 297 16</inkml:trace>
  <inkml:trace contextRef="#ctx0" brushRef="#br3" timeOffset="389118.831">12127 7000 478 0,'0'0'118'0,"-20"-18"-7"16,20 18-5-16,-18-16 17 0,18 16-20 0,-17-10-13 15,17 10-17-15,-17-1-6 0,17 1-6 0,-19 9-4 16,19-9-9-16,-23 21-2 0,23-21-8 0,-25 33-16 16,9-14 31-16,6 7-33 0,-4-1 30 15,3 5-17-15,0-2-12 0,3 5 5 0,-1-4-10 16,6 1 6-16,1-3-12 0,6-2 1 0,1-2-10 16,6-4 1-16,0-2-3 0,-11-17 3 15,30 22-1-15,-12-16 2 0,4-5-2 0,1-4 1 16,3-6 0-16,0-2-3 0,-1-4 4 0,2-5-4 15,-4-1 4-15,-2-5-2 0,-4-2 4 0,-2 1-6 16,-2-3 5-16,-4 1-6 0,-4 3 7 0,-2-1-7 16,-5 2 7-16,-1 1 8 0,-3 2-28 0,-3 1 28 15,-1 3-31-15,-1 0 15 0,11 18 3 16,-26-30-6-16,26 30-3 0,-31-27-11 0,31 27-5 16,-25-15-2-16,25 15-4 0,0 0-5 0,-18-2-16 15,18 2-19-15,0 0-34 0,-5 17-51 16,19 6-89-16,-14-23-136 0,3 24-55 0,16 5 212 15</inkml:trace>
  <inkml:trace contextRef="#ctx0" brushRef="#br3" timeOffset="389306.3151">12519 7091 1550 0,'-25'-2'80'0,"25"2"-30"0,-34 4-11 15,34-4-4-15,-30 0-20 0,30 0-11 16,-26-2-7-16,26 2-2 0,0 0-11 16,-18-7-15-16,18 7-14 0,0 0-31 0,0 0-44 15,12-20-83-15,10 20-177 0,-4-2-103 0,-18 2 73 16,39-10 410-16</inkml:trace>
  <inkml:trace contextRef="#ctx0" brushRef="#br3" timeOffset="389650.0922">12863 6827 1464 0,'-27'2'98'16,"27"-2"-30"-16,-37 16-8 0,37-16 1 0,-36 27-19 16,18-9-15-16,-2 1-11 0,3 3 4 0,-2 2-3 15,3 3 2-15,1 2 8 0,4 3-28 16,2 0 17-16,1 2-22 0,4-2 7 0,-1 1 5 15,3-3-4-15,5-2 3 0,1-5-7 0,3-2 4 16,-7-21-6-16,21 29 4 0,-21-29-2 0,30 17 2 16,-12-14-1-16,0-3 1 0,-1-5 1 0,2-2-3 15,-2-3 2-15,-17 10-2 0,29-26 2 16,-18 9-6-16,0-1-3 0,-3-2-10 0,0 1 4 0,-2 0-4 16,-3 1 8-16,-3 1-3 15,0 17 5-15,-5-29-5 0,5 29 0 0,-12-26-10 16,12 26-6-16,-12-23-12 0,12 23-11 0,-16-23-1 15,16 23-37-15,0 0-7 0,0 0-54 0,-19-20-44 16,19 20-77-16,0 0-99 0,0 0-22 0,12 19 372 16</inkml:trace>
  <inkml:trace contextRef="#ctx0" brushRef="#br3" timeOffset="390165.7587">12983 6863 1094 0,'0'0'140'0,"0"0"-109"15,0 0 1-15,0 0 9 0,0 0 6 0,0 0-7 16,0 0-6-16,0 0 1 0,22-14 2 0,-22 14 5 15,36-11-3-15,-15 4-1 0,2 3-8 0,-3-2-5 16,2 3-6-16,-4-1-6 0,1 1-2 16,-2 2-3-16,-17 1-4 0,28-1 0 15,-28 1-2-15,19 2-1 0,-19-2 2 0,0 0 0 16,0 0 2-16,15 18-2 0,-15-18 0 0,0 0-2 16,-3 26 1-16,3-26-1 0,-11 28 1 0,11-28 0 15,-18 31 1-15,7-14-1 0,-3 0 7 0,0 0-1 16,1 0 8-16,13-17-7 0,-20 28-1 15,20-28-5-15,-14 20-17 0,14-20 29 0,0 0-30 16,-3 17 29-16,3-17-15 0,0 0-1 0,0 0 2 16,25 11-1-16,-25-11 1 0,27 0 1 0,-27 0-1 15,29-1 1-15,-29 1-1 0,26 3 0 0,-26-3-2 16,17 6 3-16,-17-6 1 0,7 18 0 0,-7-18 6 16,0 31-2-16,-4-14 4 0,-3 1-4 15,-3 1 1-15,-2-1-9 0,-1 3 4 16,-3-2-2-16,-2 2 1 0,0-1-2 0,-1 1 0 15,1 1-12-15,1-5-2 0,4 2-15 0,13-19-11 16,-19 29-26-16,19-29-34 0,-3 21-74 0,3-21-119 16,0 0-230-16,0 0 28 0,10-17 366 0</inkml:trace>
  <inkml:trace contextRef="#ctx0" brushRef="#br3" timeOffset="390854.2075">13521 6810 300 0,'0'0'45'0,"0"0"2"0,0 0 15 0,0 0 16 16,3-19 1-16,-3 19-5 0,0 0-5 15,0 0 6-15,6-23 2 0,-6 23 3 0,0 0 0 16,6-17-2-16,-6 17-3 0,0 0-4 15,0 0-5-15,0 0-4 0,0 0-7 0,0 0-7 16,0 0-9-16,0 0-10 0,0 0-10 0,0 0-5 16,0 0-6-16,-4 23 5 0,1-4 0 0,4 6 5 15,-2 2-4-15,1 3 4 0,0 4-12 0,1 4 6 16,2-2 7-16,-1 3-26 0,1-1 28 0,0 1-27 16,0-2 8-16,0-4 8 0,1-6-9 0,1-4 5 15,3-4-4-15,2 2 5 0,0-1-1 16,0 0 2-16,-10-20-2 0,15 18 3 0,-15-18 1 15,0 0 2-15,25-11 2 0,-25 11-3 16,19-28 1-16,-4 7-9 0,-2-5 2 0,2-3-8 16,-2-3 5-16,-1-2-4 0,-2 2 7 0,-3-1 8 15,1 2-26-15,-5 2 28 0,0 2-31 0,-1 2 6 16,-2 2-6-16,-1 0-19 0,1 23-19 0,-4-32-22 16,4 32-41-16,0 0-76 0,0 0-155 15,0 0-178-15,0 0 67 0,10 25 418 0</inkml:trace>
  <inkml:trace contextRef="#ctx0" brushRef="#br3" timeOffset="391200.1329">14092 7129 1189 0,'-20'10'81'0,"-1"-10"-44"0,21 0-1 15,-34 5 6-15,34-5 1 0,-32 6-15 0,32-6 0 16,-28 3 0-16,28-3 1 0,-17 6-5 0,17-6-9 16,0 0-4-16,0 0-2 0,-7 21-1 15,7-21 2-15,0 0 0 0,12 23 2 16,-12-23-1-16,16 17-1 0,-16-17 0 0,18 18 6 16,-18-18-3-16,17 17 3 0,-17-17-8 0,15 19 1 15,-15-19-2-15,11 21 2 0,-11-21-1 0,7 18 1 16,-7-18-2-16,5 18 1 0,-5-18-2 0,0 17-1 15,0-17-5-15,-3 19 3 0,3-19-4 16,-7 22 3-16,7-22-3 0,-11 20 1 0,11-20-3 16,-13 19-4-16,13-19-11 0,0 0-9 0,-17 23-24 15,17-23-28-15,0 0-77 0,-17 4-152 0,17-4-215 16,0 0 17-16,0 0 390 0</inkml:trace>
  <inkml:trace contextRef="#ctx0" brushRef="#br3" timeOffset="396065.1372">13476 11416 849 0,'0'0'-2'0,"-25"-7"-2"0,25 7 1 16,-23-1 2-16,23 1-2 0,-23 12 1 0,23-12-1 16,-30 28 2-16,13-8 2 0,-4 7 1 0,2 2 27 15,-1 7 10-15,-2 2 25 0,6 8 16 0,-7-1-11 16,9 8 3-16,-5-4-21 0,8 7 0 0,-2-5-21 15,6 1 5-15,1-6-2 0,8-2-29 0,3-7 25 0,8-6-31 16,2-7 10-16,7-4 3 0,3-8-8 0,6-4 3 16,4-5-2-16,3-6 2 0,-1-5 4 0,5-7 0 15,-3-6 4-15,1-5 11 0,-1-5-33 16,0-4 28-16,-4-5-31 0,0-5 7 16,-4-1 11-16,-5-1-13 0,-5 1 13 0,-4 0-12 15,-7 2 11-15,-5 5-10 0,-5 1 10 0,-6 7-8 16,-5 2 8-16,-5 2-8 0,-4 4 6 0,-4 1-3 15,-1 6 4-15,-2 2-5 0,0 6 3 0,2 3-5 16,-1 5 0-16,3 7 1 0,2 3-6 0,2 3-5 16,7 6-25-16,12-19-32 0,-14 40-82 15,14-40-94-15,-2 23-229 0,14 0 44 0,-12-23 324 16</inkml:trace>
  <inkml:trace contextRef="#ctx0" brushRef="#br3" timeOffset="396223.3457">14078 11739 1532 0,'-21'5'17'0,"-3"-1"-16"0,3-2-1 16,21-2-4-16,-32-5-16 0,32 5-33 0,-20-14-56 16,20 14-98-16,0 0-93 0,1-30-158 15,-1 30 60-15,21-32 398 0</inkml:trace>
  <inkml:trace contextRef="#ctx0" brushRef="#br3" timeOffset="396615.1913">14630 11400 1199 0,'-26'0'133'16,"7"12"-84"-16,-8-5 13 0,9 9-26 15,-9-3 39-15,8 9-45 0,-6-2-3 0,3 7 3 16,-3-2-7-16,4 7 6 0,-1-1-12 0,5 5 7 0,-2 2-11 16,3 1 8-16,0 2-9 0,3 0 4 15,3-1-12-15,1 0 6 0,5-4-8 0,2-3 6 16,4-4-8-16,2-8 2 0,5-2-5 16,-9-19 4-16,30 25-4 0,-6-19-12 0,-1-4 16 15,3-3-3-15,2-4 4 0,2-4 13 0,-1-5-13 16,-3-3-3-16,1-3 3 0,-2-2-3 0,-6-3 3 15,0-1-3-15,-5 2 4 0,-6-1-6 0,-2 2 6 16,-2 0-9-16,-5 3 6 0,-2 2-5 0,3 18 4 16,-14-25-1-16,14 25 0 0,-24-17-8 0,24 17-2 15,-31-13-7-15,31 13-5 0,-32-8-4 16,32 8-6-16,-23-2-6 0,23 2-15 0,0 0-30 16,0 0-68-16,0 0-55 0,0 0-110 15,0 0-134-15,0 0 83 0,41-1 369 0</inkml:trace>
  <inkml:trace contextRef="#ctx0" brushRef="#br3" timeOffset="397116.4712">14860 11461 1264 0,'0'0'70'15,"-27"9"1"-15,27-9-14 0,0 0-12 16,0 0-15-16,0 0-22 0,0 0-4 0,0 0 4 16,18-3 0-16,-18 3 1 0,30-6-2 0,-13 1 0 15,3 3-2-15,-3-2 3 0,4 3 0 16,-3 0 3-16,3 0 0 0,-1-1-3 0,2 1 17 16,-1 0-22-16,-2 1-2 0,0 2 1 0,-19-2-21 15,26 5 21-15,-26-5 0 0,0 0-1 0,21 14 2 31,-21-14-1-31,0 0 2 0,5 19-3 0,-5-19 2 0,0 0-2 0,-10 24 1 0,10-24-2 32,-13 18 2-32,13-18-2 0,-16 21 0 0,16-21-1 0,-18 19 2 0,18-19-3 0,-17 21 3 0,17-21-4 15,-14 22 3-15,14-22-3 0,-8 18 3 0,8-18-2 16,0 0 2-16,-1 21-1 0,1-21 1 0,0 0-2 16,0 0 1-16,13 17-4 0,-13-17 3 15,0 0 1-15,18 5 2 0,-18-5 1 16,0 0-1-16,23 5-1 0,-23-5-1 0,0 0 1 15,25 7 0-15,-25-7 0 0,0 0 3 0,21 16-3 16,-21-16 3-16,11 17-2 0,-11-17 2 0,4 23 3 16,-4-23 3-16,-4 28-3 0,4-28 2 0,-11 35-7 15,3-16 1-15,-1 1-4 0,0 0 5 0,-3 2-6 16,-1-2 5-16,1 1-6 0,0-2 4 16,12-19-7-16,-17 28-7 0,17-28-22 0,0 0-35 31,7 22-70-31,-7-22-119 0,17-27-222 0,3 19-16 0,-6-19 314 0</inkml:trace>
  <inkml:trace contextRef="#ctx0" brushRef="#br3" timeOffset="397350.9365">15884 11456 1245 0,'-22'9'74'0,"6"8"-50"16,-4-3 3-16,3 8 0 0,-1 0-22 16,-1 4-1-16,-2 6-9 0,-1 2 3 0,-1 3-11 15,-1-1 5-15,1 3-19 0,-2-5 0 16,7 4-28-16,-4-12-26 0,11 7-25 0,-5-15-24 16,13 4-59-16,3-22-90 0,0 0-66 0,-4 29 207 31</inkml:trace>
  <inkml:trace contextRef="#ctx0" brushRef="#br3" timeOffset="397522.7532">15631 11653 1203 0,'-14'-24'190'15,"14"24"-56"-15,0 0-33 0,0 0-18 0,0 0-18 16,25 10-8-16,-25-10-13 0,14 19-10 0,-14-19-16 16,23 28-8-16,-23-28-10 0,31 28 1 15,-14-16-5-15,1-2-5 0,3 2-15 0,-2-6-17 16,9 6-36-16,-7-13-57 0,21 19-177 31,-13-17-265-31,5-1 31 0,4 3 327 0</inkml:trace>
  <inkml:trace contextRef="#ctx0" brushRef="#br3" timeOffset="424151.1136">16552 11311 580 0,'0'0'59'0,"0"0"-24"0,0 0 10 0,0 0 8 15,0 0 10-15,0 0 7 0,0 0 4 0,0 0-4 16,0 0 3-16,0 0-8 0,0 0-1 0,0 0-4 15,0 0-4-15,0 0-4 0,0 0-3 0,0 0-5 16,0 0-2-16,0 0-5 0,0 0-2 0,0 0-4 16,0 0-2-16,-2 30-6 0,6-3 0 15,-4 3 7-15,1 9-29 0,-4 5 22 0,1 8-26 32,-4 3 3-32,-1 6 9 0,-2 0-13 0,-2 3 11 15,-2-1-14-15,1-3 13 0,-1-6-13 0,3-7 7 16,2-11-2-16,3-9-40 0,10-5 5 0,-5-22-57 15,21 18-21-15,-21-18-33 0,34-6-117 0,-34 6-121 16,33-35-55-16,-3 20 185 0</inkml:trace>
  <inkml:trace contextRef="#ctx0" brushRef="#br3" timeOffset="424764.1173">16818 11467 1162 0,'0'0'73'16,"4"-22"-52"-16,-4 22 4 0,16-24 14 0,-5 4 4 16,11 5 22-16,-5-9-22 0,11 6 1 0,-4-5-11 15,6 1-16-15,-1 2-4 0,1 0-10 0,1 5-1 16,-2 2-4-16,0 5 3 0,-2 2-2 0,-5 2 3 15,-4 4-1-15,-18 0 0 0,19 9 2 0,-19-9-1 16,5 22 2-16,-7-6-4 0,-3 4 4 0,-4 3-5 16,-2 1 4-16,-2 3-5 0,-4-1 7 15,-1 3 14-15,-3 0-27 0,0-2 33 0,3 2-27 16,0-7 12-16,3-1 4 0,3-4-7 16,12-17 1-16,-13 23-7 0,13-23 1 0,0 0-5 15,0 0 0-15,0 0 2 0,22 4-1 0,-22-4 3 16,31-17-2-16,-8 2 3 0,3 0-5 0,4-2 4 15,3 1-3-15,-1 2 3 0,-1 0-3 0,-1 6 3 16,-2 4-2-16,-3 4 1 0,-4 7 2 0,-3 2-3 16,-18-9 3-16,21 30-3 0,-16-8 4 0,-7 5-3 15,-4 4 6-15,-3 3-8 0,-5 3 9 16,-4 1-8-16,-3 4 10 0,-4 2-4 0,-2-1 10 16,-3 2-8-16,-1-3 7 0,2-2-13 15,0-5 5-15,3-6-10 0,4-6-15 0,7-5 21 16,15-18-46-16,-19 19 2 0,19-19-39 0,0 0-82 15,0 0-83-15,12-23-175 0,-12 23-56 0,25-39 234 16</inkml:trace>
  <inkml:trace contextRef="#ctx0" brushRef="#br3" timeOffset="425154.7702">17565 11628 1027 0,'0'0'121'0,"0"0"-46"15,-19 6-22-15,19-6-16 0,0 0-4 0,0 0-6 16,0 0 2-16,0 0 4 0,0 0-8 0,0 0-9 16,21 18-1-16,-21-18 4 0,0 0-3 0,19 18 3 15,-19-18-9-15,0 0-4 0,18 17-4 0,-18-17 1 16,0 0-1-16,17 16 3 0,-17-16-2 15,0 0 1-15,0 0 1 0,0 0 2 0,0 0 3 16,0 0 0-16,0 0 2 0,0 0-1 0,0 0 0 16,0 0-1-16,0 0-2 0,10-25-4 15,-10 25-1-15,1-26-4 0,-1 26 3 0,2-25-4 16,-2 25 6-16,-2-26-4 0,2 26 2 0,-1-18-1 16,1 18 0-16,0 0 2 0,0 0 4 15,0 0 3-15,0 0-1 0,0 0-2 0,0 0-4 16,0 0-5-16,-13 22 0 0,13-22-4 0,-9 26-10 15,9-26-11-15,-7 22-29 0,7-22-26 0,2 21-65 16,-2-21-89-16,0 0-161 0,0 0-68 0,0 0 185 16</inkml:trace>
  <inkml:trace contextRef="#ctx0" brushRef="#br3" timeOffset="425514.1874">17932 11264 856 0,'0'0'179'16,"0"0"-33"-16,0 0-35 0,0 0-25 16,3 21-21-16,-2-1-7 0,-7 1-12 0,3 8-1 15,-7-1 4-15,0 7-38 0,-1 0 24 0,2 3-34 16,-2 1 4-16,0 2 5 0,-2 0-12 0,1-1 7 16,-1 1-9-16,2-4 7 0,2-3-13 0,3-5-1 15,6-3-21-15,-1-9-15 0,12 6-37 0,-11-23-38 16,21 25-69-16,-21-25-78 0,22 3-107 0,0 4-52 15,-22-7 294-15</inkml:trace>
  <inkml:trace contextRef="#ctx0" brushRef="#br3" timeOffset="425936.1274">18335 11317 998 0,'0'0'191'0,"-20"0"-91"0,20 0-14 0,-20-2-10 16,20 2-9-16,0 0-11 0,0 0-11 0,-24 5-8 15,24-5-7-15,0 0-8 0,-18 21-2 0,18-21-3 16,-15 27 1-16,6-9-4 0,2 6-15 0,0 3 29 16,1 6-26-16,-3 2 24 15,4 2-7-15,-1 2-11 0,1 1 6 0,2-1-9 16,3-2 6-16,0-3-11 0,5-1 6 0,1-7-9 15,3-2 4-15,4-7-3 0,-13-17 2 0,34 22-1 16,-15-17 2-16,5-6-2 0,1-5 0 0,2-6 3 16,2-5-1-16,-1-5 2 0,1-5-5 0,-1-4 4 15,-1-4-6-15,-3-3 8 0,-2-2-9 0,-3-1 8 16,-2 0-10-16,-3 1 2 0,-5 3 3 16,-4 3-31-16,-7 4 21 0,-4 7-28 0,-6 0 15 15,-4 6 10-15,-2 1 1 0,-3 3 10 0,-1-1 0 16,-1 3 4-16,1 4-2 0,1 4-2 0,3 4 0 15,18-1-4-15,-30 19 2 0,19-1-11 16,0-1-5-16,7 9-21 0,-3-8-21 0,13 12-39 16,-6-30-72-16,12 44-39 0,-12-44-106 0,17 18-118 15,12 0 127-15,-10-24 311 0</inkml:trace>
  <inkml:trace contextRef="#ctx0" brushRef="#br3" timeOffset="426561.1867">18732 11348 718 0,'16'-26'204'0,"-16"26"-108"0,1-22-9 15,-1 22-9-15,6-23-10 0,-6 23-13 0,8-17-11 16,-8 17-9-16,0 0 3 0,0 0 5 0,0 0-5 16,0 0-6-16,0 0-14 0,0 0-10 15,-13 28-4-15,7-5 7 0,0 7-3 0,3 8-6 16,-5 2 32-16,4 6-29 0,-2 0 25 15,4 5-9-15,-1-4-13 0,2 2 14 0,0-2-13 16,1 1 10-16,1-7-11 0,3-4 6 0,1-5-10 16,2-6 3-16,1-6-8 0,-8-20 4 0,26 23-4 15,-26-23 2-15,33 3 3 0,-15-9-2 0,3-7 2 16,1-5 0-16,1-9 5 0,1-5-4 16,0-7 8-16,2-6-12 0,-1-2 7 0,2-4-11 15,-3 0 11-15,-2 3-12 0,-5 2 11 0,-2 1 5 16,-4 5-23-16,-4 3 25 0,-4 1-26 0,-3 2 9 15,-2 1 6-15,0 3-10 0,1 2-6 0,-3 4-16 16,4 24-13-16,-2-32-14 0,2 32-17 0,0 0-41 16,0 0-58-16,0 0-84 0,0 0-127 15,12 23-60-15,-12-23 201 0</inkml:trace>
  <inkml:trace contextRef="#ctx0" brushRef="#br3" timeOffset="427029.9924">19450 11413 1241 0,'0'0'174'0,"0"0"-134"0,0 0 9 0,0 0-19 15,22-4 21-15,-22 4-8 0,26-9-17 0,-26 9-10 16,33-10-8-16,-14 5-7 0,3-1-1 0,4 1 1 16,-1-1-2-16,2 1 2 0,1-2-5 15,0 2-6-15,-1-2-12 0,3 4-17 0,-6-4-20 16,7 12-33-16,-13-13-44 0,11 18-73 0,-29-10-101 15,26-2-115-15,-8 15 52 0,-18-13 373 0</inkml:trace>
  <inkml:trace contextRef="#ctx0" brushRef="#br3" timeOffset="427201.899">19414 11846 1171 0,'-12'32'377'0,"12"-32"-310"0,0 0-27 15,0 0-15-15,0 0-3 0,0 0 7 0,42 0 3 16,-14-10-2-16,6-4-10 0,5-3-1 0,6-2-14 16,5-2-3-16,1 1-5 0,4 3-16 15,-8-5-38-15,9 16-69 0,-19-21-141 0,18 17-296 16,-10 0 29-16,-8-3 265 0</inkml:trace>
  <inkml:trace contextRef="#ctx0" brushRef="#br3" timeOffset="429068.5943">20883 11090 781 0,'7'-19'147'0,"-15"-2"-92"0,8 21-4 0,-24-29 13 15,24 29-2-15,-37-16 2 0,19 16-6 0,-9-2-10 16,3 7-12-16,-8 1-10 0,2 6 0 16,-7 2 0-16,6 4 9 0,-3 2 2 0,6 5 5 15,-3-2-8-15,6 5 0 0,-1-5-13 16,8 0-1-16,2-6-10 0,16-17 0 0,-16 27-8 16,16-27 0-16,4 16-4 0,-4-16 2 0,21 17-2 15,-21-17 2-15,32 20-2 0,-12-11 3 0,3 2-3 16,1 1 4-16,3 0-4 0,1 3 2 0,1 0-3 15,2 1 4-15,-2 1 12 0,-2 0-30 16,-3 3 32-16,-3-1-31 0,-3 3 15 0,-6 1 5 16,-5 1-6-16,-2 1 5 0,-5 2-5 0,-2 1 5 15,-7 2-3-15,-3-1 6 0,-4 1-6 0,-3-2 10 16,-2-3 0-16,0 1 10 0,-2-8-2 0,3-2 4 16,-1-7-8-16,4-5-2 0,17-4-5 0,-27-11-5 15,27 11-1-15,-16-37-4 0,13 5 4 0,0-4-12 16,7-6 7-16,1-8-13 0,4 0 8 15,2-4 7-15,4 0-25 0,2-2 23 16,4 4-21-16,-2 1 6 0,5 8 8 0,-2-1-18 16,5 10-6-16,-4-4-28 0,6 13-28 0,-12-9-50 15,15 24-83-15,-19-11-118 0,3 3-105 0,11 17 147 16,-21-17 300-16</inkml:trace>
  <inkml:trace contextRef="#ctx0" brushRef="#br3" timeOffset="429258.5013">21096 11331 1403 0,'-24'13'-7'0,"0"-5"-9"0,24-8-11 0,-32 10-12 15,32-10-10-15,-20 4-18 0,20-4-44 0,0 0-85 16,0 0-110-16,0 0-105 0,0 0 238 0</inkml:trace>
  <inkml:trace contextRef="#ctx0" brushRef="#br3" timeOffset="429696.0564">21290 11224 792 0,'-4'21'95'0,"4"-21"-62"0,0 0 1 0,0 0-2 16,0 0 9-16,0 0 23 0,19-20 11 16,-19 20 1-16,30-23-8 0,-11 5-7 0,9 1-13 15,-3-6-4-15,8 3-8 0,-3-4 3 0,6 4-10 16,-5 1 0-16,5 2-11 0,-4 0-3 0,0 4-9 15,-4 1-2-15,-1 2-4 0,-7 4 0 16,-1 4 0-16,-19 2 0 0,18 6 2 0,-18-6-1 16,-1 21 3-16,-5-3-4 0,-5 4 4 0,-4 8-5 15,-3 3 7-15,-3 2-8 0,-1 3 9 0,-1-2-4 16,0 4 12-16,-1-1-8 0,-1 2 11 0,1-1 5 16,0 0-28-16,2-2 26 0,2 0-26 0,5-6 9 15,1 0 7-15,6-7-9 0,4-3 3 16,4-5-6-16,0-17 1 0,9 19-2 15,-9-19 1-15,20 7 0 0,-20-7-3 0,34-3-2 16,-12-4-14-16,6-3-7 0,-1-7-17 0,9 0-17 16,-4-12-26-16,14 10-40 0,-10-19-63 0,17 14-149 15,-1-4-131-15,-10-12 92 0,14 20 378 0</inkml:trace>
  <inkml:trace contextRef="#ctx0" brushRef="#br3" timeOffset="430055.5027">22167 11147 605 0,'-33'3'165'0,"7"8"-38"0,-8-8-13 15,12 9-18-15,-6-7-25 0,10 7-15 0,-4-4-15 16,5 7 0-16,-2-6-8 0,19-9 1 16,-25 28-7-16,25-28-1 0,-12 29-9 0,12-29-1 15,-10 32-8-15,10-32 5 0,-1 31-1 0,1-31 7 16,7 29-3-16,-7-29 2 0,16 24-6 0,-16-24 1 15,21 20 15-15,-21-20-17 0,25 12 17 0,-25-12-34 16,32 5 20-16,-13-3-19 0,1-1 16 16,0-1-2-16,2 0-5 0,0-1-1 0,1 1-2 15,-1-1-1-15,0 2-2 0,-3-1 3 0,-2 2-2 16,-17-2 1-16,21 8 1 0,-21-8-1 16,0 0-1-16,6 23 3 0,-6-23-3 0,-2 23 4 15,2-23-4-15,-10 27 4 0,10-27-5 0,-19 29 3 16,6-12-6-16,13-17 2 0,-28 34-6 0,11-16-1 15,2 1-6-15,-4-4 0 0,5 2-10 0,14-17-4 16,-26 24-17-16,26-24-20 0,0 0-51 16,-25 3-63-16,25-3-101 0,0 0-126 0,2-27 0 15,-2 27 354-15</inkml:trace>
  <inkml:trace contextRef="#ctx0" brushRef="#br3" timeOffset="430258.6277">22097 11060 1366 0,'0'0'160'0,"0"0"-71"0,-15 19-16 0,15-19-30 16,0 0-13-16,0 0-13 0,0 0-6 0,0 0-3 15,10 17-1-15,-10-17-5 0,27 4-1 0,-10-6-3 16,2-2-9-16,3 1-16 0,-3-7-24 0,12 7-37 16,-13-15-48-16,22 14-76 0,-19-19-113 0,9 5-172 15,12 8 61-15,-13-14 415 0</inkml:trace>
  <inkml:trace contextRef="#ctx0" brushRef="#br3" timeOffset="430821.2179">22644 10968 564 0,'0'0'89'0,"1"-24"-28"0,-1 24 15 16,4-20-15-16,-4 20-6 0,0 0 1 0,0 0 8 16,0 0-3-16,0 0-3 0,0 0-12 0,0 0-9 15,0 21-2-15,0-21 0 0,-4 35 5 0,-1-16-8 16,5 8 4-16,-5-2-6 0,7 5 6 15,-5 3-9-15,6 3 3 0,-6 1-12 0,6 0 3 16,-1-1-11-16,1 3 11 0,0-1-11 16,1 0 9-16,-2-3 8 0,3 0-34 0,-2-2 29 15,1-4-30-15,1-3 11 0,0-5 5 0,-5-21-5 16,15 27 2-16,-15-27-4 0,0 0 2 0,25 11-1 16,-25-11 2-16,21-15 11 0,-21 15 1 0,24-32 5 15,-8 7-3-15,-1-5-19 0,1-4 25 0,-1-7-26 16,2 0 22-16,-1-5-11 0,1 1-12 0,-1 2 8 15,-3 1-11-15,1 0 9 0,-5 1-8 16,-1 5-1-16,-2 0-16 0,1 7-6 0,-3 0-20 16,4 9-6-16,-5-4-22 0,-3 24-24 15,8-25-41-15,-8 25-68 0,0 0-64 0,17-9-134 16,-17 9 24-16,0 0 326 0</inkml:trace>
  <inkml:trace contextRef="#ctx0" brushRef="#br3" timeOffset="431211.8566">23152 11275 776 0,'0'0'134'0,"-26"-2"-18"16,26 2-1-16,-28 1-13 0,28-1-8 15,-31 5-16-15,31-5-8 0,-33 13-15 0,33-13-11 16,-31 22-9-16,31-22-2 0,-28 26-6 0,18-9 0 15,10-17-9-15,-16 34-3 0,13-15 9 0,0 0-34 16,3-1 28-16,4-1-32 0,-4-17 14 0,13 29 2 16,-13-29-3-16,21 20 3 0,-21-20-3 0,25 15 1 15,-25-15 1-15,31 2-1 0,-31-2 3 0,31-10-2 16,-31 10 2-16,30-18-2 16,-30 18 1-16,24-24-4 0,-24 24 4 0,16-26 14 0,-16 26-31 15,7-32 31-15,-7 32-30 0,2-33 13 16,-2 17 2-16,0 16-2 0,-4-31 1 0,4 31-3 15,-10-26 0-15,10 26-7 0,-15-22 1 0,15 22-4 16,-16-17 1-16,16 17-2 0,0 0 1 0,0 0-3 16,-17-12-9-16,17 12-13 0,0 0-21 15,0 0-20-15,0 0-31 0,0 0-40 0,24 18-59 16,-24-18-106-16,0 0-94 0,26 0 125 0,-26 0 284 16</inkml:trace>
  <inkml:trace contextRef="#ctx0" brushRef="#br3" timeOffset="431461.89">23548 10757 761 0,'0'0'183'0,"0"0"-30"0,-9-18-26 16,9 18-26-16,0 0-30 0,0 0-20 0,-10 22-19 15,7-5 2-15,-6 2 13 0,4 10-33 0,-3 0 31 16,2 10-32-16,-4-2 11 0,1 7 8 0,-3 2-15 15,1 5 5-15,-1 1-16 0,1 1 10 16,-1-2-14-16,2-4 8 0,2-5-14 0,1-2 5 16,4-6 3-16,1-7-40 0,7-2 8 0,-5-25-61 15,18 34-39-15,-18-34-71 0,23 10-157 0,-23-10-116 16,24-11 24-16,3 11 443 0</inkml:trace>
  <inkml:trace contextRef="#ctx0" brushRef="#br3" timeOffset="431680.6931">23856 10734 1155 0,'0'0'242'15,"0"0"-125"-15,-20 28-40 0,20-28-18 0,-27 38-52 16,11-12 17-16,2 7-32 0,0 1 7 0,1 6 9 16,1 3-11-16,-3 4 9 0,1 5-10 15,-2 3 11-15,0 2-12 0,0 1 13 0,3-3-16 16,1-1 12-16,-2-4 1 0,4-5-33 15,4-5 13-15,-1-7-32 0,8-1-5 0,-6-12-30 16,12 5-11-16,-7-25-20 0,8 28-58 0,-8-28-79 16,0 0-103-16,17 11-36 0,-17-11 293 0</inkml:trace>
  <inkml:trace contextRef="#ctx0" brushRef="#br3" timeOffset="432133.8451">23604 11162 885 0,'-18'-24'238'0,"18"24"-67"0,0 0-61 16,0 0-39-16,0 0-31 0,0 0-17 0,0 0-8 16,0 0 3-16,0 0 6 15,15 17 1-15,-15-17 0 0,26-3 1 0,-26 3 0 16,32-10-1-16,-12 0 3 0,3 2-4 0,0-3-3 16,1-1-6-16,2 0-6 0,3 0-5 0,-2 0-1 15,1 1-5-15,-5 0 3 0,-2 2-2 0,-3 3 0 16,-18 6-2-16,24-7 1 0,-24 7 0 0,0 0 2 15,0 0 1-15,0 0-1 0,-2 17 1 0,2-17-2 16,-20 25 2-16,7-8-2 0,-3 3 3 16,-2 3-4-16,-2 0 5 0,1 1-5 0,1-2 5 15,-2 0-5-15,2 0 4 0,2-2-3 16,3-1 3-16,4-1-5 0,9-18 4 0,-8 28-4 16,8-28 1-16,4 17-4 0,-4-17 1 0,0 0-3 15,26 8 2-15,-26-8 3 0,34-7-1 0,-14 1 4 16,2-2-1-16,0-1 2 0,-1 2-2 0,3 0 1 15,-4 2 0-15,0 0 1 0,-3 2 1 16,-17 3-1-16,18 4 1 0,-18-4-1 0,0 0 4 16,7 27-3-16,-7-27 7 0,-9 32-4 0,2-11 5 15,-4 1-6-15,-1 1-14 0,-2 0 27 0,-2 2-31 16,-1-1 29-16,0 2-12 0,-1-3-8 0,1-2 8 16,2 1-7-16,2-5-2 0,5 0-20 0,8-17-27 15,-6 22-64-15,6-22-127 0,0 0-311 16,0 0 26-16,3-20 231 0</inkml:trace>
  <inkml:trace contextRef="#ctx0" brushRef="#br3" timeOffset="432290.1089">24040 11579 1765 0,'-23'12'88'0,"23"-12"-48"0,-26 15-27 16,26-15-23-16,0 0-30 0,-23 2-29 0,23-2-49 15,0 0-87-15,0 0-225 0,0 0-105 0,2-28 37 16,-2 28 498-16</inkml:trace>
  <inkml:trace contextRef="#ctx0" brushRef="#br3" timeOffset="635639.7391">1369 12822 557 0,'0'0'78'0,"13"-18"16"0,-13 18-4 16,0 0-3-16,0 0-14 0,0 0-14 0,0 0-13 15,4-20-9-15,-4 20-12 0,0 0-4 0,0 0-7 16,0 0-4-16,-21 1-2 0,21-1-5 16,-19 16 2-16,19-16-1 0,-26 29 8 0,11-11 5 0,0 7 9 15,-4-2-1-15,4 6 9 0,-3 1-9 16,3 7 7-16,-3-2-5 0,5 5 5 16,-3-6-12-16,5 2 6 0,0-4-17 0,6-4 1 15,1-4-7-15,6-5 3 0,-2-19-6 0,13 26 2 16,-13-26-3-16,25 10 3 0,-8-11 1 0,4-4-1 15,2-4 2-15,3-6-2 0,2-5 2 0,2-3-6 16,1-6 5-16,-2-3-9 0,1 1 10 0,-3-2-8 16,0 2 8-16,-4-2-7 0,-3 2 5 15,-3 2-7-15,-3 4 5 0,-4 6-4 0,-10 19 4 16,8-21 0-16,-8 21 2 0,0 0-2 16,0 0 1-16,0 0-2 0,0 0-1 0,-19 3 0 15,19-3-2-15,0 0 3 0,-22 26-2 0,22-26 4 16,-14 34-3-16,8-13 5 0,3 6-2 0,-1 0 1 15,4 1-4-15,0 0 6 0,2-1-8 0,3-4 9 16,1 1-9-16,4-2 3 0,2-4-5 16,-12-18 7-16,33 23-3 0,-12-20 2 0,4-5 3 15,6-8-6-15,0-6 7 0,6-7-4 0,1-8 3 16,2-9-4-16,2-8 7 0,3-8-13 0,1-6 12 16,1-4-14-16,-2-2 16 0,-2-3-3 0,-1 2-17 15,-5 1 21-15,-2 5-23 0,-4 5 10 0,-7 3 12 16,-3 4-13-16,-5 4 11 0,-5 6-9 15,-3 5 7-15,-2 11-6 0,-6 7 7 16,0 18-5-16,0 0 1 0,-19-5 0 0,19 5-4 16,-33 38 7-16,11-2-5 0,-4 12 11 0,-6 10-12 15,-2 10 18-15,-4 7-16 0,-2 4 5 0,-3 5 19 16,1 3-16-16,-2 2 17 0,4 3 3 0,1-4-23 16,6-1 18-16,4-4-5 0,2-5-24 0,8-8 17 15,3-6-21-15,6-11 6 0,5-8 10 16,5-9-10-16,4-9 6 0,5-8-8 0,-9-19 5 15,24 17 0-15,-24-17 0 0,32-10 4 0,-14-3-2 16,1-7 2-16,-1-7-4 0,0-7 5 0,-1-6-8 16,-2-2 9-16,0-7 9 0,0 2-25 0,-2 0 25 15,-3 1-25-15,-3 7 7 0,-3 3 13 16,-3 5-8-16,-4 3 5 0,0 3-7 0,-3 0 5 16,1 5-6-16,1 2 6 0,4 18-4 15,-2-22 2-15,2 22-1 0,0 0 4 0,0 0 5 16,0 0 5-16,20 1 4 0,-20-1-2 0,28 10-3 15,-11-5-5-15,4-2-1 0,1-4-2 0,2-3-1 16,5-5-1-16,2-5-2 0,4-5 3 0,3-5-7 16,6-8 5-16,3-3-6 0,3-5 8 0,3-4-9 15,0-5-11-15,-1-1 22 0,0-2-24 16,-3-2 23-16,-3 5-1 0,-5 2-8 0,-3 2 8 16,-4 3-7-16,-5 3 8 0,-2 4-10 15,-6 5 9-15,-5 3-7 0,-4 6 5 0,-12 21-3 16,11-23 5-16,-11 23 0 0,0 0 2 0,0 0-1 15,-14 17-2-15,2 4 3 0,-4 13-1 0,-4 8 8 16,-6 8-7-16,1 5 10 0,-5 3-15 0,1 5 12 16,1 3 6-16,3-1-21 0,0-2 15 15,5-2-16-15,2-6-4 0,4-3 10 0,7-4-14 16,3-5-2-16,7-4-20 0,-1-8-8 0,9-1-23 16,-11-30-18-16,26 39-36 0,-26-39-47 15,29 18-80-15,-29-18-107 0,17-11-94 0,8 13 197 0,-21-26 249 16</inkml:trace>
  <inkml:trace contextRef="#ctx0" brushRef="#br3" timeOffset="635827.2552">2414 12698 1436 0,'-22'5'83'0,"22"-5"-26"0,-14 17-9 15,14-17-15-15,0 0-20 0,0 0-7 0,30 6 0 16,-12-7 1-16,3-5 1 0,4 0 8 15,3-4-35-15,2-2 28 0,5-1-39 0,-1-2 1 16,3 3-25-16,-5-8-41 0,12 12-62 0,-16-17-103 16,18 13-137-16,-2 3-94 0,-13-9 302 15</inkml:trace>
  <inkml:trace contextRef="#ctx0" brushRef="#br3" timeOffset="636389.8415">2893 12912 873 0,'-26'15'127'0,"26"-15"-45"16,6 17-14-16,-6-17-10 0,21 11-20 0,-21-11-3 15,26 2-9-15,-7-3-1 0,1-7 2 0,8 0-4 16,0-7-2-16,2-1-14 0,0-4-1 16,1-1-7-16,-3-2 6 0,0 0-5 0,-5-1 5 15,-1 2-6-15,-5 0 5 0,-3 3 9 16,-3 2-9-16,-11 17 12 0,9-30-30 0,-9 30 28 15,-5-22-17-15,5 22 25 0,-18-10-1 0,18 10-6 16,-30-1-4-16,13 4-3 0,0 5-2 0,-3 1 0 16,-1 5 21-16,-1 3-33 0,0 3 33 0,0 6-27 15,-1 0 10-15,4 6 10 0,-2-2-7 16,5 3 7-16,1-3-9 16,4 0 5-16,3-5-9 0,7-2 3 0,2-4-8 0,-1-19 1 15,17 25-2-15,-17-25 1 0,29 11 1 0,-9-11 0 0,1-4 1 16,2-2-2-16,1-6 2 0,3-1-4 0,2-4 4 15,3-4-4-15,0 2 3 0,4 1-3 16,-2 0 2-16,0 3-3 0,-4 4 4 0,-3 2-4 16,-5 4 1-16,-3 2 0 0,-19 3-2 15,25 6 2-15,-25-6-1 0,13 20 2 0,-13-20-2 16,1 32 2-16,-4-9-6 0,-3 3 6 0,-2 2-6 16,-2-2 6-16,1 0-3 0,-2-3 4 0,2-3-4 15,1-1 4-15,8-19-3 0,-12 28 2 0,12-28-1 16,0 0 1-16,0 0-3 0,0 0-1 0,0 0 7 15,0 0 1-15,0 0 8 0,0 0 6 0,15-35 2 16,-6 13 1-16,-2-3 1 0,2-4-7 16,-3-2 4-16,0 0-12 0,0-1 5 0,0 1-14 15,0 0 5-15,3 1-8 0,0-1 6 16,1 4-5-16,4 2 2 0,-4 4-8 0,5 3-24 16,-3 1 15-16,6 6-44 0,-18 11 9 0,38-14-35 15,-38 14-85-15,44-4-143 0,-44 4-248 0,36-5 58 16,-3 17 446-16</inkml:trace>
  <inkml:trace contextRef="#ctx0" brushRef="#br3" timeOffset="639406.0093">4298 12362 1142 0,'0'0'49'0,"29"5"0"15,-12-18 6-15,17 2-4 0,1-7-7 0,10 2-10 16,0-5-6-16,5 4-14 16,-1-1-1-16,0 1-11 0,-1 3 1 0,-2 1-4 15,-2 2 3-15,-4 3-2 0,-5 5 2 0,-3 4 0 16,-10 3-2-16,-5 3 1 0,-17-7-1 0,12 28 4 16,-17-6-2-16,-5 4 6 0,-8 6-8 0,-6 4 8 15,-8 4-7-15,-2 2 14 0,-6 3-6 0,2 2 13 16,-3-1-9-16,1 4 10 0,1-3 12 15,1 0-26-15,3-4 23 0,3 0-28 0,2-6 2 16,3-1 5-16,3-3-9 0,3-3 5 0,3-2-8 16,5-1 6-16,2-4-5 0,4-4 6 0,7-19-2 15,2 27 4-15,-2-27-2 0,20 17 3 16,-3-12-3-16,7-3 1 0,6-3-2 0,6-3-2 16,8-3 0-16,5-4-4 0,7-2 1 0,1-5-11 15,10 1-13-15,-3-5-26 0,9 7-36 16,-10-11-52-16,17 20-98 0,-20-20-111 0,4 7-151 15,7 12 128-15,-20-18 370 0</inkml:trace>
  <inkml:trace contextRef="#ctx0" brushRef="#br3" timeOffset="639843.5825">5899 12276 1001 0,'21'8'66'16,"-21"-8"-53"-16,0 0-2 0,0 0 12 0,0 0 3 16,0 0 4-16,-4 25-4 0,-1-8-10 0,-1 7 7 15,-2 1-9-15,0 7 2 0,0 2-9 0,-1 2 0 16,0 4-9-16,0 2 10 0,-1 4 9 0,-1 1-13 15,1 1 12-15,-3-1-27 0,2-2 1 0,0-4-11 16,4-1-8-16,-3-5-5 0,7 2-37 16,-4-13-32-16,9 8-46 0,-3-14-49 0,1-18-69 15,24 40-79-15,-24-40 264 0</inkml:trace>
  <inkml:trace contextRef="#ctx0" brushRef="#br3" timeOffset="640171.7458">5701 12701 1082 0,'0'0'151'0,"-38"-3"-43"0,38 3-4 0,-22 4-19 15,22-4-16-15,0 0-30 0,0 0-23 0,0 0-8 16,0 0-1-16,20-2-20 0,-20 2 22 0,37-14-21 16,-11 7 14-16,2 0 0 0,4 1-3 15,-2 0 1-15,0-2-2 0,2 1 1 16,-2 2-5-16,2 2-4 0,-3-2-6 0,0 4 1 15,-1-1 0-15,2 4 7 0,-5 0 4 0,-1 3-4 16,-4-1 0-16,-20-4-4 0,28 15 5 0,-28-15 1 16,16 20 3-16,-16-20 20 0,6 23-34 0,-6-23 37 15,-4 27-33-15,-1-10 13 0,-1 0 3 0,-1 1-4 16,0-1 5-16,7-17-5 0,-16 32 6 0,16-32-6 16,-14 30 3-16,14-30-4 0,-6 27 2 15,6-27-2-15,0 20-2 0,0-20-21 0,0 0-21 16,10 27-42-16,-10-27-46 0,0 0-58 0,0 0-60 15,17-1-92-15,1 5-37 0,-18-22 299 0</inkml:trace>
  <inkml:trace contextRef="#ctx0" brushRef="#br3" timeOffset="640796.8651">6324 12395 979 0,'-2'17'123'15,"2"-17"-32"-15,0 0-14 0,0 0-7 0,0 0-1 16,0 0-10-16,22 20-5 0,-22-20-5 0,23 6-5 16,-23-6-6-16,26 5-11 0,-26-5-11 15,21 10-4-15,-21-10-11 0,17 16 5 16,-17-16-6-16,13 19 3 0,-13-19-3 0,8 31 3 16,-8-10-3-16,0 1 4 0,-2 1-5 0,-3 2 8 15,-1 1-6-15,0 1-7 0,-4-1 32 0,2 0-26 16,-1-3 29-16,1-1-16 0,0-5-7 0,8-17 1 15,-10 25-4-15,10-25 0 0,0 0-2 0,0 0-2 16,0 0 2-16,0 0-1 0,0 0 1 16,0 0 3-16,24-7-1 0,-24 7-2 0,24-31 3 15,-9 11-7-15,-1-1-15 0,1-2 29 0,-2 0-28 16,1 0 28-16,-2 1-8 0,0 1-5 0,0 2 6 16,-12 19-5-16,18-30 2 0,-18 30-2 0,13-18 1 15,-13 18-2-15,0 0 4 0,0 0-2 16,0 0-1-16,0 0 4 0,0 0-3 15,0 0 2-15,-2 30 1 0,2-30-2 0,-7 31-1 16,7-31 3-16,-6 33-2 0,4-16 1 0,2-17-2 16,-3 33-8-16,3-33 25 0,0 29-25 0,0-29 28 15,7 24-18-15,-7-24-2 0,13 17 2 0,-13-17-3 16,17 11 2-16,-17-11-1 0,23 1 2 0,-23-1-1 16,26-6-1-16,-26 6 2 0,30-14-2 0,-30 14 2 15,33-23-2-15,-16 9-14 0,1-2 29 16,0-2-27-16,-2 1 28 0,-2 0-10 0,0 0-5 15,-1 0 5-15,-13 17-4 0,23-29 2 0,-23 29-3 16,15-19 1-16,-15 19-1 0,0 0 2 16,0 0-2-16,0 0 0 0,0 0 1 0,0 0-3 15,0 0 2-15,1 25-3 0,-6-7 4 0,-1 4-7 16,-2 0-6-16,-1 5 21 0,1-1-32 0,0 1 21 16,1-1-23-16,3 0-14 0,-1-7-5 15,8 4-18-15,-3-23-13 0,10 34-25 0,-10-34-25 16,23 25-54-16,-23-25-39 0,24 13-66 0,-24-13-51 15,23 1-29-15,4 10 335 0</inkml:trace>
  <inkml:trace contextRef="#ctx0" brushRef="#br3" timeOffset="641156.0857">7029 12591 334 0,'0'0'185'0,"0"0"-45"0,8 25-2 15,-8-25-34-15,5 23-17 0,-5-23-14 16,6 27-15-16,-6-27 19 0,13 28-6 0,-13-28 4 16,14 23-21-16,-14-23 7 0,21 14-32 15,-21-14 2-15,24 7-6 0,-24-7-9 0,28-3 3 16,-28 3-8-16,28-14-6 0,-28 14 0 0,26-19 13 16,-26 19-33-16,18-21 37 0,-18 21-31 0,12-21 17 15,-12 21 6-15,5-22-6 0,-5 22 2 0,-7-18-4 16,7 18-1-16,-19-12 0 0,19 12-2 0,-25-3 0 15,8 6 2-15,-1 3 3 0,-1 3 5 0,2 5 3 16,-2 0 0-16,3 4-14 0,-2 3 30 16,1 3-31-16,-1 0 27 0,2 3-14 0,2-3-9 15,5 0 3-15,4-3-8 0,4-2 3 16,5-2-6-16,-4-17 3 0,28 23-3 0,-7-16 1 16,8 1-4-16,2-5-7 0,6 1-18 0,0-7-16 15,10 5-26-15,-7-12-34 0,19 11-63 0,-17-19-101 0,17 10-167 16,3 5-33-16,-16-14 280 0</inkml:trace>
  <inkml:trace contextRef="#ctx0" brushRef="#br3" timeOffset="642503.7189">8002 12610 856 0,'0'0'96'15,"-3"-17"-16"-15,3 17 3 0,0 0-10 0,0 0-19 0,-17 6-23 16,17-6-3-16,-19 12 6 0,19-12 4 0,-26 25 3 16,15-9 1-16,-4 1 15 0,1 3-34 0,-3-2 29 15,4 5-32-15,-4-5 9 0,5 4 3 0,-3-4-10 16,4 1 0-16,11-19-12 16,-16 29-2-16,16-29-6 0,-2 21-2 0,2-21-1 15,12 17 3-15,-12-17-3 0,24 11 2 0,-7-10 0 16,4-2-2-16,5-2 2 0,2-3-2 0,3-1-2 15,2-4 0-15,2 0 0 0,3-1-2 0,-2-1 7 16,2-1-6-16,-1-1 6 0,-2 0-3 0,-2-1 1 16,-2 2 0-16,-3-1 0 0,-5 3-3 0,-4-1 5 15,-19 13 9-15,22-18-29 0,-22 18 35 16,0 0-34-16,0 0 21 0,0 0 0 0,0 0-1 16,0 0-1-16,-22-9-1 0,22 9 20 0,-25 15-31 15,25-15 33-15,-29 24-28 0,12-11 11 16,17-13 4-16,-30 33-5 0,16-15 2 0,2 2-5 0,1-1 3 15,3-1-6-15,0 0 3 0,8-18-1 16,-4 30 2-16,4-30-4 0,3 23 3 16,-3-23-4-16,14 17 2 0,-14-17-2 0,18 11 3 15,-18-11-3-15,24 3 1 0,-24-3 0 0,26-5 0 16,-26 5-2-16,26-13-6 0,-26 13 3 0,22-17-3 16,-22 17 6-16,19-22 2 0,-19 22 2 0,14-26-4 15,-14 26 4-15,15-31-2 0,-9 14 3 0,-6 17-1 16,11-33 2-16,-6 16-5 0,-5 17 5 0,8-32-6 15,-4 15-14-15,-4 17 32 0,6-28-31 16,-6 28 33-16,6-22-15 0,-6 22-2 0,0 0 2 16,0 0-2-16,0 0 6 0,0 0 1 15,0 0 3-15,0 0 4 0,18-8-1 0,-18 8-1 16,0 0-1-16,0 0 1 0,20 14 2 0,-20-14 1 16,0 0 2-16,20 10-17 0,-20-10 11 0,0 0-14 15,25 7 9-15,-25-7 3 0,0 0-3 0,23 10-2 16,-23-10 0-16,0 0-5 0,0 0 18 15,19 8-15-15,-19-8 15 0,0 0-15 0,0 0 0 16,6 22-1-16,-6-22-2 0,-3 18 3 0,3-18-4 16,-12 25 3-16,12-25-2 0,-19 29 4 0,19-29-5 15,-22 32 3-15,10-14-4 0,0-1 3 16,12-17-1-16,-19 28 3 0,19-28-3 0,-9 18-1 0,9-18 1 16,0 0-1-16,0 0 3 15,17 4 0-15,-17-4 0 0,29-16-2 0,-10 3 0 16,4-5 2-16,1-2 1 0,2 0-4 0,0-2 7 15,2 0-10-15,1 0 4 0,2 1-3 0,-3-1-12 16,-1 3 26-16,-3-1-24 0,-3 5 25 0,-3 4-10 16,-18 11-3-16,23-12 2 0,-23 12-1 0,0 0-1 15,0 0 4-15,0 0-3 0,0 0 1 0,-5 24 0 16,5-24-11-16,-17 34 23 0,7-15-27 16,2 2 19-16,-1-2-18 0,2 0-10 0,1-2-3 15,5 1-9-15,1-18-3 0,5 29-4 0,-5-29-1 16,18 22-7-16,-18-22-3 0,30 15-9 15,-30-15-5-15,39 6-15 0,-39-6-16 0,41 0-28 0,-41 0-24 16,39-10-25-16,-39 10-2 0,36-17 12 16,-18 7 47-16,-18 10 27 0,32-23 43 0,-32 23 23 15,24-29 15-15,-24 29 27 0,14-32 26 16,-14 32 34-16,10-34 6 0,-6 16 7 0,-1 0-20 16,0-4-4-16,-1 4 2 0,-2-4 6 0,0 22 24 15,0-33-11-15,0 33 18 0,-2-23-5 0,2 23-2 16,0 0-10-16,0 0-14 0,-17-5-19 0,17 5-13 15,-18 14-11-15,18-14-1 0,-26 24-4 0,26-24 0 16,-29 30-6-16,14-12 1 0,-1 0 11 16,2 3-28-16,-1-4 28 0,6 1-32 15,9-18 10-15,-16 27-2 0,16-27-4 0,-6 19 0 16,6-19-3-16,0 0 1 0,0 0-1 0,17 17 1 16,-17-17-1-16,20-1 1 0,-20 1 0 0,28-10-1 15,-28 10 1-15,31-14-1 0,-31 14 2 0,28-15-3 16,-28 15 2-16,25-12-3 0,-25 12 2 0,20-7 1 15,-20 7-2-15,0 0 4 0,0 0-1 16,17 5 0-16,-17-5 0 0,0 0 0 0,-4 25-1 16,4-25 3-16,-11 29-5 0,11-29 3 0,-17 35-4 15,6-17 3-15,1 1-6 0,0 1 1 0,0-2-9 16,0-1-3-16,4 0-21 0,6-17-16 0,-6 25-32 16,6-25-30-16,0 0-55 0,0 0-72 0,0 0-120 15,30 12-86-15,-24-32 230 0</inkml:trace>
  <inkml:trace contextRef="#ctx0" brushRef="#br3" timeOffset="642738.1017">9600 12223 762 0,'0'0'174'0,"-23"18"-45"0,14 5-12 16,-13-6-25-16,8 11-18 0,-8-5-14 0,5 10 1 15,-6-4-14-15,6 6-2 0,-4-1-16 16,3 3 0-16,-3-1-14 0,2 3 3 0,-1 0-16 16,3 2-10-16,3-1 22 0,-1 0-27 0,4-3 24 15,-1-2-16-15,5-2-18 0,-3-7-8 0,9 2-32 16,1-28-11-16,-4 40-36 0,4-40-30 16,2 27-63-16,-2-27-45 0,0 0-55 0,14 20-69 15,-14-20 287-15</inkml:trace>
  <inkml:trace contextRef="#ctx0" brushRef="#br3" timeOffset="643816.3643">9306 12599 728 0,'0'0'277'16,"0"0"-93"-16,0 0-59 0,-20 3-47 0,20-3-24 16,0 0-15-16,-2 21-7 0,2-21-10 0,0 0-5 15,13 17-9-15,-13-17-2 0,27 6 2 0,-9-2 5 16,1-3 6-16,6 0 6 0,-1-2 3 0,7 0-3 15,-1-3-2-15,4 1-5 0,-2-2-2 0,3 1-5 16,-2-3-1-16,0 2-6 0,-3-1-1 16,-3 0-2-16,-2 0-3 0,-4 0 2 0,-4 1 0 15,-17 5-2-15,21-6 3 0,-21 6-1 0,0 0 2 16,0 0 0-16,0 0-1 0,0 0-1 0,0 0-2 16,-22-5 1-16,22 5 0 0,-22 8 0 0,22-8 1 15,-29 12 2-15,29-12-4 0,-32 17 4 16,32-17-3-16,-34 25 2 0,15-11 0 0,-2 5-11 15,-1-1 29-15,0 2-27 0,0 1 33 16,4 1-11-16,-2-2-5 0,5 1 6 0,1-3-10 16,5-1 4-16,9-17-7 0,-10 26 1 0,10-26-4 15,3 19 0-15,-3-19 0 0,0 0 3 0,25 9 0 16,-25-9 0-16,28-6 0 0,-10-1-2 0,3-4 1 16,3-2-3-16,2-4 3 0,2-1-4 0,1-3 4 15,1-1-6-15,2-1 6 0,-2-2-4 16,-2 1-14-16,-1 1 28 0,-3 0-28 0,-4 2 24 15,-2 3-8-15,-4 0-3 0,-14 18 4 16,20-24-2-16,-20 24 4 0,0 0-3 0,0 0 0 16,0 0 0-16,0 0-4 0,0 0 4 0,-22 18-1 15,10 0 5-15,-2 3-1 0,1 2-11 0,-1 1 25 16,-1 2-27-16,2 1 26 0,-1-3-11 0,3 0-6 16,4-2 5-16,3-2-4 0,3-1 0 15,1-19-1-15,4 26 3 0,-4-26-4 0,0 0 6 16,22 21-4-16,-22-21 1 0,23 2 3 0,-23-2-5 15,31-9 2-15,-12 0 0 0,0-3 2 0,4-2-3 16,-1-4 3-16,2-2-5 0,-2 0 2 0,0-1-1 16,-1 1 4-16,-3-1-4 0,-2 2-13 0,-3 1 26 15,-2 1-28-15,-11 17 28 0,17-29-10 0,-17 29-3 16,11-20 4-16,-11 20-2 16,0 0 3-16,0 0 1 0,0 0-3 0,0 0-1 15,0 0-1-15,0 0 1 0,-14 24-1 0,14-24-10 16,-16 33 29-16,6-15-30 0,1 2 28 0,0-1-14 15,-1 0-4-15,2-2 4 0,8-17-4 0,-9 30 3 16,9-30-3-16,0 21 2 0,0-21-1 0,0 0 0 16,0 0 3-16,17 17-2 0,-17-17 2 15,0 0-2-15,27-16-1 0,-27 16-2 0,28-24 4 16,-11 8-2-16,3-1 4 0,4-2-4 0,-3-2-14 16,3 2 28-16,-3-1-27 0,1 0 30 15,-2 2-10-15,-2 0-4 0,-18 18 5 0,29-32-4 16,-29 32 1-16,21-21-2 0,-21 21 0 0,0 0 1 15,0 0 5-15,0 0 1 0,0 0 1 0,0 0-5 16,0 0-4-16,-17 26 1 0,5-8-5 16,2 2 7-16,0-2-5 0,2 0-10 0,2-1 28 15,6-17-30-15,-9 30 28 0,9-30-15 0,4 23-2 16,-4-23 3-16,0 0-2 0,27 21 3 0,-27-21-2 16,32 0-1-16,-10-5 0 0,5-5-1 0,3-1 3 15,2-2-4-15,1-5-15 0,1 0 25 0,1-4-28 16,0-1 24-16,0-1-9 0,-3-2-5 0,-2 0 6 15,-4-2-2-15,0 1 5 16,-3 0-5-16,-2-1 6 0,-2-1-4 0,-1-1 7 16,-2-1-6-16,-2 0 8 0,-2 2-6 0,-3 2 6 15,-1 7-4-15,-8 20 10 0,5-23 1 0,-5 23 4 16,0 0 0-16,0 0-7 0,-28 14-3 0,12 4-4 16,-4 5 1-16,0 5-3 0,-3 6 4 0,-3 3-7 15,0 2 7-15,0 3-7 0,0 3 8 16,1-1-10-16,3-1 6 0,5 0 3 0,2-5-28 15,5 1 17-15,2-6-30 0,7 2-18 0,-3-7 4 16,10 2-23-16,-6-12-22 0,15 9-39 0,-15-27-119 16,16 24-88-16,-16-24-148 0,0 0 163 0,32 18 328 15</inkml:trace>
  <inkml:trace contextRef="#ctx0" brushRef="#br3" timeOffset="644285.1605">10542 12478 1161 0,'0'0'208'0,"-34"-9"-96"0,34 9-33 16,-25-3-17-16,25 3-10 0,0 0-12 0,0 0-14 16,0 0-10-16,0 0-11 0,0 0-4 0,0 0 3 15,11 18-2-15,-11-18 3 0,34 5-4 0,-12-4-2 16,2 1 0-16,1-1-5 16,5 1-5-16,0-2-4 0,3 3-10 0,-1-5-2 0,4 5-6 15,-3-7-11-15,6 8-11 0,-10-9-15 16,6 9-20-16,-14-10-13 0,8 9-14 0,-29-3-14 15,35-3-7-15,-35 3 1 0,20-5 35 0,-20 5 44 16,0 0 69-16,0 0 54 0,0 0 31 0,-20 8 18 16,3-9 0-16,17 1 1 0,-30 8-13 15,30-8-5-15,-32 14-18 0,32-14-5 0,-33 18-8 16,33-18-7-16,-31 23-10 0,31-23-5 0,-33 20-11 16,33-20-6-16,-27 22-7 0,27-22-5 0,-13 20-5 15,13-20 0-15,0 0-4 0,-3 24 4 0,3-24 0 16,0 0 6-16,11 18 0 0,-11-18 0 0,17 7 0 15,-17-7-6-15,30 4 2 0,-11-4-1 0,4-3-2 16,0 1 1-16,2 0 0 16,1 0-4-16,-1 2 0 0,-1-2-3 0,-5 2-4 15,-19 0 0-15,26 1 1 0,-26-1-1 0,0 0 0 16,0 0-11-16,10 18 10 0,-10-18-11 0,-12 21 21 16,12-21-17-16,-28 28 9 0,9-13-14 0,1 2-6 15,-3 0-1-15,3 1-9 0,-2-2-5 0,2 2-15 16,-2-6-12-16,9 6-24 0,-9-13-31 0,18 13-61 15,-19-21-84-15,21 3-149 0,4 18-59 16,-4-18 282-16</inkml:trace>
  <inkml:trace contextRef="#ctx0" brushRef="#br3" timeOffset="644769.5924">11872 12031 1142 0,'-35'28'75'0,"10"10"-37"16,-9 0 10-16,11 13 3 0,-10-7-1 15,7 11-2-15,-3-2-26 0,4 4 6 0,-3 0-12 16,3 1 12-16,2-5-17 0,7-3 6 0,7-5 4 16,5-2-29-16,8-4 23 0,4-6-33 0,9 0-4 15,2-9-12-15,12 2-41 0,-4-14-38 0,17 9-61 16,-13-17-53-16,20 6-100 0,7 4-91 0,-16-23 225 15</inkml:trace>
  <inkml:trace contextRef="#ctx0" brushRef="#br3" timeOffset="645332.1566">12161 12483 1281 0,'0'0'44'16,"0"0"-22"-16,0 0-3 0,19-12 15 0,0 6 4 15,0-5-2-15,5 3-12 0,0-3-8 0,2 2-10 16,1 0-1-16,-1 1-4 0,-2 1 6 0,-2 2 1 16,-1 0 2-16,-2 2 2 0,-19 3 0 0,32-4 0 15,-32 4 2-15,23 0-3 0,-23 0-2 0,0 0 0 16,0 0 5-16,17 13 4 0,-17-13 0 0,-3 17 0 16,3-17-8-16,-8 23-2 0,8-23-4 15,-15 27 0-15,15-27-5 0,-22 28 3 16,9-11-4-16,0 0 4 0,-2 1-7 0,0-1 5 0,15-17-2 15,-22 29 5-15,22-29 2 0,-10 24 1 0,10-24-5 16,-2 22 1-16,2-22-4 0,8 17 2 16,-8-17 0-16,17 14 2 0,-17-14 1 0,26 13 3 15,-26-13 16-15,28 15-34 0,-28-15 32 0,26 16-34 16,-26-16 14-16,0 0 3 0,17 21 1 16,-17-21 7-16,1 20-2 0,-1-20 5 0,-12 25-7 15,12-25-1-15,-28 32-4 0,9-15-2 0,-3-2-3 16,0 2 2-16,-3-1-4 0,4-2 6 0,-1-1-4 15,2-3 3-15,20-10-4 0,-24 13-4 0,24-13-17 16,0 0-18-16,0 0-17 0,0 0-28 0,25-11-36 16,-12-15-74-16,24 15-132 0,-3-8-159 15,2-12 54-15,16 16 435 0</inkml:trace>
  <inkml:trace contextRef="#ctx0" brushRef="#br3" timeOffset="645972.9945">12951 12425 1362 0,'0'0'138'0,"-20"7"-66"16,20-7-25-16,-28 10-10 0,28-10-5 16,-32 19-10-16,15-7 2 0,-1-1-2 0,1 5 0 15,-3 0-6-15,3 3 2 0,-2 2-3 0,1 3 4 16,-5 1-1-16,3 3 7 0,-3-3-6 0,5 3-11 16,1-4 21-16,5 1-31 0,2-2 21 15,4-4-13-15,5-2-5 0,1-17 4 0,9 25-6 16,-9-25 3-16,27 15-4 0,-7-12 1 0,5-3 2 15,5-3 0-15,5-4 1 0,0-6-2 16,4-1 1-16,0-4-6 0,1-3 0 0,-3-2-7 16,-1 0-11-16,-3-1 26 0,-5 0-22 0,-3-1 26 15,-4 2-11-15,-5 1-3 0,-5 2 4 0,-5 1-3 16,-4 2 5-16,-2 17-2 0,-6-31 2 0,6 31-2 16,-12-23 3-16,12 23-2 0,-20-17 4 0,20 17-2 15,-18-9 1-15,18 9-1 0,0 0-2 16,0 0 0-16,0 0-1 0,0 0 0 0,0 0 2 15,-5 18 1-15,5-18-1 0,0 0 4 0,28 14-3 16,-28-14 0-16,29 3 1 0,-12-3-1 16,3 0 2-16,1-2-1 0,-1 0 2 0,1-2 3 15,0-1 1-15,-1 3 0 0,-2-2 0 0,-18 4-3 16,25-5 2-16,-25 5 2 0,0 0 5 0,0 0 3 16,0 0 1-16,0 0-6 0,0 0-5 15,0 0-3-15,-21 4-3 0,21-4 1 0,-31 18-1 16,13-5 1-16,0 3-2 0,0 3 5 0,-3 3-3 15,3 0 3-15,-1 3-2 0,0 0 3 0,5 0-6 16,0 0-8-16,6-2 19 0,4-1-18 0,3-4 20 16,1-18-12-16,11 29-1 0,-11-29 0 0,24 15 0 15,-5-13 1-15,1-3 0 0,5-5-1 16,1-3 2-16,3-3-1 0,2-3 5 16,-1-2-2-16,2-5-13 0,-3-1 19 0,0-2-21 15,-3-3 20-15,-2 1-6 0,-3 2-3 0,-3-1 3 16,-5 1-7-16,0 3 1 0,-6 2-8 0,-2 3-2 15,-5 0-6-15,0 17-4 0,-9-31-8 0,9 31-7 16,-17-22-10-16,17 22-8 0,-23-17-13 0,23 17-9 16,-24-4-10-16,24 4-14 0,-25 12-12 15,21 6-21-15,-16-9-19 0,14 12-17 0,6-21-30 16,-22 32-43-16,25-4-85 0,-3-28 254 0</inkml:trace>
  <inkml:trace contextRef="#ctx0" brushRef="#br3" timeOffset="646516.6604">14042 12546 764 0,'0'0'303'0,"0"0"-157"0,0 0-51 15,-23-4-27-15,23 4-21 0,0 0-17 16,-27-2-4-16,27 2 4 0,-25 0 4 0,25 0-1 15,-24 2 0-15,24-2-4 0,-20 8 0 0,20-8-1 16,-18 9-4-16,18-9-3 0,0 0-3 0,-21 24-2 16,21-24 1-16,-8 23-4 0,8-23-1 0,-5 27-6 15,5-27 0-15,0 25-5 0,0-25 3 0,2 20-2 16,-2-20-15-16,8 17 31 0,-8-17-30 16,0 0 27-16,15 19-14 0,-15-19-2 0,0 0 1 15,17 13 0-15,-17-13 1 0,0 0-1 0,17 9 0 16,-17-9-1-16,0 0 1 0,0 0-1 0,0 0 1 15,19 16 0-15,-19-16 2 0,0 0-2 16,3 19 0-16,-3-19-3 0,-5 21-2 0,5-21-3 16,-14 25 1-16,14-25-3 0,-22 30 1 0,22-30-6 15,-26 28-5-15,26-28-9 0,-21 19-5 16,21-19-18-16,0 0-23 0,-5 21-45 0,5-21-61 16,0 0-91-16,0 0-78 0,22-28-92 0,6 26 231 15,-17-23 211-15</inkml:trace>
  <inkml:trace contextRef="#ctx0" brushRef="#br3" timeOffset="646863.5941">14164 12718 883 0,'-23'1'199'0,"23"-1"-102"15,0 0-15-15,16 19-11 0,-16-19 10 0,22-1-13 16,-22 1-11-16,36-10-9 0,-14 1-11 0,5-1 2 15,-1-3-45-15,4 1 27 0,-4-3-38 0,2 2 15 16,-6 0 4-16,0-2-4 16,-4 2 6-16,-18 13 1 0,30-27 11 0,-30 27 4 15,14-23 8-15,-14 23-2 0,3-19 1 0,-3 19-6 16,-10-18 0-16,10 18-6 0,-21-12 0 0,21 12-1 16,-30-5 0-16,12 6 1 0,-2 3-3 0,-1 4 0 15,0 3-1-15,-3 2 2 0,1 3-3 0,1 2 3 16,1 1-4-16,1 3-1 0,2 1-6 15,2 0-8-15,5-2 17 0,3-1-23 0,5 0 24 16,3-2-14-16,0-18-4 0,12 29-4 0,-12-29-10 16,25 18-7-16,-7-11-10 0,0-7-14 0,10 4-18 15,-6-11-24-15,14 9-29 0,-11-19-49 16,17 19-114-16,-17-20-27 0,14 6-95 0,2 9 26 16,-16-23 381-16</inkml:trace>
  <inkml:trace contextRef="#ctx0" brushRef="#br3" timeOffset="647052.6894">14765 12512 730 0,'0'0'270'0,"-6"-25"-109"0,6 25-37 0,0 0-22 16,0 0-20-16,-23-10-20 0,23 10-12 0,0 0-10 15,-24 19 2-15,24-19-3 0,-24 26 3 0,24-26-4 16,-28 34 0-16,10-15-7 0,1 3-1 0,-3 0-4 16,3 1 0-16,0-2-7 0,6-1-17 15,3-2 22-15,8-18-34 0,-9 29 25 0,9-29-13 16,5 18-7-16,-5-18 4 0,17 10-7 0,-17-10-13 15,31 1-7-15,-14-6-11 0,8 1-19 0,-4-9-28 16,14 11-54-16,-18-25-126 0,23 10-259 0,-4 1-9 16,-4-7 261-16</inkml:trace>
  <inkml:trace contextRef="#ctx0" brushRef="#br3" timeOffset="650845.3062">14936 12215 623 0,'0'0'80'0,"0"0"10"16,-18-11 5-1,18 11 8-15,0 0-8 0,-11-20 4 0,11 20-13 16,0 0-8-16,0 0-10 0,0 0-8 0,0 0-7 16,10-20-5-16,-10 20-7 0,0 0-7 0,24-6-5 15,-24 6-6-15,29-4-4 0,-11 5-5 16,3 4-4-16,2 2-6 0,3 6 1 0,-2 2-5 16,0 6 6-16,-2 3-3 0,-2 5 7 15,-6 3-5-15,-1 4 7 0,-6 4-8 0,-5 2 7 16,-5 3-10-16,-8 1 7 0,-8 6-12 0,-6 1-4 15,-9 3 20-15,-7 0-20 0,-6 1 22 0,0-1-5 16,-3-3-14-16,3-2 12 0,0-5-12 0,5-5 8 16,5-8-14-16,6-10-4 0,11-5-24 0,3-13-23 15,17-5-37-15,0 0-63 0,25-16-177 16,0-7-187-16,7-10 38 0,15 4 398 0</inkml:trace>
  <inkml:trace contextRef="#ctx0" brushRef="#br3" timeOffset="651805.5705">15486 12844 1182 0,'0'0'57'0,"0"0"-15"16,0 0-1-16,-21 13 0 0,19 4 4 0,-8 0-9 15,3 3-11-15,-4 3-17 0,0 0 0 0,-1 1-11 16,-2-1 4-16,3-1-8 0,0-4-11 15,8 4-33-15,3-22-44 0,-3 29-89 0,3-29-77 16,0 0-69-16,22 24-78 0,-22-24 280 0</inkml:trace>
  <inkml:trace contextRef="#ctx0" brushRef="#br3" timeOffset="652383.7142">16021 12396 911 0,'0'0'67'0,"0"0"-6"0,-16-21-2 16,16 21 1-16,0 0 5 0,0 0-5 0,-2-21-9 15,2 21-12-15,0 0-9 0,0 0-5 0,0 0-3 16,0 0 5-16,0 0 1 16,1 29 4-16,-3-10-4 0,4 10-1 0,-1 4-10 15,3 4 6-15,-2 2-12 0,3 4 10 0,-2 2 9 16,0 1-29-16,-2-1 27 0,3 1-25 0,-2-6 5 16,1-1 9-16,-1-6-9 0,4-2 5 0,-1-8-7 15,4-4 5-15,-9-19-5 0,23 20 4 0,-23-20 5 16,33-1 3-16,-15-8 5 0,3-6-2 0,3-9 3 15,3-6-9-15,1-9 0 0,3-8-11 16,1-5-11-16,1-5 17 0,-2 0-17 0,1 0 18 16,-4 4-6-16,-1 2-10 0,-4 3 3 0,-5 1-12 15,-2 2 2-15,-5 1-13 0,0 7-2 0,-6-2-17 16,2 11-7-16,-6-3-22 0,-1 31-13 16,3-37-31-16,-3 37-45 0,0 0-67 0,0 0-90 15,0 0-43-15,0 0-29 0,14 42 359 16</inkml:trace>
  <inkml:trace contextRef="#ctx0" brushRef="#br3" timeOffset="654056.087">16713 12831 257 0,'0'0'91'0,"0"0"-11"16,-15-18 14-16,15 18-1 0,0 0 7 15,0 0-15-15,0 0-2 0,-17-12-9 0,17 12-2 16,0 0-7-16,-18-14 4 0,18 14-6 0,0 0 0 15,-19-4-4-15,19 4-9 0,-21-1-8 0,21 1-6 16,-26 6 0-16,26-6-4 0,-25 12 1 0,8-2-5 16,17-10 0-16,-29 30-5 0,14-10 1 15,-1 0-8-15,4 3 2 0,-2-1-7 0,0 2 1 16,2 0-9-16,2 0 4 0,3-2-8 0,2-3 4 16,4-2-5-16,1-17 2 0,8 26-3 0,-8-26 2 15,26 15-2-15,-7-11 0 0,6-3-4 0,3-5-8 16,4 0-14-16,1-10-20 0,10 6-32 15,-9-15-45-15,19 18-85 0,-20-19-119 0,9 6-143 16,8 9 58-16,-21-15 415 0</inkml:trace>
  <inkml:trace contextRef="#ctx0" brushRef="#br3" timeOffset="654571.847">17233 12565 1118 0,'0'0'27'15,"0"0"-14"-15,0 0-8 0,0 0 10 0,0 0 4 16,25 0 0-16,-7-4-5 0,1-1-10 15,3 0-6-15,3 0-5 0,-1-2-13 0,5 4-20 16,-6-5-39-16,8 9-46 0,-13-8-53 0,5 7-29 16,-2 2-34-16,-21-2-44 0,36 4 236 15</inkml:trace>
  <inkml:trace contextRef="#ctx0" brushRef="#br3" timeOffset="654759.4145">17264 12764 1115 0,'-21'0'142'0,"21"0"-74"0,0 0-30 16,0 0-22-16,0 0 0 0,0 0 7 15,0 0 1-15,29 9-3 0,-29-9-7 0,36-9-10 16,-12 1-3-16,3 0-4 0,3 0-3 0,1-3 3 16,5 5-30-16,-4-9-16 0,10 10-47 0,-8-10-34 15,11 12-39-15,-8-10-53 0,5 1-85 0,11 13-67 16,-22-20 285-16</inkml:trace>
  <inkml:trace contextRef="#ctx0" brushRef="#br3" timeOffset="656523.9161">18025 12235 287 0,'0'0'45'0,"0"0"3"0,0 0 11 0,0 0 1 16,0 0 3-16,0 0-7 0,0 0-7 16,0 0-3-16,0 0 4 0,0 0-3 0,0 0 4 15,-10 28-5-15,10-28-5 0,3 35 0 16,-3-13-13-16,3 6-3 0,0 2-11 0,-1 4 0 16,1 0-7-16,-1 2 7 0,-1 1-12 0,2 1 5 15,-3-1-9-15,4 0 11 0,-4-2 21 0,2-3-18 16,-1-6 37-16,3 0-25 0,-2-9 9 0,6 0 4 15,-8-17-3-15,12 17 3 0,-12-17 4 0,0 0 1 16,23-5 1-16,-23 5-6 0,22-20-7 0,-6 3-12 16,-4-7-1-16,0-4 5 0,1-7-33 15,2-1 26-15,1-4-29 0,3 0 11 0,1 0 8 16,-1-1-11-16,0 2 6 0,-2-1-17 16,2 5 4-16,-7-3-18 0,4 8-1 0,-5-2-13 15,1 10-4-15,-7-5-15 0,-5 27-22 0,11-28-38 16,-11 28-47-16,0 0-40 0,0 0-76 0,21 14-39 15,-21-14 184-15</inkml:trace>
  <inkml:trace contextRef="#ctx0" brushRef="#br3" timeOffset="656898.9854">18665 12590 718 0,'0'0'79'0,"-24"-7"-8"0,6 1 2 16,18 6 8-16,-32-6-2 0,32 6 0 0,-37 0-9 15,37 0-6-15,-34 4-13 0,34-4-7 0,-28 6-6 16,28-6-4-16,-18 11-6 0,18-11-8 0,0 0-11 16,-10 19-5-16,10-19-3 0,0 0-1 0,15 22 0 15,-15-22 1-15,22 16-3 0,-22-16 4 16,31 13-2-16,-14-7 0 0,3 1 1 0,-2-2 0 15,-1 1 20-15,0 2-19 0,-17-8 19 16,26 14-36-16,-26-14 14 0,0 0-14 0,18 25 15 16,-18-25 3-16,1 22-2 0,-1-22 4 0,-7 27-2 15,7-27 4-15,-18 28-4 0,18-28 3 0,-25 29-3 16,25-29 3-16,-29 26-3 0,29-26 1 0,-27 21-4 16,27-21-2-16,-17 12-10 0,17-12-18 15,0 0-29-15,0 0-37 0,0 0-64 0,6-21-78 16,-6 21-156-16,36-19-34 0,-28-6 245 0</inkml:trace>
  <inkml:trace contextRef="#ctx0" brushRef="#br3" timeOffset="657445.8959">19298 12108 773 0,'0'0'78'16,"-24"-17"-17"-16,24 17 5 0,-27-15 4 0,10 6 0 16,17 9-3-16,-30 1 2 0,30-1-3 0,-34 15-9 15,19 2-21-15,-8-2 16 0,7 13-14 0,-7 0 7 16,6 12 4-16,-6-1-13 0,2 9 5 0,-2 0-15 16,4 7 10-16,-3-1-19 0,5 2 6 0,4-2-15 15,2 2-7-15,5-4 21 0,4 0-24 16,4-5 19-16,2-2-11 0,6-4-10 0,4-6 8 15,5-2-12-15,5-4 3 0,9-1-16 0,4-8-8 16,9 1-27-16,-1-16-29 0,17 9-67 0,-16-27-112 16,23 7-232-16,1 3 0 0,-11-12 281 0</inkml:trace>
  <inkml:trace contextRef="#ctx0" brushRef="#br3" timeOffset="657961.5824">19559 12235 775 0,'0'0'89'0,"0"0"-7"0,-5-23 8 16,5 23 0-16,0 0-1 0,0 0-13 0,16-24-8 15,-16 24-11-15,0 0-7 0,0 0-4 0,0 0 5 16,0 0 2-16,11 21-3 0,-5-1-1 0,-5 2-22 16,1 8 0-16,0 5-10 0,-2 6 2 0,-2 3-7 15,-1 3 8-15,-3 1-15 0,-2 0 11 0,0-1-13 16,-2 0-6-16,-1-1 20 0,1-1-25 15,-1-5 23-15,2-2-12 0,-2-5-6 0,3-4 3 16,4-4-7-16,0-4-4 0,6-2-16 0,-2-19-13 16,14 24-26-16,-14-24-29 0,26 16-60 0,-26-16-88 15,32-6-158-15,-10 5-88 0,-4-14 142 0,18 18 347 16</inkml:trace>
  <inkml:trace contextRef="#ctx0" brushRef="#br3" timeOffset="658446.0238">19906 12588 1270 0,'-21'-3'88'0,"21"3"-24"0,0 0-4 16,19-3 7-16,-19 3 9 15,33-7-13-15,-11 1-10 0,8 6-8 0,-1-5-8 16,8 3-7-16,-3-3-1 0,6 0-7 0,0-2-4 16,4 1-7-16,0-3-3 0,-2 2-6 0,1 0 0 15,-3-2-1-15,-2 3 0 0,-2-1-2 0,-3 0 0 16,-4 2-7-16,-3 1-7 0,-7 2-11 0,-2 2-13 15,-17 0-10-15,18 0-12 0,-18 0-8 16,0 0-20-16,0 0-29 0,5 19-72 0,-5-19-97 16,-18 7-125-16,18-7-37 0,-18 16 317 0</inkml:trace>
  <inkml:trace contextRef="#ctx0" brushRef="#br3" timeOffset="659180.4756">20986 12372 597 0,'-20'-26'139'15,"20"26"-63"-15,-17-18-5 0,17 18 1 0,-20-17 2 16,20 17-9-16,-18-12-6 0,18 12-10 0,-21-7-1 15,21 7-5-15,-24 0-4 0,24 0 1 0,-29 12-5 16,29-12-1-16,-28 22-4 0,13-5-1 0,-2-1-5 16,3 5 3-16,-5 1-5 0,6 3 4 15,-3 1-8-15,5 3 4 0,-1 1-8 16,4 3 5-16,-1 1-7 0,4 0 8 0,4-2-9 16,2 1-9-16,4-5 25 0,5-2-32 0,3-5 28 15,5-3-19-15,6-4-3 0,0-1 2 0,4-7-3 16,2-3 2-16,2-3-2 0,2-5 0 0,1-2 2 15,0-4-3-15,-1-6 3 0,2-2-4 16,-2-5-15-16,-3-4 28 0,1-2-26 0,-4-2 26 16,-4 0-7-16,-2-1-7 0,-5 2 6 0,-5-1-5 15,-2 2 5-15,-5 1-6 0,-4 0 6 0,-3 1-7 16,-3 3 2-16,-4-1-9 0,0 4-1 0,-6 2-9 16,-1 3 0-16,-3 1-1 0,-1 5 7 0,1 4 2 15,-1 5 8-15,0 3 1 0,2 4 1 16,-1 3 1-16,19-8-2 0,-31 21-4 15,31-21-12-15,-22 22-14 0,19-6-37 0,3-16-40 16,3 21-91-16,-3-21-107 0,0 0-159 0,25 16 63 16,-25-16 405-16</inkml:trace>
  <inkml:trace contextRef="#ctx0" brushRef="#br3" timeOffset="659352.4059">21508 12674 1388 0,'-46'-1'333'0,"5"9"-304"0,4-5-21 0,8-3-8 15,8 0-16-15,2-6-19 0,19 6-33 0,-26-16-57 16,26 16-130-16,0 0-256 0,0-23 19 16,18 15 237-16</inkml:trace>
  <inkml:trace contextRef="#ctx0" brushRef="#br3" timeOffset="659974.4371">21547 12362 1184 0,'-17'18'274'0,"17"-18"-235"0,0 0-17 0,0 0-10 15,13-18-1-15,-13 18 6 0,39-20-2 16,-13 6 0-16,3 2-7 0,1-2 0 16,4 0-8-16,2 1 3 0,0 0-4 0,1 2 2 15,-2 1 0-15,0 1 1 0,-2 3-2 0,-4 2 2 16,-6 3-2-16,-23 1-1 0,27 8 2 0,-27-8-1 16,6 18 2-16,-6-18 0 0,-9 27 2 0,9-27-5 15,-25 34 5-15,7-15-6 0,-4-1 4 0,-2 2-4 16,-1-1 5-16,0-1-5 0,3-1 6 15,0-1-3-15,4-1 5 0,18-15-4 0,-26 23 2 16,26-23-4-16,-9 17 0 0,9-17-1 0,0 0 1 16,9 19-1-16,-9-19 3 0,19 9-3 0,-19-9 1 15,26 7 0-15,-26-7 1 0,32 3-1 0,-15-1 2 16,0 1-1-16,1 0 1 0,-18-3-1 16,31 9 1-16,-31-9-3 0,19 11 2 0,-19-11 1 15,0 0 4-15,10 24 4 0,-10-24 4 16,-4 24 1-16,4-24 1 0,-11 28-5 0,11-28-2 15,-18 29-7-15,18-29 1 0,-22 29 15 0,22-29-32 16,-23 29 30-16,23-29-34 0,-22 27 6 0,22-27-3 16,-22 25-10-16,22-25-5 0,-17 22-10 0,17-22-9 15,-8 17-22-15,8-17-41 0,0 0-82 0,0 0-79 16,0 0-151-16,0 0 15 0,0 0 326 16</inkml:trace>
  <inkml:trace contextRef="#ctx0" brushRef="#br3" timeOffset="660319.0611">22181 12297 1314 0,'0'0'101'0,"-23"-4"-44"16,23 4-17-16,0 0-10 0,0 0 0 0,19 12 5 15,-19-12 4-15,23 5-4 0,-23-5-2 0,31 3-6 16,-12-3 0-16,0-3-4 0,3 2-2 0,-1-1-3 16,2 0-6-16,-3 0 1 0,-1 1-2 15,-19 1-2-15,28 0-1 0,-28 0-1 16,0 0 1-16,19 11 2 0,-19-11 1 0,2 17-1 16,-2-17 1-16,-5 27-6 0,-3-9 3 0,-1 5-9 15,-5 4 4-15,-1 2-6 0,-2 4 4 0,-3 2-5 16,-2 0 2-16,0 4-8 0,-2 1-8 0,1-1 19 15,0 1-22-15,0-1 19 0,0-3-15 16,6-1-18-16,0-7-4 0,9 1-24 0,8-29-26 16,-6 40-71-16,6-40-132 0,0 0-247 0,11 22 38 15,-11-22 340-15</inkml:trace>
  <inkml:trace contextRef="#ctx0" brushRef="#br3" timeOffset="661233.9346">22473 12076 916 0,'-20'-17'142'16,"20"17"-47"-16,0 0-18 0,21-9-6 0,-21 9-27 15,25-11 7-15,-25 11-28 0,33-8 9 0,-33 8-9 16,33-7-10-16,-33 7-6 0,28-3-3 0,-28 3 0 16,21 4 3-16,-21-4 2 0,0 0 3 0,0 0 4 15,14 18 4-15,-14-18-3 0,0 0 2 16,-8 19 17-16,8-19-37 0,-19 18 38 0,19-18-29 16,-29 22 15-16,12-7 6 0,-3-4-3 15,3 3 1-15,-2-3-6 0,19-11 2 0,-26 21-5 16,26-21-2-16,-16 16-7 0,16-16-3 0,0 0-4 15,0 17-2-15,0-17-1 0,18 10 1 0,-18-10 0 16,32 6 1-16,-12-5 1 0,5-1-3 0,1 2-8 16,4-5-14-16,2 3-19 0,-5-5-24 0,8 10-31 15,-14-15-46-15,18 21-97 0,-39-11-119 0,41-8-144 16,-9 18 103-16,-32-10 400 0</inkml:trace>
  <inkml:trace contextRef="#ctx0" brushRef="#br3" timeOffset="662234.1193">22792 11943 156 0,'0'0'58'0,"0"0"-17"0,-17-15 4 16,17 15-1-16,0 0 9 0,0 0 7 0,0 0 15 16,0 0 6-16,0 0 8 0,-12-18-9 0,12 18 2 15,0 0-5-15,0 0 3 0,0 0-8 0,0 0-4 16,0 0-12-16,0 0-6 0,0 0-7 0,0 0-5 15,0 0-3-15,0 0-2 0,0 0-4 0,0 0-4 16,0 0-5-16,0 0-5 0,0 0 2 16,0 0 7-16,0 0-1 0,18 13 3 15,-18-13-6-15,38 28-4 0,-14-9-3 0,4 6 3 16,4 0-8-16,0 3-12 0,0 3 26 0,3 4-30 16,-4 3 26-16,1 3-12 0,-4 0-9 0,-4 0 8 15,-2 3-9-15,-5-2 9 0,-7 2-8 0,-5-1 9 16,-9 1-10-16,-7-1 9 0,-6 3-13 0,-4 1 12 15,-5 0 12-15,-5 2-23 0,-3-2 25 16,-5 0-22-16,-1-3 6 0,-1-3 11 0,1-4-10 16,1-3 6-16,5-5-11 0,3-5 3 0,9-6-13 15,5-9-9-15,17-9-28 0,0 0-39 0,0 0-82 16,0 0-151-16,-1-28-192 0,18 14 31 0,-10-19 385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9/09/2015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712412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the time constant two ways and compare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–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HRT, HW marking, HW help and promise keeping (check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Ala’h’s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work)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0920" y="204120"/>
              <a:ext cx="8591760" cy="539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080" y="192960"/>
                <a:ext cx="8611920" cy="54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43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7880" y="214920"/>
              <a:ext cx="8683200" cy="468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207360"/>
                <a:ext cx="8696520" cy="470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778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0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28273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dnesday 16</a:t>
                      </a:r>
                      <a:r>
                        <a:rPr kumimoji="0" lang="en-US" sz="2000" b="0" i="0" u="none" strike="sng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1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6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45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23240" y="295200"/>
              <a:ext cx="7976160" cy="549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680" y="278640"/>
                <a:ext cx="8002080" cy="55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63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8609</TotalTime>
  <Words>242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386</cp:revision>
  <dcterms:created xsi:type="dcterms:W3CDTF">2006-08-16T00:00:00Z</dcterms:created>
  <dcterms:modified xsi:type="dcterms:W3CDTF">2015-09-09T03:25:47Z</dcterms:modified>
</cp:coreProperties>
</file>