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629" r:id="rId6"/>
    <p:sldId id="630" r:id="rId7"/>
    <p:sldId id="631" r:id="rId8"/>
    <p:sldId id="632" r:id="rId9"/>
    <p:sldId id="633" r:id="rId10"/>
    <p:sldId id="634" r:id="rId11"/>
    <p:sldId id="63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89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68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26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1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25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18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59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37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48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8:49.54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7471 11043 983 0,'0'0'325'0,"0"0"-299"0,0 0-18 16,0 0-6-1,0 0-11-15,0 0-45 0,0 0-67 0,0 0-167 16,12 17-153-16,-12-17 11 0,0 0 430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4:27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2588 918 1312 0,'-7'-22'86'0,"7"22"-26"16,0 0-13-16,25-18-4 0,-25 18 7 0,13-18 4 15,-13 18 3-15,6-23-16 0,-6 23-2 0,0-24-16 16,0 24 2-16,-8-24-6 0,8 24 5 0,-15-25-6 16,15 25 1-16,-31-15-4 0,9 10-5 0,-2 5 2 15,-3 1-6-15,-4 7 4 0,-6 5-5 16,-2 3 4-16,-6 6-10 0,-1 1 10 0,-4 0-8 16,3 1 9-16,-1 1-4 0,1 0 5 0,2 2-7 15,-1-1 4-15,-2 2-5 0,1 6 7 0,-2 2-8 16,3 6-2-16,1 3 0 0,4 2 0 0,2 2 0 15,3 4 0-15,6 1 0 0,4 1 0 0,7-1 0 16,4-1 0-16,8-3 0 0,6 2 0 0,6-2 0 16,7-3 0-16,4 0 0 0,4-7 0 0,6-6 0 15,1-3 0-15,4-7 0 0,5-4 0 0,1-6 0 16,3-5 0-16,5-7 0 0,2-6 0 0,4-6 0 16,1-6 0-16,2-10 0 0,-1-4 0 15,1-4 0-15,-1-4 0 0,-1-5 0 0,-2-1 0 16,-5-4 0-16,-2 5 0 0,-7 3 0 0,-5 5 0 15,-6 3 0-15,-4 6 0 0,-8 5 0 0,-4 4 0 16,-9 17 0-16,3-18 0 0,-3 18 0 0,0 0 0 16,-17 5 0-16,17-5 0 0,-23 33 0 0,9-5 0 15,-1 4 0-15,-1 6 0 0,0-2 0 0,4 4 0 16,0-1 0-16,5-2 0 0,3-4 0 0,5-12 0 16,8-4 0-16,-9-17 0 0,38 10 0 0,-12-15-40 15,16 3-60-15,-12-30-84 0,30 19-431 0,-19-11-37 16,8 0 197-16</inkml:trace>
  <inkml:trace contextRef="#ctx0" brushRef="#br0" timeOffset="375.0272">3238 1302 1875 0,'-38'23'24'15,"38"-23"-6"-15,-19 26-12 0,12-6 13 0,1 5-6 16,1 2 10-16,-1 1-9 0,2 2 2 0,-4 0-3 15,2 0 1-15,0 1-9 0,1 3 2 0,2 0-7 16,-1 1 0-16,1-1 0 0,1-5 0 0,0-1 0 16,2-5 0-16,2-3 0 0,-2-20 0 0,12 23 0 15,-12-23 0-15,28 3 0 0,-10-8 0 16,7-9 0-16,4-7 0 0,5-10 0 0,2-7 0 16,5-6 0-16,1-3 0 0,2-1 0 0,2-1 0 15,-2 3 0-15,0-1 0 0,-4 4 0 0,-4 2 0 16,-4 5 0-16,-7 5 0 0,-4 7 0 0,-6 4 0 15,-15 20 0-15,17-19 0 0,-17 19 0 0,0 0 0 16,0 0 0-16,-9 22 0 0,0 0 0 0,-4 7 0 16,-4 7 0-16,-2 8 0 0,-2-1 0 0,1 4 0 15,3-3 0-15,2-4 0 0,6 0 0 0,6-4 0 16,6-3 0-16,7-9 0 0,8-4 0 0,7-8-22 16,9-3-23-16,0-8-12 0,14 5-33 0,-20-39-181 15,25 29-366-15,-11-13-7 0,5-5 364 16</inkml:trace>
  <inkml:trace contextRef="#ctx0" brushRef="#br0" timeOffset="703.1236">4301 1284 2004 0,'-20'-1'23'0,"3"1"-9"16,17 0-8-16,-30 6-6 0,30-6 0 0,-30 9 0 15,30-9 0-15,-30 15 0 0,30-15 0 0,-27 25 0 16,27-25 0-16,-18 27 0 0,18-27 0 15,-8 27 0-15,8-27 0 0,2 24 0 16,-2-24 0-16,17 26 0 0,-17-26 0 0,27 20 0 16,-8-10 0-16,1-3 0 0,2 2 0 0,-2-2 0 15,2-2 0-15,-1-2 0 0,-2 2 0 0,0-1 0 16,-2 2 0-16,-17-6 0 0,28 6 0 0,-28-6 0 16,17 2 0-16,-17-2 0 0,0 0 0 15,0 0 0-15,0 0 0 0,8 22 0 0,-8-22 0 16,-11 24 0-16,0-7 0 0,-2 0 0 0,-3 1 0 15,-3 3 0-15,-2-1 0 0,0 2 0 0,-1 1 0 16,3 0 0-16,1-5 0 0,18-18 0 0,-26 24 0 16,26-24 0-16,0 0 0 0,0 0-15 15,0 0-52-15,39-12-74 0,-39-19-460 0,36 3-41 16,-3-11 62-16</inkml:trace>
  <inkml:trace contextRef="#ctx0" brushRef="#br0" timeOffset="921.9618">5052 659 1693 0,'-29'69'338'0,"7"-47"-338"15,-2 0 15-15,-1 13-14 0,1 0-1 16,1 6 0-16,-3-1 0 0,2 1 0 0,1 5 0 16,2 6 0-16,3 7 0 0,2 4 0 15,2-1 0-15,3 2 0 0,0-5 0 0,3-2 0 16,2-3 0-16,3-5 0 0,4-3 0 0,0-4 0 15,6-5 0-15,0-8-43 0,7 4-51 0,-14-33-159 16,18 11-393-16,-18-11-13 0,25 7 308 16</inkml:trace>
  <inkml:trace contextRef="#ctx0" brushRef="#br0" timeOffset="1093.785">4671 1192 2047 0,'0'0'0'16,"-26"14"0"-16,26-14 0 0,0 0 0 0,-4 18 0 16,4-18 0-16,17 12 0 0,-17-12 0 0,34 12 0 15,-8-7 0-15,4-1 0 0,3-2 0 0,7-1 0 16,-1-6-63-16,16 16-136 0,-25-17-418 0,19 7-62 16,-8-1 191-16</inkml:trace>
  <inkml:trace contextRef="#ctx0" brushRef="#br0" timeOffset="1500.0158">5585 1252 1953 0,'-33'7'32'16,"6"-9"-15"-16,-2 0 0 0,2 4 10 15,-2 2-26-15,0 2-1 0,-4 4 0 0,1 2 0 16,-3 1 0-16,5 3 0 0,-1 4 0 0,2 4 0 15,1 5 0-15,0 5 0 0,1-2 0 0,7 2 0 16,-1-4 0-16,7-2 0 0,5-5 0 0,5 1 0 16,7-5 0-16,5 0 0 0,-8-19 0 0,33 24 0 15,-9-15 0-15,2-6 0 0,4-3 0 0,2-5 0 16,1-3 0-16,1-8 0 0,2-1 0 16,1-7 0-16,-2 0 0 0,0-2 0 15,-3 0 0-15,-3-2 0 0,-2 0 0 0,-5 0 0 16,-5 3 0-16,-3 3 0 0,-4 2 0 0,-4 3 0 15,-6 17 0-15,2-21 0 0,-2 21 0 0,0 0 0 16,0 0 0-16,-21 0 0 0,21 0 0 0,-22 22 0 16,9-2 0-16,-2 6 0 0,0 0 0 0,3 2 0 15,4-2 0-15,2-3 0 0,4-2 0 16,2-1 0-16,8-1 0 0,-8-19 0 0,24 27 0 16,-7-19 0-16,9 2-37 0,-8-16-93 0,32 22-390 15,-27-25-143-15,11 4 34 0</inkml:trace>
  <inkml:trace contextRef="#ctx0" brushRef="#br0" timeOffset="1796.9182">6092 1229 1712 0,'0'0'237'0,"-18"0"-197"0,18 0-7 0,-10 18-8 15,10-18-25-15,-12 31 0 0,6-13 0 0,-2 4 0 16,4 4 0-16,-3-2 0 0,3 4 0 0,-1-2 0 15,1 1 0-15,3-1 0 0,2-1 0 16,0-5 0-16,3-2 0 0,-4-18 0 0,10 29 0 16,-10-29 0-16,12 21 0 0,-12-21 0 0,0 0 0 15,24 14 0-15,-24-14 0 0,23-2 0 16,-23 2 0-16,29-15 0 0,-29 15 0 0,31-29 0 16,-15 11 0-16,-2 0 0 0,0-1 0 0,-2 1 0 15,0-3 0-15,-1-1 0 0,-3 1 0 0,2-1 0 16,-1 1 0-16,-1 1 0 0,1-2 0 15,3 0 0-15,-1-4 0 0,3 3 0 0,-3-6 0 16,23 14-365-16,-25-13-304 0,12 10 9 0,-21 18 308 16</inkml:trace>
  <inkml:trace contextRef="#ctx0" brushRef="#br0" timeOffset="3453.1908">8345 851 1347 0,'-17'-13'84'0,"17"13"-6"0,5-24-2 15,-5 24-7-15,10-21-2 0,-10 21-15 0,0 0-6 16,0 0-11-16,0 0-6 0,0 0 0 16,0 0-5-16,0 0 1 0,0 0-7 0,0 0 1 15,15 27-7-15,-17-2 5 0,1 4-11 16,1 6 7-16,-1 3-15 0,0 1 5 0,1 3-3 15,0 4 0-15,0 2 0 0,0 4 0 0,1-1 0 16,0 0-21-16,2 1 19 0,-1 0 4 0,0-5-13 16,2 0 5-16,0-7-16 0,1-6-9 0,4 1-31 15,-5-14-29-15,20 26-155 0,-18-25-392 16,10-3 20-16,1 0 318 0</inkml:trace>
  <inkml:trace contextRef="#ctx0" brushRef="#br0" timeOffset="3843.8292">8866 922 1975 0,'0'0'22'0,"0"0"-11"16,-31 14-5-16,31-14 0 0,-34 19 6 0,15-4 3 15,-3-1-15-15,-2 2 0 0,-2 0 0 0,-1 3 0 16,2 2 0-16,-1 2 0 0,3 0 0 0,0 0 0 15,0-2 0-15,2 2 0 0,1 0 0 16,1-1 0-16,4-2 0 0,3 0 0 0,12-20 0 16,-14 28 0-16,14-28 0 0,-1 23 0 15,1-23 0-15,12 20 0 0,-12-20 0 0,23 11 0 16,-5-5 0-16,3-4 0 0,3 0 0 0,4-3 0 16,2-2 0-16,0 2 0 0,2-2 0 0,-3 0 0 15,0 1 0-15,-2-1 0 0,-3 2 0 0,-4 2 0 16,-2 2 0-16,-18-3 0 0,28 6 0 15,-28-6 0-15,19 11 0 0,-19-11 0 0,16 21 0 16,-16-21 0-16,15 26 0 0,-15-26 0 0,14 22 0 16,-14-22 0-16,16 20 0 0,-16-20 0 0,24 17-14 15,-24-17-27-15,32 10-17 0,-32-10-31 0,52 13-148 16,-34-20-399-16,14 2-4 0,0-1 309 0</inkml:trace>
  <inkml:trace contextRef="#ctx0" brushRef="#br0" timeOffset="4046.9663">9366 1206 1810 0,'0'0'135'0,"-28"8"-112"0,28-8-33 0,-25 15 38 15,25-15 3-15,-23 21-4 0,23-21-24 0,-22 36-3 16,13-12 0-16,0 4 0 0,2 2 0 16,2 0 0-16,1 5 0 0,4-5 0 0,3 2 0 15,2-3 0-15,3-3 0 0,3-4 0 0,1-2 0 16,7-4-26-16,-19-16-19 0,36 23-19 0,-36-23-31 15,47 21-191-15,-47-21-356 0,33-11 20 16,-13 5 356-16</inkml:trace>
  <inkml:trace contextRef="#ctx0" brushRef="#br0" timeOffset="4218.8328">9337 990 1997 0,'0'0'30'0,"0"0"-17"0,0 0-7 15,-19 7-5-15,19-7-1 0,0 0 0 0,0 0 0 16,0 0-11-16,21 13-3 0,-21-13-10 16,33 6-2-16,-10-3-10 0,-4 0-12 0,12 8-47 15,-31-11-66-15,56 17-134 0,-56-17-187 16,31 26-43-16,5 6 196 0</inkml:trace>
  <inkml:trace contextRef="#ctx0" brushRef="#br0" timeOffset="4468.8344">9697 1393 1379 0,'-20'20'165'0,"29"17"-38"0,-20-18-61 0,13 10-2 15,-8-8-17-15,5 2-5 0,-4-5-16 16,4 0-2-16,1-18-9 0,-4 29 1 0,4-29-6 16,0 17-2-16,0-17-1 0,0 0 1 0,0 0 3 15,0 0-1-15,0 0 0 0,0 0 0 0,0 0-8 16,0 0-2-16,18-20 0 0,-18 20 0 0,9-32 0 16,-4 12 0-16,0-2 0 0,-1-1 0 15,1-3 0-15,-1 1 0 0,1 0 0 0,0-4 0 16,-2 0 0-16,3-5 0 0,2 2 0 15,0 3 0-15,-1 4 0 0,1 6 0 0,-8 19 0 16,11-28 0-16,-11 28 0 0,0 0 0 0,9-17 0 16,-9 17 0-16,0 0 0 0,0 0 0 0,24-5 0 15,-24 5 0-15,29 1 0 0,-29-1-32 0,45 0-87 16,-38-19-175-16,23 20-340 0,2 1-28 0,-3-2 357 16</inkml:trace>
  <inkml:trace contextRef="#ctx0" brushRef="#br0" timeOffset="4781.3693">10707 1310 1821 0,'-58'-15'55'0,"58"15"-25"15,-29-22 3-15,29 22 6 0,-28-19-3 0,28 19-3 16,-32-14-33-16,15 10 0 0,-3 2 0 0,2 6 0 15,-1 1 0-15,-2 2 0 0,0 6 0 0,-2 4 0 16,0 1 0-16,3 7 0 0,-4 2 0 0,5 0 0 16,1 1 0-16,1 0 0 0,6-2 0 15,1 1 0-15,5-1 0 0,3-6 0 16,4 1 0-16,3-3 0 0,-5-18 0 0,22 27 0 16,-5-20 0-16,4-2 0 0,5-2 0 0,4-4 0 15,4-4 0-15,2-6 0 0,5-3 0 0,2-5 0 16,2 2 0-16,-4-8-25 0,6 6-54 0,-17-32-174 15,20 26-399-15,-5-9 12 0,-4-2 243 0</inkml:trace>
  <inkml:trace contextRef="#ctx0" brushRef="#br0" timeOffset="5171.9936">11091 854 1985 0,'0'0'62'15,"-29"18"-62"-15,29-18 0 0,-30 29 0 16,16-11 0-16,0-1 0 0,-1 5 0 0,2-2 0 16,1 5 0-16,0 1 0 0,1 6 0 0,1 1 0 15,0 7 0-15,2 0 0 0,-1 1 0 0,1 2 0 16,0-2 0-16,0-2 0 0,2-2 0 0,1-4 0 16,1-3 0-16,4-9 0 0,1-1 0 0,-1-20 0 15,9 24 0-15,-9-24 0 0,13 17 0 0,-13-17 0 16,19 3 0-16,-19-3 0 0,23-11 0 15,-23 11 0-15,32-28 0 0,-11 7 0 16,1 0 0-16,0-4 0 0,0 2 0 0,-1 2 0 16,-2-1 0-16,-2 4 0 0,0-4 0 0,-17 22 0 15,29-28 0-15,-29 28 0 0,18-16 0 0,-18 16 0 16,0 0 0-16,0 0 0 0,0 0 0 0,0 0 0 16,11 20 0-16,-8-3 0 0,-2 4 0 15,-2 4 0-15,0 0 0 0,1-1 0 0,-2-1 0 16,6 0 0-16,-2-6 0 0,7 2 0 0,-9-19 0 15,23 32 0-15,-23-32-17 0,51 37-311 0,-51-37-277 16,33 5-60-16,-4-1 234 0</inkml:trace>
  <inkml:trace contextRef="#ctx0" brushRef="#br0" timeOffset="5891.0403">11628 883 1840 0,'0'0'26'15,"0"0"-11"-15,0 0 2 0,0 0 5 0,0 0 10 16,6 20 0-16,-6-20-10 0,-9 29 2 0,3-10-7 16,1 2-17-16,-2 1 0 0,0 5 0 0,-3 1 0 15,1 4 0-15,1 4 0 0,1 3 0 0,-1 3 0 16,1 2 0-16,-1 0 0 0,0 2 0 15,-1-4 0-15,-1 1 0 0,0-4 0 0,0-1 0 16,3-5 0-16,0-4 0 0,1-1 0 0,1-6 0 16,1-1 0-16,4-3 0 0,0-18 0 0,3 19 0 15,-3-19 0-15,0 0 0 0,0 0 0 16,24-7 0-16,-24 7 0 0,24-26 0 0,-8 8 0 16,4-5 0-16,-1-4 0 0,4-3 0 15,0-2 0-15,2 2 0 0,-5 1 0 0,2 0 0 16,-2 1 0-16,0-1 0 0,-3 3 0 0,0 7 0 15,-17 19 0-15,27-23 0 0,-27 23 0 0,18-11 0 16,-18 11 0-16,0 0 0 0,0 0 0 0,19 19 0 16,-19-19 0-16,9 36 0 0,-3-15 0 0,-2 5 0 15,1 0 0-15,0 1 0 0,0 0 0 0,1-1 0 16,2 0 0-16,2-5 0 0,3 0 0 16,4-1 0-16,4-1 0 0,2-5 0 0,5 3 0 15,-2-12-66-15,14 24-127 0,-40-29-264 16,47-6-170-16,-15 8-2 0,-5-20 555 0</inkml:trace>
  <inkml:trace contextRef="#ctx0" brushRef="#br0" timeOffset="6219.1573">12464 1338 1862 0,'-28'-11'91'16,"28"11"-39"-16,-30-9-12 0,30 9-38 0,-32 4-2 15,14 2 0-15,-1 2 0 0,-1 6 0 0,1 1 0 16,1 6 0-16,1 1 0 0,0 2 0 0,2 0 0 15,4 3 0-15,1-2 0 0,4 3 0 0,4-3 0 16,2 1 0-16,2-3 0 16,5-2 0-16,3-1 0 0,4-2 0 0,-14-18 0 15,34 28 0-15,-15-17 0 0,4-5 0 0,0-4 0 16,3-6 0-16,1-5 0 0,-1-3 0 0,0-8 0 16,-3-3 0-16,1 2 0 0,-3-7 0 0,-3 2 0 15,-1 1 0-15,-3 0 0 0,-5-2 0 0,-1 3 0 16,-5-5 0-16,-3 0 0 0,-2 0 0 0,-3-2 0 15,-2 2 0-15,-2 4 0 0,-1 1 0 16,1 7 0-16,9 17 0 0,-20-21 0 0,20 21 0 16,-17-6 0-16,17 6 0 0,-17 5 0 0,17-5-9 15,-8 18-82-15,8-18-107 0,0 0-277 16,7 26-134-16,-7-26-23 0,29 35 600 0</inkml:trace>
  <inkml:trace contextRef="#ctx0" brushRef="#br0" timeOffset="6547.2971">13375 797 1962 0,'-37'-16'16'16,"-5"-1"-2"-16,8 5 22 0,-1 6-17 0,3 4-19 15,2 4 0-15,1 7 0 0,2-1 0 0,3 5 0 16,1 4 0-16,2 4 0 0,3 3 0 0,1 6 0 16,-2 1 0-16,2 0 0 0,-2 5 0 0,1 3 0 15,1 5 0-15,1 3 0 0,1 1 0 0,4 3 0 16,2-5 0-16,0 2 0 0,4-3 0 16,1 0 0-16,4-5 0 0,3-3 0 15,2-4 0-15,1-4 0 0,2-1 0 0,1-7 0 0,3 1 0 16,-12-22 0-16,26 29 0 0,-26-29-37 0,35 27-104 15,-44-44-290-15,26 20-211 0,-17-3-4 0,14-20 497 16</inkml:trace>
  <inkml:trace contextRef="#ctx0" brushRef="#br0" timeOffset="6703.5396">12773 1344 1883 0,'0'0'148'0,"-24"-6"-132"0,24 6-16 0,0 0 0 16,-17 1 0-16,17-1 0 0,0 0 0 0,0 0 0 15,0 0 0-15,23 14 0 0,-6-9 0 0,6-5 0 16,6-5 0-16,9 2 0 0,3-6 0 16,8 2 0-16,2-2 0 0,5 5-34 15,-6-12-90-15,29 17-393 0,-28-9-140 0,3 2-12 16,-1 7 624-16</inkml:trace>
  <inkml:trace contextRef="#ctx0" brushRef="#br0" timeOffset="7031.6741">13924 865 1776 0,'1'-27'91'0,"-19"-1"-39"0,6 2-2 16,-7 1-3-16,7 9-16 0,-6 7-31 0,1 2 0 15,-3 6 0-15,-1-1 0 0,-1 4 0 16,-3 0 0-16,-1 4 0 0,-1 7 0 15,0 2 0-15,2 13 0 0,-5 0 0 0,2 2 0 16,0 2 0-16,2 2 0 0,1 4 0 0,3 2 0 16,4 2 0-16,2 5 0 0,4 2 0 0,2 4 0 15,2-2 0-15,3 2 0 0,0-4 0 0,3 0 0 16,3-7 0-16,0-2 0 0,5-6 0 0,0-4 0 16,4-3 0-16,-1-7 0 0,2 2 0 15,-11-22 0-15,20 28 0 0,-20-28 0 0,21 16-44 16,-21-16-138-16,29 4-273 0,-29-4-202 0,0-18 26 15,0 18 554-15</inkml:trace>
  <inkml:trace contextRef="#ctx0" brushRef="#br0" timeOffset="7203.5539">13300 1264 2047 0,'-34'40'0'15,"34"-40"0"-15,0 0 0 0,-11 20 0 0,11-20 0 16,0 0 0-16,0 0 0 0,27 15 0 0,-10-15 0 15,8 0 0-15,6-4 0 0,5 2 0 0,5-8 0 16,3 2 0-16,4-2 0 0,-1-2 0 0,2 2 0 16,-3-4 0-16,3 4 0 0,-4-5 0 15,4 14-53-15,-30-29-367 0,24 24-293 16,-10 0 49-16,-6-9 468 0</inkml:trace>
  <inkml:trace contextRef="#ctx0" brushRef="#br0" timeOffset="8390.8137">14550 1344 1574 0,'0'0'162'0,"0"0"-118"16,4-19-8-16,-4 19 6 0,2-16 7 0,-2 16-8 15,0 0-4-15,-2-23-13 0,2 23-4 0,0 0-2 16,0 0-18-16,-10-17 0 0,10 17 0 0,0 0 0 16,-24-2 0-16,24 2 0 15,-30 8 0-15,13 1 0 0,-4 3 0 0,-4 3 0 16,1 4 0-16,0-3 0 0,2 3 0 0,2 1 0 16,4-3 0-16,4 1 0 0,12-18 0 0,-11 28 0 15,11-28 0-15,3 23 0 0,-3-23 0 0,16 20 0 16,-16-20 0-16,26 17 0 0,-9-10 0 0,2-1 0 15,1 0 0-15,0 0 0 0,-1-2 0 0,1 2 0 16,-20-6 0-16,28 9 0 0,-28-9 0 16,17 17 0-16,-17-17 0 0,11 23 0 0,-11-23 0 15,3 25 0-15,-5-7 0 0,2-18 0 0,-14 33 0 16,6-15 0-16,8-18 0 0,-23 33 0 0,23-33 0 16,-28 26 0-16,28-26 0 0,-23 17 0 0,23-17 0 15,0 0 0-15,-20 1 0 0,20-1-74 16,-13-32-298-16,13 32-281 0,11-29-19 0,-1-2 397 15</inkml:trace>
  <inkml:trace contextRef="#ctx0" brushRef="#br0" timeOffset="8578.2883">14447 958 2047 0,'0'0'0'15,"-17"28"0"-15,0-11 0 0,2 3 0 16,-1 2 0-16,-1 3 0 0,0 3 0 0,-1 2 0 16,3 5 0-16,-8-15-109 0,10 15-600 0,-1-6 17 15,6 0 156-15</inkml:trace>
  <inkml:trace contextRef="#ctx0" brushRef="#br0" timeOffset="9218.9441">15688 1029 1888 0,'0'0'25'0,"0"0"-10"0,10-17-4 0,-10 17 8 15,0 0 9-15,0 0-1 0,0 0-2 0,0 0-16 16,0 0-9-16,0 0 0 0,0 0 0 15,0 0 0-15,0 0 0 0,0 0 0 16,0 0 0-16,0 0 0 0,0 0 0 0,-16 30 0 16,5-5 0-16,-4 5 0 0,-4 4 0 0,-3 3 0 15,-2 2 0-15,-1 3 0 0,-3 2 0 0,1 3 0 16,1-2 0-16,2 2 0 0,3-4 0 0,3-3 0 16,1 0 0-16,4-3 0 0,2-4 0 0,2 2 0 15,7-9 0-15,3-3 0 0,5-5 0 16,-6-18 0-16,26 21 0 0,-8-14 0 0,7-6 0 15,6-1 0-15,3-7 0 0,6-4 0 0,2-5 0 16,5-2 0-16,-1-5 0 0,-4-1 0 0,2 2 0 16,-4 0 0-16,1 7 0 0,-6 0 0 0,3 4 0 15,-8-2 0-15,8 13-101 0,-29-28-254 16,27 30-282-16,-8-6 5 0,-4-1 311 0</inkml:trace>
  <inkml:trace contextRef="#ctx0" brushRef="#br0" timeOffset="9688.3833">16508 1356 1900 0,'-29'-2'46'16,"-4"6"-7"-16,1-3-7 0,0 5-2 0,-3-2-30 15,1 2 0-15,-4 4 0 0,1 1 0 0,-1 3 0 16,4 3 0-16,-1 0 0 0,2 6 0 0,-1-4 0 16,4 4 0-16,2 4 0 0,3-2 0 15,6 3 0-15,4 1 0 0,4-5 0 0,4 1 0 16,5-1 0-16,3-5 0 0,5 2 0 0,5-4 0 16,-11-17 0-16,35 19 0 0,-12-13 0 0,5-4 0 15,5-5 0-15,2-2 0 0,4-8 0 0,4-4 0 16,1-5 0-16,2-5 0 0,0-1 0 0,-3-1 0 15,-6 2 0-15,-3 2 0 0,-4 0 0 0,-4 4 0 16,-4 0 0-16,-5 1 0 0,-3 3 0 16,-6-1 0-16,-8 18 0 0,9-20 0 15,-9 20 0-15,0 0 0 0,0 0 0 0,0 0 0 16,0 0 0-16,-22 1 0 0,22-1 0 0,-22 27 0 16,7-11 0-16,-1 7 0 0,1 2 0 0,-1 1 0 15,2 2 0-15,5-1 0 0,1-1 0 0,5 0 0 16,4 0 0-16,3-4 0 0,5 0 0 15,-9-22 0-15,34 29 0 0,-10-21 0 0,5 1 0 16,1-9 0-16,9 0-33 0,-7-16-97 0,27 26-160 16,-39-44-182-16,27 25-117 0,-8-6 57 0,-18-19 532 15</inkml:trace>
  <inkml:trace contextRef="#ctx0" brushRef="#br0" timeOffset="10188.4014">16977 1419 1863 0,'0'0'63'0,"-19"-14"-20"0,19 14 6 0,-17-3-20 15,17 3-29-15,0 0 0 0,-26 12 0 0,26-12 0 16,-20 23 0-16,8-6 0 0,1 3 0 0,-2 1 0 16,3 3 0-16,-3 1 0 0,4 1 0 0,0 0 0 15,1 5 0-15,2-5 0 0,1 2 0 0,2-4 0 16,3-6 0-16,3-1 0 0,-3-17 0 0,13 18 0 16,-13-18 0-16,21 6 0 0,-21-6 0 15,33-6 0-15,-12 0 0 0,1-8 0 0,5-2 0 16,2-8 0-16,2-4 0 0,0 0 0 0,0-1 0 15,-5 3 0-15,1 2 0 0,-2 1 0 16,-4-2 0-16,-2 4 0 0,-1-1 0 0,-3 4 0 16,-5 1 0-16,-10 17 0 0,14-21 0 0,-14 21 0 15,0 0 0-15,0 0 0 0,0 0 0 16,0 0 0-16,0 0 0 0,0 0 0 0,0 0 0 16,-9 30 0-16,6-10 0 0,0 2 0 0,1-1 0 15,-2 5 0-15,3-3 0 0,0 0 0 0,1 1 0 16,1-1 0-16,0 1 0 0,4-1 0 0,1-4 0 15,3-2 0-15,-9-17 0 0,24 18 0 0,-24-18 0 16,30 9 0-16,-11-8 0 0,0-5 0 0,3-4 0 16,0-7 0-16,-2-1 0 15,0-5 0-15,-2 0 0 0,-3-2 0 0,-1 0 0 16,-4 2 0-16,0-3 0 0,-4 1 0 0,0 0 0 16,-2-3 0-16,1 2 0 0,-2 0 0 0,0-3 0 15,1 5 0-15,0-3 0 0,3 7 0 0,-2 0 0 16,-5 18 0-16,15-22 0 0,-15 22 0 0,0 0 0 15,27-10 0-15,-27 10 0 0,23 5-46 0,-23-5-145 16,37 6-164-16,-37-6-106 0,20-1-140 16,2 19 209-16,-22-18 392 0</inkml:trace>
  <inkml:trace contextRef="#ctx0" brushRef="#br0" timeOffset="10579.0446">18207 1200 1884 0,'-21'-4'122'16,"21"4"-81"-16,-19-20-41 0,19 20 0 0,-22-19 0 16,22 19 0-16,-27-12 0 0,27 12 0 0,-29-1 0 15,29 1 0-15,-32 9 0 0,32-9 0 0,-36 16 0 16,15-1 0-16,1 2 0 0,-2 3 0 0,1 3 0 16,2 2 0-16,3-2 0 0,4-3 0 0,5-3 0 15,4 1 0-15,5-1 0 0,-2-17 0 16,14 30 0-16,-14-30 0 0,28 23 0 0,-10-14 0 15,5-1 0-15,1-2 0 0,2-3 0 16,2-1 0-16,-1-1 0 0,-1-2 0 0,0 2 0 16,-4 1 0-16,-3-1 0 0,-19-1 0 0,26 1 0 15,-26-1 0-15,0 0 0 0,0 0 0 0,0 0 0 16,7 18 0-16,-7-18 0 0,0 0 0 0,-19 23 0 16,19-23 0-16,-30 28 0 0,12-15 0 15,0 4 0-15,-2-6 0 0,1 4 0 0,1 0 0 16,-1-1 0-16,19-14 0 0,-27 24 0 0,27-24 0 15,-13 18 0-15,13-18 0 0,0 0 0 0,4 17 0 16,-4-17 0-16,0 0 0 0,32 10 0 16,-25-30-123-16,32 38-212 0,-39-48-79 0,39 41-68 15,-10-9-39-15,-18-27 350 0</inkml:trace>
  <inkml:trace contextRef="#ctx0" brushRef="#br0" timeOffset="10735.2683">18451 1629 1726 0,'0'0'321'0,"-29"-6"-321"0,29 6 0 16,-25-5 0-16,25 5 0 0,-30-8 0 0,30 8 0 16,-21-10 0-16,21 10 0 0,0 0 0 15,-21-18 0-15,21 18 0 0,0 0 0 0,-5-21 0 16,-2 1-20-16,29 32-366 0,-42-38-154 0,20 26-122 16,0 0 224-16,0 0 438 0</inkml:trace>
  <inkml:trace contextRef="#ctx0" brushRef="#br1" timeOffset="15094.7585">2450 2320 1113 0,'-32'13'307'16,"32"-13"-304"-16,-23-6-12 0,23 6-3 0,0 0-1 16,-20-1 3-16,20 1 7 0,0 0 3 15,0 0-1-15,0 0 1 0,0 0 0 0,0 0 4 16,0 0 5-16,-18 0 4 0,18 0 7 15,0 0 2-15,0 0 0 0,0 0 1 0,0 0 4 16,0 0 2-16,0 0 3 0,0 0-3 0,21 8-6 16,-21-8-6-16,0 0-5 0,27 4-2 0,-27-4-3 15,29 3-1-15,-10-1 0 0,2-2-1 0,3 1 0 16,3-2-1-16,5 1 1 0,2-2 0 16,3 1 0-16,2-1-1 0,4 1-1 0,3-1 0 15,4 0 1-15,2 1 2 0,4 1 1 0,1-3 2 16,4 2 1-16,0-1 1 0,3 0 0 0,0 0 0 15,3 2-1-15,3-1 1 0,1 1-2 0,2-1 2 16,4 2 0-16,1-2-2 0,4 2 0 0,-1-1-3 16,3 0-1-16,2 0 0 15,3 0 2-15,2-1-2 0,6-1 0 0,0 1-2 16,3-1-2-16,2-1 1 0,0 1 0 0,4-1-1 16,4 1 0-16,1-2 0 0,3 2 0 0,2 0 1 15,-3-1-1-15,4 1 0 0,2 2-1 0,-1 0-1 16,0 2 1-16,3 1-1 0,0-1 0 0,2-1 0 15,1 0 1-15,-3 1-1 0,2 0 2 0,2-1 0 16,3 3 0-16,0-4 0 0,1 1 1 16,2 0 0-16,-1-1 1 0,0 2 0 0,-1-1-1 15,-1 0-1-15,-2 1 1 0,3 0 1 0,3-1 1 16,-5 0 1-16,2 1 0 0,1 1 1 0,0 0 0 16,-1 2-1-16,3-1 1 0,-2 1-3 0,-1-2 0 15,3 1-3-15,3 0 2 0,-1-1-2 16,1 0 2-16,2-1-2 0,2-2 1 0,1-1-1 15,1 0 0-15,5-2 1 0,1 1 0 16,1-3 0-16,3-1-1 0,2 0 3 0,2-1-2 16,-1-1 3-16,1 2-1 0,-3 0 1 0,-1 0-1 15,-3 0 1-15,-1 1 0 0,-5 3 0 0,-5 0 1 16,-2 0-2-16,-2 2 0 0,-2 0 1 0,-5 3-3 16,-1-1 1-16,-1 1-1 0,0-1 0 0,-1 0 0 15,1 1 0-15,-1-1 0 0,2-1 0 16,2-1 0-16,-1 0 0 0,3-1 0 0,0-1 2 15,0-2 2-15,2 2-4 0,-1-3-1 16,-1 0 0-16,-1-1 0 0,-3 0 0 0,2 0 0 16,-3 0 0-16,-3 1 0 0,2 0 0 0,-2 2 0 15,-2-1 0-15,0 0 0 0,-5 2 0 0,1 0 0 16,-5-1 0-16,0 2 0 0,-4 1 0 0,-4 0 0 16,-2-1 0-16,-4 1 0 0,-2-2 0 15,1 1 0-15,-3 0 0 0,-4-1 0 0,-4 0 0 16,-2 0 0-16,-4 0 0 0,-4-2 0 0,-3 0 0 15,-2 1 0-15,-6 0 0 0,-4 0 0 0,-5-1 0 16,-4 2 0-16,-5-2 0 0,-8 2 0 0,-5 0 0 16,-6 0 0-16,-7 2 0 0,-19 0 0 15,26 0 0-15,-26 0-7 0,0 0-28 0,0 0-10 16,0 0-27-16,0 0-98 0,0 0-440 16,0 0 6-16,0 0 101 0</inkml:trace>
  <inkml:trace contextRef="#ctx0" brushRef="#br2" timeOffset="27304.2749">1421 3005 800 0,'0'0'242'0,"0"0"-73"0,0 0-27 16,-8-28-22-16,8 28-27 0,0 0-29 0,0 0-10 15,5-23 0-15,-5 23-5 0,0 0-5 16,0 0-6-16,0 0-12 0,0 0-4 0,0 0-8 16,0 0-3-16,0 0-3 0,6 30 3 15,-3-10-5-15,0 4 6 0,1 9-9 0,1 2 6 16,-3 5-9-16,2 5-11 0,-1 2 24 0,0 4-25 16,0-1 23-16,0 4-6 0,0-2-10 0,-1-2 10 15,-1 0-10-15,1-3 9 0,-1-2-10 0,1-4 8 16,1-2-8-16,-1-5 2 0,4-4-14 0,0-4 0 15,6-1-21-15,-12-25-7 0,28 32-17 16,-28-32-68-16,44 15-221 0,-27-25-257 0,3-2 38 16,8 5 437-16</inkml:trace>
  <inkml:trace contextRef="#ctx0" brushRef="#br2" timeOffset="27648.0008">2013 3010 1743 0,'0'0'45'0,"-18"22"-17"0,18-22-6 16,-27 17 3-16,9-6 1 0,1 6 0 0,-5 0-9 15,-1 3 0-15,-3 2-3 0,-1 2 4 0,-1 1-4 16,1 1-13-16,-3 2 26 0,4 0-30 0,0-2 26 16,3 2-19-16,1-3-4 0,1 1 0 15,6-2 0-15,1-2 0 0,6-2 0 16,3-3 0-16,5-17 0 0,1 27 0 0,-1-27 0 15,18 22 0-15,-18-22 0 0,33 15 0 0,-15-10 0 16,4-2 0-16,1-3 0 0,2-2 0 0,-1-1 0 16,0 0 0-16,-1-2 0 0,-2 2 0 0,-1-1 0 15,-2 2 0-15,-18 2 0 0,30-4 0 0,-30 4 0 16,23 3 0-16,-23-3 0 0,17 7 0 16,-17-7 0-16,0 0 0 0,17 19 0 0,-17-19-9 15,11 17-26-15,-11-17-11 0,14 18-22 0,-14-18-30 16,22 24-105-16,-22-24-309 0,0 0-87 0,0 0 123 15</inkml:trace>
  <inkml:trace contextRef="#ctx0" brushRef="#br2" timeOffset="27866.7672">2324 3363 1733 0,'-18'12'99'0,"18"-12"-68"0,-18 17-14 0,18-17 5 16,-20 24-3-16,12-7 5 0,-2 0-13 0,0 3 6 15,2 1-5-15,1 2 2 0,1 3-6 0,1 0 1 16,2 1-8-16,3 0 7 0,0-1-7 0,4-4 4 16,1-3-6-16,2 0 1 15,-7-19-5-15,23 25 3 0,-23-25-4 0,33 13-3 16,-15-12-9-16,-1-7-13 0,6 4-34 0,-15-26-98 16,25 17-447-16,-20-15-32 0,8-3 164 0</inkml:trace>
  <inkml:trace contextRef="#ctx0" brushRef="#br2" timeOffset="28288.6266">2433 3054 1880 0,'0'0'18'16,"-20"6"-13"-16,20-6-9 0,0 0 0 0,0 0 2 16,0 0 2-16,0 0 0 0,23 17 1 15,-23-17-2-15,21 8 1 0,-21-8-3 0,28 10 0 16,-11-4-3-16,1 0-1 0,0 4-2 15,1-2 3-15,0 5-2 0,-19-13 5 0,32 31-2 16,-18-12 6-16,-2 3-3 0,-2 3-15 0,-3 0 42 16,0 7-33-16,-5-1 39 0,2 4-10 0,-7 2-8 15,3-1 14-15,-5 0-7 0,2 1 10 0,-3-4-11 16,1 1 5-16,0-2-9 0,0-4-10 0,1-4-5 16,2-5 0-16,1-2 0 0,1-17 0 0,1 22 0 15,-1-22 0-15,0 0 0 0,0 0 0 16,0 0 0-16,19 6 0 0,-19-6 0 0,13-18 0 15,-13 18 0-15,15-38 0 0,-6 13 0 0,2-4 0 16,0-4 0-16,1-1 0 0,-1 3 0 16,-3-2 0-16,1 2 0 0,-3 0 0 0,-2 1 0 15,-2 1 0-15,-3 5 0 0,0 2 0 0,-1 4 0 16,2 18 0-16,-2-20 0 0,2 20 0 16,0 0 0-16,0 0 0 0,0 0 0 0,0 0 0 15,0 0 0-15,0 0 0 0,26 9 0 0,-26-9 0 16,35 5 0-16,-12-6 0 0,5 1-12 0,1-7-54 15,11 13-43-15,-22-35-167 0,34 31-357 0,-17-14 29 16,6 1 258-16</inkml:trace>
  <inkml:trace contextRef="#ctx0" brushRef="#br2" timeOffset="28554.2639">3431 3309 1831 0,'-11'19'54'0,"11"-19"-24"0,-18 6 2 15,18-6-1-15,-20 3 3 0,20-3-9 0,-23 3-15 16,23-3-10-16,-25 8 0 0,25-8 0 0,-27 14 0 16,27-14 0-16,-34 27 0 0,16-9 0 15,1 4 0-15,-4 1 0 0,3 3 0 0,-2 2 0 16,6 3 0-16,-1 0 0 0,4-2 0 0,4 0 0 16,2-5 0-16,3-2 0 0,3-3 0 0,4-2 0 15,-5-17 0-15,23 27 0 0,-5-21 0 16,4-4 0-16,3-6 0 0,9-4 0 0,2-9 0 15,9-1 0-15,1-10 0 0,6 0 0 16,-1-10-65-16,28 22-371 0,-28-31-203 0,15 8 0 16,-12-7 372-16</inkml:trace>
  <inkml:trace contextRef="#ctx0" brushRef="#br2" timeOffset="28913.6412">3962 2932 2016 0,'-40'20'31'0,"23"2"-31"15,0 3 0-15,0 3 0 0,0 3 0 0,0 3 0 16,0 4 0-16,-1 2 0 0,2 1 0 16,2 1 0-16,0-1 0 0,3 0 0 0,0 1 0 15,3-4 0-15,-2 0 0 0,3-3 0 0,-1-3 0 16,4 0 0-16,-1-4 0 0,2-4 0 0,2-6 0 16,1-18 0-16,1 24 0 0,-1-24 0 0,0 0 0 15,0 0 0-15,17 14 0 0,-17-14 0 16,0 0 0-16,22-16 0 0,-22 16 0 0,25-26 0 15,-12 7 0-15,3-1 0 0,0-2 0 0,-2 1 0 16,-1 3 0-16,-13 18 0 0,25-27 0 0,-25 27 0 16,0 0 0-16,20-19 0 0,-20 19 0 15,0 0 0-15,0 0 0 0,19 5 0 0,-19-5 0 16,9 17 0-16,-9-17 0 0,11 26 0 16,-11-26 0-16,11 36 0 0,-6-17 0 0,0-1 0 15,1 0 0-15,-6-18 0 0,14 28 0 0,-14-28 0 16,20 18 0-16,-20-18 0 0,35 12-112 0,-38-32-403 15,32 18-124-15,-13-14 2 0,9-3 494 0</inkml:trace>
  <inkml:trace contextRef="#ctx0" brushRef="#br2" timeOffset="29288.6811">4450 2909 2036 0,'-24'18'11'15,"8"5"-11"-15,0 4 0 0,0 6 0 0,2 1 0 16,-3 3 0-16,2 3 0 0,-1 2 0 0,3 0 0 16,1 0 0-16,1 2 0 0,1-2 0 15,2 2 0-15,-1-3 0 0,2-1 0 0,1-3 0 16,1-2 0-16,1-3 0 0,1-5 0 0,1-4 0 16,2-4 0-16,0-19 0 0,5 23 0 0,-5-23 0 15,0 0 0-15,17 12 0 0,-17-12 0 0,0 0 0 16,26-17 0-16,-26 17 0 0,25-34 0 0,-10 11 0 15,1-3 0-15,0 0 0 0,-2 2 0 16,-2 2 0-16,0 1 0 0,-3 3 0 16,1 1 0-16,-10 17 0 0,14-25 0 0,-14 25 0 15,0 0 0-15,0 0 0 0,19-11 0 0,-19 11 0 16,0 0 0-16,9 25 0 0,-9-25 0 0,10 35 0 16,-4-15 0-16,3 3 0 0,-2-1 0 0,5 1 0 15,0-4 0-15,4 0 0 0,-16-19 0 0,35 28 0 16,-15-20 0-16,5 2-20 0,-6-15-88 15,29 25-317-15,-28-31-222 0,16 4 10 0,-4-2 428 16</inkml:trace>
  <inkml:trace contextRef="#ctx0" brushRef="#br2" timeOffset="29585.5369">4877 3364 1973 0,'-27'21'48'15,"5"-8"-22"-15,-1 2-26 0,3 3 0 16,-5 1 0-16,5 6 0 0,-2-1 0 0,3 5 0 15,5-3 0-15,2 3 0 0,6-2 0 0,2-3 0 16,5-1 0-16,3-2 0 0,3-4 0 0,-7-17 0 16,26 27 0-16,-8-16 0 0,1-3 0 0,3-5 0 15,0-3 0-15,5-3 0 0,-2-5 0 0,1-1 0 16,-2-5 0-16,-2-1 0 0,-1-5 0 16,-2-1 0-16,1-4 0 0,-6 1 0 0,-3-2 0 15,-5 0 0-15,-2 0 0 0,-5-1 0 16,-2 0 0-16,-3 2 0 0,-2 0 0 0,-1-2 0 15,-3 3 0-15,0 0 0 0,0 4 0 0,12 20 0 16,-25-25 0-16,25 25 0 0,-21-7 0 0,21 7 0 16,-19 10 0-16,19-10-60 0,6 43-303 0,-6-43-268 15,-8 30-26-15,8-30 322 0</inkml:trace>
  <inkml:trace contextRef="#ctx0" brushRef="#br2" timeOffset="30085.5535">5944 3152 1698 0,'0'-29'77'0,"0"29"-27"0,0-33 6 16,0 33-10-16,-5-38 1 0,1 19-20 15,-3-4-1-15,-1 3-9 0,-1-6-14 0,-2 1-3 16,-1-2 0-16,-2-1 0 0,0 2 0 0,-1 2 0 16,-2 2 0-16,2 5 0 0,-3 2 0 0,18 15 0 15,-34-11 0-15,17 14 0 0,-2 4 0 0,-1 5 0 16,1 4 0-16,-2 6 0 0,2 7 0 0,-1 6 0 16,-1 7 0-16,3 4 0 0,-1 5 0 15,2 1 0-15,1 4 0 0,1 2 0 16,2-2 0-16,1 1 0 0,3-1 0 0,4-5 0 15,3-3 0-15,3-3 0 0,5-4 0 0,2-4 0 16,4-3 0-16,-1-7 0 0,3-4 0 0,0-5 0 16,-14-18 0-16,28 27 0 0,-28-27-46 0,18 3-91 15,13 9-426-15,-31-12-82 0,8-17 42 0</inkml:trace>
  <inkml:trace contextRef="#ctx0" brushRef="#br2" timeOffset="30241.879">5378 3470 1576 0,'-27'-34'471'0,"27"34"-471"16,0 0 0-16,-19 1 0 0,19-1 0 0,0 0 0 16,0 0 0-16,0 0 0 0,0 0 0 0,21 12 0 15,-21-12 0-15,35 3 0 0,-8-6 0 16,4-2 0-16,7-3 0 0,3-5 0 0,7 0 0 16,-2-6 0-16,11 8-44 0,-21-31-353 0,33 26-296 15,-13-7 50-15,10 0 374 0</inkml:trace>
  <inkml:trace contextRef="#ctx0" brushRef="#br2" timeOffset="30663.6807">6794 2999 1729 0,'-6'-36'69'0,"6"36"-20"16,-15-36 6-16,15 36-5 0,-24-35-10 0,8 16-12 15,-5 1-5-15,-1 3-19 0,-2-1-4 16,1 4 0-16,-3 1 0 0,3 5 0 15,-1 5 0-15,2 2 0 0,-1 5 0 0,1 5 0 16,1 3 0-16,1 7 0 0,-2 4 0 0,-1 7 0 16,-2 5 0-16,2 6 0 0,1 4 0 0,3 3 0 15,2 6 0-15,2 1 0 0,5 2 0 0,1 3 0 16,4-4 0-16,1 0 0 0,4-5 0 0,1-3 0 16,3-4 0-16,2-5 0 0,3-4 0 15,2-6 0-15,2-5 0 0,0-6 0 0,2-4 0 16,-15-16 0-16,30 17 0 0,-30-17-10 0,30 0-58 15,-27-21-60-15,28 21-402 0,-31-25-111 0,8 5 43 16</inkml:trace>
  <inkml:trace contextRef="#ctx0" brushRef="#br2" timeOffset="30835.5606">6151 3402 1880 0,'0'0'139'0,"-25"-7"-111"0,8 8-28 0,17-1 0 15,-27 7 0-15,27-7 0 0,0 0 0 0,0 0 0 16,0 0 0-16,-5 22 0 0,5-22 0 0,30 11 0 15,-9-9 0-15,9-2 0 0,2-1 0 0,7-4 0 16,3 0 0-16,4 1 0 0,0-6 0 0,5 3 0 16,-3-4 0-16,9 12-102 0,-26-23-426 0,36 20-134 15,-8-10 28-15</inkml:trace>
  <inkml:trace contextRef="#ctx0" brushRef="#br2" timeOffset="31569.9825">7690 3409 1895 0,'0'0'45'0,"7"-24"-24"0,-7 24-2 0,7-18 2 16,-7 18 4-16,0 0-4 0,0 0-21 0,0 0 0 15,0 0 0-15,0 0 0 0,0 0 0 0,0 0 0 16,0 0 0-16,-4 17 0 0,4-17 0 15,-14 28 0-15,6-10 0 0,0 0 0 16,0 1 0-16,1 1 0 0,-2-1 0 0,2 2 0 16,0-2 0-16,2 0 0 0,1-1 0 0,2-1 0 15,2-17 0-15,1 28 0 0,-1-28 0 0,8 22 0 16,-8-22 0-16,0 0 0 0,25 17 0 0,-25-17 0 16,22 2 0-16,-22-2 0 0,26-9 0 15,-26 9 0-15,28-20 0 0,-28 20 0 0,28-30 0 16,-12 11 0-16,-1-2 0 0,0-1 0 0,0 1 0 15,-3-1 0-15,-1 1 0 0,-2 2 0 0,-2 2 0 16,-7 17 0-16,15-32 0 0,-15 32 0 0,12-23 0 16,-12 23 0-16,0 0 0 0,0 0 0 0,0 0 0 15,0 0 0-15,18-8 0 0,-18 8 0 16,0 0 0-16,11 29 0 0,-6-12 0 16,2 0 0-16,-1 2 0 0,1 1 0 0,-1 0 0 15,1 2 0-15,0 0 0 0,1-2 0 0,1 1 0 16,1-2 0-16,2-2 0 0,-12-17 0 0,25 29 0 15,-25-29 0-15,25 19 0 0,-25-19 0 0,24 9 0 16,-24-9 0-16,26-1 0 0,-26 1 0 0,24-12 0 16,-24 12 0-16,23-22 0 0,-12 5 0 0,-1-4 0 15,1-3 0-15,0-4 0 0,-1-1 0 16,0 0 0-16,-1-1 0 0,-1 2 0 0,-3-1 0 16,0 3 0-16,-3-1 0 0,0 4 0 0,-1 1 0 15,-1 3 0-15,0 2 0 0,0 17 0 16,0-24 0-16,0 24 0 0,0 0 0 0,0 0 0 15,0 0 0-15,0 0 0 0,0 0 0 0,23 5 0 16,-23-5-17-16,27 29-93 0,-27-29-282 16,0 0-265-16,24 15 49 0,-24-15 346 0</inkml:trace>
  <inkml:trace contextRef="#ctx0" brushRef="#br2" timeOffset="32241.8568">8608 3331 1575 0,'-2'24'379'0,"2"-24"-339"0,0 0-1 16,0 0-25-16,0 0-14 0,0 0 0 0,0 0 0 15,-15 25 0-15,15-25 0 0,-7 30 0 0,3-10 0 16,-2 0 0-16,1 2 0 0,-1 1 0 0,0 1 0 16,1 0 0-16,0 1 0 0,-1-4 0 0,1 1 0 15,0-1 0-15,3-3 0 0,2-18 0 0,-4 25 0 16,4-25 0-16,0 0 0 0,2 17 0 15,-2-17 0-15,0 0 0 0,0 0 0 0,0 0 0 16,0 0 0-16,21-20 0 0,-21 20 0 0,20-32 0 16,-8 12 0-16,0-6 0 0,2 1 0 0,-3-3 0 15,-2 0 0-15,0 3 0 0,-2-1 0 16,-1 0 0-16,0-1 0 0,-1 1 0 0,0 1 0 16,-1 5 0-16,1 3 0 0,-5 17 0 15,8-25 0-15,-8 25 0 0,0 0 0 0,10-17 0 16,-10 17 0-16,0 0 0 0,0 0 0 0,19 1 0 15,-19-1 0-15,25 7 0 0,-25-7 0 0,32 6 0 16,-12-2 0-16,-1-2 0 0,3 1 0 0,1 0 0 16,0-2 0-16,2 1 0 0,-2-1 0 0,0-1 0 15,-2 0 0-15,-3 0 0 0,-1-1 0 0,-17 1 0 16,29-3 0-16,-29 3 0 0,20-2 0 16,-20 2 0-16,0 0 0 0,0 0 0 0,0 0 0 15,0 0 0-15,0 0 0 0,0 0 0 16,0 0 0-16,-19 20 0 0,19-20 0 0,-26 25 0 15,10-9 0-15,-3 5 0 0,2 1 0 0,2 2 0 16,-2 1 0-16,2 0 0 0,3 0 0 0,2 0 0 16,5 1 0-16,3-2 0 0,3-2 0 0,4-2 0 15,2-3 0-15,-7-17 0 0,28 28 0 16,-8-18 0-16,-1-5 0 0,3-3 0 0,0-4 0 16,3-3 0-16,2-4 0 0,0-4 0 0,0-3 0 15,-3-3 0-15,-1-3 0 0,-3-3 0 0,-3-2 0 16,-4-1 0-16,-2-1 0 0,-4 0 0 0,-3 3 0 15,-5-1 0-15,-2 2 0 0,-3 0 0 16,-2 1 0-16,-2 2 0 0,-1 3 0 16,11 19 0-16,-23-28 0 0,23 28 0 0,-20-14 0 15,20 14 0-15,0 0 0 0,-19 5 0 0,19-5 0 16,0 0 0-16,-10 17 0 0,19 1-88 0,-9-18-206 16,17 8-241-16,-17-8-72 0,18-6 85 0</inkml:trace>
  <inkml:trace contextRef="#ctx0" brushRef="#br2" timeOffset="32476.2194">9660 2855 2047 0,'0'0'0'0,"-23"9"0"16,23-9 0-16,-20 11 0 0,20-11 0 0,-24 30 0 15,10-7 0-15,1 6 0 0,0 5 0 0,3 4 0 16,-1 5 0-16,3 5 0 0,-2 2 0 15,0 2 0-15,2 0 0 0,-1 0 0 0,3-1 0 16,1-3 0-16,3-2 0 0,1-6 0 0,3-1 0 16,-1-6 0-16,4-1 0 0,-1-7 0 0,2-2 0 15,-6-23 0-15,12 32 0 0,-12-32-166 0,21 9-427 16,-21-9-75-16,0 0 49 0</inkml:trace>
  <inkml:trace contextRef="#ctx0" brushRef="#br2" timeOffset="32663.7296">9396 3264 1959 0,'0'0'88'0,"0"0"-88"15,0 0 0-15,-16 18 0 0,16-18 0 0,0 0 0 16,21 12 0-16,-21-12 0 0,35 5 0 16,-10-5 0-16,3-1 0 0,4-3 0 0,0-2 0 15,4 0 0-15,-3-1 0 0,4 2 0 0,-3-3 0 16,6 3 0-16,-5-6 0 0,20 29-281 0,-32-29-381 15,18 12 20-15,-8-7 181 0</inkml:trace>
  <inkml:trace contextRef="#ctx0" brushRef="#br2" timeOffset="33023.1265">9883 3397 2047 0,'-20'16'0'0,"20"-16"0"16,-13 25 0-16,13-25 0 0,1 18 0 0,-1-18 0 15,0 0 0-15,23 20 0 0,-23-20 0 0,30 8 0 16,-8-7 0-16,4-1 0 0,3-2 0 16,3-2 0-16,-1 0 0 0,2-4 0 0,-1 1 0 15,-3-1 0-15,-5-2 0 0,-2 0 0 16,-5-2 0-16,-17 12 0 0,26-24 0 0,-26 24 0 16,14-25 0-16,-14 25 0 0,0-27 0 0,0 27 0 15,-13-27 0-15,13 27 0 0,-28-19 0 0,7 13 0 16,-2 6 0-16,-1 2 0 0,-4 6 0 0,1 4 0 15,0 2 0-15,2 6 0 0,1 0 0 16,2 3 0-16,2 4 0 0,2 0 0 0,2 3 0 16,5-1 0-16,1 0 0 0,4-3 0 0,5 0 0 15,4-5 0-15,4-1 0 0,5-3 0 0,6-3 0 16,5-3 0-16,10-3 0 0,3-5 0 0,7 1 0 16,2-11 0-16,16 7 0 0,-12-24-185 0,40 32-270 15,-29-29-216-15,16-1 63 0,9 9 481 16</inkml:trace>
  <inkml:trace contextRef="#ctx0" brushRef="#br2" timeOffset="33776.2578">11572 3335 1875 0,'0'0'48'15,"-31"-8"-15"-15,31 8 5 0,-32-1-3 16,32 1-17-16,-36 5-18 0,18 2 0 0,-4 3 0 16,-1 2 0-16,1 5 0 0,-1 1 0 0,2 5 0 15,1 1 0-15,-1 2 0 0,2 3 0 0,-1 1 0 16,3 1 0-16,5-3 0 0,3-2 0 0,5-4 0 15,4-5 0-15,0-17 0 0,12 24 0 16,-12-24 0-16,33 11 0 0,-9-11 0 0,4-6 0 16,6-6 0-16,5-6 0 0,5-8 0 0,2-5 0 15,2-9 0-15,2-3 0 0,3-6 0 0,-1 0 0 16,-1-3 0-16,-2 1 0 0,-7 5 0 0,-4 1 0 16,-8 4 0-16,-8 4 0 0,-6 1 0 0,-8 4 0 15,-4 2 0-15,-6 2 0 16,-3 4 0-16,-1 4 0 0,6 20 0 0,-18-20 0 15,18 20 0-15,-24 0 0 0,24 0 0 0,-24 18 0 16,9-1 0-16,0 6 0 0,-2 8 0 0,1 5 0 16,0 6 0-16,3 4 0 0,0 2 0 0,3 1 0 15,0 0 0-15,1-1 0 0,4-1 0 0,3-2 0 16,6-1 0-16,4-6 0 0,6 0 0 0,4-4 0 16,4-3 0-16,2-5 0 0,6-3 0 15,2-5 0-15,5-4 0 0,-1-4 0 0,7 2-61 16,-15-31-175-16,32 29-299 0,-23-26-105 0,5 2 66 15</inkml:trace>
  <inkml:trace contextRef="#ctx0" brushRef="#br2" timeOffset="34620.0366">12389 3345 2047 0,'-18'-5'0'16,"18"5"0"-16,-33-5 0 0,15 9 0 0,-1 1 0 15,-1 3 0-15,-2 4 0 0,2 2 0 0,1 3 0 16,1 3 0-16,1 1 0 0,3 2 0 0,1 0 0 15,2 1 0-15,2 0 0 0,3 2 0 0,3-2 0 16,2-1 0-16,2-3 0 0,4-2 0 0,2-1 0 16,-7-17 0-16,22 26 0 0,-22-26 0 15,31 14 0-15,-11-10 0 0,3-4 0 0,1-3 0 16,3-3 0-16,0-3 0 0,0-5 0 16,-2-1 0-16,-3-2 0 0,0-3 0 0,-3-1 0 15,0-2 0-15,-4-3 0 0,-4 1 0 0,-1-1 0 16,-4 0 0-16,-2 0 0 0,-3 2 0 0,-5 0 0 15,0 1 0-15,-4 1 0 0,-2 2 0 0,1 2 0 16,9 18 0-16,-17-28 0 0,17 28 0 16,0 0 0-16,0 0 0 0,-17-16 0 0,17 16 0 15,0 0 0-15,0 0 0 0,-3 19 0 0,3-19 0 16,5 22 0-16,-5-22 0 0,14 26 0 0,-14-26 0 16,20 23 0-16,-20-23 0 0,27 18 0 0,-27-18 0 15,33 14 0-15,-15-8 0 0,3-2 0 16,1 0 0-16,1-4 0 0,2 0 0 0,0-4 0 15,0 0 0-15,1-2 0 0,-2-1 0 16,-2 1 0-16,-3 0 0 0,-19 6 0 0,27-12 0 16,-27 12 0-16,0 0 0 0,18-10 0 0,-18 10 0 15,0 0 0-15,0 0 0 0,0 0 0 0,0 0 0 16,0 0 0-16,0 0 0 0,0 0 0 0,0 0 0 16,-19 22 0-16,19-22 0 0,-15 23 0 0,15-23 0 15,-17 34 0-15,7-15 0 0,2 2 0 16,-1-1 0-16,3 0 0 0,0 0 0 0,3-2 0 15,0-1 0-15,3-17 0 0,1 27 0 0,-1-27 0 16,9 18 0-16,-9-18 0 0,18 10 0 16,-18-10 0-16,27 0 0 0,-9-6 0 0,2-2 0 15,2-3 0-15,1-1 0 0,-1-2 0 0,-1-4 0 16,0 1 0-16,-1-1 0 0,-3-1 0 0,-2 1 0 16,0 1 0-16,-3 0 0 0,-12 17 0 15,20-29 0-15,-20 29 0 0,12-23 0 0,-12 23 0 16,0 0 0-16,0 0 0 0,0 0 0 0,0 0 0 15,0 0 0-15,0 0 0 0,0 0 0 0,0 0 0 16,2 31 0-16,-2-14 0 0,0 2 0 0,0 3 0 16,0 1 0-16,1-1 0 0,-1 1 0 0,3-2 0 15,2 0 0-15,1-2 0 0,-6-19 0 16,19 30 0-16,-19-30 0 0,28 17 0 16,-28-17 0-16,31 6 0 0,-31-6 0 0,29-7 0 15,-29 7 0-15,30-17 0 0,-30 17 0 0,28-28 0 16,-16 10 0-16,-1-2 0 0,0-1 0 0,-1-3 0 15,0 0 0-15,-2 1 0 0,0-1 0 0,-1 2 0 16,-2-1 0-16,0 2 0 0,-2 0 0 0,1 2 0 16,-2 1 0-16,-2 18 0 0,8-29 0 15,-8 29 0-15,0 0 0 0,13-17 0 0,-13 17 0 16,0 0-16-16,0 0-145 0,28 23-154 0,-28-23-195 16,0 0-108-16,0 0 192 0</inkml:trace>
  <inkml:trace contextRef="#ctx0" brushRef="#br2" timeOffset="34979.4163">13646 3332 2003 0,'-29'23'44'0,"29"-23"-44"0,-25 20 0 0,14-3 0 16,-3 0 0-16,2 1 0 0,0 4 0 0,2 0 0 15,1 1 0-15,0 1 0 0,3 0 0 0,2-1 0 16,1-1 0-16,0-4 0 0,3-18 0 15,2 26 0-15,-2-26 0 0,0 0 0 0,13 16 0 16,-13-16 0-16,0 0 0 0,18-4 0 16,-18 4 0-16,20-19 0 0,-6 1 0 0,1-2 0 15,3-4 0-15,2-2 0 0,-5 3 0 0,2-1 0 16,-1 0 0-16,-1 2 0 0,1-1 0 0,-2 3 0 16,0 1 0-16,-14 19 0 0,24-29 0 0,-24 29 0 15,17-14 0-15,-17 14 0 0,0 0 0 16,0 0 0-16,0 0 0 0,17 23 0 0,-17-23 0 15,5 35 0-15,-3-13 0 0,1 2 0 0,1 0 0 16,-1-2 0-16,3 1 0 0,0-3 0 0,6 1 0 16,-1-4 0-16,7 2 0 0,-18-19 0 0,41 30 0 15,-41-30-130-15,58 29-188 0,-58-29-194 16,30-4-87-16,-2 7 112 0,-12-22 487 0</inkml:trace>
  <inkml:trace contextRef="#ctx0" brushRef="#br2" timeOffset="35948.1804">15037 3137 1591 0,'-19'13'427'0,"19"-13"-398"0,0 0-29 0,0 0 0 16,0 0 0-16,-9-21 0 0,9 21 0 0,0 0 0 16,15-23 0-16,-15 23 0 0,30-23 0 0,-7 9 0 15,3 1 0-15,5-1 0 0,3 0 0 16,2 1 0-16,2 1 0 0,0 2 0 0,-4 3 0 16,-3 1 0-16,-4 2 0 0,-5 4 0 0,-4 1 0 15,-18-1 0-15,25 13 0 0,-25-13 0 0,9 19 0 16,-9-19 0-16,-1 34 0 0,-6-11 0 0,-3 3 0 15,-6 5 0-15,-4 1 0 0,-5 2 0 0,-4-1 0 16,-1-1 0-16,-2 2 0 0,-2-1 0 16,1 1 0-16,0 0 0 0,4-3 0 15,1-3 0-15,5-1 0 0,5-6 0 0,2 0 0 16,6-4 0-16,10-17 0 0,-9 25 0 0,9-25 0 16,7 18 0-16,-7-18 0 0,25 12 0 0,-5-9 0 15,4-2 0-15,7-3 0 0,5-3 0 0,8-2 0 16,5-4 0-16,-1-1 0 0,3 2 0 0,-3-1 0 15,-2 3 0-15,-2-2 0 0,-2 5 0 0,-4-5 0 16,2 12 0-16,-14-23-148 0,30 33-401 16,-36-24-99-16,12 6 19 0</inkml:trace>
  <inkml:trace contextRef="#ctx0" brushRef="#br2" timeOffset="36526.3361">16676 2877 1940 0,'0'0'25'16,"-15"-28"-3"-16,15 28-4 0,3-23 4 0,-3 23-2 15,0 0-20-15,0 0 0 0,0 0 0 0,0 0 0 16,0 0 0-16,0 0 0 0,-12 29 0 0,4-3 0 16,0 6 0-16,-2 9 0 0,1 4 0 15,0 2 0-15,0 3 0 0,1 0 0 0,0-1 0 16,0 0 0-16,1-1 0 0,-1-2 0 16,1-1 0-16,2-5 0 0,3-2 0 0,1-3 0 15,4-2 0-15,2-3 0 0,5-1 0 0,-1-3 0 16,7-1 0-16,-16-25-1 0,56 53-319 0,-39-50-330 15,21 6 4-15,-8-9 217 0</inkml:trace>
  <inkml:trace contextRef="#ctx0" brushRef="#br2" timeOffset="37010.7371">17414 3306 1883 0,'0'0'123'0,"-18"-12"-94"16,18 12-17-16,-31-3-12 0,31 3 0 0,-34 1 0 15,16 3 0-15,-5 0 0 0,-1 4 0 0,-1 0 0 16,1 2 0-16,-3 1 0 0,2 4 0 0,-4 1 0 16,1 5 0-16,0-1 0 0,1 2 0 0,1 1 0 15,4 0 0-15,3 0 0 0,3 0 0 16,5-1 0-16,4-3 0 0,4-1 0 0,3-18 0 15,9 30 0-15,-9-30 0 0,28 23 0 0,-10-15 0 16,7-2 0-16,1-4 0 0,2-2 0 0,3-2 0 16,-1-4 0-16,0-3 0 0,2-3 0 15,0-2 0-15,-2-3 0 0,1-3 0 0,-4 1 0 16,0-3 0-16,-2 2 0 0,-2-1 0 0,-4 0 0 16,-1 2 0-16,-3 0 0 0,-2 1 0 15,-13 18 0-15,16-32 0 0,-16 32 0 0,7-26 0 16,-7 26 0-16,0 0 0 0,-1-19 0 0,1 19 0 15,0 0 0-15,0 0 0 0,-17 16 0 0,17-16 0 16,-19 28 0-16,5-9 0 0,1 3 0 0,-2 1 0 16,3 1 0-16,0-1 0 0,4-1 0 0,1-1 0 15,6-1 0-15,4-2 0 0,3 0 0 16,-6-18 0-16,22 27 0 0,-22-27 0 16,35 18 0-16,-12-14 0 0,4 1 0 0,0-8-4 15,11 10-129-15,-27-37-232 0,34 29-243 0,-21-17-7 16,3-1 294-16</inkml:trace>
  <inkml:trace contextRef="#ctx0" brushRef="#br2" timeOffset="37510.7328">17887 3338 1978 0,'0'0'56'0,"7"-21"-43"0,-7 21-13 16,0 0 0-16,0 0 0 0,0 0 0 0,0 0 0 16,0 0 0-16,-18 16 0 0,18-16 0 0,-17 29 0 15,9-10 0-15,-3 4 0 0,2 3 0 0,-2-2 0 16,0 3 0-16,0-3 0 0,2 1 0 15,1-3 0-15,1 0 0 0,3-3 0 0,1-2 0 16,3-17 0-16,-2 27 0 0,2-27 0 16,5 19 0-16,-5-19 0 0,0 0 0 0,20 13 0 15,-20-13 0-15,18-1 0 0,-18 1 0 0,27-10 0 16,-27 10 0-16,34-21 0 0,-15 5 0 0,2-2 0 16,0 0 0-16,1-2 0 0,-2 0 0 0,1-1 0 15,1-1 0-15,-2 2 0 0,0 0 0 0,-1 0 0 16,1 1 0-16,-4 0 0 0,-16 19 0 15,28-29 0-15,-28 29 0 0,18-17 0 0,-18 17 0 16,0 0 0-16,0 0 0 0,0 0 0 16,0 0 0-16,0 0 0 0,11 17 0 0,-11-17 0 15,-3 31 0-15,1-11 0 0,-3-1 0 0,0 4 0 16,-1 0 0-16,0 0 0 0,1 0 0 0,0-1 0 16,3-1 0-16,1-2 0 0,1-19 0 0,5 30 0 15,-5-30 0-15,10 21 0 0,-10-21 0 16,21 10 0-16,-21-10 0 0,26 0 0 0,-26 0 0 15,31-10 0-15,-14 0 0 0,0-3 0 0,0-3 0 16,-1-2 0-16,1-3 0 0,0-1 0 0,0-3 0 16,3 1 0-16,-2 0 0 0,-1-3 0 0,1 2 0 15,2-2 0-15,-3 2 0 0,0 2 0 0,-3 0 0 16,1 2 0-16,0 2 0 0,-15 19 0 16,26-29 0-16,-26 29 0 0,22-13 0 15,-22 13-11-15,0 0-182 0,38 13-304 0,-38-13-157 16,0 0 44-16,10 23 529 0</inkml:trace>
  <inkml:trace contextRef="#ctx0" brushRef="#br2" timeOffset="37885.7265">18923 3271 2047 0,'-19'-4'0'0,"19"4"0"0,-29-7 0 0,29 7 0 16,-33-1 0-16,13 1 0 0,2 3 0 15,1 0 0-15,17-3 0 0,-27 10 0 0,27-10 0 16,-26 17 0-16,26-17 0 0,-22 27 0 0,22-27 0 16,-16 27 0-16,16-27 0 0,-6 26 0 15,6-26 0-15,7 23 0 0,-7-23 0 0,18 18 0 16,-18-18 0-16,32 14 0 0,-13-8 0 0,2 0 0 16,-1-3 0-16,-1 2 0 0,0 0 0 15,-19-5 0-15,31 9 0 0,-31-9 0 0,20 12 0 0,-20-12 0 16,0 0 0-16,16 20 0 0,-16-20 0 0,2 17 0 15,-2-17 0-15,-7 25 0 0,7-25 0 16,-18 27 0-16,18-27 0 0,-28 29 0 16,11-16 0-16,0 1 0 0,-1 0 0 0,-2-2 0 15,2-1 0-15,0-2 0 0,18-9 0 0,-30 15 0 16,30-15 0-16,-21 7 0 0,21-7 0 0,-17 3 0 16,17-3 0-16,0 0 0 0,-28-21-202 0,49 32-306 15,-21-11-142-15,-10-24 41 0,10 24 532 0</inkml:trace>
  <inkml:trace contextRef="#ctx0" brushRef="#br2" timeOffset="38464.1588">20291 2876 1921 0,'-19'-26'33'0,"-2"4"-14"0,-3-4 7 16,0 4 0-16,-2-1-4 0,-1 3-22 0,-1 3 0 15,0 5 0-15,-1 5 0 0,1 7 0 16,0 6 0-16,1 3 0 0,-2 6 0 16,1 3 0-16,-2 6 0 0,1 5 0 0,0 6 0 15,-1 5 0-15,2 5 0 0,3 3 0 0,-1 5 0 16,3 2 0-16,1 3 0 0,2 2 0 0,3 2 0 15,2 0 0-15,7-3 0 0,0 0 0 0,7-4 0 16,2-3 0-16,7-3 0 0,0-6 0 16,5-4 0-16,2-5 0 0,4-2 0 0,1-6 0 15,2-3 0-15,-4-11-25 0,15 21-210 0,-33-33-400 16,27 9 10-16,-27-9 99 0</inkml:trace>
  <inkml:trace contextRef="#ctx0" brushRef="#br2" timeOffset="39198.5792">19528 3404 2047 0,'0'0'0'0,"0"0"0"16,0 0 0-16,0 0 0 0,17 21 0 0,-17-21 0 16,34 6 0-16,-11-6 0 0,5-1 0 0,5-2 0 15,2-3 0-15,4 1 0 0,2-2 0 0,2-1 0 16,2 0 0-16,1-1 0 0,-1 0 0 15,1 2 0-15,-2-1 0 0,-1 0 0 0,-7 2 0 16,-2 0 0-16,-6 0 0 0,-6 3 0 16,-4 0 0-16,-18 3 0 0,18-2 0 0,-18 2 0 15,0 0 0-15,0 0 0 0,0 0 0 0,0 0 0 16,-19 25 0-16,19-25 0 0,-33 24 0 0,12-7 0 16,-2 1 0-16,0 3 0 0,-1 1 0 15,1 1 0-15,1 1 0 0,0 1 0 0,4 0 0 16,1-1 0-16,3 0 0 0,5-1 0 0,4-3 0 15,4-1 0-15,1-19 0 0,9 27 0 0,-9-27 0 16,27 20 0-16,-6-14 0 0,7-4 0 0,6-2 0 16,-3-7 0-16,5-3 0 0,-1-3 0 0,-1-3 0 15,-2-1 0-15,-1-3 0 0,-3-1 0 16,-2-3 0-16,-6 0 0 0,-1 0 0 16,-7 1 0-16,-1 1 0 0,-4 1 0 0,-5 0 0 15,-3 0 0-15,-1 0 0 0,-6 3 0 0,8 18 0 16,-13-29 0-16,13 29 0 0,0 0 0 0,-23-18 0 15,23 18 0-15,0 0 0 0,0 0 0 0,-17 3 0 16,17-3 0-16,0 0 0 0,0 0 0 0,0 0 0 16,7 20 0-16,-7-20 0 0,17 13 0 0,-17-13 0 15,28 12 0-15,-9-7 0 0,1 3 0 16,1-2 0-16,1 0 0 0,-2 1 0 0,0 0 0 16,-2 0 0-16,-18-7 0 0,26 21 0 0,-26-21 0 15,15 27 0-15,-15-27 0 0,13 30 0 16,-13-30 0-16,5 33 0 0,-5-17 0 0,-3 1 0 15,3-17 0-15,-8 32 0 0,8-32 0 0,-14 26 0 16,14-26 0-16,-16 22 0 0,16-22 0 16,-17 15 0-16,17-15 0 0,0 0 0 0,0 0 0 15,0 0 0-15,0 0 0 0,0 0 0 0,0 0 0 16,0 0 0-16,0 0 0 0,2-27 0 0,-2 27 0 16,19-33 0-16,-8 14 0 0,2-1 0 0,2-1 0 15,-2-2 0-15,3 1 0 0,-1 2 0 0,-1-1 0 16,1 2 0-16,-2 1 0 0,1-1 0 0,-14 19 0 15,24-29 0-15,-24 29 0 16,22-18 0-16,-22 18 0 0,22-13 0 0,-22 13 0 16,19-6 0-16,-19 6 0 0,26-1 0 0,-26 1-76 15,40 7-208-15,-46-26-218 0,30 23-133 0,-7-4 102 16,-17 0 517-16</inkml:trace>
  <inkml:trace contextRef="#ctx0" brushRef="#br2" timeOffset="39854.847">21398 3579 2012 0,'0'0'35'15,"0"0"-35"-15,-17-2 0 0,17 2 0 16,0 0 0-16,0 0 0 0,0 0 0 0,26-13 0 16,-26 13 0-16,35-12 0 0,-10 2 0 0,7 1 0 15,2-5 0-15,4 1 0 0,2 0 0 0,0-1 0 16,-1 3 0-16,-1 1 0 0,-3 0 0 0,-3 1 0 15,-5 2 0-15,-3-1 0 0,-6 0 0 0,-18 8 0 16,22-10 0-16,-22 10 0 16,0 0 0-16,0 0 0 0,3-17 0 0,-3 17 0 15,-18-10 0-15,18 10 0 0,-35-6 0 0,11 6 0 16,-4 0 0-16,-2 2 0 0,0 2 0 0,0 1 0 16,-2 1 0-16,2 4 0 0,-3 0 0 0,4 4 0 15,-1 1 0-15,4 4 0 0,1-1 0 0,5 1 0 16,0 2 0-16,6 2 0 0,3-2 0 0,3 1 0 15,7-2 0-15,5-1 0 0,4 0 0 16,7-2 0-16,6-4 0 0,5 0 0 0,6-7 0 16,6-4 0-16,5-2 0 0,5-6 0 0,7-4 0 15,2-3 0-15,3-3 0 0,1-4 0 16,1-1 0-16,-6-7 0 0,3 4 0 0,-19-22-170 16,32 30-372-16,-37-25-87 0,10 10-7 0</inkml:trace>
  <inkml:trace contextRef="#ctx0" brushRef="#br2" timeOffset="40057.9762">22397 2854 2047 0,'-15'19'0'0,"-1"6"0"0,3 4 0 16,4 3 0-16,-2 5 0 0,2 3 0 15,-4 2 0-15,1 4 0 0,1 2 0 16,-1 2 0-16,2 1 0 0,-1 3 0 0,3-3 0 15,-1 0 0-15,2-4 0 0,1-4 0 0,0-2 0 16,-3-3 0-16,5-1 0 0,-1-8 0 0,5-1 0 16,1-5 0-16,4-1 0 0,-5-22-79 0,27 31-496 15,-27-31-89-15,0 0 37 0</inkml:trace>
  <inkml:trace contextRef="#ctx0" brushRef="#br2" timeOffset="40464.2074">22449 3508 1993 0,'-16'21'54'0,"16"-21"-54"0,0 0 0 15,-10 18 0-15,10-18 0 0,0 0 0 16,14 18 0-16,-14-18 0 0,26 7 0 0,-4-5 0 16,3-5 0-16,5 1 0 0,3-3 0 0,2-1 0 15,2-1 0-15,0-2 0 0,0 1 0 0,-3-3 0 16,-3 0 0-16,0 0 0 0,-3-1 0 0,-3-1 0 15,-4 1 0-15,-21 12 0 0,28-23 0 0,-28 23 0 16,12-21 0-16,-12 21 0 0,-1-22 0 16,1 22 0-16,-13-19 0 0,13 19 0 0,-25-15 0 15,8 9 0-15,-1 4 0 0,-3 3 0 16,-1 0 0-16,-1 5 0 0,-1 2 0 0,0 3 0 16,-1 2 0-16,2 4 0 0,-2 2 0 0,2 3 0 15,-2 0 0-15,5 2 0 0,3-1 0 0,2 1 0 16,5-1 0-16,4-1 0 0,6-2 0 0,5-1 0 15,6-1 0-15,-11-18 0 0,34 26 0 16,-12-17 0-16,7-2 0 0,2-5 0 0,6 0 0 16,3-7 0-16,7-1 0 0,-1-5 0 0,6-1 0 15,-2-4 0-15,6 3 0 0,-11-20-128 0,30 37-304 16,-36-32-199-16,15 11 15 0,-9 4 377 0</inkml:trace>
  <inkml:trace contextRef="#ctx0" brushRef="#br2" timeOffset="40682.9798">23372 3357 2047 0,'-40'3'0'0,"15"0"0"0,3 6 0 0,-3-2 0 16,1 6 0-16,-3 1 0 0,3 1 0 0,-1 5 0 15,3-1 0-15,-1 3 0 0,4 0 0 0,1 2 0 16,1 1 0-16,3 2 0 0,2-2 0 0,5 1 0 16,1-6 0-16,6-1 0 0,3-2 0 15,-3-17 0-15,22 27 0 0,-4-17 0 0,3-2 0 16,5-4 0-16,4-5 0 0,6-4 0 0,2-7 0 15,5 1 0-15,-2-7 0 0,5-1 0 0,-3-4 0 16,4 4 0-16,-9-21-143 0,31 32-321 16,-32-31-175-16,11 8 7 0,-7 5 464 0</inkml:trace>
  <inkml:trace contextRef="#ctx0" brushRef="#br2" timeOffset="40886.1066">23780 3008 2047 0,'-18'19'0'0,"0"3"0"0,-3 1 0 0,3 6 0 16,0 0 0-16,1 5 0 0,0 1 0 0,1 2 0 16,0 0 0-16,4 0 0 0,1-2 0 15,1 1 0-15,3 1 0 0,0-3 0 0,2 2 0 16,-1-4 0-16,3 1 0 0,0-4 0 16,3-2 0-16,0-5 0 0,1-1 0 0,0-4 0 15,-1-17 0-15,1 28 0 0,-1-28 0 0,0 18 0 16,8 0-99-16,-30-37-334 0,22 19-201 0,0 0-14 15,-3-17 416-15</inkml:trace>
  <inkml:trace contextRef="#ctx0" brushRef="#br2" timeOffset="41354.866">23414 3454 2047 0,'0'0'0'0,"0"0"0"0,0 0 0 16,21 5 0-16,-21-5 0 0,0 0 0 15,29-1 0-15,-29 1 0 0,38-3 0 16,-14 1 0-16,2-2 0 0,4 0 0 0,-2 0 0 16,0 0 0-16,-1 0 0 0,-3 2 0 0,-2 1 0 15,-2 1 0-15,-20 0 0 0,30 1 0 0,-30-1 0 16,17 6 0-16,-17-6 0 0,0 0 0 0,0 0 0 16,7 23 0-16,-7-23 0 0,-2 22 0 0,2-22 0 15,-12 30 0-15,3-12 0 0,-2 3 0 16,2-1 0-16,-4 0 0 0,2-1 0 0,0-2 0 15,11-17 0-15,-18 31 0 0,18-31 0 16,-13 28 0-16,13-28 0 0,-11 22 0 0,11-22 0 16,0 0 0-16,0 0 0 0,-7 17 0 0,7-17 0 15,0 0 0-15,0 0 0 0,0 0 0 0,18-19 0 16,-18 19 0-16,23-27 0 0,-7 10 0 0,1-2 0 16,-1-2 0-16,1-2 0 0,-4 0 0 15,2-1 0-15,-3 1 0 0,-2 0 0 0,-1-2 0 16,-1 3 0-16,-4 1 0 0,2 3 0 0,-6 18 0 15,8-23 0-15,-8 23 0 0,0 0 0 0,0 0 0 16,0 0 0-16,0 0 0 0,0 0 0 0,0 0 0 16,0 0 0-16,23 17 0 0,-23-17 0 0,23 13 0 15,-6-5 0-15,0-6 0 0,6 4 0 16,-5-12-60-16,20 21-138 0,-34-38-225 16,32 25-204-16,-11-9 66 0,-5-9 384 0</inkml:trace>
  <inkml:trace contextRef="#ctx0" brushRef="#br2" timeOffset="41526.8169">24183 3358 2047 0,'-21'13'0'0,"21"-13"0"16,-30 12 0-16,30-12 0 0,-30 20 0 15,12-5 0-15,1 2 0 0,2 3 0 0,1 3 0 16,2 3 0-16,1-2 0 0,3 2 0 0,-2 1 0 16,3-3 0-16,-2 2 0 0,3-5 0 0,6-1 0 15,1-2 0-15,5-1 0 0,-6-17 0 16,14 29 0-16,-14-29 0 0,18 18 0 0,-18-18 0 15,32 12-82-15,-34-36-188 0,34 25-335 0,-20-19-35 16,3-1 191-16</inkml:trace>
  <inkml:trace contextRef="#ctx0" brushRef="#br2" timeOffset="41698.6052">24144 3072 2047 0,'0'0'0'15,"0"0"0"-15,17 13 0 0,-17-13 0 16,0 0 0-16,24 16 0 0,-24-16 0 16,26 17 0-16,-9-5 0 0,0-4-33 0,7 14-61 15,-24-22-177-15,32 11-351 0,-15 1-35 0,5 0 288 16</inkml:trace>
  <inkml:trace contextRef="#ctx0" brushRef="#br2" timeOffset="41917.3612">24586 3349 2047 0,'-61'18'0'0,"35"-10"0"16,-1 0 0-16,-1 6 0 0,-2-1 0 0,-3 6 0 15,-3 1 0-15,2 1 0 0,0 3 0 16,3 1 0-16,7 1 0 0,4 1 0 0,6 1 0 16,7-4 0-16,4 2 0 0,8-6 0 15,6 0 0-15,5-3 0 0,8-2 0 0,5-2 0 16,11-3 0-16,5-2 0 0,9-2 0 0,3-7 0 15,6 2 0-15,-4-12 0 0,12 13-61 0,-21-31-200 16,31 22-354-16,-24-11-24 0,0-9 169 0</inkml:trace>
  <inkml:trace contextRef="#ctx0" brushRef="#br2" timeOffset="42995.513">1246 4804 1481 0,'0'0'50'0,"24"-23"-3"15,-23 5 8-15,-1 18 4 0,11-23 9 16,-11 23-13-16,10-19-7 0,-10 19-9 0,0 0-7 16,0-17 1-16,0 17-3 0,0 0-2 0,-20-10-6 15,20 10-22-15,-26-4 0 0,9 4 0 0,-2 1 0 16,0 2 0-16,-3-1 0 0,-1 3 0 16,-3 1 0-16,1 2 0 0,-3 3 0 0,4 1 0 15,-4 3 0-15,2 2 0 0,1 2 0 0,1 3 0 16,1 1 0-16,4 2 0 0,2 2 0 15,1 2 0-15,4 2 0 0,2 3 0 0,4 0 0 16,1 1 0-16,4-2 0 0,1-2 0 0,5-3 0 16,1-4 0-16,6-3 0 0,-12-21 0 0,34 28 0 15,-11-20 0-15,8-3 0 0,4-8 0 0,7-3 0 16,3-8 0-16,9-5 0 0,2-9 0 0,6 0-48 16,-7-19-88-16,30 32-283 15,-32-31-240-15,14 9 28 0,-7 5 478 0</inkml:trace>
  <inkml:trace contextRef="#ctx0" brushRef="#br2" timeOffset="43183.0358">1752 4678 2023 0,'-22'13'24'16,"3"2"-24"-16,19-15 0 0,-26 34 0 16,17-11 0-16,3 3 0 0,1 6 0 0,4 0 0 15,1 3 0-15,4 0 0 0,1 0 0 0,1-1 0 16,1 1 0-16,1-2 0 0,2-3 0 0,-1 0 0 15,0-3 0-15,1-3 0 0,1-2 0 0,-11-22 0 16,26 30-23-16,-26-30-74 0,41 27-237 16,-41-27-297-16,28-19-44 0,-28 19 389 0</inkml:trace>
  <inkml:trace contextRef="#ctx0" brushRef="#br2" timeOffset="43620.5245">1947 4477 1730 0,'-9'22'276'16,"9"-22"-245"-16,-23 10-21 0,23-10-10 16,0 0 0-16,0 0 0 0,0 0 0 0,0 0 0 15,4 21 0-15,-4-21 0 0,25 12 0 16,-25-12 0-16,33 15 0 0,-14-8 0 0,0 4 0 16,2 0 0-16,-1 1 0 0,-1 3 0 0,-1 3 0 15,-3 1 0-15,-2 3 0 0,-1 3 0 0,-2 3 0 16,-3 2 0-16,-2 4 0 0,-3 1 0 0,-2 1 0 15,-3 1 0-15,-1-2 0 0,0-3 0 16,-1-1 0-16,0-2 0 0,1-4 0 0,2-4 0 16,1-3 0-16,1-18 0 0,-2 23 0 0,2-23 0 15,0 0 0-15,0 0 0 0,0 0 0 0,0 0 0 16,0 0 0-16,22-21 0 0,-11 2 0 0,3-7 0 16,0-4 0-16,3-1 0 0,0-3 0 15,-1 1 0-15,-1 1 0 0,-3 1 0 0,-3 2 0 16,0 0 0-16,-3 2 0 0,-1 0 0 15,0 3 0-15,-2 0 0 0,0 3 0 0,1 3 0 16,-4 18 0-16,7-24 0 0,-7 24 0 0,0 0 0 16,0 0 0-16,0 0 0 0,21-5 0 0,-21 5 0 15,27 8 0-15,-7 0 0 0,2-4 0 0,6 5 0 16,-1-4 0-16,7 2 0 0,2-1 0 0,3 2 0 16,0-3-28-16,2 6-36 0,-10-14-65 15,27 29-161-15,-41-38-187 0,31 21-133 0,-11-2 162 16,-12-22 448-16</inkml:trace>
  <inkml:trace contextRef="#ctx0" brushRef="#br2" timeOffset="43886.1855">3097 4660 1503 0,'0'0'233'0,"0"0"-161"16,0 0-10-16,-20-27-4 0,20 27-9 16,-18-11-14-16,18 11-6 0,-24-8-23 0,24 8-6 15,-30-1 0-15,30 1 0 0,-32 8 0 0,13 2 0 16,-3 2 0-16,3 6 0 0,-4 2 0 0,-1 3 0 15,-1 3 0-15,0 2 0 0,0 1 0 0,2 2 0 16,1-1 0-16,5 1 0 0,3-1 0 0,2-1 0 16,4-3 0-16,2-1 0 0,6-2 0 15,3-5 0-15,-3-18 0 0,17 29 0 16,0-18 0-16,5-4 0 0,8-5 0 0,3-5 0 16,8-5 0-16,3-6 0 0,5-1 0 0,0-5 0 15,3 4-31-15,-14-20-135 0,32 32-187 0,-46-28-255 16,22 5-18-16,-6 10 364 0</inkml:trace>
  <inkml:trace contextRef="#ctx0" brushRef="#br2" timeOffset="44276.792">3342 4672 1972 0,'0'0'75'0,"0"0"-75"0,-24 18 0 0,24-18 0 16,-22 23 0-16,22-23 0 0,-23 31 0 0,11-12 0 15,3 1 0-15,0 1 0 0,1 0 0 16,0 2 0-16,3 0 0 0,0-1 0 0,3-1 0 15,0-3 0-15,2-18 0 0,3 30 0 16,-3-30 0-16,11 25 0 0,-11-25 0 0,19 17 0 16,-19-17 0-16,26 8 0 0,-26-8 0 0,35-5 0 15,-13-1 0-15,1-4 0 0,3-3 0 0,-1-3 0 16,-1-3 0-16,2-2 0 0,-2-2 0 0,-1-2 0 16,2-1 0-16,-2 0 0 0,1-1 0 0,-2 2 0 15,-3 1 0-15,-2 3 0 0,-2 0 0 16,-3 5 0-16,-12 16 0 0,17-25 0 0,-17 25 0 15,0 0 0-15,0 0 0 0,0 0 0 0,0 0 0 16,0 0 0-16,0 0 0 0,0 33 0 16,-5-14 0-16,-2 6 0 0,-1 1 0 0,-2 2 0 15,1-1 0-15,1-1 0 0,1-2 0 0,3 1 0 16,0-6 0-16,5 0 0 0,-1-19 0 0,10 30 0 16,-10-30 0-16,21 22 0 0,-21-22 0 15,33 7 0-15,-13-9 0 0,6-4 0 0,-2-7-59 16,13 7-58-16,-17-28-64 0,33 34-139 0,-40-40-121 15,19 13-105-15,3 10 164 0,-23-25 382 0</inkml:trace>
  <inkml:trace contextRef="#ctx0" brushRef="#br2" timeOffset="44464.3064">4100 4637 1933 0,'18'-4'114'0,"-18"4"-114"0,0 0 0 16,-19 3 0-16,19-3 0 16,-22 19 0-16,8-1 0 0,-1 3 0 0,-1 3 0 15,0 4 0-15,1 3 0 0,2 3 0 0,0 1 0 16,2 0 0-16,0-2 0 0,5-1 0 0,2-1 0 15,3-5 0-15,2-3 0 0,1-2 0 0,2-4 0 16,-4-17 0-16,16 23 0 0,-16-23 0 0,19 8 0 16,-19-8 0-16,27-11 0 0,-7-2 0 15,-3-11 0-15,12 8-134 0,-19-29-71 0,33 37-155 16,-40-31-209-16,14-1 9 0,8 17 342 0</inkml:trace>
  <inkml:trace contextRef="#ctx0" brushRef="#br2" timeOffset="44589.2993">4129 4407 2047 0,'-17'2'0'0,"17"-2"0"0,0 0 0 0,0 0 0 15,0 0 0-15,0 0 0 0,0 0-10 0,0 0-56 16,22-6-99-16,16 5-451 0,-15-13-58 0,10 3 159 16</inkml:trace>
  <inkml:trace contextRef="#ctx0" brushRef="#br2" timeOffset="44792.4232">4662 4182 2024 0,'-18'7'23'0,"18"-7"-23"15,-19 33 0-15,8-10 0 0,-2 3 0 0,0 4 0 16,0 3 0-16,2 2 0 0,4 5 0 0,1 3 0 16,1 0 0-16,0 2 0 0,0 1 0 0,2 0 0 15,-1-1 0-15,1-2 0 0,-1-3 0 16,1-1 0-16,1-5 0 0,4-2 0 0,-3-5 0 15,5-2 0-15,-4-8 0 0,4 1 0 0,-4-18-59 16,13 29-136-16,-30-48-154 0,17 19-275 0,17-2-13 16,-21-21 455-16</inkml:trace>
  <inkml:trace contextRef="#ctx0" brushRef="#br2" timeOffset="45229.9666">4382 4599 1701 0,'2'33'299'16,"-2"-33"-283"-16,0 0 2 0,21 16-5 0,-21-16-13 16,37 3 0-16,-13-3 0 0,4-3 0 0,6-2 0 15,5-4 0-15,6-2 0 0,4-1 0 0,2-2 0 16,0-2 0-16,0 0 0 0,-4-1 0 16,-1 3 0-16,-4-2 0 0,-8 3 0 15,-5 2 0-15,-8 1 0 0,-21 10 0 0,23-9 0 16,-23 9 0-16,0 0 0 0,0 0 0 0,0 0 0 15,-18 7 0-15,18-7 0 0,-33 14 0 0,12-3 0 16,-3 3 0-16,2 0 0 0,-1 3 0 0,1 0 0 16,4 2 0-16,1-1 0 0,2 2 0 15,3-2 0-15,4 0 0 0,4-1 0 0,4-17 0 16,6 28 0-16,-6-28 0 0,20 22 0 0,-3-15 0 16,3-1 0-16,3-4 0 0,3-2 0 0,1 0 0 15,3-1 0-15,-2 0 0 0,0 1 0 0,-4 0 0 16,-1 2 0-16,-2 1 0 0,-21-3 0 0,28 9 0 15,-28-9 0-15,0 0 0 0,19 23 0 0,-19-23 0 16,0 23 0-16,0-23 0 16,-10 28 0-16,10-28 0 0,-19 30 0 0,19-30 0 15,-29 29 0-15,29-29 0 0,-32 28 0 0,32-28 0 16,-30 24 0-16,30-24 0 0,-25 19 0 0,25-2-94 16,0-17-95-16,2 16-124 0,-23-35-67 0,21 19-108 15,30-1-61-15,-36-27 516 0</inkml:trace>
  <inkml:trace contextRef="#ctx0" brushRef="#br2" timeOffset="45401.8638">5445 4971 2047 0,'-24'-14'0'0,"24"14"0"0,0 0 0 15,-17-2 0-15,17 2 0 0,0 0 0 16,0 0-87-16,-10-32-191 0,43 35-268 0,-33-3-142 15,9-39 241-15</inkml:trace>
  <inkml:trace contextRef="#ctx0" brushRef="#br3" timeOffset="53917.6258">6068 4362 1641 0,'18'-2'93'0,"-18"2"-64"0,0 0-15 15,0 0-3-15,0 0 5 0,-6 20 9 0,6-20 3 16,-3 18-4-16,3-18-1 0,-1 26-6 0,1-9 1 16,0 0-3-16,1 3-16 0,1 4 29 0,0 7-28 15,-1 3 26-15,2 5-10 0,-5 3-9 0,1 0 5 16,-1 1-11-16,-3 2 3 16,-1 0-4-16,-1-1 0 0,-2-3 0 0,0-3 0 15,3-1 0-15,3-7 0 0,2-4 0 0,3-4 0 16,-2-22-6-16,12 28-5 0,-12-28-16 0,22 11-10 15,-4-9-15-15,-18-2-13 0,38-8-74 0,-44-11-455 16,27 0-6-16,-7-5 85 0</inkml:trace>
  <inkml:trace contextRef="#ctx0" brushRef="#br3" timeOffset="54433.2629">5847 4495 1939 0,'0'0'24'0,"0"0"-10"0,0 0-9 16,0 0 0-16,0 0 6 0,19-20 8 0,0 10-2 16,3-3-4-16,5-3-13 0,6-3 0 15,3-2 0-15,4-2 0 0,4-1 0 0,0 0 0 16,3 1 0-16,1 2 0 0,-2 3 0 0,-2 1 0 16,-4 5 0-16,-2 1 0 0,-7 5 0 0,-3 4 0 15,-1 3 0-15,-5 5 0 0,-2 0 0 0,-1 4 0 16,-19-10 0-16,30 25 0 0,-30-25 0 0,21 33 0 15,-14-13 0-15,-3 3 0 0,-2 3 0 16,-2 4 0-16,-4 4 0 0,-2 3 0 16,-2 3 0-16,-3 1 0 0,0 3 0 0,-2-1 0 15,2 0 0-15,-3-2 0 0,2-1 0 0,1-5 0 16,0-1 0-16,4-4 0 0,1-2 0 0,2-3 0 16,3-4 0-16,1-4 0 0,0-17 0 0,6 19 0 15,-6-19 0-15,0 0 0 0,26 10 0 0,-26-10 0 16,21-5 0-16,-21 5 0 0,25-21 0 15,-25 21 0-15,30-35 0 0,-14 12 0 0,2-1 0 16,-1-3 0-16,2-2 0 0,-2 3 0 0,0-2 0 16,-2 2 0-16,0 3 0 0,-2 3 0 0,0 2 0 15,-13 18 0-15,15-24 0 0,-15 24 0 0,0 0 0 16,0 0 0-16,0 0 0 0,0 0 0 16,0 0 0-16,0 0 0 0,20 30 0 0,-18-11 0 15,1 3 0-15,-1 5 0 0,-1-1 0 16,1 3 0-16,-1-2 0 0,2 2 0 0,0-3 0 15,4 0 0-15,0-3 0 0,4-1 0 0,2-3 0 16,1-1 0-16,-14-18-4 0,34 30-70 0,-34-30-53 16,48 27-202-16,-48-27-244 0,24-6-12 0,-3 8 231 15</inkml:trace>
  <inkml:trace contextRef="#ctx0" brushRef="#br3" timeOffset="54839.524">7111 4770 1651 0,'-12'25'259'0,"12"-25"-246"0,-4 20 1 15,4-20 3-15,4 16 8 0,-4-16 1 16,0 0 0-16,18 15-10 0,-18-15-16 0,26 2 0 16,-9-3 0-16,2-2 0 0,4-4 0 0,2 0 0 15,-1 0 0-15,3-4 0 0,-3 0 0 0,1-2 0 16,0 0 0-16,-5-1 0 0,0 0 0 0,-20 14 0 15,23-26 0-15,-23 26 0 0,10-20 0 0,-10 20 0 16,-1-21 0-16,1 21 0 0,-11-19 0 16,11 19 0-16,-17-17 0 0,17 17 0 15,-25-10 0-15,25 10 0 0,-29-1 0 0,12 6 0 16,0 1 0-16,0 2 0 0,17-8 0 0,-33 27 0 16,33-27 0-16,-29 35 0 0,16-14 0 0,0 3 0 15,4 0 0-15,0 0 0 0,3 0 0 0,4 1 0 16,2-2 0-16,3 0 0 0,5-4 0 0,4-2 0 15,-12-17 0-15,34 29 0 0,-12-18 0 16,3-4 0-16,6-3 0 0,4-4 0 0,3-5 0 16,2-2 0-16,4-8 0 0,2 5-43 0,-7-8-37 15,8 9-9-15,-15-20-48 0,24 29-169 0,-38-33-211 16,12 9-55-16,-3 8 270 0</inkml:trace>
  <inkml:trace contextRef="#ctx0" brushRef="#br3" timeOffset="55308.2841">7779 4678 1760 0,'-27'1'113'0,"27"-1"-45"15,-22 1-20-15,22-1-7 0,-21 8-24 0,21-8-17 16,-18 16 0-16,18-16 0 0,-14 26 0 0,14-26 0 16,-10 34 0-16,9-15 0 0,-1 2 0 0,4-1 0 15,0 0 0-15,3 0 0 0,-5-20 0 0,17 29 0 16,-17-29 0-16,23 18 0 0,-23-18 0 0,28 8 0 16,-11-8 0-16,1-3 0 0,3-4 0 15,3-3 0-15,1-7 0 0,1-2 0 16,2-5 0-16,1-2 0 0,1-2 0 0,-1 1 0 15,-1-1 0-15,-1 1 0 0,-3 3 0 0,-1 1 0 16,-2 4 0-16,-4 3 0 0,-17 16 0 0,25-18 0 16,-25 18 0-16,0 0 0 0,0 0 0 0,12 20 0 15,-13 2 0-15,-1 7 0 0,-2 9 0 0,-1 4 0 16,-3 8 0-16,-1 4 0 0,-2 9 0 16,0 5 0-16,-2 5 0 0,-2 6 0 0,2 0 0 15,-2-2 0-15,1-4 0 0,2-4 0 0,-2-9 0 16,5-4 0-16,-1-8 0 0,0-6 0 0,4-4 0 15,-1-6 0-15,2-4 0 0,0-6 0 0,5-22 0 16,-4 24 0-16,4-24 0 0,0 0 0 16,0 0 0-16,-5-17 0 0,1 0 0 0,0-3 0 15,-1-6 0-15,3-4 0 0,-1-5 0 16,3-2 0-16,1-6 0 0,3-3 0 0,1-3 0 16,2-6 0-16,3-1 0 0,1-3 0 0,3 3 0 15,2 0 0-15,1 5 0 0,0 6 0 0,-2 9 0 16,1 5 0-16,-2 7 0 0,1-1 0 0,2 7 0 15,-4-1 0-15,10 10-33 0,-10-15-121 0,24 27-64 16,-28-37-80-16,37 33-120 0,-8-7-126 16,-10-16 163-16,29 29 381 0</inkml:trace>
  <inkml:trace contextRef="#ctx0" brushRef="#br3" timeOffset="55777.0419">9373 4437 1725 0,'2'-29'67'0,"12"6"-22"0,-7-6 5 16,6 6-15-16,-3-1 0 0,-10 24-14 0,17-29-3 15,-17 29-2-15,0 0 7 0,0 0-11 0,0 0-12 16,0 0 0-16,0 0 0 0,-6 36 0 0,-1-8 0 16,-3 8 0-16,-1 5 0 0,-2 4 0 15,-2 4 0-15,2 3 0 0,-1-2 0 0,4 0 0 16,2-4 0-16,2-5 0 0,4-3 0 16,2-6 0-16,3-3 0 0,5-3 0 0,1-3 0 15,2-5 0-15,6-3 0 0,0-5 0 0,6-5 0 16,3-5-17-16,4-1-25 0,0-13-22 0,10 13-62 15,-28-33-324-15,27 21-175 0,-14-9 11 0,0-3 506 16</inkml:trace>
  <inkml:trace contextRef="#ctx0" brushRef="#br3" timeOffset="56449.9332">9744 4661 1402 0,'-1'22'411'0,"-19"-27"-318"16,20 5-31-16,-20 5-18 0,20-5-9 0,-20 11-35 15,20-11 0-15,-17 16 0 0,17-16 0 0,-16 25 0 16,16-25 0-16,-12 31 0 0,12-31 0 0,-7 35 0 15,4-14 0-15,2-1 0 0,1 2 0 0,1 0 0 16,2-2 0-16,3 0 0 0,1-2 0 16,-7-18 0-16,22 28 0 0,-22-28 0 0,31 19 0 15,-12-13 0-15,4-3 0 0,0-6 0 16,4-1 0-16,1-5 0 0,1-3 0 0,0-4 0 0,-1-3 0 16,-2-4 0-16,-2-2 0 0,-3 0 0 0,-2-3 0 15,-3 2 0-15,-4-2 0 0,-1 1 0 16,-4 1 0-16,-3-2 0 0,-4 1 0 0,-4 2 0 15,-3 2 0-15,-3 3 0 0,-2 2 0 0,12 18 0 16,-30-29 0-16,13 18 0 0,-1 5 0 0,-1 4 0 16,2 2 0-16,17 0 0 0,-29 11 0 15,29-11 0-15,-21 20 0 0,21-20 0 0,-13 28 0 16,13-28 0-16,-1 28 0 0,1-28 0 0,14 25 0 16,-14-25 0-16,30 19 0 0,-10-12 0 0,3-2 0 15,4-4 0-15,2-1 0 0,3-4 0 0,1 1 0 16,2-5 0-16,0 1 0 0,-1-1 0 15,-1-1 0-15,-2 2 0 0,-7 0 0 0,-2 2 0 16,-5-1 0-16,-17 6 0 0,24-6 0 0,-24 6 0 16,0 0 0-16,0 0 0 0,0 0 0 0,0 0 0 15,0 0 0-15,0 0 0 0,0 0 0 0,0 0 0 16,-25 26 0-16,25-26 0 0,-25 33 0 16,12-12 0-16,1 3 0 0,-2 1 0 15,3 3 0-15,2 0 0 0,1-2 0 0,4 1 0 16,2-2 0-16,4-2 0 0,2 0 0 0,4-5 0 15,-8-18 0-15,20 26 0 0,-20-26 0 0,32 14 0 16,-14-11 0-16,4-4 0 0,3-5 0 0,-1-5 0 16,1-5 0-16,1-3 0 0,-1-3 0 0,0-4 0 15,-2 0 0-15,-2-2 0 0,-2 0 0 0,-6 0 0 16,-2 3 0-16,-5 0 0 0,-3 0 0 16,-4 4 0-16,-4 0 0 0,-4 3 0 15,-2 0 0-15,11 18 0 0,-30-29 0 0,13 18 0 0,-1 2 0 16,18 9 0-16,-32-6 0 0,32 6 0 15,-26 6 0-15,26-6 0 0,-17 14 0 0,17-14 0 16,-6 19 0-16,6-19 0 0,3 23 0 0,-3-23 0 16,16 17 0-16,6-5-90 0,-22-12-76 0,45 10-65 15,-43-34-105-15,31 21-198 0,-4 0 35 16,-13-23 309-16</inkml:trace>
  <inkml:trace contextRef="#ctx0" brushRef="#br3" timeOffset="56684.3172">10866 4267 1982 0,'0'0'50'0,"-17"7"-35"15,17-7-15-15,0 0 0 0,-18 13 0 0,18-13 0 16,-11 29 0-16,5-7 0 0,0 6 0 0,4 3 0 16,-1 4 0-16,2 4 0 0,0 2 0 0,0 4 0 15,1 1 0-15,0 1 0 0,1 0 0 0,0-2 0 16,1-3 0-16,1-4 0 0,2-2 0 0,0-5 0 15,3 1 0-15,-1-7 0 0,3-3 0 16,0-4 0-16,4-1 0 0,-14-17-40 0,36 27-130 16,-39-49-109-16,42 34-212 0,-39-12-121 0,27-37 158 15,7 37 454-15</inkml:trace>
  <inkml:trace contextRef="#ctx0" brushRef="#br3" timeOffset="56981.1628">11045 4606 1962 0,'-22'14'60'0,"0"-2"-35"16,2 4-25-16,-1-3 0 0,-1 1 0 0,3 2 0 15,0-1 0-15,2-2 0 0,17-13 0 0,-25 25 0 16,25-25 0-16,-15 20 0 0,15-20 0 0,0 0 0 16,-2 18 0-16,2-18 0 15,0 0 0-15,21 14 0 0,-21-14 0 0,30 5 0 0,-7-5 0 16,4-1 0-16,3-3 0 0,2 2 0 15,1-2 0-15,-3 2 0 0,2 1 0 0,-4-2 0 16,-2 4 0-16,0 1 0 0,-3 1 0 0,0 1 0 16,-2 0 0-16,0 0 0 0,-4 1 0 0,1 1 0 15,-18-6 0-15,29 11 0 0,-29-11 0 0,27 12 0 16,-27-12-118-16,25 12-64 0,-33-29-88 16,36 28-186-16,-28-11-116 0,0 0 124 0,41-2 448 15</inkml:trace>
  <inkml:trace contextRef="#ctx0" brushRef="#br3" timeOffset="60168.7343">12239 4750 1709 0,'0'0'90'0,"-18"-3"-33"0,18 3-14 0,0 0-6 16,0 0-8-16,0 0-5 0,0 0-7 0,0 0-7 15,0 0-2-15,0 0 0 0,0 0-1 16,0 0 1-16,0 0-8 0,20 1 0 15,-20-1 0-15,22 4 0 0,-22-4 0 0,29 0 0 16,-29 0 0-16,33-3 0 0,-16 1 0 0,0-1 0 16,0 0 0-16,3-1 0 0,-1-1 0 0,0 0 0 15,-1 2 0-15,-18 3 0 0,31-11 0 0,-31 11 0 16,24-15 0-16,-24 15 0 0,17-13 0 0,-17 13 0 16,0 0 0-16,0 0 0 0,13-19 0 15,-13 19 0-15,0 0 0 0,0 0 0 0,0 0 0 16,-20-14 0-16,20 14 0 0,-25-1 0 0,25 1 0 15,-32 5 0-15,12 1 0 0,1 1 0 0,-2 4 0 16,1 1 0-16,0 2 0 0,2 1 0 0,-1 2 0 16,2 3 0-16,3 0 0 0,0 2 0 15,3-1 0-15,4 2 0 0,2-3 0 0,3 2 0 16,3-3 0-16,3-1 0 0,3-1 0 16,-7-17 0-16,24 26 0 0,-5-15 0 0,4-4 0 15,2-5 0-15,6-2 0 0,1-6 0 0,6-1 0 16,1-6 0-16,5-2 0 0,-2-3 0 0,5 0 0 15,-6-5-14-15,8 5-58 0,-14-16-50 0,21 31-143 16,-38-35-239-16,25 17-84 0,-8 2 107 0</inkml:trace>
  <inkml:trace contextRef="#ctx0" brushRef="#br3" timeOffset="60543.7513">13085 4570 1441 0,'2'20'111'0,"-21"-10"-71"16,5 10 2-16,-9-4 1 0,10 10 13 0,-13-4-14 15,8 6-4-15,-6-3-14 0,3 5 6 0,-3-1-7 16,4 3 7-16,-2-2-15 0,5 1 2 16,0-3-17-16,4 0 1 0,2-1-10 0,0-3 6 15,4-1-12-15,7-23-5 0,-9 33-46 0,9-33-28 16,0 0-10-16,0 0 13 0,0 0 24 0,0 0 9 16,10-20-26-16,-14-9-85 0,22 15-130 0,-14-13-87 15,6 0 80-15,-2-2 155 0,0 0 286 16,-3-2 157-16,1 2 34 0,5 12-52 0,-19-20-70 15,8 37-42-15,5-44-14 0,-5 44-24 16,5-34-19-16,-5 34-21 0,2-23-16 0,-2 23-8 16,0 0-26-16,0 0-34 0,0 0 0 0,0 0 0 15,0 0 0-15,0 0 0 0,5 19 0 0,-5-19 0 16,12 32 0-16,-3-15 0 0,1 0 0 0,2 1 0 16,1-1 0-16,4-1 0 0,3-2 0 0,3-3 0 15,5-3 0-15,3-4 0 0,6-3 0 16,5-4 0-16,6-3 0 0,1-6 0 0,8 2-50 15,-16-24-169-15,37 36-187 0,-38-29-187 0,17 6-26 16,3 9 460-16</inkml:trace>
  <inkml:trace contextRef="#ctx0" brushRef="#br3" timeOffset="60762.5139">13788 4232 2002 0,'-58'7'45'15,"58"-7"-45"-15,-26 5 0 0,26-5 0 0,-17 13 0 16,17-13 0-16,-16 25 0 0,7-5 0 0,1 3 0 16,-1 6 0-16,2 2 0 0,1 4 0 0,-1 5 0 15,1 1 0-15,-2 4 0 0,1 3 0 16,1 0 0-16,0-1 0 0,1-3 0 16,0 0 0-16,0-2 0 0,3-5 0 0,3-1 0 15,-2-7 0-15,4-4 0 0,-1-4 0 0,5 1-23 16,-7-22-108-16,24 36-209 0,-24-36-253 0,0 0-16 15,0 0 259-15</inkml:trace>
  <inkml:trace contextRef="#ctx0" brushRef="#br3" timeOffset="61246.9327">13511 4681 2033 0,'0'0'14'16,"0"0"-14"-16,0 0 0 0,20 14 0 15,-20-14 0-15,29-1 0 0,-9-2 0 0,1-2 0 16,6 2 0-16,1-3 0 0,3 1 0 16,-2 0 0-16,0 1 0 0,-3 2 0 0,-2-1 0 15,-1 2 0-15,-4 1 0 0,-2 0 0 0,-17 0 0 16,26 3 0-16,-26-3 0 0,17 7 0 0,-17-7 0 16,0 0 0-16,13 21 0 0,-13-21 0 0,4 20 0 15,-4-20 0-15,0 23 0 0,0-23 0 0,-5 29 0 16,0-12 0-16,2 2 0 0,-3 2 0 15,-1-2 0-15,1 2 0 0,2-4 0 0,0 0 0 16,4-17 0-16,-6 30 0 0,6-30 0 16,-1 23 0-16,1-23 0 0,0 0 0 0,0 0 0 15,0 0 0-15,0 0 0 0,0 0 0 0,20-3 0 16,-20 3 0-16,17-31 0 0,-6 7 0 0,0-3 0 16,0-1 0-16,-1-2 0 0,-3 0 0 0,-1 0 0 15,-1-3 0-15,-1 2 0 0,-2-2 0 16,-1 2 0-16,-1 2 0 0,3 2 0 0,-3 5 0 15,3 5 0-15,-3 17 0 0,0-19 0 0,0 19 0 16,0 0 0-16,0 0 0 0,0 0 0 0,0 0 0 16,0 0 0-16,0 0 0 0,24 18 0 0,-24-18 0 15,26 15 0-15,-7-8 0 0,-2-1 0 0,7 1 0 16,-1-3 0-16,9 3 0 0,-8-17-123 16,26 32-117-16,-40-43-255 0,31 26-138 15,-8-1 90-15,-15-22 531 0</inkml:trace>
  <inkml:trace contextRef="#ctx0" brushRef="#br3" timeOffset="61637.6012">14291 4703 1971 0,'-22'16'76'0,"22"-16"-76"0,0 0 0 0,-10 19 0 16,10-19 0-16,0 0 0 0,0 0 0 0,22 15 0 15,-22-15 0-15,31 0 0 0,-11-3 0 0,6-1 0 16,-1-2 0-16,3-2 0 0,0 1 0 15,2-1 0-15,-4-2 0 0,2 1 0 0,-1-1 0 16,0-1 0-16,-3 0 0 0,-4 0 0 0,-20 11 0 16,24-21 0-16,-24 21 0 0,15-19 0 15,-15 19 0-15,4-21 0 0,-4 21 0 0,-6-20 0 16,6 20 0-16,-16-22 0 0,16 22 0 0,-25-14 0 16,8 11 0-16,0 2 0 0,-5 1 0 0,3 5 0 15,-1 2 0-15,-1 3 0 0,0 3 0 0,-1 4 0 16,-3 2 0-16,5 3 0 0,-2 1 0 0,4 1 0 15,-1 0 0-15,6 1 0 0,2-2 0 0,5-4 0 16,5-1 0-16,3-1 0 16,-2-17 0-16,16 30 0 0,-16-30 0 0,30 21 0 15,-10-15 0-15,3-3 0 0,5 0 0 0,0-4 0 16,3-2 0-16,-1-3 0 0,2 0 0 0,0-4 0 16,2 1 0-16,-3-3 0 0,3 1 0 0,-5-10-48 15,11 18-103-15,-23-30-75 0,36 38-144 0,-40-27-153 16,11 1-9-16,8 15 336 0</inkml:trace>
  <inkml:trace contextRef="#ctx0" brushRef="#br3" timeOffset="62153.1713">15001 4573 1912 0,'-25'14'106'15,"25"-14"-77"-15,0 0-29 0,-22 24 0 0,22-24 0 16,-22 28 0-16,9-11 0 0,2 2 0 16,0 1 0-16,0 2 0 0,-3-1 0 0,3 1 0 15,-1-1 0-15,4 0 0 0,0-2 0 16,0-1 0-16,8-18 0 0,-10 25 0 0,10-25 0 15,0 0 0-15,-6 19 0 0,6-19 0 0,0 0 0 16,0 0 0-16,0 0 0 0,17-9 0 0,-17 9 0 16,22-22 0-16,-22 22 0 0,30-34 0 0,-15 16 0 15,1 0 0-15,-3 1 0 0,1-1 0 0,-14 18 0 16,20-33 0-16,-20 33 0 0,15-30 0 0,-15 30 0 16,8-26 0-16,-8 26 0 0,5-16 0 15,-5 16 0-15,0 0 0 0,0 0 0 16,0 0 0-16,0 0 0 0,0 0 0 0,0 0 0 15,0 0 0-15,0 0 0 0,3 25 0 0,-3-25 0 16,1 21 0-16,-1-21 0 0,4 21 0 0,-4-21 0 16,6 20 0-16,-6-20 0 0,0 0 0 0,19 17 0 15,-19-17 0-15,22 1 0 0,-22-1 0 16,32-7 0-16,-14-2 0 0,2-1 0 0,1 1 0 16,1-6 0-16,0 2 0 0,-1-3 0 0,-4-1 0 15,1 2 0-15,-18 15 0 0,30-28 0 0,-30 28 0 16,26-23 0-16,-26 23 0 0,17-18 0 0,-17 18 0 15,0 0 0-15,0 0 0 0,0 0 0 0,0 0 0 16,0 0 0-16,0 0 0 0,0 0 0 16,7 17 0-16,-9-1 0 0,-3 5 0 15,-1 2 0-15,-2 1 0 0,0 2 0 0,-1-1 0 16,2 0 0-16,0 0 0 0,2-2 0 0,0-2 0 16,4 0 0-16,1-4 0 0,4 0 0 0,-4-17 0 15,12 21 0-15,-12-21 0 0,22 13 0 0,-22-13 0 16,32-2-55-16,-32 2-66 0,43-13-40 0,-37-18-72 15,34 23-255-15,-19-7-81 0,-5-13 150 0</inkml:trace>
  <inkml:trace contextRef="#ctx0" brushRef="#br3" timeOffset="62512.536">15513 4725 1972 0,'-20'17'75'0,"20"-17"-75"16,0 0 0-16,3 21 0 0,-3-21 0 15,20 6 0-15,-20-6 0 0,34-2 0 0,-12-2 0 16,6-1 0-16,1-4 0 0,2 1 0 0,0-3 0 16,-3-1 0-16,1-2 0 0,-4 0 0 0,1 1 0 15,-3-2 0-15,-1-1 0 0,-4 1 0 0,-18 15 0 16,25-28 0-16,-25 28 0 0,8-26 0 0,-8 26 0 16,-7-20 0-16,7 20 0 0,-18-16 0 0,18 16 0 15,-32-7 0-15,12 9 0 0,-1 4 0 16,0 3 0-16,-2 4 0 0,-2 3 0 15,0 2 0-15,-2 4 0 0,2 1 0 0,0 2 0 16,3 1 0-16,1-1 0 0,5-1 0 0,5 0 0 16,2 1 0-16,6-2 0 0,1-4 0 0,6 0 0 15,3-2 0-15,-7-17 0 0,26 23 0 0,-9-16 0 16,4-4 0-16,2-2 0 0,2-5 0 0,8 1 0 16,0-6 0-16,8 4 0 0,-5-11 0 15,16 11-123-15,-18-23-63 0,29 24-50 0,-35-36-81 16,34 20-152-16,-8 0-44 0,-18-22 311 0</inkml:trace>
  <inkml:trace contextRef="#ctx0" brushRef="#br3" timeOffset="62950.0445">16344 4307 1967 0,'-14'-27'67'15,"14"27"-54"-15,7-28-13 0,-7 28 0 0,0 0 0 16,0 0 0-16,0 0 0 0,0 0 0 0,0 0 0 16,-20 35 0-16,8-7 0 0,-3 7 0 0,0 5 0 15,-2 4 0-15,-2 0 0 0,1 3 0 0,2-2 0 16,2 1 0-16,1-2 0 15,3-1 0-15,3-3 0 0,5-2 0 0,3-3 0 16,3-4 0-16,2-2 0 0,2-6 0 0,7-1 0 16,2-9 0-16,6 1 0 0,0-11-9 0,17 17-188 15,-34-40-294-15,32 19-151 0,-10-11 1 0,-5-14 575 16</inkml:trace>
  <inkml:trace contextRef="#ctx0" brushRef="#br3" timeOffset="63450.0564">16586 4657 2047 0,'-31'16'0'0,"19"2"0"0,1 1 0 0,-2 1 0 15,3 0 0-15,-1 2 0 0,2 1 0 0,0-1 0 16,4-2 0-16,0-3 0 0,5-17 0 0,0 28 0 16,0-28 0-16,0 0 0 0,26 16 0 15,-26-16 0-15,31 0 0 0,-11-7 0 0,2-4 0 16,3-5 0-16,2-3 0 0,1-2 0 0,-1-1 0 15,0-1 0-15,-2 0 0 0,-3 2 0 0,-1 0 0 16,-4 2 0-16,-1 2 0 0,-16 17 0 0,24-29 0 16,-24 29 0-16,17-16 0 0,-17 16 0 0,0 0 0 15,0 0 0-15,0 0 0 0,0 0 0 16,4 19 0-16,-7 1 0 0,1 3 0 16,-2 6 0-16,-2 5 0 0,-1 4 0 0,-3 6 0 15,0 4 0-15,-3 3 0 0,-1 6 0 0,-1 3 0 16,-4 3 0-16,0 1 0 0,-2 3 0 0,-1-4 0 15,0-2 0-15,1-3 0 0,1-3 0 0,1-6 0 16,2-5 0-16,2-6 0 0,0-9 0 0,3-4 0 16,3-7 0-16,9-18 0 0,-15 19 0 15,15-19 0-15,0 0 0 0,0 0 0 0,-13-18 0 16,10 1 0-16,2-4 0 0,0-6 0 0,1-3 0 16,0-2 0-16,1-3 0 0,0-2 0 0,0-4 0 15,-1-3 0-15,2-3 0 0,-1-3 0 0,1-3 0 16,1-5 0-16,4 1 0 0,1 3 0 15,3 4 0-15,2 10 0 0,-1 10 0 0,-3 6 0 16,-9 24 0-16,19-30 0 0,-19 30 0 16,12-18 0-16,-12 18 0 0,0 0-57 0,40 6-87 15,-40-6-47-15,55 3-99 0,-55-3-206 0,46-14-44 16,4 22 212-16</inkml:trace>
  <inkml:trace contextRef="#ctx0" brushRef="#br3" timeOffset="64012.5731">17702 4740 1854 0,'0'0'14'0,"0"0"-2"0,-11-17 8 0,11 17 4 15,0 0 4-15,-23-6-4 0,23 6-2 0,-25 2 2 16,25-2-5-16,-28 10-13 0,28-10-6 0,-31 18 0 16,31-18 0-16,-30 25 0 0,30-25 0 0,-27 32 0 15,15-15 0-15,1 1 0 0,3 2 0 16,0 1 0-16,3-1 0 0,2 0 0 0,1-2 0 16,2-18 0-16,11 29 0 0,-11-29 0 0,27 23 0 15,-9-16 0-15,4-3 0 0,3-3 0 16,3-5 0-16,2-3 0 0,3-4 0 0,2-2 0 15,-1-2 0-15,-1-2 0 0,-4-1 0 0,-6 0 0 16,-4 0 0-16,-6 0 0 0,-3 1 0 0,-5 0 0 16,-5 17 0-16,0-33 0 0,0 33 0 15,-16-30 0-15,16 30 0 0,-29-24 0 0,8 15 0 16,-1 1 0-16,-2 4 0 0,1 1 0 0,-1 2 0 16,4 2 0-16,3 2 0 0,17-3 0 0,-25 14 0 15,25-14 0-15,0 0 0 0,-6 21-9 0,6-21-79 16,0 0-82-16,51 28-205 0,-51-28-227 0,36-14 2 15,-2 15 398-15</inkml:trace>
  <inkml:trace contextRef="#ctx0" brushRef="#br3" timeOffset="64559.455">18292 4281 1945 0,'0'0'20'0,"-21"-18"0"16,21 18 8-16,0 0 6 0,-21-1-34 0,21 1 0 16,0 0 0-16,-21 22 0 0,21-22 0 0,-16 32 0 15,8-9 0-15,-1 5 0 0,-1 2 0 0,2 5 0 16,-2 3 0-16,2 4 0 0,-1 3 0 16,2 1 0-16,-1 0 0 0,1-1 0 0,2-3 0 15,0-2 0-15,2-4 0 0,3-1 0 16,-1-2 0-16,2-3 0 0,0-5 0 0,0-2 0 15,2-4 0-15,-3-19 0 0,7 25 0 0,-7-25 0 16,0 0 0-16,22 12 0 0,-22-12 0 0,19-6 0 16,-19 6 0-16,22-21 0 0,-22 21 0 0,24-33 0 15,-13 13 0-15,-1 0 0 0,-4-2 0 0,-1 1 0 16,0 1 0-16,-1-1 0 0,0 3 0 16,0 0 0-16,-4 18 0 0,11-30 0 0,-11 30 0 15,16-23 0-15,-16 23 0 0,0 0 0 0,24-15 0 16,-24 15 0-16,18 4 0 0,-18-4 0 15,24 14 0-15,-24-14 0 0,24 27 0 0,-12-9 0 16,0 1 0-16,0 2 0 0,-1 0 0 0,-1-2 0 16,-1 0 0-16,-3-2 0 0,-3 0 0 0,-3-17 0 15,-1 30 0-15,1-30 0 0,-12 29 0 16,12-29 0-16,-29 27 0 0,8-17 0 0,-5-3 0 16,-3-1 0-16,4-2 0 0,-4-2 0 0,2-3 0 15,2-3 0-15,1-1 0 0,3-3 0 0,21 8 0 16,-30-21 0-16,30 21 0 0,-12-26 0 0,12 26 0 15,7-31 0-15,13 25-112 0,-17-19-48 0,34 30-82 16,-38-37-143-16,29 20-160 0,1 8 14 16,-13-21 460-16</inkml:trace>
  <inkml:trace contextRef="#ctx0" brushRef="#br3" timeOffset="64887.598">18639 4747 2008 0,'0'0'39'0,"0"0"-39"0,-3-21 0 16,3 21 0-16,0 0 0 0,-3-17 0 0,3 17 0 16,0 0 0-16,0 0 0 0,0 0 0 0,0 0 0 15,0 0 0-15,0 0 0 0,-6 18 0 0,6-18 0 16,-4 27 0-16,4-8 0 0,-1 0 0 16,3 1 0-16,1-1 0 0,0 1 0 0,3-1 0 15,2-1 0-15,-1 0 0 0,-7-18 0 0,16 29 0 16,-16-29 0-16,15 23 0 0,-15-23 0 15,20 15 0-15,-20-15 0 0,19 5 0 0,-19-5 0 16,22-4 0-16,-22 4 0 0,21-16 0 0,-21 16 0 16,22-24 0-16,-22 24 0 0,24-31 0 0,-13 13 0 15,-1 1 0-15,-3-1 0 0,-1 1 0 0,-1 0 0 16,1 0 0-16,-3-3 0 0,1 4 0 0,-1-3 0 16,-3 19 0-16,5-30 0 0,-5 30 0 0,5-23 0 15,-5 23-36-15,3-18-90 0,-3 18-42 16,0 0-97-16,29-1-204 0,-29 1-65 15,0 0 86-15</inkml:trace>
  <inkml:trace contextRef="#ctx0" brushRef="#br3" timeOffset="65106.3605">19157 4661 1856 0,'-20'2'156'16,"20"-2"-121"-16,-8 17-35 0,8-17 0 0,-14 26 0 15,14-26 0-15,-17 32 0 0,9-11 0 0,-2-1 0 16,4 3 0-16,-2-2 0 0,3 1 0 0,1-2 0 15,0 1 0-15,3-3 0 0,1-18 0 0,0 30 0 16,0-30 0-16,5 23 0 0,-5-23 0 0,0 0 0 16,11 20 0-16,-11-20 0 0,0 0 0 15,17 1 0-15,-17-1 0 0,0 0 0 16,26-29 0-16,-8 18-38 0,-13-18-99 0,21 25-83 16,-34-39-136-16,32 28-169 0,-15-7-8 0,-12-14 296 15</inkml:trace>
  <inkml:trace contextRef="#ctx0" brushRef="#br3" timeOffset="65215.7205">19135 4396 2043 0,'-34'-8'4'0,"34"8"-4"0,0 0 0 15,0 0 0-15,0 0-12 0,0 0-25 0,0 0-5 16,31 43-146-16,-31-43-432 0,0 0 3 16,28 21 87-16</inkml:trace>
  <inkml:trace contextRef="#ctx0" brushRef="#br3" timeOffset="65934.5043">19614 4665 1841 0,'-24'-7'206'0,"7"17"-206"16,0-1 0-16,0 2 0 0,-3 1 0 0,1 1 0 16,-2 1 0-16,3 2 0 0,3 1 0 0,3 1 0 15,0 0 0-15,5 4 0 0,-1-3 0 16,3 1 0-16,4-1 0 0,4-2 0 15,1 0 0-15,-4-17 0 0,14 28 0 0,-14-28 0 16,22 20 0-16,-22-20 0 0,30 14 0 0,-12-11 0 16,1-1 0-16,0-6 0 0,1-1 0 0,-3-5 0 15,2-2 0-15,-1-2 0 0,-1-2 0 0,-1-1 0 16,-1-2 0-16,-2-3 0 0,0-1 0 0,-2 0 0 16,-1 1 0-16,-3-1 0 0,1 2 0 0,-5-4 0 15,0 1 0-15,-1 0 0 0,1 0 0 16,-1 2 0-16,-1 4 0 0,-1 18 0 0,0-22 0 15,0 22 0-15,0 0 0 0,0 0 0 0,0 0 0 16,0 0 0-16,0 0 0 0,0 0 0 0,0 0 0 16,0 0 0-16,14 17 0 0,-14-17 0 15,0 0 0-15,25 19 0 0,-25-19 0 0,26 9 0 16,-26-9 0-16,30 7 0 0,-13-7 0 16,0 1 0-16,-17-1 0 0,32 0 0 0,-32 0 0 15,24 0 0-15,-24 0 0 0,20 0 0 0,-20 0 0 16,0 0 0-16,0 0 0 0,0 0 0 0,0 0 0 15,0 0 0-15,0 0 0 0,0 0 0 0,-4 18 0 16,4-18 0-16,-21 23 0 0,21-23 0 0,-24 31 0 16,9-13 0-16,2 1 0 0,-2 3 0 0,1 0 0 15,0 1 0-15,4-3 0 0,2-2 0 16,8-18 0-16,-7 27 0 0,7-27 0 0,5 19 0 16,-5-19 0-16,0 0 0 0,27 11 0 15,-27-11 0-15,31-6 0 0,-9-2 0 0,1-4 0 16,3-5 0-16,2-3 0 0,0-1 0 0,1-4 0 15,1 1 0-15,1 1 0 0,-3-1 0 0,0 1 0 16,-2 1 0-16,1-1 0 0,-3 4 0 0,-2 2 0 16,-1 3 0-16,-21 14 0 0,24-17 0 15,-24 17 0-15,0 0 0 0,0 0 0 0,0 0 0 16,0 0 0-16,-3 29 0 0,-6-10 0 0,-2 3 0 16,-1 1 0-16,-3 0 0 0,3 0 0 0,-1 0 0 15,2-2 0-15,0-1 0 0,4 0 0 0,7-20 0 16,-6 32 0-16,6-32 0 0,3 25 0 15,-3-25 0-15,0 0 0 0,25 20 0 16,-7-17 0-16,-18-3 0 0,42-6-3 0,-22-6-106 16,15 11-27-16,-17-29-82 0,37 32-169 0,-29-25-158 15,11-2-13-15,8 16 468 0</inkml:trace>
  <inkml:trace contextRef="#ctx0" brushRef="#br3" timeOffset="66231.387">20637 4554 1989 0,'-18'8'58'15,"-1"5"-58"-15,-3 2 0 0,-1 1 0 0,-1 4 0 16,1 0 0-16,0 0 0 0,5-1 0 16,0-1 0-16,8-1 0 0,10-17 0 0,-13 30 0 15,13-30 0-15,6 22 0 0,-6-22 0 0,22 13 0 16,-22-13 0-16,32 9 0 0,-15-7 0 0,5 0 0 16,0-2 0-16,0-2 0 0,-3 2 0 0,-1 2 0 15,-1-1 0-15,-17-1 0 0,26 7 0 16,-26-7 0-16,0 0 0 0,16 19 0 0,-16-19 0 15,-1 22 0-15,1-22 0 0,-13 29 0 0,13-29 0 16,-25 30 0-16,25-30 0 0,-33 31 0 0,33-31 0 16,-34 26 0-16,17-11 0 0,-3-6 0 0,20-9 0 15,-32 17 0-15,32-17 0 0,-27 9-106 0,27-9-50 16,-28-9-64-16,28 9-140 16,0 0-227-16,0 0 42 0,0 0 473 0</inkml:trace>
  <inkml:trace contextRef="#ctx0" brushRef="#br3" timeOffset="67173.0247">21540 4355 1856 0,'0'0'67'15,"-19"18"-23"-15,19-18-10 0,0 0-3 0,-22 22-16 16,22-22-15-16,-16 28 0 0,8-10 0 0,-3 1 0 16,2 3 0-16,-1-2 0 0,3 5 0 0,0-1 0 15,2 2 0-15,1 3 0 0,3 2 0 0,0 1 0 16,1 0 0-16,0 0 0 0,1-1 0 16,-1-2 0-16,1 0 0 0,2-3 0 0,-2 1 0 15,1-6 0-15,2-3 0 0,-4-18 0 0,10 25 0 16,-10-25 0-16,0 0 0 0,18 18 0 15,-18-18 0-15,0 0 0 0,0 0 0 0,0 0 0 16,21-8 0-16,-21 8 0 0,8-18 0 0,-8 18 0 16,10-28 0-16,-5 11 0 0,0-2 0 0,0-1 0 15,-1 0 0-15,3 0 0 0,-1 0 0 16,0-1 0-16,2 1 0 0,2 0 0 0,3 1 0 16,2 1 0-16,-15 18 0 0,35-29 0 0,-17 18 0 15,2 5 0-15,1 1 0 0,-1 4 0 0,0 2 0 16,0 3 0-16,-1 2 0 0,-19-6 0 0,30 17 0 15,-30-17 0-15,22 23 0 0,-22-23 0 16,11 26 0-16,-11-26 0 0,-5 32 0 0,-4-15 0 16,-5 2 0-16,-4 0 0 0,-7 3 0 15,-1 1 0-15,-5 0 0 0,0 1 0 0,0-3 0 16,0-1 0-16,0-2 0 0,1-2 0 0,3 0 0 16,5-4 0-16,3-2 0 0,19-10 0 0,-24 10 0 15,24-10 0-15,0 0 0 0,0 0 0 0,0 0 0 16,14-25 0-16,-1 6-6 0,14 7-115 0,-17-25-70 15,36 36-152-15,-34-32-217 0,14 8-4 16,8 8 303-16</inkml:trace>
  <inkml:trace contextRef="#ctx0" brushRef="#br3" timeOffset="67622.0894">22007 4748 1838 0,'0'0'80'0,"0"0"-31"16,20-10-4-16,-20 10-10 0,0 0-35 0,0 0 0 16,0 0 0-16,0 0 0 0,0 0 0 0,0 0 0 15,0 0 0-15,0 0 0 0,0 0 0 0,-11 20 0 16,11-20 0-16,-29 29 0 0,12-10 0 16,-2 3 0-16,2 2 0 0,-2 0 0 0,2 0 0 15,4-1 0-15,2-2 0 0,6-1 0 16,2-3 0-16,3-17 0 0,4 27 0 0,-4-27 0 15,19 19 0-15,-19-19 0 0,36 10 0 0,-13-10 0 16,6-5 0-16,4-3 0 0,3-4 0 0,3-4 0 16,1-2 0-16,-3-2 0 0,-2 0 0 0,-2-2 0 15,-4-1 0-15,-1 0 0 0,-4 1 0 0,-3 2 0 16,-3 0 0-16,-3 1 0 0,-15 19 0 16,16-29 0-16,-16 29 0 0,2-24 0 0,-2 24 0 15,-5-18 0-15,5 18 0 0,0 0 0 16,0 0 0-16,0 0 0 0,0 0 0 0,-19 8 0 15,19-8 0-15,-12 27 0 0,6-7 0 0,-1 1 0 16,1 2 0-16,2 1 0 0,0-2 0 0,4 1 0 16,0-4 0-16,4-1 0 0,-4-18 0 0,17 28 0 15,-17-28 0-15,28 18 0 0,-10-14 0 16,6-2 0-16,3-8 0 0,4 0 0 0,2-8 0 16,9 2-59-16,-11-20-83 0,25 26-118 0,-40-35-251 15,25 11-80-15,-2 2 108 0</inkml:trace>
  <inkml:trace contextRef="#ctx0" brushRef="#br3" timeOffset="67808.2166">22971 4292 2003 0,'0'0'44'16,"-27"22"-44"-16,9 4 0 0,-1 3 0 0,2 7 0 16,-1 3 0-16,2 5 0 0,0 2 0 0,2 4 0 15,2-1 0-15,1 2 0 0,2-2 0 0,4-1 0 16,3-5 0-16,2-3 0 0,2-1 0 0,3-7 0 15,2-1 0-15,0-6 0 0,4-1 0 16,-11-24 0-16,25 46-128 0,-25-46-185 0,0 0-286 16,0 0-65-16,17-1 322 0</inkml:trace>
  <inkml:trace contextRef="#ctx0" brushRef="#br3" timeOffset="68001.9681">22680 4681 2047 0,'-38'3'0'0,"38"-3"0"0,0 0 0 0,0 0 0 16,0 0 0-16,27-6 0 0,-4 2 0 0,10-2 0 15,5-1 0-15,3 0 0 0,3-2 0 0,2 4 0 16,-2 1 0-16,2 2 0 0,-2 0 0 0,1 7 0 16,-11-11-84-16,19 35-205 0,-53-29-266 0,38 12-78 15,-21 5 148-15</inkml:trace>
  <inkml:trace contextRef="#ctx0" brushRef="#br3" timeOffset="68298.8477">21691 5373 2047 0,'0'0'0'15,"27"-15"0"-15,1 4 0 0,11-4 0 0,9 1 0 16,11-6 0-16,8 2 0 0,2 1 0 0,3-1 0 16,0 5 0-16,-7 2 0 0,-2 2 0 15,-1 3 0-15,-1 5 0 0,0 1 0 0,-1 3 0 0,-3 1 0 16,-5 2 0-16,-4-1 0 0,-3 5 0 15,-9-3 0-15,-2 5 0 0,-8-3 0 0,3 8 0 16,-29-17-147-16,41 31-156 0,-41-31-253 16,0 0-51-16,0 0 174 0</inkml:trace>
  <inkml:trace contextRef="#ctx0" brushRef="#br3" timeOffset="69392.6027">1026 5800 1682 0,'0'0'39'16,"0"0"-19"-16,9-17-2 0,-9 17 12 0,0 0 13 15,0 0-11-15,0 0 18 0,0 0-16 0,0 0-2 16,9 24 3-16,-7-7-16 0,-1 4-9 0,1 1-7 16,-2 3-3-16,0 3 0 0,0 3 0 0,0 6 0 15,0 1 0-15,-2 6 0 0,1 3 0 16,-2 4 0-16,0 3 0 0,-2 3 0 0,2 5 0 16,-2-1 0-16,0 1 0 0,-1-1 0 0,0-7 0 15,1-3-8-15,4-5-23 0,1-10-9 0,8 0-19 16,-4-18-22-16,20 19-144 0,-24-37-415 0,22 7 21 15,-5-12 276-15</inkml:trace>
  <inkml:trace contextRef="#ctx0" brushRef="#br3" timeOffset="69611.3621">876 6319 2047 0,'-21'6'0'15,"21"-6"0"-15,0 0 0 0,0 0 0 0,19 7 0 16,-19-7 0-16,31-5 0 0,-8-2 0 16,5-3 0-16,5-3 0 0,5-4 0 0,1-2 0 15,4-3 0-15,0-2 0 0,3 0 0 0,-1-5 0 16,3 1 0-16,-2-5-11 0,4 4-48 16,-5-13-51-16,25 31-333 0,-31-29-191 0,10 10-15 15,-8 0 509-15</inkml:trace>
  <inkml:trace contextRef="#ctx0" brushRef="#br3" timeOffset="70001.9923">1786 5569 1646 0,'-26'5'241'0,"26"-5"-191"15,-21 13-8-15,21-13-4 0,-23 31-8 0,11-8-30 16,-2 6 0-16,0 4 0 0,0 9 0 0,0 3 0 16,2 4 0-16,1 4 0 0,1-1 0 0,1 4 0 15,-1-1 0-15,1 1 0 0,2-2 0 16,1 1 0-16,1-4 0 0,1-2 0 15,3-4 0-15,1-2 0 0,1-6 0 0,3-5 0 16,-1-6 0-16,1-6 0 0,-4-20 0 0,13 23 0 16,-13-23 0-16,0 0 0 0,19 5 0 0,-19-5 0 15,0 0 0-15,26-23 0 0,-26 23 0 0,24-37 0 16,-12 10 0-16,4-2 0 0,-3-5 0 0,2 2 0 16,1-1 0-16,-3 1 0 0,0 5 0 15,1 0 0-15,-3 6 0 0,-2 5 0 0,-9 16 0 16,14-20 0-16,-14 20 0 0,0 0 0 0,0 0 0 15,17 7 0-15,-17-7 0 0,13 27 0 0,-4-5 0 16,0 6 0-16,0 3 0 0,1 2 0 16,-2-1 0-16,1 2 0 0,0-2 0 0,1-1 0 15,2-1 0-15,-2-2 0 0,3-1 0 16,-2-5 0-16,5-1 0 0,-16-21 0 0,31 31 0 16,-31-31-47-16,39 21-112 0,-41-42-181 0,30 22-310 15,-28-1 16-15,28-32 418 0</inkml:trace>
  <inkml:trace contextRef="#ctx0" brushRef="#br3" timeOffset="70345.7809">2124 6332 1965 0,'-28'12'41'0,"28"-12"-19"0,-4 20-3 16,4-20-19-16,10 18 0 0,-10-18 0 15,20 18 0-15,-20-18 0 0,35 11 0 0,-12-10 0 16,6-3 0-16,5-4 0 0,5-4 0 0,3-3 0 15,3-6 0-15,2-1 0 0,-5-3 0 0,-2 1 0 16,-2-2 0-16,-6 2 0 0,-6 0 0 16,-5 3 0-16,-8 1 0 0,-3 1 0 0,-10 17 0 15,6-31 0-15,-6 31 0 0,-14-29 0 0,14 29 0 16,-38-25 0-16,12 18 0 0,-4 4 0 0,-4 4 0 16,-1 5 0-16,-1 5 0 0,2 4 0 0,0 6 0 15,3 6 0-15,0 3 0 0,3 4 0 16,4 4 0-16,2 2 0 0,6 3 0 0,7-1 0 15,4-3 0-15,6-4 0 0,4-4 0 16,6-5 0-16,4-5 0 0,6-4 0 0,6-3 0 16,5-7 0-16,2-6 0 0,7-5 0 0,-1-5 0 15,6-2 0-15,-3-7 0 0,7 3-5 0,-10-14-124 16,16 19-46-16,-34-39-198 0,25 25-236 0,-7-2 8 16,-8-15 447-16</inkml:trace>
  <inkml:trace contextRef="#ctx0" brushRef="#br3" timeOffset="70861.3921">2958 6161 1509 0,'-28'-10'480'0,"28"10"-432"0,0 0-38 0,-18 2-10 16,18-2 0-16,0 0 0 0,-26 15 0 0,26-15 0 16,-22 25 0-16,11-7 0 0,-1 4 0 15,1 5 0-15,0 1 0 0,2 3 0 0,0-2 0 16,3 1 0-16,2-4 0 0,3-5 0 0,1-21 0 15,5 28 0-15,-5-28 0 0,0 0 0 0,29 20 0 16,-29-20 0-16,34-5 0 0,-9-5 0 0,0-4 0 16,5-6 0-16,2-5 0 0,1-5 0 0,1-4 0 15,-2-1 0-15,0-3 0 0,1 1 0 16,-2 3 0-16,-5 0 0 0,-4 2 0 0,-2 3 0 16,-3 3 0-16,-5 3 0 0,-4 5 0 15,-8 18 0-15,8-24 0 0,-8 24 0 0,0 0 0 16,0 0 0-16,0 0 0 0,-8 21 0 0,2 2 0 15,-2 9 0-15,-3 10 0 0,0 9 0 0,-4 7 0 16,1 7 0-16,0 5 0 0,1 7 0 0,2 1 0 16,-1 3 0-16,0 3 0 0,-3-6 0 15,1 1 0-15,-1-7 0 0,0-4 0 0,6-7 0 16,-1-12 0-16,4-5 0 0,1-10 0 0,1-8 0 16,1-6 0-16,3-20 0 0,0 0 0 0,0 0 0 15,0 0 0-15,0 0 0 0,-8-27 0 0,6 0 0 16,0-4 0-16,-1-4 0 0,2 0 0 15,-2-2 0-15,0-2 0 0,-1-1 0 0,-1-4 0 16,0-1 0-16,1 1 0 0,-1-5 0 16,0 1 0-16,1 2 0 0,3 4 0 0,0 3 0 15,3 9 0-15,-1 2 0 0,4 5 0 0,-1 3 0 16,-4 20 0-16,12-26 0 0,-12 26 0 0,18-18-114 16,7 23-34-16,-25-34-139 0,43 31-265 0,-12-11-65 15,-1-11 289-15</inkml:trace>
  <inkml:trace contextRef="#ctx0" brushRef="#br3" timeOffset="71408.3056">4696 6031 1592 0,'0'0'347'0,"-26"-5"-294"0,8-2-8 16,-4 0-35-16,-1 3-10 0,0 2 0 15,-3 3 0-15,1 5 0 0,-1 2 0 0,0 6 0 16,1 3 0-16,0 3 0 0,0 4 0 0,1 4 0 16,2 2 0-16,-1 2 0 0,4 2 0 15,2 0 0-15,2-2 0 0,6-1 0 0,7-4 0 16,4-2 0-16,7-4 0 0,4-4 0 0,6-2 0 16,4-6 0-16,3-1 0 0,6-6 0 0,6-6 0 15,4-3 0-15,6-5 0 0,4-2 0 0,2-7 0 16,5 2 0-16,-2-5 0 0,7 8-52 0,-15-19-116 15,33 36-301-15,-31-25-201 0,1 6 48 16,1 9 557-16</inkml:trace>
  <inkml:trace contextRef="#ctx0" brushRef="#br3" timeOffset="72158.308">5241 6032 1913 0,'-33'8'44'0,"13"-6"-8"0,-2-1 0 0,3 5-18 16,-4 0-18-16,0 5 0 0,-3 1 0 15,2 5 0-15,0 4 0 0,-1 1 0 0,1 1 0 16,1 3 0-16,-1 2 0 0,2 2 0 0,1 0 0 16,3 2 0-16,2-3 0 0,6 0 0 0,3-6 0 15,4-3 0-15,6-3 0 0,-3-17 0 0,14 23 0 16,-14-23 0-16,31 10 0 0,-12-11 0 16,6-4 0-16,1-5 0 0,1-4 0 0,1-6 0 15,1-5 0-15,2-2 0 0,-2-3 0 16,1-1 0-16,-4 2 0 0,-3-3 0 0,-4 3 0 15,-2 1 0-15,-3 2 0 0,-2 3 0 0,-6 1 0 16,0 3 0-16,-6 19 0 0,3-29 0 0,-3 29 0 16,-4-17 0-16,4 17 0 0,0 0 0 0,0 0 0 15,0 0 0-15,0 0 0 0,-17 12 0 0,17-12 0 16,-9 31 0-16,5-6 0 0,-3 0 0 16,1 3 0-16,0 2 0 0,0-1 0 0,1 1 0 15,0-1 0-15,3-1 0 0,1-4 0 16,3-3 0-16,-2-21 0 0,11 28 0 0,-11-28 0 15,23 14 0-15,-23-14 0 0,36-1 0 0,-12-8 0 16,0-4 0-16,5-4 0 0,1-3 0 0,0-5 0 16,2 0 0-16,-2-2 0 0,0 1 0 0,0 0 0 15,-4 2 0-15,-3 3 0 0,-3 0 0 16,-4 4 0-16,-16 17 0 0,20-25 0 0,-20 25 0 16,0 0 0-16,0 0 0 0,0 0 0 0,0 0 0 15,0 0 0-15,0 0 0 0,-4 18 0 0,4-18 0 16,-17 32 0-16,8-11 0 0,-2 1 0 0,1 2 0 15,-1 0 0-15,0 0 0 0,2-1 0 0,0-3 0 16,3-3 0-16,6-17 0 0,-8 27 0 0,8-27 0 16,-2 19 0-16,2-19 0 15,0 0 0-15,0 0 0 0,0 0 0 0,30-11 0 16,-30 11 0-16,34-37 0 0,-11 13 0 0,-1-2 0 16,2 0 0-16,-1 0 0 0,0 1 0 0,-2 2 0 15,0 3 0-15,-4 2 0 0,-17 18 0 0,27-28 0 16,-27 28 0-16,19-18 0 0,-19 18 0 0,0 0 0 15,0 0 0-15,0 0 0 0,0 0 0 16,0 0 0-16,0 0 0 0,17 0 0 0,-17 0 0 16,0 0 0-16,6 19 0 0,-6-19 0 0,7 22 0 15,-7-22 0-15,6 33 0 0,-5-12 0 0,-1 5 0 16,-1 3 0-16,0 3 0 0,-1 2 0 16,-1 1 0-16,2-2 0 0,2 1 0 0,0-8 0 15,7 2 0-15,-7-10 0 0,12 7-91 0,-13-25-37 16,36 25-21-16,-28-44-100 0,44 28-195 15,-4-18-123-15,-6-22 149 0,33 24 418 0</inkml:trace>
  <inkml:trace contextRef="#ctx0" brushRef="#br3" timeOffset="73002.0796">6933 5655 1957 0,'0'0'50'0,"0"0"-29"15,0 0-7-15,0 0-9 0,-17-10-5 0,17 10 0 16,0 0 0-16,0 0 0 0,-13 28 0 0,6-11 0 15,1 7 0-15,0 4 0 0,0 6 0 16,1 5 0-16,-1 3 0 0,2 5 0 0,-1 4 0 16,1 2 0-16,2 3 0 0,0-2 0 0,-2 2 0 15,0-2 0-15,-1-1 0 0,1-1 0 0,-3-2 0 16,3-2 0-16,-2-5 0 0,-1-6 0 0,3-5 0 16,0-9 0-16,4-23 0 0,-1 25 0 0,1-25 0 15,0 0 0-15,0 0 0 0,0 0 0 16,0 0 0-16,19-31 0 0,-10 8 0 15,2-5 0-15,0-5 0 0,1-2 0 0,-1-2 0 16,-2-2 0-16,1 0 0 0,1 1 0 0,0 0 0 16,0 4 0-16,1 2 0 0,-1 2 0 0,1 5 0 15,2 2 0-15,-1 6 0 0,-13 17 0 0,27-20 0 16,-27 20 0-16,24-3 0 0,-24 3 0 0,27 17 0 16,-27-17 0-16,27 32 0 0,-15-12 0 0,0 3 0 15,-1 1 0-15,-3 2 0 0,1 2 0 16,-4-2 0-16,0 3 0 0,-5-1 0 0,-2 0 0 15,-2 0 0-15,-5-2 0 0,-1 0 0 0,-4-2 0 16,-2 0 0-16,-4-3 0 0,-1-2 0 16,-4-3 0-16,2-4 0 0,-1-4 0 0,1-4 0 15,0-4 0-15,3-3 0 0,1-4 0 0,19 7 0 16,-28-19 0-16,28 19 0 0,-19-24 0 16,19 24-12-16,-8-33-109 0,27 38-117 0,-37-42-197 15,18 37-221-15,24-24 72 0,-24-7 584 0</inkml:trace>
  <inkml:trace contextRef="#ctx0" brushRef="#br3" timeOffset="73392.7227">7442 6342 1884 0,'0'0'52'0,"-22"13"-14"0,22-13-5 15,0 0 0-15,0 0-26 0,0 0-7 0,0 0 0 16,0 0 0-16,25-2 0 0,-5-7 0 0,3-2 0 16,4-4 0-16,4-2 0 0,2-4 0 15,4-1 0-15,-1 1 0 0,-2-1 0 0,-2 0 0 16,-4 2 0-16,-6 1 0 0,-5 4 0 0,-17 15 0 16,23-28 0-16,-23 28 0 0,8-25 0 0,-8 25 0 15,-4-22 0-15,4 22 0 0,-21-21 0 0,4 14 0 16,-4 2 0-16,-1 4 0 0,-3 2 0 15,-2 5 0-15,0 3 0 0,-1 3 0 16,1 3 0-16,2 6 0 0,2 1 0 0,0 2 0 16,3 3 0-16,1 0 0 0,4 4 0 0,2-2 0 15,4 0 0-15,6-4 0 0,6-2 0 0,6-5 0 16,-9-18 0-16,35 27 0 0,-9-21 0 0,5-6 0 16,5-4 0-16,5-2 0 0,1-5 0 0,7 3 0 15,0-7 0-15,8 7 0 0,-6-13-82 0,22 30-186 16,-38-31-342-16,24 14-22 0,-7-1 178 15</inkml:trace>
  <inkml:trace contextRef="#ctx0" brushRef="#br3" timeOffset="73939.5841">8793 6113 1859 0,'0'0'112'15,"0"0"-72"-15,0 0-11 0,13-17-22 0,-13 17-7 16,0 0 0-16,0 0 0 0,0 0 0 0,0 0 0 15,-5 20 0-15,5-20 0 0,-11 25 0 0,4-7 0 16,-3 2 0-16,1 3 0 0,-5 1 0 0,3 2 0 16,-1 1 0-16,-1 2 0 0,2 0 0 0,2 1 0 15,2-4 0-15,3-3 0 0,3-4 0 16,1-19 0-16,5 24 0 0,-5-24 0 0,17 11 0 16,-17-11 0-16,34 0 0 0,-13-7 0 0,3-4 0 15,3-6 0-15,2-5 0 0,3-2 0 0,-1-4 0 16,0 0 0-16,2-2 0 0,-5 0 0 15,-3 2 0-15,1-1 0 0,-3 4 0 0,-1-2 0 16,-3 2 0-16,-2 2 0 0,-1 0 0 0,-3 2 0 16,-3 4 0-16,-10 17 0 0,15-26 0 15,-15 26 0-15,0 0 0 0,0 0 0 0,0 0 0 16,0 0 0-16,0 0 0 0,0 0 0 0,0 0 0 16,-3 34 0-16,-2-9 0 0,0 5 0 0,-2 0 0 15,0-1 0-15,2 0 0 0,0 1 0 0,3-3 0 16,2-1 0-16,5-2 0 0,-1-5 0 0,7 1 0 15,-11-20 0-15,30 24 0 0,-11-19 0 16,9-2 0-16,-1-10-37 0,14 8-94 0,-21-35-114 16,39 37-180-16,-36-30-147 0,14-2 37 15,9 18 434-15</inkml:trace>
  <inkml:trace contextRef="#ctx0" brushRef="#br3" timeOffset="74267.7113">9652 6009 2020 0,'0'0'27'16,"-28"-6"-27"-16,28 6 0 0,-30-1 0 15,30 1 0-15,-28 5 0 0,28-5 0 0,-22 10 0 16,22-10 0-16,0 0 0 0,-18 25 0 0,18-25 0 16,-3 21 0-16,3-21 0 0,3 24 0 0,-3-24 0 15,9 24 0-15,-9-24 0 0,16 22 0 0,-16-22 0 16,20 15 0-16,-20-15 0 0,26 13 0 16,-26-13 0-16,29 9 0 0,-29-9 0 0,29 5 0 15,-29-5 0-15,29 2 0 0,-29-2 0 16,31 3 0-16,-31-3 0 0,25 6 0 0,-25-6 0 15,19 7 0-15,-19-7 0 0,0 0 0 0,21 21 0 16,-21-21 0-16,6 20 0 0,-6-20 0 0,-3 28 0 16,-3-11 0-16,-4 1 0 0,-2 2 0 0,-4 0 0 15,-2 1 0-15,1-2 0 0,-1 0 0 0,-1-1 0 16,19-18 0-16,-30 27 0 0,30-27 0 16,-23 17 0-16,23-17 0 0,0 0 0 0,0 0 0 15,0 0 0-15,0 0 0 0,-4-34-2 16,25 27-148-16,-27-40-188 0,35 31-257 0,-18-11-32 15,3-8 293-15</inkml:trace>
  <inkml:trace contextRef="#ctx0" brushRef="#br3" timeOffset="74642.7504">9887 6171 1810 0,'0'0'145'0,"13"17"-101"0,-13-17-7 0,0 0-26 16,17 21-11-16,-17-21 0 0,22 12 0 0,-22-12 0 15,36 6 0-15,-13-7 0 0,6 0 0 0,4-5 0 16,5-2 0-16,2-4 0 0,3-1 0 16,-2-2 0-16,-5 1 0 0,-4-3 0 15,-4 1 0-15,-4-2 0 0,-4 2 0 0,-3-1 0 16,-4 1 0-16,-13 16 0 0,17-33 0 0,-17 33 0 16,1-30 0-16,-1 30 0 0,-14-26 0 0,14 26 0 15,-27-19 0-15,27 19 0 0,-34-10 0 0,13 11 0 16,1 4 0-16,-1 5 0 0,-1 2 0 0,-1 5 0 15,1 4 0-15,-1 2 0 0,0 3 0 16,1 3 0-16,1 0 0 0,4-1 0 0,3-1 0 16,4-3 0-16,4-1 0 0,6-4 0 0,4-1 0 15,4-1 0-15,-8-17 0 0,29 24 0 0,-8-18 0 16,4-2 0-16,5-4 0 0,2-4 0 16,4-4 0-16,3-2 0 0,1-5 0 0,6 0 0 15,0-4 0-15,6 4 0 0,-4-14-110 0,19 28-144 16,-38-40-277-16,26 28-51 0,-14-6 13 15</inkml:trace>
  <inkml:trace contextRef="#ctx0" brushRef="#br3" timeOffset="74986.4944">10824 5977 1533 0,'-9'25'469'15,"-11"-27"-424"-15,0 2-45 0,-3-2 0 0,1 4 0 16,-1 1 0-16,1 5 0 0,-1 0 0 0,2 5 0 16,-2 1 0-16,4 4 0 0,-1 0 0 15,3 5 0-15,0 0 0 0,4 0 0 16,2 2 0-16,1-2 0 0,4 1 0 0,3-1 0 15,1-2 0-15,4-3 0 0,-2-18 0 0,14 24 0 16,-14-24 0-16,28 10 0 0,-8-14 0 0,1-3 0 16,4-6 0-16,2-7 0 0,-1-3 0 0,4-6 0 15,0-4 0-15,3-5 0 0,-2-2 0 0,1-1 0 16,-2 2 0-16,-4 1 0 0,-3 0 0 16,-1 2 0-16,-4 2 0 0,-2 1 0 0,-3 4 0 15,-3 5 0-15,-3 5 0 0,-7 19 0 0,8-18 0 16,-8 18 0-16,0 0 0 0,0 0 0 0,-8 25 0 15,1-4 0-15,-1 8 0 0,-2 3 0 0,0 5 0 16,0 1 0-16,1 3 0 0,-2 2 0 0,2-2 0 16,1-2 0-16,3-3 0 0,2-5 0 15,7-2 0-15,1-6 0 0,7 1 0 16,-12-24 0-16,32 37-15 0,-32-37-117 0,52 30-95 16,-45-47-81-16,43 29-208 0,-18-13-56 0,-5-20 296 15</inkml:trace>
  <inkml:trace contextRef="#ctx0" brushRef="#br3" timeOffset="75439.6102">12255 5618 1864 0,'0'0'31'0,"0"0"2"0,0 0 10 0,0 0 0 16,0 0-10-16,-3 26-33 0,-3-3 0 0,-2 7 0 16,-2 7 0-16,1 5 0 0,-2 1 0 15,0 7 0-15,2 0 0 0,0 0 0 0,1 2 0 16,1-1 0-16,0-2 0 0,2-5 0 0,0-1 0 15,3-5 0-15,2-3 0 0,1-3 0 0,2-4 0 16,2-5 0-16,1-4 0 0,-6-19 0 0,20 25 0 16,-20-25-87-16,39 26-314 0,-39-26-263 15,20-17 21-15,-20 17 392 0</inkml:trace>
  <inkml:trace contextRef="#ctx0" brushRef="#br3" timeOffset="75923.997">11990 6061 2047 0,'-27'14'0'0,"27"-14"0"0,-18 18 0 16,18-18 0-16,0 0 0 0,10 23 0 0,-10-23 0 15,24 11 0-15,-4-9 0 0,6-2 0 16,6-5 0-16,3-2 0 0,7-5 0 16,0-1 0-16,3-2 0 0,3-1 0 0,-1 1 0 15,0-1 0-15,-4 3 0 0,-2 2 0 0,-5 2 0 16,-4 2 0-16,-4 2 0 0,-7 2 0 0,-3 1 0 15,-18 2 0-15,17-1 0 0,-17 1 0 0,0 0 0 16,0 0 0-16,0 0 0 0,0 0 0 16,0 0 0-16,-13 18 0 0,13-18 0 0,-18 26 0 15,18-26 0-15,-25 34 0 0,12-15 0 16,1 3 0-16,2 1 0 0,0 2 0 0,3 0 0 0,4 1 0 16,-1-1 0-16,5-1 0 0,2-2 0 0,3-2 0 15,-6-20 0-15,19 29 0 0,-19-29 0 0,32 18 0 16,-12-15 0-16,1-3 0 0,2-5 0 15,1-3 0-15,2-4 0 0,0-5 0 16,0-4 0-16,-3-3 0 0,-2-1 0 0,-4-3 0 16,-1-1 0-16,-4 0 0 0,-3-1 0 0,-5 1 0 15,-2 2 0-15,-6 2 0 0,-1 3 0 0,-3 1 0 16,-3 3 0-16,11 18 0 0,-30-29 0 0,13 20 0 16,0 4 0-16,-1 2 0 0,18 3 0 0,-35 6 0 15,35-6 0-15,-27 25 0 0,17-7 0 0,0 1 0 16,5 5 0-16,-5-7-85 0,22 22-106 15,-29-38-100-15,44 37-102 0,-27-38-63 0,0 0-34 16,34 29 350-16</inkml:trace>
  <inkml:trace contextRef="#ctx0" brushRef="#br3" timeOffset="76705.283">13749 5997 1614 0,'8'-37'324'0,"-8"37"-294"0,17-30-5 15,-17 30 5-15,10-17-6 0,-10 17-24 16,0 0 0-16,0 0 0 0,0 0 0 0,0 0 0 16,-21 6 0-16,21-6 0 0,-17 19 0 0,17-19 0 15,-22 33 0-15,11-13 0 0,0 1 0 0,0 3 0 16,2-1 0-16,-1 1 0 0,2 0 0 15,0 1 0-15,3-1 0 0,0-4 0 0,3-2 0 16,0 1 0-16,2-19 0 0,0 29 0 16,0-29 0-16,6 20 0 0,-6-20 0 0,0 0 0 15,0 0 0-15,17 15 0 0,-17-15 0 0,0 0 0 16,0 0 0-16,20-15 0 0,-20 15 0 0,14-20 0 16,-14 20 0-16,14-32 0 0,-5 10 0 0,1-1 0 15,-1-2 0-15,1-2 0 0,-1 2 0 0,0-2 0 16,1 2 0-16,1 0 0 0,0-1 0 0,1 3 0 15,-1 1 0-15,0 3 0 0,-11 19 0 16,19-28 0-16,-19 28 0 0,0 0 0 16,0 0 0-16,17-9 0 0,-17 9 0 0,0 0 0 15,4 25 0-15,-4-25 0 0,3 35 0 0,-3-13 0 16,-2 0 0-16,1 1 0 0,2-2 0 0,1 1 0 16,1-3 0-16,1 0 0 0,-4-19 0 0,14 27 0 15,-14-27 0-15,25 15 0 0,-7-11 0 0,1-6 0 16,7-2 0-16,2-7 0 0,5-5 0 15,2-5 0-15,4-3 0 0,-1-1 0 0,1-1 0 16,-3 1 0-16,-3 1 0 0,-3 1 0 0,-5 2 0 16,-5 4 0-16,-20 17 0 0,25-20 0 0,-25 20 0 15,0 0 0-15,0 0 0 0,0 0 0 0,0 0 0 16,0 0 0-16,0 0 0 0,-3 30 0 0,-3-8 0 16,-1 2 0-16,0 1 0 15,0 1 0-15,3-1 0 0,0 1 0 0,4 0 0 16,1-3 0-16,3 0 0 0,1-2 0 0,2-2 0 15,1-2 0-15,-8-17 0 0,27 29 0 0,-7-17 0 16,0-3 0-16,7-1 0 0,-3-6 0 0,7 3-51 16,-10-17-76-16,22 24-98 0,-34-41-73 0,39 36-77 15,-33-27-49-15,2-7 9 0,21 26 284 0</inkml:trace>
  <inkml:trace contextRef="#ctx0" brushRef="#br3" timeOffset="77095.9163">14742 5969 1892 0,'0'0'87'0,"-18"-10"-48"0,18 10-10 15,-28-5-29-15,28 5 0 0,-28 2 0 16,28-2 0-16,-27 12 0 0,27-12 0 0,-25 21 0 16,25-21 0-16,-23 32 0 0,10-11 0 0,1 1 0 15,1 2 0-15,0-1 0 0,2 1 0 16,0 0 0-16,3-1 0 0,2-2 0 0,2-1 0 16,2-20 0-16,1 32 0 0,-1-32 0 0,9 20 0 15,-9-20 0-15,22 10 0 0,-22-10 0 0,35 0 0 16,-13-6 0-16,2-4 0 0,4-4 0 0,0-4 0 15,0-3 0-15,0-1 0 0,1-2 0 0,0-1 0 16,-1-3 0-16,-1 0 0 0,-3 0 0 16,-2 2 0-16,-3 3 0 0,-4 0 0 15,-4 3 0-15,-11 20 0 0,12-27 0 0,-12 27 0 16,3-17 0-16,-3 17 0 0,0 0 0 0,0 0 0 16,0 0 0-16,0 0 0 0,-20 12 0 0,20-12 0 15,-13 31 0-15,6-10 0 0,-2 4 0 0,3 1 0 16,1-1 0-16,2 0 0 0,0 2 0 0,2-3 0 15,3-1 0-15,2-3 0 0,3-4 0 16,-7-16 0-16,26 25 0 0,-26-25 0 0,38 9 0 16,-16-10 0-16,5-3 0 0,0-10-18 0,12 9-121 15,-23-35-116-15,39 38-84 0,-44-44-83 0,30 18-23 16,-5 5 34-16,-21-30 394 0</inkml:trace>
  <inkml:trace contextRef="#ctx0" brushRef="#br3" timeOffset="77299.0507">15456 5536 2047 0,'-18'20'0'0,"4"0"0"15,4 7 0-15,-1 1 0 0,1 6 0 0,0 2 0 16,5 1 0-16,-1 2 0 0,5 3 0 0,1 1 0 16,0 2 0-16,0-2 0 0,1-2 0 15,-1-1 0-15,1-2 0 0,3-3 0 0,-2-5 0 16,3-1 0-16,-1-7 0 0,3-2 0 15,-7-20 0-15,19 28 0 0,-19-28-74 0,35 24-213 16,-44-49-174-16,31 20-168 0,-22 5 34 0,21-48 595 16</inkml:trace>
  <inkml:trace contextRef="#ctx0" brushRef="#br3" timeOffset="77580.3031">15544 5905 1988 0,'0'0'59'16,"-21"21"-59"-16,3-7 0 0,-1 0 0 16,2 0 0-16,0 0 0 0,17-14 0 0,-29 24 0 15,29-24 0-15,0 0 0 0,-16 22 0 16,16-22 0-16,0 0 0 0,0 0 0 0,0 0 0 16,22 18 0-16,-22-18 0 0,26 4 0 0,-9-5 0 15,2 1 0-15,1-1 0 0,-1-1 0 0,2 0 0 16,0 1 0-16,0 0 0 0,1 1 0 0,0-1 0 15,-1 0 0-15,2-1 0 0,0 4 0 0,-1-2 0 16,2 2 0-16,-3-1 0 0,2 4 0 16,-5-4 0-16,7 7 0 0,-25-8-82 0,48 12-151 15,-50-34-116-15,30 29-219 0,-28-7 2 0,0 0 318 16</inkml:trace>
  <inkml:trace contextRef="#ctx0" brushRef="#br3" timeOffset="77939.6694">15927 6001 2000 0,'-16'25'47'0,"16"-25"-47"0,0 0 0 15,0 0 0-15,0 0 0 0,21 20 0 0,-21-20 0 16,23 6 0-16,-23-6 0 0,35 1 0 0,-13-5 0 16,5-1 0-16,1-2 0 0,3 0 0 0,0-2 0 15,-1-1 0-15,-3-1 0 0,-2-1 0 16,-3-2 0-16,0 1 0 0,-4-2 0 15,-18 15 0-15,27-29 0 0,-27 29 0 0,7-29 0 16,-7 29 0-16,-14-24 0 0,14 24 0 0,-31-19 0 16,12 13 0-16,-4 3 0 0,-3 5 0 0,1 2 0 15,-2 5 0-15,1 4 0 0,2 2 0 0,2 3 0 16,0 1 0-16,4 3 0 0,3 0 0 0,5 2 0 16,1-1 0-16,5 0 0 0,3 0 0 15,1 0 0-15,4-1 0 0,2-3 0 0,-6-19 0 16,24 29 0-16,-24-29 0 0,35 18 0 0,-14-15 0 15,8 0 0-15,2-6 0 0,13 4 0 0,-6-19-109 16,27 27-168-16,-35-43-95 0,44 33-91 16,-24-12-79-16,1-22 259 0,31 31 283 0</inkml:trace>
  <inkml:trace contextRef="#ctx0" brushRef="#br3" timeOffset="78611.569">17071 6089 2027 0,'-21'-5'16'0,"21"5"-12"0,0 0-4 15,0 0 0-15,-3 17 0 0,3-17 0 0,0 0 0 16,18 10 0-16,-18-10 0 0,30 0 0 0,-9-4 0 16,5-1 0-16,3-4 0 0,1-2 0 0,4-4 0 15,3-2 0-15,0-1 0 0,2 0 0 16,-1 1 0-16,-4 2 0 0,-5-2 0 0,-3 2 0 15,-8 1 0-15,-18 14 0 0,27-26 0 0,-27 26 0 16,10-19 0-16,-10 19 0 0,-4-18 0 0,4 18 0 16,0 0 0-16,-28-22 0 0,28 22 0 15,-35-7 0-15,14 7 0 0,-2 3 0 0,0 3 0 16,-2 4 0-16,2 2 0 0,0 1 0 0,0 3 0 16,2 1 0-16,1 2 0 0,3 2 0 15,2 0 0-15,2-2 0 0,2 1 0 0,4 1 0 16,3 0 0-16,4-2 0 0,4-1 0 0,2-1 0 15,-6-17 0-15,23 30 0 0,-5-16 0 0,4-4 0 16,2-1 0-16,5-2 0 0,4-2 0 0,1-1 0 16,5-2 0-16,0-3 0 0,2 1 0 0,1-4 0 15,2 2 0-15,-3-4 0 0,4 2 0 0,-5-9 0 16,15 15-169-16,-31-34-130 0,41 39-119 16,-36-30-155-16,5 0 40 0,17 22 479 15</inkml:trace>
  <inkml:trace contextRef="#ctx0" brushRef="#br3" timeOffset="79142.8199">18149 5977 1854 0,'-17'2'46'0,"17"-2"-26"16,0 0 1-16,0 0 0 0,0 0 2 0,0 0 0 15,0 0 3-15,0 0-13 0,0 0-13 0,0 0 0 16,14-18 0-16,-14 18 0 0,0 0 0 15,0 0 0-15,-13-17 0 0,13 17 0 0,-21-8 0 16,21 8 0-16,-28-3 0 0,10 4 0 16,1 2 0-16,-5 3 0 0,1 2 0 0,1 4 0 15,-6 3 0-15,1 5 0 0,-3 3 0 0,0 0 0 16,1 6 0-16,0-1 0 0,3 1 0 0,1-1 0 16,3-2 0-16,6-7 0 0,14-19 0 0,-10 25 0 15,10-25 0-15,0 0 0 0,28 14 0 0,-10-14 0 16,3-4 0-16,6-5 0 0,3-4 0 0,4-6 0 15,2-4 0-15,2-3 0 0,1 0 0 16,-1-2 0-16,1 0 0 0,-4 2 0 0,-1 0 0 16,-5 3 0-16,-4 4 0 0,-5 1 0 15,-3 3 0-15,-17 15 0 0,23-19 0 0,-23 19 0 16,0 0 0-16,0 0 0 0,0 0 0 0,0 0 0 16,0 0 0-16,-13 34 0 0,0-9 0 0,-4 7 0 15,-2 5 0-15,-1 5 0 0,-2 7 0 16,0 3 0-16,-4 5 0 0,0 2 0 0,0 1 0 15,-2-2 0-15,4-1 0 0,3-8 0 0,3-7 0 16,9-8 0-16,3-8 0 0,7-4 0 0,-1-22 0 16,10 27 0-16,-10-27 0 0,22 5 0 0,-6-10 0 15,3-6 0-15,2-6 0 0,5-5 0 0,-1-3 0 16,3-2 0-16,-1-2 0 0,1 1 0 0,-3-4 0 16,6 5 0-16,-9-7 0 15,9 9-48-15,-14-19-104 0,26 29-104 0,-35-41-41 16,40 37-44-16,-19-20-152 0,-6-12 65 0,28 33 397 15</inkml:trace>
  <inkml:trace contextRef="#ctx0" brushRef="#br3" timeOffset="79830.3513">18680 6055 1233 0,'0'0'359'0,"0"0"-236"16,21-18-33-16,-18-4-15 0,-3 22-16 0,27-35-13 15,-11 17-11-15,-4-1-8 0,1 2-27 0,-13 17 0 16,20-25 0-16,-20 25 0 0,0 0 0 0,0 0 0 15,0 0 0-15,0 0 0 0,0 0 0 16,0 0 0-16,-5 24 0 0,-3-6 0 0,-2 4 0 16,0 2 0-16,-1 4 0 0,0-1 0 0,1 2 0 15,3 0 0-15,2-2 0 0,2-2 0 16,3-3 0-16,1-4 0 0,-1-18 0 0,11 27 0 16,-11-27 0-16,22 17 0 0,-22-17 0 0,34 8 0 15,-16-8 0-15,4-4 0 0,1-4 0 16,3-3 0-16,-1-4 0 0,2-2 0 0,0-3 0 15,-2-1 0-15,-1-2 0 0,-2 1 0 0,-2-2 0 16,-1 2 0-16,-3-1 0 0,-3 1 0 0,-2 2 0 16,-1 0 0-16,-4 3 0 0,-6 17 0 0,10-29 0 15,-10 29 0-15,2-19 0 0,-2 19 0 0,0 0 0 16,0 0 0-16,0 0 0 0,0 0 0 0,0 0 0 16,-5 22 0-16,5-5 0 0,2 4 0 15,-1 4 0-15,1 1 0 0,1 1 0 0,0 1 0 16,4-1 0-16,0 1 0 0,3-4 0 15,3 2 0-15,2-6 0 0,3 0 0 0,2-3 0 16,5-2 0-16,-1-4 0 0,8-2 0 0,-1-7-13 16,8 3-71-16,-14-23-78 0,29 31-126 0,-44-45-113 15,40 24-121-15,-19 0 12 0,-15-27 444 0</inkml:trace>
  <inkml:trace contextRef="#ctx0" brushRef="#br3" timeOffset="80205.3414">19678 5940 1893 0,'-21'-4'57'15,"21"4"-25"-15,-32-4-1 0,32 4 3 0,-34 10-34 16,16-2 0-16,-2 5 0 0,1 2 0 0,-2 3 0 16,2 4 0-16,-3 2 0 15,3 3 0-15,-1-2 0 0,3 3 0 0,1-3 0 16,4-1 0-16,3-2 0 0,6-2 0 0,3-20 0 16,7 31 0-16,-7-31 0 0,21 23 0 0,-21-23 0 15,35 10 0-15,-11-10 0 0,2-5 0 0,5-4 0 16,1-3 0-16,1-3 0 0,1-5 0 0,-3 0 0 15,0-2 0-15,-3-2 0 0,-5 1 0 0,-1 0 0 16,-4-1 0-16,-1 2 0 0,-2 1 0 16,-3 3 0-16,-4 0 0 0,-8 18 0 0,8-28 0 15,-8 28 0-15,0-18 0 0,0 18 0 0,0 0 0 16,0 0 0-16,0 0 0 0,0 0 0 16,-20 14 0-16,20-14 0 0,-8 29 0 0,3-9 0 15,0 0 0-15,1 2 0 0,2 1 0 0,1-2 0 16,1-1 0-16,2 0 0 0,-2-20 0 0,11 29 0 15,-11-29 0-15,22 19 0 0,-22-19 0 16,34 6 0-16,-12-10 0 0,6-2 0 0,-1-6 0 16,8 0 0-16,-6-18-134 0,25 24-121 0,-36-44-77 15,39 37-59-15,-31-29-31 0,5-6 8 0,24 28 316 16</inkml:trace>
  <inkml:trace contextRef="#ctx0" brushRef="#br3" timeOffset="80408.5014">20507 5437 2010 0,'-27'32'37'0,"10"-14"-37"0,-1 4 0 0,-1 4 0 16,2 3 0-16,-1 5 0 0,2 5 0 0,-1 6 0 15,0 3 0-15,3 2 0 0,-1 2 0 0,2 0 0 16,1-3 0-16,1-2 0 0,0-1 0 0,1-3 0 16,3-5 0-16,2-3 0 0,2-3 0 15,2-6 0-15,2-1 0 0,1-6 0 0,-2-19 0 16,3 27 0-16,-3-27 0 0,0 0 0 0,5 17 0 15,-5-17-62-15,0 0-237 0,-1-20-255 0,1 20-21 16,11-25 19-16</inkml:trace>
  <inkml:trace contextRef="#ctx0" brushRef="#br3" timeOffset="80736.6049">20090 5917 2047 0,'0'0'0'0,"0"0"0"0,0 0 0 0,20 11 0 15,-20-11 0-15,31 4 0 0,-10-4 0 0,5-2 0 16,4-2 0-16,2-1 0 0,1 1 0 0,0 0 0 16,0-1 0-16,-3 1 0 0,-1 1 0 15,-2 1 0-15,-2 0 0 0,-3 2 0 0,-1 1 0 16,-21-1 0-16,28 4 0 0,-28-4 0 16,0 0 0-16,0 0 0 0,17 21 0 0,-17-21 0 15,-1 20 0-15,1-20 0 0,-9 28 0 0,9-28 0 16,-12 32 0-16,12-32 0 0,-14 34 0 0,6-14 0 15,1-1 0-15,0 1 0 0,-2 2 0 0,3-1 0 16,0-2 0-16,-1 0 0 0,7-19 0 16,-5 32 0-16,5-32 0 0,1 25 0 0,-1-25 0 15,5 17 0-15,-5-17 0 0,0 0 0 0,0 0-11 16,33 11-147-16,-38-37-97 0,40 34-75 0,-41-41-79 16,27 14-75-16,5 11 85 0,-24-34 399 0</inkml:trace>
  <inkml:trace contextRef="#ctx0" brushRef="#br3" timeOffset="80877.2361">20620 5842 1800 0,'-34'-36'202'0,"19"6"-157"0,-4-1-45 0,3 3 0 16,-1 2 0-16,2 6 0 0,3 3 0 0,12 17 0 15,-21-18 0-15,21 18 0 0,0 0 0 0,-22-4 0 16,22 4 0-16,0 0 0 0,0 0 0 0,-13 18 0 16,18 2-55-16,-22-30-266 0,34 34-276 0,-17-24-71 15,11 19 263-15</inkml:trace>
  <inkml:trace contextRef="#ctx0" brushRef="#br3" timeOffset="81674.13">20825 6031 1803 0,'0'0'42'0,"8"-18"-16"16,-8 18-3-16,17-19-3 0,-17 19-6 0,20-16-3 16,-20 16-3-16,20-11 2 0,-20 11 1 0,18-7 3 15,-18 7 4-15,0 0 2 0,0 0 7 16,0 0-27-16,0 0 0 0,0 0 0 16,0 0 0-16,0 0 0 0,0 0 0 0,-19 24 0 15,19-24 0-15,-31 21 0 0,12-8 0 0,-1 1 0 16,2 3 0-16,-4 0 0 0,5 3 0 0,-1 0 0 15,2 1 0-15,4 0 0 0,2 0 0 0,2-3 0 16,3 0 0-16,5-18 0 0,-2 33 0 0,2-33 0 16,13 27 0-16,-13-27 0 0,23 19 0 15,-23-19 0-15,34 8 0 0,-12-6 0 0,0-5 0 16,1-4 0-16,2-2 0 0,0-3 0 0,-2-3 0 16,0-1 0-16,-4-3 0 0,-1-2 0 0,-2-2 0 15,0 0 0-15,-4-1 0 0,0 2 0 0,-2-1 0 16,-5 3 0-16,-1-1 0 0,-3 3 0 0,-4 0 0 15,3 18 0-15,-6-32 0 0,6 32 0 16,-8-25 0-16,8 25 0 0,-7-18 0 16,7 18 0-16,0 0 0 0,0 0 0 0,0 0 0 15,0 0 0-15,0 0 0 0,0 0 0 0,0 0 0 16,24 12 0-16,-24-12 0 0,24 6 0 0,-7-4 0 16,-17-2 0-16,33 5 0 0,-13-2 0 0,0 0 0 15,1 0 0-15,-2 0 0 0,-2 2 0 0,-17-5 0 16,26 15 0-16,-26-15 0 0,14 16 0 15,-14-16 0-15,8 21 0 0,-8-21 0 0,0 27 0 16,0-27 0-16,-5 29 0 0,5-29 0 0,-11 30 0 16,4-13 0-16,7-17 0 0,-15 31 0 15,15-31 0-15,-12 26 0 0,12-26 0 0,-10 19 0 16,10-19 0-16,0 0 0 0,0 0 0 0,0 0 0 16,0 0 0-16,0 0 0 0,21 7 0 0,-21-7 0 15,21-17 0-15,-21 17 0 0,28-27 0 16,-28 27 0-16,32-34 0 0,-16 16 0 0,1-1 0 15,0 0 0-15,0 0 0 0,0 1 0 0,1-1 0 16,0 2 0-16,-1 1 0 0,-17 16 0 0,31-28 0 16,-31 28 0-16,27-18 0 0,-27 18 0 0,17-5 0 15,-17 5 0-15,0 0 0 0,0 0 0 0,12 29 0 16,-9-12 0-16,-3 3 0 0,-2 3 0 16,1 3 0-16,0-2 0 0,3 1 0 15,2-2 0-15,4 3 0 0,-1-7 0 0,4 3 0 16,-11-22 0-16,27 31 0 0,-9-22 0 0,7 3-68 15,-25-12-73-15,57 8-73 0,-48-32-49 0,38 32-8 16,-32-32-5-16,20 12 11 0,-6-1-5 0,-15-21-8 16,28 30 278-16</inkml:trace>
  <inkml:trace contextRef="#ctx0" brushRef="#br3" timeOffset="81971.0055">21900 5894 1850 0,'-23'-10'112'0,"23"10"-33"0,-18-2-73 0,18 2-6 16,-23 14 0-16,23-14 0 0,-26 26 0 15,15-9 0-15,-1 1 0 0,5-1 0 0,0 0 0 16,4 1 0-16,3-18 0 0,4 32 0 0,-4-32 0 16,19 24 0-16,-19-24 0 0,31 15 0 15,-31-15 0-15,34 10 0 0,-34-10 0 0,31 10 0 16,-31-10 0-16,30 5 0 0,-30-5 0 0,26 5 0 16,-26-5 0-16,20 6 0 0,-20-6 0 0,0 0 0 15,17 14 0-15,-17-14 0 0,0 0 0 0,3 23 0 16,-3-23 0-16,-4 24 0 0,4-24 0 0,-17 31 0 15,17-31 0-15,-26 29 0 0,11-12 0 0,15-17 0 16,-30 31 0-16,13-18 0 0,17-13 0 16,-28 22 0-16,28-22 0 0,-23 15 0 15,24 3-159-15,-28-34-87 0,42 40-74 0,-43-45-67 16,28 21 0-16,0 0-56 0,-21-26 339 0</inkml:trace>
  <inkml:trace contextRef="#ctx0" brushRef="#br3" timeOffset="82580.4071">23008 5986 1850 0,'-65'17'45'0,"44"-11"-24"16,-2 0-6-16,2 4 8 0,-2-3 3 0,2 4 3 16,-3-2-3-16,3 3-14 0,1 0-12 0,3-2 0 15,17-10 0-15,-25 21 0 0,25-21 0 0,0 0 0 16,-12 18 0-16,12-18 0 0,0 0 0 0,20 11 0 15,-20-11 0-15,28 5 0 0,-10-5 0 0,2-1 0 16,4 1 0-16,0-1 0 0,1 2 0 0,0 1 0 16,-1 1 0-16,-3 2 0 15,-3 1 0-15,-18-6 0 0,27 18 0 0,-27-18 0 16,13 24 0-16,-13-24 0 0,1 30 0 0,-3-10 0 16,-4-2 0-16,-3 0 0 0,-2 0 0 0,-1-1 0 15,12-17 0-15,-27 31 0 0,27-31 0 0,-23 27 0 16,23-27 0-16,-22 23 0 0,22-23 0 0,-18 17 0 15,18-17 0-15,0 0 0 0,0 0 0 0,0 0 0 16,0 0 0-16,0 0 0 0,21 6 0 16,-21-6-46-16,41-10-138 0,-41-27-129 0,40 36-221 15,-23-25-47-15,5-4 193 0</inkml:trace>
  <inkml:trace contextRef="#ctx0" brushRef="#br3" timeOffset="82861.6685">23446 6000 2013 0,'33'-10'34'0,"-33"10"-34"0,0 0 0 0,-12-17 0 16,12 17 0-16,-17 0 0 0,17 0 0 0,-26 12 0 16,26-12 0-16,-29 28 0 0,13-7 0 0,-1 2 0 15,3 4 0-15,-1 2 0 0,2 2 0 0,-1 0 0 16,4 0 0-16,3 0 0 0,6-3 0 0,5-2 0 16,3-3 0-16,5-2 0 0,6-2 0 0,3-7 0 15,6-1 0-15,2-6 0 0,6-5 0 16,3-4 0-16,1-4 0 0,3-7 0 0,-2-3 0 15,1-5 0-15,-7-2 0 0,-6 1 0 16,-6-4 0-16,-9 2 0 0,-3 1 0 0,-7 0 0 16,-6-1 0-16,-5 2 0 0,-7 0 0 0,-5 3 0 15,-5 1 0-15,-2 4 0 0,-6-2 0 0,4 7 0 16,-8-6-23-16,19 24-173 0,-31-35-152 0,49 28-100 16,-35 6-50-16,35-6-16 0,0 0 495 15</inkml:trace>
  <inkml:trace contextRef="#ctx0" brushRef="#br3" timeOffset="84122.4391">1308 7433 1371 0,'26'2'228'0,"-26"-2"-116"16,0 0-43-16,-15-19-15 0,15 19-11 0,0 0-5 15,0 0-8-15,-23-17-6 0,23 17-3 0,-20-6-2 16,20 6-2-16,-24-1-2 0,24 1-9 0,-31 3-6 16,13 2 0-16,-4 1 0 0,0 4 0 0,-3 3 0 15,0 4 0-15,1 2 0 0,0 4 0 0,-1 2 0 16,4 1 0-16,-3 6 0 0,5-2 0 0,2 3 0 15,1 2 0-15,5-4 0 0,3 1 0 16,3-3 0-16,2-3 0 0,6-2 0 0,2-2 0 16,3-4 0-16,-8-18 0 0,27 27 0 15,-10-19 0-15,6-2 0 0,3-3 0 0,5-6 0 16,5-4 0-16,5-1-1 0,0-8-44 0,7-1-3 16,-3-12-31-16,13 19-86 0,-29-38-262 0,30 23-212 15,-12-5 28-15,-2-9 580 0</inkml:trace>
  <inkml:trace contextRef="#ctx0" brushRef="#br3" timeOffset="84997.4704">1807 7426 1873 0,'-27'4'36'15,"3"0"-16"-15,3 2-2 0,-3-2 2 0,4 3 2 16,-3 0-1-16,-2 4-1 0,1 2-3 16,0 6-17-16,-2 1 0 0,4 2 0 15,0 2 0-15,3 3 0 0,1 2 0 0,2 2 0 16,2 2 0-16,4 1 0 0,2-3 0 0,5 2 0 15,3-3 0-15,3-5 0 0,5 0 0 0,5-5 0 16,4-3 0-16,5-4 0 0,3-3 0 0,2-6 0 16,5-3 0-16,1-6 0 0,2-3 0 0,4-6 0 15,-3-4 0-15,3-5 0 0,-2-5 0 0,-3-4 0 16,0-5 0-16,-4 0 0 0,-3 1 0 16,-5-2 0-16,-4 2 0 0,-5 1 0 0,-3 2 0 15,-5 2 0-15,-4 5 0 0,-4 2 0 0,-4 5 0 16,7 19 0-16,-20-31 0 0,20 31 0 0,-28-16 0 15,28 16 0-15,-32-9 0 0,32 9 0 16,-30 1 0-16,30-1 0 0,-26 9 0 0,26-9 0 16,-19 18 0-16,19-18 0 0,-12 24 0 15,12-24 0-15,-2 23 0 0,2-23 0 0,10 21 0 16,-10-21 0-16,21 17 0 0,-4-13 0 0,1 0 0 16,3-4 0-16,3-2 0 0,2-2 0 0,0-1 0 15,1-1 0-15,0 0 0 0,0 1 0 0,-1 3 0 16,0-2 0-16,-3 4 0 0,-1 1 0 0,-4 1 0 15,-18-2 0-15,28 7 0 0,-28-7 0 0,17 12 0 16,-17-12 0-16,0 0 0 0,15 27 0 16,-15-27 0-16,2 25 0 0,-2-25 0 15,-1 33 0-15,-1-15 0 0,-3 0 0 0,0-1 0 16,-2 1 0-16,0-1 0 0,7-17 0 0,-10 29 0 16,10-29 0-16,-9 22 0 0,9-22 0 0,0 0 0 15,0 0 0-15,0 0 0 0,0 0 0 0,0 0 0 16,0 0 0-16,18-4 0 0,-18 4 0 0,26-30 0 15,-10 10 0-15,1-4 0 0,2-1 0 16,-1-3 0-16,3-1 0 0,-2 2 0 0,-2 2 0 16,-1 2 0-16,0 0 0 0,-4 4 0 0,-12 19 0 15,22-28 0-15,-22 28 0 0,0 0 0 0,0 0 0 16,0 0 0-16,0 0 0 0,0 0 0 16,0 0 0-16,0 0 0 0,3 17 0 0,-7 0 0 15,2 2 0-15,-3 3 0 0,2 2 0 16,0-2 0-16,0 1 0 0,2-4 0 0,1-1 0 15,0-18 0-15,5 29 0 0,-5-29 0 0,10 17 0 16,-10-17 0-16,17 6 0 0,-17-6 0 0,26-3 0 16,-9-6 0-16,4-3 0 0,0-6 0 0,2-3 0 15,1-2 0-15,0-1 0 0,0-1 0 0,-3-3 0 16,0 3 0-16,-1-1 0 0,-3 4 0 0,-2 2 0 16,-15 20 0-16,25-30 0 0,-25 30 0 15,0 0 0-15,0 0 0 0,0 0 0 0,0 0 0 16,0 0 0-16,0 0 0 0,0 0 0 15,0 0 0-15,6 31 0 0,-9-4 0 0,1 3 0 16,-1 3 0-16,2-1 0 0,1 2 0 0,1 0 0 16,2-3 0-16,-1 1 0 0,3-3 0 0,0-4 0 15,2 0 0-15,3-6 0 0,1-1 0 0,-11-18 0 16,30 23 0-16,-30-23 0 0,39 10 0 16,-20-16-39-16,11 9-86 0,-20-31-81 0,34 34-60 15,-42-42-34-15,38 29-33 0,-24-21 31 0,5-5-19 16,15 21 167-16,-29-34 154 0</inkml:trace>
  <inkml:trace contextRef="#ctx0" brushRef="#br3" timeOffset="85559.9587">3155 7388 1880 0,'0'0'63'0,"-22"16"-29"0,22-16-3 0,-10 20-7 16,10-20-9-16,-8 32-15 0,4-10 0 0,1-1 0 15,-1 5 0-15,1 2 0 0,1-1 0 0,1 2 0 16,0 0 0-16,-1-1 0 0,2 0 0 0,-1-4 0 15,1 0 0-15,0-2 0 0,1-1 0 0,-1-21 0 16,2 29 0-16,-2-29 0 0,0 0 0 16,1 17 0-16,-1-17 0 0,0 0 0 0,0 0 0 15,0 0 0-15,0 0 0 0,5-22 0 0,-5 22 0 16,11-33 0-16,-4 8 0 0,1-1 0 16,1 0 0-16,1-1 0 0,-3 1 0 0,-1-2 0 15,0 2 0-15,-1 0 0 0,0-1 0 0,1 2 0 16,0-2 0-16,0 2 0 0,3-1 0 0,0 3 0 15,2 3 0-15,3 2 0 0,0 1 0 16,3 4 0-16,0 2 0 0,5 0 0 0,-2 5 0 16,0 1 0-16,3 2 0 0,-2 3 0 0,1 3 0 15,-1 2 0-15,-2 1 0 0,-1 3 0 0,-1 2 0 16,-17-11 0-16,27 31 0 0,-27-31 0 0,17 33 0 16,-13-13 0-16,-3-1 0 0,-2 2 0 0,-4-1 0 15,-2 1 0-15,-3-1 0 0,-1 0 0 16,-2-2 0-16,-2-1 0 0,-2 0 0 0,1 0 0 15,-3-3 0-15,-1 2 0 0,0-4 0 16,-1 2 0-16,-1 0 0 0,1-2 0 0,2-1 0 16,-2-2 0-16,3 1 0 0,1-1 0 0,17-9 0 15,-33 15 0-15,33-15 0 0,-27 14 0 0,27-14 0 16,-22 15 0-16,22-15 0 0,-21 29 0 0,11-9 0 16,0 0 0-16,2 2 0 0,-1 5 0 15,2 3 0-15,-2 4 0 0,1 2 0 0,-2 4 0 16,0-1 0-16,-1 2 0 0,0-1 0 0,2 0 0 15,-2-4 0-15,3-1 0 0,1-5 0 0,6 2-37 16,1-32-116-16,10 48-75 0,-27-54-64 0,43 35-66 16,-26-29 20-16,0 0-36 0,26 7 108 15,-32-32 266-15</inkml:trace>
  <inkml:trace contextRef="#ctx0" brushRef="#br3" timeOffset="86153.7531">4050 7421 1912 0,'0'0'53'0,"0"0"-21"0,13-17-3 0,-13 17-8 16,0 0-21-16,0 0 0 0,0 0 0 0,-20 6 0 15,20-6 0-15,-17 20 0 0,17-20 0 0,-21 33 0 16,11-12 0-16,1 3 0 0,0 1 0 15,1 4 0-15,0 1 0 0,2 3 0 16,1-1 0-16,3-2 0 0,3-2 0 0,0-4 0 16,5-4 0-16,-6-20 0 0,19 27 0 0,-19-27 0 15,29 14 0-15,-12-11 0 0,4-7 0 0,3-3 0 16,3-8 0-16,4-4 0 0,2-7 0 0,5-7 0 16,-4-3 0-16,2-4 0 0,-3-1 0 0,-2 1 0 15,-5 2 0-15,-3 2 0 0,-3 4 0 16,-4 3 0-16,-4 6 0 0,-2 3 0 0,-10 20 0 15,8-24 0-15,-8 24 0 0,0 0 0 0,0 0 0 16,0 0 0-16,0 0 0 0,0 0 0 0,0 0 0 16,-22 34 0-16,15-11 0 0,0 6 0 0,0 1 0 15,1 1 0-15,4 2 0 0,0 0 0 16,3-1 0-16,4-3 0 0,1-3 0 0,1-6 0 16,5-3 0-16,-12-17 0 0,33 23 0 15,-14-18 0-15,7-5 0 0,-2-7 0 0,7-3 0 16,-3-11 0-16,12 4-118 0,-18-30-72 0,34 34-102 15,-43-45-59-15,39 33-10 0,-27-17 1 0,0-12 39 16,23 26 268-16</inkml:trace>
  <inkml:trace contextRef="#ctx0" brushRef="#br3" timeOffset="86356.8714">5001 6821 1845 0,'-24'0'202'0,"24"0"-202"0,-25 10 0 0,25-10 0 15,-26 33 0-15,11-5 0 0,-1 8 0 16,0 6 0-16,1 5 0 0,4 5 0 0,1 3 0 15,1 5 0-15,3-1 0 0,1-3 0 0,2-1 0 16,2-3 0-16,3 0 0 0,0-2 0 0,3-3 0 16,0-5 0-16,3-4 0 0,-2-4 0 15,3-5 0-15,0-5 0 0,2-4 0 0,-11-20-27 16,24 39-165-16,-41-57-224 0,43 25-218 0,-26-7 17 16,2-36 457-16</inkml:trace>
  <inkml:trace contextRef="#ctx0" brushRef="#br3" timeOffset="86559.9831">4690 7390 2047 0,'0'0'0'16,"0"0"0"-16,0 0 0 0,0 0 0 0,26 14 0 16,-26-14 0-16,38-4 0 0,-11-2 0 0,6-2 0 15,3-1 0-15,3-2 0 0,1 2 0 0,2-2 0 16,0-1 0-16,0 1 0 0,1 0 0 15,-3-1 0-15,3 3 0 0,-6-2 0 0,1 4 0 16,-5-3 0-16,7 15-136 0,-30-31-203 0,38 43-143 16,-48-17-135-16,0 0 145 0,34 14 472 15</inkml:trace>
  <inkml:trace contextRef="#ctx0" brushRef="#br3" timeOffset="87497.5232">5230 7487 2033 0,'0'0'14'0,"8"17"-14"0,-8-17 0 16,18 10 0-16,-18-10 0 0,27 1 0 0,-27-1 0 16,34-7 0-16,-14 0 0 0,3-1 0 0,0 0 0 15,0-2 0-15,-1-2 0 0,1-1 0 0,-4-2 0 16,1 1 0-16,-20 14 0 0,28-31 0 16,-28 31 0-16,14-26 0 0,-14 26 0 15,7-21 0-15,-7 21 0 0,-5-21 0 0,5 21 0 16,-15-22 0-16,15 22 0 0,-25-17 0 0,25 17 0 15,-33-9 0-15,16 9 0 0,17 0 0 0,-33 6 0 16,33-6 0-16,-31 17 0 0,31-17 0 0,-30 31 0 16,17-14 0-16,2 2 0 0,0 4 0 0,4-3 0 15,2 2 0-15,1 0 0 0,4 0 0 16,4-3 0-16,2-1 0 0,-6-18 0 0,23 27 0 16,-23-27 0-16,35 13 0 0,-14-10 0 0,4-5 0 15,2-3 0-15,1-3 0 0,2-4 0 0,2-1 0 16,1-3 0-16,-3-1 0 0,1 0 0 15,-3 1 0-15,-3 2 0 0,-2 2 0 0,-2 0 0 16,-2 1 0-16,-19 11 0 0,27-15 0 0,-27 15 0 16,0 0 0-16,21-3 0 0,-21 3 0 15,0 0 0-15,0 0 0 0,5 26 0 0,-5-26 0 16,0 30 0-16,-3-9 0 0,0 1 0 0,-1 2 0 16,0 1 0-16,-1 2 0 0,2 0 0 0,-1-2 0 15,-1-1 0-15,2-2 0 0,0-5 0 0,3-17 0 16,-3 25 0-16,3-25 0 0,0 0 0 0,0 0 0 15,0 0 0-15,0 0 0 0,0 0 0 0,14-17 0 16,-8 0 0-16,2-2 0 0,-1-6 0 16,-1 2 0-16,0-4 0 0,0 0 0 15,0 2 0-15,-1 0 0 0,0 2 0 0,1-2 0 16,1 4 0-16,-1 1 0 0,0 2 0 0,-6 18 0 16,13-29 0-16,-13 29 0 0,14-20 0 0,-14 20 0 15,0 0 0-15,22-16 0 0,-22 16 0 0,18-9 0 16,-18 9 0-16,25-8 0 0,-25 8 0 15,30-10 0-15,-12 4 0 0,3 0 0 0,0 0 0 16,2 0 0-16,0 0 0 0,1 0 0 0,2 0 0 16,-2 1 0-16,-1-1 0 0,0 1 0 0,-3 2 0 15,-2 0 0-15,0 1 0 0,-18 2 0 0,23-4 0 16,-23 4 0-16,0 0 0 0,0 0 0 0,0 0 0 16,0 0 0-16,0 0 0 0,0 0 0 15,-24 10 0-15,24-10 0 0,-28 8 0 16,28-8 0-16,-30 16 0 0,13-5 0 0,17-11 0 15,-31 23 0-15,31-23 0 0,-27 25 0 0,27-25 0 16,-19 26 0-16,19-26 0 0,-9 23 0 0,9-23 0 16,3 21 0-16,-3-21 0 0,13 22 0 0,-13-22 0 15,22 16 0-15,-22-16 0 0,31 10 0 0,-14-8 0 16,1-1 0-16,0-1 0 0,-1 0 0 0,1 0 0 16,-18 0 0-16,32 1 0 0,-32-1 0 15,27 2 0-15,-27-2 0 0,18 6 0 0,-18-6 0 16,0 0 0-16,10 21 0 0,-10-21 0 0,-8 28 0 15,1-10 0-15,-4 4 0 0,-1 1 0 16,-4 0 0-16,0 0 0 0,1 0 0 0,-2 0 0 16,1-2 0-16,2-1 0 0,-1-2 0 0,15-18 0 15,-22 29 0-15,22-29 0 0,-15 17 0 16,15-17 0-16,0 0 0 0,0 0-45 0,0 0-92 16,0 0-10-16,-17-30-3 0,17 30-49 0,-4-35-36 15,4 35-45-15,6-45-2 0,-1 13 13 0,9 12-5 16,-29-32 246-16</inkml:trace>
  <inkml:trace contextRef="#ctx0" brushRef="#br3" timeOffset="88153.7864">7646 7332 1740 0,'0'0'95'16,"-11"-19"-44"-16,11 19-10 0,0 0-6 0,-22-23-8 16,22 23-2-16,-22-14-2 0,22 14-13 15,-28-13-10-15,11 9 0 0,-2-1 0 0,-3 2 0 16,-5 3 0-16,1 3 0 0,-4 2 0 0,4 3 0 15,-5 3 0-15,2 5 0 0,-1 2 0 0,2 2 0 16,0 3 0-16,2 3 0 0,3 2 0 0,4-2 0 16,3 2 0-16,4 0 0 0,4-3 0 15,7-2 0-15,5-1 0 0,4-3 0 16,7 1 0-16,3-2 0 0,8-2 0 0,4-4 0 16,9-5 0-16,5-3 0 0,6-3 0 0,-2-6 0 15,7 1 0-15,-4-3 0 0,5 0 0 0,-6-7-60 16,11 16-90-16,-29-37-120 0,41 43-112 0,-43-38-100 15,18 6-21-15,7 24 304 0</inkml:trace>
  <inkml:trace contextRef="#ctx0" brushRef="#br3" timeOffset="88903.8021">8077 7375 1986 0,'-17'2'53'0,"0"-2"-45"15,17 0-8-15,-33 5 0 0,16-1 0 16,0-1 0-16,17-3 0 0,-33 12 0 0,16-4 0 15,17-8 0-15,-32 17 0 0,32-17 0 0,-30 23 0 16,30-23 0-16,-29 29 0 0,14-13 0 16,4 3 0-16,0 0 0 0,3 0 0 0,2-1 0 15,1 2 0-15,5-20 0 0,1 31 0 0,-1-31 0 16,14 26 0-16,-14-26 0 0,27 14 0 0,-10-10 0 16,2-4 0-16,2-1 0 0,3-4 0 0,0-3 0 15,1-2 0-15,1-5 0 0,-1-3 0 0,1-1 0 16,-3-3 0-16,-2-1 0 15,-1-1 0-15,-1 1 0 0,-4-2 0 0,0 4 0 16,-4-1 0-16,-2 4 0 0,-3 1 0 0,-6 17 0 16,3-28 0-16,-3 28 0 0,-3-19 0 0,3 19 0 15,0 0 0-15,0 0 0 0,0 0 0 0,-22 0 0 16,22 0 0-16,-15 19 0 0,9-2 0 0,-2 1 0 16,0 3 0-16,2 2 0 0,0-2 0 0,1 2 0 15,3-1 0-15,3-2 0 0,1-2 0 16,5-1 0-16,-7-17 0 0,21 25 0 0,-21-25 0 15,33 15 0-15,-15-12 0 0,4-3 0 0,3-2 0 16,0-2 0-16,0-3 0 0,0 0 0 0,-2-2 0 16,-1-2 0-16,-2 0 0 0,-1 0 0 15,-2-1 0-15,-17 12 0 0,32-25 0 0,-32 25 0 16,22-24 0-16,-22 24 0 0,13-22 0 0,-13 22 0 16,5-21 0-16,-5 21 0 0,2-19 0 15,-2 19 0-15,-1-17 0 0,1 17 0 0,0 0 0 16,0 0 0-16,0 0 0 0,0 0 0 0,0 0 0 15,0 0 0-15,-19 23 0 0,11-2 0 0,1 3 0 16,-2 4 0-16,0 1 0 0,0-1 0 0,1 1 0 16,-1-5 0-16,4-1 0 0,2-6 0 0,3-17 0 15,-2 18 0-15,2-18 0 0,0 0 0 16,0 0 0-16,0 0 0 0,20-10 0 0,-20 10 0 16,23-34 0-16,-5 8 0 0,2-3 0 15,2-4 0-15,-1 2 0 0,0 2 0 0,0 1 0 16,-2 4 0-16,1 1 0 0,-3 4 0 0,-17 19 0 15,29-25 0-15,-29 25 0 0,22-13 0 0,-22 13 0 16,0 0 0-16,0 0 0 0,18 12 0 0,-18-12 0 16,6 26 0-16,-2-6 0 0,-1 2 0 15,0 1 0-15,2 2 0 0,0 0 0 0,-1 2 0 16,1-2 0-16,1 2 0 0,-1-3 0 0,3-1 0 16,-2-5 0-16,5 2 0 0,-11-20 0 0,28 29-56 15,-28-29-120-15,39 18-55 0,-39-36-25 0,40 30-32 16,-31-32 35-16,24 11-21 0,1-2 0 0,-6-22 36 15,35 32 238-15</inkml:trace>
  <inkml:trace contextRef="#ctx0" brushRef="#br3" timeOffset="89466.3134">9982 7280 1840 0,'-23'-1'70'0,"23"1"-25"16,-28 4-7-16,28-4 0 0,-34 11-22 16,13-4-16-16,-2 1 0 0,0 2 0 15,-2 1 0-15,3 0 0 0,-1 1 0 0,3 1 0 16,2-1 0-16,1 0 0 0,17-12 0 0,-26 22 0 15,26-22 0-15,0 0 0 0,-12 17 0 0,12-17 0 16,0 0 0-16,19 1 0 0,-19-1 0 0,26 2 0 16,-6-5 0-16,2 0 0 0,3-1 0 0,3-1 0 15,1 3 0-15,2 0 0 0,-3 4 0 16,-3 1 0-16,-3 5 0 0,-2 0 0 0,-20-8 0 16,29 28 0-16,-21-11 0 0,0 2 0 0,-6 2 0 15,-2-1 0-15,-4 3 0 0,-3 0 0 0,-3 0 0 16,-2-1 0-16,-1-2 0 0,-2 0 0 0,-1-2 0 15,16-18 0-15,-30 30 0 0,30-30 0 16,-27 20 0-16,27-20 0 0,0 0 0 0,-20 9 0 16,20-9 0-16,0 0 0 0,0 0 0 15,14-30 0-15,-14 30-41 0,23-48-119 0,16 45-117 16,-39-43-85-16,45 37-62 0,-25-19 9 0,-1-16 48 16,30 33 367-16</inkml:trace>
  <inkml:trace contextRef="#ctx0" brushRef="#br3" timeOffset="89810.074">10357 7328 1965 0,'0'0'59'16,"0"0"-36"-16,0 0-23 0,0 0 0 0,-18 6 0 16,18-6 0-16,-20 13 0 0,20-13 0 15,-21 22 0-15,21-22 0 0,-18 31 0 0,9-12 0 16,0 3 0-16,2 1 0 0,1 3 0 0,0 0 0 16,2 3 0-16,0 0 0 0,4-1 0 0,0-3 0 15,4-3 0-15,-4-22 0 0,14 29 0 0,-14-29 0 16,24 20 0-16,-24-20 0 0,26 8 0 15,-26-8 0-15,32-5 0 0,-15-2 0 0,0-5 0 16,1-5 0-16,2-4 0 0,-1-5 0 0,-1-2 0 16,-1-5 0-16,-2-1 0 0,-2 3 0 0,-2 1 0 15,-2 2 0-15,-4 1 0 0,-4 4 0 0,-5 2 0 16,-2 3 0-16,6 18 0 0,-19-30 0 0,19 30 0 16,-26-20 0-16,26 20 0 0,-29-6 0 15,29 6 0-15,-27 8 0 0,27-8 0 16,-24 23 0-16,24-23 0 0,-15 32 0 0,15-32 0 15,-4 31 0-15,4-31 0 0,8 28 0 0,-8-28-47 16,27 21-93-16,-27-21-84 0,39 4-63 0,-39-25-46 16,39 22-6-16,-16-10 9 0,-6-22-16 0,33 31 346 15</inkml:trace>
  <inkml:trace contextRef="#ctx0" brushRef="#br3" timeOffset="90028.8286">10904 6846 2047 0,'0'0'0'0,"0"0"0"16,-24 1 0-16,24-1 0 0,-18 17 0 0,8 3 0 16,-1 3 0-16,1 7 0 0,3 6 0 0,3 4 0 15,1 4 0-15,1 3 0 0,1 0 0 16,0 1 0-16,1-2 0 0,-1-2 0 0,2-2 0 16,0-3 0-16,2-3 0 0,1-1 0 0,3-2 0 15,-4-4 0-15,4-1 0 0,0-4 0 0,2-2 0 16,1-5 0-16,3 0 0 0,-13-17-36 0,33 24-177 15,-43-46-165-15,43 36-75 0,-33-14-99 0,5-39 138 16,24 40 414-16</inkml:trace>
  <inkml:trace contextRef="#ctx0" brushRef="#br3" timeOffset="90341.3351">11087 7250 2047 0,'0'0'0'0,"0"0"0"0,0 0 0 15,0 20 0-15,0-20 0 0,1 25 0 16,-1-25 0-16,1 35 0 0,0-16 0 0,0 3 0 16,-2 2 0-16,0 2 0 0,-1 0 0 0,-1 2 0 15,-1 0 0-15,1 1 0 0,0-2 0 0,1-2 0 16,1-6 0-16,2-2 0 0,-1-17 0 0,8 17 0 16,-8-17 0-16,0 0 0 0,22 1 0 15,-22-1 0-15,25-17 0 0,-10 1 0 0,5-7 0 16,-1-4 0-16,2-1 0 0,-1-1 0 15,-2 2 0-15,-2 2 0 0,-1 1 0 0,-2 1 0 16,-1 0 0-16,-3 1 0 0,0 4 0 0,-4-1 0 16,-5 19 0-16,3-31 0 0,-3 31 0 0,-1-21 0 15,1 21-89-15,0 0-90 0,0 0-68 0,0 0-31 16,0 0-65-16,0 0 9 0,0 0-20 0,36 20 132 16,-36-20 222-16</inkml:trace>
  <inkml:trace contextRef="#ctx0" brushRef="#br3" timeOffset="90794.4501">11472 7452 1807 0,'0'0'173'0,"-2"22"-122"0,2-22-35 16,14 18-16-16,-14-18 0 0,25 10 0 15,-25-10 0-15,35-1 0 0,-13-6 0 16,3-1 0-16,2-4 0 0,1-3 0 0,2-2 0 16,0 1 0-16,-4-5 0 0,-3 2 0 0,-3-1 0 15,-6 2 0-15,-4 1 0 0,-4 0 0 0,-6 17 0 16,0-28 0-16,0 28 0 0,-13-24 0 0,13 24 0 15,-24-14 0-15,7 11 0 0,-3 3 0 0,-2 4 0 16,-1 4 0-16,-1 2 0 0,2 5 0 0,-1 2 0 16,1 2 0-16,2 3 0 0,3 2 0 15,2 1 0-15,2 3 0 0,4 0 0 0,1 0 0 16,4-2 0-16,4 1 0 0,4-5 0 0,6-5 0 16,7-5 0-16,4-4 0 0,2-2 0 15,5-3 0-15,5-5 0 0,4-1 0 0,10-4 0 16,4-7 0-16,8 3 0 0,2-8 0 0,11 6 0 15,-10-20-148-15,28 29-105 0,-37-40-74 16,43 34-43-16,-29-25-18 0,11-4-1 0,21 27 218 16,-41-36 171-16</inkml:trace>
  <inkml:trace contextRef="#ctx0" brushRef="#br3" timeOffset="91372.6042">13179 7296 1925 0,'0'0'53'0,"0"0"-24"15,-17-8-1-15,17 8-16 0,-21-5-12 0,21 5 0 16,-26 3 0-16,26-3 0 0,-32 13 0 0,32-13 0 15,-31 23 0-15,31-23 0 0,-32 33 0 0,16-12 0 16,3 3 0-16,1 0 0 0,2 3 0 0,2-2 0 16,3 1 0-16,2-1 0 0,6-2 0 15,4-2 0-15,3-4 0 0,7-2 0 0,3-3 0 16,8-2 0-16,4-8 0 0,3 0 0 16,3-10 0-16,2 1 0 0,1-4 0 0,7 8-62 0,-21-34-201 15,31 35-281-15,-28-26-71 0,11 5 53 0</inkml:trace>
  <inkml:trace contextRef="#ctx0" brushRef="#br3" timeOffset="92247.6259">13580 7301 2047 0,'-19'14'0'0,"1"-9"0"16,0-1 0-16,1 2 0 0,17-6 0 0,-33 21 0 16,33-21 0-16,-32 31 0 0,18-13 0 0,0 4 0 15,0 1 0-15,2 2 0 0,0 2 0 0,3 3 0 16,-1-1 0-16,5 3 0 0,3-5 0 15,2-1 0-15,4-6 0 0,2-3 0 0,-6-17 0 16,23 24 0-16,-23-24 0 0,33 14 0 0,-13-13 0 16,5-3 0-16,0-7 0 0,4-2 0 15,2-4 0-15,-2-2 0 0,0-5 0 0,-1-1 0 16,-2-3 0-16,-2-1 0 0,-6 0 0 0,-1 0 0 16,-5 3 0-16,-3 0 0 0,-3 2 0 0,-2 2 0 15,-2-1 0-15,-4 3 0 0,2 18 0 16,-11-33 0-16,11 33 0 0,-17-27 0 0,17 27 0 15,-17-20 0-15,17 20 0 0,0 0 0 0,-20-14 0 16,20 14 0-16,0 0 0 0,0 0 0 0,0 0 0 16,-13 20 0-16,13-20 0 0,1 18 0 0,-1-18 0 15,9 17 0-15,-9-17 0 0,19 16 0 0,-19-16 0 16,30 6 0-16,-11-6 0 0,-1 0 0 16,3-2 0-16,-1-1 0 0,3 0 0 15,-3 0 0-15,-2 2 0 0,-1 0 0 0,-17 1 0 16,24 0 0-16,-24 0 0 0,0 0 0 0,20 7 0 15,-20-7 0-15,0 0 0 0,0 0 0 0,2 18 0 16,-2-18 0-16,0 0 0 0,-8 27 0 0,8-27 0 16,-15 23 0-16,15-23 0 0,-13 30 0 0,13-30 0 15,-17 34 0-15,9-16 0 0,8-18 0 16,-14 31 0-16,14-31 0 0,-9 23 0 0,9-23 0 16,0 0 0-16,0 19 0 0,0-19 0 0,0 0 0 15,0 0 0-15,22-9 0 0,-22 9 0 0,23-23 0 16,-8 5 0-16,4-3 0 0,1-3 0 0,1 0 0 15,-1-1 0-15,0-1 0 0,-2 2 0 0,-1 0 0 16,-1 2 0-16,-3 2 0 0,-2 1 0 16,-11 19 0-16,15-27 0 0,-15 27 0 15,0 0 0-15,6-17 0 0,-6 17 0 0,0 0 0 16,0 0 0-16,0 0 0 0,0 0 0 0,-15 23 0 16,15-23 0-16,-11 30 0 0,4-11 0 0,2 1 0 15,-1-1 0-15,1 0 0 0,1-1 0 0,2-1 0 16,2-17 0-16,1 27 0 0,-1-27 0 0,10 17 0 15,-10-17 0-15,22 6 0 0,-22-6 0 16,31-4 0-16,-9-2 0 0,0-2 0 0,4-6 0 16,1 0 0-16,-1-4 0 0,2 0 0 0,-2 1 0 15,-3-3 0-15,-4 6 0 0,-2-2 0 16,-17 16 0-16,26-26 0 0,-26 26 0 0,16-22 0 16,-16 22 0-16,0 0 0 0,12-17 0 0,-12 17 0 15,0 0 0-15,0 0 0 0,0 0 0 0,0 0 0 16,0 0 0-16,-1 18 0 0,1-18 0 15,-2 27 0-15,1-8 0 0,-1 2 0 0,1 0 0 16,-3 1 0-16,3 2 0 0,0-3 0 0,2 1 0 16,-1-4 0-16,5 0 0 0,-5-18 0 0,9 29 0 15,-9-29-8-15,22 24-106 0,-22-24-42 0,29 12-50 16,-33-30-18-16,33 28 0 0,-27-27 16 0,22 9 16 16,-24 8-21-16,32-37 5 0,-6 27-36 15,-23-26 195-15</inkml:trace>
  <inkml:trace contextRef="#ctx0" brushRef="#br3" timeOffset="92763.2631">14673 7280 2047 0,'0'0'0'0,"-20"19"0"15,20-19 0-15,-19 29 0 0,10-11 0 0,1 1 0 16,2 5 0-16,1-1 0 0,0 4 0 16,1 1 0-16,4 1 0 0,-2-2 0 0,0 3 0 15,0-4 0-15,0 0 0 0,2-7 0 0,0-19 0 16,2 28 0-16,-2-28 0 0,0 0 0 0,6 18 0 15,-6-18 0-15,0 0 0 0,0 0 0 16,0 0 0-16,0 0 0 0,13-28 0 0,-6 10 0 16,1-4 0-16,2-3 0 0,2-3 0 0,-2 2 0 15,1 0 0-15,-1 2 0 0,-2-2 0 16,2 2 0-16,-3-1 0 0,1-2 0 0,-1 2 0 16,-1-3 0-16,2 1 0 0,1 2 0 0,2 2 0 15,-1 4 0-15,-10 19 0 0,19-22 0 0,-19 22 0 16,0 0 0-16,21-5 0 0,-21 5 0 0,19 10 0 15,-19-10 0-15,29 17 0 0,-29-17 0 0,34 23 0 16,-16-13 0-16,0 4 0 0,0-2 0 16,-1 2 0-16,0 1 0 0,-17-15 0 15,28 28 0-15,-28-28 0 0,18 24 0 0,-18-24 0 16,4 26 0-16,-4-26 0 0,-10 27 0 0,10-27 0 16,-22 25 0-16,5-12 0 0,-1-3 0 0,-4 3 0 15,0-3 0-15,-2 0 0 0,1 0 0 0,-3-2 0 16,0 1 0-16,-1-2 0 0,-1 3 0 0,2-1 0 15,2 1 0-15,0 2 0 0,1 0 0 16,2 3 0-16,0 2 0 0,3 2 0 0,-2 3 0 16,3 3 0-16,2 3 0 0,-1 2 0 0,1 3 0 15,3 1 0-15,-1 2 0 0,1 0 0 0,-2 1 0 16,3-4 0-16,3 0 0 0,-3-5 0 0,6 1 0 16,-2-9 0-16,7 5 0 0,0-25-47 15,3 40-142-15,-20-45-51 0,37 33-36 0,-39-39-28 16,19 11 8-16,20 4-10 0,-21-24 7 15,32 25 210-15</inkml:trace>
  <inkml:trace contextRef="#ctx0" brushRef="#br3" timeOffset="93200.7534">15303 7072 2047 0,'22'-3'0'16,"-22"3"0"-16,0 0 0 0,0 0 0 0,-17 20 0 16,11 0 0-16,-2 5 0 0,2 7 0 0,-1 1 0 15,1 4 0-15,0 0 0 0,2 1 0 0,0 0 0 16,1 0 0-16,0-3 0 0,1-2 0 0,1-2 0 15,1-2 0-15,1-2 0 0,0-2 0 0,2-4 0 16,-1-2 0-16,-2-19 0 0,12 27 0 16,-12-27 0-16,20 12 0 0,-20-12-53 0,33 7-159 15,-41-36-260-15,34 20-122 0,-13-12-38 0,-1-16 549 16</inkml:trace>
  <inkml:trace contextRef="#ctx0" brushRef="#br3" timeOffset="93388.2573">15569 7228 1759 0,'-2'22'288'0,"2"-22"-288"0,0 0 0 16,-21 15 0-16,21-15 0 0,-16 29 0 0,7-9 0 16,2 3 0-16,3 3 0 0,1 1 0 0,4 2 0 15,-1 2 0-15,2-2 0 0,2-1 0 0,3-2 0 16,-1-2 0-16,0-2 0 0,1-4 0 0,0-1 0 16,-7-17 0-16,23 20 0 0,-23-20 0 0,26 3 0 15,-26-3 0-15,24-14 0 0,-16-15-97 0,24 27-205 16,-36-42-272-16,30 19-5 15,-15-4 85-15</inkml:trace>
  <inkml:trace contextRef="#ctx0" brushRef="#br3" timeOffset="93528.8855">15598 6943 1921 0,'0'0'126'15,"-11"22"-126"-15,11-22 0 0,0 0 0 0,26 14 0 16,-26-14 0-16,33 15 0 0,-10-8 0 0,0-3 0 15,9 13-80-15,-32-17-319 0,47 1-256 0,-21 4 14 16,6 2 370-16</inkml:trace>
  <inkml:trace contextRef="#ctx0" brushRef="#br3" timeOffset="93825.7847">16101 7215 1648 0,'0'0'333'0,"0"0"-311"0,-21-5-3 15,21 5 6-15,0 0-25 0,-20-15 0 0,20 15 0 16,-17-5 0-16,17 5 0 0,-23 3 0 0,23-3 0 16,-29 12 0-16,11-1 0 0,-4 3 0 0,-2 4 0 15,-4 4 0-15,1 3 0 0,-2 3 0 16,-2 2 0-16,3 1 0 0,0 1 0 0,4-2 0 16,5-2 0-16,5-3 0 0,9-4 0 0,9-4 0 15,-4-17 0-15,27 26 0 0,-6-14 0 16,4-4 0-16,5-3 0 0,6-5 0 0,3-5 0 15,4-4 0-15,1-4 0 0,5 2 0 0,-5-5 0 16,2 3 0-16,-4-10 0 0,11 15-148 16,-27-32-94-16,36 39-65 0,-46-39-29 0,26 21-112 15,-7 3 51-15,-18-23 229 0</inkml:trace>
  <inkml:trace contextRef="#ctx0" brushRef="#br3" timeOffset="94216.4022">16435 7254 1968 0,'20'1'70'0,"-20"-1"-61"0,-25 8-9 0,25-8 0 15,-27 11 0-15,27-11 0 16,-31 15 0-16,13-7 0 0,1 3 0 0,-5 0 0 16,1 2 0-16,-2 2 0 0,0 3 0 0,-3 0 0 15,3 3 0-15,-1 1 0 0,3-2 0 0,4-1 0 16,3 0 0-16,14-19 0 0,-14 30 0 0,14-30 0 16,9 24 0-16,-9-24 0 0,23 18 0 0,-23-18 0 15,35 12 0-15,-12-11 0 0,3-3 0 0,0-3 0 16,1-3 0-16,2-3 0 0,-1-5 0 15,3-1 0-15,-5-3 0 0,0-1 0 0,-2-1 0 16,-2-1 0-16,-1 0 0 0,-3-1 0 0,-2 1 0 16,-1-1 0-16,-3 2 0 0,-1-1 0 0,-3 1 0 15,-1 3 0-15,-2 2 0 0,-5 17 0 16,8-22 0-16,-8 22 0 0,0 0 0 0,0 0 0 16,0 0 0-16,-8 21 0 0,2-2 0 15,-5 6 0-15,2 4 0 0,-2 2 0 0,0 2 0 16,0 2 0-16,1-3 0 0,2-1 0 0,1-6 0 15,7-3 0-15,0-22 0 0,13 28 0 0,-13-28 0 16,25 7 0-16,-25-7 0 0,34-10 0 0,-17-6-14 16,10 8-102-16,-16-23-55 0,30 24-61 0,-35-35-26 15,37 29-15-15,-22-21-22 0,10 5 34 0,4 5-29 16,-20-27 154-16,29 28 136 0</inkml:trace>
  <inkml:trace contextRef="#ctx0" brushRef="#br3" timeOffset="94403.9157">17021 6886 2047 0,'-45'23'0'0,"45"-23"0"16,-20 24 0-16,7-2 0 0,-1 2 0 0,-1 7 0 16,-1 2 0-16,4 7 0 0,-2 3 0 0,0 3 0 15,-2 0 0-15,2-2 0 0,0-1 0 16,5-5 0-16,-1 0 0 0,3-4 0 0,3-2 0 16,-1-3 0-16,9 0 0 0,-3-2 0 0,3-2 0 15,-1-3 0-15,5-3 0 0,-8-19 0 0,14 32-8 16,-14-32-162-16,27 16-108 0,-40-43-121 0,36 29-111 15,-23-2-4-15,3-35 347 0</inkml:trace>
  <inkml:trace contextRef="#ctx0" brushRef="#br3" timeOffset="94575.7847">16763 7262 1891 0,'-35'-19'156'15,"35"19"-156"-15,0 0 0 0,0 0 0 0,0 0 0 16,0 0 0-16,21-1 0 0,-21 1 0 0,29-4 0 15,-8 0 0-15,1 1 0 0,3-1 0 16,7-2 0-16,5-1 0 0,10-3 0 0,0-4 0 16,13 3 0-16,-6-10 0 0,18 20-121 15,-26-38-189-15,44 37-275 0,-29-23 28 0,5-2 84 16</inkml:trace>
  <inkml:trace contextRef="#ctx0" brushRef="#br3" timeOffset="95153.9214">17328 7413 1791 0,'0'0'177'16,"-17"4"-144"-16,17-4-1 0,0 0-18 0,0 0-14 15,0 0 0-15,0 0 0 0,0 0 0 16,0 0 0-16,17 4 0 0,-17-4 0 0,33 0 0 16,-12-4 0-16,7-1 0 0,3-4 0 0,5-2 0 15,0-4 0-15,4-2 0 0,-3 0 0 16,-1 0 0-16,-5 0 0 0,-4 1 0 0,-5-1 0 16,-3 1 0-16,-19 16 0 0,21-29 0 0,-21 29 0 15,4-23 0-15,-4 23 0 0,-15-23 0 0,15 23 0 16,-34-18 0-16,11 14 0 0,-3 2 0 0,-4 4 0 15,-2 4 0-15,-3 4 0 0,0 2 0 0,1 4 0 16,0 2 0-16,0 2 0 0,1 6 0 16,0 3 0-16,3 2 0 0,0 3 0 0,4 1 0 15,3 0 0-15,4 1 0 0,8-5 0 16,8-5 0-16,11-5 0 0,-8-21 0 0,40 26 0 16,-12-16 0-16,6-5 0 0,4-4 0 0,10-6 0 15,4-7 0-15,10-2 0 0,0-8 0 0,4 4 0 16,-7-5 0-16,6 14-100 0,-25-26-136 0,31 35-270 15,-40-32-19-15,22 17 54 0,-11 3 263 16</inkml:trace>
  <inkml:trace contextRef="#ctx0" brushRef="#br3" timeOffset="95528.9289">18100 7242 2047 0,'-26'6'0'15,"1"2"0"-15,-1 1 0 0,1 4 0 0,-2 3 0 16,1 2 0-16,-1 1 0 0,2 3 0 15,2 1 0-15,2 2 0 0,2 2 0 0,3 2 0 16,3-1 0-16,2 1 0 0,5-4 0 0,0 1 0 16,6-6 0-16,1-3 0 0,-1-17 0 0,18 19 0 15,-1-19 0-15,4-4 0 0,6-8 0 0,2-8 0 16,4-5 0-16,4-8 0 0,0-3 0 0,2-5 0 16,-2 0 0-16,1-3 0 0,-3-1 0 15,-1 2 0-15,-2-2 0 0,-3 0 0 0,-3 1 0 16,-3-2 0-16,-4 3 0 0,0 1 0 0,-2 1 0 15,-5 2 0-15,-3 3 0 0,-2 3 0 16,-5 8 0-16,-2 8 0 0,0 17 0 0,0 0 0 16,0 0 0-16,-23 19 0 0,8 5 0 0,-2 10 0 15,-1 5 0-15,-1 6 0 0,-5 3 0 0,0 6 0 16,0 3 0-16,-1-1 0 0,4 0 0 16,2-9 0-16,7-5 0 0,5-7 0 0,13-2 0 15,1-11 0-15,14 7-19 0,-21-29-131 0,49 46-88 16,-49-46-32-16,54 26-26 0,-54-26-34 0,55 1 32 15,-10 13-43-15,-23-32 237 0</inkml:trace>
  <inkml:trace contextRef="#ctx0" brushRef="#br3" timeOffset="96091.4733">19339 7306 1664 0,'0'0'102'15,"0"0"-32"-15,-8-22-15 0,8 22-13 16,0 0-12-16,-23-18-6 0,23 18-1 0,-22-10 3 16,22 10-15-16,-25-7-11 0,25 7 0 0,-25-2 0 15,25 2 0-15,-28 4 0 0,28-4 0 0,-29 10 0 16,29-10 0-16,-32 16 0 0,32-16 0 0,-33 24 0 16,15-11 0-16,3 5 0 0,-2-1 0 15,3 3 0-15,3-1 0 0,0 2 0 0,4-1 0 16,2 2 0-16,5-2 0 0,2 0 0 0,5 0 0 15,3-1 0-15,5-1 0 0,3-3 0 0,5-1 0 16,5-5 0-16,5-1 0 0,2-7 0 0,6-2 0 16,3-8 0-16,2 1 0 0,2-7 0 0,3 2 0 15,-4-6 0-15,11 10-139 0,-29-33-356 16,33 37-14-16,-39-33-20 0,18 18 155 16</inkml:trace>
  <inkml:trace contextRef="#ctx0" brushRef="#br3" timeOffset="96294.5883">19784 7215 2047 0,'0'0'0'0,"0"0"0"0,-25 18 0 0,25-18 0 16,-21 24 0-16,11-7 0 0,1 4 0 15,-2 3 0-15,3 3 0 0,2 1 0 0,1 2 0 16,2 1 0-16,0 1 0 0,1-2 0 0,1-2 0 16,3-4 0-16,1-2 0 0,4-4 0 15,-7-18 0-15,17 28 0 0,-17-28 0 0,22 13 0 16,-22-13 0-16,27 4 0 0,-27-4-47 0,40-2-160 15,-46-35-171-15,36 32-171 0,-23-22-50 0,2-5 333 16</inkml:trace>
  <inkml:trace contextRef="#ctx0" brushRef="#br3" timeOffset="96716.4622">19843 7054 2047 0,'-10'17'0'0,"10"-17"0"16,0 0 0-16,0 0 0 0,0 0 0 0,0 0 0 15,10 17 0-15,-10-17 0 16,19 13 0-16,-19-13 0 0,26 17 0 0,-26-17 0 16,28 20 0-16,-28-20 0 0,28 24 0 0,-28-24 0 15,24 29 0-15,-16-12 0 0,1 2 0 0,-4 2 0 16,-3 3 0-16,1 0 0 0,-6 3 0 0,1-2 0 16,-6 2 0-16,0 1 0 0,-2-1 0 0,-2 4 0 15,-1-4 0-15,1 1 0 0,1-4 0 16,0-1 0-16,2-6 0 0,9-17 0 0,-10 27 0 15,10-27 0-15,0 0 0 0,0 0 0 0,0 0 0 16,0 0 0-16,0 0 0 0,24-5 0 0,-24 5 0 16,27-30 0-16,-9 8 0 0,2-3 0 0,0 1 0 15,-2-1 0-15,-2 2 0 0,-2 0 0 16,-2 0 0-16,-2 3 0 0,-1-1 0 0,-4 2 0 16,1 0 0-16,-4-1 0 0,2 3 0 15,-4 17 0-15,3-26 0 0,-3 26 0 0,0 0 0 16,0 0 0-16,0 0 0 0,0 0 0 0,20-11 0 15,-20 11 0-15,28 3 0 0,-11 0 0 0,5-1 0 16,0-1 0-16,3 3 0 0,1-4 0 0,4 1 0 16,-3-4 0-16,8 5-34 0,-11-15-116 0,21 26-74 15,-32-37-41-15,35 37-48 0,-36-31-8 0,20 13-1 16,-3 10 2-16,-21-27 223 0</inkml:trace>
  <inkml:trace contextRef="#ctx0" brushRef="#br3" timeOffset="96997.7151">20576 7259 2047 0,'0'0'0'0,"-22"9"0"0,22-9 0 0,0 0 0 16,0 0 0-16,0 0 0 0,-13-17 0 15,13 17 0-15,0 0 0 0,0 0 0 0,0 0 0 16,-21-12 0-16,21 12 0 0,-19 3 0 0,19-3 0 16,-28 12 0-16,9-1 0 0,-3 2 0 0,2 3 0 15,-6 3 0-15,1 0 0 0,-1 2 0 0,-2 3 0 16,3 2 0-16,-1-1 0 0,4-1 0 0,3 2 0 15,3-5 0-15,5 1 0 0,5-4 0 16,6-18 0-16,2 27 0 0,-2-27 0 16,19 18 0-16,-19-18 0 0,34 7 0 0,-12-9 0 15,6-4 0-15,2-6 0 0,4-2 0 0,-1-3 0 16,3 3 0-16,-4-8 0 0,6 9 0 0,-12-19-130 16,23 29-95-16,-36-36-46 0,37 38-19 0,-41-32-28 15,24 17 21-15,-8 2-11 0,-20-22 101 0,33 33 207 16</inkml:trace>
  <inkml:trace contextRef="#ctx0" brushRef="#br3" timeOffset="97403.9798">20781 7237 1578 0,'-10'26'342'0,"10"-26"-289"0,0 0-10 0,0 0-12 16,-19 19-31-16,19-19 0 0,-11 19 0 16,11-19 0-16,-12 24 0 0,12-24 0 0,-18 30 0 15,6-13 0-15,0 3 0 0,-3 0 0 16,2 0 0-16,-1 0 0 0,3 1 0 0,2-2 0 15,1 0 0-15,8-19 0 0,-6 25 0 0,6-25 0 16,0 0 0-16,0 0 0 0,25 13 0 0,-25-13 0 16,28-3 0-16,-10-3 0 0,4-4 0 15,3-5 0-15,1 1 0 0,2-2 0 0,-3-1 0 0,1 2 0 16,-3-3 0-16,-1 2 0 0,-3 1 0 0,-1-1 0 16,0 2 0-16,-18 14 0 15,25-28 0-15,-25 28 0 0,16-22 0 0,-16 22 0 16,10-19 0-16,-10 19 0 0,0 0 0 0,7-19 0 15,-7 19 0-15,0 0 0 0,0 0 0 0,0 0 0 16,0 0 0-16,6 21 0 0,-6-21 0 0,0 25 0 16,0-25 0-16,-5 32 0 0,1-14 0 0,0 0 0 15,-1 3 0-15,0-3 0 0,-1 0 0 0,3-1 0 16,3-17 0-16,-3 29 0 0,3-29 0 16,-2 22 0-16,2-22 0 0,0 0 0 0,0 0 0 15,24 11 0-15,-24-11-13 0,28-10-105 0,-24-15-56 16,29 28-58-16,-34-38-41 0,38 33-12 0,-31-25 0 15,17 8 17-15,5 11-65 0,-21-28 268 16</inkml:trace>
  <inkml:trace contextRef="#ctx0" brushRef="#br3" timeOffset="97591.4934">21258 7297 2047 0,'0'0'0'0,"-11"17"0"16,11-17 0-16,-17 24 0 0,17-24 0 0,-22 37 0 15,11-18 0-15,2 2 0 0,-1 0 0 0,1 2 0 16,2-1 0-16,-1 2 0 0,3-2 0 0,0-4 0 15,5-18 0-15,-5 29 0 0,5-29 0 0,0 18 0 16,0-18 0-16,0 0 0 0,0 0 0 16,0 0 0-16,28 4 0 0,-26-28-151 15,32 27-136-15,-42-44-109 0,43 35-48 0,-26-17-48 16,-7-18 216-16,35 30 276 0</inkml:trace>
  <inkml:trace contextRef="#ctx0" brushRef="#br3" timeOffset="97700.864">21244 6876 1837 0,'-21'14'-32'0,"6"-32"-189"0,15 18-383 15,0 0-24-15,26-2 277 0</inkml:trace>
  <inkml:trace contextRef="#ctx0" brushRef="#br3" timeOffset="97919.6274">21669 6793 1975 0,'0'0'44'16,"-6"25"-16"-16,-1-8-28 0,0 6 0 0,-6 4 0 15,4 7 0-15,-5 3 0 0,5 7 0 0,-1-2 0 16,1 5 0-16,0 2 0 0,-2-2 0 0,-1 1 0 16,-2-3 0-16,1-1 0 0,-4-3 0 15,2-1 0-15,-2-2 0 0,1-3 0 0,0-3 0 16,7-3 0-16,-2-6 0 0,6-4 0 0,5-19 0 15,-5 26 0-15,5-26-45 0,18 16-223 16,-38-46-163-16,44 33-76 0,-24-3-110 0,-1-52 439 16</inkml:trace>
  <inkml:trace contextRef="#ctx0" brushRef="#br3" timeOffset="98357.1351">21407 7236 1615 0,'0'0'432'15,"0"0"-432"-15,18-9 0 0,-18 9 0 0,35-2 0 16,-14-3 0-16,4 1 0 0,2-2 0 0,1 1 0 16,0-1 0-16,1 0 0 15,0-1 0-15,1 1 0 0,-2-1 0 0,0 1 0 16,-4 2 0-16,-1 0 0 0,-2 2 0 0,-2 1 0 16,-19 1 0-16,27 0 0 0,-27 0 0 0,0 0 0 15,0 0 0-15,0 0 0 0,0 0 0 0,7 17 0 16,-7-17 0-16,-18 15 0 0,18-15 0 0,-29 23 0 15,29-23 0-15,-31 26 0 0,31-26 0 0,-29 25 0 16,29-25 0-16,-24 27 0 0,24-27 0 16,-17 26 0-16,17-26 0 0,-9 21 0 0,9-21 0 15,0 0 0-15,15 18 0 0,-15-18 0 0,28 4 0 16,-10-4 0-16,4-4 0 0,3 2 0 0,1-2 0 16,-2 3 0-16,-1 2 0 0,-1 3 0 0,-2 1 0 15,-2 1 0-15,-18-6 0 0,26 19 0 16,-26-19 0-16,11 25 0 0,-11-25 0 0,-4 32 0 15,-3-15 0-15,-3 1 0 0,-5 1 0 16,-1-1 0-16,-3 3 0 0,-2-2 0 0,2-2 0 16,-2-2 0-16,4-2 0 0,-1-4 0 0,18-9 0 15,-27 10 0-15,27-10 0 0,-19-4-121 0,19 4-90 16,-16-20-56-16,16 20-38 0,-4-25-44 0,10 8-23 16,-6 17 24-16,-11-58 275 0</inkml:trace>
  <inkml:trace contextRef="#ctx0" brushRef="#br3" timeOffset="99216.5234">22536 7266 1973 0,'0'0'74'0,"0"0"-74"15,0 0 0-15,0 0 0 0,-19 4 0 16,19-4 0-16,0 0 0 0,-10 19 0 0,10-19 0 16,-7 24 0-16,2-7 0 0,1 0 0 0,1 1 0 15,0 1 0-15,1-2 0 0,-1 1 0 0,3-18 0 16,-4 31 0-16,4-31 0 0,3 24 0 0,-3-24 0 16,10 19 0-16,-10-19 0 0,17 16 0 0,-17-16 0 15,22 6 0-15,-22-6 0 0,27-1 0 16,-27 1 0-16,29-10 0 0,-29 10 0 0,31-19 0 15,-14 9 0-15,-17 10 0 0,31-28 0 0,-31 28 0 16,28-31 0-16,-16 14 0 0,1 0 0 16,0-1 0-16,-1 0 0 0,-12 18 0 0,24-33 0 0,-24 33 0 15,19-28 0-15,-19 28 0 0,17-20 0 16,-17 20 0-16,0 0 0 0,0 0 0 0,0 0 0 16,18-10 0-16,-18 10 0 0,0 0 0 15,3 29 0-15,-3-29 0 0,3 39 0 0,-3-15 0 16,-3 1 0-16,1 3 0 0,-1 0 0 0,0 2 0 15,3 0 0-15,-2-1 0 0,4-2 0 0,0-3 0 16,3-2 0-16,2-5 0 0,-7-17 0 0,23 25 0 16,-3-16 0-16,-20-9 0 0,46 13-99 0,-40-40-178 15,42 42-110-15,-41-48-75 0,32 21 28 16,-4 5 47-16,-19-33 387 0</inkml:trace>
  <inkml:trace contextRef="#ctx0" brushRef="#br3" timeOffset="99560.2681">23300 7263 2047 0,'-36'9'0'0,"36"-9"0"0,-25-2 0 0,25 2 0 16,-24 2 0-16,24-2 0 0,-26 11 0 15,26-11 0-15,-28 18 0 0,28-18 0 0,-28 23 0 16,28-23 0-16,-25 28 0 0,25-28 0 0,-22 28 0 16,22-28 0-16,-12 24 0 0,12-24 0 0,0 0 0 15,4 20 0-15,-4-20 0 0,17 9 0 0,-17-9 0 16,24 5 0-16,-24-5 0 0,32 0 0 0,-13-3 0 15,3 1 0-15,1-2 0 0,-1 2 0 16,0-1 0-16,0 2 0 0,-4 1 0 16,-1 3 0-16,-17-3 0 0,21 9 0 0,-21-9 0 15,0 0 0-15,11 26 0 0,-11-26 0 0,-4 29 0 16,-1-12 0-16,-1-1 0 0,-3 3 0 0,-2-2 0 16,-1-1 0-16,12-16 0 0,-22 32 0 0,22-32 0 15,-18 24 0-15,18-24 0 0,0 0 0 0,0 0 0 16,0 0 0-16,0 0 0 0,0 0 0 15,0 0 0-15,22-6 0 0,-5-7 0 0,-4-19-92 16,28 29-161-16,-39-43-91 0,43 42-75 0,-36-27-15 16,5-6 35-16,21 31 294 0</inkml:trace>
  <inkml:trace contextRef="#ctx0" brushRef="#br3" timeOffset="99763.4483">23559 7309 2047 0,'10'22'0'0,"-10"-22"0"0,0 0 0 0,-9 26 0 15,9-26 0-15,-7 25 0 0,7-25 0 0,-8 33 0 16,1-15 0-16,4 1 0 0,-3 0 0 0,1 2 0 16,0 1 0-16,-2 0 0 0,1-1 0 0,0 0 0 15,-1-2 0-15,1-2 0 0,6-17 0 0,-8 27 0 16,8-27 0-16,0 0 0 0,-1 22 0 0,1-22 0 16,0 0 0-16,0 0-42 0,26 4-135 15,-35-37-136-15,40 36-108 0,-36-34-97 16,13-2 28-16,21 25 405 0</inkml:trace>
  <inkml:trace contextRef="#ctx0" brushRef="#br3" timeOffset="100732.1686">23690 7150 2047 0,'-42'13'0'16,"42"-13"0"-16,0 0 0 0,0 0 0 0,-4 17 0 15,4-17 0-15,0 0 0 0,18 23 0 0,-18-23 0 16,18 18 0-16,-18-18 0 0,15 22 0 0,-15-22 0 15,17 25 0-15,-17-25 0 0,17 28 0 16,-17-28 0-16,11 29 0 0,-11-29 0 0,5 30 0 16,-5-30 0-16,-1 33 0 0,0-16 0 15,-3 0 0-15,4-17 0 0,-10 31 0 0,10-31 0 16,-14 31 0-16,14-31 0 0,-15 27 0 0,15-27 0 16,-14 25 0-16,14-25 0 0,-11 18 0 0,11-18 0 15,0 0 0-15,0 0 0 0,0 0 0 0,0 0 0 16,0 0 0-16,0 0 0 0,0 0 0 0,0 0 0 15,22-16 0-15,-22 16 0 0,25-27 0 0,-8 12 0 16,1-3 0-16,1 2 0 0,0-1 0 16,-2 0 0-16,0 1 0 0,0 2 0 0,-17 14 0 15,31-29 0-15,-31 29 0 0,29-24 0 16,-29 24 0-16,26-19 0 0,-26 19 0 0,20-8 0 16,-20 8 0-16,0 0 0 0,19 10 0 0,-19-10 0 15,11 21 0-15,-11-21 0 0,5 35 0 0,-2-14 0 16,-6 2 0-16,1 0 0 0,1 0 0 15,1 1 0-15,1-1 0 0,4 0 0 0,-1-4 0 16,4 0 0-16,-8-19 0 0,23 26 0 0,-23-26 0 16,35 15 0-16,-13-14 0 0,4-2 0 0,-2-4 0 15,5-4 0-15,-2-3 0 0,1-2 0 0,-1-3 0 16,-3 0 0-16,-2-2-27 0,-5-1 4 0,-3 0 6 16,-4 3 11-16,-3-1 3 0,-7 18 7 15,7-31-3-15,-7 31 5 0,-4-26-1 16,4 26 7-16,-11-22 5 0,11 22 9 0,-18-15-21 15,18 15-5-15,-20-6 0 0,20 6 0 0,-17 2 0 16,17-2 0-16,-19 10 0 0,19-10 0 0,-25 22 0 16,25-22 0-16,-26 29 0 0,26-29 0 0,-27 34 0 15,14-17 0-15,0 2 0 0,1 0 0 0,2 0 0 16,0-1 0-16,10-18 0 0,-13 29 0 0,13-29 0 16,-2 19 0-16,2-19 0 0,0 0 0 15,0 0 0-15,23 15 0 0,-23-15 0 0,23-4 0 16,-23 4 0-16,29-15 0 0,-12 1 0 0,3 0 0 15,1-3 0-15,-2 0 0 0,0 0 0 16,1-1 0-16,-1-2 0 0,1 4 0 0,-4-1 0 16,1 1 0-16,-17 16 0 0,25-30 0 0,-25 30 0 15,20-23 0-15,-20 23 0 0,0 0 0 16,0 0 0-16,18-12 0 0,-18 12 0 0,0 0 0 16,0 0 0-16,-10 26 0 0,3-9 0 0,0 5 0 15,-4 3 0-15,-2 4 0 0,1 3 0 0,-4 3 0 16,2 2 0-16,-6 3 0 0,1 3 0 0,-3 0 0 15,0 3 0-15,0 0 0 0,-1-4 0 0,4-2 0 16,0-2 0-16,2-4 0 0,5-4 0 0,1-4 0 16,3-5 0-16,8-21 0 15,-3 24 0-15,3-24 0 0,0 0 0 0,0 0 0 16,0 0 0-16,0 0 0 0,19-2 0 0,-19 2 0 16,6-24 0-16,-3 7 0 0,1 0 0 0,0-3 0 15,-2 1 0-15,1 1 0 0,-1-3 0 0,2 1 0 16,-1-2 0-16,3-2 0 0,0-2 0 0,2-1 0 15,1-1 0-15,4-1 0 0,0 1 0 0,3 1 0 16,0 4 0-16,2 4 0 0,-4 1 0 16,5 5 0-16,-6-6 0 0,8 9 0 0,-8-10-26 15,13 13-101-15,-19-21-29 0,27 26-22 0,-33-32-40 16,36 30-17-16,-29-26-27 0,19 13 10 0,-5-2-9 16,-10-13 12-16,22 26 167 0</inkml:trace>
  <inkml:trace contextRef="#ctx0" brushRef="#br3" timeOffset="101575.9497">1067 8284 1964 0,'0'0'11'16,"-4"-26"23"-16,4 9-18 0,1-1-5 0,3-1 0 15,-4 19-11-15,6-27 0 0,-6 27 0 0,0 0 0 16,0 0 0-16,0 0 0 0,0 0 0 0,0 0 0 16,16 19 0-16,-14 6 0 0,2 12 0 0,-4 6 0 15,-1 5 0-15,-3 3 0 0,-2-1 0 16,0-2 0-16,0 3 0 0,0-3 0 0,1 2 0 15,3-5 0-15,0-3 0 0,2-3 0 16,2-4 0-16,4-4 0 0,1-5 0 0,6-7 0 0,-13-19 0 16,33 24-33-16,-12-23-28 0,10 12-64 0,-23-45-225 15,43 36-153-15,-33-26-121 0,12-11 274 16</inkml:trace>
  <inkml:trace contextRef="#ctx0" brushRef="#br3" timeOffset="101919.6992">1499 8418 1868 0,'0'0'81'16,"-19"-6"-55"-16,19 6 0 0,-30 9-2 0,30-9-2 16,-32 22-22-16,32-22 0 0,-34 35 0 0,17-12 0 15,1 2 0-15,2 4 0 0,-1 1 0 16,3 1 0-16,2-1 0 0,4 0 0 0,4-1 0 16,2-1 0-16,2-2 0 0,4 0 0 0,4-6 0 15,3-1 0-15,5-7 0 0,2-3 0 16,3-5 0-16,3-3 0 0,2-6 0 0,0-4 0 15,-1-3 0-15,0-5 0 0,0-3 0 0,-1-3 0 16,-6 0 0-16,-3-3 0 0,-4 0 0 0,-5 0 0 16,-2-2 0-16,-3-1 0 0,-3 0 0 15,-3-3 0-15,-2 2 0 0,-1 0 0 0,-1 0 0 16,0 2 0-16,-1 2 0 0,0 4 0 0,-2 3 0 16,10 19 0-16,-19-26 0 0,19 26 0 0,-17-15 0 15,17 15 0-15,0 0 0 0,0 0 0 0,-19 11 0 16,19-11 0-16,-3 33 0 0,2-13-24 0,5 7-38 15,-4-27-91-15,25 53-142 0,-25-53-98 16,22 27-72-16,-22-27 34 0,0 0 208 16</inkml:trace>
  <inkml:trace contextRef="#ctx0" brushRef="#br3" timeOffset="102169.7055">2138 8012 1484 0,'-5'32'500'0,"5"-32"-458"0,-24 1-21 16,24-1-21-16,-24 14 0 0,24-14 0 0,-25 37 0 15,12-10 0-15,1 10 0 0,-1 6 0 16,2 9 0-16,1 4 0 0,3 3 0 0,-1 0 0 16,5-2 0-16,-1 1 0 0,0-1 0 0,3 0 0 15,1-5 0-15,1-4 0 0,2-3 0 16,4-6 0-16,0-4-6 0,3-9-25 0,1-7-43 15,11 13-85-15,-22-32-232 0,0 0-228 0,21-9 7 16,-14-14 458-16</inkml:trace>
  <inkml:trace contextRef="#ctx0" brushRef="#br3" timeOffset="102622.8355">1880 8535 2035 0,'0'0'12'15,"-17"9"-12"-15,17-9 0 0,0 0 0 0,0 0 0 16,30 12 0-16,-12-8 0 0,5-5 0 0,6-3 0 16,4-2 0-16,3-4 0 0,5-2 0 0,0 0 0 15,3-1 0-15,-2 1 0 0,1 0 0 16,-1 1 0-16,-3 1 0 0,-1 2 0 0,-5 3 0 16,-6 1 0-16,-7 1 0 0,-20 3 0 0,20-2 0 15,-20 2 0-15,0 0 0 0,0 0 0 0,0 0 0 16,0 0 0-16,0 0 0 0,-25 23 0 0,25-23 0 15,-34 23 0-15,16-11 0 0,0-1 0 16,1 1 0-16,17-12 0 0,-31 25 0 0,31-25 0 16,-20 21 0-16,20-21 0 0,0 0 0 15,-7 21 0-15,7-21 0 0,0 0 0 0,27 17 0 16,-27-17 0-16,37 7 0 0,-15-6 0 0,3-1 0 16,1 0 0-16,2 0 0 0,-3 2 0 0,1-1 0 15,0 0 0-15,-6 1 0 0,-2 2 0 0,-18-4 0 16,25 13 0-16,-25-13 0 0,0 0 0 0,11 26 0 15,-11-26 0-15,-12 26 0 0,-2-8 0 16,-4 1 0-16,-4 1 0 0,-4 1 0 0,0-1 0 16,-2 1 0-16,0-2 0 0,0 0 0 0,1-2 0 15,4-1 0-15,2-4 0 0,21-12 0 16,-24 11 0-16,24-11 0 0,0 0 0 0,0 0-35 16,0 0-96-16,29-5-97 0,-39-26-73 0,44 37-55 15,-36-33-35-15,20 8 63 0,10 15 52 0,-24-34 276 16</inkml:trace>
  <inkml:trace contextRef="#ctx0" brushRef="#br3" timeOffset="103263.4944">4042 8475 1815 0,'4'-18'80'0,"-4"18"-46"0,-24-16-4 0,24 16-4 15,-27-15-3-15,27 15-7 0,-31-11-3 0,14 8-3 16,0 2-10-16,-2 4 0 0,2 1 0 0,0 4 0 15,0 4 0-15,0 2 0 0,0 4 0 0,3 1 0 16,-1 2 0-16,3 2 0 0,2 5 0 0,2 1 0 16,3 0 0-16,2-1 0 0,5-4 0 15,2-2 0-15,4-1 0 0,-8-21 0 16,25 31 0-16,-8-20 0 0,4 0 0 0,2-4 0 16,0-2 0-16,0-4 0 0,-1-1 0 0,0-5 0 15,0-1 0-15,0-2 0 0,0-6 0 0,-2 0 0 16,0-3 0-16,-4 0 0 0,-3-1 0 0,-4-1 0 15,-3 0 0-15,-4-1 0 0,-3-1 0 16,-2 2 0-16,-3 1 0 0,6 18 0 0,-17-30 0 16,17 30 0-16,-24-27 0 0,24 27 0 0,-29-19 0 15,29 19 0-15,-29-15 0 0,29 15 0 0,-21-11 0 16,21 11 0-16,0 0 0 0,0 0 0 0,0 0 0 16,0 0 0-16,0 0 0 0,22 18-24 0,-22-18-37 15,44 22-83-15,-44-22-104 0,50 15-98 16,-50-15-52-16,45-4 12 0,-11 15 43 15,-34-11 247-15</inkml:trace>
  <inkml:trace contextRef="#ctx0" brushRef="#br3" timeOffset="103529.1247">4832 8056 1984 0,'-24'-33'28'16,"3"14"-19"-16,-1-1 1 0,1 5-4 0,0 1 4 15,0 5-10-15,-2 3 0 0,2 4 0 16,0 6 0-16,3 7 0 0,1 5 0 0,1 5 0 16,1 7 0-16,0 4 0 0,-1 6 0 0,3 6 0 15,1 7 0-15,1 8 0 0,2 3 0 0,2 3 0 16,2-2 0-16,4-3 0 0,0-2 0 16,1-3 0-16,4-7 0 0,2-6 0 0,5-8 0 15,0-6 0-15,3-4 0 0,-2-7 0 0,-12-17 0 16,27 24 0-16,-27-24-82 0,0 0-147 0,46 11-187 15,-56-31-187-15,20 3 21 0,-10 17 448 0</inkml:trace>
  <inkml:trace contextRef="#ctx0" brushRef="#br3" timeOffset="103701.0156">4419 8519 2047 0,'-25'1'0'0,"25"-1"0"0,0 0 0 0,0 0 0 16,23-4 0-16,-23 4 0 0,38-3 0 0,-10-2 0 15,4-4 0-15,7-3 0 0,4 0 0 0,2 0 0 16,3 1 0-16,2 5 0 0,-3-3 0 0,4 4 0 16,-6-9-16-16,17 28-216 0,-35-43-182 15,32 32-208-15,-12-8 12 0,-8-14 458 0</inkml:trace>
  <inkml:trace contextRef="#ctx0" brushRef="#br3" timeOffset="104247.8777">6207 8376 1977 0,'0'0'56'0,"10"-17"-42"0,-10 17-14 0,-19-7 0 16,19 7 0-16,-31 1 0 0,9 5 0 0,-2 0 0 15,-4 4 0-15,0 1 0 0,0 1 0 16,0 4 0-16,1-1 0 0,2 2 0 0,1 0 0 15,4-2 0-15,2-1 0 0,18-14 0 0,-24 23 0 16,24-23 0-16,0 0 0 0,0 0 0 0,0 0 0 16,0 0 0-16,28 15 0 0,-11-15 0 0,2-2 0 15,3-1 0-15,0-1 0 0,1 2 0 16,-1-2 0-16,-2 3 0 0,-1 1 0 16,-19 0 0-16,29 4 0 0,-29-4 0 0,22 12 0 15,-22-12 0-15,13 19 0 0,-13-19 0 0,6 25 0 16,-5-8 0-16,-2 2 0 0,-1-1 0 0,-3 0 0 15,5-18 0-15,-10 29 0 0,10-29 0 0,-14 28 0 16,14-28 0-16,-14 23 0 0,14-23 0 0,-13 18 0 16,13-18 0-16,0 0 0 0,0 0 0 0,-15 17 0 15,15-17 0-15,0 0 0 0,0 0 0 16,0 0 0-16,0 0 0 0,0 0-38 0,0 0-18 16,0 0-48-16,6-26-117 0,26 38-118 0,-42-41-76 15,37 23 3-15,-27 6-6 0,12-36 375 16</inkml:trace>
  <inkml:trace contextRef="#ctx0" brushRef="#br3" timeOffset="104482.2515">6482 8387 1830 0,'0'0'72'0,"-11"21"-11"16,11-21-15-16,-13 27-8 0,13-27-38 0,-13 34 0 15,7-14 0-15,-1 3 0 0,3 0 0 0,0 3 0 16,0 1 0-16,2 1 0 0,1-2 0 0,-1 0 0 15,4-3 0-15,-1-3 0 0,1-2 0 16,-2-18 0-16,9 27 0 0,-9-27 0 16,13 17 0-16,-13-17 0 0,18 6 0 0,-18-6 0 15,20-10 0-15,-20 10 0 0,24-26 0 0,-13-2-54 16,21 20-185-16,-38-44-141 0,42 39-73 0,-36-28-50 16,1-7 86-16,29 33 417 0</inkml:trace>
  <inkml:trace contextRef="#ctx0" brushRef="#br3" timeOffset="104607.2756">6533 8135 1989 0,'-48'4'58'16,"48"-4"-58"-16,0 0 0 0,0 0 0 0,0 0 0 15,0 0 0-15,0 0 0 0,0 0 0 16,0 0 0-16,0 0-16 0,29 5-37 0,-29-5-34 16,42 23-225-16,-42-23-298 0,0 0-7 0,30 20 266 15</inkml:trace>
  <inkml:trace contextRef="#ctx0" brushRef="#br3" timeOffset="105122.9239">6717 8411 1785 0,'29'34'137'0,"-29"-34"-92"16,-2 31-3-16,2-31-13 0,-6 27-20 0,6-27-9 15,-10 27 0-15,10-27 0 0,-12 26 0 0,12-26 0 16,-11 24 0-16,11-24 0 0,-9 19 0 16,9-19 0-16,0 0 0 0,-6 18 0 0,6-18 0 15,0 0 0-15,0 0 0 0,0 0 0 16,0 0 0-16,0 0 0 0,11-20 0 0,-11 20 0 15,16-27 0-15,-5 6 0 0,1-1 0 0,-1-1 0 16,0 2 0-16,0-2 0 0,-1 0 0 0,-2-2 0 16,-1 2 0-16,0 3 0 0,-1 0 0 0,-3 0 0 15,1 3 0-15,-4 17 0 0,4-28 0 16,-4 28 0-16,0 0 0 0,0 0 0 0,0 0 0 16,0 0 0-16,0 0 0 0,0 0 0 0,0 0 0 15,6 32 0-15,-6-32 0 0,-2 35 0 0,2-18 0 16,0-17 0-16,3 30 0 0,-3-30 0 0,8 23 0 15,-8-23 0-15,13 18 0 0,-13-18 0 16,0 0 0-16,25 10 0 0,-25-10 0 0,26-3 0 16,-8-4 0-16,0-3 0 0,3-3 0 15,1 0 0-15,1-3 0 0,1-1 0 0,-1 0 0 16,0 1 0-16,-3 2 0 0,-2-1 0 0,-1 4 0 16,-17 11 0-16,28-15 0 0,-28 15 0 0,17-6 0 15,-17 6 0-15,0 0 0 0,0 0 0 0,0 0 0 16,7 19 0-16,-7-19 0 0,0 28 0 0,0-28 0 15,-3 35 0-15,1-13 0 0,0 1 0 16,0 1 0-16,-1 0 0 0,0-1 0 0,1 0 0 16,1-2 0-16,2 0 0 0,1-2 0 0,1-1 0 15,-3-18 0-15,14 27 0 0,-14-27 0 16,18 21 0-16,-18-21 0 0,30 11-73 0,-23-28-89 16,31 27-78-16,-38-43-70 0,44 34-42 0,-32-25 24 15,14 0 22-15,9 19 31 0,-28-37 275 0</inkml:trace>
  <inkml:trace contextRef="#ctx0" brushRef="#br3" timeOffset="105470.3437">7534 8258 1808 0,'0'0'189'0,"0"0"-162"0,-11 18-4 0,11-18-23 16,0 20 0-16,0-20 0 0,-2 35 0 0,1-15 0 16,-3 3 0-16,2 2 0 15,-2-1 0-15,1 4 0 0,0 0 0 0,0-3 0 16,1 1 0-16,1-3 0 0,2-5 0 0,1 1 0 15,-2-19 0-15,10 26 0 0,-10-26 0 0,17 12 0 16,-17-12 0-16,27-3 0 0,-10-6 0 0,2-5 0 16,6-6 0-16,0-4 0 0,2-3 0 0,-3-1 0 15,2-1 0-15,-3 1 0 0,-1 0 0 0,0 2 0 16,-2 0 0-16,-3 2 0 0,-2 4 0 16,-15 20 0-16,16-29 0 0,-16 29 0 0,0 0 0 15,0 0 0-15,0 0 0 0,0 0 0 0,0 0 0 16,0 0 0-16,-1 17 0 0,1-17 0 0,-11 37 0 15,5-15 0-15,1 3 0 0,-1 1 0 16,0-1 0-16,0-1 0 0,2 3 0 0,-1-5 0 16,5 1 0-16,-2-3 0 0,3 1 0 0,-1-4 0 15,7 3-1-15,-7-20-140 0,24 36-90 16,-24-36-47-16,34 14-54 0,-34-14-2 0,37-6 36 16,-4 12-8-16,-17-28 181 0</inkml:trace>
  <inkml:trace contextRef="#ctx0" brushRef="#br3" timeOffset="105923.4897">8399 7926 2026 0,'0'0'21'0,"0"0"-21"16,13-19 0-16,-13 19 0 0,0 0 0 0,0 0 0 16,0 0 0-16,5 18 0 0,-4 1 0 0,2 9 0 15,-2 8 0-15,0 6 0 0,-2 2 0 0,0 5 0 16,-2 0 0-16,1 7 0 0,-2 1 0 0,-1 1 0 16,-1-3 0-16,0-3 0 0,1-3 0 15,1-3 0-15,0-4 0 0,1-3 0 0,3-4 0 16,0-7 0-16,5-3 0 0,-1-7 0 0,-4-18 0 15,16 21 0-15,3-12-62 0,-18-34-212 16,42 34-148-16,-41-46-80 0,31 12-33 0,5 8 284 16</inkml:trace>
  <inkml:trace contextRef="#ctx0" brushRef="#br3" timeOffset="106126.6402">9026 7883 2047 0,'-23'7'0'0,"15"11"0"0,-2 9 0 0,-1 5 0 16,0 6 0-16,0 2 0 0,0 2 0 0,0 5 0 16,3 2 0-16,-1 6 0 0,2 1 0 15,0-1 0-15,-1 0 0 0,2-6 0 16,0-1 0-16,1-4 0 0,-2-2 0 0,3 0 0 16,-2-5 0-16,5 1 0 0,-5-10-23 0,15 18-204 15,-33-50-191-15,40 38-94 0,-16-34-127 0,0 0 412 16</inkml:trace>
  <inkml:trace contextRef="#ctx0" brushRef="#br3" timeOffset="106329.7337">8676 8345 2047 0,'0'0'0'15,"0"0"0"-15,0 0 0 0,0 0 0 0,0 0 0 16,24 13 0-16,-24-13 0 0,26 5 0 0,-7-4 0 15,7-2 0-15,3-5 0 0,3 0 0 16,2 0 0-16,-2-2 0 0,3 5 0 0,-4-7 0 16,6 10 0-16,-15-29-228 0,35 44-229 0,-42-32-171 15,21 7 10-15,7 17 503 0</inkml:trace>
  <inkml:trace contextRef="#ctx0" brushRef="#br3" timeOffset="106876.611">9733 8312 1737 0,'0'0'23'0,"-5"-27"31"0,5 27-43 16,-14-18 43-16,-3 11-25 0,-1 5-11 0,-5-1 2 16,-3 7-2-16,-6-2 4 0,0 9-19 15,-5-2 32-15,3 6-15 0,-4 3-17 0,1 3-3 16,1 3 0-16,3-1 0 0,-1 0 0 16,4 3 0-16,0-1 0 0,5 2 0 0,1-2 0 15,4 0 0-15,4-2 0 0,3 3 0 0,4-7 0 16,3-1 0-16,6-18 0 0,8 23 0 0,-8-23 0 15,29 12 0-15,-8-8 0 0,4-5 0 0,4-5 0 16,5-4 0-16,5-9 0 0,3-3 0 0,1-4 0 16,2-3 0-16,0 3 0 0,-5-3 0 15,-2 1 0-15,-6 1 0 0,-4 2 0 0,-6 2 0 16,-3 2 0-16,-3 2 0 0,-3 1 0 0,-13 18 0 16,16-28 0-16,-16 28 0 0,0 0 0 15,4-22 0-15,-4 22 0 0,0 0 0 0,0 0 0 16,0 0 0-16,0 0 0 0,-22 17 0 0,22-17 0 15,-15 33 0-15,9-10 0 0,-1 1 0 0,1 3 0 16,0-1 0-16,-2 5 0 0,2-2 0 16,-1 0 0-16,1 0 0 0,1-3 0 0,1 0 0 15,4-3 0-15,0-23 0 0,14 29 0 0,-14-29 0 16,33 8 0-16,-14-10 0 0,5-2 0 0,0-8-2 16,10 3-84-16,-17-24-94 0,31 31-81 0,-42-42-80 15,36 27-155-15,-19-7 84 0,-7-14 144 0</inkml:trace>
  <inkml:trace contextRef="#ctx0" brushRef="#br3" timeOffset="107221.5014">10032 8283 1501 0,'3'35'477'16,"-3"-35"-429"-16,0 0-27 0,-21 4-21 0,21-4 0 15,0 0 0-15,-21 30 0 0,21-30 0 0,-14 33 0 16,8-14 0-16,1 0 0 0,0 2 0 0,1 1 0 16,-1-2 0-16,3 2 0 0,-2-3 0 0,3-1 0 15,1-18 0-15,-1 28 0 0,1-28 0 16,2 20 0-16,-2-20 0 0,0 0 0 0,0 0 0 15,0 0 0-15,18 1 0 0,-18-1 0 0,19-21 0 16,-19 21 0-16,26-35 0 0,-10 13 0 0,3-3 0 16,-4 0 0-16,2-2 0 0,0 0 0 15,-1 2 0-15,1 0 0 0,-2-2 0 0,1 4 0 16,-3 0 0-16,-1 4 0 0,-12 19 0 0,22-31 0 16,-22 31 0-16,21-15 0 0,-21 15 0 15,0 0 0-15,0 0 0 0,19 9 0 0,-19-9 0 16,9 29 0-16,-6-10 0 0,0 4 0 0,-1 3 0 15,-2-2 0-15,3 7 0 0,-5-6 0 0,5 3 0 16,-3-4 0-16,5 1 0 0,-3-4 0 0,7 1 0 16,-1-3 0-16,8 2 0 0,-16-21-62 0,44 37-100 15,-44-37-66-15,51 19-60 0,-51-19-16 0,46-2 19 16,-24 0 12-16,2-9 8 0,18 25 86 16,-30-40 179-16</inkml:trace>
  <inkml:trace contextRef="#ctx0" brushRef="#br3" timeOffset="107659.0233">10573 8461 1767 0,'0'0'97'0,"0"0"-34"16,27 3-8-16,-7-3-3 0,-2-3-39 0,2 0-13 15,0 0 0-15,1-1 0 0,0-2 0 0,3-1 0 16,-1 0 0-16,1-3 0 0,-1 0 0 16,0-1 0-16,-3 0 0 0,-3-1 0 15,-17 12 0-15,24-23 0 0,-24 23 0 0,12-20 0 16,-12 20 0-16,3-24 0 0,-3 24 0 0,-4-27 0 16,4 27 0-16,-10-27 0 0,10 27 0 0,-17-25 0 15,17 25 0-15,-22-22 0 0,22 22 0 0,-26-16 0 16,26 16 0-16,-30-7 0 0,30 7 0 0,-29 4 0 15,29-4 0-15,-30 17 0 0,30-17 0 16,-31 32 0-16,16-10 0 0,0 6 0 0,-1 0 0 16,3 3 0-16,2 0 0 0,1-4 0 0,6 0 0 15,3-2 0-15,4-2 0 0,3-3 0 0,4-3 0 16,-10-17 0-16,26 25 0 0,-9-17 0 0,4 0 0 16,5-3 0-16,5-4 0 0,6-5 0 15,8-2 0-15,0-7 0 0,6 2 0 16,0-7-39-16,12 12-86 0,-18-27-87 0,34 35-82 15,-41-39-53-15,35 31-6 0,-23-4-24 0,-12-18 78 16,25 30 299-16</inkml:trace>
  <inkml:trace contextRef="#ctx0" brushRef="#br3" timeOffset="108487.1529">11337 8365 1306 0,'22'-1'373'0,"-26"-18"-269"0,4 19-32 0,12-17-13 16,-12 17-10-16,0 0-10 0,0-17 0 0,0 17-33 15,-18-4-6-15,18 4 0 0,-30 7 0 0,9 3 0 16,0 0 0-16,-3 2 0 0,0 2 0 16,-1 3 0-16,0 1 0 0,-1 2 0 0,2 3 0 15,-1 0 0-15,4 2 0 0,-1-2 0 0,4 1 0 16,4-3 0-16,6-2 0 0,8-19 0 0,1 28 0 15,-1-28 0-15,22 17 0 0,-22-17 0 0,33 17 0 16,-14-12 0-16,6-4 0 0,3-5 0 16,4-3 0-16,2-3 0 0,-1 1 0 0,1-3 0 15,-2-4 0-15,-2 1 0 0,-2-3 0 16,-2 1 0-16,-3-1 0 0,-2 0 0 0,-6-1 0 16,-1-1 0-16,-4 2 0 0,-4 0 0 0,-4 0 0 15,-2 0 0-15,-4 0 0 0,4 18 0 0,-11-34 0 16,11 34 0-16,-15-30 0 0,15 30 0 0,-19-29 0 15,19 29 0-15,-15-19 0 0,15 19 0 0,0 0 0 16,0 0 0-16,0 0 0 0,0 0 0 16,0 0 0-16,0 0 0 0,7 21 0 0,-7-21 0 15,16 23 0-15,-16-23 0 0,17 24 0 0,-17-24 0 16,19 23 0-16,-19-23 0 0,23 18 0 0,-23-18 0 16,27 11 0-16,-27-11 0 0,32 4 0 0,-13-7 0 15,3 1 0-15,2-5 0 0,1-2 0 16,0-1 0-16,1 2 0 0,-3-4 0 0,-2 3 0 15,-3-1 0-15,-18 10 0 0,24-13 0 16,-24 13 0-16,0 0 0 0,0 0 0 0,0 0 0 16,0 0 0-16,0 0 0 0,0 0 0 0,0 0 0 15,0 0 0-15,-17 31 0 0,5-13 0 0,1 7 0 16,-2-1 0-16,0 4 0 0,1 0 0 0,3 4 0 16,0-2 0-16,1-1 0 0,3 1 0 0,2-3 0 15,4-3 0-15,6-6 0 0,-7-18 0 16,20 22 0-16,-20-22 0 0,33 9 0 0,-12-9 0 15,3-6 0-15,6-6 0 0,6-7 0 16,3-4 0-16,2-4 0 0,2-2 0 0,0 0 0 16,-1 1 0-16,0-1 0 0,-3 2 0 0,-4-1 0 15,-3 2 0-15,-6 3 0 0,-5 4 0 0,-5 1 0 16,-16 18 0-16,19-21 0 0,-19 21 0 0,0 0 0 16,0 0 0-16,0 0 0 0,0 0 0 15,-19 31 0-15,10-14 0 0,-4 4 0 0,4 2 0 16,-2 3 0-16,1-2 0 0,1 1 0 0,1-1 0 15,2 1 0-15,1-5 0 0,6-2 0 0,-1-18 0 16,10 31 0-16,-10-31 0 0,29 19 0 0,-12-15 0 16,11 5-85-16,-28-9-56 0,56 0-28 0,-41-22-24 15,32 27 6-15,-25-25 8 0,23 16-6 16,-15-14 2-16,11 5-5 0,-5-1 5 16,-4-7 7-16,9 13 8 0,-23-21 159 0</inkml:trace>
  <inkml:trace contextRef="#ctx0" brushRef="#br3" timeOffset="108846.5341">12631 8223 1921 0,'0'0'72'0,"0"0"-25"0,0 0-40 0,0 0-7 16,-21 1 0-16,21-1 0 0,-12 19 0 15,12-19 0-15,-19 28 0 0,4-10 0 0,1 1 0 16,-3 1 0-16,1-2 0 0,16-18 0 0,-28 30 0 15,28-30 0-15,-17 19 0 0,17-19 0 0,0 0 0 16,0 0 0-16,0 0 0 0,0 0 0 16,28 13 0-16,-28-13 0 0,36-7 0 0,-13 1 0 15,2 2 0-15,0-1 0 0,-1 2 0 0,0 3 0 16,-3 2 0-16,-1 2 0 0,-20-4 0 0,32 15 0 16,-32-15 0-16,17 22 0 0,-17-22 0 0,6 30 0 15,-9-13 0-15,0 1 0 0,-5 1 0 0,-1 1 0 16,-4 0 0-16,-1 1 0 0,-4 2 0 15,0-1 0-15,-1-1 0 0,2 1 0 16,-1-5 0-16,3 0 0 0,15-17 0 0,-24 24 0 16,24-24 0-16,0 0 0 0,-22 16 0 0,22-16-19 15,0 0-140-15,0 0-65 0,-21-12-40 0,41 19-30 16,-30-32-11-16,10 25 23 0,18-21-77 0,-25-16 219 16,36 33 140-16</inkml:trace>
  <inkml:trace contextRef="#ctx0" brushRef="#br3" timeOffset="109455.9099">13544 8464 2047 0,'-17'5'0'15,"17"-5"0"-15,0 0 0 0,0 0 0 0,0 0 0 16,19 17 0-16,-19-17 0 0,24 3 0 0,-7-5 0 16,4-1 0-16,2-3 0 0,2-3 0 15,4 0 0-15,-2-4 0 0,1-1 0 0,-4-1 0 16,0 1 0-16,-3-1 0 0,-1 2 0 0,-20 13 0 16,27-29 0-16,-19 12 0 0,-8 17 0 0,5-30 0 15,-5 13 0-15,0 17 0 0,-5-31 0 0,5 31 0 16,-12-31 0-16,12 31 0 0,-22-28 0 0,22 28 0 15,-27-19 0-15,27 19 0 0,-29-13 0 16,29 13 0-16,-33-1 0 0,33 1 0 16,-32 14 0-16,14-1 0 0,1 6 0 0,-2 2 0 15,0 8 0-15,0 2 0 0,1 0 0 0,5 0 0 16,1 0 0-16,4 0 0 0,1-2 0 0,4-2 0 16,5-4 0-16,6-4 0 0,-8-19 0 0,34 26 0 15,-9-18 0-15,1 0 0 0,2-3 0 0,5-3 0 16,5-5 0-16,2 1 0 0,3-3 0 15,5 1 0-15,1-4 0 0,8-1 0 0,-1-5 0 16,7 3 0-16,-6-12-95 0,22 20-94 0,-31-34-77 16,41 36-55-16,-40-39-14 0,24 22 18 0,-6-2-39 15,-19-26 189-15,26 38 167 0</inkml:trace>
  <inkml:trace contextRef="#ctx0" brushRef="#br3" timeOffset="110034.075">14669 8342 1726 0,'-17'-9'92'0,"17"9"-73"15,18-22-6-15,-18 22 23 0,22-24-46 0,-22 24 41 16,15-21-39-16,-15 21 22 0,0 0 11 0,7-21 0 16,-7 21 9-16,0 0-3 15,0 0-12-15,-18-18-19 0,18 18 0 0,-26-3 0 16,8 3 0-16,-1 2 0 0,-6-1 0 0,0 4 0 15,-6 0 0-15,1 1 0 0,-2 3 0 0,-2 1 0 16,0 4 0-16,-1 4 0 0,0 2 0 0,3 3 0 16,-1 0 0-16,4 2 0 0,4-2 0 0,0 0 0 15,6 1 0-15,3-1 0 0,4-2 0 16,3 0 0-16,5-3 0 0,4-18 0 0,3 28 0 16,-3-28 0-16,26 12 0 0,-6-12 0 0,3-2 0 15,5-4 0-15,2-4 0 0,2-2 0 0,1-4 0 16,3-3 0-16,-2-3 0 0,-3-2 0 0,3-3 0 15,-5 1 0-15,1-1 0 0,-4 0 0 16,1 1 0-16,-6 4 0 0,-3 1 0 0,-3 3 0 16,-15 18 0-16,17-29 0 0,-17 29 0 15,0 0 0-15,5-19 0 0,-5 19 0 0,0 0 0 16,0 0 0-16,0 0 0 0,0 0 0 0,-25 31 0 16,11-6 0-16,-2 6 0 0,-2 6 0 0,-7 7 0 15,2 3 0-15,-2 6 0 0,-3 5 0 0,-4 4 0 16,-2 3 0-16,-1 2 0 0,-2-3 0 0,3 0 0 15,5-2 0-15,2-9 0 0,5-5 0 0,4-9 0 16,5-5 0-16,4-7 0 0,6-8 0 16,3-19 0-16,4 24 0 0,-4-24 0 0,0 0 0 15,25 10 0-15,-25-10 0 0,29-14 0 16,-8-2 0-16,4-5 0 0,4-7 0 0,5 0 0 16,3-8 0-16,8 1 0 0,-3-9 0 0,10 7-23 15,-11-14-91-15,18 19-65 0,-24-27-12 0,33 27-16 16,-32-31-33-16,32 22 2 0,-20-16-8 15,10 6 7-15,4 5 16 0,-18-13 77 0,29 34 146 16</inkml:trace>
  <inkml:trace contextRef="#ctx0" brushRef="#br3" timeOffset="110705.9343">15172 8295 1714 0,'0'0'188'0,"-20"-5"-161"0,20 5-26 15,-4-19 38-15,4 19-19 0,-2-21 14 0,2 21-18 16,0-17-8-16,0 17-8 0,0 0 0 0,0 0 0 15,0 0 0-15,0 0 0 0,0 0 0 0,0 0 0 16,0 0 0-16,-19 21 0 0,10-4 0 0,0 3 0 16,1 7 0-16,-2 1 0 0,3 1 0 15,-4 2 0-15,1 0 0 0,1 0 0 16,2-2 0-16,4-2 0 0,2-3 0 0,3-4 0 16,3 0 0-16,-5-20 0 0,19 25 0 0,0-21 0 15,2-7 0-15,6-4 0 0,6-6 0 0,1-7 0 16,3-4 0-16,2-4 0 0,-1-4 0 0,1-2 0 15,-2-2 0-15,-2-1 0 0,-2 1 0 0,-1 1 0 16,-4 2 0-16,-7 3 0 0,-1 5 0 16,-8 7 0-16,-12 18 0 0,19-26 0 0,-19 26 0 15,0 0 0-15,0 0 0 0,0 0 0 0,0 0 0 16,0 0 0-16,-6 22 0 0,0-3 0 0,-1 7 0 16,2 4 0-16,-1 3 0 0,2-1 0 15,0 2 0-15,1 1 0 0,2-2 0 0,3 1 0 16,2-5 0-16,3 1 0 0,3-5 0 15,7 0 0-15,-1-6 0 0,8 5-35 0,-24-24-124 16,50 32-65-16,-50-32-43 0,46 8-12 0,-46-8 16 16,44-11 21-16,-17 4 9 0,-4-13-4 0,18 23 130 15,-29-39 107-15</inkml:trace>
  <inkml:trace contextRef="#ctx0" brushRef="#br3" timeOffset="111112.1935">16014 8299 1967 0,'-22'3'28'15,"22"-3"2"-15,-30-5-16 0,30 5-6 16,-29 4-8-16,29-4 0 0,-32 16 0 0,32-16 0 16,-29 24 0-16,29-24 0 0,-30 30 0 0,16-13 0 15,0 3 0-15,3 0 0 0,-1-1 0 0,2 1 0 16,1-1 0-16,2-2 0 0,7-17 0 0,-7 28 0 16,7-28 0-16,3 17 0 0,-3-17 0 15,0 0 0-15,27 11 0 0,-27-11 0 0,29-3 0 16,-10-2 0-16,1-1 0 0,1-3 0 0,2-1 0 15,-2-2 0-15,-1-1 0 0,1-3 0 0,-2-1 0 16,1 0 0-16,-2 0 0 0,-1-2 0 0,0 2 0 16,-1-1 0-16,-1 1 0 0,-15 17 0 15,25-35 0-15,-25 35 0 0,23-33 0 16,-23 33 0-16,17-27 0 0,-17 27 0 0,9-16 0 16,-9 16 0-16,0 0 0 0,0 0 0 0,0 0 0 15,0 0 0-15,-5 25 0 0,1-7 0 0,-2 4 0 16,1 1 0-16,-1 3 0 0,1 0 0 0,1-1 0 15,0-1 0-15,1-1 0 0,3-4 0 0,0-19 0 16,9 26 0-16,-9-26 0 0,24 11 0 0,-4-10 0 16,-1-4 0-16,4-3 0 0,2-9-9 15,9 8-108-15,-21-28-83 0,34 30-49 0,-37-44-25 16,36 33-10-16,-26-26 31 0,9 11-2 0,1 3 10 16,-14-20 85-16,27 32 160 0</inkml:trace>
  <inkml:trace contextRef="#ctx0" brushRef="#br3" timeOffset="111284.0774">16607 7935 1938 0,'-26'-4'75'0,"26"4"-41"16,-11 23-34-16,5-5 0 0,-3 5 0 0,1 1 0 15,-1 5 0-15,1 4 0 0,-1 2 0 0,1 5 0 16,-1 2 0-16,0 4 0 0,-1 1 0 0,0-1 0 16,0-3 0-16,1-5 0 0,3-3 0 0,0-3 0 15,2-4 0-15,0-5 0 0,4-3 0 0,0-20 0 16,4 29 0-16,-4-29 0 0,10 22-58 15,-30-44-356-15,43 38-140 0,-32-33-17 16,9 17 122-16</inkml:trace>
  <inkml:trace contextRef="#ctx0" brushRef="#br3" timeOffset="111627.8308">16344 8328 1915 0,'0'0'132'0,"0"0"-132"0,0 0 0 0,22-20 0 15,-22 20 0-15,23-4 0 0,-2-3 0 0,3-2 0 16,7-4 0-16,0 0 0 0,0 0 0 0,0 1 0 16,-3 1 0-16,-1 0 0 0,-3 0 0 0,-2 3 0 15,0 1 0-15,-3 1 0 0,-1 0 0 16,-18 6 0-16,30-9 0 0,-30 9 0 0,17-1 0 16,-17 1 0-16,0 0 0 0,0 0 0 15,11 20 0-15,-11-20 0 0,-3 23 0 0,3-23 0 16,-7 37 0-16,3-17 0 0,-1 6 0 0,-1 0 0 15,1 0 0-15,-1 3 0 0,-1-2 0 0,1 3 0 16,-3-4 0-16,3 2 0 0,0-3 0 0,0 0 0 16,3-4 0-16,0 0 0 0,1-3 0 0,2-18 0 15,0 29 0-15,0-29 0 0,0 0 0 16,8 21 0-16,-8-21 0 0,0 0-20 0,10-17-89 16,12 20-94-16,-32-38-71 0,42 38-66 15,-40-37-26-15,25 12 20 0,4 12-14 0,-26-33 332 16</inkml:trace>
  <inkml:trace contextRef="#ctx0" brushRef="#br3" timeOffset="111799.7967">16847 8005 2022 0,'0'0'25'16,"0"0"-25"-16,-22-4 0 0,22 4 0 0,0 0 0 15,0 0 0-15,-19-3 0 0,19 3 0 0,0 0 0 16,0 0 0-16,0 0 0 0,0 0 0 0,0 0 0 15,0 0-143-15,0 0-192 0,18 8-235 16,-18-8-23-16,0 0 188 0</inkml:trace>
  <inkml:trace contextRef="#ctx0" brushRef="#br3" timeOffset="112643.5265">17144 8238 1481 0,'-10'-36'470'0,"10"36"-424"0,-17 1-8 16,17-1-26-16,0 0-12 0,-24 10 0 0,24-10 0 16,-22 17 0-16,22-17 0 0,-22 29 0 0,22-29 0 15,-20 37 0-15,11-15 0 0,2 1 0 0,-2 2 0 16,6 0 0-16,-1 0 0 0,4-2 0 16,2-2 0-16,3-5 0 0,-5-16 0 15,18 28 0-15,-18-28 0 0,25 18 0 0,-25-18 0 16,29 8 0-16,-29-8 0 0,33-6 0 0,-14-2 0 15,2-4 0-15,2-2 0 0,0-7 0 0,3-5 0 16,0-3 0-16,2-4 0 0,-2-2 0 0,-1-1 0 16,-3 1 0-16,-3-1 0 0,-4 5 0 0,-4 4 0 15,-2 3 0-15,-4 5 0 0,-5 19 0 16,-1-28 0-16,1 28 0 0,0 0 0 0,-24-21 0 16,24 21 0-16,-23-3 0 0,23 3 0 0,-23 8 0 15,23-8 0-15,-17 17 0 0,17-17 0 0,-13 22 0 16,13-22 0-16,-5 24 0 0,5-24 0 0,5 23 0 15,-5-23 0-15,12 20 0 0,-12-20 0 16,22 13 0-16,-22-13 0 0,30 7 0 0,-12-6 0 16,2 2 0-16,1-3 0 0,2 0 0 15,-1 1 0-15,0-1 0 0,-2 1 0 0,-3 2 0 16,-17-3 0-16,25 7 0 0,-25-7 0 0,0 0 0 16,14 18 0-16,-14-18 0 0,1 19 0 0,-1-19 0 15,-3 21 0-15,3-21 0 0,-12 24 0 0,12-24 0 16,-16 29 0-16,16-29 0 0,-17 32 0 0,6-16 0 15,1 3 0-15,-1-1 0 0,1-1 0 16,10-17 0-16,-14 29 0 0,14-29 0 0,0 0 0 16,0 0 0-16,0 0 0 0,0 0 0 0,0 0 0 15,0 0 0-15,29-15 0 0,-11-4 0 16,3-4 0-16,1-3 0 0,2 1 0 0,-2-2 0 16,1-2 0-16,-1 4 0 0,-3-3 0 0,1 4 0 15,-2 1 0-15,3 2 0 0,-1 3 0 0,-1 4 0 16,-19 14 0-16,29-20 0 0,-29 20 0 15,0 0 0-15,21 0 0 0,-21 0 0 0,6 17 0 16,-6-17 0-16,0 35 0 0,-2-13 0 0,0 4 0 16,-3 3 0-16,3 0 0 0,-2 0 0 0,4 0 0 15,1-6 0-15,3 1 0 0,1-7 0 0,6 2 0 16,-11-19 0-16,25 26 0 0,-25-26-78 0,42 14-111 16,-36-32-39-16,35 28-30 0,-32-36 8 0,29 20 20 15,-18-16 13-15,12 3 0 16,2-1 5-16,-19-18 45 0,33 27 167 0</inkml:trace>
  <inkml:trace contextRef="#ctx0" brushRef="#br3" timeOffset="112955.9864">18179 8108 1954 0,'0'0'93'0,"0"0"-93"16,-21-11 0-16,4 14 0 0,0 3 0 16,0 2 0-16,17-8 0 0,-31 25 0 0,31-25 0 15,-23 29 0-15,23-29 0 0,-13 24 0 0,13-24 0 16,2 22 0-16,-2-22 0 0,12 19 0 0,-12-19 0 15,18 17 0-15,-18-17 0 0,24 15 0 16,-24-15 0-16,26 11 0 0,-26-11 0 0,28 6 0 16,-28-6 0-16,28 3 0 0,-28-3 0 0,24 2 0 15,-24-2 0-15,20 4 0 0,-20-4 0 16,0 0 0-16,23 15 0 0,-23-15 0 0,6 18 0 16,-6-18 0-16,-3 27 0 0,-2-10 0 0,-3 0 0 15,-3 2 0-15,-4 1 0 0,0 3 0 0,-5 2 0 16,-3-1 0-16,-1 1 0 0,-4-1 0 0,2-1 0 15,2-2 0-15,6-5 0 0,18-16 0 0,-21 15 0 16,21-15 0-16,0 0 0 0,18-7 0 0,-7-12 0 16,23 12-162-16,-23-33-78 0,40 31-264 15,-33-31 24-15,24 15 27 0</inkml:trace>
  <inkml:trace contextRef="#ctx0" brushRef="#br3" timeOffset="113096.6494">18592 8492 2047 0,'-31'12'0'0,"5"-6"0"16,7-3 0-16,19-3 0 0,-21-5 0 0,21 5 0 15,0 0 0-15,0 0 0 0,-18-36-59 0,42 39-229 16,-35-43-133-16,45 34-101 0,-34 6-48 0,15-52 384 16</inkml:trace>
  <inkml:trace contextRef="#ctx0" brushRef="#br2" timeOffset="214067.1404">1168 9731 1692 0,'-28'-8'43'0,"28"8"-27"0,0 0-10 16,12-20-7-16,-12 20 2 0,0 0-1 0,0 0 3 16,0 0 6-16,0 0 2 0,0 0 6 0,0 0 0 15,12 32 3-15,-14-7-8 0,1 5 6 0,-2 5-10 16,2 6 9-16,-3 3-7 0,2 4 12 0,-3 3-11 16,0 2 9-16,0 0 5 15,-2 0-25-15,1-5 21 0,0-2-25 0,0-5 3 0,1-6 8 16,1-3-9-16,2-5 8 0,0-5-6 15,2-3 3-15,0-19-3 0,5 22 1 0,-5-22-1 16,0 0 0-16,0 0 2 0,0 0 3 0,0 0 4 16,0 0 2-16,19-9 1 0,-19 9-12 0,6-33 0 15,-3 5 0-15,1-5 0 0,0-6 0 16,-1-3 0-16,1-3 0 0,-2 1 0 0,0 0 0 16,-1-3 0-16,0-3 0 0,-2 1 0 0,0-5 0 15,-1 2 0-15,1 0 0 0,5-2 0 0,2 2 0 16,7 1 0-16,3 6 0 0,6 7 0 0,0 5 0 15,2 4 0-15,0 6 0 0,2 1 0 0,1 7 0 16,-2 4 0-16,-2 1 0 0,1 6 0 16,-3 4 0-16,0 4 0 0,0 2 0 15,-2 4 0-15,-2 4 0 0,0 3-5 0,-1 5-9 16,-1-1 24-16,-3 5-24 0,-1 1 24 0,-3 4-9 16,-3 4-5-16,-2 0 5 0,-6 3-5 0,-3 1 7 15,-4-2-6-15,-2 1 8 0,-4-1-7 0,-3-2 6 16,-2-1-5-16,1-1 6 0,-2-6-5 0,0 0 5 15,1-4-5-15,0-5 3 0,4-3-3 0,17-15 0 16,-30 18 0-16,30-18 0 0,-23 7 0 16,23-7 0-16,0 0 0 0,-21-5 0 0,21 5 0 15,0 0 0-15,0 0 0 0,0 0 0 0,5-17 0 16,-5 17 0-16,20-2 0 0,-20 2 0 16,29 8 0-16,-12 0 0 0,2 5 0 0,4 3 0 15,-1 3 0-15,-1 3 0 0,-3 1 0 0,0 3 0 16,-1 2 0-16,0 1 0 0,-1 0 0 15,-1-3 0-15,2-2 0 0,0-1 0 0,2-3 0 16,2-4-24-16,2 0-16 0,-3-19-59 0,22 23-104 16,-35-40-225-16,31 17-215 0,-5-3 61 0,-11-22 555 15</inkml:trace>
  <inkml:trace contextRef="#ctx0" brushRef="#br2" timeOffset="214473.3894">2098 9959 1977 0,'-12'21'28'0,"12"-21"-16"0,-23 20-7 16,23-20 1-16,-18 31 1 0,10-13 3 0,0 1-8 15,2 2-2-15,-2 0 0 0,4 0 0 0,1-2 0 16,3 1 0-16,0-2 0 0,4 1 0 0,1-1 0 16,0-1 0-16,3 1 0 0,2 0 0 15,-10-18 0-15,22 31 0 0,-22-31 0 0,25 20 0 16,-25-20 0-16,33 12 0 0,-14-10 0 0,3-4 0 15,1-5 0-15,2-4 0 0,0-6 0 16,1-6 0-16,1-3 0 0,2-6 0 0,-1-2 0 0,-1-3 0 16,-4-2 0-16,0 0 0 0,-4-2 0 15,-2 3 0-15,-1 1 0 0,-3 2 0 16,-3 5 0-16,-1 2 0 0,-3 3 0 0,-1 6 0 16,-5 19 0-16,2-26 0 0,-2 26 0 0,0 0 0 15,0 0 0-15,0 0 0 0,0 0 0 0,0 0 0 16,-12 26 0-16,8-7 0 0,1 6 0 0,-2 4 0 15,1 3 0-15,-1 0 0 0,2 1 0 0,0-3 0 16,3-1 0-16,3-3 0 0,3-2 0 0,2-6 0 16,-8-18 0-16,31 25-2 0,-8-20-38 15,0-7-9-15,14 9-87 0,-37-7-523 0,47-28 19 16,-14 3 120-16</inkml:trace>
  <inkml:trace contextRef="#ctx0" brushRef="#br2" timeOffset="214660.9313">3200 9439 1904 0,'-22'42'22'0,"1"4"-12"0,-2 3 24 16,3 4-24-16,-3-2 20 0,1 3-10 0,1-2-18 16,3-2 5-16,3-1-11 0,4-4 8 0,3-1-11 15,3-3 6-15,4-4-32 0,1-3 6 16,4 0-33-16,-2-16-25 0,26 23-352 15,-28-41-212-15,18 29 13 0,-18-29 533 0</inkml:trace>
  <inkml:trace contextRef="#ctx0" brushRef="#br2" timeOffset="215004.6624">3138 10026 1862 0,'0'0'28'0,"16"17"-7"16,-16-17 4-16,22 10-2 0,-22-10 1 16,32 3-4-16,-15-4-4 0,3-2-1 0,1-3-2 15,1 0-13-15,2-3 0 0,1-2 0 0,-2 0 0 16,1-4 0-16,-5 3 0 0,-19 12 0 0,26-25 0 16,-26 25 0-16,14-21 0 0,-14 21 0 15,4-19 0-15,-4 19 0 0,-10-21 0 0,10 21 0 16,-18-17 0-16,18 17 0 0,-27-7 0 0,27 7 0 15,-32 1 0-15,15 5 0 0,-1 2 0 0,0 6 0 16,-1 2 0-16,3 3 0 0,0 3 0 0,1 0 0 16,4 1 0-16,3 1 0 0,2-2 0 0,3-2 0 15,5 0 0-15,2-4 0 0,-4-16 0 16,21 28 0-16,-21-28 0 0,33 17 0 16,-9-12 0-16,3-4 0 0,7 1 0 0,3-5 0 15,10-1-8-15,-2-6-68 0,22 25-179 0,-14-30-436 16,12 7 47-16,-6-3 272 0</inkml:trace>
  <inkml:trace contextRef="#ctx0" brushRef="#br2" timeOffset="215301.5113">4372 9509 1895 0,'-18'-8'61'0,"18"8"-25"0,0 0 3 16,0 0-23-16,0 0-16 0,2 31 0 0,-6-4 0 16,-5 8 0-16,-5 6 0 0,-2 6 0 0,-3 4 0 15,1-1 0-15,-1 2 0 0,2-2 0 0,1-1 0 16,1-1 0-16,4-3 0 0,3-4 0 15,4-4 0-15,2-3 0 0,7-5 0 0,0-4 0 16,8 0-50-16,-13-25-256 0,21 10-395 16,-21-10 43-16,34 13 327 0</inkml:trace>
  <inkml:trace contextRef="#ctx0" brushRef="#br2" timeOffset="215551.5387">4943 9683 2047 0,'0'0'0'16,"-23"0"0"-16,3-3 0 0,20 3 0 0,-21-6 0 15,21 6 0-15,0 0 0 0,-17-6 0 0,17 6-17 16,0 0-691-16,0 0 12 0,0 0 71 0</inkml:trace>
  <inkml:trace contextRef="#ctx0" brushRef="#br2" timeOffset="215723.3845">4956 10049 2047 0,'-28'7'0'0,"6"-2"0"0,3-3 0 0,2-2 0 16,17 0 0-16,-31-3 0 0,31 3 0 15,-18-10 0-15,18 10 0 0,-5-21-83 0,34 20-597 16,-29 1-20-16,16-17 117 0</inkml:trace>
  <inkml:trace contextRef="#ctx0" brushRef="#br2" timeOffset="216098.4205">6063 9519 1994 0,'-25'-16'24'0,"25"16"-3"16,0 0-13-16,0 0-8 0,0 0 0 0,0 0 0 15,0 0 0-15,0 0 0 0,0 0 0 16,0 0 0-16,0 0 0 0,-2 29 0 0,6-2 0 15,0 4 0-15,-1 7 0 0,-2 3 0 0,0 0 0 16,-2 4 0-16,1-2 0 0,-2 0 0 0,-1-1 0 16,1-3 0-16,-1-1 0 0,2 0 0 0,-1-8 0 15,3 0 0-15,-1-7 0 0,8 4-50 16,-8-27-260-16,0 0-352 0,0 0-28 0,0 0 356 16</inkml:trace>
  <inkml:trace contextRef="#ctx0" brushRef="#br2" timeOffset="216629.6347">5777 9639 1824 0,'-9'-27'223'0,"9"27"-223"0,0 0 0 15,0 0 0-15,28-24 0 0,-8 13 0 0,3-2 0 16,4-1 0-16,4-1 0 0,6-2 0 0,2-1 0 15,2 2 0-15,-1 3 0 0,3 0 0 0,-3 5 0 16,0 0 0-16,-1 3 0 0,-3 1 0 16,-2 2 0-16,-1 2 0 0,-3 0 0 15,-4 1 0-15,-1 1 0 0,-7 1 0 0,-18-3 0 16,27 7 0-16,-27-7 0 0,0 0 0 0,17 18 0 16,-17-18 0-16,3 21 0 0,-3-21 0 0,-1 36 0 15,-3-13 0-15,-2 4 0 0,-1 3 0 0,-4 4 0 16,0 3 0-16,-1 4 0 0,-1 0 0 0,-3 2 0 15,2-2 0-15,0-2 0 0,2-4 0 16,3-3 0-16,1-2 0 0,4-2 0 0,2-1 0 16,2-5 0-16,2-3 0 0,-2-19 0 0,8 24 0 15,-8-24 0-15,0 0 0 0,26 13 0 0,-26-13 0 16,28-8 0-16,-28 8 0 0,36-27 0 0,-16 7 0 16,2-4 0-16,-2-3 0 0,1-1 0 15,-1-1 0-15,-2 3 0 0,-2 0 0 0,-2 3 0 16,0 3 0-16,-3 3 0 0,-11 17 0 15,17-27 0-15,-17 27 0 0,0 0 0 0,0 0 0 16,0 0 0-16,0 0 0 0,0 0 0 0,0 0 0 16,0 0 0-16,13 24 0 0,-12-7 0 0,-2 4 0 15,0 1 0-15,0 1 0 0,-1-2 0 0,2 0 0 16,4-2 0-16,0-1 0 0,2 2 0 0,1-3 0 16,2 1 0-16,-9-18 0 0,19 31 0 0,-19-31-75 15,40 34-391-15,-40-34-215 0,22 17 44 16,-22-17 450-16</inkml:trace>
  <inkml:trace contextRef="#ctx0" brushRef="#br2" timeOffset="217020.2732">6947 9849 2047 0,'-26'17'0'0,"26"-17"0"0,-11 29 0 0,11-29 0 15,-3 25 0-15,3-25 0 0,3 19 0 0,-3-19 0 16,0 0 0-16,27 18 0 0,-27-18 0 0,33 3 0 16,-10-3 0-16,4-3 0 0,1-1 0 15,5-4 0-15,-2-1 0 0,2-2 0 16,0-1 0-16,-4-1 0 0,-2-2 0 0,-5 3 0 16,-4-2 0-16,-18 14 0 0,24-24 0 0,-24 24 0 15,6-26 0-15,-6 26 0 0,-9-30 0 0,-1 13 0 16,10 17 0-16,-27-31 0 0,9 16 0 0,0 3 0 15,-3 2 0-15,-1 5 0 0,1 5 0 0,1 4 0 16,0 5 0-16,2 5 0 0,0 4 0 0,1 5 0 16,0 5 0-16,1 1 0 0,3 1 0 15,0 2 0-15,6-4 0 0,3-2 0 0,4-2 0 16,7-3 0-16,2-1 0 0,-9-20 0 0,33 29 0 16,-6-16 0-16,2-6 0 0,10-2 0 15,7-9 0-15,14-2 0 0,5-12 0 0,30 21-290 16,-27-33-390-16,26 6 5 0,-6-7 274 0</inkml:trace>
  <inkml:trace contextRef="#ctx0" brushRef="#br2" timeOffset="217504.6454">8710 9402 1888 0,'0'0'81'0,"-18"-21"-33"0,-11 15-18 0,-4 4-30 15,0 4 0-15,-3 5 0 0,-1 7 0 0,-3 4 0 16,0 4 0-16,1 5 0 0,1 6 0 0,1 2 0 15,0 9 0-15,-1 2 0 0,4 4 0 0,3 1 0 16,5-1 0-16,4-7 0 0,6-3 0 0,7-4 0 16,6-4 0-16,7-4 0 0,4-4 0 0,8-2 0 15,5-3 0-15,6-3 0 0,2-4 0 16,9-4 0-16,-1-7 0 0,10-1 0 16,0-7 0-16,6 0 0 0,1-9-32 0,8 9-65 15,-15-22-66-15,31 29-295 0,-25-21-185 0,-5 3 56 16,3 10 521-16</inkml:trace>
  <inkml:trace contextRef="#ctx0" brushRef="#br2" timeOffset="217864.0323">8921 9773 1998 0,'-26'12'49'16,"3"0"-49"-16,4 4 0 0,-1 0 0 0,1 0 0 16,2 4 0-16,0 2 0 0,-2 1 0 0,6 0 0 15,0 0 0-15,2 1 0 0,3-4 0 0,3 2 0 16,5-4 0-16,0-18 0 0,9 29 0 15,-9-29 0-15,21 23 0 0,-21-23 0 16,32 13 0-16,-12-9 0 0,2-5 0 0,2-3 0 16,4-3 0-16,1-4 0 0,3-2 0 0,-2-4 0 15,1-1 0-15,-3 0 0 0,-4-2 0 0,-2 1 0 16,-3 2 0-16,-2-2 0 0,-1 2 0 0,-4 0 0 16,-12 17 0-16,20-29 0 0,-20 29 0 0,7-26 0 15,-7 26 0-15,0 0 0 0,0-18 0 0,0 18 0 16,0 0 0-16,0 0 0 0,0 0 0 15,-18 16 0-15,18-16 0 0,-12 29 0 0,6-10 0 16,0 2 0-16,-1 2 0 0,3-1 0 16,0-3 0-16,0 2 0 0,4-2 0 0,0-19 0 15,3 31 0-15,-3-31 0 0,11 21 0 0,-11-21 0 16,20 13 0-16,-20-13 0 0,34 4-30 0,-15-10-20 16,15 11-60-16,-27-36-180 0,26 25-332 0,-9-8-10 15,3-7 320-15</inkml:trace>
  <inkml:trace contextRef="#ctx0" brushRef="#br2" timeOffset="218504.6549">9566 9826 1876 0,'-20'16'82'15,"20"-16"-35"-15,0 0-16 0,-17 24-20 0,17-24-11 16,-11 29 0-16,6-12 0 16,0 2 0-16,0 4 0 0,0 2 0 0,-1 0 0 15,1 4 0-15,0 0 0 0,1 0 0 0,1-4 0 16,1-3 0-16,-1-2 0 0,3-20 0 0,0 27 0 15,0-27 0-15,0 0 0 0,4 20 0 0,-4-20 0 16,0 0 0-16,0 0 0 0,0 0 0 0,0 0 0 16,17-21 0-16,-17 21 0 0,15-33 0 0,-6 10 0 15,1-1 0-15,-1-1 0 16,-1 1 0-16,1 0 0 0,-2 1 0 0,1 0 0 0,-2 1 0 16,2 0 0-16,-2 1 0 0,0 2 0 0,0 1 0 15,-6 18 0-15,12-29 0 0,-12 29 0 0,14-22 0 16,-14 22 0-16,17-17 0 0,-17 17 0 15,20-12 0-15,-20 12 0 0,28-10 0 0,-11 6 0 16,0-1 0-16,2 1 0 0,1-1 0 0,2 2 0 16,-1-1 0-16,1 3 0 0,-4-3 0 15,1 4 0-15,0 0 0 0,-1 0 0 0,-18 0 0 16,33 5 0-16,-33-5-5 0,30 7-16 0,-30-7-1 16,20 10 6-16,-20-10 6 0,0 0 6 0,10 21 7 15,-10-21 2-15,2 18 6 0,-2-18 1 0,-3 19 4 16,3-19-1-16,-5 23 1 0,5-23-16 0,-6 25 0 15,6-25 0-15,-7 27 0 0,7-27 0 16,-6 27 0-16,6-27 0 0,-7 27 0 0,7-27 0 16,-8 26 0-16,8-26 0 0,-6 24 0 15,6-24 0-15,-3 19 0 0,3-19 0 0,0 0 0 16,-6 20 0-16,6-20 0 0,0 0 0 0,0 0 0 16,0 0 0-16,0 0 0 0,0 0 0 0,0 0 0 15,8-26 0-15,-8 26 0 0,12-31 0 0,-5 10 0 16,1 2 0-16,2-3 0 0,-3-1 0 15,4-1 0-15,0 0 0 0,0-2 0 0,3 1 0 16,0 0 0-16,-1 2 0 0,2 2 0 0,-3 4 0 16,-12 17 0-16,22-24 0 0,-22 24 0 0,18-12 0 15,-18 12 0-15,0 0 0 0,22-6 0 0,-22 6 0 16,17 4 0-16,-17-4-33 0,23 2-48 16,5 18-129-16,-33-38-201 0,33 27-216 0,-7-8 42 15,-21-1 486-15</inkml:trace>
  <inkml:trace contextRef="#ctx0" brushRef="#br2" timeOffset="218957.7502">10368 9876 1634 0,'6'29'320'0,"-6"-29"-294"15,0 0-5-15,19 19 2 0,-19-19 0 16,28 7-23-16,-9-7 0 0,2-3 0 0,4-3 0 16,3-4 0-16,2-2 0 0,2 0 0 0,1-3 0 15,-2 2 0-15,-2 0 0 0,-2-2 0 0,-4 2 0 16,-3-2 0-16,-3 2 0 0,-17 13 0 0,24-23 0 15,-24 23 0-15,7-18 0 0,-7 18 0 0,-7-17 0 16,7 17 0-16,-23-13 0 0,6 8 0 16,-4 4 0-16,-2 2 0 0,-2 4 0 15,-2 3 0-15,-1 2 0 0,1 2 0 0,0 4 0 16,2 1 0-16,2 4 0 0,2 0 0 0,2 2 0 16,2 0 0-16,3 2 0 0,3-1 0 0,4-1 0 15,3-2 0-15,6-3 0 0,2-1 0 0,-4-17 0 16,22 27 0-16,-3-18 0 0,2-3 0 0,6-3 0 15,4-2 0-15,1-3 0 0,6-3 0 16,-1-4 0-16,3 0 0 0,-1-5 0 0,1 5 0 16,-3-6 0-16,4 7-71 0,-16-17-58 0,25 34-194 15,-37-31-316-15,19 10 34 0,-4 0 326 0</inkml:trace>
  <inkml:trace contextRef="#ctx0" brushRef="#br2" timeOffset="219285.8783">11031 9780 1749 0,'0'0'134'16,"0"0"-65"-16,0 0-16 0,-24 18-20 15,24-18-24-15,-20 22-9 0,20-22 0 0,-21 33 0 16,10-13 0-16,1 1 0 0,1 2 0 0,-1 0 0 16,3 1 0-16,-2-2 0 0,3 0 0 0,0-4 0 15,6-18 0-15,-6 26 0 0,6-26 0 0,0 0 0 16,4 21 0-16,-4-21 0 0,0 0 0 0,0 0 0 16,18-9 0-16,-18 9 0 0,22-25 0 15,-8 4 0-15,2-2 0 0,2-2 0 0,-1-2 0 16,0 3 0-16,2-2 0 0,-4 1 0 15,1 4 0-15,-1-2 0 0,1 5 0 0,-3 1 0 16,-13 17 0-16,27-23 0 0,-27 23 0 0,21-11 0 16,-21 11 0-16,0 0 0 0,20 11 0 0,-20-11 0 15,10 26 0-15,-6-6 0 0,-1 0 0 0,0 2 0 16,-1 1 0-16,2-1 0 0,-1-1 0 16,3-1 0-16,2-3 0 0,-8-17 0 0,23 25 0 15,-5-15 0-15,0-4 0 0,7-3 0 0,-3-7-11 16,19 19-225-16,-36-45-201 0,41 24-175 0,-20-7-25 15,-1-20 524-15</inkml:trace>
  <inkml:trace contextRef="#ctx0" brushRef="#br2" timeOffset="219473.3685">11898 9219 2047 0,'-26'18'0'16,"13"5"0"-16,-1 6 0 0,0 4 0 0,-2 7 0 15,-3 3 0-15,0 8 0 0,-3 1 0 0,4 2 0 16,0-2 0-16,1 0 0 0,4-2 0 16,0-5 0-16,6 0 0 0,-1-7 0 0,5 1 0 15,-1-5 0-15,7-4 0 0,-4-5 0 0,8 8-104 16,-24-35-252-16,25 25-269 0,-8-23-37 0,4 18 363 16</inkml:trace>
  <inkml:trace contextRef="#ctx0" brushRef="#br2" timeOffset="219660.8911">11568 9737 1867 0,'0'0'180'0,"0"0"-180"0,0 0 0 0,0 0 0 16,26 0 0-16,-9-6 0 0,5-2 0 0,3-5 0 15,8 0 0-15,7-1 0 0,4-3 0 0,8 4 0 16,2-9 0-16,10 9 0 15,-19-30-363-15,28 29-332 0,-8-7 7 0,5 1 388 16</inkml:trace>
  <inkml:trace contextRef="#ctx0" brushRef="#br2" timeOffset="220192.1163">13338 9381 2047 0,'0'0'0'0,"12"-23"0"0,-12 23 0 15,16-19 0-15,-16 19 0 0,0 0 0 0,0 0 0 16,0 0 0-16,0 0 0 0,0 0 0 0,-8 23 0 15,-3-6 0-15,0 4 0 0,-3 5 0 0,-3 2 0 16,0 2 0-16,-3-1 0 0,2-1 0 16,1 2 0-16,0-3 0 0,1 2 0 0,0-2 0 15,2 1 0-15,0-1 0 0,3-3 0 0,3 0 0 16,1-2 0-16,2-3 0 0,1 1 0 16,4-3 0-16,0-17 0 0,10 25 0 0,-10-25 0 0,24 19 0 15,-24-19 0-15,35 12 0 0,-14-9 0 0,1-1 0 16,1-2 0-16,1-1 0 0,1 0 0 15,0 0 0-15,0-2 0 0,1 1 0 16,-1-3 0-16,4 3 0 0,-1-4 0 0,8 4 0 16,-6-15-107-16,34 38-325 0,-41-30-212 0,23 9-9 15,-3 5 443-15</inkml:trace>
  <inkml:trace contextRef="#ctx0" brushRef="#br2" timeOffset="220629.6205">14053 9679 1913 0,'-19'-6'48'0,"-1"-1"-8"0,0 7 1 0,0 0-36 16,-3 4-5-16,-2 2 0 0,0 4 0 0,-1 2 0 16,-1 4 0-16,1 2 0 0,-1 2 0 15,-1 2 0-15,1 5 0 0,-1-1 0 0,5 1 0 16,1 0 0-16,4-2 0 0,5-2 0 0,3 0 0 15,4-5 0-15,6-18 0 0,1 28 0 0,-1-28 0 16,21 18 0-16,-3-12 0 0,4-4 0 0,7-4 0 16,4-5 0-16,4-4 0 0,5-5 0 0,0-2 0 15,2-4 0-15,-4-2 0 0,-1-1 0 0,-4-2 0 16,-2 0 0-16,-3 1 0 16,-5 2 0-16,-1 0 0 0,-5 1 0 0,-5 3 0 15,-3 2 0-15,-11 18 0 0,11-25 0 0,-11 25 0 16,0 0 0-16,-7-17 0 0,7 17 0 0,0 0 0 15,-26 9 0-15,26-9 0 0,-20 27 0 0,9-9 0 16,-2 3 0-16,1-1 0 0,3 4 0 0,0-1 0 16,3-1 0-16,4-1 0 0,2-3 0 0,0-18 0 15,9 29 0-15,-9-29 0 0,21 20 0 16,-21-20 0-16,36 10 0 0,-12-9 0 0,5-2 0 16,0-5 0-16,6 0 0 0,0-8-16 0,10 10-106 15,-24-32-171-15,41 37-153 0,-31-24-177 0,6 0 81 16,11 17 538-16</inkml:trace>
  <inkml:trace contextRef="#ctx0" brushRef="#br2" timeOffset="221082.7584">14677 9681 1471 0,'-17'-35'505'0,"17"35"-434"0,0 0-71 15,-25 14 0-15,25-14 0 0,-20 28 0 0,5-10 0 16,2 4 0-16,-4 2 0 0,2 2 0 0,2 2 0 16,-1 1 0-16,2 0 0 0,0 1 0 0,0-2 0 15,3-3 0-15,2-3 0 0,2-3 0 0,5-19 0 16,0 30 0-16,0-30 0 0,0 0 0 0,18 19 0 15,-18-19 0-15,27-4 0 0,-6-5 0 16,3-5 0-16,5-4 0 0,3-4 0 0,-1-2 0 16,5-2 0-16,0 0 0 0,-1 2 0 15,-3-1 0-15,-2 4 0 0,-2 0 0 0,-3 3 0 16,-3 4 0-16,-3 1 0 0,-19 13 0 0,26-14 0 16,-26 14 0-16,0 0 0 0,0 0 0 0,0 0 0 15,8 17 0-15,-8-17 0 0,-8 28 0 0,2-10 0 16,1 0 0-16,0 1 0 0,1-1 0 15,2 1 0-15,2-3 0 0,0-16 0 0,5 30 0 16,-5-30 0-16,9 21 0 0,-9-21 0 0,0 0 0 16,25 20 0-16,-25-20 0 0,20 1 0 0,-20-1 0 15,25-4 0-15,-25 4 0 0,25-13 0 0,-25 13 0 16,27-22 0-16,-27 22 0 0,26-28 0 0,-16 11 0 16,3 0 0-16,-4-1 0 15,1-1 0-15,-1 0 0 0,-3 0 0 0,1-1 0 16,-1-1 0-16,0 1 0 0,0-1 0 0,2-1 0 15,-1 3 0-15,1 0 0 0,-8 19 0 0,16-28 0 16,-16 28 0-16,0 0 0 0,21-12 0 0,-21 12-103 16,28 13-193-16,-44-32-105 0,39 43-76 0,-23-24-9 15,0 0 203-15,6 24 283 0</inkml:trace>
  <inkml:trace contextRef="#ctx0" brushRef="#br2" timeOffset="221238.9889">15657 9860 2047 0,'-45'24'0'16,"45"-24"0"-16,-21 7 0 0,21-7 0 0,-19-1 0 15,19 1 0-15,-19-11 0 0,19 11 0 16,0 0 0-16,0 0-219 0,-12-34-288 0,12 34-171 16,0 0 36-16,4-41 642 0</inkml:trace>
  <inkml:trace contextRef="#ctx0" brushRef="#br4" timeOffset="227332.7629">12682 11860 1156 0,'23'18'162'0,"-23"-18"-95"0,0 0-31 0,0 0-7 16,0 0-3-16,0 0 4 0,0 0 0 0,9-21-2 15,-9 21-8-15,0 0-7 0,0 0-6 16,22-10-2-16,-22 10-3 0,0 0 0 0,20-5-1 15,-20 5-2-15,0 0 1 0,23 1-1 0,-23-1 1 16,19 5 2-16,-19-5 1 0,23 6 1 0,-23-6 2 16,30 8 2-16,-10-4 0 0,0-1 0 0,7 0 2 15,2-1 0-15,6-1 2 0,4-2-1 16,8 1-2-16,0-3 0 0,7 2-3 0,1-3 1 0,8 0-1 16,0-1 2-16,5 0-3 15,4-2 2-15,3 2-5 0,4-3 1 0,6 2-1 16,-1-1 1-16,5 2 2 0,0 2 2 0,1-1-1 15,3 0 1-15,5 3 0 0,-1-1 0 0,6 3 1 16,-3-1 0-16,2 1 1 0,4 0 0 0,1 2 0 16,2-1-1-16,4 1 1 0,-1-2-1 0,4 1 2 15,6 0-1-15,3 0 0 0,2-1-1 0,5 0-2 16,-1 1-1-16,5 0 2 0,4-2-1 16,5 1 1-16,5 0-1 0,-1 1-5 0,4-1 1 15,1 0 0-15,-1 3-1 0,0-2 1 0,-1 2-1 16,2 1 1-16,1-1-1 0,-1 1 3 0,0 0 0 15,2 0 1-15,3-1 0 0,2-2-1 16,2 0 1-16,1-2 1 0,4 0 0 0,4-1 2 16,0-2 0-16,1-2 1 0,3-1-1 15,2 1-2-15,-4-2 0 0,0-2-3 0,1-2 4 16,-4 0-7-16,1-1 0 0,-2 0 0 0,-2 1 0 16,-3-1 0-16,-3 1 0 0,-3 2 0 0,-5-3 0 15,-8 2 0-15,-7 0 0 0,-8 0 0 0,-15 3 0 16,-7 0 0-16,-10 1 0 0,-7 0-3 0,-13 2-2 15,-10 1-1-15,-11 0 1 0,-10 1-3 0,-8 2-1 16,-10-1-3-16,-7 1-5 0,-23 0-6 16,25-2-5-16,-25 2-30 0,0 0-79 15,-25 0-449-15,25 0-46 0,-26-6 115 0</inkml:trace>
  <inkml:trace contextRef="#ctx0" brushRef="#br4" timeOffset="228379.608">18138 11998 825 0,'0'0'150'0,"17"-5"-16"0,-17 5-39 0,0 0 14 16,1-34-4-16,-1 34-14 0,10-23-13 0,-10 23-23 15,8-27-8-15,-8 27-17 0,9-31-1 0,-9 31-10 16,6-32 3-16,-6 32-7 0,5-35 3 0,-3 15-8 16,-3-1 4-16,2-1-11 0,-1-2 8 0,2-1-10 15,-2-1 7-15,2-1-7 0,-2-3 7 16,0-1-7-16,0-3 9 0,1 0-8 0,1-2-12 15,0-2 33-15,-1-2-34 0,1 0 31 16,-1-1-9-16,4-1-13 0,-1-1 12 0,3-1-10 16,0-3 12-16,2-3-10 0,0-2 12 0,-2 0-14 15,1 1 13-15,0-1-15 0,0-2-5 0,-1-1 24 16,1 1-25-16,-2-1 24 0,-1 2-8 0,0 1-12 16,-2 1 12-16,1-1-12 0,-3 0 12 15,0-1-12-15,0-1 13 0,-1 1-13 0,0-1-6 16,-1 2 23-16,-1-1-21 0,1 2 22 0,-2 1 0 15,1 0-13-15,-2 0 11 0,2 2-11 0,-1 0 3 16,2-1-4-16,-1 3 0 0,0-1 0 0,0 4 0 16,2 2 0-16,0-1 0 0,0 5 0 15,1 1 0-15,0-1 0 0,2 6 0 0,0 1-6 16,2 3-4-16,0 0-10 0,1 3 1 16,-2 1-3-16,2 3-5 0,-5-4-26 0,-1 24-39 15,5-49-100-15,19 36-417 0,-20-6 17 0,0 0 188 16</inkml:trace>
  <inkml:trace contextRef="#ctx0" brushRef="#br4" timeOffset="229332.7558">18090 12004 835 0,'-18'-16'115'0,"18"16"-40"0,0 0-51 15,0 0 28-15,0 0 15 0,0 0 25 0,0 0 3 16,0 0-11-16,0 0-18 0,0 0-19 0,0 0-14 15,0 0-10-15,0 0-4 0,0 0-6 0,0 0-1 16,0 0 0-16,1-20 2 0,-1 20 2 0,0 0 5 16,0 0 4-1,0 0 2-15,14-17-4 0,-14 17 1 16,0 0-8-16,0 0-1 0,0 0-3 0,0 0-2 16,17-17 0-16,-17 17-2 0,0 0 0 0,0 0 2 15,0 0 0-15,0 0 3 0,0 0-3 0,0 0 3 16,0 0-3-16,0 0 1 0,0 0 1 0,0 0-3 15,0 0 2-15,0 0-3 0,0 0-2 0,0 0 1 16,0 0-4-16,0 0 1 0,0 0 0 16,0 0-1-16,0 0-2 0,0 0 0 0,0 0 1 15,0 0 1-15,0 0 0 0,0 0-3 16,0 0 0-16,0 0 0 0,0 0 0 0,0 0 0 16,19 32 0-16,-12-2 0 0,1 11 0 0,-1 17 0 15,-1 14 0-15,-2 14 0 0,-3 10 0 0,-5 12 0 16,-3 6 0-16,-5 10 0 0,-4 4 0 0,-6 0 0 15,-2-1 0-15,-3 3 0 0,-1-7 0 16,2-7 0-16,2-6 0 0,2-13 0 0,4-10 0 16,6-9 0-16,2-10-4 0,6-7-6 0,3-11-34 15,15 5-65-15,-22-37-129 0,30 20-426 0,-12-17 18 16,-10-21 315-16</inkml:trace>
  <inkml:trace contextRef="#ctx0" brushRef="#br4" timeOffset="230559.5893">15164 11599 1557 0,'0'0'70'0,"0"0"-31"0,-3-22-16 16,3 22-7-16,0 0 1 0,0 0 8 16,0 0 1-16,0 0 4 0,0 0-3 0,0 0-3 15,0 0-7-15,0 0 0 0,0 0-3 0,0 0 0 16,0 0 0-16,-19 0 1 0,19 0-2 0,0 0 1 15,0 0-1-15,-17 5 1 0,17-5 0 0,0 0-1 16,0 0-4-16,0 0 2 0,0 0-10 0,0 0-1 16,0 0 0-16,0 0 0 0,0 0 0 15,0 0 0-15,0 0 0 0,0 0 0 0,0 0 0 16,20 13 0-16,-20-13 0 0,29 16 0 16,-10-6 0-16,2 2 0 0,2 0 0 0,3 0 0 15,0-1 0-15,0 1 0 0,1-1 0 0,1 1 0 16,0 0 0-16,1 0 0 0,1 0 0 0,-1-1 0 15,2-1 0-15,-1 0 0 0,-1-2 0 0,-1 2 0 16,-3-2 0-16,-5 1 0 0,-3-3 0 16,-17-6 0-16,26 14 0 0,-26-14 0 0,0 0 0 15,12 21 0-15,-12-21 0 0,-8 18 0 0,8-18 0 16,-26 27 0-16,4-9 0 0,-6 1 0 0,-5 4 0 16,-7 2 0-16,-3 3 0 0,-4 0 0 0,-4 1 0 15,0 0 0-15,0-1 0 0,1-2 0 16,3 0 0-16,5-4 0 0,8-3 0 0,8-2 0 15,5-5 0-15,21-12 0 0,-20 15 0 16,20-15 0-16,0 0 0 0,0 0-30 0,35 1-59 16,-31-33-330-16,35 24-241 0,-9-18 32 0,7 0 408 15</inkml:trace>
  <inkml:trace contextRef="#ctx0" brushRef="#br4" timeOffset="231028.3569">15603 10586 1947 0,'0'0'26'15,"0"0"-12"-15,0 0-4 0,0 0 0 0,0 0-2 16,0 0 3-16,0 0 0 0,0 0-1 0,0 0-10 16,0 0 0-16,-6 20 0 0,6-3 0 15,3 6 0-15,-1 6 0 0,-1 5 0 0,3 3 0 16,-3 8 0-16,0 1 0 0,-1 3 0 0,-2-1 0 16,-2-5 0-16,1 0 0 0,-5-1 0 0,5-3 0 15,-3-3 0-15,1-2 0 0,2-9 0 16,2 1-27-16,1-26-16 0,7 38-57 0,-7-38-396 15,0 0-130-15,0 0-9 0,0 0 516 0</inkml:trace>
  <inkml:trace contextRef="#ctx0" brushRef="#br4" timeOffset="231262.7088">15298 10674 2039 0,'-24'-1'8'16,"24"1"-8"-16,0 0 0 0,0 0 0 0,-10-17 0 16,10 17 0-16,19-17 0 0,-2 7 0 0,5 0 0 15,5 1 0-15,5 0 0 0,4 1 0 0,6 1 0 16,0 1 0-16,4 0 0 0,3 1 0 0,0 2 0 16,0 2 0-16,0 5 0 0,-3 1 0 0,-1 2 0 15,-2 1 0-15,-5 4-6 0,-10-15-128 16,10 24-505-16,-38-21-25 0,39 30 61 0</inkml:trace>
  <inkml:trace contextRef="#ctx0" brushRef="#br4" timeOffset="231481.468">15210 11335 2047 0,'-2'19'0'0,"2"-19"0"0,19 2 0 0,5 0 0 16,7-5 0-16,8-2 0 0,5-4 0 0,6-3 0 16,4-1 0-16,4-1 0 0,2-1 0 0,1-3 0 15,1 5 0-15,1-3 0 0,-2 4 0 16,-6-2-19-16,3 10-82 0,-25-34-208 0,18 35-333 16,-17-11 4-16,2 6 301 0</inkml:trace>
  <inkml:trace contextRef="#ctx0" brushRef="#br4" timeOffset="231637.7208">16261 11250 1933 0,'-14'21'84'0,"14"-21"-60"0,-10 23-18 16,10-23-6-16,-6 31 0 0,1-13 0 0,1 1 0 15,-3 4 0-15,-2 1 0 0,0 0-19 0,0 7-33 16,-14-35-264-16,24 31-361 0,-1-27 34 0,-3 21 304 15</inkml:trace>
  <inkml:trace contextRef="#ctx0" brushRef="#br4" timeOffset="232809.8533">18065 10000 1525 0,'-19'-29'84'0,"19"29"-14"0,-3-18-14 0,3 18-14 16,0-20-7-16,0 20-11 0,2-21 1 0,-2 21-7 15,4-18 3-15,-4 18-3 0,0 0 2 0,0 0 0 16,6-18 2-16,-6 18-3 0,0 0-3 0,0 0-6 16,0 0-5-16,0 0 1 0,0 0 1 15,0 0-3-15,0 0-4 0,19-15 0 0,-19 15 0 16,0 0 0-16,21 27 0 0,-10-8 0 0,2 4 0 15,2 5 0-15,1 5 0 0,1 3 0 0,0 4 0 16,1 0 0-16,-1 0 0 0,1 0 0 0,-1-2 0 16,-2 1 0-16,1-3 0 0,-2-3 0 15,1-3 0-15,1-3 0 0,0-4 0 0,-1-4 0 16,-15-19 0-16,33 28 0 0,-16-21 0 16,0-3 0-16,-17-4 0 0,32-8 0 0,-15-1 0 15,-17 9 0-15,30-33 0 0,-13 9 0 0,0-6 0 16,2-5 0-16,0-4 0 0,1-2 0 0,-1 1 0 15,-1 0 0-15,0-1 0 0,0 0 0 0,0-3 0 16,-2 1 0-16,-2 0 0 0,1-3-24 0,3 10-49 16,-13-19-103-16,29 27-451 0,-23-13 7 15,12 15 94-15</inkml:trace>
  <inkml:trace contextRef="#ctx0" brushRef="#br4" timeOffset="233200.4643">19287 9623 1873 0,'0'0'23'0,"0"0"-10"0,0 0 7 0,18 10 10 16,-18-10 3-16,5 17 1 0,-5-17-16 0,-1 31-15 15,-4-9-3-15,1 4 0 0,-1 5 0 16,-1 2 0-16,0 3 0 0,0 1 0 0,-1 4 0 15,0-2 0-15,-1 2 0 0,0 0 0 0,0-1 0 16,1-3 0-16,2 0 0 0,-1-5 0 0,1-3 0 16,3-2 0-16,1-3-9 0,1-24-49 15,8 43-65-15,-25-53-289 0,17 10-240 0,17 13 53 16,-17-13 406-16</inkml:trace>
  <inkml:trace contextRef="#ctx0" brushRef="#br4" timeOffset="233434.8377">19198 9616 2047 0,'0'0'0'0,"-19"1"0"0,19-1 0 16,0 0 0-16,0 0 0 0,17-4 0 15,-17 4 0-15,35-3 0 0,-11-1 0 0,4 0 0 16,5 1 0-16,4-1 0 0,0 2 0 0,1-1 0 15,2 2 0-15,-2 2 0 0,-3-1 0 0,0 5 0 16,-6 1 0-16,6 15-104 0,-35-21-253 0,30 14-303 16,-30-14 34-16,15 34 327 0</inkml:trace>
  <inkml:trace contextRef="#ctx0" brushRef="#br4" timeOffset="233622.3373">19042 10320 2047 0,'0'0'0'0,"0"0"0"0,0 0 0 0,25 12 0 15,-25-12 0-15,34-11 0 0,-6 1 0 0,6-2 0 16,7-3 0-16,5-1 0 0,5-1 0 0,1 0 0 16,-1 1 0-16,-4-5 0 0,9 25-189 0,-20-25-480 15,7 18 21-15,-17-8 108 0</inkml:trace>
  <inkml:trace contextRef="#ctx0" brushRef="#br4" timeOffset="233987.4852">19758 10189 2047 0,'-21'0'0'0,"21"0"0"0,0 0 0 0,0 0 0 16,0 0 0-16,17-15 0 0,-17 15 0 0,18-9 0 16,-18 9 0-16,24-9 0 0,-24 9 0 0,28-3 0 15,-28 3 0-15,27-3 0 0,-27 3 0 0,27 5 0 16,-27-5 0-16,23 11 0 0,-23-11 0 0,0 0 0 16,19 22 0-16,-19-22 0 15,0 23 0-15,0-23 0 0,-12 28 0 0,12-28 0 16,-20 30 0-16,20-30 0 0,-30 31 0 0,12-14 0 15,-1 0 0-15,-2 2 0 0,2-3 0 0,-2 1 0 16,4-1 0-16,17-16 0 0,-28 22 0 0,28-22 0 16,0 0 0-16,-9 19 0 0,9-19 0 0,0 0 0 15,20 11 0-15,-20-11 0 0,28 1 0 16,-9-3 0-16,6-2 0 0,4 0 0 0,2-1 0 0,7 3 0 16,0-3 0-16,6 4 0 0,-7-17-114 0,27 23-556 15,-24-14 5-15,14 10 68 0</inkml:trace>
  <inkml:trace contextRef="#ctx0" brushRef="#br4" timeOffset="234706.2314">21155 11292 1504 0,'24'10'142'0,"-24"-10"-60"0,0 0-29 16,0 0-10-16,0 0-6 0,0 0-5 16,-13 20-7-16,13-20-3 0,-15 19-3 0,15-19-1 15,-20 23 0-15,20-23-5 0,-26 28 2 0,10-11-2 16,-2 3-14-16,-2-1 13 0,-1 4-12 0,-1 1 0 15,-3 4 0-15,-1 2 0 0,-2 3 0 0,-4 1 0 16,-1 1 0-16,0-1 0 0,2-3 0 0,-1 0 0 16,2-2 0-16,2-2 0 0,5-3 0 0,3-3 0 15,20-21 0-15,-20 28 0 16,20-28 0-16,0 0 0 0,0 21 0 0,0-21 0 16,17 10 0-16,-17-10 0 0,36 7 0 0,-12-5 0 15,6-2 0-15,1-3 0 0,3 2 0 0,3 0 0 16,0 0 0-16,2 1 0 0,-2 1 0 0,-1 2 0 15,0 1 0-15,-2 2 0 0,1 1 0 0,-1 4 0 16,0-1 0-16,2 4 0 0,-3-3 0 0,5 4 0 16,-3-3 0-16,3 4-7 0,-13-25-174 15,31 22-420-15,-26-13-82 0,6 8 109 0</inkml:trace>
  <inkml:trace contextRef="#ctx0" brushRef="#br4" timeOffset="235175.0283">21487 10254 2003 0,'0'0'25'0,"0"0"-12"0,0 0-10 0,0 0 0 16,21 18-3-16,-18-1 0 0,0 8 0 16,-3 6 0-16,-4 6 0 0,0 8 0 0,-3 1 0 15,1 0 0-15,-3 1 0 0,0-3 0 0,1-1 0 16,0-2 0-16,2 1 0 0,-3-4 0 0,6-1 0 15,-1-6-38-15,5 0 6 0,-3-11-45 0,15 17-110 16,-13-37-429-16,-6 31-27 0,6-31 190 0</inkml:trace>
  <inkml:trace contextRef="#ctx0" brushRef="#br4" timeOffset="235409.3667">21168 10346 2047 0,'0'0'0'15,"0"0"0"-15,0 0 0 0,0 0 0 0,0 0 0 16,28-20 0-16,-3 12 0 0,4-1 0 0,7-3 0 16,2-1 0-16,4-1 0 0,5 1 0 0,0-1 0 15,2 2 0-15,-3-1 0 0,0 2 0 0,-4 0 0 16,0 6-11-16,-4-2-30 0,6 14-38 15,-24-26-172-15,19 32-385 0,-19-5 17 0,-1 4 210 16</inkml:trace>
  <inkml:trace contextRef="#ctx0" brushRef="#br4" timeOffset="235612.4833">21135 11000 2047 0,'0'0'0'0,"20"-9"0"0,7 6 0 0,8-5 0 16,11-5 0-16,6-3 0 0,3-5 0 0,5 2 0 15,0-2 0-15,0 2 0 0,-3 0 0 0,-2 1 0 16,-6-2 0-16,0 11-92 0,-22-31-175 16,21 34-371-16,-18-10-33 0,4 5 293 0</inkml:trace>
  <inkml:trace contextRef="#ctx0" brushRef="#br4" timeOffset="236112.4744">22022 10737 1990 0,'0'0'28'0,"-24"9"-21"0,24-9-3 16,0 0-2-16,0 0 3 0,17-1 1 0,-17 1-1 15,32-2-5-15,-10-1 0 0,4 1 0 16,3-2 0-16,3 2 0 0,-1 0 0 0,1 0 0 16,-5 4 0-16,-4-1 0 0,-6 4 0 0,-17-5 0 15,22 10 0-15,-22-10 0 0,0 0 0 0,6 22 0 16,-6-22 0-16,-10 21 0 0,10-21 0 0,-19 22 0 15,19-22 0-15,-26 20 0 0,26-20 0 0,-29 21 0 16,29-21 0-16,-27 20 0 0,27-20 0 16,-25 21 0-16,25-21 0 0,-21 23 0 15,21-23 0-15,-17 22 0 0,17-22 0 0,-10 18 0 16,10-18 0-16,0 0 0 0,1 19 0 0,-1-19 0 16,0 0 0-16,19 10 0 0,-19-10 0 0,19 0 0 15,-19 0 0-15,24-3 0 0,-24 3 0 0,28-6 0 16,-28 6 0-16,26-5 0 0,-26 5 0 0,22 0 0 15,-22 0 0-15,0 0 0 0,17 9 0 16,-17-9 0-16,0 0 0 0,-4 24 0 16,4-24 0-16,-13 28 0 0,-1-11 0 0,0 1 0 15,-3 1 0-15,-5 3 0 0,-1 1 0 0,-2 0 0 16,-1 0 0-16,-1-2 0 0,3-1-20 0,-2-5-16 16,13 11-78-16,-26-34-239 0,30 25-283 0,9-17-11 15,-25 7 407-15</inkml:trace>
  <inkml:trace contextRef="#ctx0" brushRef="#br4" timeOffset="236940.5975">18175 12828 1226 0,'-24'-21'141'0,"24"21"-73"16,0 0-11-16,0 0 2 0,0 0 5 0,0 0-4 16,0 0-12-16,17-6-7 0,-17 6-7 0,0 0-2 15,0 0-3-15,0 0 2 0,0 0-2 0,0 0 2 16,0 0-6-16,0 0-1 0,0 0-7 0,0 0-3 15,0 0-7-15,0 0 0 0,-22 16-4 16,22-16-3-16,-22 22 0 0,8-5 0 0,-6 3 0 16,-3 4 0-16,-2 5 0 0,-3 5 0 0,0 5 0 15,-3 2 0-15,0 4 0 0,-1-3 0 0,-1 0 0 16,3 1 0-16,-1-6 0 0,5 0 0 0,1-8 0 16,6-4 0-16,4-7 0 0,15-18 0 0,0 0 0 15,-11 18 0-15,11-18 0 0,0 0 0 0,0 0 0 16,27-19 0-16,-12 2 0 15,3-6 0-15,4-8 0 0,-2-5 0 0,6-3 0 16,-1-4 0-16,3 0 0 0,-1-2 0 0,0-1 0 16,0 0 0-16,-3 0 0 0,-1 1 0 0,-1 4 0 15,-1 3 0-15,-5 2 0 0,1 5 0 0,-4 6 0 16,-2 6 0-16,-11 19 0 0,0 0 0 0,0 0 0 16,0 0 0-16,0 0 0 0,0 0 0 15,13 40 0-15,-14-5 0 0,-1 7 0 0,-2 2 0 16,0 3 0-16,-1 3 0 0,3 1 0 0,0 0 0 15,2 1 0-15,1-4 0 0,2-1 0 0,1-2 0 16,7-2 0-16,0-5 0 0,7-2 0 16,-2-14-46-16,28 26-352 0,-25-35-257 0,12 8-15 15,-7-4 393-15</inkml:trace>
  <inkml:trace contextRef="#ctx0" brushRef="#br4" timeOffset="237346.8761">18980 12775 1842 0,'-1'-20'62'0,"1"20"-20"0,0 0-10 16,0 0 5-16,5-18-5 0,-5 18-32 0,0 0 0 15,0 0 0-15,0 0 0 0,0 0 0 0,-6 24 0 16,6-24 0-16,-10 32 0 0,5-9 0 15,1 2 0-15,-1 3 0 0,1 5 0 16,0 0 0-16,2 4 0 0,-1 1 0 0,1 1 0 16,0 0 0-16,-1-3 0 0,1-1 0 0,-1 0 0 15,1-2 0-15,2-2 0 0,-3-2 0 0,5 0-34 16,-2-29-106-16,17 33-480 0,-17-33-14 0,2 19 16 16</inkml:trace>
  <inkml:trace contextRef="#ctx0" brushRef="#br4" timeOffset="237565.5958">18875 12729 2047 0,'-21'11'0'16,"21"-11"0"-16,-18 2 0 0,18-2 0 15,0 0 0-15,0 0 0 0,17-4 0 0,0 2 0 16,5-2 0-16,4-1 0 0,5-1 0 0,5-2 0 15,3-2 0-15,3 2 0 0,1-3 0 0,2 2 0 16,2 3 0-16,-4-2 0 0,0 7 0 0,-5-1 0 16,-3 9 0-16,-11-11-103 0,25 23-546 15,-49-19-5-15,23 33 14 0</inkml:trace>
  <inkml:trace contextRef="#ctx0" brushRef="#br4" timeOffset="237784.3643">18707 13414 2047 0,'0'0'0'0,"0"0"0"0,24 8 0 16,-2-11 0-16,5-3 0 0,4-1 0 0,3-4 0 16,2 0 0-16,3-3 0 0,1 1 0 0,2-1 0 15,2-1 0-15,0 6 0 0,0-5 0 0,2 4 0 16,-4-1 0-16,7 1 0 0,-5-8-49 15,23 30-371-15,-27-30-257 0,11 13 43 0,-11-2 368 16</inkml:trace>
  <inkml:trace contextRef="#ctx0" brushRef="#br4" timeOffset="238174.9667">19698 13064 1927 0,'0'0'55'15,"0"0"-29"-15,-17 3-7 0,17-3-1 0,-17 15-16 16,17-15-2-16,-20 23 0 0,20-23 0 15,-24 30 0-15,12-13 0 0,0 0 0 0,2 2 0 16,-1 1 0-16,3-1 0 0,0-1 0 0,3-1 0 16,5-17 0-16,-3 30 0 0,3-30 0 0,1 27 0 15,-1-27 0-15,8 20 0 0,-8-20 0 16,0 0 0-16,19 22 0 0,-19-22 0 0,0 0 0 16,23 13 0-16,-23-13 0 0,21 3 0 15,-21-3 0-15,25-4 0 0,-25 4 0 0,39-16 0 16,-12 3 0-16,3-5 0 0,8-1 0 0,1-5 0 15,7 1 0-15,0-5 0 0,4 5 0 0,-1-4 0 16,1 7 0-16,-15-20-183 0,29 29-433 0,-35-13-49 16,9 12 83-16</inkml:trace>
  <inkml:trace contextRef="#ctx0" brushRef="#br4" timeOffset="238393.7172">19784 13203 2047 0,'0'0'0'0,"-13"34"0"0,10-11 0 16,2 3 0-16,-2 6 0 0,-1 3 0 0,-5 0 0 16,1 0 0-16,-2 0 0 0,2-6 0 0,0-1 0 15,4-7 0-15,4 0 0 0,0-21 0 0,7 34-1 16,-7-34-291-16,0 0-382 0,0 0 9 0,28 1 251 15</inkml:trace>
  <inkml:trace contextRef="#ctx0" brushRef="#br4" timeOffset="238549.9676">20098 13483 2047 0,'-29'9'0'15,"5"-3"0"-15,-1-4 0 0,8-1 0 0,17-1 0 16,-23 0 0-16,23 0 0 0,0 0 0 0,0 0 0 15,-21-7 0-15,21 7 0 0,0 0 0 16,0 0 0-16,-6-39-345 0,6 39-341 0,0 0 25 16,17-13 307-16</inkml:trace>
  <inkml:trace contextRef="#ctx0" brushRef="#br5" timeOffset="244051.8359">1107 11349 1664 0,'19'3'107'0,"-19"-3"-59"0,0 0-18 16,0 0-8-16,0 0-6 0,0 0-2 0,0 0-3 15,0 0 1-15,0 0-3 0,0 0 4 0,4 25 2 16,0-7-5-16,-1 8-13 0,1 5 25 16,2 7-29-16,-2 6 21 0,-1 3-6 0,0 1-10 15,-3 2 8-15,-1-2-8 0,-2 2 7 0,-2-2-12 16,0-3 11-16,-1-3-10 0,2-5 3 15,0-5-19-15,1-5-2 0,6-3-25 0,-3-24-21 16,13 35-57-16,-30-34-449 0,17-1-48 0,20 4 117 16</inkml:trace>
  <inkml:trace contextRef="#ctx0" brushRef="#br5" timeOffset="244567.4337">830 11421 2006 0,'0'0'21'0,"-6"21"-23"0,6-21 4 15,0 0-2-15,0 0 1 0,0 0 4 0,29 13 6 16,-8-13-8-16,3-3-3 0,6-6 0 0,6-3 0 16,6-4 0-16,2-3 0 0,4-2 0 0,4 0 0 15,-1-4 0-15,1 1 0 0,-1 1 0 0,-2 1 0 16,-3 3 0-16,-5 3 0 0,-4 3 0 0,-7 5 0 15,-3 2 0-15,-6 3 0 0,-4 4 0 16,-17-1 0-16,20 15 0 0,-20-15 0 0,9 29 0 16,-8-7 0-16,-1 4 0 0,-4 6 0 0,-2 3 0 15,-2 3 0-15,-3 4 0 0,-1 0 0 16,-1 4 0-16,1 0 0 0,1-3 0 0,3-2 0 0,1-3 0 16,2-5 0-16,2-3 0 0,2-6 0 15,3-2 0-15,3-4 0 0,-5-18 0 0,16 23 0 16,-16-23 0-16,24 13 0 0,-24-13 0 15,32 0 0-15,-14-5 0 0,-18 5 0 0,36-19 0 16,-16 2 0-16,2-1 0 0,1-6 0 0,-2-2 0 16,-2-1 0-16,1-1 0 0,-4 1 0 0,-1 2 0 15,-2 1 0-15,-4 3 0 0,0 4 0 0,-9 17 0 16,11-23 0-16,-11 23 0 0,0 0 0 0,0 0 0 16,0 0 0-16,0 0 0 0,0 0 0 15,2 22 0-15,-2-2 0 0,0 5 0 16,0 5 0-16,-1 0 0 0,1 0 0 0,0-1 0 15,4 2 0-15,-1-5 0 0,5 2 0 0,0-5 0 16,4-1 0-16,3-4 0 0,4 0-48 0,-19-18-68 16,54 35-249-16,-54-35-290 0,41 6 36 0,-20-3 376 15</inkml:trace>
  <inkml:trace contextRef="#ctx0" brushRef="#br5" timeOffset="244926.8553">2187 11667 1943 0,'0'0'17'0,"0"0"-8"0,8 20-3 0,-8-20 3 15,0 0 3-15,26 21 4 0,-26-21-2 16,23 7 1-16,-23-7-9 0,32 1-6 0,-15-2 0 16,5-2 0-16,0-4 0 0,1 0 0 0,0-2 0 15,-1-4 0-15,-2 1 0 0,-3 0 0 0,-17 12 0 16,25-21 0-16,-25 21 0 0,13-17 0 0,-13 17 0 15,0 0 0-15,0-20 0 0,0 20 0 0,0 0 0 16,-18-11 0-16,18 11 0 0,-25-1 0 16,8 5 0-16,-1 1 0 0,-1 2 0 0,-3 4 0 15,1 1 0-15,0 2 0 0,1 4 0 16,0 1 0-16,1 1 0 0,3 0 0 0,3 1 0 16,1-1 0-16,5-2 0 0,3-1 0 0,4-17 0 15,6 28 0-15,-6-28 0 0,20 24 0 0,-3-13 0 16,6-3 0-16,5-1 0 0,4-3 0 0,8 0 0 15,-1-6 0-15,12 7-62 0,-19-31-281 16,29 28-323-16,-13-12-4 0,9 2 365 0</inkml:trace>
  <inkml:trace contextRef="#ctx0" brushRef="#br5" timeOffset="245458.0735">3585 11507 1471 0,'0'0'244'15,"0"0"-176"-15,0 0-20 0,0 0-7 0,-25-1-7 16,25 1-14-16,-30 11 0 0,9-3-7 16,1 3 8-16,-1 0-4 0,-1 5 5 0,0-2-4 15,1 2-8-15,2-1-10 0,0-1 0 0,19-14 0 16,-24 25 0-16,24-25 0 0,-12 21 0 0,12-21 0 15,0 0 0-15,4 19 0 0,-4-19 0 0,17 12 0 16,-17-12 0-16,29 10 0 0,-11-6 0 0,1-3 0 16,3 1 0-16,-1-2 0 0,1 0 0 0,-1 0 0 15,-1 0 0-15,-2 3 0 0,-18-3 0 16,28 5 0-16,-28-5 0 0,17 8 0 16,-17-8 0-16,0 0 0 0,0 0 0 0,14 23 0 15,-14-23 0-15,-4 22 0 0,4-22 0 0,-14 26 0 16,14-26 0-16,-21 32 0 0,21-32 0 0,-26 31 0 15,14-13 0-15,12-18 0 0,-20 32 0 0,20-32 0 16,-13 24 0-16,13-24 0 0,0 0-36 16,8 21-32-16,-8-21-49 0,29 9-156 0,-29-9-383 15,34-21 45-15,-9 8 326 0</inkml:trace>
  <inkml:trace contextRef="#ctx0" brushRef="#br5" timeOffset="245833.0688">3988 11508 1907 0,'0'0'40'0,"0"0"-15"16,0 0-5-16,-24 6 1 0,24-6-8 0,-19 20 4 15,19-20-13-15,-21 30-4 0,10-12 0 0,0 3 0 16,0 2 0-16,2 0 0 0,-1 0 0 0,3 2 0 16,0 0 0-16,2 0 0 0,1-1 0 0,1-2 0 15,2-5 0-15,1-17 0 0,3 30 0 0,-3-30 0 16,15 19 0-16,-15-19 0 0,24 9 0 15,-24-9 0-15,32-3 0 0,-14-3 0 0,3-4 0 16,2-4 0-16,1-3 0 0,2-5 0 16,-1 0 0-16,-1-1 0 0,1-1 0 0,-3 1 0 15,-3 2 0-15,-1 0 0 0,-2 0 0 0,0 3 0 16,-4 0 0-16,-12 18 0 0,15-25 0 0,-15 25 0 16,0 0 0-16,5-18 0 0,-5 18 0 15,0 0 0-15,0 0 0 0,0 0 0 0,0 0 0 16,-16 24 0-16,16-24 0 0,-9 31 0 0,6-10 0 15,-1-1 0-15,0 3 0 0,1 0 0 0,1 1 0 16,2-3 0-16,2 1 0 0,1-5-9 0,5 1-38 16,-8-18-16-16,29 40-103 0,-29-40-265 0,0 0-200 15,25 5 4-15,-25-5 555 0</inkml:trace>
  <inkml:trace contextRef="#ctx0" brushRef="#br5" timeOffset="246333.0511">4563 11502 1893 0,'0'0'60'16,"-13"18"-28"-16,13-18-15 0,-18 22-2 0,18-22-7 15,-19 37 4-15,8-16-4 0,0 3-6 16,2 2-2-16,-1-1 0 0,2 1 0 0,0-1 0 16,1-2 0-16,2-2 0 0,0-4 0 0,5-17 0 15,-2 27 0-15,2-27 0 0,0 0 0 16,9 18 0-16,-9-18 0 0,0 0 0 0,19-12 0 15,-19 12 0-15,23-25 0 0,-9 3 0 0,1-1 0 16,2-2 0-16,0-3 0 0,-1 1 0 16,-2 1 0-16,1 2 0 0,-3 2 0 0,-1 1 0 15,-11 21 0-15,15-29 0 0,-15 29 0 0,0 0 0 16,8-18 0-16,-8 18 0 0,0 0 0 0,0 0 0 16,0 0 0-16,0 0 0 0,-5 26 0 0,5-26 0 15,-6 31 0-15,4-13 0 0,-1-1 0 0,3-17 0 16,-2 29 0-16,2-29 0 0,5 19 0 0,-5-19 0 15,0 0 0-15,17 14 0 0,-17-14 0 16,21-5 0-16,-21 5 0 0,28-13 0 16,-28 13 0-16,36-23 0 0,-16 7 0 0,0 0 0 15,1-2 0-15,0 0 0 0,-2 1 0 0,-1 1 0 16,-18 16 0-16,27-24 0 0,-27 24 0 0,18-16 0 16,-18 16 0-16,0 0 0 0,0 0 0 0,0 0 0 15,0 0 0-15,0 0 0 0,0 0 0 0,0 0 0 16,9 25 0-16,-9-25 0 0,-3 35 0 15,1-16 0-15,3 1 0 0,-1 0 0 0,4 2 0 16,2-4 0-16,4 2 0 0,1-3 0 0,4 1 0 16,-15-18-47-16,39 34-41 0,-39-34-145 0,54 16-210 15,-36-12-193-15,14-1 44 0,7 14 585 16</inkml:trace>
  <inkml:trace contextRef="#ctx0" brushRef="#br5" timeOffset="246801.8006">5765 11525 1758 0,'0'0'72'0,"-17"-25"-31"15,17 25-1-15,-5-17-2 0,5 17-6 0,-4-19-22 16,4 19 12-16,-5-20-11 0,5 20 12 0,0 0-23 16,-12-19 0-16,12 19 0 0,0 0 0 0,-20-4 0 15,20 4 0-15,-17 11 0 0,17-11 0 16,-24 24 0-16,11-5 0 0,-3 6 0 0,2 4 0 16,-5 4 0-16,2 0 0 0,-1 3 0 0,1-1 0 15,4-3 0-15,1-2 0 0,4-4 0 0,5-2 0 16,3-5 0-16,3-2 0 0,-3-17 0 0,18 25 0 15,-18-25 0-15,33 12 0 0,-11-11 0 0,3-5 0 16,1-1 0-16,2-4 0 16,0-7 0-16,0-2 0 0,0-6 0 0,-2-1 0 15,-2-1 0-15,-5-1 0 0,-4 2 0 0,-4-1 0 16,-4 3 0-16,-3 3 0 0,-5 1 0 0,-2-1 0 16,3 20 0-16,-14-31 0 0,14 31 0 0,-20-28 0 15,20 28 0-15,-25-19 0 0,25 19 0 0,-25-15 0 16,25 15 0-16,-20-16 0 0,20 16 0 0,0 0 0 15,0 0-6-15,0 0-40 0,0 0-20 16,-11-23-158-16,44 51-214 0,-33-28-169 0,26 3-16 16,-1 15 587-16</inkml:trace>
  <inkml:trace contextRef="#ctx0" brushRef="#br5" timeOffset="247098.674">6505 11009 1832 0,'-25'-9'74'0,"-7"-3"-16"0,8 10-8 0,-2-2-20 16,3 7-27-16,3 2-3 0,0 3 0 15,3 4 0-15,1 5 0 0,3 2 0 0,-2 9 0 16,3 5 0-16,1 4 0 0,0 4 0 15,3 2 0-15,-1 3 0 0,2 1 0 0,1 4 0 16,2 0 0-16,3-2 0 0,1-1 0 0,4-2 0 16,2-3 0-16,1-5 0 0,-1-4 0 0,3-1 0 15,-5-8 0-15,4 1 0 0,-8-26-67 0,16 46-104 16,-35-55-268-16,19 9-195 0,5 20 13 16,-5-20 507-16</inkml:trace>
  <inkml:trace contextRef="#ctx0" brushRef="#br5" timeOffset="247270.633">6052 11468 2041 0,'-17'0'6'0,"17"0"-6"15,-21 3 0-15,21-3 0 0,0 0 0 16,0 0 0-16,0 0 0 0,10 20 0 0,-10-20 0 16,36 11 0-16,-10-9 0 0,8-5 0 0,5-4 0 15,6-4 0-15,0-4 0 0,11 2 0 0,-5-10-37 16,25 28-371-16,-25-28-267 0,14 11 35 0,-8-4 354 15</inkml:trace>
  <inkml:trace contextRef="#ctx0" brushRef="#br5" timeOffset="264417.8341">7415 11058 688 0,'24'-7'192'0,"-27"-15"-12"0,3 22-17 16,8-25-9-16,-8 25-26 0,11-24-14 0,-11 24-13 15,12-21-22-15,-12 21-11 0,0 0-14 16,16-19-9-16,-16 19-10 0,0 0-5 0,0 0-14 15,0 0-16-15,0 0 0 0,0 0 0 0,0 0 0 16,0 0 0-16,0 0 0 0,0 0 0 0,10 19 0 16,-6 1 0-16,-2 7 0 0,0 9 0 0,-2 6 0 15,-3 6 0-15,-2 5 0 0,-2 4 0 16,-1 1 0-16,0 2 0 0,-2 0 0 0,2-1 0 16,0-4 0-16,0-4 0 0,3-7 0 15,1-5 0-15,4-6 0 0,1-9 0 0,4-4 0 16,-5-20 0-16,16 25 0 0,-16-25 0 0,21 9-19 15,-21-9-50-15,25 0-55 0,-32-31-157 0,26 21-347 16,-11-10 28-16,-6-7 275 0</inkml:trace>
  <inkml:trace contextRef="#ctx0" brushRef="#br5" timeOffset="264589.719">7213 11407 1946 0,'-19'0'69'0,"19"0"-37"0,-22 8-32 16,22-8 0-16,0 0 0 0,0 0 0 0,0 0 0 15,0 0 0-15,27 8 0 0,-6-8 0 0,6-4 0 16,7-1 0-16,3-3 0 0,4-3 0 0,0 1 0 16,2-1 0-16,-2 0 0 0,-2 0 0 15,1 3 0-15,-3-2 0 0,-1 4 0 0,-3-2 0 16,6 8-78-16,-17-21-100 0,30 25-383 0,-27-15-91 16,4 2 75-16</inkml:trace>
  <inkml:trace contextRef="#ctx0" brushRef="#br5" timeOffset="264995.9684">8044 10931 1869 0,'8'-19'123'16,"-8"19"-98"-16,0 0-12 0,-18 13-5 0,18-13 1 16,-18 28-9-16,7-7 0 0,-3 4 0 0,-1 5 0 15,-1 3 0-15,-1 6 0 0,-1 1 0 0,2 3 0 16,0 2 0-16,3 0 0 0,2 1 0 15,1 2 0-15,1-1 0 0,2 0 0 0,1-3 0 16,1-3 0-16,3-7 0 0,2-6 0 0,3-5 0 16,-3-23 0-16,13 29 0 0,-13-29 0 15,18 15 0-15,-18-15 0 0,25 2 0 0,-25-2 0 16,33-12 0-16,-15-1 0 0,-1-2 0 0,2-3 0 16,-2-4 0-16,0 1 0 0,0 0 0 0,-4 0 0 15,-2 3 0-15,-11 18 0 0,18-30 0 16,-18 30 0-16,11-19 0 0,-11 19 0 0,0 0 0 15,0 0 0-15,0 0 0 0,0 0 0 0,0 0 0 16,14 19 0-16,-14-19 0 0,6 32 0 0,-1-14 0 16,-1 2 0-16,1-1 0 0,1-1 0 0,2 0 0 15,-8-18 0-15,19 31 0 0,-19-31 0 0,23 24 0 16,-23-24 0-16,33 14 0 0,-16-10 0 16,5 1-29-16,-22-5-91 0,47 6-128 15,-49-23-259-15,26 11-127 0,-5 0 126 0</inkml:trace>
  <inkml:trace contextRef="#ctx0" brushRef="#br5" timeOffset="265324.0737">8396 11470 1908 0,'0'0'46'0,"0"0"-19"0,-13 20-11 0,13-20 2 16,0 0-6-16,11 23 4 0,-11-23-12 0,17 18-4 15,-17-18 0-15,27 17 0 0,-10-11 0 0,2-1 0 16,2-4 0-16,1-1 0 0,1-2 0 15,0-2 0-15,-1-1 0 0,0-1 0 0,-3-1 0 0,-2 0 0 16,-17 7 0-16,26-18 0 0,-26 18 0 16,14-20 0-16,-14 20 0 0,7-24 0 15,-7 24 0-15,-4-26 0 0,4 26 0 0,-15-27 0 16,15 27 0-16,-24-24 0 0,24 24 0 0,-32-16 0 16,15 12 0-16,-1 6 0 0,1 1 0 0,-2 6 0 15,2 4 0-15,0 4 0 0,0 4 0 0,2 4 0 16,2 2 0-16,0 3 0 0,5 1 0 0,2 1 0 15,3-3 0-15,5-4 0 0,4-2 0 16,2-5 0-16,-8-18 0 0,34 26 0 0,-9-18 0 16,1-5 0-16,8-1 0 0,3-7 0 15,15 11-128-15,-21-32-133 0,40 34-183 0,-23-29-192 16,3-8 78-16,19 19 539 0</inkml:trace>
  <inkml:trace contextRef="#ctx0" brushRef="#br5" timeOffset="266230.3399">9974 11304 1611 0,'0'0'80'0,"0"0"-16"16,0 0-8-16,-20-18 2 0,20 18-9 0,0 0-5 15,-25-5-11-15,25 5 0 0,-27 2-14 0,27-2-19 16,-33 16 0-16,15-4 0 0,-3 3 0 0,1 2 0 16,-1 3 0-16,-1 2 0 0,3 1 0 0,0-2 0 15,6 2 0-15,-2-2 0 0,3 0 0 16,5-1 0-16,1-1 0 0,5-3 0 15,1-16 0-15,4 32 0 0,-4-32 0 0,16 31 0 16,-16-31 0-16,29 28 0 0,-10-17 0 0,1-2 0 16,5-1 0-16,-1-3 0 0,0-2 0 0,6-1 0 15,-1-5 0-15,4 0 0 0,1-7 0 0,5 1-32 16,-7-11-56-16,15 11-38 0,-27-33-121 16,35 24-364-16,-22-9 30 0,-4-4 220 0</inkml:trace>
  <inkml:trace contextRef="#ctx0" brushRef="#br5" timeOffset="267183.4436">10341 11248 1635 0,'-1'17'203'0,"1"-17"-150"0,-27 27-17 15,15-10-7-15,2 2 0 16,-1 3-8-16,3 2 2 0,-2 2-5 0,3 1-18 16,-1-1 0-16,4 2 0 0,-1-1 0 0,2-1 0 15,3-2 0-15,3-1 0 0,2-3 0 0,3-1 0 16,3-2 0-16,-11-17 0 0,28 21 0 0,-10-12 0 15,3-6 0-15,2-3 0 0,3-2 0 0,0-4 0 16,3-5 0-16,3-3 0 0,-2-6 0 0,2-2 0 16,-3-2 0-16,-1-2 0 0,-2-1 0 15,-4 0 0-15,0 1 0 0,-7 2 0 0,-1-1 0 16,-4 4 0-16,-3 0 0 0,-1 3 0 0,-6 18 0 16,4-29 0-16,-4 29 0 0,-3-19 0 0,3 19 0 15,0 0 0-15,0 0 0 0,0 0 0 16,-21-9 0-16,21 9 0 0,-9 19 0 0,9-19 0 15,-14 36 0-15,8-12 0 0,0 2 0 16,0 2 0-16,2 1 0 0,2 0 0 0,1-2 0 16,2-2 0-16,3-3 0 0,2-4 0 0,-6-18 0 15,18 27 0-15,-18-27 0 0,30 12 0 0,-9-12 0 16,2-5 0-16,4-3 0 0,1-7 0 0,6-3 0 16,-2-4 0-16,3-1-11 0,-1-2-24 0,2-1 10 15,-3-1 12-15,-1 1-20 0,-4 1 35 0,-3 3-30 16,-2 1 20-16,-3 4 6 0,-3 3 0 15,-17 14 6-15,19-21 1 0,-19 21 10 16,0 0 3-16,0 0 5 0,0 0-1 0,0 0-1 16,-19 5-3-16,19-5-1 0,-20 21-5 0,20-21-12 15,-21 31 0-15,10-10 0 0,0 3 0 0,1 3 0 16,1 2 0-16,1 1 0 0,1 0 0 0,-1-2 0 16,2 0 0-16,1-3 0 0,3-3 0 0,0-3 0 15,2-19 0-15,0 28 0 0,0-28 0 16,0 0 0-16,7 19 0 0,-7-19 0 0,0 0 0 15,0 0 0-15,19-4 0 0,-19 4 0 0,19-22 0 16,-9 5 0-16,3-2 0 0,-2-4 0 0,2 0 0 16,-2 0 0-16,-1-2 0 0,-3 4 0 0,0-2 0 15,-2 1 0-15,0 1 0 0,-3 1 0 16,1 0 0-16,-2 3 0 0,-1 17 0 16,2-29 0-16,-2 29 0 0,3-20 0 0,-3 20 0 15,0 0 0-15,8-21 0 0,-8 21 0 0,0 0 0 16,30-20 0-16,-30 20 0 0,35-17 0 0,-12 7 0 15,1 2 0-15,3-1 0 0,0 2 0 0,0 2 0 16,-3 2 0-16,0 1 0 0,-2 4 0 0,-5 0 0 16,0 3 0-16,-17-5 0 0,24 12 0 0,-24-12 0 15,17 18 0-15,-17-18 0 0,10 25 0 16,-10-25 0-16,1 31 0 0,-2-13 0 0,-4 2 0 16,-1 1 0-16,-2 2 0 0,-1 1 0 0,1-1 0 15,-1 1 0-15,1-2 0 0,-2-1 0 16,3-2 0-16,1-1 0 0,6-18 0 0,-10 30 0 15,10-30 0-15,-5 18 0 0,5-18 0 0,0 0 0 16,0 0 0-16,0 0 0 0,0 0 0 0,0 0 0 16,19-13 0-16,-19 13 0 0,16-26 0 15,-7 9 0-15,-1-4 0 0,2-1 0 0,0-3 0 16,-1-1 0-16,0 0 0 0,-2 0 0 0,1 2 0 16,-1 1 0-16,0 3 0 0,0 0 0 0,1 3 0 15,-8 17 0-15,16-23 0 0,-16 23 0 0,0 0 0 16,21-18 0-16,-21 18 0 0,22-2 0 0,-22 2 0 15,33-3 0-15,-10 5 0 16,4-4-2-16,7 6-61 0,-2-12-33 0,22 22-89 16,-28-37-105-16,43 38-120 0,-25-19-156 0,0-10 132 15,23 27 434-15</inkml:trace>
  <inkml:trace contextRef="#ctx0" brushRef="#br5" timeOffset="268027.2074">12014 11443 1849 0,'0'0'52'0,"0"0"-27"0,-4 17-8 0,4-17 7 16,0 0-2-16,28 17 2 0,-28-17 0 0,37 2-14 15,-12-8-10-15,4-1 0 0,2-5 0 0,3-1 0 16,2-4 0-16,0 0 0 0,1-3 0 16,-2 3 0-16,-3 1 0 0,-3 0 0 15,-7 3 0-15,-2-1 0 0,-20 14 0 0,23-24 0 16,-23 24 0-16,10-24 0 0,-10 24 0 0,-4-24 0 15,4 24 0-15,-17-22 0 0,17 22 0 0,-31-17 0 16,10 13 0-16,-2 3 0 0,-2 2 0 0,-1 4 0 16,-1 6 0-16,2 2 0 0,-1 4 0 0,1 5 0 15,2 2 0-15,1 5 0 0,2 3 0 16,6-1 0-16,-1 2 0 0,6 1 0 0,2-3 0 16,5 1 0-16,3-3 0 0,4-5 0 0,5-4 0 15,3-2 0-15,5-3 0 0,2-4 0 0,4-4 0 16,1-4 0-16,3-3 0 0,3-5 0 0,3-3 0 15,1-2 0-15,4-5 0 0,0-4 0 16,1 1-37-16,-5-10-49 0,10 14-31 0,-25-30-85 16,33 39-191-16,-37-34-92 0,21 23 104 15,-22-10 210-15,4 3 280 0,-10 2 186 0,-1 2-30 16,-8 19-35-16,2-24-55 0,-2 24-2 0,0 0-22 16,0 0-33-16,-18-10-19 0,18 10-22 0,-21 9-15 15,21-9-16-15,-24 16-6 0,24-16-8 0,-27 30-32 16,14-14 0-16,1 4 0 0,-1 0 0 0,4 2 0 15,0 2 0-15,2 1 0 0,1 1 0 16,0 0 0-16,1-2 0 0,0 0 0 0,1 0 0 16,1-2 0-16,2-4 0 0,1-18 0 0,-2 28 0 15,2-28 0-15,0 0 0 0,14 17 0 16,-14-17 0-16,0 0 0 0,25-9 0 0,-25 9 0 16,29-24 0-16,-13 4 0 0,2-3 0 0,2-6 0 15,-1-2 0-15,2 0 0 0,-4 1 0 0,0 1 0 16,-2 1 0-16,-2 1 0 0,-1 4 0 15,-2 1 0-15,-3 4 0 0,-7 18 0 0,12-26 0 16,-12 26 0-16,0 0 0 0,0 0 0 0,0 0 0 16,0 0 0-16,0 0 0 0,0 0 0 0,0 0 0 15,8 21 0-15,-7-2 0 0,0 0 0 0,0 3 0 16,1 1 0-16,0 0 0 0,2 0 0 0,1-4 0 16,1 2 0-16,-6-21 0 0,18 26 0 15,-18-26 0-15,25 13 0 0,-25-13 0 16,36 0 0-16,-16-9 0 0,8-1-34 0,-9-20-114 15,24 24-74-15,-31-45-97 0,40 26-191 0,-20-10-14 16,-8-19 235-16</inkml:trace>
  <inkml:trace contextRef="#ctx0" brushRef="#br5" timeOffset="268214.6897">13361 10751 1898 0,'0'0'124'0,"-12"33"-99"0,-2-6-25 0,0 4 0 16,-1 6 0-16,-1 6 0 0,0 3 0 0,1 3 0 15,-1 6 0-15,0 3 0 0,0 1 0 16,2 2 0-16,0-5 0 0,2 0 0 0,2-4 0 16,5-4 0-16,1-5 0 0,2-7 0 0,1-5 0 15,5-3 0-15,-4-10-28 0,9 9-92 16,-9-27-109-16,15 19-217 0,-15-19-164 0,0 0 29 16,21 0 549-16</inkml:trace>
  <inkml:trace contextRef="#ctx0" brushRef="#br5" timeOffset="268652.186">13092 11225 2034 0,'12'17'13'16,"-12"-17"-13"-16,21 4 0 0,-3-5 0 0,3-3 0 16,2 0 0-16,2-2 0 0,1 0 0 0,1-2 0 15,2 1 0-15,-1-2 0 0,0 0 0 0,0 0 0 16,-3 1 0-16,0-1 0 0,-4 3 0 0,-2 0 0 15,-2 2 0-15,-17 4 0 0,25-3 0 16,-25 3 0-16,0 0 0 0,19 5 0 0,-19-5 0 16,0 0 0-16,0 0 0 0,-3 17 0 0,3-17 0 15,-11 16 0-15,11-16 0 0,-17 21 0 0,17-21 0 16,-19 24 0-16,19-24 0 0,-23 30 0 16,9-13 0-16,2 2 0 0,1-3 0 0,1 1 0 0,10-17 0 15,-12 28 0-15,12-28 0 0,0 20 0 16,0-20 0-16,0 0 0 0,12 18 0 15,-12-18 0-15,17 6 0 0,-17-6 0 0,26 0 0 16,-26 0 0-16,34-10 0 0,-16 4 0 0,0 0 0 16,1 0 0-16,-1 0 0 0,-18 6 0 0,32-10 0 15,-32 10 0-15,19-1 0 0,-19 1 0 0,0 0 0 16,0 0 0-16,2 24 0 0,-2-24 0 0,-14 32 0 16,2-14 0-16,-5 5 0 0,-2 1 0 15,-1-1 0-15,0 5 0 0,0-5 0 0,1 1 0 16,0-5 0-16,6 7-8 0,-9-20-140 0,22 21-50 15,-28-37-87-15,28 10-236 0,7 18-28 0,-7-18 212 16</inkml:trace>
  <inkml:trace contextRef="#ctx0" brushRef="#br5" timeOffset="269621.7057">981 12902 1756 0,'0'0'66'0,"0"0"-31"0,0 0-10 0,0 0-9 16,10 21 9-16,-10-21 3 0,0 0 0 16,26 15-1-16,-26-15-4 0,33 3-6 15,-12-3-16-15,0-2-1 0,4 0 0 0,0-3 0 16,1-1 0-16,-2 0 0 0,0 0 0 0,0 0 0 15,-1 0 0-15,-1 2 0 0,-3-1 0 0,-19 5 0 16,27-7 0-16,-27 7 0 0,0 0 0 0,17-6 0 16,-17 6 0-16,0 0 0 0,0 0 0 0,-7-17 0 15,7 17 0-15,-21-15 0 0,21 15 0 16,-33-17 0-16,14 8 0 0,-3 3 0 0,-3 1 0 16,2 2 0-16,-4 3 0 0,2 2 0 0,-2 1 0 15,0 5 0-15,1 2 0 0,0 4 0 0,2 4 0 16,-1 2 0-16,4 2 0 0,1 4 0 0,3 3 0 15,4 1 0-15,2 0 0 0,3 2 0 16,5-5 0-16,4 0 0 0,4-3 0 16,5-2 0-16,3 0 0 0,4-4 0 0,4-2 0 15,3-4 0-15,4-4 0 0,2-3 0 0,4-5 0 16,5-1 0-16,-1-7 0 0,6 1 0 0,-3-5-6 16,7 7-105-16,-17-26-91 0,33 36-175 0,-33-31-251 15,10 2 53-15,2 12 428 0</inkml:trace>
  <inkml:trace contextRef="#ctx0" brushRef="#br5" timeOffset="269996.6726">1634 12848 1908 0,'0'0'38'0,"-17"29"-17"16,17-29-7-16,-22 34 2 0,12-14-4 0,1 4 4 15,1 0-4-15,1 1-2 0,-1 1-10 0,3-2 0 16,2-2 0-16,0-1 0 0,3-2 0 15,0-1 0-15,0-18 0 0,6 28 0 0,-6-28 0 16,11 18 0-16,-11-18 0 0,0 0 0 0,25 9 0 16,-25-9 0-16,22-7 0 0,-22 7 0 0,31-23 0 15,-11 5 0-15,-1-5 0 0,2-1 0 16,0-3 0-16,-2 2 0 0,0-2 0 0,0 2 0 0,-4 1 0 16,-1 2 0-16,-1 4 0 15,-13 18 0-15,22-29 0 0,-22 29 0 0,15-18 0 16,-15 18 0-16,0 0 0 0,0 0 0 0,0 0 0 15,0 0 0-15,19 8 0 0,-19-8 0 0,7 22 0 16,-7-22 0-16,8 34 0 0,-3-14 0 0,-1 1 0 16,3-1 0-16,-1 1 0 0,2-4 0 0,3 0 0 15,-11-17 0-15,26 24 0 0,-26-24 0 0,34 14 0 16,-16-12 0-16,4-4 0 0,0-6 0 16,6-3-23-16,-4-9-50 0,15 9-69 0,-27-36-105 15,39 32-251-15,-28-20-97 0,2-6 127 16</inkml:trace>
  <inkml:trace contextRef="#ctx0" brushRef="#br5" timeOffset="270184.1936">2406 12516 1708 0,'-17'-39'116'0,"17"39"-50"0,0 0-4 15,-10-17-11-15,10 17-7 0,0 0-44 16,0 0 0-16,-21 30 0 0,15-10 0 0,1 5 0 16,1 5 0-16,0 5 0 0,3 5 0 0,-2 3 0 15,3 1 0-15,0 4 0 0,2-1 0 0,0-1 0 16,2 0 0-16,-1-2 0 0,1-1 0 0,0-5 0 15,0-1 0-15,2-7 0 0,3-3 0 0,-3-6 0 16,5 2-32-16,-11-23-72 0,23 40-123 16,-23-40-231-16,0 0-139 0,0 0-6 15,-2-29 578-15</inkml:trace>
  <inkml:trace contextRef="#ctx0" brushRef="#br5" timeOffset="270371.7586">2164 12773 2047 0,'20'4'0'0,"-20"-4"0"0,0 0 0 0,0 0 0 16,0 0 0-16,26 12 0 0,-26-12 0 0,33 1 0 15,-11-2 0-15,2-3 0 0,3-2 0 0,1 2 0 16,1-2 0-16,3 2 0 0,-3-3 0 0,5 2 0 16,-4-4 0-16,12 13-106 0,-24-31-168 15,38 31-364-15,-22-10 11 0,-1 2 226 0</inkml:trace>
  <inkml:trace contextRef="#ctx0" brushRef="#br5" timeOffset="270809.1943">2655 12956 1759 0,'0'0'158'0,"0"0"-145"0,0 0 2 0,12 18 6 16,-12-18 3-16,26 3-2 0,-26-3 2 0,35-8-13 16,-12 2-11-16,5-3 0 0,1-5 0 0,2 0 0 15,2-3 0-15,1-1 0 0,0-2 0 0,-3-1 0 16,0 0 0-16,-6-1 0 0,-3 2 0 16,-4 0 0-16,-5 3 0 0,-13 17 0 0,14-31 0 15,-14 31 0-15,-1-28 0 0,1 28 0 0,-17-25 0 16,17 25 0-16,-30-15 0 0,11 13 0 0,-4 3 0 15,0 3 0-15,-1 4 0 0,-1 5 0 0,1 3 0 16,1 5 0-16,0 2 0 0,2 1 0 0,3 5 0 16,2 0 0-16,3 1 0 0,1 0 0 15,4 1 0-15,2-4 0 0,5 1 0 16,3-2 0-16,6-5 0 0,1-1 0 0,-9-20 0 16,31 24 0-16,-12-16 0 0,6-4 0 0,3-4 0 15,3-5 0-15,3-3 0 0,4-6 0 0,2-1 0 16,5-5 0-16,-1-3 0 0,3 3 0 0,-3-4 0 15,5 3-3-15,-5-1-47 0,1 7-1 0,-10-7-29 16,6 15-17-16,-21-21-56 0,22 37-167 16,-42-9-238-16,29-15-3 0,-29 15 388 0</inkml:trace>
  <inkml:trace contextRef="#ctx0" brushRef="#br5" timeOffset="271043.5454">3491 12869 1517 0,'-27'5'164'0,"26"20"-58"0,1-25-45 16,-21 38-10-16,11-18-20 0,4 6-1 0,0-5 0 15,1 4-3-15,2-5-9 0,1-2-6 16,2-18-12-16,2 26 0 0,-2-26 0 0,0 0 0 15,0 0 0-15,0 0 0 0,0 0 0 16,17 12 0-16,-17-12 0 0,0 0 0 0,12-27 0 16,-12 27 0-16,12-37 0 0,-4 14 0 0,0-4 0 15,0 2 0-15,-2-1 0 0,2 2 0 0,-2 0 0 16,-1 0 0-16,-1 1 0 0,-1 2 0 0,1 3 0 16,-4 18 0-16,3-30 0 0,-3 30 0 0,5-21 0 15,-5 21 0-15,0 0 0 0,0 0 0 16,17-17 0-16,-17 17 0 0,18-2 0 15,-18 2 0-15,27 0 0 0,-27 0-31 0,34 2-17 16,-34-2-45-16,51 8-89 0,-48-33-189 0,26 30-266 16,-6-5 72-16,-23 0 446 0</inkml:trace>
  <inkml:trace contextRef="#ctx0" brushRef="#br5" timeOffset="271262.2999">3939 12709 1856 0,'23'11'116'0,"-23"-11"-73"0,-10 17-11 16,10-17-32-16,-9 24 0 0,9-24 0 0,-8 34 0 16,3-12 0-16,0 1 0 0,0 1 0 15,0 4 0-15,-1-2 0 0,0 2 0 0,1 0 0 16,1-4 0-16,2-1 0 0,2-5 0 16,0-18 0-16,4 22 0 0,-4-22 0 0,0 0 0 15,20 5 0-15,-20-5-63 0,29-12-115 0,-35-29-148 16,34 19-307-16,-17-8 4 0,0-13 412 15</inkml:trace>
  <inkml:trace contextRef="#ctx0" brushRef="#br5" timeOffset="271699.823">4083 12413 2047 0,'-27'6'0'0,"27"-6"0"0,0 0 0 0,0 0 0 15,0 0 0-15,-6 17 0 0,6-17 0 16,0 0 0-16,18 13 0 0,-18-13 0 0,20 11 0 15,-20-11 0-15,24 15 0 0,-24-15 0 0,27 18 0 16,-27-18 0-16,28 22 0 0,-28-22 0 16,28 24 0-16,-28-24 0 0,23 24 0 0,-23-24 0 15,17 25 0-15,-17-25 0 0,10 27 0 0,-10-27 0 16,2 31 0-16,-2-31 0 0,-2 33 0 0,-1-16 0 16,3-17 0-16,-8 33 0 0,3-16 0 0,0-1 0 15,0 1 0-15,1 2 0 0,2-3 0 16,0 1 0-16,2-17 0 0,-4 28 0 0,4-28 0 15,0 20 0-15,0-20 0 0,0 0 0 16,0 0 0-16,0 0 0 0,0 0 0 0,18 1 0 16,-18-1 0-16,12-20 0 0,-12 20 0 0,16-31 0 15,-6 12 0-15,-2-2 0 0,3 1 0 0,1-3 0 16,2 1 0-16,-2-1 0 0,0 0 0 0,2 1 0 16,-1 3 0-16,0 2 0 0,-13 17 0 0,25-23 0 15,-25 23 0-15,24-12 0 0,-24 12 0 16,22 0 0-16,-22 0 0 0,19 11 0 0,-19-11 0 15,17 23 0-15,-17-23 0 0,17 30 0 0,-9-12 0 16,1 1 0-16,-1-1 0 0,1 2 0 0,0-3 0 16,4 0-3-16,-13-17-59 0,27 34-26 15,-27-34-72-15,38 35-171 0,-38-35-260 0,20 18-1 16,1-1 373-16</inkml:trace>
  <inkml:trace contextRef="#ctx0" brushRef="#br5" timeOffset="272293.5736">5061 12597 1702 0,'0'0'95'16,"0"0"-28"-16,0 0-14 16,0 0-12-16,0 0-17 0,-20-3-3 0,20 3-2 0,0 0-1 15,0 0-11-15,-20 20-7 0,20-20 0 16,-13 23 0-16,13-23 0 0,-15 32 0 0,5-12 0 15,-2 0 0-15,1 3 0 0,-3-1 0 0,2 3 0 16,-1-2 0-16,2 2 0 0,1-4 0 0,2-3 0 16,8-18 0-16,-6 23 0 0,6-23 0 15,0 0 0-15,0 0 0 0,0 0 0 0,18 16 0 16,-18-16 0-16,17-9 0 0,-17 9 0 0,25-22 0 16,-25 22 0-16,32-32 0 0,-15 13 0 0,-1 1 0 15,0-3 0-15,1 1 0 0,0-1 0 0,0-1 0 16,-2 3 0-16,0 0 0 0,-2 1 0 15,-13 18 0-15,21-27 0 0,-21 27 0 0,0 0 0 16,0 0 0-16,0 0 0 0,0 0 0 16,0 0 0-16,10 34 0 0,-16-10 0 0,-4 5 0 15,-1 5 0-15,-1 5 0 0,-3 3 0 0,1 7 0 16,-1 7 0-16,-1 3 0 0,2 3 0 0,-1 0 0 16,2-1 0-16,-1-3 0 0,0 0 0 0,2-6 0 15,1-4 0-15,0-8 0 0,5-9 0 0,0-6 0 16,2-5 0-16,4-20 0 0,-2 25 0 0,2-25 0 15,0 0 0-15,0 0 0 0,0 0 0 16,0 0 0-16,0 0 0 0,-3-22 0 0,3 22 0 16,-7-29 0-16,3 11 0 0,-1-1 0 15,0 0 0-15,2-3 0 0,-2-2 0 0,0-4 0 16,3-2 0-16,-1-6 0 0,3 0 0 0,1 0 0 16,3 1 0-16,1 3 0 0,3 2 0 0,2 5 0 15,2 2 0-15,4 2 0 0,0 1 0 16,5 1 0-16,-2-1 0 0,9 8 0 0,-6-12-96 15,18 20-75-15,-21-30-58 0,37 33-161 0,-18-18-183 16,-1-8 38-16,16 20 483 0</inkml:trace>
  <inkml:trace contextRef="#ctx0" brushRef="#br5" timeOffset="272949.8173">6573 12754 1675 0,'0'0'96'0,"7"-18"-38"0,-7 18-15 0,-4-23-10 15,4 23-9-15,-12-22-21 0,12 22 37 0,-23-16-35 16,23 16 32-16,-30-14-11 0,13 8-19 16,0 2-7-16,-1 7 0 0,-1 0 0 0,-1 6 0 15,-2 0 0-15,3 5 0 0,-3 1 0 16,3 2 0-16,0 3 0 0,1 1 0 0,2 1 0 16,2 2 0-16,2 2 0 0,2-2 0 0,0-1 0 15,5 0 0-15,2-5 0 0,3-18 0 0,3 28 0 16,-3-28 0-16,18 19 0 0,-18-19 0 0,34 10 0 15,-9-10 0-15,3-5 0 0,2-5 0 16,5-5 0-16,-2-3 0 0,1-3 0 0,0-1 0 16,-3 0 0-16,-2 2 0 0,-5-1 0 0,-3 3 0 15,-21 18 0-15,29-29 0 0,-29 29 0 0,16-17 0 16,-16 17 0-16,0 0 0 0,0 0 0 0,0 0 0 16,0 0 0-16,0 0 0 0,0 0 0 15,0 0 0-15,-11 23 0 0,11-23 0 16,-8 30 0-16,3-10 0 0,0 0 0 0,1 1 0 15,3 0 0-15,0-5 0 0,2 1 0 0,-1-17 0 16,10 27 0-16,-10-27 0 0,20 14 0 0,-20-14 0 16,33 5 0-16,-33-5-102 0,48-7-72 0,-42-23-87 15,41 30-142-15,-14-17-162 0,-6-13 40 0,21 19 509 16</inkml:trace>
  <inkml:trace contextRef="#ctx0" brushRef="#br5" timeOffset="274528.8942">7858 12665 1623 0,'24'-4'126'0,"-24"4"-51"0,0 0-25 0,0-21-3 15,0 21-14-15,0 0-5 0,10-17-11 16,-10 17-1-16,0 0-8 0,0 0 3 0,0 0-2 16,0 0-5-16,0 0-4 0,0 0 0 0,0 0 0 15,17-3 0-15,-17 3 0 0,7 18 0 0,-7-18 0 16,11 34 0-16,-6-14 0 0,-1 3 0 0,-1 2 0 15,1 0 0-15,-1 5 0 0,-1 0 0 16,-1 2 0-16,-1-1 0 0,-1 2 0 0,-3 2 0 16,-2 1 0-16,-3 2 0 0,-1-2 0 15,-4-1 0-15,0-1 0 0,-3-4 0 0,0 2 0 16,-2-7 0-16,1-3 0 0,1-5 0 0,0-5 0 16,0-6 0-16,17-6 0 0,-32-4 0 0,15-8 0 15,1-5 0-15,-1-6 0 0,3-3 0 0,0-7-11 16,6 4-45-16,-5-12-32 0,15 20-65 0,-30-36-241 15,26 24-204-15,-8-5 17 0,-5-9 416 0</inkml:trace>
  <inkml:trace contextRef="#ctx0" brushRef="#br5" timeOffset="274700.7609">7621 12513 1474 0,'12'31'460'0,"-12"-31"-429"0,0 0-16 0,0 0-3 16,0 0-3-16,20-14 0 0,-20 14-4 0,0 0-5 16,10-24-12-16,-10 24-30 0,0-24-69 0,20 38-220 15,-20-14-321-15,1-19 33 0,-1 19 372 0</inkml:trace>
  <inkml:trace contextRef="#ctx0" brushRef="#br5" timeOffset="275185.1355">8354 12561 1802 0,'0'0'51'0,"0"0"-19"0,-17 12-6 0,17-12-3 16,0 0-2-16,0 0-1 0,0 0-2 0,-5 17-1 15,5-17 0-15,0 0-2 0,0 0-10 16,1 23-5-16,-1-23 0 0,1 23 0 0,-1-23 0 16,0 32 0-16,-1-12 0 0,0-1 0 0,0 3 0 15,1-2 0-15,0 0 0 0,0-1 0 16,0-19 0-16,3 25 0 0,-3-25 0 0,10 17 0 16,-10-17 0-16,17 12 0 0,-17-12 0 0,22 0 0 15,-22 0 0-15,28-12 0 0,-11 1 0 16,1-3 0-16,3-3 0 0,0-5 0 0,-2-3 0 0,-1 2 0 15,1-5 0-15,-4 3 0 0,0-1 0 0,0 2 0 16,-4 2 0-16,0 2 0 0,-5 3 0 0,-6 17 0 16,8-28 0-16,-8 28 0 15,4-19 0-15,-4 19 0 0,0 0 0 0,0 0 0 16,0 0 0-16,0 0 0 0,0 0 0 0,-14 20 0 16,14-20 0-16,-6 34 0 0,4-15 0 0,-2 3 0 15,2 1 0-15,-1 2 0 0,5 1 0 0,-2-2 0 16,3 0 0-16,2-3 0 0,2-1 0 0,3-3 0 15,2 0 0-15,-12-17 0 0,31 23-13 0,-31-23-61 16,42 22-89-16,-43-41-151 0,40 25-296 16,-39-6 27-16,30-20 294 0</inkml:trace>
  <inkml:trace contextRef="#ctx0" brushRef="#br5" timeOffset="275544.5169">8994 12492 1486 0,'0'0'293'0,"0"0"-202"0,-3 19-37 0,3-19-17 16,0 0-15-16,-19 25-4 0,19-25 0 0,-15 32-1 16,8-12-6-16,-2 2-11 0,1 1 0 0,0 2 0 15,1 2 0-15,1 1 0 0,0 1 0 0,1-4 0 16,3-2 0-16,-1-3 0 0,3-3 0 0,0-17 0 16,4 23 0-16,-4-23 0 0,0 0 0 0,18 10 0 15,-18-10 0-15,20-7 0 0,-20 7 0 16,25-20 0-16,-10 3 0 0,1-4 0 0,-1-4 0 15,4-5 0-15,-1 0 0 0,1-3 0 16,0 1 0-16,-1 2 0 0,0 0 0 0,-1 4 0 16,-2 2 0-16,-2 5 0 0,-1 1 0 0,-12 18 0 15,18-22 0-15,-18 22 0 0,0 0 0 0,0 0 0 16,0 0 0-16,17 0 0 0,-17 0 0 0,7 22 0 16,-5-4 0-16,0 2 0 0,2 3 0 15,1 4 0-15,1 0 0 0,4 0 0 0,-1-1 0 16,5 0 0-16,0-3 0 0,5 0 0 0,-19-23-44 15,42 44-90-15,-42-44-99 0,53 23-219 0,-33-23-147 16,7-3 45-16,11 17 524 0</inkml:trace>
  <inkml:trace contextRef="#ctx0" brushRef="#br5" timeOffset="275778.9311">9683 12534 1795 0,'0'0'179'15,"-22"-9"-132"-15,22 9-21 0,-25-2-26 0,25 2 0 16,-26 12 0-16,26-12 0 0,-27 27 0 0,15-9 0 16,1 2 0-16,2 3 0 0,1 2 0 15,3 0 0-15,2 2 0 0,3 0 0 0,2-2 0 16,3-5 0-16,1 0 0 0,-6-20 0 0,23 24 0 16,-23-24 0-16,33 14 0 0,-15-11 0 0,3-3 0 15,2-5 0-15,5-1 0 0,0-5 0 16,5 1-7-16,-5-14-102 0,18 23-89 0,-36-44-215 15,29 24-240-15,-8-1 45 0,-5-22 550 0</inkml:trace>
  <inkml:trace contextRef="#ctx0" brushRef="#br5" timeOffset="275966.3816">10317 12101 1846 0,'-27'23'201'0,"10"4"-201"0,-4 3 0 16,2 2 0-16,-1 5 0 0,1 1 0 15,-1 2 0-15,2 3 0 0,1 1 0 16,3 0 0-16,1-1 0 0,4 1 0 0,1-5 0 16,4-3 0-16,2-3 0 0,5-7 0 0,3 0 0 15,-3-7 0-15,7 2 0 0,-10-21-70 0,21 39-111 16,-21-39-161-16,0 0-298 0,0 0 28 0,0 0 411 16</inkml:trace>
  <inkml:trace contextRef="#ctx0" brushRef="#br5" timeOffset="276278.8983">10058 12438 1976 0,'0'0'63'0,"0"0"-55"0,1 23-8 16,-1-23 0-16,7 17 0 0,-7-17 0 0,0 0 0 16,25 21 0-16,-25-21 0 0,29 2 0 15,-11-3 0-15,3-4 0 0,-1-1 0 0,3-4 0 16,1-2 0-16,-1 0 0 0,0-2 0 0,0 0 0 15,-1 0 0-15,1-1 0 0,-2 3 0 0,-2 0 0 16,-19 12 0-16,28-15 0 0,-28 15 0 0,0 0 0 16,19-6 0-16,-19 6 0 0,0 0 0 0,0 0 0 15,-2 29 0-15,-2-13 0 0,-3 5 0 16,0 3 0-16,-2 3 0 0,-1 2 0 0,2 2 0 16,-3 2 0-16,4 0 0 0,-1-2 0 15,1-2 0-15,1-2 0 0,4-3 0 0,-2-6 0 16,6 0 0-16,-2-18 0 0,6 24 0 0,-6-24-118 15,18 21-90-15,-34-44-178 0,33 23-261 0,-17 0 89 16,7-38 429-16</inkml:trace>
  <inkml:trace contextRef="#ctx0" brushRef="#br5" timeOffset="276435.129">10533 12151 1970 0,'0'0'69'0,"-27"-14"-61"16,27 14-8-16,-21 0 0 0,21 0 0 0,-22 7 0 15,22-7 0-15,-20 14 0 0,20-14-55 16,-11 18-44-16,-11-34-222 0,22 16-343 16,13 18 36-16,-13-18 349 0</inkml:trace>
  <inkml:trace contextRef="#ctx0" brushRef="#br5" timeOffset="277153.8759">10879 12417 1764 0,'0'0'105'0,"0"0"-44"0,-22-4-14 0,22 4-12 15,-19 10-10-15,19-10-15 0,-26 18-10 0,26-18 0 16,-28 30 0-16,14-12 0 0,0 4 0 0,2 2 0 16,-1 2 0-16,2 0 0 0,3 0 0 0,2-2 0 15,2-5 0-15,5-1 0 0,-1-18 0 0,11 27 0 16,-11-27 0-16,24 13 0 0,-24-13 0 16,30 7 0-16,-12-5 0 0,0-2 0 0,3-5 0 15,-1-4 0-15,0 0 0 0,0-6 0 16,-1-3 0-16,2 0 0 0,-2-5 0 0,1-1 0 15,-2-1 0-15,-2-1 0 0,-3 2 0 0,-1 1 0 16,-2 2 0-16,-4 2 0 0,-2 1 0 0,-4 1 0 16,0 17 0-16,-6-27 0 0,6 27 0 0,0 0 0 15,-12-19 0-15,12 19 0 0,0 0 0 16,0 0 0-16,0 0 0 0,0 0 0 0,0 0 0 16,0 0 0-16,0 0 0 0,0 0 0 0,0 0 0 15,25 19 0-15,-25-19 0 0,29 7 0 0,-12-4 0 16,3 0 0-16,-2-1 0 0,3 1 0 0,-2 2 0 15,-1 0 0-15,-18-5 0 0,31 12 0 16,-31-12 0-16,19 18 0 0,-19-18 0 0,9 24 0 16,-9-24 0-16,1 31 0 0,-1-31 0 15,-6 29 0-15,6-29 0 0,-9 27 0 0,9-27 0 16,-11 29 0-16,11-29 0 0,-11 26 0 0,11-26 0 16,-8 22 0-16,8-22 0 0,-7 19 0 0,7-19 0 15,0 0 0-15,-6 19 0 0,6-19 0 0,0 0 0 16,0 0 0-16,0 0 0 0,0 0 0 0,0 0 0 15,18-20 0-15,-18 20 0 0,16-27 0 16,-7 10 0-16,3-1 0 0,2-1 0 0,2-2 0 16,1 1 0-16,1-1 0 0,-1 2 0 0,1-1 0 15,-18 20 0-15,31-30 0 0,-31 30 0 16,22-14 0-16,-22 14 0 0,0 0 0 0,0 0 0 16,18 15 0-16,-18-15 0 0,-4 35 0 0,0-10 0 15,-2 2 0-15,2 5 0 0,-4-2 0 0,3 4 0 16,0-6 0-16,5 4 0 0,-6-11-84 15,20 14-69-15,-14-35-98 0,20 36-152 0,-20-36-124 16,17 8-37-16,19 8 500 0</inkml:trace>
  <inkml:trace contextRef="#ctx0" brushRef="#br5" timeOffset="277841.4586">12130 12577 2046 0,'0'0'1'0,"0"0"-1"15,19-9 0-15,-19 9 0 0,26-20 0 0,-7 10 0 16,5-5 0-16,1 1 0 0,2 1 0 0,1 0 0 16,0 2 0-16,1 3 0 0,-1-1 0 0,-3 3 0 15,-1 3 0-15,-4 0 0 0,0 6 0 0,-20-3 0 16,28 14-52-16,-28-14-171 0,20 12-331 0,-20-12-111 16,-3 18 113-16</inkml:trace>
  <inkml:trace contextRef="#ctx0" brushRef="#br5" timeOffset="278028.8725">12220 12748 2047 0,'0'0'0'0,"0"0"0"0,0 0 0 16,0 0 0-16,0 0 0 0,0 0 0 16,21 13 0-16,-4-13 0 0,5-1 0 0,3-1 0 15,4-2 0-15,4 2 0 0,1-4 0 0,3 1 0 16,-3 0 0-16,5 2 0 0,-5-1 0 0,7 8-68 15,-17-23-133-15,38 35-313 0,-26-25-99 0,5 6-20 16,8 12 616-16</inkml:trace>
  <inkml:trace contextRef="#ctx0" brushRef="#br5" timeOffset="279404.6242">13387 12463 1727 0,'0'0'136'0,"0"0"-89"0,0 0-9 0,0 0 6 15,0 0-5-15,-3-20-23 0,3 20-16 0,0 0 0 16,0 0 0-16,0 0 0 0,0 0 0 16,0 0 0-16,12-17 0 0,-12 17 0 0,22-15 0 15,-4 2 0-15,6 1 0 0,8-3 0 16,5-2 0-16,4-1 0 0,6-1 0 0,1 4 0 15,0 0 0-15,-1 4 0 0,-4 3 0 0,-3 3 0 16,-3 3 0-16,-7 2 0 0,-3 2 0 0,-5 3 0 16,-22-5 0-16,28 14 0 0,-28-14 0 0,11 19 0 15,-11-19 0-15,-1 27 0 0,-4-9 0 0,-6 3 0 16,-4 1 0-16,-7 1 0 0,-4 1 0 16,-6 3 0-16,-4 0 0 0,-5 2 0 0,0 2 0 15,-4-1 0-15,0 1 0 0,-1 1 0 0,-2 0 0 16,6 0 0-16,1 1 0 0,5-3 0 15,6-1 0-15,6-4 0 0,7-5 0 0,17-20 0 16,-17 24 0-16,17-24 0 0,0 0 0 0,18 25 0 16,-18-25 0-16,36 16 0 0,-11-11 0 0,7-5 0 15,6-3 0-15,7-2 0 0,5-3 0 16,3-3 0-16,5-1 0 0,-4-4 0 0,1 1 0 16,-4 0 0-16,-5-2 0 0,1 3 0 0,-6-1 0 15,-1 2 0-15,-5-1 0 0,-1 6 0 0,-4-5 0 16,0 9-6-16,-22-20-211 0,31 42-116 0,-48-43-85 15,26 28-200-15,-17-3 164 0,0 0 454 0</inkml:trace>
  <inkml:trace contextRef="#ctx0" brushRef="#br5" timeOffset="279670.3075">13651 12674 2047 0,'-39'18'0'0,"39"-18"0"16,0 0 0-16,0 0 0 0,19-2 0 0,-1 1 0 15,6-5 0-15,7 0 0 0,1-4 0 0,7-1 0 16,3-2 0-16,2-1 0 0,3 2 0 15,-3-1 0-15,3 2 0 0,-3-1 0 0,2 5 0 16,-6-9-22-16,19 23-186 0,-35-36-181 0,32 32-230 16,-17-8-10-16,-4-7 450 0</inkml:trace>
  <inkml:trace contextRef="#ctx0" brushRef="#br5" timeOffset="280576.472">14425 12736 1798 0,'0'0'180'16,"0"0"-159"-16,0 0 2 0,13 17 2 0,-13-17-25 16,0 0 0-16,26 16 0 0,-26-16 0 0,28 3 0 15,-10-4 0-15,4-4 0 0,5-2 0 0,1-2 0 16,2-4 0-16,0 0 0 0,1-3 0 0,-2-2 0 16,-1 0 0-16,-1-2 0 0,-4 2 0 15,-3 1 0-15,-20 17 0 0,28-31 0 0,-28 31 0 16,13-27 0-16,-13 27 0 0,-3-24 0 0,3 24 0 15,-17-28 0-15,17 28 0 0,-29-26 0 0,12 14 0 16,-3 2 0-16,0 1 0 0,2 3 0 0,-3 3 0 16,3 4 0-16,1 1 0 0,0 6 0 15,0 4 0-15,-2 3 0 0,1 7 0 0,-1 6 0 16,2 5 0-16,1 3 0 0,2 4 0 16,3-3 0-16,3 2 0 0,3-4 0 0,3-3 0 15,4-3 0-15,4-5 0 0,6-5 0 0,7-2 0 16,4-5 0-16,6-3 0 0,5-6 0 0,2-5 0 15,8-3 0-15,2-5 0 0,9-3 0 0,0-4 0 16,6-1 0-16,-3-5 0 0,3 4 0 0,-4-8-6 16,6 16-122-16,-24-32-103 0,32 37-306 0,-35-20-99 15,2-3 128-15</inkml:trace>
  <inkml:trace contextRef="#ctx0" brushRef="#br5" timeOffset="281201.4877">15353 12522 1994 0,'0'0'53'0,"0"0"-53"0,0 0 0 16,0 0 0-16,0 0 0 0,0 0 0 0,0 0 0 15,0 0 0-15,-10 19 0 0,10-19 0 0,-5 26 0 16,-1-7 0-16,-1 3 0 0,-3 4 0 0,-1 1 0 16,-1 2 0-16,-3 1 0 0,2-1 0 0,0 0 0 15,0-2 0-15,4-4 0 0,0-4 0 0,9-19 0 16,-12 29 0-16,12-29 0 0,0 0 0 15,0 0 0-15,0 0 0 0,0 0 0 16,0 0 0-16,19-12 0 0,-6-6 0 0,1-5 0 16,2-4 0-16,0 0 0 0,0-2 0 0,-3-2 0 15,0 3 0-15,0-1 0 0,-3 3 0 0,-1-2 0 16,1 3 0-16,-4 2 0 0,0 0 0 0,-1 3 0 16,-3 3 0-16,-2 17 0 0,5-20 0 0,-5 20 0 15,0 0 0-15,0 0 0 0,0 0 0 0,23-7 0 16,-23 7 0-16,28 6 0 0,-8-4 0 15,3 2 0-15,1-1 0 0,2 0 0 0,3 0 0 16,-1 1 0-16,2 0 0 0,-1-1 0 0,-1-2 0 16,0 2 0-16,-2-3 0 0,-3 0 0 15,-2 1 0-15,-3-2 0 0,-18 1 0 0,29-4 0 16,-29 4 0-16,19-8 0 0,-19 8 0 0,0 0 0 16,0 0 0-16,0 0 0 0,0 0 0 15,0 0 0-15,0 0 0 0,-3-17 0 0,3 17 0 16,-17 5 0-16,17-5 0 0,-26 17 0 0,26-17 0 15,-33 35 0-15,16-11 0 0,-2 4 0 0,1 2 0 16,1 4 0-16,0 1 0 0,3-3 0 0,5 2 0 16,2-3 0-16,5-4 0 0,4-1 0 0,5-4 0 15,1-4 0-15,-8-18 0 0,27 26 0 0,-27-26 0 16,36 10 0-16,-14-10 0 0,6-7 0 16,1-3 0-16,1-7 0 0,1-3 0 15,0-5 0-15,-1 0 0 0,-1-3 0 0,-3-1 0 16,-3 1 0-16,-4 1 0 0,-4 0 0 0,-3 3 0 15,-6 2 0-15,-2 1 0 0,-3 4 0 0,-1 17 0 16,-10-27 0-16,10 27 0 0,-25-21 0 0,5 11 0 16,20 10-20-16,-40-2-91 0,30 23-64 0,-29-29-92 15,35 43-103-15,-33-23-167 0,9-1 34 16,18 24 440-16</inkml:trace>
  <inkml:trace contextRef="#ctx0" brushRef="#br5" timeOffset="281639.0147">13916 13387 1956 0,'-32'0'72'16,"32"0"-53"-16,0 0-19 0,0 0 0 0,0 0 0 0,-2-21 0 15,2 21 0-15,34-13 0 0,-6 3 0 16,6 3 0-16,9-7 0 0,7 4 0 0,6-3 0 16,10-1 0-16,6-3 0 0,11 0 0 0,5-3 0 15,8 0 0-15,6 1 0 0,1-1 0 0,8 4 0 16,0-3 0-16,-1 2 0 0,1 1 0 15,-4 0 0-15,-2 3 0 0,-3 0 0 0,1 4 0 16,-6 1 0-16,-2 1 0 0,-7 4 0 0,-8-1 0 16,-6 2 0-16,-4 0 0 0,-8 4 0 0,-4-1 0 15,-11 1 0-15,-5-1 0 0,-11 3 0 0,-10-2 0 16,-21-2 0-16,0 0 0 0,0 0 0 16,3 22 0-16,-21-15 0 0,-1 0 0 15,-3 0 0-15,-7-10-90 0,17 21-91 0,-33-36-107 16,45 18-163-16,-27 15-152 0,4-28 170 0,23 13 433 15</inkml:trace>
  <inkml:trace contextRef="#ctx0" brushRef="#br1" timeOffset="292295.1755">1300 13637 1210 0,'-20'-1'89'0,"20"1"7"0,-39 17-8 0,24 3-8 15,-18-11-10-15,9 15-4 0,-12-6-19 16,1 9-7-16,-2-3-6 0,4 7 5 0,-4-4-3 16,7 7 0-16,-2-3-10 0,9 4-15 0,1 1 23 15,5 4-33-15,2 3 22 0,1 3-10 0,3 3-14 16,4 2 8-16,2 1-9 0,4 0 6 0,2 4-4 16,5-1 0-16,5 3 0 0,4-3-5 0,4-6 10 15,3-3-20-15,4-7 19 0,4-5-9 0,4-4-13 16,3-7-5-16,3-1-15 0,-1-11-13 15,10 4-24-15,-11-21-40 0,25 25-118 16,-25-29-343-16,14-1-16 0,1 3 283 0</inkml:trace>
  <inkml:trace contextRef="#ctx0" brushRef="#br1" timeOffset="293217.0464">1918 14027 1775 0,'0'0'63'16,"0"0"-45"-16,-19-19-4 0,0 14 1 15,19 5 1-15,-32 2 4 0,32-2-2 0,-36 12-7 16,17-2-2-16,-2 4-8 0,1 3 2 16,-1 2-3-16,3 4 11 0,-2 2-7 0,2 4 10 15,0 3-8-15,3 3 11 0,1 1-9 0,4 3 8 16,1 0-8-16,4-2-8 0,5-2 0 0,5-2 0 15,5-2 0-15,5 0 0 0,5-4 0 0,6-1 0 16,3-6 0-16,3-5 0 0,2-7 0 0,0-3 0 16,1-6 0-16,1-5 0 0,0-5 0 0,0-5 0 15,1-7 0-15,-4-2 0 0,-3-4 0 16,-3-4 0-16,-3 1 0 0,-3-5 0 16,-4 1 0-16,-4-1-7 0,-3-1 8 0,-4 1-8 15,-4 3 8-15,-3 0-6 0,-4 1 8 0,-2 3-5 16,-5-2 8-16,-2 2-7 0,-3 0 5 0,-2 0-5 15,-1 1-10-15,1 2 25 0,1 2-24 0,1 3 23 16,2 3-11-16,15 19-2 0,-21-23 0 16,21 23 0-16,0 0 0 0,0 0 0 0,0 0 0 15,0 0 0-15,0 0 0 0,21-18 0 0,-3 15 0 16,3 3 0-16,3-4 0 0,4 3 0 0,0 0 0 16,3 0 0-16,0 2 0 0,2 3 0 0,-2 3 0 15,-1 1 0-15,-2 4 0 0,0 3 0 0,-4 4 0 16,-1 3 0-16,-2 4 0 0,-5 0 0 0,-2 4 0 15,-4 3 0-15,-4 1 0 16,-3 2 0-16,-6 0 0 0,-2 2 0 0,-2 1 0 16,-1-3 0-16,-3 0 0 0,-2-3 0 0,3-2 0 15,-1-3 0-15,2-2 0 0,3-6 0 0,6-20 0 16,-9 24 0-16,9-24 0 0,0 0 0 0,0 0 0 16,0 0 0-16,0 0 0 0,16-24 0 0,-7 6 0 15,-1-4 0-15,1-2 0 0,1-4 0 0,-1-1 0 16,0-2 0-16,-1-1 0 0,0 0 0 15,0-1 0-15,-2 0 0 0,2-1 0 0,0-2 0 16,1 0 0-16,3 0 0 0,1 2 0 0,4 3 0 16,0 5 0-16,1 3 0 0,2 2 0 15,-2 4 0-15,2 3 0 0,-1 1 0 0,2 3 0 16,1 0 0-16,-1 3 0 0,3 2 0 0,-3 3 0 16,4 1 0-16,-5 2 0 0,2 1 0 15,-2 1 0-15,-1 1 0 0,-19-4 0 0,32 14 0 16,-32-14 0-16,22 20 0 0,-22-20 0 0,11 23 0 15,-11-23 0-15,-3 30 0 0,-3-11 0 0,-4 0 0 16,-3 2 0-16,-4 2 0 0,-2-1 0 0,-5 4 0 16,1-2 0-16,-2 0 0 0,-1 2 0 0,2-2 0 15,1-1 0-15,2-1 0 0,3-3 0 0,3-2 0 16,15-17 0-16,-23 24 0 0,23-24 0 16,0 0 0-16,-7 18 0 0,7-18 0 15,0 0 0-15,18 12 0 0,-18-12 0 0,26 5 0 16,-9-4 0-16,1 2 0 0,1 2 0 0,3-2 0 15,0 6 0-15,1-1 0 0,-2 4 0 0,-3 2 0 16,-18-14 0-16,33 30 0 0,-20-13 0 0,2 0 0 16,-2 1 0-16,-13-18 0 0,25 29 0 0,-25-29 0 15,27 22 0-15,-27-22 0 0,36 14 0 16,-36-14-95-16,57 7-211 0,-56-38-140 0,36 21-173 16,-12-7 39-16,-9-24 580 0</inkml:trace>
  <inkml:trace contextRef="#ctx0" brushRef="#br1" timeOffset="293420.1908">3425 13826 2047 0,'0'0'0'0,"0"0"0"0,-26 13 0 15,26-13 0-15,-17 0 0 0,17 0 0 0,0 0 0 16,-22-1 0-16,22 1 0 0,0 0 0 0,0 0 0 15,0 0-5-15,2 19-165 0,-21-35-312 16,19 16-164-16,0 0-14 0,21 6 577 0</inkml:trace>
  <inkml:trace contextRef="#ctx0" brushRef="#br1" timeOffset="293576.4175">3492 14219 2047 0,'-29'18'0'15,"7"-4"0"-15,4-3 0 0,18-11 0 0,-25 9 0 16,25-9 0-16,0 0 0 0,0 0 0 0,0 0 0 16,0 0 0-16,0 0 0 0,0 0 0 0,-8-20 0 15,8 20-37-15,13-23-150 0,26 33-367 0,-39-10-91 16,43-21 22-16</inkml:trace>
  <inkml:trace contextRef="#ctx0" brushRef="#br1" timeOffset="294373.292">4416 13771 1685 0,'0'0'98'0,"0"0"-55"15,0 0-10-15,0 0-6 0,0 0-4 0,0 0 0 16,0 0-8-16,0 0 2 0,0 0-4 0,0 0-1 15,13 22 1-15,-13-2-7 0,-1 7 4 16,-1 2-6-16,-2 4-9 0,1 2 24 0,-1 5-23 16,0 1 19-16,1 1-15 0,-1 0 0 0,-1-3 0 15,1-1 0-15,1-4 0 0,-1-3 0 0,0-2 0 16,3-1 0-16,-1-4 0 0,2-2-3 16,0-22-25-16,1 32-29 0,-1-32-49 0,13 28-171 15,-13-28-356-15,0 0 22 0,0 0 280 0</inkml:trace>
  <inkml:trace contextRef="#ctx0" brushRef="#br1" timeOffset="294888.9135">4217 13818 1985 0,'0'0'34'15,"0"0"-19"-15,0 0-7 0,0 0-3 0,0 0-5 16,19-20 0-16,-1 9 0 0,5-2 0 0,4-3 0 15,2-2 0-15,3 0 0 0,1-1 0 0,0 1 0 16,-2 1 0-16,1 4 0 0,-3 1 0 16,-1 1 0-16,-1 4 0 0,-3 1 0 0,-1 3 0 15,0 5 0-15,-2 1 0 0,-3 2 0 0,-1 2 0 16,-17-7 0-16,26 20 0 0,-26-20 0 0,22 30 0 16,-15-11 0-16,-1 2 0 0,-2 2 0 15,-3 5 0-15,-1 2 0 0,-1 4 0 0,-3 2 0 16,-1-1 0-16,-1 2 0 0,-1 1 0 0,0-2 0 15,0 2 0-15,0-3 0 0,1-3 0 16,0-4 0-16,2-5 0 0,3-2 0 0,1-21 0 16,4 29 0-16,-4-29 0 0,0 0 0 0,0 0 0 15,24 13 0-15,-24-13 0 0,21-11 0 0,-21 11 0 16,27-28 0-16,-10 9 0 0,-2-4 0 0,5-2 0 16,-2-2 0-16,-2 2 0 0,-1 1 0 0,-3 1 0 15,-1 4 0-15,-11 19 0 0,14-27 0 16,-14 27 0-16,0 0 0 0,0 0 0 0,15-17 0 15,-15 17 0-15,0 0 0 0,0 0 0 16,3 20 0-16,-3-20 0 0,4 34 0 0,-1-12 0 16,-2 2 0-16,0-2 0 0,1 2 0 0,2-3 0 15,1 2 0-15,0-4 0 0,3-1 0 0,1-1 0 16,-9-17 0-16,24 25 0 0,-24-25 0 0,28 18 0 16,-10-10 0-16,-18-8-49 0,42 14-101 15,-41-37-135-15,38 35-199 0,-39-12-123 0,25-31 136 16,6 36 471-16</inkml:trace>
  <inkml:trace contextRef="#ctx0" brushRef="#br1" timeOffset="295232.6793">5242 14037 1809 0,'-21'15'89'0,"21"-15"-45"0,0 0-16 15,18 11 4-15,-18-11-6 0,22 3-7 0,-22-3-19 16,32 0 0-16,-16-2 0 0,3-3 0 0,3-1 0 15,4-1 0-15,-1-2 0 0,2 1 0 0,-2-3 0 16,-1 0 0-16,-5 0 0 0,-2 0 0 0,-17 11 0 16,26-17 0-16,-26 17 0 0,0 0 0 15,12-22 0-15,-12 22 0 0,0 0 0 0,-6-18 0 16,6 18 0-16,0 0 0 0,-22-18 0 0,22 18 0 16,-25-6 0-16,8 6 0 0,-1 1 0 15,-3 3 0-15,-2 2 0 0,-1 2 0 0,-1 2 0 16,0 1 0-16,2 2 0 0,1 4 0 0,4 3 0 15,0 3 0-15,2 1 0 0,3 2 0 0,3 0 0 16,5-3 0-16,4-1 0 0,4-2 0 16,5-2 0-16,4-1 0 0,5-2 0 0,2-3 0 15,6-4 0-15,4-1 0 0,5-4 0 0,6-4 0 16,6-3 0-16,3-4 0 0,6-1 0 0,-2-13-43 16,24 27-247-16,-37-45-161 0,27 26-210 0,-5-6 63 15,-12-19 595-15</inkml:trace>
  <inkml:trace contextRef="#ctx0" brushRef="#br1" timeOffset="295826.4276">6538 13631 1408 0,'-19'-12'235'0,"19"12"-164"0,0 0-20 16,0 0-10-16,0 0-1 0,0 0-3 15,0 0-6-15,0 0-1 0,0 0-2 0,0 0-6 16,0 0-3-16,0 0-1 0,0 0-2 0,0 0-16 16,0 0 0-16,19 31 0 0,-13-5 0 0,0 4 0 15,2 8 0-15,-3 6 0 0,-1 3 0 0,-1 6 0 16,-2 1 0-16,-3 2 0 0,-3 1 0 0,-1 0 0 15,-3-4 0-15,1-3 0 0,-1-4 0 16,1-6 0-16,0-5 0 0,3-5 0 16,4-6 0-16,0-7 0 0,1-17-46 0,0 0-42 15,21 37-127-15,-21-37-414 0,0 0 12 0,5-23 166 16</inkml:trace>
  <inkml:trace contextRef="#ctx0" brushRef="#br1" timeOffset="296076.4139">6347 13968 2047 0,'-34'3'0'16,"34"-3"0"-16,0 0 0 0,17-3 0 0,0 1 0 16,5-3 0-16,1-2 0 0,3-1 0 0,-3 4 0 15,2-2 0-15,0 0 0 0,2 1 0 16,-1 1 0-16,1 0 0 0,0 0 0 0,1 1 0 15,1-2 0-15,1 2 0 0,1-1 0 0,0 3 0 16,-1-3 0-16,2 5-36 0,-4-1-3 0,5 5-18 16,-15-11-48-16,19 21 0 0,-37-15-18 0,44 7 33 15,-44-7 5-15,40 8-233 0,-18-1-186 0,-22-7 4 16,30 7 416-16</inkml:trace>
  <inkml:trace contextRef="#ctx0" brushRef="#br1" timeOffset="296388.9076">7061 13915 1220 0,'0'0'255'0,"0"0"-98"0,0 0-73 16,0 0 1-16,-29 6-18 0,29-6-15 0,-19 9-10 15,19-9-28-15,-25 10 13 0,25-10-20 0,-27 17 29 16,27-17-35-16,-28 28-1 0,14-8 0 0,-1 0 0 16,3 3 0-16,-1 1 0 0,3 0 0 0,-1 1 0 15,5-1 0-15,1-1 0 0,4-3 0 0,3 0 0 16,2-2 0-16,-4-18 0 0,17 23 0 16,-17-23 0-16,26 12 0 0,-9-6 0 0,2-8 0 15,0-2 0-15,2-3 0 0,1-4 0 0,0-3 0 16,0-2 0-16,0-4 0 0,-2-2 0 0,-3-1 0 15,-1-2 0-15,-2 1 0 0,-5 0 0 16,1-1 0-16,-5 4 0 0,0 1 0 0,-4 3 0 16,-1 17 0-16,-2-26 0 0,2 26 0 15,-11-22 0-15,11 22 0 0,-17-16 0 0,17 16 0 16,-20-9 0-16,20 9 0 0,-17-5 0 0,17 5 0 16,0 0 0-16,-17 5 0 0,17-5 0 0,0 0 0 15,0 0 0-15,0 0 0 0,13 19-55 0,-13-19-82 16,33 10-193-16,-38-31-208 0,25 15-51 0,1 4 192 15</inkml:trace>
  <inkml:trace contextRef="#ctx0" brushRef="#br1" timeOffset="296623.2997">7559 13465 1958 0,'0'0'55'0,"-24"-11"-21"16,24 11-34-16,0 0 0 0,-18-3 0 0,18 3 0 15,0 0 0-15,-19 26 0 0,13-6 0 16,0 5 0-16,1 5 0 0,0 4 0 0,1 6 0 16,-1 4 0-16,0 4 0 0,1 3 0 0,-2 2 0 15,1 0 0-15,0 2 0 0,0-3 0 0,1-5 0 16,2-3 0-16,1-4 0 0,-1-5 0 0,6-1 0 16,-4-6 0-16,5-1 0 0,-5-10-17 15,15 12-148-15,-15-29-148 0,0 0-288 16,0 0-35-16,0 0 322 0</inkml:trace>
  <inkml:trace contextRef="#ctx0" brushRef="#br1" timeOffset="296842.1156">7297 13868 2047 0,'-39'18'0'0,"39"-18"0"15,0 0 0-15,0 0 0 0,0 0 0 0,0 0 0 16,0 0 0-16,20 13 0 0,-20-13 0 0,32-1 0 15,-10-1 0-15,4-2 0 0,2-1 0 16,-1 0 0-16,2-1 0 0,-1 0 0 0,3 1 0 16,0-2 0-16,3 2 0 0,0 0 0 0,2 3 0 15,0-3-1-15,1 9-65 0,-9-11-27 0,17 26-110 16,-45-19-237-16,49-10-156 0,-17 16-7 16,-12-15 559-16</inkml:trace>
  <inkml:trace contextRef="#ctx0" brushRef="#br1" timeOffset="297279.5292">7998 13942 1768 0,'-27'-10'94'0,"27"10"-47"16,0 0 2-16,0 0-13 0,0 0-6 0,-12-18-7 16,12 18-23-16,0 0 0 0,0 0 0 0,-20-6 0 15,20 6 0-15,-19 9 0 0,19-9 0 0,-27 19 0 16,27-19 0-16,-33 29 0 0,15-11 0 0,0 4 0 15,-3 2 0-15,2 2 0 0,0 1 0 0,2-2 0 16,4-3 0-16,3-4 0 0,10-18 0 16,-10 29 0-16,10-29 0 0,5 21 0 0,-5-21 0 15,19 9 0-15,-19-9 0 0,30 2 0 0,-8-8 0 16,2-5 0-16,4-4 0 0,4-2 0 0,-1-3 0 16,3-2 0-16,-1-2 0 0,-1 1 0 15,-4 0 0-15,-4 1 0 0,-6 2 0 0,-3 0 0 16,-15 20 0-16,17-31 0 0,-17 31 0 0,5-26 0 15,-5 26 0-15,-3-21 0 0,3 21 0 16,-8-17 0-16,8 17 0 0,0 0 0 0,-17-11 0 16,17 11 0-16,0 0 0 0,0 0 0 0,-13 22 0 15,13-22 0-15,-2 32 0 0,2-11 0 0,3 3 0 16,-2 1 0-16,3 3 0 0,-2-2 0 0,3 3 0 16,-3-4 0-16,4 2 0 0,-1-4 0 0,3-2 0 15,-1-4-13-15,9 1-66 0,-16-18-103 16,36 15-124-16,-41-39-92 0,35 14-178 0,-3 3 89 15,-19-32 482-15</inkml:trace>
  <inkml:trace contextRef="#ctx0" brushRef="#br1" timeOffset="297467.0476">8632 13313 1596 0,'-21'5'419'0,"5"37"-387"16,-3 6-32-16,1 6 0 0,-1 4 0 0,-2 2 0 15,2 4 0-15,-2 3 0 0,1-1 0 0,2 1 0 16,2-6 0-16,2-1 0 0,5-10 0 0,4-7 0 16,7-9 0-16,4-10 0 0,7-2 0 0,-13-22 0 15,43 36-118-15,-43-36-169 0,57 13-224 16,-33-15-112-16,5-6 116 0,18 19 507 16</inkml:trace>
  <inkml:trace contextRef="#ctx0" brushRef="#br1" timeOffset="298013.9201">9435 13809 1694 0,'0'0'124'0,"0"0"-66"16,0 0-20-16,-26 3-4 0,26-3-8 0,-24 1-1 15,24-1-4-15,-25 6 3 0,25-6-21 16,-31 14-3-16,31-14 0 0,-31 22 0 0,31-22 0 15,-33 29 0-15,18-11 0 0,1 0 0 0,0 2 0 16,1 2 0-16,2 0 0 0,2 0 0 0,2-2 0 16,3 1 0-16,3-4 0 0,4 0 0 15,-3-17 0-15,15 28 0 0,-15-28 0 0,33 20 0 16,-11-16 0-16,6-2 0 0,1-6 0 0,5 1 0 16,0-7 0-16,7 3-56 0,-7-11-39 15,18 21-100-15,-36-38-188 0,26 26-236 0,-6-6 48 16,-10-13 444-16</inkml:trace>
  <inkml:trace contextRef="#ctx0" brushRef="#br1" timeOffset="299029.5538">9785 13839 1409 0,'3'23'401'0,"-3"-23"-307"16,-21-3-41-16,21 3-10 0,0 0-12 0,-23 9-15 16,23-9-16-16,-16 17 0 0,16-17 0 0,-16 26 0 15,16-26 0-15,-14 33 0 0,6-12 0 16,1-2 0-16,0 3 0 0,3-1 0 0,1-1 0 15,0-1 0-15,3-2 0 0,0-17 0 0,5 26 0 16,-5-26 0-16,0 0 0 0,19 15 0 0,-19-15 0 16,20 3 0-16,-20-3 0 0,23-5 0 15,-23 5 0-15,29-16 0 0,-12-1 0 0,1-1 0 16,1-3 0-16,-1-2 0 0,0 2 0 0,-1-3 0 16,0 2 0-16,-2 1 0 0,-2 2 0 0,-1 2 0 15,-12 17 0-15,15-23 0 0,-15 23 0 0,0 0 0 16,0 0 0-16,0 0 0 0,0 0 0 0,0 0 0 15,0 0 0-15,0 0 0 0,0 0 0 16,-6 19 0-16,6-19 0 0,-9 34 0 16,6-14 0-16,0 1 0 0,1 1 0 0,1 1 0 15,-1 0 0-15,2-1 0 0,3-4 0 0,-3-18 0 16,10 28 0-16,-10-28 0 0,20 14 0 0,-20-14 0 16,33 1 0-16,-12-4 0 0,-1-6 0 0,5 0 0 15,-1-6-25-15,3 2-11 0,-2-8-18 0,6 7-8 16,-13-16-50-16,21 25-66 0,-33-36-82 15,37 37-130-15,-31-23-28 0,13 9 79 0,-5 3 186 16,-3 1 260-16,-17 14 185 0,20-22 22 0,-20 22-22 16,0 0-86-16,22-1-34 0,-22 1-27 15,0 0-14-15,0 0-41 0,-15 17-26 0,15-17-13 16,-14 20-12-16,14-20-6 0,-13 24-22 0,13-24 9 16,-10 26-18-16,10-26 28 0,-6 27-14 0,6-27-4 15,-5 28-12-15,5-28 0 0,-1 26 0 16,1-26 0-16,0 26 0 0,0-26 0 0,-1 25 0 15,1-25 0-15,-3 22 0 0,3-22 0 0,0 0 0 16,-2 23 0-16,2-23 0 0,0 0 0 0,0 0 0 16,0 0 0-16,0 0 0 0,0 0 0 0,0 0 0 15,0 0 0-15,0 0 0 0,10-26 0 0,-10 26 0 16,12-30 0-16,-6 12 0 0,1 1 0 0,-1-2 0 16,0 1 0-16,-1 1 0 15,-1 0 0-15,-4 17 0 0,7-33 0 0,-7 33 0 16,7-30 0-16,-7 30 0 0,8-25 0 0,-8 25 0 15,9-20 0-15,-9 20 0 0,0 0 0 0,17-14 0 16,-17 14 0-16,20-4 0 0,-20 4 0 0,29-1 0 16,-12 0 0-16,2-1 0 0,2 0 0 0,2 0 0 15,3-2 0-15,-2 0 0 0,2-1 0 16,-2 2 0-16,2-1 0 0,-3 1 0 0,-3-1 0 16,0 2 0-16,-20 2 0 0,30 0 0 0,-30 0 0 15,21 3 0-15,-21-3 0 0,0 0 0 0,0 0 0 16,10 23 0-16,-10-23 0 0,-8 21 0 0,8-21 0 15,-12 25 0-15,12-25 0 0,-14 28 0 16,14-28 0-16,-13 30 0 0,13-30 0 0,-12 32 0 16,12-32 0-16,-10 32 0 0,10-32 0 15,-8 30 0-15,8-30 0 0,-6 22 0 0,6-22 0 16,0 0 0-16,-4 21 0 0,4-21 0 0,0 0 0 16,0 0 0-16,0 0 0 0,0 0 0 0,0 0 0 15,0 0 0-15,0 0 0 0,0 0 0 0,0 0 0 16,22-22 0-16,-22 22 0 0,16-28 0 0,-16 28 0 15,17-34 0-15,-9 16 0 0,1 1 0 0,-2-1 0 16,-1 0 0-16,0-1 0 0,3 1 0 16,-2-2 0-16,1 3 0 0,1 0 0 0,-9 17 0 15,14-29 0-15,-14 29 0 0,13-18 0 16,-13 18 0-16,0 0 0 0,0 0 0 0,19-5 0 16,-19 5 0-16,0 0 0 0,20 12 0 0,-20-12 0 15,19 11-1-15,-19-11-39 0,27 6-4 0,-5 2-22 16,-22-8-53-16,52 8-130 0,-50-30-108 15,40 37-47-15,-24-12-115 0,-18-3 272 0,51 2 247 16</inkml:trace>
  <inkml:trace contextRef="#ctx0" brushRef="#br1" timeOffset="299420.1845">11134 13853 1566 0,'-29'3'285'0,"29"-3"-228"0,0 0-23 0,0 0-10 15,-14 18-9-15,14-18-7 0,0 0-3 0,0 0 2 16,0 0 3-16,24 20 4 0,-24-20 7 0,25 9-20 16,-8-8-1-16,3 0 0 0,1-2 0 0,4-1 0 15,0-3 0-15,1-2 0 0,1-2 0 0,-1-1 0 16,0 1 0-16,-2-2 0 0,1 1 0 0,-5-1 0 16,0 2 0-16,-20 9 0 0,26-20 0 15,-26 20 0-15,0 0 0 0,19-21 0 0,-19 21 0 16,0 0 0-16,0 0 0 0,-21-20 0 0,21 20 0 15,-23-6 0-15,6 5 0 0,0-1 0 16,-4 2 0-16,-1 1 0 0,2 1 0 0,0 3 0 16,-1 1 0-16,4 1 0 0,0 3 0 0,17-10 0 15,-26 25 0-15,26-25 0 0,-20 32 0 16,13-14 0-16,2 1 0 0,1 3 0 0,2 1 0 16,2 0 0-16,0 1 0 0,2-2 0 0,2-3 0 15,-4-19 0-15,15 29 0 0,-15-29 0 0,24 16 0 16,-24-16 0-16,35 5 0 0,-15-9 0 0,4-1 0 15,-2-8-3-15,7 2-59 0,-8-19-61 0,26 30-156 16,-38-46-96-16,39 38-102 0,-22-12-70 0,-10-18 367 16</inkml:trace>
  <inkml:trace contextRef="#ctx0" brushRef="#br1" timeOffset="299795.1616">11600 13824 1858 0,'-1'20'92'0,"1"-20"-45"0,-19 32-14 0,12-15-16 15,0 1-17-15,1 1 0 0,0-1 0 0,-1 0 0 16,4 0 0-16,-1-1 0 0,2 0 0 16,-1 0 0-16,3-17 0 0,-5 26 0 0,5-26 0 15,-1 23 0-15,1-23 0 0,0 0 0 0,6 21 0 16,-6-21 0-16,0 0 0 0,0 0 0 0,25-3 0 16,-25 3 0-16,21-19 0 0,-21 19 0 15,30-33 0-15,-15 13 0 0,3-2 0 0,-3 0 0 16,4-1 0-16,-1-1 0 0,-1 1 0 15,0 0 0-15,-1 0 0 0,-2 3 0 0,1 2 0 16,-3 1 0-16,-12 17 0 0,23-25 0 0,-23 25 0 16,17-12 0-16,-17 12 0 0,0 0 0 0,0 0 0 15,0 0 0-15,16 26 0 0,-16-9 0 0,0 2 0 16,-1 5 0-16,-2 3 0 0,0 1 0 0,-2 1 0 16,1 0 0-16,-1 0 0 0,3-1 0 0,-1-4 0 15,5-4 0-15,-2-20 0 0,11 27 0 16,-11-27 0-16,24 11-36 0,-24-11-70 0,45 3-144 15,-46-36-89-15,42 35-89 0,-26-23-91 0,2-17 151 16,29 24 368-16</inkml:trace>
  <inkml:trace contextRef="#ctx0" brushRef="#br1" timeOffset="299967.0197">12396 13510 1976 0,'-24'35'50'15,"0"5"-29"-15,-1 2-21 0,1 3 0 0,1 1 0 16,0 1 0-16,1 1 0 0,0 1 0 0,5-3 0 16,1-3 0-16,5-6 0 0,4-6 0 15,5-2 0-15,0-10-26 0,11 9-70 16,-9-28-182-16,0 0-392 0,16 20 25 0,-16-20 314 16</inkml:trace>
  <inkml:trace contextRef="#ctx0" brushRef="#br1" timeOffset="300170.1642">12138 13763 2047 0,'0'0'0'16,"0"0"0"-16,0 0 0 0,0 0 0 0,0 0 0 16,0 0 0-16,20 17 0 0,-20-17 0 15,28 1 0-15,-10-1 0 0,0-1 0 0,7 2 0 16,0-2 0-16,7-1 0 0,1-1 0 0,7 2-56 15,-6-14-65-15,29 34-218 0,-37-27-281 0,22 5-3 16,-1 5 336-16</inkml:trace>
  <inkml:trace contextRef="#ctx0" brushRef="#br1" timeOffset="301092.035">13156 13938 1336 0,'9'33'454'0,"-9"-33"-398"16,0 0-9-16,27 7-8 0,-10-5 4 0,0-3-13 16,1-3-3-16,0 0-12 0,4-4-15 0,-1 0 0 15,1-3 0-15,0 0 0 0,-2-1 0 16,1-2 0-16,-4 0 0 0,-17 14 0 0,24-26 0 16,-24 26 0-16,15-23 0 0,-15 23 0 15,5-22 0-15,-5 22 0 0,-5-21 0 0,5 21 0 16,0 0 0-16,-25-20 0 0,25 20 0 0,-30-9 0 15,12 8 0-15,-4 5 0 0,-1 3 0 0,0 4 0 16,0 2 0-16,0 5 0 0,1 3 0 0,0 2 0 16,2 2 0-16,1 3 0 0,4 1 0 15,2 0 0-15,3 3 0 0,4-2 0 0,2-1 0 16,6-4 0-16,2-3 0 0,5-4 0 0,-9-18 0 16,32 26 0-16,-12-19 0 0,5-4 0 0,1-3 0 15,5-6 0-15,3-2 0 0,2-4 0 0,2-3 0 16,1-4 0-16,2-3 0 0,-1-1 0 0,-2-1 0 15,0 0 0-15,-4 2 0 0,-4 1 0 16,-2 2 0-16,-3 1 0 0,-4 2 0 16,-4 3 0-16,-17 13 0 0,25-19 0 0,-25 19 0 15,0 0 0-15,0 0 0 0,0 0 0 0,0 0 0 16,0 0 0-16,0 0 0 0,0 0 0 0,-6 20 0 16,-3-3 0-16,-2 2 0 0,2 2 0 0,-2 3 0 15,1-1 0-15,0 3 0 0,0-3 0 0,3-2 0 16,1 0 0-16,6-21 0 0,-5 30 0 15,5-30 0-15,0 18 0 0,0-18 0 0,0 0 0 16,0 0 0-16,23 4 0 0,-23-4 0 0,21-16 0 16,-21 16 0-16,29-31 0 0,-12 9 0 15,0-1 0-15,3-2 0 0,0-1 0 0,0 0 0 16,0 3 0-16,-3 2 0 0,-1 0 0 0,-1 5 0 16,-15 16 0-16,23-27 0 0,-23 27 0 0,0 0 0 15,17-13 0-15,-17 13 0 0,0 0 0 16,0 0 0-16,-1 25 0 0,-3-8 0 0,0 4 0 15,-3 2 0-15,2-1 0 0,-2 3 0 0,2 0 0 16,2-2 0-16,3 0 0 0,0-4 0 0,6-2 0 16,-6-17 0-16,17 23 0 0,-17-23 0 0,28 8-13 15,-28-8-89-15,52-2-117 0,-44-32-69 0,42 36-76 16,-35-41 7-16,24 10-18 0,8 13 47 16,-26-33 328-16</inkml:trace>
  <inkml:trace contextRef="#ctx0" brushRef="#br1" timeOffset="301295.1617">14398 13505 2047 0,'-18'18'0'15,"1"2"0"-15,0 3 0 0,1 4 0 16,-1 5 0-16,1 2 0 0,0 3 0 0,2 1 0 16,2 2 0-16,1 1 0 0,0 1 0 0,1-1 0 15,4 0 0-15,1-2 0 0,1-4 0 0,3-2 0 16,1-4 0-16,0-4 0 0,5-1 0 15,-1-7 0-15,-4-17 0 0,11 27 0 0,-11-27-92 16,0 0-148-16,29 30-164 0,-29-30-179 0,0 0-22 16,0 0 483-16</inkml:trace>
  <inkml:trace contextRef="#ctx0" brushRef="#br1" timeOffset="301498.2647">14201 13818 1596 0,'-8'-17'451'15,"8"17"-451"-15,0 0 0 0,0 0 0 16,0 0 0-16,0 0 0 0,4 20 0 0,-4-20 0 16,21 7 0-16,-21-7 0 0,34 1 0 15,-14-2 0-15,1-3 0 0,4 1 0 0,0 0 0 16,5-2 0-16,-3 2 0 0,5-1 0 0,-3 1 0 16,0 1 0-16,-3-1 0 0,3 6-27 0,-8-11-77 15,21 31-169-15,-40-44-135 0,32 27-185 0,-34-6 0 16,19-11 545-16</inkml:trace>
  <inkml:trace contextRef="#ctx0" brushRef="#br1" timeOffset="302170.1656">14521 13949 1955 0,'0'0'58'16,"0"0"-31"-16,-1 23-20 0,1-23-7 0,0 0 0 15,15 18 0-15,-15-18 0 16,21 10 0-16,-21-10 0 0,37 5 0 0,-14-7 0 15,1 1 0-15,2-3 0 0,-1 0 0 0,2-2 0 16,-2-3 0-16,2-1 0 0,0 1 0 0,-2-5 0 16,0 1 0-16,-3-1 0 0,-2-1 0 0,-20 15 0 15,27-23 0-15,-27 23 0 0,11-20 0 0,-11 20 0 16,-5-21 0-16,5 21 0 0,-17-17 0 16,17 17 0-16,-30-14 0 0,10 8 0 0,-2 1 0 15,-2 2 0-15,0 1 0 0,-1 5 0 0,1 6 0 16,1 3 0-16,0 5 0 0,1 1 0 15,3 3 0-15,0 3 0 0,4 2 0 0,2 2 0 16,2 1 0-16,5-2 0 0,5-2 0 0,2-3 0 16,5-3 0-16,4-2 0 0,-10-17 0 0,32 25 0 15,-10-19 0-15,4-3 0 0,4-3 0 16,4-3 0-16,2-2 0 0,3-4 0 0,2-2 0 16,3-2 0-16,1-1 0 0,-2-1 0 0,-1 2 0 15,-5-1 0-15,-6 5 0 0,-3 0 0 0,-7 2 0 16,-3 3 0-16,-18 4 0 0,21-3 0 0,-21 3 0 15,0 0 0-15,0 0 0 0,0 0 0 0,-5 23 0 16,5-23 0-16,-22 26 0 0,22-26 0 0,-27 33 0 16,15-15 0-16,0-1 0 0,0 1 0 15,2 0 0-15,-1-1 0 0,2 0 0 16,9-17 0-16,-13 28 0 0,13-28 0 0,-3 17 0 16,3-17 0-16,0 0 0 0,0 0 0 0,0 0 0 15,23-10 0-15,-23 10 0 0,24-24 0 0,-10 6 0 16,-1-4 0-16,2-1 0 0,-2-3 0 0,2-1 0 15,-3-1 0-15,-1 2 0 0,-3-2 0 16,-2 2 0-16,-1 1 0 0,-4 1 0 0,0 1 0 16,2-1 0-16,-1 3 0 0,2 3 0 0,-4 18 0 15,9-27 0-15,-9 27 0 0,0 0 0 0,0 0 0 16,17-12 0-16,-17 12 0 0,0 0 0 0,21 15 0 16,-21-15 0-16,20 17 0 0,-20-17 0 0,23 15 0 15,-23-15 0-15,29 14 0 0,-12-11 0 16,4 1 0-16,0-4 0 0,4 4-35 15,-8-19-93-15,24 28-111 0,-36-40-52 0,42 37-52 16,-40-29 18-16,20 8 51 0,5 14-87 0,-27-31 311 16</inkml:trace>
  <inkml:trace contextRef="#ctx0" brushRef="#br1" timeOffset="302357.6516">15590 13784 1607 0,'-14'49'440'0,"14"-49"-440"0,-19 28 0 16,19-28 0-16,-16 35 0 0,6-14 0 0,3 2 0 15,-1 4 0-15,0 1 0 0,2 1 0 16,-1 1 0-16,0 2 0 0,1-3 0 0,1-3 0 16,1-4 0-16,4-3 0 0,0-19 0 0,6 24 0 15,-6-24 0-15,0 0-30 0,18 2-88 0,13 12-152 16,-41-45-109-16,45 31-117 0,-35 0-72 16,20-56 383-16</inkml:trace>
  <inkml:trace contextRef="#ctx0" brushRef="#br1" timeOffset="302795.1386">15739 13607 1724 0,'0'0'323'15,"-18"17"-323"-15,18-17 0 16,-7 21 0-16,7-21 0 0,0 20 0 0,0-20 0 16,4 18 0-16,-4-18 0 0,9 17 0 0,-9-17 0 15,12 19 0-15,-12-19 0 0,10 19 0 0,-10-19 0 16,4 25 0-16,-2-8 0 0,-2-17 0 0,0 33 0 15,-1-13 0-15,-3-1 0 0,0 3 0 0,-3 1 0 16,0-3 0-16,0 1 0 0,0 1 0 0,-2-2 0 16,1 0 0-16,1-3 0 15,7-17 0-15,-11 27 0 0,11-27 0 0,0 0 0 0,0 19 0 16,0-19 0-16,0 0 0 0,0 0 0 0,26-13 0 16,-26 13 0-16,27-29 0 0,-10 9 0 0,3-3 0 15,1-1 0-15,0-3 0 0,1 1 0 16,-2-1 0-16,0 0 0 0,-1 2 0 0,0 1 0 15,-4 0 0-15,1 2 0 0,-2 2 0 16,-1 2 0-16,-13 18 0 0,16-20 0 0,-16 20 0 16,0 0 0-16,0 0 0 0,0 0 0 0,0 19 0 15,0-19 0-15,-15 35 0 0,5-11 0 0,1 3 0 16,0 1 0-16,1 2 0 0,0 0 0 0,4 0 0 16,-1-1 0-16,5 2 0 0,1-5 0 0,4 0 0 15,3-5 0-15,6 0 0 0,0-4 0 0,7-1-40 16,-2-8-19-16,12 8-35 15,-31-16-95-15,63 8-60 0,-51-29-63 0,40 28-16 16,-25-19 41-16,-5-15-101 0,29 28 288 0,-34-37 100 16</inkml:trace>
  <inkml:trace contextRef="#ctx0" brushRef="#br1" timeOffset="303295.136">16469 13796 1635 0,'-30'-31'304'15,"30"31"-236"-15,-23-11-28 0,23 11-40 16,-26 3 0-16,26-3 0 0,-25 15 0 0,25-15 0 15,-28 31 0-15,13-12 0 0,2 5 0 0,-2 1 0 16,0 5 0-16,1-1 0 0,0 1 0 0,2 0 0 16,1-2 0-16,3 0 0 0,1-5 0 0,3-5 0 15,4-18 0-15,0 25 0 0,0-25 0 16,0 0 0-16,22 13 0 0,-22-13 0 16,24-6 0-16,-24 6 0 0,32-19 0 0,-14 5 0 15,3-2 0-15,-3-2 0 0,3-3 0 0,-3 1 0 16,-1 0 0-16,0 1 0 0,-3 0 0 0,-1 2 0 15,-2-3 0-15,-1 3 0 0,-2-1 0 0,-2 1 0 16,-6 17 0-16,8-24 0 0,-8 24 0 0,0 0 0 16,0 0 0-16,0 0 0 0,0 0 0 0,0 0 0 15,-20 33 0-15,9-10 0 0,0 3 0 16,-1 6 0-16,-1 4 0 0,-1 4 0 0,-1 5 0 16,-1 2 0-16,1 4 0 0,-1 1 0 0,-2 2 0 15,2-2 0-15,0 0 0 0,-1-2 0 16,5-3 0-16,0-2 0 0,1-3-9 0,0-3-31 15,1-7 48-15,0-6-11 0,3-6-6 0,7-20 6 16,-12 26 1-16,12-26 10 0,0 0 5 0,0 0 3 16,0 0 4-16,0 0-19 0,-15-20-1 15,15 20 0-15,-8-31 0 0,4 13 0 0,0-4 0 16,4 0 0-16,2-6 0 0,1-1 0 0,2-6 0 16,1-4 0-16,5-3 0 0,4-4 0 0,1-1 0 15,4-1 0-15,3 2 0 0,3 3 0 0,3 8 0 16,-2 4 0-16,2 7 0 0,-2-1 0 0,3 7 0 15,1-1 0-15,9 18-102 16,-24-28-122-16,37 40-92 0,-44-42-63 0,37 31-39 16,-11 3-18-16,-19-31 265 0</inkml:trace>
  <inkml:trace contextRef="#ctx0" brushRef="#br1" timeOffset="303826.377">17379 13858 1713 0,'0'0'187'16,"0"0"-108"-16,-18 16-31 0,18-16-28 0,-31 0-20 15,31 0 0-15,-30 0 0 0,13 0 0 0,17 0 0 16,-32 8 0-16,32-8 0 0,-28 20 0 16,28-20 0-16,-25 29 0 0,12-11 0 15,1 4 0-15,0 3 0 0,1 2 0 0,0 2 0 16,1 0 0-16,2-3 0 0,1-2 0 0,4-5 0 15,3-19 0-15,5 20 0 0,-5-20 0 0,20 5 0 16,-20-5 0-16,29-7 0 0,-12-2 0 0,2-4 0 16,1-4 0-16,3-5 0 0,2-3 0 0,3-4 0 15,1-3 0-15,1 1 0 0,0-2 0 16,0 3 0-16,0 1 0 0,-4 1 0 0,-2 4 0 16,-5 4 0-16,-3 1 0 0,-16 19 0 0,19-18 0 15,-19 18 0-15,0 0 0 0,0 0 0 0,0 0 0 16,-2 29 0-16,-7-7 0 0,1 3 0 0,-4 6 0 15,-2 0 0-15,3 4 0 0,-2-1 0 16,4 2 0-16,3-2 0 0,5 0 0 0,1-11-28 16,24 18-185-16,-24-41-78 0,39 38-93 15,-39-38-23-15,40-10-65 0,13 26 221 0,-29-38 251 16</inkml:trace>
  <inkml:trace contextRef="#ctx0" brushRef="#br1" timeOffset="304576.4009">18361 13984 1492 0,'0'0'151'16,"0"0"-29"-16,0 0-36 0,0 0-19 0,3-18-22 15,-3 18-4-15,0 0-9 0,0 0-21 0,0 0-11 16,0 0 0-16,0 0 0 0,0 0 0 16,0 0 0-16,0 0 0 0,0 0 0 0,-4 17 0 15,4-17 0-15,9 31 0 0,-3-8 0 16,1 4 0-16,3-1 0 0,-2 5 0 0,2-2 0 16,1 2 0-16,-2 2 0 0,-3-1 0 0,-4 1 0 15,-3-2 0-15,-4 1 0 0,-2 1 0 0,-6-1 0 16,-4 2 0-16,-3 1 0 0,-6 0 0 0,-2-1 0 15,-1-1 0-15,-3-3 0 0,3-6 0 16,-1-4 0-16,2-8 0 0,4-6 0 0,2-8 0 16,3-4 0-16,2-9 0 0,8-2-27 0,-10-26-143 15,19 43-172-15,-6-70-87 0,19 33-182 0,-1 4 144 16,-16-33 467-16</inkml:trace>
  <inkml:trace contextRef="#ctx0" brushRef="#br1" timeOffset="304732.6422">18169 13688 2047 0,'0'0'0'16,"0"0"0"-16,0 0 0 0,-13 17 0 0,13-17 0 15,0 0 0-15,0 0 0 0,24 2 0 0,-24-2-54 16,35 2-90-16,-37-27-284 0,32 23-218 0,-8-6 10 16,1-4 498-16</inkml:trace>
  <inkml:trace contextRef="#ctx0" brushRef="#br1" timeOffset="305123.2526">18631 13888 1707 0,'0'0'296'0,"0"0"-252"16,-15 19-44-16,15-19 0 0,0 0 0 16,0 0 0-16,4 19 0 0,-4-19 0 0,3 17 0 15,-3-17 0-15,5 25 0 0,-5-8 0 0,1 0 0 16,-2 2 0-16,0 2 0 0,3 1 0 0,0 0 0 15,1-2 0-15,0-2 0 0,-3-18 0 0,11 27 0 16,-11-27 0-16,19 16 0 0,-19-16 0 0,24 3 0 16,-24-3 0-16,33-8 0 0,-10-3 0 0,2-5 0 15,5-6 0-15,1-7 0 16,3-2 0-16,2-4 0 0,0 0 0 0,1-2 0 16,-3 6 0-16,-2 0 0 0,-5 4 0 0,-4 4 0 15,-4 2 0-15,-19 21 0 0,24-27 0 0,-24 27 0 16,0 0 0-16,0 0 0 0,0 0 0 0,0 0 0 15,0 0 0-15,-9 25 0 0,1-6 0 0,-6 7 0 16,2 2 0-16,-1 2 0 0,2 0 0 16,1 1 0-16,1-1 0 0,2-1 0 0,3-3 0 15,2-3 0-15,5-4 0 0,-3-19 0 0,19 22 0 16,-19-22 0-16,32 9 0 0,-9-11 0 0,1-4 0 16,5-2 0-16,-3-7 0 0,8 6-63 15,-17-21-111-15,32 32-96 0,-44-43-129 0,24 23-204 16,0 6 78-16,-22-23 513 0</inkml:trace>
  <inkml:trace contextRef="#ctx0" brushRef="#br1" timeOffset="305467.0059">19400 13879 1573 0,'15'17'285'16,"-34"-22"-185"-16,19 5-46 0,-18 8-19 0,18-8-35 15,-22 15 0-15,22-15 0 0,-19 23 0 0,19-23 0 16,-19 34 0-16,10-13 0 0,0 2 0 0,1 3 0 16,-2 0 0-16,0 0 0 0,2 0 0 0,-1 0 0 15,3-3 0-15,1-3 0 0,2-3 0 0,3-17 0 16,-4 24 0-16,4-24 0 0,0 0 0 15,0 0 0-15,0 0 0 0,0 0 0 16,22-9 0-16,-22 9 0 0,23-32 0 0,-10 11 0 16,3-6 0-16,2-2 0 0,-1-3 0 0,4 2 0 15,-4 0 0-15,1 1 0 0,-2 1 0 0,-2 4 0 16,0 0 0-16,2 1 0 0,-1 1 0 0,0 3 0 16,-15 19 0-16,28-26 0 0,-28 26 0 15,21-9 0-15,-21 9 0 0,0 0 0 0,17 17 0 16,-17-17 0-16,9 32 0 0,-8-8 0 0,0 4 0 15,-3 0 0-15,0 2 0 0,0 1 0 0,-1-1 0 16,1 0 0-16,3 0 0 0,-1-7 0 0,6-1 0 16,2-5 0-16,-8-17 0 0,25 22-32 0,1-4-101 15,-26-18-71-15,48 11-115 0,-44-32-81 16,20 13-136-16,10 9 114 0,-23-31 422 16</inkml:trace>
  <inkml:trace contextRef="#ctx0" brushRef="#br1" timeOffset="305716.9955">19991 13897 1938 0,'0'0'72'0,"-23"10"-36"16,23-10-35-16,-20 13-1 0,20-13 0 0,-18 18 0 16,18-18 0-16,-20 25 0 0,20-25 0 0,-19 32 0 15,8-14 0-15,4 1 0 0,-1 1 0 16,1-2 0-16,3-1 0 0,4-17 0 0,-5 29 0 15,5-29 0-15,3 22 0 0,-3-22 0 0,17 12 0 16,-17-12 0-16,28 2 0 0,-7-4 0 16,0-4 0-16,5-3 0 0,5-4 0 0,2-4 0 15,6-2 0-15,-2-8 0 0,7 4-5 0,-10-18-136 16,26 28-104-16,-38-42-131 0,26 25-242 0,-4 1 59 16,-15-20 457-16</inkml:trace>
  <inkml:trace contextRef="#ctx0" brushRef="#br1" timeOffset="305935.7649">20554 13440 2041 0,'0'0'6'0,"-16"30"-6"0,8-13 0 0,-2 2 0 16,0 4 0-16,2 0 0 0,-1 3 0 0,3 3 0 16,0 2 0-16,-1 2 0 0,-2 4 0 0,0 2 0 15,-2 3 0-15,-2 1 0 0,3 0 0 0,-3-2 0 16,4-1 0-16,-2-1 0 0,1-4 0 15,1-4 0-15,2-2 0 0,1-6 0 0,5-2 0 16,1-21-41-16,8 36-142 0,-25-50-142 0,39 21-284 16,-22-7-10-16,0 0 350 0</inkml:trace>
  <inkml:trace contextRef="#ctx0" brushRef="#br1" timeOffset="306279.4976">20334 13792 1799 0,'0'0'248'0,"0"0"-248"0,-18 21 0 0,18-21 0 16,0 0 0-16,6 20 0 0,-6-20 0 0,17 7 0 15,-17-7 0-15,29 0 0 0,-11 0 0 0,2-4 0 16,3 3 0-16,1-5 0 0,4 1 0 16,1-2 0-16,3 0 0 0,-2-2 0 0,3 0 0 15,-2 1 0-15,-2-2 0 0,-3 2 0 16,0 0 0-16,-4 3 0 0,-5 1 0 0,-17 4 0 15,23-3 0-15,-23 3 0 0,0 0 0 0,0 0 0 16,0 0 0-16,0 0 0 0,-1 25 0 0,-8-8 0 16,-2 4 0-16,-1 3 0 0,-2 4 0 0,0-1 0 15,-2 2 0-15,1 2 0 0,-2 0 0 16,1 2 0-16,1-2 0 0,3-2 0 0,2-2 0 16,4-4 0-16,6-23 0 0,-1 30 0 0,1-30 0 15,0 0 0-15,22 12 0 0,0-3-138 0,-22-36-98 16,40 33-85-16,-40-46-36 0,36 24-11 0,0-3-57 15,-28-28 224-15,37 34 201 0</inkml:trace>
  <inkml:trace contextRef="#ctx0" brushRef="#br1" timeOffset="306451.3666">20923 13587 2021 0,'-53'17'26'0,"53"-17"-26"15,0 0 0-15,-20 4 0 0,20-4 0 0,0 0 0 16,0 0 0-16,0 0 0 0,0 0 0 0,0 0 0 15,20 5 0-15,-20-5 0 0,25 6 0 16,-8-3 0-16,2 1 0 0,3 1 0 0,1 2-7 16,-1-3-42-16,6 10-35 0,-28-14-66 0,57 24-173 15,-57-24-293-15,33 12 29 0,-5 2 357 16</inkml:trace>
  <inkml:trace contextRef="#ctx0" brushRef="#br1" timeOffset="307045.2018">21140 13726 1475 0,'3'25'303'16,"-34"-28"-195"-16,31 3-42 0,-40 15-17 15,19-4-10-15,-2-2-32 0,3 3-7 0,-2 3 0 16,2 1 0-16,3 0 0 0,0 3 0 0,1 1 0 16,4 0 0-16,0 2 0 0,4-1 0 0,2-2 0 15,2 2 0-15,4-4 0 0,2 0 0 0,-2-17 0 16,16 26 0-16,-16-26 0 0,24 16 0 0,-24-16 0 16,33 6 0-16,-14-6 0 0,-2-2 0 15,2-3 0-15,-2-4 0 0,1 1 0 16,-1-4 0-16,0-3 0 0,2-2 0 0,-2-1 0 15,-3-1 0-15,1 0 0 0,-3 0 0 0,-2-1 0 16,-2 1 0-16,-3 0 0 0,-2 2 0 0,-1 1 0 16,-1-1 0-16,0-2 0 0,-1 19 0 0,2-30 0 15,-2 30 0-15,1-18 0 0,-1 18 0 0,0 0 0 16,0 0 0-16,0 0 0 0,0 0 0 16,0 0 0-16,0 0 0 0,0 0 0 0,10 17 0 15,-10-17 0-15,0 0 0 0,21 11 0 0,-21-11 0 16,26 6 0-16,-9-5 0 0,-17-1 0 0,34 4 0 15,-16-2 0-15,-1 1 0 0,-17-3 0 16,28 6 0-16,-28-6 0 0,17 12 0 0,-17-12 0 16,0 0 0-16,11 25 0 0,-11-25 0 0,-2 26 0 15,2-26 0-15,-12 30 0 0,12-30 0 16,-17 35 0-16,7-15 0 0,-3 1 0 0,-1 4 0 16,0-2 0-16,-1 2 0 0,3-4 0 0,2-4 0 15,10-17 0-15,-10 23 0 0,10-23 0 0,0 0 0 16,0 0 0-16,0 0 0 0,23 0 0 0,-23 0 0 15,32-30 0-15,-9 7 0 0,6-6 0 0,4-2 0 16,4-2 0-16,3 1 0 0,1-1 0 16,2 1 0-16,1-2 0 0,-2 2 0 0,-1 3 0 15,0 1 0-15,-4 5 0 0,-3 5 0 16,-5 3 0-16,-3 8 0 0,-8 6 0 0,-18 1 0 16,21 12 0-16,-21-12 0 0,-2 34 0 0,-8-9 0 15,-5 5 0-15,-4 3 0 0,-1 3 0 0,-2 1 0 16,3-1 0-16,-2-5 0 0,9 2 0 0,-5-14-42 15,20 14-115-15,-21-32-57 0,39 33-76 16,-21-34 3-16,0 0-32 0,7 19-69 0,-17-36 39 16,37 33 349-16</inkml:trace>
  <inkml:trace contextRef="#ctx0" brushRef="#br1" timeOffset="307826.3881">4676 15186 1707 0,'0'0'302'0,"0"0"-264"0,0 0-38 0,15-19 0 16,-15 19 0-16,30-23 0 0,-7 12 0 0,3-1 0 15,6 0 0-15,2 2 0 0,5-2 0 16,2 0 0-16,3 2 0 0,-1-3 0 0,1 3 0 15,1 0 0-15,0 2 0 0,-1 1 0 16,-4-2 0-16,-1 3 0 0,-2-1 0 0,0 2 0 16,-5 0 0-16,-2 3 0 0,-4-3 0 0,-3 7-9 15,-23-2-145-15,42 10-238 0,-42-10-246 0,0 0 21 16,0 0 381-16</inkml:trace>
  <inkml:trace contextRef="#ctx0" brushRef="#br1" timeOffset="308029.5191">4816 15461 1962 0,'0'0'59'16,"0"0"-34"-16,0 0-24 0,0 0-1 0,17-2 0 15,-17 2 0-15,34-17 0 0,-8 5 0 16,3-2 0-16,6-3 0 0,5 0 0 16,3 0 0-16,1 0 0 0,2 3 0 0,-3-2 0 15,0 3 0-15,0 0 0 0,-1 3 0 0,3-5-4 16,4 5-39-16,-4-5-33 0,17 21-95 0,-34-33-348 15,29 20-137-15,-8-6 79 0</inkml:trace>
  <inkml:trace contextRef="#ctx0" brushRef="#br1" timeOffset="308357.6433">6266 14841 1971 0,'0'0'46'0,"5"-24"-16"16,-5 24-30-16,8-25 0 0,-8 25 0 0,9-17 0 15,-9 17 0-15,0 0 0 0,0 0 0 0,0 0 0 16,0 0 0-16,1 28 0 0,-1-5 0 0,0 7 0 15,-3 6 0-15,1 4 0 0,-3 2 0 16,0 3 0-16,-1 2 0 0,1 2 0 16,-1 0 0-16,1-2 0 0,-1-3 0 0,1-3 0 15,3-3 0-15,1-5 0 0,2-2 0 0,3-7 0 16,-1-4 0-16,-3-20 0 0,14 26 0 0,-14-26-41 16,0 0-122-16,42 14-222 0,-42-14-238 0,10-24-15 15,-10 24 442-15</inkml:trace>
  <inkml:trace contextRef="#ctx0" brushRef="#br1" timeOffset="308607.608">6014 14873 2042 0,'0'0'5'0,"-23"3"-5"0,23-3 0 15,0 0 0-15,0 0 0 0,0 0 0 0,0 0 0 16,0 0 0-16,27-1 0 0,-10-1 0 0,6-3 0 15,4 1 0-15,1 0 0 0,3-1 0 0,1 0 0 16,1-1 0-16,-3 0 0 0,3 1 0 0,-1-2 0 16,2 2 0-16,1-2 0 0,4 2 0 0,1-3 0 15,2 2 0-15,2-1 0 0,4-1 0 16,-1-1 0-16,2 2-11 0,-3-3-51 0,7 15-63 16,-29-31-164-16,31 23-334 0,-22-4 14 0,-3-2 282 15</inkml:trace>
  <inkml:trace contextRef="#ctx0" brushRef="#br1" timeOffset="309698.4722">7218 14635 1899 0,'5'-17'43'0,"-5"17"-7"0,0 0-12 15,0 0 0-15,-6-20-3 0,6 20-21 0,0 0 0 16,0 0 0-16,0 0 0 0,-22 26 0 16,22-26 0-16,-20 37 0 0,10-10 0 0,-3 3 0 15,1 3 0-15,0 4 0 0,1 3 0 16,0 2 0-16,-1 2 0 0,1-1 0 0,0 3 0 16,0 0 0-16,0 0 0 0,1 0 0 0,1-3 0 15,1-3 0-15,2-7 0 0,4-2 0 0,2-10 0 16,1-2 0-16,-1-19 0 0,10 21 0 0,-10-21 0 15,0 0 0-15,27 8 0 0,-27-8 0 16,24-14 0-16,-24 14 0 0,26-29 0 0,-14 11 0 16,0-2 0-16,2-3 0 0,-1-2 0 15,0 2 0-15,0-2 0 0,-2 3 0 16,0 2 0-16,-2 2 0 0,-9 18 0 0,16-27 0 16,-16 27 0-16,0 0 0 0,0 0 0 0,0 0 0 15,0 0 0-15,0 0 0 0,15 25 0 0,-15-2 0 16,2 6 0-16,-2 2 0 0,2 4 0 15,0-3 0-15,3 0 0 0,1-3 0 0,4-7 0 16,2-6 0-16,5 0 0 0,3-7 0 0,4 0-36 16,-2-11-46-16,21 19-139 0,-40-41-210 0,35 20-211 15,-8-8 48-15,-8-18 554 0</inkml:trace>
  <inkml:trace contextRef="#ctx0" brushRef="#br1" timeOffset="310071.6256">7675 15065 1917 0,'0'0'60'0,"-13"17"-26"16,13-17-9-16,-12 18-14 0,12-18-11 0,-4 17 0 15,4-17 0-15,5 18 0 0,-5-18 0 0,12 17 0 16,-12-17 0-16,20 14 0 0,-20-14 0 16,24 10 0-16,-24-10 0 0,29 9 0 0,-12-7 0 15,5-1 0-15,1 1 0 0,4-7 0 0,1-1 0 16,0-5 0-16,0-2 0 0,0-2 0 15,0-1 0-15,-5-2 0 0,0 1 0 0,-6-2 0 16,-4 1 0-16,-13 18 0 0,16-32 0 0,-16 32 0 16,3-24 0-16,-3 24 0 0,-13-18 0 0,13 18 0 15,-25-11 0-15,7 14 0 0,-3 0 0 16,-2 2 0-16,0 5 0 0,-3 2 0 0,2 5 0 16,1 7 0-16,0 4 0 0,0 2 0 0,3 4 0 15,3 0 0-15,1 2 0 0,5-2 0 0,3 0 0 16,3-5 0-16,5-5 0 0,4-4 0 0,3-3 0 15,-7-17 0-15,32 22 0 0,-8-16 0 0,5-5 0 16,8-2 0-16,3-5 0 16,7-1 0-16,1-11-57 0,23 24-206 0,-34-46-126 15,36 27-251-15,-15-6 42 0,-10-13 499 0</inkml:trace>
  <inkml:trace contextRef="#ctx0" brushRef="#br1" timeOffset="310437.1051">9045 14642 2016 0,'0'0'31'0,"-11"-23"-31"0,11 23 0 16,0 0 0-16,0 0 0 0,0 0 0 0,-20-6 0 15,20 6 0-15,-9 19 0 0,9-19 0 0,-8 35 0 16,5-6 0-16,-1 4 0 0,2 3 0 0,-2 4 0 16,3 1 0-16,-2 2 0 0,2 0 0 15,0-1 0-15,0 1 0 0,-2 1 0 16,1 1 0-16,0 0 0 0,-1-5 0 0,2-5 0 15,-1-4 0-15,4-4 0 0,0-5 0 0,2-4 0 0,-4-18-26 16,9 20-11-16,-9-20-12 0,0 0-34 16,0 0-164-16,27-21-362 0,-24 4 4 0,3-4 215 15</inkml:trace>
  <inkml:trace contextRef="#ctx0" brushRef="#br1" timeOffset="310908.6167">8871 14939 1969 0,'-18'18'69'0,"18"-18"-60"0,0 0-9 0,0 0 0 16,0 0 0-16,-11 20 0 0,11-20 0 0,0 0 0 0,26 13 0 0,-26-13 0 16,33 6 0-16,-11-6 0 0,4-1 0 15,-1 0 0-15,1-2 0 0,2 0 0 0,0 0 0 16,0 0 0-16,-3-1 0 0,1 2 0 0,-3-2 0 16,0 0 0-16,-2 1 0 0,-2-1 0 0,-1 2 0 15,-1-2 0-15,-17 4 0 0,27-5 0 16,-27 5 0-16,0 0 0 0,18-2 0 0,-18 2 0 15,0 0 0-15,0 0 0 0,0 0 0 0,0 0 0 16,0 0 0-16,0 0 0 0,0 0 0 16,-11 20 0-16,11-20 0 0,-13 25 0 0,13-25 0 15,-13 33 0-15,4-12 0 0,3 2 0 0,0 1 0 16,0 2 0-16,2 0 0 0,-1 1 0 0,3-2 0 16,2-1 0-16,1-3 0 0,3-2 0 0,1-2 0 15,-5-17 0-15,17 22 0 0,-17-22 0 0,22 10 0 16,-22-10 0-16,26-3 0 0,-26 3 0 15,31-16 0-15,-14 2 0 0,-1-4 0 16,-1-4 0-16,0-3 0 0,-2-3 0 0,-2 0 0 16,-3-1 0-16,-5 2 0 0,0 3 0 0,-5 1 0 15,0 3 0-15,-3 2 0 0,-2 1 0 0,7 17 0 16,-18-27 0-16,18 27 0 0,-24-22 0 0,24 22 0 16,-24-12 0-16,24 12 0 0,-21-2 0 0,21 2 0 15,0 0 0-15,-17 17 0 0,17-17 0 16,-3 19 0-16,3-19-3 0,8 23-91 0,-8-23-125 15,21 18-152-15,-32-35-53 0,29 18-159 0,5 8 231 16,-23-30 352-16</inkml:trace>
  <inkml:trace contextRef="#ctx0" brushRef="#br1" timeOffset="311127.342">9779 14505 2016 0,'0'0'31'0,"-16"-17"-31"15,16 17 0-15,0 0 0 0,-18-1 0 0,18 1 0 16,-14 22 0-16,5-5 0 0,2 7 0 0,-1 6 0 16,2 6 0-16,2 8 0 0,-3 2 0 0,4 0 0 15,-1 3 0-15,0 2 0 0,1 2 0 16,-1-1 0-16,3 0 0 0,-4-4 0 0,6-1 0 16,-3-5 0-16,4 0-2 0,-2-8-77 0,11 15-75 15,-11-49-155-15,6 40-235 0,-6-40-74 16,0 0 278-16</inkml:trace>
  <inkml:trace contextRef="#ctx0" brushRef="#br1" timeOffset="311330.4678">9608 14919 2040 0,'0'0'7'0,"-22"-10"-7"0,22 10 0 15,0 0 0-15,0 0 0 0,0 0 0 0,0 0 0 16,0 0 0-16,0 0 0 0,0 0 0 0,31-8 0 15,-10 0 0-15,2 1 0 0,2-1 0 16,1-1 0-16,2 3 0 0,5 0 0 16,2 0 0-16,4 4 0 0,1-6-8 0,4 10-69 15,-15-21-111-15,32 40-171 0,-33-25-273 0,10 7 9 16,2 13 464-16</inkml:trace>
  <inkml:trace contextRef="#ctx0" brushRef="#br1" timeOffset="311767.9657">10250 14962 1204 0,'-28'-15'448'16,"28"15"-329"-16,0 0-37 0,0 0-17 0,-29 6-18 15,29-6-12-15,-28 2-6 0,28-2-11 16,-34 9-18-16,15-1 0 0,1 3 0 0,0 0 0 15,0 1 0-15,18-12 0 0,-29 31 0 0,16-13 0 16,2 2 0-16,2-1 0 0,3 1 0 0,2-2 0 16,4-18 0-16,0 30 0 0,0-30 0 0,11 20 0 15,-11-20 0-15,24 11 0 0,-7-12 0 0,1-1 0 16,1-7 0-16,1 0 0 0,0-4 0 16,1 1 0-16,-1-2 0 0,1-3 0 0,-3-1 0 15,-1-3 0-15,-2 2 0 0,-3-3 0 16,-1 3 0-16,-4 1 0 0,-7 18 0 0,9-28 0 15,-9 28 0-15,0-18 0 0,0 18 0 0,0 0 0 16,0 0 0-16,0 0 0 0,0 0 0 0,0 0 0 16,-21 25 0-16,16-8 0 0,1 2 0 0,1 2 0 15,-1 2 0-15,2 0 0 0,2 0 0 16,1-1 0-16,3-2 0 0,0-3 0 0,-4-17 0 16,17 27 0-16,-17-27 0 0,30 9 0 0,-8-10 0 15,-1-6 0-15,6-2-47 0,0-12-18 0,19 17-154 16,-34-43-86-16,47 37-117 0,-34-22-192 0,0-14 240 15,27 27 374-15</inkml:trace>
  <inkml:trace contextRef="#ctx0" brushRef="#br1" timeOffset="311939.8632">10780 14544 2011 0,'-27'19'36'0,"18"4"-36"0,-2 1 0 15,1 4 0-15,-1 4 0 0,0 2 0 0,1 3 0 16,-1 3 0-16,0 2 0 0,0 4 0 0,-1 1 0 15,1-1 0-15,2 0 0 0,-1-6 0 16,7-2 0-16,1-8 0 0,9-1 0 16,-2-11-63-16,24 20-192 0,-29-38-365 0,21 13-39 0,2-9 210 15</inkml:trace>
  <inkml:trace contextRef="#ctx0" brushRef="#br1" timeOffset="312408.6372">11512 14960 1681 0,'23'-1'156'0,"-23"1"-82"0,0 0-25 0,0 0-7 16,0 0-12-16,-9-18-15 0,9 18-15 0,0 0 0 15,-19-3 0-15,19 3 0 0,-19 4 0 0,19-4 0 16,-21 8 0-16,21-8 0 0,-24 16 0 16,24-16 0-16,-28 24 0 0,28-24 0 0,-26 34 0 15,14-15 0-15,0 1 0 0,2 1 0 16,1 1 0-16,2 1 0 0,3-5 0 0,4-18 0 16,1 28 0-16,-1-28 0 0,14 21 0 0,-14-21 0 15,25 13 0-15,-8-8 0 0,0-5 0 0,6 1 0 16,0-6 0-16,5 2-34 0,-5-13-58 0,26 24-171 15,-38-44-138-15,36 24-170 0,-14-3-44 0,-11-20 545 16</inkml:trace>
  <inkml:trace contextRef="#ctx0" brushRef="#br1" timeOffset="312799.2213">11862 14915 1815 0,'0'0'144'0,"3"18"-100"16,-3-18-13-16,-17 21-18 0,17-21-13 0,-10 24 0 15,10-24 0-15,-7 30 0 0,3-10 0 16,2-1 0-16,-2 3 0 0,2 0 0 0,-1-1 0 16,1 0 0-16,1-2 0 0,1-1 0 0,0-18 0 15,4 27 0-15,-4-27 0 0,0 0 0 0,20 17 0 16,-20-17 0-16,23-3 0 0,-23 3 0 0,33-19 0 16,-14 2 0-16,3-5 0 0,0-2 0 0,1 0 0 15,-1-1 0-15,-1-1 0 0,-2 2 0 16,-3 2 0-16,-1 5 0 0,-15 17 0 15,20-29 0-15,-20 29 0 0,10-20 0 0,-10 20 0 16,0 0 0-16,0 0 0 0,0 0 0 0,0 0 0 16,0 0 0-16,0 0 0 0,0 0 0 0,-18 14 0 15,18-14 0-15,-12 32 0 0,4-13 0 0,3 3 0 16,1 1 0-16,1 3 0 0,-1 1 0 0,2 0 0 16,1-3 0-16,0-2 0 0,3-5 0 0,-2-17 0 15,9 25 0-15,-9-25 0 0,20 14 0 16,-20-14 0-16,29 2 0 0,-29-2 0 0,38-11-60 15,-22-7-6-15,22 21-158 0,-32-44-85 0,41 40-114 16,-24-22-193-16,-6-13 268 0,25 31 348 16</inkml:trace>
  <inkml:trace contextRef="#ctx0" brushRef="#br1" timeOffset="313424.2173">12490 14964 1513 0,'-35'-3'314'0,"35"3"-229"0,0 0-41 15,-9 19-13-15,9-19-10 0,-12 20-2 0,12-20-5 16,-11 24-8-16,11-24-6 0,-8 29 0 0,4-11 0 15,0 0 0-15,-1 0 0 0,2 3 0 0,-2 0 0 16,1 2 0-16,1-3 0 0,-1 1 0 0,0-2 0 16,-1-2 0-16,5-17 0 0,-7 28 0 0,7-28 0 15,0 0 0-15,-1 18 0 0,1-18 0 16,0 0 0-16,0 0 0 0,0 0 0 16,0 0 0-16,24-15 0 0,-24 15 0 0,18-24 0 15,-18 24 0-15,20-35 0 0,-10 17 0 0,-1-3 0 16,0 2 0-16,-1 1 0 0,-2 1 0 0,-1 0 0 15,-5 17 0-15,8-29 0 0,-8 29 0 0,7-27 0 16,-7 27 0-16,6-21 0 0,-6 21 0 0,0 0 0 16,12-21 0-16,-12 21 0 0,0 0 0 15,21-11 0-15,-21 11 0 0,23-7 0 0,-23 7 0 16,32-8 0-16,-13 3 0 0,2-3 0 0,2 2 0 16,0 0 0-16,1 0 0 0,1 0 0 0,-5 1 0 15,0 2 0-15,-2 0 0 0,-18 3 0 16,28 0 0-16,-28 0 0 0,19 4 0 0,-19-4 0 15,0 0 0-15,8 19 0 0,-8-19 0 16,-5 22 0-16,5-22 0 0,-12 32 0 0,3-13 0 16,-1 4 0-16,1 0 0 0,-1 2 0 0,0 2 0 15,2-3 0-15,-1 1 0 0,3-2 0 0,1-2 0 16,3-3 0-16,2-18 0 0,-3 28 0 0,3-28 0 16,0 0 0-16,6 20 0 0,-6-20 0 0,0 0 0 15,0 0 0-15,0 0 0 0,0 0 0 0,20-13 0 16,-20 13 0-16,15-26 0 0,-7 6 0 15,1-2 0-15,-1-1 0 0,-1 2 0 0,-1-1 0 16,2 0 0-16,-1 2 0 0,2-2 0 16,-3 0 0-16,2-1 0 0,-1 0 0 0,3 1 0 15,1 2 0-15,-1 2 0 0,2 1 0 0,-12 17 0 16,22-26 0-16,-22 26 0 0,22-15 0 0,-22 15 0 16,23-8 0-16,-23 8 0 0,28-3 0 0,-28 3 0 15,33-3 0-15,-16 2 0 0,2 2 0 16,-1 1 0-16,2 0 0 0,-3-2-52 0,7 10-40 15,-24-10-96-15,43 8-91 0,-47-25-34 0,37 34-61 16,-33-17-14-16,0 0 28 0,35 12 360 0</inkml:trace>
  <inkml:trace contextRef="#ctx0" brushRef="#br1" timeOffset="314174.2309">13144 15000 1788 0,'23'9'152'0,"-23"-9"-95"15,0 0-24-15,0 0-16 0,0 0-17 0,0 0 0 16,0 0 0-16,0 0 0 0,0 0 0 0,23 8 0 16,-23-8 0-16,25 3 0 0,-25-3 0 0,29 3 0 15,-11-1 0-15,-1-3 0 0,5 1 0 16,2-2 0-16,2-3 0 0,2 0 0 0,-1-2 0 16,2-4 0-16,2 1 0 0,0-3 0 0,-2 1 0 15,-1-3 0-15,-5 3 0 0,-2-1 0 16,-4-1 0-16,-17 14 0 0,21-26 0 0,-21 26 0 15,4-26 0-15,-4 26 0 0,-11-19 0 0,11 19 0 16,-24-14 0-16,7 9 0 0,0 0 0 0,-1 0 0 16,-2 1 0-16,2 2 0 0,1 2 0 15,17 0 0-15,-33 7 0 0,33-7 0 0,-25 23 0 16,11-5 0-16,3 3 0 0,0 2 0 0,2 2 0 16,-1 3 0-16,3 0 0 0,1 2 0 0,2 2 0 15,2-3 0-15,0-3 0 0,5-3 0 0,2-5 0 16,-5-18 0-16,18 26 0 0,-18-26 0 0,29 12 0 15,-11-11 0-15,1-2 0 16,2-4 0-16,3-5 0 0,1-2 0 0,1-3 0 16,4-2 0-16,-2-5 0 0,4 3-14 0,-4-6-39 15,3 6-4-15,-8-5-4 0,6 8 6 0,-10-6 5 16,4 9 18-16,-23 13 10 0,30-28 16 0,-30 28 3 16,16-18 10-16,-16 18 8 0,0 0 15 0,0 0 12 15,0 0 8-15,0 0 2 0,-21 5-5 0,21-5-5 16,-17 19-10-16,17-19-3 0,-17 26-22 15,17-26-7-15,-14 29 0 0,14-29 0 0,-12 34 0 16,5-15 0-16,1 0 0 0,-1 1 0 0,1 0 0 16,1 0 0-16,0-2 0 0,0-1 0 0,5-17 0 15,-8 26 0-15,8-26 0 0,-2 18 0 0,2-18 0 16,0 0 0-16,0 0 0 0,0 0 0 16,0 0 0-16,21 0 0 0,-21 0 0 0,25-24 0 15,-12 6 0-15,7-4 0 0,-1-3 0 16,3-2 0-16,0 1 0 0,-3 0 0 0,2 2 0 15,-2 1 0-15,-2 1 0 0,0 2 0 0,-2 0 0 16,-2 2 0-16,-13 18 0 0,21-28 0 0,-21 28 0 16,0 0 0-16,17-12 0 0,-17 12 0 0,0 0 0 15,0 0 0-15,-1 31 0 0,-2-12 0 0,0 5 0 16,-3 3 0-16,0-1 0 0,0 5 0 16,1 1 0-16,0 1 0 0,1 1 0 0,-1-4 0 15,8-3 0-15,-1-7 0 0,-2-20 0 16,15 24 0-16,-15-24-31 0,24-1-76 0,10 13-106 15,-31-41-26-15,40 34-39 0,-33-39 0 0,27 15 30 16,-6 8-136-16,-13-36 116 0,35 32 268 0</inkml:trace>
  <inkml:trace contextRef="#ctx0" brushRef="#br1" timeOffset="314361.7045">14599 14503 1832 0,'-27'7'215'16,"18"10"-215"-16,0 4 0 0,-2 3 0 0,0 4 0 15,0 3 0-15,0 4 0 0,0 4 0 0,0 1 0 16,-1 3 0-16,0 3 0 0,0 1 0 16,-3 2 0-16,3-5 0 0,2-2 0 15,3-5 0-15,4-6 0 0,5-1 0 0,0-8 0 16,3-2 0-16,-5-20-18 0,25 41-151 0,-25-41-144 16,21-7-160-16,-21 7-195 0,6-28 263 0,17 35 405 15</inkml:trace>
  <inkml:trace contextRef="#ctx0" brushRef="#br1" timeOffset="314549.2365">14346 14804 1664 0,'-5'40'383'0,"5"-40"-383"16,0 0 0-16,4 17 0 0,-4-17 0 16,0 0 0-16,23 18 0 0,-23-18 0 0,31 1 0 15,-9-3 0-15,5-1 0 0,3-2 0 0,3 1 0 16,6-1 0-16,2-6 0 0,4 4 0 15,-1-7 0-15,6 5-2 0,-9-16-156 0,32 33-149 16,-42-42-117-16,31 27-216 0,-10 3 125 0,-20-19 515 16</inkml:trace>
  <inkml:trace contextRef="#ctx0" brushRef="#br1" timeOffset="314939.8423">15351 14693 1729 0,'0'0'245'0,"7"-17"-205"0,-7 17-7 16,3-18-33-16,-3 18 0 0,0 0 0 0,9-20 0 16,-9 20 0-16,0 0 0 0,0 0 0 0,0 0 0 15,0 0 0-15,2 24 0 0,-4-5 0 16,-1 5 0-16,-3 7 0 0,0 4 0 0,-2 4 0 16,-3 6 0-16,-1 1 0 0,-3 4 0 0,-1 0 0 15,-1 0 0-15,0-2 0 0,5-6 0 0,0-4 0 16,7-7 0-16,0-5 0 0,7-5 0 0,-2-21 0 15,16 28 0-15,-16-28 0 0,32 14-52 0,-25-34-144 16,31 35-104-16,-38-48-93 0,36 27-166 16,-10 0 54-16,-20-29 464 0</inkml:trace>
  <inkml:trace contextRef="#ctx0" brushRef="#br1" timeOffset="315314.8479">15411 15076 2004 0,'-22'-5'43'0,"22"5"-43"16,0 0 0-16,0 0 0 0,0 0 0 0,12 17 0 16,-12-17 0-16,23 0 0 0,-23 0 0 0,33-11 0 15,-14 3 0-15,1-3 0 0,1 0 0 0,1 1 0 16,2-1 0-16,-3 3 0 0,1-3 0 0,-4 0 0 16,-18 11 0-16,30-18 0 0,-30 18 0 0,25-21 0 15,-25 21 0-15,15-18 0 0,-15 18 0 16,8-17 0-16,-8 17 0 0,0 0 0 15,-6-21 0-15,6 21 0 0,0 0 0 0,0 0 0 16,-23-18 0-16,23 18 0 0,-21-3 0 0,21 3 0 16,-23 6 0-16,23-6 0 0,-27 18 0 0,27-18 0 15,-29 29 0-15,14-11 0 0,1 1 0 0,0 1 0 16,2 2 0-16,1 0 0 0,3 1 0 0,2-2 0 16,-1 1 0-16,5-1 0 0,1-2 0 15,3-1 0-15,-2-18 0 0,15 28 0 0,-15-28 0 16,30 19 0-16,-9-13 0 0,4 1 0 0,3-9 0 15,5 4 0-15,1-9 0 0,5 1 0 0,-1-4-16 16,8 0-67-16,-12-19-57 0,26 30-123 16,-36-43-56-16,37 38-49 0,-31-18-82 0,-5-9 61 15,21 31 371-15</inkml:trace>
  <inkml:trace contextRef="#ctx0" brushRef="#br1" timeOffset="315705.4679">16045 14947 1875 0,'0'0'88'0,"-23"-10"-36"0,23 10-20 15,-19-11-32-15,19 11 0 0,0 0 0 0,-17-2 0 16,17 2 0-16,0 0 0 0,0 0 0 0,-12 20 0 16,12-20 0-16,-11 26 0 0,1-8 0 0,1 2 0 15,-3 2 0-15,-2 3 0 0,0 2 0 16,0 1 0-16,1 1 0 0,3 0 0 16,0-5 0-16,3-2 0 0,2-5 0 0,5-17 0 15,3 18 0-15,-3-18 0 0,19 7 0 0,-19-7 0 16,29-6 0-16,-12-4 0 0,5-2 0 0,3-6 0 15,0-1 0-15,3-5 0 0,1-3 0 0,0-2 0 16,-1 0 0-16,-1 1 0 0,-1 2 0 16,-4 0 0-16,-4 4 0 0,-1 3 0 0,-7 2 0 15,-10 17 0-15,9-23 0 0,-9 23 0 0,0 0 0 16,0 0 0-16,0 0 0 0,0 0 0 0,-22 1 0 16,22-1 0-16,-19 23 0 0,7-6 0 0,2 1 0 15,-2 4 0-15,2 1 0 0,3 1 0 16,1 2 0-16,1-2 0 0,3 0 0 0,-1-1 0 15,6-1 0-15,-2-5 0 0,-1-17 0 16,14 23 0-16,-14-23 0 0,25 10-66 0,1 4-68 16,-23-35-99-16,41 40-59 0,-42-46-22 0,35 27-30 15,-14-1-73-15,-16-29 171 0,34 33 246 0</inkml:trace>
  <inkml:trace contextRef="#ctx0" brushRef="#br1" timeOffset="316689.8255">17204 14691 2047 0,'-20'13'0'0,"20"-13"0"0,0 0 0 16,0 0 0-16,-17 9 0 0,17-9 0 15,0 0 0-15,0 0 0 0,4 22 0 0,-4-22 0 16,0 0 0-16,12 21 0 0,-12-21 0 0,0 0 0 16,24 24 0-16,-24-24 0 0,21 17 0 0,-21-17 0 15,24 15 0-15,-24-15 0 0,27 12 0 16,-27-12 0-16,26 14 0 0,-26-14 0 0,24 15 0 15,-24-15 0-15,17 16 0 0,-17-16 0 0,11 21 0 16,-11-21 0-16,2 23 0 0,-2-23 0 0,-7 28 0 16,1-10 0-16,-3 0 0 0,0 1 0 0,-3 2 0 15,-2 1 0-15,2 0 0 0,0 0 0 0,0 0 0 16,2-3 0-16,10-19 0 0,-11 26 0 16,11-26 0-16,0 0 0 0,0 0 0 15,0 0 0-15,0 0 0 0,21 3 0 0,-21-3 0 16,24-20 0-16,-24 20 0 0,34-33 0 0,-16 15 0 15,3-3 0-15,0 1 0 0,1 1 0 0,-1-1 0 16,1 2 0-16,0 0 0 0,0-1 0 0,-2 0 0 16,-1 3 0-16,-1 0 0 0,-1 3 0 0,-17 13 0 15,26-17 0-15,-26 17 0 0,0 0 0 0,22-5 0 16,-22 5 0-16,0 0 0 0,8 19 0 16,-8-19 0-16,-2 28 0 0,-1-11 0 0,1 3 0 15,-3 0 0-15,1 3 0 0,0 0 0 16,2 1 0-16,4-1 0 0,0-3 0 0,5-3 0 15,-7-17 0-15,23 28-26 0,-4-17-18 0,-19-11-5 16,40 16-29-16,-40-16-47 0,54 3-79 0,-54-3-115 16,48-7 9-16,-48 7-162 0,23-37 60 15,17 29 405-15</inkml:trace>
  <inkml:trace contextRef="#ctx0" brushRef="#br1" timeOffset="317236.7121">17982 14916 1411 0,'-26'-40'384'0,"26"40"-282"0,-11-24-39 16,11 24-18-16,-13-24-5 0,13 24-38 0,0 0-2 15,-23-19 0-15,23 19 0 0,0 0 0 0,-19 7 0 16,19-7 0-16,-16 25 0 16,8-6 0-16,-1 4 0 0,0 2 0 0,-1 2 0 15,1 0 0-15,1 1 0 0,0 1 0 0,1 0 0 16,2 0 0-16,0-2 0 0,4-4 0 0,3-5 0 16,-2-18 0-16,13 24 0 0,-13-24 0 0,27 7 0 15,-9-9 0-15,6-6 0 0,0-5 0 0,3-4 0 16,2-3 0-16,2-5 0 0,2-3 0 0,1-1 0 15,2-2 0-15,-5 0 0 0,0 2 0 16,-5 1 0-16,-4 0 0 0,-3 4 0 0,-6 2 0 16,-5 3 0-16,-4 1 0 0,-4 18 0 0,-1-24 0 15,1 24 0-15,0 0 0 0,0 0 0 0,-24-4 0 16,24 4 0-16,-25 28 0 0,11-8 0 16,-1 7 0-16,0 6 0 0,-2 3 0 0,0 5 0 15,2 5 0-15,-1 2 0 0,1 6 0 16,2 1 0-16,-2 3 0 0,1 4 0 0,-2-2 0 15,2 2 0-15,0-3 0 0,2 1 0 0,-2-3 0 16,2-7 0-16,4-4 0 0,-1-7 0 0,3-9 0 16,0-4 0-16,1-8 0 0,5-18 0 0,-10 18 0 15,10-18 0-15,0 0 0 0,0 0 0 0,-12-22 0 16,12 22 0-16,-7-36 0 0,2 13 0 0,3-1 0 16,-2-2 0-16,0 2 0 0,2-4 0 15,1-1 0-15,-1-2 0 0,4-3 0 16,0-4 0-16,3-3 0 0,1-3 0 0,5-2 0 15,2 1 0-15,3 4 0 0,1 3 0 0,1 7 0 16,2 4 0-16,-3 5 0 0,1 4 0 0,3 3 0 16,-3 3 0-16,3-2 0 0,1 5 0 0,0-5 0 15,7 3 0-15,-3-4-7 0,17 12-146 0,-22-28-87 16,36 45-202-16,-44-40 66 0,31 14-71 16,-12-1 84-16,-9-25 345 0</inkml:trace>
  <inkml:trace contextRef="#ctx0" brushRef="#br1" timeOffset="317486.6961">18838 14881 1674 0,'12'23'373'0,"-12"-23"-373"0,0 0 0 15,4-20 0-15,-4 20 0 0,0 0 0 0,0 0 0 16,0 0 0-16,0 0 0 0,0 0 0 0,0 0 0 15,-4 23 0-15,-1-3 0 0,-3 3 0 0,-1 5 0 16,0 2 0-16,-2 2 0 0,1 2 0 16,0-2 0-16,2 0 0 0,0-4 0 0,1-7 0 15,6-4 0-15,1-17 0 0,6 22 0 16,-6-22-2-16,19 10-107 0,-26-36-125 0,44 36-152 16,-30-34-164-16,15 2 22 0,6 11 291 0</inkml:trace>
  <inkml:trace contextRef="#ctx0" brushRef="#br1" timeOffset="317642.9623">18927 14554 1695 0,'0'0'269'15,"-28"-31"-195"-15,28 31-65 0,-26-18-9 0,26 18 0 16,0 0 0-16,-17-1 0 0,17 1 0 0,0 0 0 16,0 0 0-16,0 0 0 0,26-2 0 0,-26 2-38 15,34-4-79-15,-36-25-166 0,34 31-291 16,-32-2-70-16,36-23 254 0</inkml:trace>
  <inkml:trace contextRef="#ctx0" brushRef="#br1" timeOffset="317830.4935">19241 14353 1758 0,'13'17'200'0,"-13"-17"-141"0,-19 20-29 16,19-20-30-16,-20 35 0 0,10-10 0 15,2 2 0-15,-2 6 0 0,2 3 0 0,-1 3 0 16,2 3 0-16,1 3 0 0,0 1 0 0,-2 0 0 15,2-1 0-15,0-1 0 0,0 2 0 0,1-1 0 16,-2 0 0-16,3-2 0 0,-1-3 0 0,4-1 0 16,-2-9-18-16,10 13-124 0,-7-43-160 15,1 24-300-15,-1-24-28 0,0 0 278 0</inkml:trace>
  <inkml:trace contextRef="#ctx0" brushRef="#br1" timeOffset="318033.6126">19180 14788 1913 0,'-45'-18'134'0,"45"18"-134"0,0 0 0 16,-23-12 0-16,23 12 0 0,0 0 0 15,0 0 0-15,0 0 0 0,-11 17 0 0,11-17 0 16,0 0 0-16,27 10 0 0,-10-8 0 16,6-2 0-16,5-2 0 0,7-1 0 0,7-2 0 15,5-3 0-15,5-1 0 0,3-2 0 0,4 1 0 16,0-4 0-16,4 8-48 0,-13-22-132 0,31 41-145 15,-42-46-66-15,37 26-196 0,-12 9 91 0,-23-24 477 16</inkml:trace>
  <inkml:trace contextRef="#ctx0" brushRef="#br1" timeOffset="319408.578">22163 13324 1709 0,'0'0'10'0,"0"0"1"0,-11-19-3 0,11 19 36 15,0 0-6-15,17 7 3 0,-17-7 35 0,21 19-49 16,-4 1 23-16,6 16-20 0,7 12-27 0,7 9-3 15,7 10 0-15,3 6 0 0,4 3 0 0,1 0 0 16,-1 2 0-16,-3 2 0 16,-6-1 0-16,-6 4 0 0,-10-2 0 0,-6-3 0 15,-9 0 0-15,-9-1 0 0,-5-2 0 0,-11-1 0 16,-10-2 0-16,-9-1 0 0,-12-4 0 0,-8 1 0 16,-7-1 0-16,-6-1 0 0,-2 1 0 0,-1-6 0 15,2-6 0-15,1-6 0 0,6-10 0 0,7-9 0 16,12-8 0-16,7-11 0 0,16-3-5 15,-14-31-260-15,49 18-379 0,-16-21-17 0,11-6 190 16</inkml:trace>
  <inkml:trace contextRef="#ctx0" brushRef="#br1" timeOffset="325205.4516">16451 14956 1149 0,'-21'-21'116'0,"21"21"-57"16,0 0-5-16,0 0 2 0,-3-21 14 0,3 21 5 15,0 0-4-15,0 0-10 0,1-19-9 0,-1 19-8 16,0 0-3-16,0 0-5 0,3-22 0 16,-3 22-3-16,0 0-5 0,11-17-5 0,-11 17-3 15,0 0-6-15,11-19-5 0,-11 19-9 16,0 0 0-16,0 0 0 0,0 0 0 0,0 0 0 15,19-9 0-15,-19 9 0 0,0 0 0 0,8 23 0 16,-4-6 0-16,1 2 0 0,-1 8 0 0,0 1 0 16,0 2 0-16,-1 3 0 0,0 1 0 0,-1 1 0 15,-1-2 0-15,1 1 0 0,-2-3 0 0,1-5 0 16,1-5 0-16,1-4 0 0,-3-17 0 0,0 0 0 16,0 0 0-16,24 11 0 15,-24-11 0-15,29-22 0 0,-12 2 0 0,3-5 0 16,0-10 0-16,1-5 0 0,1-4 0 0,0 0 0 15,1-1 0-15,-2 3 0 0,-2 4 0 0,-3 6 0 16,-1 6 0-16,-5 4 0 0,-10 22 0 0,13-25-6 16,-13 25-54-16,0 0-46 0,0 0-107 0,0 0-387 15,-4 30-22-15,-2-10 183 0</inkml:trace>
  <inkml:trace contextRef="#ctx0" brushRef="#br1" timeOffset="325580.4226">17013 14864 1856 0,'0'0'91'0,"0"0"-46"0,0 0-7 16,0 0-21-16,0 0-17 0,0 0 0 15,0 0 0-15,0 0 0 0,0 0 0 0,-8 25 0 16,8-25 0-16,-9 29 0 0,6-12 0 15,-2 1 0-15,5 1 0 0,0 2 0 0,2 2 0 16,1 2 0-16,-3 0 0 0,3 2 0 0,-3-4 0 16,2 0 0-16,-3-5-29 0,6 6-50 0,-5-24-178 15,0 0-392-15,0 0-11 0,0 0 288 0</inkml:trace>
  <inkml:trace contextRef="#ctx0" brushRef="#br1" timeOffset="325736.6886">17070 14552 2047 0,'0'0'0'15,"-22"4"0"-15,22-4 0 0,0 0 0 0,-17 7 0 16,17-7 0-16,0 0 0 0,0 0 0 0,0 0 0 16,0 0-145-16,0 0-550 0,0 0 5 15,24-36 174-15</inkml:trace>
  <inkml:trace contextRef="#ctx0" brushRef="#br0" timeOffset="335468.5476">14469 16505 1540 0,'21'25'110'0,"-21"-25"-70"16,0 0-22-16,0 0 0 0,0 0 6 0,0 0 8 15,0 0 9-15,0 0-4 0,0 0-2 16,0 0-5-16,0 0-2 0,0 0-7 0,0 0 1 16,-2-18-9-16,2 18-3 0,7-20-5 0,-7 20 18 15,15-28-23-15,-5 10 0 0,3-2 0 0,4-3 0 16,0-4 0-16,4-1 0 0,1 0 0 16,1-2 0-16,1 1 0 0,0-1 0 0,1 0 0 15,0-1 0-15,1-1 0 0,1-1 0 0,-1 1 0 16,-1 0 0-16,0 1 0 0,-2 0 0 0,-2 2 0 15,-2 3 0-15,-3 4 0 0,0 3 0 0,-16 19 0 16,24-28 0-16,-24 28 0 0,0 0 0 0,19-17 0 16,-19 17 0-16,0 0 0 0,0 0 0 0,0 0 0 15,0 0 0-15,0 0 0 16,0 0 0-16,0 0 0 0,0 0 0 0,0 0 0 16,0 0 0-16,0 0 0 0,0 0 0 0,0 0 0 15,0 0 0-15,0 0 0 0,0 0 0 0,0 0 0 16,0 0 0-16,0 0 0 0,0 0 0 0,0 0 0 15,0 0 0-15,0 0 0 0,-24 20 0 0,24-20 0 16,-25 22 0-16,25-22 0 0,-37 32 0 16,14-13 0-16,-3 2 0 0,-2-1 0 0,-3 2 0 15,0 1 0-15,-3 0 0 0,-3 1 0 0,-1-1 0 16,-2 2 0-16,-1 0 0 0,-4-1 0 0,1 1 0 16,-1-1 0-16,-2-1 0 0,0 2 0 15,0-1 0-15,1 0 0 0,0 1 0 0,1 1 0 16,1-2 0-16,4 1 0 0,-2-2 0 0,5-1 0 15,0 0 0-15,2-2 0 0,3 1 0 16,3-3 0-16,4 0 0 0,1-3 0 0,5-4 0 16,2 0 0-16,17-11 0 0,-24 15 0 0,24-15 0 15,0 0 0-15,-19 14 0 0,19-14 0 0,0 0 0 16,0 0 0-16,0 0 0 0,0 0 0 0,0 0 0 16,0 0 0-16,0 0 0 0,0 0 0 0,0 0 0 15,24 9 0-15,-24-9 0 0,25 5 0 0,-25-5 0 16,34 5 0-16,-16-3 0 15,2 2 0-15,0 1 0 0,1 1 0 0,0 0 0 16,2 0 0-16,-1 1 0 0,2 0 0 0,-1 2 0 16,3-2 0-16,-1 0 0 0,3 1 0 0,0-1 0 15,4 0 0-15,0-1 0 0,2-1 0 0,0 0 0 16,2-1 0-16,-1-1 0 0,-2 2 0 0,-1 0 0 16,-4 2 0-16,-1 2 0 0,-6 1 0 15,-4 4 0-15,-17-14 0 0,24 34 0 0,-20-13 0 16,-5 2 0-16,-6 6-9 0,-6 3 6 0,-8 2-3 15,-5 6 7-15,-6-1-5 0,-6 5 2 0,-4 0 25 16,-1-5-23-16,-5 4 0 0,-2-2 0 0,1-1 0 16,-3 5 0-16,1-3 0 0,-1 0 0 0,0-1 0 15,-1-6 0-15,2-3 0 0,2-1 0 16,1 1 0-16,2-6 0 0,5 2 0 16,2-4 0-16,6-3 0 0,6 2 0 0,3-5 0 15,4-2 0-15,20-16 0 0,-24 14 0 0,24-14 0 16,0 0 0-16,0 0 0 0,0 0 0 0,0 0 0 15,18 22 0-15,0-17 0 0,4-3 0 0,5 1 0 16,2-3 0-16,4-1 0 0,5-2 0 0,0 1 0 16,0-3 0-16,3 0 0 0,-1-1 0 0,-1 0 0 15,0 1 0-15,-1-3 0 0,0 0 0 16,1 1 0-16,-1-3 0 0,2 0 0 0,2 2 0 16,2-4 0-16,4 0 0 0,0 4 0 15,5-7 0-15,0 4 0 0,1 4 0 0,-1-3 0 16,-3 3 0-16,-1-4 0 0,-7 0 0 0,-3-1 0 15,-6 1 0-15,-5 2 0 0,-7-1 0 0,-21 10 0 16,23-11-3-16,-23 11-25 0,0 0 1 16,0 0-3-16,-23-18 1 0,23 18 9 0,-33-7 3 15,16 7 8-15,-2-3-1 0,19 3 3 0,-31-2-3 16,31 2-14-16,-24-6-27 0,24 6-129 0,0 0-309 16,0 0-130-16,0 0 126 0</inkml:trace>
  <inkml:trace contextRef="#ctx0" brushRef="#br0" timeOffset="501093.3833">15831 16135 1711 0,'0'0'63'15,"0"0"-26"-15,0 0-19 0,-9-20-7 0,9 20 2 16,0 0 2-16,3-24 2 0,-3 24-2 0,0 0 0 16,0 0 1-16,0 0 3 0,0 0 3 0,0 0 5 15,0 0-2-15,0 0-7 0,0 0-13 16,0 0-5-16,-11 20 0 0,11-20 0 0,-5 35 0 16,5-7 0-16,2 2 0 0,3 9 0 0,2 5 0 15,2 8 0-15,3 6 0 0,1 7 0 0,2 9 0 16,-2 8 0-16,0 6 0 0,-3 5 0 0,-2 5 0 15,-6 0 0-15,-3 6 0 0,-8 5 0 0,-1 0 0 16,-7 0 0-16,-2-11 0 0,-3-1 0 0,2-20 0 16,0-9 0-16,4-14 0 0,7-15-9 0,1-17-29 15,8-22-33-15,0 0-19 0,33 6-80 0,-32-31-324 16,24-8-95-16,8-12 4 0</inkml:trace>
  <inkml:trace contextRef="#ctx0" brushRef="#br0" timeOffset="501468.3668">15630 16400 1795 0,'-51'-8'28'0,"51"8"-6"15,0 0-6-15,-18-16-1 0,18 16 7 0,0 0 4 16,0 0 13-16,0 0-4 0,0 0-4 0,0 0-13 16,0 0-18-16,0 0 0 0,0 0 0 0,0 0 0 15,0 0 0-15,0 0 0 0,0 0 0 0,0 0 0 16,0 0 0-16,26-20 0 0,5 7 0 0,11-4 0 15,9-5 0-15,9-4 0 0,7-4 0 0,5-3 0 16,8-2 0-16,4 0 0 0,2-1 0 0,3 2 0 16,-3 1 0-16,-3 3 0 0,-4 3 0 0,-8 1 0 15,-6 8 0-15,-9 0 0 0,3 20-78 16,-39-17-507-16,22 23-102 0,-20-1 46 0</inkml:trace>
  <inkml:trace contextRef="#ctx0" brushRef="#br0" timeOffset="501827.7476">15358 17768 1902 0,'0'0'33'0,"0"0"-16"0,0 0-9 16,0 0 6-16,1-17 8 0,-1 17 1 0,0 0 4 16,19 3-26-16,-19-3-1 0,29 16 0 0,-10-8 0 15,3 0 0-15,4 1 0 0,5-4 0 0,4-2 0 16,8-4 0-16,9 0 0 0,7-5 0 15,10-8 0-15,6-6 0 0,4-3 0 0,9-13 0 16,0-2 0-16,6-3 0 0,1 3 0 16,0 2 0-16,-2 2 0 0,0 8 0 0,-15-20-127 15,14 20-542-15,-15-3 2 0,-4 5 84 0</inkml:trace>
  <inkml:trace contextRef="#ctx0" brushRef="#br0" timeOffset="503093.4227">18001 16730 1567 0,'-21'-3'85'0,"21"3"-33"15,0 0-24-15,0 0-8 0,0 0 7 0,0 0 6 16,0 0 6-16,24-21-2 0,-24 21-6 0,40-19-6 15,-12 7-5-15,8 0-9 0,2-2 0 0,3-3-6 16,3-1 1-16,1 0-4 0,0-2 3 16,0 1-6-16,-2 4 0 0,-4-1-5 0,-4 6-6 15,-3-1-13-15,-2 8-13 0,-11-10-21 0,19 36-327 16,-38-23-235-16,0 0-33 0,14 19 454 0</inkml:trace>
  <inkml:trace contextRef="#ctx0" brushRef="#br0" timeOffset="503296.4659">17978 16974 2006 0,'-20'14'31'0,"20"-14"-21"16,0 0-10-16,0 0 0 0,0 0 0 0,0 0 0 16,28 10 0-16,-3-18 0 0,9-2 0 0,8-5 0 15,5-6 0-15,6-3 0 0,7-2 0 16,3-1 0-16,2-1 0 0,3-1 0 15,-1 0 0-15,3 3-12 0,0-3-47 0,9 15-43 0,-27-22-422 16,25 20-146-16,-7-2 36 0</inkml:trace>
  <inkml:trace contextRef="#ctx0" brushRef="#br0" timeOffset="504280.8142">20432 16115 1680 0,'0'0'54'0,"-17"-27"-25"0,17 27-9 0,-17-31 8 16,17 31-4-16,-20-22 3 0,20 22-6 0,-33-17-5 15,15 10 1-15,-7 2 7 0,3 5-10 16,-6 5 0-16,-4 3 0 0,-6 4-7 0,-3 8 6 15,-2 0-5-15,-4 5 6 0,-3 4-3 0,0 1 1 16,-4 2-12-16,5 2 0 0,0 1 0 16,4 2 0-16,1 0 0 0,2 2 0 0,-1 0 0 0,3 2 0 15,6-3 0-15,3 3 0 0,6 2 0 0,5-2 0 16,5 2 0-16,4-3 0 0,6-1 0 16,4-3 0-16,3 2 0 0,6-3 0 15,7-1 0-15,3 0 0 0,7-3 0 0,1 5 0 16,5 2 0-16,2 2 0 0,4-5 0 0,5-4 0 15,5-2 0-15,5-3 0 0,6 4 0 0,0-3 0 16,3-4 0-16,3-3 0 0,-1 2 0 0,2-5 0 16,-2-3 0-16,2-2 0 0,-5-8 0 0,0-2 0 15,1-4 0-15,-3-5 0 0,1-3 0 16,-1-8 0-16,-2-6 0 0,-1-4 0 0,-2-5 0 16,-3-4 0-16,-1-1 0 0,-3-9 0 0,-1-2 0 15,-4-1 0-15,-3-2 0 0,-3 4 0 16,-6 0 0-16,-1 1 0 0,-6-2 0 0,-4 0 0 15,-7 0 0-15,-5-1 0 0,-4 2 0 0,-6-2 0 16,-5 2 0-16,-4-2 0 0,-3 1 0 0,-4 1 0 16,-5 1 0-16,0 0 0 0,-4 1 0 15,-3 0 0-15,0 5 0 0,-4 4 0 0,-7 3 0 16,-4 5 0-16,-8 3 0 0,-6 3 0 0,-3 3 0 16,-7 4 0-16,-2 3 0 0,-1 5 0 0,1 5 0 15,1 5 0-15,6 9 0 0,-3 4 0 0,7 8 0 16,3 6 0-16,4 11 0 0,-1 0-54 0,31 26-500 15,-24-8-118-15,13 16 15 0</inkml:trace>
  <inkml:trace contextRef="#ctx0" brushRef="#br0" timeOffset="510997.0944">14796 17374 972 0,'3'-20'290'0,"-3"20"-119"0,0 0-50 0,19-15-39 16,-21-2-15-16,2 17-10 0,15-20-10 0,-15 20-12 16,0 0-9-16,23-21-10 0,-23 21-4 0,0 0-5 15,0 0 2-15,17-10 2 0,-17 10 0 0,0 0 6 16,0 0-8-16,9 22-1 0,-9-22-11 0,3 29-5 16,0-9-10-16,-6 0-10 0,3 6-16 0,-8-6-13 15,11 12-47-15,-20-29-101 0,17-3-347 0,16 29-20 16,-16-29 196-16</inkml:trace>
  <inkml:trace contextRef="#ctx0" brushRef="#br0" timeOffset="512059.5591">16926 17594 1285 0,'0'0'154'0,"0"0"-81"0,0 0-34 16,0 0 2-16,0 0 6 0,0 0 7 0,0 0-2 16,0 0-4-16,0 0-7 0,0 0-2 0,0 0-10 15,0 0-10-15,0 0-6 0,0 0-8 0,0 0 2 16,8 27-6-16,-8-27 3 0,-6 32-4 0,2-11 5 16,-1 3-5-16,0-1 7 0,0 2-6 0,-1-3 6 15,0-3-5-15,3 1 6 0,3-20-5 16,-5 25 3-16,5-25-3 0,0 0-3 15,0 0-1-15,0 0-1 0,17 13 1 0,-17-13 5 16,18-6 5-16,-18 6-2 0,24-18 6 0,-24 18-6 16,33-30 2-16,-16 13-6 0,1-3 3 0,2 0-6 15,-2-5 0-15,3 1 0 0,-2-2 0 0,1 3 0 16,-1 4 0-16,-19 19 0 0,32-26 0 0,-32 26 0 16,22-14 0-16,-22 14 0 0,0 0 0 15,0 0 0-15,18-1 0 0,-18 1 0 0,0 0 0 16,7 23 0-16,-7-23 0 0,3 26 0 0,-5-5 0 15,1 3-3-15,-1 3-23 0,-1-2 3 0,5 3-15 16,-6-6 0-16,10 8-36 0,-11-10-52 16,31 22-277-16,-15-19-238 0,0-6 76 0,12 5 456 15</inkml:trace>
  <inkml:trace contextRef="#ctx0" brushRef="#br0" timeOffset="522717.8534">1337 10817 385 0,'17'7'135'0,"-17"-7"-17"16,0 0-10-16,0 0-7 0,0 0-7 0,23-3-15 16,-23 3-21-16,0 0-14 0,0 0-15 0,19-2-13 15,-19 2-6-15,0 0-4 0,21 0-2 0,-21 0 0 16,17 2-1-16,-17-2 0 0,22 3 0 0,-22-3 0 16,29 2 1-16,-12-1 6 0,4-1 11 0,2 2 8 15,1-6 13-15,9 6 1 0,-5-6 4 0,12 8 1 16,-7-8-4-16,11 5-2 0,-5-7-8 0,7 2-9 15,-1 1-8-15,2 1-4 0,1 0-5 0,-1 1-2 16,1-2-2-16,-1 3-2 0,3 0 0 0,2-1-1 16,-1 1-1-16,4 0 0 0,-3 1-1 15,1 1 1-15,-1-1-1 0,0 2 2 0,2 0-1 16,-2 0-1-16,3 0 1 0,1-2-1 0,3-1-1 16,1 1-24-16,2 0 24 0,1 1-22 0,0-1 24 15,2-1 1-15,-2 0-1 0,3 0-1 0,1 0 1 16,-2 0 0-16,3 1 0 0,1 0 1 0,0-1 1 15,0 1-1-15,-3-1 0 0,1 2 1 0,-5 0-3 16,1 1 3-16,0-2-2 0,1 1 2 0,1-1 0 16,1 2 0-16,0-2 0 0,-1 1 0 0,0 0-1 15,-1 0 0-15,-1-1 0 0,3 0-1 0,1 1 1 16,2-2 3-16,1 0 1 0,3 0 0 16,-2-2 2-16,3 2-2 0,-1-2 1 0,0 1 0 15,-1-3 2-15,-1 1-2 0,-1-1 7 0,4 2-1 16,-1-2 1-16,0 1 0 0,-3-1-3 0,-1 0-2 15,-3-2 3-15,-1 1 23 0,-1-2-47 0,-2 2 45 16,1 0-43-16,0 4 19 0,-2 0 1 0,0 0-2 16,-4-1-5-16,0 1 0 0,-1 0-1 0,0 1-1 15,0 0 1-15,0 0 0 0,3 0 1 0,2 0 1 16,0 0-1-16,2-1 0 0,-2 0 0 0,1-1-1 16,1 0 3-16,-1 1-1 0,3-2 3 0,-2 1 1 15,3-2 0-15,2 2-1 0,-3-2-1 16,2 2 0-16,0-2 2 0,-1 2-2 0,0-1 1 15,-2 1-4-15,2 1 1 0,-2-1-1 0,3 1-1 16,0 1-2-16,1-1 2 0,0 0-2 0,0 0 1 16,0-1 1-16,0 1-1 0,2 0 1 0,0-1 0 15,2-1-2-15,1 1-2 0,2-1 2 0,-2 1 0 16,2-1 1-16,-1 0 1 0,-3 0-1 16,2 0 0-16,-1 0 1 0,2 1-1 0,1-2 1 15,-2 1 2-15,-1-1-2 0,-2-1 3 0,-3 0-2 16,-2 1 1-16,1 0-1 0,1-1 0 0,0 0-2 15,0 2 1-15,0-2-1 0,-3 1 1 0,2 1-1 16,-3-1 0-16,-1 0-1 0,2 1 2 16,-2 0-1-16,2 0 2 0,1 0-2 15,0 0 2-15,3 0-2 0,-2 1 1 0,0 1 1 16,1-2-1-16,0 2 1 0,1 1-1 0,0-1 0 16,2-1 2-16,0 4-2 0,1-2 1 0,-1 1 0 15,-3 0-1-15,1 0 1 0,0 2-2 0,-1-2 2 16,3 1-2-16,-3 2 2 0,3-2-1 0,2 1 1 15,0 0 0-15,-1 0-1 0,0 1 0 0,-3-2 0 16,4 2-1-16,-3-2 1 0,2 0 1 16,0 1 1-16,0-2 0 0,1-1 1 0,-5 1-4 15,-2-1 1-15,2-1 0 0,-5 1 0 16,0-2 2-16,-2-1 0 0,-1 1 3 0,1-2-1 16,-4-1 3-16,1 0-2 0,-2-2 2 0,1 1-2 15,0-1 1-15,0-2-3 0,-2 3 3 0,1-1-4 16,1 1 0-16,1 2 0 0,0-2-1 0,4 3 1 15,0-2 0-15,1 0-3 0,0 0 2 16,1 0-3-16,0 1 2 0,-1-1-1 0,2 1 0 16,-2-1 0-16,-3 2 0 0,1-1 0 0,-4 0 0 15,-1 2 0-15,-3-2 0 0,-6 2 0 0,-3 0 0 16,-5-1 0-16,-2 2 0 0,-7-2 0 0,-2 2 0 16,-5 0 0-16,-4 0 0 0,-18 1 0 0,29-3 0 15,-29 3 0-15,21-1 0 16,-21 1 0-16,0 0 0 0,19-1 0 0,-19 1 0 15,0 0 0-15,0 0 0 0,20-1 0 0,-20 1 0 16,0 0 0-16,17 0 0 0,-17 0 0 0,0 0 0 16,25 0 0-16,-25 0 0 0,21 0 0 0,-21 0 0 15,17 1-12-15,-17-1-15 0,0 0-21 0,24 15-63 16,-38-36-169-16,14 21-314 0,0 0-3 0,0 0 220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40:05.5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1452 861 1163 0,'-9'-17'262'15,"9"17"-186"-15,0 0-49 0,0 0-5 0,-14-20 9 16,14 20 2-16,0 0 8 0,0 0-8 0,4-23-1 16,-4 23-7-16,0 0-8 0,0 0-2 0,0 0-6 15,0 0 5-15,0 0 7 0,0 0 5 0,0 0 2 16,13 27 1-16,-9-7-13 0,3 8 1 0,1 3-15 16,-1 7 8-16,0 4-12 15,0 6 15-15,0 4-16 0,-3 6-7 0,0 4 18 16,-2 0-21-16,-2 4 19 0,-1-2-1 0,-2-2-16 15,-3 1 11-15,-1-8-21 0,1 0 8 0,1-3-26 16,-1-12-4-16,12 5-49 0,-6-45-77 0,18 32-396 16,-18-32-62-16,25 12 255 0</inkml:trace>
  <inkml:trace contextRef="#ctx0" brushRef="#br0" timeOffset="328.1517">2069 981 1259 0,'0'0'47'0,"0"0"-21"0,-10-21 33 16,10 21 23-16,0 0 3 0,-14 22 1 0,-3-12-30 15,17-10-11-15,-37 30-12 0,15-8-1 16,-7 2-8-16,2 5 6 0,-4-2-4 0,1 4 4 16,-2-1 6-16,0 2-32 0,-1 0 26 0,3 1-28 15,1-2 9-15,4 2 7 0,2-3-11 0,6 0 5 16,4-4-8-16,3-2-1 0,6-2-3 0,4-3 0 15,0-19 0-15,13 30 0 0,-13-30 0 0,26 20 0 16,-7-13 0-16,2-1 0 0,4 0 0 16,2-5 0-16,0-1 0 0,1-2 0 15,2-2 0-15,-2 2 0 0,0-2 0 0,-2 1 0 16,1-1 0-16,-4-1 0 0,0 2 0 0,-3 0 0 16,-1 1 0-16,-19 2 0 0,32-4-10 0,-32 4-15 15,28-2-10-15,-28 2-10 0,29 3-19 0,-29-3-33 16,36 9-108-16,-36-9-338 0,0 0-67 0,35-8 198 15</inkml:trace>
  <inkml:trace contextRef="#ctx0" brushRef="#br0" timeOffset="546.8882">2610 1282 1822 0,'0'0'32'0,"-28"23"-17"0,28-23 10 16,-33 33-3-16,18-9 13 0,-3 1-17 15,1 5-1-15,0 1-15 0,2 5 5 0,0-1-8 16,2 4 9-16,-1 1-10 0,3 1 9 0,2 0-11 16,3-1 9-16,2-5-9 0,4-7 4 0,5-5-9 15,1-6-4-15,-6-17-19 0,24 16-5 0,0-6-67 16,-24-10-14-16,52 0-189 0,-31-16-336 0,4-7 90 16,6 8 366-16</inkml:trace>
  <inkml:trace contextRef="#ctx0" brushRef="#br0" timeOffset="968.7619">2660 1041 1895 0,'-17'9'21'0,"17"-9"-17"0,-19 11-5 16,19-11 0-16,0 0-3 0,0 0-2 0,0 0-2 15,0 0-1-15,18 9-3 0,-18-9-3 0,28 6 7 16,-9-2-6-16,2 0 9 0,2 3-3 0,1 1 5 15,3 3-4-15,-3 3 5 0,1 2-3 0,-3 4 5 16,-3 3 0-16,-2 1-31 0,-2 4 46 0,-3 1-40 16,-5 0 45-16,0 3 1 0,-7 0-8 15,2 3 16-15,-8-4-12 0,2 5 11 16,-5-4-8-16,1-2 3 0,-1-2-5 0,2 0 6 16,-1-4-13-16,0 2 7 0,2-5-10 0,3-1 0 15,3-20-1-15,-5 24 1 0,5-24-5 0,0 0-3 16,0 0 0-16,0 0 0 0,0 0 0 0,0 0 0 15,19-7 0-15,-10-10 0 0,2-5 0 0,3-3 0 16,1-7 0-16,2 1 0 0,0-1 0 16,1-4 0-16,0 0 0 0,-2-1 0 0,-1 1 0 15,-2 0 0-15,-3 1 0 0,0-2 0 0,-2 4 0 16,-2 0 0-16,1 5 0 0,0 4 0 16,-1 5 0-16,-6 19 0 0,9-20 0 0,-9 20 0 15,0 0 0-15,0 0 0 0,19 3-10 0,-19-3-40 16,19 17-61-16,-19-17-82 0,40 17-260 0,-20-8-186 15,8 5 63-15,13 10 562 0</inkml:trace>
  <inkml:trace contextRef="#ctx0" brushRef="#br0" timeOffset="1375.5954">3900 1295 1322 0,'0'0'176'15,"0"0"-128"-15,19-7-15 0,-19 7 11 0,0 0 8 16,0 0 4-16,0 0 0 0,0 0-12 0,0 0 1 15,0 0-16-15,0 0 3 0,-22-13-10 0,22 13-1 16,-27 1-2-16,9 4-3 0,-3 1-2 0,-2 3 4 16,-1 1-18-16,1 2 0 0,-3 3 0 0,2 3 0 15,-3 4 0-15,3 2 0 0,-1 1 0 16,5 1 0-16,0-2 0 0,4 2 0 16,3-1 0-16,3-1 0 0,3-4 0 0,3 1 0 15,4-1 0-15,4 0 0 0,5-2 0 0,-9-18 0 16,31 23 0-16,-9-17 0 0,6-7 0 0,4-5 0 15,5-4 0-15,6-11 0 0,7-3 0 0,2-8-13 16,6-5-31-16,0-7-24 0,7 5-14 0,-12-23-61 16,29 20-312-16,-27-14-161 0,2-1 37 15,3 13 533-15</inkml:trace>
  <inkml:trace contextRef="#ctx0" brushRef="#br0" timeOffset="1750.6176">4432 757 1979 0,'-18'24'40'0,"-2"11"-12"0,0 2-28 16,4-1 0-16,0 1 0 0,1 0 0 0,-1 4 0 15,1 4 0-15,0 2 0 0,2 10 0 0,1-4 0 16,1 1 0-16,1-2 0 0,1-1 0 0,1-5 0 16,2 0 0-16,-2-7 0 0,5-4 0 0,0-8 0 15,1-1 0-15,3-9 0 0,-1-17 0 0,9 20 0 16,-9-20 0-16,0 0 0 0,18 10 0 0,-18-10 0 15,0 0 0-15,24-16 0 0,-13-2 0 16,4-2 0-16,2-9 0 0,1-2 0 0,2-1 0 16,-2-1 0-16,0 2 0 0,-2 3 0 15,0 1 0-15,-3 7 0 0,0 1 0 0,-13 19 0 16,19-19 0-16,-19 19 0 0,0 0 0 0,0 0 0 16,0 0 0-16,15 18 0 0,-11 0 0 0,-1 4 0 15,-1 7 0-15,-1-1 0 0,-2 1 0 16,2 1 0-16,-1-1 0 0,3-1 0 0,1 1 0 15,5-2 0-15,2-3 0 0,5 3-21 0,2-4-8 16,8-1-27-16,-7-13-40 0,32 27-264 0,-30-32-275 16,21 4 26-16,1-2 369 0</inkml:trace>
  <inkml:trace contextRef="#ctx0" brushRef="#br0" timeOffset="2203.7221">5096 822 1873 0,'0'0'31'0,"0"0"-17"15,0 0-4-15,-13 21 0 0,13-21 12 16,1 25-3-16,0-5 6 0,-6 0-3 0,0 8-1 15,-2 2-21-15,0 8 0 0,-3 8 0 0,0 5 0 16,-2 4 0-16,1 2 0 0,-2 0 0 0,-1 0 0 16,0-2 0-16,0 1 0 0,0-9 0 15,2-2 0-15,2-8 0 0,3-3 0 0,2-8 0 16,3-3 0-16,2-23 0 0,5 25 0 0,-5-25 0 16,0 0 0-16,20 12 0 0,-20-12 0 0,18-6 0 15,-18 6 0-15,24-27 0 0,-7 6 0 0,2-4 0 16,1-4 0-16,3-3 0 0,2-3 0 0,1 0 0 15,-4-2 0-15,1 6 0 0,-2-1 0 0,-3 6 0 16,-2 5 0-16,-16 21 0 16,23-20 0-16,-23 20 0 0,0 0 0 0,0 0 0 15,0 0 0-15,16 17 0 0,-16 0 0 0,0 4 0 16,-2 7 0-16,0-1 0 0,-1 1 0 0,0 2 0 16,3-5 0-16,2 1-8 0,2-5-19 0,6 0-12 15,-10-21-5-15,32 36-28 0,-32-36-23 0,46 33-106 16,-46-33-266-16,33-4-110 0,-3 9 61 0</inkml:trace>
  <inkml:trace contextRef="#ctx0" brushRef="#br0" timeOffset="2516.2461">5702 1289 1769 0,'-35'13'78'15,"35"-13"-18"-15,-35 15-18 0,17 1 4 16,-3-1-17-16,-1 7-6 0,1 2-23 0,0 1 0 15,0 2 0-15,5 1 0 0,3 1 0 0,3 0 0 16,4-5 0-16,4-1 0 0,4-4 0 0,-2-19 0 16,15 27 0-16,-15-27 0 0,31 19 0 0,-10-12 0 15,3-6 0-15,2-3 0 0,3-9 0 0,0-5 0 16,4-1 0-16,0-4 0 0,1-1 0 0,-2-4 0 16,-2-2 0-16,-6 0 0 0,-2 1 0 15,-5 0 0-15,-3 3 0 0,-6 0 0 0,-4 2 0 16,-4 1 0-16,-4 3 0 0,4 18 0 15,-17-31 0-15,17 31 0 0,-28-28 0 0,10 13 0 16,0 6 0-16,-2 0 0 0,3 3-27 0,17 6 3 16,-27-3-4-16,27 3 8 0,0 0-53 0,-24-16-120 15,45 23-337-15,-21-7-127 0,0 0 163 0</inkml:trace>
  <inkml:trace contextRef="#ctx0" brushRef="#br0" timeOffset="2860.0059">6879 880 1863 0,'-29'-18'36'16,"10"-10"-27"-16,0-3 9 0,4 1-5 0,-2 1 4 15,0-1 31-15,-2 3-25 0,-2-2-3 0,-1 6-20 16,0 8 0-16,0 5 0 0,1 11 0 16,-3 4 0-16,0 9 0 0,0 10 0 0,-3 7 0 15,0 1 0-15,-1 10 0 0,0 2 0 0,2 4 0 16,-4 3 0-16,2 0 0 0,0 1 0 16,3 6 0-16,3 1 0 0,3 4 0 0,4-2 0 15,3-3 0-15,4-3 0 0,5-3 0 0,5-6 0 16,3-2 0-16,5-5 0 0,0-4 0 0,4-4 0 15,0-3-12-15,4-2-52 0,-18-26-20 16,40 46-78-16,-40-46-265 0,17-3-192 0,-17 3 9 16,19-7 542-16</inkml:trace>
  <inkml:trace contextRef="#ctx0" brushRef="#br0" timeOffset="3031.8846">6138 1480 1929 0,'-28'-15'70'0,"3"-4"-22"16,25 19-48-16,-26-27 0 0,26 27 0 15,0 0 0-15,0 0 0 0,-4-20 0 0,4 20 0 16,0 0 0-16,31-8 0 0,-9 1 0 0,7-2 0 16,7-2 0-16,6-2 0 0,4 2 0 0,3-2 0 15,5 1 0-15,0-2 0 0,7 5 0 0,-5-8-86 16,23 22-187-16,-28-26-307 0,24 9-93 0,1 5 239 16</inkml:trace>
  <inkml:trace contextRef="#ctx0" brushRef="#br0" timeOffset="3360.0063">7658 795 1768 0,'-16'-22'31'0,"1"0"-53"15,1 4 74-15,14 18-29 0,-26-22 42 0,7 17 25 16,19 5-62-16,-36 1-16 0,11 6-19 0,-1 2-19 16,-2 14 17-16,-6 0 30 0,3 10 0 15,-3 2-21-15,-1 0 0 0,0 1 0 16,1 5 0-16,-2 5 0 0,4 4 0 0,2 3 0 16,4 3 0-16,6 2 0 0,2 0 0 0,7-1 0 15,2 1 0-15,5-6 0 0,2 0 0 0,4-5 0 16,1-5 0-16,5-1 0 0,-1-4 0 0,4 0-26 15,-3-11-43-15,11 4-41 0,-19-30-53 0,36 35-140 16,-36-35-224-16,0 0-30 0,23 13 266 16</inkml:trace>
  <inkml:trace contextRef="#ctx0" brushRef="#br0" timeOffset="3531.8613">7044 1373 1474 0,'0'0'343'0,"-28"-23"-258"0,28 23-18 16,0 0-18-16,-19-10-20 0,19 10-29 15,0 0 0-15,0 0 0 0,0 0 0 16,0 0 0-16,0 0 0 0,24 23 0 0,-24-23 0 16,38 16 0-16,-12-15 0 0,6-1 0 0,3-3-20 15,10 0-22-15,0-7-26 0,16 14-42 0,-12-32-115 16,32 23-352-16,-10-1-14 0,-2-8 178 0</inkml:trace>
  <inkml:trace contextRef="#ctx0" brushRef="#br0" timeOffset="3860.0075">8396 1232 1647 0,'-23'5'245'0,"-11"-6"-215"0,3 2 2 16,-3-2-2-16,3 2 6 0,0 0-9 0,1 2-27 16,2 2 0-16,2 2 0 0,-1 3 0 15,5 2 0-15,4-3 0 0,18-9 0 0,-23 21 0 16,23-21 0-16,-11 23 0 0,11-23 0 0,1 30 0 15,-1-30 0-15,15 29 0 0,-15-29 0 0,26 26 0 16,-6-14 0-16,2-3 0 0,1-1 0 0,1 0 0 16,2-2 0-16,-2-1 0 0,3 0 0 15,-2 0 0-15,-2 1 0 0,-2-3 0 0,-4 3 0 16,-17-6 0-16,23 10 0 0,-23-10 0 16,0 0 0-16,12 25 0 0,-12-25 0 0,-3 23 0 15,3-23 0-15,-16 34 0 0,4-11 0 0,-3-2 0 16,-2 2 0-16,0-3 0 0,1-2 0 0,16-18 0 15,-28 26 0-15,28-26-22 0,0 0-36 0,0 0-53 16,-30-20-211-16,48 17-243 0,-13-16-82 0,2-13 326 16</inkml:trace>
  <inkml:trace contextRef="#ctx0" brushRef="#br0" timeOffset="4016.2623">8064 827 2047 0,'-38'29'0'0,"3"1"0"0,6 3 0 16,6 1 0-16,6-3 0 0,4 3 0 0,2 0 0 15,10 2-69-15,1-36-277 0,-2 40-313 0,19-17-28 16,9-6 402-16</inkml:trace>
  <inkml:trace contextRef="#ctx0" brushRef="#br0" timeOffset="4672.5332">9390 871 1322 0,'0'0'160'0,"6"-22"-138"16,-6 22-2-16,3-19 2 0,-3 19 23 0,0 0 20 15,0 0 10-15,0 0-8 0,0 0-16 0,0 0-18 16,-8 19-13-16,8-19 3 0,-7 28-7 15,3-9 7-15,1 3-6 0,0 3 6 0,0 3-10 16,1 5 4-16,-1 4-5 0,3 7-11 0,-3 3-1 16,3 3 0-16,-1-1 0 0,1-3 0 15,-2 0 0-15,-1 1 0 0,0-7 0 0,0 0 0 16,3-7 0-16,1-8 0 0,3-4 0 0,-4-21 0 16,15 24 0-16,-15-24 0 0,21 6 0 0,-21-6 0 15,25-10 0-15,-25 10 0 0,30-31 0 0,-12 7 0 16,4-10 0-16,0-9 0 0,1-1 0 0,2-6 0 15,-1-1 0-15,-1 3 0 0,-5 2 0 0,-1-1 0 16,0 1 0-16,-2 1 0 0,-2 2 0 16,0 1 0-16,0 7 0 0,-1 4 0 15,0 9 0-15,-12 22 0 0,20-23 0 0,-20 23 0 16,0 0-24-16,0 0-53 0,28 4-66 0,-28-4-233 16,0 0-273-16,3 24 52 0,1-6 417 0</inkml:trace>
  <inkml:trace contextRef="#ctx0" brushRef="#br0" timeOffset="5047.5176">10341 1269 1956 0,'-21'2'30'0,"-9"-3"-9"0,-2 1-1 16,4 3 0-16,-3 0-20 0,2 4 0 0,-2 2 0 15,1 1 0-15,2 5 0 0,2 3 0 0,0-1 0 16,2 6 0-16,1 1 0 0,3 3 0 0,6 2 0 16,3-1 0-16,8-2 0 0,3 0 0 0,5-3 0 15,2-4 0-15,4-2 0 0,-11-17 0 0,36 30 0 16,-11-18 0-16,4-3 0 0,4-4 0 0,1-7 0 16,2-2 0-16,2-9 0 0,-4 0 0 15,-4-5 0-15,-1-3 0 0,-3 0 0 0,-4-2 0 16,-1 0 0-16,-4-3 0 0,-4 3 0 15,-3-6 0-15,-4 3 0 0,-4-1 0 0,-2 0 0 16,-5 3 0-16,-1 3 0 0,-3-2 0 0,-2 1 0 16,-3 2 0-16,14 20 0 0,-27-25 0 0,27 25 0 15,-23-7 0-15,23 7 0 0,-18 8 0 16,18-8-16-16,-14 24-19 0,11-5-21 0,3-19-55 16,12 38-267-16,-12-38-176 0,3 21-89 0,15-8 390 15</inkml:trace>
  <inkml:trace contextRef="#ctx0" brushRef="#br0" timeOffset="5281.8852">11181 705 1881 0,'-18'23'103'0,"18"-23"-65"15,-24 2-17-15,24-2-17 0,-24 22-4 0,9-2 0 16,-2 9 0-16,-3 2 0 0,1 8 0 0,2 1 0 15,0 3 0-15,1 4 0 0,0 4 0 0,3 5 0 16,2-2 0-16,2 3 0 0,6-6 0 16,2 0 0-16,4-8 0 0,2-5 0 0,5-6 0 15,-2-9 0-15,9 1-64 0,-17-24-91 0,51 31-270 16,-51-31-214-16,41 1 0 0,-9 3 515 0</inkml:trace>
  <inkml:trace contextRef="#ctx0" brushRef="#br0" timeOffset="5500.688">11605 647 2047 0,'-13'24'0'16,"-2"4"0"-16,-2 6 0 0,1 3 0 0,0-3 0 16,0 7 0-16,-1 3 0 0,0-2 0 0,-4 3 0 15,4 3 0-15,2 3 0 0,1 1 0 16,6 0 0-16,3-5 0 0,5-6 0 15,1 1 0-15,4-6 0 0,-3-1 0 0,1-5 0 16,-3-4 0-16,2-1-18 0,-5-8-48 0,5 6-26 16,-2-23-58-16,5 28-232 0,-5-28-210 0,-20 11-17 15,20-11 472-15</inkml:trace>
  <inkml:trace contextRef="#ctx0" brushRef="#br0" timeOffset="5688.166">11304 1058 2047 0,'0'0'0'0,"0"0"0"0,0 0 0 16,0 0 0-16,0 0 0 0,0 0 0 0,17 4 0 15,-17-4 0-15,26 7 0 0,-7-3 0 16,6-3 0-16,1-3 0 0,6-1 0 0,1-1 0 16,6 2 0-16,1-3 0 0,13 5-97 0,-19-18-176 15,38 16-271-15,-15 2-120 0,-2-2 196 0</inkml:trace>
  <inkml:trace contextRef="#ctx0" brushRef="#br0" timeOffset="6172.5432">12378 1162 1554 0,'-23'-9'329'0,"2"11"-276"0,-7-1-6 16,4 5-10-16,-6 0-10 0,3 5-27 0,-5 1 0 16,2 3 0-16,-3 3 0 0,1 1 0 0,0 2 0 15,1 3 0-15,1 0 0 0,-1 6 0 0,2 2 0 16,2 2 0-16,-1-2 0 15,4 1 0-15,5-5 0 0,4-3 0 0,8-5 0 16,7-20 0-16,6 24 0 0,-6-24 0 0,29 14 0 16,-6-9 0-16,3-5 0 0,5-5 0 0,3-3 0 15,5-7 0-15,3-4 0 0,-1-4 0 0,3-4 0 16,-5 0 0-16,0-1 0 0,-4-3 0 0,-1 2 0 16,-4 0 0-16,-4 2 0 0,-6 1 0 0,-5 4 0 15,-3 3 0-15,-12 19 0 0,12-28 0 16,-12 28 0-16,0 0 0 0,-2-17 0 0,2 17 0 15,0 0 0-15,-20 10 0 0,20-10 0 0,-20 24 0 16,5-6 0-16,1 5 0 0,-1 5 0 0,0 4 0 16,6 0 0-16,0 0 0 0,7 0 0 15,2-5 0-15,3 1 0 0,5-4 0 0,8-2-39 16,-16-22-30-16,41 35-11 0,-19-29-16 0,30 27-186 16,-30-38-174-16,21 11-138 0,8 5 164 15</inkml:trace>
  <inkml:trace contextRef="#ctx0" brushRef="#br0" timeOffset="6719.4411">13076 1149 1933 0,'-33'6'61'0,"-7"-1"-19"0,6 8-31 15,-4 2-11-15,3 4 0 0,1 3 0 0,1 4 0 16,3 3 0-16,1 4 0 0,3 0 0 0,4 2 0 15,2-4 0-15,0 2 0 0,7-5 0 0,3 1 0 16,6-6 0-16,8-5 0 0,-4-18 0 0,23 25 0 16,-3-19 0-16,1 0 0 0,3-3 0 15,1-7 0-15,3-1 0 0,1-4 0 0,2-4 0 16,1-1 0-16,1-4 0 0,0-3 0 0,-4-2 0 16,2-2 0-16,-5 1 0 0,-1-2 0 0,-1-2 0 15,-4 2 0-15,-5-1 0 0,-1 1 0 0,-3 4 0 16,-3 1 0-16,-8 21 0 0,8-24 0 15,-8 24 0-15,0 0 0 0,0 0 0 0,0 0 0 16,0 0 0-16,-20 30 0 0,9-5 0 16,-1 5 0-16,-4 7 0 0,0 6 0 0,-2 1 0 15,0 10 0-15,1-4 0 0,1 11 0 0,-1-3 0 16,2 0 0-16,1 1 0 0,0-7 0 0,2-2 0 16,1-4 0-16,2-5 0 0,-2 2 0 0,0-4 0 15,-1-3 0-15,-2-4 0 0,3-8 0 0,-2-5 0 16,13-19 0-16,-23 28 0 0,23-28 0 15,0 0 0-15,-20 6 0 0,20-6 0 0,0 0 0 16,-8-30 0-16,4 12 0 0,3-4 0 16,1-3 0-16,2-8 0 0,4-3 0 0,-1-4 0 15,5-7 0-15,2 1 0 0,3-3 0 0,3-1 0 16,1-4 0-16,5-5 0 0,4-4 0 0,3 3 0 16,3 3 0-16,0 13 0 0,-6 7 0 0,0 7 0 15,-6 2 0-15,0 7 0 0,-3 1 0 16,3 8-55-16,-8-7-59 0,15 21-59 0,-28-30-163 15,36 29-165-15,-37-1 17 0,29-18 101 0</inkml:trace>
  <inkml:trace contextRef="#ctx0" brushRef="#br0" timeOffset="7078.8048">13344 1398 1983 0,'18'6'57'0,"-18"-6"-50"0,0 0-7 15,0 0 0-15,0 0 0 0,0 0 0 0,19 2 0 16,-19-2 0-16,31-6 0 0,-9 3 0 0,6-3 0 16,6-5 0-16,6 2 0 0,5-5 0 0,2-3 0 15,3 1 0-15,-1-7 0 0,-3 3 0 16,-3-1 0-16,-7 2 0 0,-7 1 0 0,-7 1 0 16,-4 1 0-16,-18 16 0 0,15-29 0 0,-15 29 0 15,-6-24 0-15,6 24 0 0,-26-22 0 0,6 14 0 16,-5 5 0-16,-4 7 0 0,-4 5 0 15,-4 8 0-15,-5 3 0 0,-2 5 0 0,1 4 0 16,-1 3 0-16,5 4 0 0,0 0 0 0,5 9 0 16,4-3 0-16,5 3 0 0,7-4 0 15,6-5 0-15,6-3 0 0,7-5 0 0,8-6 0 16,5-3 0-16,14-3 0 0,5-5 0 0,11-2 0 16,4-4 0-16,8-6 0 0,8-9 0 0,8 2 0 15,1-16-22-15,21 20-174 0,-27-35-103 0,42 36-108 16,-33-28-88-16,8-2-27 0,24 26 417 0</inkml:trace>
  <inkml:trace contextRef="#ctx0" brushRef="#br0" timeOffset="7985.0828">14988 1038 1704 0,'0'0'172'0,"0"0"-140"0,0 0-17 16,0 0 9-16,0 0 0 0,0 0 4 0,0 0-1 16,0 0-8-16,-15 20-17 0,14 2-2 0,-1 6 0 15,-3 4 0-15,0 7 0 0,-4 2 0 16,1 3 0-16,-3 3 0 0,-1 3 0 0,0-5 0 16,-3 3 0-16,0-6 0 0,2-5 0 0,0-4 0 15,2-6 0-15,3-5 0 0,2-6 0 0,6-16 0 16,-3 23 0-16,3-23 0 0,0 0 0 0,0 0 0 15,0 0 0-15,0 0 0 0,14-20 0 0,-6 3 0 16,3-7 0-16,1-8 0 0,2-4 0 16,2 0 0-16,-1-4 0 0,-1 1 0 15,-2-2 0-15,1-1 0 0,-1-2 0 0,-5-4 0 16,3-3 0-16,-2-1 0 0,1-5 0 0,2 8 0 16,-2 0 0-16,5 6 0 0,0 8 0 0,3 3 0 15,1 8 0-15,1 5 0 0,-1-1 0 0,3 11 0 16,0 0 0-16,0 5 0 0,4 2 0 0,-2 4 0 15,0 5 0-15,1 0 0 0,-3 6 0 16,-2 0 0-16,0 2 0 0,-4 4 0 0,0-2 0 16,-4 4 0-16,-1 4 0 0,-3 1 0 0,-2 0 0 15,-3-2 0-15,-3 2 0 0,-3 0 0 0,-3 3 0 16,0-1 0-16,-4 0 0 0,0-4 0 16,-2 2 0-16,-3-5 0 0,1 0 0 0,-2-5 0 15,17-16 0-15,-34 27 0 0,15-17 0 0,-2-4 0 16,-1-2 0-16,1-4 0 0,3 0 0 15,18 0 0-15,-29-5 0 0,29 5 0 0,-18-7 0 16,18 7 0-16,0 0 0 0,0 0 0 0,0 0 0 16,0 0 0-16,0 0 0 0,0 0 0 0,0 0 0 15,0 0 0-15,0 0 0 0,-6 20 0 0,9-2 0 16,1 5 0-16,2 3 0 0,1-1 0 0,1 3 0 16,3-4 0-16,1-2 0 0,4-2 0 0,3-1 0 15,8-5 0-15,1-3 0 0,7-1 0 16,0-5 0-16,4-3 0 0,1-3 0 15,8 0-7-15,-7-13-88 0,22 21-124 0,-32-42-127 16,32 33-111-16,-23-13-111 0,-11-18 214 0,27 29 354 16</inkml:trace>
  <inkml:trace contextRef="#ctx0" brushRef="#br0" timeOffset="8360.0624">15789 1225 2032 0,'0'0'15'0,"-13"30"-15"0,-3-12 0 0,3-1 0 15,5 2 0-15,8-19 0 0,-11 35 0 0,7-14 0 16,1 2 0-16,2-1 0 0,5-4 0 16,-1-1 0-16,-3-17 0 0,12 32 0 0,-12-32 0 15,19 25 0-15,-19-25 0 0,24 18 0 16,-7-13 0-16,1-1 0 0,4-3 0 0,2-7 0 16,0 2 0-16,1-4 0 0,-2-6 0 0,0 2 0 15,0-7 0-15,-1 0 0 0,1-2 0 0,-1-4 0 16,-1-2 0-16,-3 2 0 0,-1 0 0 0,-1 1 0 15,-3 0 0-15,-2 2 0 0,-1-2 0 0,-4 2 0 16,0 3 0-16,-1 1 0 0,-5 18 0 0,7-21 0 16,-7 21 0-16,0 0 0 0,0 0 0 15,0 0 0-15,0 0 0 0,-12 29 0 0,6-8 0 16,-2 4 0-16,-2 6 0 0,-2 0 0 16,-2 3 0-16,3-3 0 0,1 1 0 0,2-3 0 15,3-3 0-15,3-1 0 0,3-7 0 0,-1-18 0 16,16 28 0-16,1-20 0 0,0-4 0 0,13-2-64 15,-14-27-141-15,37 29-133 0,-38-41-106 16,35 20-66-16,-2 3 45 0,-20-35 445 0</inkml:trace>
  <inkml:trace contextRef="#ctx0" brushRef="#br0" timeOffset="8563.2028">16756 799 2047 0,'-39'29'0'0,"9"3"0"0,2 2 0 16,0 4 0-16,1-1 0 0,-1 4 0 0,0 2 0 16,-1 2 0-16,2 6 0 0,7-3 0 0,3 1 0 15,7-6 0-15,2 0 0 0,7-5 0 0,2-3 0 16,6-1 0-16,-1-6 0 0,3 0 0 0,2-6-41 16,8 5-62-16,-19-27-164 0,32 26-182 0,-32-26-180 15,31 7 72-15,4 10 557 0</inkml:trace>
  <inkml:trace contextRef="#ctx0" brushRef="#br0" timeOffset="8938.1934">16783 1244 2047 0,'-10'21'0'0,"10"-21"0"0,-1 17 0 15,1-17 0-15,0 0 0 0,19 18 0 0,-19-18 0 16,25 10 0-16,-25-10 0 0,36 2 0 0,-13-3 0 15,3-5 0-15,1 0 0 0,-1-3 0 0,0-1 0 16,-1-4 0-16,0 3 0 0,-2-4 0 0,-2-1 0 16,-2 1 0-16,-2-3 0 0,-17 18 0 0,24-30 0 15,-16 13 0-15,-6 0 0 16,-2-1 0-16,-6-1 0 0,-1 1 0 0,-2-1 0 0,9 19 0 16,-25-21 0-16,8 13 0 0,-2 6 0 15,-5 3 0-15,-4 4 0 0,-1 6 0 0,-4 3 0 16,1 5 0-16,2 3 0 0,0 5 0 0,0 6 0 15,2 4 0-15,-1 3 0 0,4 0 0 0,2-2 0 16,3-2 0-16,12-5 0 0,8-2 0 0,8-3 0 16,10-5 0-16,3-2 0 0,5-2 0 15,6-4 0-15,9-1 0 0,10-2 0 0,6-8 0 16,9-2 0-16,-3-7 0 0,5 9-21 0,-15-21-160 16,30 27-86-16,-38-38-77 0,39 25-75 0,-21 4-63 15,-20-22 150-15,35 34 332 0</inkml:trace>
  <inkml:trace contextRef="#ctx0" brushRef="#br0" timeOffset="9078.8354">17623 1560 2047 0,'-44'5'0'16,"44"-5"0"-16,-24-2 0 0,24 2 0 0,0 0 0 16,0 0 0-16,4-26 0 0,-4 26-6 0,8-37-241 15,30 39-155-15,-38-2-207 0,18-30-32 0,11 37 500 16</inkml:trace>
  <inkml:trace contextRef="#ctx0" brushRef="#br1" timeOffset="14047.6497">1741 2379 769 0,'-22'-12'143'16,"22"12"-30"-16,0 0-37 0,0 0-10 0,0 0-5 15,17 5 8-15,-17-5 1 0,0 0-8 0,20-10-14 16,-20 10-13-16,26-7-8 0,-8 3-7 0,-18 4-2 16,34-11-2-16,-16 5-1 0,3 2-4 0,-1-2 4 15,4 4-2-15,-3-3 1 0,3 3-2 16,-2-1-2-16,1 2-4 0,-1 0 1 0,1 1 1 15,0-1 2-15,3 2 1 0,0-2 0 0,4 3 0 16,0-1-2-16,3 2-1 0,1-2-3 0,2 0 0 16,2-1 0-16,2 0 1 0,0 0-1 15,3-1 0-15,1 0-1 0,1 0 1 0,2-2-1 16,0-1-2-16,5 0 2 0,-1 0-4 0,2-1 3 16,2 2-1-16,0-1 1 0,2 0 0 15,-3 1 1-15,4 0-3 0,-4 0 1 0,1 1 0 16,-1 1 0-16,0 0-1 0,1 1 1 0,-1 1-1 15,0 0-1-15,2 2 2 0,0-1-1 0,1 2 1 16,-1-2-2-16,1 2 1 0,2 0-2 0,-1-1 3 16,2 0-1-16,-1-2 1 0,5 0-1 0,-1-1 0 15,4 0 3-15,3-1-1 0,1-2 2 0,3 2-2 16,-1-1 1-16,0 1-1 0,0-2 0 16,1 1 0-16,1-1 1 0,2 1-1 15,-2-1 4-15,5 1 0 0,-5 1-1 0,2-2 1 16,-1 2-2-16,0-1-3 0,-1 1 1 0,3 1 0 15,-2 0-2-15,3 0 1 0,-2 0-2 0,-2 0 0 16,2 0 0-16,0 0 0 0,2-2 1 0,1 2-2 16,1 0 2-16,1-1-2 0,-1 1 0 15,0 0 1-15,1-1 0 0,0 1 1 0,1 0 0 16,2-1 1-16,-4 1-1 0,3 0 1 0,-2 0-1 16,-3 1-1-16,1-1-1 0,-2 1 3 0,2-1 2 15,0 1 2-15,-2 1 1 0,4-1-2 0,-5 1-1 16,-1-1-1-16,0 2 0 0,0-1-1 15,0 1-2-15,3 2 1 0,-2-3 0 0,2 2 0 16,-2-2-1-16,-2 2 0 0,3-1-1 16,-4 2 2-16,4-1-1 0,-1-1 2 0,0 1-2 15,4-2 1-15,-2 1-1 0,-1-3-1 0,3 1 2 16,-1-2 0-16,4 0-1 0,3 1 1 0,-2-3-1 16,2 1 0-16,-2-2 2 0,-2-1-1 0,3 2 3 15,-2-1 1-15,1 0 1 0,1 2-1 0,-4 0 2 16,2-1-3-16,-2 2 0 0,-3 0-1 0,2 1-2 15,-2 0 0-15,2 0-1 0,1 0 0 16,-1 1-1-16,2-1 2 0,0 1-1 0,0 0 0 16,1 1 1-16,0-2-1 0,1 1 2 15,1-1-2-15,0 0 1 0,1 0 0 0,0-1-2 16,1-1 1-16,1 1 2 0,2 0-2 0,-1-1 1 16,4 0 1-16,-6 0-1 0,2-1-1 0,0 1 0 15,-3 1 1-15,-1 0 1 0,2 1-1 16,-3 1 0-16,1 0-2 0,-1-1 2 0,-3 2 0 15,0 1 0-15,0-1 0 0,-1 2-1 0,3 0 0 16,-2-1 0-16,0 1 1 0,1-1-1 0,0 1 1 16,3 0-1-16,0-2 0 0,2 2-1 0,2-3 1 15,-1 1 1-15,1 0 1 0,1-2-1 0,-1 0 0 16,1-2-1-16,3 1 0 0,-2 0 0 0,-1-1 0 16,-1 0 0-16,-3 0 0 15,0-1 0-15,1 2 0 0,-3-2 0 0,0-1 0 16,-2 2 0-16,-2-2 0 0,2 2 0 0,-1-1 0 15,-1 1 0-15,1-1 0 0,-3 1 0 0,1-2 0 16,-1 1 0-16,-4 0 0 0,2 1 0 0,-2-1 0 16,-1-1 0-16,1 1 0 0,-4-2 0 0,1 3 0 15,-4-2 0-15,-1 2 0 0,0-2 0 0,-4 2 0 16,1-2 0-16,-4 2 0 0,1-2 0 16,1 0 0-16,-1 2 0 0,-1 1 0 0,-3 0 0 15,-3 1 0-15,-1 0 0 0,-3-2 0 0,-2 4 0 16,-3-2 0-16,0 1 0 0,-1 0 0 15,-3 0 0-15,-1 0 0 0,-2 2 0 0,-3-1 0 16,-2 1 0-16,-2-2 0 0,-7 1 0 0,-5 1 0 16,-19-3 0-16,22 3 0 0,-22-3 0 15,0 0 0-15,0 0 0 0,0 0 0 0,0 0 0 16,0 0 0-16,0 0 0 0,0 0-34 0,0 0-35 16,-19 4-85-16,19-4-455 0,0 0 0 0,0 0 38 15</inkml:trace>
  <inkml:trace contextRef="#ctx0" brushRef="#br2" timeOffset="77074.2359">560 1353 1797 0,'0'0'55'0,"-27"-3"-30"0,27 3-1 0,0 0-6 15,0 0-2-15,0 0 0 0,0 0-6 0,-1-18-1 16,1 18 0-16,18-15-1 0,-18 15-3 0,35-21 1 16,-9 11-4-16,2 0 1 0,2-1-1 0,1 4-2 15,-2 1 2-15,-4 2 0 0,0-1-2 0,-6 3 2 16,1 1-3-16,-20 1 3 0,26 1-2 0,-26-1 1 16,0 0 1-16,0 0-1 0,15 26 5 0,-15-26-4 15,-12 31 5-15,0-11-7 0,-7 4 4 16,0 3-7-16,-5 3 5 0,-2-1-5 0,-2 0 7 15,-2 0-7-15,-2 0 7 0,2-1-7 0,-2 1 8 16,3-1-3-16,3 1 5 0,3 0-7 0,4-2 0 16,5-3 0-16,5-5 0 0,9-19 0 0,-3 30 0 15,3-30 0-15,17 23 0 0,-17-23 0 0,38 12 0 16,-11-9 0-16,7-7 0 0,5-1 0 0,2-7 0 16,5-2 0-16,0-4-19 0,2-3-8 0,-3-4-23 15,5 3-18-15,-13-14-45 0,28 27-336 0,-31-17-165 16,0 1 7-16,-2 6 508 0</inkml:trace>
  <inkml:trace contextRef="#ctx0" brushRef="#br2" timeOffset="77433.6399">878 828 1517 0,'-34'37'393'0,"-6"-42"-384"0,2 4 0 0,1 1-4 15,-2 4 4-15,0 4-4 0,0 5 5 0,-1 5-1 16,-1 5 5-16,-4 6-6 0,-4 7 6 0,0 7-8 16,1 9 12-16,1 6 1 0,6 6-17 15,2 6-2-15,8 6 0 0,4 2 0 0,7 5 0 0,9-2 0 16,7-1 0-16,7-1 0 0,7-2 0 0,7-6 0 16,6 3 0-16,7-9 0 0,8-4 0 15,7-9 0-15,5-12 0 0,8-12 0 0,8-11 0 16,5-15 0-16,9-12 0 0,4-13 0 0,5-13 0 15,5-12 0-15,4-13 0 0,-2-13 0 0,-1-5 0 16,-10-6 0-16,-11 0 0 0,-13 3 0 0,-13 2 0 16,-16 6 0-16,-14 4 0 0,-14 5 0 0,-13 3 0 15,-11 2 0-15,-12 4 0 0,-12 1 0 0,-8 1 0 16,-8 10 0-16,-8 1 0 0,-2 8 0 0,-6 4 0 16,0 7 0-16,-1 5-37 0,8 13-8 0,-3 4-27 15,21 18-145-15,-24-2-360 0,26 12-61 0,3 5 178 16</inkml:trace>
  <inkml:trace contextRef="#ctx0" brushRef="#br2" timeOffset="79511.8021">1190 3166 1782 0,'0'0'29'0,"0"0"-17"0,0 0-7 0,0 0-3 15,-6-18 7-15,6 18 2 0,0 0 6 0,0 0-3 16,0 0 1-16,0 0-4 0,0 0 2 0,0 0 1 16,3 17 1-16,-3-17 0 0,12 37-4 0,-4-9-17 15,-1 4 27-15,2 5-28 0,-2 3 23 0,1 6-7 16,-3 2-11-16,-2 3 9 0,-2 4-9 15,-4 0 9-15,-1 1-12 0,-4-2 11 16,0 1-11-16,-1-3-8 0,2-8 18 0,1-4-29 16,5-7 13-16,-2-11-32 0,13 1-39 0,-10-23-85 15,24 7-417-15,-24-7-16 0,17-16 106 0</inkml:trace>
  <inkml:trace contextRef="#ctx0" brushRef="#br2" timeOffset="80043.061">853 3292 1943 0,'0'0'30'0,"-26"6"-22"0,26-6-5 16,0 0 0-16,0 0 6 0,23-1 4 0,-3 0 6 16,5-3-4-16,9-5-11 0,7 0-4 15,7-5 0-15,3-2 0 0,6-1 0 0,3-4 0 16,0 0 0-16,-1 2 0 0,-2 0 0 0,-1 2 0 15,-5 1 0-15,-3 3 0 0,-6 2 0 0,-4 2 0 16,-6 5 0-16,-6 1 0 0,-2 2 0 0,-7 2 0 16,-17-1 0-16,22 9 0 0,-22-9 0 0,0 0 0 15,15 21 0-15,-15-21 0 0,6 25 0 16,-6-25 0-16,0 35 0 0,-1-12 0 0,-1 2 0 16,-2 4 0-16,0 3 0 0,-2 1 0 15,3 4 0-15,-6 0 0 0,3 1 0 0,0-1 0 16,0 2 0-16,0-2 0 0,0 2 0 0,1-3 0 15,1-2 0-15,1-5 0 0,1-2 0 0,2-7 0 16,2-1 0-16,-2-19 0 0,6 23 0 0,-6-23 0 16,0 0 0-16,0 0 0 0,19 10 0 15,-19-10 0-15,0 0 0 0,27-18 0 0,-27 18 0 16,28-36 0-16,-11 11 0 0,2-3 0 0,0-2 0 16,0-3 0-16,1 1 0 0,-2 3 0 0,-1 5 0 15,-3 5 0-15,-14 19 0 0,22-23 0 16,-22 23 0-16,0 0 0 0,17-6 0 0,-17 6 0 0,0 0 0 15,9 23 0-15,-6-6 0 0,1 3 0 16,-1 7 0-16,-3 2 0 0,0-1 0 16,-2 2 0-16,1-3 0 0,2-2 0 0,2-3 0 15,3-2 0-15,-1-3 0 0,-5-17 0 0,22 27 0 16,-22-27 0-16,31 14 0 0,-9-6-84 0,-13-27-116 16,33 36-180-16,-42-17-257 0,32-23 53 0,-5 22 423 15</inkml:trace>
  <inkml:trace contextRef="#ctx0" brushRef="#br2" timeOffset="80402.4417">2312 3550 1974 0,'-17'0'35'0,"17"0"-29"0,0 0-4 16,0 0 2-16,11 16 4 0,-11-16 3 0,17 9-4 15,-17-9-7-15,27 7 0 0,-9-6 0 16,3-1 0-16,1-3 0 0,2-2 0 0,-1-2 0 15,0-2 0-15,-2 0 0 0,-2-1 0 0,-19 10 0 16,31-23 0-16,-31 23 0 0,19-24 0 0,-19 24 0 16,9-25 0-16,-9 25 0 0,-1-25 0 0,1 25 0 15,-11-29 0-15,11 29 0 0,-21-29 0 0,21 29 0 16,-27-22 0-16,27 22 0 0,-31-11 0 16,14 11 0-16,-1 4 0 0,-1 4 0 15,1 6 0-15,-3 4 0 0,0 6 0 0,1 5 0 16,-1 4 0-16,2 3 0 0,3 3 0 0,1-2 0 15,3 0 0-15,4-5 0 0,4-4 0 0,5-4 0 16,8-4 0-16,8-6 0 0,6-5 0 0,12-6 0 16,5-8 0-16,12-4 0 0,6-10 0 0,12 3 0 15,-7-24-153-15,38 34-183 0,-39-44-165 16,30 19-133-16,1 4 212 0,-30-30 422 0</inkml:trace>
  <inkml:trace contextRef="#ctx0" brushRef="#br2" timeOffset="81839.9331">3762 3098 1432 0,'0'0'95'16,"5"-25"-29"-16,-5 25-13 0,0 0 2 0,6-17 0 15,-6 17-4-15,0 0-14 0,2-17-9 0,-2 17-9 16,0 0-4-16,0 0-1 0,0 0 2 0,0 0-2 16,0 0 2-16,0 0 0 0,9 22-4 15,-4-3 4-15,2 7-9 0,0 4 2 16,0 6-7-16,1 3-9 0,0 4 23 0,0 6-22 16,-1-1 19-16,-2 3-10 0,-3-3-3 0,1 1 0 15,-3-5 0-15,2-2 0 0,0-7 0 0,2-5 0 16,2-7 0-16,0-6 0 0,-6-17 0 0,20 19 0 15,-20-19 0-15,23 0 0 0,-23 0 0 0,27-16 0 16,-27 16 0-16,30-37 0 0,-13 7 0 0,2-5 0 16,1-5 0-16,-1-4 0 0,2-2 0 15,0 1 0-15,-2 1 0 0,-1 3 0 0,-2-1 0 16,-4 5 0-16,-2 0 0 0,-3 0 0 0,0 3 0 16,-4 1 0-16,0 6 0 0,-3 1 0 0,0 26-6 15,0-30-31-15,0 30-6 0,0 0-11 16,0 0-35-16,0 0-94 0,18 10-263 0,-18-10-166 15,11 23 49-15,5 7 550 0</inkml:trace>
  <inkml:trace contextRef="#ctx0" brushRef="#br2" timeOffset="82199.3451">4596 3303 1639 0,'0'0'185'0,"-34"14"-141"16,17-2 1-16,-5-2-8 0,5 5 7 0,-5 0-15 16,3 6-5-16,-3 1-24 0,2 2 0 0,3 1 0 15,0 2 0-15,4-1 0 0,2 2 0 0,5-1 0 16,2-3 0-16,5-2 0 0,4-5 0 0,-5-17 0 16,20 29 0-16,-3-18 0 0,4-4 0 0,2-3 0 15,3-2 0-15,2-4 0 0,2-3 0 16,1-5 0-16,1-2 0 0,-1-3 0 0,1-3 0 15,-4-2 0-15,-2-2 0 0,-7-1 0 0,-2-1 0 16,-6 1 0-16,-4 1 0 0,-3 0 0 0,-5 2 0 16,-5 0 0-16,-3 1 0 0,-4 2 0 15,-2 0 0-15,-3 4 0 0,0 0 0 0,-2 3 0 16,1 1 0-16,2 6 0 0,17 3 0 0,-28 1 0 16,28-1 0-16,0 0 0 0,-19 18-13 15,19-18-11-15,0 0-17 0,24 24-44 0,-22-43-151 16,41 36-252-16,-23-26-126 0,11-3 69 0,12 17 545 15</inkml:trace>
  <inkml:trace contextRef="#ctx0" brushRef="#br2" timeOffset="82433.6904">5435 2843 1540 0,'-18'11'474'16,"18"-11"-452"-16,-26 7-11 0,26-7-11 0,-28 23 0 15,14-6 0-15,-3 7 0 0,2 5 0 0,-1 5 0 16,3 5 0-16,0 3 0 0,1 4 0 0,1 5 0 16,2 2 0-16,2 3 0 0,2-2 0 15,1 0 0-15,3-5 0 0,1-4 0 0,2-5 0 16,3-5 0-16,3-5 0 0,1-6 0 0,5-2 0 16,-14-22-35-16,35 29-90 0,-34-49-235 0,32 21-266 15,-10-16-22-15,5-10 396 0</inkml:trace>
  <inkml:trace contextRef="#ctx0" brushRef="#br2" timeOffset="82636.8189">5909 2716 1983 0,'0'0'47'16,"-14"22"-30"-16,4 1-17 0,-2 7 0 0,0 5 0 15,-3 8 0-15,-1 4 0 0,1 2 0 0,-2 6 0 16,2 0 0-16,0 1 0 0,4 1 0 15,2 0 0-15,1-2 0 0,2-1 0 0,0-4 0 16,1-2 0-16,2-4 0 0,0-4 0 0,1-5 0 16,3-1 0-16,-2-8 0 0,6-1-54 15,-5-25-36-15,16 46-153 0,-35-58-191 0,19 12-187 16,0 0 17-16,0 0 604 0</inkml:trace>
  <inkml:trace contextRef="#ctx0" brushRef="#br2" timeOffset="82839.9537">5661 3208 2031 0,'-21'0'16'0,"21"0"-16"0,0 0 0 15,0 0 0-15,0 0 0 0,0 0 0 0,0 0 0 16,0 0 0-16,0 0 0 0,20 7 0 16,1-10 0-16,4-2 0 0,3-2 0 15,6 1 0-15,-3-3 0 0,7 7-27 0,0-8-48 16,26 29-185-16,-35-42-184 0,34 23-182 0,-6-3 12 15,-9-19 614-15</inkml:trace>
  <inkml:trace contextRef="#ctx0" brushRef="#br2" timeOffset="83371.2364">6650 3268 1873 0,'-21'1'48'0,"-5"-3"-20"0,0 4 7 0,-2 2-7 15,1 2 2-15,-1 2-25 0,0 4-5 16,-2 1 0-16,0 3 0 0,-1 2 0 0,2 3 0 16,1 2 0-16,1 2 0 0,1 1 0 15,2 1 0-15,3-1 0 0,1 2 0 0,4-3 0 16,4 0 0-16,4-2 0 0,4-3 0 0,4-2 0 16,0-18 0-16,12 24 0 0,-12-24 0 0,29 13 0 15,-8-10 0-15,3-6 0 0,6-4 0 0,2-5 0 16,4-4 0-16,3-7 0 0,-1-1 0 15,4-6 0-15,-2-1 0 0,-1 0 0 0,-1 0 0 16,-6-1 0-16,-2 2 0 0,-6 0 0 0,-3 2 0 16,-4 4 0-16,-4 3 0 0,-4 4 0 0,-9 17 0 15,8-24 0-15,-8 24 0 0,0 0 0 0,0 0 0 16,0 0 0-16,-18 0 0 0,18 0 0 0,-17 26 0 16,7-6 0-16,0 4 0 0,1 4 0 15,1 1 0-15,1 0 0 0,3-1 0 16,4 0 0-16,3-5 0 0,5 0 0 0,2-5 0 15,5 1 0-15,4-4 0 0,7-2-6 0,0-9-58 16,17 12-80-16,-28-38-204 0,43 25-223 0,-20-11-60 16,0-9 349-16</inkml:trace>
  <inkml:trace contextRef="#ctx0" brushRef="#br2" timeOffset="83824.3679">7213 3216 2027 0,'-23'5'20'0,"-4"1"-20"16,2 2 0-16,0 3 0 0,2 2 0 0,1 5 0 16,-2 1 0-16,2 2 0 0,2 2 0 0,1 3 0 15,4-2 0-15,2 0 0 0,5 0 0 16,2-2 0-16,3-4 0 0,3-1 0 0,0-17 0 16,12 23 0-16,-12-23 0 0,26 12 0 0,-26-12 0 15,33 3 0-15,-14-6 0 0,-2-2 0 0,4-2 0 16,-3-1 0-16,-18 8 0 0,32-25 0 0,-32 25 0 15,29-27 0-15,-29 27 0 0,26-32 0 0,-15 14 0 16,-2 1 0-16,0 0 0 0,1-1 0 0,-3 1 0 16,1 0 0-16,-8 17 0 0,12-29 0 15,-12 29 0-15,0 0 0 0,11-19 0 16,-11 19 0-16,0 0 0 0,0 0 0 0,0 0 0 16,3 20 0-16,-3-2 0 0,0 5 0 0,-1 6 0 15,-2 7 0-15,-3 3 0 0,-2 6 0 0,-3 5 0 16,-1 3 0-16,-3 3 0 0,0 0 0 0,-3 3 0 15,-1 0 0-15,-1-2 0 0,0-2 0 16,-1-5 0-16,3-5 0 0,-3-8 0 0,5-8 0 16,0-6 0-16,16-23 0 0,-25 25 0 0,25-25 0 15,-17 10 0-15,17-10 0 0,0 0 0 0,-21-17 0 16,21 17 0-16,-11-36 0 0,9 9 0 16,2-5 0-16,5-5 0 0,1-3 0 0,6 3 0 15,-1-4 0-15,7 11-117 0,-19-27-89 0,36 36-144 16,-41-40-128-16,21 13-85 0,15 19 231 15,-30-30 332-15</inkml:trace>
  <inkml:trace contextRef="#ctx0" brushRef="#br2" timeOffset="84199.3609">7399 3529 1948 0,'0'0'99'0,"0"0"-99"0,0 0 0 15,0 0 0-15,0 0 0 0,0 0 0 0,0 0 0 16,0 0 0-16,26-13 0 0,-7 7 0 0,4-3 0 16,7-2 0-16,4-2 0 0,2-3 0 0,3 0 0 15,1-2 0-15,-2-1 0 0,-2 0 0 0,-3-1 0 16,-4 2 0-16,-3 1 0 0,-5 3 0 16,-21 14 0-16,25-27 0 0,-25 27 0 0,6-20 0 15,-6 20 0-15,-12-22 0 0,12 22 0 0,-30-22 0 16,9 11 0-16,-3 4 0 0,-3 2 0 0,-2 4 0 15,1 3 0-15,-4 4 0 0,4 4 0 0,-2 3 0 16,2 5 0-16,2 4 0 0,2 2 0 0,3 4 0 16,2 1 0-16,2 1 0 0,3 1 0 15,3-2 0-15,7-3 0 0,2-2 0 16,5-2 0-16,6-4 0 0,-9-18 0 0,31 29 0 16,-10-20 0-16,8-4 0 0,2-6 0 0,12-2 0 15,1-8 0-15,19 11-106 0,-19-29-118 0,41 33-93 16,-39-44-78-16,36 16-80 0,4 8-8 0,-25-36 437 15</inkml:trace>
  <inkml:trace contextRef="#ctx0" brushRef="#br2" timeOffset="84761.8579">9226 3300 1532 0,'0'0'126'0,"0"0"-32"0,-10-30-42 16,10 30 11-16,-12-17-35 0,12 17 28 0,-21-16-23 16,21 16 10-16,-33-9-23 0,14 6-20 15,-3 3 0-15,1 4 0 0,0 1 0 0,-1 3 0 16,0 3 0-16,0 3 0 0,1 1 0 16,1 6 0-16,-1 2 0 0,1 2 0 0,3 3 0 15,3 1 0-15,2 0 0 0,3 0 0 0,4-4 0 16,5-2 0-16,5-2 0 0,7-3 0 0,-12-18 0 15,37 27 0-15,-7-18 0 0,2-6 0 0,8-4 0 16,4-8 0-16,8-3 0 0,3-6 0 0,6-1 0 16,-3-13-82-16,17 22-126 0,-35-42-174 0,33 23-246 15,-19-3 31-15,-12-19 448 0</inkml:trace>
  <inkml:trace contextRef="#ctx0" brushRef="#br2" timeOffset="85152.4831">9761 2855 2047 0,'-38'17'0'0,"20"1"0"16,2 3 0-16,4 3 0 0,2 3 0 15,2 3 0-15,-2 3 0 0,2 2 0 0,-1 3 0 16,2 2 0-16,2 4 0 0,-1-2 0 0,1 2 0 16,0-2 0-16,1 0 0 0,1-2 0 0,0-1 0 15,0-4 0-15,0-5 0 0,2-3 0 0,0-4 0 16,2-5 0-16,-1-18 0 0,5 23 0 0,-5-23 0 15,0 0 0-15,0 0 0 16,18 10 0-16,-18-10 0 0,0 0 0 0,18-16 0 16,-18 16 0-16,16-25 0 0,-6 5 0 0,2-3 0 15,0 1 0-15,0-1 0 0,2 0 0 0,-2 3 0 16,-1 1 0-16,1 0 0 0,-12 19 0 0,21-25 0 16,-21 25 0-16,19-14 0 0,-19 14 0 0,17-3 0 15,-17 3 0-15,17 9 0 0,-17-9 0 0,18 20 0 16,-7-3 0-16,-1 1 0 0,1 3 0 15,0-2 0-15,0 2 0 0,2 0 0 0,3 0 0 16,0-2 0-16,5 1 0 0,-1-6 0 0,5 1 0 16,-1-6 0-16,8 2-68 0,-9-14-42 15,23 21-118-15,-35-42-144 0,34 25-154 0,-16-7-54 16,-11-21 418-16</inkml:trace>
  <inkml:trace contextRef="#ctx0" brushRef="#br2" timeOffset="85543.1246">10337 3288 1942 0,'0'0'58'0,"-30"-8"-23"0,30 8-23 0,-33 0-12 16,33 0 0-16,-35 9 0 0,17 0 0 0,-3 3 0 15,2 1 0-15,-2 4 0 0,0 1 0 0,0 3 0 16,3 2 0-16,1-1 0 0,3 1 0 16,3-3 0-16,1 1 0 0,4-3 0 15,2-1 0-15,4-17 0 0,0 27 0 0,0-27 0 16,10 19 0-16,-10-19 0 0,24 11 0 0,-7-10 0 15,4-3 0-15,5-6 0 0,0-1 0 0,3-6 0 16,1-2 0-16,-1-2 0 0,-1-3 0 0,-1 0 0 16,-2-1 0-16,-2 0 0 0,-1 0 0 0,-2 0 0 15,-2 0 0-15,-4 3 0 0,-3 0 0 16,-11 20 0-16,14-29 0 0,-14 29 0 0,2-18 0 16,-2 18 0-16,0 0 0 0,0 0 0 0,0 0 0 15,-23-5 0-15,23 5 0 0,-19 19 0 0,19-19 0 16,-25 35 0-16,12-14 0 0,1 4 0 0,1-1 0 15,2 1 0-15,2-3 0 0,5 1 0 16,2-4 0-16,2 1 0 0,3-3 0 0,6 0 0 16,-11-17 0-16,29 24 0 0,-10-17 0 15,7-1 0-15,1-4 0 0,3 0 0 0,2-5-19 16,3 1-27-16,-3-8-16 0,9 11-42 0,-26-28-153 16,37 34-177-16,-36-29-78 0,6 4-58 0,15 19 528 15</inkml:trace>
  <inkml:trace contextRef="#ctx0" brushRef="#br2" timeOffset="85902.4954">10789 3321 1810 0,'0'0'112'16,"0"0"-72"-16,0 0-4 0,0 0-9 0,-17 8-5 15,17-8-22-15,0 0 0 0,-15 27 0 0,15-27 0 16,-11 31 0-16,5-11 0 0,1 2 0 0,1-1 0 16,-2 2 0-16,1 3 0 0,-1-2 0 0,-1 1 0 15,0-2 0-15,2-2 0 0,0-3 0 0,5-18 0 16,-6 24 0-16,6-24 0 0,0 0 0 15,0 0 0-15,0 0 0 0,0 0 0 0,0 0 0 16,19 0 0-16,-19 0 0 0,15-25 0 0,-4 5 0 16,4-4 0-16,0-2 0 0,4-3 0 15,-1 0 0-15,0 1 0 0,2 1 0 0,-5 3 0 0,2 1 0 16,-3 2 0-16,-2 3 0 0,-12 18 0 0,24-29 0 16,-24 29 0-16,20-17 0 0,-20 17 0 15,0 0 0-15,17-1 0 0,-17 1 0 16,0 0 0-16,9 23 0 0,-9-23 0 0,8 29 0 15,-6-11 0-15,-1 3 0 0,-1-1 0 0,0 3 0 16,-1-3 0-16,1 3 0 0,-1-4 0 0,2 3 0 16,-2-3 0-16,2 2 0 0,-1-21 0 0,6 36-68 15,-6-36-30-15,26 42-123 0,-26-42-143 0,28 16-121 16,-6-5-98-16,-22-11 356 0</inkml:trace>
  <inkml:trace contextRef="#ctx0" brushRef="#br2" timeOffset="86543.1609">11581 3352 1490 0,'0'0'436'0,"0"0"-403"16,0 0-13-16,-18 3-1 0,18-3 0 15,0 0-6-15,0 0 0 0,0 0-9 0,-22-14-4 16,22 14 0-16,-19 2 0 0,19-2 0 0,-29 5 0 16,12-2 0-16,-2 2 0 0,-2 0 0 0,0 3 0 15,-2 3 0-15,0 4 0 0,0 3 0 0,1 1 0 16,-1 4 0-16,1 1 0 0,-1 3 0 0,2 3 0 15,3-1 0-15,2 1 0 0,2-3 0 16,7-3 0-16,2-2 0 0,7-5 0 0,-2-17 0 16,14 27 0-16,-14-27 0 0,33 14 0 0,-10-13 0 15,4-3 0-15,3-7 0 0,2-3 0 0,1-3 0 16,2-5 0-16,0 0 0 0,0-3 0 0,0-4 0 16,-5 0 0-16,-1-2 0 0,-2 0 0 15,-2 3 0-15,-1 0 0 0,-6 1 0 0,0 2 0 16,-3 0 0-16,-6 3 0 0,-1 3 0 15,-8 17 0-15,6-26 0 0,-6 26 0 0,0 0 0 16,0 0 0-16,0 0 0 0,0 0 0 0,-23 30 0 16,12-7 0-16,-4 9 0 0,-2 4 0 0,1 5 0 15,-2 3 0-15,0 5 0 0,-1 5 0 0,0 2 0 16,0 4 0-16,-1 0 0 0,2 3 0 0,1-2 0 16,1-3 0-16,1-6 0 0,2-4 0 15,0-5 0-15,2-3 0 0,0-5 0 0,1-3 0 16,2-7 0-16,0-5 0 0,8-20 0 0,-13 23 0 15,13-23 0-15,0 0 0 0,0 0 0 16,0 0 0-16,0 0 0 0,-18-28 0 0,15 10 0 16,0-7 0-16,3-1 0 0,0-4 0 0,2 1 0 15,2-5 0-15,2 1 0 0,0-4 0 0,4-2 0 16,-1-9 0-16,14 11-160 0,-26-35-123 16,43 43-150-16,-36-32-57 0,22 18 26 0,12 26 248 15</inkml:trace>
  <inkml:trace contextRef="#ctx0" brushRef="#br2" timeOffset="86933.765">11861 3602 1819 0,'0'0'228'0,"0"0"-228"0,0 0 0 0,0 0 0 16,0 0 0-16,0 0 0 0,0 0 0 0,0 0 0 15,0 0 0-15,0 0 0 0,0 0 0 0,17 4 0 16,-17-4 0-16,36-4 0 0,-13-1 0 0,2-3 0 15,4-1 0-15,1-3 0 0,0 0 0 0,-1-2 0 16,-1 1 0-16,-1-2 0 0,-2 1 0 16,-2-3 0-16,-3 1 0 0,-20 16 0 0,29-32 0 15,-29 32 0-15,18-33 0 0,-14 16 0 0,0 0 0 16,-6 0 0-16,2 17 0 0,-10-31 0 0,10 31 0 16,-18-28 0-16,18 28 0 0,-21-12 0 15,21 12 0-15,-28 5 0 0,8 6 0 0,1 5 0 16,-7 7 0-16,-1 6 0 0,-1 3 0 0,2 3 0 15,-1 1 0-15,4 1 0 0,2 0 0 16,3-1 0-16,3-3 0 0,7-4 0 0,3-4 0 16,5-3 0-16,8-4 0 0,-8-18 0 0,28 29 0 15,-6-21 0-15,6-2 0 0,4-9 0 0,8-3 0 16,0-6 0-16,9-1 0 0,-4-7 0 0,10 10-86 16,-17-26-93-16,33 33-136 0,-45-42-102 0,34 23-38 15,-12 1-52-15,-21-27 420 0</inkml:trace>
  <inkml:trace contextRef="#ctx0" brushRef="#br2" timeOffset="87199.3878">12597 3279 1636 0,'-33'29'411'15,"10"-16"-411"-15,-4 4 0 0,3 2 0 0,1 1 0 16,2 1 0-16,3-3 0 0,6 1 0 0,12-19 0 16,-10 26 0-16,10-26 0 0,7 21 0 15,-7-21 0-15,21 14 0 0,-4-10 0 0,2-3 0 16,6-2 0-16,0-2 0 0,3 1 0 0,-2-2 0 15,1 2 0-15,-4 0 0 0,-3 0 0 0,-20 2 0 16,30 2 0-16,-30-2 0 0,17 7 0 0,-17-7 0 16,0 0 0-16,3 20 0 0,-3-20 0 15,-9 26 0-15,0-9 0 0,-4 1 0 0,-3 2 0 16,-2 0 0-16,-2 2 0 0,-1-1 0 16,0 1 0-16,0 0 0 0,0 0 0 0,-1-3 0 15,7 0 0-15,-3-4 0 0,18-15 0 0,-30 17-48 16,31 8-155-16,-31-39-123 0,44 34-156 0,-31-25-49 15,4-12 75-15,31 30 456 0</inkml:trace>
  <inkml:trace contextRef="#ctx0" brushRef="#br2" timeOffset="87679.9194">13566 3462 1562 0,'22'-24'123'0,"-22"24"-114"0,18-15 11 0,-18 15 9 15,0 0 11-15,22-5 10 0,-22 5-4 0,0 0-1 16,0 0-7-16,0 0-4 0,-5 18-10 15,5-18 0-15,-2 20-21 0,2-20-3 0,-5 27 0 16,5-27 0-16,-4 34 0 0,2-14 0 0,1 1 0 16,-2 2 0-16,1-2 0 0,-1-1 0 0,2-1 0 15,0 0 0-15,1-3 0 0,0-16 0 16,0 31 0-16,0-31 0 0,2 25 0 0,-2-25 0 16,8 17-25-16,-8-17-129 0,24 12-216 0,-24-12-189 15,-2-23-57-15,2 23 294 0</inkml:trace>
  <inkml:trace contextRef="#ctx0" brushRef="#br2" timeOffset="88148.655">13637 3106 1831 0,'-9'21'86'0,"9"-21"-76"15,0 0-8-15,11 22 6 0,-11-22 2 16,18 14 5-16,-18-14 3 0,22 12 0 0,-22-12 5 15,27 7-1-15,-27-7-18 0,30 5-4 0,-30-5 0 16,30 6 0-16,-30-6 0 0,26 7 0 0,-26-7 0 16,22 11 0-16,-22-11 0 0,17 17 0 0,-17-17 0 15,14 26 0-15,-14-26 0 0,9 33 0 16,-5-14 0-16,0 3 0 0,-1 1 0 0,-1 3 0 16,0 0 0-16,0 2 0 0,-2-1 0 0,2-2 0 15,-4-1 0-15,1 0 0 0,-1-2 0 0,1-1 0 16,-2-2 0-16,3-19 0 0,-2 29 0 0,2-29 0 15,1 17 0-15,-1-17 0 0,0 0 0 16,0 0 0-16,0 0 0 0,19 0 0 0,-19 0 0 16,20-15 0-16,-20 15 0 0,28-32 0 15,-12 10 0-15,2-3 0 0,-1-2 0 0,-1 0 0 16,-2 1 0-16,-2 0 0 0,2 3 0 0,-3 3 0 16,0 1 0-16,-11 19 0 0,19-28 0 0,-19 28 0 15,0 0 0-15,21-11 0 0,-21 11 0 0,0 0 0 16,17 19 0-16,-17-19 0 0,17 33 0 0,-6-14 0 15,0 5 0-15,0-1 0 0,0 2 0 16,0-1 0-16,2 0 0 0,2-2 0 0,4 1 0 16,1-6 0-16,4 2 0 0,1-6 0 0,5 3 0 15,-5-14-57-15,19 21-143 0,-44-23-96 16,63 11-100-16,-63-11-73 0,35-14-16 0,8 28 342 16</inkml:trace>
  <inkml:trace contextRef="#ctx0" brushRef="#br2" timeOffset="88758.0165">15494 3392 1722 0,'18'-7'104'0,"-18"7"-59"0,0 0-9 16,-29-21 1-16,29 21-2 0,-31-8-13 0,11 6-3 15,-7 2-5-15,0 3-1 0,-3 2-13 16,1 4 0-16,-3 1 0 0,2 4 0 0,-3 1 0 16,1 2 0-16,1 1 0 0,1 3 0 0,0 1 0 15,2 2 0-15,2 1 0 0,2 4 0 16,5-2 0-16,3 0 0 0,4-4 0 0,6-5 0 16,6-18 0-16,4 28 0 0,-4-28 0 0,26 19 0 15,-4-14 0-15,6-3 0 0,4-5 0 0,5-6 0 16,6-2 0-16,1-5 0 0,2-2 0 0,-1-2 0 15,-4-2 0-15,-1 0 0 0,-4-1 0 0,-4 2 0 16,-1 0 0-16,-4-1 0 0,-6 4 0 16,-1 0 0-16,-20 18 0 0,24-28 0 15,-24 28 0-15,10-19 0 0,-10 19 0 0,0 0 0 16,0 0 0-16,0 0 0 0,-23-9 0 0,23 9 0 16,-27 22 0-16,11-5 0 0,-2 5 0 0,1 2 0 15,1 3 0-15,0 0 0 0,5 2 0 0,3-1 0 16,4-2 0-16,3-2 0 0,3-2 0 0,3-2 0 15,6-1 0-15,-11-19 0 0,33 31 0 16,-13-20 0-16,5-1 0 0,1-5 0 0,4 3-41 16,-4-16-66-16,23 28-175 0,-38-46-135 0,37 32-58 15,-21-12-98-15,-13-23 422 0</inkml:trace>
  <inkml:trace contextRef="#ctx0" brushRef="#br2" timeOffset="89133.0186">15928 3467 1781 0,'-27'-3'224'16,"27"3"-197"-16,-18 12-14 0,18-12-11 0,-16 26-2 16,8-8 0-16,-2 3 0 0,0 1 0 0,2 3 0 15,-1 1 0-15,-1-1 0 0,3-1 0 0,0-2 0 16,1 0 0-16,0-3 0 0,3-1 0 0,3-18 0 16,-3 24 0-16,3-24 0 0,0 0 0 15,0 0 0-15,0 0 0 0,18 11 0 0,-18-11 0 16,20-14 0-16,-20 14 0 0,33-30 0 0,-12 8 0 15,1-5 0-15,2-2 0 0,1 0 0 0,0-1 0 16,-2 1 0-16,-2 2 0 0,-2 2 0 16,-2 2 0-16,-1 4 0 0,-1 0 0 0,-15 19 0 15,23-30 0-15,-23 30 0 0,18-18 0 0,-18 18 0 16,0 0 0-16,0 0 0 0,0 0 0 16,0 0 0-16,10 28 0 0,-13-10 0 0,1 4 0 15,-2 1 0-15,1 2 0 0,0 3 0 0,0-3 0 16,1 3 0-16,2-4 0 0,4 1 0 0,1-4 0 15,6-1 0-15,1-3 0 0,-12-17 0 0,35 25 0 16,-12-15 0-16,4-6 0 0,1 0 0 0,0-6-37 16,6 4-55-16,-16-24-71 0,33 33-178 15,-43-41-111-15,29 14-47 0,-9 8 37 16,-22-28 462-16</inkml:trace>
  <inkml:trace contextRef="#ctx0" brushRef="#br2" timeOffset="89617.4237">16529 3487 1804 0,'0'0'100'0,"-14"-26"-37"16,14 26-10-16,-9-22-26 0,9 22-27 0,0 0 0 15,0 0 0-15,-17-8 0 0,17 8 0 0,0 0 0 16,-17 23 0-16,17-23 0 0,-10 30 0 16,5-10 0-16,1 0 0 0,1 3 0 0,0 0 0 15,2 0 0-15,1-1 0 0,0-4 0 0,0-18 0 16,4 29 0-16,-4-29 0 0,0 0 0 0,17 21 0 16,-17-21 0-16,0 0 0 0,24 0 0 15,-24 0 0-15,0 0 0 0,26-21 0 0,-26 21 0 16,20-28 0-16,-8 10 0 0,3-3 0 0,-2-2 0 15,3 1 0-15,-1-1 0 0,-1 0 0 16,0 1 0-16,-1 1 0 0,-1 1 0 0,-1 2 0 16,-11 18 0-16,18-26 0 0,-18 26 0 0,0 0 0 15,0 0 0-15,0 0 0 0,0 0 0 0,-3 28 0 16,-6-4 0-16,-2 9 0 0,-2 4 0 0,-3 7 0 16,-2 4 0-16,1 8 0 0,-1 4 0 0,-3 6 0 15,-1 4 0-15,-1-1 0 0,-1 1 0 0,-1-5 0 16,2-3 0-16,1-7 0 0,3-5 0 15,3-6 0-15,1-8 0 0,5-5 0 16,2-5 0-16,2-6 0 0,6-20 0 0,-2 21 0 16,2-21 0-16,0 0 0 0,0 0 0 0,0 0 0 15,8-26 0-15,-5 9 0 0,-2-3 0 0,1-3 0 16,0-1 0-16,0-3 0 0,0-1 0 0,1-4 0 16,-1-3 0-16,1-3 0 0,3-4 0 15,0-3 0-15,2-2 0 0,3-3 0 0,3 2 0 16,0 3 0-16,3 3 0 0,2 8 0 0,-1 3 0 15,1 9 0-15,-2 0 0 0,5 7 0 0,-2-1 0 16,10 12-105-16,-15-24-115 0,38 38-139 0,-36-38-91 16,38 22-8-16,6 10 4 0,-27-36 454 15</inkml:trace>
  <inkml:trace contextRef="#ctx0" brushRef="#br2" timeOffset="90133.0319">17859 3510 1680 0,'0'0'114'0,"0"0"-40"0,0-19-16 15,0 19-14-15,-2-18-10 16,2 18-9-16,-10-19-7 0,10 19-18 0,-15-18 0 16,15 18 0-16,-19-17 0 0,19 17 0 0,-23-16 0 15,23 16 0-15,-25-8 0 0,25 8 0 0,-24 2 0 16,24-2 0-16,-27 12 0 0,27-12 0 0,-26 24 0 16,14-7 0-16,-2 4 0 0,2 3 0 0,1 4 0 15,0 3 0-15,3 3 0 0,0 0 0 0,3 0 0 16,3-3 0-16,3-3 0 0,4-4 0 15,5-2 0-15,2-5 0 0,9-4 0 0,4-4 0 16,8-7 0-16,6-7 0 0,8-4 0 0,2-8 0 16,9-5 0-16,1-8 0 0,11 9-125 0,-20-34-149 15,36 39-119-15,-38-39-115 0,13 10-25 16,8 19 320-16</inkml:trace>
  <inkml:trace contextRef="#ctx0" brushRef="#br2" timeOffset="90320.5667">18527 2999 2047 0,'-29'23'0'16,"7"5"0"-16,5 5 0 0,1 3 0 0,4 5 0 15,-3 4 0-15,3 2 0 0,-1 1 0 0,2 3 0 16,1 0 0-16,-1-3 0 0,6-2 0 16,3-2 0-16,3-5 0 0,4-4 0 15,4-3 0-15,1-6 0 0,7-1 0 0,-3-8 0 16,10 6-97-16,-24-23-138 0,47 24-207 0,-28-24-195 15,2 0 62-15,9 11 515 0</inkml:trace>
  <inkml:trace contextRef="#ctx0" brushRef="#br2" timeOffset="90648.6648">18768 3432 2001 0,'0'0'46'0,"0"0"-46"0,-16 20 0 0,16-20 0 16,-32 31 0-16,15-10 0 0,-4 4 0 0,2 2 0 15,1 3 0-15,0 0 0 0,4-1 0 0,1-1 0 16,2 0 0-16,2-4 0 16,4-1 0-16,4-4 0 0,1-19 0 0,9 30 0 15,-9-30 0-15,22 19 0 0,-22-19 0 0,34 8 0 16,-11-10 0-16,5-4 0 0,3-5 0 0,3-4 0 16,2-3 0-16,-1-1 0 0,-3-4 0 0,-2-1 0 15,-2-1 0-15,-5 1 0 0,-2-1 0 0,-4-1 0 16,-4 0 0-16,-3 0 0 0,-3 0 0 0,-3 2 0 15,-5-3 0-15,-3 2 0 0,-6-2 0 16,-1 2 0-16,-3-1 0 0,0 6 0 0,14 20 0 16,-30-26 0-16,30 26 0 0,-29 1 0 0,29-1 0 15,-29 17 0-15,29-17-20 0,-18 31-38 16,18-31-90-16,8 41-186 0,-25-45-119 0,36 17-152 16,-2 5 177-16,-17-18 428 0</inkml:trace>
  <inkml:trace contextRef="#ctx0" brushRef="#br2" timeOffset="91008.0941">19310 3354 2047 0,'-27'8'0'0,"9"-8"0"0,1 1 0 0,0 3 0 16,0 1 0-16,0 2 0 15,-1 1 0-15,18-8 0 0,-31 23 0 0,31-23 0 16,-29 28 0-16,29-28 0 0,-23 29 0 0,23-29 0 15,-11 26 0-15,11-26 0 0,1 23 0 0,-1-23 0 16,11 21 0-16,-11-21 0 0,22 20 0 0,-22-20 0 16,30 13 0-16,-11-9 0 0,1-1 0 0,1 1 0 15,1-2 0-15,-3 1 0 0,-19-3 0 0,32 5 0 16,-32-5 0-16,21 7 0 0,-21-7 0 16,0 0 0-16,17 16 0 0,-17-16 0 0,0 0 0 15,-4 25 0-15,4-25 0 0,-15 22 0 0,15-22 0 16,-24 26 0-16,24-26 0 0,-29 29 0 0,29-29 0 15,-32 29 0-15,32-29 0 0,-29 27 0 16,29-27 0-16,-22 19 0 0,22-19 0 0,0 0 0 16,-12 20 0-16,12-20 0 0,0 0-149 0,0 0-97 15,37 1-123-15,-40-29-133 0,17 6-19 16,17 18 262-16</inkml:trace>
  <inkml:trace contextRef="#ctx0" brushRef="#br2" timeOffset="91383.0531">19525 3518 1824 0,'0'0'223'0,"0"0"-223"0,0 0 0 16,0 0 0-16,0 0 0 0,17 7 0 0,-17-7 0 16,39-11 0-16,-12 2 0 0,5-1 0 0,3-1 0 15,1-1 0-15,3-1 0 0,-1 1 0 0,0 0 0 16,-2-2 0-16,-1 1 0 0,-2 1 0 0,-6-1 0 15,-2 1 0-15,-6 2 0 0,-19 10 0 16,20-18 0-16,-20 18 0 0,2-18 0 0,-2 18 0 16,-16-17 0-16,16 17 0 0,-35-11 0 0,11 10 0 15,-2 2 0-15,-3 5 0 0,-4 2 0 0,0 6 0 16,1 1 0-16,-2 5 0 0,1 3 0 0,2 2 0 16,-3 3 0-16,3 1 0 0,4 2 0 0,4 1 0 15,8-2 0-15,4-1 0 0,6-1 0 16,5-4 0-16,7-2 0 0,5-4 0 15,9-4 0-15,4-4 0 0,8-5 0 0,3-4 0 16,6-2 0-16,2-8 0 0,6 2 0 0,0-6 0 16,6 1 0-16,-11-14-84 0,18 23-126 0,-35-38-118 15,35 38-94-15,-31-26-26 0,2-3-23 0,17 24 388 16</inkml:trace>
  <inkml:trace contextRef="#ctx0" brushRef="#br2" timeOffset="91726.8057">20246 3317 2047 0,'-48'20'0'0,"20"-2"0"16,-3 1 0-16,2 4 0 0,-1 1 0 0,1 3 0 16,1 1 0-16,3 1 0 0,6 0 0 0,3 1 0 15,3-1 0-15,5-2 0 0,5-4 0 0,4-4 0 16,-1-19 0-16,19 25 0 0,-19-25 0 16,37 11 0-16,-13-12 0 0,3-5 0 0,2-4 0 15,4-4 0-15,0-7 0 0,3-2 0 0,1-7 0 16,0-1 0-16,-1-4 0 0,-2-1 0 0,-1 1 0 15,-5 0 0-15,-4-1 0 0,-1-3 0 0,-2 2 0 16,-5-3 0-16,-1-1 0 0,-4 0 0 0,-2 1 0 16,-3 4 0-16,-4 8 0 0,0 8 0 15,-2 20 0-15,0 0 0 0,-19-6 0 16,19 6 0-16,-30 32 0 0,10-4 0 0,-3 8 0 16,-1 5 0-16,0 6 0 0,1 3 0 0,-3 3 0 15,2 3 0-15,-1-2 0 0,2-4 0 0,5-3 0 16,1-9 0-16,15 2 0 0,-3-15-19 0,23 12-157 15,-18-37-108-15,38 39-124 0,-38-39-41 0,42-3-73 16,10 18 334-16</inkml:trace>
  <inkml:trace contextRef="#ctx0" brushRef="#br2" timeOffset="92289.3137">21639 2923 1912 0,'0'0'43'0,"0"0"-15"0,0 0 2 0,0 0 2 15,0 0-30-15,0 0-2 0,0 0 0 0,0 0 0 16,0 0 0-16,-24 30 0 0,13-8 0 0,-2 6 0 15,0 2 0-15,-3 8 0 0,2 0 0 0,-1 3 0 16,0 5 0-16,5 0 0 0,-1 3 0 0,2-1 0 16,3 0 0-16,2-2 0 0,2-3 0 15,4-1 0-15,1-4 0 0,5 0 0 0,3-6 0 16,6-3 0-16,3-6 0 0,10 5-92 0,-30-28-195 16,69 21-220-16,-38-21-143 0,13-7 140 0,13 17 510 15</inkml:trace>
  <inkml:trace contextRef="#ctx0" brushRef="#br2" timeOffset="92617.4742">21973 3325 2047 0,'-40'13'0'0,"10"-10"0"0,3 4 0 0,4 1 0 16,2 2 0-16,4 3 0 0,17-13 0 0,-29 31 0 15,18-11 0-15,3 0 0 0,3 1 0 0,2 1 0 16,4-1 0-16,3 2 0 0,3 0 0 0,3 0 0 15,6-2 0-15,2-1 0 16,4-1 0-16,6-4 0 0,1-1 0 0,5-7 0 16,3-1 0-16,-2-5 0 0,2-3 0 0,-2-3 0 15,-1-6 0-15,-1-2 0 0,-5-4 0 0,-4-4 0 16,-2-1 0-16,-5-3 0 0,-1 1 0 0,-4-3 0 16,-4 4 0-16,-4-2 0 0,-4 2 0 0,-4 0 0 15,-3 1 0-15,-4-1 0 0,-1 4 0 16,-5 1 0-16,0 4 0 0,-3 6 0 0,1 3 0 15,0 5 0-15,-1 5 0 0,-1 1 0 0,4 6 0 16,17-12 0-16,-20 25-32 0,20-25-54 0,3 39-133 16,-22-47-164-16,43 27-173 0,-24-19 0 0,0 0 342 15</inkml:trace>
  <inkml:trace contextRef="#ctx0" brushRef="#br2" timeOffset="93523.7123">22575 3385 1998 0,'0'0'37'0,"-18"0"-25"0,18 0-12 16,-18-2 0-16,18 2 0 0,-22 4 0 16,22-4 0-16,-31 15 0 0,13-4 0 15,0 2 0-15,-3 3 0 0,2 2 0 0,-1 0 0 16,5 4 0-16,-1 0 0 0,4 2 0 0,2 1 0 15,3 1 0-15,4-1 0 0,3-1 0 0,5-1 0 16,4-1 0-16,3-4 0 0,4-1 0 0,3-4 0 16,4-3 0-16,5-4 0 0,4-7 0 15,2-3 0-15,3-4 0 0,1-6 0 0,1-2 0 16,0-5 0-16,-5-4 0 0,-1-3 0 0,-4-1 0 16,-2-3 0-16,-4 0 0 0,-5 3 0 0,-6-2 0 15,-4 4 0-15,-7 2 0 0,-4 1 0 0,-4 2 0 16,-4 2 0-16,-2 1 0 0,-4 0 0 0,-1 4 0 15,-3 1 0-15,-1 5 0 0,2 1 0 16,1 6 0-16,2 3 0 0,17-1 0 16,-28 10 0-16,28-10 0 0,0 0 0 0,-16 25 0 15,16-25 0-15,9 21 0 0,-9-21 0 0,25 18 0 16,-5-11 0-16,0-3 0 0,6-2 0 0,-1-2 0 16,3-1 0-16,0-1 0 0,3-1 0 0,-1-2 0 15,1-2 0-15,0 1 0 0,-2-2 0 0,-1-1 0 16,-3 1 0-16,-2 0 0 0,-23 8 0 0,29-10 0 15,-29 10 0-15,0 0 0 0,0 0 0 16,0 0 0-16,0 0 0 0,0 0 0 0,0 0 0 16,0 0 0-16,-2 27 0 0,2-27 0 0,-14 33 0 15,6-11 0-15,-1 3 0 0,1 2 0 16,-1 4 0-16,2 1 0 0,-2 0 0 0,2 1 0 16,0-3 0-16,1 0 0 0,0-2 0 0,2-2 0 15,-1-3 0-15,1-2 0 0,2-4 0 16,2-17 0-16,0 25 0 0,0-25 0 0,0 0 0 15,0 0 0-15,6 16 0 0,-6-16 0 0,0 0 0 16,0 0 0-16,20-26 0 0,-20 26 0 0,15-33 0 16,-7 11 0-16,0-1 0 0,-1 1 0 0,1-3 0 15,0 0 0-15,-2-3 0 0,-1-2 0 0,3-2 0 16,-2-1 0-16,2-4 0 0,1-1 0 0,0-1 0 16,4 1 0-16,1 5 0 15,-1 5 0-15,2 7 0 0,-15 21 0 0,26-24 0 16,-26 24 0-16,30-11 0 0,-13 9 0 0,1 4 0 15,3 2 0-15,1 2 0 0,-1 1 0 0,-1 3 0 16,0 1 0-16,-2 2 0 0,-18-13 0 0,30 29 0 16,-30-29 0-16,23 33 0 0,-23-33 0 0,13 32 0 15,-11-15 0-15,-6 1 0 0,-2 0 0 0,-7 1 0 16,-4-1 0-16,-5 1 0 0,-6 2 0 16,-2-1 0-16,-6 2 0 0,-3 1 0 0,0 0 0 15,-1 1 0-15,-1 1 0 0,1 1 0 0,2-1 0 16,4 2 0-16,3-2 0 0,6 1 0 0,6 0 0 15,3 1 0-15,6 1 0 0,5 0 0 16,0-1 0-16,3 1 0 0,1 1 0 0,0 3 0 16,-2-5 0-16,2 4 0 0,-4-6 0 15,3 3 0-15,-13-10-38 0,15 21-142 0,-32-36-102 16,37 41-90-16,-38-39-18 0,21 14 1 0,-2 5 58 16,-24-30 267-16</inkml:trace>
  <inkml:trace contextRef="#ctx0" brushRef="#br2" timeOffset="94570.6298">1894 5032 1839 0,'0'0'14'15,"-14"-34"-1"-15,8 16-5 0,-1-1 10 0,7 19-2 16,-17-27 6-16,17 27-5 0,-28-18 2 16,28 18-2-16,-38-8 1 0,18 8 0 15,-5 2 0-15,0 3-8 0,-2 2-10 0,0 4 0 16,-2 1 0-16,1 4 0 0,-2 2 0 0,2 4 0 15,-1 2 0-15,2 3 0 0,4 2 0 0,0 1 0 16,3 1 0-16,3 2 0 0,5-3 0 0,4-1 0 16,4-3 0-16,4-5 0 0,4-3 0 0,-4-18 0 15,18 25 0-15,-18-25 0 0,37 7 0 16,-9-10 0-16,5-9 0 0,5-5 0 0,5-9 0 16,4-8 0-16,3-6 0 0,2-5 0 0,-2-4 0 15,-3 0 0-15,-2 1 0 0,-6 2 0 0,-2 4 0 16,-6 4 0-16,-5 4 0 0,-4 7 0 0,-6 5 0 15,-16 22 0-15,15-24 0 0,-15 24 0 16,0 0 0-16,0 0 0 0,0 0 0 16,-10 21 0-16,-4 1 0 0,-2 7 0 0,-2 10 0 15,-1 4 0-15,0 7 0 0,1 2 0 0,1 2 0 16,4-2 0-16,5-2 0 0,5-6 0 0,8-7 0 16,4-9 0-16,11-3 0 0,3-9 0 0,11-3 0 15,2-9-25-15,13 0-48 0,-10-26-113 0,41 33-177 16,-40-43-135-16,32 13-122 0,-4 7 339 0</inkml:trace>
  <inkml:trace contextRef="#ctx0" brushRef="#br2" timeOffset="94961.2299">2711 4850 1896 0,'-21'-2'43'15,"-4"5"-12"-15,-1 0 2 0,2 5 0 0,-4 3-22 16,0 2-11-16,-1 4 0 0,1 2 0 15,0 5 0-15,2 3 0 0,0 3 0 0,4 3 0 16,1 2 0-16,5 1 0 0,3-1 0 0,4 2 0 16,6-6 0-16,4-1 0 0,5-6 0 0,5-2 0 15,-11-22 0-15,34 28 0 0,-10-22 0 0,6-6 0 16,4-8 0-16,2-8 0 0,4-7 0 16,3-9 0-16,1-7 0 0,-2-7 0 0,1-8 0 15,-1-1 0-15,1-3 0 0,-2-2 0 16,-3 4 0-16,-3-1 0 0,-4 4 0 0,-8-1 0 15,-5 2 0-15,-5 3 0 0,-3 0 0 0,-3 3 0 16,-4 4 0-16,-2 3 0 0,-4 7 0 0,0 8 0 16,-3 5 0-16,6 19 0 0,0 0 0 0,-21-11 0 15,21 11 0-15,-15 22 0 0,5 2 0 0,-4 12 0 16,-2 11 0-16,-3 11 0 0,-1 5 0 16,1-1 0-16,2 1 0 0,2-3 0 0,7-2 0 15,2-6 0-15,7 0 0 0,3-6 0 0,8-2 0 16,2-2 0-16,7 0-56 0,-3-17-68 0,27 27-134 15,-45-52-140-15,60 38-115 0,-32-29 29 0,-3-18 271 16</inkml:trace>
  <inkml:trace contextRef="#ctx0" brushRef="#br2" timeOffset="95367.5352">3382 4931 1925 0,'0'0'56'16,"-26"-17"-14"-16,26 17-18 0,-27-9-24 0,27 9 0 15,-31 5 0-15,12 4 0 0,1 3 0 0,-2 3 0 16,1 6 0-16,-2 2 0 0,2 3 0 16,0 2 0-16,1 3 0 0,2-1 0 0,2 2 0 15,4-3 0-15,4 0 0 0,2-3 0 16,6-4 0-16,1-3 0 0,-3-19 0 0,20 23 0 16,-20-23 0-16,34 6 0 0,-12-11 0 0,4-6 0 15,4-4 0-15,0-10 0 0,2-5 0 0,-1-5 0 16,1-6 0-16,-1-3 0 0,1-2 0 0,-4 2 0 15,-1-3 0-15,-2 2 0 0,-3 1 0 16,-4 1 0-16,0-1 0 0,-6 1 0 0,0-2 0 16,-2 1 0-16,-3 2 0 0,-4 2 0 0,-1 4 0 15,-4 6 0-15,1 8 0 0,1 22 0 0,0 0 0 16,0 0 0-16,0 0 0 0,-20 6 0 0,10 13 0 16,-1 11 0-16,-2 10 0 0,-1 9 0 0,-2 0 0 15,2 5 0-15,-1-5 0 0,3 2 0 16,0-4 0-16,6-2 0 0,0-4 0 15,8-2 0-15,1-8 0 0,10 5-38 0,-2-11-45 16,24 16-75-16,-35-41-166 0,68 36-109 0,-40-35-83 16,15-4 22-16,16 28 494 0</inkml:trace>
  <inkml:trace contextRef="#ctx0" brushRef="#br2" timeOffset="95867.5245">4580 4819 1943 0,'0'0'58'0,"0"0"-25"0,3-17-20 15,-3 17-13-15,0 0 0 0,0 0 0 0,0 0 0 16,0 0 0-16,1 17 0 0,-1-17 0 0,-15 35 0 16,6-8 0-16,-5 4 0 0,0 3 0 15,-1 3 0-15,2 1 0 0,-1 0 0 16,5-1 0-16,2-3 0 0,4-4 0 0,4-4 0 16,4-4 0-16,5-6 0 0,-10-16 0 0,30 21 0 15,-9-16 0-15,3-8 0 0,3-3 0 0,3-7 0 16,4-5 0-16,1-6 0 0,2-3 0 0,-3-4 0 15,0-2 0-15,-5-1 0 0,-2 0 0 0,-4 3 0 16,-2 1 0-16,-5 1 0 0,-3 2 0 16,-4 3 0-16,-3 2 0 0,-5 4 0 0,-1 18 0 15,-1-28 0-15,1 28 0 0,0 0 0 0,0 0 0 16,-17-8 0-16,17 8 0 0,0 0 0 0,-19 26 0 16,11-8 0-16,2 5 0 0,-3 4 0 0,3 2 0 15,2 1 0-15,2 0 0 0,1 1 0 16,2-2 0-16,4 0 0 0,-1-3 0 0,5 0 0 15,0-6 0-15,5 2 0 0,-14-22 0 16,34 28 0-16,-15-20-39 0,7 7-63 0,-26-15-132 16,54 5-158-16,-46-28-113 0,27 6-91 0,5 16 418 15</inkml:trace>
  <inkml:trace contextRef="#ctx0" brushRef="#br2" timeOffset="96398.7834">5371 4810 1920 0,'0'0'67'0,"-18"17"-28"0,18-17-18 16,-22 29-21-16,11-10 0 0,1 4 0 16,1 2 0-16,2 3 0 0,1 2 0 0,1 4 0 15,-1 3 0-15,2 0 0 0,1 1 0 0,0-1 0 16,0-2 0-16,2-3 0 0,-2-6 0 0,2-3 0 16,1-5 0-16,0-18 0 0,4 28 0 15,-4-28 0-15,0 0 0 0,0 0 0 0,0 0 0 16,0 0 0-16,19 2 0 0,-19-2 0 0,12-26 0 15,-2 5 0-15,0-3 0 0,1-6 0 0,2-2 0 16,-1 0 0-16,1-2 0 0,0 1 0 0,-2 2 0 16,-1-1 0-16,1 1 0 0,0-4 0 0,2 1 0 15,0-3 0-15,2 0 0 0,-1 1 0 16,-1 1 0-16,2 6 0 0,0 5 0 16,-1 7 0-16,-14 17 0 0,29-18 0 0,-29 18 0 15,31-6 0-15,-13 9 0 0,-18-3 0 0,34 12 0 16,-16-1 0-16,1 1 0 0,-2 2 0 0,0 1 0 15,0 3 0-15,-3 2 0 0,0 0 0 0,-2 1 0 16,-2-2 0-16,-3 2 0 0,-2-1 0 0,-3 2 0 16,-4 0 0-16,-2 0 0 0,-4 2 0 15,-3 0 0-15,-5 0 0 0,-2 2 0 0,-4-2 0 16,-3 0 0-16,0 1 0 0,-2-2 0 0,0 2-2 16,-1-1 4-16,-1-2-2 0,0-2 0 15,2 1 0-15,0-2 0 0,6-1 0 0,0 0 0 16,1-2 0-16,20-16 0 0,-31 34 0 0,17-14 0 15,2 3 0-15,1 4 0 0,0 1 0 0,2 3 0 16,-1 2 0-16,0 6 0 0,0 2 0 16,0 5 0-16,-3 1 0 0,4 2 0 0,-4-4-37 15,15 14-111-15,-29-37-170 0,44 35-149 0,-36-36-53 16,15-3-15-16,18 18 514 0</inkml:trace>
  <inkml:trace contextRef="#ctx0" brushRef="#br2" timeOffset="96820.6335">7171 4367 1644 0,'0'0'330'0,"-22"9"-299"0,22-9-11 16,-21 32 2-16,10-10-22 0,0 5 0 0,-2 3 0 16,-1 7 0-16,0 3 0 0,0 5 0 0,2 0 0 15,1 1 0-15,2-2 0 0,1 1 0 0,2-3 0 16,3 1 0-16,0-3 0 0,2-2 0 16,1 0 0-16,0-3 0 0,0 0 0 0,0-4 0 15,2 0 0-15,-3-6 0 0,6 3-35 16,-5-28-184-16,12 40-203 0,-12-40-142 0,0 0-73 15,3 23 468-15</inkml:trace>
  <inkml:trace contextRef="#ctx0" brushRef="#br2" timeOffset="97242.5191">6879 4787 2047 0,'0'0'0'0,"0"0"0"16,0 0 0-16,0 0 0 0,24 18 0 0,-24-18 0 15,32 8 0-15,-12-5 0 0,7-2 0 16,5-1 0-16,2-2 0 0,3-3 0 16,1-1 0-16,1-2 0 0,1 0 0 0,2-2 0 15,-1 1 0-15,1-1 0 0,-4 1 0 0,-1 2 0 16,-8 0 0-16,-2 3 0 0,-7 2 0 0,-20 2 0 16,23-1 0-16,-23 1 0 0,0 0 0 0,0 0 0 15,0 0 0-15,0 0 0 0,-6 21 0 0,6-21 0 16,-18 27 0-16,5-10 0 0,-2 2 0 0,-2 3 0 15,1 2 0-15,2 3 0 0,-1 2 0 16,2 1 0-16,1 2 0 0,4 0 0 0,5-3 0 16,3 0 0-16,3-2 0 0,5-3 0 0,4-2 0 15,4-3 0-15,2-6 0 0,4-4 0 16,4-7 0-16,0-3 0 0,2-6 0 0,-4-3 0 16,2-3 0-16,-6-2 0 0,-4-2 0 0,-2-3 0 15,-6-2 0-15,-2-2 0 0,-2-1 0 16,-4-2 0-16,-4 2 0 0,-1-2 0 0,-2 4 0 15,-5-4 0-15,1 6 0 0,-4-5 0 0,2 6 0 16,-4-5 0-16,17 25-50 0,-37-45-122 0,37 45-104 16,-36-37-127-16,36 37-76 0,0 0 27 0,-34-35 238 15</inkml:trace>
  <inkml:trace contextRef="#ctx0" brushRef="#br2" timeOffset="97867.0174">9120 4827 1915 0,'0'0'39'16,"6"-23"-21"-16,-6 23 3 0,16-25 3 0,-16 25 6 15,35-29-30-15,-10 12 0 0,6 2 0 16,3-6 0-16,9 2 0 0,3-4 0 0,4 1 0 16,3 0 0-16,2 4 0 0,-3 0 0 0,1 5 0 15,-6 2 0-15,-6 4 0 0,-4 2 0 0,-8 4 0 16,-5 2 0-16,-24-1 0 0,26 8 0 0,-26-8 0 15,4 18 0-15,-4-18 0 16,-15 33 0-16,-2-10 0 0,-7 1 0 0,-5 3 0 16,-4 2 0-16,-3 0 0 0,1 2 0 0,0 1 0 15,1 2 0-15,1-1 0 0,3 3 0 0,-1-1 0 16,4-2 0-16,4 1 0 0,4-3 0 0,5-4 0 16,6-4 0-16,7 0 0 0,7-6 0 0,-6-17 0 15,30 26 0-15,-3-20 0 0,7-5 0 16,6-5 0-16,6-3 0 0,5-7 0 0,7-2 0 15,0-5 0-15,5 2 0 0,-3-2 0 0,-2 6 0 16,-7-8-37-16,9 20-150 0,-36-35-185 0,33 36-138 16,-34-16-83-16,-1-7 246 0</inkml:trace>
  <inkml:trace contextRef="#ctx0" brushRef="#br2" timeOffset="98105.9531">9479 4922 2047 0,'-31'6'0'15,"31"-6"0"-15,-19-3 0 0,19 3 0 0,0 0 0 16,29-19 0-16,-8 9 0 16,8-1 0-16,6-1 0 0,7-1 0 0,4 0 0 15,5 0 0-15,1 2 0 0,5 0 0 0,-2 3 0 16,0 0 0-16,-2 2 0 0,-2-1 0 0,-3 3 0 15,-4 0 0-15,-1 2-29 0,-6-1-29 0,4 14-53 16,-31-31-290-16,29 29-232 0,-22-10 20 0,-17 1 412 16</inkml:trace>
  <inkml:trace contextRef="#ctx0" brushRef="#br2" timeOffset="99067.6292">10285 4856 2047 0,'0'0'0'0,"0"0"0"15,0 0 0-15,18 2 0 0,-18-2 0 0,31-16 0 16,-9 5 0-16,3-1 0 0,4-3 0 0,4-2 0 16,1-1 0-16,2-1 0 0,-4 2 0 0,-2 3 0 15,-6 2 0-15,-3 1 0 0,-21 11 0 0,28-22 0 16,-28 22 0-16,10-17 0 15,-10 17 0-15,0 0 0 0,-15-21 0 0,15 21 0 16,-32-15 0-16,9 10 0 0,-3 3 0 0,-2 2 0 16,-2 2 0-16,-2 4 0 0,2 1 0 0,0 4 0 15,0 4 0-15,2 1 0 0,2 4 0 0,0 2 0 16,4 1 0-16,3 4 0 0,4-2 0 0,7 0 0 16,3 1 0-16,6-3 0 0,5 0 0 15,5-4 0-15,6-2 0 0,5-3 0 0,7-3 0 16,5-2 0-16,6-4 0 0,4-5 0 0,6-4 0 15,5-4 0-15,6-5 0 0,1-1 0 0,1-3 0 16,-4-1 0-16,1-1 0 0,-7-1 0 0,-5 1 0 16,-6 1 0-16,-5 0 0 0,-4 2 0 15,-6 1 0-15,-4 1 0 0,-6 3 0 0,-17 11 0 16,19-15 0-16,-19 15 0 0,0 0 0 16,0 0 0-16,0 0 0 0,0 0 0 0,-22 5 0 15,22-5 0-15,-27 20 0 0,27-20 0 0,-31 33 0 16,14-10 0-16,0 3 0 0,0 3 0 0,0 0 0 15,1 1 0-15,1-2 0 0,3 0 0 0,4-4 0 16,3-2 0-16,2-4 0 0,3-18 0 0,3 24 0 16,-3-24 0-16,0 0 0 0,0 0 0 0,22 5 0 15,-22-5 0-15,20-21 0 0,-7 4 0 16,1-6 0-16,2-4 0 0,1-1 0 0,-2-4 0 16,0 2 0-16,0 0 0 0,-3 0 0 15,2 1 0-15,-5 1 0 0,1 1 0 0,1 2 0 16,-3 2 0-16,2 1 0 0,0 4 0 0,-10 18 0 15,17-29 0-15,-17 29 0 0,22-20 0 0,-22 20 0 16,28-8 0-16,-28 8 0 0,34-1 0 16,-14 2 0-16,1 1 0 0,2 3 0 0,0 0 0 15,2 1 0-15,0 1 0 0,2-1 0 0,0 1 0 16,0-1 0-16,-2-2 0 0,-1 0 0 0,-1-2 0 16,2 0 0-16,-3-2 0 0,-2-2 0 0,-3 0 0 15,-17 2 0-15,30-7 0 0,-30 7 0 0,19-11 0 16,-19 11 0-16,0 0 0 0,7-17 0 15,-7 17 0-15,0 0 0 0,-11-18 0 16,11 18 0-16,0 0 0 0,-25-6 0 0,25 6 0 16,-23 7 0-16,23-7 0 0,-28 19 0 0,28-19 0 15,-33 34 0-15,16-12 0 0,0 3 0 0,2 2 0 16,2 3 0-16,1 2 0 0,1 2 0 0,2-3 0 16,3 2 0-16,4-2 0 0,3-4 0 0,4-3 0 15,1-5 0-15,4-2 0 0,-10-17 0 0,29 18 0 16,-12-14 0-16,4-6 0 0,-1-5 0 15,2-3 0-15,0-6 0 0,-1-3 0 0,1-4 0 16,-2-4 0-16,-2-1 0 0,1-1 0 0,-5-1 0 16,-2-2 0-16,-2 2 0 0,-2 1 0 15,-2 1 0-15,-3-1 0 0,2 4 0 0,-5-3 0 16,0 6 0-16,-5-2 0 0,5 24 0 0,-13-30 0 16,13 30-70-16,-26-10-70 0,25 36-87 15,-38-35-95-15,38 43-57 0,-33-23-4 0,13 5 24 16,12 16 193-16,-29-29 166 0</inkml:trace>
  <inkml:trace contextRef="#ctx0" brushRef="#br2" timeOffset="99364.5144">9855 5575 2047 0,'0'0'0'0,"0"0"0"0,0 0 0 0,34-20 0 15,0 8 0-15,12-4 0 0,14 0 0 16,11-4 0-16,10 0 0 0,9-3 0 0,7 1 0 16,7 1 0-16,5-1 0 0,0 3 0 0,1-1 0 15,0 1 0-15,-2 1 0 0,-2 1 0 0,-4 0 0 16,-4 5 0-16,-12-2 0 0,-1 7 0 0,-13-9 0 15,13 27-222-15,-46-42-165 0,35 42-140 16,-39-21-74-16,-15-13 292 0</inkml:trace>
  <inkml:trace contextRef="#ctx0" brushRef="#br2" timeOffset="99583.2624">12207 5111 1792 0,'-36'25'255'0,"18"-32"-255"16,18 7 0-16,0 0 0 0,-5-24 0 0,5 24 0 15,-2-22 0-15,-10-5-23 0,12 27-211 0,0-40-64 16,29 40-76-16,-32-26-77 0,1-6-44 15,27 30 324-15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1:04:43.7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3495 2135 1307 0,'0'0'42'0,"0"0"-22"0,0 0-10 0,15-17 3 16,-15 17 1-16,17-15 8 0,-17 15 0 0,22-12-2 15,-22 12-4-15,23-10-5 0,-23 10-3 0,27-7-2 16,-27 7-1-16,30-4 0 0,-13 3-1 0,3 0 0 16,0 1-1-16,1 0-1 0,2 1-1 0,2-2 0 15,1 1-1-15,5-2 1 0,3-1-1 0,1-2 1 16,4-3-2-16,1 1 3 0,4-3-3 0,4 1 2 15,2 2-3-15,6-1 4 0,1-1-3 0,3-4 5 16,4 5 12-16,0-6-13 0,3 7 13 0,1 0-16 16,0-1-2-16,2 2 2 0,2 2 5 0,2-1-5 15,2 1 4-15,2 3-6 0,-1 0-1 16,1 1 1-16,2-2-1 0,1 2 1 0,0-1 0 16,7 1-1-16,-1 1 1 0,3-1-1 0,2 2 2 15,1-2 0-15,2 0 1 0,5 1 0 0,1-1 0 16,2 2 0-16,2 0 3 0,-2-1-3 0,2 1 2 15,4 2 0-15,0 1 0 0,2-2-1 0,1 3 4 16,-1-2-2-16,-1 2 3 0,3-2 1 0,3 0-22 16,1-1 22-16,3 2-21 0,-1-4 19 0,4 1 1 15,1 0-2-15,3-1 1 0,-1-2-2 0,2-1-1 16,6 2 2-16,-1-1-3 0,2 1 2 0,3-1-1 16,-2-2 0-16,4 1-1 0,0 0 1 15,0 0-1-15,-3 0 0 0,4 1 19 0,0-3-19 16,0 2 19-16,0-2-17 0,0 1 0 0,2-2 0 15,3 0 0-15,1-1 1 0,2 1 0 0,1 0-37 16,1 1 37-16,1 1-38 0,-1-1 34 0,-1-1 5 16,0 3-2-16,-3-2 1 0,0 3 1 0,-3 0-4 15,-3 1-1-15,0-1 0 0,-3 2 0 0,1 0-3 16,-3 2 3-16,1-1-1 0,0-1-1 0,-2 2 4 16,-1-1 3-16,3-1 0 0,2 0 2 0,-1-3 3 15,3-2-3-15,2 0 1 0,-2 0 0 16,0-5 3-16,0 2-2 0,-4-5 16 0,3 2-4 0,-2-3 5 15,0 1-4-15,-5-2-7 0,1 3-8 16,-2-3 1-16,3 5-2 0,-3-3 2 0,-4-1 0 16,-1 1 0-16,-4 1-8 0,-4 3 2 0,-4 2-4 15,-8-1 9-15,-3 2-7 0,-6-1 1 0,2 0-2 16,-10 1-1-16,-1-1 4 0,-8 1-1 0,-5 0-1 16,-5-1 0-16,-5 0-4 0,-3 1 0 0,-5-2-7 15,-5 6-7-15,-7-4-4 0,-2 6-13 0,-12-7-12 16,4 16-36-16,-21-27-88 0,22 23-306 0,-18-5-87 15,-19-1 146-15</inkml:trace>
  <inkml:trace contextRef="#ctx0" brushRef="#br0" timeOffset="2593.7552">17618 1704 1067 0,'-24'8'48'0,"24"-8"-10"0,0 0-8 16,-12 28 25-16,12-28 8 0,0 0 1 0,0 0-8 15,0 0-22-15,-17 12-17 0,17-12-12 0,0 0-4 16,0 0 4-16,0 0 7 0,0 0 9 0,0 0 3 15,8-17-4-15,-8 17-1 0,0 0-7 0,11-24 1 16,-11 24-2-16,11-19 0 0,-11 19-6 16,11-19 2-16,-11 19-6 0,0 0 2 0,0 0-1 15,18-14 1-15,-18 14 0 0,0 0 2 0,0 0 7 16,0 0 1-16,0 0 6 0,0 0-4 16,0 0-3-16,16 18-2 0,-16-18-3 0,0 0-2 15,18 10-1-15,-18-10-4 0,0 0 5 0,26 2-2 16,-26-2 2-16,22-2 3 0,-22 2-4 0,25-4 1 15,-25 4 1-15,31-4-2 0,-13 0 0 16,2-3 4-16,0 2-5 0,1-1-1 0,0 3 1 16,0 1-6-16,4 0 3 0,-1 2 0 0,2 0 1 15,2 0 1-15,-2 1-2 0,2 0-1 0,4 0 0 16,0 2 2-16,2-1-1 0,2-1 1 0,2 0-1 16,0-2-1-16,2 0 1 0,2-3-1 0,3-2 1 15,0-1 1-15,1 0-2 0,2 0 1 0,-2-3-2 16,3 1 3-16,-1-1-2 0,2 0 3 15,0 3-2-15,-1-1 1 0,-2 2-3 16,-2 5 2-16,-1 2 0 0,-3 2 1 0,-1 5 7 16,-2 1 0-16,-1 4 9 0,-6 2 2 0,0 5 5 15,-3 1-8-15,1 0 3 0,-2 0-9 0,2-2 1 16,1-4-12-16,3-1 1 0,0-2-5 0,1-2 2 16,0-3 6-16,1-4 0 0,2-2 6 15,-1-3-1-15,4-4 3 0,2 1-2 0,0-4 0 16,2 0-3-16,-1-2 2 0,-3-3-1 0,2-3 0 15,3 3-5-15,1-3 4 0,2 0-5 0,-2 5 4 16,-2-1-5-16,-3 4 0 0,-6 3 0 0,1 3-1 16,-6 0-2-16,-2 4-4 0,-5 2-10 15,-2 4-11-15,-21-7-4 0,29 19-17 0,-29-19 1 16,13 37-20-16,-13-37-4 0,-1 43-42 16,-18-44-100-16,27 20-266 0,-16-2-82 0,8-17 231 15</inkml:trace>
  <inkml:trace contextRef="#ctx0" brushRef="#br0" timeOffset="3249.988">20277 1745 762 0,'0'0'140'0,"0"0"-57"0,0 0-31 0,0 0 2 16,-11-17 9-16,11 17 12 0,0 0-3 15,0 0-8-15,-1-17-10 0,1 17-10 0,0 0-7 16,0 0-5-16,-2-19 0 0,2 19-2 0,0 0 1 16,0 0-2-16,0 0 0 0,0 0-7 0,4-18-1 15,-4 18-3-15,0 0-1 0,0 0 1 16,0 0 2-16,0 0 0 0,0 0 2 0,0 0 2 16,0 0-3-16,0 0-4 0,0 0-9 15,0 0-4-15,-1 17-6 0,1-17 1 0,0 25 1 16,0-1 7-16,4 10-5 0,-1 8 11 0,2 9 24 15,4 12-29-15,-1 12 25 0,3 9-23 0,0 9-13 16,0 8 23-16,-3 8-22 0,0 8 6 0,-2 6 2 16,-3 2-6-16,-1 1 0 0,-2 4 0 0,-5 1 0 15,-1-1 0-15,-4-6 0 0,-1-4 0 0,-1-11 0 16,-2-5 0-16,1-11 0 0,2-8 0 16,1-15 0-16,4-13 0 0,3-14 0 0,1-13 0 15,6-10 0-15,-4-20-29 0,16 17-59 16,-16-17-29-16,29-5-118 0,-28-17-354 0,15 3 1 15,-1-4 188-15</inkml:trace>
  <inkml:trace contextRef="#ctx0" brushRef="#br0" timeOffset="4203.1355">12329 1953 1386 0,'-26'-7'113'0,"26"7"-35"15,0 0-27-15,0 0-29 0,0 0 20 0,-6 19-23 0,6-19 21 16,0 0-2-16,0 0-7 0,0 0 0 16,-15 17-7-16,15-17 2 0,0 0-8 0,0 0 1 15,-1 20-4-15,1-20 1 0,8 32-6 0,3-2 11 16,6 14-7-16,6 10 17 0,2 18-29 0,3 16-2 15,-4 20 0-15,2 13 0 0,-6 16 0 16,-4 10 0-16,-5 9 0 0,-5 5 0 0,-6-2 0 16,-4 0 0-16,-5-9 0 0,-2-5 0 0,-3-9 0 15,0-7 0-15,2-17 0 0,-2-15 0 0,6-17-14 16,-4-27-59-16,22 5-226 0,-29-51-342 0,19-7 33 16,9-23 197-16</inkml:trace>
  <inkml:trace contextRef="#ctx0" brushRef="#br0" timeOffset="5187.4936">3616 2177 957 0,'-18'-22'335'15,"18"22"-216"-15,0 0-47 0,0 0-19 0,0 0-6 16,0 0-1-16,-6-24-1 0,6 24-4 0,0 0-9 16,0 0-6-16,0 0-6 0,0 0-1 0,-7-18-2 15,7 18 1-15,0 0-1 0,0 0-1 16,0 0-3-16,0 0-1 0,0 0-1 16,0 0 1-16,-19 1-1 0,19-1 1 0,0 0-4 15,-10 21 2-15,10-21-4 0,-3 37 8 0,4-4-7 16,4 11 9-16,0 12-10 0,2 12 12 0,-1 10-15 15,1 5-2-15,-2 6 6 0,0 4-7 0,-3-1 0 16,0 1 0-16,-2-2 0 0,-2-6 0 0,2-2 0 16,0-12-55-16,10 7-60 0,-31-36-401 15,37 9-128-15,-11-18 24 0,1-15 524 0</inkml:trace>
  <inkml:trace contextRef="#ctx0" brushRef="#br0" timeOffset="9453.3654">1805 3696 1074 0,'-18'-9'232'0,"18"9"-146"0,0 0-31 0,0 0-17 16,0 0-14-16,0 0 6 0,0 0 10 0,0 0 7 16,0 0 1-16,23 6-6 0,-23-6-4 15,19-4-9-15,-19 4-2 0,34-10-6 0,-10 3-1 16,5-1-4-16,1-1-2 0,5-1-5 15,4-1-1-15,1 1-5 0,4 1 2 0,4-1-4 16,4 0 4-16,4 2-2 0,2 1 1 0,3-1-1 16,0 2 0-16,3 2-3 0,1-1 2 0,0 2-1 15,4 1 1-15,0 1 1 0,3 0 3 0,2 2 1 16,2-2 2-16,6 2 3 0,-1-2-1 16,3 1 0-16,9-4-1 0,0 0-4 0,8 1 0 15,6-2-3-15,4-1 0 0,2-2-1 0,6 1 1 16,0-1-2-16,6-2 1 0,2 2-2 0,1-2 1 15,-2 1-2-15,1 1 2 0,-2 1-2 0,-2-1 2 16,-4 1-1-16,-1-1 1 0,-12 1-2 16,-2-1-1-16,-4 0-10 0,-6 3-12 0,-10-6-30 15,0 15-51-15,-32-33-180 0,17 30-333 16,-18-10 23-16,-4-3 265 0</inkml:trace>
  <inkml:trace contextRef="#ctx0" brushRef="#br0" timeOffset="9843.9784">3072 4258 1515 0,'-19'15'179'0,"19"-15"-120"16,0 0-9-16,18 24 0 0,-18-24-6 0,23 20-3 16,-23-20-3-16,37 21-8 0,-13-15-8 0,5-1-5 15,8-4-15-15,5-5-2 0,12-4 0 0,4-3 0 16,11-3 0-16,10-5-13 0,10 7-64 0,-18-29-353 16,30 27-232-16,-13-13 0 0,6 3 460 15</inkml:trace>
  <inkml:trace contextRef="#ctx0" brushRef="#br0" timeOffset="10672.0988">10668 4701 1446 0,'-20'18'105'0,"20"-18"-81"16,0 0 1-16,35 19 11 0,-16-16 1 0,13 5 3 15,-1-5-4-15,12 4-3 0,1-6-9 0,9 4-3 16,4-3-4-16,8 3 1 0,5-2 1 16,10 0 0-16,1 0-2 0,8 0-1 0,1 0-3 15,3-1 0-15,8-1-2 0,4-1 1 16,6-2 0-16,4-1-1 0,1-3 2 0,4-2-4 16,4-2-1-16,4-1-4 0,1-1 1 0,2-1-4 15,0 0 1-15,0-1-2 0,-5 1 0 0,2 0 0 16,-7 3 0-16,-5-1 0 0,1 4 0 0,-7 0 0 15,-6 3 0-15,-5-1-17 0,-9 6-14 16,-11-4-23-16,2 13-35 0,-29-25-127 0,26 28-381 16,-27-11 9-16,-1 2 134 0</inkml:trace>
  <inkml:trace contextRef="#ctx0" brushRef="#br0" timeOffset="11109.6002">12183 5757 1839 0,'0'0'42'0,"0"0"-23"16,0 0-1-16,20 15-16 0,-20-15 24 15,36 6-22-15,-11-6 19 0,3 0-4 16,3-3-2-16,3 0 14 0,3 0-24 0,4 1-7 16,2 0 0-16,1 1 0 0,2 0 0 0,1-2 0 15,2 3 0-15,1-3-31 0,7 15-90 0,-29-23-520 16,30 11 6-16,-8-9 17 0</inkml:trace>
  <inkml:trace contextRef="#ctx0" brushRef="#br0" timeOffset="13218.9833">20182 4227 1206 0,'0'0'108'0,"0"0"-6"0,0 0-10 0,0 0-8 15,0 0-12-15,-13-21-14 0,13 21-16 0,0 0-12 16,0 0-5-16,0 0-4 0,2-17-2 15,-2 17-3-15,0 0-3 0,0 0-1 0,0 0-4 16,0 0 1-16,0 0 0 0,17-8-1 0,-17 8-1 16,0 0-1-16,9 20 3 0,-9-20-4 0,1 32 4 15,-2-12-8-15,1 2 4 0,-4 2-6 0,-1 2 6 16,0 2-8-16,-1 1 5 0,2 1-23 0,-2-6-12 16,11 15-81-16,-29-28-468 0,31 15-37 15,-7-26 22-15</inkml:trace>
  <inkml:trace contextRef="#ctx0" brushRef="#br0" timeOffset="14172.1086">12374 4390 1228 0,'0'0'84'0,"2"-17"-29"0,-2 17 8 16,0 0 7-16,7-24 7 0,-7 24-4 0,0 0-14 15,21-11-16-15,-21 11-11 0,0 0-10 16,0 0 0-16,0 0-1 0,0 0-1 16,0 0-1-16,0 0-4 0,0 0-5 0,0 0-3 15,0 28-1-15,-3-10-3 0,-2 4 3 0,0 3-6 16,-1 3 6-16,0 3 12 0,0 2-32 0,0 0 31 15,2-1-32-15,2-3 10 0,1-2 7 0,3-4-8 16,2-4-5-16,7 1-21 0,-11-20-32 0,35 37-167 16,-35-37-371-16,31 7-11 0,-12-5 229 15</inkml:trace>
  <inkml:trace contextRef="#ctx0" brushRef="#br0" timeOffset="15140.9452">3672 3327 876 0,'0'0'161'0,"0"0"-23"0,0 0-3 15,0 0-23-15,0 0-16 0,0 0-21 0,0 0-25 16,0 0-17-16,0 0-13 0,0 0-7 16,0 0-6-16,-4 18 0 0,4-18-2 0,0 0 0 15,5 17-3-15,-5-17 2 0,0 0-4 16,4 18 1-16,-4-18-4 0,0 0-13 0,3 28-44 15,-3-28-96-15,4 17-301 0,-4-17-94 0,-11 23 55 16</inkml:trace>
  <inkml:trace contextRef="#ctx0" brushRef="#br0" timeOffset="15953.3931">3637 4344 692 0,'-14'-22'77'0,"14"22"-8"0,0 0 5 16,0 0 14-16,6-23 3 0,-6 23-7 0,0 0-17 15,0 0-8-15,0 0 1 0,0 0 4 0,0 0 2 16,0 0-5-16,0 0-8 0,0 0-7 0,0 0-10 16,0 0-6-16,0 0-8 0,0 0-2 0,0 0-4 15,-17 16-1-15,17-16-3 16,0 0-2-16,0 0-2 0,-5 23 1 0,5-23-3 15,2 17 3-15,-2-17-2 0,3 22 2 0,-3-22-3 16,5 31 4-16,-1-10-4 0,-1 3 5 0,-1 3 15 16,1 5-33-16,-2 1 32 0,1 7-32 0,-1 2 7 15,-1 3 12-15,0 3-10 0,-1 2 12 0,-2 1-12 16,1 2 11-16,-3 1-16 0,0 4 12 16,-1 3-14-16,0 2-6 0,-1 2 21 0,1 3-21 15,-2 3 20-15,2 4-2 0,1 5-16 0,-1 6 18 16,1 7-3-16,-1 5-13 0,-1 6 13 0,0 3-12 15,-4 5-6-15,0 0 25 0,-1 7-7 0,-2 0-9 16,1-3 10-16,0-4-9 0,-1-12-6 16,3-8 20-16,0-13-18 0,3-12-3 0,4-13 22 15,2-12-26-15,4-12 12 0,-2-30-38 16,17 32-39-16,-18-54-106 0,30 17-440 0,-19-22 20 16,6-8 160-16</inkml:trace>
  <inkml:trace contextRef="#ctx0" brushRef="#br0" timeOffset="16625.2391">3695 3427 462 0,'0'0'156'0,"0"0"-42"0,0 0-23 16,2-21 11-16,-2 21 0 0,0 0 14 0,0 0-10 15,9-25-7-15,-9 25-14 0,0 0-14 0,0 0-11 16,13-18-11-16,-13 18-7 0,0 0 1 0,0 0 3 15,0 0-1-15,0 0-3 0,0 0-12 0,0 0-7 16,0 0-9-16,0 0-2 0,0 0-5 0,0 0 1 16,0 0-5-16,-16 26 4 0,16-26-3 0,-7 25 2 15,5-8-3-15,-2 2 4 0,2 3-6 16,-1 1 5-16,2 0-7 0,-1 1 5 16,-1-1-7-16,1-1 5 0,0-3-5 0,2-19-4 15,2 28-25-15,-2-28-25 0,13 18-75 0,-26-38-205 16,13 20-265-16,20-8 10 0,-12-8 391 0</inkml:trace>
  <inkml:trace contextRef="#ctx0" brushRef="#br0" timeOffset="17687.7634">5098 4021 639 0,'0'0'286'0,"0"0"-97"0,0 0-35 0,0 0-26 16,0 0-31-16,5-29-17 0,-5 29-20 0,-2-19-18 15,2 19-15-15,-9-26-6 0,9 26-7 0,-13-27 2 16,13 27 21-16,-18-28-41 0,18 28 48 0,-25-24-40 15,25 24 20-15,-30-16 6 0,30 16-6 16,-34-7 1-16,17 7-8 0,-4 1-1 16,0 4-5-16,0 3-3 0,-3 4-14 0,1 3 30 15,1 3-30-15,-1 2 29 0,1 2-13 0,1 4-7 16,1 1 7-16,2 2-10 0,1 3 0 0,3-1 0 16,4 1 0-16,1-2 0 0,3-1 0 0,4-1 0 15,3-4 0-15,4-5 0 0,1-2 0 0,-6-17 0 16,24 23 0-16,-24-23 0 0,36 11 0 15,-11-12 0-15,0-3 0 0,6-5 0 0,2-3 0 16,3-5 0-16,3-4 0 0,-1-6 0 0,-2-2 0 16,-2-1 0-16,-3 0 0 0,-2 2 0 0,-2 3 0 15,-6 1 0-15,-2 2 0 0,-6 4 0 0,-13 18 0 16,20-23 0-16,-20 23 0 0,0 0 0 16,0 0 0-16,0 0 0 0,0 0 0 15,0 0 0-15,-8 21 0 0,1 0 0 0,-5 7 0 16,-2 8 0-16,-1 8 0 0,-5 5 0 0,-2 3 0 15,0 3 0-15,2-3 0 0,1 1 0 0,2-2 0 16,4-3 0-16,2 0 0 0,5-4 0 0,4-5 0 16,5 1-27-16,0-13-41 0,12 6-31 0,-15-33-127 15,37 24-310-15,-37-24-67 0,40 3 116 0</inkml:trace>
  <inkml:trace contextRef="#ctx0" brushRef="#br0" timeOffset="18031.5077">5607 3926 1933 0,'0'0'53'0,"0"0"-30"0,0 0-5 0,0 0-6 16,0 0-4-16,0 0-8 0,-4 25 0 0,4-25 0 15,-5 36 0-15,2-12 0 0,1 3 0 0,0 2 0 16,-1 3 0-16,1 1 0 0,1 6 0 0,0 3 0 15,-1 4 0-15,2 4 0 0,-1 1 0 0,1 0 0 16,-1-2 0-16,1-5 0 0,1-6 0 16,2-9 0-16,3-4 0 0,-6-25 0 15,15 25 0-15,-15-25 0 0,26 10 0 0,-26-10 0 16,32-9 0-16,-15-4 0 0,1-5 0 0,1-9 0 16,1-4 0-16,2-9 0 0,0-3 0 0,-1-4 0 15,4-1 0-15,-1 0 0 0,-1 0 0 0,0 4 0 16,-2-1 0-16,-2 1 0 0,-2 1 0 0,3 2 0 15,-2-3 0-15,4 4 0 0,-2-8-65 16,21 24-184-16,-39-34-204 0,37 31-164 0,-11-1-3 16,-6-8 578-16</inkml:trace>
  <inkml:trace contextRef="#ctx0" brushRef="#br0" timeOffset="19109.6195">13513 5347 2017 0,'0'0'24'0,"0"0"-18"16,-9-20-6-16,9 20 0 0,22-21 0 0,-4 7 0 15,3 0 0-15,3-1 0 0,4 1 0 16,3-3 0-16,3 1 0 0,0 0 0 0,0 2 0 0,-3 0 0 16,-1 6 0-16,-5 0 0 0,-4 4 0 15,-4 4 0-15,-17 0 0 0,19 4 0 0,-19-4 0 16,0 0 0-16,3 23 0 0,-3-23 0 16,-17 32 0-16,3-11 0 0,-4 2 0 0,-6 2 0 15,-2 2 0-15,-4 1 0 0,-1 1 0 0,0-2 0 16,-1 4 0-16,1-2 0 0,3 0 0 0,2-4 0 15,4-1 0-15,5-3 0 0,5-3 0 0,12-18 0 16,-11 31 0-16,11-31 0 0,5 28 0 0,-5-28 0 16,21 23 0-16,-21-23 0 0,36 16 0 0,-12-11 0 15,6-4 0-15,2-5 0 16,6-4 0-16,5-4 0 0,0-5 0 0,6 0 0 16,0-7 0-16,4 4-54 0,-11-18-95 0,28 30-324 15,-33-27-145-15,9 9 12 0,-5 6 460 0</inkml:trace>
  <inkml:trace contextRef="#ctx0" brushRef="#br0" timeOffset="19484.6514">14364 5127 1964 0,'-18'-5'38'0,"18"5"-12"0,0 0-7 16,0 0-19-16,0 0 0 0,0 0 0 15,0 0 0-15,0 0 0 0,0 0 0 16,0 0 0-16,0 0 0 0,0 0 0 0,0 0 0 16,0 0 0-16,5 26 0 0,-3-4 0 0,0 6 0 15,1 3 0-15,-1 4 0 0,0 4 0 0,-2 0 0 16,0 1 0-16,0 1 0 0,0-1 0 0,0-2 0 16,1 0 0-16,0-5 0 0,3-3 0 15,1-5 0-15,1-4 0 0,-6-21 0 0,15 25 0 0,-15-25 0 16,22 9 0-16,-22-9 0 0,27-4 0 15,-27 4 0-15,33-19 0 0,-17 2 0 0,1-5 0 16,0-6 0-16,2-6 0 0,1-3 0 16,4-4 0-16,-2-2 0 0,1 1 0 0,0 0 0 15,-1-2 0-15,-3 1 0 0,0-2 0 0,0-1 0 16,1-1 0-16,-2 1 0 0,3 5 0 0,-7 0 0 16,20 31-232-16,-39-35-214 0,32 39-179 15,-27 6-6-15,16-29 519 0</inkml:trace>
  <inkml:trace contextRef="#ctx0" brushRef="#br0" timeOffset="20437.7502">21341 5050 1967 0,'-26'12'33'15,"26"-12"-20"-15,0 0-16 0,0 0 1 0,17-13 6 16,3 6 4-16,3-2 7 0,6 1-3 0,2-2-12 15,4 1 0-15,4-2 0 0,1 0 0 0,4 1 0 16,-2 2 0-16,0 2 0 0,-4 1 0 0,-2 2 0 16,-6 2 0-16,-3 2 0 0,-8 3 0 0,-19-4 0 15,23 11 0-15,-23-11 0 0,3 18 0 0,-3-18 0 16,-15 28 0-16,2-11 0 0,-7 1 0 16,-3 4 0-16,-5-1 0 0,-3 4 0 0,-2-1 0 15,1 0 0-15,2-2 0 0,3-3 0 0,4-3 0 16,6-3 0-16,17-13 0 0,-19 18 0 15,19-18 0-15,0 0 0 0,0 0 0 0,26 16 0 16,-6-12 0-16,5-3 0 0,3 0 0 0,6-1 0 16,-1-1 0-16,4 2 0 0,2 1 0 15,-3 1 0-15,-3 2 0 0,-5 0 0 0,-5 2 0 16,-23-7 0-16,28 19 0 0,-28-19 0 0,10 22 0 16,-10-22 0-16,-5 24 0 0,-4-7 0 0,-3 1 0 15,-5 4 0-15,-2 0 0 0,-7 1 0 0,-3 1 0 16,-1 0 0-16,-1 0 0 0,0-1 0 0,3-1 0 15,2-3 0-15,3-3 0 0,6-1 0 0,17-15 0 16,-23 21 0-16,23-21 0 0,0 0 0 16,0 0 0-16,8 20-59 0,-16-48-260 15,41 30-274-15,-24-21-59 0,19 0 229 0</inkml:trace>
  <inkml:trace contextRef="#ctx0" brushRef="#br0" timeOffset="20812.7542">22269 5007 2014 0,'0'0'26'0,"-25"0"-19"0,25 0-7 16,0 0 0-16,0 0 0 0,0 0 0 16,-15-12 0-16,15 12 0 0,0 0 0 0,0 0 0 15,0 0 0-15,0 0 0 0,-3 26 0 0,3-26 0 16,1 38 0-16,1-13 0 0,-1 4 0 15,1 4 0-15,1 6 0 0,-2 0 0 0,0 4 0 16,0 0 0-16,-1 0 0 0,-1-2 0 0,-1-1 0 16,1-2 0-16,-1-1 0 0,4-6 0 0,0-3 0 15,2-5 0-15,2-4 0 0,2-2 0 0,-8-17 0 16,20 21 0-16,-20-21 0 0,20 5 0 0,-20-5 0 16,26-12 0-16,-26 12 0 0,33-33 0 15,-13 7 0-15,6-5 0 0,1-5 0 16,2-3 0-16,2-2 0 0,1-1 0 0,-3-1 0 15,0 1 0-15,-3-4 0 0,0-1 0 0,-1-3 0 16,-1-2 0-16,2 3 0 0,-3 3 0 0,0 7 0 16,-3 6 0-16,-3 12 0 0,-6 2 0 0,-11 19 0 15,-2-32-194-15,26 51-236 0,-24-19-199 0,0 0 9 16,-5 17 447-16</inkml:trace>
  <inkml:trace contextRef="#ctx0" brushRef="#br0" timeOffset="24969.0253">3477 7031 200 0,'0'0'93'0,"0"0"-8"16,0 0-3-16,0 0-14 0,0 0-17 15,0 0-17-15,0 0-18 0,0 0-9 0,0 0-7 16,0 0 0-16,0 0 2 0,0 0 8 0,0 0 10 15,0 0 4-15,0 0 5 0,0 0-1 0,0 0 3 16,0 0 8-16,0 0 13 0,0 0 10 0,0 0 15 16,0 0 15-16,0 0 6 0,0 0 6 0,0 0-7 15,0 0-9-15,0 0-17 0,0 0-10 16,0 0-13-16,0 0-34 0,0 0 20 0,0 0-28 16,0 0 23-16,0 0 0 0,0 0-28 15,0 0 23-15,0 0-27 0,0 0 21 0,0 0 0 16,0 0-3-16,0 0-2 0,0 0-1 0,0 0-4 15,0 0-2-15,0 0 18 0,0 0-21 0,0 0 18 16,-12 21-18-16,12-21-3 0,-4 22 3 0,4-22-4 16,-4 31 3-16,1-13-3 0,1 2 5 15,-2 0-5-15,2 2 6 0,-2 2-7 0,-1 0 6 16,1 2-5-16,1 1 6 0,0 1-6 0,1 0 7 16,2 4-7-16,0-3 7 0,1 2-8 0,2 0 8 15,-1 1-7-15,3-1 5 0,0 2-6 16,1 0 6-16,1-2 12 0,0 2-29 0,1-1 28 15,-2 2-27-15,0 1 7 0,-1 0 9 0,-2 2-8 16,2 0 9-16,-2 1-8 0,-1 3 6 16,-1 1-7-16,-1 0 9 0,0 3-8 0,-1-2 9 15,0 0-10-15,-2 3-9 0,2 0 23 0,-1 1-23 16,2-2 24-16,0-2-7 0,1-5-9 0,1-1 8 16,2-3-7-16,1 0 9 0,0 0-8 0,-1-1 8 15,2 2-9-15,-2-3 8 0,1 1-6 0,1-2 5 16,0 1-6-16,1 1 6 0,-3 2-7 15,1 1-10-15,0 0 26 0,-2 3-27 0,-1-2 27 16,-1 1-8-16,0-1-8 0,-1 0 9 0,0-2-8 16,0-1 6-16,0-4-5 0,0-1 6 15,2-3-7-15,-1-4 4 0,3-2-5 0,-4-20 2 16,6 27-5-16,-6-27-6 0,11 19-21 0,-11-19-28 16,18 9-78-16,-34-29-310 0,16 20-172 0,17-12 14 15,-17-8 568-15</inkml:trace>
  <inkml:trace contextRef="#ctx0" brushRef="#br0" timeOffset="27881.5519">12647 5893 469 0,'0'0'196'16,"0"0"-71"-16,-21-2-13 0,21 2-24 0,0 0-6 15,0 0-13-15,-18 2-8 0,18-2-11 0,0 0-6 16,0 0-5-16,-18 5-5 0,18-5-2 0,0 0-6 16,0 0-4-16,0 0-6 0,0 0-3 15,0 0 3-15,0 0 5 0,-9-22 9 0,9 22 3 16,0 0 3-16,0 0-1 0,-1-26-2 0,1 26-2 15,0-20 0-15,0 20-5 0,1-19 0 16,-1 19-7-16,0-17 2 0,0 17-2 0,0 0-20 16,-3-17 46-16,3 17-43 0,0 0 41 0,0 0-23 15,0 0-6-15,-25-14 2 0,25 14-6 0,0 0 1 16,-22 0 0-16,22 0 1 0,0 0-17 0,-22 3 17 16,22-3-16-16,0 0 10 0,0 0-6 0,-17 6 0 15,17-6 0-15,0 0 0 0,0 0 0 16,0 0 0-16,0 0 0 0,0 18 0 0,0-18 0 15,9 27 0-15,-2-8 0 0,0 3 0 0,2 5 0 16,0 3 0-16,-1 0 0 0,1 5 0 16,-1 2 0-16,2 3 0 0,-4 2 0 0,0 4 0 15,-2 1 0-15,-3 5 0 0,0 4 0 0,-1 4 0 16,-1 5 0-16,0 3 0 0,-3 0 0 0,0 2 0 16,1 0 0-16,-1 1 0 0,0 2 0 15,1 2 0-15,0-1 0 0,2 1 0 0,0 0 0 16,0-3 0-16,-1 0 0 0,2-2 0 0,2-2 0 15,-2-2 0-15,-2-1 0 0,2-2 0 0,-2 1 0 16,1-1 0-16,-2-1 0 0,1-2 0 0,-2 0 0 16,-1-2 0-16,2 0 0 0,-1-1 0 0,-1-3 0 15,0 2 0-15,0 0 0 0,-1 0 0 0,0 0 0 16,0-5 0-16,0-3 0 16,-1-3 0-16,2-2 0 0,0-2 0 0,3-2 0 15,0-4 0-15,2-5 0 0,3-3 0 0,-1-3 0 16,3-1 0-16,1-1 0 0,0 0 0 0,3-1 0 15,-1 2 0-15,2 2 0 0,0-2 0 0,-2 1 0 16,0 0 0-16,-1-1 0 0,-1 0 0 0,-1-1 0 16,0-2 0-16,0 0 0 0,-2-1 0 15,0-2 0-15,-1 0 0 0,-2-17 0 0,-1 23 0 16,1-23 0-16,0 0 0 0,0 0 0 0,-6 17 0 16,6-17 0-16,0 0 0 0,0 0 0 0,0 0 0 15,-18-11 0-15,18 11 0 0,0 0 0 16,-21-17 0-16,21 17-6 0,0 0-18 0,-13-26-14 15,13 26-33-15,-3-30-120 0,3 30-452 0,14-20 29 16,-14 20 155-16</inkml:trace>
  <inkml:trace contextRef="#ctx0" brushRef="#br0" timeOffset="35290.2063">3583 6063 1688 0,'4'-17'47'0,"-4"17"-26"0,0 0-10 15,-2-25 1-15,2 25 0 0,0 0 7 0,9-19-3 16,-9 19 0-16,0 0 0 0,0 0 1 0,0 0 3 15,0 0-2-15,0 0-1 0,0 0-7 0,-16 17-1 16,16-17-5-16,-23 38 6 0,7-13-7 0,-2 3 7 16,-4 3-5-16,-2 2 4 0,-3 1-5 0,-1 0 7 15,-1 1-6-15,0 0 6 0,1-1-5 0,0-2-10 16,2-2 23-16,2-1-24 0,2-4 15 0,3-4-10 16,2-4 0-16,17-17 0 0,-24 21 0 0,24-21 0 15,0 0 0-15,0 0 0 0,0 0 0 0,0 0 0 16,10-18 0-16,1 1 0 0,5-7 0 15,1-8 0-15,6-6 0 0,3-5 0 0,3-4 0 16,1 0 0-16,2 1 0 0,1 0 0 0,-2 0 0 16,2 4 0-16,-3 2 0 0,1 5 0 0,-3 4 0 15,-3 7 0-15,-4 4 0 0,-4 6 0 0,-17 14 0 16,22-12 0-16,-22 12 0 0,0 0 0 0,0 0 0 16,19 27 0-16,-15-7 0 0,1 6 0 0,0 5 0 15,0 4 0-15,1 5 0 0,1 4 0 0,2-1 0 16,-1 3 0-16,3-2 0 0,1-3 0 0,3-2 0 15,1-4 0-15,4-4 0 0,2-4 0 0,5-2 0 16,0-4 0-16,3 2-71 0,-12-29-138 0,19 21-472 16,-14-13 30-16,6 0 217 0</inkml:trace>
  <inkml:trace contextRef="#ctx0" brushRef="#br0" timeOffset="35680.8307">4370 6038 1806 0,'0'0'48'0,"5"-17"-7"16,-5 17-5-16,0 0 2 0,0 0 2 0,0 0-7 15,0 0-28-15,0 0-5 0,0 0 0 0,0 0 0 16,0 0 0-16,-3 23 0 0,3-6 0 0,2 5 0 16,-1 4 0-16,0 3 0 0,1 1 0 0,0 4 0 15,0 1 0-15,-1 3 0 0,2 2 0 0,0 1 0 16,1 1 0-16,0-3 0 0,2-2 0 15,-3-3 0-15,1-4 0 0,2 0 0 0,-1-5 0 16,2 0-11-16,-2-6-25 0,2-2-2 0,-7-17-21 16,15 21-42-16,-15-21-66 0,21-13-402 0,-21 13-33 15,8-27 139-15</inkml:trace>
  <inkml:trace contextRef="#ctx0" brushRef="#br0" timeOffset="35868.3638">4325 5961 1888 0,'-29'-6'58'0,"29"6"-11"16,-29 1-16-16,29-1-8 0,0 0-23 0,-19 5 0 16,19-5 0-16,0 0 0 0,0 0 0 15,20 10 0-15,-3-6 0 0,3 0 0 0,6-1 0 16,3-2 0-16,4-2 0 0,1-1 0 0,3 0 0 16,-1 1 0-16,2-2 0 0,-4 2 0 0,2 1 0 15,-4 0 0-15,1 5-33 0,-5-3-25 0,3 18-63 16,-31-20-298-16,25 14-236 0,-17 4 24 15,-5 0 502-15</inkml:trace>
  <inkml:trace contextRef="#ctx0" brushRef="#br0" timeOffset="36180.8382">4303 6690 1945 0,'-24'15'38'0,"24"-15"-13"15,0 0-8-15,0 0-1 0,-9 18-10 16,9-18-6-16,22 0 0 0,-22 0 0 0,38-7 0 15,-13-2 0-15,6-3 0 0,5-4 0 0,4-1 0 16,4 0 0-16,-3-1 0 0,2 1 0 0,-4 0 0 16,0 2 0-16,-3-1-21 0,3 4-23 0,-2 0 4 15,-1 5 4-15,-3-3-7 0,2 5 2 0,-9-9-33 16,25 27-258-16,-45-39 55 0,37 39 6 16,-40-32 48-16,-3 19 288 0,31 2 28 0,-31-2 113 15,18 9 41-15,-36-26 13 0,35 37-51 0,-17-20-92 16,0 0-50-16,-21 9-22 0,21-9-4 15,-15 20-8-15,15-20-14 0,-17 31-19 0,9-13 0 16,1 4 0-16,-1 0 0 0,0 2 0 0,3 3 0 16,1-1 0-16,2 0 0 0,1 0 0 0,-1-3 0 15,6 0 0-15,-4-23-30 0,29 41-620 16,-29-41-50-16,16 31 34 0</inkml:trace>
  <inkml:trace contextRef="#ctx0" brushRef="#br0" timeOffset="37274.589">12630 6459 1445 0,'5'23'419'0,"-5"-23"-367"0,0 0-18 15,0 0-7-15,0 0 1 0,0 0-12 16,-17 11-3-16,17-11-5 0,-17 19-3 0,17-19-5 15,-27 32 0-15,9-10 0 0,-1 2 0 0,-3 5 0 16,-1 1 0-16,-1 6 0 0,-3 6 0 16,-3 1 0-16,-1 3 0 0,-1 0 0 0,-1 2 0 15,1 1 0-15,2-5 0 0,4-4 0 0,3-5 0 16,7-7 0-16,4-5 0 0,12-23 0 0,-11 27 0 16,11-27 0-16,0 0 0 0,0 0 0 0,17 1 0 15,-17-1 0-15,22-27 0 0,-5 2 0 0,4-6 0 16,6-11 0-16,1 0 0 0,2-5 0 15,3 0 0-15,-2 1 0 0,3 1 0 16,-4 0 0-16,-1-1 0 0,-2 3 0 0,-3 2 0 16,0 1 0-16,-2 2 0 0,-1 6 0 0,-3 5 0 15,-3 9 0-15,-15 18 0 0,18-13 0 0,-18 13 0 16,0 0 0-16,4 20 0 0,-6 0 0 0,0 7 0 16,-1 8 0-16,0 5 0 0,-2 4 0 0,-1 2 0 15,1 1 0-15,0-1 0 0,3 1 0 16,2-5 0-16,5 1 0 0,1-4 0 0,8-3 0 15,3-5 0-15,9 2 0 0,-4-20-127 0,14 17-532 16,-7-15-1-16,14 3 60 0</inkml:trace>
  <inkml:trace contextRef="#ctx0" brushRef="#br0" timeOffset="37665.2028">13492 6592 1931 0,'0'0'48'0,"29"-30"-15"16,-12 16-2-16,-17 14-27 0,33-22-4 15,-33 22 0-15,27-7 0 0,-27 7 0 0,0 0 0 16,21 16 0-16,-21-16 0 0,4 38 0 0,-2-13 0 16,-6 9 0-16,0 5 0 0,-3 4 0 0,-3 5 0 15,-2 0 0-15,-1 0 0 0,-2 1 0 0,1-1 0 16,0-1 0-16,2-1 0 0,2-5 0 15,2-1 0-15,2-6 0 0,1-6 0 0,4-1 0 16,1-8 0-16,6 3-74 0,-6-22-95 16,0 0-465-16,0 0-4 0,20 3 107 0</inkml:trace>
  <inkml:trace contextRef="#ctx0" brushRef="#br0" timeOffset="37883.9543">13468 6586 2047 0,'0'0'0'0,"0"0"0"0,-20-5 0 16,20 5 0-16,0 0 0 0,0 0 0 15,0 0 0-15,0 0 0 0,0 0 0 0,20-1 0 16,-20 1 0-16,33-2 0 0,-10-2 0 0,2-1 0 16,6-2 0-16,4-1 0 0,4-2 0 0,5-2 0 15,4 2 0-15,1-1 0 0,2 0 0 16,0 3 0-16,-2 1 0 0,-6-1-2 0,1 11-79 15,-27-30-319-15,17 33-274 0,-34-6 45 0,28 4 369 16</inkml:trace>
  <inkml:trace contextRef="#ctx0" brushRef="#br0" timeOffset="38087.1182">13311 7202 1897 0,'-14'17'150'0,"14"-17"-150"0,0 0 0 16,25 18 0-16,2-18 0 0,4-3 0 0,7-5 0 15,2-4 0-15,5-5 0 0,2-1 0 16,6 1 0-16,-3-4 0 0,-2 8 0 0,-11-20-119 16,9 25-573-16,-16-10 40 0,8 11 69 0</inkml:trace>
  <inkml:trace contextRef="#ctx0" brushRef="#br0" timeOffset="38446.4592">14078 7123 2047 0,'0'0'0'16,"0"0"0"-16,0 0 0 0,23 3 0 0,-23-3 0 15,31-17 0-15,-12 7 0 0,4-1 0 16,2 1 0-16,3-2 0 0,0 3 0 0,0-2 0 16,-5 4 0-16,-1-1 0 0,-5 5 0 0,-17 3 0 15,23-3 0-15,-23 3 0 0,0 0 0 0,0 0 0 16,1 18 0-16,-1-18 0 0,-22 34 0 15,1-10 0-15,-5 7 0 0,-5 1 0 0,-4 3 0 16,0 3 0-16,1-4 0 0,4-3 0 0,7-4 0 16,5-4 0-16,10-4 0 0,8-19 0 0,-3 28 0 15,3-28 0-15,27 17 0 0,-4-16 0 0,12-3 0 16,4-9 0-16,15 1 0 0,-17-13-534 0,38 9-175 16,-7-13 11-16</inkml:trace>
  <inkml:trace contextRef="#ctx0" brushRef="#br0" timeOffset="39415.2235">20019 7254 1652 0,'0'0'39'0,"-10"-17"-4"0,10 17-1 0,3-24 7 16,-3 24-1-16,9-33-8 0,-9 33-6 0,13-34-3 15,-13 34-5-15,7-30 4 0,-7 30-4 0,4-22 2 16,-4 22 1-16,0 0-1 0,0 0-14 0,0-19-6 16,0 19 0-16,0 0 0 0,0 0 0 15,0 0 0-15,0 0 0 0,2 18 0 0,4 0 0 16,4 7 0-16,-1 8 0 0,6 1 0 0,-3 3 0 15,2 2 0-15,3-1 0 0,0 0 0 0,0-1 0 16,0-3 0-16,0-3 0 0,0-3 0 0,3-4 0 16,-1-5 0-16,0-4 0 0,1-7 0 15,-1-2 0-15,2-7 0 0,-2-5 0 0,3-5 0 16,0-6 0-16,1-6 0 0,0-3 0 16,-1-8 0-16,0-5 0 0,0-3 0 0,-1-5 0 15,-3-1 0-15,-1 4 0 0,-3-2 0 0,-1 2 0 16,-5 3 0-16,-2 0 0 0,-2 1 0 0,-4-1 0 15,-1 1 0-15,-3 3 0 0,2 6 0 0,-5 5 0 16,6 6 0-16,1 20-8 0,0 0-103 0,-16-27-503 16,16 27-27-16,0 0 1 0</inkml:trace>
  <inkml:trace contextRef="#ctx0" brushRef="#br0" timeOffset="39883.9906">21428 6942 2047 0,'0'0'0'0,"0"-17"0"0,0 17 0 15,0 0 0-15,0 0 0 0,0 0 0 0,0 0 0 16,0 0 0-16,-6 30 0 0,6-7 0 0,0 6 0 16,0 5 0-16,-1 3 0 0,-1 2 0 15,-2 5 0-15,-2-2 0 0,1 2 0 0,-1-1 0 16,1-1 0-16,-1 1 0 0,1-5 0 0,0 0 0 16,2-2 0-16,2-4 0 0,-1-1 0 15,6-6 0-15,-2-2 0 0,3-4 0 0,-5-19 0 16,17 26 0-16,-17-26-20 0,22 14-80 0,-30-40-189 15,25 26-337-15,-17 0-8 0,14-33 257 0</inkml:trace>
  <inkml:trace contextRef="#ctx0" brushRef="#br0" timeOffset="40102.7086">21313 6914 2047 0,'-13'17'0'15,"13"-17"0"-15,0 0 0 0,0 0 0 0,19 7 0 16,-19-7 0-16,26 7 0 0,-8-4 0 0,2 0 0 16,5-1 0-16,2-1 0 0,3 0 0 0,2-2 0 15,2 0 0-15,0-2 0 0,2 2 0 16,-2-1 0-16,1 4 0 0,0-2 0 0,-3 6 0 16,0-2 0-16,-2 8-16 0,-9-7-76 0,23 21-498 15,-44-26-76-15,23 38 36 0</inkml:trace>
  <inkml:trace contextRef="#ctx0" brushRef="#br0" timeOffset="40305.8346">21276 7571 2047 0,'-36'35'0'16,"18"-23"0"-16,18-12 0 0,0 0 0 0,0 0 0 15,0 0 0-15,0 0 0 0,0 0 0 0,26 3 0 16,-1-9 0-16,3-3 0 0,6-2 0 0,4-1 0 15,0-2 0-15,5 4 0 0,-3-3 0 16,0 3 0-16,-1-3 0 0,1 4 0 0,-4-2 0 16,0 2 0-16,-2 1 0 0,3 3-2 0,-8-12-104 15,23 23-513-15,-26-17-36 0,11 14 28 16</inkml:trace>
  <inkml:trace contextRef="#ctx0" brushRef="#br0" timeOffset="40805.8358">21904 7504 2047 0,'0'0'0'0,"-21"1"0"0,21-1 0 16,0 0 0-16,0 0 0 0,21-4 0 0,-21 4 0 15,36-7 0-15,-9 1 0 0,0 2 0 0,0-2 0 16,2 2 0-16,-1-1 0 0,2 3 0 0,1-3 0 16,-1 2 0-16,-2 1 0 0,-2 0 0 0,-6 2 0 15,0 0 0-15,-20 0 0 0,29 2 0 0,-29-2 0 16,17 6 0-16,-17-6 0 0,0 0 0 16,0 0 0-16,2 23 0 0,-2-23 0 0,-13 27 0 15,13-27 0-15,-28 31 0 0,11-14 0 16,-2 0 0-16,0 2 0 0,-1-1 0 0,1-1 0 0,0-1 0 15,19-16 0-15,-27 27 0 0,27-27 0 16,0 0 0-16,-13 20 0 0,13-20 0 0,0 0 0 16,24 10 0-16,-24-10 0 0,37-4 0 0,-14-1 0 15,3-1 0-15,-1-1 0 0,0 2 0 16,0 0 0-16,-6 2 0 0,-2 2 0 0,-17 1 0 16,21 4 0-16,-21-4 0 0,0 0 0 0,1 21 0 15,-1-21 0-15,-17 27 0 0,17-27 0 0,-29 33 0 16,9-14 0-16,-2 1 0 0,-2 1 0 0,-3 1 0 15,-1-2 0-15,-2 1 0 0,0-3 0 0,2 2 0 16,-2-3 0-16,5 3 0 0,-3-6 0 16,10 10-55-16,-26-24-596 0,32 17-17 15,-14-16 11-15</inkml:trace>
  <inkml:trace contextRef="#ctx0" brushRef="#br0" timeOffset="48493.3346">19725 4594 1900 0,'0'0'45'16,"0"0"-28"-16,0 0-3 0,0 0 1 0,0 0 11 15,0 0 4-15,28 0-30 0,-5-7 0 0,5-1 0 16,8-6 0-16,9 0 0 0,7-3 0 0,11-2 0 16,1-1 0-16,4 1 0 0,3 1 0 15,-3 2 0-15,-4 3 0 0,-3 2 0 0,-5 4 0 16,-6 2 0-16,-6 4 0 0,-9 2 0 16,-6 1 0-16,-3 3 0 0,-7 1 0 0,-19-6 0 15,29 16 0-15,-29-16 0 0,20 19-60 0,-20-19-144 16,0 0-405-16,0 0-44 0,20 5 133 0</inkml:trace>
  <inkml:trace contextRef="#ctx0" brushRef="#br0" timeOffset="49243.3182">18506 5765 1686 0,'18'-4'93'15,"-18"4"-69"-15,25-9-4 0,-7 0 9 0,10 1-4 16,2-5 8-16,9-2-13 0,4-2 0 0,5 3-10 16,4-3 4-16,5 2-4 0,1-2 2 15,3-1-6-15,1 2 3 0,2 1-6 0,4 0 3 16,-1 3-5-16,4 2 3 0,2 1-2 0,0 1 1 16,0 1-1-16,0 2 0 0,-5 2-2 0,2 0 3 15,0 2 0-15,0 0 4 0,4 0-7 0,-1-1 0 16,3 1 0-16,-2-2 0 0,4 0 0 0,0-2 0 15,1 2 0-15,5-3 0 0,1 0 0 16,2-2 0-16,3 0 0 0,-3 1 0 16,-2 1 0-16,-3 0 0 0,-1-1 0 0,0 3 0 15,-1-1 0-15,-4 2 0 0,-3 1 0 0,-5 1 0 16,-7 1 0-16,-5 0 0 0,-6 0 0 0,-7 1 0 16,-5 0 0-16,-8 3 0 0,-5-2 0 0,-6 2 0 15,-19-4 0-15,21 7-54 0,-21-7-75 0,0 0-477 16,0 0-25-16,0 0 18 0</inkml:trace>
  <inkml:trace contextRef="#ctx0" brushRef="#br0" timeOffset="53227.6735">20214 5651 468 0,'0'0'175'15,"0"0"-58"-15,0 0-52 0,0 0-15 0,0 0-11 16,0 0 7-16,0 0 5 0,0 0 7 15,0 0-5-15,0 0-7 0,0 0-11 0,0 0 0 16,0 0 1-16,0 0 4 0,15-18-9 0,-15 18-9 16,0 0-10-16,0 0-10 0,19-14 1 0,-19 14-3 15,0 0 1-15,17-15-3 0,-17 15 6 16,0 0-3-16,0 0 3 0,0 0 4 0,0 0 10 16,17-12 9-16,-17 12 22 0,0 0 12 0,0 0 7 15,0 0 0-15,0 0-10 0,0 0-7 16,0 0-7-16,0 0-8 0,0 0-5 0,0 0-8 15,0 0-4-15,0 0-4 0,0 0-6 0,0 0-6 16,0 0-3-16,0 0 0 0,0 0 1 0,0 0 4 16,9 23-2-16,-9-23 0 0,9 27-3 0,-5-10 1 15,-4-17 0-15,10 35 2 0,-5-15-4 16,-1 3-15-16,-2 1 29 0,2 3-28 0,0 0 30 16,-2 3-5-16,1-1-8 0,-2 1 5 0,0 2-6 15,0-3 1-15,-1 1-4 0,1 1 11 16,-1 1-8-16,2 2 8 0,-4-2-7 0,1 2 4 15,-1-1-6-15,-2 1 6 0,2-1-6 0,-2 4 1 16,2-1-1-16,0-1-1 0,1-1 2 0,1 0-1 16,0-3 0-16,0 2 0 0,1-2 0 0,2 1 0 15,-1-2 0-15,2 0 0 0,-2 1 0 16,1-2 0-16,0-2 0 0,0 1 0 0,1 1 0 16,-2-2 0-16,-2-1 0 0,0 2 0 0,1-1 0 15,-1-1 0-15,1 0 0 0,2 0 0 0,-2 0 0 16,1-2 0-16,1-1 0 0,-1-1 0 0,2 1 0 15,0-1 0-15,1 1 0 0,-2-1 0 0,2-1 0 16,-3 1 0-16,2 1 0 0,0-3 0 16,-3 3 0-16,1 0 0 0,-2 0 0 15,0 1 0-15,0-2 0 0,-1 1 0 0,-1 1 0 16,-1 1 0-16,0-1 0 0,-1 0 0 0,-1 0 0 16,-1 2 0-16,0-2 0 0,0 1 0 0,1-1 0 15,1 1 0-15,0-1 0 0,1-3 0 0,1 1 0 16,-2-1 0-16,3-2 0 0,0 2 0 0,1-1 0 15,1 1 0-15,0-1 0 0,1 2 0 16,0-1 0-16,-1-1 0 0,-1 3 0 0,0-3 0 16,1 0 0-16,-1 2 0 0,1 0 0 0,-1-1 0 15,0 2 0-15,0-3 0 0,-1 0 0 16,0 0 0-16,0 0 0 0,-2 1 0 0,0 1 0 16,0-1 0-16,0 1 0 0,0 1 0 0,1-2 0 15,-2 3 0-15,0-2 0 0,1 1 0 0,-1-2 0 16,0 0 0-16,2-1 0 0,0-3 0 15,-1 0 0-15,3-17 0 0,-2 31 0 0,2-31 0 16,-4 30 0-16,4-30 0 0,-1 29 0 0,1-29 0 16,-1 28 0-16,1-28 0 0,-2 29 0 0,2-29 0 15,-1 31 0-15,1-13 0 0,0 0 0 0,-1 1 0 16,1-1 0-16,-1 0 0 0,0 0 0 0,-1-1 0 16,2-17 0-16,-3 30 0 0,3-30 0 0,-4 28 0 15,4-28 0-15,-2 25 0 16,2-25 0-16,-2 26 0 0,2-26 0 0,2 25 0 15,-2-25 0-15,0 24 0 0,0-24 0 0,1 25 0 16,-1-25 0-16,1 26 0 0,-1-26 0 0,1 28 0 16,-1-28 0-16,1 29 0 0,-1-29 0 0,2 30 0 15,-2-30 0-15,0 28 0 0,0-28 0 0,0 23 0 16,0-23 0-16,0 19 0 0,0-19 0 16,1 17 0-16,-1-17 0 0,0 0 0 0,0 0 0 15,5 20 0-15,-5-20 0 0,0 0 0 0,0 0 0 16,0 0 0-16,2 17 0 0,-2-17 0 0,0 0 0 15,-1 24 0-15,1-24 0 0,-4 25 0 16,4-25 0-16,-3 33 0 0,-1-15 0 0,2 0 0 16,-2-1 0-16,0 0 0 0,4-17 0 0,-8 28 0 15,8-28 0-15,-5 17 0 0,5-17 0 16,0 0 0-16,0 0 0 0,0 0 0 0,0 0 0 16,0 0 0-16,7-25 0 0,-4 9 0 0,3-5 0 15,-3-6 0-15,6 8-13 0,-21-29-274 0,38 32-308 16,-32-19-9-16,17 18 57 0</inkml:trace>
  <inkml:trace contextRef="#ctx0" brushRef="#br0" timeOffset="54227.7073">20352 9238 1165 0,'3'19'219'0,"-3"-19"-130"0,0 0-25 16,0 0-11-16,0 0 5 0,-17 0-5 0,17 0-7 15,0 0-10-15,0 0-6 0,0 0-5 0,0 0-5 16,0 0 3-16,0 0-7 0,0 0-2 16,0 0-4-16,0 0-1 0,0 0 0 0,0 0-3 15,0 0 2-15,0 0 4 0,0 0-3 0,0 0 4 16,0 0 0-16,0 0-1 0,0 0 5 0,0 0 0 15,0 0-16-15,0 0-1 0,0 0 0 0,0 0 0 16,0 0 0-16,0 0 0 0,0 0 0 0,-24-2 0 16,24 2 0-16,0 0 0 0,-25 6 0 0,25-6 0 15,-22 6 0-15,22-6 0 16,-24 9 0-16,24-9 0 0,-27 5 0 0,27-5 0 16,-27 3 0-16,27-3 0 0,-28 3 0 0,28-3 0 15,-28-1 0-15,28 1 0 0,-30-3 0 0,13 3 0 16,0-1 0-16,0 1 0 0,0-1 0 0,-3 2 0 15,1-1 0-15,-1 0 0 0,0 0 0 0,-1 0 0 16,-1 1 0-16,0 0 0 0,-1 3 0 0,-1-3 0 16,0 2 0-16,-2 0 0 0,2 0 0 15,-3-1 0-15,0 2 0 0,-3-1 0 0,1 1 0 16,-3 1 0-16,-1-2 0 0,1 3 0 0,-2-2 0 16,2 1 0-16,-1-1 0 0,-1-1 0 0,0-2 0 15,1 2 0-15,-1-2 0 0,0 1 0 16,0 0 0-16,1-1 0 0,0 0 0 0,1-1 0 15,0-1 0-15,-1 2 0 0,1-1 0 16,-2 1 0-16,1 0 0 0,0-1 0 0,-1 0 0 16,-1 3 0-16,1-1 0 0,-1 1 0 0,-1 0 0 15,1 0 0-15,-1 0 0 0,0 0 0 0,0 2 0 16,2-3 0-16,0 1 0 0,1-1 0 0,0 0 0 16,2 1 0-16,-1-1 0 0,0 1 0 0,0-3 0 15,0 0 0-15,-1 0 0 0,3 0 0 0,0-2 0 16,2 1 0-16,3 0 0 0,-1-1 0 15,2-1 0-15,1 1 0 0,1-1 0 0,1 1 0 16,2-2 0-16,1 1 0 0,-1-1 0 16,2 2 0-16,0-2 0 0,17 4 0 0,-28-5 0 15,28 5 0-15,-26-2 0 0,26 2 0 0,-25-3 0 16,25 3 0-16,-22-1 0 0,22 1 0 0,-17-4 0 16,17 4 0-16,0 0-6 0,0 0-277 0,-23-23-243 15,23 23-86-15,0 0 16 0,-6-37 573 16</inkml:trace>
  <inkml:trace contextRef="#ctx0" brushRef="#br0" timeOffset="55587.0454">16198 9365 1261 0,'0'0'305'16,"0"0"-235"-16,0 0-36 0,0 0-1 15,0 0 3-15,0 0 6 0,0 0-4 0,0 0-4 16,0 0-5-16,0 0-3 0,0 0-4 0,0 0-2 16,0 0-1-16,0 0-3 0,0 0-1 0,0 0-2 15,0 0-2-15,-18 2 0 0,18-2-1 0,0 0-8 16,0 0-2-16,-21 3 0 0,21-3 0 16,0 0 0-16,-21 0 0 0,21 0 0 0,-19 0 0 15,19 0 0-15,-23 0 0 0,23 0 0 16,-31 0 0-16,13 1 0 0,0 2 0 0,-2-2 0 15,-1 0 0-15,-1 2 0 0,-1-2 0 0,-4 1 0 16,1 0 0-16,-1-2 0 0,1 1 0 0,-2-2 0 16,-1 1 0-16,-2-2 0 0,1 0 0 0,-1-1 0 15,-1 0 0-15,-1 0 0 0,-1 0 0 0,0 0 0 16,0 0 0-16,-2-1 0 0,2 0 0 16,-1 2 0-16,-2 0 0 0,2-1 0 0,-3 1 0 15,0-2 0-15,-1 2 0 0,-1-1 0 16,-2 1 0-16,1 0 0 0,-2-1 0 0,-1 1 0 15,1-1 0-15,-1 1 0 0,0-1 0 0,0 0 0 16,2-1 0-16,-2 2 0 0,1-3 0 0,1 1 0 16,-1 1 0-16,-2-1 0 0,0 0 0 0,0 2 0 15,-1 0 0-15,-1-1 0 0,0 2 0 16,1-2 0-16,-1 2 0 0,1 0 0 0,-1 0 0 16,1 0 0-16,1-1 0 0,0 0 0 0,1 0 0 15,-1-2 0-15,2-1 0 0,-2-1 0 0,1 0 0 16,1-1 0-16,1 1 0 0,-1-2 0 0,1 1 0 15,-1 1 0-15,2 0 0 0,-1 0 0 0,0 2 0 16,0 0 0-16,0 1 0 0,-1 0 0 16,0 0 0-16,-1 2 0 0,-1-1 0 15,0 2 0-15,-1-2 0 0,-1 4 0 0,0-2 0 16,-1 0 0-16,1 1 0 0,-2 0 0 0,3-1 0 16,-1 1 0-16,-1-1 0 0,0-1 0 0,-1 1 0 15,0-1 0-15,0 1 0 0,0-3 0 0,-2 2 0 16,2-1 0-16,-1 0 0 0,0 1 0 0,1-1 0 15,-1-1 0-15,1 3 0 0,-2-2 0 16,2 1 0-16,-2 3 0 0,-1-3 0 0,0 2 0 16,-2 0 0-16,1-2 0 0,-1 2 0 0,1 1 0 15,0 0 0-15,0-1 0 0,1 0 0 16,-1 1 0-16,1-2 0 0,-2 1 0 0,0-1 0 16,-1 1 0-16,0-1 0 0,2 1 0 0,-2-1 0 15,2-1 0-15,0 0 0 0,1 0 0 0,2-2 0 16,-1 1 0-16,0-1 0 0,0 1 0 15,0 0 0-15,0-2 0 0,-2 0 0 0,1 2 0 16,0 0 0-16,0 0 0 0,-1 0 0 0,1 1 0 16,1-1 0-16,-1 4 0 0,-2-1 0 0,-2 0 0 15,-1 2 0-15,1-1 0 0,-1 0 0 0,-3 1 0 16,2-1 0-16,-2 1 0 0,3-1 0 0,1 0 0 16,0 2 0-16,-1 0 0 0,2-1 0 15,-1 0 0-15,1 0 0 0,-1-1 0 16,0 1 0-16,1 0 0 0,3-1 0 0,1-1 0 15,1 0 0-15,2 1 0 0,1-2 0 0,1 1 0 16,2-1 0-16,1 1 0 0,1-1 0 0,3 0 0 16,1-1 0-16,2 1 0 0,2 0 0 0,3 0 0 15,3 1 0-15,4-1 0 0,0-1 0 0,4 2 0 16,1-6 0-16,19 5-38 0,-42-20-260 16,42 20-172-16,0 0-159 0,0 0 43 0,0 0 561 15</inkml:trace>
  <inkml:trace contextRef="#ctx0" brushRef="#br0" timeOffset="56508.9328">6813 9226 1811 0,'0'0'53'0,"0"0"-15"0,0 0-5 15,0 0-3-15,0 0-2 0,0 0-2 0,0 0-7 16,-18-6-10-16,18 6-9 0,0 0 0 0,-18-7 0 15,18 7 0-15,-20-5 0 0,20 5 0 0,-27-3 0 16,27 3 0-16,-32-3 0 0,12 3 0 16,2-2 0-16,-4 0 0 0,0 1 0 0,-1 1 0 15,-1 0 0-15,-2 0 0 0,-1 0 0 0,-2 1 0 16,0-1 0-16,-3 0 0 0,1 2 0 16,-3-4 0-16,-3 4 0 0,1-4 0 0,-3 1 0 15,0 1 0-15,-2-1 0 0,-2 1 0 0,-1-1 0 16,0 1 0-16,-1 1 0 0,2 0 0 0,-2 0 0 15,1 2 0-15,0-1 0 0,-2 1 0 0,0-1 0 16,-3 1 0-16,0 0 0 0,-1 3 0 0,1-1 0 16,-2 1 0-16,1 0 0 0,-1-1 0 0,1 2 0 15,2-2 0-15,1 1 0 16,-1-2 0-16,0 1 0 0,-1-2 0 0,3 0 0 16,-1-1 0-16,0 0 0 0,2 0 0 0,0-2 0 15,2 0 0-15,0-2 0 0,0 1 0 0,2-1 0 16,2-1 0-16,0 0 0 0,3-1 0 0,0 2 0 15,1-1 0-15,-1 2 0 0,0 0 0 0,1 1 0 16,1 0 0-16,-1 1 0 0,1 0 0 16,-1 1 0-16,1 1 0 0,-1 0 0 0,3 0 0 15,-1 1 0-15,2-2 0 0,1 1 0 0,1 0 0 16,0-1 0-16,3 0 0 0,1-1 0 0,1-1 0 16,1 0 0-16,3 0 0 0,-1-1 0 0,2 1 0 15,0-1 0-15,2 0 0 0,17 1 0 16,-30-2 0-16,30 2 0 0,-27-5 0 0,27 5 0 15,-18-1-108-15,-9-25-199 0,27 26-250 16,0 0-75-16,-2-22 190 0</inkml:trace>
  <inkml:trace contextRef="#ctx0" brushRef="#br0" timeOffset="57727.6928">6812 8792 1065 0,'-17'-1'235'0,"0"-11"-102"16,17 12-22-16,0 0-32 0,0 0-19 0,0 0-10 16,0 0-12-16,0 0-5 0,0 0-7 0,0 0-1 15,0 0-1-15,0 0 3 0,0 0-3 0,0 0 0 16,0 0-4-16,0 0 0 0,5 24-3 0,-5-24-5 15,12 37 2-15,-6-10-10 0,1 5-11 16,-2 1 20-16,0 7-19 0,-1 5 12 16,-2 2-6-16,-3 4 0 0,0 3 0 0,-3 3 0 15,-1 3 0-15,0 0 0 0,-2 0 0 0,0 0 0 16,2-8-4-16,0-9 3 0,1-9-42 0,9-8 12 16,-5-26-41-16,23 36-103 0,-23-36-398 0,0 0-64 15,28-33 127-15</inkml:trace>
  <inkml:trace contextRef="#ctx0" brushRef="#br0" timeOffset="58465.0278">7011 8805 1473 0,'-28'-19'306'0,"28"19"-276"16,-28 2 0-16,28-2 1 0,-20 3 3 0,20-3 0 15,0 0 0-15,0 0-9 0,-17 5-8 0,17-5-8 32,0 0-4-32,0 0-3 0,0 0 1 0,0 0 0 0,20 9 0 0,-20-9 2 0,28 3-2 15,-11-2-3-15,4-3 0 0,2 0 0 0,3-1 0 16,2-1 0-16,1 1 0 0,1-4 0 0,3 4 0 15,1-1 0-15,1 2 0 0,4-1 0 0,0 1 0 16,4 1 0-16,-1 0 0 0,3-1 0 0,0 1 0 16,3 1 0-16,-1-1 0 0,-1 1 0 15,2-1 0-15,-2 0 0 0,0 1 0 0,-1-2 0 16,3 0 0-16,-2-1 0 0,1 0 0 0,2-2 0 16,-2 0 0-16,1-1 0 0,-2-1 0 0,-1 0 0 15,1-1 0-15,-2 1 0 0,-1 0 0 0,-5 1 0 16,1 0 0-16,-3 3 0 0,-3 2 0 15,-2 2 0-15,-3 3 0 0,-4 1 0 0,-2 1 0 16,-3 1 0-16,-19-7 0 0,25 18 0 16,-25-18 0-16,15 22 0 0,-15-22 0 0,7 23 0 15,-7-23 0-15,0 22 0 0,0-22 0 0,0 0 0 16,-6 22 0-16,6-22 0 0,0 0 0 0,0 0 0 16,0 0 0-16,0 0 0 0,0 0-1 0,0 0-10 15,0 0 3-15,0 0 2 0,0 0 6 0,0 0-1 16,-9-21 3-16,9 21-2 0,0 0 3 15,0-17-3-15,0 17 2 0,0 0-2 0,0 0 1 16,0 0 1-16,-7-18-1 0,7 18 1 16,0 0 0-16,0 0 0 0,0 0 2 0,0 0 0 15,-18-10-2-15,18 10-2 0,0 0 0 0,0 0 0 16,0 0 0-16,0 0 0 0,0 0 0 0,-10 18 0 16,10-18 0-16,0 29 0 0,1-6 0 0,3 8 0 15,0 4 0-15,1 6 0 0,-2 2 0 16,0 3 0-16,-2 1 0 0,-1 2 0 0,-3-1 0 15,1 1 0-15,-3-1 0 0,-1-1 0 0,1-2 0 16,-1-3 0-16,2-3 0 0,-2-3 0 0,3-4 0 16,0-5 0-16,2-6 0 0,1-4 0 0,0-17 0 15,2 23 0-15,-2-23 0 0,0 0-29 0,0 0-11 16,0 0-19-16,22 7-17 0,-22-7-7 16,0 0-89-16,-5-41-196 0,5 41-210 15,14-27 17-15,-20 1 481 0</inkml:trace>
  <inkml:trace contextRef="#ctx0" brushRef="#br0" timeOffset="58824.4013">8617 9468 784 0,'0'0'267'0,"-2"21"-132"0,2-21-34 0,0 0 2 16,0 0-3-16,0 0-6 0,0 0-12 0,-4 19-14 15,4-19-15-15,0 0-14 0,0 0-9 16,-19 12-7-16,19-12-1 0,-17 9-3 0,17-9 1 15,-20 7-18-15,20-7 14 0,-31 5-19 0,12-3 17 16,0 2-1-16,-2-2-1 0,0-1-1 0,-3 1-1 16,-2-2-1-16,-2-2-3 0,-2 2-2 15,-6 2-1-15,0-1-1 0,-4 1 6 0,-3 2-8 16,-3-1 0-16,-1 2 0 0,-3-1 0 0,-4 1 0 16,3 0 0-16,-2-1 0 0,2-1 0 0,-1-1 0 15,1-2 0-15,2-1 0 0,-1 0 0 0,0-3 0 16,2 1 0-16,1-3 0 0,0 1 0 0,3-3 0 15,1 2 0-15,3 0 0 0,0 0 0 0,3 0 0 16,5-1 0-16,0 2 0 16,5-2 0-16,2 1 0 0,4 2 0 0,3 1 0 15,1 1 0-15,17 2 0 0,-31 0 0 0,31 0 0 16,-22 3 0-16,22-3-35 0,0 0-115 0,-31-1-426 16,31 1-54-16,0 0-21 0</inkml:trace>
  <inkml:trace contextRef="#ctx0" brushRef="#br0" timeOffset="60153.0884">16116 9005 1158 0,'21'-16'99'0,"-21"16"-24"0,0-20-18 15,-2 3-6-15,2 17 29 0,5-24-27 0,-5 24 18 16,6-20-63-16,-6 20 17 0,0 0-24 0,0 0 24 15,11-19 7-15,-11 19 2 0,0 0 5 0,0 0-2 16,0 0 2-16,0 0-6 0,0 0-3 16,14 26-25-16,-14-26 28 0,6 39-34 0,-5-11 27 15,1 3-11-15,-5 6-10 0,0 1 7 0,-2 7-9 16,0 4-1-16,-2 4-2 0,-1 4 0 0,0 4 0 16,-2 2 0-16,-2 1 0 0,0 2 0 0,-2-6 0 15,1-3 0-15,3-8 0 0,0-5 0 0,6-10 0 16,1-10 0-16,7-7 0 0,-4-17 0 15,17 8-46-15,-17-8-50 0,47-6-272 16,-35-26-231-16,20 9-17 0,-9-14 295 0</inkml:trace>
  <inkml:trace contextRef="#ctx0" brushRef="#br0" timeOffset="61371.835">16194 9050 1811 0,'0'0'17'15,"-19"-3"-9"-15,19 3 1 0,0 0 8 0,0 0 5 16,0 0 4-16,-11-17-1 0,11 17-7 0,0 0-2 15,0 0-6-15,0 0 4 0,0 0-2 0,18-13 0 16,-18 13-1-16,18-4-3 0,-18 4-1 0,27-1-3 16,-27 1-4-16,34 1 0 0,-14 1 0 0,1-2 0 15,5 0 0-15,1 1 0 0,2-2 0 16,1 1 0-16,4-2 0 0,3 2 0 16,1-1 0-16,1 0 0 0,2-1 0 0,1-1 0 15,3 1 0-15,4-2 0 0,3 1 0 0,2-2 0 16,1 1 0-16,-1-1 0 0,2 0 0 0,-1 1 0 15,0-3 0-15,-2 1 0 0,1 2 0 0,-3-1 0 16,1-1 0-16,-1 2 0 0,0 0 0 0,-1 1 0 16,-4 2 0-16,1-1 0 0,-5 2 0 15,-3 2 0-15,-2-1 0 0,-6 0 0 0,-2 3 0 16,-3-1 0-16,-5 1 0 0,-3 1 0 0,-18-5 0 16,24 11 0-16,-24-11 0 0,0 0 0 0,17 15 0 15,-17-15 0-15,0 0 0 0,0 0 0 0,0 19 0 16,0-19 0-16,0 0 0 0,0 0 0 0,-18 15 0 15,18-15 0-15,0 0 0 0,-20 7 0 16,20-7 0-16,0 0 0 0,0 0 0 16,-17 4 0-16,17-4 0 0,0 0 0 0,0 0 0 15,0 0 0-15,0 0 0 0,0 0 0 0,0 0 0 16,0 0 0-16,0 0 0 0,0 0 0 0,0 0 0 16,0 0 0-16,0 0 0 0,0 0 0 0,0 0 0 15,0 0 0-15,0 0 0 0,0 0 0 0,0 0 0 16,0 0 0-16,0 0 0 0,0 0 0 15,0 0 0-15,0 0 0 0,0 0 0 0,0 0 0 16,0 0 0-16,0 0 0 0,-4 17 0 0,8 2 0 16,1 6 0-16,1 2 0 0,-1 6 0 15,0 3 0-15,-2 4 0 0,0 4 0 0,-3 1 0 16,-1 2 0-16,-1 2 0 0,-3 1 0 0,0-3 0 16,-1 1 0-16,0-4 0 0,0-4 0 0,1-3 0 15,-1-5 0-15,2-4 0 0,0-5 0 16,2-5 0-16,2-18 0 0,1 23 0 0,-1-23 0 15,0 0 0-15,0 0 0 0,0 0 0 0,0 0 0 16,0 0 0-16,0 0 0 0,0 0 0 0,18-10 0 16,-18 10 0-16,6-23 0 0,-6 23 0 0,6-25 0 15,-6 25 0-15,4-26 0 0,-4 26-1 0,4-23-7 16,-4 23 5-16,0 0 0 0,5-17 3 16,-5 17 0-16,0 0 0 0,0 0-2 15,0 0 0-15,0 0 0 0,0 0 2 0,0 0 0 16,0 0 2-16,17 11-2 0,-17-11 0 0,0 0 1 15,0 0-1-15,0 0 2 0,12 18 0 0,-12-18 0 16,0 0 2-16,0 0 0 0,0 0-1 0,0 0-2 16,0 0-1-16,0 0 0 0,0 0 0 0,3 20 0 15,-3-20 0-15,0 0 0 0,0 0 0 16,0 0 0-16,-9 20 0 0,9-20 0 0,0 0 0 16,0 0 0-16,-9 17 0 0,9-17 0 0,0 0 0 15,0 0 0-15,0 0 0 0,0 0 0 0,0 0 0 16,0 0 0-16,0 0 0 0,0 0 0 0,0 0 0 15,-17 10 0-15,17-10 0 0,0 0 0 16,-18-3 0-16,18 3 0 0,0 0 0 0,-28-3 0 16,28 3 0-16,-30-1 0 0,11 1 0 15,-3 1 0-15,-1 0 0 0,-2 1 0 0,-4 0 0 16,-2 1 0-16,-4 1 0 0,-4 0 0 0,-2 0 0 16,-2 2 0-16,-3 2 0 0,-1-1 0 0,-3 0 0 15,-3 0 0-15,0 2 0 0,-3-2 0 0,-4 0 0 16,1-1 0-16,-2 1 0 0,-1-4 0 0,0 2 0 15,-1-3 0-15,2 1 0 0,1-1 0 16,3-2 0-16,0 0 0 0,2-1 0 0,2 1 0 16,0-1 0-16,5-2 0 0,0 2 0 0,3-2 0 15,3-1 0-15,3 0 0 0,4-2 0 16,4 3 0-16,4-3 0 0,3-2 0 0,3 4 0 16,3-3 0-16,18 7 0 0,-24-8 0 0,24 8 0 15,0 0 0-15,0 0-166 0,-27-29-200 0,27 29-260 16,0 0 22-16,7-25 320 0</inkml:trace>
  <inkml:trace contextRef="#ctx0" brushRef="#br0" timeOffset="65184.0393">7263 8097 1686 0,'21'-23'96'0,"-21"23"-66"16,7-24-11-16,-7 24 3 0,13-27-6 15,-13 27 5-15,10-19-4 0,-10 19 2 0,0 0 2 16,0 0 3-16,0 0 0 0,0 0-3 0,0 0-4 15,0 0-7-15,-21 14-6 0,21-14-4 0,-20 22 0 16,20-22 0-16,-27 29 0 0,14-12 0 16,0 2 0-16,1-1 0 0,1 2 0 0,0-1 0 15,3 0 0-15,1 1 0 0,2-2 0 0,1 0 0 16,2 1 0-16,2-19 0 0,1 32 0 0,-1-32 0 16,10 24 0-16,-10-24 0 0,17 18 0 0,-17-18 0 15,25 12 0-15,-7-8 0 0,2-3 0 16,3-2 0-16,3-4 0 0,0-2 0 0,6-3 0 15,-2-3 0-15,2-2 0 0,2 0 0 16,-2-2 0-16,0 0 0 0,-1 0 0 0,0 0 0 16,0-5 0-16,0 3-43 0,-4-10-35 0,15 25-138 15,-22-23-444-15,9 8 28 0,-8 0 215 0</inkml:trace>
  <inkml:trace contextRef="#ctx0" brushRef="#br0" timeOffset="65355.8641">7623 7972 1959 0,'-19'9'45'0,"-5"9"-30"0,5 1 3 16,3 2-8-16,4 2-10 0,1 2 0 15,1 3 0-15,-1 5 0 0,3 2 0 0,1 0 0 16,2 2 0-16,4-2 0 0,2-2 0 0,4-2 0 16,1-6 0-16,5-1 0 0,-3-6-47 15,15 14-113-15,-23-32-472 0,20 31-37 0,-2-22 131 16</inkml:trace>
  <inkml:trace contextRef="#ctx0" brushRef="#br0" timeOffset="66121.4886">7801 8420 1924 0,'1'-17'24'0,"-1"17"-11"16,0 0 8-16,0 0 0 0,22-12 5 0,-22 12-8 16,19-6-18-16,-19 6 0 0,28-6 0 0,-28 6 0 15,35-5 0-15,-16 3 0 0,0 1 0 0,2-1 0 16,1 1 0-16,0-2 0 0,1 2 0 15,0 0 0-15,0-4 0 0,0 0 0 0,0-1 0 16,1-1 0-16,1-2 0 0,-1-3 0 16,2 1 0-16,-2-2 0 0,0-1 0 0,-1 1 0 15,-2-1 0-15,-3 2 0 0,-18 12 0 0,28-19 0 16,-28 19 0-16,17-15 0 0,-17 15 0 0,0 0 0 16,0 0 0-16,0 0 0 0,0 0 0 0,-6-17 0 15,6 17 0-15,-19-5 0 0,19 5 0 0,-28-6 0 16,28 6 0-16,-34-6 0 0,14 4 0 0,0-3 0 15,-2 0 0-15,1-3 0 0,-1-2 0 16,0-2 0-16,2-1 0 0,-1-3 0 16,0 0 0-16,2-1 0 0,0 0 0 0,4 0 0 15,1 0 0-15,2-1 0 0,2 1 0 0,4 0 0 16,0 0 0-16,6 17 0 0,-3-29 0 0,3 29 0 16,6-29 0-16,-6 29 0 0,17-27 0 0,-17 27 0 15,28-29 0-15,-11 13 0 0,3 0 0 0,3 0 0 16,3-1 0-16,2 2 0 0,1 0 0 15,2 1 0-15,-1 2 0 0,2 2 0 0,-2 3 0 16,-2 1 0-16,-1 4 0 0,-1 1 0 0,0 5 0 16,-2-1 0-16,1 3 0 0,-3 1 0 0,1 0 0 15,-3 1 0-15,2 2 0 0,-4 0 0 0,2 0 0 16,-3 3 0-16,0 0 0 0,0 0 0 0,-17-13 0 16,30 29 0-16,-30-29 0 15,25 32 0-15,-17-15 0 0,0 0 0 0,-4 1 0 16,0 1 0-16,-4 2 0 0,-1 2 0 0,-3 0 0 15,-2-2 0-15,-1 2 0 0,-4-1 0 0,0 0 0 16,-4-2 0-16,2 0 0 0,-2-1 0 0,2-2 0 16,13-17 0-16,-22 28 0 0,22-28 0 0,0 0 0 15,-13 19 0-15,13-19 0 0,0 0 0 0,0 0 0 16,19 4 0-16,-1-8 0 0,8-2 0 16,3-4 0-16,6-3 0 0,2-1 0 15,1-1 0-15,0-2 0 0,1 5 0 0,-1-2 0 0,2 5 0 16,-9-10-38-16,26 14-609 0,-32-10-45 15,8 11 24-15</inkml:trace>
  <inkml:trace contextRef="#ctx0" brushRef="#br0" timeOffset="67137.1097">16534 8229 1969 0,'0'0'16'0,"0"0"-11"0,0 0 6 16,17-13 4-16,-17 13 10 0,31-20-19 0,-13 10-6 16,6-2 0-16,-1 2 0 0,2 0 0 0,1 0 0 15,-1 3 0-15,-3 1 0 0,0 3 0 16,-2 2 0-16,-20 1 0 0,29 2 0 0,-29-2 0 15,17 9 0-15,-17-9 0 0,6 17 0 0,-6-17 0 16,-7 28 0-16,-3-10 0 0,-4 5 0 0,-4 5 0 16,-3 1 0-16,0 1 0 0,-3 0 0 0,1-3 0 15,1-1 0-15,4 1 0 0,1-4 0 0,4-3 0 16,3-1 0-16,10-19 0 0,-8 23 0 0,8-23 0 16,0 0 0-16,14 20 0 0,-14-20 0 15,26 7 0-15,-8-5 0 0,4-5 0 0,5-1 0 16,-1-3 0-16,6 1 0 0,2-3 0 15,4 5-28-15,-15-28-231 0,22 32-407 0,-16-14 24 16,8 8 191-16</inkml:trace>
  <inkml:trace contextRef="#ctx0" brushRef="#br0" timeOffset="67914.9817">17087 8504 2043 0,'5'17'4'16,"-5"-17"-4"-16,0 0 0 0,0 0 0 15,0 0 0-15,0 0 0 0,0 0 0 16,0 0 0-16,11-19 0 0,-11 19 0 0,18-7 0 16,-18 7 0-16,29-10 0 0,-12 6 0 0,3-1 0 15,0 3 0-15,1 0 0 0,2-2 0 0,1 2 0 16,1-1 0-16,0 2 0 0,0 1 0 0,-1 0 0 15,1 1 0-15,2 2 0 0,-1-3 0 0,-3 2 0 16,-1-1 0-16,-2-1 0 0,-3 1 0 16,-17-1 0-16,28 4 0 0,-28-4 0 0,21 1 0 15,-21-1 0-15,0 0 0 0,0 0 0 0,18 1 0 16,-18-1 0-16,0 0 0 0,0 0 0 16,0 0 0-16,0 0 0 0,0 0 0 0,-22-7 0 15,22 7 0-15,-20-6 0 0,20 6 0 0,-26-10 0 16,26 10 0-16,-28-10 0 0,28 10 0 15,-30-16 0-15,30 16 0 0,-33-19 0 0,16 8 0 16,17 11 0-16,-32-28 0 0,32 28 0 0,-29-34 0 16,18 13 0-16,-1-2 0 0,2-1 0 0,2-1 0 15,-1-1 0 1,2 1 0-16,2 0 0 0,0-1 0 0,2 2 0 16,-1 0 0-16,2 2 0 0,0 2 0 0,2 0 0 15,0 20 0-15,2-31 0 0,-2 31 0 0,6-23 0 16,-6 23 0-16,0 0 0 15,14-22 0-15,-14 22 0 0,17-11 0 0,-17 11 0 16,26-10 0-16,-26 10 0 0,34-10 0 0,-12 2 0 16,3 1 0-16,3-1 0 0,4-1 0 0,1 1 0 15,3-1 0-15,2 1 0 0,1-1 0 0,1 2 0 16,0 0 0-16,0 0 0 0,-1 2 0 0,-2 1 0 16,-3 4 0-16,-2 1 0 0,0 3 0 15,-3 2 0-15,-2 2 0 0,-4 2 0 0,-2 2 0 16,-3 1 0-16,-18-13 0 0,28 31 0 0,-17-13 0 15,-2 0 0-15,-2 3 0 0,-2 2 0 0,-3-2 0 16,-3 3 0-16,0-1 0 0,-3 2 0 0,0 1 0 16,0 2 0-16,-3 1 0 0,3 1 0 15,-4-2 0-15,2 0 0 0,0 1 0 0,0-2 0 0,1-2 0 16,0-2 0-16,2-5 0 16,3-18 0-16,-5 29 0 0,5-29 0 0,2 18 0 15,-2-18 0-15,0 0 0 0,20 17 0 0,-20-17 0 16,24 3 0-16,-6-5 0 0,3-4 0 0,1-1 0 15,3-1 0-15,2-4 0 0,2 1 0 0,-2-1 0 16,2 2 0-16,-4-2 0 0,4 5 0 0,-7-13-28 16,27 23-613-16,-49-3-20 0,43-9-19 0</inkml:trace>
  <inkml:trace contextRef="#ctx0" brushRef="#br0" timeOffset="68069.2204">18821 8532 2047 0,'0'0'0'16,"-22"4"0"-16,22-4 0 0,0 0 0 0,0 0 0 15,-20-23 0-15,20 23 0 0,-13-21 0 0,13 21 0 16,-11-20-666-16,11 20-45 0,-7-26 42 0</inkml:trace>
  <inkml:trace contextRef="#ctx0" brushRef="#br1" timeOffset="153674.3823">3601 2239 1310 0,'-17'0'-116'0,"17"0"-108"15,0 0-30-15,-19-22 18 0,19 22 63 16,5-17 60-16,-5 17 6 0,5-18 21 0,-5 18 86 16,3-21 0-16,-3 21 92 0,7-18 68 0,-7 18 45 15,0 0-16-15,14-28-13 0,-14 28-28 0,8-20-9 16,-8 20-25-16,9-19-16 0,-9 19-12 0,18-2-140 15,-18 2 77-15,0 0 38 0,0 0-9 0,-6-28 125 16,6 28-92-16,0 0-54 0,0 0-9 0,0 0-5 16,-19 8 4-16,19-8-1 0,-27 12 4 0,27-12-9 15,-33 19 2-15,14-6-6 0,0 4 5 16,-3-1-5-16,4 2 6 0,-1-1-5 0,0-1 5 16,19-16-7-16,-29 26 3 0,29-26-4 0,-18 18 0 15,18-18-6-15,0 0-3 0,0 0 0 0,0 0 0 16,0 0 0-16,0 0 0 0,0 0 0 0,0 0 0 15,26 4 0-15,-26-4 0 0,30-8 0 0,-12 0 0 16,2-1 0-16,-1-1 0 0,-1-3 0 0,1-2 0 16,-19 15 0-16,31-29 0 0,-31 29 0 0,23-25 0 15,-23 25 0-15,12-18 0 0,-12 18 0 0,0 0 0 16,0 0 0-16,-2-19 0 0,2 19 0 0,0 0 0 16,-25-7 0-16,25 7 0 0,-26 3 0 0,26-3 0 15,-32 11 0-15,32-11 0 0,-30 20 0 0,30-20 0 16,-26 27 0-16,14-10 0 0,3 2 0 15,-1-1 0-15,4 3 0 0,1-1 0 0,4 0 0 16,1-1 0-16,2-1 0 0,3-1 0 0,-5-17 0 16,17 27 0-16,-17-27 0 0,27 11 0 0,-9-11 0 15,3-3 0-15,2-5 0 0,2-3 0 0,2-5 0 16,1-5 0-16,0 0 0 0,0-5 0 0,-4 1 0 16,-1-1 0-16,-2 1 0 0,-5 1 0 0,-5 1 0 15,-4 6 0-15,-7 17 0 0,0-27 0 0,0 27 0 16,-19-12 0-16,19 12 0 0,-39 2 0 0,12 5 0 15,-5 5 0-15,-4 5 0 0,-2 3 0 0,2 3 0 16,0 0 0-16,6-1 0 0,4-6 0 0,26-16 0 16,-25 14 0-16,25-14 0 0,0 0 0 15,32-21-72-15,-21-23-306 0,32 19-296 0,-5-14 34 16,7-5 358-16</inkml:trace>
  <inkml:trace contextRef="#ctx0" brushRef="#br1" timeOffset="154955.6134">12201 1922 1718 0,'0'0'26'0,"0"0"-11"16,0 0-8-16,0 0-2 0,0 0 0 0,0 0 3 16,0 0 5-16,0 0 0 0,0 0 3 0,0 0 1 15,0 0 5-15,8-17-4 0,-8 17 1 0,17-11-5 16,-17 11 2-16,17-15-6 0,-17 15 7 0,17-15-8 15,-17 15 1-15,0 0-4 16,20-15-2-16,-20 15-1 0,0 0 4 0,0 0 0 16,0 0 7-16,0 0 0 0,0 0 0 0,0 0-14 15,0 0 0-15,0 0 0 0,0 0 0 0,0 0 0 16,-2 22 0-16,2-22 0 0,-7 25 0 0,3-8 0 16,1 0 0-16,-1 0 0 0,4-17 0 0,-5 23 0 15,5-23 0-15,0 0 0 0,0 0 0 0,6 18 0 16,-6-18 0-16,0 0 0 0,0 0 0 15,17 6 0-15,-17-6 0 0,0 0 0 0,20-6 0 16,-20 6 0-16,0 0 0 0,23-17 0 16,-23 17 0-16,13-18 0 0,-13 18 0 0,8-20 0 15,-8 20 0-15,0-20 0 0,0 20 0 0,-7-19 0 16,7 19 0-16,0 0 0 0,-21-22 0 0,21 22 0 16,0 0 0-16,-25-16 0 0,25 16 0 0,-17-2 0 15,17 2 0-15,0 0 0 0,-23 7 0 16,23-7 0-16,0 0 0 0,-22 28 0 0,22-28 0 15,-13 31 0-15,13-31 0 0,-10 33 0 0,8-15 0 16,1 2 0-16,1-20 0 0,2 30 0 0,-2-30 0 16,0 0 0-16,18 26 0 0,-18-26 0 15,18 15 0-15,-18-15 0 0,22 4 0 0,-22-4 0 16,23-3 0-16,-23 3 0 0,26-16 0 0,-26 16 0 16,21-20 0-16,-21 20 0 0,14-27 0 15,-14 27 0-15,8-28 0 0,-8 28 0 0,-3-22 0 16,3 22 0-16,-11-26 0 0,11 26 0 0,-16-22 0 15,16 22 0-15,-23-17 0 0,23 17 0 0,-27-9 0 16,27 9 0-16,-27-5 0 0,27 5 0 0,-28 2 0 16,28-2 0-16,-22 10 0 0,22-10 0 0,0 0 0 15,-17 16 0-15,17-16 0 0,0 0 0 16,6 24 0-16,-6-24 0 0,23 23 0 0,-23-23-73 16,45 0-609-16,-21-9-23 0,7-4 119 0</inkml:trace>
  <inkml:trace contextRef="#ctx0" brushRef="#br1" timeOffset="156096.219">20378 1621 1267 0,'0'0'129'0,"3"-21"-68"0,-3 21-5 0,0 0 9 15,0 0 1-15,-20-17-3 0,20 17-15 0,0 0-15 16,-27 6 0-16,27-6-9 0,-28 9-2 0,10-2-5 15,0 3 2-15,-1 2-4 0,0 5 2 16,-3-1-6-16,5 3 2 0,-1-2-3 0,2-1 1 16,16-16-4-16,-28 29 1 0,28-29-7 0,-17 21 2 15,17-21-3-15,0 0-2 0,-1 18 1 0,1-18 2 16,0 0-4-16,25 21 5 0,-25-21-2 16,32 11 1-16,-12-13 6 0,2 5-4 0,4-3-1 15,1-3-3-15,2 2 0 0,-1-5-1 16,-1 0 2-16,-2 0 0 0,-2-2 1 0,-2-2-3 15,-4-1 7-15,-17 11-1 0,27-22 3 0,-27 22 0 16,13-24 3-16,-13 24-2 0,5-29-6 0,-5 29-2 16,-5-28 0-16,5 28 0 0,-15-24 0 0,15 24 0 15,-21-18 0-15,21 18 0 0,-28-13 0 0,28 13 0 16,-30-8 0-16,30 8 0 0,-32 2 0 0,15 2 0 16,-1 2 0-16,1 8 0 0,17-14 0 15,-32 30 0-15,16-12 0 0,1-1 0 0,1 5 0 16,3-3 0-16,11-19 0 0,-15 29 0 15,15-29 0-15,-2 18 0 0,2-18 0 0,0 0 0 16,9 21 0-16,-9-21 0 0,0 0 0 0,28 13 0 16,-28-13 0-16,30 1 0 0,-13-4 0 0,2-4 0 15,2-2 0-15,-2-3 0 0,1-1 0 0,-20 13 0 16,31-28 0-16,-20 11 0 0,-11 17 0 16,15-30 0-16,-15 30-10 0,3-32-55 0,-3 32-185 15,0 0-385-15,0 0 18 0,0 0 148 0</inkml:trace>
  <inkml:trace contextRef="#ctx0" brushRef="#br1" timeOffset="158174.3371">20288 9255 767 0,'0'0'213'0,"-17"3"-134"0,17-3 13 16,0 0 5-16,-17-11 12 0,17 11 1 0,0 0-21 16,0 0-18-16,0 0-16 0,0 0-10 0,0 0-6 15,0 0-6-15,0 0-3 0,0 0-5 16,-20-6-3-16,20 6-3 0,0 0-4 0,0 0 0 16,-18 3-4-16,18-3 1 0,0 0-1 15,-17 5 0-15,17-5 0 0,0 0-3 0,0 0-1 16,0 0-1-16,0 0-3 0,-16 20 0 0,16-20-3 15,0 0 2-15,3 17-4 0,-3-17 2 0,0 0-2 16,9 23 3-16,-9-23 0 0,10 16 1 0,-10-16-3 16,0 0 1-16,17 21-1 0,-17-21 1 0,0 0 1 15,22 11-1-15,-22-11 0 0,17 2-1 16,-17-2-1-16,21-3 1 0,-21 3 1 0,19-10 1 16,-19 10 4-16,18-16-4 0,-18 16 2 15,16-19-2-15,-16 19 1 0,12-23-1 0,-12 23 2 16,9-22-2-16,-9 22 4 0,2-20-2 0,-2 20 3 15,-5-17-1-15,5 17 0 0,0 0-5 0,-15-20 0 16,15 20 0-16,-19-11 0 0,19 11 0 0,-17-7 0 16,17 7 0-16,-18-1 0 0,18 1 0 15,-18 7 0-15,18-7 0 0,-21 16 0 0,21-16 0 16,-23 27 0-16,23-27 0 0,-21 33 0 0,10-14 0 16,4-1 0-16,0-1 0 0,7-17 0 0,-11 27 0 15,11-27 0-15,-1 21 0 0,1-21 0 0,0 0 0 16,0 0 0-16,22 17 0 0,-22-17 0 15,21 1 0-15,-21-1 0 0,35-9 0 0,-16 1 0 16,2-3 0-16,1-2 0 0,-1-3 0 16,3-2 0-16,-4-1 0 0,0-2 0 0,-3 1 0 15,-4 2 0-15,-3 1 0 0,-10 17 0 0,10-25 0 16,-10 25 0-16,0 0 0 0,-9-20 0 0,9 20 0 16,-17-6 0-16,17 6 0 0,-27 0 0 0,27 0 0 15,-31 11 0-15,12-3 0 0,-1 6 0 0,0 1 0 16,-2 5 0-16,2 1 0 0,0 2 0 15,1-2 0-15,3 1 0 0,3-3 0 0,13-19 0 16,-19 31 0-16,19-31 0 0,-6 23 0 0,6-23 0 16,6 19 0-16,-6-19 0 0,17 12 0 15,-17-12-22-15,0 0-612 0,23 6-17 0,-23-6-19 16</inkml:trace>
  <inkml:trace contextRef="#ctx0" brushRef="#br1" timeOffset="159268.0999">12660 9182 1280 0,'-22'-8'163'0,"22"8"-64"0,0 0-24 0,0 0-18 16,0 0-11-16,0 0-7 0,0 0-6 15,0 0-8-15,0 0-2 0,0 0-6 0,0-21-1 16,0 21-2-16,0 0 1 0,0 0 0 0,0 0 0 16,0 0 1-16,-17-19-1 0,17 19-2 0,0 0-2 15,0 0 1-15,-20 4-4 0,20-4 2 0,0 0-2 16,-25 18-2-16,25-18-1 0,-20 21 2 0,20-21-3 16,-21 25-4-16,21-25 0 0,-17 24 0 15,17-24 0-15,-12 23 0 0,12-23 0 16,-4 17 0-16,4-17 0 0,0 0 0 0,5 20 0 15,-5-20 0-15,0 0 0 0,22 19 0 0,-22-19 0 16,24 10 0-16,-24-10 0 0,31 4 0 0,-31-4 0 16,31-3 0-16,-31 3 0 0,33-11 0 0,-33 11 0 15,30-18 0-15,-30 18 0 0,27-28 0 0,-17 11 0 16,-2-1 0-16,-3-1 0 0,-1 2 0 0,-3-2 0 16,-2 3 0-16,-3-3 0 0,-1 2 0 15,5 17 0-15,-15-27 0 0,15 27 0 0,-22-21 0 16,22 21 0-16,-23-14 0 0,23 14 0 15,-25-8 0-15,25 8 0 0,-24 3 0 0,24-3 0 16,-22 9 0-16,22-9 0 0,-24 22 0 0,12-5 0 16,1 0 0-16,1 2 0 0,0 2 0 0,3-2 0 15,1 2 0-15,2-2 0 0,4-1 0 16,1-1 0-16,-1-17 0 0,11 24 0 0,-11-24 0 16,22 15 0-16,-22-15 0 0,29 8 0 0,-12-5 0 15,-17-3 0-15,35-1 0 0,-17-3 0 0,0-1 0 16,1-3 0-16,-2-1 0 0,2-3 0 0,-19 12 0 15,29-28 0-15,-17 11 0 0,-2 0 0 0,-3-1 0 16,-1 0 0-16,-2 1 0 0,-4 17 0 16,0-28 0-16,0 28 0 0,-7-21 0 15,7 21 0-15,-18-17 0 0,18 17 0 0,-23-10 0 16,23 10 0-16,-29 0 0 0,29 0 0 0,-33 10 0 16,16-2 0-16,-1 4 0 0,1 3 0 0,0 1 0 15,2 3 0-15,2 0 0 0,0 2 0 0,2-1 0 16,3 0 0-16,2-1 0 0,4 0 0 0,2-19 0 15,6 29 0-15,-6-29 0 0,18 19 0 0,-18-19 0 16,33 15-103-16,-33-15-562 0,27-13 8 16,-11-5 36-16</inkml:trace>
  <inkml:trace contextRef="#ctx0" brushRef="#br1" timeOffset="160393.0828">3757 9313 1482 0,'-15'-17'56'16,"15"17"-2"-16,0 0-2 0,0 0-6 16,-18-15-4-16,18 15-8 0,0 0-7 0,0 0-8 15,-19-12-2-15,19 12-3 0,0 0 1 0,-21 0 0 16,21 0 0-16,0 0-1 0,-23 6-2 0,23-6 1 16,0 0-4-16,-22 17 0 0,22-17-2 0,0 0 1 15,-23 24-1-15,23-24 1 0,-14 18-3 0,14-18 2 16,0 0-4-16,-8 19 2 0,8-19-4 15,0 0-1-15,0 0 0 0,6 20 0 16,-6-20-1-16,0 0 2 0,22 14-2 0,-22-14 2 16,22 10-1-16,-22-10 1 0,27 6 0 0,-27-6-1 15,30 1 0-15,-30-1-1 0,28-7-1 0,-28 7 1 16,24-16 2-16,-24 16-1 0,21-19 6 0,-21 19-6 16,12-24 5-16,-12 24-2 0,4-28 1 0,-4 28-1 15,-3-28 3-15,3 28-3 0,-9-28 4 0,9 28-5 16,-16-25 3-16,16 25-4 0,-20-21 1 15,20 21 1-15,-20-14-2 0,20 14 0 0,-21-6-1 16,21 6 0-16,-21 1 0 0,21-1 0 16,-20 9 0-16,20-9 0 0,-19 21 0 0,19-21 0 15,-15 31 0-15,7-11 0 0,2 0 0 0,1 2 0 16,2 0 0-16,1-2 0 0,2 0 0 0,3-1 0 16,-3-19 0-16,11 30 0 0,-11-30 0 15,18 21 0-15,-18-21 0 0,26 12 0 0,-26-12 0 16,30 4 0-16,-13-7 0 0,-17 3 0 0,32-11 0 15,-32 11 0-15,31-20 0 0,-31 20 0 0,30-30 0 16,-17 10 0-16,-3 1 0 0,-1-3 0 0,-1-1 0 16,-2 1 0-16,-3 1 0 0,-1 1 0 0,-4 2 0 15,0 1 0-15,-3 0 0 0,5 17 0 0,-13-26 0 16,13 26 0-16,0 0 0 0,-22-18 0 16,22 18 0-16,0 0 0 0,-25 0 0 15,25 0 0-15,-19 16 0 0,19-16 0 0,-22 32 0 16,10-10 0-16,0 1 0 0,1 2 0 0,-1 2 0 15,3-3 0-15,1-1 0 0,2-4 0 0,4-2 0 16,2-17 0-16,6 23-70 0,-13-47-234 0,30 23-352 16,-13-19-16-16,11-5 328 0</inkml:trace>
  <inkml:trace contextRef="#ctx0" brushRef="#br1" timeOffset="161413.9563">3225 1161 1659 0,'0'0'217'0,"-17"-1"-191"0,17 1-14 16,0 0 5-16,0 0 0 0,0 0 5 0,-17 12-1 15,17-12-10-15,0 0-2 0,-7 19-10 16,7-19-23-16,-8 32 34 0,4-9-31 0,-2 3 33 0,1 6 1 0,0 5-12 16,-1 6 10-16,-1 1-9 0,-2 6 10 0,0 3-12 15,-1 4 12-15,-2 1-13 0,-2 0 10 16,0 0-8-16,-1-6-1 0,-1-1 0 0,2-5 0 15,2-10 0-15,1-1 0 0,2-9 0 0,4-8 0 16,5-18 0-16,-5 18 0 0,5-18 0 0,0 0 0 16,0 0 0-16,11-27 0 0,-3 5 0 0,3-7 0 15,1-7 0-15,2-13 0 0,2-6 0 0,1-4 0 16,0-2 0-16,1-3 0 0,-2 3 0 16,1-2 0-16,-2 1 0 0,-3 0 0 0,-1 3 0 15,0 1 0-15,0 5 0 0,-1 3 0 16,0 6 0-16,-1 2 0 0,2 11 0 0,-3 4 0 15,0 10 0-15,-8 17 0 0,13-18 0 0,-13 18 0 16,0 0 0-16,0 0 0 0,23-1 0 0,-23 1 0 16,20 13 0-16,-20-13 0 0,28 28 0 0,-10-7 0 15,1 1 0-15,2 4 0 0,1 1 0 16,0 4 0-16,2 3 0 0,0 2 0 0,1 4 0 16,2 1 0-16,-2 3 0 0,2 1 0 0,-2-3 0 15,0 2 0-15,-5-2 0 0,-1 1 0 0,-2 0 0 16,-5 3 0-16,1-3 0 0,-4-5 0 0,0-1 0 15,-1-8 0-15,-1-1 0 0,-2-9 0 16,0-2 0-16,-5-17-19 0,3 18-44 0,-3-18-19 16,13 20-266-16,-13-20-317 0,-10-17 57 15,10 17 347-15</inkml:trace>
  <inkml:trace contextRef="#ctx0" brushRef="#br1" timeOffset="161554.5509">3404 1502 1912 0,'-35'7'57'0,"8"-3"-14"0,7 4-8 0,3 1-35 15,17-9 0-15,-20 14 0 0,20-14 0 16,0 0 0-16,0 0 0 0,0 0 0 0,35 17 0 16,-7-20 0-16,8-6 0 0,11-7 0 15,4-9 0-15,18 13-194 0,-7-30-480 0,17 4-18 16,1-5 206-16</inkml:trace>
  <inkml:trace contextRef="#ctx0" brushRef="#br1" timeOffset="162820.1806">12029 1126 1893 0,'0'0'24'0,"0"0"-4"16,0 0-3-16,-18-10 3 0,18 10-2 0,0 0 0 16,0 0-9-16,0 0 0 0,0 0-4 0,0 0-2 15,0 0 0-15,0 0 0 0,0 0 2 16,0 0-5-16,0 0 0 0,10 17 0 0,-10-17 0 15,12 34 0-15,-5-10 0 0,-2 4 0 16,0 5 0-16,0 1 0 0,-2 2 0 0,0 1 0 16,-2 2 0-16,-1-1 0 0,-1 0 0 0,-1-5 0 15,0-2 0-15,1-5 0 0,0-6 0 0,1 0 0 16,0-20 0-16,1 24 0 0,-1-24 0 0,0 0 0 16,0 0 0-16,0 0 0 0,0 0 0 0,0 0 0 15,0 0 0-15,0 0 0 0,8-32 0 16,-6 9 0-16,0-4 0 0,0-4 0 0,0 1 0 15,0-3 0-15,0 1 0 0,0-1 0 0,-2-3 0 16,0-3 0-16,-3-1 0 0,1-2 0 16,1-3 0-16,-1 3 0 0,1-3 0 0,2 8 0 15,3-2 0-15,1 10 0 0,2 3 0 0,3 5 0 16,0 4 0-16,-10 17 0 0,25-27 0 0,-25 27 0 16,26-18 0-16,-26 18 0 0,29-8 0 15,-12 4 0-15,2 2 0 0,3-1 0 0,-1 1 0 16,1 0 0-16,-1 5 0 0,-3-1 0 0,0 2 0 15,-1 1 0-15,-17-5 0 0,27 14 0 0,-27-14 0 16,18 21 0-16,-18-21 0 0,15 24 0 0,-15-24 0 16,9 27 0-16,-9-27 0 0,0 27 0 0,0-27 0 15,-9 31 0-15,-1-13 0 0,-2 1 0 16,-3 2 0-16,-2 2 0 0,0-4 0 16,-1-2 0-16,0 1 0 0,-1-3 0 0,19-15 0 15,-31 30 0-15,31-30 0 0,-26 23 0 0,26-23 0 16,0 0 0-16,-17 11 0 0,17-11 0 0,0 0 0 15,0 0 0-15,0 0 0 0,0 0 0 0,26-10 0 16,-26 10 0-16,35-12 0 0,-11 5 0 0,4-1 0 16,3 1 0-16,3 1 0 0,0 1 0 15,1 2 0-15,0 3 0 0,-1 0 0 0,-3 5 0 16,-2 1 0-16,-5 2 0 0,-3 2 0 0,-21-10 0 16,27 24 0-16,-27-24 0 0,9 28 0 0,-12-10 0 15,-5 4 0-15,-5 2 0 0,-6 5 0 16,-7 1 0-16,-5 3 0 0,-6 1 0 0,-3-2 0 15,-4 0 0-15,0-3 0 0,-1-5 0 0,3-2 0 16,2-5 0-16,1-2 0 0,6-3 0 16,4-4 0-16,4-6 0 0,6-2 0 0,19 0 0 15,-23-14 0-15,23 14 0 0,-5-37 0 0,12 13 0 16,1-10-85-16,28 21-359 0,-18-22-217 0,10 7-2 16,3 1 470-16</inkml:trace>
  <inkml:trace contextRef="#ctx0" brushRef="#br1" timeOffset="163632.6683">21006 1027 1700 0,'0'0'138'0,"14"-22"-101"15,-14 22-20-15,5-21 6 0,-5 21-3 0,1-21 5 16,-1 21-9-16,-7-22-1 0,7 22-7 0,-21-18 4 15,21 18 3-15,-35-10 1 0,13 8-11 16,-6 3-5-16,-3 2 0 0,-3 6 0 0,-1 3 0 16,-4 4 0-16,0 4 0 0,-3 3 0 0,2 6 0 15,-2 2 0-15,5 6 0 0,1 1 0 16,6 1 0-16,4 0 0 0,7-3 0 0,7 0 0 16,4-5 0-16,11-3 0 0,5-2 0 0,9-3 0 15,8-2 0-15,5-2 0 0,5-7 0 16,8-2 0-16,2-8 0 0,7 0 0 0,-1-12-40 15,28 11-619-15,-28-15-7 0,8 5-7 0</inkml:trace>
  <inkml:trace contextRef="#ctx0" brushRef="#br1" timeOffset="164429.5381">21050 9097 1926 0,'0'0'48'16,"0"0"-15"-16,-8-24-7 0,8 24-12 0,-4-22-14 15,4 22 0-15,-2-18 0 0,2 18 0 0,0 0 0 16,0 0 0-16,0 0 0 0,0 0 0 0,0 0 0 16,0 0 0-16,0 0 0 0,0 0 0 15,-14 22 0-15,12-1 0 0,-1 6 0 0,1 6 0 16,-2 2 0-16,2 2 0 0,-2 3 0 0,2 0 0 15,-2 1 0-15,1-1 0 0,-1 0 0 16,0-4 0-16,4-1 0 0,-1-6 0 0,2-2 0 16,2-5 0-16,5 3-35 0,-8-25-339 0,0 0-297 15,0 0 40-15,17 17 296 0</inkml:trace>
  <inkml:trace contextRef="#ctx0" brushRef="#br1" timeOffset="164773.3087">21045 9055 2047 0,'-19'6'0'15,"19"-6"0"-15,0 0 0 0,0 0 0 0,0 0 0 16,0 0 0-16,0 0 0 0,0 0 0 16,0 0 0-16,0 0 0 0,29-20 0 0,-11 14 0 15,5-1 0-15,3 1 0 0,1-1 0 0,1 2 0 16,1 1 0-16,3 2 0 0,-2 2 0 0,2 3 0 15,-3 2 0-15,0 5 0 0,-2 1 0 0,-4 2 0 16,-1 3 0-16,-3 2 0 0,-3 1 0 16,-3 2 0-16,-4 1 0 0,-4-1 0 0,-4 4 0 15,-2 0 0-15,-7 3 0 0,-4 0 0 0,-4 2 0 16,-7 0 0-16,-3 3 0 0,-6-1 0 0,-5 1 0 16,-3 0 0-16,-2-2 0 0,-3-2 0 0,0-3 0 15,1-2 0-15,3-6 0 0,3-2 0 16,5-7 0-16,4-4 0 0,6-5 0 15,1-8 0-15,22 8 0 0,-24-31 0 0,24 31-276 16,8-41-410-16,13 11 12 0,-8-12 264 0</inkml:trace>
  <inkml:trace contextRef="#ctx0" brushRef="#br1" timeOffset="165617.0343">13068 8453 1800 0,'1'-16'48'0,"-1"16"-10"16,14-33-1-16,-3 16-6 0,-2-1-3 0,-9 18-12 15,19-26-4-15,-19 26-6 0,0 0 0 0,0 0 5 16,0 0 3-16,0 0-14 0,0 0 0 0,0 0 0 16,6 32 0-16,-10-8 0 0,-1 6 0 0,-3 4 0 15,0 1 0-15,-1 4 0 0,1 2 0 16,-1 1 0-16,3 0 0 0,0-4 0 0,3-2 0 16,0-3 0-16,3-4 0 0,1-3 0 15,3-6 0-15,1-3 0 0,5 0-40 0,-10-17-33 16,28 25-104-16,-28-25-459 0,0 0 35 0,25-23 82 15</inkml:trace>
  <inkml:trace contextRef="#ctx0" brushRef="#br1" timeOffset="165835.8143">13081 8356 2020 0,'19'2'27'0,"-19"-2"-27"0,0 0 0 15,0 0 0-15,17-2 0 0,-17 2 0 0,35-14 0 16,-14 2 0-16,4 0 0 0,1-5 0 0,4-1 0 16,1 1 0-16,2-4 0 0,1 3 0 15,-3 1 0-15,0 4 0 0,-4 0 0 0,-2 4 0 16,-3 2 0-16,0 6-14 0,-22 1-44 0,37 11-84 16,-47-29-258-16,10 18-203 0,12 20-19 0,-12-20 415 15</inkml:trace>
  <inkml:trace contextRef="#ctx0" brushRef="#br1" timeOffset="166023.2832">13134 8612 1968 0,'0'0'40'16,"-20"27"-13"-16,20-27-15 0,0 0-12 0,6 19 0 16,-6-19 0-16,27 4 0 0,-7-6 0 0,5-3 0 15,3-2 0-15,3-5 0 0,3-2 0 0,3-2 0 16,-2-2 0-16,3 2 0 0,-5-2 0 15,2 3 0-15,-8-5-74 0,14 27-163 0,-26-24-402 16,9 16-7-16,-24 1 196 0</inkml:trace>
  <inkml:trace contextRef="#ctx0" brushRef="#br1" timeOffset="166163.9077">13210 8888 2047 0,'0'0'0'0,"0"0"0"15,27-10 0-15,-3-6 0 0,8-4 0 0,3-4 0 16,5-4 0-16,1-1 0 0,7-2 0 0,-2-5 0 16,17 31-173-16,-19-36-522 0,12 15-2 0,-13-5 216 15</inkml:trace>
  <inkml:trace contextRef="#ctx0" brushRef="#br1" timeOffset="166945.1556">4164 8549 1833 0,'0'0'52'16,"0"0"-10"-16,0 0-11 0,0 0 0 0,0 0-5 15,0 0-1-15,0 0-18 0,0 0-7 0,5 18 0 16,-4 2 0-16,-1 5 0 0,2 5 0 0,-1 5 0 15,0 0 0-15,2 4 0 0,-2 2 0 0,0 1 0 16,1-2 0-16,1-3 0 0,0-5 0 16,2-4 0-16,3-5 0 0,0-2 0 0,-8-21 0 15,18 27-29-15,-18-27-30 0,25 25-73 16,-36-45-277-16,28 24-253 0,-17-4 44 0,12-28 481 16</inkml:trace>
  <inkml:trace contextRef="#ctx0" brushRef="#br1" timeOffset="167163.9022">4240 8457 1855 0,'0'0'157'0,"0"0"-134"16,0 0-11-16,0 0-12 0,23-7 0 0,-23 7 0 15,21 0 0-15,-21 0 0 0,26-6 0 0,-9 1 0 16,0-3 0-16,2-2 0 0,1-2 0 0,1 0 0 15,1-3 0-15,3 2-16 0,-3-4-33 16,5 5-2-16,-5-11-8 0,13 23-98 0,-30-33-276 16,22 22-181-16,-5 2-1 0,-5-11 563 0</inkml:trace>
  <inkml:trace contextRef="#ctx0" brushRef="#br1" timeOffset="167460.7866">4347 8724 1696 0,'-21'6'138'0,"21"-6"-78"15,0 0-12-15,0 0-13 0,-18 16-5 0,18-16-6 0,0 0-8 16,0 0-16-16,19-10 0 0,-19 10 0 16,34-20 0-16,-8 4 0 0,3-4 0 0,6-3 0 15,2-5 0-15,1 0 0 0,-2 1 0 0,1 1 0 16,-1 6 0-16,-4-1 0 0,3 7 0 16,-13-21-191-16,11 29-506 0,-15-6 23 0,0 11 190 15</inkml:trace>
  <inkml:trace contextRef="#ctx0" brushRef="#br1" timeOffset="224129.4451">1583 9813 1378 0,'27'2'361'0,"-25"-24"-301"0,-2 22-20 0,-6-33-2 15,6 33-7-15,-14-25 0 0,14 25-2 16,-25-14-6-16,6 11-7 0,-2 6-7 0,-7 4-5 15,-3 6-4-15,-3 7 4 0,-4 5-4 0,0 5 7 16,-4 7-4-16,0 3 10 0,-2 3-13 0,0 8 0 16,1 5 0-16,3-1 0 0,1 3 0 0,7 0 0 15,1-2 0-15,6 1 0 0,4-4 0 0,6-2 0 16,6-5 0-16,5-5 0 0,5-4 0 0,5-8 0 16,6-3 0-16,4-6 0 0,6-3 0 0,5-5 0 15,6-2 0-15,1-8 0 0,7-2 0 0,-1-3 0 16,7-4-37-16,-4-5-16 0,7 3-16 0,-8-12-22 15,13 15-47-15,-25-31-106 0,18 21-324 16,-8-6-12-16,-6-8 314 0</inkml:trace>
  <inkml:trace contextRef="#ctx0" brushRef="#br1" timeOffset="224785.7535">1721 10243 1901 0,'0'0'53'0,"-21"19"-24"15,21-19-2-15,-23 27-9 0,14-9 1 0,-2 2-19 16,0 0 0-16,0 2 0 0,1 1 0 0,0 0 0 15,4 0 0-15,1-1 0 0,2 0 0 0,3-2 0 16,1-2 0-16,-1-18 0 0,12 29 0 0,-12-29 0 16,21 22 0-16,-21-22 0 0,31 15 0 0,-10-12 0 15,2-3 0-15,2-2 0 0,2-4 0 16,3-5 0-16,-1-1 0 0,4-6 0 0,-3-2 0 16,-1-4 0-16,-1-1 0 0,-1-3 0 0,-5 1 0 15,-1 2 0-15,-4 2 0 0,-5 0 0 0,-2 1 0 16,-6 3 0-16,0 1 0 0,-3 1 0 0,-1 17 0 15,-3-27 0-15,3 27 0 0,0 0 0 0,0 0 0 16,-20-12 0-16,20 12 0 0,0 0 0 0,-17 23 0 16,11-5 0-16,-1 6 0 0,1 5 0 0,1 3 0 15,1-1 0-15,3 0 0 0,1-4 0 0,4 0 0 16,2-4 0-16,3-4 0 0,-9-19 0 0,27 24 0 16,-7-19 0-16,3-4 0 0,5-3 0 0,2-5-17 15,5-3-16-15,-1-6 0 0,5 2-12 16,-3-7 0-16,2 3 10 0,-6-6-8 0,2 5 19 15,-8-6-10-15,2 7 10 0,-6-3 4 0,-4 0 24 16,-1 4 7-16,-6-1 15 0,-11 18 9 0,8-18 12 16,-8 18 8-16,0 0-3 0,0 0 0 0,0 0-18 15,-17 7-7-15,17-7-17 0,-16 24-10 0,9-3 0 16,-1 2 0-16,0 5 0 0,1 3 0 0,0 3 0 16,1 3 0-16,-2 1 0 0,4-2 0 0,-1-1 0 15,1-2 0-15,3-3 0 0,1-2 0 16,1-5 0-16,3-4 0 0,-4-19 0 0,8 28 0 0,-8-28 0 15,0 0 0-15,0 0 0 0,0 0 0 0,20 10 0 16,-20-10 0-16,14-21 0 0,-5 2 0 16,2-7 0-16,1-5 0 0,0 0 0 0,1-2 0 15,0-1 0-15,-1 1 0 0,-3 0 0 0,1-3 0 16,0 3 0-16,1-1 0 0,-1 2 0 0,0 2 0 16,3 5 0-16,-4 4 0 0,-9 21 0 0,19-25 0 15,-19 25 0-15,0 0 0 0,0 0 0 0,0 0 0 16,0 0 0-16,19 2 0 0,-19-2 0 0,18 11 0 15,-18-11 0-15,28 11 0 0,-9-5 0 0,-1-4 0 16,5 2 0-16,-2-4 0 0,5 5-59 0,-7-17-88 16,30 15-475-16,-29-10-3 0,8 7 32 0</inkml:trace>
  <inkml:trace contextRef="#ctx0" brushRef="#br1" timeOffset="225061.993">3093 10269 1962 0,'-24'23'51'0,"24"-23"-25"0,-15 26-18 0,7-9-8 0,0 1 0 16,-2 5 0-16,1 3 0 0,-2 2 0 0,1 3 0 15,0 4 0-15,1 3 0 0,-1-1 0 0,1-1 0 16,1-2 0-16,2-2 0 0,0-4 0 0,2-4 0 16,2-5 0-16,2-1 0 0,0-18 0 15,2 20 0-15,-2-20 0 0,0 0 0 0,0 0 0 16,0 0 0-16,20-23 0 0,-11 4 0 16,1-7 0-16,3-8 0 0,1-4 0 0,0-1 0 15,1-4 0-15,0 2 0 0,-3-2 0 0,-1 0 0 16,-2 1 0-16,0 1 0 0,-1 1 0 0,1 5 0 15,-3 6 0-15,0 5 0 0,-6 24 0 0,7-28 0 16,-7 28 0-16,0 0 0 0,0 0 0 0,19-14 0 16,-19 14 0-16,28 0-63 0,-2 10-41 15,-7-24-113-15,33 26-417 0,-16-11 26 0,9 0 188 16</inkml:trace>
  <inkml:trace contextRef="#ctx0" brushRef="#br1" timeOffset="225827.6873">3554 10492 1970 0,'-23'5'36'0,"23"-5"-15"0,0 0-3 0,0 0-16 15,0 0-2-15,0 0 0 0,0 0 0 0,17 3 0 16,1-8 0-16,3-6 0 0,5-2 0 0,5-4 0 16,2-1 0-16,2 0 0 0,-1-2 0 0,0 2 0 15,-1 0 0-15,-4 2 0 0,-2 0 0 16,-6 3 0-16,-4 0 0 0,-17 13 0 0,19-21 0 15,-19 21 0-15,0 0 0 0,1-23 0 0,-1 23 0 16,-19-15 0-16,19 15 0 0,-37-10 0 0,14 7 0 16,-5 5 0-16,-1 1 0 0,-1 6 0 15,-2 3 0-15,0 5 0 0,2 2 0 0,0 5 0 16,0 2 0-16,5 2 0 0,2 1 0 0,3 0 0 16,4 2 0-16,4-1 0 0,5-1 0 15,5-2 0-15,4-7 0 0,5-1 0 0,-7-19 0 16,29 26 0-16,-4-17 0 0,3-7 0 0,5-3 0 15,4-5 0-15,5-4 0 0,1-6 0 0,5-2 0 16,-1-2 0-16,-2-2 0 0,-1-2 0 0,-6-2 0 16,-4 2 0-16,-5 2 0 0,-5 3 0 0,-4 2 0 15,-20 17 0-15,27-29 0 0,-27 29 0 0,14-24 0 16,-14 24 0-16,0 0 0 16,0 0 0-16,0 0 0 0,0 0 0 0,0 0 0 15,0 0 0-15,-18 7 0 0,6 14 0 0,-2 5 0 16,-1 6 0-16,-4 3 0 0,2 2 0 0,-1 0 0 15,3-2 0-15,1-3 0 0,4-3 0 0,3-4 0 16,3-6 0-16,4-19 0 0,1 25 0 0,-1-25 0 16,0 0 0-16,26 8 0 0,-26-8 0 15,32-20 0-15,-9 1 0 0,3-9 0 0,5-5 0 16,3-5 0-16,1-1 0 0,2-2 0 0,-5 1 0 16,3 3 0-16,-5 0 0 0,-3 5 0 0,-2 3 0 15,-3 4 0-15,-2 6 0 0,-20 19 0 0,26-19 0 16,-26 19 0-16,0 0 0 0,0 0 0 15,15 34 0-15,-16-9 0 0,-4 8 0 0,-2 3 0 16,0 1 0-16,1 0 0 0,5-2 0 16,2-6 0-16,7-3 0 0,1-6 0 0,8-3 0 15,2-9 0-15,7-3 0 0,2-10 0 0,15 6-125 16,-22-38-179-16,46 31-152 0,-33-32-172 0,13-6 95 16,14 21 533-16</inkml:trace>
  <inkml:trace contextRef="#ctx0" brushRef="#br1" timeOffset="225999.6116">5179 9717 2030 0,'-33'34'17'0,"11"-10"-17"0,-5 7 0 0,2 5 0 15,-2 6 0-15,-1 7 0 0,-3 5 0 16,2 5 0-16,1 0 0 0,3 3 0 0,4-3 0 16,6-1 0-16,5-3 0 0,2-4 0 0,3-5 0 15,4-8 0-15,5 1 0 0,-2-9 0 16,8 2 0-16,-8-13 0 0,25 23-326 0,-27-42-347 15,0 22 6-15,0-22 287 0</inkml:trace>
  <inkml:trace contextRef="#ctx0" brushRef="#br1" timeOffset="226171.4688">4721 10222 2047 0,'0'0'0'0,"-23"2"0"0,23-2 0 0,0 0 0 16,0 0 0-16,17-7 0 0,0 3 0 0,6-1 0 15,8-2 0-15,5-1 0 0,4-2 0 0,4-1 0 16,10 5 0-16,-1-5 0 0,14 7 0 0,-17-32-330 16,34 29-340-16,-8-14-32 0,11 1 358 0</inkml:trace>
  <inkml:trace contextRef="#ctx0" brushRef="#br1" timeOffset="226624.6377">6404 9928 2044 0,'-18'-8'3'15,"18"8"-3"-15,0 0 0 0,17-16 0 0,-17 16 0 16,0 0 0-16,0 0 0 0,0 0 0 0,1 19 0 16,-1-19 0-16,-12 37 0 0,3-9 0 0,-6 4 0 15,-2 4 0-15,-3 3 0 0,0 1 0 0,-1 1 0 16,0 2 0-16,0 1 0 0,-1 0 0 0,0 1 0 15,1 0 0-15,2-3 0 0,2-2 0 16,2-1 0-16,5-9 0 0,3-3 0 0,5-5 0 16,4-6 0-16,4 1 0 0,-6-17 0 0,29 22 0 15,-8-17 0-15,6-3 0 0,6-5 0 0,4-6 0 16,7-3 0-16,0-5 0 0,4 3 0 16,-3-6 0-16,4 5 0 0,-4-3 0 0,4 1 0 15,-4-5 0-15,12 22-181 0,-35-39-287 16,26 31-180-16,-14-14 25 0,-2-3 497 0</inkml:trace>
  <inkml:trace contextRef="#ctx0" brushRef="#br1" timeOffset="227421.5985">6963 10437 2037 0,'0'0'10'16,"0"0"-10"-16,0 0 0 0,0 0 0 15,0 0 0-15,0 0 0 0,-13-19 0 0,13 19 0 16,0 0 0-16,-23-15 0 0,23 15 0 15,-26-1 0-15,9 4 0 0,-5 3 0 0,-1 3 0 16,-5 4 0-16,-2 4 0 0,-1 5 0 0,-1 2 0 16,2 2 0-16,1-1 0 0,3-1 0 0,2 0 0 15,3 0 0-15,4-1 0 0,6-3 0 0,5-3 0 16,6-17 0-16,1 25 0 0,-1-25 0 16,23 12 0-16,-2-11 0 0,7-3 0 0,5-5 0 15,7-8 0-15,3-4 0 0,4-6 0 0,0-3 0 16,1-1 0-16,-1 0 0 0,-3-2 0 0,-3 0 0 15,-5 0 0-15,-4 1 0 0,-6 4 0 0,-5 4 0 16,-5 3 0-16,-16 19 0 0,17-28 0 16,-17 28 0-16,0 0 0 0,3-17 0 15,-3 17 0-15,0 0 0 0,0 0 0 0,-19 11 0 16,19-11 0-16,-21 22 0 0,10-3 0 0,-1 3 0 16,1 2 0-16,1-1 0 0,3 0 0 0,0 1 0 15,3-3 0-15,2-2 0 0,0-1 0 0,2-18 0 16,5 29 0-16,-5-29 0 0,14 20 0 0,-14-20 0 15,24 7 0-15,-24-7 0 0,36-6 0 0,-12-3 0 16,0-3 0-16,4-5 0 0,-1 0 0 16,-1-4 0-16,1-1 0 0,-1-2 0 0,-2-1 0 15,-3 4 0-15,-3-1 0 0,-2 5 0 0,-16 17 0 16,20-28 0-16,-20 28 0 0,13-17 0 16,-13 17 0-16,0 0 0 0,0 0 0 0,0 0 0 15,0 0 0-15,0 0 0 0,-3 17 0 0,3-17 0 16,-7 33 0-16,2-13 0 0,0 6 0 0,1-3 0 15,2 0 0-15,0 0 0 0,0-4 0 16,2-1 0-16,0-1 0 0,0-17 0 0,6 28 0 16,-6-28 0-16,15 19 0 0,-15-19 0 0,22 6 0 15,-22-6 0-15,28-6 0 0,-10-1 0 0,0-6 0 16,3-3 0-16,-2-2 0 0,2-3 0 0,-1 1 0 16,-2-3 0-16,0 1 0 0,-3 1 0 0,-1 3 0 15,-14 18 0-15,21-26 0 0,-21 26 0 16,0 0 0-16,0 0 0 0,0 0 0 15,0 0 0-15,0 0 0 0,0 0 0 0,12 26 0 16,-12-8 0-16,-2 2 0 0,2-1 0 0,0-19 0 16,2 32 0-16,-2-32 0 0,7 24 0 0,-7-24 0 15,13 18 0-15,-13-18 0 0,18 10 0 0,-18-10 0 16,20-2 0-16,-20 2 0 0,24-12 0 0,-24 12 0 16,31-29 0-16,-14 10 0 0,0-5 0 15,0-2 0-15,-1 0 0 0,0-2 0 0,-4 2 0 16,-2 2 0-16,-2 1 0 0,-3-1 0 0,0 5 0 15,-4-2 0-15,-1 21 0 0,4-25 0 0,-4 25 0 16,-9-18-125-16,28 43-196 0,-41-45-96 0,22 20-181 16,0 0 107-16,0 0 397 0</inkml:trace>
  <inkml:trace contextRef="#ctx0" brushRef="#br1" timeOffset="227609.1123">8158 10578 2047 0,'-18'20'0'0,"18"-20"0"15,0 0 0-15,0 0 0 0,0 0 0 0,0 0 0 16,0 0 0-16,0 0 0 0,25-12 0 0,-6-2 0 16,15 9 0-16,-21-33-323 0,41 32-254 15,-22-15-119-15,4-5 246 0</inkml:trace>
  <inkml:trace contextRef="#ctx0" brushRef="#br1" timeOffset="228781.1337">9497 9983 1407 0,'0'0'270'15,"15"-18"-237"-15,-15 18-4 0,11-29 11 0,-11 29 1 16,6-22 8-16,-6 22-4 0,0 0 4 0,0 0-4 15,0 0-7-15,-25-8-37 0,8 13-1 16,-5 3 0-16,-6 6 0 0,-4 2 0 0,-7 6 0 16,-4 4 0-16,-3 3 0 0,0 5 0 0,-2-2 0 15,6 2 0-15,2-2 0 0,6-1 0 0,7-3 0 16,5 1 0-16,6-3 0 0,8 0 0 0,3 0 0 16,6 0 0-16,5 2 0 0,3-2 0 0,4 1 0 15,4-1 0-15,2-1 0 0,4-4 0 0,5 1 0 16,2-6 0-16,5-2 0 0,0-5 0 15,7-1 0-15,-6-13-48 0,22 25-226 16,-32-32-395-16,26 11 21 0,-17-8 241 0</inkml:trace>
  <inkml:trace contextRef="#ctx0" brushRef="#br1" timeOffset="229394.0075">9634 10235 1857 0,'-19'22'54'0,"19"-22"-13"15,-29 24-9-15,15-6 8 0,-1 0-17 0,1 3-23 16,1 2 0-16,1 1 0 0,1 0 0 0,1 3 0 16,3-3 0-16,1 2 0 0,2-1 0 15,4-2 0-15,1-2 0 0,4-1 0 0,-5-20 0 16,18 28 0-16,-18-28 0 0,30 15 0 16,-12-11 0-16,2-4 0 0,2-4 0 0,-1-2 0 15,1-3 0-15,-1-5 0 0,-2-1 0 0,1-6 0 16,-1-2 0-16,-2-4 0 0,1 0 0 0,-3-4 0 15,-1 4 0-15,-3-1 0 0,-3-1 0 0,-2 2 0 16,-3 0 0-16,-1 2 0 0,-4 2 0 0,0 0 0 16,-3 4 0-16,0 1 0 0,5 18 0 0,-6-26 0 15,6 26 0-15,0 0 0 0,0 0 0 16,0 0 0-16,0 0 0 0,0 0 0 16,0 0 0-16,23-9 0 0,-23 9 0 0,34 3 0 15,-13-2 0-15,2 2 0 0,0-2 0 0,0 1 0 16,-1 2 0-16,-4 3 0 0,-18-7 0 0,28 17 0 15,-28-17 0-15,19 26 0 0,-19-26 0 0,8 32 0 16,-8-14 0-16,0 2 0 0,-2 0 0 16,-3 0 0-16,-1 1 0 0,-2-4 0 0,1 2 0 15,7-19 0-15,-16 27 0 0,16-27 0 0,-13 21 0 16,13-21 0-16,0 0 0 0,0 0 0 0,0 0 0 16,0 0 0-16,0 0 0 0,0 0 0 0,17-16 0 15,-17 16 0-15,30-29 0 0,-13 11 0 0,2-3 0 16,-1 1 0-16,0-2 0 0,0 3 0 15,-1 1 0-15,0 0 0 0,-17 18 0 16,27-27 0-16,-27 27 0 16,18-18 0-16,-18 18 0 0,0 0 0 15,0 0 0-15,0 0 0 0,0 0 0 0,0 0 0 16,0 0 0-16,17 24 0 0,-17-24 0 0,0 33 0 16,0-13 0-16,0 1 0 0,3-1 0 0,-2 1 0 15,5-1 0-15,0-3 0 0,6 1 0 16,-12-18 0-16,30 29 0 0,-12-19 0 0,5 1 0 15,0-7-23-15,9 8-79 0,-21-29-151 16,40 39-166-16,-51-22-172 0,45-16 3 0,-4 23 518 0</inkml:trace>
  <inkml:trace contextRef="#ctx0" brushRef="#br1" timeOffset="229706.5383">10638 10239 1809 0,'-33'-8'93'0,"33"8"-30"0,-26 1-16 16,26-1-12-16,-25 13-35 0,25-13 0 0,-28 21 0 15,28-21 0-15,-24 31 0 0,14-13 0 0,1 0 0 16,3 0 0-16,0-1 0 0,6-17 0 0,-5 30 0 16,5-30 0-16,6 24 0 0,-6-24 0 0,15 17 0 15,-15-17 0-15,23 9 0 0,-23-9 0 0,32-3 0 16,-14 0 0-16,1-5 0 0,1 1 0 16,-1-1 0-16,1-2 0 0,-3 2 0 15,-17 8 0-15,29-13 0 0,-29 13 0 0,19-4 0 16,-19 4 0-16,0 0 0 0,17 7 0 0,-17-7 0 15,0 0 0-15,5 27 0 0,-5-27 0 0,-5 29 0 16,5-29 0-16,-7 31 0 0,7-31 0 0,-8 31 0 16,8-31 0-16,-9 31 0 0,9-31 0 0,-5 20 0 15,5-20 0-15,0 0 0 0,0 0 0 16,8 18-15-16,-8-18-123 0,29 5-259 0,-29-5-244 16,11-23 8-16,-11 23 411 0</inkml:trace>
  <inkml:trace contextRef="#ctx0" brushRef="#br1" timeOffset="229878.4492">11097 10205 1900 0,'0'0'147'0,"0"0"-147"0,0 0 0 15,0 0 0-15,0 0 0 0,-15 25 0 0,5-4 0 16,-2 2 0-16,1 3 0 0,1 3 0 0,0 4 0 16,1 0 0-16,1-1 0 0,1 0 0 0,1-2 0 15,2-1 0-15,2-5 0 0,3 0 0 0,-1-24 0 16,10 31 0-16,-10-31-298 0,0 0-358 0,0 0-30 15,31-13 280-15</inkml:trace>
  <inkml:trace contextRef="#ctx0" brushRef="#br1" timeOffset="230019.0684">11087 9855 2047 0,'-52'3'0'0,"21"-2"0"16,5 1 0-16,4 1 0 0,22-3 0 15,-26 6 0-15,26-6 0 0,0 0-95 0,0 0-577 16,0 0-13-16,22-2 91 0</inkml:trace>
  <inkml:trace contextRef="#ctx0" brushRef="#br1" timeOffset="230534.7482">11945 10229 1872 0,'28'-7'79'16,"-28"7"-38"-16,-7-17-2 0,7 17-23 15,0 0-16-15,-26-15 0 0,26 15 0 0,-33 1 0 16,12 4 0-16,-3 2 0 0,-1 4 0 0,-4 3 0 16,1 4 0-16,-1 1 0 0,-2 3 0 0,1 2 0 15,2 1 0-15,1 2 0 0,4 2 0 16,1 0 0-16,3 1 0 0,3-1 0 0,4-1 0 16,4-5 0-16,5-3 0 0,3-20 0 0,7 23 0 15,-7-23 0-15,27 7 0 0,-8-8 0 0,7-5 0 16,2-5 0-16,3-5 0 0,3-7 0 0,4-2 0 15,0-7 0-15,3-3 0 0,-1-5 0 0,0-2 0 16,-1-1 0-16,-5 0 0 0,-1 1 0 0,-4 4 0 16,-6 2 0-16,-2 3 0 15,-8 2 0-15,-2 3 0 0,-2 5 0 0,-7 4 0 16,-2 19 0-16,-2-22 0 0,2 22 0 0,0 0 0 16,0 0 0-16,-24 13 0 0,13 4 0 0,-1 6 0 15,-1 8 0-15,-2 2 0 0,0 5 0 0,0 3 0 16,3 0 0-16,1 2 0 0,4 1 0 0,0-5 0 15,4 1 0-15,2-8 0 0,6 3 0 0,0-8 0 16,11 6 0-16,-16-33-247 0,40 41-169 16,-40-41-122-16,28 6-60 0,7 13 351 0</inkml:trace>
  <inkml:trace contextRef="#ctx0" brushRef="#br1" timeOffset="231112.9476">12233 10409 2047 0,'-12'27'0'0,"12"-27"0"0,15 21 0 15,-15-21 0-15,25 15 0 0,-8-11 0 0,3-4 0 16,2-2 0-16,2-1 0 0,2-3 0 0,0-3 0 16,2 0 0-16,-2-4 0 0,-3 0 0 0,-2 0 0 15,-4-3 0-15,-17 16 0 0,25-30 0 16,-16 13 0-16,-9 17 0 0,7-33 0 15,-8 16 0-15,-3 0 0 0,4 17 0 0,-16-31 0 16,16 31 0-16,-19-28 0 0,19 28 0 0,-24-19 0 16,24 19 0-16,-26-9 0 0,26 9 0 0,-27 6 0 15,27-6 0-15,-29 22 0 0,16-5 0 0,-3 4 0 16,2 2 0-16,2 3 0 0,1 1 0 16,4-1 0-16,5 1 0 0,2-3 0 0,3-1 0 15,5-2 0-15,1-3 0 0,-9-18 0 0,32 25 0 16,-10-17 0-16,2-5 0 0,4-3 0 0,1-3 0 15,0-3 0-15,1-2 0 0,0-3 0 0,-1 1 0 16,-3-1 0-16,-2 0 0 0,-4 0 0 0,-3 4 0 16,-17 7 0-16,24-11 0 0,-24 11 0 15,0 0 0-15,17 0 0 0,-17 0 0 16,0 0 0-16,0 0 0 0,8 26 0 0,-8-26 0 16,-3 34 0-16,-3-13 0 0,0 2 0 0,-3-2 0 15,3 4 0-15,-1-4 0 0,1 0 0 0,1-2 0 16,5-19 0-16,-7 29 0 0,7-29 0 0,-3 21 0 15,3-21 0-15,0 0 0 0,0 0 0 0,0 0 0 16,0 0 0-16,10-18 0 0,-10 18 0 0,16-35 0 16,-7 13 0-16,2-2 0 0,1-3 0 15,2-2 0-15,0-2 0 0,1-2 0 0,1 2 0 16,-2 0 0-16,-1 1 0 0,1 0 0 16,-2 1 0-16,1 3 0 0,0 5 0 0,-2 1 0 15,-11 20 0-15,22-24 0 0,-22 24 0 0,19-18 0 16,10 36-276-16,-40-41-136 0,43 33-178 0,-32-10-2 15,0 0 416-15</inkml:trace>
  <inkml:trace contextRef="#ctx0" brushRef="#br1" timeOffset="232222.395">13800 10378 1766 0,'0'0'58'0,"18"-11"-21"0,-18 11-7 16,0 0-2-16,0 0-8 0,0 0-6 0,15-20-1 16,-15 20-2-16,0 0-1 0,0 0 0 0,0 0-3 15,0 0 1-15,0 0-1 0,0 0 1 0,0 0 0 16,0 0 2-16,-19-17-8 0,19 17-2 15,0 0 0-15,0 0 0 0,0 0 0 0,0 0 0 16,0 0 0-16,0 0 0 0,0 0 0 16,0 0 0-16,0 0 0 0,0 0 0 0,0 0 0 15,0 0 0-15,0 0 0 0,0 0 0 0,0 0 0 16,0 0 0-16,0 0 0 0,0 0 0 0,0 0 0 16,0 0 0-16,0 0 0 0,0 0 0 0,0 0 0 15,0 0 0-15,0 0 0 0,0 0 0 16,0 0 0-16,0 0 0 0,0 0 0 0,0 0 0 15,0 0 0-15,0 0 0 0,0 0 0 0,0 0 0 16,0 0 0-16,0 0 0 0,0 0 0 0,0 0 0 16,0 0 0-16,0 0 0 0,0 0 0 0,0 0 0 15,22 6 0-15,-22-6 0 0,0 0 0 0,22 9 0 16,-22-9 0-16,0 0 0 0,23 18 0 16,-23-18 0-16,0 0 0 0,21 24 0 15,-21-24 0-15,8 27 0 0,-4-9 0 0,-4 5 0 16,-1 2 0-16,-4 6 0 0,-2 1 0 0,-4 2 0 15,-1 2 0-15,-3 1 0 0,-5 0 0 0,2-1 0 16,-2-3 0-16,-1 0 0 0,0-5 0 0,3-3 0 16,1-6 0-16,0-3 0 0,0-6 0 0,17-10 0 15,-28 8 0-15,28-8 0 0,-30-3 0 16,11-7 0-16,19 10 0 0,-33-34 0 0,21 9 0 16,0-8 0-16,8 2 0 0,-15-25-203 0,41 37-257 15,-29-30-194-15,11 9 26 0,5 10 527 0</inkml:trace>
  <inkml:trace contextRef="#ctx0" brushRef="#br1" timeOffset="232394.2854">13887 10114 2047 0,'0'0'0'0,"0"0"0"15,-22-4 0-15,22 4 0 0,0 0 0 0,0 0 0 16,-18-20 0-16,18 20 0 0,0 0 0 0,0 0 0 15,14-28-70-15,15 49-264 0,-29-21-334 16,30-7 41-16,-30 7 280 0</inkml:trace>
  <inkml:trace contextRef="#ctx0" brushRef="#br1" timeOffset="232753.7259">14297 10277 2047 0,'-24'15'0'0,"24"-15"0"0,-21 18 0 0,21-18 0 16,-21 22 0-16,21-22 0 0,-24 29 0 0,24-29 0 16,-28 34 0-16,17-14 0 0,-1 2 0 0,2 2 0 15,1-1 0-15,1 1 0 0,2-2 0 0,3-5 0 16,3 0 0-16,0-17 0 0,12 19 0 16,-12-19 0-16,26 9 0 0,-6-8 0 0,4-6 0 15,4-3 0-15,0-6 0 0,5-3 0 16,1-3 0-16,3-3 0 0,-1-4 0 0,-1-1 0 15,2 1 0-15,-4-1 0 0,-3 1 0 0,-4 2 0 16,-5 1 0-16,-1 3 0 0,-7 3 0 0,-13 18 0 16,19-27 0-16,-19 27 0 0,0 0 0 0,0 0 0 15,0 0 0-15,0 0 0 0,0 0 0 0,-17 22 0 16,4-1 0-16,-1 3 0 0,-2 5 0 16,1 0 0-16,3 1 0 0,0 1 0 0,4 1 0 15,1-4 0-15,6 0 0 0,2-7 0 0,8 1 0 16,2-5 0-16,7-1 0 0,2-4 0 15,10-1-3-15,-6-17-132 0,29 30-213 0,-38-41-171 16,30 15-94-16,-7 0 185 0</inkml:trace>
  <inkml:trace contextRef="#ctx0" brushRef="#br1" timeOffset="233285.0252">15472 10390 1053 0,'0'0'72'0,"0"0"-467"16,-20-5-81-16,20 5 223 0</inkml:trace>
  <inkml:trace contextRef="#ctx0" brushRef="#br1" timeOffset="236097.7806">15011 10454 1731 0,'24'-17'113'0,"-24"17"-80"0,2-21-14 16,-2 21 3-16,4-26 1 0,-4 26 2 0,8-22-4 15,-8 22 0-15,0 0-2 0,3-22 1 0,-3 22-20 16,0 0 0-16,0 0 0 0,0 0 0 0,0 0 0 16,0 0 0-16,0 0 0 0,0 0 0 0,0 0 0 15,0 0 0-15,0 0 0 0,0 0 0 0,-18 27 0 16,18-27 0-16,-16 35 0 0,7-13 0 15,-2 2 0-15,-2 1 0 0,0 3 0 0,0-1 0 16,1-3 0-16,-1 0 0 0,5-2 0 0,1-4 0 16,7-18 0-16,-8 28 0 0,8-28 0 15,0 0 0-15,0 0 0 0,0 0 0 0,18 8 0 16,-18-8 0-16,20-11 0 0,-20 11 0 0,30-25 0 16,-13 8 0-16,0-2 0 0,2-3 0 0,1 1 0 15,-1-2 0-15,-1 2 0 0,-1-1 0 16,-3 2 0-16,3 3 0 0,-17 17 0 0,32-29 0 15,-32 29 0-15,30-20 0 0,-30 20 0 0,27-13 0 16,-27 13 0-16,23-8 0 0,-23 8 0 0,20 0 0 16,-20 0 0-16,18 8 0 0,-18-8 0 0,0 0 0 15,22 27 0-15,-17-10 0 0,0 3 0 0,-2 4 0 16,0 0 0-16,-1 3 0 0,-2-4 0 0,3 2 0 16,-2-4 0-16,4 0 0 15,-2-4 0-15,9 10-66 0,-12-27-379 0,14 17-179 16,-14-17-13-16,29 12 363 0</inkml:trace>
  <inkml:trace contextRef="#ctx0" brushRef="#br1" timeOffset="236363.4011">15784 10404 1948 0,'-18'-6'26'0,"-1"-1"-7"0,2 2 1 16,-3 1 3-16,3 2-12 0,-1 1-11 15,1 2 0-15,0 0 0 0,17-1 0 0,-30 10 0 16,30-10 0-16,-28 17 0 0,28-17 0 0,-24 24 0 16,24-24 0-16,-17 33 0 0,10-13 0 15,3 0 0-15,0 0 0 0,1 1 0 0,2-3 0 16,3-1 0-16,2 0 0 0,-4-17 0 0,16 28 0 16,-16-28 0-16,31 20 0 0,-9-14 0 0,3-3 0 15,6-3 0-15,1-6 0 0,9 7-74 0,-26-24-568 16,32 12-8-16,-16-13-8 0</inkml:trace>
  <inkml:trace contextRef="#ctx0" brushRef="#br1" timeOffset="236550.9409">16116 10303 2047 0,'-24'31'0'0,"0"1"0"16,3 1 0-16,4 2 0 0,0 1 0 15,4-1 0-15,1 0 0 0,1-1 0 0,3-2 0 16,5 0 0-16,1-2 0 0,1-1 0 0,4-4 0 16,-1-3 0-16,4-1 0 0,-1-4-44 0,13 18-149 15,-18-35-442-15,16 25-23 0,-16-25 142 0</inkml:trace>
  <inkml:trace contextRef="#ctx0" brushRef="#br1" timeOffset="236863.448">15876 10474 2047 0,'-17'22'0'0,"17"-22"0"0,0 0 0 0,0 0 0 16,14 18 0-16,-14-18 0 0,26 5 0 0,-8-5 0 16,4-1 0-16,3-3 0 0,6-1 0 15,2-3 0-15,3-1 0 0,-1 0 0 0,3-1 0 16,-3 0 0-16,1 3 0 0,-5 0 0 0,-3 1 0 15,-2 2 0-15,-6 1 0 0,-1 0 0 16,-19 3 0-16,25 0 0 0,-25 0 0 0,0 0 0 16,0 0 0-16,0 0 0 0,14 21 0 0,-14-21 0 15,0 0 0-15,-5 26 0 0,5-26 0 16,-11 29 0-16,11-29 0 0,-15 33 0 0,8-16 0 16,0 1 0-16,-2-1 0 0,4 0 0 0,0 0 0 15,5-17 0-15,-5 29 0 0,5-29 0 0,2 23 0 16,-2-23 0-16,0 0-227 0,24 6-426 0,-24-6-21 15,0 0 182-15</inkml:trace>
  <inkml:trace contextRef="#ctx0" brushRef="#br1" timeOffset="237035.4253">16416 10176 1978 0,'0'0'55'0,"-14"17"-41"0,14-17-14 0,-3 17 0 15,3-17 0-15,3 20 0 0,-3-20 0 0,10 21 0 16,-10-21-6-16,16 17-52 0,3 4-72 16,-19-21-465-16,0 0-56 0,25 12 50 0</inkml:trace>
  <inkml:trace contextRef="#ctx0" brushRef="#br1" timeOffset="237629.1652">16744 10399 2047 0,'-20'9'0'0,"2"2"0"0,1 1 0 16,17-12 0-16,-33 28 0 0,15-11 0 0,1 1 0 15,3 0 0-15,1 0 0 0,5 0 0 0,-2 0 0 16,5-1 0-16,5-17 0 0,-3 32 0 0,3-32 0 16,3 23 0-16,-3-23 0 0,0 0 0 0,25 20 0 15,-25-20 0-15,26 1 0 0,-9-5 0 16,3-5 0-16,-2-2 0 0,4-1 0 0,-3-4 0 15,3 1 0-15,-2-5 0 0,-2 1 0 16,3-2 0-16,-4 2 0 0,-1-2 0 0,-2 2 0 16,-2 0 0-16,-1-1 0 0,-1 2 0 0,-2 1 0 15,-8 17 0-15,15-26 0 0,-15 26 0 0,0 0 0 16,0 0 0-16,0 0 0 0,0 0 0 0,0 0 0 16,0 0 0-16,0 0 0 0,0 0 0 15,0 0 0-15,12 17 0 0,-12-17 0 0,5 18 0 16,-5-18 0-16,0 0 0 0,15 19 0 0,-15-19 0 15,17 10 0-15,-17-10 0 0,24 7 0 0,-24-7 0 16,30 4 0-16,-13-4 0 0,-17 0 0 16,32 0 0-16,-32 0 0 0,23 5 0 0,-23-5 0 15,0 0 0-15,16 18 0 0,-16-18 0 16,1 19 0-16,-1-19 0 0,-10 24 0 0,10-24 0 16,-17 28 0-16,17-28 0 0,-21 25 0 0,21-25 0 15,-22 22 0-15,22-22 0 0,0 0 0 0,-16 20 0 16,16-20 0-16,0 0 0 0,0 0 0 0,0 0 0 15,28-10 0-15,-28 10 0 0,36-25 0 0,-11 8 0 16,4-5 0-16,0 1 0 0,1-1 0 0,-3 4 0 16,-3 1 0-16,1 3 0 0,-6 2 0 15,0 3 0-15,-19 9 0 0,25-9 0 0,-25 9 0 16,0 0 0-16,18 7 0 0,-18-7 0 0,0 19 0 16,0-19 0-16,-7 32 0 0,1-15 0 15,3 0 0-15,3-17 0 0,-7 31 0 0,7-31 0 16,1 25 0-16,-1-25 0 0,24 33-160 0,-24-33-275 15,0 0-230-15,0 0 21 0,21-17 502 0</inkml:trace>
  <inkml:trace contextRef="#ctx0" brushRef="#br1" timeOffset="238129.209">18619 9983 2022 0,'0'0'18'15,"4"-21"-11"-15,-4 21-7 0,0 0 0 0,0 0 0 16,0 0 0-16,0 0 0 0,0 0 0 0,-21 32 0 16,11-8 0-16,1 8 0 0,-1 4 0 0,1 3 0 15,0 2 0-15,0 3 0 0,2-1 0 16,0 1 0-16,1-2 0 0,-1-2 0 0,4-1 0 16,-1-3 0-16,3-1 0 0,1-5 0 15,2 0 0-15,2-5 0 0,1-2 0 0,2-4 0 16,3-1 0-16,-10-18 0 0,24 24 0 0,-24-24-26 15,44 27-266-15,-44-27-381 0,32-9 34 0,-32 9 223 16</inkml:trace>
  <inkml:trace contextRef="#ctx0" brushRef="#br1" timeOffset="238347.979">18582 10022 2047 0,'0'0'0'0,"0"0"0"0,23-1 0 16,-4-2 0-16,7 0 0 0,2-3 0 16,7-3 0-16,4 0 0 0,5-1 0 0,-2 1 0 15,2 2 0-15,-2-1 0 0,-1 2 0 0,0 0 0 16,-3 2 0-16,-1 3 0 0,-4 0 0 0,0 5 0 16,-5-1 0-16,-4 5 0 0,-7-2 0 0,-17-6-43 15,0 0-273-15,14 27-314 0,-14-27-30 0,-22 28 263 16</inkml:trace>
  <inkml:trace contextRef="#ctx0" brushRef="#br1" timeOffset="238535.4983">18661 10375 2047 0,'0'0'0'0,"0"0"0"0,0 0 0 16,0 0 0-16,23 9 0 0,-4-9 0 0,4 0 0 15,8-4 0-15,6-2 0 0,8-2 0 16,5-7 0-16,-2 2 0 0,-5 1 0 0,-6 2 0 15,-5 6 0-15,-7 2 0 0,-2 2 0 0,-5 2 0 16,-18-2 0-16,25 11 0 0,-25-11 0 0,0 0-108 16,23 38-437-16,-40-31-103 0,6 13 2 0</inkml:trace>
  <inkml:trace contextRef="#ctx0" brushRef="#br1" timeOffset="238676.119">18613 10722 2047 0,'18'17'0'15,"5"-20"0"-15,9-3 0 0,8-4 0 0,9-3 0 16,4-3 0-16,6-1 0 0,6-2 0 0,5-2 0 16,0 3 0-16,-2-1 0 0,3 17-18 0,-37-12-667 15,28 11-5-15,-15-8 37 0</inkml:trace>
  <inkml:trace contextRef="#ctx0" brushRef="#br1" timeOffset="238816.7729">19778 10636 2047 0,'0'0'0'0,"0"0"0"0,-18 13 0 16,18-13 0-16,0 0 0 0,-21-14 0 0,21 14 0 16,0 0 0-16,-20-17 0 0,20 17 0 15,-5-26-33-15,35 29-534 0,-30-3-153 0,17-28 42 16</inkml:trace>
  <inkml:trace contextRef="#ctx0" brushRef="#br2" timeOffset="253699.9043">3298 11242 1802 0,'0'0'53'0,"0"0"-20"16,0 0-4-16,0 0-2 0,0 0 2 16,0 0 0-16,0 0-2 0,0 0-9 0,0 0-18 15,0 0 0-15,0 0 0 0,0 0 0 0,-1 26 0 16,4-6 0-16,-1 6 0 0,3 6 0 0,-1 6 0 15,0 2 0-15,0 3 0 0,0 3 0 0,-1 0 0 16,-1 0 0-16,1-4 0 0,-1-3 0 0,0-3 0 16,0-2 0-16,1-1 0 0,-2-5-35 0,4 0-30 15,-5-28-37-15,18 55-224 0,-18-55-328 16,5 26 38-16,-5-26 368 0</inkml:trace>
  <inkml:trace contextRef="#ctx0" brushRef="#br2" timeOffset="253965.5523">3053 11198 2045 0,'7'23'2'0,"-7"-23"-2"0,0 0 0 0,0 0 0 16,0 0 0-16,0 0 0 0,0 0 0 0,28 3 0 15,-7-5 0-15,3-2 0 16,6-1 0-16,5 0 0 0,5 2 0 0,0-3 0 16,2 2 0-16,0 1 0 0,1-1 0 0,2 1 0 15,0 3 0-15,2-2 0 0,-4 3 0 0,0-2-10 16,-2 5-38-16,-7-4-19 0,9 15-81 0,-43-15-469 16,38 14-20-16,-20-5 118 0</inkml:trace>
  <inkml:trace contextRef="#ctx0" brushRef="#br2" timeOffset="254153.0938">3218 11923 2047 0,'0'0'0'0,"0"0"0"0,17-1 0 0,9-7 0 15,4-8 0-15,7-2 0 0,2-5 0 16,3-4 0-16,4 0 0 0,1 0 0 0,2-1 0 15,0-1 0-15,-2 3 0 0,-2 0 0 0,2 5-20 16,-7-1-50-16,8 20-85 0,-13-15-489 0,3 12-22 16,-11-1 175-16</inkml:trace>
  <inkml:trace contextRef="#ctx0" brushRef="#br2" timeOffset="254793.782">3930 11608 1918 0,'17'9'34'0,"-17"-9"-15"0,0 0-4 0,9-18 1 15,-9 18 4-15,20-24 0 0,-20 24-15 16,28-27-5-16,-28 27 0 0,35-28 0 0,-13 14 0 16,1 1 0-16,1-1 0 0,3 3 0 0,-1 2 0 15,-1 2 0-15,-2 0 0 0,2 3 0 16,-5 2 0-16,0 2 0 0,-20 0 0 0,28 10 0 16,-28-10 0-16,13 18 0 0,-13-18 0 0,1 28 0 15,-4-11 0-15,-5 1 0 0,0 4 0 0,-4 0 0 16,-2 1 0-16,-1-2 0 0,-1 1 0 15,-1-2 0-15,1-4 0 0,16-16 0 0,-26 31 0 16,26-31 0-16,-14 19 0 0,14-19 0 0,0 0 0 16,0 0 0-16,0 0 0 0,0 0 0 0,23 9 0 15,-23-9 0-15,33-7 0 0,-11 3 0 0,0-1 0 16,1 0 0-16,-2 1 0 0,-2 2 0 0,-19 2 0 16,24 5 0-16,-24-5 0 0,0 0 0 15,15 28 0-15,-15-28 0 0,-4 30 0 16,-2-10 0-16,-4 0 0 0,-2 1 0 0,-5 1 0 15,0 0 0-15,-1 0 0 0,-2-2 0 0,1-2 0 16,1-2 0-16,18-16 0 0,-31 22 0 0,31-22 0 16,-19 13 0-16,19-13-29 0,-21-12-195 0,21 12-441 15,0 0-27-15,0 0 256 0</inkml:trace>
  <inkml:trace contextRef="#ctx0" brushRef="#br2" timeOffset="267846.6142">5029 11537 1742 0,'0'0'68'0,"0"0"-15"0,0 0-20 0,0 0-12 16,0 0-6-16,0 0 0 0,0 0-1 15,0 0 3-15,13-17-3 0,-13 17-2 16,28-10-2-16,-8 2-5 0,4 2-1 0,-1-2-3 16,5 1 0-16,1-2-1 0,1 2 0 0,-1 0-1 15,2-1-17-15,0 1 11 0,0 1-16 0,1-1 30 16,1 2-25-16,-3-4 6 0,6 11-66 0,-17-22-72 16,32 23-413-16,-30-11-84 0,2 6 133 0</inkml:trace>
  <inkml:trace contextRef="#ctx0" brushRef="#br2" timeOffset="268034.1312">5157 11737 1891 0,'-27'18'56'16,"0"-8"-22"-16,27-10-9 0,-24 13-10 0,24-13-6 16,0 0-4-16,0 0-2 0,0 0 5 15,23-5-7-15,-2-2-1 0,5-2 0 0,8-4 0 16,3-3 0-16,7 0 0 0,2-6 0 0,10 1-7 15,3-2-27-15,5 3-4 0,-1-8-23 0,10 13-47 16,-28-33-322-16,22 27-215 0,-9-4 53 0,-2-3 461 16</inkml:trace>
  <inkml:trace contextRef="#ctx0" brushRef="#br2" timeOffset="268346.6604">6390 11224 1789 0,'-11'-23'67'0,"11"23"-31"16,17-36-3-16,-7 19-8 0,-2-2 3 0,-8 19-8 15,15-31 0-15,-15 31-6 0,0 0 1 0,8-17-15 16,-8 17 0-16,0 0 0 0,0 0 0 0,-3 19 0 15,3-19 0-15,-9 40 0 0,4-8 0 16,-1 2 0-16,0 5 0 0,0 2 0 16,0 0 0-16,1 4 0 0,1 2 0 0,2-1 0 15,1-1 0-15,2-2 0 0,1-3 0 0,2-6 0 16,3-1-26-16,-1-9-13 0,8 2-22 0,-14-26-37 16,36 46-288-16,-36-46-240 0,28 12 15 0,-11-7 412 15</inkml:trace>
  <inkml:trace contextRef="#ctx0" brushRef="#br2" timeOffset="268596.6851">6198 11097 2031 0,'0'0'16'0,"-28"21"-16"0,28-21 0 16,0 0 0-16,-10 19 0 0,10-19 0 0,0 0 0 15,22 18 0-15,-22-18 0 0,27 11 0 0,-9-6 0 16,5 0 0-16,5-2 0 0,5 0 0 0,2-3 0 16,4-4 0-16,2-1 0 0,1-1 0 0,4 0 0 15,-2 0 0-15,2 0 0 0,-2-2-25 0,1 7-21 16,-8-10-25-16,13 30-131 0,-24-21-433 16,4 10 9-16,-30-8 185 0</inkml:trace>
  <inkml:trace contextRef="#ctx0" brushRef="#br2" timeOffset="268784.217">6158 11774 2047 0,'0'0'0'0,"0"0"0"0,-2 21 0 16,2-21 0-16,37 7 0 0,-12-7 0 0,6-5 0 15,2-2 0-15,4-4 0 0,6-1 0 0,1-4 0 16,2 0 0-16,-2-5 0 0,3 3 0 0,-2-4 0 15,7 6-26-15,-7-8-62 0,17 30-178 16,-21-26-372-16,2 9-12 0,-9 0 272 0</inkml:trace>
  <inkml:trace contextRef="#ctx0" brushRef="#br2" timeOffset="268956.124">7085 11618 2020 0,'0'0'27'0,"0"0"-27"15,-14 21 0-15,14-21 0 0,-5 18 0 16,5-18 0-16,-8 28 0 0,0-10 0 0,2 1 0 16,-1 0 0-16,2 1 0 0,0-3 0 0,5 2-8 15,0-19-62-15,11 48-157 0,-11-48-439 16,12 18 23-16,-12-18 211 0</inkml:trace>
  <inkml:trace contextRef="#ctx0" brushRef="#br2" timeOffset="269284.2648">7903 11237 1810 0,'-39'-20'65'16,"39"20"-25"-16,0 0-6 0,0 0-6 0,-3-19-3 15,3 19-6-15,0 0-4 0,0 0-4 0,0 0-11 16,4 18 0-16,-4-18 0 0,1 37 0 16,-1-10 0-16,-2 4 0 0,-1 3 0 0,0 2 0 15,-1 3 0-15,-1 1 0 0,2-1 0 0,-2-2 0 16,1 1 0-16,0-6 0 0,3 2 0 0,-1-6-37 15,5 2-23-15,-5-9-6 0,13 10-44 16,-11-31-223-16,0 0-282 0,6 26 8 0,-6-26 389 16</inkml:trace>
  <inkml:trace contextRef="#ctx0" brushRef="#br2" timeOffset="269471.7857">7739 11505 2047 0,'0'0'0'0,"-24"13"0"0,24-13 0 0,0 0 0 16,-7 19 0-16,7-19 0 0,0 0 0 0,26 20 0 16,-9-18 0-16,5 1 0 0,7-6 0 15,6-3 0-15,6-2 0 0,4-7 0 16,4-1 0-16,3-2 0 0,4 0 0 0,1-5-31 16,18 20-175-16,-28-25-456 0,24 10 2 0,-12-7 173 15</inkml:trace>
  <inkml:trace contextRef="#ctx0" brushRef="#br2" timeOffset="269721.7882">8591 11235 1932 0,'-25'-8'43'15,"25"8"-15"-15,0 0-7 0,0 0 2 0,0 0-23 16,0 0 0-16,0 0 0 0,0 0 0 15,0 0 0-15,0 0 0 0,24 4 0 0,-24-4 0 16,14 27 0-16,-10-6 0 0,1 3 0 0,-3 6 0 16,0 3 0-16,-2 2 0 0,-3 2 0 0,0 1 0 15,-2-2 0-15,2-1 0 0,-2-2 0 0,4-3 0 16,0-3 0-16,3-1 0 0,1-5 0 0,4 0-42 16,-7-21-61-16,32 23-521 0,-32-23-35 0,19 10 41 15</inkml:trace>
  <inkml:trace contextRef="#ctx0" brushRef="#br2" timeOffset="269956.2669">8479 11173 1983 0,'-41'40'64'0,"41"-40"-64"15,-20 6 0-15,20-6 0 0,0 0 0 0,0 0 0 16,19 4 0-16,-19-4 0 0,35-1 0 0,-8-2 0 15,5-3 0-15,6-1 0 0,5-1 0 0,2-2 0 16,0 0 0-16,0 1 0 0,0 1 0 0,-4 1 0 16,3 0 0-16,-5 1 0 0,2 3 0 15,-4 0-2-15,0 11-77 0,-21-30-256 16,14 36-327-16,-30-14 1 0,27 17 354 0</inkml:trace>
  <inkml:trace contextRef="#ctx0" brushRef="#br2" timeOffset="270143.7159">8531 11735 2047 0,'0'0'0'0,"-19"8"0"0,19-8 0 16,0 0 0-16,0 0 0 0,18-4 0 0,-18 4 0 16,33-11 0-16,-7 1 0 0,6-3 0 15,6-2 0-15,5-3 0 0,2 2 0 0,-4-3 0 16,2 4 0-16,-8-7-64 0,21 30-391 0,-26-29-194 15,9 14-24-15,-7-3 468 0</inkml:trace>
  <inkml:trace contextRef="#ctx0" brushRef="#br2" timeOffset="270503.1276">9099 11661 1983 0,'0'0'35'0,"0"0"-14"0,0 0-13 15,0 0-8-15,27-21 0 0,-27 21 0 0,33-17 0 16,-12 9 0-16,-1-2 0 0,5 2 0 0,-3 0 0 16,-1 2 0-16,-2 2 0 0,-2 1 0 0,-17 3 0 15,24-2 0-15,-24 2 0 0,0 0 0 16,0 0 0-16,0 0 0 0,0 0 0 0,12 24 0 15,-12-24 0-15,-18 24 0 0,2-5 0 0,-3 2 0 16,-4 2 0-16,-2 2 0 0,0 3 0 16,0 0 0-16,2-1 0 0,4 0 0 0,4-4 0 0,5-1 0 15,10-22 0-15,-3 30 0 0,3-30 0 16,17 19 0-16,1-16 0 0,8-4 0 16,5-6 0-16,9-7 0 0,8-4 0 0,5-6 0 15,8-1 0-15,-2-2 0 0,4 3 0 0,-9-5 0 16,18 25-180-16,-40-20-494 0,25 11-20 0,-14-7 196 15</inkml:trace>
  <inkml:trace contextRef="#ctx0" brushRef="#br3" timeOffset="278831.4899">977 12394 1755 0,'0'0'34'0,"-6"-25"-7"16,6 25-7-16,-4-20-2 0,4 20-5 16,0 0 2-16,3-18-2 0,-3 18 3 15,0 0 3-15,0 0-3 0,0 0-3 0,0 0-9 16,1 22 2-16,1-6-1 0,1 7 2 0,-1 4-4 15,2 4 7-15,-2 3-11 0,2 4 11 0,-2 4-13 16,-1 4-2-16,3 2 22 0,-1 2-22 0,0-2 25 16,1 0-12-16,0-4-7 0,-1-1 7 0,3-6-7 15,0-1 1-15,3-4-2 0,-1-6 0 16,2-6 0-16,-10-20 0 0,23 22 0 0,-23-22 0 16,28 2 0-16,-28-2 0 0,33-17 0 0,-14 1 0 15,1-10 0-15,1-8 0 0,0-6 0 0,1-6 0 16,0-2 0-16,0-2 0 0,0-1 0 15,-1 3 0-15,-4 1 0 0,-3 4 0 0,-2 5 0 16,-2 3 0-16,-2 3 0 0,-2 4 0 0,0 4 0 16,-3 2 0-16,-3 22 0 0,11-31-33 15,-11 31-16-15,12-17-15 0,5 28-63 0,-25-30-212 16,26 32-284-16,-18-13 12 0,15 20 411 0</inkml:trace>
  <inkml:trace contextRef="#ctx0" brushRef="#br3" timeOffset="279175.2722">1782 12683 1711 0,'0'0'74'16,"-24"-10"-56"-16,24 10 1 0,-23-2 12 0,23 2 2 16,-26 7 3-16,26-7-18 0,-29 20 29 0,14-3-35 15,-2 4 24-15,3 4-24 0,-2 3-12 0,4 2 0 16,-1 2 0-16,5-1 0 0,1-1 0 15,3 2 0-15,5-6 0 0,3-1 0 0,4-5 0 16,6-3 0-16,-14-17 0 0,35 22 0 0,-12-18 0 16,4-6 0-16,3-2 0 0,3-6 0 0,1-7 0 15,0-4 0-15,0-2 0 0,-3-4 0 0,-3 0 0 16,-3-2 0-16,-3 0 0 0,-6 1 0 0,-5 0 0 16,-5 3 0-16,-5 1 0 0,-3 1 0 15,-4 1 0-15,-4 3 0 0,-3-1 0 16,-3 1 0-16,-1 3 0 0,-2-1 0 0,2 4 0 15,0 2-15-15,17 11 0 0,-26-13 2 0,26 13-3 16,0 0-9-16,0 0-13 0,0 0-19 0,0 0-76 16,0 0-335-16,0 0-140 0,30-14-11 0,-9 0 580 15</inkml:trace>
  <inkml:trace contextRef="#ctx0" brushRef="#br3" timeOffset="279394.0249">2506 12207 1980 0,'0'0'31'0,"-16"25"-4"0,8-7-18 15,0 6-9-15,-1 6 0 0,0 6 0 16,-3 6 0-16,1 2 0 0,-2 5 0 0,2 1 0 16,2 1 0-16,0 2 0 0,3-2 0 0,1-2 0 15,4-6 0-15,4-5 0 0,4-6 0 0,4-10 0 16,7-3 0-16,-18-19-64 0,50 22-107 0,-50-22-457 15,38-12-43-15,-8-2 159 0</inkml:trace>
  <inkml:trace contextRef="#ctx0" brushRef="#br3" timeOffset="279565.916">3078 12020 1903 0,'-14'40'50'16,"-2"-4"6"-16,1 9-36 0,-2 4-2 0,-1 10-18 15,0 2 0-15,-2 2 0 0,1 2 0 16,1-1 0-16,2 2 0 0,4-2 0 16,2-4 0-16,3-4 0 0,3-8 0 0,0-8 0 0,7-2 0 15,-3-12-59-15,24 25-281 0,-24-51-333 16,15 34 0-16,-15-34 372 0</inkml:trace>
  <inkml:trace contextRef="#ctx0" brushRef="#br3" timeOffset="279753.4526">2801 12522 2035 0,'-10'-22'12'0,"10"22"-12"0,0 0 0 0,0 0 0 16,0 0 0-16,0 0 0 0,0 0 0 0,22-2 0 16,-5-3 0-16,5-2 0 0,2-1 0 0,6 0 0 15,-1-3 0-15,4 4 0 0,-7-15-82 16,11 19-618-16,-9-6-2 0,6 6 140 15</inkml:trace>
  <inkml:trace contextRef="#ctx0" brushRef="#br3" timeOffset="280191.0046">3408 12605 1767 0,'-21'-30'82'0,"21"30"-28"16,-17-17 0-16,17 17-12 0,-18-8-6 0,18 8-24 16,-21 3-12-16,21-3 0 0,-26 15 0 0,26-15 0 15,-32 30 0-15,17-11 0 0,1 2 0 0,0-1 0 16,1 2 0-16,2 2 0 0,0-2 0 0,3 0 0 15,0-4 0-15,8-18 0 0,-5 28 0 0,5-28 0 16,0 0 0-16,13 17 0 0,-13-17 0 0,24-4 0 16,-6-2 0-16,3-3 0 0,1-5 0 15,2-2 0-15,-1 1 0 0,0-3 0 0,0-4 0 16,-1 3 0-16,-2-3 0 0,-3 2 0 16,-1 3 0-16,-16 17 0 0,21-27 0 0,-21 27 0 15,11-20 0-15,-11 20 0 0,0 0 0 0,0 0 0 16,0 0 0-16,0 0 0 0,0 0 0 0,0 0 0 15,0 0 0-15,0 0 0 0,3 28 0 16,-3-28 0-16,3 33 0 0,1-15 0 0,2 2 0 16,0-1 0-16,6 0 0 0,-12-19-88 0,43 48-267 15,-43-48-301-15,35 20-15 0,-15-13 395 0</inkml:trace>
  <inkml:trace contextRef="#ctx0" brushRef="#br3" timeOffset="280691.0686">3947 12541 1992 0,'-22'7'54'0,"22"-7"-53"0,-32-9-1 15,32 9 0-15,-31-6 0 0,31 6 0 0,-32 2 0 16,32-2 0-16,-30 12 0 0,30-12 0 0,-26 21 0 16,26-21 0-16,-18 28 0 0,10-10 0 0,4 1 0 15,0 2 0-15,3 2 0 0,-1-2 0 16,4 0 0-16,-1-3 0 0,-1-18 0 0,11 27 0 15,-11-27 0-15,18 13 0 0,-18-13 0 0,23 1 0 16,-23-1 0-16,29-11 0 0,-29 11 0 16,31-24 0-16,-18 7 0 0,1 0 0 0,-1-4 0 15,-2-5 0-15,2 0 0 0,-3-2 0 0,2 0 0 16,-1 2 0-16,-2 3 0 0,0 2 0 16,-1 3 0-16,-8 18 0 0,11-26 0 0,-11 26 0 15,0 0 0-15,0 0 0 0,0 0 0 0,0 0 0 16,8 18 0-16,-10 5 0 0,-1 9 0 0,-3 5 0 15,-1 13 0-15,-3 3 0 0,-1 6 0 0,-2 4 0 16,2 2 0-16,0 3 0 0,1 0 0 0,2-4 0 16,0-6 0-16,1-5 0 0,0-4 0 0,-1-3 0 15,2-5 0-15,0-7 0 0,0-9 0 16,1-6 0-16,5-19 0 0,0 0 0 16,0 0 0-16,0 0 0 0,0 0 0 0,0 0 0 15,-18-35 0-15,17 7 0 0,0-5 0 0,2-4 0 16,1 1 0-16,2-3 0 0,1 1 0 0,0-2 0 15,3-4 0-15,0-3 0 0,4-1 0 0,0-2 0 16,5 4 0-16,0 0 0 0,2 5 0 0,0 2 0 16,1 5 0-16,-1 3 0 0,6 13-94 15,-24-30-243-15,27 35-309 0,-13-7-17 0,4 2 357 16</inkml:trace>
  <inkml:trace contextRef="#ctx0" brushRef="#br3" timeOffset="281050.4407">4253 12592 1858 0,'0'0'113'0,"0"0"-78"0,0 0 0 16,0 0-29-16,22 7-6 0,-22-7 0 0,26-5 0 16,-26 5 0-16,30-8 0 0,-13 1 0 0,1-2 0 15,0 2 0-15,1-4 0 0,-1 1 0 0,-18 10 0 16,29-17 0-16,-29 17 0 0,17-12 0 15,-17 12 0-15,0 0 0 0,0 0 0 0,10-17 0 16,-10 17 0-16,0 0 0 0,-11-18 0 0,11 18 0 16,-18-12 0-16,18 12 0 0,-26-9 0 15,26 9 0-15,-27-4 0 0,27 4 0 0,-26 6 0 16,26-6 0-16,-31 19 0 0,15-2 0 0,-2 4 0 16,-1 4 0-16,-1 3 0 0,2 2 0 0,0 2 0 15,3 0 0-15,3-3 0 0,4-3 0 16,5-7 0-16,3-19 0 0,6 25 0 0,-6-25 0 15,25 11 0-15,-7-11 0 0,9-4 0 0,4-6 0 16,10-3 0-16,3-10 0 0,9 0 0 0,-2-11 0 16,17 14-100-16,-33-32-379 0,34 23-191 0,-12-7-13 15,1-7 569-15</inkml:trace>
  <inkml:trace contextRef="#ctx0" brushRef="#br3" timeOffset="281519.2725">5402 12226 1962 0,'31'-21'52'0,"-31"21"-19"0,20-24-33 16,-20 24 0-16,26-17 0 0,-26 17 0 0,18-4 0 15,-18 4 0-15,0 0 0 0,12 17 0 0,-12-17 0 16,4 28 0-16,-5-7 0 0,-3 5 0 0,-3 3 0 15,-4 3 0-15,-4 1 0 0,0 3 0 16,-4 0 0-16,2 3 0 0,0-4 0 16,1 0 0-16,2-1 0 0,3-8 0 0,4-2 0 0,2 1 0 15,5-25 0-15,3 33 0 0,-3-33 0 16,20 21 0-16,-3-11 0 0,2-8 0 0,8-1 0 16,5-3 0-16,2-7 0 0,5 0 0 0,0-3 0 15,-2-3 0-15,3 2 0 0,-3-4 0 0,3 5 0 16,-7-4 0-16,5 10 0 0,-13-18-125 15,29 37-309-15,-29-29-234 0,12 9 44 0,-8 6 429 16</inkml:trace>
  <inkml:trace contextRef="#ctx0" brushRef="#br3" timeOffset="282316.204">6148 12435 2047 0,'0'0'0'15,"-21"-12"0"-15,21 12 0 0,-20-11 0 0,20 11 0 16,-28-5 0-16,28 5 0 0,-31 6 0 0,31-6 0 16,-33 16 0-16,16-5 0 0,0 2 0 0,0 3 0 15,-1 2 0-15,1 6 0 0,-1 0 0 0,1 3 0 16,1-1 0-16,1 2 0 0,4-4 0 16,3-1 0-16,2-5 0 0,6-18 0 0,2 22 0 15,-2-22 0-15,0 0 0 0,28 15 0 0,-10-16 0 16,7-4 0-16,4-7 0 0,5-4 0 0,2-7 0 15,3-4 0-15,1-2 0 0,-1 0 0 16,-2 0 0-16,-3 0 0 0,-5 4 0 0,-5 2 0 16,-4 3 0-16,-4 4 0 0,-16 16 0 0,16-23 0 15,-16 23 0-15,0 0 0 0,0 0 0 16,0 0 0-16,0 0 0 0,-19 6 0 0,19-6 0 16,-22 27 0-16,11-7 0 0,-1-1 0 0,3 3 0 15,0-2 0-15,3 2 0 0,2-2 0 0,3-2 0 16,2 0 0-16,-1-18 0 0,9 26 0 0,-9-26 0 15,17 17 0-15,-17-17 0 0,24 9 0 0,-24-9 0 16,35-3 0-16,-13-3 0 0,5-3 0 16,2-3 0-16,2-4 0 0,0 0 0 15,-3 0 0-15,0 0 0 0,0-1 0 0,-2 1 0 16,-3-1 0-16,-1 2 0 0,-4 1 0 0,-18 14 0 16,27-25 0-16,-27 25 0 0,17-20 0 0,-17 20 0 15,0 0 0-15,0 0 0 0,13-18 0 0,-13 18 0 16,0 0 0-16,0 0 0 0,0 0 0 0,0 0 0 15,-2 23 0-15,2-23 0 0,0 28 0 16,0-11 0-16,-2 2 0 0,0 0 0 0,-2 4 0 16,1-2 0-16,-2 1 0 0,1-2 0 0,2 0 0 15,-1-3 0-15,3-17 0 0,0 25 0 0,0-25 0 16,0 0 0-16,9 17 0 0,-9-17 0 16,0 0 0-16,23-7 0 0,-23 7 0 0,27-22 0 15,-13 4 0-15,2-3 0 0,1-1 0 0,-2 2 0 16,1-1 0-16,-2 3 0 0,0 1 0 15,-14 17 0-15,23-26 0 0,-23 26 0 0,18-16 0 16,-18 16 0-16,0 0 0 0,18-1 0 0,-18 1 0 16,0 0 0-16,9 24 0 0,-9-24 0 0,5 30 0 15,-5-30 0-15,2 32 0 0,-2-32 0 0,6 29 0 16,-6-29 0-16,10 23 0 0,-10-23 0 0,0 0 0 16,13 19 0-16,-13-19 0 0,0 0 0 15,0 0 0-15,21 0 0 0,-21 0 0 0,0 0 0 16,28-28 0-16,-28 28 0 0,27-35 0 15,-12 13 0-15,2 0 0 0,2 0 0 0,-1-1 0 16,1 0 0-16,-4-2 0 0,2 4 0 0,-7-2 0 16,2 4 0-16,-10-5 0 0,-2 24-110 0,-1-36-202 15,24 47-107-15,-40-29-60 0,17 18-59 0,0 0 350 16</inkml:trace>
  <inkml:trace contextRef="#ctx0" brushRef="#br3" timeOffset="282535.0317">7217 12614 2047 0,'-16'28'0'0,"9"-3"0"0,3 0 0 0,-1-3 0 16,0-3 0-16,0 1 0 0,5-20 0 0,-10 28 0 15,10-28 0-15,-5 18 0 0,5-18-41 0,0 0-548 16,0 0-114-16,0 0 3 0</inkml:trace>
  <inkml:trace contextRef="#ctx0" brushRef="#br3" timeOffset="294073.0724">10481 12130 1813 0,'28'-11'86'0,"-28"11"-43"15,0 0-11-15,0 0-6 0,0-18 2 0,0 18-9 16,0 0-19-16,0 0 0 0,0 0 0 0,0 0 0 16,0 0 0-16,0 0 0 0,0 0 0 0,0 0 0 15,0 0 0-15,0 0 0 0,-18 29 0 0,12-6 0 16,-1 6 0-16,-2 4 0 0,-3 2 0 0,-2 3 0 16,-2 1 0-16,-2 2 0 0,-3 0 0 0,1 0 0 15,-1-1 0-15,2-1 0 0,2-3 0 16,3-3 0-16,3-5 0 0,8-6 0 15,3-22 0-15,5 26 0 0,-5-26 0 0,29 10 0 16,-6-11 0-16,7-7 0 0,6-5 0 0,6-6 0 16,4-5 0-16,3 1 0 0,-2-5 0 0,1 6 0 15,-7-2 0-15,3 6-23 0,-10-11-111 0,23 35-218 16,-36-32-258-16,18 17-8 0,-8 1 309 0</inkml:trace>
  <inkml:trace contextRef="#ctx0" brushRef="#br3" timeOffset="295291.9048">11084 12327 1990 0,'0'0'51'0,"0"0"-45"0,-21-1-6 16,21 1 0-16,-20 4 0 0,20-4 0 0,-28 14 0 15,28-14 0-15,-31 21 0 0,13-7 0 0,18-14 0 16,-31 35 0-16,15-13 0 0,2 1 0 0,2 0 0 15,0 1 0-15,3-1 0 0,3-1 0 0,4 0 0 16,3-5 0-16,-1-17 0 0,11 27 0 0,-11-27 0 16,26 17 0-16,-8-13 0 0,4-4 0 15,1-2 0-15,2-3 0 0,3-5 0 0,2-2 0 16,0-3 0-16,-1-4 0 0,0 0 0 0,-2-3 0 16,-3 0 0-16,-2 0 0 0,-5 3 0 0,-2-2 0 15,-3 1 0-15,-3-1 0 0,-3 1 0 16,-5 0 0-16,-2 2 0 0,-4 1 0 0,5 17 0 15,-16-26 0-15,16 26 0 0,-21-18 0 0,21 18 0 16,-24-8 0-16,24 8 0 0,-24 8 0 16,24-8 0-16,-23 24 0 0,13-7 0 0,0 3 0 15,3 0 0-15,3 0 0 0,2-2 0 0,4-1 0 16,-2-17 0-16,14 29 0 0,-14-29 0 0,26 21 0 16,-7-15 0-16,1-2 0 0,3-2 0 0,3-4 0 15,2-2 0-15,1-3 0 0,3-3 0 0,2-2 0 16,0-3 0-16,0 0 0 0,-1-1 0 15,-2-2 0-15,1 0 0 0,-2 1 0 16,-2 0 0-16,-3 1 0 0,-5 3 0 0,-20 13 0 16,25-21 0-16,-25 21 0 0,0 0 0 0,0 0 0 15,0 0 0-15,0 0 0 0,0 0 0 0,0 0 0 16,0 0 0-16,-22 15 0 0,22-15 0 0,-25 31 0 16,11-11 0-16,-3 1 0 0,1 3 0 0,1 3 0 15,0 1 0-15,1 0 0 0,2 0 0 16,1-3 0-16,3 0 0 0,3-2 0 0,4-3 0 15,3-3 0-15,-2-17 0 0,12 24 0 0,-12-24 0 16,20 11 0-16,-20-11 0 0,28-3 0 0,-10-5 0 16,2-4 0-16,2-5 0 0,1-3 0 0,-1-1 0 15,4-2 0-15,-2-3 0 0,-3 2 0 16,-2-1 0-16,-4 0 0 0,-3 1 0 0,-5 1 0 16,-2 2 0-16,-2 0 0 0,-5 2 0 15,0 0 0-15,-3 1 0 0,5 18 0 0,-13-31 0 16,13 31 0-16,-14-23 0 0,14 23 0 0,0 0 0 15,0 0 0-15,0 0 0 0,0 0 0 0,0 0 0 16,0 0 0-16,0 0 0 0,2 20 0 0,-2-20 0 16,13 20 0-16,-13-20 0 0,19 17 0 0,-19-17 0 15,22 9 0-15,-22-9 0 0,30 5 0 16,-12-5 0-16,0-1 0 0,1-1 0 0,1-3 0 16,-1 1 0-16,-2 1 0 0,0 0 0 0,-17 3 0 15,28-3 0-15,-28 3 0 0,0 0 0 16,21 2 0-16,-21-2 0 0,0 0 0 0,0 0 0 15,6 28 0-15,-6-28 0 0,-7 32 0 0,0-10 0 16,-2 5 0-16,-1-1 0 0,-1 5 0 0,-1-1 0 16,1 1 0-16,2 1 0 0,-2-2 0 15,2-2 0-15,2-5 0 0,2 0 0 0,1-5 0 16,4-18 0-16,-1 30 0 0,1-30 0 0,3 17 0 16,-3-17 0-16,0 0 0 0,0 0 0 0,0 0 0 15,18-21 0-15,-10 3 0 0,3-2 0 0,-1-4 0 16,1-2 0-16,-1 0 0 0,-2-1 0 0,1 0 0 15,-2-2 0-15,1 0 0 0,1-1 0 16,1-3 0-16,2 4 0 0,0 0 0 16,1 5 0-16,1 5 0 0,-14 19 0 0,23-27 0 15,-23 27 0-15,19-12 0 0,-19 12 0 0,20-3 0 16,-20 3 0-16,24 2 0 0,-24-2 0 0,29 4 0 16,-12-3 0-16,-17-1 0 0,31 6 0 0,-31-6 0 15,26 7 0-15,-26-7 0 0,19 13 0 0,-19-13 0 16,7 17 0-16,-7-17 0 0,-2 20 0 15,2-20 0-15,-15 32 0 0,2-14 0 0,-3 3 0 16,-4 0 0-16,0 0 0 0,-1 4 0 0,-1-2 0 16,0 1 0-16,2 1 0 0,-4 0 0 0,3 0 0 15,1-2 0-15,3-3 0 0,2-2 0 16,15-18 0-16,-17 28 0 0,17-28 0 0,-6 21 0 16,6-21 0-16,-2 22 0 0,2-22 0 0,-1 24 0 15,1-24 0-15,-4 32 0 0,0-11 0 16,0 6 0-16,-5-1 0 0,-1 6 0 0,-4-1 0 15,-3 6 0-15,-5 2 0 0,0 2 0 0,-4 0 0 16,0 2-11-16,-4-3-2 0,2-2-6 0,-2-6-12 16,14 4-58-16,-19-40-194 0,40 23-338 0,-5-19-19 15,0 0 301-15</inkml:trace>
  <inkml:trace contextRef="#ctx0" brushRef="#br3" timeOffset="295995.1063">13797 12013 1742 0,'14'-33'256'16,"-14"33"-213"-16,0 0-37 0,0 0-6 0,0 0 0 16,0 0 0-16,0 0 0 0,-22 25 0 0,22-25 0 15,-21 37 0-15,10-12 0 0,-2 3 0 16,1 6 0-16,-3 1 0 0,0 4 0 0,2 2 0 16,1 2 0-16,2 1 0 0,0 0 0 0,2-1 0 15,-2-4 0-15,2 0 0 0,-1-2 0 0,2-6 0 16,3-1 0-16,1-7 0 0,1-6 0 15,2-17 0-15,0 20 0 0,0-20 0 0,0 0 0 16,0 0 0-16,0 0 0 0,17-18 0 0,-7-1 0 16,2-7 0-16,5-11 0 0,4-5 0 0,2-5 0 15,4-1 0-15,-2-3 0 0,0 1 0 0,-2-2 0 16,0-1 0-16,-2 0 0 0,-1 0 0 0,0 1 0 16,-1 4 0-16,1 4 0 0,-1 5 0 15,-2 9 0-15,-2 9 0 0,-15 21 0 16,19-16 0-16,-19 16 0 0,0 0 0 0,20 14 0 15,-20-14 0-15,14 24 0 0,-5-3 0 0,-1 6 0 16,1 8 0-16,-2 2 0 0,2 1 0 0,-2 5 0 16,0 1 0-16,2 5 0 0,0 2 0 0,1-2 0 15,1 2 0-15,-1-3 0 0,0-2 0 0,-2-2 0 16,1-4 0-16,-3-3 0 0,1-3 0 16,-3-5 0-16,2-1 0 0,-6-7 0 0,3-1 0 15,-3-20 0-15,0 32-139 0,-20-46-293 0,20 14-224 16,0 0 82-16,-19 4 329 0</inkml:trace>
  <inkml:trace contextRef="#ctx0" brushRef="#br3" timeOffset="296135.7325">13897 12308 2047 0,'-43'-17'0'0,"43"17"0"0,-23-5 0 16,23 5 0-16,0 0 0 0,0 0 0 0,0 0 0 15,0 0 0-15,22-1 0 0,-1-3 0 0,7-1 0 16,5-2 0-16,6 0 0 0,-2-5 0 0,6 4 0 15,-5-7 0-15,16 27-188 0,-23-29-488 0,16 16-11 16,-14-7 192-16</inkml:trace>
  <inkml:trace contextRef="#ctx0" brushRef="#br3" timeOffset="296917.0722">14619 12048 1948 0,'0'0'68'0,"20"-24"-37"16,-20 24-31-16,17-20 0 0,-17 20 0 0,0 0 0 15,0 0 0-15,0 0 0 0,0 0 0 16,0 0 0-16,-6 26 0 0,6-26 0 15,-14 33 0-15,7-10 0 0,-3 3 0 0,2 3 0 16,1 2 0-16,-2 2 0 0,2 2 0 0,-1 3 0 16,1 1 0-16,2 3 0 0,-1-1 0 0,1-1 0 15,-1-4 0-15,1-2 0 0,3-5 0 0,1-1 0 16,1-5 0-16,2-5 0 0,-2-18 0 0,7 24 0 16,-7-24 0-16,0 0 0 0,20 7 0 0,-20-7 0 15,0 0 0-15,23-23 0 0,-23 23 0 16,17-37 0-16,-8 10 0 0,0-3 0 0,1-3 0 15,0-1 0-15,0-1 0 0,-2 3 0 16,1-5 0-16,-2 1 0 0,0-3 0 0,-2-2 0 16,1-4 0-16,-1-2 0 0,-1-1 0 0,0 1 0 15,3 1 0-15,-1 5 0 0,1 4 0 0,1 7 0 16,2 8 0-16,-10 22 0 0,23-26 0 16,-23 26 0-16,29-17 0 0,-10 11 0 0,1 0 0 15,5 2 0-15,0 2 0 0,0 2 0 0,0 1 0 16,-1 1 0-16,-2 3 0 0,-2 1 0 0,-20-6 0 15,31 17 0-15,-31-17 0 0,23 27 0 0,-23-27 0 16,9 36 0-16,-11-13 0 0,-8 2 0 0,-4 4 0 16,-4 0 0-16,-7 2 0 0,-3 0 0 0,-4 2 0 15,-3-1 0-15,1 0 0 16,2-3 0-16,2-1 0 0,4-5 0 0,6-3 0 16,3-4 0-16,17-16 0 0,-18 19 0 0,18-19 0 15,0 0 0-15,20 8 0 0,-1-12 0 0,9-4 0 16,8-6 0-16,6-2 0 0,6-2 0 0,1 1 0 15,3 0 0-15,-4 5 0 0,-3 1 0 0,-5 5 0 16,-7 4 0-16,-7 3 0 0,-7 4 0 0,-19-5 0 16,15 19 0-16,-18-2 0 0,-4 4 0 15,-8 3 0-15,-3 3 0 0,-6 1 0 0,-5 1 0 16,-5 1 0-16,-4-1 0 0,-5-1 0 0,-2-1 0 16,2-2 0-16,0 0 0 0,4-4 0 0,6-3 0 15,5-6 0-15,6-4 0 0,22-8 0 16,-24 3 0-16,24-3 0 0,0 0 0 0,-1-20 0 15,1 20 0-15,19-34 0 0,-4 10 0 16,7 4 0-16,-4-10-25 0,14 14-125 0,-29-34-174 16,30 28-301-16,-16-9 27 0,4 0 274 0</inkml:trace>
  <inkml:trace contextRef="#ctx0" brushRef="#br3" timeOffset="297870.2921">15538 11927 1934 0,'0'0'13'15,"15"-28"-6"-15,-15 28-7 0,19-25 5 16,-19 25-2-16,20-17 4 0,-20 17-2 0,0 0 8 15,17-2 5-15,-17 2 7 0,0 0-8 0,8 32-17 16,-7-10 0-16,-1 4 0 0,0 5 0 0,-1 4 0 16,-1 1 0-16,0 4 0 0,0 2 0 0,-2 0 0 15,-1 2 0-15,0-2 0 0,-1-1 0 0,0-1 0 16,0-3 0-16,2-4 0 0,2-2 0 16,2-6 0-16,1-3 0 0,3-4 0 0,-4-18 0 15,13 24 0-15,-13-24 0 0,22 11-11 16,-22-11-122-16,43-7-491 0,-43 7-43 0,31-28 56 15</inkml:trace>
  <inkml:trace contextRef="#ctx0" brushRef="#br3" timeOffset="298089.0406">15690 11835 2047 0,'-32'27'0'0,"32"-27"0"16,0 0 0-16,0 0 0 0,0 0 0 0,0 0 0 15,24 3 0-15,-7-3 0 0,4-3 0 16,1-1 0-16,5-3 0 0,4-1 0 0,2-1 0 16,1-1 0-16,0-1 0 0,1 0 0 15,3 0 0-15,0-1 0 0,-2 6 0 0,0-2 0 16,-2 4 0-16,-5 0 0 0,-1 3 0 0,-5 1 0 16,-4 6 0-16,-19-6-23 0,31 35-388 0,-31-35-243 15,-12 27 6-15,-5-9 338 0</inkml:trace>
  <inkml:trace contextRef="#ctx0" brushRef="#br3" timeOffset="298276.6398">15765 12229 2047 0,'-33'15'0'16,"33"-15"0"-16,0 0 0 0,0 0 0 0,32 13 0 16,-12-15 0-16,6-2 0 0,4-2 0 0,4-3 0 15,5-3 0-15,3-1 0 0,1 0 0 0,1-3 0 16,-2 4 0-16,-3-1 0 0,-3 2 0 15,-6 2 0-15,-4 6 0 0,-7-1 0 0,-19 4 0 16,21 0-56-16,-10 19-86 0,-39-22-464 0,28 21-48 16,-18-8 66-16</inkml:trace>
  <inkml:trace contextRef="#ctx0" brushRef="#br3" timeOffset="298432.8678">15758 12507 2000 0,'-30'17'47'0,"30"-17"-47"0,-20 23 0 16,20-23 0-16,0 0 0 0,20 12 0 0,-2-13 0 15,7 0 0-15,4-4 0 0,8-3 0 0,4-3 0 16,5-4 0-16,7-1 0 0,1 1 0 0,3-1 0 16,-2-1 0-16,1 5 0 0,-6-5 0 0,6 22-105 15,-31-27-521-15,24 21-34 0,-15-10 5 0</inkml:trace>
  <inkml:trace contextRef="#ctx0" brushRef="#br3" timeOffset="298885.9873">16817 11991 1571 0,'2'-45'411'0,"-2"45"-365"0,8-25-27 0,-8 25-19 15,9-20 0-15,-9 20 0 0,0 0 0 16,0 0 0-16,0 0 0 0,0 0 0 0,0 0 0 16,-6 21 0-16,-1-3 0 0,0 5 0 0,-4 5 0 15,-1 3 0-15,-3 2 0 0,0 3 0 0,2 1 0 16,-2 1 0-16,2 2 0 0,1-2 0 0,2-3 0 16,4-4 0-16,1-2 0 0,4-1 0 15,5-5 0-15,1-2 0 0,4-3 0 0,-9-18 0 16,25 29 0-16,-25-29 0 0,32 21-12 15,-33-41-351-15,30 27-289 0,-29-7-23 0,30-12 331 16</inkml:trace>
  <inkml:trace contextRef="#ctx0" brushRef="#br3" timeOffset="299104.7937">16856 11868 2047 0,'0'0'0'0,"0"0"0"0,0 0 0 16,0 0 0-16,23 6 0 0,-6-10 0 16,4-2 0-16,3-1 0 0,3-1 0 0,2-1 0 15,3-1 0-15,2-2 0 0,0 2 0 0,0-1 0 16,-3 3 0-16,1 2 0 0,-4 0 0 16,0 5 0-16,-3-3 0 0,0 5 0 0,-8 0 0 15,5 19-115-15,-22-20-531 0,-3 22-14 0,3-22 35 16</inkml:trace>
  <inkml:trace contextRef="#ctx0" brushRef="#br3" timeOffset="299292.3051">16872 12155 2047 0,'0'0'0'0,"-4"20"0"0,4-20 0 0,0 0 0 15,28 13 0-15,-7-11 0 0,3-3 0 0,5-2 0 16,6-3 0-16,3-4 0 0,5-2 0 0,-2-3 0 15,3 2 0-15,-6-3 0 0,2 5 0 0,-9-8 0 16,19 29-276-16,-39-32-349 0,27 20-47 16,-11-5 199-16</inkml:trace>
  <inkml:trace contextRef="#ctx0" brushRef="#br3" timeOffset="300042.3616">17831 11924 1775 0,'0'0'143'0,"0"0"-95"15,0 0-18-15,0 0 0 0,0 0-9 0,0 0-21 16,0 0 0-16,0 0 0 0,9 17 0 16,-9-17 0-16,-11 31 0 0,1-12 0 0,-1 4 0 15,-2 3 0-15,-2 5 0 0,-4 3 0 0,-1 5 0 16,-4 3 0-16,-2 0 0 0,0 1 0 0,-1 2 0 15,-2-1 0-15,3-4 0 0,2-5 0 0,6-9 0 16,4-5 0-16,14-21 0 0,-8 24 0 0,8-24 0 16,0 0 0-16,0 0 0 0,25 0 0 0,-25 0 0 15,31-27 0-15,-11 3 0 0,5-6 0 16,0-6 0-16,4-5 0 0,0-3 0 0,-1-3 0 16,2-1 0-16,-4-2 0 0,-1 0 0 15,-2 2 0-15,-5 1 0 0,-1-1 0 0,1 2 0 16,-3 0 0-16,2 2 0 0,-2 5 0 0,-2 4 0 15,2 5 0-15,-3 6 0 0,-1 7 0 0,-11 17 0 16,0 0 0-16,0 0 0 0,15 2 0 16,-15-2 0-16,10 20 0 0,-10-20 0 0,18 31 0 15,-8-9 0-15,2 2 0 0,-1 5 0 0,0 0 0 16,1 4 0-16,2 2 0 0,0 2 0 0,1 3 0 16,1-2 0-16,0 0 0 0,-1 2 0 0,0-1 0 15,0 2 0-15,-3 0 0 0,-1-1 0 0,-3-1 0 16,-3-3 0-16,-1-1 0 0,-3-3 0 0,-4-3 0 15,-1-4 0-15,-3-3 0 16,0-4 0-16,1 0 0 0,6-18 0 0,-14 22 0 16,14-22 0-16,0 0-45 0,-38-9-173 0,38 9-402 15,0 0-19-15,-7-29 115 0</inkml:trace>
  <inkml:trace contextRef="#ctx0" brushRef="#br3" timeOffset="300229.8794">17870 12159 2012 0,'-23'34'35'0,"23"-34"-35"16,-18 23 0-16,18-23 0 0,0 0 0 0,12 18 0 16,-12-18 0-16,34 10 0 0,-10-9 0 0,8-2 0 15,7-5 0-15,3-3 0 0,7 1 0 0,0-6 0 16,3 6 0-16,-3-7 0 0,15 27-186 16,-30-31-479-16,22 16-22 0,-16-11 179 15</inkml:trace>
  <inkml:trace contextRef="#ctx0" brushRef="#br3" timeOffset="300339.2455">18627 12339 2047 0,'-22'7'0'0,"5"-4"0"0,17-3 0 0,-27-1 0 16,27 1 0-16,-18-12 0 0,18 12 0 16,-2-31 0-16,23 30-17 0,-39-32-680 0,35 17-22 15,-12-15 106-15</inkml:trace>
  <inkml:trace contextRef="#ctx0" brushRef="#br3" timeOffset="341957.5437">2444 13604 1157 0,'-15'-25'56'0,"15"25"151"0,15-20-178 16,-15 20-4-16,-3-30 20 0,3 30 10 0,-6-26 12 15,6 26-12-15,-10-20-6 0,10 20-14 0,-18-15-7 16,18 15-3-16,-27-9-2 0,27 9 1 16,-30-2-1-16,13 4 0 0,-4 1-2 0,1 3 0 15,-5 1-7-15,2 4 4 0,-2 1-8 0,1 2 5 16,0 1-4-16,1 4 0 0,0 1-11 0,1 5 0 15,0 3 0-15,1 2 0 0,2 3 0 0,1 2 0 16,2 2 0-16,3 2 0 0,2 1 0 16,3 1 0-16,5-1 0 0,4 2 0 0,4 0 0 15,3-2 0-15,6 0 0 0,3-3 0 16,5-4 0-16,4-2 0 0,7-6 0 0,2-4 0 16,7-7 0-16,3-5 0 0,2-7 0 0,5-6 0 15,1-7 0-15,2-4 0 0,-1-8 0 0,-1-6 0 16,-1-8 0-16,-5-5 0 0,-2-5 0 0,-6-5 0 15,-5-1 0-15,-3-2 0 0,-11 0 0 0,-4-1 0 16,-9 3 0-16,-8 1 0 0,-7 5 0 16,-12 2 0-16,-7 9 0 0,-7 3-26 0,-7 4 1 15,-6 4-10-15,-3 6-7 0,-12-7-39 16,17 29-150-16,-23-23-382 0,13 9-30 0,-1 5 293 16</inkml:trace>
  <inkml:trace contextRef="#ctx0" brushRef="#br3" timeOffset="350895.8665">3376 13719 1406 0,'0'0'134'16,"0"0"-41"-16,0 0-30 0,0 0-10 0,-17-6-5 15,17 6-6-15,0 0-6 0,0 0-8 0,0 0-5 16,0 0-5-16,0 0-1 0,0 0-5 0,0 0-1 16,0 0-4-16,0 0 2 0,0 0 1 0,0 0 1 15,27-16 3-15,-27 16-2 0,28-8-12 0,-11 2 0 16,2 2 0-16,2 1 0 0,0 0 0 15,2 2 0-15,0 0 0 0,1 1 0 0,2 1 0 16,-1-1 0-16,2 2 0 0,0 1 0 0,-2-1 0 16,2 1 0-16,0-1 0 0,1 0 0 15,-1 0 0-15,-1-4 0 0,1 0 0 0,1-2 0 16,0 0 0-16,1-2 0 0,1-3 0 0,0-1 0 16,-2-1 0-16,1 2 0 0,-3-2 0 0,-3 4 0 15,-3-2-6-15,-3 6-13 0,-17 3-6 16,26-4-16-16,-26 4-25 0,18 11-63 0,-35-27-204 15,17 16-294-15,9 19 21 0,-9-19 412 0</inkml:trace>
  <inkml:trace contextRef="#ctx0" brushRef="#br3" timeOffset="352552.3211">12844 4206 1589 0,'0'0'186'0,"0"0"-153"0,0 0-3 0,16-20 5 15,-16 20 2-15,0 0-2 0,0 0-10 16,0 0-4-16,0 0-5 0,0 0-3 0,0 0-1 16,0 0-4-16,0 0-1 0,-5 24-7 15,5-24 0-15,-10 28 0 0,4-11 0 0,0 3 0 16,0 3 0-16,1 2 0 0,-2 3 0 0,2 1 0 15,0 2 0-15,0-1 0 0,3-2-8 0,2-3-22 16,-2-6-24-16,8 6-1 0,-6-25-92 16,22 21-459-16,-22-21-4 0,0 0 74 0</inkml:trace>
  <inkml:trace contextRef="#ctx0" brushRef="#br3" timeOffset="352739.8025">12917 4436 1715 0,'-27'-10'136'0,"27"10"-99"0,0 0-15 0,0 0-7 16,0 0 0-16,0 0-1 0,0 0-2 0,20 12-2 15,-20-12-3-15,27 2-3 0,-7-6 1 0,1-2-2 16,2-3 1-16,2-1-11 0,3 2-16 0,-3-9-35 16,13 22-121-16,-31-25-439 0,22 9-4 0,-9-3 131 15</inkml:trace>
  <inkml:trace contextRef="#ctx0" brushRef="#br3" timeOffset="352911.7584">13193 4136 1890 0,'-14'17'47'0,"2"4"-25"0,4 4 4 16,-2 4-11-16,3 2 5 0,-2 1-14 15,1 2 6-15,-1 0-8 0,0-1 1 0,0 1-5 16,3-2 0-16,2-6 0 0,2-1-24 0,4-4 7 15,-2-21-96-15,26 39-358 0,-26-39-170 0,20 12-25 16,-20-12 552-16</inkml:trace>
  <inkml:trace contextRef="#ctx0" brushRef="#br3" timeOffset="353911.7971">12997 6094 1530 0,'-1'-19'82'0,"1"19"-26"16,0 0-4-16,19-20-6 0,-19 20-3 0,0 0-9 16,16-23-7-16,-16 23-5 0,0 0 1 0,0 0-1 15,0 0 3-15,0 0 0 0,0 0-3 0,0 0-6 16,0 0-7-16,-1 21 0 0,1-21-6 0,-9 23-2 15,9-23-1-15,-11 26 0 0,11-26 0 0,-15 30 0 16,15-30 0-16,-16 30 0 0,16-30 0 16,-17 29 0-16,17-29 0 0,-16 32 0 15,10-13 0-15,1 0 0 0,1-1 0 0,4-1 0 16,0-17 0-16,3 29 0 0,-3-29 0 0,10 22 0 16,-10-22 0-16,0 0 0 0,25 19 0 0,-25-19 0 15,27 5 0-15,-27-5 0 0,33-5 0 0,-13 0 0 16,2-1 0-16,-1-2 0 0,2-1 0 0,-1 0 0 15,0 1 0-15,-3 0 0 0,1 5 0 16,-20 3-97-16,30-10-559 0,-30 10-29 0,23 1 77 16</inkml:trace>
  <inkml:trace contextRef="#ctx0" brushRef="#br3" timeOffset="355333.7777">4778 13355 1740 0,'10'-19'77'0,"-10"19"-17"0,17-15-33 15,-17 15 28-15,28-25-40 0,-7 8 29 0,1 0-24 16,2-2-11-16,5 0-9 0,2 0 0 0,2 2 0 16,2 1 0-16,0 1 0 0,-2 3 0 15,0 3 0-15,-5 3 0 0,-2 5 0 0,-5 0 0 16,-3 6 0-16,-18-5 0 0,25 19 0 0,-16-2 0 16,-4 5 0-16,-2 2 0 0,-7 5 0 0,-2 5 0 15,-4 2 0-15,-3 4 0 0,-4 0 0 16,0 0 0-16,-4-2 0 0,-1 0 0 0,0-3 0 15,-1-2 0-15,-2-3 0 0,2-2 0 0,-2-2 0 16,2-2 0-16,0-2 0 0,4-2 0 16,-1-5 0-16,20-15 0 0,-30 27 0 0,30-27 0 15,-18 14 0-15,18-14 0 0,0 0 0 0,0 0 0 16,0 0 0-16,0 0 0 0,26 4 0 0,-5-4 0 16,7-2 0-16,5-1 0 0,3-3 0 0,4-1 0 15,4 0 0-15,-2-3 0 0,3 1 0 0,-2 2 0 16,-1 0 0-16,0 2 0 0,-3 2 0 15,1-1 0-15,-3 3 0 0,-2 1 0 0,-1 0 0 16,-4-2 0-16,1 2 0 0,-3-1 0 0,0 2 0 16,-4 1 0-16,-2 1 0 0,-3 0 0 15,0 3 0-15,-19-6 0 0,24 12 0 0,-24-12 0 16,17 14 0-16,-17-14-148 0,20 5-495 0,-20-5-13 16,0 0 57-16</inkml:trace>
  <inkml:trace contextRef="#ctx0" brushRef="#br3" timeOffset="363730.4191">9769 8870 1750 0,'0'0'52'16,"0"0"-30"-16,0 0-5 0,4-17-2 0,-4 17 3 16,0 0-2-16,15-22 2 0,-15 22-7 0,0 0 2 15,17-22-5-15,-17 22-1 0,0 0-1 0,13-19 0 16,-13 19 0-16,0 0 3 0,0 0-2 0,0 0 2 16,0 0 0-16,13-17-1 0,-13 17 1 15,0 0 0-15,0 0-2 0,0 0 3 0,0 0-5 16,0 0-5-16,0 0 0 0,0 0 0 0,0 0 0 15,0 0 0-15,0 0 0 0,0 0 0 0,0 0 0 16,0 0 0-16,0 0 0 0,-20 11 0 0,20-11 0 16,-18 13 0-16,18-13 0 0,-27 17 0 0,27-17 0 15,-31 23 0-15,14-7 0 0,-2-1 0 0,-2 2 0 16,-2 3 0-16,-1 0 0 0,-2 3 0 0,-3 3 0 16,-3 0 0-16,-2 2 0 0,-2-1 0 0,-1-1 0 15,0 0 0-15,0-2 0 0,1-2 0 0,2-2 0 16,5-2 0-16,2-2 0 0,4-2 0 0,4-3 0 15,19-11 0-15,-26 17 0 0,26-17 0 16,0 0 0-16,-17 8 0 0,17-8 0 0,0 0 0 16,0 0 0-16,0 0 0 0,0 0 0 0,0 0 0 15,18 0 0-15,-18 0 0 0,25 1 0 0,-25-1 0 16,32 0 0-16,-14-1 0 0,1-1 0 0,-1 1 0 16,-18 1 0-16,30 0 0 0,-30 0 0 0,22 3 0 15,-22-3 0-15,20 3 0 0,-20-3 0 0,19 7 0 16,-19-7 0-16,19 11 0 0,-19-11 0 0,24 17 0 15,-24-17 0-15,31 21 0 0,-10-9 0 0,4 0 0 16,3-1 0-16,3 1 0 0,2-1 0 0,4-1 0 16,3-2 0-16,3-2 0 0,3-1 0 0,3-3 0 15,-3-1 0-15,0 1 0 0,-3-1 0 16,-3 4 0-16,-6 1 0 0,-4 2 0 0,-4-2 0 16,0 10-68-16,-26-16-148 0,30 10-397 0,-30-10-53 15,18 17 183-15</inkml:trace>
  <inkml:trace contextRef="#ctx0" brushRef="#br3" timeOffset="365886.8606">6100 13541 1476 0,'21'-7'152'0,"-21"7"-70"0,4-18-18 16,-4 18-3-16,13-22-3 0,-13 22-7 0,17-22-12 15,-17 22-11-15,24-13-5 0,-24 13-10 0,32-7-13 16,-15 6 0-16,1 1 0 0,-1 1 0 15,2 0 0-15,-1 3 0 0,1-2 0 0,2 1 0 16,0-2 0-16,2-1 0 0,1-1 0 0,3-3 0 16,0-2 0-16,3-1 0 0,2-4 0 0,2-3 0 15,3 0 0-15,1-1 0 0,2 1 0 0,-1-3 0 16,-1 5 0-16,-4 1 0 0,-2 0 0 0,-6 6 0 16,-5-1 0-16,-2 5-2 0,-19 1-40 15,26 5-3-15,-26-5-31 0,21 19-75 16,-21-19-158-16,0 0-293 0,0 0 30 0,0 0 325 15</inkml:trace>
  <inkml:trace contextRef="#ctx0" brushRef="#br3" timeOffset="370996.7265">7715 13140 1607 0,'17'-10'69'0,"-17"10"-15"0,0 0-4 15,0-25 6-15,0 25-7 0,9-20-8 0,-9 20-12 16,10-17-11-16,-10 17-8 0,0 0-2 15,0 0-6-15,0 0 6 0,0 0 1 0,0 0 1 16,0 0 4-16,17 34-9 0,-15-11 3 0,2 8-8 16,1 0 0-16,-3 5 0 0,3 3-3 0,-4 2 6 15,2 5-8-15,-2-1 10 0,1 1-5 0,-1-6 0 16,2-4 0-16,1-3 0 0,-1-4 0 0,2-3-12 16,1-4-5-16,1 2-29 0,-7-24-59 15,25 45-229-15,-25-45-293 0,12 18 11 0,-12-18 327 16</inkml:trace>
  <inkml:trace contextRef="#ctx0" brushRef="#br3" timeOffset="371277.9837">7498 13261 1927 0,'-32'9'27'16,"15"-5"-4"-16,17-4-7 0,-18 0 1 0,18 0-6 16,0 0 1-16,6-19-2 0,-6 19-6 15,22-27-4-15,-5 10 0 0,7-2 0 16,5-3 0-16,5-1 0 0,7-1 0 0,4 2 0 16,2 4 0-16,0 1 0 0,1 4 0 0,-3 3 0 15,-3 4 0-15,-1 2 0 0,-5 3 0 0,-2 2 0 16,-2 4 0-16,-4 0-1 0,0 6-54 0,-28-11-100 15,49 11-465-15,-49-11-17 0,32 14 59 0</inkml:trace>
  <inkml:trace contextRef="#ctx0" brushRef="#br3" timeOffset="371543.631">7669 13747 1925 0,'0'0'23'0,"0"0"-6"0,0 0 0 15,0 0 3-15,0 0 6 0,0 0-7 0,29-9-19 16,-10 2 0-16,3-2 0 0,1-4 0 0,5 0 0 16,1 0 0-16,2-3 0 0,1 2 0 0,1-3 0 15,0 1 0-15,-2-1 0 0,2 2 0 16,-1 2 0-16,-2-1 0 0,2 3 0 0,-5-3-38 15,7 14-60-15,-34 0-519 0,32-15-40 16,-15 8 23-16</inkml:trace>
  <inkml:trace contextRef="#ctx0" brushRef="#br3" timeOffset="371746.806">8497 13465 2008 0,'0'0'35'0,"0"0"-31"16,0 0-4-16,0 0 0 0,-2 19 0 0,2-19 0 15,-6 25 0-15,2-7 0 0,1 6 0 16,-2 1 0-16,0 6 0 0,1 0 0 16,1 1 0-16,0-3 0 0,4-2-21 0,1-6-28 15,19 25-310-15,-21-46-291 0,16 31 14 0,-16-31 305 16</inkml:trace>
  <inkml:trace contextRef="#ctx0" brushRef="#br3" timeOffset="372262.4574">9309 13093 1464 0,'31'-6'135'0,"-31"6"-38"0,0 0-16 15,0 0-11-15,0 0-21 0,-17 1-22 0,17-1-11 16,-19 17-6-16,19-17 0 0,-28 32-1 0,12-9 3 16,-1 4 1-16,-1 4 5 0,-1 4-5 0,0 4-12 15,-2 4 19-15,1 2-24 0,-2 3 10 16,1-1-6-16,0-1 0 0,2-4 0 0,2-3 0 16,3-7 0-16,5-4 0 0,1-6 0 15,5-5 0-15,3-17 0 0,0 22-13 0,0-22-35 16,0 0-54-16,0 0-140 0,0 0-376 0,17-34-12 15,-7 12 237-15</inkml:trace>
  <inkml:trace contextRef="#ctx0" brushRef="#br3" timeOffset="372450.0466">9067 13275 1945 0,'0'0'70'0,"0"0"-38"0,0 0-32 0,0 0 0 15,0 0 0-15,4 24 0 0,-4-24 0 16,22 26 0-16,-6-9 0 0,2-2 0 0,4 2 0 15,3-1 0-15,3 1 0 0,0-2 0 0,3-2 0 16,-2 1 0-16,3 0 0 0,-2-2 0 0,1-1 0 16,0 1 0-16,-3-6 0 0,4 4 0 15,-9-15 0-15,12 17-691 0,-18-16 17 0,11 11 2 16</inkml:trace>
  <inkml:trace contextRef="#ctx0" brushRef="#br3" timeOffset="375242.8293">10036 12957 1666 0,'0'0'100'0,"0"0"-48"0,0 0-15 0,0 0-3 16,0 0-2-16,0 0-3 0,0 0-1 0,0 0-5 15,0 0-3-15,0 0-6 0,0 0-3 0,-4 23-10 16,4-23-1-16,-18 27 0 0,7-9 0 16,-2 0 0-16,-1 3 0 0,0-1 0 0,-1 1 0 15,0-2 0-15,3 0 0 0,1 1 0 0,11-20 0 16,-12 29 0-16,12-29 0 0,1 22 0 0,-1-22 0 15,16 21 0-15,-16-21 0 0,32 20 0 0,-12-13 0 16,6-2 0-16,1-3 0 0,3-3 0 0,2-1 0 16,2-4 0-16,2-2 0 0,1-3 0 0,-1-2 0 15,1 0 0-15,-1-4 0 16,2 0 0-16,-2-1 0 0,1 0 0 0,-4-3 0 16,0 3 0-16,-3-3-11 0,2 8-75 0,-20-26-161 15,21 27-412-15,-18-9 8 0,7 5 259 0</inkml:trace>
  <inkml:trace contextRef="#ctx0" brushRef="#br3" timeOffset="375430.3644">10466 12887 1980 0,'-22'28'32'0,"-3"1"-14"15,3 6-1-15,0 4-17 0,1 3 0 16,2 3 0-16,0 2 0 0,0 1 0 0,3 5 0 15,3-2 0-15,3-1 0 0,3-5 0 16,3-7 0-16,7-3 0 0,2-7 0 0,7-4 0 16,-12-24 0-16,38 45-135 0,-17-44-527 0,12 9-14 15,-6-14 103-15</inkml:trace>
  <inkml:trace contextRef="#ctx0" brushRef="#br3" timeOffset="383010.3909">4023 4563 1127 0,'20'-5'179'0,"-20"5"-55"0,0 0-28 15,0-17-20-15,0 17-6 0,0 0-13 0,0 0-13 16,0 0-11-16,0 0-4 0,0 0-6 0,0 0-2 16,0 0-4-16,18-6-1 0,-18 6-3 0,0 0 0 15,0 0-2-15,0 0 0 0,0 0-2 0,0 0 0 16,0 0 0-16,0 0 1 0,0 0-1 0,0 0 2 16,0 0 0-16,0 0 3 0,0 0-9 0,0 0-5 15,7 19 0-15,-7-19 0 0,-14 37 0 16,3-13 0-16,-3 5 0 0,0 1 0 0,-3 2 0 15,0-2 0-15,1-1 0 0,1 0 0 0,4-5 0 16,2-1 0-16,3-4 0 0,6-19 0 16,-7 27 0-16,7-27 0 0,0 0 0 0,11 18 0 15,-11-18 0-15,28 4 0 0,-8-7 0 0,7-1 0 16,3-6 0-16,3-1 0 0,5-3 0 0,-2-1 0 16,2-1 0-16,-1 1 0 0,-3 1 0 15,-2 2 0-15,-3 4 0 0,-7-1-42 0,4 14-59 16,-26-5-436-16,0 0-129 0,24-10 21 0</inkml:trace>
  <inkml:trace contextRef="#ctx0" brushRef="#br3" timeOffset="383635.4731">4128 2993 1667 0,'0'0'66'0,"7"24"-60"15,-7-24-3-15,-2 34-3 0,1-8 7 0,-3 1-9 16,-2 6 8-16,-2 3-12 0,-1 1-13 16,0 1 33-16,1 0-45 0,0-1 33 15,0-3-17-15,3 1-17 0,-2-11-2 0,10 8-56 16,-3-32-72-16,8 34-228 0,-8-34-120 0,0 0 31 15,24 31 479-15</inkml:trace>
  <inkml:trace contextRef="#ctx0" brushRef="#br3" timeOffset="383838.6399">4178 3218 1790 0,'0'0'64'15,"0"0"-16"-15,0 0-13 0,-20 12-7 0,20-12-28 16,0 0 8-16,0 0-20 0,6 21 14 15,-6-21 1-15,17 7-2 0,-17-7 3 0,32-2 1 16,-11-6 14-16,3-3-14 0,5-5 12 0,3-5-18 16,1-3-12-16,3 0-10 0,-3-8-23 15,7 13-42-15,-19-27-114 0,14 25-399 0,-12-7-29 16,0 3 218-16</inkml:trace>
  <inkml:trace contextRef="#ctx0" brushRef="#br3" timeOffset="383963.6017">4527 3014 1806 0,'-45'30'99'16,"31"7"-42"-16,0 0-24 0,3 3-2 16,2-3-10-16,3-1-21 0,4-2 0 0,2-1 0 15,3-6 0-15,4-3 0 0,3-5-9 0,-10-19-47 16,44 44-339-16,-44-44-266 0,40 7-17 0,-19-8 431 16</inkml:trace>
  <inkml:trace contextRef="#ctx0" brushRef="#br3" timeOffset="384885.5704">11529 13104 1761 0,'-8'-25'75'0,"8"25"-26"15,-8-25-5-15,8 25-9 0,-2-21 0 0,2 21-3 16,0 0-16-16,0 0-16 0,0 0 0 0,0 0 0 16,0 0 0-16,0 0 0 0,-1 23 0 15,2-2 0-15,0 4 0 0,0 8 0 0,1 2 0 16,-2 6 0-16,0 5 0 0,0 5 0 0,-2 3 0 16,-1 1 0-16,-1 0 0 0,-2-5 0 0,0 0 0 15,0-8 0-15,2 0-28 0,-1-10-10 0,8 2-38 16,-3-34-84-16,-5 35-459 0,5-35-33 0,4 19 179 15</inkml:trace>
  <inkml:trace contextRef="#ctx0" brushRef="#br3" timeOffset="385073.0795">11318 13420 1992 0,'-28'9'49'15,"28"-9"-43"-15,-17-4-6 0,17 4 0 0,0 0 0 16,0 0 0-16,0 0 0 0,25-9 0 15,-4 1 0-15,7-1 0 0,8-5 0 0,8-3 0 16,6-6 0-16,3-2 0 0,6-4 0 0,-1-4 0 16,8 6 0-16,-3-7 0 0,14 28-119 0,-19-23-597 15,14 10 30-15,-13-4 161 0</inkml:trace>
  <inkml:trace contextRef="#ctx0" brushRef="#br3" timeOffset="385745.0168">13396 13043 1674 0,'0'0'105'0,"0"0"-40"15,0 0-7-15,-19-17-5 0,19 17-12 0,-21-13-11 16,21 13-9-16,-29-16-21 0,10 8 0 0,-2-1 0 16,-3 1 0-16,-1-2 0 0,-1 3 0 0,-2 0 0 15,-1-1 0-15,0 3 0 0,0 3 0 0,1 1 0 16,2 2 0-16,1 5 0 0,2 1 0 0,0 3 0 15,2 3 0-15,3 2 0 0,1 2 0 0,2 3 0 16,2 2 0-16,0 3 0 0,5 3 0 16,-1 1 0-16,5 0 0 0,1-2 0 0,4-3 0 15,5-2 0-15,3-3 0 0,-9-19 0 0,29 27 0 16,-8-20 0-16,3-3 0 0,4-4 0 16,4-4 0-16,3-7 0 0,4-6 0 0,2-4 0 15,3-6 0-15,1-5 0 0,1-1 0 0,-1-4 0 16,-2 3 0-16,-5 1 0 0,-7 2 0 15,-4 7 0-15,-5 4 0 0,-22 20 0 0,28-19 0 16,-28 19 0-16,0 0 0 0,0 0 0 0,2 26 0 16,-7 0 0-16,-4 10 0 0,-6 10 0 0,-4 7 0 15,-6 7 0-15,-3 7 0 0,-3 3 0 0,-1 2 0 16,2-3 0-16,2 0 0 0,3-5 0 0,3-7 0 16,8-4 0-16,0-13 0 0,12-2 0 0,-3-21-11 15,36 9-639-15,-31-26-32 16,24 17 43-16</inkml:trace>
  <inkml:trace contextRef="#ctx0" brushRef="#br3" timeOffset="389745.3926">14269 13291 1877 0,'0'0'41'0,"-17"-8"-14"0,17 8-6 0,0 0 3 15,0 0-2-15,0 0 9 0,24-19-27 0,-24 19-4 16,25-13 0-16,-25 13 0 0,36-19 0 0,-11 7 0 15,4-2 0-15,2 0 0 0,6 1 0 0,2-2 0 16,-2 2 0-16,2 1 0 0,-1 0 0 16,-1 4 0-16,-5 1 0 0,1 2 0 0,-2 3 0 15,-2 1 0-15,-2 1 0 0,-2 3 0 0,-2 0 0 16,-1 0 0-16,-1 1 0 0,-1 1 0 0,-1-3-42 16,1 7-28-16,-20-9-48 0,45 19-208 0,-45-19-305 15,22 1 40-15,-22-1 323 0</inkml:trace>
  <inkml:trace contextRef="#ctx0" brushRef="#br3" timeOffset="390011.0565">14442 13500 1964 0,'24'0'39'0,"-24"0"-21"16,0 0-6-16,0 0-2 0,0 0-6 0,0 0-4 16,22-17 0-16,-22 17 0 0,24-5 0 15,-24 5 0-15,36-1 0 0,-13 1 0 0,5 0 0 16,2-2 0-16,3-1 0 0,6-1 0 0,2-5 0 16,8-1 0-16,3-3 0 0,7-1 0 15,3-2 0-15,2-2 0 0,3-4-23 0,5 3-43 16,-8-8 0-16,21 31-323 0,-23-30-254 0,10 13 40 15,-10-2 347-15</inkml:trace>
  <inkml:trace contextRef="#ctx0" brushRef="#br3" timeOffset="390669.8774">16361 13066 1619 0,'-51'2'108'0,"51"-2"-57"16,-38 9-18-16,19-2 0 0,-7-3 0 0,5 2 0 15,-4-1-4-15,2 1-3 0,-2 0-5 0,4 0-1 16,-3-1-2-16,4 2 0 0,-1-3-13 0,3 2-5 15,1-2 0-15,17-4 0 0,-27 11 0 16,27-11 0-16,-19 12 0 0,19-12 0 16,0 0 0-16,-19 25 0 0,19-25 0 0,-9 29 0 15,4-8 0-15,1 6 0 0,2 3 0 0,-1 4 0 16,2 2 0-16,1 2 0 0,1-2 0 0,2 0 0 16,2-2 0-16,-1-3 0 0,5-2 0 0,2-4 0 15,3-2 0-15,5-4 0 0,3-4 0 0,3-6 0 16,6-2 0-16,3-5 0 0,3-6 0 15,5-1 0 1,3-8 0-16,2-3 0 0,3-4 0 0,0-6 0 16,0 1 0-16,1-5 0 0,-4-2 0 0,-2 0 0 15,-5-2 0-15,-4-1 0 0,-8 1 0 0,-5 1 0 16,-5 1 0-16,-7 0 0 0,-8 2 0 16,-4 0 0-16,-6 2 0 0,-5 0 0 0,-6 3 0 15,-4-2 0-15,-3 3 0 0,-1 2 0 16,-4-1 0-16,0 3 0 0,-4 3 0 0,0 2 0 15,-3 7 0-15,2 6 0 0,5 9 0 0,-2 6 0 16,3 11 0-16,-1 5 0 0,3 18-85 0,-27-17-545 16,37 21-15-16,-12-12-22 0</inkml:trace>
  <inkml:trace contextRef="#ctx0" brushRef="#br3" timeOffset="402130.2181">8631 12378 1095 0,'0'0'115'16,"0"0"-33"-16,-2-19-11 0,2 19-5 0,0 0 2 16,17-13-5-16,-17 13-2 0,0 0-8 0,1-21-8 15,-1 21-5-15,0 0-3 0,0 0-8 0,0-21-1 16,0 21-7-16,0 0-2 0,0 0-1 0,-9-18-3 15,9 18 2-15,0 0-4 0,0 0 0 0,-18-1-3 16,18 1-1-16,-18 11-4 0,18-11 4 0,-22 21-4 16,22-21 3-16,-27 36-2 0,14-15 5 15,-2 2-2-15,2 0-3 0,0 0-6 0,0 0 0 16,4-2 0-16,1 1 0 0,2-3 0 0,3-1 0 16,3-1 0-16,0-17 0 0,7 30 0 15,-7-30 0-15,22 24 0 0,-22-24 0 0,36 17 0 16,-13-13 0-16,4-3 0 0,4-4 0 0,0-6 0 15,3-2 0-15,0-3 0 0,2-5 0 16,-5-1 0-16,-2-4 0 0,-3 2 0 0,-5-3 0 16,-4 2 0-16,-6 1 0 0,-3-2 0 0,-4 2 0 15,-4 1 0-15,-5 1 0 0,-2 2 0 0,-4 1 0 16,11 17 0-16,-30-28 0 0,13 16 0 0,-2 2 0 16,-3 3 0-16,0 1 0 0,0 3-4 0,2 1-15 15,20 2-6-15,-31 1-11 0,31-1-25 0,-20-1-67 16,41 12-446-16,-21-11-30 0,0 0 9 15</inkml:trace>
  <inkml:trace contextRef="#ctx0" brushRef="#br3" timeOffset="402536.5145">9096 12340 1344 0,'17'8'367'0,"-17"-8"-314"0,0 0 0 0,0 0-7 16,1-18-10-16,-1 18-6 0,0 0 1 0,0 0 0 16,0 0 1-16,0 0-8 0,0 0-24 15,0 0 0-15,5 18 0 0,-5-1 0 0,0 3 0 16,-1 3 0-16,-2 1 0 0,1 2 0 16,-1-3 0-16,1-3 0 0,1 0 0 0,1-20 0 15,-2 27 0-15,2-27 0 0,4 17 0 0,-4-17 0 16,0 0 0-16,0 0 0 0,17 6 0 0,-17-6 0 15,0 0 0-15,24-19 0 0,-24 19 0 0,24-33 0 16,-11 13 0-16,0-4 0 0,3-3 0 0,0 0 0 16,1 1 0-16,0 2 0 0,1 2 0 0,-1 1 0 15,0 7 0-15,-17 14 0 0,32-23 0 16,-32 23 0-16,28-6 0 0,-28 6 0 0,28 3 0 16,-28-3 0-16,27 19 0 0,-27-19 0 15,29 35 0-15,-16-14 0 0,1 4 0 0,-4-2 0 16,-1-2 0-16,-3 2 0 0,0-5 0 0,0 1 0 15,-6-19 0-15,14 30 0 0,-14-30 0 0,14 23 0 16,-14-23-2-16,20 19-139 0,-20-19-516 0,0 0 8 16,12-20 52-16</inkml:trace>
  <inkml:trace contextRef="#ctx0" brushRef="#br4" timeOffset="503358.5243">9063 8479 1228 0,'-1'-22'96'16,"1"22"-36"-16,0 0-9 0,0 0 1 0,0 0 7 16,0 0 13-16,6-18 2 0,-6 18-4 15,0 0-13-15,0 0-14 0,0 0-18 0,0 0-11 16,-1 19-8-16,1-19 2 0,-7 21-5 0,7-21 4 15,-8 30-5-15,4-12 3 0,1 3-5 0,-2 4 5 16,2 1-7-16,0 1 7 0,0 2-8 0,2-1 7 16,0 0-8-16,-2 0 6 0,1-3-9 15,-2-1-1-15,4 2-26 0,0-26-6 0,2 36-25 16,-2-36-17-16,8 30-51 0,-8-30-308 16,0 0-96-16,0 0-33 0,0 0 549 0</inkml:trace>
  <inkml:trace contextRef="#ctx0" brushRef="#br4" timeOffset="503530.4198">9099 8704 1292 0,'-23'-22'176'0,"23"22"-55"16,0 0-28-16,0 0-18 0,-17-23-12 0,17 23-5 15,0 0-7-15,0 0-9 0,0 0-12 16,0 0-14-16,0 0-6 0,0 0-9 0,0 0-1 16,0 0 2-16,0 0-3 0,17 19 3 15,-17-19-1-15,27 5-1 0,-9-6-1 0,3-3 1 16,2-3-5-16,3-4-11 0,3-1-19 0,-5-12-47 15,20 26-173-15,-23-29-368 0,13 6-7 0,-8 1 246 16</inkml:trace>
  <inkml:trace contextRef="#ctx0" brushRef="#br4" timeOffset="503705.5065">9430 8307 1879 0,'-24'20'68'0,"7"5"-29"0,-3 3-16 15,6 4 3-15,2 3-14 0,1 3-12 16,3 3 0-16,0 3 0 0,1 2 0 0,0 0 0 16,1-3 0-16,3-3 0 0,2-3 0 0,-1-5-15 15,12 8-75-15,-10-40-397 0,1 36-192 0,-1-36 29 16,17 22 525-16</inkml:trace>
  <inkml:trace contextRef="#ctx0" brushRef="#br4" timeOffset="504439.8888">6398 8493 1508 0,'-8'-23'117'0,"8"23"-47"16,0 0-22-16,0 0-10 0,0 0-4 0,0 0-2 15,0 0-3-15,0 0-2 16,0 0 0-16,0 0-1 0,0 0-7 0,0 0-3 16,0 0-9-16,0 0-4 0,0 0-2 0,-14 28 3 15,2-11-4-15,0 6 7 0,-2 3-6 0,-2 4 9 16,0 1-7-16,0 3 8 0,0-1-6 0,1 1-1 16,0-3-4-16,3 0 0 0,0-3 0 0,2-4 0 15,5-4 0-15,5-20 0 0,-4 25 0 16,4-25 0-16,0 0 0 0,28 12 0 0,-7-15 0 15,6-2 0-15,6-6 0 0,4-2 0 0,7-5 0 16,1-5 0-16,6 0 0 0,-2-4 0 0,6 10-80 16,-19-30-262-16,19 36-323 0,-15-6-4 0,-5 6 379 15</inkml:trace>
  <inkml:trace contextRef="#ctx0" brushRef="#br4" timeOffset="551517.2448">1365 14895 1887 0,'0'0'78'16,"0"0"-51"-16,0 0-8 0,0 0-6 0,27 13 1 15,-10-7-5-15,6-2-9 0,0-3 0 0,5-2 0 16,5-5 0-16,3 1 0 0,8-5 0 16,5-2 0-16,2-3 0 0,5-2 0 0,-2-1 0 15,3 1 0-15,2-1 0 0,-4 4 0 16,-1 2 0-16,-4 2 0 0,-4 4 0 0,-3 1 0 0,-5 4 0 16,-4 2 0-16,-5 4 0 0,-5 0 0 15,-2 4-16-15,-22-9-35 0,33 23-30 0,-33-23-59 16,27 34-258-16,-27-34-213 0,1 18 3 0,3 2 467 15</inkml:trace>
  <inkml:trace contextRef="#ctx0" brushRef="#br4" timeOffset="551811.2289">1441 15133 1804 0,'0'0'46'15,"0"0"-13"-15,0 0-10 0,0 0 1 0,0 0 6 16,0 0-1-16,20 18-1 0,-20-18-9 0,30 4-8 16,-11-3-11-16,4-1 0 0,2-1 0 15,6-5 0-15,6 0 0 0,6-5 0 0,4-1 0 16,7-5 0-16,2-2 0 0,2-1 0 0,2-2 0 15,-1-1 0-15,1-1 0 0,-1 1 0 0,0 0 0 16,-2 1 0-16,-2-1-9 0,-2 9-64 16,-17-24-112-16,9 30-465 0,-16-10-5 0,-1 7 181 0</inkml:trace>
  <inkml:trace contextRef="#ctx0" brushRef="#br4" timeOffset="552191.4576">2276 14520 1800 0,'-42'-20'47'0,"42"20"-20"0,-23-17 5 16,23 17-3-16,-22-8 4 0,22 8-7 15,-23 4 3-15,23-4-9 0,-28 17-16 0,28-17-4 0,-26 21 0 16,26-21 0-16,-17 23 0 0,17-23 0 15,-3 27 0-15,3-27 0 0,21 24 0 0,-3-14 0 16,6-2 0-16,5-1 0 0,8-2 0 16,8-2 0-16,5-3 0 0,7-2 0 0,0 1 0 15,3 0 0-15,-1-1 0 0,-3 2 0 0,-1 0 0 16,-4 2 0-16,-6 3 0 0,-4 1 0 0,-10 2 0 16,-8 5 0-16,-11 3 0 0,-7 5 0 0,-10 7 0 0,-8 3 0 0,-10 8 0 0,-8 5 0 15,-10 5 0-15,-7 3 0 0,-5 7 0 16,-8 1 0-16,-3 3 0 0,-2-5 0 0,3-5 0 15,3-7 0-15,9-9 0 0,9-7 0 16,12-7 0-16,8-12 0 0,22-11 0 0,0 0-128 16,0 0-559-16,10-37 11 0,18 9 121 0</inkml:trace>
  <inkml:trace contextRef="#ctx0" brushRef="#br4" timeOffset="554720.4982">3926 14427 1745 0,'0'0'44'0,"0"0"-15"16,5-19-10-16,-5 19 3 0,0 0-3 0,6-18 2 15,-6 18-1-15,0 0-3 0,0 0 1 0,4 17-4 16,-4-17-1-16,0 38-5 0,1-9 1 0,-1 6-6 15,0 4-12-15,-1 5 21 0,-2 3-23 0,-2 4 22 16,-1 2-2-16,-1-1-12 0,0-1 10 16,-2-1-12-16,2-4 8 0,1-5-9 0,1-5 2 15,4-3-17-15,-1-8-3 0,7 2-41 0,-5-27-44 16,25 40-318-16,-25-40-207 0,0 0 46 0,29 11 452 16</inkml:trace>
  <inkml:trace contextRef="#ctx0" brushRef="#br4" timeOffset="554923.637">3712 14818 1978 0,'0'0'39'16,"0"0"-19"-16,0 0-10 0,0 0-10 0,0 0 0 16,0 0 0-16,32-4 0 0,-9-5 0 0,7-2 0 15,5-3 0-15,4-6 0 0,4-1 0 16,1-1 0-16,1 1 0 0,0 4 0 15,0 3 0-15,-3-2 0 0,3 11-26 0,-24-25-331 16,35 38-269-16,-33-11-9 0,6 9 233 0</inkml:trace>
  <inkml:trace contextRef="#ctx0" brushRef="#br4" timeOffset="555392.3992">4851 14388 1905 0,'-31'-16'59'0,"31"16"-30"0,0 0-6 15,0 0-4-15,0 0-7 0,0 0-12 0,0 0 0 16,0 0 0-16,0 0 0 0,27-17 0 0,-27 17 0 16,37-9 0-16,-12 0 0 0,4 1 0 15,4-2 0-15,2 1 0 0,4 1 0 0,0 1 0 16,1-2 0-16,-4 2 0 0,0 0 0 0,-2 1 0 16,-3 0 0-16,0 1 0 0,-3 1 0 15,-2-1 0-15,-1 2 0 0,-3 0 0 0,-4 2 0 16,-18 1 0-16,27 0 0 0,-27 0 0 0,0 0 0 15,15 18 0-15,-15-18 0 0,0 34 0 0,-4-8 0 16,-4 6 0-16,-4 6 0 0,-2 2 0 16,-4 7 0-16,0 2 0 0,-1 6 0 0,-2 5 0 15,0-1 0-15,0 4 0 0,0-2 0 0,0-2 0 16,3-4 0-16,1-6 0 0,5-5 0 0,1-6 0 16,5-6 0-16,2-7 0 0,8-4 0 0,-4-21 0 15,13 28 0-15,-13-28-213 0,31 7-195 0,-35-30-163 16,29 12-23-16,6 4 334 15</inkml:trace>
  <inkml:trace contextRef="#ctx0" brushRef="#br4" timeOffset="561510.3167">6195 14590 1989 0,'0'0'45'0,"0"0"-32"0,0 0-13 0,0 0 0 16,19 11 0-16,-1-8 0 0,6 2 0 16,2-1 0-16,4-2 0 0,2 1 0 0,0-2 0 15,4-1 0-15,-1 0 0 0,1-1 0 0,3-3 0 16,2-1 0-16,4-1 0 0,2-2 0 0,4-2 0 16,3-1 0-16,0-1 0 0,3 0 0 15,-1 1 0-15,2 1 0 0,-4 1 0 0,2 3 0 16,-7 1 0-16,2 8-29 0,-13-17-120 0,11 27-484 15,-12-12-47-15,1 10 125 0</inkml:trace>
  <inkml:trace contextRef="#ctx0" brushRef="#br4" timeOffset="561994.691">8069 14346 1645 0,'0'0'84'15,"-2"-21"-20"-15,2 21-12 0,0 0-1 0,0 0-6 16,0 0-4-16,0 0-6 0,0 0-6 15,0 0-28-15,0 0-1 0,0 0 0 0,0 0 0 16,0 0 0-16,0 0 0 0,0 0 0 16,0 0 0-16,0 0 0 0,0 0 0 0,0 0 0 15,0 0 0-15,0 0 0 0,0 0 0 0,0 0 0 16,-20 23 0-16,20-23 0 0,-12 31 0 0,1-10 0 16,-3 3 0-16,-1 5 0 0,-1 3 0 0,1-1 0 15,0 2 0-15,0-2 0 0,4-3 0 0,2-3 0 16,4-3 0-16,5-5 0 0,0-17 0 0,13 23 0 15,-13-23 0-15,34 17 0 0,-6-11 0 16,7-4 0-16,8-4 0 0,6-5 0 0,5-3 0 16,7-4 0-16,5-3 0 0,3-1 0 15,5-4 0-15,1 0 0 0,1-1 0 0,0-2 0 16,-3-2 0-16,-5-2 0 0,-4 2 0 0,-7 1 0 16,-1 2 0-16,-11-3-34 0,7 27-180 0,-22-31-446 15,6 14 18-15,-15-9 146 0</inkml:trace>
  <inkml:trace contextRef="#ctx0" brushRef="#br4" timeOffset="562182.2437">8566 14515 2047 0,'-31'31'0'0,"10"-5"0"15,7-2 0-15,5-4 0 0,6 1 0 0,0 0 0 16,3 2 0-16,1 1 0 0,3 2 0 0,1 2 0 15,1-1 0-15,1 2 0 0,2-3 0 0,4 5 0 16,-1-7 0-16,10 8-45 0,-22-32-355 0,33 23-273 16,-12-9 3-16,8-6 412 0</inkml:trace>
  <inkml:trace contextRef="#ctx0" brushRef="#br4" timeOffset="562479.0867">9703 14167 1945 0,'0'0'56'0,"0"0"-13"0,0 0-40 0,0 0-3 16,0 0 0-16,-3 16 0 0,3-16 0 0,-3 26 0 15,-2-3 0-15,-1 11 0 0,-4 7 0 0,-1 5 0 16,0 2 0-16,-2 3 0 0,-1 3 0 16,0 3 0-16,-1 0 0 0,2-3 0 15,3-4 0-15,3-10 0 0,4-5 0 0,4-10 0 16,5-2 0-16,3-6 0 0,-9-17 0 0,24 21-58 16,-2-4-82-16,-22-17-498 0,22-16-18 0,-22 16 102 15</inkml:trace>
  <inkml:trace contextRef="#ctx0" brushRef="#br4" timeOffset="562713.4719">9467 14268 2047 0,'-38'16'0'15,"21"-9"0"-15,17-7 0 0,0 0 0 0,0 0 0 16,0 0 0-16,0 0 0 0,23 4 0 15,-4-9 0-15,6 0 0 0,8-3 0 0,3-7 0 16,8-1 0-16,5-5 0 0,3-1 0 0,5 0 0 16,4-1 0-16,3 4 0 0,3-3 0 0,-1 4 0 15,-3 1 0-15,-2 8 0 0,-11 5 0 0,-2 11-58 16,-17-19-135-16,8 32-475 0,-39-20 33 0,36 40 143 16</inkml:trace>
  <inkml:trace contextRef="#ctx0" brushRef="#br4" timeOffset="562916.5968">9403 15009 2047 0,'0'0'0'0,"-1"19"0"0,1-19 0 0,33 1 0 15,0-6 0-15,7-3 0 0,6-5 0 0,7-2 0 16,1-5 0-16,3-3 0 0,5-4 0 0,-1-4 0 15,2 1 0-15,1-4 0 0,0 5 0 16,-8-9-102-16,19 33-314 0,-28-29-223 0,10 12-30 0,-11 3 449 16</inkml:trace>
  <inkml:trace contextRef="#ctx0" brushRef="#br4" timeOffset="563166.626">10606 14625 1966 0,'-30'17'46'0,"30"-17"-11"15,-28 23-35-15,28-23 0 0,-31 36 0 0,13-10 0 16,0 1 0-16,0 4 0 0,-1 1 0 0,4 1 0 15,1 3 0-15,2-3 0 0,5 2-12 16,-4-15-84-16,29 12-558 0,-18-32-32 0,9 30 88 16</inkml:trace>
  <inkml:trace contextRef="#ctx0" brushRef="#br4" timeOffset="564307.5063">11644 14395 1812 0,'0'0'26'0,"0"0"3"15,0 0-2-15,0 0 4 0,27 0 3 0,-27 0 2 16,35 3-9-16,-14-2-2 0,5 1-25 0,1-1 0 16,4-2 0-16,0 0 0 0,2-1 0 0,1-2 0 15,-2 2 0-15,0-2 0 0,0-1 0 16,-2 0 0-16,-2 2 0 0,-1 0 0 0,-3 1 0 0,-2 3-19 15,-5-2-33-15,6 14-64 0,-23-13-381 16,0 0-140-16,0 0-17 0,0 0 583 16</inkml:trace>
  <inkml:trace contextRef="#ctx0" brushRef="#br4" timeOffset="564463.75">11663 14759 1918 0,'0'0'78'0,"-26"12"-57"0,26-12-10 16,0 0-10-16,0 0 1 0,0 0 0 0,0 0 3 16,25 11 2-16,-3-14-5 0,7-6-2 15,6-3 0-15,9-4 0 0,6-3 0 0,6 0-11 16,-2-7-41-16,11 13-47 0,-24-32-184 0,31 25-343 16,-16-2-18-16,4-1 313 0</inkml:trace>
  <inkml:trace contextRef="#ctx0" brushRef="#br4" timeOffset="564989.8796">13459 14140 1717 0,'-20'-13'52'0,"20"13"-26"15,0 0-5-15,-25-14 4 0,25 14 8 16,-27-7 5-16,9 3-7 0,-1 4-2 0,-7 0-5 16,1 3-3-16,-5 1-1 0,0 2-10 0,-3 4-10 15,-1 3 0-15,-1 3 0 0,-2 5 0 0,2 2 0 16,0 5 0-16,0 2 0 0,2 5 0 0,4 0 0 15,3 4 0-15,4 0 0 0,5-1 0 0,4 1 0 16,7-2 0-16,7 0 0 0,6-2 0 0,8-4 0 16,5 0 0-16,7-6 0 0,7-5 0 15,5-4 0-15,6-5 0 0,6-6 0 0,3-6 0 16,3-7 0-16,4-4 0 0,1-6 0 0,1-5 0 16,0-5 0-16,-3-2 0 0,-3-4 0 0,-5-2 0 15,-8-1 0-15,-4-2 0 0,-11 3 0 16,-4-1 0-16,-13 6 0 0,-7-2 0 0,-8 3 0 15,-6-3 0-15,-11 3 0 0,-5 0 0 16,-5 2 0-16,-5 3 0 0,-3-1 0 0,-3 3 0 16,-1 1 0-16,-2 2 0 0,2 2 0 0,2 2 0 15,5 3 0-15,3 6 0 0,9 8-1 0,5 6-37 16,14 16-39-16,-14-29-209 0,25 33-385 0,-3-11 33 16,11 4 303-16</inkml:trace>
  <inkml:trace contextRef="#ctx0" brushRef="#br4" timeOffset="565411.7688">14916 14347 1980 0,'0'0'39'16,"0"0"-13"-16,0 0-24 0,0 0-2 0,0 0 0 15,23 6 0-15,-5-12 0 0,7-1 0 16,2-3 0-16,4-1 0 0,4-1 0 0,6 0 0 16,2 0 0-16,1 1 0 0,0-1 0 0,0 1 0 15,-3 2 0-15,-1 3 0 0,-1 5 0 16,-2 1 0-16,-2 4 0 0,-4 1 0 0,-1 5-2 15,-12-11-119-15,26 19-492 0,-44-18-59 0,23 25 34 16</inkml:trace>
  <inkml:trace contextRef="#ctx0" brushRef="#br4" timeOffset="565614.9242">14881 14667 1861 0,'0'0'136'0,"0"0"-109"16,0 0-14-16,0 0-3 0,0 0-10 0,35 0 0 16,-9 0 0-16,5-6 0 0,8-1 0 15,5-4 0-15,5-3 0 0,4-2 0 0,2-2 0 16,4-2 0-16,-4-1 0 0,1 0 0 0,-4-2 0 16,-1 5-21-16,-8-9-72 0,15 32-207 0,-20-30-354 15,1 11 21-15,-6-1 288 0</inkml:trace>
  <inkml:trace contextRef="#ctx0" brushRef="#br4" timeOffset="565943.0288">15519 14130 2047 0,'0'0'0'0,"0"0"0"0,0 0 0 15,0 0 0-15,30-1 0 0,-3 5 0 0,4-2 0 16,7 1 0-16,2 0 0 0,0 0 0 0,2 3 0 16,1 1 0-16,0 1 0 0,-1 4 0 0,1-1 0 15,-1 3 0-15,0 1 0 0,-4 2 0 0,-2 3 0 16,-7 3 0-16,-6-2 0 0,-7 4 0 16,-6 0 0-16,-4-1 0 0,-9 4 0 0,-4 0 0 15,-6 0 0-15,-7 4 0 0,-5 0 0 0,-5 4 0 16,-5 1 0-16,-4 0 0 0,-2-1 0 15,-4-2 0-15,1-1 0 0,3-6 0 0,4 0 0 16,2-8 0-16,8-2 0 0,4-6 0 0,11 8-96 16,-21-20-582-16,33 1-9 0,0 0 102 0</inkml:trace>
  <inkml:trace contextRef="#ctx0" brushRef="#br4" timeOffset="566489.9317">17477 13939 1900 0,'20'-6'45'0,"-20"6"-19"0,0 0-11 16,0 0-16-16,0 0 21 0,0 0-12 15,11 17 16-15,-11-17-14 0,3 23-10 0,-4-5 0 16,0 5 0-16,0 5 0 0,-1 2 0 15,0 7 0-15,0 0 0 0,-1 3 0 0,0 3 0 16,-2 2 0-16,1 2 0 0,-2-1 0 0,2-1 0 16,2-1 0-16,-1-4 0 0,3-4 0 0,3-5 0 15,0-3 0-15,5-5 0 0,-2-4 0 0,7 1-25 16,-13-20-81-16,33 28-90 0,-33-28-414 16,0 0-46-16,32-11 203 0</inkml:trace>
  <inkml:trace contextRef="#ctx0" brushRef="#br4" timeOffset="566708.6804">17312 13943 2047 0,'-32'3'0'0,"32"-3"0"0,0 0 0 15,0 0 0-15,0 0 0 0,28-6 0 0,-2 2 0 16,7-5 0-16,6 2 0 0,6-3 0 0,4-2 0 15,6 1 0-15,0-1 0 0,2 1 0 0,0-1 0 16,-2 4 0-16,-3-2 0 0,-1 4 0 16,-6-3 0-16,3 12-61 0,-18-13-77 0,24 42-220 15,-34-28-290-15,3 13 42 0,-7 10 371 16</inkml:trace>
  <inkml:trace contextRef="#ctx0" brushRef="#br4" timeOffset="566911.8359">17188 14734 1991 0,'0'0'56'0,"0"0"-56"0,0 0 0 16,0 0 0-16,33 12 0 0,-4-16 0 0,9-2 0 16,7-2 0-16,4-2 0 0,5-1 0 0,2 1 0 15,0-2 0-15,1 1 0 0,-2-2 0 0,1 1-2 16,-10-12-106-16,26 34-279 15,-30-32-289-15,14 9 24 0,-5 2 431 0</inkml:trace>
  <inkml:trace contextRef="#ctx0" brushRef="#br4" timeOffset="567099.4028">18392 14385 1755 0,'0'0'141'16,"-17"23"-91"-16,17-23-19 0,-28 32-9 0,12-14-1 15,3 4-7-15,-2 3-1 0,0 3-13 0,2 2-4 16,-2 2 8-16,2-1-4 0,0-2 0 16,-1 0 0-16,5-2 0 0,0-4 0 0,7-3-12 15,2-20-27-15,3 34-54 0,-3-34-286 0,0 0-291 16,0 0 31-16,23-8 425 0</inkml:trace>
  <inkml:trace contextRef="#ctx0" brushRef="#br4" timeOffset="567349.3278">19022 14196 2047 0,'-34'1'0'0,"34"-1"0"0,0 0 0 15,0 0 0-15,19-20 0 0,-1 10 0 0,3-4 0 16,2-1 0-16,3-2 0 0,2-3 0 16,2 0 0-16,3 0 0 0,-1-1 0 0,3 2 0 15,-5-2-18-15,8 10-71 0,-17-21-86 0,31 26-472 16,-28-6 0-16,1 5 177 0</inkml:trace>
  <inkml:trace contextRef="#ctx0" brushRef="#br4" timeOffset="567536.8379">18805 14450 2047 0,'0'0'0'0,"0"0"0"0,0 0 0 16,20-3 0-16,4-5 0 0,9-3 0 0,6-5 0 15,6-3 0-15,6-2 0 0,4-3 0 0,8 0 0 16,0-4 0-16,6 7-16 0,-8-17-142 15,19 23-497-15,-20-10-14 0,2 5 121 0</inkml:trace>
  <inkml:trace contextRef="#ctx0" brushRef="#br4" timeOffset="568708.7492">20117 13651 1822 0,'0'0'79'0,"0"0"-44"15,0 0-12-15,0 0-4 0,0 0 4 0,22 10 6 16,-5-11-12-16,7-4-17 16,3-3 0-16,5-3 0 0,5-4 0 0,1-2 0 15,5-1 0-15,4 0 0 0,0-1 0 0,1 0 0 16,-1 3 0-16,-5 0 0 0,-1 4 0 0,-4 1 0 16,-7 4 0-16,-7 3 0 0,-23 4 0 0,25 5 0 15,-25-5 0-15,6 17 0 0,-6-17 0 0,-6 32 0 16,-2-9 0-16,-2 4 0 0,-5 3 0 0,-2 3 0 15,-4 1 0-15,-2 3 0 0,-1 2 0 16,0 2 0-16,-3-1 0 0,2-3 0 0,4-3 0 16,2-2 0-16,7-8 0 0,6-2 0 0,6-22 0 15,2 32-38-15,-2-32-223 0,0 0-399 0,20 9 19 16,-2-6 195-16</inkml:trace>
  <inkml:trace contextRef="#ctx0" brushRef="#br4" timeOffset="568990.5144">20172 14346 1980 0,'0'0'22'0,"0"0"-15"16,26-16 5-16,-4 5 2 0,8-5-2 0,4-1-12 16,5-2 0-16,5-2 0 0,4-2 0 0,7 0 0 15,2-1 0-15,4 1 0 0,-1 1 0 0,-1 1 0 16,-2 4 0-16,-3 0 0 0,-3 6-14 16,-8-6-71-16,13 28-134 0,-28-26-399 0,12 13-37 15,-10-2 200-15</inkml:trace>
  <inkml:trace contextRef="#ctx0" brushRef="#br4" timeOffset="569381.1372">20594 14353 1761 0,'0'0'174'16,"-25"16"-125"-16,25-16-20 0,0 0-6 0,0 0-12 16,0 0-11-16,0 0 0 0,-17 4 0 15,17-4 0-15,0 0 0 0,-8 19 0 0,8-19 0 16,-8 24 0-16,8-24 0 0,-9 32 0 0,9-32 0 15,-5 32 0-15,5-32 0 0,5 28 0 16,-5-28 0-16,14 26 0 0,-14-26 0 0,25 18 0 16,-8-10 0-16,3-5 0 0,2-2 0 0,7-2 0 15,4-5 0-15,6-3 0 0,6-4 0 0,0-2 0 16,2-3 0-16,0-3 0 0,1 2 0 0,-6-3 0 16,2 3 0-16,-7-2 0 0,3 14-106 0,-28-33-302 15,22 29-238-15,-18-7-11 0,-2-3 428 16</inkml:trace>
  <inkml:trace contextRef="#ctx0" brushRef="#br4" timeOffset="569553.0312">20853 14324 2045 0,'-34'26'2'16,"10"3"-2"-16,4 3 0 0,2 1 0 15,4 3 0-15,3 0 0 0,3 0 0 0,2-1 0 16,3-2 0-16,4-3 0 0,1-4 0 0,4-1 0 15,5-4 0-15,3-1 0 0,-14-20 0 0,43 43-184 16,-43-43-466-16,36 7-38 0,-18-7 164 0</inkml:trace>
  <inkml:trace contextRef="#ctx0" brushRef="#br4" timeOffset="570881.1719">19205 15470 1685 0,'0'0'116'0,"0"0"-48"0,0 0-20 0,0 0-20 16,0 0-4-16,0 0 0 0,19 1 2 0,-19-1-1 16,17-8-22-16,-17 8-3 0,32-15 0 0,-10 5 0 15,5-4 0-15,2 0 0 0,4-2 0 0,0-2 0 16,2 1 0-16,1 0 0 0,-4 0 0 16,4 7-18-16,-8-9-82 0,23 34-366 0,-32-24-165 15,4 13-35-15,-23-4 501 0</inkml:trace>
  <inkml:trace contextRef="#ctx0" brushRef="#br4" timeOffset="571068.6793">19210 15725 1899 0,'0'0'93'0,"-17"16"-71"16,17-16-9-16,0 0-9 0,0 0 1 0,20-7 3 15,-20 7-5-15,35-12-3 0,-12 2 0 0,5-1 0 16,2-2 0-16,8-2 0 0,1 1 0 0,4-1 0 15,0 3 0-15,0 1 0 0,2 4-12 0,-5-4-50 16,11 17-64-16,-30-31-274 0,24 26-243 16,-7-2 8-16,-1-8 467 0</inkml:trace>
  <inkml:trace contextRef="#ctx0" brushRef="#br4" timeOffset="571490.5673">20398 15285 1693 0,'-12'-23'107'16,"12"23"-33"-16,10-17-23 0,-10 17-9 15,10-17-10-15,-10 17-2 0,0 0-25 0,0 0 8 16,0 0-13-16,0 0 0 0,0 0 0 15,0 0 0-15,7 19 0 0,-9-1 0 0,-3 3 0 16,0 7 0-16,-1 5 0 0,-2 1 0 0,1 2 0 16,0 3 0-16,0-1 0 0,-1 2 0 0,1-1 0 15,1-3 0-15,2-3 0 0,2-4 0 0,3-2 0 16,1-6 0-16,5 0 0 0,-7-21 0 16,20 31-71-16,-20-31-110 0,37 4-429 0,-37-4-61 15,33-6 158-15</inkml:trace>
  <inkml:trace contextRef="#ctx0" brushRef="#br4" timeOffset="571678.0932">20835 15448 2047 0,'0'0'0'16,"-23"14"0"-16,23-14 0 0,-28 9 0 0,28-9 0 15,0 0 0-15,-18 8 0 0,18-8 0 0,0 0 0 16,0 0 0-16,0 0 0 0,0 0 0 0,20-3-86 15,12 24-282-15,-32-21-279 0,29-18-14 0,-8 10 377 16</inkml:trace>
  <inkml:trace contextRef="#ctx0" brushRef="#br4" timeOffset="572006.2289">21186 15306 2046 0,'0'0'1'16,"0"0"-1"-16,0 0 0 0,0 0 0 0,0 0 0 15,7-18 0-15,-7 18 0 0,24-12 0 0,-7 3 0 16,4-1 0-16,2 0 0 0,5-3 0 0,1-1 0 16,5-1 0-16,2-3 0 0,3 1 0 0,4-1 0 15,-3 1 0-15,0 0 0 0,-3 2 0 16,-2 4 0-16,-2 1 0 0,-7 5 0 0,-1 4 0 15,-8 2 0-15,-17-1 0 0,20 14 0 16,-20-14 0-16,8 27 0 0,-11-6 0 0,0 6 0 16,-3 2 0-16,-4 3 0 0,-1 2 0 0,-5 2 0 15,-3 3 0-15,0 1 0 0,-1 0 0 0,0-1 0 16,1-2 0-16,-1-2 0 0,2-6 0 0,6-2 0 16,1-10 0-16,11-17 0 0,-6 23 0 15,6-23-60-15,0 0-253 0,24-3-289 0,-24 3-50 16,21-23 233-16</inkml:trace>
  <inkml:trace contextRef="#ctx0" brushRef="#br4" timeOffset="572334.3464">22073 15126 1998 0,'-52'25'49'0,"32"-17"-49"0,1 3 0 0,19-11 0 16,-28 21 0-16,28-21 0 0,-18 22 0 0,18-22 0 15,-11 25 0-15,11-25 0 0,-5 29 0 0,5-29 0 16,2 27 0-16,-2-27 0 0,10 21 0 0,-10-21 0 16,23 16 0-16,-23-16 0 0,30 13 0 15,-10-8 0-15,2-1 0 0,3-2 0 0,7 0 0 16,1-1 0-16,-3-2 0 0,2 1 0 0,-4 0 0 16,-4 0 0-16,2 2 0 0,-3 2 0 0,-5 2 0 15,-18-6 0-15,24 13 0 0,-24-13 0 16,9 22 0-16,-9-22 0 0,-7 34 0 0,-3-14 0 15,-4 4 0-15,-4 1 0 0,-1 1 0 0,-2 0 0 16,2-1 0-16,-2 0 0 0,-1-2 0 16,1-2 0-16,3-3 0 0,18-18 0 0,-24 24 0 15,24-24 0-15,0 0-75 0,-20-13-266 0,45 14-265 16,-24-18-44-16,11-3 276 0</inkml:trace>
  <inkml:trace contextRef="#ctx0" brushRef="#br4" timeOffset="572537.4844">22202 15150 2047 0,'-27'3'0'0,"0"3"0"0,3 1 0 0,1-1 0 15,6 0 0-15,17-6 0 0,-24 7 0 0,24-7 0 16,0 0 0-16,0 0 0 0,0 0 0 0,24-10 0 16,0-1 0-16,9-3 0 0,5-2 0 0,4-2 0 15,1-3 0-15,6 2 0 0,-1-2 0 16,9 3 0-16,-2-1 0 0,6 8 0 0,-12-24-224 15,28 37-318-15,-27-20-114 0,4 11 32 16</inkml:trace>
  <inkml:trace contextRef="#ctx0" brushRef="#br4" timeOffset="573021.8968">23036 15139 1400 0,'-28'-27'347'0,"28"27"-291"16,-28-5-11-16,28 5-3 0,-25-3 5 0,25 3-2 15,-20 1-2-15,20-1-21 0,-20 9-22 16,20-9 0-16,-20 18 0 0,20-18 0 0,-21 27 0 16,10-8 0-16,1 1 0 0,-1 6 0 15,-2 1 0-15,1 6 0 0,-2 0 0 0,3 2 0 16,-1-1 0-16,-3-1 0 0,3-1 0 0,-2-3 0 15,6-6 0-15,2-4 0 0,6-19 0 0,-3 28 0 16,3-28 0-16,0 0 0 0,10 17 0 0,-10-17 0 16,0 0 0-16,20-10 0 0,-20 10 0 15,15-21 0-15,-2 1 0 0,-5-5 0 0,5-7 0 16,2-3 0-16,0-3 0 0,0-2 0 16,1-3 0-16,0 0 0 0,0 1 0 0,0 0 0 0,-2 0 0 15,0 2 0-15,-1 0 0 0,2 3 0 0,0 4 0 16,1 5 0-16,1 4 0 0,-17 24 0 0,26-24 0 15,-26 24 0-15,18-4 0 0,-18 4 0 16,0 0 0-16,20 23 0 0,-17-5 0 16,3 5 0-16,-2 4 0 0,0 4 0 0,-2 4 0 15,-1 4 0-15,-1 5 0 0,-1 2 0 0,0 1 0 16,1 0 0-16,1 0 0 0,-1-1 0 0,4 0 0 16,-2-5 0-16,5 3 0 0,-3-7 0 0,2 0 0 15,0-8 0-15,1-2 0 0,-7-27-103 0,25 46-202 16,-47-54-158-16,22 8-162 0,17 22 75 15,-33-43 550-15</inkml:trace>
  <inkml:trace contextRef="#ctx0" brushRef="#br4" timeOffset="573865.9222">22924 15365 1987 0,'0'0'49'0,"-8"17"-38"0,8-17-11 0,0 0 0 15,0 0 0-15,20 16 0 0,-20-16 0 0,35-4 0 16,-15-1 0-16,3 0 0 0,4-3 0 0,2-2 0 16,-1 1 0-16,1-4 0 0,-1 4 0 0,0-1 0 15,-1 0 0-15,0 2 0 0,-3 1 0 0,-2-1 0 16,-2 4 0-16,-3 0 0 0,-17 4 0 0,21-1 0 16,-21 1 0-16,0 0 0 0,0 0 0 15,0 0 0-15,0 0 0 0,15 18 0 16,-15-18 0-16,-6 17 0 0,6-17 0 0,-9 25 0 15,9-25 0-15,-9 33 0 0,0-15 0 0,-1 0 0 16,1 0 0-16,-1 0 0 0,1 1 0 0,1-2 0 16,8-17 0-16,-13 30 0 0,13-30 0 0,-10 25 0 15,10-25 0-15,-5 18 0 0,5-18 0 16,0 0 0-16,0 0 0 0,0 0 0 0,0 0 0 16,0 0 0-16,0 0 0 0,0 0 0 0,16-20 0 15,-16 20 0-15,17-35 0 0,-6 14 0 0,-1-1 0 16,0-1 0-16,5 0 0 0,-3 2 0 0,0 0 0 15,1 2 0-15,-13 19 0 0,15-30 0 0,-15 30 0 16,11-21 0-16,-11 21 0 0,0 0 0 16,0 0 0-16,0 0 0 0,0 0 0 15,0 0 0-15,0 0 0 0,0 0 0 0,0 0 0 16,0 0 0-16,0 0 0 0,0 0 0 0,0 0 0 16,0 0 0-16,19-6 0 0,-19 6 0 0,0 0 0 15,0 0 0-15,21 4 0 0,-21-4 0 0,20-4 0 16,-20 4 0-16,23-5 0 0,-23 5 0 0,21-4 0 15,-21 4 0-15,17-1 0 0,-17 1 0 0,0 0 0 16,0 0 0-16,0 0 0 0,0 0 0 16,0 0 0-16,18-7 0 0,-18 7 0 0,0 0 0 15,0 0 0-15,0 0 0 0,0 0 0 16,0 0 0-16,0 0 0 0,0 0 0 0,0 0 0 16,0 0 0-16,0 0 0 0,1 23 0 0,-1-23 0 15,-1 24 0-15,1-24 0 0,-4 30 0 0,4-30 0 16,-5 31 0-16,5-31 0 0,-4 21 0 15,4-21 0-15,0 0 0 0,0 0 0 0,4 20 0 16,-4-20 0-16,0 0 0 0,26-11 0 0,-26 11 0 16,33-29 0-16,-9 8 0 0,5-3 0 0,4-4 0 15,4-2 0-15,2 0 0 0,-1 0 0 0,6 2 0 16,-6 2 0-16,-2 3 0 0,0 3 0 0,-7 3 0 16,-5 4 0-16,-2 3 0 0,-22 10 0 0,26-10 0 15,-26 10 0-15,0 0 0 16,0 0 0-16,0 0 0 0,7 23 0 0,-7-23 0 15,-18 36 0-15,2-10 0 0,-1 3 0 0,-3 2 0 16,2 3 0-16,2 4 0 0,-2 0 0 0,1-1 0 16,0-1 0-16,4-2 0 0,3-6 0 0,3-5 0 15,5-4 0-15,2-19 0 0,5 25 0 0,-5-25 0 16,20 12 0-16,-20-12 0 0,36 13-116 0,-37-38-160 16,41 39-144-16,-40-14-201 0,21-34 69 15,13 34 491-15</inkml:trace>
  <inkml:trace contextRef="#ctx0" brushRef="#br4" timeOffset="574772.1893">24216 15190 1610 0,'0'0'321'0,"0"0"-245"16,0 0-36-16,0 0-40 0,0 0 0 0,0 0 0 16,0 0 0-16,0 0 0 0,0 0 0 0,0 0 0 15,-20 30 0-15,16-8 0 0,-4 4 0 0,-2 3 0 16,1 5 0-16,-2 0 0 0,-1 2 0 0,-3 3 0 16,0-3 0-16,1 1 0 0,-1-5 0 0,2-4 0 15,2-5 0-15,11-23 0 0,-13 28 0 16,13-28 0-16,0 0 0 0,0 0 0 0,0 0 0 15,0 0 0-15,0 0 0 0,0 0 0 16,6-24 0-16,2 3 0 0,-2-5 0 0,4-6 0 16,1-1 0-16,0-3 0 0,6 1 0 0,-4-1 0 15,1 1 0-15,-1 1 0 0,-3-2 0 0,-1-1 0 16,4 1 0-16,-2 0 0 0,0-2 0 0,4 4 0 16,-1 3 0-16,0 7 0 0,-2 7 0 15,-12 17 0-15,17-12 0 0,-17 12 0 0,0 0 0 16,22 13 0-16,-22-13 0 0,13 19 0 0,-13-19 0 15,13 26 0-15,-13-26 0 0,15 30 0 0,-15-30 0 16,13 31 0-16,-7-14 0 0,-1 0 0 0,0 0 0 16,-3 0 0-16,-2-17 0 0,4 30 0 0,-4-30 0 15,0 27 0-15,0-27 0 0,-8 25 0 16,8-25 0-16,-14 23 0 0,14-23 0 16,-23 23 0-16,23-23 0 0,-33 25 0 0,12-12 0 15,-1 0 0-15,-2 2 0 0,1-3 0 0,1 2 0 16,-1 1 0-16,0-1 0 0,0 3 0 0,2 1 0 15,0 2 0-15,3 1 0 0,2 2 0 0,1 2 0 16,0-1 0-16,3 1 0 0,0 3 0 0,2 0 0 16,1 3 0-16,3 1 0 0,0-1 0 15,-1 3 0-15,2 2 0 0,-3 2 0 0,1 2 0 16,1-2 0-16,-2 1 0 0,-1-3 0 0,-2 1 0 16,0-2 0-16,-1-3 0 0,1 2 0 0,-6-5 0 15,0 3 0-15,-5-3-14 0,4 6-92 16,-20-30-173-16,21 24-363 0,-1-15-14 0,18-14 307 15</inkml:trace>
  <inkml:trace contextRef="#ctx0" brushRef="#br4" timeOffset="575194.0615">24618 15161 2047 0,'0'0'0'0,"0"0"0"0,-19-8 0 15,19 8 0-15,0 0 0 0,0 0 0 0,0 0 0 16,0 0 0-16,0 0 0 0,-18-1 0 0,18 1 0 16,0 0 0-16,-15 22 0 0,15-22 0 0,-16 29 0 15,8-12 0-15,-1 2 0 0,1 2 0 16,-1 2 0-16,2 2 0 0,0-1 0 0,-1 4 0 15,2-5 0-15,3 0 0 0,-1-3 0 0,3-2 0 16,1-18 0-16,9 29 0 0,-9-29 0 0,22 20 0 16,-22-20 0-16,34 10 0 0,-13-9 0 0,3-1 0 15,3 0 0-15,1-1 0 0,1 2 0 16,-1-1 0-16,-1 3 0 0,-4 0 0 0,-5 2 0 16,-18-5 0-16,23 17 0 0,-23-17 0 15,8 25 0-15,-12-7 0 0,0 3 0 0,-5 0 0 16,-6 2 0-16,-3 0 0 0,-3 0 0 0,-3 0 0 15,-2-1 0-15,2 1 0 0,0-1 0 0,2-2 0 16,2-6 0-16,20-14 0 0,-31 22 0 0,31-22 0 16,-27 1-75-16,44 6-578 0,-17-7-13 0,0 0 14 15</inkml:trace>
  <inkml:trace contextRef="#ctx0" brushRef="#br4" timeOffset="589363.9334">3095 15526 1442 0,'-26'-3'118'0,"26"3"-38"0,0 0-23 15,0 0-7-15,0 0-5 0,-8 19-1 0,8-19-8 16,0 0-3-16,0 0-5 0,0 0-2 0,0 0-1 15,10 19-1-15,-10-19-1 0,20 6-7 0,-20-6-16 16,37-1 0-16,-9-4 0 0,6-5 0 0,9-2 0 16,7-4 0-16,6-3 0 0,2-1 0 15,4-1 0-15,-1 3 0 0,-4 2 0 0,-5 5 0 16,-8 5 0-16,-9 3 0 0,-4 6 0 0,-11 0 0 16,-1 9-47-16,-19-12-89 0,32 34-338 0,-32-34-176 15,3 27 17-15,-1-6 527 0</inkml:trace>
  <inkml:trace contextRef="#ctx0" brushRef="#br4" timeOffset="589676.4288">3174 15626 1920 0,'-26'-3'35'0,"26"3"-15"0,0 0-9 0,0 0-2 15,0 0-1-15,0 0 2 0,0 0-1 0,0 0 0 16,0 0-3-16,0 0 2 0,0 0-6 0,20 0-2 16,-20 0 0-16,31 2 0 0,-9-3 0 0,4-5 0 15,6 0 0-15,6-3 0 0,4 0 0 0,4-3 0 16,4-1 0-16,0 1 0 0,0-1 0 0,-5 2 0 15,-1 1 0-15,-4 3 0 0,-6 1 0 16,-1 4 0-16,-6-2-42 0,2 13-72 0,-29-9-430 16,18-8-117-16,-18 8 10 0</inkml:trace>
  <inkml:trace contextRef="#ctx0" brushRef="#br4" timeOffset="590082.7089">3730 15271 1694 0,'-17'-10'89'15,"17"10"-26"-15,0 0-14 0,0 0-4 0,0 0-11 16,0 0 0-16,0 0-14 0,0 0-4 0,0 0-13 15,0 0-3-15,0 0 0 0,18-5 0 0,-1 5 0 16,4 1 0-16,5-2 0 0,4 2 0 0,4-1 0 16,1 2 0-16,4 0 0 0,3 0 0 0,-2 2 0 15,-1 1 0-15,-3 0 0 0,-4 0 0 0,-7 2 0 16,-3 0 0-16,-22-7 0 0,23 18 0 16,-23-18 0-16,8 29 0 0,-12-11 0 0,-5 3 0 0,-4 2 0 15,-8-1 0-15,-4 3 0 0,-4 1 0 16,-4 0 0-16,-2 2 0 0,1-3 0 0,-2 1 0 15,3-2 0-15,1-1 0 0,0-3 0 0,5-3 0 16,7-3 0-16,20-14 0 0,-22 11 0 0,22-11 0 16,0 0-31-16,0 0-35 0,32-13-85 0,-34-20-339 15,37 19-124-15,-3-11-17 0,4-11 568 16</inkml:trace>
  <inkml:trace contextRef="#ctx0" brushRef="#br4" timeOffset="592804.6237">4926 15382 918 0,'-13'-18'159'0,"13"18"-10"16,0 0 1-16,0 0-11 0,0 0-20 31,0 0-22-31,0 0-30 0,0 0-18 0,0 0-15 0,0 0-5 0,0 0-6 0,0 0-1 0,0 0-2 31,0 0 0-31,0 0-2 0,0 0 0 0,0 0-3 16,0 0-14-16,0 0-1 0,0 0 0 0,0 0 0 16,0 0 0-16,21 6 0 0,-21-6 0 0,29-4 0 15,-7 2 0-15,5-2 0 0,3 1 0 16,6-2 0-16,4 0 0 0,0-1 0 0,4 1 0 0,-1 0 0 0,0-1 0 0,-2 3 0 15,0-1 0-15,-4 1 0 0,1 2 0 0,-5 2 0 16,-4 2 0-16,-6 1 0 0,-3 0 0 0,-20-4 0 31,26 16 0-31,-26-16 0 0,11 24 0 0,-11-24 0 16,-1 32 0-16,-4-13 0 0,-5 3 0 0,-2 2 0 0,-5 3 0 0,-2 3 0 0,-3 1 0 16,-2 3 0-16,-2 4 0 0,-1 3 0 0,0 2 0 15,1 2 0-15,0 0 0 0,2-3 0 0,2-2 0 16,6-5 0-16,2-5 0 0,8-7 0 0,6-23 0 15,4 28 0-15,-4-28-9 0,42 18-235 16,-37-47-280-16,37 14-147 0,-3-15 73 0</inkml:trace>
  <inkml:trace contextRef="#ctx0" brushRef="#br4" timeOffset="593314.6222">6448 15530 1783 0,'23'-10'58'0,"-23"10"-21"16,0 0-9-16,0 0 2 0,19-15 5 0,-19 15-2 16,28-9-1-16,-10 3-21 0,5 2-11 0,2-2 0 0,5-3 0 0,5 0 0 15,4-3 0-15,3 0 0 0,3-3 0 16,0 2 0-16,0-2 0 0,0 0 0 0,-1 1 0 15,-1 2 0-15,-6 1 0 0,1 5 0 0,-11 0 0 16,-2 5 0-16,-8-3-6 0,8 22-153 0,-25-18-414 16,0 0-98-16,-1 20 43 0</inkml:trace>
  <inkml:trace contextRef="#ctx0" brushRef="#br4" timeOffset="593502.1553">6580 15735 2042 0,'-10'17'5'0,"10"-17"-5"0,0 0 0 0,0 0 0 15,24-4 0-15,-4 1 0 0,5-3 0 16,6-4 0-16,3-2 0 0,6-4 0 0,4-1 0 16,1-4 0-16,3 1 0 0,1-2 0 0,3 3 0 15,-4-3-4-15,14 25-226 0,-32-29-418 0,19 15-17 16,-12-2 166-16</inkml:trace>
  <inkml:trace contextRef="#ctx0" brushRef="#br4" timeOffset="597142.8776">8230 15342 1967 0,'0'0'42'0,"-3"22"-13"16,3-22-20-16,-11 22-9 0,11-22 0 0,-12 25 0 16,12-25 0-16,-15 34 0 0,5-14 0 15,0 2 0-15,2 2 0 0,0-2 0 0,3 0 0 16,2-2 0-16,4 0 0 0,1-2 0 16,4-1 0-16,-6-17 0 0,21 31-17 0,-21-31-24 15,33 31-37-15,-33-31-77 0,46 9-426 0,-46-9-70 16,38 4 128-16</inkml:trace>
  <inkml:trace contextRef="#ctx0" brushRef="#br4" timeOffset="597877.2738">7968 15202 1268 0,'-17'-16'177'0,"17"16"-57"0,0 0-57 16,0 0 7-16,8-31-24 0,-8 31 3 0,7-22-2 15,-7 22-17-15,8-19 1 0,-8 19-9 0,0 0 1 16,9-21-4-16,-9 21 6 0,0 0-4 0,0 0 5 16,0 0-16-16,0 0-10 0,0 0 0 0,0 0 0 15,0 0 0-15,0 0 0 0,0 0 0 16,-7 17 0-16,7-17 0 0,-12 25 0 0,3-8 0 15,-2 3 0-15,0 3 0 0,-2-2 0 16,-2 3 0-16,2 3 0 0,-2 1 0 0,1 0 0 0,1-2 0 16,2 0 0-16,3-2 0 0,1-2 0 0,3-1 0 15,4-1 0-15,4-2 0 0,3-1 0 0,-7-17 0 16,21 30 0-16,-21-30 0 16,31 22 0-16,-11-14 0 0,0-3 0 0,5-1 0 15,0-3 0-15,3-2 0 0,3-3 0 0,3-1 0 16,0-3 0-16,1-3 0 0,0-2 0 0,3-2 0 15,0-2 0-15,-1 0 0 0,1-1 0 0,-1-1 0 16,-1 1 0-16,1 1 0 0,-2 2 0 0,0 2 0 16,-2 1 0-16,-3 1 0 0,-3 4 0 0,-4-1 0 15,-1 5 0-15,-5 2 0 0,-17 1 0 16,27 2 0-16,-27-2 0 0,0 0 0 0,20 18 0 16,-20-18-23-16,7 18-26 0,-7-18-39 15,9 27-182-15,-32-34-256 0,23 7-95 0,0 0 152 0</inkml:trace>
  <inkml:trace contextRef="#ctx0" brushRef="#br4" timeOffset="598619.7546">9127 15126 1516 0,'-24'-20'170'0,"24"20"-92"0,0 0-29 0,-4 17-8 0,4-17-3 15,-7 17-9-15,7-17-4 0,-10 29-21 0,4-11 30 16,1 5-33-16,1 3 26 0,1 3-11 0,-1 1-10 16,2 4 6-16,-2 1-11 0,2 1-1 15,1 0 0-15,-2 1 0 0,2-2 0 0,0 0 0 16,0-4 0-16,-1 0 0 0,4-6 0 16,-1-2 0-16,3-4-6 0,-4-19-17 0,9 29-31 15,-9-29-38-15,21 27-206 0,-21-27-337 0,0 0 22 16,0 0 288-16</inkml:trace>
  <inkml:trace contextRef="#ctx0" brushRef="#br4" timeOffset="598916.6126">8966 15173 1418 0,'-28'-10'252'0,"28"10"-178"16,0 0-10-16,0 0-14 0,0 0-1 0,0 0-13 16,-19 6-7-16,19-6-7 0,0 0 2 0,0 0-4 15,19-2-11-15,-19 2-9 0,24-9 0 0,-7 1 0 16,2-2 0-16,6 0 0 0,0-3 0 0,4 1 0 16,2-2 0-16,-1-1 0 0,1-1 0 0,-2 4 0 15,-2 0 0-15,-2 1 0 0,-3 5 0 16,0-2 0-16,-3 4 0 0,-2 0 0 0,2 4 0 15,-19 0 0-15,28 5-66 0,-28-5-83 0,30 15-377 16,-30-15-112-16,-1 18 41 0</inkml:trace>
  <inkml:trace contextRef="#ctx0" brushRef="#br4" timeOffset="599151.0808">9032 15584 1970 0,'0'0'40'0,"0"0"-17"0,0 0-9 0,0 0-14 15,18 0 0-15,-18 0 0 0,27-9 0 16,-9 2 0-16,1-1 0 0,2-2 0 0,3-3 0 16,2-1 0-16,-1-1 0 0,2-2 0 0,0 2 0 15,-1 2 0-15,1 0 0 0,0 1 0 0,0 1 0 16,-2-3 0-16,2 6 0 0,-5-8-61 0,18 30-227 15,-38-34-291-15,30 21-82 0,-15-3 204 0</inkml:trace>
  <inkml:trace contextRef="#ctx0" brushRef="#br4" timeOffset="599807.2927">9755 15432 1737 0,'2'-17'122'16,"-2"17"-51"-16,0 0-24 0,0 0-5 0,0 0-14 15,0 0-28-15,0 0 0 0,0 0 0 16,15 24 0-16,-15-24 0 0,-6 32 0 0,1-11 0 16,-1 2 0-16,-1 2 0 0,-1 0 0 0,1-1 0 15,0-1 0-15,1-1 0 0,0-2 0 16,1 1 0-16,1-2 0 0,2-2 0 0,2-17 0 15,1 24 0-15,-1-24 0 0,0 0 0 0,17 18-70 16,-27-42-241-16,36 33-269 0,-26-9-72 0,0 0 219 16</inkml:trace>
  <inkml:trace contextRef="#ctx0" brushRef="#br4" timeOffset="607549.4507">10944 15248 1385 0,'-9'-26'246'16,"9"26"-176"-16,0 0-23 0,0 0 20 0,3-19-45 15,-3 19 41-15,0 0-48 0,16-22 10 0,-16 22 1 16,12-18-10-16,-12 18 1 0,15-18-8 0,-15 18 3 16,0 0-5-16,20-18 0 0,-20 18-1 0,0 0-1 15,0 0-3-15,19-7-2 0,-19 7 0 0,0 0 0 16,2 18 0-16,-2-18 0 0,-4 31 0 15,0-12 0-15,-3 3 0 0,0 5 0 16,-4-1 0-16,0 6 0 0,-2-1 0 0,1 1 0 16,0-2 0-16,1-2 0 0,1 0 0 0,3-4 0 15,3 1 0-15,2-4 0 0,3-4 0 0,-1-17 0 16,13 28 0-16,-13-28 0 0,29 19 0 0,-7-12 0 16,5-2 0-16,3-4 0 0,6-4 0 0,4-6 0 15,6-3 0-15,3-5 0 0,2-2 0 16,3-5 0-16,2-2 0 0,-1-2 0 0,-1-1 0 15,-3 1 0-15,-6-1 0 0,-2 4 0 0,-8-3-53 16,1 15-50-16,-31-11-439 0,18 14-134 16,-23 10 56-16</inkml:trace>
  <inkml:trace contextRef="#ctx0" brushRef="#br4" timeOffset="607752.6298">11358 15320 2012 0,'-28'18'35'0,"28"-18"-35"0,-12 33 0 16,12-16 0-16,2 0 0 0,2 2 0 0,2 3 0 15,1 2 0-15,0 3 0 0,2 1 0 16,-2 1 0-16,0 0 0 0,0-3-3 0,2 9-87 16,-9-35-293-16,-2 32-280 0,3-10-9 15,1-1 437-15</inkml:trace>
  <inkml:trace contextRef="#ctx0" brushRef="#br4" timeOffset="608096.3426">10595 15644 1933 0,'0'0'38'0,"11"-20"-3"0,-11 20-7 16,0 0-15-16,0 0-13 0,0 0 0 0,0 0 0 16,0 0 0-16,0 0 0 0,-17 26 0 15,0-3 0-15,-5 9 0 0,-7 3 0 0,-4 5 0 16,-4-1-27-16,6 14-109 0,-28-23-500 0,29 11-31 16,-5-12 87-16</inkml:trace>
  <inkml:trace contextRef="#ctx0" brushRef="#br4" timeOffset="608690.1122">12265 15197 1624 0,'0'0'130'0,"0"0"-70"16,-7-17-10-16,7 17-8 0,0 0 4 0,0 0-8 16,8-19 0-16,-8 19-19 0,0 0-19 15,0 0 0-15,0 0 0 0,0 0 0 0,0 0 0 16,1 27 0-16,-1-7 0 0,0 5 0 0,-1 5 0 16,-1 4 0-16,-2 3 0 0,-2-1 0 0,0 3 0 15,0-1 0-15,0 2 0 0,0-1 0 0,0 0 0 16,-2-6 0-16,3 0 0 15,1-5 0-15,2-4 0 0,2-5 0 0,0-19-12 0,5 22-33 16,-5-22-47-16,0 0-155 0,20-5-368 0,-20 5-41 16,13-23 277-16</inkml:trace>
  <inkml:trace contextRef="#ctx0" brushRef="#br4" timeOffset="608877.6198">12064 15150 1488 0,'0'0'318'0,"-28"2"-256"0,28-2-20 16,0 0-7-16,0 0-8 0,0 0 2 0,-3-17-7 16,3 17 2-16,24-9-24 0,-5 1 0 0,3 1 0 15,6 1 0-15,0-2 0 0,4 2 0 0,1 1 0 16,-2 1 0-16,1 4 0 0,-2 2 0 16,0 2 0-16,-2 3 0 0,-4-1 0 0,3 7-55 15,-9-9-39-15,26 18-519 0,-44-22-63 0,25 35 68 16</inkml:trace>
  <inkml:trace contextRef="#ctx0" brushRef="#br4" timeOffset="609080.7726">12153 15661 2021 0,'0'0'18'0,"0"0"-10"0,0 0-8 16,0 0 0-16,29 14 0 0,-10-18 0 0,2 2 0 15,4-2 0-15,0-3 0 0,2-2 0 0,1 1 0 16,2-3 0-16,2-1 0 0,0-1 0 16,3 0 0-16,-5-7-55 0,10 10-41 0,-18-25-106 15,17 23-453-15,-10-5 19 0,-1 4 234 16</inkml:trace>
  <inkml:trace contextRef="#ctx0" brushRef="#br4" timeOffset="609268.2768">12857 15459 1951 0,'0'0'51'0,"0"0"-13"16,-18 11-31-16,18-11-7 0,0 0 0 0,-7 18 0 15,7-18 0-15,0 20 0 0,0-20 0 0,0 28 0 16,1-11 0-16,0-1 0 0,0 3 0 0,1-1 0 16,0 1 0-16,-2-19-5 0,6 33-48 15,-6-33-22-15,24 42-189 0,-24-42-399 0,0 0 25 16,26 10 290-16</inkml:trace>
  <inkml:trace contextRef="#ctx0" brushRef="#br4" timeOffset="609471.4101">13336 15192 1841 0,'-6'18'138'16,"6"-18"-112"-16,0 0-19 0,0 0-5 0,0 0 1 15,0 0 2-15,0 0-1 0,25 6-2 16,-25-6 0-16,22-9-2 0,-22 9-2 0,27-14 12 16,-10 8-24-16,-17 6 2 0,32-11-35 0,-32 11-19 15,39 5-122-15,-39-5-477 0,19-5 47 0,-19 5 191 16</inkml:trace>
  <inkml:trace contextRef="#ctx0" brushRef="#br4" timeOffset="609643.2704">13305 15516 1984 0,'0'0'33'16,"0"0"-17"-16,0 0-2 0,17 5-14 0,-17-5 0 16,22-11 0-16,-22 11 0 0,31-18 0 0,-14 8 0 15,2-2 0-15,2 0 0 0,0-1 0 0,7 4-34 16,-5-14-74-16,32 19-543 0,-26-15-11 0,10 7 71 15</inkml:trace>
  <inkml:trace contextRef="#ctx0" brushRef="#br4" timeOffset="609987.1179">14054 15123 1713 0,'0'0'91'0,"0"0"-26"0,27-6 2 0,-5 1-14 16,-1-4-4-16,5 1-40 0,2-3-9 0,1 2 0 16,4-1 0-16,3 0 0 0,1 1 0 0,1 0 0 15,-3 2 0-15,0 1 0 0,-2 4 0 0,-6 2 0 16,-3 2 0-16,-4 3 0 0,-20-5 0 15,26 19 0-15,-26-19 0 0,9 34 0 16,-12-11 0-16,-2 5 0 0,-3 5 0 0,-5 3 0 16,-3 4 0-16,-4 2 0 0,0 3 0 0,-3 1 0 15,-2 0 0-15,2-4 0 0,1-2 0 0,2-5 0 16,5-2 0-16,2-9 0 0,9-1 0 0,4-23-111 16,6 17-554-16,-6-17-27 0,19-1 114 15</inkml:trace>
  <inkml:trace contextRef="#ctx0" brushRef="#br4" timeOffset="610502.6823">15787 15461 1938 0,'0'0'52'0,"19"2"-25"0,-19-2-1 0,20-5-22 16,-20 5-4-16,35-7 0 0,-14 4 0 15,3-1 0-15,4 0 0 0,5-2 0 16,3-4 0-16,6 1 0 0,5-2 0 0,4-3 0 16,6-1 0-16,7-1 0 0,4-1 0 0,2-1 0 15,2 1 0-15,-3 0 0 0,-1 0 0 0,-2 1 0 16,2 7 0-16,-2-2 0 0,-5 7 0 0,-5 2 0 16,-9 7 0-16,-9-2-52 0,5 28-145 0,-43-31-430 15,42 33-42-15,-31-13 168 0</inkml:trace>
  <inkml:trace contextRef="#ctx0" brushRef="#br4" timeOffset="610752.7088">16306 15733 1908 0,'-25'15'54'0,"2"-5"-19"0,5 0-8 0,18-10-4 16,-19 11-23-16,19-11 0 0,0 0 0 0,0 0 0 15,19 15 0-15,-19-15 0 0,38 2 0 0,-11-6 0 16,6-2 0-16,7-5 0 0,6 0 0 0,8-3 0 16,2-1 0-16,4-1 0 0,2-1 0 0,3 1 0 15,3 0 0-15,-1 0 0 0,2 0 0 16,0 2 0-16,0-3 0 0,-1 4 0 0,-6-4 0 16,1 5 0-16,-10-8-80 0,26 13-566 15,-32-9-22-15,0 10 16 0</inkml:trace>
  <inkml:trace contextRef="#ctx0" brushRef="#br4" timeOffset="611065.1939">17030 15112 2047 0,'0'0'0'0,"0"0"0"0,0 0 0 15,19 3 0-15,2-1 0 0,3 1 0 16,5 3 0-16,4-2 0 0,1 4 0 16,3 1 0-16,2 2 0 0,0 1 0 0,1 2 0 15,0-1 0-15,0 1 0 0,-1 1 0 0,1 3 0 16,-5 0 0-16,-2 4 0 0,-4 0 0 0,-6 2 0 16,-2 1 0-16,-6 1 0 0,-4 0 0 0,-5 1 0 15,-5 1 0-15,-3 2 0 0,-8 1 0 0,-4 3 0 16,-6 1 0-16,-8 4 0 0,-6 0 0 0,-8 2 0 15,-4 1 0-15,-4-2 0 0,-1 0 0 16,-2-2 0-16,4-3 0 0,0-4 0 0,7 1 0 16,-1-13-22-16,36 9-559 0,-25-19-97 0,32-9-3 15</inkml:trace>
  <inkml:trace contextRef="#ctx0" brushRef="#br4" timeOffset="612645.0607">18056 15309 1947 0,'0'0'49'0,"0"0"-39"15,0-23-3-15,0 23 1 0,6-18 1 16,-6 18 2-16,0 0-5 0,15-17-6 0,-15 17 0 15,0 0 0-15,0 0 0 0,19-7 0 0,-19 7 0 16,0 0 0-16,0 0 0 0,20 11 0 0,-20-11 0 16,12 23 0-16,-5-4 0 0,0 4 0 0,-2 6 0 15,-1 3 0-15,-3 3 0 0,-1 2 0 0,-1 3 0 16,-3 0 0-16,1 0 0 16,-2-1 0-16,1-3 0 0,-2-1 0 0,4-3 0 0,-2-5 0 15,6-2 0-15,-2-25 0 0,14 36-109 0,-14-36-531 16,0 0-3-16,0 0-11 0</inkml:trace>
  <inkml:trace contextRef="#ctx0" brushRef="#br4" timeOffset="612895.0954">17966 15202 1840 0,'-22'-4'68'0,"22"4"-16"0,0 0-25 0,-5-22 13 16,5 22-20-16,14-21-20 0,-14 21 0 16,25-26 0-16,-25 26 0 0,34-24 0 15,-13 14 0-15,2 2 0 0,3 3 0 0,0-1 0 16,1 4 0-16,0-2 0 0,-2 3 0 0,0 0 0 16,0 1 0-16,0 0 0 0,-1 1 0 0,-1 0 0 15,-1 1 0-15,-3-3 0 0,3 10-77 0,-22-9-51 16,47 6-493-16,-47-6-37 0,14 21 96 0</inkml:trace>
  <inkml:trace contextRef="#ctx0" brushRef="#br4" timeOffset="613098.2923">17890 15887 2047 0,'0'0'0'0,"21"4"0"0,-1-12 0 0,3-3 0 16,3-5 0-16,0 0 0 0,3-2 0 0,2 0 0 16,2-3 0-16,0 0 0 0,1-2 0 0,0 1 0 15,-4 0 0-15,2 2 0 0,-6-3-45 0,7 17-81 16,-28-26-364-16,24 24-156 0,-8-4 5 0,-2 1 543 16</inkml:trace>
  <inkml:trace contextRef="#ctx0" brushRef="#br4" timeOffset="613238.8335">18634 15634 2033 0,'-26'38'14'0,"18"-8"-14"0,-2 4 0 0,2 3 0 16,-2 1 0-16,0 2 0 0,-1 1 0 16,3 2 0-16,-7-23-105 0,11 19-606 0,-4-14 20 15,8-2 152-15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4T02:37:23.40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5317 6194 1813 0,'0'0'39'0,"0"0"-9"0,0 0-12 0,0 0-1 16,0 0 4-16,24-8 4 0,-24 8 1 0,23-7-5 15,-23 7-1-15,38-12-8 0,-13 3-7 0,6-2-5 16,3-2 0-16,3-4 0 0,2-1 0 0,-1 0 0 15,0 1 0-15,-3 2 0 0,-1 2 0 0,-5 2-3 16,-3 6-33-16,-26 5-31 0,34 0-60 16,-46-20-254-16,12 20-259 0,0 0 31 15,-5 18 426-15</inkml:trace>
  <inkml:trace contextRef="#ctx0" brushRef="#br0" timeOffset="175.9827">5455 6430 1884 0,'-17'6'42'0,"17"-6"-25"0,0 0-5 16,0 0-6-16,0 0 3 0,0 0 6 0,0 0 1 15,22-19-19-15,-22 19 26 0,37-27-34 0,-11 9 26 16,8-1-13-16,5-2-7 0,5 1-7 0,0-4-28 16,11 11-57-16,-27-31-278 0,26 28-270 0,-9-6-3 15,0 0 444-15</inkml:trace>
  <inkml:trace contextRef="#ctx0" brushRef="#br0" timeOffset="519.868">6400 5834 1909 0,'0'0'27'15,"-18"-2"-4"-15,18 2-13 0,0 0-1 0,0 0-4 16,0 0-1-16,-17 4-4 0,17-4 1 0,-10 23-3 15,5-2 5-15,-1 7-5 0,0 4 6 0,1 5-7 16,2 3 7-16,0 3-8 0,2 2 9 0,0 1-11 16,1 0 11-16,1-1-12 0,0-2 11 15,2 1-15-15,2-4-16 0,3-2 14 16,-3-9-49-16,13 8-10 0,-18-37-143 0,18 23-423 0,-18-23 42 16,36 9 242-16</inkml:trace>
  <inkml:trace contextRef="#ctx0" brushRef="#br0" timeOffset="714.3544">6684 6136 1948 0,'0'0'36'0,"0"0"-19"0,-27 18-4 0,27-18-1 16,-20 10-1-16,20-10-3 0,0 0-6 0,0 0-5 15,0 0-8-15,0 0-9 0,0 0-10 0,0 0-22 16,0 0-29-16,22 26-234 0,-22-26-326 15,27-13 24-15,-9 7 341 0</inkml:trace>
  <inkml:trace contextRef="#ctx0" brushRef="#br0" timeOffset="1186.6145">7007 5949 1561 0,'0'0'250'0,"0"0"-205"16,0 0-5-16,-21-12-5 0,21 12 1 0,0 0-8 15,0 0-4-15,0 0-9 0,0 0-4 16,11-18-9-16,-11 18-2 0,27-17 0 0,-5 5 0 16,2-2 0-16,3 1 0 0,1-1 0 0,2-2 0 15,1 2 0-15,-1 2 0 0,-1 3 0 0,-1 0 0 16,-3 1 0-16,-2 3 0 0,-5 1 0 0,-18 4 0 15,26 2 0-15,-26-2 0 0,0 0 0 0,15 23 0 16,-13-7 0-16,-1 7 0 0,-4 5 0 16,-3 5 0-16,-2 2 0 0,-4 5 0 0,-3 1 0 15,0 3 0-15,0-1 0 0,0-1 0 16,2 0 0-16,1-5 0 0,3-2 0 0,3-2 0 16,3-3 0-16,3-2 0 0,7-3 0 0,0-3 0 15,6-1-29-15,-13-21-54 0,43 35-37 0,-26-38-495 16,13 9-47-16,-3-11 125 0</inkml:trace>
  <inkml:trace contextRef="#ctx0" brushRef="#br0" timeOffset="1530.4346">7812 6001 1812 0,'0'0'62'0,"0"0"-17"0,-22-6-1 16,22 6-8-16,-17 7-3 0,17-7-18 15,-20 15-15-15,20-15 0 0,-24 24 0 0,24-24 0 16,-24 30 0-16,12-13 0 0,12-17 0 0,-20 31 0 16,20-31 0-16,-9 28 0 0,9-28 0 0,3 22 0 15,-3-22 0-15,16 17 0 0,-16-17 0 0,28 11 0 16,-7-9 0-16,3-2 0 0,5-1 0 0,4 0 0 16,1-3 0-16,4 3 0 0,0 0 0 0,-4 1 0 15,0 3 0-15,-5 2 0 0,-5 1 0 16,-7 4 0-16,-17-10 0 0,17 25 0 0,-14-7 0 15,-4 3 0-15,-7 2 0 0,-1 0 0 16,-5 1 0-16,-2-1 0 0,-2-1 0 0,1 0 0 16,0-4 0-16,17-18 0 0,-28 26 0 0,28-26 0 15,0 0 0-15,-16 19-48 0,16-19-75 0,20-12-520 16,-20 12 8-16,12-27 38 0</inkml:trace>
  <inkml:trace contextRef="#ctx0" brushRef="#br0" timeOffset="1702.3505">7953 5943 2047 0,'-46'5'0'0,"46"-5"0"0,-18-2 0 0,18 2 0 15,0 0 0-15,0 0 0 16,0 0 0-16,0 0 0 0,0 0 0 0,0 0 0 16,20-10 0-16,-20 10 0 0,32-9 0 0,-10 2 0 15,3 0 0-15,1-4 0 0,8 3 0 0,-2-7-18 16,15 20-159-16,-10-27-466 0,12 16-20 0,-10-11 118 15</inkml:trace>
  <inkml:trace contextRef="#ctx0" brushRef="#br0" timeOffset="2452.3684">8500 5942 1134 0,'-2'-26'226'0,"2"26"-53"0,0 0-56 16,0 0-36-16,0 0-26 0,0 0-11 0,0 0-9 16,0 0-4-16,0 0-6 0,0 0 0 0,0 0-6 15,-17-6 0-15,17 6-4 0,0 0 0 16,0 0-4-16,0 0-3 0,0 0 0 0,0 0-2 15,0 0-6-15,0 0 0 0,-1 22 0 0,1-22 0 16,1 29 0-16,0-10 0 0,-1 4 0 0,0 4 0 16,-1 4 0-16,0 4 0 0,-3 3 0 0,-1 1 0 15,-1-1 0-15,-1 1 0 0,-3 1 0 16,2-1 0-16,-2-3 0 0,1-2 0 16,3-5 0-16,1-4 0 0,2-5 0 0,3-20 0 15,-4 26 0-15,4-26 0 0,0 0 0 0,0 0 0 16,0 0 0-16,0 0 0 0,0 0 0 0,21-23 0 15,-11-1 0-15,-1-5 0 0,2-9 0 0,1 1 0 16,-1-4 0-16,0 0 0 0,-1 1 0 0,-1-1 0 16,-5-4 0-16,0-1 0 0,-2-4 0 0,1 1 0 15,-1-3 0-15,2 0 0 0,0 1 0 16,1 1 0-16,2 5 0 0,3 6 0 0,-2 9 0 16,1 8 0-16,-9 22 0 0,9-21 0 15,-9 21 0-15,0 0 0 0,0 0 0 0,0 0 0 16,0 0 0-16,0 0 0 0,20 4 0 0,-20-4 0 15,18 24 0-15,-5-5 0 0,0 6 0 0,0 4 0 16,3 1 0-16,-2 5 0 0,2 1 0 0,0 5 0 16,1 3 0-16,-1-1 0 0,1 1 0 15,-3-2 0-15,1 1 0 0,-2-2 0 0,1 0 0 16,-3-4 0-16,0 1 0 0,-3-3 0 0,1-1 0 16,-2-4 0-16,-1-3 0 0,0-3 0 0,1-2 0 15,-7-22 0-15,13 33-80 0,-26-50-225 0,13 17-356 16,0 0 57-16,0 0 208 0</inkml:trace>
  <inkml:trace contextRef="#ctx0" brushRef="#br0" timeOffset="2608.6334">8615 6246 2047 0,'8'20'0'0,"-8"-20"0"0,0 0 0 15,1 20 0-15,-1-20 0 0,19 12 0 0,-19-12 0 16,33 8 0-16,-9-7 0 0,5-4 0 15,6-1 0-15,2-8 0 0,16 27-258 0,-20-37-440 16,11 9 0-16,-11-6 306 0</inkml:trace>
  <inkml:trace contextRef="#ctx0" brushRef="#br1" timeOffset="36813.0087">20651 3862 950 0,'23'4'290'0,"-23"-4"-6"0,0 0-235 0,-10-18-21 16,10 18-11-16,0 0 3 0,0 0 1 0,0 0 3 16,0 0 2-16,0 0 2 0,0 0 1 0,0 0 6 15,0 0-4-15,0 0 0 0,0 0-8 0,0 0-7 16,0 0-25-16,-8 18 38 0,4-1-38 0,-3 5 38 16,-1 3-8-16,-3 1-10 0,2 2 10 15,-1-2-10-15,0 1 5 0,1-3-7 0,0-1 6 16,0-4-14-16,3-2-1 0,6-17 0 0,-7 22 0 15,7-22 0-15,0 0 0 0,0 0 0 0,0 0 0 16,21 16 0-16,-21-16 0 0,23 0 0 0,-23 0 0 16,32-7 0-16,-12-1 0 0,3 1 0 0,0 0 0 15,2-2 0-15,-2 1 0 0,-1-1 0 16,-2 2 0-16,0 2 0 0,-3-1 0 16,-17 6 0-16,30-8 0 0,-30 8-16 0,27-11-59 15,-3 23-117-15,-24-12-415 0,17-10-20 0,-17 10 98 16</inkml:trace>
  <inkml:trace contextRef="#ctx0" brushRef="#br1" timeOffset="37443.1625">20748 5718 1371 0,'0'0'272'0,"0"0"-210"15,0 0-26-15,0 0-3 0,0 0 3 0,0 0-1 16,0 0-4-16,-11 22-8 0,11-22-5 0,0 0-25 16,-11 25 38-16,11-25-40 0,-5 29 36 0,3-7-13 15,-1 2-8-15,1 4 5 0,-2 3-9 0,1 2 5 16,-2 1-11-16,0 0 8 16,-1 0-8-16,1-2 7 0,0-3-11 0,2-5-2 15,3-2-21-15,0-22-20 0,6 34-55 0,-6-34-131 16,0 0-326-16,0 0-22 0,0 0 179 0</inkml:trace>
  <inkml:trace contextRef="#ctx0" brushRef="#br1" timeOffset="37650.1543">20786 5931 1872 0,'0'0'49'0,"0"0"-11"15,-23 13-11-15,23-13-1 0,0 0-4 0,0 0-9 16,-9 18-13-16,9-18 0 0,0 0 0 15,0 0 0-15,0 0 0 0,21 15 0 0,-21-15 0 16,25-5 0-16,-25 5 0 0,34-17 0 16,-12 5-13-16,0-4-17 0,6 4-16 0,-8-10-40 15,14 23-82-15,-33-33-247 0,26 26-189 0,-27 6 64 16,31-32 396-16</inkml:trace>
  <inkml:trace contextRef="#ctx0" brushRef="#br1" timeOffset="37837.6429">21092 5676 1897 0,'-20'15'79'0,"20"-15"-53"16,-17 23-14-16,17-23-3 0,-14 29 0 0,9-11-13 16,0 3 23-16,-1 4-27 0,-1 3 16 0,0 2-8 15,-2 2 0-15,-2-1 0 0,2 1-5 16,-2-4-9-16,5 2-28 0,6-30-51 0,7 48-430 15,-7-48-101-15,2 22 13 0</inkml:trace>
  <inkml:trace contextRef="#ctx0" brushRef="#br1" timeOffset="54609.9772">15589 6227 1343 0,'0'0'64'0,"1"-23"-33"0,-1 23-2 0,9-22 3 16,-9 22 14-16,0 0 9 0,5-25 11 0,-5 25-5 15,0 0-2-15,0 0-8 0,0 0-10 0,0 0-10 16,7-18-6-16,-7 18-7 0,0 0-4 0,0 0-3 16,0 0-1-16,0 0 0 0,0 0 3 0,0 0 0 15,0 0 0-15,0 0-2 0,9 20-11 16,-4 2 0-16,2 10 0 0,1 5 0 0,2 7 0 15,1 4 0-15,0-2 0 0,0 1 0 0,0-5 0 16,-1 0 0-16,1-9 0 0,1-5 0 0,0-8 0 16,-12-20 0-16,25 23 0 0,-25-23 0 15,26 7 0-15,-26-7 0 0,28-9 0 0,-11-2 0 16,-1-8 0-16,1-5 0 0,0-8 0 16,1-3 0-16,0-2 0 0,-2-3 0 0,1-1 0 15,-1 2 0-15,-2-1 0 0,2 3 0 0,-4 3 0 16,-1-1 0-16,2 5 0 0,-5-1 0 0,3 2 0 15,-1 2 0-15,2 2 0 0,-2 1 0 0,-10 24-62 16,12-54-200-16,6 49-375 0,-17-13 14 0,-1 18 161 16</inkml:trace>
  <inkml:trace contextRef="#ctx0" brushRef="#br1" timeOffset="54824.9441">16369 6210 2047 0,'0'0'0'0,"0"0"0"0,0 0 0 0,19-11 0 16,-19 11 0-16,21-9 0 0,-21 9 0 0,22-11 0 16,-22 11 0-16,24-12-4 0,-24 12-9 0,28-13-6 15,-28 13-7-15,26-6-12 0,-26 6-16 0,24 3-49 16,-33-24-162-16,9 21-321 0,0 0 0 0,17 11 234 15</inkml:trace>
  <inkml:trace contextRef="#ctx0" brushRef="#br1" timeOffset="54986.2533">16351 6450 2047 0,'0'0'0'0,"0"0"0"0,-20 15 0 16,20-15 0-16,0 0 0 0,0 0 0 0,0 0 0 15,0 0 0-15,0 0 0 0,20-14 0 16,-20 14 0-16,34-21 0 0,-11 2 0 0,13 9-113 16,-30-24-515-16,38 17-5 0,-16-12-17 0</inkml:trace>
  <inkml:trace contextRef="#ctx0" brushRef="#br1" timeOffset="55205.0124">17057 5995 1993 0,'-18'5'7'0,"18"-5"-5"0,0 0 3 0,-17 19 2 15,17-19 5-15,-10 27-3 0,4-7 3 0,-2 3-12 16,0 4 0-16,1 2 0 0,0 1 0 0,1 3 0 16,-1-1 0-16,0 1 0 0,1-2 0 15,0 1 0-15,1-4 0 0,3-4 0 0,0-2 0 16,2-4 0-16,0-18-16 0,4 30-18 0,-4-30-67 15,23 18-424-15,-23-18-88 0,0 0-20 0</inkml:trace>
  <inkml:trace contextRef="#ctx0" brushRef="#br1" timeOffset="55406.5264">16766 6088 2047 0,'-28'23'0'0,"28"-23"0"16,-17 8 0-16,17-8 0 0,0 0 0 15,0 0 0-15,28-1 0 0,-28 1 0 0,34-7 0 16,-10-4 0-16,5-1 0 0,5-5 0 0,4-1 0 16,-1 0 0-16,2 1 0 0,-5 1 0 15,1 5 0-15,-5 0 0 0,1 9-49 0,-11-10-64 16,22 23-478-16,-42-11-31 0,23 14 3 0</inkml:trace>
  <inkml:trace contextRef="#ctx0" brushRef="#br1" timeOffset="55593.978">16747 6557 2035 0,'0'0'6'0,"0"0"-4"0,0 0-1 16,0 0 2-16,0 0-3 0,24 7 0 0,-24-7 0 16,31-12 0-16,-8 0 0 0,4-3 0 0,5-5 0 15,6-2 0-15,-1-3-20 0,6 4-71 0,-18-26-114 16,22 32-402-16,-15-17-18 0,7 8 127 15</inkml:trace>
  <inkml:trace contextRef="#ctx0" brushRef="#br1" timeOffset="56113.7665">17443 6082 1869 0,'-13'19'34'0,"-1"-1"-11"0,3 8 11 0,-1-2-3 15,2 1 4-15,-1 3-14 0,1 1-21 0,2 0 0 16,1 3 0-16,2-1 0 0,2-2 0 0,2 0 0 16,2-1 0-16,0-4 0 0,1-2 0 0,0-4 0 15,-2-18 0-15,7 28 0 0,-7-28 0 0,11 18 0 16,-11-18 0-16,0 0 0 0,20 6 0 31,-20-6 0-31,0 0 0 0,17-17 0 0,-17 17 0 16,10-31 0-16,-4 10 0 0,-3-3 0 0,1 0 0 15,-3-3 0-15,-1-1 0 0,1 1 0 0,-2-2 0 16,1-3 0-16,0-1 0 0,-2 2 0 0,1-3 0 16,1 1 0-16,2 2 0 0,2 1 0 0,2 6 0 15,0 3 0-15,3 4 0 0,-9 17 0 0,25-26 0 16,-25 26 0-16,34-17 0 0,-15 9 0 16,6 2 0-16,1 1 0 0,2 3 0 0,2 1 0 15,-2 1 0-15,-2 2 0 0,-1 2 0 0,-2 2 0 16,-4 1 0-16,-19-7 0 0,24 20 0 0,-24-20 0 15,7 27 0-15,-11-7 0 0,-6 0 0 0,-3 3 0 16,-7 0 0-16,-3 1 0 0,-4-1 0 0,-2-1 0 16,1-1 0-16,-1-3 0 0,2 1 0 15,1-3 0-15,0-2 0 0,3-1 0 16,5-4 0-16,18-9 0 0,-23 15 0 0,23-15 0 16,0 0 0-16,0 0 0 0,6 23 0 0,-6-23 0 15,24 18 0-15,-7-10 0 0,4 2 0 0,1-3 0 16,4 2 0-16,0-2 0 0,3 1 0 0,-1-2 0 15,0 3 0-15,0-2 0 0,-4 0 0 0,1 1 0 16,-7-2 0-16,0 5 0 0,-18-11-79 16,28 15-590-16,-28-15 13 0,-2 26 14 0</inkml:trace>
  <inkml:trace contextRef="#ctx0" brushRef="#br1" timeOffset="56676.929">15860 7167 1586 0,'-4'-24'220'16,"4"24"-191"-16,0 0-4 0,0 0 5 0,4-22 5 16,-4 22-2-16,0 0-8 0,0 0-4 0,0 0-7 15,0 0 2-15,0 0-3 0,0 0-13 16,0 0 0-16,10 26 0 0,-10-6 0 0,0 4 0 16,-2 3 0-16,-1 0 0 0,0 4 0 15,0 1 0-15,2 1 0 0,-3-2 0 0,4-3 0 16,-1-6 0-16,1-4 0 0,0-18 0 0,7 25 0 15,-7-25 0-15,0 0 0 0,19 15 0 0,-19-15 0 16,20-9 0-16,-20 9 0 0,28-27 0 0,-11 5 0 16,0-5 0-16,2-5 0 0,0 0 0 15,-1 0 0-15,-2 1 0 0,-1 4 0 0,-4 0 0 16,-3 4 0-16,-2 1 0 0,-2 4 0 0,-2 1 0 16,-2 17 0-16,2-29 0 0,-2 29-50 0,-2-31-61 15,22 34-514-15,-20-3 18 0,0 0-27 0</inkml:trace>
  <inkml:trace contextRef="#ctx0" brushRef="#br1" timeOffset="56911.3067">16386 7236 1798 0,'0'0'95'0,"0"0"-89"16,0 0-4-16,11-21 4 0,-11 21 4 16,25-22 0-16,-6 9-9 0,0 0 3 0,2 1-8 15,1 2-8-15,-5-3-19 0,4 9-26 0,-14-14-59 16,23 35-181-16,-30-17-242 0,0 0-44 0,21-6 291 16</inkml:trace>
  <inkml:trace contextRef="#ctx0" brushRef="#br1" timeOffset="57036.3099">16420 7367 1998 0,'-35'11'39'16,"35"-11"-29"-16,0 0-10 0,2 19 0 0,-2-19 0 15,22 2 0-15,-5-4 0 0,5-5 0 0,5-1 0 16,3-7 0-16,6 2 0 0,-5-19-99 16,20 22-565-16,-19-16-1 0,9 12 47 15</inkml:trace>
  <inkml:trace contextRef="#ctx0" brushRef="#br1" timeOffset="59365.1223">18136 8816 1117 0,'0'0'144'16,"0"0"-47"-16,0 0-15 0,6-19 2 0,-6 19-3 15,0 0-5-15,0 0-13 0,7-17-13 0,-7 17-18 16,0 0-6-16,0 0-3 0,0 0 0 0,0 0-1 16,0 0-3-16,0 0-4 0,-1 22-7 0,1-22 1 15,-6 34-1-15,2-10 3 0,-1 2-7 0,1 3-14 16,-1 3 28-16,-1 1-30 0,1-3 29 15,1 0-12-15,0 0-10 0,2-3 6 0,0-1-8 16,2-4 2-16,2-1-19 0,-2-21-11 0,11 32-39 16,-11-32-134-16,0 0-394 0,0 0 3 0,27 2 146 15</inkml:trace>
  <inkml:trace contextRef="#ctx0" brushRef="#br1" timeOffset="59552.6332">18176 9039 1902 0,'0'0'25'16,"0"22"-14"-16,0-22-8 0,0 0 3 0,10 18-2 15,-10-18 2-15,18 6-1 0,-18-6-1 0,30-1-1 16,-10-7-3-16,4-1 3 0,0-7-30 16,8 4-14-16,-8-18-70 0,29 28-362 0,-28-25-112 15,7 8-28-15,-3 1 492 0</inkml:trace>
  <inkml:trace contextRef="#ctx0" brushRef="#br1" timeOffset="59725.6481">18514 8767 1950 0,'-27'13'31'0,"16"4"-9"16,0 1-12-16,4 3 4 0,1-1-3 0,2 2-16 15,-1 1 19-15,1 0-19 0,2 0 10 0,1 0-5 16,4-1 0-16,0-2 0 0,2 1-20 0,-5-21-42 15,21 52-298-15,-21-52-273 0,12 26-11 0,-12-26 317 16</inkml:trace>
  <inkml:trace contextRef="#ctx0" brushRef="#br1" timeOffset="60298.236">15550 8865 1859 0,'0'0'57'0,"0"0"-34"0,0 0-6 0,0 0 2 16,0 0 1-16,-11 18 3 0,11-18-23 0,-6 19 14 15,6-19-20-15,-13 29 27 0,6-11-21 16,-3 0 0-16,0 4 0 0,-1 0 0 0,1 2 0 16,2-1 0-16,-1 0 0 0,5-2 0 0,2-4 0 15,2-17 0-15,5 25 0 0,-5-25 0 16,21 15 0-16,-3-13 0 0,4-4 0 0,6-4 0 16,4-7 0-16,4-1 0 0,2-7 0 0,4 1 0 15,-5-8 0-15,30 18-655 0,-42-16-7 0,11 15-17 16</inkml:trace>
  <inkml:trace contextRef="#ctx0" brushRef="#br1" timeOffset="62383.2801">16928 7117 1557 0,'0'0'116'0,"0"0"-43"0,0 0-15 0,0 0-7 15,0 0 2-15,0 0-14 0,0 0-3 0,0 0-8 16,18-2-1-16,-18 2-18 0,0 0-9 15,21-4 0-15,-21 4 0 0,28-10 0 0,-28 10 0 16,37-14 0-16,-16 3 0 0,4-1 0 0,2 0 0 16,3-3 0-16,-2 1 0 0,6 7-67 15,-19-27-399-15,22 29-178 0,-15-11-27 0,4 9 473 16</inkml:trace>
  <inkml:trace contextRef="#ctx0" brushRef="#br1" timeOffset="68140.591">17692 6902 1707 0,'0'0'111'0,"0"0"-66"16,0 0-10-16,0 0-8 0,0 0-1 0,0 0-5 16,0 0-3-1,0 0-7-15,0 0-4 0,0 0-2 0,-12 20-5 0,12-20 3 0,1 27-5 0,-1-27 1 0,2 35 0 16,1-13-13-16,-1 1 31 0,1 2-30 0,-1 2 27 15,1 1-12-15,-1 1-9 0,0-1 4 0,1-1-10 16,-1-4-4-16,3 2-11 0,-5-25-12 16,11 35-24-16,-11-35-35 0,23 31-207 0,-23-31-280 15,0 0 7-15,0 0 304 0</inkml:trace>
  <inkml:trace contextRef="#ctx0" brushRef="#br1" timeOffset="68359.4314">17580 6855 1989 0,'-19'23'14'0,"19"-23"-14"16,0 0-6-16,0 0 2 0,0 0 9 16,24-10 1-16,-24 10 7 0,32-14-5 0,-12 6-1 0,2-1-4 15,6 0-2-15,0-2 0 0,5-1 0 16,-3 1-7-16,1 3-9 0,-6-3-18 15,2 7-17-15,-8-7-19 0,9 15-28 0,-20-22-68 16,29 29-290-16,-37-11-117 0,25-1 38 0,-9 14 493 16</inkml:trace>
  <inkml:trace contextRef="#ctx0" brushRef="#br1" timeOffset="68562.4824">17589 7286 1911 0,'0'0'29'0,"0"0"-11"0,8 20-12 16,-8-20-4-16,17 1 3 0,-17-1 4 0,26-8-1 15,-26 8-1-15,35-22 0 0,-13 6-3 0,6-2-5 16,2 0-4-16,1-8-36 0,6 14-55 16,-25-35-286-16,27 30-264 0,-18-7 55 0,7 1 348 15</inkml:trace>
  <inkml:trace contextRef="#ctx0" brushRef="#br1" timeOffset="69097.1421">18011 7116 1927 0,'-17'2'20'0,"17"-2"-11"0,0 0 1 0,0 0 3 16,0 0 5-16,0 0-2 0,0 0-2 0,12-17-4 16,-12 17-2-16,22-15-6 0,-22 15-2 15,29-21-7-15,-12 11 5 0,-17 10-12 0,29-13 13 16,-29 13 2-16,22-7 0 0,-22 7-1 0,0 0 2 16,17 0-2-16,-17 0 0 0,0 0 1 0,0 0 2 15,0 0 1-15,0 0 0 0,0 0-1 0,0 0 0 16,6 18-1-16,-6-18-2 0,0 0 0 0,-6 17 0 15,6-17 0-15,0 0 0 0,-5 19 0 0,5-19 0 16,-5 18 0-16,5-18 0 0,-6 21 0 16,6-21 0-16,-8 22 0 0,8-22 0 15,-14 24 0-15,14-24 0 0,-14 24 0 0,14-24 0 16,-13 21 0-16,13-21 0 0,0 0 0 0,-11 23 0 16,11-23 0-16,0 0 0 0,0 0 0 0,0 0 0 15,0 0 0-15,0 0 0 0,0 0 0 0,0 0 0 16,0 0 0-16,19 15 0 0,-19-15 0 0,0 0 0 15,0 0 0-15,17-9 0 0,-17 9 0 16,0 0 0-16,0 0 0 0,0 0 0 0,17-10 0 16,-17 10 0-16,0 0 0 0,0 0 0 0,0 0 0 15,0 0 0-15,0 0 0 0,17 0 0 0,-17 0 0 16,0 0 0-16,0 0 0 0,0 0 0 0,0 0 0 16,17 15 0-16,-17-15 0 0,0 0 0 15,6 18 0-15,-6-18 0 0,1 18 0 16,-1-18 0-16,-5 23 0 0,5-23 0 0,-12 25 0 15,12-25 0-15,-14 18 0 0,14-18 0 0,0 0 0 16,-19 17-45-16,19-17-73 0,-22-3-340 0,22 3-175 16,0 0 11-16,10-22 452 0</inkml:trace>
  <inkml:trace contextRef="#ctx0" brushRef="#br1" timeOffset="69567.2923">18452 7226 2047 0,'-26'5'0'0,"26"-5"0"15,0 0 0-15,-17 3 0 0,17-3 0 16,0 0 0-16,0 0 0 0,0 0 0 0,0 0 0 16,0 0 0-16,0 0 0 0,0 0 0 0,0 0 0 15,-3-20-26-15,3 20-141 0,0 0-451 0,28-9-43 16,-28 9 87-16</inkml:trace>
  <inkml:trace contextRef="#ctx0" brushRef="#br1" timeOffset="70056.3024">18609 6826 2047 0,'0'0'0'15,"0"0"0"-15,18-8 0 0,-18 8 0 16,22-23 0-16,-22 23 0 0,26-26 0 0,-26 26 0 16,32-26 0-16,-15 13 0 0,4 2 0 0,-3 2 0 15,-18 9 0-15,33-13 0 0,-33 13 0 16,23-3 0-16,-23 3 0 0,0 0 0 0,19 14 0 16,-19-14 0-16,3 22 0 0,-3-22 0 0,-6 32 0 15,-1-11 0-15,-7 1 0 0,0 5 0 0,-2 1 0 16,-3 3 0-16,0 3 0 0,-1 1 0 0,1-1 0 15,1-2 0-15,2 1 0 0,3-5 0 0,2-1 0 16,3-5 0-16,1-1 0 0,7-21 0 16,-4 28 0-16,4-28 0 0,7 18 0 15,-7-18 0-15,19 7 0 0,-19-7 0 0,33-5 0 0,-10-2 0 16,6-5 0-16,3-2 0 0,2-6 0 0,3 1 0 16,-3-3 0-16,1 5 0 0,-5-1 0 15,6 13-29-15,-36-17-625 0,32 22-38 0,-13-10 30 16</inkml:trace>
  <inkml:trace contextRef="#ctx0" brushRef="#br2" timeOffset="341230.5568">22402 7239 1848 0,'0'0'49'0,"0"0"-9"15,0 0-12-15,0 0-2 0,0 0 2 0,0 0 0 16,8-18-28-16,-8 18 0 0,0 0 0 0,18-18 0 16,-18 18 0-16,27-16 0 0,-6 4 0 0,3 3 0 15,7-2 0-15,1 0 0 0,3 1 0 0,2-2 0 16,-2-1 0-16,0 2 0 0,-2-3-4 0,1 8-47 15,-10-10-31-15,23 24-457 0,-47-8-97 0,36-8-4 16</inkml:trace>
  <inkml:trace contextRef="#ctx0" brushRef="#br2" timeOffset="341386.8149">22505 7357 2024 0,'-20'17'16'0,"20"-17"-9"0,0 0-7 0,29-8 0 16,-5 1 0-16,5-3 0 0,4-3 0 0,1-1 0 16,3-2 0-16,0-2-15 0,6 12-52 0,-19-29-180 15,21 32-406-15,-18-10 23 0,3 7 196 16</inkml:trace>
  <inkml:trace contextRef="#ctx0" brushRef="#br2" timeOffset="341793.2332">23064 7030 2041 0,'-25'16'6'0,"25"-16"-6"0,0 0 0 0,18-23 0 16,-18 23 0-16,36-24 0 0,-14 10 0 0,2 1 0 15,1-1 0-15,7-2 0 0,1 2 0 0,1 0 0 16,1 2 0-16,-3 2 0 0,-4 4 0 0,-5 3 0 16,-23 3 0-16,28 3 0 0,-28-3 0 0,0 0 0 15,4 34 0-15,-13-15 0 0,-6 4 0 0,-4 4 0 16,-3 2 0-16,-6 5 0 0,-2 2 0 0,-2 5 0 15,-3-2 0-15,2-2 0 0,1 0 0 16,4-3 0-16,5-2 0 0,4-3 0 0,6-5 0 16,4-4 0-16,9-20 0 0,-1 30 0 0,1-30 0 15,14 22 0-15,-14-22 0 0,33 14 0 0,-10-9 0 16,3-5 0-16,3 0 0 0,-1-6 0 0,5 1 0 16,-3-6 0-16,6 9-35 0,-30-21-601 0,36 18-3 15,-20-15 10-15</inkml:trace>
  <inkml:trace contextRef="#ctx0" brushRef="#br2" timeOffset="341949.4594">23669 7253 2047 0,'-25'15'0'0,"25"-15"0"0,-27-1 0 0,27 1 0 16,0 0 0-16,-21-8 0 0,21 8-78 0,-18-14-464 15,18 14-121-15,17-13 33 0</inkml:trace>
  <inkml:trace contextRef="#ctx0" brushRef="#br2" timeOffset="342308.8648">24039 7039 1945 0,'-44'16'81'0,"20"-12"-60"0,3 1-21 0,0 3 0 16,2 0 0-16,2 0 0 0,0 2 0 0,17-10 0 15,-26 19 0-15,26-19 0 0,-14 18 0 0,14-18 0 16,-4 22 0-16,4-22 0 0,6 23 0 0,-6-23 0 16,17 23 0-16,-17-23 0 0,26 22 0 0,-26-22 0 15,31 22 0-15,-14-13 0 0,2 0 0 16,-19-9 0-16,31 18 0 0,-31-18 0 0,28 17 0 15,-28-17 0-15,20 20 0 0,-20-20 0 0,9 25 0 16,-9-25 0-16,-2 29 0 0,2-29 0 0,-16 32 0 16,3-15 0-16,1 1 0 0,-5 0 0 15,0-1 0-15,0 0 0 0,-2-1 0 0,19-16 0 16,-30 23 0-16,30-23 0 0,-17 10 0 16,17-10 0-16,0 0 0 0,0 0 0 0,7-20 0 15,-1-4-98-15,32 13-514 0,-28-23-21 0,19 10 11 16</inkml:trace>
  <inkml:trace contextRef="#ctx0" brushRef="#br2" timeOffset="342471.0787">24064 6968 2047 0,'0'0'0'0,"-18"9"0"16,18-9 0-16,-19 16 0 0,19-16 0 0,0 0 0 16,-8 21 0-16,8-21 0 0,0 0 0 0,15 17 0 15,-15-17 0-15,30 8 0 0,-9-8 0 0,6 0 0 16,0-5 0-16,7 0 0 0,-2-6 0 0,16 13-102 15,-23-25-557-15,28 20 43 0,-17-18-33 0</inkml:trace>
  <inkml:trace contextRef="#ctx0" brushRef="#br2" timeOffset="342893.6211">24676 6928 1581 0,'-24'16'296'16,"6"8"-255"-16,-4-1-3 0,2 8-12 0,-2-4 32 15,3 6-51-15,-2 1-7 0,2 5 0 16,2 1 0-16,0 1 0 0,0 3 0 0,1-1 0 16,0 0 0-16,0 0 0 0,3-3 0 0,-2-2 0 15,1-3 0-15,2-3 0 0,-2-6 0 0,6-3 0 16,0-6 0-16,8-17 0 0,-11 21 0 0,11-21 0 16,0 0 0-16,0 0 0 0,0 0 0 15,5-20 0-15,0 1 0 0,2-4 0 0,3-6 0 16,2-5 0-16,4 0 0 0,2-2 0 15,-1-1 0-15,3-3 0 0,-2-3 0 0,-1-3 0 16,1-3 0-16,-2-7 0 0,1-2 0 0,0-2 0 16,0-2 0-16,1 6 0 0,1 4 0 0,-2 9 0 15,0 10 0-15,-1 11 0 0,-16 22 0 0,19-21 0 16,-19 21 0-16,0 0 0 0,0 0 0 0,17 7 0 16,-17-7 0-16,12 25 0 0,-4-7 0 15,1 4 0-15,-1 5 0 0,1 2 0 16,1 2 0-16,-1 3 0 0,1 2 0 0,-1 3 0 15,-1 1 0-15,0 1 0 0,-2 3 0 0,-2-6 0 0,-2 5 0 16,-3-7 0-16,-2-1 0 0,-3-2 0 16,0-3 0-16,-2-6 0 0,3 4-25 0,-12-26-148 15,18 25-447-15,-19-22-11 0,18-5 48 0</inkml:trace>
  <inkml:trace contextRef="#ctx0" brushRef="#br2" timeOffset="343068.1037">24364 7262 2047 0,'0'0'0'0,"-8"18"0"0,8-18 0 16,27 9 0-16,-1-9 0 0,8-3 0 0,9-4 0 16,13-1 0-16,4-7 0 0,8 2 0 0,-5-9 0 15,26 22-491-15,-35-26-166 0,14 17-11 0</inkml:trace>
  <inkml:trace contextRef="#ctx0" brushRef="#br2" timeOffset="343193.0715">25121 7256 2047 0,'0'0'0'0,"-25"-19"0"0,8 3 0 15,17 16-50-15,-23-34-606 0,23 11-50 0,-11-13 72 16</inkml:trace>
  <inkml:trace contextRef="#ctx0" brushRef="#br2" timeOffset="353742.0878">14515 6508 629 0,'0'0'-55'0,"0"0"-38"0,4-22-37 0,-4 22 0 15,4-18 3-15,-4 18 34 0,5-21 93 16</inkml:trace>
  <inkml:trace contextRef="#ctx0" brushRef="#br2" timeOffset="409516.5593">12101 8099 1761 0,'0'0'31'0,"36"-32"-16"0,-12 7-12 16,5-6 8-16,8-3-7 0,3-3 14 0,6 0-6 15,1-3 10-15,8 0-14 0,0-2 9 16,2-1-17-16,0-2-13 0,-2 4 31 0,-5 2-30 16,0 5 36-16,-9 3-5 0,-3 4-4 15,-7 5 10-15,-3 8-5 0,-7 4 2 0,-3 8-5 16,-18 2-7-16,21 8-10 0,-21-8 0 0,17 30 0 15,-11-3 0-15,-1 6 0 0,-4 7 0 0,-2 2 0 16,-2 5 0-16,1 0 0 0,0 2 0 0,-1-5 0 16,4 1 0-16,1-6 0 0,8-2-14 15,-10-37-113-15,38 41-510 0,-17-35-22 0,13-1 50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4T02:37:37.28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1466 775 1517 0,'3'22'154'0,"-3"-22"-29"0,0 0-108 0,0 0-8 0,0 0 3 0,0 0-6 15,0 0 10-15,13-18-3 0,-13 18 2 0,0 0 3 16,0 0-3-16,0 0 4 0,9 17-6 0,-9-17 1 16,6 22-6-16,-6-22 5 0,6 32-6 0,-5-11 9 15,0 3-8-15,-1 3 6 0,-1 0-8 0,0 5 6 16,-4-1-12-16,1 7 0 0,-1-1 0 16,1 3 0-16,-1-2 0 0,1-3 0 0,0-4 0 15,2 1 0-15,1-3 0 0,1-3 0 0,1-3 0 16,0 0 0-16,-1-23 0 0,5 29 0 0,-5-29 0 0,0 0 0 15,7 17 0-15,-7-17 0 0,0 0 0 16,0 0 0-16,0 0 0 0,6-23 0 0,-4 4 0 16,-1-5 0-16,1-3 0 0,0-3 0 0,-1-4 0 15,-1-4 0-15,-1 1 0 0,-2-3 0 0,1-1 0 16,-3-4 0-16,1-1 0 0,1 1 0 0,-2 1 0 16,2-3 0-16,1-1 0 0,2 5 0 0,3 3 0 0,4 0 0 15,2 7 0-15,1-3 0 0,3 0 0 0,3 8 0 16,2 1 0-16,7 7 0 0,2 7 0 0,0-4 0 15,4 6 0-15,-2-3 0 0,-2 10 0 16,0 6 0-16,-3 2 0 0,-2 4 0 0,-3-3 0 16,-19-5 0-16,29 29 0 0,-16-6 0 0,-5 5 0 15,-1 1 0-15,-3 8 0 0,-5 1 0 0,-5 0 0 16,-5 0 0-16,-5-4 0 0,-3 2 0 0,-5-1 0 16,-1 0 0-16,-1-5 0 0,0-1 0 0,0-3 0 15,4-4 0-15,4-4 0 0,18-18 0 0,-26 24 0 16,26-24 0-16,0 0 0 0,0 0 0 0,0 0 0 15,0 0 0-15,0 0 0 0,26 6 0 0,-7-10 0 16,7 0 0-16,1-1 0 0,2 0 0 0,1 0 0 16,1 4 0-16,-3 3 0 0,-2 1 0 0,-1 3 0 31,-2 6 0-31,-1 1 0 0,-4 6 0 0,-2 2 0 16,-5 3 0-16,-5 3 0 0,-5 1 0 0,-3 2 0 15,-4 0 0-15,-7 0 0 0,-1 2 0 0,-4-4 0 16,-2 1 0-16,-4-3 0 0,-2 2 0 0,-1-1 0 15,-3-3 0-15,0-1 0 0,-2-3 0 0,-1 0 0 16,2-2 0-16,1-1 0 0,4-6 0 0,4-2 0 16,3-5 0-16,19-4-31 0,-20-2-51 0,20 2-59 15,0 0-425-15,-4-20-73 0,4 20 52 0</inkml:trace>
  <inkml:trace contextRef="#ctx0" brushRef="#br0" timeOffset="299.2672">2882 837 1947 0,'-39'-17'23'0,"20"7"-10"16,-1 2 2-16,-1-1 4 0,-2 5 0 0,0-3-8 0,-4 6-11 15,-2 4 0-15,0 2 0 0,-5 4 0 0,1 6 0 16,-2 2 0-16,0 2 0 0,2 4 0 0,0 2 0 15,1 3 0-15,6 4 0 0,0-2 0 0,7 1 0 16,2 2 0-16,6 1 0 0,3 2 0 16,5 0 0-16,3-3 0 0,3-2 0 0,6-4 0 0,3-3 0 15,8-2 0-15,3-6 0 0,7-2 0 16,4-8 0-16,10-3 0 16,2-7 0-16,10-2 0 0,4-11-57 0,19 11-116 0,-19-23-474 15,33 2 15-15,-7-4 95 0</inkml:trace>
  <inkml:trace contextRef="#ctx0" brushRef="#br0" timeOffset="618.5065">3427 895 1757 0,'0'0'79'0,"0"0"-55"0,0 0-6 0,2 18 13 16,-2-18 3-16,0 0 0 0,-10 18-7 16,10-18-10-16,-18 35-8 0,7-12 4 0,-3 4-10 15,-1 6-2-15,1 0-1 0,1 5 0 0,4-2 0 16,3-2 0-16,1 1 0 0,2-1-8 15,3-1 8-15,3-4 1 0,2-3-8 0,2-2 2 16,3-4-13-16,-1-2-10 0,8-2-27 0,-17-16-43 16,40 27-145-16,-40-27-366 0,31 0-20 15,-14-2 282-15</inkml:trace>
  <inkml:trace contextRef="#ctx0" brushRef="#br0" timeOffset="939.9581">3350 843 1977 0,'0'0'33'0,"-21"0"-10"16,21 0-9-16,0 0-14 0,0 0 0 0,0 0 0 15,0 0 0-15,0 0 0 0,27-17 0 0,-4 10 0 16,7 1 0-16,6-2 0 0,3 0 0 16,2 3 0-16,2 2 0 0,-1-1 0 0,0 6 0 15,-3 4 0 1,-3 2 0-16,-5 5 0 0,-6-1 0 0,-4 3 0 15,-5 5 0-15,-8 3 0 0,-3 5 0 16,-9 2 0-16,-8 2 0 0,-7 6 0 0,-8 5 0 16,-7 3 0-16,-5 4 0 0,-5-1 0 0,-1-2 0 15,-2-1 0-15,1-4 0 0,1-3 0 0,4-2 0 16,4-8 0-16,5-1 0 0,8-8 0 0,6-7 0 16,18-13 0-16,0 0 0 0,0 0 0 0,0 0 0 15,0 0 0-15,26-28-62 0,14 16-119 0,-16-30-447 16,28 9-30-16,-5-9 141 0</inkml:trace>
  <inkml:trace contextRef="#ctx0" brushRef="#br0" timeOffset="1189.9725">4097 954 1960 0,'-20'1'43'0,"20"-1"-18"16,0 0-6-16,0 0-19 0,0 0 0 0,0 0 0 15,0 0 0-15,0 0 0 0,0 0 0 0,-7 19 0 16,7-19 0-16,1 23 0 0,-3-7 0 0,-2 4 0 16,-1 5 0-16,-3 3 0 0,1 5 0 0,-4 1 0 15,1 1 0-15,-3-2 0 0,0 4 0 16,1-3 0-16,0 1 0 0,5-5 0 16,1-1 0-16,3-5 0 0,3-6 0 0,4-1 0 15,-4-17 0-15,17 17-23 0,-17-17-70 0,42 16-183 16,-42-16-356-16,42-26-26 0,-19 10 294 0</inkml:trace>
  <inkml:trace contextRef="#ctx0" brushRef="#br0" timeOffset="1393.1136">4142 951 2047 0,'0'0'0'0,"0"0"0"0,0 0 0 0,0 0 0 16,0 0 0-16,22-2 0 0,-2-2 0 0,5-4 0 15,8-4 0-15,5 1 0 0,3-2 0 0,4-2 0 16,0 2 0-16,0-3 0 0,0 1 0 16,-4 1 0-16,-3 4 0 0,-1-1 0 0,-5 5 0 15,-3 2 0-15,-8 2 0 0,0 9-48 0,-21-7-140 16,0 0-473-16,0 0 16 0,-15 18 141 0</inkml:trace>
  <inkml:trace contextRef="#ctx0" brushRef="#br0" timeOffset="1596.2527">4221 1223 1911 0,'0'0'55'0,"-22"18"-54"0,22-18 15 0,0 0 5 15,0 0-3-15,0 0 5 0,0 0-21 0,29 6-2 16,-9-13 0-16,5-2 0 0,7-5 0 0,3 0 0 16,3-1 0-16,2-4 0 0,2 3 0 0,0-1 0 15,-3 0 0-15,-4 2 0 0,-6 4 0 0,-4 0 0 16,-6 4 0-16,-19 7 0 0,24-6 0 15,-24 6 0-15,0 0-81 0,0 0-88 0,0 0-461 16,-39 15-37-16,16 2 168 0</inkml:trace>
  <inkml:trace contextRef="#ctx0" brushRef="#br0" timeOffset="1736.8619">4052 1532 1952 0,'-26'23'35'0,"9"-2"-21"15,17-21 1-15,-17 26 2 0,17-26-3 0,9 20-14 16,-9-20 0-16,30 9 0 0,-4-11 0 0,5-5 0 15,9-4 0-15,7-6 0 0,6-4 0 0,4-2 0 16,5-4 0-16,5-2 0 0,-1-4 0 0,4 1 0 16,-3-4-5-16,8 10-113 0,-34-17-434 0,27 18-110 15,-16-4 39-15</inkml:trace>
  <inkml:trace contextRef="#ctx0" brushRef="#br0" timeOffset="2455.6332">5059 1046 1877 0,'-25'19'89'15,"25"-19"-56"-15,0 0-4 0,0 0-10 16,0 0-19-16,0 0 0 0,-14 20 0 0,14-20 0 16,-7 20 0-16,7-20 0 0,-8 32 0 0,5-14 0 15,-1 3 0-15,2 3 0 0,-2 4 0 0,0 2 0 16,1 4 0-16,-1 2 0 0,-1 0 0 0,3 2 0 15,-1-3 0-15,2-3 0 0,1-3 0 0,2-2 0 16,2-2 0-16,1-2 0 16,1-3 0-16,0-2 0 0,-6-18 0 0,12 25 0 15,-12-25 0-15,8 20 0 0,-8-20 0 0,0 0 0 16,0 0 0-16,0 0 0 0,0 0 0 0,0 0 0 16,0-21 0-16,0 21 0 0,-8-31 0 0,5 10 0 15,0-2 0-15,1-5 0 0,3-3 0 0,0-5 0 16,3-3 0-16,2-8 0 0,1-3 0 0,2-6 0 15,0 0 0-15,2-4 0 0,2 4 0 16,1 1 0-16,2 9 0 0,0 7 0 0,0 9 0 16,-4 6 0-16,-2 5 0 0,-10 19 0 0,17-32 0 15,-17 32 0-15,17-24 0 0,-17 24 0 0,17-13 0 16,-17 13 0-16,21-8 0 0,-21 8 0 16,35-6 0-16,-12 6 0 0,1 3 0 0,6 0 0 15,3 2 0-15,2-2 0 0,0 0 0 0,0 0 0 16,-2 8 0-16,-3-4 0 0,-3 3 0 15,-4 0 0-15,-2 1 0 0,-21-11 0 0,24 27 0 16,-24-27 0-16,4 27 0 0,-4-27 0 0,-25 32 0 16,0-11 0-16,-9-2 0 0,-8 5 0 0,-4 2 0 15,-4 2 0-15,-1-1 0 0,1 0 0 0,4-2 0 16,3 1 0-16,7-6 0 0,7 1 0 0,7-8 0 16,22-13 0-16,-23 17 0 15,23-17 0-15,0 0 0 0,22 12 0 0,1-15 0 0,6-3 0 16,10-2 0-16,5-5 0 0,7-2 0 15,5 2 0-15,2 0 0 0,0 3 0 0,-4 4 0 16,-5-1 0-16,-9 6 0 0,-7 1 0 0,-8 7 0 16,-5 4 0-16,-20-11 0 0,14 28 0 0,-17-11 0 15,-8 6 0-15,-8 1 0 0,-7 5 0 0,-7 0 0 16,-9 3 0-16,-6-3 0 0,-5 3 0 16,-2 1 0-16,-3-3 0 0,1-2 0 0,4-4 0 15,0-4 0-15,2-5 0 0,8-2 0 0,-1-4 0 16,11-3 0-16,1-6 0 0,32 0-74 0,-47-22-323 15,47 22-274-15,-5-25 11 0,5-5 416 0</inkml:trace>
  <inkml:trace contextRef="#ctx0" brushRef="#br0" timeOffset="13457.352">1852 2359 1374 0,'0'0'67'0,"5"-22"0"15,-5 22 151-15,0 0-160 0,-22 0-17 0,22 0-13 16,-33-10-7-16,12 9-2 0,-3 4 0 0,-4 1-2 15,-4 4 0-15,-3 4-4 0,-1 4 0 0,-4 4-1 16,1 1 3-16,-1 2-3 0,2 5 5 0,3 0-5 16,-1 2-5-16,7 2-7 0,4 0 0 0,1 1 0 15,6 0 0-15,2 0 0 0,4 1 0 0,6 1 0 16,3-1 0-16,4 0 0 0,5 0 0 0,4 1 0 16,4 0 0-16,6-1 0 0,1-1 0 0,6-4 0 15,2-4 0-15,7-6 0 0,3-2 0 0,6-7 0 16,4-5 0-16,6-9 0 0,7-8 0 0,3-7 0 15,2-8 0-15,-2-8 0 0,-3-5 0 0,-7-6 0 16,-8-3 0-16,-8-2 0 0,-7-2 0 0,-9-1 0 16,-8 0 0-16,-12 1 0 15,-9 3 0-15,-10 1 0 0,-8 4 0 16,-9 2 0-16,-6 7 0 0,-8 2 0 0,-5 5 0 16,-8 9 0-16,-2 5 0 0,-1 9 0 0,-3 9 0 15,2 8 0-15,0 5 0 0,7 9 0 0,7 0 0 16,10 2 0-16,9-6 0 0,14 0 0 0,17-21 0 15,7 39-147-15,-7-39-513 0,58-6 14 0,-15-11 53 16</inkml:trace>
  <inkml:trace contextRef="#ctx0" brushRef="#br0" timeOffset="14081.6206">2430 2442 1742 0,'-17'-23'25'15,"17"23"-7"-15,-7-18 1 0,7 18-2 0,0 0 4 16,4-19 1-16,-4 19 2 0,0 0-5 16,0 0-3-16,0 0-1 0,0 0-6 0,-2 19 1 15,2-19-5-15,1 32 1 0,0-6-5 0,3 4 5 16,-1 4-6-16,3 2-8 0,-1 4 30 0,3 3-29 16,1 2 27-16,1 4-7 0,1-2-13 0,1-1 9 15,-1 0-9-15,1-3 7 0,0-2-9 0,2-3 8 16,-1-8-8-16,2-5 7 0,-15-25-3 0,29 29 5 15,-29-29-7-15,26 5 0 0,-26-5 0 0,24-14 0 16,-12-4 0-16,1-9 0 0,2-9 0 0,0-9 0 16,0-5 0-16,2-4 0 0,0-3 0 0,0 0 0 15,3-1 0-15,-5 1 0 0,-2-2 0 0,-1 1 0 16,-3 0 0-16,-2 1 0 0,-1 4 0 16,0 5 0-16,0 8 0 0,-1 11 0 0,-1 11 0 15,-4 18 0-15,0 0 0 0,0 0-22 0,0 0-67 16,0 0-315-16,17 14-218 0,-17-14-5 0,20 34 345 15</inkml:trace>
  <inkml:trace contextRef="#ctx0" brushRef="#br0" timeOffset="32808.6102">3669 2567 1814 0,'17'-14'95'0,"-17"14"-64"0,0 0-21 16,0 0-1-16,0 0 2 0,0 0 7 15,-10-17-1-15,10 17 0 0,0 0-5 0,0 0-4 16,0 0-4-16,0 0-3 0,0 0-1 0,0 0 0 16,-16 30 0-16,15-6 0 0,0 7 0 0,1 3 0 15,-1 5 0-15,-1 3 0 0,1 0 0 0,-1-1 0 16,-1 0 0-16,0-1 0 0,-1-1 0 0,2-4 0 16,-1-4 0-16,2-3 0 0,0-6 0 0,6 0-45 15,-5-22-40-15,17 44-182 0,-17-44-373 0,0 0 28 16,0 0 215-16</inkml:trace>
  <inkml:trace contextRef="#ctx0" brushRef="#br0" timeOffset="33001.3856">3477 2802 1926 0,'-22'5'56'0,"0"-1"-19"15,22-4-9-15,-26 9-28 0,26-9 0 0,0 0 0 16,0 0 0-16,0 0 0 0,0 0 0 0,36 1 0 15,-7-5 0-15,8-8 0 0,10-3 0 0,5-3 0 16,8-5 0-16,3 2 0 0,-1-4-10 0,6 8-54 16,-11-18-85-16,14 25-503 0,-15-9 3 0,7 7 127 15</inkml:trace>
  <inkml:trace contextRef="#ctx0" brushRef="#br0" timeOffset="33501.3465">4357 2497 1963 0,'-25'14'11'0,"25"-14"-9"0,0 0-2 0,0 0 1 16,0 0 13-16,23-22 3 0,-3 11 3 0,7-1-5 15,5-3-11-15,5 0-4 0,7 0 0 0,0-1 0 16,3 2 0-16,0 1 0 0,0-1 0 0,0 2 0 16,-3 0 0-16,-1 5 0 0,-5 1 0 0,-6 1 0 15,-5 5 0-15,-6 0 0 0,-21 0 0 16,23 8 0-16,-23-8 0 0,0 0 0 0,0 26 0 16,0-26 0-16,-22 33 0 0,4-13 0 0,-5 3 0 15,-3 2 0-15,-3 1 0 0,-1-1 0 0,0-2 0 16,4-1 0-16,1-3 0 0,6-3 0 0,19-16 0 15,-23 21 0-15,23-21 0 0,0 0 0 0,0 0 0 16,17 6 0-16,0-8 0 0,5-1 0 0,3-4 0 16,7-2 0-16,2-2 0 0,4 0 0 0,-1 3 0 15,-3 1 0-15,0 3 0 0,-6 4 0 0,-3 2 0 16,-5 4 0-16,-20-6 0 0,25 20 0 0,-25-20 0 16,7 32 0-16,-12-11 0 0,-3 4 0 0,-7 4 0 15,-4 3 0-15,-5 1 0 0,-1-1 0 16,-6 1 0-16,1-3 0 0,0-1 0 0,0-2 0 15,5-4 0-15,3-5 0 0,5-4 0 0,17-14 0 16,0 0 0-16,0 0 0 0,-7 17 0 0,7-17-61 16,30-6-86-16,-29-17-483 0,31 10-14 0,-8-12 80 15</inkml:trace>
  <inkml:trace contextRef="#ctx0" brushRef="#br0" timeOffset="33813.8827">5397 2237 1478 0,'1'21'491'0,"-1"-21"-471"0,0 0-5 0,0 0 5 15,0 0 3-15,-18-3-23 0,18 3 0 0,0 0 0 16,0 0 0-16,-7 28 0 0,5-7 0 0,1 3 0 16,0 5 0-16,-2 3 0 0,2 1 0 0,-1 4 0 15,1 4 0-15,-2 1 0 0,3-1 0 0,-1 2 0 16,0-4 0-16,0 0 0 0,-2 2 0 0,3-4 0 15,1-5 0-15,2-6 0 0,2-8 0 0,-5-18 0 16,18 22 0-16,-18-22 0 0,25 3 0 0,-8-10 0 16,4-6 0-16,1-10 0 0,5-9 0 0,3-8 0 15,3-8 0-15,1-3 0 0,0-2 0 16,-1-3 0-16,-1 1 0 0,-4 1 0 0,-4 4 0 16,-3 0 0-16,-4 4 0 0,-2 1 0 0,1 2 0 15,-1 5 0-15,-3 3 0 0,3 11 0 0,-7 3 0 16,-8 21 0-16,11-23 0 0,18 39-561 0,-29-16-98 15,0 0-16-15</inkml:trace>
  <inkml:trace contextRef="#ctx0" brushRef="#br0" timeOffset="59070.6539">6268 2760 1852 0,'-22'5'49'16,"22"-5"-6"-16,0 0-13 0,3-17-3 0,-3 17 2 15,15-27-12-15,-15 27-17 0,32-34 0 16,-8 16 0-16,6 0 0 0,7-1 0 0,2 0 0 16,5 1 0-16,-1 3 0 0,5-1 0 0,-1 3 0 15,2 2 0-15,-1 1 0 0,-1 4 0 0,-4 0 0 16,4 8-57-16,-22-23-174 0,20 30-400 15,-18-6-41-15,6 0 217 0</inkml:trace>
  <inkml:trace contextRef="#ctx0" brushRef="#br0" timeOffset="59570.6867">7386 2407 2006 0,'0'0'28'0,"-23"0"-15"0,23 0-13 16,0 0 0-16,0 0 0 0,0 0 0 0,27-23 0 15,-6 12 0-15,4-4 0 0,9 1 0 16,4-6 0-16,3 1 0 0,7 1 0 0,-1 1 0 16,0 4 0-16,-4 3 0 0,-4 4 0 0,-5 4 0 15,-3 3 0-15,-7 2 0 0,-7 5 0 0,-17-8 0 16,19 25 0-16,-16-3 0 0,-10 4 0 0,-6 9 0 15,-10 4 0-15,-7 4 0 0,-4 4 0 0,-4 0 0 16,-1 1 0-16,-1 1 0 0,0-5 0 16,5-1 0-16,2-6 0 0,9-5 0 0,5-8 0 15,8-6 0-15,11-18 0 0,2 25 0 0,-2-25 0 16,24 15 0-16,-2-13 0 0,7-3 0 16,7-6 0-16,6-7 0 0,8-4 0 0,2-6 0 15,8-1 0-15,-1-8 0 0,8 4-5 0,-6-13-90 16,20 30-219-16,-32-32-323 0,20 10 26 0,-12 0 227 15</inkml:trace>
  <inkml:trace contextRef="#ctx0" brushRef="#br0" timeOffset="59773.8043">8663 2154 1783 0,'0'0'44'0,"0"0"-16"15,-18 24 4-15,18-24-2 0,-12 27 5 16,2-8-6-16,3 6 1 0,-4 7-15 15,1 4 6-15,-1 3-21 0,2 1 0 0,-2 0 0 16,1 0 0-16,1 2 0 0,1-1 0 0,1 0 0 16,1-2 0-16,2-3 0 0,1-2 0 0,5-4 0 15,-2-3 0-15,6-1-2 0,0-6-40 0,6 3-31 16,-12-23-86-16,33 14-467 0,-33-14 8 0,24 3 92 16</inkml:trace>
  <inkml:trace contextRef="#ctx0" brushRef="#br0" timeOffset="60032.6353">8369 2224 2047 0,'0'0'0'16,"-19"-6"0"-16,19 6 0 0,7-17 0 0,-7 17 0 15,28-25 0-15,-5 10 0 0,6-1 0 0,10 1 0 16,6-2 0-16,6 1 0 0,6 0 0 0,3 2 0 16,0-3 0-16,-2 7 0 0,-5-1 0 0,-1 9 0 15,-5 2 0-15,-7 0 0 0,-3 11 0 16,-9-5 0-16,1 16-69 0,-29-22-126 0,46 26-406 16,-46-5-26-16,-1 4 73 0</inkml:trace>
  <inkml:trace contextRef="#ctx0" brushRef="#br0" timeOffset="60217.7925">8362 2905 1983 0,'0'0'33'0,"-16"24"-8"0,16-24-19 0,0 0-6 16,29 9 0-16,-7-13 0 0,6-5 0 0,6-4 0 16,9-5 0-16,5-3 0 0,5-3 0 0,4 0 0 15,0-3 0-15,-2 2 0 0,-3 2 0 0,-5 1 0 16,1 5 0-16,-7-1 0 0,3 10-77 15,-22-27-192-15,29 31-386 0,-26-7 42 0,2 5 181 16</inkml:trace>
  <inkml:trace contextRef="#ctx0" brushRef="#br0" timeOffset="60689.6255">8993 2772 2047 0,'-33'16'0'0,"33"-16"0"0,-23 4 0 0,23-4 0 16,0 0 0-16,0 0 0 0,0 0 0 15,0 0 0-15,29-15 0 0,-7 4 0 16,9-4 0-16,7-3 0 0,7-1 0 0,4 1 0 15,0 0 0-15,-1 2 0 0,-6 5 0 0,-2 1 0 16,-10 7 0-16,-7 1 0 0,-23 2 0 0,25 8 0 16,-25-8 0-16,3 19 0 0,-3-19 0 0,-17 35 0 15,-1-11 0-15,-7 3 0 0,-6 2 0 0,-4-1 0 16,-2 0 0-16,3-3 0 0,4-2 0 16,6-4 0-16,24-19 0 0,-25 24 0 0,25-24 0 15,0 0 0-15,17 15 0 0,2-15 0 0,6-4 0 16,10-3 0-16,4-3 0 0,6 0 0 15,3-3 0-15,-6 4 0 0,-3 2 0 0,-7 2 0 0,-10 3 0 16,-4 4 0-16,-18-2 0 0,0 0 0 16,0 0 0-16,10 19 0 0,-10-19 0 0,-19 27 0 15,2-9 0-15,-7 2 0 0,-4 1 0 16,-2-2 0-16,-3 1 0 0,1-2 0 0,1-3 0 16,3 0 0-16,5-3 0 0,1-2 0 0,22-10 0 15,-32 15 0-15,32-15 0 0,-27 5-129 0,43 21-200 16,-41-47-86-16,43 28-57 0,-18-7-58 0,-3-27 359 15</inkml:trace>
  <inkml:trace contextRef="#ctx0" brushRef="#br0" timeOffset="93131.7164">10012 2366 1688 0,'30'-25'49'15,"-30"25"-39"-15,11-26-4 0,-3 9 14 0,-8 17 5 16,18-29 9-16,-18 29-5 0,15-17-1 16,-15 17-2-1,0 0 1-15,0 0-2 0,0 0-6 0,0 0-7 0,1 17-6 0,-1-17 2 16,-3 34-4-16,2-8 4 0,-3 4-7 0,1 2 6 15,-4 1-10-15,0 0 8 0,0 1-8 0,0-1 6 16,0-2-6-16,-1-2-15 0,2-3 27 16,1-4-35-16,3-2 20 0,-3-3-27 0,7 2-18 15,-2-19-31-15,7 36-94 0,-27-32-408 16,20-4-44-16,0 0 193 0</inkml:trace>
  <inkml:trace contextRef="#ctx0" brushRef="#br0" timeOffset="93319.2447">9852 2575 1849 0,'0'0'67'0,"0"0"-30"0,0 0-18 0,0 0-3 15,0 0-4-15,0-17 2 0,0 17-2 0,0 0 2 16,30-11-7-16,-9 4-7 0,4-2 0 16,9-3 0-16,4-2 0 0,4-3 0 0,2-1 0 15,4 4-22-15,-5-8-44 0,18 35-229 0,-19-33-382 16,6 8 30-16,-5 2 308 0</inkml:trace>
  <inkml:trace contextRef="#ctx0" brushRef="#br0" timeOffset="93763.7053">10534 2328 1974 0,'0'0'13'0,"0"0"-11"0,0 0-6 0,28-23 5 16,-6 7 4-16,7-5 8 0,7-2-6 15,6-3 5-15,4 1-8 0,4-2 2 0,2 1-4 16,3-1 6-16,-3 2-5 0,0-4-2 15,-1 3-1-15,-7 6 0 0,-5 1 0 0,-8 12 0 16,-8 2 0-16,-23 5 0 0,24 3 0 0,-24-3 0 16,4 23 0-16,-13-3 0 0,-4 9 0 0,-10 6 0 15,-5 2 0-15,-8 3 0 0,-3 2 0 0,-2 5 0 16,-3 1 0-16,1 1 0 0,2 0 0 16,4-3 0-16,4-2 0 0,6-5 0 0,9-7 0 15,6-5 0-15,4-8 0 0,8-19 0 0,7 28 0 16,-7-28 0-16,30 17 0 0,-5-13 0 0,6-3 0 15,3-5 0-15,4-3 0 0,4-3 0 0,4-3 0 16,2-3 0-16,0-2 0 0,-3 1 0 0,-3 0 0 16,-4 5 0-16,-8-2 0 15,4 16-115-15,-34-2-559 0,28-16 18 0,-28 16 55 16</inkml:trace>
  <inkml:trace contextRef="#ctx0" brushRef="#br0" timeOffset="94748.1775">11598 2223 1239 0,'0'0'248'0,"0"0"-163"0,0 0-22 16,1-20-4-16,-1 20-1 0,0 0-3 16,4-16-10-16,-4 16-8 0,0 0-9 0,-4-25-3 15,4 25-5-15,0 0-2 0,0 0-3 0,0-19-4 16,0 19-2-16,0 0-4 0,0 0-1 0,0 0-1 16,0 0 0-16,0 0 0 0,0 0-6 0,0 0 2 15,0 0 1-15,1 18-1 0,3-1 9 16,2 7-6-16,0 6 4 0,0 7-7 0,-1 5 5 15,0 3-4-15,-1 1 0 0,-2 1 0 16,-1-1 0-16,2-1 0 0,-2-3-5 0,0-6 10 16,4-3-11-16,-1-9 12 0,1-2-6 0,-5-22 0 15,13 23 0-15,-13-23 0 0,19 2 0 0,-19-2 0 16,28-15 0-16,-12-2 0 0,5-6 0 0,2-11 0 16,4-6 0-16,3-8 0 0,0-2 0 0,1 0 0 15,-3 1 0-15,-1 2 0 0,-4-1 0 16,-4 5 0-16,-3 1 0 0,-3 2 0 0,-3 0 0 15,-1-4 0-15,-2 3 0 0,3 2 0 0,-3 3 0 16,3 12 0-16,-4 2-39 0,-6 22-39 0,9-26-22 16,19 27-431-16,-28-1-121 0,0 0 69 15</inkml:trace>
  <inkml:trace contextRef="#ctx0" brushRef="#br0" timeOffset="95466.9954">12816 2384 1168 0,'0'0'266'0,"0"0"-150"16,0 0-22-16,0 0-18 0,0 0-12 0,0 0-11 15,0 0-15-15,0 0-12 0,0 0-9 0,0 0-1 16,0 0 2-16,0 0 4 0,0 0 3 0,28-12-2 16,-6 8-2-16,6-1-17 0,8-1-4 0,2-2 0 15,4-2 0-15,5-1 0 0,1-2 0 0,0 1 0 16,1 0 0-16,-3 2 0 0,-2 1 0 16,-3 3 0-16,-3 2 0 0,-4 0 0 15,-2 1 0-15,-4 2 0 0,-4 4 0 0,-5-2-20 16,0 5-23-16,-19-6-18 0,20 16-41 0,-20-16-124 15,0 0-375-15,0 0-2 0,-15 17 213 0</inkml:trace>
  <inkml:trace contextRef="#ctx0" brushRef="#br0" timeOffset="95654.4934">12881 2597 1843 0,'-33'13'23'0,"10"-6"27"0,23-7-51 16,-22 12 35-16,22-12-21 0,0 0-4 0,0 0 0 15,0 0 2-15,21 6 8 0,-2-7-4 0,9 0 0 16,9-2-21-16,6-3 12 0,9-2-17 0,7-4 29 16,4-3-18-16,5 1 0 0,1 2 0 15,-5-3-28-15,3 10-43 0,-12-12-29 0,22 31-290 16,-25-24-250-16,1 4 52 0,-2 6 359 0</inkml:trace>
  <inkml:trace contextRef="#ctx0" brushRef="#br0" timeOffset="96217.0386">14626 2213 1765 0,'0'0'14'0,"5"-25"-3"0,-5 25 1 16,7-29 9-16,-7 29 1 0,3-26 1 0,-3 26-5 15,0 0 1-15,-17-20-1 0,17 20 2 0,-32-4-1 16,9 7-8-16,-1 1 1 0,-6 5-3 0,0 4 9 16,-4 2 1-16,-1 5-3 0,-3 1-16 0,3 3 0 15,-1 4 0-15,2 4 0 0,3 5 0 0,3 3 0 16,3 2 0-16,6 0 0 0,7 3 0 0,3 1 0 16,8 0 0-16,5-1 0 0,4-3 0 15,7-1 0-15,7-3 0 0,5-4 0 0,7-5 0 16,7-6 0-16,6-9 0 0,11-6 0 15,8-8 0-15,5-8 0 0,8-11 0 0,0-8 0 16,6-9 0-16,0-8 0 0,-1-7 0 0,-1-4 0 16,-9-4 0-16,-6-1 0 0,-9-3 0 0,-13 2 0 15,-12 4 0-15,-13 4 0 0,-15 7 0 16,-11 6 0-16,-11 2 0 0,-10 3 0 0,-10-1 0 16,-13 3 0-16,-7 8 0 0,-8 2 0 0,-5 10 0 15,-6 8 0-15,-1 8 0 0,0 8 0 0,3 15 0 16,3 2 0-16,7 9-35 0,-3-8-81 0,36 13-519 15,-20-8-11-15,20 0 32 0</inkml:trace>
  <inkml:trace contextRef="#ctx0" brushRef="#br0" timeOffset="129181.8837">6851 3785 1736 0,'14'-20'64'16,"8"8"-19"-16,-10-6-4 0,-12 18-11 0,24-25 1 15,-24 25-5-15,0 0 1 0,0 0-5 0,0 0 0 16,-12-17-19-16,12 17-3 0,-34 0 0 0,10 5 0 15,-3 3 0-15,-4 2 0 0,1 6 0 0,-2 1 0 16,1 5 0-16,-2 0 0 0,4 3 0 16,1-1 0-16,5 3 0 0,6-3 0 0,5-1 0 15,5-1 0-15,7-4 0 0,7 1 0 0,3-1 0 16,10 2 0-16,5-1 0 0,8-1 0 0,6-3 0 16,5 0 0-16,6-1 0 0,1-2 0 0,1 1 0 15,-1 0 0-15,-2 2 0 0,-4-1 0 0,-6 5 0 16,-8-1 0-16,-4 1 0 0,-7 0 0 15,-5 1 0-15,-5 0 0 0,-5 2 0 16,-6 2 0-16,-6 2 0 0,-6 0 0 0,-5 5 0 16,-6-1 0-16,-5 1 0 0,-7-1 0 0,0-2 0 15,-2-4 0-15,3-2 0 0,2-6 0 0,4-4 0 16,6-5 0-16,5-6 0 0,18-1 0 0,-19-9 0 16,19 9 0-16,3-39-61 0,24 33-297 0,-20-40-291 15,27 7 19-15,-7-8 282 0</inkml:trace>
  <inkml:trace contextRef="#ctx0" brushRef="#br0" timeOffset="129342.3072">7073 3733 2022 0,'-29'9'25'0,"-4"0"-25"0,6 5 0 0,5-5 0 16,22-9 0-16,-21 11 0 0,21-11 0 16,0 0 0-16,0 0 0 0,38 5 0 0,-3-7 0 15,18-8 0-15,7-6 0 0,15-4 0 0,6-3 0 16,12 3 0-16,0-1 0 0,6 10 0 0,-15-16-95 15,36 41-338-15,-37-25-248 0,12 8 19 0,2 10 487 16</inkml:trace>
  <inkml:trace contextRef="#ctx0" brushRef="#br0" timeOffset="130547.9077">11790 3937 1683 0,'0'0'84'0,"0"0"-29"16,0 0-9-16,28-3-10 0,-28 3-16 15,37 1-4-15,-14-1-9 0,2 2-2 0,4-2-4 16,2-2-1-16,3 2-5 0,-1-3-14 0,6 6-30 16,-10-10-34-16,18 24-95 0,-47-17-318 0,48-7-113 15,-20 10 96-15</inkml:trace>
  <inkml:trace contextRef="#ctx0" brushRef="#br0" timeOffset="130750.9851">11822 4217 1943 0,'-28'4'47'0,"28"-4"-15"0,-23 3-9 15,23-3-21-15,0 0-2 0,0 0 0 0,0 0 0 16,30-3 0-16,-6-2 0 0,8-1 0 15,9-4 0-15,7-2 0 0,9-1 0 0,1-4 0 16,10 6-26-16,-15-27-210 0,17 34-423 0,-18-13 18 16,4 11 157-16</inkml:trace>
  <inkml:trace contextRef="#ctx0" brushRef="#br0" timeOffset="131891.8815">8632 4177 1958 0,'0'0'41'0,"0"0"-17"0,0 0-8 16,0 0-8-16,0 0-8 0,0 0 0 0,0 0 0 15,0 0 0-15,20-6 0 0,0 1 0 16,3 0 0-16,7-1 0 0,3-1 0 16,6-1 0-16,1-2 0 0,4 3 0 0,-1-2 0 15,3 3 0-15,-6-5-61 0,18 25-181 0,-21-28-402 16,15 12-5-16,-6-8 199 0</inkml:trace>
  <inkml:trace contextRef="#ctx0" brushRef="#br0" timeOffset="132407.4478">9579 3750 1810 0,'0'0'131'0,"0"0"-122"0,0 0-2 16,0 0 0-16,34-26 12 0,-12 12 0 0,0 2 4 15,1 0-8-15,-1 4-8 0,-1 0-7 0,-2 1 0 16,-2 2 0-16,-17 5 0 0,32-3 0 0,-32 3 0 16,20 2 0-16,-20-2 0 0,0 0 0 0,17 16 0 15,-17-16 0-15,5 25 0 0,-5-8 0 16,-5 3 0-16,-1 1 0 0,-3 5 0 0,-5 2 0 16,0 1 0-16,-5 1 0 0,1 0 0 0,-1 0 0 15,-1-1 0-15,3 2 0 0,0-2 0 0,4-3 0 16,1-2 0-16,3-2 0 0,2-4 0 0,2-1 0 15,5-17 0-15,-2 29 0 0,2-29 0 0,4 23 0 16,-4-23 0-16,14 17 0 16,-14-17 0-16,22 11 0 0,-5-10 0 0,3-3 0 15,7-3 0-15,1-5 0 0,7-1 0 0,1-4 0 16,3 0-34-16,-5-13-90 0,26 20-420 0,-28-18-88 16,11 12 1-16</inkml:trace>
  <inkml:trace contextRef="#ctx0" brushRef="#br0" timeOffset="132657.4717">10457 3668 1905 0,'0'0'29'0,"-27"11"-15"0,27-11 3 15,-20 22 6-15,20-22 5 0,-22 34-1 0,10-11-23 16,0 1-4-16,-1 5 0 0,2 0 0 15,2 2 0-15,0 2 0 0,2 3 0 0,1-1 0 16,1 1 0-16,0 0 0 0,0-3 0 0,3-2 0 16,1-4 0-16,3 1 0 0,0-2 0 0,5-3 0 15,0-4 0-15,5-2-14 0,-12-17-46 0,49 29-442 16,-49-29-150-16,35 4 22 0,-35-4 442 0</inkml:trace>
  <inkml:trace contextRef="#ctx0" brushRef="#br0" timeOffset="132876.23">10232 3726 2047 0,'-23'6'0'0,"5"-1"0"16,18-5 0-16,0 0 0 0,0 0 0 0,0 0 0 15,0 0 0-15,19 6 0 0,2-8 0 0,6-2 0 16,9-2 0-16,7-1 0 0,4-2 0 0,4 0 0 15,2 2 0-15,-1-1 0 0,-1 6 0 16,-6-2-14-16,2 10-81 0,-21-27-195 0,15 34-339 16,-13-11-7-16,1 9 254 0</inkml:trace>
  <inkml:trace contextRef="#ctx0" brushRef="#br0" timeOffset="133063.7376">10162 4348 2047 0,'0'0'0'0,"-25"7"0"0,25-7 0 16,0 0 0-16,0 0 0 0,0 0 0 0,26-7 0 15,-8-2 0-15,9 0 0 0,6-5 0 16,7 0 0-16,2-2 0 0,6 3 0 0,-3-7-28 16,21 30-376-16,-29-29-257 0,13 13 15 0,-11-9 339 15</inkml:trace>
  <inkml:trace contextRef="#ctx0" brushRef="#br0" timeOffset="133501.251">10687 4251 2014 0,'-28'19'33'0,"28"-19"-36"16,0 0-8-16,0 0 3 0,0 0 6 15,0 0 7-15,0 0 7 0,21-19-5 0,3 9-7 16,8-1 0-16,7-2 0 0,4 0 0 0,1-1 0 16,-1 5 0-16,-4 0 0 0,-5 4 0 0,-4 3 0 15,-6 1 0-15,-5 1 0 0,-19 0 0 0,22 5 0 16,-22-5 0-16,0 0 0 0,0 0 0 0,0 19 0 16,0-19 0-16,-19 21 0 0,19-21 0 15,-33 25 0-15,14-13 0 0,-3 0 0 16,3-1 0-16,2-1 0 0,17-10 0 0,-23 15 0 0,23-15 0 15,0 0 0-15,0 0 0 0,-8 19 0 16,8-19 0-16,17 7 0 0,-17-7 0 0,36 7 0 16,-13-6 0-16,3-1 0 0,5 2 0 0,-2-1 0 15,0 2 0-15,-2 1 0 0,0 0 0 0,-5 2 0 16,-2 0 0-16,-20-6 0 0,23 13 0 16,-23-13 0-16,5 17 0 0,-5-17 0 0,-10 23 0 15,10-23 0-15,-25 30 0 0,3-14 0 0,-1 2 0 16,-4-2 0-16,-1 1 0 0,3-2 0 0,2-2 0 15,2-1 0-15,21-12 0 0,-26 15 0 0,26-15 0 16,0 0 0-16,-19 4-36 0,35 19-300 0,-16-23-296 16,0 0-31-16,-4-18 284 0</inkml:trace>
  <inkml:trace contextRef="#ctx0" brushRef="#br0" timeOffset="134484.0509">14084 3680 1813 0,'-17'-22'43'0,"17"22"-10"15,-17-24-13-15,17 24 3 0,-19-20-3 0,19 20 1 16,-26-16-6-16,5 10-4 0,-1 5-1 0,-3 3-2 0,-1 4 0 16,0 4-3-16,-2 3 2 0,-1 5-4 0,-1 5 4 15,-2 5-7-15,2 3 0 0,-2 7 0 0,3 4 0 16,2 7 0-16,2 3 0 0,5 0 0 0,6 1 0 15,5-7 0-15,9-3 0 0,6-4 0 16,8-4 0-16,8-5 0 0,9-4 0 0,9-7 0 16,10-6 0-16,5-8 0 0,9-7 0 15,8-9 0-15,2-6 0 0,7-8 0 0,-4-7 0 16,1-3 0-16,-2-4 0 0,-11-2 0 0,-9 0 0 16,-10-1 0-16,-10 1 0 0,-14 0 0 0,-7-1 0 15,-9 3 0-15,-7-4 0 0,-6 6 0 0,-11-2 0 16,-5 6 0-16,-11 0 0 0,-7 4 0 15,-5 1-30-15,-2 8-17 0,-10 1-16 0,7 19-6 16,-8-2-10-16,14 27-17 0,-16-15-65 0,29 22-358 16,-13 5-23-16,4 0 102 0</inkml:trace>
  <inkml:trace contextRef="#ctx0" brushRef="#br0" timeOffset="138033.5458">12728 5801 1935 0,'0'0'112'0,"0"0"-112"0,14-19 0 16,7 7 0-16,6-3 0 0,6 0 0 0,3-1 0 16,4 0 0-16,5 2 0 0,3-1 0 0,0 2 0 15,1 1 0-15,-2 0 0 0,-2 4 0 0,-6 0 0 16,3 9-33-16,-23-26-241 0,20 31-363 16,-21-15-16-16,2 8 204 0</inkml:trace>
  <inkml:trace contextRef="#ctx0" brushRef="#br0" timeOffset="138189.802">12781 6089 1826 0,'-18'0'221'16,"18"0"-221"-16,19 7 0 0,2-4 0 0,7-6 0 16,6-1 0-16,10-7 0 0,6-5 0 0,13-2 0 15,8-5 0-15,8 0 0 0,3-9 0 0,16 31-207 16,-28-34-458-16,19 17-24 0,-16-10 204 0</inkml:trace>
  <inkml:trace contextRef="#ctx0" brushRef="#br0" timeOffset="140730.8503">4729 5511 1952 0,'0'0'14'0,"-19"-31"-2"16,13 14-5-16,6 17 2 0,-6-29-2 16,6 29 5-16,-5-21-1 0,5 21 0 0,0 0 0 15,-20-14-10-15,20 14-1 0,-30 1 0 0,10 5 0 16,-4 4 0-16,-1 4 0 0,-3 7 0 0,-3 3 0 16,-2 5 0-16,1 3 0 0,-3 6 0 0,3 2 0 15,-1 6 0-15,4 5 0 0,2 1 0 0,5 6 0 16,4 2 0-16,6 1 0 15,4-1 0-15,9-2 0 0,9-3 0 0,6-7 0 0,11-9 0 16,9-7 0-16,12-11 0 0,9-8 0 0,11-10 0 16,10-11 0-16,11-11 0 0,8-12 0 15,1-9 0-15,2-9 0 0,-10-5 0 0,-8-4 0 0,-9-5 0 16,-13-1 0-16,-7-3 0 0,-8 1 0 16,-13 2 0-16,-7 3 0 0,-17 4 0 15,-11 4 0-15,-14 4 0 0,-15 1 0 0,-13 6 0 16,-10 5 0-16,-9 9 0 0,-12 8 0 0,-5 16 0 15,-8 7 0-15,-2 17 0 0,-4 4 0 0,5 13-16 16,-1-3-84-16,31 24-412 0,-15-19-145 0,27 6 23 16,14-14 507-16</inkml:trace>
  <inkml:trace contextRef="#ctx0" brushRef="#br0" timeOffset="141934.0871">15246 5647 1039 0,'-8'-27'235'0,"26"27"-66"0,-23-24-37 16,5 24-27-16,15-27-5 0,-15 27-21 16,12-24-6-16,-12 24-16 0,8-25-8 0,-8 25-40 15,5-25-9-15,-5 25 0 0,0-21 0 0,0 21 0 16,-2-17 0-16,2 17 0 0,0 0 0 15,-20-15 0-15,20 15 0 0,-26-2 0 0,6 4 0 16,-2 7 0-16,-2 3 0 0,-4 3 0 0,-1 7 0 16,2 1 0-16,2 3 0 0,3-1 0 0,5 2 0 15,6-2 0-15,6-1 0 0,5 0 0 0,7-2 0 16,5-1 0-16,8-1 0 0,6 0 0 0,6-5 0 16,6 1 0-16,3-3 0 0,3-2 0 0,0 0 0 15,-1-2 0-15,1 0 0 16,-2 1 0-16,-3 0 0 0,-4 2 0 0,-4 0 0 15,-5 0 0-15,-5 1 0 0,-21-13 0 0,23 30 0 16,-21-13 0-16,-4 5 0 0,-7 1 0 0,-7 5 0 16,-5 2 0-16,-9 2 0 0,-4-1 0 0,-5-2 0 15,-1-2 0-15,1-4 0 0,5-3 0 0,5-4 0 16,5-5 0-16,24-11 0 0,-29 9 0 0,29-9 0 16,0 0 0-16,1-24 0 0,2-7-94 15,23 14-542-15,-14-25-6 0,23 10 28 0</inkml:trace>
  <inkml:trace contextRef="#ctx0" brushRef="#br0" timeOffset="142090.3197">15481 5500 2047 0,'-46'14'0'0,"21"-6"0"0,25-8 0 0,-25 10 0 16,25-10 0-16,0 0 0 0,0 0 0 0,21 2 0 15,-1-2 0-15,8-2 0 0,9-4 0 0,8-5 0 16,7 2 0-16,4-5 0 0,6 8 0 0,-16-27-408 15,24 33-243-15,-25-14 8 0,9 14 299 0</inkml:trace>
  <inkml:trace contextRef="#ctx0" brushRef="#br0" timeOffset="142277.8216">16244 5874 2047 0,'0'0'0'16,"0"0"0"-16,0 0 0 0,24-18 0 16,0 7 0-16,5-2 0 0,5-1 0 0,4 2 0 15,5-2 0-15,9 4 0 0,-3-6 0 0,22 26-452 16,-26-28-224-16,25 18 37 0,-11-13 360 0</inkml:trace>
  <inkml:trace contextRef="#ctx0" brushRef="#br0" timeOffset="142731.0462">17360 5527 1604 0,'-18'18'443'16,"18"-18"-443"-16,0 0 0 0,24-23 0 0,0 11 0 16,8-1 0-16,7-3 0 0,6 1 0 15,6 0 0-15,5-1 0 0,6 3 0 0,1 1 0 16,2 1 0-16,-2 3 0 0,-4 4 0 0,-7 4 0 15,-10 3 0-15,-8 4 0 0,-14 4 0 0,-20-11 0 16,15 31 0-16,-19-8 0 0,-10 4 0 0,-13 7 0 16,-9 2 0-16,-10 4 0 0,-10 4 0 0,-5 3 0 15,-4 1 0-15,0 4 0 0,-2-3 0 16,2 0 0-16,5-4 0 0,7-5 0 16,12-6 0-16,12-7 0 0,12-6 0 0,17-21 0 15,-4 31 0-15,4-31 0 0,35 16 0 0,-1-14 0 16,14-6 0-16,10-7 0 0,13-5 0 0,4-4 0 15,12-2 0-15,-7-24-134 0,23 30-527 0,-21-20 18 16,14 17 35-16</inkml:trace>
  <inkml:trace contextRef="#ctx0" brushRef="#br0" timeOffset="143175.6472">18720 5454 1904 0,'0'0'73'0,"0"0"-29"0,0 0-19 15,9 20-24-15,-9-20-1 0,-1 19 0 0,1-19 0 0,-1 28 0 16,0-9 0-16,1 3 0 0,0 3 0 0,1 4 0 16,-2 2 0-16,-1 2 0 0,-1 2 0 0,-1 3 0 15,3-2 0-15,-2 3 0 0,2-3 0 16,1 2 0-16,0-1 0 0,-1-3 0 0,2 0 0 16,0-6 0-16,3 0 0 0,-1-5 0 15,5 0 0-15,-8-23-43 0,23 49-191 0,-23-49-408 16,17 16 24-16,-17-16 109 0</inkml:trace>
  <inkml:trace contextRef="#ctx0" brushRef="#br0" timeOffset="143394.4228">18542 5501 2047 0,'0'0'0'0,"0"0"0"0,0 0 0 0,0 0 0 15,0 0 0-15,32-14 0 0,-3 8 0 0,9-1 0 16,7-2 0-16,7 1 0 0,4 0 0 0,2 1 0 16,-1 4 0-16,-3 0 0 0,1 3 0 15,-9 3 0-15,4 5 0 0,-10-4 0 0,11 36-372 16,-31-32-278-16,11 21 16 0,-24-8 244 0</inkml:trace>
  <inkml:trace contextRef="#ctx0" brushRef="#br0" timeOffset="143566.2874">18461 6255 2047 0,'0'0'0'0,"0"0"0"16,19-9 0-16,3-1 0 0,7-6 0 0,9-2 0 16,8-3 0-16,7-2 0 0,12-1 0 0,5-1 0 15,1-2 0-15,4 9 0 0,-20-32-326 0,19 42-338 16,-23-14 2-16,9 10 268 0</inkml:trace>
  <inkml:trace contextRef="#ctx0" brushRef="#br0" timeOffset="144028.8353">19207 6037 2047 0,'0'0'0'0,"-22"0"0"0,22 0 0 0,0 0 0 16,0 0 0-16,0 0 0 0,28-11 0 0,-2 6 0 16,9-4 0-16,10 0 0 0,5-2 0 0,2 3 0 15,-4 1 0-15,-5 2 0 0,-8 2 0 0,-9 5 0 16,-5-1 0-16,-21-1 0 0,23 7 0 16,-23-7 0-16,0 0 0 0,0 0 0 15,-1 21 0-15,1-21 0 0,-20 18 0 0,20-18 0 16,-34 24 0-16,12-12 0 0,-1 1 0 0,1 0 0 15,1-1 0-15,-1 0 0 0,2 0 0 0,1 1 0 16,-1 2 0-16,1-1 0 0,1 3 0 0,18-17 0 16,-26 25 0-16,26-25 0 0,-5 20 0 0,5-20 0 15,0 0 0-15,31 22 0 0,-10-21 0 0,10-2 0 16,7-2 0-16,5-3 0 0,6-2 0 16,5-3 0-16,0 1 0 0,-3 3 0 0,-4 3 0 15,-10 5 0-15,-8 2 0 0,-7 3 0 0,-22-6 0 16,20 19 0-16,-20-19 0 0,-12 34 0 0,-5-10 0 15,-9 3 0-15,-8 2 0 0,-5 1 0 0,-7 0 0 0,-2 3 0 0,-3-4 0 16,-1-1 0-16,1-3 0 0,2-2 0 0,6-2 0 16,1-3 0-16,8 1 0 0,1-9 0 15,10 6 0-15,-4-15 0 0,29 32-374 0,-28-36-291 16,26 3 0-16,-25 9 323 0</inkml:trace>
  <inkml:trace contextRef="#ctx0" brushRef="#br1" timeOffset="147370.4352">20676 5272 2047 0,'0'0'0'0,"0"0"0"0,0 0 0 16,0 0 0-16,0 0 0 0,0 0 0 0,-23 18 0 16,10 4 0-16,-1 3 0 0,0 9 0 0,-1 7 0 15,3 6 0-15,0 5 0 0,0 5 0 0,2 0 0 16,0 3 0-16,1 3 0 0,-1-1 0 0,0-1 0 15,3-5 0-15,0-4 0 0,3-5 0 0,0-7 0 16,7-2 0-16,-2-9-30 0,10 5-77 16,-11-34-346-16,5 20-164 0,-5-20-11 0,0 0 417 15</inkml:trace>
  <inkml:trace contextRef="#ctx0" brushRef="#br1" timeOffset="147542.3037">20338 5859 2047 0,'-22'0'0'0,"22"0"0"0,-19 0 0 16,19 0 0-16,0 0 0 0,0 0 0 0,34-17 0 15,-7 7 0-15,13-5 0 0,7-3 0 0,14-1 0 16,6-3 0-16,6-2 0 0,2-1 0 0,6 2 0 16,-6-6 0-16,22 20-513 0,-32-21-142 0,17 17 36 15,-18-8 360-15</inkml:trace>
  <inkml:trace contextRef="#ctx0" brushRef="#br1" timeOffset="147901.6759">21368 5390 2047 0,'0'0'0'16,"0"0"0"-16,39-19 0 0,-8 9 0 0,8 0 0 15,3-2 0-15,3 3 0 0,0 0 0 0,4 1 0 16,-1 2 0-16,2 1 0 0,-1 4 0 0,-7 3 0 16,-8 5 0-16,-8 2 0 0,-9 3 0 15,-17-12 0-15,15 33 0 0,-18-9 0 0,-9 4 0 16,-9 4 0-16,-10 3 0 0,-8 3 0 16,-6 3 0-16,-4 2 0 0,-2 5 0 0,1-1 0 15,-1-4 0-15,4 1 0 0,2-5 0 0,6-1 0 16,7-4 0-16,10-6 0 0,9-5 0 0,8-4 0 15,9-2 0-15,-4-17 0 0,33 26 0 0,-2-18 0 16,11-6 0-16,6-4 0 0,9-6 0 0,5-7 0 16,13-2 0-16,-1-6 0 0,7 1 0 0,-1-5 0 15,0 0 0-15,-4-8-59 0,7 11-45 16,-35-21-496-16,39 18-2 0,-25-15 15 0</inkml:trace>
  <inkml:trace contextRef="#ctx0" brushRef="#br1" timeOffset="148096.8333">22766 5249 2019 0,'-26'11'28'16,"26"-11"-28"-16,-33 32 0 0,14-8 0 16,-1 4 0-16,-3 6 0 0,-1 5 0 15,0 1 0-15,-1 6 0 0,0-2 0 0,4 2 0 16,0 2 0-16,3 0 0 0,5 0 0 0,1-1 0 16,3-3 0-16,4-1 0 0,2-3 0 0,0-3 0 15,6-5 0-15,-2-3 0 0,6 0 0 0,-1-6 0 16,6 0 0-16,-12-23-19 0,39 44-431 0,-39-44-187 15,32 5 10-15,-32-5 314 0</inkml:trace>
  <inkml:trace contextRef="#ctx0" brushRef="#br1" timeOffset="148299.9857">22258 5353 2047 0,'-19'3'0'16,"19"-3"0"-16,0 0 0 0,0 0 0 0,0 0 0 16,0 0 0-16,33 22 0 0,-5-20 0 0,10 1 0 15,7-3 0-15,9-1 0 0,6-1 0 16,4 1 0-16,1 0 0 0,-1 0 0 0,-2 2 0 16,-3 0 0-16,-1 4 0 0,-8 1 0 0,0 5 0 15,-10-1 0-15,0 16-80 0,-40-26-553 16,35 37 3-16,-35-37 7 0</inkml:trace>
  <inkml:trace contextRef="#ctx0" brushRef="#br1" timeOffset="148471.8771">22115 6150 2047 0,'-30'21'0'0,"30"-21"0"15,0 0 0-15,2 20 0 0,16-19 0 0,11-2 0 16,4-5 0-16,9-3 0 0,7-2 0 0,9-2 0 15,9-5 0-15,8-3 0 0,3-3 0 0,0 1 0 16,2 10 0-16,-29-32-347 0,18 40-318 0,-24-20 24 16,6 10 248-16</inkml:trace>
  <inkml:trace contextRef="#ctx0" brushRef="#br1" timeOffset="148879.5909">22867 6003 2047 0,'0'0'0'0,"0"0"0"0,26-1 0 15,-5-9 0-15,6 3 0 0,1-3 0 0,6 2 0 16,3-2 0-16,4 3 0 0,1-3 0 16,1 3 0-16,-6 1 0 0,-3 1 0 0,-9 3 0 15,-6 2 0-15,-19 0 0 0,18 6 0 0,-18-6 0 16,0 0 0-16,0 0 0 0,-4 18 0 0,4-18 0 15,-28 22 0-15,6-10 0 0,-6 1 0 16,-4-1 0-16,-2 4 0 0,2 0 0 0,0 1 0 16,6-3 0-16,3 0 0 0,6-4 0 0,17-10 0 15,-19 21 0-15,19-21 0 0,4 21 0 0,-4-21 0 16,26 19 0-16,-3-11 0 0,6 1 0 0,8-3 0 16,3 0 0-16,4-1 0 0,-4 1 0 0,-1-1 0 15,-6 3 0-15,-4 2 0 0,-7-2 0 0,-22-8 0 16,21 23 0-16,-21-23 0 15,-3 28 0-15,3-28 0 0,-23 35 0 0,2-17 0 16,-8 0 0-16,-4-1 0 0,-6-1 0 0,0-3 0 16,-1-1 0-16,-1-1 0 0,3-1 0 0,-5-6 0 15,9 3 0-15,-7-14 0 0,28 30-296 0,-35-42-397 16,21 16 25-16,-14-17 279 0</inkml:trace>
  <inkml:trace contextRef="#ctx0" brushRef="#br1" timeOffset="149559.3259">7692 5703 1980 0,'-11'-20'23'0,"13"2"-7"16,6-2-13-16,-1 2 5 0,-7 18-4 0,17-23 2 15,-17 23-2-15,0 0-1 0,0 0-3 0,0 0 0 16,17 24 0-16,-15 3 0 0,0 8 0 0,-4 6 0 16,2 6 0-16,-3 3 0 0,0 2 0 15,1-2 0-15,-2-5 0 0,3 0 0 0,0-4 0 16,2-3 0-16,0-4 0 0,3-3 0 0,1-9-32 16,4 3-37-16,-9-25-10 0,27 47-265 15,-27-47-294-15,18 5 50 0,-18-5 292 0</inkml:trace>
  <inkml:trace contextRef="#ctx0" brushRef="#br1" timeOffset="149715.5942">7601 5923 1865 0,'-37'4'182'0,"16"-1"-182"0,21-3 0 16,-17 2 0-16,17-2 0 0,0 0 0 0,0 0 0 15,27-12 0-15,-3 2 0 0,9-3 0 0,10-5 0 16,8-5 0-16,8-1 0 0,5-4 0 0,7 2 0 15,2-7-41-15,25 6-564 0,-27-11-58 0,12 14 29 16</inkml:trace>
  <inkml:trace contextRef="#ctx0" brushRef="#br1" timeOffset="150043.7166">8665 5510 2047 0,'-25'0'0'0,"25"0"0"0,0 0 0 16,0 0 0-16,34-22 0 0,-12 9 0 0,4 1 0 15,3-2 0-15,1 1 0 0,4 2 0 0,3 0 0 16,-1 2 0-16,-2 3 0 0,-2 1 0 0,-8 6 0 16,-5 3 0-16,-19-4 0 0,20 19 0 0,-20-19 0 15,0 36 0-15,-9-9 0 0,-7 4 0 0,-7 6 0 16,-11 4 0-16,-4 2 0 0,-5 4 0 0,-2 1 0 15,0-1 0-15,-1 1 0 0,4-3 0 16,3-2 0-16,6-5 0 0,8-7 0 16,8-4 0-16,7-8 0 0,8-2 0 0,2-17 0 15,22 24 0-15,4-16 0 0,9-7 0 0,10-6 0 16,11-5 0-16,5-8 0 0,11-1 0 0,-1-8 0 16,14 14-83-16,-26-22-581 0,27 14-19 0,-12-11 67 15</inkml:trace>
  <inkml:trace contextRef="#ctx0" brushRef="#br1" timeOffset="150293.7207">9912 5370 2047 0,'0'0'0'0,"0"0"0"15,0 0 0-15,0 0 0 0,0 0 0 0,5 24 0 16,-5-7 0-16,1 7 0 0,-2 6 0 0,-2 4 0 16,-1 3 0-16,-3 6 0 0,-1 0 0 0,0 5 0 15,-1-3 0-15,1 0 0 0,1 0 0 0,2-4 0 16,-1-3 0-16,6-1 0 0,-2-5 0 16,6 0-9-16,-4-32-164 0,9 34-488 15,-9-34 9-15,17 17 101 0</inkml:trace>
  <inkml:trace contextRef="#ctx0" brushRef="#br1" timeOffset="150512.5271">9563 5395 2047 0,'-19'6'0'15,"1"-2"0"-15,18-4 0 0,0 0 0 0,0 0 0 16,0 0 0-16,34-4 0 0,-5-2 0 0,9-1 0 15,11-4 0-15,11-2 0 0,11-1 0 0,3 0 0 16,0 3 0-16,-2 1 0 0,-2 4 0 16,-7 0 0-16,2 5 0 0,-9-10 0 15,25 21-673-15,-33-13 3 0,4 18-3 0</inkml:trace>
  <inkml:trace contextRef="#ctx0" brushRef="#br1" timeOffset="150840.6574">9701 6077 2047 0,'-20'-2'0'0,"0"11"0"0,20-9 0 0,0 0 0 16,0 0 0-16,0 0 0 0,0 0 0 16,37-8 0-16,-4-3 0 0,12-6 0 0,9-2 0 15,6-2 0-15,4-1 0 0,-3 3 0 16,-4 0 0-16,-3 2 0 0,-7 2 0 0,-7 4 0 15,-9 4 0-15,-6 3 0 0,-7 2 0 0,-18 2 0 16,0 0 0-16,0 0 0 0,1 22 0 0,-15-4-48 16,-14-8-35-16,3 15-18 0,-17-14-2 0,6 14 17 15,-11-9 36-15,4 6 24 0,-4-2 30 0,-3-1 14 16,4 7 21-16,-9-10 14 0,14 12 14 0,-9-13-13 16,16 6-9-16,1-7-25 0,9 0-11 15,24-14-12-15,-25 15-9 0,25-15-9 16,0 0-6-16,26 8-8 0,-7-18-16 0,25 16-109 15,-16-20-419-15,20 1 16 0,-1-1 156 0</inkml:trace>
  <inkml:trace contextRef="#ctx0" brushRef="#br1" timeOffset="151543.8149">9505 6199 1950 0,'-37'17'54'0,"19"-11"-21"0,18-6-23 0,-23 7-10 15,23-7 0-15,0 0 0 0,0 0 0 0,0 0 0 16,0 0 0-16,34-3 0 0,-3-4 0 16,10-6 0-16,11-3 0 0,10-6 0 0,10-2 0 15,8-4 0-15,3-1 0 0,2 1 0 0,-6 3 0 16,-7 2 0-16,-5 6 0 0,-10 1 0 16,-2 6 0-16,-9-4-19 0,13 33-378 0,-27-30-261 15,6 15-3-15,-16-3 350 0</inkml:trace>
  <inkml:trace contextRef="#ctx0" brushRef="#br1" timeOffset="152184.4758">10446 6146 2047 0,'0'0'0'16,"27"-8"0"-16,-4-3 0 0,9-5 0 0,7-1 0 15,2 0 0-15,0 1 0 0,-1 3 0 16,-1 2 0-16,-1 0 0 0,-1 4 0 0,-2 1 0 15,-6 5 0-15,-5 1 0 0,-7 2 0 0,-17-2 0 16,22 10 0-16,-22-10 0 0,5 17 0 0,-5-17 0 16,-7 24 0-16,7-24 0 0,-21 30 0 15,7-13 0-15,14-17 0 0,-33 33 0 0,16-17 0 16,17-16 0-16,-28 27 0 0,28-27 0 0,-16 23 0 16,16-23 0-16,-1 17 0 0,1-17 0 15,0 0 0-15,28 20 0 0,-11-17 0 0,3 0 0 16,5-5 0-16,3 1 0 0,1 1 0 0,1 0 0 15,-2 0 0-15,-2 4 0 0,-8 1 0 0,-18-5 0 16,21 17 0-16,-21-17 0 0,-8 32 0 0,-6-5 0 16,-14 6 0-16,-11 5 0 0,-10 5 0 0,-10 1 0 15,-8 3 0-15,-1-3 0 0,-4 0 0 16,0-3 0-16,5-5 0 0,8-5 0 0,14-9 0 16,13-12 0-16,32-10 0 0,0 0 0 15,43-17-520-15,-8-21-183 0,32 0 5 0</inkml:trace>
  <inkml:trace contextRef="#ctx0" brushRef="#br1" timeOffset="153231.4033">17242 6482 2047 0,'0'0'0'0,"-1"-22"0"0,1 22 0 0,37-37 0 16,6 7 0-16,17-5 0 0,21-9 0 0,21-5 0 15,20-6 0-15,16-5 0 16,25-4 0-16,13-10 0 0,22-1 0 0,11-5 0 15,7-2 0-15,1 4 0 0,4 12 0 0,-24-27-254 0,5 41-393 16,-33-16 13-16,-7 12 123 0</inkml:trace>
  <inkml:trace contextRef="#ctx0" brushRef="#br1" timeOffset="153842.9186">20952 6128 2047 0,'33'-34'0'0,"23"-14"0"0,35-8 0 15,25-1 0-15,21-2 0 0,14 1 0 16,12 0 0-16,1 5 0 0,-1 4 0 0,-5 2 0 15,-11 12 0-15,-19-29-164 0,8 41-500 0,-29-13 1 16,-4 10 108-16</inkml:trace>
  <inkml:trace contextRef="#ctx0" brushRef="#br1" timeOffset="154827.3393">8657 7667 2037 0,'0'0'10'16,"0"0"-10"-16,3-27 0 0,20 5 0 0,13-5 0 16,8-1 0-16,7-3 0 0,3 1 0 0,2 3 0 15,-2 5 0-15,-4 8 0 0,-4 4 0 0,-4 5 0 16,-8 5 0-16,-9 5 0 0,-8 5 0 0,-17-10 0 15,10 36 0-15,-18-8 0 0,-6 6 0 0,-10 7 0 16,-5 1 0-16,-8 4 0 0,-3 3 0 0,-5 0 0 16,-1 1 0-16,-1-2 0 15,2 3 0-15,3-5 0 0,7-4 0 0,8-7 0 16,10-11 0-16,10-5 0 0,7-19 0 0,17 23 0 16,5-17 0-16,11-5 0 0,8-7 0 0,12-6 0 15,8-9 0-15,12-2 0 0,4-8 0 0,9-1 0 16,-10-23-213-16,18 26-443 0,-16-15 12 0,4 13 111 15</inkml:trace>
  <inkml:trace contextRef="#ctx0" brushRef="#br1" timeOffset="155030.4587">10068 7424 1922 0,'-33'33'49'0,"33"-33"-34"0,-29 27-6 16,18-8 6-16,1 3 1 0,2 6 5 15,-2 3-21-15,0 4 0 0,3 5 0 0,1 2 0 16,1 1 0-16,3 1 0 0,-2 0 0 0,-1-3 0 16,2 0 0-16,-1-1 0 0,1-2 0 0,1-5 0 15,3-1 0-15,0-10-1 0,8 1-64 0,-9-23-40 16,38 20-513-16,-38-20-39 0,28-3 57 0</inkml:trace>
  <inkml:trace contextRef="#ctx0" brushRef="#br1" timeOffset="155233.5793">9745 7493 2047 0,'0'0'0'16,"-22"11"0"-16,22-11 0 0,0 0 0 0,32 3 0 15,-7-6 0-15,4-3 0 0,7 0 0 0,6-2 0 16,8-5 0-16,2 4 0 0,3-3 0 0,-1 3 0 15,-4 0 0-15,3 4 0 0,-8 0 0 0,6 9-24 16,-17-18-155-16,13 28-468 0,-15-13-3 0,4 12 104 16</inkml:trace>
  <inkml:trace contextRef="#ctx0" brushRef="#br1" timeOffset="155421.0893">9805 8117 2047 0,'6'-24'0'0,"-6"24"0"0,0 0 0 0,0 0 0 16,33-16 0-16,-7 4 0 0,7-3 0 15,7-7 0-15,6-1 0 0,7-4 0 0,2-1 0 16,7 3 0-16,-8-9-64 0,20 34-297 0,-25-31-301 16,15 9 20-16,-8 0 325 0</inkml:trace>
  <inkml:trace contextRef="#ctx0" brushRef="#br1" timeOffset="155827.3529">10578 7871 2014 0,'-24'7'18'0,"5"-2"-6"16,19-5-9-16,-17 1-3 0,17-1 0 0,0 0 0 15,0 0 0-15,0 0 0 0,26-11 0 0,-5 4 0 16,11-4 0-16,6-1 0 0,7-4 0 15,3 2 0-15,6-2 0 0,-2 1 0 16,-2 4 0-16,-4 4 0 0,-7 4 0 0,-5 1 0 16,-8 5 0-16,-7 0 0 0,-19-3 0 0,21 11 0 15,-21-11 0-15,4 17 0 0,-4-17 0 0,-16 24 0 16,16-24 0-16,-29 32 0 0,10-18 0 0,-1 2 0 16,-1 0 0-16,2-2 0 0,19-14 0 0,-28 21 0 15,28-21 0-15,0 0 0 0,0 0 0 16,0 0 0-16,18 14 0 0,-1-14 0 0,2-2 0 15,6-2 0-15,3-1 0 0,1 2 0 0,0 0 0 16,-1 2 0-16,-5 2 0 0,-4 2 0 0,-19-3 0 16,22 10 0-16,-22-10 0 0,4 16 0 15,-4-16 0-15,-10 25 0 0,10-25 0 0,-20 30 0 16,3-13 0-16,-2 0 0 0,0-2 0 16,-4 1 0-16,2 0 0 0,0 0 0 0,3-1 0 15,1-1 0-15,17-14 0 0,-22 24 0 0,22-24 0 16,0 0 0-16,14 39-378 0,-14-39-306 0,0 0 40 15,18-7 304-15</inkml:trace>
  <inkml:trace contextRef="#ctx0" brushRef="#br1" timeOffset="156124.2389">13021 7544 2047 0,'-40'10'0'0,"40"-10"0"15,0 0 0-15,22-15 0 0,7 4 0 0,10-1 0 16,3-3 0-16,4-4 0 0,4 2 0 0,4-1 0 15,4 0 0-15,3-1 0 16,3 1 0-16,-3-3 0 0,2 7 0 0,-2-3 0 16,3 8-35-16,-19-26-335 0,18 33-282 0,-22-14 20 15,3 12 275-15</inkml:trace>
  <inkml:trace contextRef="#ctx0" brushRef="#br1" timeOffset="156280.4968">13302 7693 1982 0,'-44'43'65'0,"21"-32"-65"0,23-11 0 16,0 0 0-16,12 18 0 0,12-16 0 0,5-5 0 16,6-2 0-16,5-3 0 0,6-5 0 15,15-2 0-15,7-7-3 0,25 22-176 0,-6-28-481 16,22 14 21-16,-9-11 74 0</inkml:trace>
  <inkml:trace contextRef="#ctx0" brushRef="#br1" timeOffset="156796.1418">16084 7111 2047 0,'-17'-4'0'0,"17"4"0"16,-35-2 0-16,15 4 0 0,-5 3 0 0,-4 3 0 15,-3 2 0-15,-1 4 0 0,-1 0 0 16,1 4 0-16,2 1 0 0,2 0 0 0,3 0 0 16,3 2 0-16,3-1 0 0,6 2 0 15,4-4 0-15,7-1 0 0,3-17 0 0,10 29 0 16,-10-29 0-16,32 29 0 0,-8-15 0 0,7-2 0 16,5-4 0-16,6-1 0 0,3-1 0 0,3-1 0 15,6 0 0-15,-1 1 0 0,0 0 0 0,-4 3 0 16,-6-1 0-16,-4 3 0 0,-10 2 0 0,-7 2 0 15,-22-15 0-15,23 34 0 0,-22-15 0 16,-4 4 0-16,-5 1 0 0,-5 0 0 0,-3 1 0 16,-4 1 0-16,-5-3 0 0,-2 1 0 15,-1-2 0-15,1-3 0 0,2-2 0 0,0-2 0 16,8-2 0-16,17-13 0 0,-23 15 0 0,23-15 0 16,18 11-468-16,-23-30-177 0,22 13-6 0,-11-15 369 15</inkml:trace>
  <inkml:trace contextRef="#ctx0" brushRef="#br1" timeOffset="156968.0238">16034 7107 2047 0,'0'0'0'0,"0"0"0"0,0 0 0 16,37-10 0-16,-8 4 0 0,10-2 0 15,11-3 0-15,11-2 0 0,8 0 0 16,9-4 0-16,4 1 0 0,-3-3 0 0,5 4 0 15,-8-8 0-15,28 32-346 0,-32-33-342 0,14 16 34 16,-15-9 296-16</inkml:trace>
  <inkml:trace contextRef="#ctx0" brushRef="#br1" timeOffset="159908.6625">17569 7181 1489 0,'0'0'70'0,"0"0"-17"16,0 0 5-16,0 0 4 0,0 0-1 15,0 0-21-15,0 0-15 0,-17 9-10 0,17-9 0 16,-15 19-1-16,15-19 4 0,-18 24-7 15,9-7 5-15,-1 3-6 0,0 3 7 0,-2 2-4 16,2 4 6-16,-2 4-7 0,0 2 3 0,0 3-11 16,0 5 6-16,-3 1-10 0,0 2 0 0,0-1 0 15,-3 0 0-15,3-6 0 0,0-2 0 16,2-8 0-16,2-6 0 0,2-5 0 0,9-18 0 16,-7 17 0-16,7-17 0 0,0 0 0 0,0 0 0 15,0 0 0-15,16-22 0 0,-8 4 0 0,4-7 0 16,2-8 0-16,3-4 0 0,2-3 0 0,2-3 0 15,0 0 0-15,-1 1 0 0,0 0 0 0,2 0 0 16,-3 3 0-16,1 0 0 0,-1-3 0 16,1 1 0-16,-1-2 0 0,0 2 0 15,1 1 0-15,-2 3 0 0,-1 6 0 0,-1 4 0 16,-3 8 0-16,-13 19 0 0,21-21 0 0,-21 21 0 16,0 0 0-16,19 0 0 0,-19 0 0 0,0 0 0 15,21 31 0-15,-12-10 0 0,-1 5 0 0,2 4 0 16,-3 5 0-16,2 0 0 0,-2 5 0 0,3-1 0 15,-2 4 0-15,2 1 0 0,0-1 0 0,-2 3 0 16,2-2 0-16,-2 1 0 0,2-1 0 16,-3-1 0-16,2-2 0 0,-2-5 0 0,-1-3 0 15,0-4 0-15,3-1 0 0,-3-9 0 0,5-1 0 16,-11-18 0-16,16 20-2 0,-23-43-319 16,7 23-324-16,0 0 33 0,0 0 146 0</inkml:trace>
  <inkml:trace contextRef="#ctx0" brushRef="#br1" timeOffset="160049.2907">17511 7605 2047 0,'0'0'0'0,"-23"-2"0"15,23 2 0-15,0 0 0 0,0 0 0 0,0 0 0 16,20 9 0-16,3-9 0 0,9-1 0 0,8-3 0 16,6-5 0-16,10 3 0 0,-7-36-202 0,20 41-449 15,-21-20-26-15,8 14 161 0</inkml:trace>
  <inkml:trace contextRef="#ctx0" brushRef="#br1" timeOffset="160783.7161">10046 9253 1859 0,'0'0'84'16,"0"0"-53"-16,-5-23-9 0,5 23-4 0,0 0 1 15,0 0-5-15,0 0-14 0,0 0 0 16,0 0 0-16,0 0 0 0,0 0 0 0,0 0 0 15,16 31 0-15,-12-8 0 0,-2 8 0 0,1 4 0 16,-2 3 0-16,0 6 0 0,0 3 0 16,-1 0 0-16,-1 0 0 0,-1 1 0 0,-2-4 0 15,0-1 0-15,2-5 0 0,-1-5 0 0,7 0-35 16,-4-14-37-16,11 6-50 0,-28-20-499 0,17-5 9 16,24 3 28-16</inkml:trace>
  <inkml:trace contextRef="#ctx0" brushRef="#br1" timeOffset="160986.8289">9878 9253 2047 0,'-20'8'0'0,"20"-8"0"16,0 0 0-16,0 0 0 0,0 0 0 0,26-1 0 15,6-5 0-15,8-4 0 0,8-5 0 0,8-3 0 16,7-3 0-16,1-1 0 0,4 3 0 0,-3 2 0 15,-1 5 0-15,-4 0 0 0,-3 7 0 0,-5 0 0 16,1 11-68-16,-19-18-110 0,11 31-470 0,-23-10 24 16,3 13 96-16</inkml:trace>
  <inkml:trace contextRef="#ctx0" brushRef="#br1" timeOffset="161143.0842">9998 9897 2047 0,'-18'7'0'16,"18"-7"0"-16,0 0 0 0,0 0 0 16,30-17 0-16,-5 3 0 0,7-3 0 0,6-3 0 15,5-3 0-15,7-1 0 0,1-5 0 0,8 6-33 16,-14-29-196-16,21 33-436 0,-14-11 35 0,6 8 141 16</inkml:trace>
  <inkml:trace contextRef="#ctx0" brushRef="#br1" timeOffset="161580.627">10766 9648 2029 0,'-28'10'18'0,"28"-10"-18"0,-24 11 0 0,24-11 0 15,0 0 0-15,0 0 0 0,0 0 0 16,23-9 0-16,-4 3 0 0,6-3 0 0,5-2 0 15,7-2 0-15,0-2 0 0,2 2 0 0,1 2 0 16,-2 0 0-16,-3 2 0 0,-2 3 0 0,-5 2 0 16,-5 4 0-16,-5 1 0 0,-18-1 0 0,21 6 0 15,-21-6 0-15,0 0 0 0,-1 22 0 0,1-22 0 16,-17 26 0-16,2-8 0 0,-3 1 0 16,-1 1 0-16,-5-1 0 0,3 2 0 15,0-3 0-15,3-2 0 0,18-16 0 0,-22 23 0 16,22-23 0-16,0 0 0 0,0 0 0 0,20 16 0 15,-1-16 0-15,5-3 0 0,4-2 0 0,4-2 0 16,2-1 0-16,1 2 0 0,-2-1 0 0,-3 5 0 16,-7 2 0-16,-4 4 0 0,-19-4 0 0,17 12 0 15,-17-12 0-15,0 23 0 0,-7-6 0 16,-2 1 0-16,-8 5 0 0,-4-1 0 0,-3-1 0 16,-2 4 0-16,1-5 0 0,-1 2 0 0,4-3 0 15,2-2 0-15,20-17 0 0,-26 26 0 16,26-26 0-16,0 0 0 0,0 0 0 0,0 0 0 15,32 20-332-15,-25-38-344 0,22 7 31 0,-9-9 252 16</inkml:trace>
  <inkml:trace contextRef="#ctx0" brushRef="#br1" timeOffset="161861.8863">12801 9365 2047 0,'0'0'0'0,"20"-14"0"0,5 2 0 0,8-6 0 16,7-3 0-16,7-3 0 0,7-4 0 15,4-1 0-15,2 0 0 0,-1 4 0 0,-2 0 0 16,-2 7 0-16,-5 0 0 0,0 8-15 0,-22-27-320 16,13 42-328-16,-41-5 29 0,34 2 235 0</inkml:trace>
  <inkml:trace contextRef="#ctx0" brushRef="#br1" timeOffset="162018.1174">12933 9671 2047 0,'0'0'0'0,"0"0"0"0,0 0 0 16,0 0 0-16,26-7 0 0,2-5 0 0,6-5 0 16,3-2 0-16,7-3 0 0,5-1 0 0,6-4 0 15,9 1 0-15,3-4 0 0,12 10-39 0,-28-19-636 16,37 20 22-16,-14-12-6 0</inkml:trace>
  <inkml:trace contextRef="#ctx0" brushRef="#br1" timeOffset="162596.6395">14754 9010 2047 0,'0'0'0'0,"-4"-20"0"15,16 4 0-15,8-5 0 0,6-3 0 0,10 1 0 16,4-3 0-16,6 2 0 0,5 0 0 0,5 2 0 16,4 3 0-16,-1 3 0 0,-3 7 0 15,-5 2 0-15,-7 6 0 0,-7 4 0 0,-6 4 0 16,-6 3 0-16,-8 4 0 0,-5 4 0 15,-7 4 0-15,-8 6 0 0,-7 7 0 0,-5 5 0 16,-11 6 0-16,-6 3 0 0,-6 2 0 0,-4 2 0 16,-5 2 0-16,-2-1 0 0,-1 1 0 0,0-2 0 15,2-4 0-15,5-1 0 0,7-7 0 0,7-5 0 16,8-9 0-16,7-6 0 0,14-21 0 0,-3 26 0 16,3-26 0-16,24 13 0 0,-1-12 0 0,9-2 0 15,8-6 0-15,9-5 0 0,8-4 0 16,5-3 0-16,6-3 0 0,-2-4 0 15,3 2 0-15,-6-2 0 0,5 6 0 0,-17-27-207 16,19 36-439-16,-23-17-14 0,11 14 127 0</inkml:trace>
  <inkml:trace contextRef="#ctx0" brushRef="#br1" timeOffset="162784.1203">15924 9206 2047 0,'0'0'0'0,"-19"5"0"0,19-5 0 16,0 0 0-16,0 0 0 0,0 0 0 15,-15-20 0-15,15 20 0 0,0 0 0 16,0 0 0-16,11-17 0 0,-11 17 0 0,48-11-591 16,-39-7-59-16,20 17 0 0</inkml:trace>
  <inkml:trace contextRef="#ctx0" brushRef="#br1" timeOffset="163174.7819">16582 8931 2041 0,'-19'-24'6'0,"19"24"-6"0,-15-17 0 0,15 17 0 15,-20-7 0-15,20 7 0 0,-27 5 0 16,9 2 0-16,1 4 0 0,-5 2 0 0,0 6 0 16,-2 3 0-16,2 6 0 0,-2 0 0 0,3 3 0 15,4-2 0-15,2-2 0 0,8-2 0 0,5-4 0 16,4-3 0-16,-2-18 0 0,28 29 0 0,-5-17 0 16,8-5 0-16,5-2 0 0,8-5 0 0,7-6 0 15,0-1 0-15,1-3 0 0,3 2 0 0,-3 2 0 16,-2 1 0-16,-2 2 0 15,-12 3 0-15,-5 3 0 0,-8 1 0 0,-23-4 0 16,26 16 0-16,-26-16 0 0,6 29 0 0,-12-9 0 16,-3 3 0-16,-7 2 0 0,-6 3 0 0,-4 0 0 15,-3 1 0-15,-4 0 0 0,1-1 0 0,0 0 0 16,5-4 0-16,2-4 0 0,5-2 0 0,1-4 0 16,19-14 0-16,-26 18 0 0,26-18 0 0,0 0 0 15,3 20-223-15,-12-37-445 0,9 17 21 16,18-26 139-16</inkml:trace>
  <inkml:trace contextRef="#ctx0" brushRef="#br1" timeOffset="163346.6409">16568 8934 2047 0,'0'0'0'0,"0"0"0"15,17-10 0-15,-17 10 0 0,37-16 0 0,-13 7 0 16,5-1 0-16,7 0 0 0,0-3 0 0,9 2 0 15,-2-4 0-15,5 9 0 0,-3-9-23 0,31 18-607 16,-31-16-36-16,18 15 49 0</inkml:trace>
  <inkml:trace contextRef="#ctx0" brushRef="#br1" timeOffset="163956.0402">17776 8937 2032 0,'0'0'15'0,"-3"-22"-15"0,3 22 0 16,0 0 0-16,0 0 0 0,0 0 0 0,0 0 0 16,-23-3 0-16,23 3 0 0,-22 26 0 0,9-5 0 15,-3 3 0-15,2 4 0 0,-3 5 0 0,1 2 0 16,-1 1 0-16,1 5 0 0,-1 0 0 0,0 3 0 16,0-1 0-16,1 0 0 0,-1-2 0 0,2-1 0 15,0-4 0-15,1-1 0 0,1-5 0 0,4-4 0 16,2-7 0-16,7-19 0 0,-2 19 0 15,2-19 0-15,0 0 0 0,0 0 0 0,23-1 0 16,-23 1 0-16,20-23 0 0,-5 4 0 0,2-10 0 16,1-4 0-16,3-6 0 0,0-3 0 15,1-1 0-15,-2-3 0 0,1 0 0 0,-2-1 0 16,1-3 0-16,-2 0 0 0,1 0 0 0,1-4 0 16,1 0 0-16,-2-2 0 0,3 2 0 0,-1 2 0 15,-1 7 0-15,1 9 0 0,-3 10 0 16,0 8 0-16,-18 18 0 0,31-17 0 0,-31 17 0 15,30 2 0-15,-30-2 0 0,29 15 0 0,-13 2 0 16,0 4 0-16,0 3 0 0,-2 7 0 0,-1 4 0 16,0 4 0-16,-2 5 0 0,0 3 0 0,-1 1 0 15,1 2 0-15,-2-2 0 0,2-1 0 0,-2-3 0 16,1-1 0-16,-1 1 0 0,1-3 0 16,-2-3 0-16,2-6 0 0,-2-4 0 15,-4-4 0-15,4 0 0 0,-6-5 0 0,3-1 0 16,-5-18 0-16,4 29-2 0,-4-29-186 0,0 0-325 15,-17 2-131-15,17-2 89 0,-17-2 411 0</inkml:trace>
  <inkml:trace contextRef="#ctx0" brushRef="#br1" timeOffset="164112.3144">17798 9261 2047 0,'0'0'0'0,"0"0"0"0,0 0 0 0,0 0 0 16,37-8 0-16,-11 4 0 0,4-2 0 15,6-1 0-15,6-2 0 0,4 1 0 0,5-2 0 16,3-2 0-16,4 4 0 0,-3-4 0 0,10 19-45 16,-34-20-608-16,34 20-11 0,-23-12 29 15</inkml:trace>
  <inkml:trace contextRef="#ctx0" brushRef="#br1" timeOffset="164268.554">18768 9478 1866 0,'-17'-18'181'0,"17"18"-181"0,-17-11 0 16,17 11 0-16,-2-22 0 0,2 22 0 0,-4-30 0 15,4 30 0-15,-15-52-220 0,15 52-462 0,9-28-10 16,-9 28 240-16</inkml:trace>
  <inkml:trace contextRef="#ctx0" brushRef="#br1" timeOffset="369502.5584">1626 10697 1682 0,'0'0'199'0,"0"0"-177"16,0 0-9-16,2-23-6 0,-2 23-2 0,5-19 5 15,-5 19-1-15,0 0 7 0,10-20-3 0,-10 20 1 16,0 0-3-16,0 0-3 0,0 0-1 0,0 0 2 16,0 0 1-16,7 27 2 0,-2-8-12 0,1 9 0 15,-1 8 0-15,-2 4 0 0,0 4 0 0,-1-1 0 16,-2 0 0-16,0-1 0 0,-1-1 0 0,-1-2 0 15,-1-2 0-15,0 1 0 0,-2-3 0 0,2-1 0 16,-2-8 0-16,5-3-36 0,0-23-9 0,7 33-20 16,-7-33-19-16,31 29-289 0,-31-29-242 0,21-10 14 15,-21 10 374-15</inkml:trace>
  <inkml:trace contextRef="#ctx0" brushRef="#br1" timeOffset="369721.3159">1407 10635 1982 0,'-27'10'30'0,"8"-4"-7"0,19-6-15 15,0 0-4-15,0 0-4 0,0 0 0 0,28-21 0 16,-10 12 0-16,9-3 0 0,5 0 0 0,6-4 0 16,7 1 0-16,3 0 0 0,0 0 0 0,2 3 0 15,-3 1 0-15,-2 4 0 0,-1 2 0 16,-5 1-40-16,5 15-77 0,-44-11-516 0,40 12-27 15,-22 0 64-15</inkml:trace>
  <inkml:trace contextRef="#ctx0" brushRef="#br1" timeOffset="369877.5943">1401 11355 2047 0,'0'0'0'0,"-23"23"0"0,23-23 0 0,0 0 0 15,0 0 0-15,35 6 0 0,-5-15 0 0,8-3 0 16,6-7 0-16,10 0 0 0,1-9-46 16,17 18-111-16,-23-24-492 0,26 10-10 0,-12-6 124 15</inkml:trace>
  <inkml:trace contextRef="#ctx0" brushRef="#br1" timeOffset="370301.609">2184 11147 1993 0,'0'0'6'15,"0"0"-12"-15,0 0 1 0,0 0 4 0,0 0 11 16,35-29 5-16,-8 13-4 0,3 0 2 16,2 1-8-16,1 2-1 0,-3 5-3 0,1 3 0 15,-3 0-1-15,-5 3 0 0,-3 3 0 0,-20-1 0 16,30 6 0-16,-30-6 0 0,18 11 0 0,-18-11 0 15,0 0 0-15,13 24 0 0,-13-24 0 0,0 20 0 16,0-20 0-16,-4 17 0 0,4-17 0 0,-4 18 0 16,4-18 0-16,-5 18 0 0,5-18 0 0,0 0 0 15,-4 24 0-15,4-24 0 0,1 21 0 0,-1-21 0 16,2 19 0-16,-2-19 0 0,0 0 0 0,4 24 0 16,-4-24 0-16,0 0 0 0,8 22 0 0,-8-22 0 15,0 0 0-15,7 17 0 0,-7-17 0 0,0 0 0 16,0 0 0-16,0 0 0 0,11 19 0 0,-11-19 0 15,0 0 0-15,0 0 0 0,0 0 0 0,0 0 0 16,0 0 0-16,-7 17 0 0,7-17 0 16,-15 17 0-16,15-17 0 0,-19 23 0 0,19-23 0 0,-21 27 0 15,21-27 0-15,-17 26 0 0,17-26 0 0,-12 23 0 16,12-23 0-16,-1 17 0 0,1-17-25 16,0 0-16-16,0 0-41 0,49 6-488 0,-40-23-89 15,16 2 24-15</inkml:trace>
  <inkml:trace contextRef="#ctx0" brushRef="#br1" timeOffset="370551.6384">3131 10987 2036 0,'10'-19'11'15,"-10"19"-11"-15,0 0 0 0,11-26 0 0,6 8 0 16,7-2 0-16,10-3 0 0,3-1 0 0,3-1 0 16,-2 2 0-16,1 0 0 0,-1 4 0 0,0 1 0 15,-3 5 0-15,-4 0 0 0,-3 6-39 0,-10-2-33 16,14 34-316-16,-32-25-271 0,0 0 25 0,2 17 380 16</inkml:trace>
  <inkml:trace contextRef="#ctx0" brushRef="#br1" timeOffset="370676.7079">3077 11196 2028 0,'0'0'15'16,"0"0"-11"-16,-2 20-4 0,2-20 0 15,23 5 0-15,-4-8 0 0,3-2 0 0,2-2 0 16,5-4 0-16,8-1 0 0,5-4 0 16,7-3-18-16,12 12-97 0,-25-25-537 0,30 14-30 15,-12-6 103-15</inkml:trace>
  <inkml:trace contextRef="#ctx0" brushRef="#br1" timeOffset="371059.7852">4523 10513 1878 0,'0'0'38'16,"0"0"-3"-16,-20-16-8 0,20 16-3 0,0 0-7 15,0 0-2-15,0 0-7 0,0 0-4 0,0 0-3 16,0 0-1-16,-4 32 0 16,7-9 0-16,-1 5 0 0,1 4 0 0,-2 3 0 15,-1 3 0-15,0 4 0 0,-1 3 0 0,1 1 0 16,-3-1 0-16,2-2 0 0,0-1 0 0,0-4 0 16,1-3 0-16,0-5 0 0,3-1-21 0,-3-6-22 15,9 4-46-15,-9-27-139 0,0 0-404 0,0 0-9 16,23 7 249-16</inkml:trace>
  <inkml:trace contextRef="#ctx0" brushRef="#br1" timeOffset="371264.68">4295 10567 2047 0,'-46'10'0'0,"19"0"0"0,10-4 0 16,17-6 0-16,0 0 0 0,0 0 0 15,17-1 0-15,1-2 0 0,7 0 0 0,5-7 0 16,8-1 0-16,7-3 0 0,7-1 0 0,3-1 0 16,-2 3 0-16,1 2 0 0,-4 3 0 0,0 8-1 15,-8-4-67-15,10 32-132 0,-24-23-441 0,9 18-4 16,-16-3 154-16</inkml:trace>
  <inkml:trace contextRef="#ctx0" brushRef="#br1" timeOffset="371429.9741">4270 11205 1904 0,'-20'26'143'0,"20"-26"-143"15,0 0 0-15,0 0 0 0,27 3 0 0,-2-6 0 16,7-5 0-16,3-1 0 0,7-3 0 16,3-3 0-16,7-1 0 0,3-3 0 0,7-3 0 15,-2-1-3-15,9 13-122 0,-35-18-522 16,25 20-17-16,-15-9 57 0</inkml:trace>
  <inkml:trace contextRef="#ctx0" brushRef="#br1" timeOffset="371607.7033">5166 11068 2047 0,'-29'5'0'0,"29"-5"0"0,0 0 0 15,-19 17 0-15,19-17 0 0,0 0 0 0,-6 27 0 16,4-11 0-16,-2 3 0 0,2-2 0 0,2-17 0 15,0 27 0-15,0-27 0 0,13 31-60 0,-13-31-71 16,27 27-508-16,-27-27-38 0,10 21 138 16</inkml:trace>
  <inkml:trace contextRef="#ctx0" brushRef="#br1" timeOffset="371935.8018">5737 10717 1922 0,'0'0'42'0,"0"0"-17"0,0 0-8 15,0 0 1-15,0 0-4 0,0 0-5 16,0 0-9-16,0 0 0 0,-13 17 0 0,11 3 0 16,-2 6 0-16,-1 7 0 0,0 2 0 0,-2 3 0 15,-2-2 0-15,1 3 0 0,-2-3 0 0,3-1 0 16,1-4 0-16,5 0 0 0,1-6 0 0,7 2-54 16,-7-27-47-16,28 48-147 0,-28-48-385 15,18 16 1-15,-18-16 254 0</inkml:trace>
  <inkml:trace contextRef="#ctx0" brushRef="#br1" timeOffset="372123.3087">5582 10913 2047 0,'0'0'0'0,"-22"11"0"15,22-11 0-15,0 0 0 0,0 0 0 0,0 0 0 16,0 0 0-16,21 4 0 0,-21-4 0 0,30-1 0 15,-5-4 0-15,7-4 0 0,7 0 0 0,1-5 0 16,5 2 0-16,-2-7 0 0,9 13-113 0,-28-21-546 16,36 12 18-16,-13-10 13 0</inkml:trace>
  <inkml:trace contextRef="#ctx0" brushRef="#br1" timeOffset="372592.1666">6609 10594 2028 0,'0'0'19'0,"0"0"-19"0,0 0 0 0,0 0 0 16,0 0 0-16,0 0 0 0,0 0 0 0,0 0 0 16,0 0 0-16,0 0 0 0,0 19 0 0,0-2 0 15,-2 6 0-15,-3 4 0 0,0 3 0 16,-1 4 0-16,0 2 0 0,-1 4 0 0,-1-1 0 16,1-4 0-16,1 0 0 0,2-3 0 15,3-3 0-15,1-3 0 0,4-2 0 0,2-6 0 16,4-1 0-16,-10-17-2 0,26 28-97 0,-26-28-331 15,20-5-217-15,-20 5 16 0,27-18 394 0</inkml:trace>
  <inkml:trace contextRef="#ctx0" brushRef="#br1" timeOffset="372795.2496">6463 10586 2047 0,'-29'25'0'0,"29"-25"0"0,0 0 0 0,0 0 0 16,0 0 0-16,0 0 0 0,29-17 0 0,-7 10 0 16,5-4 0-16,6 0 0 0,6-2 0 15,5 1 0-15,2-2 0 0,0 2 0 0,0 3 0 16,-4 0 0-16,-2 8 0 0,-9-4-5 0,11 29-203 16,-23-25-447-16,12 16 10 0,-31-15 112 0</inkml:trace>
  <inkml:trace contextRef="#ctx0" brushRef="#br1" timeOffset="372998.3417">6465 11124 2047 0,'0'0'0'16,"0"0"0"-16,0 0 0 0,18 8 0 0,-1-11 0 15,6-3 0-15,5-4 0 0,8-6 0 0,8-2 0 16,9-4 0-16,4 2 0 0,0-4 0 15,-6 4 0-15,-7 2 0 0,-9 6 0 0,-9 3 0 16,-8 5 0-16,-18 4 0 0,22-4 0 0,-22 4-81 16,26 1-568-16,-26-1 11 0,0 0-5 0</inkml:trace>
  <inkml:trace contextRef="#ctx0" brushRef="#br1" timeOffset="373170.2326">6872 11061 1878 0,'0'0'99'0,"0"0"-63"0,0 0-9 0,0 0-20 15,20-18-7-15,-20 18 0 0,21-21 0 0,-21 21 0 16,20-14-31-16,-20 14-28 0,21-8-48 16,-21 8-404-16,-3-16-138 0,3 16 39 15</inkml:trace>
  <inkml:trace contextRef="#ctx0" brushRef="#br1" timeOffset="373639.006">7127 10987 2047 0,'-24'7'0'0,"24"-7"0"0,0 0 0 16,0 0 0-16,0 0 0 0,0 0 0 0,0 0 0 15,0 0 0-15,0 0 0 0,0 0 0 0,0 0 0 16,0 0 0-16,15-20 0 0,-15 20 0 0,19-10 0 15,-19 10 0-15,32-11 0 0,-14 6 0 16,0 2 0-16,-18 3 0 0,28 0 0 0,-28 0 0 16,18 3 0-16,-18-3 0 0,0 0 0 0,0 0 0 15,0 0 0-15,13 23 0 0,-13-23 0 16,0 0 0-16,-10 27 0 0,10-27 0 0,-24 25 0 16,7-10 0-16,-5 1 0 0,-3 3 0 0,1-2 0 15,-3 6 0-15,-1 0 0 0,0-1 0 0,-3 3 0 16,3-6 0-16,2 2 0 0,6-3 0 15,20-18 0-15,-22 25 0 0,22-25 0 0,0 0 0 16,13 17 0-16,4-15 0 0,11-7 0 0,6-6 0 16,14-5 0-16,1-3 0 0,9-1 0 0,1-2 0 15,4-1 0-15,-4-6 0 0,10 33-319 0,-25-30-355 16,2 18 8-16,-16-4 279 0</inkml:trace>
  <inkml:trace contextRef="#ctx0" brushRef="#br1" timeOffset="374793.1066">1205 12665 1814 0,'25'-17'59'0,"-25"17"-12"0,0 0-18 16,28-20-7-16,-28 20-6 0,33-15 0 0,-16 7-8 16,0 2-2-16,-17 6-4 0,31-11 0 0,-31 11-4 15,22-2-6 1,-22 2-7-16,17 2-19 0,-17-2-12 16,20 14-72-16,-20-14-307 0,0 0-186 0,0 0-28 15,2 17 517-15</inkml:trace>
  <inkml:trace contextRef="#ctx0" brushRef="#br1" timeOffset="374996.316">1095 12966 1926 0,'-17'14'42'0,"17"-14"-19"0,-12 18-12 16,12-18-5-16,0 0-1 0,21 11-1 0,-21-11-1 15,38-2-3-15,-12-5 0 0,10-3-4 0,5-6-10 16,10 4-25-16,-3-10-39 0,20 28-148 0,-20-29-392 16,9 11-12-16,-8-2 220 0</inkml:trace>
  <inkml:trace contextRef="#ctx0" brushRef="#br1" timeOffset="375342.664">1645 12367 1803 0,'11'18'100'16,"-11"-18"-78"-16,30-2 4 0,2 2-2 15,9 0-1-15,8 3 0 0,5-1-6 0,0 1-8 16,-1 3-9-16,-7 3 0 0,-5 3 0 0,-6 2 0 16,-4 3 0-16,-6 0 0 0,-5 4 0 0,-8 3 0 15,-7 4 0-15,-6 4 0 0,-10 7 0 0,-9 5 0 16,-10 5 0-16,-9 1 0 0,-8 1 0 0,-7-2 0 16,-6-3 0-16,-2 1 0 0,0-3 0 15,3-7 0-15,4-5 0 0,9-8 0 0,8-7 0 16,11-5 0-16,8-2 0 0,19-10 0 0,-21 11-6 15,10-31-178-15,11 20-465 0,0 0-11 0,23-28 113 16</inkml:trace>
  <inkml:trace contextRef="#ctx0" brushRef="#br1" timeOffset="376724.3657">2989 12357 1497 0,'21'14'287'0,"-21"-14"-231"0,0 0-9 16,0-18-6-16,0 18-3 0,0 0-3 0,0 0-5 16,0 0-14-16,0 0-16 0,0 0 0 0,0 0 0 15,3 18 0-15,-3-18 0 0,10 37 0 16,-4-9 0-16,-1 5 0 0,1 3 0 16,-2 3 0-16,-1 2 0 0,0 0 0 0,0 4 0 15,-1-1 0-15,-1 2 0 0,-1 0 0 0,-3-5 0 16,2-2 0-16,-1-4 0 0,1-2 0 0,-2-3 0 15,3-1-35-15,0-29-53 0,18 51-319 0,-18-51-238 16,0 0 24-16,0 0 371 0</inkml:trace>
  <inkml:trace contextRef="#ctx0" brushRef="#br1" timeOffset="376943.1076">2929 12343 2047 0,'0'0'0'0,"-19"0"0"0,19 0 0 0,0 0 0 16,0 0 0-16,0 0 0 0,21 5 0 0,-21-5 0 15,37 1 0-15,-9-2 0 0,6-3 0 0,4 0 0 16,2-2 0-16,3 0 0 0,-3-3 0 0,4 1 0 16,-3-1 0-16,4 4-23 0,-5-4-61 0,18 30-204 15,-23-27-347-15,6 14-15 0,-13-2 284 16</inkml:trace>
  <inkml:trace contextRef="#ctx0" brushRef="#br1" timeOffset="377130.6358">2957 12975 2047 0,'0'0'0'16,"0"0"0"-16,0 0 0 0,0 0 0 0,0 0 0 15,23-11 0-15,1 3 0 0,6-4 0 0,4-5 0 16,9-1 0-16,2-5 0 0,3 1 0 0,-2-6-45 16,12 15-71-16,-32-34-345 0,34 30-192 0,-16-11 21 15,7 1 493-15</inkml:trace>
  <inkml:trace contextRef="#ctx0" brushRef="#br1" timeOffset="377490.034">3730 12698 1853 0,'-34'11'79'16,"34"-11"-65"-16,0 0-28 0,0 0 22 0,0 0-15 16,23-12 26-16,-23 12 1 0,28-11 8 0,-28 11-14 15,34-12 5-15,-14 7-13 0,0 1-3 16,-2 1 2-16,-18 3-5 0,28 0 0 0,-28 0 0 15,17 7 0-15,-17-7 0 0,0 0 0 0,11 25 0 16,-11-25 0-16,-4 25 0 0,-2-8 0 0,-5 1 0 16,-5 4 0-16,-1 1 0 0,-6 3 0 15,0 1 0-15,-3 0 0 0,-1-2 0 0,1-1 0 16,3-1 0-16,5-4 0 0,4 1 0 0,14-20 0 16,-7 20 0-16,7-20 0 0,21 6 0 0,0-7 0 15,9-6 0-15,6-5 0 0,6-6 0 0,8-3 0 16,-2-4 0-16,7 3 0 0,-5-6 0 0,9 14-106 15,-28-31-317-15,27 32-237 0,-18-14 40 16,3 4 383-16</inkml:trace>
  <inkml:trace contextRef="#ctx0" brushRef="#br1" timeOffset="377693.169">4512 12519 1904 0,'0'0'108'0,"0"0"-73"16,0 0-35-16,24 2 0 0,-24-2 0 0,24-16 0 15,-24 16 0-15,29-16 0 0,-10 8 0 0,1-2 0 16,3 0 0-16,1-2 0 0,0 5 0 16,-3-4 0-16,3 11-75 0,-16-22-144 0,23 28-414 15,-31-6-3-15,25-4 153 0</inkml:trace>
  <inkml:trace contextRef="#ctx0" brushRef="#br1" timeOffset="377833.865">4648 12710 1969 0,'-48'20'78'0,"48"-20"-78"0,-20 28 0 0,20-28 0 16,-3 17 0-16,3-17 0 0,0 0 0 16,21 9 0-16,-21-9 0 0,34-9 0 0,-6-5 0 15,5 0 0-15,9-3 0 0,5-7 0 16,10 4-63-16,-10-23-113 0,30 23-449 0,-25-12-26 15,15 9 120-15</inkml:trace>
  <inkml:trace contextRef="#ctx0" brushRef="#br1" timeOffset="378271.3792">6119 12123 1899 0,'0'0'52'15,"8"-24"-19"-15,-8 24-4 0,15-20-18 0,-15 20 12 16,0 0-23-16,23-16 0 0,-23 16 0 16,0 0 0-16,0 0 0 0,0 0 0 0,8 22 0 15,-7-2 0-15,0 4 0 0,-2 6 0 0,-1 6 0 16,-3 4 0-16,-3 4 0 0,0-1 0 15,-2 3 0-15,-1 0 0 0,1-1 0 0,3-2 0 16,2-3 0-16,2-2 0 0,4-5 0 0,1-4 0 16,7-5 0-16,-1-6 0 0,6 0-2 0,-14-18-141 15,41 15-484-15,-41-15 10 0,26 0-18 0</inkml:trace>
  <inkml:trace contextRef="#ctx0" brushRef="#br1" timeOffset="378490.1366">5942 12108 2047 0,'-17'6'0'0,"17"-6"0"16,0 0 0-16,0 0 0 0,0 0 0 16,0 0 0-16,36-24 0 0,-3 10 0 0,7-5 0 15,9-1 0-15,7-2 0 0,2-1 0 0,2 4 0 16,1-1 0-16,-2 5 0 0,-2 0 0 0,-1 8 0 15,-5 1-32-15,3 11-51 0,-17-19-103 0,21 28-412 16,-26-12-27-16,1 14 103 0</inkml:trace>
  <inkml:trace contextRef="#ctx0" brushRef="#br1" timeOffset="378662.0336">5993 12740 2016 0,'-21'22'31'0,"21"-22"-31"0,0 0 0 16,20 7 0-16,5-14 0 0,8-3 0 16,6-6 0-16,7-6 0 0,4-3 0 0,5-3 0 15,7-1 0-15,-3-6-17 0,11 19-134 0,-33-21-497 16,24 15 17-16,-16-7 32 0</inkml:trace>
  <inkml:trace contextRef="#ctx0" brushRef="#br1" timeOffset="379146.4217">6902 12369 1995 0,'0'0'52'16,"0"0"-52"-16,0 0 0 15,0 0 0-15,0 0 0 0,0 0 0 0,0 0 0 16,21-13 0-16,-21 13 0 0,21-6 0 0,-21 6 0 16,28-5 0-16,-11 2 0 0,-17 3 0 0,33-4 0 15,-33 4 0-15,31 0 0 0,-31 0 0 0,27-1 0 16,-27 1 0-16,17 0 0 0,-17 0 0 0,0 0 0 16,0 0 0-16,0 0 0 0,0 0 0 15,9 18 0-15,-9-18 0 0,0 0 0 0,-17 19 0 16,17-19 0-16,-21 22 0 0,21-22 0 0,-27 25 0 15,27-25 0-15,-24 27 0 0,24-27 0 0,-16 24 0 16,16-24 0-16,-6 17 0 0,6-17 0 0,0 0 0 16,0 0 0-16,24 16 0 0,-24-16 0 15,31-6 0-15,-11 0 0 0,3-3 0 0,3 1 0 16,1-1 0-16,-1 1 0 0,1 1 0 16,-4 3 0-16,-4 3 0 0,-19 1 0 0,21 7 0 15,-21-7 0-15,0 0 0 0,7 27 0 0,-7-27 0 16,-13 29 0-16,2-9 0 0,-4 2 0 0,-4 2 0 15,-1 0 0-15,-3-1 0 0,1 0 0 0,1-1 0 16,3-1 0-16,2-2 0 0,16-19 0 0,-19 28 0 16,19-28 0-16,0 0 0 0,0 0-276 0,0 0-398 15,0 0 26-15,25-21 200 0</inkml:trace>
  <inkml:trace contextRef="#ctx0" brushRef="#br1" timeOffset="379349.578">7683 12429 2047 0,'-14'-20'0'0,"14"20"0"0,0 0 0 16,17-23 0-16,-17 23 0 0,31-25 0 0,-10 8 0 15,4 1 0-15,5-3 0 0,6 3 0 0,-2-8-2 16,31 26-495-16,-33-24-168 0,13 12-3 15,-8-5 454-15</inkml:trace>
  <inkml:trace contextRef="#ctx0" brushRef="#br1" timeOffset="379697.7759">8699 11955 1939 0,'13'-26'37'0,"-13"26"-15"0,12-30 3 0,-12 30-1 16,21-18-24-16,-21 18 0 0,0 0 0 0,0 0 0 16,0 0 0-16,17 7 0 0,-17-7 0 0,1 29 0 15,0-6 0-15,-1 5 0 0,0 5 0 0,-1-1 0 16,0 5 0-16,-2 0 0 0,1-1 0 0,0 4 0 16,-1-2 0-16,2-3 0 0,2 0 0 15,2-6 0-15,1-1 0 0,1-4 0 16,6 1-15-16,-11-25-232 0,12 22-405 0,-12-22-3 15,14 17 178-15</inkml:trace>
  <inkml:trace contextRef="#ctx0" brushRef="#br1" timeOffset="379934.8309">8465 11985 2047 0,'-17'0'0'0,"17"0"0"0,0 0 0 0,0 0 0 16,0 0 0-16,0 0 0 0,21-13 0 16,2 7 0-16,7-3 0 0,9-2 0 15,7 0 0-15,4-2 0 0,5 1 0 0,0 2 0 0,0-2 0 16,-1 5 0-16,-4-2 0 0,2 7 0 0,-7-2 0 16,-1 7-35-16,-6-1-18 0,2 11-31 0,-23-21-139 15,16 29-381-15,-33-21-19 0,27 29 199 0</inkml:trace>
  <inkml:trace contextRef="#ctx0" brushRef="#br1" timeOffset="380091.1369">8595 12482 1587 0,'-1'25'460'0,"1"-25"-460"0,0 0 0 0,35 6 0 15,-9-7 0-15,4-5 0 0,7-1 0 0,3-6 0 16,9-3 0-16,4-4 0 0,5 0 0 15,0-4-29-15,8 20-137 0,-33-24-475 0,24 15-10 16,-18-12 92-16</inkml:trace>
  <inkml:trace contextRef="#ctx0" brushRef="#br1" timeOffset="380247.9416">9363 12368 2028 0,'-15'32'19'15,"0"0"-19"-15,5-3 0 0,1-2 0 0,2-4 0 16,3-3 0-16,3-1 0 0,1-19 0 0,7 35-79 16,-30-34-548-16,23-1-19 0,0 0-20 0</inkml:trace>
  <inkml:trace contextRef="#ctx0" brushRef="#br1" timeOffset="380943.95">3171 13532 1892 0,'0'0'98'0,"0"0"-47"16,0 0-45-16,0 0-6 0,0 0 0 16,0 0 0-16,0 0 0 0,-18 31 0 0,14-8 0 15,1 4 0-15,0 2 0 0,-1 2 0 0,0 2 0 16,0 3 0-16,3 2 0 0,0-1 0 16,1-1 0-16,1-3 0 0,4-2 0 0,0-6 0 15,6-1-34-15,-11-24-85 0,40 35-475 0,-40-35-39 16,22 23-29-16</inkml:trace>
  <inkml:trace contextRef="#ctx0" brushRef="#br1" timeOffset="381162.7549">3067 13575 2047 0,'0'0'0'0,"0"0"0"0,0 0 0 0,0 0 0 15,0 0 0-15,0 0 0 0,0 0 0 0,0 0 0 16,22-9 0-16,-3 0 0 0,7-3 0 16,4-3 0-16,2 0 0 0,3-1 0 0,3-1 0 15,2 0 0-15,0 5 0 0,-2-4 0 0,5 16-97 16,-29-21-420-16,27 23-154 0,-15-6 48 0,-2 9 485 16</inkml:trace>
  <inkml:trace contextRef="#ctx0" brushRef="#br1" timeOffset="381365.8361">3046 14106 1986 0,'0'0'19'0,"0"0"-8"0,24 3-2 16,-5-7-1-16,4-5 1 0,4-1-4 0,3-4-5 15,3-4 0-15,7-1 0 0,1-4 0 16,5 1-1-16,-2-2-6 0,1 3-46 0,-5-3 8 15,9 14-80-15,-31-32-253 0,26 30-230 16,-14-7-34-16,-2-4 455 0</inkml:trace>
  <inkml:trace contextRef="#ctx0" brushRef="#br1" timeOffset="381725.2107">3891 13749 1745 0,'0'0'225'16,"0"0"-176"-16,0 0-21 0,11-23-28 16,-11 23 0-16,19-18 0 0,-19 18 0 0,21-14 0 15,-21 14 0-15,21-10 0 0,-21 10 0 0,17-5 0 16,-17 5 0-16,0 0 0 0,0 0 0 0,15 20 0 15,-15-20 0-15,-3 24 0 0,-2-7 0 0,-2 3 0 16,-3 2 0-16,-2 1 0 0,0 1 0 0,0 0 0 16,0 1 0-16,2-1 0 0,-1-1 0 15,4-3 0-15,1-2 0 0,2-1 0 0,4-17 0 16,-2 28 0-16,2-28 0 0,4 21 0 0,-4-21 0 16,0 0 0-16,14 17 0 0,-14-17 0 0,0 0 0 15,21 2 0-15,-21-2 0 0,23-10 0 16,-23 10 0-16,31-18 0 0,-10 6 0 0,0-5 0 15,4 6 0-15,-8-19-140 0,31 25-503 0,-29-15-14 16,15 9 51-16</inkml:trace>
  <inkml:trace contextRef="#ctx0" brushRef="#br1" timeOffset="382084.6161">4903 13596 1722 0,'0'0'110'0,"21"8"-52"15,-21-8-8-15,33-17-6 0,-11 6-11 16,4-2-15-16,3 1-7 0,3-3-10 0,1 1-1 16,-1 1-1-16,-2 1-11 0,-3-1-21 15,-1 11-23-15,-12-16-65 0,24 31-361 0,-38-13-130 16,18 0-17-16,-18 0 529 0</inkml:trace>
  <inkml:trace contextRef="#ctx0" brushRef="#br1" timeOffset="382225.2372">4918 13861 1996 0,'-20'13'51'0,"20"-13"-51"16,0 0 0-16,20 11 0 0,-20-11 0 15,35-3 0-15,-12-3 0 0,4-3 0 0,4-6 0 16,7-2 0-16,5-3 0 0,3-1 0 0,-1-4-19 15,15 22-176-15,-26-22-476 0,24 10 31 0,-13-8 119 16</inkml:trace>
  <inkml:trace contextRef="#ctx0" brushRef="#br1" timeOffset="382959.6405">6360 13455 1947 0,'26'-7'52'15,"-26"7"-27"-15,14-19-4 0,-14 19-19 0,35-33-2 16,-9 13 0-16,3 1 0 0,5-1 0 16,3 1 0-16,0 0 0 0,4 1 0 0,-4 5 0 15,-1 3 0-15,-7 3 0 0,-5 5 0 0,-24 2 0 16,26 4 0-16,-26-4 0 0,0 0 0 0,2 31 0 15,-9-11 0-15,-7 6 0 0,-5 5 0 16,-7 3 0-16,-3 2 0 0,-4 3 0 0,0 1 0 16,1 0 0-16,2 0 0 0,5-3 0 15,3-2 0-15,6-5 0 0,3-3 0 0,8-6 0 16,4-1 0-16,1-20 0 0,16 30 0 0,-16-30 0 16,34 21 0-16,-9-15 0 0,7-4 0 0,5-4 0 15,6-4 0-15,7-5 0 0,5-5 0 0,3 1 0 16,2-8 0-16,5 7 0 0,-22-31-357 0,27 31-301 15,-20-14 0-15,7 8 285 0</inkml:trace>
  <inkml:trace contextRef="#ctx0" brushRef="#br1" timeOffset="383147.1266">7303 13514 2029 0,'0'0'18'0,"0"0"-18"0,-27 13 0 0,27-13 0 15,0 0 0-15,0 0 0 0,0 0 0 16,0 0 0-16,0 0 0 0,0 0 0 0,0 0-75 16,34 18-171-16,-34-18-388 0,33-17-23 0,-15 7 223 15</inkml:trace>
  <inkml:trace contextRef="#ctx0" brushRef="#br1" timeOffset="383475.2626">7717 13280 1962 0,'0'0'60'0,"-22"10"-35"0,22-10-25 15,-17 11 0-15,17-11 0 0,0 0 0 0,-22 23 0 16,22-23 0-16,-14 24 0 0,14-24 0 0,-9 30 0 16,8-9 0-16,0-3 0 0,0 1 0 15,2-1 0-15,3-1 0 0,-1 0 0 0,-3-17 0 16,16 29 0-16,-16-29 0 0,24 19 0 0,-24-19 0 15,34 9 0-15,-10-5 0 0,0-4 0 16,3-3 0-16,-1 0 0 0,1-2 0 0,-1 0 0 16,-2 2 0-16,-3 1 0 0,-3 2 0 0,-18 0 0 15,23 5 0-15,-23-5 0 0,0 0 0 0,11 28 0 16,-11-28 0-16,-11 34 0 0,1-14 0 16,-4 2 0-16,-3 3 0 0,-3 1 0 0,-1 0 0 15,0-2 0-15,1-1 0 0,2-2 0 0,1-3 0 16,17-18 0-16,-26 28 0 0,26-28 0 0,0 0 0 15,-18 8-13-15,18-8-153 0,0 0-459 0,0 0 0 16,-4-33 8-16</inkml:trace>
  <inkml:trace contextRef="#ctx0" brushRef="#br1" timeOffset="383678.4054">7857 13218 2047 0,'-17'2'0'0,"17"-2"0"0,-18 4 0 0,18-4 0 15,0 0 0-15,0 0 0 0,0 0 0 0,0 0 0 16,0 0 0-16,18-4 0 0,-18 4 0 16,38-10 0-16,-13 3 0 0,6-3 0 0,3-1 0 15,7 1 0-15,4-2 0 0,7 3 0 0,0-5 0 16,10 14-30-16,-28-21-534 0,31 21-97 0,-14-10 0 16</inkml:trace>
  <inkml:trace contextRef="#ctx0" brushRef="#br1" timeOffset="384006.5539">8502 13394 1939 0,'-21'35'108'0,"21"-35"-108"0,0 0 0 0,0 0 0 16,18 10 0-16,0-8 0 0,4-3 0 15,9 0 0-15,5-6 0 0,8 0 0 0,6-5 0 16,6-1 0-16,1-5 0 0,0 2 0 0,0 0 0 15,-3-1 0-15,-6 4 0 0,0-2 0 0,-4 3 0 16,-3 2 0-16,-1 2 0 0,-6-4 0 0,1 13 0 16,-28-30-406-16,22 34-255 0,-29-5-23 0,24-5 389 15</inkml:trace>
  <inkml:trace contextRef="#ctx0" brushRef="#br1" timeOffset="387397.6907">10062 12896 1161 0,'0'-25'125'0,"22"34"268"0,-22-9-338 15,6-22-16-15,-6 22-3 0,8-21-9 0,-8 21 0 16,0 0 1-16,0 0-1 0,0 0 1 0,0 0-4 16,0 0-3-16,0 27-8 0,-6 0 4 0,-1 8-11 15,-1 5 10-15,-2 2-12 0,-1 3-4 0,0 3 0 16,1-1 0-16,-2 3 0 0,1-1 0 0,-1 2 0 15,0 2 0-15,1-3 0 0,1-2 0 16,2-4 0-16,2-7 0 0,2-4 0 0,4-8 0 16,6-2-10-16,-6-23-35 0,28 29-25 15,-28-29-63-15,58-4-486 0,-37-12 8 0,13 3 53 16</inkml:trace>
  <inkml:trace contextRef="#ctx0" brushRef="#br1" timeOffset="387600.8406">10427 13199 2047 0,'0'0'0'0,"-35"17"0"0,35-17 0 16,-21 10 0-16,21-10 0 0,0 0 0 0,0 0 0 15,0 0 0-15,0 0 0 0,0 0 0 16,0 0 0-16,28-18 0 0,-9 9-22 0,-3-13-87 15,34 15-521-15,-31-17-27 0,18 11 43 0</inkml:trace>
  <inkml:trace contextRef="#ctx0" brushRef="#br1" timeOffset="387944.5848">10741 13054 1956 0,'0'0'31'0,"0"0"-18"0,0 0-2 16,0 0 4-16,0 0 3 0,24 0-15 0,-24 0-3 15,36-9 0-15,-11 2 0 0,3-5 0 16,2 0 0-16,3-2 0 0,3-1 0 0,3 0 0 16,0 1 0-16,0 1 0 0,-1-1 0 0,-5 5 0 15,-3 0 0-15,-7 3 0 0,-5 3 0 0,-18 3 0 16,25 1 0-16,-25-1 0 0,0 0 0 0,0 0 0 15,7 22 0-15,-7-22 0 0,-10 32 0 0,-1-10 0 16,-1 1 0-16,-2 5 0 0,-2 1 0 16,-1 1 0-16,0 3 0 0,1 1 0 15,-1-1 0-15,2 2 0 0,1 1 0 0,4-4 0 16,3-3 0-16,4-3 0 0,3-7 0 0,5-2 0 16,-5-17 0-16,16 20 0 0,-16-20-13 0,38 15-99 15,-38-15-58-15,56-10-364 0,-38-8-79 0,11 1 37 16</inkml:trace>
  <inkml:trace contextRef="#ctx0" brushRef="#br1" timeOffset="388272.7372">11555 12984 1871 0,'-19'-21'91'16,"19"21"-39"-16,0 0-19 0,-23 7-33 0,23-7 0 15,-20 14 0-15,20-14 0 0,-22 26 0 0,12-9 0 16,-1 1 0-16,-2 1 0 0,5-1 0 15,-2-1 0-15,4 0 0 0,6-17 0 0,-6 30 0 16,6-30 0-16,1 25 0 0,-1-25 0 0,14 20 0 16,-14-20 0-16,24 12 0 0,-7-7 0 0,2-3 0 15,6 0 0-15,-1 0 0 0,0-1 0 0,3 0 0 16,0 0 0-16,0 2 0 0,-4 1 0 0,-3 1 0 16,-3 3 0-16,-17-8 0 0,24 20 0 15,-24-20 0-15,10 27 0 0,-8-10 0 16,-2 0 0-16,-3 2 0 0,-2-2 0 0,-2 2 0 0,-3-2 0 15,-1 0 0-15,0 0 0 0,11-17 0 16,-24 28 0-16,24-28 0 0,-21 20 0 0,21-20 0 16,-18 11 0-16,18-11 0 0,0 0 0 0,-18-9-23 15,18 9-61-15,-13-29-97 0,32 23-417 0,-27-16-10 16,12 5 56-16</inkml:trace>
  <inkml:trace contextRef="#ctx0" brushRef="#br1" timeOffset="388429.0037">11660 12923 1924 0,'0'0'84'0,"0"0"-45"16,6-17-39-16,-6 17 0 0,0 0 0 0,0 0 0 16,0 0 0-16,19 3 0 0,-19-3 0 15,22-3 0-15,-3-1 0 0,7-5 0 16,7-4 0-16,11-3 0 0,2-8 0 0,26 24-215 16,-19-35-474-16,22 14-20 0,-10-9 276 0</inkml:trace>
  <inkml:trace contextRef="#ctx0" brushRef="#br0" timeOffset="425348.9045">2298 14930 1672 0,'0'0'42'0,"0"0"-4"0,0 0-9 0,0 0-15 15,0 0 0-15,0 0-1 0,6-17-1 0,-6 17 4 16,0 0 2-16,28-16-2 0,-28 16 1 16,32-14-5-16,-11 4-1 0,4 3-4 0,3-1-4 15,1 0-3-15,3 1 2 0,-2-2-5 0,1 1 4 16,-3-2-8-16,2 4-10 0,-6-5-18 0,7 9-16 15,-12-14-39-15,21 29-189 0,-20-21-316 16,3 2-13-16,-4 3 357 0</inkml:trace>
  <inkml:trace contextRef="#ctx0" brushRef="#br0" timeOffset="425536.413">2411 15072 1770 0,'0'0'77'15,"-25"10"-41"-15,25-10-21 0,0 0-10 0,0 0-3 16,0 0 5-16,0 0 1 0,27-11 2 0,-9 1-2 16,5-4-1-16,4-5-10 0,4-1 3 0,2-4-16 15,5 2-17-15,-7-9-36 0,14 13-36 0,-21-32-143 16,17 26-341-16,-5-3 5 0,-3-5 287 0</inkml:trace>
  <inkml:trace contextRef="#ctx0" brushRef="#br0" timeOffset="425849.5721">2730 14635 1826 0,'0'0'26'0,"0"0"-15"16,0 0-1-16,0 0-2 0,0 0 14 0,21 3 1 15,-21-3 3-15,30-5-4 0,-12 2-3 0,3-3-2 16,4 0-2-16,5-3-2 0,4 1-4 0,1-1-13 15,-1 2 8-15,-1 0-13 0,-3 3 12 0,-4 3-2 16,-4 3-1-16,-5 3 5 0,-17-5-5 0,19 23 0 16,-15-4 0-16,-8 8 0 0,-3 6 0 15,-8 7 0-15,-5 6 0 0,-6 3 0 0,-7 4 0 16,-3 3 0-16,-3-2 0 0,0 0 0 16,2-4 0-16,5-5 0 0,5-7 0 0,7-10 0 15,7-8 0-15,13-20 0 0,-4 19-7 0,4-19-29 16,23-9-22-16,4-1-40 0,-7-32-60 0,23 13-466 15,-5-11 0-15,7-3 183 0</inkml:trace>
  <inkml:trace contextRef="#ctx0" brushRef="#br0" timeOffset="426093.7534">3612 14429 1834 0,'0'0'60'16,"0"0"-15"-16,-25-5-5 0,25 5-5 0,0 0-3 0,0 0-31 0,0 0-1 16,0 0 0-16,0 0 0 0,0 0 0 0,-13 17 0 15,13-17 0-15,7 32 0 0,-1-7 0 0,-2 4 0 16,1 5 0-16,-2 3 0 0,0 3 0 0,-2 4 0 16,0 1 0-16,-2-1 0 0,0 1 0 15,0 0 0-15,-2-3 0 0,3-1 0 0,-1-6-3 16,5-5-43-16,-1-9-9 0,11 4-38 15,-14-25-184-15,0 0-348 0,25-3-14 0,-25 3 331 16</inkml:trace>
  <inkml:trace contextRef="#ctx0" brushRef="#br0" timeOffset="426319.4248">3586 14399 1913 0,'-39'14'45'0,"18"3"-7"0,2-1-6 15,4 1-13-15,15-17-19 0,-13 24 0 0,13-24 0 16,0 0 0-16,21 19 0 0,-4-16 0 0,6-2 0 16,5-2 0-16,5-4 0 0,6-1 0 0,2-1 0 15,3-2 0-15,3 0 0 0,1-1 0 16,0-1 0-16,0-1 0 0,0 2 0 0,-1-2-12 16,-1 7-53-16,-11-13-67 0,8 27-490 0,-19-11-38 15,0 13 105-15</inkml:trace>
  <inkml:trace contextRef="#ctx0" brushRef="#br0" timeOffset="426496.3645">3529 15135 2003 0,'0'0'22'15,"0"0"-13"-15,-11 18-5 0,11-18 0 0,23-4 1 16,-3-2-5-16,3-4 0 0,7-5 0 0,8-3 0 15,4-6 0-15,11-4 0 0,0-3-23 0,7 3-33 16,-9-10-40-16,30 13-503 0,-31-9-34 16,13 6 1-16</inkml:trace>
  <inkml:trace contextRef="#ctx0" brushRef="#br0" timeOffset="426847.708">4415 14772 1899 0,'0'0'65'0,"0"0"-44"0,19-12-2 16,-19 12 4-16,24-12-3 0,-24 12-20 0,32-17 0 16,-13 9 0-16,1 2 0 0,1 1 0 15,1 1 0-15,-1 2 0 0,-3 2 0 16,-1 2 0-16,-17-2 0 0,26 12 0 0,-26-12 0 15,12 21 0-15,-12-21 0 0,-4 31 0 0,-2-11 0 16,-5 2 0-16,-2 3 0 0,-4 0 0 0,-3 2 0 16,1 0 0-16,0-2 0 0,0-2 0 0,4 0 0 15,1-3 0-15,3-1 0 0,11-19 0 0,-8 26 0 16,8-26 0-16,0 0 0 0,0 0 0 0,20 17 0 16,-20-17 0-16,34-3 0 0,-10-4 0 15,3-1 0-15,9-5 0 0,3-5 0 0,7-3 0 16,0-3 0-16,5 3 0 0,-2-5 0 0,9 11-90 15,-20-26-392-15,23 28-178 0,-18-13 39 0,6 7 428 16</inkml:trace>
  <inkml:trace contextRef="#ctx0" brushRef="#br0" timeOffset="427067.7453">5343 14667 2047 0,'-12'27'0'16,"12"-27"0"-16,0 0 0 0,0 0 0 15,27-15 0-15,-8 9 0 0,2-5 0 0,5 1 0 16,2-5 0-16,4-2 0 0,6 0 0 0,2-3 0 16,3 1 0-16,-3 0 0 0,4 5 0 0,-10-7-50 15,8 36-321-15,-23-30-297 0,4 16 49 0,-23-1 281 16</inkml:trace>
  <inkml:trace contextRef="#ctx0" brushRef="#br0" timeOffset="427208.4603">5336 14932 2047 0,'-18'15'0'0,"18"-15"0"0,0 0 0 0,0 0 0 16,0 0 0-16,27 14 0 0,-8-18 0 0,5-3 0 15,8-5 0-15,11-6 0 0,11-4 0 0,8-7 0 16,15 4 0-16,-4-26-84 0,21 24-610 15,-12-15 23-15,17 7 74 0</inkml:trace>
  <inkml:trace contextRef="#ctx0" brushRef="#br0" timeOffset="428989.9894">7177 14078 1754 0,'0'0'65'0,"0"0"-27"0,0 0-8 16,-20 0-7-16,20 0 0 0,-22 9-6 0,22-9 2 15,-32 18-5-15,14-5 6 0,-3 0-6 16,2 1 4-16,-2 0-6 0,4 1-12 16,17-15 0-16,-28 29 0 0,28-29 0 0,-16 25 0 15,16-25 0-15,-2 20 0 0,2-20 0 0,8 18 0 16,-8-18 0-16,20 15 0 0,-20-15 0 0,29 14 0 15,-12-8 0-15,1-1 0 0,2 1 0 0,-1 0 0 16,-1 0 0-16,2-1 0 0,-2-1 0 0,0 3 0 16,1 0 0-16,-19-7 0 0,30 15 0 15,-30-15 0-15,21 19 0 0,-21-19 0 0,13 21 0 16,-13-21 0-16,7 28 0 0,-7-28 0 0,2 30 0 16,-2-30 0-16,-5 31 0 0,5-31 0 0,-10 29 0 15,10-29 0-15,-10 25 0 0,10-25 0 0,-7 17 0 16,7-17 0-16,0 0 0 0,0 0 0 15,0 0 0-15,0 0-36 0,0 0-64 0,-5-40-99 16,5 40-412-16,15-31-41 0,-6 8 204 16</inkml:trace>
  <inkml:trace contextRef="#ctx0" brushRef="#br0" timeOffset="429161.9432">7132 14076 1947 0,'-24'0'58'16,"24"0"-16"-16,-18 1-42 0,18-1 0 15,0 0 0-15,0 0 0 0,0 0 0 0,0 0 0 16,18-10 0-16,-1 3 0 0,6-3 0 0,6 0 0 16,7-6 0-16,1 0 0 0,6 2 0 15,1-2 0-15,-2 3 0 0,0 1 0 0,1 5 0 16,-7 0-16-16,7 21-140 0,-17-23-507 0,10 14-5 16,-14-3 125-16</inkml:trace>
  <inkml:trace contextRef="#ctx0" brushRef="#br0" timeOffset="429536.9033">7027 14682 2028 0,'-25'-11'19'0,"25"11"-19"0,0 0 0 0,0 0 0 16,0 0 0-16,17-5 0 0,-17 5 0 15,27-6 0-15,-6 2 0 0,3-4 0 0,6-2 0 16,7-3 0-16,5-5 0 0,7-3 0 0,7-3 0 16,4-3 0-16,4 0 0 0,3-1 0 15,0 0 0-15,-5 3 0 0,-6 2 0 0,-5 6-15 16,-7 0-18-16,-2 13-37 0,-22-26-250 0,8 34-327 16,-28-4-13-16,0 0 359 0</inkml:trace>
  <inkml:trace contextRef="#ctx0" brushRef="#br0" timeOffset="429958.7696">7202 14829 1980 0,'0'0'40'0,"0"0"-24"0,0 0-5 0,0 0-11 16,29-14 0-16,-5 3 0 0,3-2 0 16,6-1 0-16,1-1 0 0,2 0 0 0,-2 1 0 15,0 0 0-15,-4 6 0 0,-7 3 0 16,-6 4 0-16,-17 1 0 0,20 7 0 0,-20-7 0 15,3 23 0-15,-9-4 0 0,-5 4 0 0,-5 4 0 16,-6 4 0-16,-5 4 0 0,-4 4 0 0,-1 1 0 16,-2-4 0-16,1 1 0 0,2-4 0 0,5-1 0 15,4-8 0-15,9-3 0 0,13-21 0 0,-11 21 0 16,11-21 0-16,0 0 0 0,33 6 0 16,-7-10 0-16,10-8 0 0,7-7 0 0,9-5 0 15,6-6 0-15,9 0 0 0,0-7 0 0,7 6 0 16,-5-4 0-16,18 33-207 0,-22-32-478 0,15 14 6 15,-10-6 204-15</inkml:trace>
  <inkml:trace contextRef="#ctx0" brushRef="#br0" timeOffset="430574.6352">10029 14354 2047 0,'-29'-2'0'0,"29"2"0"0,0 0 0 0,17-5 0 0,-17 5 0 16,39-11 0-16,-14 2 0 0,6 0 0 0,2-3 0 16,1 0 0-16,2-1 0 0,1 0 0 15,-2 0 0-15,4 2 0 0,-4-7-55 0,17 26-146 16,-19-26-455-16,17 8-10 0,-11 0 198 15</inkml:trace>
  <inkml:trace contextRef="#ctx0" brushRef="#br0" timeOffset="431150.4436">11642 13885 1927 0,'0'0'40'16,"0"0"-14"-16,0 0-15 0,0 0-2 15,0 0-3-15,0 0 7 0,0 0-2 0,29-23-7 16,-10 13-4-16,4-2 0 0,5-2 0 16,4-5 0-16,5 1 0 0,0-1 0 0,5-2 0 15,0 2 0-15,1-2 0 0,-2 4 0 0,-3 2 0 16,-7 1 0-16,-3 6 0 0,-6 3 0 0,-22 5 0 16,25-1 0-16,-25 1 0 0,0 0 0 0,7 22 0 15,-7-22 0-15,-9 36 0 0,-2-11 0 16,-3 6 0-16,-6 5 0 0,-4 3 0 0,0 3 0 15,-3 1 0-15,0-1 0 0,3 1 0 0,2-4 0 16,4-2 0-16,3-2 0 0,5-6 0 0,4-2 0 16,3-5 0-16,6-3 0 0,-3-19 0 0,20 33 0 15,-20-33-42-15,46 31-428 0,-46-31-200 0,46 5 17 32,-24-5 442-32</inkml:trace>
  <inkml:trace contextRef="#ctx0" brushRef="#br0" timeOffset="431415.9377">11656 14399 2036 0,'0'0'11'15,"0"0"-11"-15,0 0 0 0,22-5 0 0,-4 3 0 16,9-3 0-16,11-6 0 0,4-4 0 0,8-3 0 16,4-5 0-16,2 0 0 0,3-1 0 15,2-1 0-15,2 3 0 0,-4 1 0 0,-2 4 0 16,-4 3 0-16,-3 3-8 0,-3-1-38 0,4 15-69 16,-30-30-245-16,23 34-292 0,-18-7 27 0,-6 4 385 15</inkml:trace>
  <inkml:trace contextRef="#ctx0" brushRef="#br0" timeOffset="431729.5832">12133 14492 1867 0,'11'-19'46'15,"-11"19"-23"-15,0 0 2 0,0 0 2 16,0 0 2-16,0 0-7 0,0 0-14 0,-18 0-8 16,18 0 0-16,-19 19 0 0,19-19 0 0,-23 34 0 15,11-14 0-15,-1 2 0 0,-1 0 0 0,2-2 0 16,4 0 0-16,3-3 0 0,5-17 0 0,4 26 0 16,-4-26 0-16,24 18 0 0,-2-13 0 0,5-2 0 15,8-5 0-15,5-4 0 16,7-6 0-16,4-2 0 0,7-6 0 0,0 2 0 15,-1 0 0-15,-3-2 0 0,-7 4 0 0,-6-2 0 16,1 6-10-16,-12-9-77 0,10 26-99 0,-18-29-486 16,3 13 60-16,-25 11 133 0</inkml:trace>
  <inkml:trace contextRef="#ctx0" brushRef="#br0" timeOffset="431901.4833">12253 14614 1789 0,'-49'35'258'16,"29"-1"-258"-16,8-1 0 0,5-3 0 16,3-1 0-16,3 0 0 0,0-1 0 0,1 0 0 15,3 1 0-15,2-5 0 0,5 0 0 0,0-7 0 16,10 9-121-16,-20-26-558 0,22 22 15 16,-5-19 82-16</inkml:trace>
  <inkml:trace contextRef="#ctx0" brushRef="#br0" timeOffset="432592.6958">7292 14073 1577 0,'0'0'77'0,"0"0"-23"0,0 0-8 15,-5-16-3-15,5 16-4 0,0 0-3 0,0 0-4 16,0 0-1-16,0 0-1 0,0 0 0 16,-17-13-7-16,17 13-1 0,0 0-15 0,-1 23-7 0,3-1 0 0,5 8 0 15,4 14 0-15,6 7 0 16,3 7 0-16,4 6 0 0,0 4 0 0,3 2 0 16,-1 4 0-16,3 0 0 0,-1-1 0 0,0 1 0 15,0-4 0-15,-2-5 0 0,4-2 0 0,-1-6 0 16,4-3 0-16,-3-10-42 0,9 3-49 0,-20-37-288 15,20 22-277-15,-8-11 18 0,3-6 398 0</inkml:trace>
  <inkml:trace contextRef="#ctx0" brushRef="#br0" timeOffset="433108.3843">8435 13982 1944 0,'0'0'43'0,"0"0"-37"16,0 0-12-16,0 0-1 0,0 0 7 15,7 27 3-15,-11-5 5 0,-2 6-7 0,-2 3 5 16,-2 2-14-16,-2 1 4 0,3 1-17 0,-3-6-1 15,6 4-21-15,-5-12-14 0,14 13-55 0,-24-35-187 16,28 18-297-16,-7-17-6 0,0 0 369 0</inkml:trace>
  <inkml:trace contextRef="#ctx0" brushRef="#br0" timeOffset="433405.2442">8853 13925 1927 0,'0'0'53'0,"0"0"-38"16,-19 14 6-16,19-14-19 0,-17 12 27 0,17-12-29 16,-21 26 0-16,11-6 0 0,-2 3 0 15,0 4 0-15,1 1 0 0,2 2 0 0,2 0 0 16,4 2 0-16,1-3 0 0,6 1 0 0,4-2 0 16,3-3 0-16,6-2 0 0,3-7 0 0,2-3 0 15,3-3 0-15,2-5 0 0,2-3 0 0,2-6 0 16,-1-2 0-16,-2-5 0 0,-1-4 0 15,-3-5 0-15,-2-3 0 0,-4-2 0 0,-2-3 0 16,-1-1 0-16,-6-1 0 0,-1 0 0 16,-6-2 0-16,-2 3 0 0,-4-2 0 0,-4 4 0 15,-4-2 0-15,-3 5 0 0,-4-1-9 0,-1 5-60 16,-4-3 22-16,24 23-68 0,-62-20-458 0,62 20-20 16,-40 7-26-16</inkml:trace>
  <inkml:trace contextRef="#ctx0" brushRef="#br0" timeOffset="433686.5092">8628 14636 2047 0,'0'0'0'0,"0"0"0"0,0 0 0 16,0 0 0-16,24-18 0 0,1 6 0 0,4-3 0 15,7-2 0-15,1 0 0 0,2 0 0 0,1 2 0 16,1 0 0-16,1 1 0 0,-1 4-8 16,-4-3-44-16,5 10-30 0,-14-31-174 0,17 35-360 15,-15-5-35-15,5 4 270 0</inkml:trace>
  <inkml:trace contextRef="#ctx0" brushRef="#br0" timeOffset="433983.3731">9093 14672 1978 0,'0'0'35'0,"0"0"-15"0,0 0-9 16,0 0-8-16,0 0-3 0,0 0 0 0,0 0 0 15,-6 25 0-15,6-25 0 0,-11 27 0 16,1-8 0-16,-2 3 0 0,-3 2 0 0,-1 3 0 16,-2 0 0-16,1 3 0 0,-1-1 0 15,2 0 0-15,4-4 0 0,2-2 0 0,5-5 0 16,5-18 0-16,5 29 0 0,-5-29 0 0,29 19 0 16,-7-11 0-16,6-7 0 0,6-4 0 0,9-7 0 15,5-6 0-15,7-2 0 0,5-4 0 0,1 2 0 16,-3-4 0-16,0 3 0 0,-7-4 0 0,-2 3-4 15,-4-1-50-15,-1 7-29 0,-23-25-324 16,15 29-238-16,-19-13 22 0,2 5 393 0</inkml:trace>
  <inkml:trace contextRef="#ctx0" brushRef="#br0" timeOffset="434139.6317">9290 14820 2047 0,'-31'38'0'0,"6"2"0"0,4 3 0 15,7-2 0-15,1-1 0 0,4 1 0 0,1 0 0 16,5-4 0-16,3-3 0 0,7-1 0 0,3-10 0 16,8 0 0-16,3-14-4 0,21 20-512 0,-17-30-146 15,13 6-35-15,-2-6 530 0</inkml:trace>
  <inkml:trace contextRef="#ctx0" brushRef="#br0" timeOffset="435239.204">13722 14505 1367 0,'-1'-30'331'0,"1"30"-204"16,0 0-50-16,0 0-24 0,0 0-16 16,-1 22-14-16,1-22-12 0,-8 24-2 0,1-6-8 0,-1 3-12 15,-1 3 24-15,1 4-26 0,-3 1 26 0,0 0-10 16,0 0-7-16,0-3 6 0,1 0-7 15,4-5 5-15,3 0-11 0,3-21-8 0,3 27-17 16,-3-27-22-16,27 17-47 0,-27-17-359 0,29-20-181 16,-1 7 28-16,4-11 539 0</inkml:trace>
  <inkml:trace contextRef="#ctx0" brushRef="#br0" timeOffset="435536.904">14552 13776 1977 0,'0'0'31'0,"0"0"-13"0,0 0 0 0,-1-17-15 16,1 17-3-16,0 0 0 0,0 0 0 15,-6 18 0-15,6-18 0 0,-10 38 0 0,3-8 0 16,-2 5 0-16,-1 5 0 0,-2 5 0 15,0-1 0-15,-1 5 0 0,-2-2 0 0,-1-1 0 16,3 0 0-16,2-3 0 0,2-2 0 0,5-3 0 16,2-4 0-16,1-4 0 0,6-2 0 0,-1-4 0 15,4-1-48-15,-8-23-34 0,34 45-320 0,-34-45-249 16,26 6 34-16,-26-6 371 0</inkml:trace>
  <inkml:trace contextRef="#ctx0" brushRef="#br0" timeOffset="435758.5496">14283 13786 2047 0,'-34'13'0'0,"15"-1"0"0,19-12 0 0,-19 18 0 16,19-18 0-16,0 0 0 0,28 10 0 15,-3-10 0-15,3-3 0 0,6-4 0 0,5-3 0 16,6 0 0-16,2-4 0 0,3 1 0 0,1-3 0 15,2 1 0-15,0 0 0 0,-2 1 0 0,0 1 0 16,-4 3 0-16,2 5 0 0,-5 1 0 16,-3 9 0-16,-9-3-73 0,20 19-560 0,-52-21-25 15,32 36 33-15</inkml:trace>
  <inkml:trace contextRef="#ctx0" brushRef="#br0" timeOffset="435964.3287">14213 14607 2047 0,'-14'18'0'0,"14"-18"0"16,-19 19 0-16,19-19 0 0,0 0 0 0,31-6 0 16,-5-2 0-16,7-6 0 0,7-4 0 0,7-7 0 15,8-3 0-15,8-5 0 0,3-2 0 0,6 3 0 16,-7-3 0-16,6 8 0 0,-5-1-47 15,4 8-10-15,-7-9-36 0,26 14-506 0,-34-8-26 16,8 13 0-16</inkml:trace>
  <inkml:trace contextRef="#ctx0" brushRef="#br0" timeOffset="436372.8164">15378 14222 2047 0,'0'0'0'16,"0"0"0"-16,24-20 0 0,-24 20 0 16,21-16 0-16,-21 16 0 0,18-11 0 0,-18 11 0 15,17-10 0-15,-17 10 0 0,17-6 0 0,-17 6 0 16,0 0 0-16,21 2 0 0,-21-2 0 0,0 0 0 15,0 0 0-15,20 21 0 0,-20-21 0 0,6 22 0 16,-6-22 0-16,2 28 0 0,-2-10 0 0,-4 1 0 16,-2 2 0-16,-3 2 0 0,-2-1 0 0,-2-1 0 15,-4 4 0-15,0-1 0 0,-2 0 0 16,-2 0 0-16,0-1 0 0,-1-1 0 0,4 0 0 16,5-5 0-16,13-17 0 0,-16 24 0 15,16-24 0-15,0 0 0 0,0 0 0 0,0 0 0 16,21 13 0-16,-21-13 0 0,35-11 0 0,-11 0 0 15,5-2 0-15,4-3 0 0,1-2 0 0,1 1 0 16,-1-3 0-16,1 4 0 0,-6-5-15 0,12 30-229 16,-24-32-426-16,16 16 34 0,-15-10 155 15</inkml:trace>
  <inkml:trace contextRef="#ctx0" brushRef="#br0" timeOffset="436607.2043">16172 13846 2047 0,'0'0'0'0,"0"0"0"0,0 0 0 16,0 0 0-16,0 0 0 0,0 0 0 0,0 0 0 15,17 0 0-15,-17 0 0 0,23-10 0 0,-5 3 0 16,4-5 0-16,2-1 0 0,4-1 0 15,0-1 0-15,1 3 0 0,-1 0 0 0,0 5 0 16,-6 0-28-16,6 14-92 0,-28-7-520 16,0 0 9-16,0 0 4 0</inkml:trace>
  <inkml:trace contextRef="#ctx0" brushRef="#br0" timeOffset="436794.6993">16095 14115 1941 0,'-18'15'106'0,"-5"7"-106"15,3-6 0-15,20-16 0 0,-18 20 0 0,18-20 0 16,0 0 0-16,29 8 0 0,-9-10 0 0,3-1 0 16,4-5 0-16,8-2 0 0,7-2 0 0,10-5 0 15,6-3 0-15,6-3 0 0,4-3 0 0,8 0 0 16,-3-4 0-16,7 6-32 16,-9-11-56-16,28 18-416 0,-28-15-139 0,7 11 8 15,-5 0 491-15</inkml:trace>
  <inkml:trace contextRef="#ctx0" brushRef="#br0" timeOffset="437357.2467">17101 13602 2047 0,'-18'2'0'0,"18"-2"0"0,-22-1 0 0,22 1 0 15,0 0 0-15,36-16 0 0,-9 7 0 0,6-3 0 16,6-2 0-16,3 1 0 0,9-2 0 0,2 5 0 15,-1-1 0-15,-1 5 0 0,-5 2 0 16,-4 3 0-16,-11 2 0 0,-5 4 0 16,-9 1 0-16,-17-6 0 0,17 16 0 0,-17-16 0 0,-3 21 0 15,3-21 0-15,-19 32 0 0,4-14 0 16,-3 1 0-16,-3-1 0 0,0 2 0 0,-3-3 0 16,-1 0 0-16,1-2 0 0,0 0 0 0,5-4 0 15,19-11 0-15,-24 15 0 0,24-15 0 0,0 0 0 16,0 0 0-16,0 0 0 0,0 0 0 15,18 19 0-15,-18-19 0 0,35 4 0 0,-9-4 0 16,2 0 0-16,3 0 0 0,3-1 0 0,2 2 0 16,-2 1 0-16,0 1 0 0,-4 3 0 0,-3-1 0 15,-5 4 0-15,-22-9 0 0,25 18 0 0,-25-18 0 16,8 26 0-16,-8-26 0 0,-10 32 0 0,-2-13 0 16,-4 1 0-16,-7 4 0 0,-4 0 0 15,-3 0 0-15,-6 4 0 0,1-3 0 16,1 1 0-16,2-2 0 0,3-2 0 0,6-3 0 15,5-7 0-15,18-12 0 0,0 0 0 0,0 0 0 16,0 0-84-16,52-4-584 0,-29-19 18 0,19 7 6 16</inkml:trace>
  <inkml:trace contextRef="#ctx0" brushRef="#br0" timeOffset="437654.1075">17119 14526 2047 0,'0'0'0'15,"0"0"0"-15,14-17 0 0,9-3 0 0,11-4 0 16,18-4 0-16,11-3 0 0,14-3 0 16,8-3 0-16,3 2 0 0,-2 1 0 15,-5 10-29-15,-13-4-65 0,7 14-4 0,-22-16-63 16,25 24-448-16,-20-2 17 0,-5 2 129 0</inkml:trace>
  <inkml:trace contextRef="#ctx0" brushRef="#br0" timeOffset="437966.6413">18051 14365 1854 0,'-20'8'66'16,"-5"-2"-34"-16,2 7-3 0,-7-1 1 15,4 6 2-15,-5 0-28 0,3 2-4 0,-3 2 0 16,1 5 0-16,0-1 0 0,3 2 0 0,3-1 0 16,6 1 0-16,4-5 0 0,7 0 0 0,6-5 0 15,1-18 0-15,24 26 0 0,2-15 0 0,8-5 0 16,6-3 0-16,9-6 0 0,3-4 0 0,6-1 0 16,3-5 0-16,3 0 0 0,1-1 0 15,-2-1 0-15,-4-4 0 0,-2 2 0 0,-7-4 0 16,-3 4 0-16,-13-6-73 0,16 17-433 15,-34-19-154-15,4 13 40 0,-12-6 433 0</inkml:trace>
  <inkml:trace contextRef="#ctx0" brushRef="#br0" timeOffset="438107.2552">18019 14616 2047 0,'-40'48'0'0,"8"-1"0"0,8 0 0 16,7 1 0-16,4-1 0 0,4-2 0 0,3-2 0 15,0-2 0-15,2-6 0 0,7-4 0 0,3-4 0 16,6-2 0-16,-12-25-80 0,34 32-580 16,-34-32-30-16,33 13 74 0</inkml:trace>
  <inkml:trace contextRef="#ctx0" brushRef="#br0" timeOffset="438560.3935">14281 15860 1985 0,'29'-21'61'0,"-29"21"-60"16,30-23-1-16,-30 23 0 0,28-14 0 15,-28 14 0-15,22 1 0 0,-22-1 0 16,9 23 0-16,-11-1 0 0,1 8 0 0,-4 6 0 16,-1 6 0-16,-2 4 0 0,-4 3 0 0,1 3 0 15,-1 0 0-15,1 0 0 0,2-1 0 0,1-3 0 16,3-2 0-16,2-4 0 0,4-7 0 0,6-4 0 16,0-7 0-16,6-5-20 0,-13-19-52 15,44 28-57-15,-44-28-494 0,29-6-50 0,-6-6 144 16</inkml:trace>
  <inkml:trace contextRef="#ctx0" brushRef="#br0" timeOffset="438779.151">14216 15717 2047 0,'-16'33'0'0,"16"-33"0"16,0 0 0-16,0 0 0 0,0 0 0 0,41 2 0 15,-11-3 0-15,5-3 0 0,1-1 0 0,2 1 0 16,4-1 0-16,2 0 0 0,2 0 0 0,-2-1 0 16,3 2 0-16,-6 0 0 0,4 1 0 0,-2 1 0 15,3 3-8-15,-5-1-44 16,8 14-70-16,-29-16-530 0,20 15 29 0,-17-8 34 0</inkml:trace>
  <inkml:trace contextRef="#ctx0" brushRef="#br0" timeOffset="438966.6586">13969 16554 2047 0,'0'0'0'0,"-9"23"0"0,9-23 0 16,0 0 0-16,42-17 0 0,-3 2 0 0,13-4 0 15,7-9 0-15,6 2 0 0,4-5 0 0,1 7-19 16,1-4-43-16,6 16-61 0,-28-17-526 15,28 11 23-15,-8-6 59 0</inkml:trace>
  <inkml:trace contextRef="#ctx0" brushRef="#br0" timeOffset="439326.0656">15108 16192 2047 0,'0'0'0'15,"0"0"0"-15,2-24 0 0,-2 24 0 0,32-27 0 16,-10 13 0-16,2-2 0 0,1 3 0 0,2 1 0 16,-1 2 0-16,-1 2 0 0,-2 4 0 15,-3 2 0-15,1 0 0 0,-21 2 0 0,31 4 0 16,-31-4 0-16,20 11 0 0,-20-11 0 0,8 19 0 15,-8-19 0-15,-6 32 0 0,-5-12 0 0,-7 6 0 16,-3 2 0-16,-4 2 0 0,-3 1 0 0,1 3 0 16,-3-1 0-16,0 1 0 0,2-4 0 0,4-4 0 15,5-5 0-15,3-4 0 0,16-17 0 0,-10 18 0 16,10-18 0-16,21 2 0 0,-1-3 0 16,8-2 0-16,4-6 0 0,3-4 0 15,7-2 0-15,-2-2 0 0,7 2 0 0,-3-6 0 16,14 16-128-16,-26-23-551 0,25 12 19 0,-9-10 81 15</inkml:trace>
  <inkml:trace contextRef="#ctx0" brushRef="#br0" timeOffset="439545.2455">16235 15840 2047 0,'0'0'0'0,"0"0"0"16,0 0 0-16,0 0 0 0,33-7 0 16,-14 1 0-16,1-1 0 0,-1 0 0 0,3-3 0 15,-1 0 0-15,4 0 0 0,-2-2 0 0,4 3 0 16,-4-5 0-16,5 13-60 0,-22-31-335 0,19 33-256 16,-25-1-13-16,17-7 388 0</inkml:trace>
  <inkml:trace contextRef="#ctx0" brushRef="#br0" timeOffset="439704.352">16071 16192 2047 0,'0'0'0'16,"0"0"0"-16,0 0 0 0,18 4 0 0,9-10 0 16,11-5 0-16,8-5 0 0,4-4 0 0,7-8 0 15,5 1 0-15,2-5 0 0,8 3-36 16,-9-16-104-16,16 21-528 0,-14-13 35 0,14 12 64 15</inkml:trace>
  <inkml:trace contextRef="#ctx0" brushRef="#br0" timeOffset="440147.1456">17705 15601 1740 0,'-33'2'132'0,"8"2"-97"15,-8 0-6-15,3 4 4 0,-7-2 0 16,2 6-1-16,-4 1-19 0,-1 6-13 0,-1-1 0 16,0 4 0-16,1 2 0 0,1 1 0 0,3 5 0 15,2 3 0-15,2-2 0 0,5 3 0 0,4-2 0 16,5 2 0-16,8-3 0 0,4-2 0 0,8-2 0 15,5-2 0-15,4-1 0 0,6-1 0 0,3-2 0 16,6-4 0-16,4-5 0 0,6-4 0 16,4-7 0-16,5-3 0 0,5-8 0 15,3-4 0-15,3-9 0 0,1-5 0 0,-4-3 0 16,-6-3 0-16,-8-4 0 0,-6 0 0 0,-5-4 0 16,-5 0 0-16,-6 0 0 0,-3 3 0 0,-5 2 0 15,-4 4 0-15,-4 4 0 0,-6 1 0 0,-3 5 0 16,-6 1 0-16,-3 5 0 0,-5 2 0 0,-1 5 0 15,-4 4 0-15,0 8 0 0,-4 6 0 0,0 7 0 16,-2 6 0-16,0 6 0 0,1-1 0 16,5 3 0-16,4-2 0 0,9 1-26 0,14-28-69 15,8 40-488-15,-8-40-87 0,19 16 57 0</inkml:trace>
  <inkml:trace contextRef="#ctx0" brushRef="#br0" timeOffset="440319.0127">18214 15844 1778 0,'-55'29'269'0,"28"-24"-269"0,8-5 0 0,19 0 0 16,-17-9 0-16,17 9 0 0,-5-17 0 0,5 17 0 15,0 0-418-15,10-26-268 16,8 11 38-16,-7-6 354 0</inkml:trace>
  <inkml:trace contextRef="#ctx0" brushRef="#br0" timeOffset="440680.4195">18593 15612 2047 0,'0'0'0'15,"-21"13"0"-15,21-13 0 0,0 0 0 0,16-19 0 16,-16 19 0-16,34-24 0 0,-12 8 0 0,5-1 0 16,5-1 0-16,0 0 0 0,4 1 0 15,-2 1 0-15,0 1 0 0,-3 1 0 16,-1 3 0-16,-2 3 0 0,-4 0 0 0,-5 6 0 16,-19 2 0-16,26 0 0 0,-26 0 0 0,0 0 0 15,10 25 0-15,-13-8 0 0,-1 5 0 0,-4 5 0 16,-4 0 0-16,-3 8 0 0,-3 3 0 0,-1 4 0 15,-3 5 0-15,0 2 0 0,-1 0 0 0,1 1 0 16,1 0 0-16,4-3 0 0,4-5 0 0,4-3 0 16,4-8 0-16,9-4 0 0,3-5 0 15,-7-22 0-15,31 24 0 0,-8-18 0 0,1-10-15 16,9 5-75-16,-16-36-305 0,24 24-263 0,-8-13 25 16,7-2 378-16</inkml:trace>
  <inkml:trace contextRef="#ctx0" brushRef="#br0" timeOffset="441027.9377">19448 15544 2047 0,'-24'19'0'0,"24"-19"0"0,-27 6 0 16,27-6 0-16,0 0 0 0,-20 14 0 0,20-14 0 15,-14 19 0-15,14-19 0 0,-16 32 0 0,8-14 0 16,0 5 0-16,1 0 0 0,0 0 0 0,1-2 0 15,1 2 0-15,2-1 0 0,3-4 0 16,4 0 0-16,-4-18 0 0,16 29 0 0,-16-29 0 16,30 27 0-16,-8-17 0 0,4-2 0 0,4-3 0 15,3-3 0-15,2-3 0 0,4-1 0 0,2-2 0 16,2 1 0-16,-2-4 0 0,-2 3 0 16,-5-1 0-16,-5 2 0 0,-5 2 0 0,-6 2 0 15,-18-1 0-15,18 5 0 0,-18-5 0 0,0 0 0 16,-9 26 0-16,-3-9 0 0,-3 2 0 15,-5 3 0-15,-3 2 0 0,-1-1 0 0,-2 1 0 16,-1 1 0-16,-1 1 0 0,0 0 0 0,0 1 0 16,3 0 0-16,1-3 0 0,3-1 0 0,3-6 0 15,18-17 0-15,-22 19 0 0,22-19-75 0,0 0-211 16,0 0-369-16,14-28 6 0,-1 11 268 0</inkml:trace>
  <inkml:trace contextRef="#ctx0" brushRef="#br0" timeOffset="441231.0773">19475 15438 2047 0,'-44'23'0'0,"44"-23"0"16,-28 10 0-16,28-10 0 0,0 0 0 16,0 0 0-16,0 0 0 0,0 0 0 0,30 10 0 15,-13-11 0-15,5 1 0 0,4-1 0 0,4-3 0 16,2-1 0-16,7-1 0 0,-3-2 0 0,8 0 0 15,0-4 0-15,7 5-7 0,-9-17-144 0,17 22-515 16,-13-13 20-16,9 11 70 0</inkml:trace>
  <inkml:trace contextRef="#ctx0" brushRef="#br0" timeOffset="441668.6262">20184 15436 2003 0,'-33'21'44'15,"13"-15"-44"-15,3 1 0 0,17-7 0 0,-21 15 0 16,21-15 0-16,-13 23 0 0,9-6 0 16,-1 3 0-16,2 3 0 0,0 5 0 0,1 3 0 15,-2 6 0-15,-1 3 0 0,0 3 0 0,-3 3 0 16,0-2 0-16,-2-1 0 0,1-4 0 16,-1-3 0-16,1-4 0 0,2-7 0 0,1-4 0 15,6-21 0-15,-5 24 0 0,5-24 0 0,0 0 0 16,0 0 0-16,0 0 0 0,0 0 0 0,16-18 0 15,-6-2 0-15,2-7 0 0,2-11 0 16,2-3 0-16,1-5 0 0,-1-2 0 0,0 2 0 16,0-3 0-16,-1 1 0 0,0-2 0 0,0-2 0 15,0-2 0-15,1-2 0 0,0-1 0 0,2 2 0 16,2 4 0-16,-2 7 0 0,0 12 0 0,-2 11 0 16,-16 21 0-16,19-16 0 0,-19 16 0 0,0 0 0 15,0 0 0-15,0 0 0 0,14 27 0 16,-12-9 0-16,3 6 0 0,-1 4 0 15,-1 4 0-15,2 2 0 0,-1 3 0 0,-2 2 0 16,1 4 0-16,2 1 0 0,0 3 0 0,-2-2 0 16,3 2 0-16,-2 1 0 0,1 1 0 0,0-2 0 15,1-1 0-15,-4-5 0 0,4-4 0 0,-3-6 0 16,3-4 0-16,-6-27-19 0,18 42-136 0,-35-61-235 16,17 19-267-16,0 0 46 0,5-17 397 15</inkml:trace>
  <inkml:trace contextRef="#ctx0" brushRef="#br0" timeOffset="441840.5058">20277 15634 2047 0,'-20'13'0'0,"20"-13"0"16,-21 8 0-16,21-8 0 0,0 0 0 16,0 0 0-16,-4 20 0 0,4-20 0 0,19 4 0 15,0-5 0-15,7-4 0 0,4-2 0 0,5-2 0 16,7-5 0-16,6 1 0 0,6-4 0 0,9 2 0 15,-1-5 0-15,9 13-73 0,-31-14-554 0,28 14-40 16,-15-6 21-16</inkml:trace>
  <inkml:trace contextRef="#ctx0" brushRef="#br0" timeOffset="441965.4846">21172 15744 2047 0,'0'0'0'0,"-29"17"0"0,29-17 0 0,-24 2 0 16,24-2 0-16,0 0 0 0,-22-30 0 0,22 30-63 15,-19-35-627-15,25 18 19 0,-10-12 49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18/08/2015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18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6605330"/>
              </p:ext>
            </p:extLst>
          </p:nvPr>
        </p:nvGraphicFramePr>
        <p:xfrm>
          <a:off x="214283" y="762000"/>
          <a:ext cx="8750332" cy="4465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Have last minute HRT, HW marking, HW help and revision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new revision materials available on the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has “short-cut” the links to make it easier for you to access revision materials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Email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for old NZIP exams (that cannot be put on the web)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can share his old documents from NZIP but he can’t publish them on the web.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Those who are going on the trip can practice the song(s)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present difficult material when under pressure.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3760" y="165600"/>
              <a:ext cx="8036640" cy="5802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200" y="148680"/>
                <a:ext cx="8069760" cy="583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245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193888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89560" y="3975480"/>
              <a:ext cx="4680" cy="6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77680" y="3963600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237240"/>
              <a:ext cx="8670240" cy="621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23200"/>
                <a:ext cx="8689320" cy="623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0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0" y="219600"/>
              <a:ext cx="8391600" cy="194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2680"/>
                <a:ext cx="8425080" cy="19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469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720" y="310680"/>
              <a:ext cx="8595000" cy="557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60" y="294120"/>
                <a:ext cx="8628120" cy="55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14120" y="1385280"/>
              <a:ext cx="7129800" cy="1927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8280" y="1369800"/>
                <a:ext cx="7162200" cy="195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99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8199</TotalTime>
  <Words>368</Words>
  <Application>Microsoft Office PowerPoint</Application>
  <PresentationFormat>On-screen Show (4:3)</PresentationFormat>
  <Paragraphs>69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368</cp:revision>
  <dcterms:created xsi:type="dcterms:W3CDTF">2006-08-16T00:00:00Z</dcterms:created>
  <dcterms:modified xsi:type="dcterms:W3CDTF">2015-08-17T19:26:21Z</dcterms:modified>
</cp:coreProperties>
</file>