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50:46.4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10426 4279 1518 0,'0'0'78'0,"0"0"61"16,0 0-97-16,-25-22-11 0,25 22-6 0,0 0 4 16,0 0 3-16,-20-8-2 0,20 8-1 0,0 0-4 15,0 0-5-15,0 0-4 0,0 0-2 0,0 0-1 16,-10 27-7-16,10-6-6 0,4 13 0 15,0 17 0-15,5 15 0 0,2 15 0 0,0 7 0 16,-4-2 0-16,-1-7 0 0,-1-17 0 0,1-20 0 16,1-18 0-16,-7-24 0 0,37 2 0 0,-2-25 0 15,16-24 0-15,14-29 0 0,17-32 0 0,13-31 0 16,22-29 0-16,16-26 0 0,17-18 0 0,13-13 0 16,16 0 0-16,-6-8 0 0,23 16-681 0,-43-14-16 15,-11 11 29-15</inkml:trace>
  <inkml:trace contextRef="#ctx0" brushRef="#br0" timeOffset="609.4006">11127 6867 1814 0,'-14'23'233'0,"14"-23"-233"0,-19 14 0 0,19-14 0 16,-14 23 0-16,9-2 0 0,4 8 0 0,2 12 0 15,1 7 0-15,2 3 0 0,-1-7 0 0,-2-13 0 16,0-13 0-16,-1-18 0 0,0 0 0 15,24 0 0-15,-1-22 0 0,17-14 0 0,12-21 0 16,11-20 0-16,15-22 0 0,8-20 0 16,17-20 0-16,12-19 0 0,15-14 0 0,10-11 0 15,7-9 0-15,4-7 0 0,3-8 0 0,-7-22 0 16,14 28-148-16,-31-51-565 0,7 1-1 0,-19-7 243 16</inkml:trace>
  <inkml:trace contextRef="#ctx0" brushRef="#br0" timeOffset="5828.772">5017 8724 1723 0,'2'-27'17'0,"-2"27"-14"0,-2-33 2 0,4 11-7 15,-1 0 6-15,1-1-5 0,1 0 7 16,-1 3-6-16,1-2 11 0,0 3-1 0,-2-2 14 16,4 4 0-16,-3-3 7 0,-2 20-1 0,4-31 0 15,-4 31-1-15,0 0 3 0,8-16 2 0,-8 16-4 16,0 0-23-16,-3 20-7 0,1 2 0 0,-2 11 0 16,-1 14 0-16,-2 10 0 0,-3 5 0 15,-1 3 0-15,-1-6 0 0,1-13 0 16,5-11 0-16,5-18 0 0,1-17 0 0,29-9 0 15,6-19 0-15,14-24 0 0,17-29 0 0,18-27 0 16,13-28 0-16,20-17 0 0,15-13 0 0,15-5 0 16,1-5 0-16,25 29-397 0,-35-16-314 0,-6 22-19 15,-23 8 522-15</inkml:trace>
  <inkml:trace contextRef="#ctx0" brushRef="#br0" timeOffset="6531.9525">9308 8469 1651 0,'19'7'396'0,"-19"-7"-396"16,-1 17 0-16,2 4 0 0,5 13 0 16,-2 11 0-16,1 13 0 0,-6 8 0 0,-4 5 0 15,-7 6 0-15,-3-1 0 0,-3-11 0 0,6-15 0 16,4-25 0-16,8-25 0 0,26-13 0 16,15-37 0-16,25-32 0 0,25-34 0 0,32-35 0 15,23-29 0-15,36-20 0 0,20-16 0 0,25-1 0 16,1-28-81-16,23 39-645 0,-30-9 6 0,-17 20 201 15</inkml:trace>
  <inkml:trace contextRef="#ctx0" brushRef="#br0" timeOffset="8156.9459">3821 9612 1648 0,'0'0'167'0,"0"0"-104"0,0 0-17 16,7 28-16-16,-4-4 7 0,-3 5-10 15,-2 7 2-15,-1 3-29 0,-2-1 0 0,-1-2 0 16,0-7 0-16,3-11 0 0,3-18 0 16,0 0 0-16,28-11 0 0,3-28 0 0,15-22 0 15,16-31 0-15,21-25 0 0,21-24 0 0,20-11 0 16,18-11 0-16,8-8 0 0,11 11 0 0,-41-8-576 15,25 26-131-15,-30 6-17 0</inkml:trace>
  <inkml:trace contextRef="#ctx0" brushRef="#br0" timeOffset="8841.1094">8102 9565 2004 0,'0'0'43'0,"0"0"-43"0,0 0 0 0,0 0 0 16,-19 5 0-16,13 12 0 0,4 4 0 15,-3 12 0-15,-1 7 0 0,0 2 0 0,-5 2 0 16,1-4 0-16,0-11 0 0,3-10 0 15,7-19 0-15,0 0 0 0,27-23 0 0,11-18 0 16,19-30 0-16,24-33 0 0,30-35 0 0,25-27 0 16,36-20 0-16,22-19 0 0,37 3 0 0,-18-17-533 15,34 22-198-15,-26 6 15 0</inkml:trace>
  <inkml:trace contextRef="#ctx0" brushRef="#br0" timeOffset="9919.2524">12342 9504 1994 0,'-25'19'53'0,"25"-19"-53"0,-22 32 0 15,12 0 0-15,-2 5 0 0,1 9 0 0,-2 1 0 16,-1-3 0-16,1-9 0 0,3-12 0 16,10-23 0-16,0 0 0 0,28-15 0 0,15-23 0 15,26-25 0-15,28-27 0 0,28-31 0 0,26-20 0 16,32-22 0-16,12-13 0 0,28 1 0 0,-2-13 0 15,4 35-612-15,-35-3-115 0,-22 24 23 0</inkml:trace>
  <inkml:trace contextRef="#ctx0" brushRef="#br0" timeOffset="10559.9545">7939 11142 1388 0,'-14'-35'102'0,"14"35"-36"15,-3-24-3-15,3 24-8 0,-5-22 6 0,5 22-1 16,-4-18 1-16,4 18-6 0,0 0 0 16,0 0-2-16,0 0-25 0,0 0-28 15,0 0 0-15,0 0 0 0,0 0 0 0,-8 36 0 16,3-3 0-16,1 9 0 0,-3 8 0 0,-1 3 0 16,-4 0 0-16,1-2 0 0,0-15 0 0,7-9 0 15,4-27 0-15,0 0 0 0,21-14 0 0,11-22 0 16,22-26 0-16,21-31 0 0,25-31 0 0,21-36 0 15,33-25 0-15,18-20 0 0,26-10 0 16,14-23 0-16,22 29-676 0,-30-12-45 0,-6 21 72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37.2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1466 775 1517 0,'3'22'154'0,"-3"-22"-29"0,0 0-108 0,0 0-8 0,0 0 3 0,0 0-6 15,0 0 10-15,13-18-3 0,-13 18 2 0,0 0 3 16,0 0-3-16,0 0 4 0,9 17-6 0,-9-17 1 16,6 22-6-16,-6-22 5 0,6 32-6 0,-5-11 9 15,0 3-8-15,-1 3 6 0,-1 0-8 0,0 5 6 16,-4-1-12-16,1 7 0 0,-1-1 0 16,1 3 0-16,-1-2 0 0,1-3 0 0,0-4 0 15,2 1 0-15,1-3 0 0,1-3 0 0,1-3 0 16,0 0 0-16,-1-23 0 0,5 29 0 0,-5-29 0 0,0 0 0 15,7 17 0-15,-7-17 0 0,0 0 0 16,0 0 0-16,0 0 0 0,6-23 0 0,-4 4 0 16,-1-5 0-16,1-3 0 0,0-3 0 0,-1-4 0 15,-1-4 0-15,-1 1 0 0,-2-3 0 0,1-1 0 16,-3-4 0-16,1-1 0 0,1 1 0 0,-2 1 0 16,2-3 0-16,1-1 0 0,2 5 0 0,3 3 0 0,4 0 0 15,2 7 0-15,1-3 0 0,3 0 0 0,3 8 0 16,2 1 0-16,7 7 0 0,2 7 0 0,0-4 0 15,4 6 0-15,-2-3 0 0,-2 10 0 16,0 6 0-16,-3 2 0 0,-2 4 0 0,-3-3 0 16,-19-5 0-16,29 29 0 0,-16-6 0 0,-5 5 0 15,-1 1 0-15,-3 8 0 0,-5 1 0 0,-5 0 0 16,-5 0 0-16,-5-4 0 0,-3 2 0 0,-5-1 0 16,-1 0 0-16,-1-5 0 0,0-1 0 0,0-3 0 15,4-4 0-15,4-4 0 0,18-18 0 0,-26 24 0 16,26-24 0-16,0 0 0 0,0 0 0 0,0 0 0 15,0 0 0-15,0 0 0 0,26 6 0 0,-7-10 0 16,7 0 0-16,1-1 0 0,2 0 0 0,1 0 0 16,1 4 0-16,-3 3 0 0,-2 1 0 0,-1 3 0 31,-2 6 0-31,-1 1 0 0,-4 6 0 0,-2 2 0 16,-5 3 0-16,-5 3 0 0,-5 1 0 0,-3 2 0 15,-4 0 0-15,-7 0 0 0,-1 2 0 0,-4-4 0 16,-2 1 0-16,-4-3 0 0,-2 2 0 0,-1-1 0 15,-3-3 0-15,0-1 0 0,-2-3 0 0,-1 0 0 16,2-2 0-16,1-1 0 0,4-6 0 0,4-2 0 16,3-5 0-16,19-4-31 0,-20-2-51 0,20 2-59 15,0 0-425-15,-4-20-73 0,4 20 52 0</inkml:trace>
  <inkml:trace contextRef="#ctx0" brushRef="#br0" timeOffset="299.2672">2882 837 1947 0,'-39'-17'23'0,"20"7"-10"16,-1 2 2-16,-1-1 4 0,-2 5 0 0,0-3-8 0,-4 6-11 15,-2 4 0-15,0 2 0 0,-5 4 0 0,1 6 0 16,-2 2 0-16,0 2 0 0,2 4 0 0,0 2 0 15,1 3 0-15,6 4 0 0,0-2 0 0,7 1 0 16,2 2 0-16,6 1 0 0,3 2 0 16,5 0 0-16,3-3 0 0,3-2 0 0,6-4 0 0,3-3 0 15,8-2 0-15,3-6 0 0,7-2 0 16,4-8 0-16,10-3 0 16,2-7 0-16,10-2 0 0,4-11-57 0,19 11-116 0,-19-23-474 15,33 2 15-15,-7-4 95 0</inkml:trace>
  <inkml:trace contextRef="#ctx0" brushRef="#br0" timeOffset="618.5065">3427 895 1757 0,'0'0'79'0,"0"0"-55"0,0 0-6 0,2 18 13 16,-2-18 3-16,0 0 0 0,-10 18-7 16,10-18-10-16,-18 35-8 0,7-12 4 0,-3 4-10 15,-1 6-2-15,1 0-1 0,1 5 0 0,4-2 0 16,3-2 0-16,1 1 0 0,2-1-8 15,3-1 8-15,3-4 1 0,2-3-8 0,2-2 2 16,3-4-13-16,-1-2-10 0,8-2-27 0,-17-16-43 16,40 27-145-16,-40-27-366 0,31 0-20 15,-14-2 282-15</inkml:trace>
  <inkml:trace contextRef="#ctx0" brushRef="#br0" timeOffset="939.9581">3350 843 1977 0,'0'0'33'0,"-21"0"-10"16,21 0-9-16,0 0-14 0,0 0 0 0,0 0 0 15,0 0 0-15,0 0 0 0,27-17 0 0,-4 10 0 16,7 1 0-16,6-2 0 0,3 0 0 16,2 3 0-16,2 2 0 0,-1-1 0 0,0 6 0 15,-3 4 0 1,-3 2 0-16,-5 5 0 0,-6-1 0 0,-4 3 0 15,-5 5 0-15,-8 3 0 0,-3 5 0 16,-9 2 0-16,-8 2 0 0,-7 6 0 0,-8 5 0 16,-7 3 0-16,-5 4 0 0,-5-1 0 0,-1-2 0 15,-2-1 0-15,1-4 0 0,1-3 0 0,4-2 0 16,4-8 0-16,5-1 0 0,8-8 0 0,6-7 0 16,18-13 0-16,0 0 0 0,0 0 0 0,0 0 0 15,0 0 0-15,26-28-62 0,14 16-119 0,-16-30-447 16,28 9-30-16,-5-9 141 0</inkml:trace>
  <inkml:trace contextRef="#ctx0" brushRef="#br0" timeOffset="1189.9725">4097 954 1960 0,'-20'1'43'0,"20"-1"-18"16,0 0-6-16,0 0-19 0,0 0 0 0,0 0 0 15,0 0 0-15,0 0 0 0,0 0 0 0,-7 19 0 16,7-19 0-16,1 23 0 0,-3-7 0 0,-2 4 0 16,-1 5 0-16,-3 3 0 0,1 5 0 0,-4 1 0 15,1 1 0-15,-3-2 0 0,0 4 0 16,1-3 0-16,0 1 0 0,5-5 0 16,1-1 0-16,3-5 0 0,3-6 0 0,4-1 0 15,-4-17 0-15,17 17-23 0,-17-17-70 0,42 16-183 16,-42-16-356-16,42-26-26 0,-19 10 294 0</inkml:trace>
  <inkml:trace contextRef="#ctx0" brushRef="#br0" timeOffset="1393.1138">4142 951 2047 0,'0'0'0'0,"0"0"0"0,0 0 0 0,0 0 0 16,0 0 0-16,22-2 0 0,-2-2 0 0,5-4 0 15,8-4 0-15,5 1 0 0,3-2 0 0,4-2 0 16,0 2 0-16,0-3 0 0,0 1 0 16,-4 1 0-16,-3 4 0 0,-1-1 0 0,-5 5 0 15,-3 2 0-15,-8 2 0 0,0 9-48 0,-21-7-140 16,0 0-473-16,0 0 16 0,-15 18 141 0</inkml:trace>
  <inkml:trace contextRef="#ctx0" brushRef="#br0" timeOffset="1596.2527">4221 1223 1911 0,'0'0'55'0,"-22"18"-54"0,22-18 15 0,0 0 5 15,0 0-3-15,0 0 5 0,0 0-21 0,29 6-2 16,-9-13 0-16,5-2 0 0,7-5 0 0,3 0 0 16,3-1 0-16,2-4 0 0,2 3 0 0,0-1 0 15,-3 0 0-15,-4 2 0 0,-6 4 0 0,-4 0 0 16,-6 4 0-16,-19 7 0 0,24-6 0 15,-24 6 0-15,0 0-81 0,0 0-88 0,0 0-461 16,-39 15-37-16,16 2 168 0</inkml:trace>
  <inkml:trace contextRef="#ctx0" brushRef="#br0" timeOffset="1736.8619">4052 1532 1952 0,'-26'23'35'0,"9"-2"-21"15,17-21 1-15,-17 26 2 0,17-26-3 0,9 20-14 16,-9-20 0-16,30 9 0 0,-4-11 0 0,5-5 0 15,9-4 0-15,7-6 0 0,6-4 0 0,4-2 0 16,5-4 0-16,5-2 0 0,-1-4 0 0,4 1 0 16,-3-4-5-16,8 10-113 0,-34-17-434 0,27 18-110 15,-16-4 39-15</inkml:trace>
  <inkml:trace contextRef="#ctx0" brushRef="#br0" timeOffset="2455.6332">5059 1046 1877 0,'-25'19'89'15,"25"-19"-56"-15,0 0-4 0,0 0-10 16,0 0-19-16,0 0 0 0,-14 20 0 0,14-20 0 16,-7 20 0-16,7-20 0 0,-8 32 0 0,5-14 0 15,-1 3 0-15,2 3 0 0,-2 4 0 0,0 2 0 16,1 4 0-16,-1 2 0 0,-1 0 0 0,3 2 0 15,-1-3 0-15,2-3 0 0,1-3 0 0,2-2 0 16,2-2 0-16,1-2 0 16,1-3 0-16,0-2 0 0,-6-18 0 0,12 25 0 15,-12-25 0-15,8 20 0 0,-8-20 0 0,0 0 0 16,0 0 0-16,0 0 0 0,0 0 0 0,0 0 0 16,0-21 0-16,0 21 0 0,-8-31 0 0,5 10 0 15,0-2 0-15,1-5 0 0,3-3 0 0,0-5 0 16,3-3 0-16,2-8 0 0,1-3 0 0,2-6 0 15,0 0 0-15,2-4 0 0,2 4 0 16,1 1 0-16,2 9 0 0,0 7 0 0,0 9 0 16,-4 6 0-16,-2 5 0 0,-10 19 0 0,17-32 0 15,-17 32 0-15,17-24 0 0,-17 24 0 0,17-13 0 16,-17 13 0-16,21-8 0 0,-21 8 0 16,35-6 0-16,-12 6 0 0,1 3 0 0,6 0 0 15,3 2 0-15,2-2 0 0,0 0 0 0,0 0 0 16,-2 8 0-16,-3-4 0 0,-3 3 0 15,-4 0 0-15,-2 1 0 0,-21-11 0 0,24 27 0 16,-24-27 0-16,4 27 0 0,-4-27 0 0,-25 32 0 16,0-11 0-16,-9-2 0 0,-8 5 0 0,-4 2 0 15,-4 2 0-15,-1-1 0 0,1 0 0 0,4-2 0 16,3 1 0-16,7-6 0 0,7 1 0 0,7-8 0 16,22-13 0-16,-23 17 0 15,23-17 0-15,0 0 0 0,22 12 0 0,1-15 0 0,6-3 0 16,10-2 0-16,5-5 0 0,7-2 0 15,5 2 0-15,2 0 0 0,0 3 0 0,-4 4 0 16,-5-1 0-16,-9 6 0 0,-7 1 0 0,-8 7 0 16,-5 4 0-16,-20-11 0 0,14 28 0 0,-17-11 0 15,-8 6 0-15,-8 1 0 0,-7 5 0 0,-7 0 0 16,-9 3 0-16,-6-3 0 0,-5 3 0 16,-2 1 0-16,-3-3 0 0,1-2 0 0,4-4 0 15,0-4 0-15,2-5 0 0,8-2 0 0,-1-4 0 16,11-3 0-16,1-6 0 0,32 0-74 0,-47-22-323 15,47 22-274-15,-5-25 11 0,5-5 416 0</inkml:trace>
  <inkml:trace contextRef="#ctx0" brushRef="#br0" timeOffset="13457.352">1852 2359 1374 0,'0'0'67'0,"5"-22"0"15,-5 22 151-15,0 0-160 0,-22 0-17 0,22 0-13 16,-33-10-7-16,12 9-2 0,-3 4 0 0,-4 1-2 15,-4 4 0-15,-3 4-4 0,-1 4 0 0,-4 4-1 16,1 1 3-16,-1 2-3 0,2 5 5 0,3 0-5 16,-1 2-5-16,7 2-7 0,4 0 0 0,1 1 0 15,6 0 0-15,2 0 0 0,4 1 0 0,6 1 0 16,3-1 0-16,4 0 0 0,5 0 0 0,4 1 0 16,4 0 0-16,6-1 0 0,1-1 0 0,6-4 0 15,2-4 0-15,7-6 0 0,3-2 0 0,6-7 0 16,4-5 0-16,6-9 0 0,7-8 0 0,3-7 0 15,2-8 0-15,-2-8 0 0,-3-5 0 0,-7-6 0 16,-8-3 0-16,-8-2 0 0,-7-2 0 0,-9-1 0 16,-8 0 0-16,-12 1 0 15,-9 3 0-15,-10 1 0 0,-8 4 0 16,-9 2 0-16,-6 7 0 0,-8 2 0 0,-5 5 0 16,-8 9 0-16,-2 5 0 0,-1 9 0 0,-3 9 0 15,2 8 0-15,0 5 0 0,7 9 0 0,7 0 0 16,10 2 0-16,9-6 0 0,14 0 0 0,17-21 0 15,7 39-147-15,-7-39-513 0,58-6 14 0,-15-11 53 16</inkml:trace>
  <inkml:trace contextRef="#ctx0" brushRef="#br0" timeOffset="14081.6206">2430 2442 1742 0,'-17'-23'25'15,"17"23"-7"-15,-7-18 1 0,7 18-2 0,0 0 4 16,4-19 1-16,-4 19 2 0,0 0-5 16,0 0-3-16,0 0-1 0,0 0-6 0,-2 19 1 15,2-19-5-15,1 32 1 0,0-6-5 0,3 4 5 16,-1 4-6-16,3 2-8 0,-1 4 30 0,3 3-29 16,1 2 27-16,1 4-7 0,1-2-13 0,1-1 9 15,-1 0-9-15,1-3 7 0,0-2-9 0,2-3 8 16,-1-8-8-16,2-5 7 0,-15-25-3 0,29 29 5 15,-29-29-7-15,26 5 0 0,-26-5 0 0,24-14 0 16,-12-4 0-16,1-9 0 0,2-9 0 0,0-9 0 16,0-5 0-16,2-4 0 0,0-3 0 0,0 0 0 15,3-1 0-15,-5 1 0 0,-2-2 0 0,-1 1 0 16,-3 0 0-16,-2 1 0 0,-1 4 0 16,0 5 0-16,0 8 0 0,-1 11 0 0,-1 11 0 15,-4 18 0-15,0 0 0 0,0 0-22 0,0 0-67 16,0 0-315-16,17 14-218 0,-17-14-5 0,20 34 345 15</inkml:trace>
  <inkml:trace contextRef="#ctx0" brushRef="#br0" timeOffset="32808.6102">3669 2567 1814 0,'17'-14'95'0,"-17"14"-64"0,0 0-21 16,0 0-1-16,0 0 2 0,0 0 7 15,-10-17-1-15,10 17 0 0,0 0-5 0,0 0-4 16,0 0-4-16,0 0-3 0,0 0-1 0,0 0 0 16,-16 30 0-16,15-6 0 0,0 7 0 0,1 3 0 15,-1 5 0-15,-1 3 0 0,1 0 0 0,-1-1 0 16,-1 0 0-16,0-1 0 0,-1-1 0 0,2-4 0 16,-1-4 0-16,2-3 0 0,0-6 0 0,6 0-45 15,-5-22-40-15,17 44-182 0,-17-44-373 0,0 0 28 16,0 0 215-16</inkml:trace>
  <inkml:trace contextRef="#ctx0" brushRef="#br0" timeOffset="33001.3856">3477 2802 1926 0,'-22'5'56'0,"0"-1"-19"15,22-4-9-15,-26 9-28 0,26-9 0 0,0 0 0 16,0 0 0-16,0 0 0 0,0 0 0 0,36 1 0 15,-7-5 0-15,8-8 0 0,10-3 0 0,5-3 0 16,8-5 0-16,3 2 0 0,-1-4-10 0,6 8-54 16,-11-18-85-16,14 25-503 0,-15-9 3 0,7 7 127 15</inkml:trace>
  <inkml:trace contextRef="#ctx0" brushRef="#br0" timeOffset="33501.3465">4357 2497 1963 0,'-25'14'11'0,"25"-14"-9"0,0 0-2 0,0 0 1 16,0 0 13-16,23-22 3 0,-3 11 3 0,7-1-5 15,5-3-11-15,5 0-4 0,7 0 0 0,0-1 0 16,3 2 0-16,0 1 0 0,0-1 0 0,0 2 0 16,-3 0 0-16,-1 5 0 0,-5 1 0 0,-6 1 0 15,-5 5 0-15,-6 0 0 0,-21 0 0 16,23 8 0-16,-23-8 0 0,0 0 0 0,0 26 0 16,0-26 0-16,-22 33 0 0,4-13 0 0,-5 3 0 15,-3 2 0-15,-3 1 0 0,-1-1 0 0,0-2 0 16,4-1 0-16,1-3 0 0,6-3 0 0,19-16 0 15,-23 21 0-15,23-21 0 0,0 0 0 0,0 0 0 16,17 6 0-16,0-8 0 0,5-1 0 0,3-4 0 16,7-2 0-16,2-2 0 0,4 0 0 0,-1 3 0 15,-3 1 0-15,0 3 0 0,-6 4 0 0,-3 2 0 16,-5 4 0-16,-20-6 0 0,25 20 0 0,-25-20 0 16,7 32 0-16,-12-11 0 0,-3 4 0 0,-7 4 0 15,-4 3 0-15,-5 1 0 0,-1-1 0 16,-6 1 0-16,1-3 0 0,0-1 0 0,0-2 0 15,5-4 0-15,3-5 0 0,5-4 0 0,17-14 0 16,0 0 0-16,0 0 0 0,-7 17 0 0,7-17-61 16,30-6-86-16,-29-17-483 0,31 10-14 0,-8-12 80 15</inkml:trace>
  <inkml:trace contextRef="#ctx0" brushRef="#br0" timeOffset="33813.8827">5397 2237 1478 0,'1'21'491'0,"-1"-21"-471"0,0 0-5 0,0 0 5 15,0 0 3-15,-18-3-23 0,18 3 0 0,0 0 0 16,0 0 0-16,-7 28 0 0,5-7 0 0,1 3 0 16,0 5 0-16,-2 3 0 0,2 1 0 0,-1 4 0 15,1 4 0-15,-2 1 0 0,3-1 0 0,-1 2 0 16,0-4 0-16,0 0 0 0,-2 2 0 0,3-4 0 15,1-5 0-15,2-6 0 0,2-8 0 0,-5-18 0 16,18 22 0-16,-18-22 0 0,25 3 0 0,-8-10 0 16,4-6 0-16,1-10 0 0,5-9 0 0,3-8 0 15,3-8 0-15,1-3 0 0,0-2 0 16,-1-3 0-16,-1 1 0 0,-4 1 0 0,-4 4 0 16,-3 0 0-16,-4 4 0 0,-2 1 0 0,1 2 0 15,-1 5 0-15,-3 3 0 0,3 11 0 0,-7 3 0 16,-8 21 0-16,11-23 0 0,18 39-561 0,-29-16-98 15,0 0-16-15</inkml:trace>
  <inkml:trace contextRef="#ctx0" brushRef="#br0" timeOffset="59070.6539">6268 2760 1852 0,'-22'5'49'16,"22"-5"-6"-16,0 0-13 0,3-17-3 0,-3 17 2 15,15-27-12-15,-15 27-17 0,32-34 0 16,-8 16 0-16,6 0 0 0,7-1 0 0,2 0 0 16,5 1 0-16,-1 3 0 0,5-1 0 0,-1 3 0 15,2 2 0-15,-1 1 0 0,-1 4 0 0,-4 0 0 16,4 8-57-16,-22-23-174 0,20 30-400 15,-18-6-41-15,6 0 217 0</inkml:trace>
  <inkml:trace contextRef="#ctx0" brushRef="#br0" timeOffset="59570.6867">7386 2407 2006 0,'0'0'28'0,"-23"0"-15"0,23 0-13 16,0 0 0-16,0 0 0 0,0 0 0 0,27-23 0 15,-6 12 0-15,4-4 0 0,9 1 0 16,4-6 0-16,3 1 0 0,7 1 0 0,-1 1 0 16,0 4 0-16,-4 3 0 0,-4 4 0 0,-5 4 0 15,-3 3 0-15,-7 2 0 0,-7 5 0 0,-17-8 0 16,19 25 0-16,-16-3 0 0,-10 4 0 0,-6 9 0 15,-10 4 0-15,-7 4 0 0,-4 4 0 0,-4 0 0 16,-1 1 0-16,-1 1 0 0,0-5 0 16,5-1 0-16,2-6 0 0,9-5 0 0,5-8 0 15,8-6 0-15,11-18 0 0,2 25 0 0,-2-25 0 16,24 15 0-16,-2-13 0 0,7-3 0 16,7-6 0-16,6-7 0 0,8-4 0 0,2-6 0 15,8-1 0-15,-1-8 0 0,8 4-5 0,-6-13-90 16,20 30-219-16,-32-32-323 0,20 10 26 0,-12 0 227 15</inkml:trace>
  <inkml:trace contextRef="#ctx0" brushRef="#br0" timeOffset="59773.8043">8663 2154 1783 0,'0'0'44'0,"0"0"-16"15,-18 24 4-15,18-24-2 0,-12 27 5 16,2-8-6-16,3 6 1 0,-4 7-15 15,1 4 6-15,-1 3-21 0,2 1 0 0,-2 0 0 16,1 0 0-16,1 2 0 0,1-1 0 0,1 0 0 16,1-2 0-16,2-3 0 0,1-2 0 0,5-4 0 15,-2-3 0-15,6-1-2 0,0-6-40 0,6 3-31 16,-12-23-86-16,33 14-467 0,-33-14 8 0,24 3 92 16</inkml:trace>
  <inkml:trace contextRef="#ctx0" brushRef="#br0" timeOffset="60032.6354">8369 2224 2047 0,'0'0'0'16,"-19"-6"0"-16,19 6 0 0,7-17 0 0,-7 17 0 15,28-25 0-15,-5 10 0 0,6-1 0 0,10 1 0 16,6-2 0-16,6 1 0 0,6 0 0 0,3 2 0 16,0-3 0-16,-2 7 0 0,-5-1 0 0,-1 9 0 15,-5 2 0-15,-7 0 0 0,-3 11 0 16,-9-5 0-16,1 16-69 0,-29-22-126 0,46 26-406 16,-46-5-26-16,-1 4 73 0</inkml:trace>
  <inkml:trace contextRef="#ctx0" brushRef="#br0" timeOffset="60217.7926">8362 2905 1983 0,'0'0'33'0,"-16"24"-8"0,16-24-19 0,0 0-6 16,29 9 0-16,-7-13 0 0,6-5 0 0,6-4 0 16,9-5 0-16,5-3 0 0,5-3 0 0,4 0 0 15,0-3 0-15,-2 2 0 0,-3 2 0 0,-5 1 0 16,1 5 0-16,-7-1 0 0,3 10-77 15,-22-27-192-15,29 31-386 0,-26-7 42 0,2 5 181 16</inkml:trace>
  <inkml:trace contextRef="#ctx0" brushRef="#br0" timeOffset="60689.6255">8993 2772 2047 0,'-33'16'0'0,"33"-16"0"0,-23 4 0 0,23-4 0 16,0 0 0-16,0 0 0 0,0 0 0 15,0 0 0-15,29-15 0 0,-7 4 0 16,9-4 0-16,7-3 0 0,7-1 0 0,4 1 0 15,0 0 0-15,-1 2 0 0,-6 5 0 0,-2 1 0 16,-10 7 0-16,-7 1 0 0,-23 2 0 0,25 8 0 16,-25-8 0-16,3 19 0 0,-3-19 0 0,-17 35 0 15,-1-11 0-15,-7 3 0 0,-6 2 0 0,-4-1 0 16,-2 0 0-16,3-3 0 0,4-2 0 16,6-4 0-16,24-19 0 0,-25 24 0 0,25-24 0 15,0 0 0-15,17 15 0 0,2-15 0 0,6-4 0 16,10-3 0-16,4-3 0 0,6 0 0 15,3-3 0-15,-6 4 0 0,-3 2 0 0,-7 2 0 0,-10 3 0 16,-4 4 0-16,-18-2 0 0,0 0 0 16,0 0 0-16,10 19 0 0,-10-19 0 0,-19 27 0 15,2-9 0-15,-7 2 0 0,-4 1 0 16,-2-2 0-16,-3 1 0 0,1-2 0 0,1-3 0 16,3 0 0-16,5-3 0 0,1-2 0 0,22-10 0 15,-32 15 0-15,32-15 0 0,-27 5-129 0,43 21-200 16,-41-47-86-16,43 28-57 0,-18-7-58 0,-3-27 359 15</inkml:trace>
  <inkml:trace contextRef="#ctx0" brushRef="#br0" timeOffset="93131.7166">10012 2366 1688 0,'30'-25'49'15,"-30"25"-39"-15,11-26-4 0,-3 9 14 0,-8 17 5 16,18-29 9-16,-18 29-5 0,15-17-1 16,-15 17-2-1,0 0 1-15,0 0-2 0,0 0-6 0,0 0-7 0,1 17-6 0,-1-17 2 16,-3 34-4-16,2-8 4 0,-3 4-7 0,1 2 6 15,-4 1-10-15,0 0 8 0,0 1-8 0,0-1 6 16,0-2-6-16,-1-2-15 0,2-3 27 16,1-4-35-16,3-2 20 0,-3-3-27 0,7 2-18 15,-2-19-31-15,7 36-94 0,-27-32-408 16,20-4-44-16,0 0 193 0</inkml:trace>
  <inkml:trace contextRef="#ctx0" brushRef="#br0" timeOffset="93319.2448">9852 2575 1849 0,'0'0'67'0,"0"0"-30"0,0 0-18 0,0 0-3 15,0 0-4-15,0-17 2 0,0 17-2 0,0 0 2 16,30-11-7-16,-9 4-7 0,4-2 0 16,9-3 0-16,4-2 0 0,4-3 0 0,2-1 0 15,4 4-22-15,-5-8-44 0,18 35-229 0,-19-33-382 16,6 8 30-16,-5 2 308 0</inkml:trace>
  <inkml:trace contextRef="#ctx0" brushRef="#br0" timeOffset="93763.7053">10534 2328 1974 0,'0'0'13'0,"0"0"-11"0,0 0-6 0,28-23 5 16,-6 7 4-16,7-5 8 0,7-2-6 15,6-3 5-15,4 1-8 0,4-2 2 0,2 1-4 16,3-1 6-16,-3 2-5 0,0-4-2 15,-1 3-1-15,-7 6 0 0,-5 1 0 0,-8 12 0 16,-8 2 0-16,-23 5 0 0,24 3 0 0,-24-3 0 16,4 23 0-16,-13-3 0 0,-4 9 0 0,-10 6 0 15,-5 2 0-15,-8 3 0 0,-3 2 0 0,-2 5 0 16,-3 1 0-16,1 1 0 0,2 0 0 16,4-3 0-16,4-2 0 0,6-5 0 0,9-7 0 15,6-5 0-15,4-8 0 0,8-19 0 0,7 28 0 16,-7-28 0-16,30 17 0 0,-5-13 0 0,6-3 0 15,3-5 0-15,4-3 0 0,4-3 0 0,4-3 0 16,2-3 0-16,0-2 0 0,-3 1 0 0,-3 0 0 16,-4 5 0-16,-8-2 0 15,4 16-115-15,-34-2-559 0,28-16 18 0,-28 16 55 16</inkml:trace>
  <inkml:trace contextRef="#ctx0" brushRef="#br0" timeOffset="94748.1775">11598 2223 1239 0,'0'0'248'0,"0"0"-163"0,0 0-22 16,1-20-4-16,-1 20-1 0,0 0-3 16,4-16-10-16,-4 16-8 0,0 0-9 0,-4-25-3 15,4 25-5-15,0 0-2 0,0 0-3 0,0-19-4 16,0 19-2-16,0 0-4 0,0 0-1 0,0 0-1 16,0 0 0-16,0 0 0 0,0 0-6 0,0 0 2 15,0 0 1-15,1 18-1 0,3-1 9 16,2 7-6-16,0 6 4 0,0 7-7 0,-1 5 5 15,0 3-4-15,-1 1 0 0,-2 1 0 16,-1-1 0-16,2-1 0 0,-2-3-5 0,0-6 10 16,4-3-11-16,-1-9 12 0,1-2-6 0,-5-22 0 15,13 23 0-15,-13-23 0 0,19 2 0 0,-19-2 0 16,28-15 0-16,-12-2 0 0,5-6 0 0,2-11 0 16,4-6 0-16,3-8 0 0,0-2 0 0,1 0 0 15,-3 1 0-15,-1 2 0 0,-4-1 0 16,-4 5 0-16,-3 1 0 0,-3 2 0 0,-3 0 0 15,-1-4 0-15,-2 3 0 0,3 2 0 0,-3 3 0 16,3 12 0-16,-4 2-39 0,-6 22-39 0,9-26-22 16,19 27-431-16,-28-1-121 0,0 0 69 15</inkml:trace>
  <inkml:trace contextRef="#ctx0" brushRef="#br0" timeOffset="95466.9954">12816 2384 1168 0,'0'0'266'0,"0"0"-150"16,0 0-22-16,0 0-18 0,0 0-12 0,0 0-11 15,0 0-15-15,0 0-12 0,0 0-9 0,0 0-1 16,0 0 2-16,0 0 4 0,0 0 3 0,28-12-2 16,-6 8-2-16,6-1-17 0,8-1-4 0,2-2 0 15,4-2 0-15,5-1 0 0,1-2 0 0,0 1 0 16,1 0 0-16,-3 2 0 0,-2 1 0 16,-3 3 0-16,-3 2 0 0,-4 0 0 15,-2 1 0-15,-4 2 0 0,-4 4 0 0,-5-2-20 16,0 5-23-16,-19-6-18 0,20 16-41 0,-20-16-124 15,0 0-375-15,0 0-2 0,-15 17 213 0</inkml:trace>
  <inkml:trace contextRef="#ctx0" brushRef="#br0" timeOffset="95654.4936">12881 2597 1843 0,'-33'13'23'0,"10"-6"27"0,23-7-51 16,-22 12 35-16,22-12-21 0,0 0-4 0,0 0 0 15,0 0 2-15,21 6 8 0,-2-7-4 0,9 0 0 16,9-2-21-16,6-3 12 0,9-2-17 0,7-4 29 16,4-3-18-16,5 1 0 0,1 2 0 15,-5-3-28-15,3 10-43 0,-12-12-29 0,22 31-290 16,-25-24-250-16,1 4 52 0,-2 6 359 0</inkml:trace>
  <inkml:trace contextRef="#ctx0" brushRef="#br0" timeOffset="96217.0386">14626 2213 1765 0,'0'0'14'0,"5"-25"-3"0,-5 25 1 16,7-29 9-16,-7 29 1 0,3-26 1 0,-3 26-5 15,0 0 1-15,-17-20-1 0,17 20 2 0,-32-4-1 16,9 7-8-16,-1 1 1 0,-6 5-3 0,0 4 9 16,-4 2 1-16,-1 5-3 0,-3 1-16 0,3 3 0 15,-1 4 0-15,2 4 0 0,3 5 0 0,3 3 0 16,3 2 0-16,6 0 0 0,7 3 0 0,3 1 0 16,8 0 0-16,5-1 0 0,4-3 0 15,7-1 0-15,7-3 0 0,5-4 0 0,7-5 0 16,7-6 0-16,6-9 0 0,11-6 0 15,8-8 0-15,5-8 0 0,8-11 0 0,0-8 0 16,6-9 0-16,0-8 0 0,-1-7 0 0,-1-4 0 16,-9-4 0-16,-6-1 0 0,-9-3 0 0,-13 2 0 15,-12 4 0-15,-13 4 0 0,-15 7 0 16,-11 6 0-16,-11 2 0 0,-10 3 0 0,-10-1 0 16,-13 3 0-16,-7 8 0 0,-8 2 0 0,-5 10 0 15,-6 8 0-15,-1 8 0 0,0 8 0 0,3 15 0 16,3 2 0-16,7 9-35 0,-3-8-81 0,36 13-519 15,-20-8-11-15,20 0 32 0</inkml:trace>
  <inkml:trace contextRef="#ctx0" brushRef="#br0" timeOffset="129181.8837">6851 3785 1736 0,'14'-20'64'16,"8"8"-19"-16,-10-6-4 0,-12 18-11 0,24-25 1 15,-24 25-5-15,0 0 1 0,0 0-5 0,0 0 0 16,-12-17-19-16,12 17-3 0,-34 0 0 0,10 5 0 15,-3 3 0-15,-4 2 0 0,1 6 0 0,-2 1 0 16,1 5 0-16,-2 0 0 0,4 3 0 16,1-1 0-16,5 3 0 0,6-3 0 0,5-1 0 15,5-1 0-15,7-4 0 0,7 1 0 0,3-1 0 16,10 2 0-16,5-1 0 0,8-1 0 0,6-3 0 16,5 0 0-16,6-1 0 0,1-2 0 0,1 1 0 15,-1 0 0-15,-2 2 0 0,-4-1 0 0,-6 5 0 16,-8-1 0-16,-4 1 0 0,-7 0 0 15,-5 1 0-15,-5 0 0 0,-5 2 0 16,-6 2 0-16,-6 2 0 0,-6 0 0 0,-5 5 0 16,-6-1 0-16,-5 1 0 0,-7-1 0 0,0-2 0 15,-2-4 0-15,3-2 0 0,2-6 0 0,4-4 0 16,6-5 0-16,5-6 0 0,18-1 0 0,-19-9 0 16,19 9 0-16,3-39-61 0,24 33-297 0,-20-40-291 15,27 7 19-15,-7-8 282 0</inkml:trace>
  <inkml:trace contextRef="#ctx0" brushRef="#br0" timeOffset="129342.3072">7073 3733 2022 0,'-29'9'25'0,"-4"0"-25"0,6 5 0 0,5-5 0 16,22-9 0-16,-21 11 0 0,21-11 0 16,0 0 0-16,0 0 0 0,38 5 0 0,-3-7 0 15,18-8 0-15,7-6 0 0,15-4 0 0,6-3 0 16,12 3 0-16,0-1 0 0,6 10 0 0,-15-16-95 15,36 41-338-15,-37-25-248 0,12 8 19 0,2 10 487 16</inkml:trace>
  <inkml:trace contextRef="#ctx0" brushRef="#br0" timeOffset="130547.9078">11790 3937 1683 0,'0'0'84'0,"0"0"-29"16,0 0-9-16,28-3-10 0,-28 3-16 15,37 1-4-15,-14-1-9 0,2 2-2 0,4-2-4 16,2-2-1-16,3 2-5 0,-1-3-14 0,6 6-30 16,-10-10-34-16,18 24-95 0,-47-17-318 0,48-7-113 15,-20 10 96-15</inkml:trace>
  <inkml:trace contextRef="#ctx0" brushRef="#br0" timeOffset="130750.9851">11822 4217 1943 0,'-28'4'47'0,"28"-4"-15"0,-23 3-9 15,23-3-21-15,0 0-2 0,0 0 0 0,0 0 0 16,30-3 0-16,-6-2 0 0,8-1 0 15,9-4 0-15,7-2 0 0,9-1 0 0,1-4 0 16,10 6-26-16,-15-27-210 0,17 34-423 0,-18-13 18 16,4 11 157-16</inkml:trace>
  <inkml:trace contextRef="#ctx0" brushRef="#br0" timeOffset="131891.8817">8632 4177 1958 0,'0'0'41'0,"0"0"-17"0,0 0-8 16,0 0-8-16,0 0-8 0,0 0 0 0,0 0 0 15,0 0 0-15,20-6 0 0,0 1 0 16,3 0 0-16,7-1 0 0,3-1 0 16,6-1 0-16,1-2 0 0,4 3 0 0,-1-2 0 15,3 3 0-15,-6-5-61 0,18 25-181 0,-21-28-402 16,15 12-5-16,-6-8 199 0</inkml:trace>
  <inkml:trace contextRef="#ctx0" brushRef="#br0" timeOffset="132407.4478">9579 3750 1810 0,'0'0'131'0,"0"0"-122"0,0 0-2 16,0 0 0-16,34-26 12 0,-12 12 0 0,0 2 4 15,1 0-8-15,-1 4-8 0,-1 0-7 0,-2 1 0 16,-2 2 0-16,-17 5 0 0,32-3 0 0,-32 3 0 16,20 2 0-16,-20-2 0 0,0 0 0 0,17 16 0 15,-17-16 0-15,5 25 0 0,-5-8 0 16,-5 3 0-16,-1 1 0 0,-3 5 0 0,-5 2 0 16,0 1 0-16,-5 1 0 0,1 0 0 0,-1 0 0 15,-1-1 0-15,3 2 0 0,0-2 0 0,4-3 0 16,1-2 0-16,3-2 0 0,2-4 0 0,2-1 0 15,5-17 0-15,-2 29 0 0,2-29 0 0,4 23 0 16,-4-23 0-16,14 17 0 16,-14-17 0-16,22 11 0 0,-5-10 0 0,3-3 0 15,7-3 0-15,1-5 0 0,7-1 0 0,1-4 0 16,3 0-34-16,-5-13-90 0,26 20-420 0,-28-18-88 16,11 12 1-16</inkml:trace>
  <inkml:trace contextRef="#ctx0" brushRef="#br0" timeOffset="132657.4717">10457 3668 1905 0,'0'0'29'0,"-27"11"-15"0,27-11 3 15,-20 22 6-15,20-22 5 0,-22 34-1 0,10-11-23 16,0 1-4-16,-1 5 0 0,2 0 0 15,2 2 0-15,0 2 0 0,2 3 0 0,1-1 0 16,1 1 0-16,0 0 0 0,0-3 0 0,3-2 0 16,1-4 0-16,3 1 0 0,0-2 0 0,5-3 0 15,0-4 0-15,5-2-14 0,-12-17-46 0,49 29-442 16,-49-29-150-16,35 4 22 0,-35-4 442 0</inkml:trace>
  <inkml:trace contextRef="#ctx0" brushRef="#br0" timeOffset="132876.23">10232 3726 2047 0,'-23'6'0'0,"5"-1"0"16,18-5 0-16,0 0 0 0,0 0 0 0,0 0 0 15,0 0 0-15,19 6 0 0,2-8 0 0,6-2 0 16,9-2 0-16,7-1 0 0,4-2 0 0,4 0 0 15,2 2 0-15,-1-1 0 0,-1 6 0 16,-6-2-14-16,2 10-81 0,-21-27-195 0,15 34-339 16,-13-11-7-16,1 9 254 0</inkml:trace>
  <inkml:trace contextRef="#ctx0" brushRef="#br0" timeOffset="133063.7376">10162 4348 2047 0,'0'0'0'0,"-25"7"0"0,25-7 0 16,0 0 0-16,0 0 0 0,0 0 0 0,26-7 0 15,-8-2 0-15,9 0 0 0,6-5 0 16,7 0 0-16,2-2 0 0,6 3 0 0,-3-7-28 16,21 30-376-16,-29-29-257 0,13 13 15 0,-11-9 339 15</inkml:trace>
  <inkml:trace contextRef="#ctx0" brushRef="#br0" timeOffset="133501.251">10687 4251 2014 0,'-28'19'33'0,"28"-19"-36"16,0 0-8-16,0 0 3 0,0 0 6 15,0 0 7-15,0 0 7 0,21-19-5 0,3 9-7 16,8-1 0-16,7-2 0 0,4 0 0 0,1-1 0 16,-1 5 0-16,-4 0 0 0,-5 4 0 0,-4 3 0 15,-6 1 0-15,-5 1 0 0,-19 0 0 0,22 5 0 16,-22-5 0-16,0 0 0 0,0 0 0 0,0 19 0 16,0-19 0-16,-19 21 0 0,19-21 0 15,-33 25 0-15,14-13 0 0,-3 0 0 16,3-1 0-16,2-1 0 0,17-10 0 0,-23 15 0 0,23-15 0 15,0 0 0-15,0 0 0 0,-8 19 0 16,8-19 0-16,17 7 0 0,-17-7 0 0,36 7 0 16,-13-6 0-16,3-1 0 0,5 2 0 0,-2-1 0 15,0 2 0-15,-2 1 0 0,0 0 0 0,-5 2 0 16,-2 0 0-16,-20-6 0 0,23 13 0 16,-23-13 0-16,5 17 0 0,-5-17 0 0,-10 23 0 15,10-23 0-15,-25 30 0 0,3-14 0 0,-1 2 0 16,-4-2 0-16,-1 1 0 0,3-2 0 0,2-2 0 15,2-1 0-15,21-12 0 0,-26 15 0 0,26-15 0 16,0 0 0-16,-19 4-36 0,35 19-300 0,-16-23-296 16,0 0-31-16,-4-18 284 0</inkml:trace>
  <inkml:trace contextRef="#ctx0" brushRef="#br0" timeOffset="134484.0509">14084 3680 1813 0,'-17'-22'43'0,"17"22"-10"15,-17-24-13-15,17 24 3 0,-19-20-3 0,19 20 1 16,-26-16-6-16,5 10-4 0,-1 5-1 0,-3 3-2 0,-1 4 0 16,0 4-3-16,-2 3 2 0,-1 5-4 0,-1 5 4 15,-2 5-7-15,2 3 0 0,-2 7 0 0,3 4 0 16,2 7 0-16,2 3 0 0,5 0 0 0,6 1 0 15,5-7 0-15,9-3 0 0,6-4 0 16,8-4 0-16,8-5 0 0,9-4 0 0,9-7 0 16,10-6 0-16,5-8 0 0,9-7 0 15,8-9 0-15,2-6 0 0,7-8 0 0,-4-7 0 16,1-3 0-16,-2-4 0 0,-11-2 0 0,-9 0 0 16,-10-1 0-16,-10 1 0 0,-14 0 0 0,-7-1 0 15,-9 3 0-15,-7-4 0 0,-6 6 0 0,-11-2 0 16,-5 6 0-16,-11 0 0 0,-7 4 0 15,-5 1-30-15,-2 8-17 0,-10 1-16 0,7 19-6 16,-8-2-10-16,14 27-17 0,-16-15-65 0,29 22-358 16,-13 5-23-16,4 0 102 0</inkml:trace>
  <inkml:trace contextRef="#ctx0" brushRef="#br0" timeOffset="138033.5458">12728 5801 1935 0,'0'0'112'0,"0"0"-112"0,14-19 0 16,7 7 0-16,6-3 0 0,6 0 0 0,3-1 0 16,4 0 0-16,5 2 0 0,3-1 0 0,0 2 0 15,1 1 0-15,-2 0 0 0,-2 4 0 0,-6 0 0 16,3 9-33-16,-23-26-241 0,20 31-363 16,-21-15-16-16,2 8 204 0</inkml:trace>
  <inkml:trace contextRef="#ctx0" brushRef="#br0" timeOffset="138189.802">12781 6089 1826 0,'-18'0'221'16,"18"0"-221"-16,19 7 0 0,2-4 0 0,7-6 0 16,6-1 0-16,10-7 0 0,6-5 0 0,13-2 0 15,8-5 0-15,8 0 0 0,3-9 0 0,16 31-207 16,-28-34-458-16,19 17-24 0,-16-10 204 0</inkml:trace>
  <inkml:trace contextRef="#ctx0" brushRef="#br0" timeOffset="140730.8504">4729 5511 1952 0,'0'0'14'0,"-19"-31"-2"16,13 14-5-16,6 17 2 0,-6-29-2 16,6 29 5-16,-5-21-1 0,5 21 0 0,0 0 0 15,-20-14-10-15,20 14-1 0,-30 1 0 0,10 5 0 16,-4 4 0-16,-1 4 0 0,-3 7 0 0,-3 3 0 16,-2 5 0-16,1 3 0 0,-3 6 0 0,3 2 0 15,-1 6 0-15,4 5 0 0,2 1 0 0,5 6 0 16,4 2 0-16,6 1 0 15,4-1 0-15,9-2 0 0,9-3 0 0,6-7 0 0,11-9 0 16,9-7 0-16,12-11 0 0,9-8 0 0,11-10 0 16,10-11 0-16,11-11 0 0,8-12 0 15,1-9 0-15,2-9 0 0,-10-5 0 0,-8-4 0 0,-9-5 0 16,-13-1 0-16,-7-3 0 0,-8 1 0 16,-13 2 0-16,-7 3 0 0,-17 4 0 15,-11 4 0-15,-14 4 0 0,-15 1 0 0,-13 6 0 16,-10 5 0-16,-9 9 0 0,-12 8 0 0,-5 16 0 15,-8 7 0-15,-2 17 0 0,-4 4 0 0,5 13-16 16,-1-3-84-16,31 24-412 0,-15-19-145 0,27 6 23 16,14-14 507-16</inkml:trace>
  <inkml:trace contextRef="#ctx0" brushRef="#br0" timeOffset="141934.0871">15246 5647 1039 0,'-8'-27'235'0,"26"27"-66"0,-23-24-37 16,5 24-27-16,15-27-5 0,-15 27-21 16,12-24-6-16,-12 24-16 0,8-25-8 0,-8 25-40 15,5-25-9-15,-5 25 0 0,0-21 0 0,0 21 0 16,-2-17 0-16,2 17 0 0,0 0 0 15,-20-15 0-15,20 15 0 0,-26-2 0 0,6 4 0 16,-2 7 0-16,-2 3 0 0,-4 3 0 0,-1 7 0 16,2 1 0-16,2 3 0 0,3-1 0 0,5 2 0 15,6-2 0-15,6-1 0 0,5 0 0 0,7-2 0 16,5-1 0-16,8-1 0 0,6 0 0 0,6-5 0 16,6 1 0-16,3-3 0 0,3-2 0 0,0 0 0 15,-1-2 0-15,1 0 0 16,-2 1 0-16,-3 0 0 0,-4 2 0 0,-4 0 0 15,-5 0 0-15,-5 1 0 0,-21-13 0 0,23 30 0 16,-21-13 0-16,-4 5 0 0,-7 1 0 0,-7 5 0 16,-5 2 0-16,-9 2 0 0,-4-1 0 0,-5-2 0 15,-1-2 0-15,1-4 0 0,5-3 0 0,5-4 0 16,5-5 0-16,24-11 0 0,-29 9 0 0,29-9 0 16,0 0 0-16,1-24 0 0,2-7-94 15,23 14-542-15,-14-25-6 0,23 10 28 0</inkml:trace>
  <inkml:trace contextRef="#ctx0" brushRef="#br0" timeOffset="142090.3197">15481 5500 2047 0,'-46'14'0'0,"21"-6"0"0,25-8 0 0,-25 10 0 16,25-10 0-16,0 0 0 0,0 0 0 0,21 2 0 15,-1-2 0-15,8-2 0 0,9-4 0 0,8-5 0 16,7 2 0-16,4-5 0 0,6 8 0 0,-16-27-408 15,24 33-243-15,-25-14 8 0,9 14 299 0</inkml:trace>
  <inkml:trace contextRef="#ctx0" brushRef="#br0" timeOffset="142277.8218">16244 5874 2047 0,'0'0'0'16,"0"0"0"-16,0 0 0 0,24-18 0 16,0 7 0-16,5-2 0 0,5-1 0 0,4 2 0 15,5-2 0-15,9 4 0 0,-3-6 0 0,22 26-452 16,-26-28-224-16,25 18 37 0,-11-13 360 0</inkml:trace>
  <inkml:trace contextRef="#ctx0" brushRef="#br0" timeOffset="142731.0462">17360 5527 1604 0,'-18'18'443'16,"18"-18"-443"-16,0 0 0 0,24-23 0 0,0 11 0 16,8-1 0-16,7-3 0 0,6 1 0 15,6 0 0-15,5-1 0 0,6 3 0 0,1 1 0 16,2 1 0-16,-2 3 0 0,-4 4 0 0,-7 4 0 15,-10 3 0-15,-8 4 0 0,-14 4 0 0,-20-11 0 16,15 31 0-16,-19-8 0 0,-10 4 0 0,-13 7 0 16,-9 2 0-16,-10 4 0 0,-10 4 0 0,-5 3 0 15,-4 1 0-15,0 4 0 0,-2-3 0 16,2 0 0-16,5-4 0 0,7-5 0 16,12-6 0-16,12-7 0 0,12-6 0 0,17-21 0 15,-4 31 0-15,4-31 0 0,35 16 0 0,-1-14 0 16,14-6 0-16,10-7 0 0,13-5 0 0,4-4 0 15,12-2 0-15,-7-24-134 0,23 30-527 0,-21-20 18 16,14 17 35-16</inkml:trace>
  <inkml:trace contextRef="#ctx0" brushRef="#br0" timeOffset="143175.6472">18720 5454 1904 0,'0'0'73'0,"0"0"-29"0,0 0-19 15,9 20-24-15,-9-20-1 0,-1 19 0 0,1-19 0 0,-1 28 0 16,0-9 0-16,1 3 0 0,0 3 0 0,1 4 0 16,-2 2 0-16,-1 2 0 0,-1 2 0 0,-1 3 0 15,3-2 0-15,-2 3 0 0,2-3 0 16,1 2 0-16,0-1 0 0,-1-3 0 0,2 0 0 16,0-6 0-16,3 0 0 0,-1-5 0 15,5 0 0-15,-8-23-43 0,23 49-191 0,-23-49-408 16,17 16 24-16,-17-16 109 0</inkml:trace>
  <inkml:trace contextRef="#ctx0" brushRef="#br0" timeOffset="143394.4228">18542 5501 2047 0,'0'0'0'0,"0"0"0"0,0 0 0 0,0 0 0 15,0 0 0-15,32-14 0 0,-3 8 0 0,9-1 0 16,7-2 0-16,7 1 0 0,4 0 0 0,2 1 0 16,-1 4 0-16,-3 0 0 0,1 3 0 15,-9 3 0-15,4 5 0 0,-10-4 0 0,11 36-372 16,-31-32-278-16,11 21 16 0,-24-8 244 0</inkml:trace>
  <inkml:trace contextRef="#ctx0" brushRef="#br0" timeOffset="143566.2874">18461 6255 2047 0,'0'0'0'0,"0"0"0"16,19-9 0-16,3-1 0 0,7-6 0 0,9-2 0 16,8-3 0-16,7-2 0 0,12-1 0 0,5-1 0 15,1-2 0-15,4 9 0 0,-20-32-326 0,19 42-338 16,-23-14 2-16,9 10 268 0</inkml:trace>
  <inkml:trace contextRef="#ctx0" brushRef="#br0" timeOffset="144028.8354">19207 6037 2047 0,'0'0'0'0,"-22"0"0"0,22 0 0 0,0 0 0 16,0 0 0-16,0 0 0 0,28-11 0 0,-2 6 0 16,9-4 0-16,10 0 0 0,5-2 0 0,2 3 0 15,-4 1 0-15,-5 2 0 0,-8 2 0 0,-9 5 0 16,-5-1 0-16,-21-1 0 0,23 7 0 16,-23-7 0-16,0 0 0 0,0 0 0 15,-1 21 0-15,1-21 0 0,-20 18 0 0,20-18 0 16,-34 24 0-16,12-12 0 0,-1 1 0 0,1 0 0 15,1-1 0-15,-1 0 0 0,2 0 0 0,1 1 0 16,-1 2 0-16,1-1 0 0,1 3 0 0,18-17 0 16,-26 25 0-16,26-25 0 0,-5 20 0 0,5-20 0 15,0 0 0-15,31 22 0 0,-10-21 0 0,10-2 0 16,7-2 0-16,5-3 0 0,6-2 0 16,5-3 0-16,0 1 0 0,-3 3 0 0,-4 3 0 15,-10 5 0-15,-8 2 0 0,-7 3 0 0,-22-6 0 16,20 19 0-16,-20-19 0 0,-12 34 0 0,-5-10 0 15,-9 3 0-15,-8 2 0 0,-5 1 0 0,-7 0 0 0,-2 3 0 0,-3-4 0 16,-1-1 0-16,1-3 0 0,2-2 0 0,6-2 0 16,1-3 0-16,8 1 0 0,1-9 0 15,10 6 0-15,-4-15 0 0,29 32-374 0,-28-36-291 16,26 3 0-16,-25 9 323 0</inkml:trace>
  <inkml:trace contextRef="#ctx0" brushRef="#br1" timeOffset="147370.4352">20676 5272 2047 0,'0'0'0'0,"0"0"0"0,0 0 0 16,0 0 0-16,0 0 0 0,0 0 0 0,-23 18 0 16,10 4 0-16,-1 3 0 0,0 9 0 0,-1 7 0 15,3 6 0-15,0 5 0 0,0 5 0 0,2 0 0 16,0 3 0-16,1 3 0 0,-1-1 0 0,0-1 0 15,3-5 0-15,0-4 0 0,3-5 0 0,0-7 0 16,7-2 0-16,-2-9-30 0,10 5-77 16,-11-34-346-16,5 20-164 0,-5-20-11 0,0 0 417 15</inkml:trace>
  <inkml:trace contextRef="#ctx0" brushRef="#br1" timeOffset="147542.3037">20338 5859 2047 0,'-22'0'0'0,"22"0"0"0,-19 0 0 16,19 0 0-16,0 0 0 0,0 0 0 0,34-17 0 15,-7 7 0-15,13-5 0 0,7-3 0 0,14-1 0 16,6-3 0-16,6-2 0 0,2-1 0 0,6 2 0 16,-6-6 0-16,22 20-513 0,-32-21-142 0,17 17 36 15,-18-8 360-15</inkml:trace>
  <inkml:trace contextRef="#ctx0" brushRef="#br1" timeOffset="147901.6759">21368 5390 2047 0,'0'0'0'16,"0"0"0"-16,39-19 0 0,-8 9 0 0,8 0 0 15,3-2 0-15,3 3 0 0,0 0 0 0,4 1 0 16,-1 2 0-16,2 1 0 0,-1 4 0 0,-7 3 0 16,-8 5 0-16,-8 2 0 0,-9 3 0 15,-17-12 0-15,15 33 0 0,-18-9 0 0,-9 4 0 16,-9 4 0-16,-10 3 0 0,-8 3 0 16,-6 3 0-16,-4 2 0 0,-2 5 0 0,1-1 0 15,-1-4 0-15,4 1 0 0,2-5 0 0,6-1 0 16,7-4 0-16,10-6 0 0,9-5 0 0,8-4 0 15,9-2 0-15,-4-17 0 0,33 26 0 0,-2-18 0 16,11-6 0-16,6-4 0 0,9-6 0 0,5-7 0 16,13-2 0-16,-1-6 0 0,7 1 0 0,-1-5 0 15,0 0 0-15,-4-8-59 0,7 11-45 16,-35-21-496-16,39 18-2 0,-25-15 15 0</inkml:trace>
  <inkml:trace contextRef="#ctx0" brushRef="#br1" timeOffset="148096.8334">22766 5249 2019 0,'-26'11'28'16,"26"-11"-28"-16,-33 32 0 0,14-8 0 16,-1 4 0-16,-3 6 0 0,-1 5 0 15,0 1 0-15,-1 6 0 0,0-2 0 0,4 2 0 16,0 2 0-16,3 0 0 0,5 0 0 0,1-1 0 16,3-3 0-16,4-1 0 0,2-3 0 0,0-3 0 15,6-5 0-15,-2-3 0 0,6 0 0 0,-1-6 0 16,6 0 0-16,-12-23-19 0,39 44-431 0,-39-44-187 15,32 5 10-15,-32-5 314 0</inkml:trace>
  <inkml:trace contextRef="#ctx0" brushRef="#br1" timeOffset="148299.9857">22258 5353 2047 0,'-19'3'0'16,"19"-3"0"-16,0 0 0 0,0 0 0 0,0 0 0 16,0 0 0-16,33 22 0 0,-5-20 0 0,10 1 0 15,7-3 0-15,9-1 0 0,6-1 0 16,4 1 0-16,1 0 0 0,-1 0 0 0,-2 2 0 16,-3 0 0-16,-1 4 0 0,-8 1 0 0,0 5 0 15,-10-1 0-15,0 16-80 0,-40-26-553 16,35 37 3-16,-35-37 7 0</inkml:trace>
  <inkml:trace contextRef="#ctx0" brushRef="#br1" timeOffset="148471.8771">22115 6150 2047 0,'-30'21'0'0,"30"-21"0"15,0 0 0-15,2 20 0 0,16-19 0 0,11-2 0 16,4-5 0-16,9-3 0 0,7-2 0 0,9-2 0 15,9-5 0-15,8-3 0 0,3-3 0 0,0 1 0 16,2 10 0-16,-29-32-347 0,18 40-318 0,-24-20 24 16,6 10 248-16</inkml:trace>
  <inkml:trace contextRef="#ctx0" brushRef="#br1" timeOffset="148879.591">22867 6003 2047 0,'0'0'0'0,"0"0"0"0,26-1 0 15,-5-9 0-15,6 3 0 0,1-3 0 0,6 2 0 16,3-2 0-16,4 3 0 0,1-3 0 16,1 3 0-16,-6 1 0 0,-3 1 0 0,-9 3 0 15,-6 2 0-15,-19 0 0 0,18 6 0 0,-18-6 0 16,0 0 0-16,0 0 0 0,-4 18 0 0,4-18 0 15,-28 22 0-15,6-10 0 0,-6 1 0 16,-4-1 0-16,-2 4 0 0,2 0 0 0,0 1 0 16,6-3 0-16,3 0 0 0,6-4 0 0,17-10 0 15,-19 21 0-15,19-21 0 0,4 21 0 0,-4-21 0 16,26 19 0-16,-3-11 0 0,6 1 0 0,8-3 0 16,3 0 0-16,4-1 0 0,-4 1 0 0,-1-1 0 15,-6 3 0-15,-4 2 0 0,-7-2 0 0,-22-8 0 16,21 23 0-16,-21-23 0 15,-3 28 0-15,3-28 0 0,-23 35 0 0,2-17 0 16,-8 0 0-16,-4-1 0 0,-6-1 0 0,0-3 0 16,-1-1 0-16,-1-1 0 0,3-1 0 0,-5-6 0 15,9 3 0-15,-7-14 0 0,28 30-296 0,-35-42-397 16,21 16 25-16,-14-17 279 0</inkml:trace>
  <inkml:trace contextRef="#ctx0" brushRef="#br1" timeOffset="149559.3261">7692 5703 1980 0,'-11'-20'23'0,"13"2"-7"16,6-2-13-16,-1 2 5 0,-7 18-4 0,17-23 2 15,-17 23-2-15,0 0-1 0,0 0-3 0,0 0 0 16,17 24 0-16,-15 3 0 0,0 8 0 0,-4 6 0 16,2 6 0-16,-3 3 0 0,0 2 0 15,1-2 0-15,-2-5 0 0,3 0 0 0,0-4 0 16,2-3 0-16,0-4 0 0,3-3 0 0,1-9-32 16,4 3-37-16,-9-25-10 0,27 47-265 15,-27-47-294-15,18 5 50 0,-18-5 292 0</inkml:trace>
  <inkml:trace contextRef="#ctx0" brushRef="#br1" timeOffset="149715.5942">7601 5923 1865 0,'-37'4'182'0,"16"-1"-182"0,21-3 0 16,-17 2 0-16,17-2 0 0,0 0 0 0,0 0 0 15,27-12 0-15,-3 2 0 0,9-3 0 0,10-5 0 16,8-5 0-16,8-1 0 0,5-4 0 0,7 2 0 15,2-7-41-15,25 6-564 0,-27-11-58 0,12 14 29 16</inkml:trace>
  <inkml:trace contextRef="#ctx0" brushRef="#br1" timeOffset="150043.7166">8665 5510 2047 0,'-25'0'0'0,"25"0"0"0,0 0 0 16,0 0 0-16,34-22 0 0,-12 9 0 0,4 1 0 15,3-2 0-15,1 1 0 0,4 2 0 0,3 0 0 16,-1 2 0-16,-2 3 0 0,-2 1 0 0,-8 6 0 16,-5 3 0-16,-19-4 0 0,20 19 0 0,-20-19 0 15,0 36 0-15,-9-9 0 0,-7 4 0 0,-7 6 0 16,-11 4 0-16,-4 2 0 0,-5 4 0 0,-2 1 0 15,0-1 0-15,-1 1 0 0,4-3 0 16,3-2 0-16,6-5 0 0,8-7 0 16,8-4 0-16,7-8 0 0,8-2 0 0,2-17 0 15,22 24 0-15,4-16 0 0,9-7 0 0,10-6 0 16,11-5 0-16,5-8 0 0,11-1 0 0,-1-8 0 16,14 14-83-16,-26-22-581 0,27 14-19 0,-12-11 67 15</inkml:trace>
  <inkml:trace contextRef="#ctx0" brushRef="#br1" timeOffset="150293.7207">9912 5370 2047 0,'0'0'0'0,"0"0"0"15,0 0 0-15,0 0 0 0,0 0 0 0,5 24 0 16,-5-7 0-16,1 7 0 0,-2 6 0 0,-2 4 0 16,-1 3 0-16,-3 6 0 0,-1 0 0 0,0 5 0 15,-1-3 0-15,1 0 0 0,1 0 0 0,2-4 0 16,-1-3 0-16,6-1 0 0,-2-5 0 16,6 0-9-16,-4-32-164 0,9 34-488 15,-9-34 9-15,17 17 101 0</inkml:trace>
  <inkml:trace contextRef="#ctx0" brushRef="#br1" timeOffset="150512.5271">9563 5395 2047 0,'-19'6'0'15,"1"-2"0"-15,18-4 0 0,0 0 0 0,0 0 0 16,0 0 0-16,34-4 0 0,-5-2 0 0,9-1 0 15,11-4 0-15,11-2 0 0,11-1 0 0,3 0 0 16,0 3 0-16,-2 1 0 0,-2 4 0 16,-7 0 0-16,2 5 0 0,-9-10 0 15,25 21-673-15,-33-13 3 0,4 18-3 0</inkml:trace>
  <inkml:trace contextRef="#ctx0" brushRef="#br1" timeOffset="150840.6574">9701 6077 2047 0,'-20'-2'0'0,"0"11"0"0,20-9 0 0,0 0 0 16,0 0 0-16,0 0 0 0,0 0 0 16,37-8 0-16,-4-3 0 0,12-6 0 0,9-2 0 15,6-2 0-15,4-1 0 0,-3 3 0 16,-4 0 0-16,-3 2 0 0,-7 2 0 0,-7 4 0 15,-9 4 0-15,-6 3 0 0,-7 2 0 0,-18 2 0 16,0 0 0-16,0 0 0 0,1 22 0 0,-15-4-48 16,-14-8-35-16,3 15-18 0,-17-14-2 0,6 14 17 15,-11-9 36-15,4 6 24 0,-4-2 30 0,-3-1 14 16,4 7 21-16,-9-10 14 0,14 12 14 0,-9-13-13 16,16 6-9-16,1-7-25 0,9 0-11 15,24-14-12-15,-25 15-9 0,25-15-9 16,0 0-6-16,26 8-8 0,-7-18-16 0,25 16-109 15,-16-20-419-15,20 1 16 0,-1-1 156 0</inkml:trace>
  <inkml:trace contextRef="#ctx0" brushRef="#br1" timeOffset="151543.8149">9505 6199 1950 0,'-37'17'54'0,"19"-11"-21"0,18-6-23 0,-23 7-10 15,23-7 0-15,0 0 0 0,0 0 0 0,0 0 0 16,0 0 0-16,34-3 0 0,-3-4 0 16,10-6 0-16,11-3 0 0,10-6 0 0,10-2 0 15,8-4 0-15,3-1 0 0,2 1 0 0,-6 3 0 16,-7 2 0-16,-5 6 0 0,-10 1 0 16,-2 6 0-16,-9-4-19 0,13 33-378 0,-27-30-261 15,6 15-3-15,-16-3 350 0</inkml:trace>
  <inkml:trace contextRef="#ctx0" brushRef="#br1" timeOffset="152184.4758">10446 6146 2047 0,'0'0'0'16,"27"-8"0"-16,-4-3 0 0,9-5 0 0,7-1 0 15,2 0 0-15,0 1 0 0,-1 3 0 16,-1 2 0-16,-1 0 0 0,-1 4 0 0,-2 1 0 15,-6 5 0-15,-5 1 0 0,-7 2 0 0,-17-2 0 16,22 10 0-16,-22-10 0 0,5 17 0 0,-5-17 0 16,-7 24 0-16,7-24 0 0,-21 30 0 15,7-13 0-15,14-17 0 0,-33 33 0 0,16-17 0 16,17-16 0-16,-28 27 0 0,28-27 0 0,-16 23 0 16,16-23 0-16,-1 17 0 0,1-17 0 15,0 0 0-15,28 20 0 0,-11-17 0 0,3 0 0 16,5-5 0-16,3 1 0 0,1 1 0 0,1 0 0 15,-2 0 0-15,-2 4 0 0,-8 1 0 0,-18-5 0 16,21 17 0-16,-21-17 0 0,-8 32 0 0,-6-5 0 16,-14 6 0-16,-11 5 0 0,-10 5 0 0,-10 1 0 15,-8 3 0-15,-1-3 0 0,-4 0 0 16,0-3 0-16,5-5 0 0,8-5 0 0,14-9 0 16,13-12 0-16,32-10 0 0,0 0 0 15,43-17-520-15,-8-21-183 0,32 0 5 0</inkml:trace>
  <inkml:trace contextRef="#ctx0" brushRef="#br1" timeOffset="153231.4034">17242 6482 2047 0,'0'0'0'0,"-1"-22"0"0,1 22 0 0,37-37 0 16,6 7 0-16,17-5 0 0,21-9 0 0,21-5 0 15,20-6 0-15,16-5 0 16,25-4 0-16,13-10 0 0,22-1 0 0,11-5 0 15,7-2 0-15,1 4 0 0,4 12 0 0,-24-27-254 0,5 41-393 16,-33-16 13-16,-7 12 123 0</inkml:trace>
  <inkml:trace contextRef="#ctx0" brushRef="#br1" timeOffset="153842.9186">20952 6128 2047 0,'33'-34'0'0,"23"-14"0"0,35-8 0 15,25-1 0-15,21-2 0 0,14 1 0 16,12 0 0-16,1 5 0 0,-1 4 0 0,-5 2 0 15,-11 12 0-15,-19-29-164 0,8 41-500 0,-29-13 1 16,-4 10 108-16</inkml:trace>
  <inkml:trace contextRef="#ctx0" brushRef="#br1" timeOffset="154827.3395">8657 7667 2037 0,'0'0'10'16,"0"0"-10"-16,3-27 0 0,20 5 0 0,13-5 0 16,8-1 0-16,7-3 0 0,3 1 0 0,2 3 0 15,-2 5 0-15,-4 8 0 0,-4 4 0 0,-4 5 0 16,-8 5 0-16,-9 5 0 0,-8 5 0 0,-17-10 0 15,10 36 0-15,-18-8 0 0,-6 6 0 0,-10 7 0 16,-5 1 0-16,-8 4 0 0,-3 3 0 0,-5 0 0 16,-1 1 0-16,-1-2 0 15,2 3 0-15,3-5 0 0,7-4 0 0,8-7 0 16,10-11 0-16,10-5 0 0,7-19 0 0,17 23 0 16,5-17 0-16,11-5 0 0,8-7 0 0,12-6 0 15,8-9 0-15,12-2 0 0,4-8 0 0,9-1 0 16,-10-23-213-16,18 26-443 0,-16-15 12 0,4 13 111 15</inkml:trace>
  <inkml:trace contextRef="#ctx0" brushRef="#br1" timeOffset="155030.4587">10068 7424 1922 0,'-33'33'49'0,"33"-33"-34"0,-29 27-6 16,18-8 6-16,1 3 1 0,2 6 5 15,-2 3-21-15,0 4 0 0,3 5 0 0,1 2 0 16,1 1 0-16,3 1 0 0,-2 0 0 0,-1-3 0 16,2 0 0-16,-1-1 0 0,1-2 0 0,1-5 0 15,3-1 0-15,0-10-1 0,8 1-64 0,-9-23-40 16,38 20-513-16,-38-20-39 0,28-3 57 0</inkml:trace>
  <inkml:trace contextRef="#ctx0" brushRef="#br1" timeOffset="155233.5794">9745 7493 2047 0,'0'0'0'16,"-22"11"0"-16,22-11 0 0,0 0 0 0,32 3 0 15,-7-6 0-15,4-3 0 0,7 0 0 0,6-2 0 16,8-5 0-16,2 4 0 0,3-3 0 0,-1 3 0 15,-4 0 0-15,3 4 0 0,-8 0 0 0,6 9-24 16,-17-18-155-16,13 28-468 0,-15-13-3 0,4 12 104 16</inkml:trace>
  <inkml:trace contextRef="#ctx0" brushRef="#br1" timeOffset="155421.0894">9805 8117 2047 0,'6'-24'0'0,"-6"24"0"0,0 0 0 0,0 0 0 16,33-16 0-16,-7 4 0 0,7-3 0 15,7-7 0-15,6-1 0 0,7-4 0 0,2-1 0 16,7 3 0-16,-8-9-64 0,20 34-297 0,-25-31-301 16,15 9 20-16,-8 0 325 0</inkml:trace>
  <inkml:trace contextRef="#ctx0" brushRef="#br1" timeOffset="155827.353">10578 7871 2014 0,'-24'7'18'0,"5"-2"-6"16,19-5-9-16,-17 1-3 0,17-1 0 0,0 0 0 15,0 0 0-15,0 0 0 0,26-11 0 0,-5 4 0 16,11-4 0-16,6-1 0 0,7-4 0 15,3 2 0-15,6-2 0 0,-2 1 0 16,-2 4 0-16,-4 4 0 0,-7 4 0 0,-5 1 0 16,-8 5 0-16,-7 0 0 0,-19-3 0 0,21 11 0 15,-21-11 0-15,4 17 0 0,-4-17 0 0,-16 24 0 16,16-24 0-16,-29 32 0 0,10-18 0 0,-1 2 0 16,-1 0 0-16,2-2 0 0,19-14 0 0,-28 21 0 15,28-21 0-15,0 0 0 0,0 0 0 16,0 0 0-16,18 14 0 0,-1-14 0 0,2-2 0 15,6-2 0-15,3-1 0 0,1 2 0 0,0 0 0 16,-1 2 0-16,-5 2 0 0,-4 2 0 0,-19-3 0 16,22 10 0-16,-22-10 0 0,4 16 0 15,-4-16 0-15,-10 25 0 0,10-25 0 0,-20 30 0 16,3-13 0-16,-2 0 0 0,0-2 0 16,-4 1 0-16,2 0 0 0,0 0 0 0,3-1 0 15,1-1 0-15,17-14 0 0,-22 24 0 0,22-24 0 16,0 0 0-16,14 39-378 0,-14-39-306 0,0 0 40 15,18-7 304-15</inkml:trace>
  <inkml:trace contextRef="#ctx0" brushRef="#br1" timeOffset="156124.2389">13021 7544 2047 0,'-40'10'0'0,"40"-10"0"15,0 0 0-15,22-15 0 0,7 4 0 0,10-1 0 16,3-3 0-16,4-4 0 0,4 2 0 0,4-1 0 15,4 0 0-15,3-1 0 16,3 1 0-16,-3-3 0 0,2 7 0 0,-2-3 0 16,3 8-35-16,-19-26-335 0,18 33-282 0,-22-14 20 15,3 12 275-15</inkml:trace>
  <inkml:trace contextRef="#ctx0" brushRef="#br1" timeOffset="156280.4968">13302 7693 1982 0,'-44'43'65'0,"21"-32"-65"0,23-11 0 16,0 0 0-16,12 18 0 0,12-16 0 0,5-5 0 16,6-2 0-16,5-3 0 0,6-5 0 15,15-2 0-15,7-7-3 0,25 22-176 0,-6-28-481 16,22 14 21-16,-9-11 74 0</inkml:trace>
  <inkml:trace contextRef="#ctx0" brushRef="#br1" timeOffset="156796.1418">16084 7111 2047 0,'-17'-4'0'0,"17"4"0"16,-35-2 0-16,15 4 0 0,-5 3 0 0,-4 3 0 15,-3 2 0-15,-1 4 0 0,-1 0 0 16,1 4 0-16,2 1 0 0,2 0 0 0,3 0 0 16,3 2 0-16,3-1 0 0,6 2 0 15,4-4 0-15,7-1 0 0,3-17 0 0,10 29 0 16,-10-29 0-16,32 29 0 0,-8-15 0 0,7-2 0 16,5-4 0-16,6-1 0 0,3-1 0 0,3-1 0 15,6 0 0-15,-1 1 0 0,0 0 0 0,-4 3 0 16,-6-1 0-16,-4 3 0 0,-10 2 0 0,-7 2 0 15,-22-15 0-15,23 34 0 0,-22-15 0 16,-4 4 0-16,-5 1 0 0,-5 0 0 0,-3 1 0 16,-4 1 0-16,-5-3 0 0,-2 1 0 15,-1-2 0-15,1-3 0 0,2-2 0 0,0-2 0 16,8-2 0-16,17-13 0 0,-23 15 0 0,23-15 0 16,18 11-468-16,-23-30-177 0,22 13-6 0,-11-15 369 15</inkml:trace>
  <inkml:trace contextRef="#ctx0" brushRef="#br1" timeOffset="156968.0238">16034 7107 2047 0,'0'0'0'0,"0"0"0"0,0 0 0 16,37-10 0-16,-8 4 0 0,10-2 0 15,11-3 0-15,11-2 0 0,8 0 0 16,9-4 0-16,4 1 0 0,-3-3 0 0,5 4 0 15,-8-8 0-15,28 32-346 0,-32-33-342 0,14 16 34 16,-15-9 296-16</inkml:trace>
  <inkml:trace contextRef="#ctx0" brushRef="#br1" timeOffset="159908.6625">17569 7181 1489 0,'0'0'70'0,"0"0"-17"16,0 0 5-16,0 0 4 0,0 0-1 15,0 0-21-15,0 0-15 0,-17 9-10 0,17-9 0 16,-15 19-1-16,15-19 4 0,-18 24-7 15,9-7 5-15,-1 3-6 0,0 3 7 0,-2 2-4 16,2 4 6-16,-2 4-7 0,0 2 3 0,0 3-11 16,0 5 6-16,-3 1-10 0,0 2 0 0,0-1 0 15,-3 0 0-15,3-6 0 0,0-2 0 16,2-8 0-16,2-6 0 0,2-5 0 0,9-18 0 16,-7 17 0-16,7-17 0 0,0 0 0 0,0 0 0 15,0 0 0-15,16-22 0 0,-8 4 0 0,4-7 0 16,2-8 0-16,3-4 0 0,2-3 0 0,2-3 0 15,0 0 0-15,-1 1 0 0,0 0 0 0,2 0 0 16,-3 3 0-16,1 0 0 0,-1-3 0 16,1 1 0-16,-1-2 0 0,0 2 0 15,1 1 0-15,-2 3 0 0,-1 6 0 0,-1 4 0 16,-3 8 0-16,-13 19 0 0,21-21 0 0,-21 21 0 16,0 0 0-16,19 0 0 0,-19 0 0 0,0 0 0 15,21 31 0-15,-12-10 0 0,-1 5 0 0,2 4 0 16,-3 5 0-16,2 0 0 0,-2 5 0 0,3-1 0 15,-2 4 0-15,2 1 0 0,0-1 0 0,-2 3 0 16,2-2 0-16,-2 1 0 0,2-1 0 16,-3-1 0-16,2-2 0 0,-2-5 0 0,-1-3 0 15,0-4 0-15,3-1 0 0,-3-9 0 0,5-1 0 16,-11-18 0-16,16 20-2 0,-23-43-319 16,7 23-324-16,0 0 33 0,0 0 146 0</inkml:trace>
  <inkml:trace contextRef="#ctx0" brushRef="#br1" timeOffset="160049.2907">17511 7605 2047 0,'0'0'0'0,"-23"-2"0"15,23 2 0-15,0 0 0 0,0 0 0 0,0 0 0 16,20 9 0-16,3-9 0 0,9-1 0 0,8-3 0 16,6-5 0-16,10 3 0 0,-7-36-202 0,20 41-449 15,-21-20-26-15,8 14 161 0</inkml:trace>
  <inkml:trace contextRef="#ctx0" brushRef="#br1" timeOffset="160783.7161">10046 9253 1859 0,'0'0'84'16,"0"0"-53"-16,-5-23-9 0,5 23-4 0,0 0 1 15,0 0-5-15,0 0-14 0,0 0 0 16,0 0 0-16,0 0 0 0,0 0 0 0,0 0 0 15,16 31 0-15,-12-8 0 0,-2 8 0 0,1 4 0 16,-2 3 0-16,0 6 0 0,0 3 0 16,-1 0 0-16,-1 0 0 0,-1 1 0 0,-2-4 0 15,0-1 0-15,2-5 0 0,-1-5 0 0,7 0-35 16,-4-14-37-16,11 6-50 0,-28-20-499 0,17-5 9 16,24 3 28-16</inkml:trace>
  <inkml:trace contextRef="#ctx0" brushRef="#br1" timeOffset="160986.8289">9878 9253 2047 0,'-20'8'0'0,"20"-8"0"16,0 0 0-16,0 0 0 0,0 0 0 0,26-1 0 15,6-5 0-15,8-4 0 0,8-5 0 0,8-3 0 16,7-3 0-16,1-1 0 0,4 3 0 0,-3 2 0 15,-1 5 0-15,-4 0 0 0,-3 7 0 0,-5 0 0 16,1 11-68-16,-19-18-110 0,11 31-470 0,-23-10 24 16,3 13 96-16</inkml:trace>
  <inkml:trace contextRef="#ctx0" brushRef="#br1" timeOffset="161143.0844">9998 9897 2047 0,'-18'7'0'16,"18"-7"0"-16,0 0 0 0,0 0 0 16,30-17 0-16,-5 3 0 0,7-3 0 0,6-3 0 15,5-3 0-15,7-1 0 0,1-5 0 0,8 6-33 16,-14-29-196-16,21 33-436 0,-14-11 35 0,6 8 141 16</inkml:trace>
  <inkml:trace contextRef="#ctx0" brushRef="#br1" timeOffset="161580.627">10766 9648 2029 0,'-28'10'18'0,"28"-10"-18"0,-24 11 0 0,24-11 0 15,0 0 0-15,0 0 0 0,0 0 0 16,23-9 0-16,-4 3 0 0,6-3 0 0,5-2 0 15,7-2 0-15,0-2 0 0,2 2 0 0,1 2 0 16,-2 0 0-16,-3 2 0 0,-2 3 0 0,-5 2 0 16,-5 4 0-16,-5 1 0 0,-18-1 0 0,21 6 0 15,-21-6 0-15,0 0 0 0,-1 22 0 0,1-22 0 16,-17 26 0-16,2-8 0 0,-3 1 0 16,-1 1 0-16,-5-1 0 0,3 2 0 15,0-3 0-15,3-2 0 0,18-16 0 0,-22 23 0 16,22-23 0-16,0 0 0 0,0 0 0 0,20 16 0 15,-1-16 0-15,5-3 0 0,4-2 0 0,4-2 0 16,2-1 0-16,1 2 0 0,-2-1 0 0,-3 5 0 16,-7 2 0-16,-4 4 0 0,-19-4 0 0,17 12 0 15,-17-12 0-15,0 23 0 0,-7-6 0 16,-2 1 0-16,-8 5 0 0,-4-1 0 0,-3-1 0 16,-2 4 0-16,1-5 0 0,-1 2 0 0,4-3 0 15,2-2 0-15,20-17 0 0,-26 26 0 16,26-26 0-16,0 0 0 0,0 0 0 0,0 0 0 15,32 20-332-15,-25-38-344 0,22 7 31 0,-9-9 252 16</inkml:trace>
  <inkml:trace contextRef="#ctx0" brushRef="#br1" timeOffset="161861.8865">12801 9365 2047 0,'0'0'0'0,"20"-14"0"0,5 2 0 0,8-6 0 16,7-3 0-16,7-3 0 0,7-4 0 15,4-1 0-15,2 0 0 0,-1 4 0 0,-2 0 0 16,-2 7 0-16,-5 0 0 0,0 8-15 0,-22-27-320 16,13 42-328-16,-41-5 29 0,34 2 235 0</inkml:trace>
  <inkml:trace contextRef="#ctx0" brushRef="#br1" timeOffset="162018.1174">12933 9671 2047 0,'0'0'0'0,"0"0"0"0,0 0 0 16,0 0 0-16,26-7 0 0,2-5 0 0,6-5 0 16,3-2 0-16,7-3 0 0,5-1 0 0,6-4 0 15,9 1 0-15,3-4 0 0,12 10-39 0,-28-19-636 16,37 20 22-16,-14-12-6 0</inkml:trace>
  <inkml:trace contextRef="#ctx0" brushRef="#br1" timeOffset="162596.6395">14754 9010 2047 0,'0'0'0'0,"-4"-20"0"15,16 4 0-15,8-5 0 0,6-3 0 0,10 1 0 16,4-3 0-16,6 2 0 0,5 0 0 0,5 2 0 16,4 3 0-16,-1 3 0 0,-3 7 0 15,-5 2 0-15,-7 6 0 0,-7 4 0 0,-6 4 0 16,-6 3 0-16,-8 4 0 0,-5 4 0 15,-7 4 0-15,-8 6 0 0,-7 7 0 0,-5 5 0 16,-11 6 0-16,-6 3 0 0,-6 2 0 0,-4 2 0 16,-5 2 0-16,-2-1 0 0,-1 1 0 0,0-2 0 15,2-4 0-15,5-1 0 0,7-7 0 0,7-5 0 16,8-9 0-16,7-6 0 0,14-21 0 0,-3 26 0 16,3-26 0-16,24 13 0 0,-1-12 0 0,9-2 0 15,8-6 0-15,9-5 0 0,8-4 0 16,5-3 0-16,6-3 0 0,-2-4 0 15,3 2 0-15,-6-2 0 0,5 6 0 0,-17-27-207 16,19 36-439-16,-23-17-14 0,11 14 127 0</inkml:trace>
  <inkml:trace contextRef="#ctx0" brushRef="#br1" timeOffset="162784.1203">15924 9206 2047 0,'0'0'0'0,"-19"5"0"0,19-5 0 16,0 0 0-16,0 0 0 0,0 0 0 15,-15-20 0-15,15 20 0 0,0 0 0 16,0 0 0-16,11-17 0 0,-11 17 0 0,48-11-591 16,-39-7-59-16,20 17 0 0</inkml:trace>
  <inkml:trace contextRef="#ctx0" brushRef="#br1" timeOffset="163174.7819">16582 8931 2041 0,'-19'-24'6'0,"19"24"-6"0,-15-17 0 0,15 17 0 15,-20-7 0-15,20 7 0 0,-27 5 0 16,9 2 0-16,1 4 0 0,-5 2 0 0,0 6 0 16,-2 3 0-16,2 6 0 0,-2 0 0 0,3 3 0 15,4-2 0-15,2-2 0 0,8-2 0 0,5-4 0 16,4-3 0-16,-2-18 0 0,28 29 0 0,-5-17 0 16,8-5 0-16,5-2 0 0,8-5 0 0,7-6 0 15,0-1 0-15,1-3 0 0,3 2 0 0,-3 2 0 16,-2 1 0-16,-2 2 0 15,-12 3 0-15,-5 3 0 0,-8 1 0 0,-23-4 0 16,26 16 0-16,-26-16 0 0,6 29 0 0,-12-9 0 16,-3 3 0-16,-7 2 0 0,-6 3 0 0,-4 0 0 15,-3 1 0-15,-4 0 0 0,1-1 0 0,0 0 0 16,5-4 0-16,2-4 0 0,5-2 0 0,1-4 0 16,19-14 0-16,-26 18 0 0,26-18 0 0,0 0 0 15,3 20-223-15,-12-37-445 0,9 17 21 16,18-26 139-16</inkml:trace>
  <inkml:trace contextRef="#ctx0" brushRef="#br1" timeOffset="163346.6409">16568 8934 2047 0,'0'0'0'0,"0"0"0"15,17-10 0-15,-17 10 0 0,37-16 0 0,-13 7 0 16,5-1 0-16,7 0 0 0,0-3 0 0,9 2 0 15,-2-4 0-15,5 9 0 0,-3-9-23 0,31 18-607 16,-31-16-36-16,18 15 49 0</inkml:trace>
  <inkml:trace contextRef="#ctx0" brushRef="#br1" timeOffset="163956.0402">17776 8937 2032 0,'0'0'15'0,"-3"-22"-15"0,3 22 0 16,0 0 0-16,0 0 0 0,0 0 0 0,0 0 0 16,-23-3 0-16,23 3 0 0,-22 26 0 0,9-5 0 15,-3 3 0-15,2 4 0 0,-3 5 0 0,1 2 0 16,-1 1 0-16,1 5 0 0,-1 0 0 0,0 3 0 16,0-1 0-16,1 0 0 0,-1-2 0 0,2-1 0 15,0-4 0-15,1-1 0 0,1-5 0 0,4-4 0 16,2-7 0-16,7-19 0 0,-2 19 0 15,2-19 0-15,0 0 0 0,0 0 0 0,23-1 0 16,-23 1 0-16,20-23 0 0,-5 4 0 0,2-10 0 16,1-4 0-16,3-6 0 0,0-3 0 15,1-1 0-15,-2-3 0 0,1 0 0 0,-2-1 0 16,1-3 0-16,-2 0 0 0,1 0 0 0,1-4 0 16,1 0 0-16,-2-2 0 0,3 2 0 0,-1 2 0 15,-1 7 0-15,1 9 0 0,-3 10 0 16,0 8 0-16,-18 18 0 0,31-17 0 0,-31 17 0 15,30 2 0-15,-30-2 0 0,29 15 0 0,-13 2 0 16,0 4 0-16,0 3 0 0,-2 7 0 0,-1 4 0 16,0 4 0-16,-2 5 0 0,0 3 0 0,-1 1 0 15,1 2 0-15,-2-2 0 0,2-1 0 0,-2-3 0 16,1-1 0-16,-1 1 0 0,1-3 0 16,-2-3 0-16,2-6 0 0,-2-4 0 15,-4-4 0-15,4 0 0 0,-6-5 0 0,3-1 0 16,-5-18 0-16,4 29-2 0,-4-29-186 0,0 0-325 15,-17 2-131-15,17-2 89 0,-17-2 411 0</inkml:trace>
  <inkml:trace contextRef="#ctx0" brushRef="#br1" timeOffset="164112.3146">17798 9261 2047 0,'0'0'0'0,"0"0"0"0,0 0 0 0,0 0 0 16,37-8 0-16,-11 4 0 0,4-2 0 15,6-1 0-15,6-2 0 0,4 1 0 0,5-2 0 16,3-2 0-16,4 4 0 0,-3-4 0 0,10 19-45 16,-34-20-608-16,34 20-11 0,-23-12 29 15</inkml:trace>
  <inkml:trace contextRef="#ctx0" brushRef="#br1" timeOffset="164268.5542">18768 9478 1866 0,'-17'-18'181'0,"17"18"-181"0,-17-11 0 16,17 11 0-16,-2-22 0 0,2 22 0 0,-4-30 0 15,4 30 0-15,-15-52-220 0,15 52-462 0,9-28-10 16,-9 28 240-16</inkml:trace>
  <inkml:trace contextRef="#ctx0" brushRef="#br1" timeOffset="369502.5584">1626 10697 1682 0,'0'0'199'0,"0"0"-177"16,0 0-9-16,2-23-6 0,-2 23-2 0,5-19 5 15,-5 19-1-15,0 0 7 0,10-20-3 0,-10 20 1 16,0 0-3-16,0 0-3 0,0 0-1 0,0 0 2 16,0 0 1-16,7 27 2 0,-2-8-12 0,1 9 0 15,-1 8 0-15,-2 4 0 0,0 4 0 0,-1-1 0 16,-2 0 0-16,0-1 0 0,-1-1 0 0,-1-2 0 15,-1-2 0-15,0 1 0 0,-2-3 0 0,2-1 0 16,-2-8 0-16,5-3-36 0,0-23-9 0,7 33-20 16,-7-33-19-16,31 29-289 0,-31-29-242 0,21-10 14 15,-21 10 374-15</inkml:trace>
  <inkml:trace contextRef="#ctx0" brushRef="#br1" timeOffset="369721.3159">1407 10635 1982 0,'-27'10'30'0,"8"-4"-7"0,19-6-15 15,0 0-4-15,0 0-4 0,0 0 0 0,28-21 0 16,-10 12 0-16,9-3 0 0,5 0 0 0,6-4 0 16,7 1 0-16,3 0 0 0,0 0 0 0,2 3 0 15,-3 1 0-15,-2 4 0 0,-1 2 0 16,-5 1-40-16,5 15-77 0,-44-11-516 0,40 12-27 15,-22 0 64-15</inkml:trace>
  <inkml:trace contextRef="#ctx0" brushRef="#br1" timeOffset="369877.5943">1401 11355 2047 0,'0'0'0'0,"-23"23"0"0,23-23 0 0,0 0 0 15,0 0 0-15,35 6 0 0,-5-15 0 0,8-3 0 16,6-7 0-16,10 0 0 0,1-9-46 16,17 18-111-16,-23-24-492 0,26 10-10 0,-12-6 124 15</inkml:trace>
  <inkml:trace contextRef="#ctx0" brushRef="#br1" timeOffset="370301.609">2184 11147 1993 0,'0'0'6'15,"0"0"-12"-15,0 0 1 0,0 0 4 0,0 0 11 16,35-29 5-16,-8 13-4 0,3 0 2 16,2 1-8-16,1 2-1 0,-3 5-3 0,1 3 0 15,-3 0-1-15,-5 3 0 0,-3 3 0 0,-20-1 0 16,30 6 0-16,-30-6 0 0,18 11 0 0,-18-11 0 15,0 0 0-15,13 24 0 0,-13-24 0 0,0 20 0 16,0-20 0-16,-4 17 0 0,4-17 0 0,-4 18 0 16,4-18 0-16,-5 18 0 0,5-18 0 0,0 0 0 15,-4 24 0-15,4-24 0 0,1 21 0 0,-1-21 0 16,2 19 0-16,-2-19 0 0,0 0 0 0,4 24 0 16,-4-24 0-16,0 0 0 0,8 22 0 0,-8-22 0 15,0 0 0-15,7 17 0 0,-7-17 0 0,0 0 0 16,0 0 0-16,0 0 0 0,11 19 0 0,-11-19 0 15,0 0 0-15,0 0 0 0,0 0 0 0,0 0 0 16,0 0 0-16,-7 17 0 0,7-17 0 16,-15 17 0-16,15-17 0 0,-19 23 0 0,19-23 0 0,-21 27 0 15,21-27 0-15,-17 26 0 0,17-26 0 0,-12 23 0 16,12-23 0-16,-1 17 0 0,1-17-25 16,0 0-16-16,0 0-41 0,49 6-488 0,-40-23-89 15,16 2 24-15</inkml:trace>
  <inkml:trace contextRef="#ctx0" brushRef="#br1" timeOffset="370551.6384">3131 10987 2036 0,'10'-19'11'15,"-10"19"-11"-15,0 0 0 0,11-26 0 0,6 8 0 16,7-2 0-16,10-3 0 0,3-1 0 0,3-1 0 16,-2 2 0-16,1 0 0 0,-1 4 0 0,0 1 0 15,-3 5 0-15,-4 0 0 0,-3 6-39 0,-10-2-33 16,14 34-316-16,-32-25-271 0,0 0 25 0,2 17 380 16</inkml:trace>
  <inkml:trace contextRef="#ctx0" brushRef="#br1" timeOffset="370676.7079">3077 11196 2028 0,'0'0'15'16,"0"0"-11"-16,-2 20-4 0,2-20 0 15,23 5 0-15,-4-8 0 0,3-2 0 0,2-2 0 16,5-4 0-16,8-1 0 0,5-4 0 16,7-3-18-16,12 12-97 0,-25-25-537 0,30 14-30 15,-12-6 103-15</inkml:trace>
  <inkml:trace contextRef="#ctx0" brushRef="#br1" timeOffset="371059.7852">4523 10513 1878 0,'0'0'38'16,"0"0"-3"-16,-20-16-8 0,20 16-3 0,0 0-7 15,0 0-2-15,0 0-7 0,0 0-4 0,0 0-3 16,0 0-1-16,-4 32 0 16,7-9 0-16,-1 5 0 0,1 4 0 0,-2 3 0 15,-1 3 0-15,0 4 0 0,-1 3 0 0,1 1 0 16,-3-1 0-16,2-2 0 0,0-1 0 0,0-4 0 16,1-3 0-16,0-5 0 0,3-1-21 0,-3-6-22 15,9 4-46-15,-9-27-139 0,0 0-404 0,0 0-9 16,23 7 249-16</inkml:trace>
  <inkml:trace contextRef="#ctx0" brushRef="#br1" timeOffset="371264.68">4295 10567 2047 0,'-46'10'0'0,"19"0"0"0,10-4 0 16,17-6 0-16,0 0 0 0,0 0 0 15,17-1 0-15,1-2 0 0,7 0 0 0,5-7 0 16,8-1 0-16,7-3 0 0,7-1 0 0,3-1 0 16,-2 3 0-16,1 2 0 0,-4 3 0 0,0 8-1 15,-8-4-67-15,10 32-132 0,-24-23-441 0,9 18-4 16,-16-3 154-16</inkml:trace>
  <inkml:trace contextRef="#ctx0" brushRef="#br1" timeOffset="371429.9741">4270 11205 1904 0,'-20'26'143'0,"20"-26"-143"15,0 0 0-15,0 0 0 0,27 3 0 0,-2-6 0 16,7-5 0-16,3-1 0 0,7-3 0 16,3-3 0-16,7-1 0 0,3-3 0 0,7-3 0 15,-2-1-3-15,9 13-122 0,-35-18-522 16,25 20-17-16,-15-9 57 0</inkml:trace>
  <inkml:trace contextRef="#ctx0" brushRef="#br1" timeOffset="371607.7033">5166 11068 2047 0,'-29'5'0'0,"29"-5"0"0,0 0 0 15,-19 17 0-15,19-17 0 0,0 0 0 0,-6 27 0 16,4-11 0-16,-2 3 0 0,2-2 0 0,2-17 0 15,0 27 0-15,0-27 0 0,13 31-60 0,-13-31-71 16,27 27-508-16,-27-27-38 0,10 21 138 16</inkml:trace>
  <inkml:trace contextRef="#ctx0" brushRef="#br1" timeOffset="371935.802">5737 10717 1922 0,'0'0'42'0,"0"0"-17"0,0 0-8 15,0 0 1-15,0 0-4 0,0 0-5 16,0 0-9-16,0 0 0 0,-13 17 0 0,11 3 0 16,-2 6 0-16,-1 7 0 0,0 2 0 0,-2 3 0 15,-2-2 0-15,1 3 0 0,-2-3 0 0,3-1 0 16,1-4 0-16,5 0 0 0,1-6 0 0,7 2-54 16,-7-27-47-16,28 48-147 0,-28-48-385 15,18 16 1-15,-18-16 254 0</inkml:trace>
  <inkml:trace contextRef="#ctx0" brushRef="#br1" timeOffset="372123.3089">5582 10913 2047 0,'0'0'0'0,"-22"11"0"15,22-11 0-15,0 0 0 0,0 0 0 0,0 0 0 16,0 0 0-16,21 4 0 0,-21-4 0 0,30-1 0 15,-5-4 0-15,7-4 0 0,7 0 0 0,1-5 0 16,5 2 0-16,-2-7 0 0,9 13-113 0,-28-21-546 16,36 12 18-16,-13-10 13 0</inkml:trace>
  <inkml:trace contextRef="#ctx0" brushRef="#br1" timeOffset="372592.1668">6609 10594 2028 0,'0'0'19'0,"0"0"-19"0,0 0 0 0,0 0 0 16,0 0 0-16,0 0 0 0,0 0 0 0,0 0 0 16,0 0 0-16,0 0 0 0,0 19 0 0,0-2 0 15,-2 6 0-15,-3 4 0 0,0 3 0 16,-1 4 0-16,0 2 0 0,-1 4 0 0,-1-1 0 16,1-4 0-16,1 0 0 0,2-3 0 15,3-3 0-15,1-3 0 0,4-2 0 0,2-6 0 16,4-1 0-16,-10-17-2 0,26 28-97 0,-26-28-331 15,20-5-217-15,-20 5 16 0,27-18 394 0</inkml:trace>
  <inkml:trace contextRef="#ctx0" brushRef="#br1" timeOffset="372795.2496">6463 10586 2047 0,'-29'25'0'0,"29"-25"0"0,0 0 0 0,0 0 0 16,0 0 0-16,0 0 0 0,29-17 0 0,-7 10 0 16,5-4 0-16,6 0 0 0,6-2 0 15,5 1 0-15,2-2 0 0,0 2 0 0,0 3 0 16,-4 0 0-16,-2 8 0 0,-9-4-5 0,11 29-203 16,-23-25-447-16,12 16 10 0,-31-15 112 0</inkml:trace>
  <inkml:trace contextRef="#ctx0" brushRef="#br1" timeOffset="372998.3419">6465 11124 2047 0,'0'0'0'16,"0"0"0"-16,0 0 0 0,18 8 0 0,-1-11 0 15,6-3 0-15,5-4 0 0,8-6 0 0,8-2 0 16,9-4 0-16,4 2 0 0,0-4 0 15,-6 4 0-15,-7 2 0 0,-9 6 0 0,-9 3 0 16,-8 5 0-16,-18 4 0 0,22-4 0 0,-22 4-81 16,26 1-568-16,-26-1 11 0,0 0-5 0</inkml:trace>
  <inkml:trace contextRef="#ctx0" brushRef="#br1" timeOffset="373170.2326">6872 11061 1878 0,'0'0'99'0,"0"0"-63"0,0 0-9 0,0 0-20 15,20-18-7-15,-20 18 0 0,21-21 0 0,-21 21 0 16,20-14-31-16,-20 14-28 0,21-8-48 16,-21 8-404-16,-3-16-138 0,3 16 39 15</inkml:trace>
  <inkml:trace contextRef="#ctx0" brushRef="#br1" timeOffset="373639.006">7127 10987 2047 0,'-24'7'0'0,"24"-7"0"0,0 0 0 16,0 0 0-16,0 0 0 0,0 0 0 0,0 0 0 15,0 0 0-15,0 0 0 0,0 0 0 0,0 0 0 16,0 0 0-16,15-20 0 0,-15 20 0 0,19-10 0 15,-19 10 0-15,32-11 0 0,-14 6 0 16,0 2 0-16,-18 3 0 0,28 0 0 0,-28 0 0 16,18 3 0-16,-18-3 0 0,0 0 0 0,0 0 0 15,0 0 0-15,13 23 0 0,-13-23 0 16,0 0 0-16,-10 27 0 0,10-27 0 0,-24 25 0 16,7-10 0-16,-5 1 0 0,-3 3 0 0,1-2 0 15,-3 6 0-15,-1 0 0 0,0-1 0 0,-3 3 0 16,3-6 0-16,2 2 0 0,6-3 0 15,20-18 0-15,-22 25 0 0,22-25 0 0,0 0 0 16,13 17 0-16,4-15 0 0,11-7 0 0,6-6 0 16,14-5 0-16,1-3 0 0,9-1 0 0,1-2 0 15,4-1 0-15,-4-6 0 0,10 33-319 0,-25-30-355 16,2 18 8-16,-16-4 279 0</inkml:trace>
  <inkml:trace contextRef="#ctx0" brushRef="#br1" timeOffset="374793.1068">1205 12665 1814 0,'25'-17'59'0,"-25"17"-12"0,0 0-18 16,28-20-7-16,-28 20-6 0,33-15 0 0,-16 7-8 16,0 2-2-16,-17 6-4 0,31-11 0 0,-31 11-4 15,22-2-6 1,-22 2-7-16,17 2-19 0,-17-2-12 16,20 14-72-16,-20-14-307 0,0 0-186 0,0 0-28 15,2 17 517-15</inkml:trace>
  <inkml:trace contextRef="#ctx0" brushRef="#br1" timeOffset="374996.316">1095 12966 1926 0,'-17'14'42'0,"17"-14"-19"0,-12 18-12 16,12-18-5-16,0 0-1 0,21 11-1 0,-21-11-1 15,38-2-3-15,-12-5 0 0,10-3-4 0,5-6-10 16,10 4-25-16,-3-10-39 0,20 28-148 0,-20-29-392 16,9 11-12-16,-8-2 220 0</inkml:trace>
  <inkml:trace contextRef="#ctx0" brushRef="#br1" timeOffset="375342.664">1645 12367 1803 0,'11'18'100'16,"-11"-18"-78"-16,30-2 4 0,2 2-2 15,9 0-1-15,8 3 0 0,5-1-6 0,0 1-8 16,-1 3-9-16,-7 3 0 0,-5 3 0 0,-6 2 0 16,-4 3 0-16,-6 0 0 0,-5 4 0 0,-8 3 0 15,-7 4 0-15,-6 4 0 0,-10 7 0 0,-9 5 0 16,-10 5 0-16,-9 1 0 0,-8 1 0 0,-7-2 0 16,-6-3 0-16,-2 1 0 0,0-3 0 15,3-7 0-15,4-5 0 0,9-8 0 0,8-7 0 16,11-5 0-16,8-2 0 0,19-10 0 0,-21 11-6 15,10-31-178-15,11 20-465 0,0 0-11 0,23-28 113 16</inkml:trace>
  <inkml:trace contextRef="#ctx0" brushRef="#br1" timeOffset="376724.3659">2989 12357 1497 0,'21'14'287'0,"-21"-14"-231"0,0 0-9 16,0-18-6-16,0 18-3 0,0 0-3 0,0 0-5 16,0 0-14-16,0 0-16 0,0 0 0 0,0 0 0 15,3 18 0-15,-3-18 0 0,10 37 0 16,-4-9 0-16,-1 5 0 0,1 3 0 16,-2 3 0-16,-1 2 0 0,0 0 0 0,0 4 0 15,-1-1 0-15,-1 2 0 0,-1 0 0 0,-3-5 0 16,2-2 0-16,-1-4 0 0,1-2 0 0,-2-3 0 15,3-1-35-15,0-29-53 0,18 51-319 0,-18-51-238 16,0 0 24-16,0 0 371 0</inkml:trace>
  <inkml:trace contextRef="#ctx0" brushRef="#br1" timeOffset="376943.1076">2929 12343 2047 0,'0'0'0'0,"-19"0"0"0,19 0 0 0,0 0 0 16,0 0 0-16,0 0 0 0,21 5 0 0,-21-5 0 15,37 1 0-15,-9-2 0 0,6-3 0 0,4 0 0 16,2-2 0-16,3 0 0 0,-3-3 0 0,4 1 0 16,-3-1 0-16,4 4-23 0,-5-4-61 0,18 30-204 15,-23-27-347-15,6 14-15 0,-13-2 284 16</inkml:trace>
  <inkml:trace contextRef="#ctx0" brushRef="#br1" timeOffset="377130.6358">2957 12975 2047 0,'0'0'0'16,"0"0"0"-16,0 0 0 0,0 0 0 0,0 0 0 15,23-11 0-15,1 3 0 0,6-4 0 0,4-5 0 16,9-1 0-16,2-5 0 0,3 1 0 0,-2-6-45 16,12 15-71-16,-32-34-345 0,34 30-192 0,-16-11 21 15,7 1 493-15</inkml:trace>
  <inkml:trace contextRef="#ctx0" brushRef="#br1" timeOffset="377490.034">3730 12698 1853 0,'-34'11'79'16,"34"-11"-65"-16,0 0-28 0,0 0 22 0,0 0-15 16,23-12 26-16,-23 12 1 0,28-11 8 0,-28 11-14 15,34-12 5-15,-14 7-13 0,0 1-3 16,-2 1 2-16,-18 3-5 0,28 0 0 0,-28 0 0 15,17 7 0-15,-17-7 0 0,0 0 0 0,11 25 0 16,-11-25 0-16,-4 25 0 0,-2-8 0 0,-5 1 0 16,-5 4 0-16,-1 1 0 0,-6 3 0 15,0 1 0-15,-3 0 0 0,-1-2 0 0,1-1 0 16,3-1 0-16,5-4 0 0,4 1 0 0,14-20 0 16,-7 20 0-16,7-20 0 0,21 6 0 0,0-7 0 15,9-6 0-15,6-5 0 0,6-6 0 0,8-3 0 16,-2-4 0-16,7 3 0 0,-5-6 0 0,9 14-106 15,-28-31-317-15,27 32-237 0,-18-14 40 16,3 4 383-16</inkml:trace>
  <inkml:trace contextRef="#ctx0" brushRef="#br1" timeOffset="377693.169">4512 12519 1904 0,'0'0'108'0,"0"0"-73"16,0 0-35-16,24 2 0 0,-24-2 0 0,24-16 0 15,-24 16 0-15,29-16 0 0,-10 8 0 0,1-2 0 16,3 0 0-16,1-2 0 0,0 5 0 16,-3-4 0-16,3 11-75 0,-16-22-144 0,23 28-414 15,-31-6-3-15,25-4 153 0</inkml:trace>
  <inkml:trace contextRef="#ctx0" brushRef="#br1" timeOffset="377833.865">4648 12710 1969 0,'-48'20'78'0,"48"-20"-78"0,-20 28 0 0,20-28 0 16,-3 17 0-16,3-17 0 0,0 0 0 16,21 9 0-16,-21-9 0 0,34-9 0 0,-6-5 0 15,5 0 0-15,9-3 0 0,5-7 0 16,10 4-63-16,-10-23-113 0,30 23-449 0,-25-12-26 15,15 9 120-15</inkml:trace>
  <inkml:trace contextRef="#ctx0" brushRef="#br1" timeOffset="378271.3792">6119 12123 1899 0,'0'0'52'15,"8"-24"-19"-15,-8 24-4 0,15-20-18 0,-15 20 12 16,0 0-23-16,23-16 0 0,-23 16 0 16,0 0 0-16,0 0 0 0,0 0 0 0,8 22 0 15,-7-2 0-15,0 4 0 0,-2 6 0 0,-1 6 0 16,-3 4 0-16,-3 4 0 0,0-1 0 15,-2 3 0-15,-1 0 0 0,1-1 0 0,3-2 0 16,2-3 0-16,2-2 0 0,4-5 0 0,1-4 0 16,7-5 0-16,-1-6 0 0,6 0-2 0,-14-18-141 15,41 15-484-15,-41-15 10 0,26 0-18 0</inkml:trace>
  <inkml:trace contextRef="#ctx0" brushRef="#br1" timeOffset="378490.1367">5942 12108 2047 0,'-17'6'0'0,"17"-6"0"16,0 0 0-16,0 0 0 0,0 0 0 16,0 0 0-16,36-24 0 0,-3 10 0 0,7-5 0 15,9-1 0-15,7-2 0 0,2-1 0 0,2 4 0 16,1-1 0-16,-2 5 0 0,-2 0 0 0,-1 8 0 15,-5 1-32-15,3 11-51 0,-17-19-103 0,21 28-412 16,-26-12-27-16,1 14 103 0</inkml:trace>
  <inkml:trace contextRef="#ctx0" brushRef="#br1" timeOffset="378662.0336">5993 12740 2016 0,'-21'22'31'0,"21"-22"-31"0,0 0 0 16,20 7 0-16,5-14 0 0,8-3 0 16,6-6 0-16,7-6 0 0,4-3 0 0,5-3 0 15,7-1 0-15,-3-6-17 0,11 19-134 0,-33-21-497 16,24 15 17-16,-16-7 32 0</inkml:trace>
  <inkml:trace contextRef="#ctx0" brushRef="#br1" timeOffset="379146.4217">6902 12369 1995 0,'0'0'52'16,"0"0"-52"-16,0 0 0 15,0 0 0-15,0 0 0 0,0 0 0 0,0 0 0 16,21-13 0-16,-21 13 0 0,21-6 0 0,-21 6 0 16,28-5 0-16,-11 2 0 0,-17 3 0 0,33-4 0 15,-33 4 0-15,31 0 0 0,-31 0 0 0,27-1 0 16,-27 1 0-16,17 0 0 0,-17 0 0 0,0 0 0 16,0 0 0-16,0 0 0 0,0 0 0 15,9 18 0-15,-9-18 0 0,0 0 0 0,-17 19 0 16,17-19 0-16,-21 22 0 0,21-22 0 0,-27 25 0 15,27-25 0-15,-24 27 0 0,24-27 0 0,-16 24 0 16,16-24 0-16,-6 17 0 0,6-17 0 0,0 0 0 16,0 0 0-16,24 16 0 0,-24-16 0 15,31-6 0-15,-11 0 0 0,3-3 0 0,3 1 0 16,1-1 0-16,-1 1 0 0,1 1 0 16,-4 3 0-16,-4 3 0 0,-19 1 0 0,21 7 0 15,-21-7 0-15,0 0 0 0,7 27 0 0,-7-27 0 16,-13 29 0-16,2-9 0 0,-4 2 0 0,-4 2 0 15,-1 0 0-15,-3-1 0 0,1 0 0 0,1-1 0 16,3-1 0-16,2-2 0 0,16-19 0 0,-19 28 0 16,19-28 0-16,0 0 0 0,0 0-276 0,0 0-398 15,0 0 26-15,25-21 200 0</inkml:trace>
  <inkml:trace contextRef="#ctx0" brushRef="#br1" timeOffset="379349.578">7683 12429 2047 0,'-14'-20'0'0,"14"20"0"0,0 0 0 16,17-23 0-16,-17 23 0 0,31-25 0 0,-10 8 0 15,4 1 0-15,5-3 0 0,6 3 0 0,-2-8-2 16,31 26-495-16,-33-24-168 0,13 12-3 15,-8-5 454-15</inkml:trace>
  <inkml:trace contextRef="#ctx0" brushRef="#br1" timeOffset="379697.7759">8699 11955 1939 0,'13'-26'37'0,"-13"26"-15"0,12-30 3 0,-12 30-1 16,21-18-24-16,-21 18 0 0,0 0 0 0,0 0 0 16,0 0 0-16,17 7 0 0,-17-7 0 0,1 29 0 15,0-6 0-15,-1 5 0 0,0 5 0 0,-1-1 0 16,0 5 0-16,-2 0 0 0,1-1 0 0,0 4 0 16,-1-2 0-16,2-3 0 0,2 0 0 15,2-6 0-15,1-1 0 0,1-4 0 16,6 1-15-16,-11-25-232 0,12 22-405 0,-12-22-3 15,14 17 178-15</inkml:trace>
  <inkml:trace contextRef="#ctx0" brushRef="#br1" timeOffset="379934.8309">8465 11985 2047 0,'-17'0'0'0,"17"0"0"0,0 0 0 0,0 0 0 16,0 0 0-16,0 0 0 0,21-13 0 16,2 7 0-16,7-3 0 0,9-2 0 15,7 0 0-15,4-2 0 0,5 1 0 0,0 2 0 0,0-2 0 16,-1 5 0-16,-4-2 0 0,2 7 0 0,-7-2 0 16,-1 7-35-16,-6-1-18 0,2 11-31 0,-23-21-139 15,16 29-381-15,-33-21-19 0,27 29 199 0</inkml:trace>
  <inkml:trace contextRef="#ctx0" brushRef="#br1" timeOffset="380091.1369">8595 12482 1587 0,'-1'25'460'0,"1"-25"-460"0,0 0 0 0,35 6 0 15,-9-7 0-15,4-5 0 0,7-1 0 0,3-6 0 16,9-3 0-16,4-4 0 0,5 0 0 15,0-4-29-15,8 20-137 0,-33-24-475 0,24 15-10 16,-18-12 92-16</inkml:trace>
  <inkml:trace contextRef="#ctx0" brushRef="#br1" timeOffset="380247.9418">9363 12368 2028 0,'-15'32'19'15,"0"0"-19"-15,5-3 0 0,1-2 0 0,2-4 0 16,3-3 0-16,3-1 0 0,1-19 0 0,7 35-79 16,-30-34-548-16,23-1-19 0,0 0-20 0</inkml:trace>
  <inkml:trace contextRef="#ctx0" brushRef="#br1" timeOffset="380943.95">3171 13532 1892 0,'0'0'98'0,"0"0"-47"16,0 0-45-16,0 0-6 0,0 0 0 16,0 0 0-16,0 0 0 0,-18 31 0 0,14-8 0 15,1 4 0-15,0 2 0 0,-1 2 0 0,0 2 0 16,0 3 0-16,3 2 0 0,0-1 0 16,1-1 0-16,1-3 0 0,4-2 0 0,0-6 0 15,6-1-34-15,-11-24-85 0,40 35-475 0,-40-35-39 16,22 23-29-16</inkml:trace>
  <inkml:trace contextRef="#ctx0" brushRef="#br1" timeOffset="381162.7549">3067 13575 2047 0,'0'0'0'0,"0"0"0"0,0 0 0 0,0 0 0 15,0 0 0-15,0 0 0 0,0 0 0 0,0 0 0 16,22-9 0-16,-3 0 0 0,7-3 0 16,4-3 0-16,2 0 0 0,3-1 0 0,3-1 0 15,2 0 0-15,0 5 0 0,-2-4 0 0,5 16-97 16,-29-21-420-16,27 23-154 0,-15-6 48 0,-2 9 485 16</inkml:trace>
  <inkml:trace contextRef="#ctx0" brushRef="#br1" timeOffset="381365.8361">3046 14106 1986 0,'0'0'19'0,"0"0"-8"0,24 3-2 16,-5-7-1-16,4-5 1 0,4-1-4 0,3-4-5 15,3-4 0-15,7-1 0 0,1-4 0 16,5 1-1-16,-2-2-6 0,1 3-46 0,-5-3 8 15,9 14-80-15,-31-32-253 0,26 30-230 16,-14-7-34-16,-2-4 455 0</inkml:trace>
  <inkml:trace contextRef="#ctx0" brushRef="#br1" timeOffset="381725.2107">3891 13749 1745 0,'0'0'225'16,"0"0"-176"-16,0 0-21 0,11-23-28 16,-11 23 0-16,19-18 0 0,-19 18 0 0,21-14 0 15,-21 14 0-15,21-10 0 0,-21 10 0 0,17-5 0 16,-17 5 0-16,0 0 0 0,0 0 0 0,15 20 0 15,-15-20 0-15,-3 24 0 0,-2-7 0 0,-2 3 0 16,-3 2 0-16,-2 1 0 0,0 1 0 0,0 0 0 16,0 1 0-16,2-1 0 0,-1-1 0 15,4-3 0-15,1-2 0 0,2-1 0 0,4-17 0 16,-2 28 0-16,2-28 0 0,4 21 0 0,-4-21 0 16,0 0 0-16,14 17 0 0,-14-17 0 0,0 0 0 15,21 2 0-15,-21-2 0 0,23-10 0 16,-23 10 0-16,31-18 0 0,-10 6 0 0,0-5 0 15,4 6 0-15,-8-19-140 0,31 25-503 0,-29-15-14 16,15 9 51-16</inkml:trace>
  <inkml:trace contextRef="#ctx0" brushRef="#br1" timeOffset="382084.6161">4903 13596 1722 0,'0'0'110'0,"21"8"-52"15,-21-8-8-15,33-17-6 0,-11 6-11 16,4-2-15-16,3 1-7 0,3-3-10 0,1 1-1 16,-1 1-1-16,-2 1-11 0,-3-1-21 15,-1 11-23-15,-12-16-65 0,24 31-361 0,-38-13-130 16,18 0-17-16,-18 0 529 0</inkml:trace>
  <inkml:trace contextRef="#ctx0" brushRef="#br1" timeOffset="382225.2372">4918 13861 1996 0,'-20'13'51'0,"20"-13"-51"16,0 0 0-16,20 11 0 0,-20-11 0 15,35-3 0-15,-12-3 0 0,4-3 0 0,4-6 0 16,7-2 0-16,5-3 0 0,3-1 0 0,-1-4-19 15,15 22-176-15,-26-22-476 0,24 10 31 0,-13-8 119 16</inkml:trace>
  <inkml:trace contextRef="#ctx0" brushRef="#br1" timeOffset="382959.6405">6360 13455 1947 0,'26'-7'52'15,"-26"7"-27"-15,14-19-4 0,-14 19-19 0,35-33-2 16,-9 13 0-16,3 1 0 0,5-1 0 16,3 1 0-16,0 0 0 0,4 1 0 0,-4 5 0 15,-1 3 0-15,-7 3 0 0,-5 5 0 0,-24 2 0 16,26 4 0-16,-26-4 0 0,0 0 0 0,2 31 0 15,-9-11 0-15,-7 6 0 0,-5 5 0 16,-7 3 0-16,-3 2 0 0,-4 3 0 0,0 1 0 16,1 0 0-16,2 0 0 0,5-3 0 15,3-2 0-15,6-5 0 0,3-3 0 0,8-6 0 16,4-1 0-16,1-20 0 0,16 30 0 0,-16-30 0 16,34 21 0-16,-9-15 0 0,7-4 0 0,5-4 0 15,6-4 0-15,7-5 0 0,5-5 0 0,3 1 0 16,2-8 0-16,5 7 0 0,-22-31-357 0,27 31-301 15,-20-14 0-15,7 8 285 0</inkml:trace>
  <inkml:trace contextRef="#ctx0" brushRef="#br1" timeOffset="383147.1268">7303 13514 2029 0,'0'0'18'0,"0"0"-18"0,-27 13 0 0,27-13 0 15,0 0 0-15,0 0 0 0,0 0 0 16,0 0 0-16,0 0 0 0,0 0 0 0,0 0-75 16,34 18-171-16,-34-18-388 0,33-17-23 0,-15 7 223 15</inkml:trace>
  <inkml:trace contextRef="#ctx0" brushRef="#br1" timeOffset="383475.2626">7717 13280 1962 0,'0'0'60'0,"-22"10"-35"0,22-10-25 15,-17 11 0-15,17-11 0 0,0 0 0 0,-22 23 0 16,22-23 0-16,-14 24 0 0,14-24 0 0,-9 30 0 16,8-9 0-16,0-3 0 0,0 1 0 15,2-1 0-15,3-1 0 0,-1 0 0 0,-3-17 0 16,16 29 0-16,-16-29 0 0,24 19 0 0,-24-19 0 15,34 9 0-15,-10-5 0 0,0-4 0 16,3-3 0-16,-1 0 0 0,1-2 0 0,-1 0 0 16,-2 2 0-16,-3 1 0 0,-3 2 0 0,-18 0 0 15,23 5 0-15,-23-5 0 0,0 0 0 0,11 28 0 16,-11-28 0-16,-11 34 0 0,1-14 0 16,-4 2 0-16,-3 3 0 0,-3 1 0 0,-1 0 0 15,0-2 0-15,1-1 0 0,2-2 0 0,1-3 0 16,17-18 0-16,-26 28 0 0,26-28 0 0,0 0 0 15,-18 8-13-15,18-8-153 0,0 0-459 0,0 0 0 16,-4-33 8-16</inkml:trace>
  <inkml:trace contextRef="#ctx0" brushRef="#br1" timeOffset="383678.4054">7857 13218 2047 0,'-17'2'0'0,"17"-2"0"0,-18 4 0 0,18-4 0 15,0 0 0-15,0 0 0 0,0 0 0 0,0 0 0 16,0 0 0-16,18-4 0 0,-18 4 0 16,38-10 0-16,-13 3 0 0,6-3 0 0,3-1 0 15,7 1 0-15,4-2 0 0,7 3 0 0,0-5 0 16,10 14-30-16,-28-21-534 0,31 21-97 0,-14-10 0 16</inkml:trace>
  <inkml:trace contextRef="#ctx0" brushRef="#br1" timeOffset="384006.5539">8502 13394 1939 0,'-21'35'108'0,"21"-35"-108"0,0 0 0 0,0 0 0 16,18 10 0-16,0-8 0 0,4-3 0 15,9 0 0-15,5-6 0 0,8 0 0 0,6-5 0 16,6-1 0-16,1-5 0 0,0 2 0 0,0 0 0 15,-3-1 0-15,-6 4 0 0,0-2 0 0,-4 3 0 16,-3 2 0-16,-1 2 0 0,-6-4 0 0,1 13 0 16,-28-30-406-16,22 34-255 0,-29-5-23 0,24-5 389 15</inkml:trace>
  <inkml:trace contextRef="#ctx0" brushRef="#br1" timeOffset="387397.6907">10062 12896 1161 0,'0'-25'125'0,"22"34"268"0,-22-9-338 15,6-22-16-15,-6 22-3 0,8-21-9 0,-8 21 0 16,0 0 1-16,0 0-1 0,0 0 1 0,0 0-4 16,0 0-3-16,0 27-8 0,-6 0 4 0,-1 8-11 15,-1 5 10-15,-2 2-12 0,-1 3-4 0,0 3 0 16,1-1 0-16,-2 3 0 0,1-1 0 0,-1 2 0 15,0 2 0-15,1-3 0 0,1-2 0 16,2-4 0-16,2-7 0 0,2-4 0 0,4-8 0 16,6-2-10-16,-6-23-35 0,28 29-25 15,-28-29-63-15,58-4-486 0,-37-12 8 0,13 3 53 16</inkml:trace>
  <inkml:trace contextRef="#ctx0" brushRef="#br1" timeOffset="387600.8407">10427 13199 2047 0,'0'0'0'0,"-35"17"0"0,35-17 0 16,-21 10 0-16,21-10 0 0,0 0 0 0,0 0 0 15,0 0 0-15,0 0 0 0,0 0 0 16,0 0 0-16,28-18 0 0,-9 9-22 0,-3-13-87 15,34 15-521-15,-31-17-27 0,18 11 43 0</inkml:trace>
  <inkml:trace contextRef="#ctx0" brushRef="#br1" timeOffset="387944.5848">10741 13054 1956 0,'0'0'31'0,"0"0"-18"0,0 0-2 16,0 0 4-16,0 0 3 0,24 0-15 0,-24 0-3 15,36-9 0-15,-11 2 0 0,3-5 0 16,2 0 0-16,3-2 0 0,3-1 0 0,3 0 0 16,0 1 0-16,0 1 0 0,-1-1 0 0,-5 5 0 15,-3 0 0-15,-7 3 0 0,-5 3 0 0,-18 3 0 16,25 1 0-16,-25-1 0 0,0 0 0 0,0 0 0 15,7 22 0-15,-7-22 0 0,-10 32 0 0,-1-10 0 16,-1 1 0-16,-2 5 0 0,-2 1 0 16,-1 1 0-16,0 3 0 0,1 1 0 15,-1-1 0-15,2 2 0 0,1 1 0 0,4-4 0 16,3-3 0-16,4-3 0 0,3-7 0 0,5-2 0 16,-5-17 0-16,16 20 0 0,-16-20-13 0,38 15-99 15,-38-15-58-15,56-10-364 0,-38-8-79 0,11 1 37 16</inkml:trace>
  <inkml:trace contextRef="#ctx0" brushRef="#br1" timeOffset="388272.7372">11555 12984 1871 0,'-19'-21'91'16,"19"21"-39"-16,0 0-19 0,-23 7-33 0,23-7 0 15,-20 14 0-15,20-14 0 0,-22 26 0 0,12-9 0 16,-1 1 0-16,-2 1 0 0,5-1 0 15,-2-1 0-15,4 0 0 0,6-17 0 0,-6 30 0 16,6-30 0-16,1 25 0 0,-1-25 0 0,14 20 0 16,-14-20 0-16,24 12 0 0,-7-7 0 0,2-3 0 15,6 0 0-15,-1 0 0 0,0-1 0 0,3 0 0 16,0 0 0-16,0 2 0 0,-4 1 0 0,-3 1 0 16,-3 3 0-16,-17-8 0 0,24 20 0 15,-24-20 0-15,10 27 0 0,-8-10 0 16,-2 0 0-16,-3 2 0 0,-2-2 0 0,-2 2 0 0,-3-2 0 15,-1 0 0-15,0 0 0 0,11-17 0 16,-24 28 0-16,24-28 0 0,-21 20 0 0,21-20 0 16,-18 11 0-16,18-11 0 0,0 0 0 0,-18-9-23 15,18 9-61-15,-13-29-97 0,32 23-417 0,-27-16-10 16,12 5 56-16</inkml:trace>
  <inkml:trace contextRef="#ctx0" brushRef="#br1" timeOffset="388429.0037">11660 12923 1924 0,'0'0'84'0,"0"0"-45"16,6-17-39-16,-6 17 0 0,0 0 0 0,0 0 0 16,0 0 0-16,19 3 0 0,-19-3 0 15,22-3 0-15,-3-1 0 0,7-5 0 16,7-4 0-16,11-3 0 0,2-8 0 0,26 24-215 16,-19-35-474-16,22 14-20 0,-10-9 276 0</inkml:trace>
  <inkml:trace contextRef="#ctx0" brushRef="#br0" timeOffset="425348.9045">2298 14930 1672 0,'0'0'42'0,"0"0"-4"0,0 0-9 0,0 0-15 15,0 0 0-15,0 0-1 0,6-17-1 0,-6 17 4 16,0 0 2-16,28-16-2 0,-28 16 1 16,32-14-5-16,-11 4-1 0,4 3-4 0,3-1-4 15,1 0-3-15,3 1 2 0,-2-2-5 0,1 1 4 16,-3-2-8-16,2 4-10 0,-6-5-18 0,7 9-16 15,-12-14-39-15,21 29-189 0,-20-21-316 16,3 2-13-16,-4 3 357 0</inkml:trace>
  <inkml:trace contextRef="#ctx0" brushRef="#br0" timeOffset="425536.413">2411 15072 1770 0,'0'0'77'15,"-25"10"-41"-15,25-10-21 0,0 0-10 0,0 0-3 16,0 0 5-16,0 0 1 0,27-11 2 0,-9 1-2 16,5-4-1-16,4-5-10 0,4-1 3 0,2-4-16 15,5 2-17-15,-7-9-36 0,14 13-36 0,-21-32-143 16,17 26-341-16,-5-3 5 0,-3-5 287 0</inkml:trace>
  <inkml:trace contextRef="#ctx0" brushRef="#br0" timeOffset="425849.5721">2730 14635 1826 0,'0'0'26'0,"0"0"-15"16,0 0-1-16,0 0-2 0,0 0 14 0,21 3 1 15,-21-3 3-15,30-5-4 0,-12 2-3 0,3-3-2 16,4 0-2-16,5-3-2 0,4 1-4 0,1-1-13 15,-1 2 8-15,-1 0-13 0,-3 3 12 0,-4 3-2 16,-4 3-1-16,-5 3 5 0,-17-5-5 0,19 23 0 16,-15-4 0-16,-8 8 0 0,-3 6 0 15,-8 7 0-15,-5 6 0 0,-6 3 0 0,-7 4 0 16,-3 3 0-16,-3-2 0 0,0 0 0 16,2-4 0-16,5-5 0 0,5-7 0 0,7-10 0 15,7-8 0-15,13-20 0 0,-4 19-7 0,4-19-29 16,23-9-22-16,4-1-40 0,-7-32-60 0,23 13-466 15,-5-11 0-15,7-3 183 0</inkml:trace>
  <inkml:trace contextRef="#ctx0" brushRef="#br0" timeOffset="426093.7534">3612 14429 1834 0,'0'0'60'16,"0"0"-15"-16,-25-5-5 0,25 5-5 0,0 0-3 0,0 0-31 0,0 0-1 16,0 0 0-16,0 0 0 0,0 0 0 0,-13 17 0 15,13-17 0-15,7 32 0 0,-1-7 0 0,-2 4 0 16,1 5 0-16,-2 3 0 0,0 3 0 0,-2 4 0 16,0 1 0-16,-2-1 0 0,0 1 0 15,0 0 0-15,-2-3 0 0,3-1 0 0,-1-6-3 16,5-5-43-16,-1-9-9 0,11 4-38 15,-14-25-184-15,0 0-348 0,25-3-14 0,-25 3 331 16</inkml:trace>
  <inkml:trace contextRef="#ctx0" brushRef="#br0" timeOffset="426319.4248">3586 14399 1913 0,'-39'14'45'0,"18"3"-7"0,2-1-6 15,4 1-13-15,15-17-19 0,-13 24 0 0,13-24 0 16,0 0 0-16,21 19 0 0,-4-16 0 0,6-2 0 16,5-2 0-16,5-4 0 0,6-1 0 0,2-1 0 15,3-2 0-15,3 0 0 0,1-1 0 16,0-1 0-16,0-1 0 0,0 2 0 0,-1-2-12 16,-1 7-53-16,-11-13-67 0,8 27-490 0,-19-11-38 15,0 13 105-15</inkml:trace>
  <inkml:trace contextRef="#ctx0" brushRef="#br0" timeOffset="426496.3645">3529 15135 2003 0,'0'0'22'15,"0"0"-13"-15,-11 18-5 0,11-18 0 0,23-4 1 16,-3-2-5-16,3-4 0 0,7-5 0 0,8-3 0 15,4-6 0-15,11-4 0 0,0-3-23 0,7 3-33 16,-9-10-40-16,30 13-503 0,-31-9-34 16,13 6 1-16</inkml:trace>
  <inkml:trace contextRef="#ctx0" brushRef="#br0" timeOffset="426847.708">4415 14772 1899 0,'0'0'65'0,"0"0"-44"0,19-12-2 16,-19 12 4-16,24-12-3 0,-24 12-20 0,32-17 0 16,-13 9 0-16,1 2 0 0,1 1 0 15,1 1 0-15,-1 2 0 0,-3 2 0 16,-1 2 0-16,-17-2 0 0,26 12 0 0,-26-12 0 15,12 21 0-15,-12-21 0 0,-4 31 0 0,-2-11 0 16,-5 2 0-16,-2 3 0 0,-4 0 0 0,-3 2 0 16,1 0 0-16,0-2 0 0,0-2 0 0,4 0 0 15,1-3 0-15,3-1 0 0,11-19 0 0,-8 26 0 16,8-26 0-16,0 0 0 0,0 0 0 0,20 17 0 16,-20-17 0-16,34-3 0 0,-10-4 0 15,3-1 0-15,9-5 0 0,3-5 0 0,7-3 0 16,0-3 0-16,5 3 0 0,-2-5 0 0,9 11-90 15,-20-26-392-15,23 28-178 0,-18-13 39 0,6 7 428 16</inkml:trace>
  <inkml:trace contextRef="#ctx0" brushRef="#br0" timeOffset="427067.7453">5343 14667 2047 0,'-12'27'0'16,"12"-27"0"-16,0 0 0 0,0 0 0 15,27-15 0-15,-8 9 0 0,2-5 0 0,5 1 0 16,2-5 0-16,4-2 0 0,6 0 0 0,2-3 0 16,3 1 0-16,-3 0 0 0,4 5 0 0,-10-7-50 15,8 36-321-15,-23-30-297 0,4 16 49 0,-23-1 281 16</inkml:trace>
  <inkml:trace contextRef="#ctx0" brushRef="#br0" timeOffset="427208.4603">5336 14932 2047 0,'-18'15'0'0,"18"-15"0"0,0 0 0 0,0 0 0 16,0 0 0-16,27 14 0 0,-8-18 0 0,5-3 0 15,8-5 0-15,11-6 0 0,11-4 0 0,8-7 0 16,15 4 0-16,-4-26-84 0,21 24-610 15,-12-15 23-15,17 7 74 0</inkml:trace>
  <inkml:trace contextRef="#ctx0" brushRef="#br0" timeOffset="428989.9894">7177 14078 1754 0,'0'0'65'0,"0"0"-27"0,0 0-8 16,-20 0-7-16,20 0 0 0,-22 9-6 0,22-9 2 15,-32 18-5-15,14-5 6 0,-3 0-6 16,2 1 4-16,-2 0-6 0,4 1-12 16,17-15 0-16,-28 29 0 0,28-29 0 0,-16 25 0 15,16-25 0-15,-2 20 0 0,2-20 0 0,8 18 0 16,-8-18 0-16,20 15 0 0,-20-15 0 0,29 14 0 15,-12-8 0-15,1-1 0 0,2 1 0 0,-1 0 0 16,-1 0 0-16,2-1 0 0,-2-1 0 0,0 3 0 16,1 0 0-16,-19-7 0 0,30 15 0 15,-30-15 0-15,21 19 0 0,-21-19 0 0,13 21 0 16,-13-21 0-16,7 28 0 0,-7-28 0 0,2 30 0 16,-2-30 0-16,-5 31 0 0,5-31 0 0,-10 29 0 15,10-29 0-15,-10 25 0 0,10-25 0 0,-7 17 0 16,7-17 0-16,0 0 0 0,0 0 0 15,0 0 0-15,0 0-36 0,0 0-64 0,-5-40-99 16,5 40-412-16,15-31-41 0,-6 8 204 16</inkml:trace>
  <inkml:trace contextRef="#ctx0" brushRef="#br0" timeOffset="429161.9432">7132 14076 1947 0,'-24'0'58'16,"24"0"-16"-16,-18 1-42 0,18-1 0 15,0 0 0-15,0 0 0 0,0 0 0 0,0 0 0 16,18-10 0-16,-1 3 0 0,6-3 0 0,6 0 0 16,7-6 0-16,1 0 0 0,6 2 0 15,1-2 0-15,-2 3 0 0,0 1 0 0,1 5 0 16,-7 0-16-16,7 21-140 0,-17-23-507 0,10 14-5 16,-14-3 125-16</inkml:trace>
  <inkml:trace contextRef="#ctx0" brushRef="#br0" timeOffset="429536.9033">7027 14682 2028 0,'-25'-11'19'0,"25"11"-19"0,0 0 0 0,0 0 0 16,0 0 0-16,17-5 0 0,-17 5 0 15,27-6 0-15,-6 2 0 0,3-4 0 0,6-2 0 16,7-3 0-16,5-5 0 0,7-3 0 0,7-3 0 16,4-3 0-16,4 0 0 0,3-1 0 15,0 0 0-15,-5 3 0 0,-6 2 0 0,-5 6-15 16,-7 0-18-16,-2 13-37 0,-22-26-250 0,8 34-327 16,-28-4-13-16,0 0 359 0</inkml:trace>
  <inkml:trace contextRef="#ctx0" brushRef="#br0" timeOffset="429958.7696">7202 14829 1980 0,'0'0'40'0,"0"0"-24"0,0 0-5 0,0 0-11 16,29-14 0-16,-5 3 0 0,3-2 0 16,6-1 0-16,1-1 0 0,2 0 0 0,-2 1 0 15,0 0 0-15,-4 6 0 0,-7 3 0 16,-6 4 0-16,-17 1 0 0,20 7 0 0,-20-7 0 15,3 23 0-15,-9-4 0 0,-5 4 0 0,-5 4 0 16,-6 4 0-16,-5 4 0 0,-4 4 0 0,-1 1 0 16,-2-4 0-16,1 1 0 0,2-4 0 0,5-1 0 15,4-8 0-15,9-3 0 0,13-21 0 0,-11 21 0 16,11-21 0-16,0 0 0 0,33 6 0 16,-7-10 0-16,10-8 0 0,7-7 0 0,9-5 0 15,6-6 0-15,9 0 0 0,0-7 0 0,7 6 0 16,-5-4 0-16,18 33-207 0,-22-32-478 0,15 14 6 15,-10-6 204-15</inkml:trace>
  <inkml:trace contextRef="#ctx0" brushRef="#br0" timeOffset="430574.6352">10029 14354 2047 0,'-29'-2'0'0,"29"2"0"0,0 0 0 0,17-5 0 0,-17 5 0 16,39-11 0-16,-14 2 0 0,6 0 0 0,2-3 0 16,1 0 0-16,2-1 0 0,1 0 0 15,-2 0 0-15,4 2 0 0,-4-7-55 0,17 26-146 16,-19-26-455-16,17 8-10 0,-11 0 198 15</inkml:trace>
  <inkml:trace contextRef="#ctx0" brushRef="#br0" timeOffset="431150.4436">11642 13885 1927 0,'0'0'40'16,"0"0"-14"-16,0 0-15 0,0 0-2 15,0 0-3-15,0 0 7 0,0 0-2 0,29-23-7 16,-10 13-4-16,4-2 0 0,5-2 0 16,4-5 0-16,5 1 0 0,0-1 0 0,5-2 0 15,0 2 0-15,1-2 0 0,-2 4 0 0,-3 2 0 16,-7 1 0-16,-3 6 0 0,-6 3 0 0,-22 5 0 16,25-1 0-16,-25 1 0 0,0 0 0 0,7 22 0 15,-7-22 0-15,-9 36 0 0,-2-11 0 16,-3 6 0-16,-6 5 0 0,-4 3 0 0,0 3 0 15,-3 1 0-15,0-1 0 0,3 1 0 0,2-4 0 16,4-2 0-16,3-2 0 0,5-6 0 0,4-2 0 16,3-5 0-16,6-3 0 0,-3-19 0 0,20 33 0 15,-20-33-42-15,46 31-428 0,-46-31-200 0,46 5 17 32,-24-5 442-32</inkml:trace>
  <inkml:trace contextRef="#ctx0" brushRef="#br0" timeOffset="431415.9377">11656 14399 2036 0,'0'0'11'15,"0"0"-11"-15,0 0 0 0,22-5 0 0,-4 3 0 16,9-3 0-16,11-6 0 0,4-4 0 0,8-3 0 16,4-5 0-16,2 0 0 0,3-1 0 15,2-1 0-15,2 3 0 0,-4 1 0 0,-2 4 0 16,-4 3 0-16,-3 3-8 0,-3-1-38 0,4 15-69 16,-30-30-245-16,23 34-292 0,-18-7 27 0,-6 4 385 15</inkml:trace>
  <inkml:trace contextRef="#ctx0" brushRef="#br0" timeOffset="431729.5832">12133 14492 1867 0,'11'-19'46'15,"-11"19"-23"-15,0 0 2 0,0 0 2 16,0 0 2-16,0 0-7 0,0 0-14 0,-18 0-8 16,18 0 0-16,-19 19 0 0,19-19 0 0,-23 34 0 15,11-14 0-15,-1 2 0 0,-1 0 0 0,2-2 0 16,4 0 0-16,3-3 0 0,5-17 0 0,4 26 0 16,-4-26 0-16,24 18 0 0,-2-13 0 0,5-2 0 15,8-5 0-15,5-4 0 16,7-6 0-16,4-2 0 0,7-6 0 0,0 2 0 15,-1 0 0-15,-3-2 0 0,-7 4 0 0,-6-2 0 16,1 6-10-16,-12-9-77 0,10 26-99 0,-18-29-486 16,3 13 60-16,-25 11 133 0</inkml:trace>
  <inkml:trace contextRef="#ctx0" brushRef="#br0" timeOffset="431901.4833">12253 14614 1789 0,'-49'35'258'16,"29"-1"-258"-16,8-1 0 0,5-3 0 16,3-1 0-16,3 0 0 0,0-1 0 0,1 0 0 15,3 1 0-15,2-5 0 0,5 0 0 0,0-7 0 16,10 9-121-16,-20-26-558 0,22 22 15 16,-5-19 82-16</inkml:trace>
  <inkml:trace contextRef="#ctx0" brushRef="#br0" timeOffset="432592.6958">7292 14073 1577 0,'0'0'77'0,"0"0"-23"0,0 0-8 15,-5-16-3-15,5 16-4 0,0 0-3 0,0 0-4 16,0 0-1-16,0 0-1 0,0 0 0 16,-17-13-7-16,17 13-1 0,0 0-15 0,-1 23-7 0,3-1 0 0,5 8 0 15,4 14 0-15,6 7 0 16,3 7 0-16,4 6 0 0,0 4 0 0,3 2 0 16,-1 4 0-16,3 0 0 0,-1-1 0 0,0 1 0 15,0-4 0-15,-2-5 0 0,4-2 0 0,-1-6 0 16,4-3 0-16,-3-10-42 0,9 3-49 0,-20-37-288 15,20 22-277-15,-8-11 18 0,3-6 398 0</inkml:trace>
  <inkml:trace contextRef="#ctx0" brushRef="#br0" timeOffset="433108.3843">8435 13982 1944 0,'0'0'43'0,"0"0"-37"16,0 0-12-16,0 0-1 0,0 0 7 15,7 27 3-15,-11-5 5 0,-2 6-7 0,-2 3 5 16,-2 2-14-16,-2 1 4 0,3 1-17 0,-3-6-1 15,6 4-21-15,-5-12-14 0,14 13-55 0,-24-35-187 16,28 18-297-16,-7-17-6 0,0 0 369 0</inkml:trace>
  <inkml:trace contextRef="#ctx0" brushRef="#br0" timeOffset="433405.2442">8853 13925 1927 0,'0'0'53'0,"0"0"-38"16,-19 14 6-16,19-14-19 0,-17 12 27 0,17-12-29 16,-21 26 0-16,11-6 0 0,-2 3 0 15,0 4 0-15,1 1 0 0,2 2 0 0,2 0 0 16,4 2 0-16,1-3 0 0,6 1 0 0,4-2 0 16,3-3 0-16,6-2 0 0,3-7 0 0,2-3 0 15,3-3 0-15,2-5 0 0,2-3 0 0,2-6 0 16,-1-2 0-16,-2-5 0 0,-1-4 0 15,-3-5 0-15,-2-3 0 0,-4-2 0 0,-2-3 0 16,-1-1 0-16,-6-1 0 0,-1 0 0 16,-6-2 0-16,-2 3 0 0,-4-2 0 0,-4 4 0 15,-4-2 0-15,-3 5 0 0,-4-1-9 0,-1 5-60 16,-4-3 22-16,24 23-68 0,-62-20-458 0,62 20-20 16,-40 7-26-16</inkml:trace>
  <inkml:trace contextRef="#ctx0" brushRef="#br0" timeOffset="433686.5092">8628 14636 2047 0,'0'0'0'0,"0"0"0"0,0 0 0 16,0 0 0-16,24-18 0 0,1 6 0 0,4-3 0 15,7-2 0-15,1 0 0 0,2 0 0 0,1 2 0 16,1 0 0-16,1 1 0 0,-1 4-8 16,-4-3-44-16,5 10-30 0,-14-31-174 0,17 35-360 15,-15-5-35-15,5 4 270 0</inkml:trace>
  <inkml:trace contextRef="#ctx0" brushRef="#br0" timeOffset="433983.3731">9093 14672 1978 0,'0'0'35'0,"0"0"-15"0,0 0-9 16,0 0-8-16,0 0-3 0,0 0 0 0,0 0 0 15,-6 25 0-15,6-25 0 0,-11 27 0 16,1-8 0-16,-2 3 0 0,-3 2 0 0,-1 3 0 16,-2 0 0-16,1 3 0 0,-1-1 0 15,2 0 0-15,4-4 0 0,2-2 0 0,5-5 0 16,5-18 0-16,5 29 0 0,-5-29 0 0,29 19 0 16,-7-11 0-16,6-7 0 0,6-4 0 0,9-7 0 15,5-6 0-15,7-2 0 0,5-4 0 0,1 2 0 16,-3-4 0-16,0 3 0 0,-7-4 0 0,-2 3-4 15,-4-1-50-15,-1 7-29 0,-23-25-324 16,15 29-238-16,-19-13 22 0,2 5 393 0</inkml:trace>
  <inkml:trace contextRef="#ctx0" brushRef="#br0" timeOffset="434139.6317">9290 14820 2047 0,'-31'38'0'0,"6"2"0"0,4 3 0 15,7-2 0-15,1-1 0 0,4 1 0 0,1 0 0 16,5-4 0-16,3-3 0 0,7-1 0 0,3-10 0 16,8 0 0-16,3-14-4 0,21 20-512 0,-17-30-146 15,13 6-35-15,-2-6 530 0</inkml:trace>
  <inkml:trace contextRef="#ctx0" brushRef="#br0" timeOffset="435239.204">13722 14505 1367 0,'-1'-30'331'0,"1"30"-204"16,0 0-50-16,0 0-24 0,0 0-16 16,-1 22-14-16,1-22-12 0,-8 24-2 0,1-6-8 0,-1 3-12 15,-1 3 24-15,1 4-26 0,-3 1 26 0,0 0-10 16,0 0-7-16,0-3 6 0,1 0-7 15,4-5 5-15,3 0-11 0,3-21-8 0,3 27-17 16,-3-27-22-16,27 17-47 0,-27-17-359 0,29-20-181 16,-1 7 28-16,4-11 539 0</inkml:trace>
  <inkml:trace contextRef="#ctx0" brushRef="#br0" timeOffset="435536.904">14552 13776 1977 0,'0'0'31'0,"0"0"-13"0,0 0 0 0,-1-17-15 16,1 17-3-16,0 0 0 0,0 0 0 15,-6 18 0-15,6-18 0 0,-10 38 0 0,3-8 0 16,-2 5 0-16,-1 5 0 0,-2 5 0 15,0-1 0-15,-1 5 0 0,-2-2 0 0,-1-1 0 16,3 0 0-16,2-3 0 0,2-2 0 0,5-3 0 16,2-4 0-16,1-4 0 0,6-2 0 0,-1-4 0 15,4-1-48-15,-8-23-34 0,34 45-320 0,-34-45-249 16,26 6 34-16,-26-6 371 0</inkml:trace>
  <inkml:trace contextRef="#ctx0" brushRef="#br0" timeOffset="435758.5496">14283 13786 2047 0,'-34'13'0'0,"15"-1"0"0,19-12 0 0,-19 18 0 16,19-18 0-16,0 0 0 0,28 10 0 15,-3-10 0-15,3-3 0 0,6-4 0 0,5-3 0 16,6 0 0-16,2-4 0 0,3 1 0 0,1-3 0 15,2 1 0-15,0 0 0 0,-2 1 0 0,0 1 0 16,-4 3 0-16,2 5 0 0,-5 1 0 16,-3 9 0-16,-9-3-73 0,20 19-560 0,-52-21-25 15,32 36 33-15</inkml:trace>
  <inkml:trace contextRef="#ctx0" brushRef="#br0" timeOffset="435964.3287">14213 14607 2047 0,'-14'18'0'0,"14"-18"0"16,-19 19 0-16,19-19 0 0,0 0 0 0,31-6 0 16,-5-2 0-16,7-6 0 0,7-4 0 0,7-7 0 15,8-3 0-15,8-5 0 0,3-2 0 0,6 3 0 16,-7-3 0-16,6 8 0 0,-5-1-47 15,4 8-10-15,-7-9-36 0,26 14-506 0,-34-8-26 16,8 13 0-16</inkml:trace>
  <inkml:trace contextRef="#ctx0" brushRef="#br0" timeOffset="436372.8164">15378 14222 2047 0,'0'0'0'16,"0"0"0"-16,24-20 0 0,-24 20 0 16,21-16 0-16,-21 16 0 0,18-11 0 0,-18 11 0 15,17-10 0-15,-17 10 0 0,17-6 0 0,-17 6 0 16,0 0 0-16,21 2 0 0,-21-2 0 0,0 0 0 15,0 0 0-15,20 21 0 0,-20-21 0 0,6 22 0 16,-6-22 0-16,2 28 0 0,-2-10 0 0,-4 1 0 16,-2 2 0-16,-3 2 0 0,-2-1 0 0,-2-1 0 15,-4 4 0-15,0-1 0 0,-2 0 0 16,-2 0 0-16,0-1 0 0,-1-1 0 0,4 0 0 16,5-5 0-16,13-17 0 0,-16 24 0 15,16-24 0-15,0 0 0 0,0 0 0 0,0 0 0 16,21 13 0-16,-21-13 0 0,35-11 0 0,-11 0 0 15,5-2 0-15,4-3 0 0,1-2 0 0,1 1 0 16,-1-3 0-16,1 4 0 0,-6-5-15 0,12 30-229 16,-24-32-426-16,16 16 34 0,-15-10 155 15</inkml:trace>
  <inkml:trace contextRef="#ctx0" brushRef="#br0" timeOffset="436607.2043">16172 13846 2047 0,'0'0'0'0,"0"0"0"0,0 0 0 16,0 0 0-16,0 0 0 0,0 0 0 0,0 0 0 15,17 0 0-15,-17 0 0 0,23-10 0 0,-5 3 0 16,4-5 0-16,2-1 0 0,4-1 0 15,0-1 0-15,1 3 0 0,-1 0 0 0,0 5 0 16,-6 0-28-16,6 14-92 0,-28-7-520 16,0 0 9-16,0 0 4 0</inkml:trace>
  <inkml:trace contextRef="#ctx0" brushRef="#br0" timeOffset="436794.6993">16095 14115 1941 0,'-18'15'106'0,"-5"7"-106"15,3-6 0-15,20-16 0 0,-18 20 0 0,18-20 0 16,0 0 0-16,29 8 0 0,-9-10 0 0,3-1 0 16,4-5 0-16,8-2 0 0,7-2 0 0,10-5 0 15,6-3 0-15,6-3 0 0,4-3 0 0,8 0 0 16,-3-4 0-16,7 6-32 16,-9-11-56-16,28 18-416 0,-28-15-139 0,7 11 8 15,-5 0 491-15</inkml:trace>
  <inkml:trace contextRef="#ctx0" brushRef="#br0" timeOffset="437357.2467">17101 13602 2047 0,'-18'2'0'0,"18"-2"0"0,-22-1 0 0,22 1 0 15,0 0 0-15,36-16 0 0,-9 7 0 0,6-3 0 16,6-2 0-16,3 1 0 0,9-2 0 0,2 5 0 15,-1-1 0-15,-1 5 0 0,-5 2 0 16,-4 3 0-16,-11 2 0 0,-5 4 0 16,-9 1 0-16,-17-6 0 0,17 16 0 0,-17-16 0 0,-3 21 0 15,3-21 0-15,-19 32 0 0,4-14 0 16,-3 1 0-16,-3-1 0 0,0 2 0 0,-3-3 0 16,-1 0 0-16,1-2 0 0,0 0 0 0,5-4 0 15,19-11 0-15,-24 15 0 0,24-15 0 0,0 0 0 16,0 0 0-16,0 0 0 0,0 0 0 15,18 19 0-15,-18-19 0 0,35 4 0 0,-9-4 0 16,2 0 0-16,3 0 0 0,3-1 0 0,2 2 0 16,-2 1 0-16,0 1 0 0,-4 3 0 0,-3-1 0 15,-5 4 0-15,-22-9 0 0,25 18 0 0,-25-18 0 16,8 26 0-16,-8-26 0 0,-10 32 0 0,-2-13 0 16,-4 1 0-16,-7 4 0 0,-4 0 0 15,-3 0 0-15,-6 4 0 0,1-3 0 16,1 1 0-16,2-2 0 0,3-2 0 0,6-3 0 15,5-7 0-15,18-12 0 0,0 0 0 0,0 0 0 16,0 0-84-16,52-4-584 0,-29-19 18 0,19 7 6 16</inkml:trace>
  <inkml:trace contextRef="#ctx0" brushRef="#br0" timeOffset="437654.1075">17119 14526 2047 0,'0'0'0'15,"0"0"0"-15,14-17 0 0,9-3 0 0,11-4 0 16,18-4 0-16,11-3 0 0,14-3 0 16,8-3 0-16,3 2 0 0,-2 1 0 15,-5 10-29-15,-13-4-65 0,7 14-4 0,-22-16-63 16,25 24-448-16,-20-2 17 0,-5 2 129 0</inkml:trace>
  <inkml:trace contextRef="#ctx0" brushRef="#br0" timeOffset="437966.6413">18051 14365 1854 0,'-20'8'66'16,"-5"-2"-34"-16,2 7-3 0,-7-1 1 15,4 6 2-15,-5 0-28 0,3 2-4 0,-3 2 0 16,1 5 0-16,0-1 0 0,3 2 0 0,3-1 0 16,6 1 0-16,4-5 0 0,7 0 0 0,6-5 0 15,1-18 0-15,24 26 0 0,2-15 0 0,8-5 0 16,6-3 0-16,9-6 0 0,3-4 0 0,6-1 0 16,3-5 0-16,3 0 0 0,1-1 0 15,-2-1 0-15,-4-4 0 0,-2 2 0 0,-7-4 0 16,-3 4 0-16,-13-6-73 0,16 17-433 15,-34-19-154-15,4 13 40 0,-12-6 433 0</inkml:trace>
  <inkml:trace contextRef="#ctx0" brushRef="#br0" timeOffset="438107.2552">18019 14616 2047 0,'-40'48'0'0,"8"-1"0"0,8 0 0 16,7 1 0-16,4-1 0 0,4-2 0 0,3-2 0 15,0-2 0-15,2-6 0 0,7-4 0 0,3-4 0 16,6-2 0-16,-12-25-80 0,34 32-580 16,-34-32-30-16,33 13 74 0</inkml:trace>
  <inkml:trace contextRef="#ctx0" brushRef="#br0" timeOffset="438560.3935">14281 15860 1985 0,'29'-21'61'0,"-29"21"-60"16,30-23-1-16,-30 23 0 0,28-14 0 15,-28 14 0-15,22 1 0 0,-22-1 0 16,9 23 0-16,-11-1 0 0,1 8 0 0,-4 6 0 16,-1 6 0-16,-2 4 0 0,-4 3 0 0,1 3 0 15,-1 0 0-15,1 0 0 0,2-1 0 0,1-3 0 16,3-2 0-16,2-4 0 0,4-7 0 0,6-4 0 16,0-7 0-16,6-5-20 0,-13-19-52 15,44 28-57-15,-44-28-494 0,29-6-50 0,-6-6 144 16</inkml:trace>
  <inkml:trace contextRef="#ctx0" brushRef="#br0" timeOffset="438779.151">14216 15717 2047 0,'-16'33'0'0,"16"-33"0"16,0 0 0-16,0 0 0 0,0 0 0 0,41 2 0 15,-11-3 0-15,5-3 0 0,1-1 0 0,2 1 0 16,4-1 0-16,2 0 0 0,2 0 0 0,-2-1 0 16,3 2 0-16,-6 0 0 0,4 1 0 0,-2 1 0 15,3 3-8-15,-5-1-44 16,8 14-70-16,-29-16-530 0,20 15 29 0,-17-8 34 0</inkml:trace>
  <inkml:trace contextRef="#ctx0" brushRef="#br0" timeOffset="438966.6586">13969 16554 2047 0,'0'0'0'0,"-9"23"0"0,9-23 0 16,0 0 0-16,42-17 0 0,-3 2 0 0,13-4 0 15,7-9 0-15,6 2 0 0,4-5 0 0,1 7-19 16,1-4-43-16,6 16-61 0,-28-17-526 15,28 11 23-15,-8-6 59 0</inkml:trace>
  <inkml:trace contextRef="#ctx0" brushRef="#br0" timeOffset="439326.0656">15108 16192 2047 0,'0'0'0'15,"0"0"0"-15,2-24 0 0,-2 24 0 0,32-27 0 16,-10 13 0-16,2-2 0 0,1 3 0 0,2 1 0 16,-1 2 0-16,-1 2 0 0,-2 4 0 15,-3 2 0-15,1 0 0 0,-21 2 0 0,31 4 0 16,-31-4 0-16,20 11 0 0,-20-11 0 0,8 19 0 15,-8-19 0-15,-6 32 0 0,-5-12 0 0,-7 6 0 16,-3 2 0-16,-4 2 0 0,-3 1 0 0,1 3 0 16,-3-1 0-16,0 1 0 0,2-4 0 0,4-4 0 15,5-5 0-15,3-4 0 0,16-17 0 0,-10 18 0 16,10-18 0-16,21 2 0 0,-1-3 0 16,8-2 0-16,4-6 0 0,3-4 0 15,7-2 0-15,-2-2 0 0,7 2 0 0,-3-6 0 16,14 16-128-16,-26-23-551 0,25 12 19 0,-9-10 81 15</inkml:trace>
  <inkml:trace contextRef="#ctx0" brushRef="#br0" timeOffset="439545.2455">16235 15840 2047 0,'0'0'0'0,"0"0"0"16,0 0 0-16,0 0 0 0,33-7 0 16,-14 1 0-16,1-1 0 0,-1 0 0 0,3-3 0 15,-1 0 0-15,4 0 0 0,-2-2 0 0,4 3 0 16,-4-5 0-16,5 13-60 0,-22-31-335 0,19 33-256 16,-25-1-13-16,17-7 388 0</inkml:trace>
  <inkml:trace contextRef="#ctx0" brushRef="#br0" timeOffset="439704.352">16071 16192 2047 0,'0'0'0'16,"0"0"0"-16,0 0 0 0,18 4 0 0,9-10 0 16,11-5 0-16,8-5 0 0,4-4 0 0,7-8 0 15,5 1 0-15,2-5 0 0,8 3-36 16,-9-16-104-16,16 21-528 0,-14-13 35 0,14 12 64 15</inkml:trace>
  <inkml:trace contextRef="#ctx0" brushRef="#br0" timeOffset="440147.1457">17705 15601 1740 0,'-33'2'132'0,"8"2"-97"15,-8 0-6-15,3 4 4 0,-7-2 0 16,2 6-1-16,-4 1-19 0,-1 6-13 0,-1-1 0 16,0 4 0-16,1 2 0 0,1 1 0 0,3 5 0 15,2 3 0-15,2-2 0 0,5 3 0 0,4-2 0 16,5 2 0-16,8-3 0 0,4-2 0 0,8-2 0 15,5-2 0-15,4-1 0 0,6-1 0 0,3-2 0 16,6-4 0-16,4-5 0 0,6-4 0 16,4-7 0-16,5-3 0 0,5-8 0 15,3-4 0-15,3-9 0 0,1-5 0 0,-4-3 0 16,-6-3 0-16,-8-4 0 0,-6 0 0 0,-5-4 0 16,-5 0 0-16,-6 0 0 0,-3 3 0 0,-5 2 0 15,-4 4 0-15,-4 4 0 0,-6 1 0 0,-3 5 0 16,-6 1 0-16,-3 5 0 0,-5 2 0 0,-1 5 0 15,-4 4 0-15,0 8 0 0,-4 6 0 0,0 7 0 16,-2 6 0-16,0 6 0 0,1-1 0 16,5 3 0-16,4-2 0 0,9 1-26 0,14-28-69 15,8 40-488-15,-8-40-87 0,19 16 57 0</inkml:trace>
  <inkml:trace contextRef="#ctx0" brushRef="#br0" timeOffset="440319.0127">18214 15844 1778 0,'-55'29'269'0,"28"-24"-269"0,8-5 0 0,19 0 0 16,-17-9 0-16,17 9 0 0,-5-17 0 0,5 17 0 15,0 0-418-15,10-26-268 16,8 11 38-16,-7-6 354 0</inkml:trace>
  <inkml:trace contextRef="#ctx0" brushRef="#br0" timeOffset="440680.4195">18593 15612 2047 0,'0'0'0'15,"-21"13"0"-15,21-13 0 0,0 0 0 0,16-19 0 16,-16 19 0-16,34-24 0 0,-12 8 0 0,5-1 0 16,5-1 0-16,0 0 0 0,4 1 0 15,-2 1 0-15,0 1 0 0,-3 1 0 16,-1 3 0-16,-2 3 0 0,-4 0 0 0,-5 6 0 16,-19 2 0-16,26 0 0 0,-26 0 0 0,0 0 0 15,10 25 0-15,-13-8 0 0,-1 5 0 0,-4 5 0 16,-4 0 0-16,-3 8 0 0,-3 3 0 0,-1 4 0 15,-3 5 0-15,0 2 0 0,-1 0 0 0,1 1 0 16,1 0 0-16,4-3 0 0,4-5 0 0,4-3 0 16,4-8 0-16,9-4 0 0,3-5 0 15,-7-22 0-15,31 24 0 0,-8-18 0 0,1-10-15 16,9 5-75-16,-16-36-305 0,24 24-263 0,-8-13 25 16,7-2 378-16</inkml:trace>
  <inkml:trace contextRef="#ctx0" brushRef="#br0" timeOffset="441027.9377">19448 15544 2047 0,'-24'19'0'0,"24"-19"0"0,-27 6 0 16,27-6 0-16,0 0 0 0,-20 14 0 0,20-14 0 15,-14 19 0-15,14-19 0 0,-16 32 0 0,8-14 0 16,0 5 0-16,1 0 0 0,0 0 0 0,1-2 0 15,1 2 0-15,2-1 0 0,3-4 0 16,4 0 0-16,-4-18 0 0,16 29 0 0,-16-29 0 16,30 27 0-16,-8-17 0 0,4-2 0 0,4-3 0 15,3-3 0-15,2-3 0 0,4-1 0 0,2-2 0 16,2 1 0-16,-2-4 0 0,-2 3 0 16,-5-1 0-16,-5 2 0 0,-5 2 0 0,-6 2 0 15,-18-1 0-15,18 5 0 0,-18-5 0 0,0 0 0 16,-9 26 0-16,-3-9 0 0,-3 2 0 15,-5 3 0-15,-3 2 0 0,-1-1 0 0,-2 1 0 16,-1 1 0-16,-1 1 0 0,0 0 0 0,0 1 0 16,3 0 0-16,1-3 0 0,3-1 0 0,3-6 0 15,18-17 0-15,-22 19 0 0,22-19-75 0,0 0-211 16,0 0-369-16,14-28 6 0,-1 11 268 0</inkml:trace>
  <inkml:trace contextRef="#ctx0" brushRef="#br0" timeOffset="441231.0773">19475 15438 2047 0,'-44'23'0'0,"44"-23"0"16,-28 10 0-16,28-10 0 0,0 0 0 16,0 0 0-16,0 0 0 0,0 0 0 0,30 10 0 15,-13-11 0-15,5 1 0 0,4-1 0 0,4-3 0 16,2-1 0-16,7-1 0 0,-3-2 0 0,8 0 0 15,0-4 0-15,7 5-7 0,-9-17-144 0,17 22-515 16,-13-13 20-16,9 11 70 0</inkml:trace>
  <inkml:trace contextRef="#ctx0" brushRef="#br0" timeOffset="441668.6262">20184 15436 2003 0,'-33'21'44'15,"13"-15"-44"-15,3 1 0 0,17-7 0 0,-21 15 0 16,21-15 0-16,-13 23 0 0,9-6 0 16,-1 3 0-16,2 3 0 0,0 5 0 0,1 3 0 15,-2 6 0-15,-1 3 0 0,0 3 0 0,-3 3 0 16,0-2 0-16,-2-1 0 0,1-4 0 16,-1-3 0-16,1-4 0 0,2-7 0 0,1-4 0 15,6-21 0-15,-5 24 0 0,5-24 0 0,0 0 0 16,0 0 0-16,0 0 0 0,0 0 0 0,16-18 0 15,-6-2 0-15,2-7 0 0,2-11 0 16,2-3 0-16,1-5 0 0,-1-2 0 0,0 2 0 16,0-3 0-16,-1 1 0 0,0-2 0 0,0-2 0 15,0-2 0-15,1-2 0 0,0-1 0 0,2 2 0 16,2 4 0-16,-2 7 0 0,0 12 0 0,-2 11 0 16,-16 21 0-16,19-16 0 0,-19 16 0 0,0 0 0 15,0 0 0-15,0 0 0 0,14 27 0 16,-12-9 0-16,3 6 0 0,-1 4 0 15,-1 4 0-15,2 2 0 0,-1 3 0 0,-2 2 0 16,1 4 0-16,2 1 0 0,0 3 0 0,-2-2 0 16,3 2 0-16,-2 1 0 0,1 1 0 0,0-2 0 15,1-1 0-15,-4-5 0 0,4-4 0 0,-3-6 0 16,3-4 0-16,-6-27-19 0,18 42-136 0,-35-61-235 16,17 19-267-16,0 0 46 0,5-17 397 15</inkml:trace>
  <inkml:trace contextRef="#ctx0" brushRef="#br0" timeOffset="441840.5058">20277 15634 2047 0,'-20'13'0'0,"20"-13"0"16,-21 8 0-16,21-8 0 0,0 0 0 16,0 0 0-16,-4 20 0 0,4-20 0 0,19 4 0 15,0-5 0-15,7-4 0 0,4-2 0 0,5-2 0 16,7-5 0-16,6 1 0 0,6-4 0 0,9 2 0 15,-1-5 0-15,9 13-73 0,-31-14-554 0,28 14-40 16,-15-6 21-16</inkml:trace>
  <inkml:trace contextRef="#ctx0" brushRef="#br0" timeOffset="441965.4846">21172 15744 2047 0,'0'0'0'0,"-29"17"0"0,29-17 0 0,-24 2 0 16,24-2 0-16,0 0 0 0,-22-30 0 0,22 30-63 15,-19-35-627-15,25 18 19 0,-10-12 49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8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7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2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6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9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8:49.5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7471 11043 983 0,'0'0'325'0,"0"0"-299"0,0 0-18 16,0 0-6-1,0 0-11-15,0 0-45 0,0 0-67 0,0 0-167 16,12 17-153-16,-12-17 11 0,0 0 430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3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6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6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22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5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3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8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5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72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5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4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4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6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5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6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7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7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9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8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4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82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9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22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5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81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3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9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7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5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6">12207 5111 1792 0,'-36'25'255'0,"18"-32"-255"16,18 7 0-16,0 0 0 0,-5-24 0 0,5 24 0 15,-2-22 0-15,-10-5-23 0,12 27-211 0,0-40-64 16,29 40-76-16,-32-26-77 0,1-6-44 15,27 30 324-15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6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7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3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7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4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8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7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8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8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401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9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5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91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5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9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9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8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6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5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5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23.4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5317 6194 1813 0,'0'0'39'0,"0"0"-9"0,0 0-12 0,0 0-1 16,0 0 4-16,24-8 4 0,-24 8 1 0,23-7-5 15,-23 7-1-15,38-12-8 0,-13 3-7 0,6-2-5 16,3-2 0-16,3-4 0 0,2-1 0 0,-1 0 0 15,0 1 0-15,-3 2 0 0,-1 2 0 0,-5 2-3 16,-3 6-33-16,-26 5-31 0,34 0-60 16,-46-20-254-16,12 20-259 0,0 0 31 15,-5 18 426-15</inkml:trace>
  <inkml:trace contextRef="#ctx0" brushRef="#br0" timeOffset="175.9827">5455 6430 1884 0,'-17'6'42'0,"17"-6"-25"0,0 0-5 16,0 0-6-16,0 0 3 0,0 0 6 0,0 0 1 15,22-19-19-15,-22 19 26 0,37-27-34 0,-11 9 26 16,8-1-13-16,5-2-7 0,5 1-7 0,0-4-28 16,11 11-57-16,-27-31-278 0,26 28-270 0,-9-6-3 15,0 0 444-15</inkml:trace>
  <inkml:trace contextRef="#ctx0" brushRef="#br0" timeOffset="519.8682">6400 5834 1909 0,'0'0'27'15,"-18"-2"-4"-15,18 2-13 0,0 0-1 0,0 0-4 16,0 0-1-16,-17 4-4 0,17-4 1 0,-10 23-3 15,5-2 5-15,-1 7-5 0,0 4 6 0,1 5-7 16,2 3 7-16,0 3-8 0,2 2 9 0,0 1-11 16,1 0 11-16,1-1-12 0,0-2 11 15,2 1-15-15,2-4-16 0,3-2 14 16,-3-9-49-16,13 8-10 0,-18-37-143 0,18 23-423 0,-18-23 42 16,36 9 242-16</inkml:trace>
  <inkml:trace contextRef="#ctx0" brushRef="#br0" timeOffset="714.3546">6684 6136 1948 0,'0'0'36'0,"0"0"-19"0,-27 18-4 0,27-18-1 16,-20 10-1-16,20-10-3 0,0 0-6 0,0 0-5 15,0 0-8-15,0 0-9 0,0 0-10 0,0 0-22 16,0 0-29-16,22 26-234 0,-22-26-326 15,27-13 24-15,-9 7 341 0</inkml:trace>
  <inkml:trace contextRef="#ctx0" brushRef="#br0" timeOffset="1186.6146">7007 5949 1561 0,'0'0'250'0,"0"0"-205"16,0 0-5-16,-21-12-5 0,21 12 1 0,0 0-8 15,0 0-4-15,0 0-9 0,0 0-4 16,11-18-9-16,-11 18-2 0,27-17 0 0,-5 5 0 16,2-2 0-16,3 1 0 0,1-1 0 0,2-2 0 15,1 2 0-15,-1 2 0 0,-1 3 0 0,-1 0 0 16,-3 1 0-16,-2 3 0 0,-5 1 0 0,-18 4 0 15,26 2 0-15,-26-2 0 0,0 0 0 0,15 23 0 16,-13-7 0-16,-1 7 0 0,-4 5 0 16,-3 5 0-16,-2 2 0 0,-4 5 0 0,-3 1 0 15,0 3 0-15,0-1 0 0,0-1 0 16,2 0 0-16,1-5 0 0,3-2 0 0,3-2 0 16,3-3 0-16,3-2 0 0,7-3 0 0,0-3 0 15,6-1-29-15,-13-21-54 0,43 35-37 0,-26-38-495 16,13 9-47-16,-3-11 125 0</inkml:trace>
  <inkml:trace contextRef="#ctx0" brushRef="#br0" timeOffset="1530.4346">7812 6001 1812 0,'0'0'62'0,"0"0"-17"0,-22-6-1 16,22 6-8-16,-17 7-3 0,17-7-18 15,-20 15-15-15,20-15 0 0,-24 24 0 0,24-24 0 16,-24 30 0-16,12-13 0 0,12-17 0 0,-20 31 0 16,20-31 0-16,-9 28 0 0,9-28 0 0,3 22 0 15,-3-22 0-15,16 17 0 0,-16-17 0 0,28 11 0 16,-7-9 0-16,3-2 0 0,5-1 0 0,4 0 0 16,1-3 0-16,4 3 0 0,0 0 0 0,-4 1 0 15,0 3 0-15,-5 2 0 0,-5 1 0 16,-7 4 0-16,-17-10 0 0,17 25 0 0,-14-7 0 15,-4 3 0-15,-7 2 0 0,-1 0 0 16,-5 1 0-16,-2-1 0 0,-2-1 0 0,1 0 0 16,0-4 0-16,17-18 0 0,-28 26 0 0,28-26 0 15,0 0 0-15,-16 19-48 0,16-19-75 0,20-12-520 16,-20 12 8-16,12-27 38 0</inkml:trace>
  <inkml:trace contextRef="#ctx0" brushRef="#br0" timeOffset="1702.3505">7953 5943 2047 0,'-46'5'0'0,"46"-5"0"0,-18-2 0 0,18 2 0 15,0 0 0-15,0 0 0 16,0 0 0-16,0 0 0 0,0 0 0 0,0 0 0 16,20-10 0-16,-20 10 0 0,32-9 0 0,-10 2 0 15,3 0 0-15,1-4 0 0,8 3 0 0,-2-7-18 16,15 20-159-16,-10-27-466 0,12 16-20 0,-10-11 118 15</inkml:trace>
  <inkml:trace contextRef="#ctx0" brushRef="#br0" timeOffset="2452.3684">8500 5942 1134 0,'-2'-26'226'0,"2"26"-53"0,0 0-56 16,0 0-36-16,0 0-26 0,0 0-11 0,0 0-9 16,0 0-4-16,0 0-6 0,0 0 0 0,0 0-6 15,-17-6 0-15,17 6-4 0,0 0 0 16,0 0-4-16,0 0-3 0,0 0 0 0,0 0-2 15,0 0-6-15,0 0 0 0,-1 22 0 0,1-22 0 16,1 29 0-16,0-10 0 0,-1 4 0 0,0 4 0 16,-1 4 0-16,0 4 0 0,-3 3 0 0,-1 1 0 15,-1-1 0-15,-1 1 0 0,-3 1 0 16,2-1 0-16,-2-3 0 0,1-2 0 16,3-5 0-16,1-4 0 0,2-5 0 0,3-20 0 15,-4 26 0-15,4-26 0 0,0 0 0 0,0 0 0 16,0 0 0-16,0 0 0 0,0 0 0 0,21-23 0 15,-11-1 0-15,-1-5 0 0,2-9 0 0,1 1 0 16,-1-4 0-16,0 0 0 0,-1 1 0 0,-1-1 0 16,-5-4 0-16,0-1 0 0,-2-4 0 0,1 1 0 15,-1-3 0-15,2 0 0 0,0 1 0 16,1 1 0-16,2 5 0 0,3 6 0 0,-2 9 0 16,1 8 0-16,-9 22 0 0,9-21 0 15,-9 21 0-15,0 0 0 0,0 0 0 0,0 0 0 16,0 0 0-16,0 0 0 0,20 4 0 0,-20-4 0 15,18 24 0-15,-5-5 0 0,0 6 0 0,0 4 0 16,3 1 0-16,-2 5 0 0,2 1 0 0,0 5 0 16,1 3 0-16,-1-1 0 0,1 1 0 15,-3-2 0-15,1 1 0 0,-2-2 0 0,1 0 0 16,-3-4 0-16,0 1 0 0,-3-3 0 0,1-1 0 16,-2-4 0-16,-1-3 0 0,0-3 0 0,1-2 0 15,-7-22 0-15,13 33-80 0,-26-50-225 0,13 17-356 16,0 0 57-16,0 0 208 0</inkml:trace>
  <inkml:trace contextRef="#ctx0" brushRef="#br0" timeOffset="2608.6334">8615 6246 2047 0,'8'20'0'0,"-8"-20"0"0,0 0 0 15,1 20 0-15,-1-20 0 0,19 12 0 0,-19-12 0 16,33 8 0-16,-9-7 0 0,5-4 0 15,6-1 0-15,2-8 0 0,16 27-258 0,-20-37-440 16,11 9 0-16,-11-6 306 0</inkml:trace>
  <inkml:trace contextRef="#ctx0" brushRef="#br1" timeOffset="36813.0087">20651 3862 950 0,'23'4'290'0,"-23"-4"-6"0,0 0-235 0,-10-18-21 16,10 18-11-16,0 0 3 0,0 0 1 0,0 0 3 16,0 0 2-16,0 0 2 0,0 0 1 0,0 0 6 15,0 0-4-15,0 0 0 0,0 0-8 0,0 0-7 16,0 0-25-16,-8 18 38 0,4-1-38 0,-3 5 38 16,-1 3-8-16,-3 1-10 0,2 2 10 15,-1-2-10-15,0 1 5 0,1-3-7 0,0-1 6 16,0-4-14-16,3-2-1 0,6-17 0 0,-7 22 0 15,7-22 0-15,0 0 0 0,0 0 0 0,0 0 0 16,21 16 0-16,-21-16 0 0,23 0 0 0,-23 0 0 16,32-7 0-16,-12-1 0 0,3 1 0 0,0 0 0 15,2-2 0-15,-2 1 0 0,-1-1 0 16,-2 2 0-16,0 2 0 0,-3-1 0 16,-17 6 0-16,30-8 0 0,-30 8-16 0,27-11-59 15,-3 23-117-15,-24-12-415 0,17-10-20 0,-17 10 98 16</inkml:trace>
  <inkml:trace contextRef="#ctx0" brushRef="#br1" timeOffset="37443.1625">20748 5718 1371 0,'0'0'272'0,"0"0"-210"15,0 0-26-15,0 0-3 0,0 0 3 0,0 0-1 16,0 0-4-16,-11 22-8 0,11-22-5 0,0 0-25 16,-11 25 38-16,11-25-40 0,-5 29 36 0,3-7-13 15,-1 2-8-15,1 4 5 0,-2 3-9 0,1 2 5 16,-2 1-11-16,0 0 8 16,-1 0-8-16,1-2 7 0,0-3-11 0,2-5-2 15,3-2-21-15,0-22-20 0,6 34-55 0,-6-34-131 16,0 0-326-16,0 0-22 0,0 0 179 0</inkml:trace>
  <inkml:trace contextRef="#ctx0" brushRef="#br1" timeOffset="37650.1543">20786 5931 1872 0,'0'0'49'0,"0"0"-11"15,-23 13-11-15,23-13-1 0,0 0-4 0,0 0-9 16,-9 18-13-16,9-18 0 0,0 0 0 15,0 0 0-15,0 0 0 0,21 15 0 0,-21-15 0 16,25-5 0-16,-25 5 0 0,34-17 0 16,-12 5-13-16,0-4-17 0,6 4-16 0,-8-10-40 15,14 23-82-15,-33-33-247 0,26 26-189 0,-27 6 64 16,31-32 396-16</inkml:trace>
  <inkml:trace contextRef="#ctx0" brushRef="#br1" timeOffset="37837.643">21092 5676 1897 0,'-20'15'79'0,"20"-15"-53"16,-17 23-14-16,17-23-3 0,-14 29 0 0,9-11-13 16,0 3 23-16,-1 4-27 0,-1 3 16 0,0 2-8 15,-2 2 0-15,-2-1 0 0,2 1-5 16,-2-4-9-16,5 2-28 0,6-30-51 0,7 48-430 15,-7-48-101-15,2 22 13 0</inkml:trace>
  <inkml:trace contextRef="#ctx0" brushRef="#br1" timeOffset="54609.9772">15589 6227 1343 0,'0'0'64'0,"1"-23"-33"0,-1 23-2 0,9-22 3 16,-9 22 14-16,0 0 9 0,5-25 11 0,-5 25-5 15,0 0-2-15,0 0-8 0,0 0-10 0,0 0-10 16,7-18-6-16,-7 18-7 0,0 0-4 0,0 0-3 16,0 0-1-16,0 0 0 0,0 0 3 0,0 0 0 15,0 0 0-15,0 0-2 0,9 20-11 16,-4 2 0-16,2 10 0 0,1 5 0 0,2 7 0 15,1 4 0-15,0-2 0 0,0 1 0 0,0-5 0 16,-1 0 0-16,1-9 0 0,1-5 0 0,0-8 0 16,-12-20 0-16,25 23 0 0,-25-23 0 15,26 7 0-15,-26-7 0 0,28-9 0 0,-11-2 0 16,-1-8 0-16,1-5 0 0,0-8 0 16,1-3 0-16,0-2 0 0,-2-3 0 0,1-1 0 15,-1 2 0-15,-2-1 0 0,2 3 0 0,-4 3 0 16,-1-1 0-16,2 5 0 0,-5-1 0 0,3 2 0 15,-1 2 0-15,2 2 0 0,-2 1 0 0,-10 24-62 16,12-54-200-16,6 49-375 0,-17-13 14 0,-1 18 161 16</inkml:trace>
  <inkml:trace contextRef="#ctx0" brushRef="#br1" timeOffset="54824.9441">16369 6210 2047 0,'0'0'0'0,"0"0"0"0,0 0 0 0,19-11 0 16,-19 11 0-16,21-9 0 0,-21 9 0 0,22-11 0 16,-22 11 0-16,24-12-4 0,-24 12-9 0,28-13-6 15,-28 13-7-15,26-6-12 0,-26 6-16 0,24 3-49 16,-33-24-162-16,9 21-321 0,0 0 0 0,17 11 234 15</inkml:trace>
  <inkml:trace contextRef="#ctx0" brushRef="#br1" timeOffset="54986.2533">16351 6450 2047 0,'0'0'0'0,"0"0"0"0,-20 15 0 16,20-15 0-16,0 0 0 0,0 0 0 0,0 0 0 15,0 0 0-15,0 0 0 0,20-14 0 16,-20 14 0-16,34-21 0 0,-11 2 0 0,13 9-113 16,-30-24-515-16,38 17-5 0,-16-12-17 0</inkml:trace>
  <inkml:trace contextRef="#ctx0" brushRef="#br1" timeOffset="55205.0124">17057 5995 1993 0,'-18'5'7'0,"18"-5"-5"0,0 0 3 0,-17 19 2 15,17-19 5-15,-10 27-3 0,4-7 3 0,-2 3-12 16,0 4 0-16,1 2 0 0,0 1 0 0,1 3 0 16,-1-1 0-16,0 1 0 0,1-2 0 15,0 1 0-15,1-4 0 0,3-4 0 0,0-2 0 16,2-4 0-16,0-18-16 0,4 30-18 0,-4-30-67 15,23 18-424-15,-23-18-88 0,0 0-20 0</inkml:trace>
  <inkml:trace contextRef="#ctx0" brushRef="#br1" timeOffset="55406.5264">16766 6088 2047 0,'-28'23'0'0,"28"-23"0"16,-17 8 0-16,17-8 0 0,0 0 0 15,0 0 0-15,28-1 0 0,-28 1 0 0,34-7 0 16,-10-4 0-16,5-1 0 0,5-5 0 0,4-1 0 16,-1 0 0-16,2 1 0 0,-5 1 0 15,1 5 0-15,-5 0 0 0,1 9-49 0,-11-10-64 16,22 23-478-16,-42-11-31 0,23 14 3 0</inkml:trace>
  <inkml:trace contextRef="#ctx0" brushRef="#br1" timeOffset="55593.978">16747 6557 2035 0,'0'0'6'0,"0"0"-4"0,0 0-1 16,0 0 2-16,0 0-3 0,24 7 0 0,-24-7 0 16,31-12 0-16,-8 0 0 0,4-3 0 0,5-5 0 15,6-2 0-15,-1-3-20 0,6 4-71 0,-18-26-114 16,22 32-402-16,-15-17-18 0,7 8 127 15</inkml:trace>
  <inkml:trace contextRef="#ctx0" brushRef="#br1" timeOffset="56113.7665">17443 6082 1869 0,'-13'19'34'0,"-1"-1"-11"0,3 8 11 0,-1-2-3 15,2 1 4-15,-1 3-14 0,1 1-21 0,2 0 0 16,1 3 0-16,2-1 0 0,2-2 0 0,2 0 0 16,2-1 0-16,0-4 0 0,1-2 0 0,0-4 0 15,-2-18 0-15,7 28 0 0,-7-28 0 0,11 18 0 16,-11-18 0-16,0 0 0 0,20 6 0 31,-20-6 0-31,0 0 0 0,17-17 0 0,-17 17 0 16,10-31 0-16,-4 10 0 0,-3-3 0 0,1 0 0 15,-3-3 0-15,-1-1 0 0,1 1 0 0,-2-2 0 16,1-3 0-16,0-1 0 0,-2 2 0 0,1-3 0 16,1 1 0-16,2 2 0 0,2 1 0 0,2 6 0 15,0 3 0-15,3 4 0 0,-9 17 0 0,25-26 0 16,-25 26 0-16,34-17 0 0,-15 9 0 16,6 2 0-16,1 1 0 0,2 3 0 0,2 1 0 15,-2 1 0-15,-2 2 0 0,-1 2 0 0,-2 2 0 16,-4 1 0-16,-19-7 0 0,24 20 0 0,-24-20 0 15,7 27 0-15,-11-7 0 0,-6 0 0 0,-3 3 0 16,-7 0 0-16,-3 1 0 0,-4-1 0 0,-2-1 0 16,1-1 0-16,-1-3 0 0,2 1 0 15,1-3 0-15,0-2 0 0,3-1 0 16,5-4 0-16,18-9 0 0,-23 15 0 0,23-15 0 16,0 0 0-16,0 0 0 0,6 23 0 0,-6-23 0 15,24 18 0-15,-7-10 0 0,4 2 0 0,1-3 0 16,4 2 0-16,0-2 0 0,3 1 0 0,-1-2 0 15,0 3 0-15,0-2 0 0,-4 0 0 0,1 1 0 16,-7-2 0-16,0 5 0 0,-18-11-79 16,28 15-590-16,-28-15 13 0,-2 26 14 0</inkml:trace>
  <inkml:trace contextRef="#ctx0" brushRef="#br1" timeOffset="56676.929">15860 7167 1586 0,'-4'-24'220'16,"4"24"-191"-16,0 0-4 0,0 0 5 0,4-22 5 16,-4 22-2-16,0 0-8 0,0 0-4 0,0 0-7 15,0 0 2-15,0 0-3 0,0 0-13 16,0 0 0-16,10 26 0 0,-10-6 0 0,0 4 0 16,-2 3 0-16,-1 0 0 0,0 4 0 15,0 1 0-15,2 1 0 0,-3-2 0 0,4-3 0 16,-1-6 0-16,1-4 0 0,0-18 0 0,7 25 0 15,-7-25 0-15,0 0 0 0,19 15 0 0,-19-15 0 16,20-9 0-16,-20 9 0 0,28-27 0 0,-11 5 0 16,0-5 0-16,2-5 0 0,0 0 0 15,-1 0 0-15,-2 1 0 0,-1 4 0 0,-4 0 0 16,-3 4 0-16,-2 1 0 0,-2 4 0 0,-2 1 0 16,-2 17 0-16,2-29 0 0,-2 29-50 0,-2-31-61 15,22 34-514-15,-20-3 18 0,0 0-27 0</inkml:trace>
  <inkml:trace contextRef="#ctx0" brushRef="#br1" timeOffset="56911.3067">16386 7236 1798 0,'0'0'95'0,"0"0"-89"16,0 0-4-16,11-21 4 0,-11 21 4 16,25-22 0-16,-6 9-9 0,0 0 3 0,2 1-8 15,1 2-8-15,-5-3-19 0,4 9-26 0,-14-14-59 16,23 35-181-16,-30-17-242 0,0 0-44 0,21-6 291 16</inkml:trace>
  <inkml:trace contextRef="#ctx0" brushRef="#br1" timeOffset="57036.3099">16420 7367 1998 0,'-35'11'39'16,"35"-11"-29"-16,0 0-10 0,2 19 0 0,-2-19 0 15,22 2 0-15,-5-4 0 0,5-5 0 0,5-1 0 16,3-7 0-16,6 2 0 0,-5-19-99 16,20 22-565-16,-19-16-1 0,9 12 47 15</inkml:trace>
  <inkml:trace contextRef="#ctx0" brushRef="#br1" timeOffset="59365.1224">18136 8816 1117 0,'0'0'144'16,"0"0"-47"-16,0 0-15 0,6-19 2 0,-6 19-3 15,0 0-5-15,0 0-13 0,7-17-13 0,-7 17-18 16,0 0-6-16,0 0-3 0,0 0 0 0,0 0-1 16,0 0-3-16,0 0-4 0,-1 22-7 0,1-22 1 15,-6 34-1-15,2-10 3 0,-1 2-7 0,1 3-14 16,-1 3 28-16,-1 1-30 0,1-3 29 15,1 0-12-15,0 0-10 0,2-3 6 0,0-1-8 16,2-4 2-16,2-1-19 0,-2-21-11 0,11 32-39 16,-11-32-134-16,0 0-394 0,0 0 3 0,27 2 146 15</inkml:trace>
  <inkml:trace contextRef="#ctx0" brushRef="#br1" timeOffset="59552.6332">18176 9039 1902 0,'0'0'25'16,"0"22"-14"-16,0-22-8 0,0 0 3 0,10 18-2 15,-10-18 2-15,18 6-1 0,-18-6-1 0,30-1-1 16,-10-7-3-16,4-1 3 0,0-7-30 16,8 4-14-16,-8-18-70 0,29 28-362 0,-28-25-112 15,7 8-28-15,-3 1 492 0</inkml:trace>
  <inkml:trace contextRef="#ctx0" brushRef="#br1" timeOffset="59725.6481">18514 8767 1950 0,'-27'13'31'0,"16"4"-9"16,0 1-12-16,4 3 4 0,1-1-3 0,2 2-16 15,-1 1 19-15,1 0-19 0,2 0 10 0,1 0-5 16,4-1 0-16,0-2 0 0,2 1-20 0,-5-21-42 15,21 52-298-15,-21-52-273 0,12 26-11 0,-12-26 317 16</inkml:trace>
  <inkml:trace contextRef="#ctx0" brushRef="#br1" timeOffset="60298.236">15550 8865 1859 0,'0'0'57'0,"0"0"-34"0,0 0-6 0,0 0 2 16,0 0 1-16,-11 18 3 0,11-18-23 0,-6 19 14 15,6-19-20-15,-13 29 27 0,6-11-21 16,-3 0 0-16,0 4 0 0,-1 0 0 0,1 2 0 16,2-1 0-16,-1 0 0 0,5-2 0 0,2-4 0 15,2-17 0-15,5 25 0 0,-5-25 0 16,21 15 0-16,-3-13 0 0,4-4 0 0,6-4 0 16,4-7 0-16,4-1 0 0,2-7 0 0,4 1 0 15,-5-8 0-15,30 18-655 0,-42-16-7 0,11 15-17 16</inkml:trace>
  <inkml:trace contextRef="#ctx0" brushRef="#br1" timeOffset="62383.2801">16928 7117 1557 0,'0'0'116'0,"0"0"-43"0,0 0-15 0,0 0-7 15,0 0 2-15,0 0-14 0,0 0-3 0,0 0-8 16,18-2-1-16,-18 2-18 0,0 0-9 15,21-4 0-15,-21 4 0 0,28-10 0 0,-28 10 0 16,37-14 0-16,-16 3 0 0,4-1 0 0,2 0 0 16,3-3 0-16,-2 1 0 0,6 7-67 15,-19-27-399-15,22 29-178 0,-15-11-27 0,4 9 473 16</inkml:trace>
  <inkml:trace contextRef="#ctx0" brushRef="#br1" timeOffset="68140.591">17692 6902 1707 0,'0'0'111'0,"0"0"-66"16,0 0-10-16,0 0-8 0,0 0-1 0,0 0-5 16,0 0-3-1,0 0-7-15,0 0-4 0,0 0-2 0,-12 20-5 0,12-20 3 0,1 27-5 0,-1-27 1 0,2 35 0 16,1-13-13-16,-1 1 31 0,1 2-30 0,-1 2 27 15,1 1-12-15,-1 1-9 0,0-1 4 0,1-1-10 16,-1-4-4-16,3 2-11 0,-5-25-12 16,11 35-24-16,-11-35-35 0,23 31-207 0,-23-31-280 15,0 0 7-15,0 0 304 0</inkml:trace>
  <inkml:trace contextRef="#ctx0" brushRef="#br1" timeOffset="68359.4314">17580 6855 1989 0,'-19'23'14'0,"19"-23"-14"16,0 0-6-16,0 0 2 0,0 0 9 16,24-10 1-16,-24 10 7 0,32-14-5 0,-12 6-1 0,2-1-4 15,6 0-2-15,0-2 0 0,5-1 0 16,-3 1-7-16,1 3-9 0,-6-3-18 15,2 7-17-15,-8-7-19 0,9 15-28 0,-20-22-68 16,29 29-290-16,-37-11-117 0,25-1 38 0,-9 14 493 16</inkml:trace>
  <inkml:trace contextRef="#ctx0" brushRef="#br1" timeOffset="68562.4826">17589 7286 1911 0,'0'0'29'0,"0"0"-11"0,8 20-12 16,-8-20-4-16,17 1 3 0,-17-1 4 0,26-8-1 15,-26 8-1-15,35-22 0 0,-13 6-3 0,6-2-5 16,2 0-4-16,1-8-36 0,6 14-55 16,-25-35-286-16,27 30-264 0,-18-7 55 0,7 1 348 15</inkml:trace>
  <inkml:trace contextRef="#ctx0" brushRef="#br1" timeOffset="69097.1421">18011 7116 1927 0,'-17'2'20'0,"17"-2"-11"0,0 0 1 0,0 0 3 16,0 0 5-16,0 0-2 0,0 0-2 0,12-17-4 16,-12 17-2-16,22-15-6 0,-22 15-2 15,29-21-7-15,-12 11 5 0,-17 10-12 0,29-13 13 16,-29 13 2-16,22-7 0 0,-22 7-1 0,0 0 2 16,17 0-2-16,-17 0 0 0,0 0 1 0,0 0 2 15,0 0 1-15,0 0 0 0,0 0-1 0,0 0 0 16,6 18-1-16,-6-18-2 0,0 0 0 0,-6 17 0 15,6-17 0-15,0 0 0 0,-5 19 0 0,5-19 0 16,-5 18 0-16,5-18 0 0,-6 21 0 16,6-21 0-16,-8 22 0 0,8-22 0 15,-14 24 0-15,14-24 0 0,-14 24 0 0,14-24 0 16,-13 21 0-16,13-21 0 0,0 0 0 0,-11 23 0 16,11-23 0-16,0 0 0 0,0 0 0 0,0 0 0 15,0 0 0-15,0 0 0 0,0 0 0 0,0 0 0 16,0 0 0-16,19 15 0 0,-19-15 0 0,0 0 0 15,0 0 0-15,17-9 0 0,-17 9 0 16,0 0 0-16,0 0 0 0,0 0 0 0,17-10 0 16,-17 10 0-16,0 0 0 0,0 0 0 0,0 0 0 15,0 0 0-15,0 0 0 0,17 0 0 0,-17 0 0 16,0 0 0-16,0 0 0 0,0 0 0 0,0 0 0 16,17 15 0-16,-17-15 0 0,0 0 0 15,6 18 0-15,-6-18 0 0,1 18 0 16,-1-18 0-16,-5 23 0 0,5-23 0 0,-12 25 0 15,12-25 0-15,-14 18 0 0,14-18 0 0,0 0 0 16,-19 17-45-16,19-17-73 0,-22-3-340 0,22 3-175 16,0 0 11-16,10-22 452 0</inkml:trace>
  <inkml:trace contextRef="#ctx0" brushRef="#br1" timeOffset="69567.2925">18452 7226 2047 0,'-26'5'0'0,"26"-5"0"15,0 0 0-15,-17 3 0 0,17-3 0 16,0 0 0-16,0 0 0 0,0 0 0 0,0 0 0 16,0 0 0-16,0 0 0 0,0 0 0 0,0 0 0 15,-3-20-26-15,3 20-141 0,0 0-451 0,28-9-43 16,-28 9 87-16</inkml:trace>
  <inkml:trace contextRef="#ctx0" brushRef="#br1" timeOffset="70056.3025">18609 6826 2047 0,'0'0'0'15,"0"0"0"-15,18-8 0 0,-18 8 0 16,22-23 0-16,-22 23 0 0,26-26 0 0,-26 26 0 16,32-26 0-16,-15 13 0 0,4 2 0 0,-3 2 0 15,-18 9 0-15,33-13 0 0,-33 13 0 16,23-3 0-16,-23 3 0 0,0 0 0 0,19 14 0 16,-19-14 0-16,3 22 0 0,-3-22 0 0,-6 32 0 15,-1-11 0-15,-7 1 0 0,0 5 0 0,-2 1 0 16,-3 3 0-16,0 3 0 0,-1 1 0 0,1-1 0 15,1-2 0-15,2 1 0 0,3-5 0 0,2-1 0 16,3-5 0-16,1-1 0 0,7-21 0 16,-4 28 0-16,4-28 0 0,7 18 0 15,-7-18 0-15,19 7 0 0,-19-7 0 0,33-5 0 0,-10-2 0 16,6-5 0-16,3-2 0 0,2-6 0 0,3 1 0 16,-3-3 0-16,1 5 0 0,-5-1 0 15,6 13-29-15,-36-17-625 0,32 22-38 0,-13-10 30 16</inkml:trace>
  <inkml:trace contextRef="#ctx0" brushRef="#br2" timeOffset="341230.557">22402 7239 1848 0,'0'0'49'0,"0"0"-9"15,0 0-12-15,0 0-2 0,0 0 2 0,0 0 0 16,8-18-28-16,-8 18 0 0,0 0 0 0,18-18 0 16,-18 18 0-16,27-16 0 0,-6 4 0 0,3 3 0 15,7-2 0-15,1 0 0 0,3 1 0 0,2-2 0 16,-2-1 0-16,0 2 0 0,-2-3-4 0,1 8-47 15,-10-10-31-15,23 24-457 0,-47-8-97 0,36-8-4 16</inkml:trace>
  <inkml:trace contextRef="#ctx0" brushRef="#br2" timeOffset="341386.8149">22505 7357 2024 0,'-20'17'16'0,"20"-17"-9"0,0 0-7 0,29-8 0 16,-5 1 0-16,5-3 0 0,4-3 0 0,1-1 0 16,3-2 0-16,0-2-15 0,6 12-52 0,-19-29-180 15,21 32-406-15,-18-10 23 0,3 7 196 16</inkml:trace>
  <inkml:trace contextRef="#ctx0" brushRef="#br2" timeOffset="341793.2332">23064 7030 2041 0,'-25'16'6'0,"25"-16"-6"0,0 0 0 0,18-23 0 16,-18 23 0-16,36-24 0 0,-14 10 0 0,2 1 0 15,1-1 0-15,7-2 0 0,1 2 0 0,1 0 0 16,1 2 0-16,-3 2 0 0,-4 4 0 0,-5 3 0 16,-23 3 0-16,28 3 0 0,-28-3 0 0,0 0 0 15,4 34 0-15,-13-15 0 0,-6 4 0 0,-4 4 0 16,-3 2 0-16,-6 5 0 0,-2 2 0 0,-2 5 0 15,-3-2 0-15,2-2 0 0,1 0 0 16,4-3 0-16,5-2 0 0,4-3 0 0,6-5 0 16,4-4 0-16,9-20 0 0,-1 30 0 0,1-30 0 15,14 22 0-15,-14-22 0 0,33 14 0 0,-10-9 0 16,3-5 0-16,3 0 0 0,-1-6 0 0,5 1 0 16,-3-6 0-16,6 9-35 0,-30-21-601 0,36 18-3 15,-20-15 10-15</inkml:trace>
  <inkml:trace contextRef="#ctx0" brushRef="#br2" timeOffset="341949.4594">23669 7253 2047 0,'-25'15'0'0,"25"-15"0"0,-27-1 0 0,27 1 0 16,0 0 0-16,-21-8 0 0,21 8-78 0,-18-14-464 15,18 14-121-15,17-13 33 0</inkml:trace>
  <inkml:trace contextRef="#ctx0" brushRef="#br2" timeOffset="342308.8648">24039 7039 1945 0,'-44'16'81'0,"20"-12"-60"0,3 1-21 0,0 3 0 16,2 0 0-16,2 0 0 0,0 2 0 0,17-10 0 15,-26 19 0-15,26-19 0 0,-14 18 0 0,14-18 0 16,-4 22 0-16,4-22 0 0,6 23 0 0,-6-23 0 16,17 23 0-16,-17-23 0 0,26 22 0 0,-26-22 0 15,31 22 0-15,-14-13 0 0,2 0 0 16,-19-9 0-16,31 18 0 0,-31-18 0 0,28 17 0 15,-28-17 0-15,20 20 0 0,-20-20 0 0,9 25 0 16,-9-25 0-16,-2 29 0 0,2-29 0 0,-16 32 0 16,3-15 0-16,1 1 0 0,-5 0 0 15,0-1 0-15,0 0 0 0,-2-1 0 0,19-16 0 16,-30 23 0-16,30-23 0 0,-17 10 0 16,17-10 0-16,0 0 0 0,0 0 0 0,7-20 0 15,-1-4-98-15,32 13-514 0,-28-23-21 0,19 10 11 16</inkml:trace>
  <inkml:trace contextRef="#ctx0" brushRef="#br2" timeOffset="342471.0789">24064 6968 2047 0,'0'0'0'0,"-18"9"0"16,18-9 0-16,-19 16 0 0,19-16 0 0,0 0 0 16,-8 21 0-16,8-21 0 0,0 0 0 0,15 17 0 15,-15-17 0-15,30 8 0 0,-9-8 0 0,6 0 0 16,0-5 0-16,7 0 0 0,-2-6 0 0,16 13-102 15,-23-25-557-15,28 20 43 0,-17-18-33 0</inkml:trace>
  <inkml:trace contextRef="#ctx0" brushRef="#br2" timeOffset="342893.6211">24676 6928 1581 0,'-24'16'296'16,"6"8"-255"-16,-4-1-3 0,2 8-12 0,-2-4 32 15,3 6-51-15,-2 1-7 0,2 5 0 16,2 1 0-16,0 1 0 0,0 3 0 0,1-1 0 16,0 0 0-16,0 0 0 0,3-3 0 0,-2-2 0 15,1-3 0-15,2-3 0 0,-2-6 0 0,6-3 0 16,0-6 0-16,8-17 0 0,-11 21 0 0,11-21 0 16,0 0 0-16,0 0 0 0,0 0 0 15,5-20 0-15,0 1 0 0,2-4 0 0,3-6 0 16,2-5 0-16,4 0 0 0,2-2 0 15,-1-1 0-15,3-3 0 0,-2-3 0 0,-1-3 0 16,1-3 0-16,-2-7 0 0,1-2 0 0,0-2 0 16,0-2 0-16,1 6 0 0,1 4 0 0,-2 9 0 15,0 10 0-15,-1 11 0 0,-16 22 0 0,19-21 0 16,-19 21 0-16,0 0 0 0,0 0 0 0,17 7 0 16,-17-7 0-16,12 25 0 0,-4-7 0 15,1 4 0-15,-1 5 0 0,1 2 0 16,1 2 0-16,-1 3 0 0,1 2 0 0,-1 3 0 15,-1 1 0-15,0 1 0 0,-2 3 0 0,-2-6 0 0,-2 5 0 16,-3-7 0-16,-2-1 0 0,-3-2 0 16,0-3 0-16,-2-6 0 0,3 4-25 0,-12-26-148 15,18 25-447-15,-19-22-11 0,18-5 48 0</inkml:trace>
  <inkml:trace contextRef="#ctx0" brushRef="#br2" timeOffset="343068.1037">24364 7262 2047 0,'0'0'0'0,"-8"18"0"0,8-18 0 16,27 9 0-16,-1-9 0 0,8-3 0 0,9-4 0 16,13-1 0-16,4-7 0 0,8 2 0 0,-5-9 0 15,26 22-491-15,-35-26-166 0,14 17-11 0</inkml:trace>
  <inkml:trace contextRef="#ctx0" brushRef="#br2" timeOffset="343193.0715">25121 7256 2047 0,'0'0'0'0,"-25"-19"0"0,8 3 0 15,17 16-50-15,-23-34-606 0,23 11-50 0,-11-13 72 16</inkml:trace>
  <inkml:trace contextRef="#ctx0" brushRef="#br2" timeOffset="353742.0878">14515 6508 629 0,'0'0'-55'0,"0"0"-38"0,4-22-37 0,-4 22 0 15,4-18 3-15,-4 18 34 0,5-21 93 16</inkml:trace>
  <inkml:trace contextRef="#ctx0" brushRef="#br2" timeOffset="409516.5593">12101 8099 1761 0,'0'0'31'0,"36"-32"-16"0,-12 7-12 16,5-6 8-16,8-3-7 0,3-3 14 0,6 0-6 15,1-3 10-15,8 0-14 0,0-2 9 16,2-1-17-16,0-2-13 0,-2 4 31 0,-5 2-30 16,0 5 36-16,-9 3-5 0,-3 4-4 15,-7 5 10-15,-3 8-5 0,-7 4 2 0,-3 8-5 16,-18 2-7-16,21 8-10 0,-21-8 0 0,17 30 0 15,-11-3 0-15,-1 6 0 0,-4 7 0 0,-2 2 0 16,-2 5 0-16,1 0 0 0,0 2 0 0,-1-5 0 16,4 1 0-16,1-6 0 0,8-2-14 15,-10-37-113-15,38 41-510 0,-17-35-22 0,13-1 50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14/08/2015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9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14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996439"/>
              </p:ext>
            </p:extLst>
          </p:nvPr>
        </p:nvGraphicFramePr>
        <p:xfrm>
          <a:off x="214283" y="762000"/>
          <a:ext cx="8750332" cy="4618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Complete the tough circuit started last time – using Kirchhoff’s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two laws that were written down by Gustav Kirchhoff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new HW, a new due date and have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For those who are going to Auckland, practice the two (3?) songs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sure we do not look like poorly organized visitors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370160" y="933840"/>
              <a:ext cx="3717000" cy="317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53600" y="931320"/>
                <a:ext cx="3736080" cy="319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3760" y="165600"/>
              <a:ext cx="8036640" cy="5802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148680"/>
                <a:ext cx="8069760" cy="583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4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938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Laws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89560" y="3975480"/>
              <a:ext cx="4680" cy="6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7680" y="39636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4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4120" y="1385280"/>
              <a:ext cx="7129800" cy="1927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8280" y="1369800"/>
                <a:ext cx="7162200" cy="195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8199</TotalTime>
  <Words>340</Words>
  <Application>Microsoft Office PowerPoint</Application>
  <PresentationFormat>On-screen Show (4:3)</PresentationFormat>
  <Paragraphs>67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366</cp:revision>
  <dcterms:created xsi:type="dcterms:W3CDTF">2006-08-16T00:00:00Z</dcterms:created>
  <dcterms:modified xsi:type="dcterms:W3CDTF">2015-08-14T03:03:14Z</dcterms:modified>
</cp:coreProperties>
</file>