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65" d="100"/>
          <a:sy n="65" d="100"/>
        </p:scale>
        <p:origin x="133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2:49.8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8429 5857 1432 0,'0'0'230'16,"0"0"-193"-16,0 0-16 0,0 0-12 0,0 0-4 15,0 0 8-15,0 0 13 0,0 0 8 0,0 0 6 16,0 0-7-16,0 0-7 0,0 0-12 0,2 28 3 16,-2-28-7-16,13 40 12 0,-7-6-4 0,1 9 9 15,-3 7-10-15,-3 3-1 0,-2-5-16 0,0-10 0 16,-1-16 0-16,2-22 0 0,0 0 0 0,0 0 0 15,41-62 0-15,2-12 0 0,28-42 0 0,27-40 0 16,31-45 0-16,32-47 0 0,37-32 0 0,26-33 0 16,35-10 0-16,12-8 0 0,22 21 0 0,-25-8-226 15,28 72-193-15,-62-3-64 0,-18 59-37 16,-37 49 122-16,-89-6 398 0,-3 82 0 0,-68 9 0 16,-4 38 0-16,-15 18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91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7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3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2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9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2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2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41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5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2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7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6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7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9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5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8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8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4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1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6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24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7">4129 4407 2047 0,'-17'2'0'0,"17"-2"0"0,0 0 0 0,0 0 0 15,0 0 0-15,0 0 0 0,0 0-10 0,0 0-56 16,22-6-99-16,16 5-451 0,-15-13-58 0,10 3 159 16</inkml:trace>
  <inkml:trace contextRef="#ctx0" brushRef="#br2" timeOffset="44792.4234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9">5445 4971 2047 0,'-24'-14'0'0,"24"14"0"0,0 0 0 15,-17-2 0-15,17 2 0 0,0 0 0 16,0 0-87-16,-10-32-191 0,43 35-268 0,-33-3-142 15,9-39 241-15</inkml:trace>
  <inkml:trace contextRef="#ctx0" brushRef="#br3" timeOffset="53917.6259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32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4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4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7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3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8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8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2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7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2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8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74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7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3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3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2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2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2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2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2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5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6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9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6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8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2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7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5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9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9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8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5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8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9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5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5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5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5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4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4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8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8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9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8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8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7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21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7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2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8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6">18169 13688 2047 0,'0'0'0'16,"0"0"0"-16,0 0 0 0,-13 17 0 0,13-17 0 15,0 0 0-15,0 0 0 0,24 2 0 0,-24-2-54 16,35 2-90-16,-37-27-284 0,32 23-218 0,-8-6 10 16,1-4 498-16</inkml:trace>
  <inkml:trace contextRef="#ctx0" brushRef="#br1" timeOffset="305123.2527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7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84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71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24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7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83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7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7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8">17070 14552 2047 0,'0'0'0'15,"-22"4"0"-15,22-4 0 0,0 0 0 0,-17 7 0 16,17-7 0-16,0 0 0 0,0 0 0 0,0 0 0 16,0 0-145-16,0 0-550 0,0 0 5 15,24-36 174-15</inkml:trace>
  <inkml:trace contextRef="#ctx0" brushRef="#br0" timeOffset="335468.5478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2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3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4">8064 827 2047 0,'-38'29'0'0,"3"1"0"0,6 3 0 16,6 1 0-16,6-3 0 0,4 3 0 0,2 0 0 15,10 2-69-15,1-36-277 0,-2 40-313 0,19-17-28 16,9-6 402-16</inkml:trace>
  <inkml:trace contextRef="#ctx0" brushRef="#br0" timeOffset="4672.5335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8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4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6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21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3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8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3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5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9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2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8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8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7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5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6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2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5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8">12207 5111 1792 0,'-36'25'255'0,"18"-32"-255"16,18 7 0-16,0 0 0 0,-5-24 0 0,5 24 0 15,-2-22 0-15,-10-5-23 0,12 27-211 0,0-40-64 16,29 40-76-16,-32-26-77 0,1-6-44 15,27 30 324-15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8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8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2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9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6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9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32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9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4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5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5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1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6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8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7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9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8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82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7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7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403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21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7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1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21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01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5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3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2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7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93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5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7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3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41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9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31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9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3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8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7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7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13/08/2015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13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9982144"/>
              </p:ext>
            </p:extLst>
          </p:nvPr>
        </p:nvGraphicFramePr>
        <p:xfrm>
          <a:off x="214283" y="762000"/>
          <a:ext cx="8750332" cy="469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Jessie, Sara and Dayna to sit the End Of Topic Test on Waves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Meet two obvious BUT fundamental and useful laws for circuits – and write them down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two laws that were written down by Gustav Kirchhoff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Xi’s take on Kirchhoff’s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way of examining the idea.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an example of a DC circuit that needs Kirchhoff to solve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solve circuits that are more complex than we could solve in NCEA2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34440" y="852840"/>
              <a:ext cx="1159920" cy="138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18600" y="850320"/>
                <a:ext cx="117828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15536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8102</TotalTime>
  <Words>383</Words>
  <Application>Microsoft Office PowerPoint</Application>
  <PresentationFormat>On-screen Show (4:3)</PresentationFormat>
  <Paragraphs>71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364</cp:revision>
  <dcterms:created xsi:type="dcterms:W3CDTF">2006-08-16T00:00:00Z</dcterms:created>
  <dcterms:modified xsi:type="dcterms:W3CDTF">2015-08-13T01:16:51Z</dcterms:modified>
</cp:coreProperties>
</file>