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9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5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3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72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32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4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31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4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4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3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52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11/08/2015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8567206"/>
              </p:ext>
            </p:extLst>
          </p:nvPr>
        </p:nvGraphicFramePr>
        <p:xfrm>
          <a:off x="214283" y="762000"/>
          <a:ext cx="8750332" cy="5349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Sit the End Of Topic Test on Waves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show off what we have learned. How to get the measure of our learning so we know where we are “at”.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desired, get our Mechanics Formative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good material for revision can be found in odd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to email some old NZIP exams to us for revision (if requested)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source or revision material exists.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15536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8046</TotalTime>
  <Words>344</Words>
  <Application>Microsoft Office PowerPoint</Application>
  <PresentationFormat>On-screen Show (4:3)</PresentationFormat>
  <Paragraphs>67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361</cp:revision>
  <dcterms:created xsi:type="dcterms:W3CDTF">2006-08-16T00:00:00Z</dcterms:created>
  <dcterms:modified xsi:type="dcterms:W3CDTF">2015-08-11T06:51:37Z</dcterms:modified>
</cp:coreProperties>
</file>