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422" r:id="rId2"/>
    <p:sldId id="257" r:id="rId3"/>
    <p:sldId id="258" r:id="rId4"/>
    <p:sldId id="300" r:id="rId5"/>
    <p:sldId id="629" r:id="rId6"/>
    <p:sldId id="630" r:id="rId7"/>
    <p:sldId id="63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0T22:31:42.24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11368 4779 869 0,'-1'-18'182'0,"1"18"-95"0,2-19-62 0,-2 19-14 16,-2-24 10-16,2 24 14 0,-3-26 27 0,3 26 12 15,2-17 4-15,-2 17-15 0,0 0-14 0,0 0-11 16,7-17-2-16,-7 17 2 0,0 0-2 0,0 0 0 16,0 0-5-16,0 0-5 0,0 0-4 0,0 0-1 15,0 0-4-15,8 17 1 0,-8-17-3 0,10 19-1 16,-5-3-8-16,4 11 5 0,2 8-10 0,2 11 12 16,4 7-9-16,0 9 17 0,0 6-11 0,1 7 1 15,-4-2 20-15,-1 2-18 0,-2-7 9 0,-3-6-22 16,2-6 0-16,2-7 0 0,-1-9 0 0,5-11 0 15,4-14 0-15,4-14 0 0,12-22 0 16,17-20 0-16,17-31 0 0,21-40 0 0,20-37 0 16,22-34 0-16,28-34 0 0,18-20 0 0,27-20 0 15,14-18 0-15,14-8 0 0,12-10 0 0,11-3 0 16,-1-11 0-16,0 11 0 0,-20-21-90 0,17 39-403 16,-49-8-189-16,-17 23 24 0,-12 41 535 0</inkml:trace>
  <inkml:trace contextRef="#ctx0" brushRef="#br0" timeOffset="4977.2817">8656 11236 1666 0,'-40'-13'24'0,"2"-2"-25"0,2 1-3 0,1-2-12 16,3 2 7-16,3-3 0 0,1-1 10 15,2 1 1-15,-1-1 8 0,1 3-8 0,-3 1 4 16,1 3-2-16,-3-1 5 0,1 3 1 0,-2 3 5 15,-1 2-4-15,-3 2-1 0,-1 3-1 16,-3 2-2-16,0 5 8 0,-5 2-2 0,1 3 4 16,-4 3-7-16,0 4-2 0,-2 3-8 0,-1 3 5 15,0 2-9-15,-1-3 8 0,-2 0-9 0,0 2 9 16,-1 0-9-16,-2-1 12 0,1 1-7 0,0-1 8 16,0 1-6-16,6-2-19 0,0 1 39 0,3-1-39 15,-2-2 39-15,3 0-13 0,0-2-5 16,2 0 7-16,1-1-3 0,2 2 3 0,0-4-4 15,1 2 4-15,-1-2-7 0,5 3 8 16,-1 0-7-16,6 3 6 0,0-1-8 0,2 3 4 16,2 2-9-16,2 1 7 0,2 1-9 0,0 3 9 15,0 1-10-15,1 1 10 0,2 1-9 0,2 1-12 16,1-2 32-16,2 1-33 0,2-1 31 0,1 0-9 16,2 3-11-16,2-2 9 0,2-1-7 15,2 0 6-15,3-2-7 0,1-1 8 0,3 1-10 16,3-3 12-16,4-1-8 0,4 1 9 0,1-1-8 15,4 0 8-15,2 0-8 0,4 0 7 0,2 1-8 16,-1 0-9-16,3 0 32 0,1 1-33 0,3 1 33 16,-1-2-16-16,5 2-8 0,3-3 8 0,1 0-10 15,4-3 9-15,3 0-8 0,0-5 4 16,3-1-4-16,4-3 4 0,5-4-5 16,1-3 5-16,7-4-3 0,-1-4 2 0,8-3-2 15,3-4-2-15,3-2 5 0,3-4-4 0,-1-2 7 16,0-3-2-16,1 1 3 0,1 0-4 0,2-1 0 15,3 0-4-15,-3 0 6 0,-1 2-3 0,-5-2 7 16,1 3-4-16,-3-2 2 0,-2 2-2 0,-2 1 0 16,-1 2-3-16,-5 2 4 0,-2-1-5 15,-5 1 5-15,-3-2-3 0,-2 1 3 0,-2-2-1 16,-1 1 2-16,0-2-6 0,2-3-19 0,-3-1 35 16,1-5-35-16,0-2 37 0,0-4-11 0,1-3-8 15,-1-3 8-15,-2 0-10 0,0-2 11 16,-1-3-9-16,0 1 9 0,-2-2-9 0,-1 0 8 15,-4 0-10-15,-4 1 11 0,-5-1-9 0,-4 0 11 16,-4-1-9-16,-5 3-9 0,-4-1 31 16,-4 2-28-16,-5 1 29 0,-3-4-10 0,-5-2-11 15,-3 0 10-15,-3 0-9 0,-5 0 8 0,-2 2-8 16,-5-1 11-16,-3 0-9 0,-1-1 9 0,-5 0-8 16,-4-2 8-16,-4-3-7 0,-4 1-4 0,-3 1 22 15,-8 1-23-15,1 3 10 0,-5 1-10 0,-3 4 0 16,-5 1 0-16,-6 4 0 0,-4 2 0 0,-8 3 0 15,-8 4 0-15,-2 4 0 0,-8 8 0 16,-3 4 0-16,-2 5 0 0,-6 6 0 16,-4 4 0-16,1 7 0 0,0 3 0 0,4 2 0 15,4 3 0-15,1-3 0 0,10 3 0 0,4-2 0 16,13 5-26-16,1-16-101 0,37 19-507 0,-16-11-50 16,13 2 109-16</inkml:trace>
  <inkml:trace contextRef="#ctx0" brushRef="#br0" timeOffset="5883.7369">1700 14378 1747 0,'19'7'18'0,"-19"-7"-11"0,37 8-3 0,-6-5 0 16,7-1-2-16,5-4 2 0,7-1 1 0,4-7 6 15,10-1-2-15,5-5 3 0,7 1-2 16,6-3 2-16,8-1-4 0,1-1 7 0,6 1-6 16,1-2 5-16,4 4-6 0,4 0 2 0,2 4-8 15,1 2 3-15,1 1-4 0,-2 7 0 0,-1 1 0 16,0 4-1-16,1 5 2 0,-3 1-1 16,-2 3 2-16,-1 3-4 0,-2 0 3 0,1 1-3 15,2 0 4-15,0 0-4 0,-4-1 3 0,0-2-1 16,-2 0 3-16,-1-2 2 0,3 0 3 15,-3-3-4-15,-3 2 5 0,-3-2-5 0,0-1 1 16,-2 0 0-16,-4 1 3 0,1-2-2 0,-2 2 1 16,-5-2-2-16,-4 1-4 0,-5 0-2 0,-3 0 3 15,-5 1-4-15,-6 1 1 0,-1 1-5 0,-4-1 4 16,-4 1-8-16,-3-3-2 0,-3 3-11 0,-7-7-12 16,2 7-24-16,-13-13-13 0,13 21-86 15,-35-38-243-15,22 18-187 0,0-1-17 0,-14-19 549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2:56:19.1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2019 1532 1189 0,'0'0'84'0,"0"0"-41"16,0 0-6-16,0 0 7 0,0 0 9 0,0 0 4 15,0 0-6-15,0 0-8 0,0 0-8 0,0 0-9 16,0 0-8-16,0 0-7 0,0 0-7 0,0 0-4 15,0 0-3-15,0 0 0 0,0 0 2 0,0 0 1 16,0 0 1-16,20 14 0 0,-20-14-1 16,0 0 1-16,24 3-2 0,-24-3 1 0,26-1 0 15,-26 1 0-15,30-2 0 0,-13-1 1 0,2 0 0 16,1-1 0-16,0-2 0 0,2 1-1 16,1 0 3-16,-1-1-3 0,0 3 3 0,0-1-2 15,-2 1-1-15,1 3 0 0,-3 0-1 0,2 2 0 16,-2 0-4-16,-18-2-4 0,33 10-4 0,-33-10 3 15,28 13 0-15,-28-13 6 0,26 13-2 16,-26-13 4-16,30 15-2 0,-30-15 4 0,30 14-3 16,-30-14 2-16,33 12-1 0,-15-8 1 0,0-1-1 15,1-2 0-15,0-2 1 0,0-2 0 0,5-1 2 16,-3 1-1-16,4-3 2 0,0 2-1 0,0-1 1 16,0-1-2-16,1 0-3 0,-2 1-3 0,0-1 2 15,1 3 0-15,-1 0 4 0,-1 2 1 16,0-1 0-16,-1 2 0 0,0 1-1 0,-1 1 0 15,-2 2-1-15,1 0 2 0,-3-2-1 16,0 3 2-16,0 1-3 0,0 1 3 0,-17-7-2 16,30 15 1-16,-30-15-1 0,32 13 2 0,-32-13-2 15,30 16 4-15,-30-16-4 0,33 8 1 0,-14-4 0 16,0-3 1-16,1 1 0 0,3 0 0 0,1-2 0 16,1-2 1-16,1 0 0 0,0 1 1 15,1-3 1-15,2 2-1 0,-2-1-1 0,2 0 1 16,0 1-2-16,1-1-1 0,-2 0 3 0,0 1-3 15,0 0 3-15,-1-1-1 0,1 2 1 0,0 1-1 16,-1-2 1-16,0 2-3 0,-2-2 0 0,0 1-1 16,-2 1 1-16,0 1 1 0,0 1-1 0,0-1 2 15,2 0-3-15,-1 0 2 0,0-2-1 16,3 1 1-16,-2-1 5 0,2 1-1 16,0-3 0-16,1 2 3 0,0-4-4 0,1 3 3 15,0-3 2-15,2 0-4 0,-2-1 2 0,3-1-7 16,-2 1 3-16,2 1-2 0,-1-2 1 0,1 2-1 15,-2-1-1-15,1 1-2 0,-1 1 0 0,-1 1 0 16,3-2 1-16,-2 1 0 0,1 3-1 0,-2-3 7 16,-1 3-1-16,0 2 2 0,-2-1 1 15,0 2-9-15,0 1 1 0,-3-1 0 0,0 1-1 16,0 0 2-16,-2-1-1 0,-2 3 2 0,0 0-3 16,1-2 4-16,-1 1-3 0,2-2 1 15,0 0-1-15,-1 0 0 0,1-1 0 0,-3 0 0 16,3 2-1-16,-2-1 4 0,1-1-4 0,1 2 2 15,0-2-1-15,3-1-1 0,-1 1 2 0,0-2-2 16,1 1 1-16,0 0 1 0,2-1-1 16,-2 1 2-16,1 0-1 0,0-1-2 0,-1-1 2 15,1 2-3-15,-1 0 2 0,-1 2 1 0,0-1-2 16,-1 0 1-16,0 1 0 0,-2 0 0 0,0 1-1 16,1 1 2-16,0-2-2 0,-2 2 2 0,1 1-2 15,-1-2 1-15,-1 3 0 0,0-1 0 0,1-1 0 16,0 0 2-16,3-2-2 0,-1 0 0 15,2 1 0-15,0-1 2 0,1-1-3 0,2 1 1 16,-1-2 1-16,2-2-2 0,0 1 3 0,2 0 0 16,0 0-2-16,0-2 0 0,2 1 0 0,-2 0-1 15,1-2 2-15,0 2-1 0,-2-1-1 0,0 2 2 16,1 1-1-16,-1 0 0 0,-2 1 1 16,0-2-2-16,-2 1 1 0,1 1 1 0,-2 0-2 15,0 2 2-15,0-2-1 0,-1 1 0 16,1 1 1-16,-1 0 1 0,0 1-3 0,1-2 3 15,0 2-1-15,1-4-1 0,1 1 3 0,0 1-2 16,1-4-1-16,0 4 1 0,1-4-1 0,0 0 0 16,1 1 0-16,-1-2 0 0,-1 2 0 0,2-1-1 15,0-1 2-15,-1 1-2 0,0 1 1 0,-3-2 0 16,2 4 0-16,-3-1 2 0,1 2-3 0,-1 0 1 16,-1 0 0-16,0 1-1 0,-1-1 1 15,-1 2 1-15,-1-2-1 0,0 3 2 0,-1-2-3 16,1 1 3-16,-2 0-3 0,0 0 1 15,0-1-1-15,-2 2 2 0,-15-5-2 0,35 6 3 16,-17-2-2-16,-1-3-1 0,0 1 1 0,0 0 0 16,1-1 1-16,0 0 0 0,1-1-1 0,0 1 0 15,2-1 0-15,1-1-2 0,-1 0 2 16,0 1-1-16,0-3 0 0,-1 2 2 0,0 1-1 16,-1-3 0-16,1 3 1 0,1-2-1 0,-2 1 1 15,0 2-2-15,0-2 2 0,-1 0-2 0,-1 0 2 16,0 1-1-16,0 1 0 0,-17-1-12 0,29 2-1 15,-29-2 3-15,29 3 0 0,-29-3 12 16,33 2 0-16,-15-2 0 0,1 0 0 0,-1-1-1 16,0-1 1-16,2 2-1 0,-1-2 0 15,-1 0 1-15,-1 1-1 0,0 0 1 0,-17 1-2 16,32-2 0-16,-32 2 1 0,30-2 0 0,-30 2 0 16,30-1 0-16,-30 1-1 0,24-2 1 0,-24 2-1 15,17 0 0-15,-17 0 1 0,0 0-1 0,17 0 0 16,-17 0 1-16,0 0-2 0,0 0 0 0,0 0 3 15,0 0-3-15,0 0-2 0,0 0-7 0,0 0-8 16,0 0-2-16,0 0-2 0,0 0 3 16,0 0 8-16,18-10 4 0,-18 10 4 0,0 0 7 15,21-14 9-15,-21 14 7 0,21-13 13 0,-21 13 5 16,24-11 4-16,-24 11-6 0,27-6-2 16,-27 6-10-16,24-2-6 0,-24 2-2 0,18-2-4 15,-18 2-1-15,0 0-1 0,21 0-4 0,-21 0-1 16,0 0-1-16,0 0-2 0,0 0 2 15,0 0-1-15,0 0-1 0,0 0 0 0,0 0 0 16,0 0 0-16,0 0 1 0,0 0-2 0,0 0 1 16,0 0-3-16,0 0 0 0,0 0 0 0,17 3-1 15,-17-3 1-15,0 0 1 0,0 0 0 0,23 3 0 16,-23-3 0-16,24 4 2 0,-24-4-2 0,32 1 1 16,-14-1-1-16,3 0 1 0,0-2 0 15,-1 1-2-15,1-1 0 0,0-1-3 16,-1 3 2-16,0 0 0 0,-1-1-1 0,-1 3 1 0,-1-2-2 15,0 2 3-15,0 1 0 0,1 1 1 0,-1-1 0 16,0-2-1-16,-17-1 0 0,31 8 1 0,-31-8 0 16,29 8 1-16,-29-8-1 0,27 9 1 15,-27-9-2-15,28 7 1 0,-28-7 0 0,27 1-1 16,-27-1 1-16,25 1 0 0,-25-1 0 0,26 3 0 16,-26-3-1-16,22 2 2 0,-22-2-1 15,20 0-1-15,-20 0 2 0,18-2-3 0,-18 2 4 16,0 0 0-16,19-2-2 0,-19 2 0 0,0 0 1 15,0 0-1-15,17-2 1 0,-17 2 0 0,0 0-2 16,0 0 8-16,0 0-8 0,0 0 7 0,0 0-5 16,17-1-2-16,-17 1 0 0,0 0 2 0,0 0-1 15,0 0 1-15,0 0 0 0,0 0-2 16,21-13 6-16,-21 13-5 0,0 0 5 0,22-11-5 16,-22 11 1-16,0 0-1 0,23-12 0 15,-23 12 0-15,0 0 0 0,19-8 0 0,-19 8 0 16,0 0 0-16,17-7 0 0,-17 7 0 0,0 0 0 15,0 0 0-15,0 0 0 0,18-8 0 0,-18 8 0 16,0 0 0-16,0 0 0 0,0 0 0 0,0 0 0 16,0 0 0-16,0 0 0 0,0 0 0 15,0 0 0-15,0 0 0 0,0 0-14 0,0 0-35 16,0 0-49-16,-38-4-176 0,38 4-367 0,-25 6 14 16,25-6 284-16</inkml:trace>
  <inkml:trace contextRef="#ctx0" brushRef="#br1" timeOffset="6959.2371">6521 5032 1188 0,'0'0'76'0,"0"0"-26"15,0 0-11-15,0 0-1 0,0 0 4 0,0 0 1 16,0 0-4-16,0 0-9 0,0 0-7 0,0 0-4 15,0 0-5-15,0 0 1 0,0 0 1 0,0 0 3 16,0 0 4-16,0 0 2 0,0 0 0 0,0 0-3 16,0 0-5-16,0 0-5 0,17-2-1 15,-17 2-4-15,0 0-2 0,0 0-1 0,19 7-2 16,-19-7 1-16,0 0-2 0,17 6 1 16,-17-6-1-16,0 0 0 0,0 0 0 0,23 6-1 15,-23-6 1-15,0 0 0 0,18 6-1 0,-18-6 1 16,0 0-1-16,22 6 1 0,-22-6-1 0,17 3 2 15,-17-3-1-15,20 2 0 0,-20-2 1 0,25 0 0 16,-25 0 1-16,31 0-1 0,-14-1 1 0,0 0 0 16,2-1 2-16,1 2-1 0,2 0-1 0,0-1-1 15,-1 1 0-15,3-1-2 0,-3 1 0 16,3 1 1-16,-1 0-1 0,1 1 0 0,1-1 1 16,-1 1 0-16,2-1-2 0,-3 1 2 15,3-2-1-15,2 0 1 0,1-3 0 0,4 1-2 16,1-1 3-16,1 0-2 0,3-2 0 0,1 1 0 15,1-1 1-15,0 1-1 0,3 0 1 0,-2-1-2 16,2 2 1-16,-2-1-1 0,2 0 2 16,-2 2-2-16,0 1 2 0,-1-2-1 0,3 1 0 15,-2 2 1-15,4-1 1 0,0 1-2 0,-1 1 1 16,1 0-1-16,-1-1 0 0,0 1 1 0,-1 0-1 16,1 1 0-16,-1-2 0 0,1 1 0 0,-2-1 1 15,2 0 0-15,2-1 1 0,0-1 2 0,2 1 1 16,2 0 2-16,-1-1 1 0,6 0-1 0,-3-1-1 15,3-1-1-15,0-1-1 16,-2 2-3-16,2-2 4 0,-1 2-6 0,-1-1 4 16,1 0-1-16,-1-1-2 0,2 0 1 0,-2 2 0 15,1-2-2-15,-4 2 3 0,-3 1-2 0,-2 0 1 16,-3 0-1-16,-5 1-1 0,-1 0 1 0,-6 1-1 16,-4 1 1-16,-5 0 0 0,-4 1-1 0,-17-2-1 15,27 4-1-15,-27-4-5 0,0 0-4 0,0 0-4 16,0 0-1-16,17 13-4 0,-17-13-3 15,0 0-15-15,0 0-25 0,-10 20-112 0,-14-28-299 16,24 8-84-16,0 0 51 0</inkml:trace>
  <inkml:trace contextRef="#ctx0" brushRef="#br1" timeOffset="7586.5586">9695 4639 813 0,'0'0'209'0,"-32"-5"-69"0,32 5-24 0,0 0-25 16,0 0-21-16,-19-15-20 0,19 15-13 0,0 0-13 16,0 0-7-16,-10-20-7 0,10 20-2 0,0 0 4 15,0 0 4-15,0-19 8 0,0 19 3 0,0 0 2 16,0 0 0-16,0 0-2 0,0 0 0 0,0 0-1 15,0 0 1-15,0 0 1 0,0 0 1 16,0 0-6-16,0 0-3 0,0 0-8 0,0 0-2 16,0 0-5-16,8 30 4 0,-6-9-6 0,-1 4 5 15,-1 5-7-15,1 7 6 0,0 4-9 0,2 3 11 16,-1 6-12-16,-1 3 12 0,-1 2-13 0,0 3 12 16,-2 2 7-16,-3 2-22 0,0-2 21 0,-1-2-22 15,0-6 2-15,1-2 12 0,2-5-10 16,0-4 9-16,2-5-10 0,2-6 6 0,3-5-5 15,-1-6 3-15,-3-19-12 0,13 22-18 0,-13-22-22 16,0 0-37-16,41 19-197 0,-41-19-324 16,16-21 18-16,-16 21 265 0</inkml:trace>
  <inkml:trace contextRef="#ctx0" brushRef="#br1" timeOffset="8538.7074">10311 3565 1382 0,'0'0'74'0,"-19"17"-22"0,19-17-11 0,-6 20-9 16,7-4 3-16,-1-16-8 0,-2 36 3 15,0-15-14-15,6 7 5 0,-2 1-10 0,3 5 10 16,-2 3-13-16,2 7-13 0,-2 3 33 16,2 8-34-16,-3-1 32 0,3 8-5 0,-3 2-14 15,0 4 22-15,-2 2-20 0,0 6 19 0,-4 2-1 16,1 8-23-16,-3 3 19 0,1 4-17 0,-3 1-6 15,1 3 23-15,0 2-24 0,0 4 8 0,-2 0 12 16,2 2-12-16,1-5 12 0,1-1 2 0,0-6-22 16,3-4 1-16,0-8 6 0,4-6-6 15,1-9 0-15,3-6 0 0,2-8 0 0,-1-7 0 16,1-3 0-16,1-6 0 0,-2-3-11 0,-2-8-5 16,2 0-22-16,-7-25-20 0,12 45-119 0,-31-39-440 15,19-6 5-15,0 0 95 0</inkml:trace>
  <inkml:trace contextRef="#ctx0" brushRef="#br1" timeOffset="9150.2543">8553 3421 1974 0,'25'-3'30'0,"-25"3"-19"16,0 0-2-16,0 0-8 0,0 0-1 0,0 0-2 16,0 0-2-16,0 0-7 0,0 0-13 15,-7 19-27-15,7-19-60 0,13 36-239 0,-13-36-270 16,-3 24 3-16,3-3 383 0</inkml:trace>
  <inkml:trace contextRef="#ctx0" brushRef="#br1" timeOffset="9306.5018">8662 4031 1539 0,'-2'55'332'0,"-6"-33"-323"15,1 1 0-15,2-1-13 0,2 0 4 0,-1-2-10 16,0-3-11-16,6 9-52 0,-19-29-111 0,23 25-416 15,-6-22-12-15,-10 29 228 0</inkml:trace>
  <inkml:trace contextRef="#ctx0" brushRef="#br1" timeOffset="9462.7391">8564 5118 1846 0,'-3'34'25'0,"0"-1"-50"0,4 0 17 16,-4-8-38-16,12 12-42 0,-9-37-67 0,11 45-354 15,-9-21-59-15,-1-6 97 0</inkml:trace>
  <inkml:trace contextRef="#ctx0" brushRef="#br1" timeOffset="9634.6293">8566 6036 1783 0,'3'19'27'0,"-6"-1"-14"15,1-1-17-15,2-17-4 0,1 29-16 0,-1-29-15 16,7 28-48-16,-7-28-104 0,0 0-266 16,9 23-113-16,-9-23 128 0</inkml:trace>
  <inkml:trace contextRef="#ctx0" brushRef="#br1" timeOffset="9822.1228">8567 6423 1887 0,'0'0'32'15,"0"0"-10"-15,0 0-17 0,-13 18-3 0,13-18-2 16,0 0-1-16,0 0-1 0,0 0-5 0,0 0-13 15,0 0-21-15,15 18-42 0,-25-38-135 16,27 22-411-16,-17-2 48 0,17-14 216 0</inkml:trace>
  <inkml:trace contextRef="#ctx0" brushRef="#br1" timeOffset="9994.0155">8960 6551 1779 0,'22'11'32'0,"-22"-11"-21"0,22 15 0 16,-22-15 1-16,25 10 3 0,-25-10-3 0,33 6-1 16,-14-4-7-16,0-1-1 0,2-1-5 15,2-4-7-15,4 3-16 0,-3-9-30 0,16 19-87 16,-30-36-205-16,25 21-260 0,-2 0 42 0,-8-11 428 16</inkml:trace>
  <inkml:trace contextRef="#ctx0" brushRef="#br1" timeOffset="10165.961">9977 6598 1503 0,'0'0'137'0,"36"14"-67"0,-19-10-24 0,8 9 3 15,-25-13-5-15,37 16-1 0,-20-8-15 0,4 0-5 16,-1-2-12-16,0 2-4 0,2-5-4 16,0 1-1-16,4-3-5 0,-1-1-7 0,4-1-13 15,-2-6-24-15,12 10-42 0,-20-28-125 16,35 19-378-16,-21-5 1 0,2 0 195 0</inkml:trace>
  <inkml:trace contextRef="#ctx0" brushRef="#br1" timeOffset="10322.1525">11029 6619 1760 0,'27'5'46'0,"-27"-5"-30"0,19 6-3 0,-19-6-2 15,18 5 2-15,-18-5 0 0,0 0-3 0,23 7-3 16,-23-7-1-16,17 2-3 0,-17-2-3 15,22-1-9-15,-22 1-16 0,26-2-28 0,-26 2-64 16,34 0-173-16,-34 0-284 0,0 0-8 0,31-15 335 16</inkml:trace>
  <inkml:trace contextRef="#ctx0" brushRef="#br1" timeOffset="10525.2619">11704 6549 1052 0,'33'5'154'0,"-33"-5"-37"16,47-5-11-16,-47 5-3 0,43-4-11 0,-43 4-22 16,34 0-18-16,-34 0-23 15,30 3-13-15,-30-3-7 0,28 4-5 0,-28-4-5 16,24 9 2-16,-24-9-5 0,23 8-3 0,-23-8-11 16,26 4-15-16,-7 2-27 0,-19-6-56 0,42 1-138 15,-42-1-272-15,23-12-26 0,6 16 319 0</inkml:trace>
  <inkml:trace contextRef="#ctx0" brushRef="#br1" timeOffset="10697.2682">12875 6532 1512 0,'22'12'165'0,"-22"-12"-133"15,34 11-21-15,-17-9 2 0,3 2 2 0,0-2-2 16,3-2-2-16,0 0-6 0,1-2-9 15,4-2-15-15,-2-7-32 0,13 15-57 0,-21-32-123 16,28 18-334-16,-9 3 39 0,-4-12 254 0</inkml:trace>
  <inkml:trace contextRef="#ctx0" brushRef="#br1" timeOffset="10884.7665">14231 6533 1415 0,'44'10'89'16,"-22"-9"-57"-16,5 4-8 0,-5-4 3 0,5 5-2 15,-5-4-6-15,4 3-10 0,-3-1-11 0,1-4-17 16,5 7-36-16,-29-7-78 0,56 3-192 16,-27-2-183-16,-4-8-9 0,15 16 437 0</inkml:trace>
  <inkml:trace contextRef="#ctx0" brushRef="#br1" timeOffset="11040.975">15288 6549 1840 0,'0'0'94'0,"0"0"-79"0,0 0-8 0,0 0-4 15,0 0-1-15,0 0-3 0,2 17-2 0,-2-17-14 16,0 0-33-16,0 0-63 0,-11-17-166 0,11 17-337 15,0 0 42-15,6-21 267 0</inkml:trace>
  <inkml:trace contextRef="#ctx0" brushRef="#br1" timeOffset="11228.5091">15300 6289 1958 0,'-22'-4'27'16,"22"4"-15"-16,0 0-6 0,-21-12 4 0,21 12-4 16,0 0-1-16,-8-17-6 0,8 17-15 0,1-23-20 15,-1 23-47-15,0-46-158 0,0 46-373 0,19-39-10 16,-5 13 216-16</inkml:trace>
  <inkml:trace contextRef="#ctx0" brushRef="#br1" timeOffset="11415.9828">15359 5511 1776 0,'0'0'239'16,"-11"-20"-217"-16,11 20-18 0,-15-31-1 0,10 14-5 16,1-1 3-16,2-2-8 0,0 0-8 0,1-5-28 15,1 25-41-15,-11-65-191 0,20 43-363 16,-12-13 33-16,6 1 230 0</inkml:trace>
  <inkml:trace contextRef="#ctx0" brushRef="#br1" timeOffset="11572.262">15327 4512 2003 0,'-7'-19'44'0,"7"19"-44"16,-29-35 0-16,18 14 0 0,2-1 0 0,3 2 0 15,-1-4 0-15,5 1 0 0,-4-8-62 0,6 31-94 16,-16-56-417-16,22 28-65 0,-8-8 25 0</inkml:trace>
  <inkml:trace contextRef="#ctx0" brushRef="#br1" timeOffset="11744.202">15285 3589 2031 0,'-18'-8'16'0,"18"8"-16"16,-17-22 0-16,17 22 0 0,-12-19 0 0,12 19 0 16,-8-18 0-16,8 18 0 0,-4-20 0 15,4 20 0-15,-3-23-19 0,3 23-24 0,-1-27-30 16,1 27-34-16,-6-36-89 0,25 34-318 0,-22-15-57 16,0-1 48-16</inkml:trace>
  <inkml:trace contextRef="#ctx0" brushRef="#br1" timeOffset="11931.6332">14823 3276 1942 0,'-39'10'28'0,"16"-10"-18"0,1 1-8 0,0 0 1 15,0 0-2-15,3 1 0 0,-1-1-9 0,1-5-20 16,19 4-41-16,-47-20-194 0,47 20-390 15,-34-8 51-15,15 0 239 0</inkml:trace>
  <inkml:trace contextRef="#ctx0" brushRef="#br1" timeOffset="12109.8156">12522 3475 2047 0,'-76'-3'0'0,"15"-7"0"16,6 3-3-16,-2-6-69 0,8 10-15 0,-8-12-19 15,17 23-59-15,-29-19-336 0,22 3-101 0,2 2 92 16</inkml:trace>
  <inkml:trace contextRef="#ctx0" brushRef="#br1" timeOffset="12283.9042">10520 3334 2016 0,'-53'0'21'0,"1"-1"-24"0,1 1-10 16,2 1-6-16,-1-1-8 0,6 6-16 0,-7-15-59 15,26 24-337-15,-22-22-183 0,10 3-22 0,0 4 520 16</inkml:trace>
  <inkml:trace contextRef="#ctx0" brushRef="#br1" timeOffset="12457.3727">8932 3421 2047 0,'-28'-1'0'0,"-6"-4"0"0,1 0 0 15,4-1 0-15,0 0 0 0,1 3 0 16,0-2 0-16,4 0 0 0,-1 0 0 0,2-3 0 15,5 3-3-15,-5-8-70 0,23 13-76 16,-46-16-423-16,46 16-91 0,-21-15 77 0</inkml:trace>
  <inkml:trace contextRef="#ctx0" brushRef="#br1" timeOffset="13376.2006">15121 4629 1388 0,'6'17'333'0,"-6"-17"-308"0,0 0-19 16,0 0 2-16,0 0 8 0,0 0 5 0,17 4 5 16,-17-4-2-16,0 0-4 0,0 0-5 0,21 7 0 15,-21-7-2-15,0 0 0 0,17 5 1 16,-17-5 0-16,0 0-1 0,25 5 0 0,-25-5 1 16,22 2-3-16,-22-2 1 0,28 2-2 0,-28-2-2 15,32 0 0-15,-15 2-5 0,0 0 1 16,4 1-4-16,2 2 0 0,1 0 0 0,5 1 0 15,3 1 0-15,3-1 0 0,4 2 0 0,5 0 0 16,6-1 0-16,6 0 0 0,8 0 0 0,7-2 0 16,5-1 0-16,11-1 0 0,9-1 0 0,9-1 0 15,9-1 0-15,6-1 0 0,10-2 0 0,1 2 0 16,13-1 0-16,4-2 0 0,4 2 0 0,5-2 0 16,5 2 0-16,3-2 0 0,9 1 0 15,6 1 0-15,4 0 0 0,7-2 0 16,9 2 0-16,7-3 0 0,2-1 0 0,5-2 0 15,2-1 0-15,0-2 0 0,8-1 0 0,-2-3 0 16,2 0 0-16,-1-2 0 0,-3-2 0 0,2 1 0 16,0-1 0-16,-1 0 0 0,-3 2 0 0,-10-1 0 15,-14 4 0-15,-14 0-3 0,-13 9-55 0,-21-6-34 16,1 34-241-16,-40-24-301 0,-16 18 23 16,-28-3 296-16</inkml:trace>
  <inkml:trace contextRef="#ctx0" brushRef="#br1" timeOffset="14720.0395">4901 9171 1196 0,'30'-4'186'0,"-30"4"-76"0,0 0-21 0,3-24-19 15,-3 24-9-15,0 0-9 0,24-11-9 16,-24 11-11-16,0 0-8 0,22-9-7 0,-22 9-5 16,0 0-2-16,23 0 0 0,-23 0-3 0,19 3 0 15,-19-3 0-15,27 4 0 0,-27-4 1 0,35 1 1 16,-13-2-2-16,0-1-1 0,2 0-1 0,2-1-2 16,0 1-1-16,0 0 2 0,5-2-1 15,0 2 2-15,5-2 0 0,0 2 1 0,2-2 0 16,1 2-2-16,2-2-1 0,2 1-2 0,-1 1-1 15,2 0 1-15,1-1-1 0,0 2-1 0,1 0 1 16,0 0 0-16,3-2 1 0,1 1 0 0,1-1 0 16,4 2 1-16,1 0 0 0,3-2 1 0,0 1 2 15,1 0-4-15,0-1 1 0,0 2 0 16,-1 0-2-16,1 0 2 0,-1 1-3 16,2-2 5-16,0 4-1 0,2-2-1 0,-1 1-2 15,0-1 0-15,-1 1 0 0,-1-1 0 0,-1 0 0 16,0-1 0-16,-1-2 0 0,-2 1 0 0,3-3 0 15,0-1 0-15,-3 0 0 0,-3 0 0 0,-3 1 0 16,-6-1 0-16,-5 6-32 0,-11-8-34 0,6 23-102 16,-34-15-406-16,0 0-70 0,0 0 82 15</inkml:trace>
  <inkml:trace contextRef="#ctx0" brushRef="#br1" timeOffset="18223.5817">15499 4720 518 0,'0'0'144'15,"-17"0"-6"-15,17 0-1 0,0 0 3 0,0 0-5 0,0 0-9 16,0 0-17-16,0 0-19 0,0 0-11 0,0 0-12 15,0 0-7-15,0 0-9 0,0 0-11 16,0 0-14-16,0 0-11 0,0 0-9 0,0 0-3 16,0 0 0-16,0 0 1 0,0 0-1 0,0 0-2 15,0 0 2-15,0 0-2 0,-12-17 2 0,12 17 0 16,0 0 0-16,0 0-2 0,-22 0 3 0,22 0 2 16,0 0 3-16,-20 3 5 0,20-3-1 0,-18 1 0 15,18-1 0-15,-20 0-2 16,20 0-1-16,-26-4 0 0,26 4-1 0,-26-5-2 15,26 5-2-15,-27-8 0 0,27 8-1 0,-28-11 0 16,28 11-3-16,-31-12-1 0,31 12 0 0,-31-12 0 16,13 6 0-16,0 1 0 0,-1-1 0 0,-2 2 0 15,-1 1 0-15,-1 0 0 0,-1 2 0 0,-1 0 0 16,-5 1 0-16,0 1 0 0,0 1 0 0,-3 2 0 16,-1-1 0-16,-2 1 0 0,0 1 0 15,-1 0 0-15,1-1 0 0,-2 0 0 0,-2 1 0 16,1 0 0-16,-3 0 0 0,-2 0 0 0,0 0 0 15,-1-2 0-15,-1 0 0 0,1 0 0 0,0 1 0 16,-1 0 0-16,-2-1 0 0,1 1 0 0,-2 1 0 16,0-2 0-16,-2 3 0 0,0-1 0 0,-1 1 0 15,-3 2 0-15,2-2 0 0,-3 0 0 16,1 0 0-16,-2 1 0 0,-1 0 0 16,0-1 0-16,2 0 0 0,1 0 0 0,-1-1 0 15,0 0 0-15,-1 0 0 0,-1 0 0 0,1-3 0 16,1 2 0-16,0-1 0 0,2 1 0 0,-2 0 0 15,0-1 0-15,1 1 0 0,0-1 0 0,-2 1 0 16,0 0 0-16,-1 1 0 0,-1 1 0 0,1 0 0 16,-2-1 0-16,2 1 0 0,1-2 0 15,2 2 0-15,0 0 0 0,1-1 0 0,-1 1 0 16,1-1 0-16,0 1 0 0,1-1 0 0,1-1 0 16,1-1 0-16,2 1 0 0,2-2 0 0,2 0 0 15,3-1 0-15,1-1 0 0,3 0 0 0,2-1 0 16,1-1 0-16,1 1 0 0,0 0 0 15,0-1 0-15,1 0 0 0,0 0 0 0,0 1 0 16,0 0 0-16,0-1 0 0,0 1 0 16,1 0 0-16,0 1 0 0,-1-3 0 0,3 3 0 15,-1-1 0-15,3 1 0 0,0-1 0 0,0 0 0 16,2 1 0-16,-1-1 0 0,3 1 0 0,-2 0 0 16,-1 0 0-16,3-2 0 0,0 2 0 0,1-1 0 15,1 2 0-15,0-2 0 0,-2 2 0 0,-2 1 0 16,-1-2 0-16,-1 1 0 0,1 1 0 15,0-2 0-15,-3 4 0 0,1-3 0 0,1 0 0 16,3 2 0-16,3-2 0 0,2-1 0 0,20 0 0 16,-29-1 0-16,29 1 0 0,-18-4 0 15,18 4 0-15,0 0 0 0,0 0 0 0,0 0 0 16,0 0 0-16,0 0 0 0,0 0 0 0,-9-17 0 16,9 17 0-16,0 0 0 0,0 0 0 0,0 0 0 15,0 0 0-15,0 0-20 0,0 0-18 16,0 0 6-16,8 21 3 0,-8-21 6 0,0 0-1 15,-9 18-1-15,9-18-11 0,0 0-4 0,-1 22-15 16,1-22-15-16,0 0-68 0,0 0-120 0,18-4-262 16,-18 4-14-16,27-23 330 0</inkml:trace>
  <inkml:trace contextRef="#ctx0" brushRef="#br1" timeOffset="19520.5469">11547 3802 1477 0,'0'0'86'0,"0"0"-22"0,0 0-2 0,-9-17-8 16,9 17-5-16,0 0-13 0,-19-17-5 0,19 17-6 15,-18-9 0-15,18 9-3 0,-26-9 3 0,26 9-5 16,-35-6 4-16,15 6-6 0,-3 3-2 16,0 0-3-16,-1 2-13 0,-2 2 0 0,-2 4 0 15,0 1 0-15,-3 3 0 0,-1 3 0 0,-1 0 0 16,0 1 0-16,2 2 0 0,2 0 0 16,2 0 0-16,3 1 0 0,3 0 0 0,1 1 0 15,5-3 0-15,2 1 0 0,5 0 0 0,3-2 0 16,5 0 0-16,4-2 0 0,3 0 0 15,3 0 0-15,-10-17 0 0,31 29 0 0,-9-18 0 16,4-1 0-16,2-4 0 0,3-3 0 0,1-1 0 16,2-4 0-16,-1-1 0 0,-1-2 0 0,-3-1 0 15,-5-1 0-15,-2 0 0 0,-5 0 0 0,-17 7 0 16,19-11 0-16,-19 11 0 0,0 0 0 0,0 0 0 16,0 0 0-16,-28-18 0 0,11 16 0 0,-6 3 0 15,-5 3 0-15,-5 3 0 0,-3 5 0 16,-4 4 0-16,0 3 0 0,-2 5 0 15,2 3 0-15,4 1 0 0,2 1 0 0,6 1 0 16,6-1 0-16,6 0 0 0,8-1 0 0,4-5 0 16,6-3 0-16,10-3 0 0,8-3 0 0,9-6 0 15,10-7 0-15,11-4 0 0,7-13 0 0,22 18-175 16,-28-48-288-16,34 25-192 0,-12-11-15 0,-6-14 587 16</inkml:trace>
  <inkml:trace contextRef="#ctx0" brushRef="#br1" timeOffset="22967.7055">7714 7388 1274 0,'20'2'496'0,"-3"8"-250"0,-17-10-228 16,0 0-5-16,5 17-13 0,-5-17 0 0,0 0 0 15,11 18 0-15,-11-18 0 0,0 0 0 0,9 22 0 16,-9-22 0-16,5 18-27 0,-1 0-48 0,-4-18-74 16,13 23-446-16,-13-23-57 0,-11 35 104 0</inkml:trace>
  <inkml:trace contextRef="#ctx0" brushRef="#br1" timeOffset="23155.2133">7794 8109 1571 0,'4'30'147'0,"-7"2"-125"0,4 3-5 16,-1 2 6-16,2 3-38 0,-2 1 37 0,0 3-30 16,-4-3 18-16,3 3 12 0,-5-1-10 0,1 4 13 15,-3-2-19-15,2-1 12 0,-2-1-16 16,3-6 7-16,0 0-15 0,0-6 7 0,4 0-17 16,-4-5-5-16,8 4-32 0,-3-30-20 0,4 46-33 15,-4-46-97-15,7 34-175 0,-7-15-138 0,0-19 9 16,6 43 503-16</inkml:trace>
  <inkml:trace contextRef="#ctx0" brushRef="#br1" timeOffset="23311.5508">7778 9271 1400 0,'0'0'123'0,"6"35"-30"0,-6-35-8 16,5 36-13-16,-6-19-28 0,6 8-5 0,-5-5-14 16,1 7-3-16,-4-2-9 0,1 3 1 0,-4 0 9 15,-1 1-36-15,-2 1 28 0,-2 0-39 0,1 4 3 16,-2-4-9-16,5 9-33 0,-12-18-41 0,22 29-163 15,-27-27-297-15,15 2-20 0,4 5 287 16</inkml:trace>
  <inkml:trace contextRef="#ctx0" brushRef="#br1" timeOffset="23499.0656">7699 10483 1374 0,'0'0'295'0,"-12"26"-259"0,12-26-27 0,-9 26-7 16,9-26-7-16,0 0-1 0,6 19-6 0,-6-19-16 15,0 0-47-15,14-19-96 0,11 16-272 0,-25 3-106 16,19-29 123-16</inkml:trace>
  <inkml:trace contextRef="#ctx0" brushRef="#br1" timeOffset="23670.9519">8044 10474 1798 0,'0'0'39'16,"20"9"-29"-16,-20-9-5 0,0 0-2 16,25 7 0-16,-25-7-1 0,28-2-1 0,-9-2-5 15,-1-7-22-15,11 10-56 0,-19-32-163 0,21 24-364 16,-3-6 13-16,-1-5 298 0</inkml:trace>
  <inkml:trace contextRef="#ctx0" brushRef="#br1" timeOffset="23842.8383">9134 10275 1821 0,'41'5'79'0,"-13"-2"-56"15,2 3-3-15,-6-1-4 0,3 1 2 0,-4 0-6 16,0 0-3-16,0-1-4 0,1-1-2 0,2-2-4 15,2-4-4-15,2-1-10 0,-1-4-18 0,8 7-34 16,-13-20-79-16,31 33-258 0,-27-24-198 0,8 2-4 16,6 13 480-16</inkml:trace>
  <inkml:trace contextRef="#ctx0" brushRef="#br1" timeOffset="23983.4478">10348 10311 1120 0,'42'-19'393'16,"9"28"-302"-16,-13-13-30 0,13 10 2 0,-13-10-7 15,11 9-10-15,-9-6-11 0,5 3-6 16,-5-1-7-16,1 2-6 0,3-2-8 0,-4 0-4 16,1 0-4-16,1-1-7 0,2 3-15 0,-4-8-26 15,14 17-63-15,-27-35-183 0,24 28-331 0,-7-6 38 16,-4-7 338-16</inkml:trace>
  <inkml:trace contextRef="#ctx0" brushRef="#br1" timeOffset="24155.327">12162 10330 1409 0,'68'10'157'16,"-26"-17"-81"-16,11 10-17 0,-9-7-5 0,9 7-7 15,-9-4-16-15,4 5-9 0,-7-3-10 0,0 4-3 16,-2-3-5-16,-1 2-1 0,1-1-4 0,-3-1-9 16,3 1-22-16,-6-9-30 0,15 12-34 0,-20-23-43 15,32 29-112-15,-30-20-218 0,15-4-63 16,9 13 242-16</inkml:trace>
  <inkml:trace contextRef="#ctx0" brushRef="#br1" timeOffset="24311.5791">13826 10225 1516 0,'34'-11'129'0,"21"17"-57"0,-14-10-14 0,9 10-3 16,-9-9-11-16,7 8-3 0,-5-6-11 16,5 3-4-16,2-2-12 0,2-2-3 0,0-2-7 15,3-1-2-15,2-1 1 0,2-3-8 0,0 1-28 16,0-6 10-16,10 10-83 0,-24-33-229 0,27 28-273 15,-12-8-27-15,4-1 376 0</inkml:trace>
  <inkml:trace contextRef="#ctx0" brushRef="#br1" timeOffset="24467.8433">15926 10161 1754 0,'44'11'141'0,"-9"-7"-105"0,0 2-31 0,1-4 18 16,3 2 2-16,-4-2 10 0,5-2-21 0,-5 0-6 15,2-1-3-15,-1-1-24 0,-3-3 12 0,2 0-13 16,-3-6-14-16,9 18-119 0,-27-25-494 0,21 13 23 16,-12-8 83-16</inkml:trace>
  <inkml:trace contextRef="#ctx0" brushRef="#br1" timeOffset="24608.5436">16771 9864 2047 0,'-18'-3'0'0,"-4"-2"0"16,3 1 0-16,0-1 0 0,19 5 0 0,-31-16 0 16,31 16 0-16,-31-29 0 0,19 12 0 0,-1-8 0 15,9 4-45-15,-13-29-169 0,21 25-449 0,-13-17 38 16,12 5 126-16</inkml:trace>
  <inkml:trace contextRef="#ctx0" brushRef="#br1" timeOffset="24780.3383">16703 8851 1793 0,'-14'-31'140'0,"10"-2"-114"16,-2 2-13-16,1 1-11 0,0-1 8 0,3 2-7 15,-2-1 8-15,2 1-8 0,-2 0 5 0,2 1-9 16,-2 3 3-16,0-1-6 0,-1 1 4 0,1 1-9 16,0-2 0-16,-3-1-19 0,4 6-16 0,-9-18-37 15,12 39-172-15,-10-43-355 0,9 13 14 16,-5 3 215-16</inkml:trace>
  <inkml:trace contextRef="#ctx0" brushRef="#br1" timeOffset="24936.6031">16470 7787 2047 0,'-15'-24'0'0,"15"24"0"0,-23-19 0 0,23 19 0 15,-19-21 0-15,19 21 0 0,-17-23 0 0,17 23 0 16,-11-29 0-16,9 11 0 0,-1-8-18 0,3 26-198 15,3-41-450-15,5 21 29 0,-10-12 128 0</inkml:trace>
  <inkml:trace contextRef="#ctx0" brushRef="#br1" timeOffset="25077.3034">16422 7263 2047 0,'0'0'0'0,"-29"15"0"0,29-15 0 16,-23 0 0-16,23 0 0 0,-23-1 0 0,23 1 0 15,-29-3 0-15,29 3 0 0,-32-8 0 0,32 8 0 16,-35-29-86-16,35 29-571 0,-28-19 5 0,28 19 1 16</inkml:trace>
  <inkml:trace contextRef="#ctx0" brushRef="#br1" timeOffset="25233.4768">15389 7251 2047 0,'-38'2'0'0,"-12"-1"0"0,0-1 0 15,2 0 0-15,1 0 0 16,0-1 0-16,1-1 0 0,1 0 0 0,-2-2 0 16,5 0 0-16,-2-4 0 0,3 5 0 0,-4-9-44 15,13 28-212-15,-23-29-390 0,14 14-11 0,-14-5 214 16</inkml:trace>
  <inkml:trace contextRef="#ctx0" brushRef="#br1" timeOffset="25374.1294">13297 7358 1803 0,'-73'5'223'0,"7"1"-202"0,1-1-21 16,-1-2 0-16,-1 1 0 0,4-2 0 15,1 1 0-15,2-3 0 0,3 1 0 0,-4-5-17 16,9 7-43-16,-14-17-53 0,26 32-167 0,-26-25-338 16,9 7 8-16,-1 1 262 0</inkml:trace>
  <inkml:trace contextRef="#ctx0" brushRef="#br1" timeOffset="25530.3701">11470 7377 1693 0,'-59'7'72'0,"-12"-7"-38"0,7 4-3 0,-4-5 2 16,4 3 0-16,-1-3 0 0,5 1-2 0,-1-1-7 15,4 0-8-15,1-4-7 0,0 1-6 0,1 1-1 16,2-2-3-16,-2 1-3 16,1-1-6-16,0 3-12 0,-3-3-13 0,6 7-24 15,-10-11-45-15,23 29-182 0,-18-22-326 0,5 3 15 16,-1 5 314-16</inkml:trace>
  <inkml:trace contextRef="#ctx0" brushRef="#br1" timeOffset="25671.0033">9050 7444 1983 0,'-46'2'44'0,"0"2"-24"16,-3-1-20-16,0 2 0 0,1 1 0 0,-2-1 0 15,1 1 0-15,1-2 0 0,1 2 0 0,0-6-26 16,11 14-111-16,-30-21-448 0,28 12-66 15,-6-9 4-15</inkml:trace>
  <inkml:trace contextRef="#ctx0" brushRef="#br1" timeOffset="25811.6341">7996 7480 2047 0,'0'0'0'0,"-18"-15"0"0,18 15 0 15,0 0 0-15,0 0 0 0,0 0 0 0,0 0 0 16,0 0 0-16,0 0-18 0,29 11-526 0,-29-11-143 15,18 2 23-15</inkml:trace>
  <inkml:trace contextRef="#ctx0" brushRef="#br1" timeOffset="26746.7364">16535 8600 643 0,'0'0'250'0,"0"0"-52"15,0 0-41-15,0 0-25 0,0 0-22 0,-1 19-15 16,1-19-20-16,0 0-12 0,0 0-12 0,0 0-7 16,0 0-7-16,0 0-4 0,0 0-5 0,0 0-4 15,0 0 0-15,22 10-2 0,-22-10 2 0,0 0-6 16,27-7 0-16,-27 7-17 0,24-3-1 15,-7 3 0-15,0 0 0 0,5 0 0 16,0 3 0-16,4-1 0 0,3 2 0 0,5-1 0 16,5 2 0-16,3-1 0 0,6 1 0 0,3-2 0 15,7 0 0-15,5-2 0 0,9-2 0 0,7-2 0 16,10-2 0-16,8-1 0 0,9-3 0 0,8-1 0 16,4-2 0-16,5 0 0 0,11 1 0 0,6-2 0 15,6 2 0-15,6 0 0 0,6 0 0 16,4 1 0-16,2-1 0 0,5 1 0 0,0 0 0 15,4-1 0-15,3-1 0 0,3-3 0 0,3 0 0 16,3-4 0-16,9-1 0 0,5-3 0 0,0-1 0 16,4-3 0-16,2-1 0 0,-2 1 0 0,0 0 0 15,-9 0 0-15,-11 7 0 0,-13-2 0 16,-14 10-13-16,-25-14-123 0,3 26-489 16,-36-14-35-16,-11 12 48 0</inkml:trace>
  <inkml:trace contextRef="#ctx0" brushRef="#br1" timeOffset="27762.477">7540 9081 1082 0,'-27'-23'193'0,"27"23"-93"15,0 0-15-15,0 0-9 0,-21-20-6 0,21 20-6 0,0 0-6 16,0 0-9-16,-17-3-12 0,17 3-7 0,0 0-13 16,0 0-3-16,0 0-4 0,-20 18 1 0,20-18-1 15,0 0 3-15,-11 18-2 0,11-18 2 0,0 0-3 16,-5 17-2-16,5-17-2 0,0 0 0 16,0 0-3-16,0 0 3 0,11 19 0 0,-11-19 1 15,0 0 0-15,18 6-1 0,-18-6-1 16,0 0 0-16,27 2-1 0,-27-2 0 0,24-2 0 15,-24 2 0-15,29-4-1 0,-12 0 0 0,1-3 1 16,4 0-2-16,1-3-1 0,3 2-1 0,1-2 0 16,0-1 0-16,-1 3 0 0,3-3 0 0,-1 1 0 15,3 2 0-15,-2 0 0 0,0 2 0 16,2 2 0-16,-1-1 0 0,0 0 0 0,3 2 0 16,-2 1 0-16,3 0 0 0,-1 0 0 0,-2 0 0 15,2 1 0-15,-1 1 0 0,-1 0 0 0,2 0 0 16,-1 0 0-16,1-1 0 0,-1 1 0 0,2 0 0 15,2 0 0-15,0 0 0 0,2 0 0 0,0-2 0 16,0 2 0-16,4-1 0 0,-2 1 0 16,3 0 0-16,-1 0 0 0,1 1 0 15,-1 1 0-15,1-1 0 0,-1 0 0 0,2 1 0 16,-1 0 0-16,2 0 0 0,1 0 0 0,3 2 0 16,-1-2 0-16,3 2 0 0,0-1 0 0,2 0 0 15,-3 1 0-15,1-1 0 0,-2 1 0 0,-2 0 0 16,1-1 0-16,-3 2 0 0,2 0 0 0,-2 0 0 15,0-2 0-15,1 0 0 0,0-2 0 16,0 0 0-16,-1-2 0 0,1 0 0 0,-2-2 0 16,0-1 0-16,0-2 0 0,-3 1 0 0,-1-3 0 15,-5 2 0-15,0 0 0 0,-5-1 0 0,-2 2 0 16,-5-1 0-16,-5 4 0 0,-18 2 0 16,26-1-75-16,-35-26-226 0,9 27-368 0,0 0 45 15,0 0 247-15</inkml:trace>
  <inkml:trace contextRef="#ctx0" brushRef="#br1" timeOffset="28106.2378">10287 8908 737 0,'0'0'27'0,"-7"-28"-154"16,-1 10-70-16,8 18-64 0,-15-37 83 15,15 37 178-15</inkml:trace>
  <inkml:trace contextRef="#ctx0" brushRef="#br1" timeOffset="28543.7777">10332 8645 1355 0,'0'0'149'0,"0"0"-54"16,0 0-19-16,0 0-14 0,18-4-8 0,-18 4-12 16,0 0-12-16,0 0-6 0,0 0-4 0,9-19-1 15,-9 19 1-15,0 0 1 0,0 0-1 0,0 0 1 16,0 0-1-16,0 0-1 0,0 0-19 0,0 0 0 16,0 0 0-16,0 0 0 0,0 0 0 0,0 0 0 15,0 0 0-15,0 0 0 0,0 0 0 0,18 24 0 16,-16-7 0-16,2 3 0 15,-2 3 0-15,0 5 0 0,-1 5 0 0,0 3 0 16,-1 6 0-16,0 7 0 0,-4 0 0 0,1 2 0 16,-3 1 0-16,-2-6 0 0,2-1 0 0,0-5 0 15,1-4 0-15,4-5 0 0,1-3 0 0,3-6 0 16,-3-22 0-16,12 30 0 0,-12-30 0 0,19 18 0 16,-19-18 0-16,26 8 0 0,-26-8 0 15,29 1-37-15,-29-1-53 0,36 12-193 0,-36-12-342 16,19-13 10-16,-19 13 219 0</inkml:trace>
  <inkml:trace contextRef="#ctx0" brushRef="#br1" timeOffset="29090.6527">10914 8086 1594 0,'0'0'49'0,"0"0"-18"0,-9-27 2 15,9 27-2-15,0 0 8 0,2-18-2 0,-2 18 1 16,0 0-2-16,0 0 2 0,0 0-2 15,0 0 0-15,0 0-3 0,0 0-17 16,0 0-16-16,-11 21 0 0,10 0 0 0,1 7 0 16,1 9 0-16,0 6 0 0,2 10 0 0,-1 9 0 15,2 8 0-15,0 4 0 0,-3 4 0 0,-1 5 0 16,-1 3 0-16,-2 4 0 0,0 2 0 0,-4 4 0 16,0-1 0-16,-3 1 0 0,-2-2 0 0,-1-2 0 15,-1-4 0-15,0-3 0 0,-2-6 0 0,1-8 0 16,1-7 0-16,2-10 0 0,2-9 0 15,5-10 0-15,4-11 0 0,1-24 0 0,10 20 0 16,-10-20 0-16,20-20-96 0,19 14-455 16,-30-27-99-16,15 1 7 0</inkml:trace>
  <inkml:trace contextRef="#ctx0" brushRef="#br1" timeOffset="29700.071">10980 9088 1524 0,'0'0'109'0,"-1"-18"-53"16,1 18-4-16,0 0 5 0,0 0-1 0,15-20-3 16,-15 20-8-16,0 0-12 0,0 0-7 0,17-20-12 15,-17 20-3-15,0 0-2 0,0 0-7 0,0 0-2 16,0 0 0-16,0 0 0 0,0 0 0 15,0 0 0-15,0 0 0 0,0 0 0 0,0 0 0 16,0 0 0-16,0 0 0 0,0 0 0 16,0 0 0-16,0 0 0 0,0 0 0 0,0 0 0 15,0 0 0-15,0 0 0 0,0 0 0 0,0 0 0 16,0 0 0-16,0 0 0 0,0 0 0 0,0 0 0 16,0 0 0-16,20 3 0 0,-20-3 0 0,25 6 0 15,-25-6 0-15,34 7 0 0,-13-6 0 0,5-1 0 16,3 0 0-16,3-2 0 0,3-2 0 0,3-1 0 15,3 1 0-15,4-4 0 0,3 1 0 16,5-3 0-16,2 1 0 0,3-1 0 0,2-1 0 16,4-1 0-16,4 2 0 0,0 0 0 15,4 1 0-15,-3 2 0 0,1 0 0 0,-3 0 0 16,-2 1 0-16,0 2 0 0,-3-1 0 0,-3 0 0 16,0 3 0-16,-7-1 0 0,-2 1 0 0,-5 2 0 15,-6-2 0-15,-5 4 0 0,-6-2 0 0,-5 1 0 16,-5 0 0-16,-18-1 0 0,20 6-20 15,-20-6-19-15,0 0-29 0,3 18 17 0,-3-18-3 16,0 0-34-16,-25 5-79 0,25-5-421 0,-4 19 27 16,4-19 151-16</inkml:trace>
  <inkml:trace contextRef="#ctx0" brushRef="#br1" timeOffset="30168.9391">12761 8681 1752 0,'0'0'83'0,"0"0"-32"16,2-17-12-16,-2 17-3 0,0 0-6 0,0 0-3 15,0 0-6-15,0 0-13 0,0 0-8 0,0 0 0 16,0 0 0-16,0 0 0 0,0 0 0 0,0 0 0 15,-11 30 0-15,10-10 0 0,0 2 0 0,2 5 0 16,1 5 0-16,-1 3 0 0,2 2 0 16,-1 5 0-16,-2 4 0 0,-1 3 0 15,-3-1 0-15,1-2 0 0,-2-4 0 0,0-3 0 16,1-3 0-16,2-2 0 0,1-5 0 0,3-2 0 16,-1-5 0-16,3-2 0 0,-4-20-11 0,9 33-42 15,-9-33-8-15,12 26-43 0,-12-26-67 0,0 0-393 16,0 0-41-16,19 2 128 0</inkml:trace>
  <inkml:trace contextRef="#ctx0" brushRef="#br1" timeOffset="31028.2577">12787 8733 1538 0,'0'0'128'0,"0"0"-53"0,-8-17-15 16,8 17 2-16,0 0-7 0,0 0-6 0,0 0-13 16,-9-18-6-16,9 18-16 0,0 0-14 15,0 0 0-15,0 0 0 0,0 0 0 0,0 0 0 16,0 0 0-16,19 12 0 0,-19-12 0 0,19 13 0 15,-19-13 0-15,30 15 0 0,-9-8 0 16,3-2 0-16,4 0 0 0,4-3 0 0,3-2 0 16,4-4 0-16,5-3 0 0,6-1 0 0,5-4 0 15,5-3 0-15,5-3 0 0,4-3 0 0,2 1 0 16,3-3 0-16,1 1 0 0,2 2 0 16,-1 1 0-16,-1 5 0 0,-2 2 0 0,-4 2 0 15,-7 3 0-15,-4 3 0 0,-7 2 0 0,-3 2 0 16,-7 2 0-16,-6 3 0 0,-4 1 0 0,-8 3 0 15,-5 0 0-15,-18-9 0 0,26 20 0 0,-26-20 0 16,9 18-5-16,-9-18 1 0,-2 17 4 16,2-17 3-16,0 0 1 0,-8 17-2 0,8-17-2 15,0 0 0-15,0 0 0 0,-20 10 0 16,20-10 0-16,0 0 0 0,0 0 0 0,0 0 0 16,0 0 0-16,-17-1 0 0,17 1 0 0,0 0 0 15,0 0 0-15,0 0 0 0,0 0 0 0,0 0 0 16,0 0 0-16,0 0 0 0,-1 22 0 0,1-22 0 15,0 29 0-15,0-10 0 0,-1 4 0 0,-1 4 0 16,-1 2 0-16,-1 2 0 0,-1 5 0 16,2-1 0-16,-4 2 0 0,1-1 0 0,0 1 0 15,1-1 0-15,1-2 0 0,0-2 0 0,-1-1 0 16,1-5 0-16,4-3 0 0,0-2 0 0,3-2 0 16,1-2 0-16,-4-17 0 0,8 28 0 15,-8-28 0-15,10 19 0 0,-10-19 0 0,0 0 0 16,0 0 0-16,18 18 0 0,-18-18 0 0,0 0 0 15,0 0 0-15,0 0 0 0,0 0 0 16,0 0 0-16,0 0 0 0,0 0 0 0,1-21 0 16,-1 21 0-16,0 0 0 0,-13-18 0 0,13 18 0 15,0 0 0-15,-27-17 0 0,27 17 0 0,-27-4 0 16,27 4 0-16,-34 4 0 0,14 2 0 0,-4 1 0 16,-1 0 0-16,-3 4 0 0,-2 1 0 0,-6 1 0 15,-4 3 0-15,-4 0 0 0,-3 0 0 16,-3-2 0-16,-2 1 0 0,-2-1 0 0,-3-1 0 15,-2 2 0-15,-3-2 0 0,-3 1 0 16,-2-2 0-16,-2-1 0 0,0-2 0 0,-3 2 0 16,4-4 0-16,1 1 0 0,5-2 0 0,6-4 0 15,6-2 0-15,6-1 0 0,10-3 0 0,5-3 0 16,11 0 0-16,18 7 0 0,-20-26 0 0,20 7 0 16,0 19-43-16,6-57-378 0,25 43-211 15,-17-20-9-15,18 5 332 0</inkml:trace>
  <inkml:trace contextRef="#ctx0" brushRef="#br1" timeOffset="32074.1075">16959 8663 597 0,'0'0'188'16,"0"0"-131"-16,8-17-9 0,-8 17 10 0,18-9 12 15,-18 9 23-15,20-11 11 0,-1 14-1 0,-19-3-2 16,0 0-21-16,15-21-8 0,-15 21-4 0,0 0 6 15,19 0 5-15,-19 0-3 0,0 0-12 0,0 0-20 16,0 0-19-16,-20 12-15 0,20-12-2 0,-26 19-4 16,9-10 5-16,-2 1 0 0,-2 1-3 15,-2-2-6-15,0 1 0 0,1-1 0 0,0-2 0 16,-1-2 0-16,5-2 0 0,-3 0 0 16,1-1 0-16,2-2 0 0,-2 1 0 0,-1-1 0 15,-1 0 0-15,-2 0 0 0,-3 0 0 0,-1 0 0 16,-1 0 0-16,0 0 0 0,-5 2 0 0,-3 0 0 15,-2 0 0-15,-2 1 0 0,-2 2 0 0,-4-1 0 16,-3 5 0-16,-2-2 0 0,-3 3 0 0,-1 1 0 16,-2-2 0-16,0 2 0 0,0-1 0 15,0 0 0-15,1-2 0 0,-3-1 0 0,2 1 0 16,-1-2 0-16,1 0 0 0,1-1 0 0,2-1 0 16,1 1 0-16,3 0 0 0,0 1 0 15,1-1 0-15,-1 0 0 0,1-2 0 0,-1 4 0 16,2-3 0-16,-1 2 0 0,-1-2 0 0,1 2 0 15,-1 0 0-15,2 0 0 0,0 1 0 0,4-2 0 16,2-2 0-16,2-3 0 0,1-2 0 16,1-1 0-16,3 0 0 0,3-1 0 0,1-2 0 15,1-1 0-15,3 0 0 0,-1 1 0 0,3 1 0 16,2-1 0-16,1 1 0 0,2 1 0 0,2 0 0 16,-1 0 0-16,3 2 0 0,0 1 0 0,17 1 0 15,-29 0 0-15,29 0 0 0,-24 3 0 16,24-3 0-16,-21 8 0 0,21-8 0 0,0 0 0 15,0 0 0-15,0 0 0 0,0 0 0 16,-9 23 0-16,1-46-258 0,26 29-409 0,-18-6-9 16,27-23 231-16</inkml:trace>
  <inkml:trace contextRef="#ctx0" brushRef="#br1" timeOffset="32996.0461">13276 8139 1326 0,'0'0'310'0,"-3"-19"-215"16,3 19-26-16,0 0-5 0,0 0-10 16,0 0-5-16,0 0-11 0,0 0-6 0,0 0-22 15,0 0-10-15,0 0 0 0,0 0 0 0,0 0 0 16,-11 24 0-16,11-24 0 0,-2 23 0 0,2-23 0 16,2 26 0-16,0-6 0 0,0 0 0 0,1 6 0 15,-2-1 0-15,0 3 0 0,-1 0 0 16,0-4 0-16,0 0 0 0,0-3 0 0,0-3 0 15,0-1 0-15,0-17 0 0,3 23 0 0,-3-23 0 16,0 0 0-16,0 0 0 0,0 0 0 0,0 0 0 16,0 0 0-16,0 0 0 0,0 0 0 0,9-23 0 15,-9 6 0-15,0-4 0 0,0 1 0 0,-1-2 0 16,0-1 0-16,-1-4 0 0,-1 2 0 16,2-4 0-16,1 0 0 0,1 1 0 15,2 0 0-15,0-1 0 0,5 0 0 0,0 3 0 16,5 2 0-16,2 3 0 0,1 4 0 0,2 2 0 15,2 2 0-15,0 0 0 0,3 1 0 0,3-2 0 16,2 1 0-16,3 2 0 0,2-1 0 0,0 3 0 16,-1 1 0-16,-3 1 0 0,-1 1 0 0,-4 6 0 15,-4-4 0-15,-1 9 0 0,-19-5-103 0,33 3-503 16,-33-3-30-16,0 0 14 0</inkml:trace>
  <inkml:trace contextRef="#ctx0" brushRef="#br1" timeOffset="34277.4925">9967 7875 1051 0,'-10'-18'220'0,"27"26"-52"16,-28-27-31-16,11 19-28 0,0 0-17 0,9-18-22 15,-9 18-16-15,-7-22-9 0,7 22-9 16,-16-20-6-16,16 20-3 0,-23-16-19 0,23 16-8 16,-29-8 0-16,10 7 0 0,1 3 0 0,-3 2 0 15,1 4 0-15,-3 2 0 0,-2 3 0 0,2 3 0 16,-1 2 0-16,2 1 0 0,0 2 0 0,1 1 0 16,4-1 0-16,0 4 0 0,4 1 0 15,0 2 0-15,0 0 0 0,3 1 0 0,0-1 0 16,1 1 0-16,4-2 0 0,1 0 0 0,2-2 0 15,4-3 0-15,0-1 0 0,5-4 0 16,-7-17 0-16,21 29 0 0,-21-29 0 0,28 24 0 16,-10-18 0-16,2 0 0 0,1-6 0 0,5-4 0 15,1 0 0-15,1-7 0 0,0 0 0 0,1-4 0 16,-2-2 0-16,-3 0 0 0,-3 2 0 0,-21 15 0 16,25-22 0-16,-25 22 0 0,0 0 0 15,0 0 0-15,-3-17 0 0,3 17 0 0,-26-1 0 16,9 3 0-16,-4 4 0 0,-4 1 0 0,-2 7 0 15,-3 2 0-15,-3 4 0 0,1 7 0 0,-2 3 0 16,-1 4 0-16,2 3 0 0,-1 2 0 0,5 1 0 16,1-1 0-16,7-2 0 0,5-3 0 0,8-3 0 15,7-5 0-15,5-7 0 0,-4-19 0 16,37 23 0-16,-4-19 0 0,3-9 0 16,15-7 0-16,6-11 0 0,18-6 0 0,3-30-76 15,37 28-457-15,-25-28-125 0,11 3-25 0,-9 7 587 16</inkml:trace>
  <inkml:trace contextRef="#ctx0" brushRef="#br1" timeOffset="37731.0973">3357 10133 1264 0,'0'0'108'16,"-1"-17"124"-16,1 17-218 0,4-18-5 0,-4 18-8 16,2-20 4-16,-2 20-1 0,-5-18 9 0,5 18 6 15,0 0 12-15,-19-14 7 0,19 14 6 16,-28-6-3-16,6 1 4 0,4 7-6 0,-9-4 0 15,3 5-5-15,-7-1-4 0,2 1-8 0,-5 1-7 16,0 2-15-16,-2 4 0 0,-2 3 0 16,-1 3 0-16,-1 4 0 0,0 1 0 0,0 5 0 15,-1 2 0-15,1 2 0 0,3 2 0 0,0 3 0 16,6 2 0-16,0 0 0 0,3 2 0 0,4-2 0 16,3 2 0-16,4-4 0 0,6-5 0 0,6-4 0 15,7-4 0-15,5-3 0 0,7-2 0 0,7-1 0 16,8-3 0-16,5-3 0 0,8-4 0 15,5-4 0-15,9-4 0 0,2-3 0 0,7-4 0 16,2-3 0-16,0-1 0 0,0-5 0 16,-4 0 0-16,-6-4 0 0,-5-1 0 0,-4 0 0 15,-9-2 0-15,-7-1 0 0,-7 3 0 0,-9 4 0 16,-10 2 0-16,-6 17 0 0,-15-21 0 0,-6 16 0 16,-8 7 0-16,-8 4 0 0,-8 6 0 0,-7 7 0 15,-5 8 0-15,-2 5 0 0,-6 7 0 16,1 5 0-16,1 3 0 0,4 6 0 0,6 5 0 15,6 4 0-15,10-3 0 0,6 0 0 0,14-8 0 16,8-7 0-16,12-9 0 0,13-10 0 0,13-10 0 16,16-12 0-16,21-10 0 0,11-18 0 0,42 9-484 15,-18-40-190-15,18 3-19 0,-2-16 498 16</inkml:trace>
  <inkml:trace contextRef="#ctx0" brushRef="#br1" timeOffset="40020.4998">3266 11851 1165 0,'0'0'572'0,"0"0"-539"0,0 0-17 16,0 0-5-16,0 0-3 0,0 0 2 0,18-20 1 16,-18 20-1-16,0 0 2 0,0 0 6 0,0 0 2 0,0 0 11 15,0 0 1-15,0 0-1 0,0 0-2 16,0 0-8-16,9 26-4 0,-9-7-17 0,0 4 0 15,-2 5 0-15,-1 4 0 0,1 6 0 0,0 3 0 0,-1 5 0 16,2 4 0-16,-3 0 0 0,2 5 0 16,-1-1 0-16,1-1 0 0,-1 2 0 0,1-2 0 15,-1-1 0-15,2-1 0 0,0-4 0 0,1-3 0 16,2-8 0-16,2-7 0 0,5-7 0 0,-9-22-13 16,25 23-82-16,-21-40-83 0,24 18-468 0,-16-18-3 15,6-2 184-15</inkml:trace>
  <inkml:trace contextRef="#ctx0" brushRef="#br1" timeOffset="40286.2126">2995 12062 2034 0,'0'0'13'0,"0"0"-13"0,0 0 0 0,0 0 0 16,0 0 0-16,0 0 0 0,26-19 0 0,-5 7 0 16,6-1 0-16,9-6 0 0,5-5 0 0,6-5 0 15,4-3 0-15,7 0 0 0,-3 1 0 0,1 3 0 16,2 4 0-16,-4 3 0 0,0 2 0 16,-4 7 0-16,-4 2 0 0,-5 5 0 15,-6 4 0-15,-3 6-23 0,-11-10-97 0,23 21-473 16,-44-16-64-16,24 24 21 0</inkml:trace>
  <inkml:trace contextRef="#ctx0" brushRef="#br1" timeOffset="40538.4213">3077 12750 1975 0,'-21'6'30'0,"21"-6"-11"16,0 0-7-16,22-6-1 0,-4-1-11 0,5-1 0 16,5-6 0-16,5-3 0 0,7-9 0 15,4-7 0-15,12-7 0 0,0-2 0 16,2 2 0-16,-1 1 0 0,-3 8 0 0,-3-1 0 0,-3 7 0 16,-4 0 0-16,0 8-57 0,-15-15-97 15,14 29-484-15,-23-14-7 0,8 16 93 0</inkml:trace>
  <inkml:trace contextRef="#ctx0" brushRef="#br1" timeOffset="41012.0669">4159 12209 1847 0,'0'0'16'0,"0"0"-7"16,0 0 3-16,0 0 10 0,0 0 6 0,0 0 7 15,0 0-1-15,0 0-3 0,0 0-18 0,10 26-13 16,-10-26 0-16,1 30 0 0,-2-11 0 15,-1 4 0-15,1 1 0 0,0 4 0 0,-3 1 0 16,1 1 0-16,-2 2 0 0,1 0 0 0,-2 1 0 16,1-3 0-16,-1-4 0 0,1 1 0 0,2-6 0 15,0-4 0-15,3-17 0 0,1 18 0 0,-1-18 0 16,0 0 0-16,0 0 0 0,0 0 0 0,20-10 0 16,-20 10 0-16,23-40 0 0,-7 7 0 15,2-5 0-15,3-2 0 0,-3-1 0 16,0 1 0-16,-3 3 0 0,-2 2 0 0,-3 4 0 15,0 3 0-15,-4 2 0 0,0 1 0 0,0 1 0 16,0 2 0-16,0 3 0 0,-6 19 0 0,13-28 0 16,-13 28 0-16,20-15 0 0,-20 15 0 0,35-13 0 15,-12 10 0-15,6-2 0 0,3 1 0 0,3 1 0 16,2-2 0-16,8 1 0 0,0-5 0 16,14 6 0-16,-14-25-180 0,40 32-508 0,-25-23 15 15,11 8 168-15</inkml:trace>
  <inkml:trace contextRef="#ctx0" brushRef="#br2" timeOffset="66730.7533">1572 13408 1204 0,'-1'-21'237'0,"1"21"-143"0,0 0-33 0,18-23-14 16,-18 23-7-16,10-25 14 0,-10 25-52 16,8-27 37-16,-8 27-48 0,5-28 15 15,-5 28 2-15,-3-24-4 0,3 24 2 0,-9-23 2 16,9 23 10-16,-18-20 1 0,18 20 9 0,-30-11 0 15,8 6 4-15,1 5-6 0,-3 0-1 0,-2 5-7 16,-2 3-5-16,-4 4-1 0,0 3-4 0,-2 6-17 16,-5 3 15-16,-1 4-14 0,-2 6 24 0,-2 2-6 15,2 4-6-15,-1 1-4 0,2 5 0 16,2 0 0-16,1 0 0 0,4-1 0 0,5-5 0 16,6-5 0-16,7-5 0 0,6-3 0 0,9-7 0 15,5-2 0-15,6-1 0 0,7-2 0 0,5-2 0 16,7-2 0-16,5-3 0 0,6-2 0 0,5-1 0 15,2-4 0-15,3-2 0 0,1-4 0 0,2-3 0 16,-4-3 0-16,1-1 0 16,-6 0 0-16,-4 0 0 0,-7-3 0 0,-9 3 0 15,-5 0 0-15,-19 12 0 0,0 0 0 0,11-20 0 16,-11 20 0-16,-22-8 0 0,2 7 0 0,-5 3 0 16,-6 2 0-16,-6 5 0 0,-4 4 0 0,-6 4 0 15,-3 6 0-15,-1 5 0 0,1 7 0 0,3 3 0 16,3 7 0-16,7 3 0 0,5 3 0 0,6 4 0 15,7 0 0-15,8-1 0 0,6-2 0 16,7-8 0-16,9-6 0 0,10-8 0 0,7-8 0 16,13-9 0-16,8-14 0 0,18 5-59 0,-19-44-365 15,41 20-215-15,-13-21-14 0,11-12 382 16</inkml:trace>
  <inkml:trace contextRef="#ctx0" brushRef="#br2" timeOffset="71429.2381">2417 13913 1638 0,'20'-6'98'16,"-20"6"-35"-16,0 0-23 0,0 0-7 15,0 0-2-15,2-26 2 0,-2 26-5 0,11-17 3 16,-11 17-15-16,0 0 2 0,17-18-5 0,-17 18-8 16,0 0-5-16,0 0 0 0,0 0 0 0,0 0 0 15,15 28 0-15,-12-9 0 0,-1 3 0 16,-2 2 0-16,-3 4 0 0,0-1 0 0,-3 0 0 16,1 1 0-16,0-4 0 0,0-1 0 0,1-2 0 15,2-3 0-15,2-18 0 0,1 22 0 16,-1-22-32-16,0 0-51 0,0 0-123 0,35-15-430 15,-26-2 12-15,8 1 159 0</inkml:trace>
  <inkml:trace contextRef="#ctx0" brushRef="#br2" timeOffset="71616.8177">2409 13504 1932 0,'-17'-1'37'0,"-5"1"-3"16,22 0-3-16,-26 4-18 0,26-4-13 0,0 0 0 15,0 0 0-15,-8 20 0 0,8-20 0 0,10 18 0 16,-10-18 0-16,26 19 0 0,-7-11-15 0,7-4-17 16,0-6-25-16,16 9-79 0,-24-33-289 0,29 21-215 15,-7-7 32-15,1-6 475 0</inkml:trace>
  <inkml:trace contextRef="#ctx0" brushRef="#br2" timeOffset="71944.8584">3136 13604 1688 0,'-18'14'68'0,"18"-14"0"0,0 0-17 16,-21 10-8-16,21-10-10 0,-24 5-3 15,24-5-5-15,-32 11-4 0,14-4-1 0,0 4-20 16,0 1 0-16,-1 4 0 0,2 2 0 0,1 0 0 16,2 3 0-16,2 1 0 0,0 1 0 0,3-3 0 15,5 0 0-15,4-20 0 0,5 30 0 0,-5-30 0 16,26 22 0-16,-8-15 0 0,4 0 0 0,2-2 0 15,3-1 0-15,1-2 0 0,1-2 0 0,-1 1 0 16,-1 0 0-16,-2 2 0 0,-3-1 0 16,-2 4 0-16,-20-6 0 0,28 15 0 0,-28-15 0 15,13 22 0-15,-13-22 0 0,0 30 0 16,-6-13 0-16,-2 2 0 0,-6 2 0 0,-2 0 0 16,-2 1 0-16,-3 1 0 0,0-2 0 0,-1-1 0 15,2-4 0-15,20-16 0 0,-27 22 0 0,27-22 0 16,0 0 0-16,0 0-75 0,21 9-395 15,-21-9-184-15,24-26-5 0,-2 6 471 0</inkml:trace>
  <inkml:trace contextRef="#ctx0" brushRef="#br2" timeOffset="72846.8459">4425 13469 1351 0,'0'0'362'0,"0"0"-315"0,0 0-15 15,-6-18-9-15,6 18-1 0,0 0-1 0,0 0 4 16,0 0-1-16,0 0 3 0,0 0-2 0,0 0-2 16,0 0-7-16,0 0 0 0,1 24-6 15,1-4 4-15,-2 6-5 0,0 4-9 0,0 3 0 16,0 2 0-16,0 3 0 0,0 2 0 0,-2 1 0 15,1 1 0-15,0-4 0 0,-2 1 0 0,1-3 0 16,0-4 0-16,2-3 0 0,1-5-28 16,4-1-10-16,-5-23-59 0,19 41-144 0,-19-41-339 15,0 0-56-15,0 0 210 0</inkml:trace>
  <inkml:trace contextRef="#ctx0" brushRef="#br2" timeOffset="73065.6344">4543 13394 1920 0,'0'0'68'15,"0"0"-42"-15,0 0-12 0,0 0-6 0,0 0-1 16,20-15-3-16,-20 15-4 0,22-6 0 0,-22 6 0 16,32-12 0-16,-10 6 0 0,4-2 0 15,-2 2 0-15,7-2 0 0,-2 0 0 0,0 3 0 16,1-2 0-16,-1 3 0 0,-1 2-29 0,2 3-21 15,-10-5-8-15,16 30-171 0,-36-26-398 0,28 11-3 16,-28-11 207-16</inkml:trace>
  <inkml:trace contextRef="#ctx0" brushRef="#br2" timeOffset="73268.8171">4536 13724 1975 0,'-26'5'31'15,"26"-5"-20"-15,0 0-6 0,0 0-5 16,0 0 8-16,30-11 6 0,-13 6-11 0,2-5-3 16,4 1 0-16,3-1 0 0,2-2 0 0,4 2 0 15,1-2 0-15,0 1 0 0,0 2 0 0,-1-1 0 16,-1 3-13-16,-3-3-29 0,3 10-23 0,-31 0-45 16,52 7-151-16,-52-7-319 0,0 0-19 0,0 0 223 15</inkml:trace>
  <inkml:trace contextRef="#ctx0" brushRef="#br2" timeOffset="73427.7617">4561 13933 1740 0,'-53'17'138'0,"37"4"-95"0,16-21 9 15,-23 27-30-15,23-27-14 0,1 19 1 0,-1-19-5 16,20 13 2-16,-3-8-3 0,3-3-1 0,7-1 0 16,5-2 2-16,7-5-3 0,7-6-7 15,9-4-7-15,2-8-13 0,13 11-71 0,-23-36-172 16,29 26-345-16,-15-9-26 0,0-2 272 0</inkml:trace>
  <inkml:trace contextRef="#ctx0" brushRef="#br2" timeOffset="73978.8109">5430 13575 1737 0,'-26'16'180'16,"9"2"-141"-16,-2-1-13 0,2 2 1 0,0 2-1 15,3 2-14-15,0 1-12 0,0 1 0 0,0 1 0 16,-1 0 0-16,2 1 0 0,2 1 0 16,0-3 0-16,1-1 0 0,4-1 0 15,1-6 0-15,5-17 0 0,-2 23 0 0,2-23 0 16,0 0 0-16,0 0 0 0,0 0 0 0,19 3 0 16,-19-3 0-16,17-18 0 0,-17 18 0 0,25-38 0 15,-12 13 0-15,3-4 0 0,0-3 0 0,-1 1 0 16,0-3 0-16,-3 4 0 0,-1-1 0 0,-2 2 0 15,-2 3 0-15,-3-1 0 0,-1 2 0 16,-2 3 0-16,2 4 0 0,-3 18 0 0,3-21 0 16,-3 21 0-16,0 0 0 0,0 0 0 0,0 0 0 15,0 0 0-15,0 0 0 0,0 0 0 0,14 25 0 16,-14-25 0-16,16 26 0 0,-16-26 0 16,20 28 0-16,-20-28 0 0,27 25 0 0,-10-14 0 15,4-3 0 1,2-4 0-16,2 1 0 0,2-6 0 0,1 0 0 15,0-5 0-15,0 0 0 0,0-4 0 16,-1-2 0-16,1 0 0 0,-3-4 0 0,0 0 0 16,-5 1 0-16,0-3 0 0,-3 1 0 15,-1 0 0-15,-16 17 0 0,25-31 0 0,-25 31 0 16,17-24 0-16,-17 24 0 0,0 0 0 0,0 0 0 16,0 0 0-16,0 0 0 0,0 0 0 0,0 0 0 15,11 27 0-15,-13-4 0 0,-3 7 0 0,-1 2 0 16,-2 3 0-16,1 0 0 0,1 1 0 15,2-3 0-15,2-2 0 0,0-3 0 0,3-3 0 16,1-2 0-16,7-5 0 0,-9-18 0 0,20 23 0 16,-20-23 0-16,32 5 0 0,-15-13-51 0,21 19-249 15,-29-36-319-15,27 12 11 0,-13-12 140 16</inkml:trace>
  <inkml:trace contextRef="#ctx0" brushRef="#br2" timeOffset="74166.3692">6274 13465 1980 0,'0'0'67'0,"-19"26"-67"16,11-10 0-16,-1 4 0 0,3 3 0 0,-2 1 0 16,3 5 0-16,-1 1 0 0,1 3 0 0,0 1 0 15,0-2 0-15,2 0 0 0,-1-2 0 0,2-2 0 16,-1-1 0-16,6-2 0 0,-1-1 0 16,2-5 0-16,-4-19 0 0,13 26 0 0,-13-26 0 15,18 13 0-15,-18-32-163 0,29 24-470 0,-29-5-29 16,15-26 74-16</inkml:trace>
  <inkml:trace contextRef="#ctx0" brushRef="#br2" timeOffset="74353.9354">6281 13440 2009 0,'-26'22'38'0,"26"-22"-38"15,0 0 0-15,0 0 0 0,0 0 0 0,28 18 0 16,-11-18 0-16,3-2 0 0,3-1 0 0,3-2 0 15,-1 0 0-15,-1-2 0 0,1 1 0 0,-2-3 0 16,1 3 0-16,-1-1 0 16,2 2 0-16,-6-2-21 0,7 12-77 0,-28-33-222 15,24 34-325-15,-22-6 36 0,0 0 256 0</inkml:trace>
  <inkml:trace contextRef="#ctx0" brushRef="#br2" timeOffset="74525.7514">6274 13712 2008 0,'0'0'39'0,"-11"24"-39"16,11-24 0-16,0 0 0 0,0 0 0 0,14 17 0 15,-14-17 0-15,21 0 0 0,-21 0 0 16,30-9 0-16,-9 3 0 0,1-3 0 0,1-2 0 16,4-1 0-16,-5-2 0 0,5 2 0 0,-6-6 0 15,15 26-188-15,-30-30-451 0,22 17-21 0,-10-8 101 16</inkml:trace>
  <inkml:trace contextRef="#ctx0" brushRef="#br2" timeOffset="75760.129">7776 13550 1545 0,'0'0'107'0,"-20"-15"-47"15,20 15-6-15,-27-6 1 0,27 6-1 0,-28 1-9 16,28-1-5-16,-34 9-13 0,16-1-1 16,-4 0-3-16,2 3-12 0,-4-1-11 0,3 5 0 15,-1 1 0-15,1 1 0 0,-1-1 0 0,3 3 0 16,0-1 0-16,4 1 0 0,1 0 0 0,6-2 0 15,2 2 0-15,4-1 0 0,4 0 0 0,1-1 0 16,-3-17 0-16,20 28 0 0,-20-28 0 16,34 18 0-16,-14-13 0 0,2-3 0 0,1-4 0 15,3-3 0-15,0-4 0 0,0-4 0 0,2-3 0 16,0-2 0-16,-1-2 0 0,-1-3 0 0,-1-3 0 16,1-2 0-16,-3 1 0 0,-1-1 0 0,-4 1 0 15,-2 4 0-15,-4 3 0 0,-1 1 0 0,-11 19 0 16,10-24 0-16,-10 24 0 0,0 0 0 15,0 0 0-15,0 0 0 0,0 0 0 16,0 0 0-16,0 0 0 0,-22 17 0 0,14 0 0 16,0 2 0-16,1 4 0 0,0 3 0 0,1 0 0 15,2 2 0-15,1 0 0 0,1-6 0 0,5 0 0 16,0-5 0-16,8 1 0 0,-11-18-87 0,39 40-233 16,-39-40-313-16,31 4 33 0,-11-7 194 0</inkml:trace>
  <inkml:trace contextRef="#ctx0" brushRef="#br2" timeOffset="76135.1958">8289 13541 1902 0,'-28'6'74'16,"28"-6"-35"-16,0 0-16 0,-18 16-14 0,18-16-9 16,-15 23 0-16,15-23 0 0,-17 36 0 15,7-15 0-15,2 2 0 0,-1-1 0 0,1 1 0 16,0-2 0-16,1-1 0 0,1-2 0 0,6-18 0 15,-8 28 0-15,8-28 0 0,0 17 0 0,0-17 0 16,0 0 0-16,0 0 0 0,0 0 0 0,21-3 0 16,-21 3 0-16,25-23 0 0,-9 5 0 0,3-2 0 15,2-2 0-15,1-4 0 0,-2 0 0 0,1 0 0 16,0 0 0-16,-3 2 0 16,-1 3 0-16,-3 2 0 0,-14 19 0 0,21-23 0 15,-21 23 0-15,0 0 0 0,0 0 0 0,17-16 0 16,-17 16 0-16,0 0 0 0,0 0 0 0,0 23 0 15,0-23 0-15,-1 33 0 0,1-14 0 0,-1 2 0 16,2 0 0-16,-2-1 0 0,3 0 0 0,2-2 0 16,2 0 0-16,-6-18 0 0,19 28 0 15,-19-28 0-15,28 21 0 0,-28-21-2 0,39 13-76 16,-39-13-61-16,62 11-326 0,-62-11-159 0,48-6 43 16,-20 7 424-16</inkml:trace>
  <inkml:trace contextRef="#ctx0" brushRef="#br2" timeOffset="76463.3161">8819 13593 1871 0,'0'0'83'0,"0"0"-28"0,-22-26-17 16,22 26-38-16,-14-24 0 0,14 24 0 0,-16-20 0 15,16 20 0-15,-17-8 0 0,17 8 0 0,-20 7 0 16,20-7 0-16,-22 18 0 0,22-18 0 0,-24 33 0 16,14-11 0-16,2 2 0 0,2 0 0 0,2 0 0 15,2 1 0-15,2-4 0 0,2-3 0 0,-2-18 0 16,15 23 0-16,-15-23 0 0,25 9 0 0,-25-9 0 15,34-6 0-15,-14-4 0 16,0-5 0-16,4-6 0 0,-1-4 0 0,1-5 0 0,0-1 0 16,-1-3 0-16,1-1 0 0,-4-1 0 15,2-1 0-15,-5 2 0 0,-1-1 0 0,-2 1 0 16,-3 2 0-16,2 2 0 0,-5 7 0 0,-1 5 0 16,-7 19 0-16,0 0 0 0,0 0 0 0,0 0 0 15,0 0 0-15,-18 38 0 0,6-5 0 16,-4 5 0-16,2 7 0 0,-3 0 0 0,1-3 0 15,1 2 0-15,4-4 0 0,5-4 0 0,1-4 0 16,8-3 0-16,-1-7 0 0,9 0 0 0,-11-22 0 16,38 45-178-16,-38-45-262 0,45 6-174 0,-16-10-13 15,10-8 440-15</inkml:trace>
  <inkml:trace contextRef="#ctx0" brushRef="#br2" timeOffset="76760.219">9852 13610 1321 0,'-13'-25'502'0,"13"25"-423"15,0 0-26-15,0 0-4 0,0 0-13 0,0 0-29 16,0 22-7-16,0-22 0 0,-12 24 0 0,4-5 0 16,-4 4 0-16,1 1 0 0,-2 5 0 15,0-2 0-15,2 0 0 0,0-2 0 0,4-3 0 16,2-2 0-16,5-3 0 0,0-17 0 0,9 22 0 16,-9-22-39-16,25 18-114 0,-35-40-403 0,35 18-80 15,-12-13-15-15</inkml:trace>
  <inkml:trace contextRef="#ctx0" brushRef="#br2" timeOffset="76916.4433">9898 13328 2047 0,'-23'3'0'0,"2"-2"0"0,4 2 0 16,17-3 0-16,0 0 0 0,0 0 0 0,0 0 0 15,0 0 0-15,0 0-114 0,2-36-347 0,28 34-194 16,-9-12 3-16,10-5 488 0</inkml:trace>
  <inkml:trace contextRef="#ctx0" brushRef="#br2" timeOffset="77104.9509">10259 13309 1929 0,'-16'19'78'0,"4"4"-49"0,-3 4-18 15,4 1-11-15,-1 2 0 0,0 3 0 16,0 2 0-16,1 1 0 0,-1 3 0 0,3 0 0 15,0-3 0-15,3 0 0 0,1-2 0 0,2-6 0 16,3-3 0-16,0-6 0 0,5 0 0 0,-5-19 0 16,10 23-5-16,-10-23-83 0,29 23-242 0,-29-23-317 15,0 0 16-15,11-21 286 0</inkml:trace>
  <inkml:trace contextRef="#ctx0" brushRef="#br2" timeOffset="77261.5171">10128 13530 2047 0,'0'0'0'0,"-6"19"0"0,6-19 0 16,0 0 0-16,0 0 0 0,0 0 0 16,14 17 0-16,-14-17 0 0,26 3 0 0,-8-2 0 15,6-7 0-15,4-2 0 0,5 1 0 0,0-10 0 16,6 8 0-16,-3-4 0 0,12 8-44 16,-26-29-361-16,35 31-270 0,-12-12 18 0,3 3 392 15</inkml:trace>
  <inkml:trace contextRef="#ctx0" brushRef="#br2" timeOffset="77576.1985">11149 13611 1991 0,'0'0'56'0,"0"0"-56"0,0 0 0 0,0 0 0 16,0 0 0-16,-3 19 0 0,3-19 0 0,-11 30 0 16,2-11 0-16,1 4 0 0,-2 1 0 0,0 2 0 15,-1-1 0-15,1 2 0 0,2-2 0 0,-1-2 0 16,7 0 0-16,1-4 0 0,3-2 0 15,-2-17-18-15,15 26-61 0,-26-48-314 0,32 27-230 16,-21-5-43-16,30-29 399 0</inkml:trace>
  <inkml:trace contextRef="#ctx0" brushRef="#br2" timeOffset="77733.3619">11215 13349 1994 0,'-33'11'33'0,"33"-11"-13"0,-28 8-20 15,28-8 0-15,0 0 0 0,0 0 0 0,0 20-2 16,0-20-28-16,30 13-18 0,-13-13-23 0,18 13-36 16,-23-32-143-16,28 25-380 0,-7-7 42 0,-2-2 268 15</inkml:trace>
  <inkml:trace contextRef="#ctx0" brushRef="#br2" timeOffset="77999.8579">11594 13455 1657 0,'-24'-6'175'0,"24"6"-77"0,-17 17-38 0,17-17-16 16,-29 17-31-16,9-6-13 0,-4 0 0 0,0 1 0 15,-3 1 0-15,0 3 0 0,2-1 0 0,1 2 0 16,4-3 0-16,4 3 0 0,16-17 0 0,-17 29 0 16,17-29 0-16,2 22 0 0,-2-22 0 15,21 16 0-15,-3-10 0 0,5-3 0 16,5 0 0-16,4-5 0 0,1 0 0 0,1-2 0 16,0-3 0-16,-2 4 0 0,-3-1 0 0,-4 1 0 15,-5 5 0-15,-20-2 0 0,23 5 0 0,-23-5 0 16,0 0 0-16,2 26 0 0,-2-26 0 0,-14 30 0 15,-1-13 0-15,-3 3 0 0,-4 0 0 0,-1 2 0 16,0 0 0-16,-2 0 0 0,2-3 0 0,3-1 0 16,3-2 0-16,17-16 0 0,-22 23 0 15,22-23 0-15,0 0 0 0,0 0 0 0,1 17-127 16,-17-45-303-16,36 27-197 0,-20 1-21 0,15-35 434 16</inkml:trace>
  <inkml:trace contextRef="#ctx0" brushRef="#br2" timeOffset="78421.4485">12756 13204 2047 0,'0'0'0'0,"0"0"0"0,0 0 0 15,0 0 0-15,0 19 0 0,2-2 0 0,-1 5 0 16,-3 9 0-16,-4 4 0 0,-4 5 0 0,-1 5 0 16,-1-1 0-16,-1 2 0 0,-2 2 0 0,3 0 0 15,0 0 0-15,1-1 0 0,0-3 0 0,2-2 0 16,2-3 0-16,2-2 0 0,4-7 0 16,3-5 0-16,4-3 0 0,-6-22 0 15,22 27 0-15,-22-27 0 0,38 12-119 0,-38-44-244 16,32 30-278-16,-17-17-4 0,2-6 367 0</inkml:trace>
  <inkml:trace contextRef="#ctx0" brushRef="#br2" timeOffset="78587.6497">12649 13559 1937 0,'-39'11'93'0,"19"-2"-76"0,20-9-17 16,-26 16 0-16,26-16 0 0,0 0 0 0,0 18 0 15,0-18 0-15,25 11 0 0,-3-9 0 0,6-4 0 16,6-2 0-16,10-5 0 0,1-3 0 0,5-1 0 15,2-5 0-15,4 1 0 0,0-5 0 0,3 3 0 16,-5-11-103-16,23 28-282 0,-34-31-240 16,11 12-23-16,-10-4 363 0</inkml:trace>
  <inkml:trace contextRef="#ctx0" brushRef="#br2" timeOffset="78947.0201">13291 13272 1847 0,'-25'38'200'0,"6"-16"-200"15,4 1 0-15,1-1 0 0,3 2 0 32,-3 0 0-32,6 2 0 0,-3 3 0 0,4 1 0 0,-3 0 0 0,0 0 0 0,1 1 0 0,-2 0 0 15,0-1 0-15,0 0 0 0,0-2 0 0,1-1 0 16,3-7 0-16,2-3 0 0,5-17 0 0,0 21 0 16,0-21 0-16,0 0 0 0,17 6 0 0,-17-6 0 15,21-13 0-15,-21 13 0 0,32-32 0 31,-11 8 0-31,2-4 0 0,0-1 0 0,0 0 0 0,-1 0 0 0,-2 3 0 0,-1 0 0 16,-1 3 0-16,-2 4 0 0,-1 2 0 0,-15 17 0 16,23-23 0-16,-23 23 0 0,0 0 0 0,17-6 0 15,-17 6 0-15,0 0 0 0,5 28 0 0,-6-9 0 16,-2 5 0-16,0 6 0 0,-4 1 0 0,1-1 0 16,2 0 0-16,-1-4 0 0,5-1 0 15,1-3 0-15,6-2 0 0,-7-20 0 0,18 31 0 16,-18-31-20-16,44 29-277 0,-47-48-248 0,31 22-87 15,-9-13 80-15</inkml:trace>
  <inkml:trace contextRef="#ctx0" brushRef="#br2" timeOffset="79275.1508">13583 13567 2035 0,'-19'14'12'0,"19"-14"-12"0,-7 26 0 15,7-26 0-15,15 24 0 0,-15-24 0 0,28 18 0 16,-9-12 0-16,3-2 0 0,5-6 0 0,1-1 0 16,3-2 0-16,1-5 0 0,1 2 0 15,1-3 0-15,-1-2 0 0,-2-1 0 16,-4 0 0-16,-5-2 0 0,-3 0 0 0,-4-2 0 16,-3 1 0-16,-5 0 0 0,-7 17 0 0,4-30 0 15,-4 30 0-15,-10-28 0 0,10 28 0 0,-20-21 0 16,20 21 0-16,-32-13 0 0,13 12 0 0,-2 5 0 31,-2 6 0-31,-1 5 0 0,-1 6 0 0,0 3 0 0,-1 3 0 0,4 2 0 0,2 3 0 16,1 1 0-16,5-3 0 0,5-1 0 0,3-7 0 15,6 0 0-15,0-22 0 0,11 30 0 0,-11-30 0 16,26 18 0-16,-26-18 0 0,39 5 0 0,-19-10 0 16,18 17-159-16,-27-41-264 0,42 27-212 0,-12-14-10 15,6-12 461-15</inkml:trace>
  <inkml:trace contextRef="#ctx0" brushRef="#br2" timeOffset="79915.7898">15088 13549 1335 0,'-18'-23'501'16,"18"23"-409"-16,0 0-40 0,0 0-13 0,0 0-11 31,0 0-28-31,0 0 0 0,0 0 0 0,0 0 0 16,0 0 0-16,0 0 0 0,-19 3 0 0,19-3 0 15,-8 18 0-15,8-18 0 0,-8 35 0 16,4-10 0-16,0 4 0 0,2 3 0 0,-2 1 0 16,2 2 0-16,-1 0 0 0,1-3 0 0,1-3 0 15,3-4 0-15,2-6 0 0,-4-19 0 0,17 23 0 0,-17-23 0 0,25 3 0 0,-25-3 0 0,37-18 0 16,-19 1 0-16,3-5 0 0,0-6 0 15,-1-2 0-15,2-5 0 0,-1 0 0 0,-2 0 0 16,-1 1 0-16,-2 1 0 0,-2 0 0 16,-2 4 0-16,-1 0 0 0,-2 4 0 0,0 1 0 15,0 1 0-15,-2 5 0 0,-7 18 0 0,14-26 0 16,-14 26 0-16,0 0 0 0,19-8 0 0,-19 8 0 16,0 0 0-16,14 20-43 0,-3 1-48 0,-11-21-177 15,21 19-309-15,-21-19-13 0,23 21 113 0</inkml:trace>
  <inkml:trace contextRef="#ctx0" brushRef="#br2" timeOffset="80259.5487">15659 13512 1715 0,'0'0'129'16,"0"0"-68"-16,0 0-8 0,-27 10-4 0,27-10-9 15,-23 11-40-15,23-11 0 0,-31 23 0 31,14-7 0-31,-1 0 0 0,1 6 0 0,-2 0 0 0,3 3 0 0,0 1 0 0,1-3 0 0,4 0 0 16,2-1 0-16,3-4 0 0,4 1 0 0,2-19 0 16,8 27 0-16,-8-27 0 0,23 19 0 0,-23-19 0 15,35 7 0-15,-13-9 0 0,5-3 0 16,2-5 0-16,1-4 0 0,1-2 0 0,-3-3 0 16,-3-1 0-16,-2 0 0 0,-2 0 0 15,-5 1 0-15,-4-1 0 0,-2 3 0 0,-7-2 0 16,-3 19 0-16,2-27 0 0,-2 27 0 0,-11-25 0 15,11 25 0-15,-20-21 0 0,20 21 0 0,-24-16 0 16,24 16 0-16,-22-11 0 0,22 11 0 0,0 0 0 31,0 0 0-31,0 0 0 0,-18-2 0 0,18 2-13 0,0 0-98 0,34 23-227 0,-34-23-194 0,0 0-83 16,33-11 178-16</inkml:trace>
  <inkml:trace contextRef="#ctx0" brushRef="#br2" timeOffset="80478.3884">16327 13149 2031 0,'0'0'16'16,"-9"-16"-16"-16,9 16 0 0,-20 6 0 0,20-6 0 16,-23 23 0-16,11-4 0 0,-1 6 0 0,2 6 0 15,-2 4 0-15,0 3 0 0,1 5 0 0,-1 0 0 16,2 1 0-16,1-4 0 0,3-2 0 0,-1-4 0 15,6-2 0-15,1-6 0 0,7-3 0 0,-6-23 0 16,19 29 0-16,-19-29-65 16,49 20-338-16,-49-20-254 0,34-15 3 0,-12 7 387 31</inkml:trace>
  <inkml:trace contextRef="#ctx0" brushRef="#br2" timeOffset="80697.0621">16742 13014 2047 0,'0'0'0'0,"0"0"0"0,-7 17 0 0,7-17 0 16,-11 33 0-16,4-12 0 0,-3 6 0 0,-2 2 0 15,0 2 0-15,-1 5 0 0,1 1 0 16,0 1 0-16,1 1 0 0,-1-1 0 0,1 1 0 16,1-1 0-16,3-3 0 0,0 0 0 0,1-4 0 15,1-2 0-15,0-1 0 0,2-2 0 16,0-5 0-16,4 0 0 0,-1-21 0 0,2 34-35 15,-20-46-281-15,35 23-321 0,-17-11-33 0,0 0 282 16</inkml:trace>
  <inkml:trace contextRef="#ctx0" brushRef="#br2" timeOffset="80884.5641">16569 13448 1780 0,'-28'-40'267'0,"28"40"-267"0,0 0 0 15,0 0 0-15,0 0 0 0,0 0 0 0,0 0 0 16,0 0 0-16,25-2 0 0,-25 2 0 0,29-6 0 31,-11 0 0-31,2-1 0 0,0-2 0 0,2 2 0 0,-2-2 0 0,4 4 0 0,-5-5 0 0,9 12-11 16,-26-32-316-16,33 36-352 0,-35-6 36 16,35-7 257-16</inkml:trace>
  <inkml:trace contextRef="#ctx0" brushRef="#br2" timeOffset="81447.0774">17243 13448 1444 0,'-22'-20'317'0,"22"20"-213"0,0 0-41 0,-25-6-9 16,7 2-15-16,-1 4-13 0,-3 0-26 0,-3 2 0 15,-3 2 0-15,0 3 0 0,-3 2 0 16,4 4 0-16,-1 2 0 0,1-1 0 0,0 4 0 16,4-1 0-16,1 0 0 0,4 1 0 0,18-18 0 31,-25 28 0-31,25-28 0 0,-10 22 0 0,10-22 0 16,0 0 0-16,19 19 0 0,-19-19 0 0,29 7 0 15,-8-7 0-15,1-1 0 0,6-6 0 0,2-3 0 0,3-3 0 0,3-2 0 0,1 0 0 16,-1-3 0-16,0-2 0 0,-2 1 0 15,-8-2 0-15,0 3 0 0,-5 0 0 0,-21 18 0 16,28-28 0-16,-28 28 0 0,13-18 0 0,-13 18 0 16,0 0 0-16,0 0 0 0,0 0 0 0,-17 0 0 15,17 0 0-15,-23 19 0 0,23-19 0 0,-29 37 0 16,15-14 0-16,0 2 0 0,2-1 0 0,1 0 0 16,2-1 0-16,4-1 0 0,4-1 0 15,6-2 0-15,2-2 0 0,-7-17 0 0,29 28 0 16,-8-14 0-16,-1-9 0 0,11 15-92 0,-25-41-271 15,43 34-211-15,-27-21-68 0,8-2 267 0</inkml:trace>
  <inkml:trace contextRef="#ctx0" brushRef="#br2" timeOffset="82493.6452">17705 13497 1758 0,'0'0'101'0,"0"0"-36"0,-3-20-16 16,3 20-4-16,0 0-16 0,0 0-29 0,-11-19 0 15,11 19 0-15,0 0 0 0,-19-1 0 0,19 1 0 16,-19 11 0-16,19-11 0 0,-28 21 0 16,10-6 0-16,1 1 0 0,-1 0 0 0,-1 1 0 15,3 0 0-15,2 1 0 0,1-1 0 0,3 0 0 16,1 0 0-16,9-17 0 0,-12 31 0 0,12-31 0 0,-4 19 0 15,4-19 0-15,0 0 0 0,13 17 0 0,-13-17 0 16,18 1 0-16,-18-1 0 0,23-7 0 0,-23 7 0 16,29-18 0-16,-29 18 0 0,32-27 0 15,-32 27 0-15,29-29 0 0,-29 29 0 0,27-31 0 16,-27 31 0-16,24-33 0 0,-24 33 0 0,22-30 0 16,-22 30 0-16,19-28 0 0,-19 28 0 0,17-27 0 15,-17 27 0-15,14-23 0 0,-14 23 0 0,0 0 0 16,0 0 0-16,17-14 0 0,-17 14 0 0,0 0 0 15,0 0 0-15,5 18 0 0,-5-18 0 0,2 26 0 16,-4-6 0-16,-1 3 0 0,0 6 0 16,-2 1 0-16,-1 4 0 0,-4 3 0 15,0 3 0-15,-2 3 0 0,-1 0 0 0,-2-2 0 16,-2-1 0-16,1-2 0 0,0-6 0 0,-1 1 0 16,-1-3 0-16,-1-2 0 0,-1-3 0 0,1 0 0 15,-2-6 0-15,2 2 0 0,-3-6 0 0,1-1 0 16,0-4 0-16,1-3 0 0,20-7 0 0,-29 6 0 15,29-6 0-15,-19-10 0 0,19 10 0 16,-13-19 0-16,13 19 0 0,-9-27 0 0,8 9 0 16,1-6 0-16,7 5-25 0,-17-30-246 0,41 37-246 15,-33-29-108-15,18 8 23 0,10 17 596 0</inkml:trace>
  <inkml:trace contextRef="#ctx0" brushRef="#br2" timeOffset="83024.7205">18046 13564 1220 0,'-28'-5'390'0,"28"5"-86"0,10 17-254 0,-10-17-14 0,0 0-6 16,0 0-13-16,0 0-17 0,15 19 0 15,-15-19 0-15,22 4 0 0,-22-4 0 0,39-2 0 16,-14-3 0-16,4-1 0 0,2-4 0 0,0 0 0 15,0-1 0-15,-1-1 0 0,-4-1 0 0,-1 3 0 16,-7-4 0-16,-18 14 0 0,23-22 0 0,-23 22 0 16,8-18 0-16,-8 18 0 0,0-19 0 15,0 19 0-15,-8-17 0 0,8 17 0 0,-22-14 0 16,22 14 0-16,-33-13 0 0,15 7 0 0,-3 2 0 16,-1 0 0-16,-2 2 0 0,0 3 0 0,-2 1 0 15,2 5 0-15,-2 4 0 0,1 5 0 0,-1 3 0 16,2 7 0-16,3 2 0 0,4-1 0 0,4 2 0 15,6-2 0-15,3 2 0 0,4-1 0 16,7-3 0-16,2-2 0 0,7-6 0 16,4-1 0-16,6-5 0 0,5-4 0 0,2-2 0 15,7-5 0-15,1-3 0 0,-1-4 0 0,1-1 0 16,-3-7 0-16,3 4 0 0,-7-10 0 0,9 16-97 16,-37-35-264-16,33 20-310 0,-30 1 45 0,0-5 335 15</inkml:trace>
  <inkml:trace contextRef="#ctx0" brushRef="#br2" timeOffset="88956.5061">19225 13354 1539 0,'30'12'334'0,"-30"-12"-288"15,1-18-22-15,-1 18-12 0,0 0 0 16,0 0 5-16,0 0 6 0,0 0-6 0,-17 2 0 16,17-2-12-16,-15 30-4 0,6-8-1 0,-1 6 0 15,-2 2 0-15,1 3 0 0,-1 0 0 0,-1-2 0 16,6-1 0-16,1-2 0 0,2-5 0 0,3-1 0 15,4-4 0-15,-3-18 0 0,13 33-21 0,-13-33-21 16,23 30-42-16,-23-30-122 0,23 6-412 0,-23-6-13 16,26 6 187-16</inkml:trace>
  <inkml:trace contextRef="#ctx0" brushRef="#br2" timeOffset="89128.3227">19289 13113 1923 0,'9'-17'52'0,"-35"3"-9"16,1 7-14-16,-1-1-29 0,0 6 0 0,2 3 0 16,1 1 0-16,2 2 0 0,3 1 0 0,18-5 0 15,-20 6 0-15,20-6 0 0,0 0 0 0,0 0-39 16,12-17-115-16,24 16-485 0,-18-15-12 0,15 8 88 16</inkml:trace>
  <inkml:trace contextRef="#ctx0" brushRef="#br2" timeOffset="89440.8418">20256 12910 1991 0,'-36'-13'33'15,"-3"-4"-10"-15,0 1-23 0,2-1 0 0,-3 4 0 16,-1 3 0-16,1 5 0 0,0 7 0 0,2 5 0 16,4 6 0-16,3 6 0 0,2 6 0 0,1 4 0 15,1 7 0-15,4 5 0 0,2 5 0 16,5 1 0-16,3 2 0 0,4-1 0 0,6 2 0 16,0 0 0-16,6 1 0 0,2 0 0 0,2-4 0 15,0-3 0-15,3-3 0 0,-2-5 0 0,5-2 0 16,-4-8-18-16,7 2-57 0,-16-28-34 0,35 46-183 15,-35-46-310-15,0 0 9 0,22 10 236 0</inkml:trace>
  <inkml:trace contextRef="#ctx0" brushRef="#br2" timeOffset="89581.5216">19666 13474 1684 0,'0'0'186'0,"-48"-25"-115"0,24 16-20 0,1-1-16 16,23 10-15-16,-26-10-20 0,26 10 0 0,0 0 0 15,0 0 0-15,0 0 0 0,0 0 0 16,27 9 0-16,-3-7 0 0,10-4 0 0,8-3 0 15,6-5 0-15,7-4 0 0,8 1 0 0,1-17-49 16,30 21-599-16,-28-20-20 0,11 12 24 0</inkml:trace>
  <inkml:trace contextRef="#ctx0" brushRef="#br2" timeOffset="89925.2132">20965 12966 1781 0,'1'-18'146'0,"-1"18"-100"0,0 0-15 0,0 0-12 16,0 0-5-16,-14 26-4 0,13-8-10 0,0 5 0 16,0 4 0-16,-2 4 0 0,2 3 0 0,-1 4 0 15,-1 3 0-15,1 4 0 0,-1 3 0 16,1 0 0-16,-3 4 0 0,-2-2 0 0,1-2 0 16,-3 2 0-16,2-5 0 0,0-2 0 15,-1-2 0-15,3-6 0 0,2-6 0 0,4-3-33 16,-1-26-22-16,11 38-70 0,-11-38-225 0,0 0-266 15,0 0-4-15,17-33 373 0</inkml:trace>
  <inkml:trace contextRef="#ctx0" brushRef="#br2" timeOffset="90112.6996">20823 13268 1519 0,'-12'31'403'0,"-12"-28"-338"0,6 7-44 15,18-10 18-15,-29 21-39 0,29-21 0 16,-13 26 0-16,13-26 0 0,2 24 0 0,-2-24 0 15,24 18 0-15,-3-13 0 0,5-5 0 0,7-6 0 16,7-5 0-16,7-7 0 0,2-5 0 0,9-4 0 16,-1-4 0-16,6 3-36 0,-6-16-60 15,29 31-329-15,-27-29-228 0,6 12 43 0,-10-2 384 16</inkml:trace>
  <inkml:trace contextRef="#ctx0" brushRef="#br2" timeOffset="90456.4736">21669 12830 1906 0,'-28'4'70'0,"6"7"-26"15,-4 1-17-15,3 1-27 0,0 2 0 16,1 0 0-16,0 3 0 0,2 3 0 16,1 2 0-16,1 4 0 0,2 2 0 0,3 2 0 15,0 2 0-15,0 1 0 0,4 2 0 0,-1 1 0 16,1 6 0-16,1 0 0 0,-1 2 0 0,2 2 0 16,-3-3 0-16,3-2 0 0,1-4 0 0,1-5 0 15,1-4 0-15,4-7 0 0,0-22 0 0,9 26 0 16,-9-26 0-16,21 4 0 0,-21-4 0 15,29-13 0-15,-12 1 0 0,2-6 0 0,3-4 0 16,1-2 0-16,2-5 0 0,-1 1 0 0,-2-1 0 16,0 4 0-16,-2-1 0 0,-3 8 0 0,0 2 0 15,-17 16 0-15,24-17 0 0,-24 17 0 16,0 0 0-16,0 0 0 0,17 13 0 0,-17-13 0 16,2 30 0-16,-1-8 0 0,-2 2 0 0,-1 1 0 15,-1 1 0-15,1-3 0 0,3 0 0 16,0-4 0-16,5-2 0 0,-6-17 0 0,15 28 0 15,-15-28 0-15,28 17-3 0,-28-17-152 0,51 3-337 16,-51-3-134-16,42-18 21 0,-20 13 440 0</inkml:trace>
  <inkml:trace contextRef="#ctx0" brushRef="#br2" timeOffset="91081.4925">21878 13339 1883 0,'0'0'54'15,"0"0"-13"-15,-9 25-11 0,9-25 5 0,0 0-31 16,22 23-4-16,-22-23 0 0,27 7 0 0,-27-7 0 16,33 0 0-16,-14-4 0 0,3 1 0 0,2-6 0 15,0-1 0-15,-1-2 0 0,-3 0 0 16,1-2 0-16,-3 0 0 0,-18 14 0 0,28-26 0 16,-28 26 0-16,15-24 0 0,-15 24 0 0,5-23 0 15,-5 23 0-15,-5-19 0 0,5 19 0 0,0 0 0 16,-24-24 0-16,24 24 0 0,-30-12 0 0,11 9 0 15,-2 0 0-15,1 3 0 0,-4 3 0 0,1 3 0 16,-2 4 0-16,2 5 0 0,-3 4 0 16,3 6 0-16,1 1 0 0,-1 6 0 15,5-2 0-15,4 1 0 0,3-1 0 0,9-4 0 16,3-2 0-16,8-5 0 0,4-2 0 0,5-5 0 16,5-1 0-16,5-5 0 0,3-2 0 0,3-4 0 15,2-4 0-15,3-2 0 0,3-6 0 0,0 1 0 16,0-3 0-16,-4-1 0 0,-3 2 0 0,-6-1 0 15,-5 1 0-15,-2 3 0 0,-5-1 0 16,-17 11 0-16,24-20 0 0,-24 20 0 0,0 0 0 16,12-23 0-16,-12 23 0 0,0 0 0 0,0 0 0 15,-6-17 0-15,6 17 0 0,0 0 0 16,0 0 0-16,0 0 0 0,-19 22 0 0,19-22 0 16,-10 33 0-16,4-10 0 0,1 3 0 0,-3 2 0 15,2 2 0-15,-3 1 0 0,3-3 0 0,2-4 0 16,4-4 0-16,0-20 0 0,4 27 0 15,-4-27 0-15,0 0 0 0,0 0 0 0,18 12 0 16,-18-12 0-16,0 0 0 0,20-28 0 0,-12 11 0 16,2-5 0-16,1-4 0 0,0-2 0 0,1-2 0 15,0 0 0-15,0 1 0 0,1-2 0 0,-1 1 0 16,0 3 0-16,0 1 0 0,0 2 0 0,0 2 0 16,0 3 0-16,-12 19 0 0,24-31 0 0,-24 31 0 15,19-18 0-15,-19 18 0 16,0 0 0-16,23-6 0 0,-23 6 0 0,21 3 0 15,-21-3 0-15,21 10 0 0,-21-10-105 0,31 26-322 16,-31-26-186-16,0 0 18 0,18 19 289 0</inkml:trace>
  <inkml:trace contextRef="#ctx0" brushRef="#br2" timeOffset="91410.5288">22626 13303 1901 0,'0'0'132'0,"0"0"-118"16,14 23-14-16,-14-23 0 0,0 0 0 0,16 19 0 16,-16-19 0-16,21 4 0 0,-21-4 0 0,28-4 0 15,-11 0 0-15,0-1 0 0,1-4 0 16,-1-2 0-16,1-3 0 0,-1-2 0 0,-3-2 0 16,-14 18 0-16,22-34 0 0,-14 17 0 0,-1 0 0 15,-2 0 0-15,-5 17 0 0,3-27 0 0,-3 27 0 16,-12-20 0-16,12 20 0 0,-25-8 0 0,25 8 0 15,-36 8 0-15,13 5 0 0,0 7 0 0,-5 4 0 16,0 6 0-16,-3 5 0 0,3 2 0 0,3 3 0 16,3-3 0-16,6-1 0 0,8-5 0 15,5-5 0-15,9-4 0 0,-6-22 0 0,27 29 0 16,-8-23 0-16,6-5 0 0,3-4 0 0,3-6 0 16,2-4 0-16,7-1 0 0,-4-15 0 0,16 28-167 15,-39-48-323-15,29 26-193 0,-16-4 44 16,-7-16 572-16</inkml:trace>
  <inkml:trace contextRef="#ctx0" brushRef="#br2" timeOffset="92173.0934">1669 14723 1566 0,'25'-6'437'0,"-25"6"-410"0,6-30-10 0,-6 30-17 0,13-21 0 16,-13 21 0-16,0 0 0 0,0 0 0 16,20 25 0-16,-18-2 0 0,1 8 0 15,-5 3 0-15,0 5 0 0,-2 4 0 0,-3 3 0 16,0-2 0-16,-2 2 0 0,2-4 0 0,1-4 0 16,1-6 0-16,4-6 0 0,3-6 0 0,-2-20 0 15,14 21 0-15,-14-21 0 0,21-4-61 0,4 11-107 16,-30-41-362-16,32 12-100 0,-8-13-7 15</inkml:trace>
  <inkml:trace contextRef="#ctx0" brushRef="#br2" timeOffset="92329.2574">1848 14435 1974 0,'-36'19'49'0,"18"-11"-25"0,0-2-24 15,18-6 0-15,-21 11 0 0,21-11 0 16,0 0 0-16,0 0 0 0,0 0 0 0,0 0-5 15,0 0-39-15,23 0-23 0,6 15-156 0,-29-15-423 16,42-18 25-16,-16 7 181 0</inkml:trace>
  <inkml:trace contextRef="#ctx0" brushRef="#br2" timeOffset="92735.5165">2406 14652 1905 0,'-20'8'51'0,"-1"-3"-17"0,3-2 0 16,0 0-11-16,18-3-23 0,-32 4 0 0,32-4 0 16,-26 4 0-16,26-4 0 0,0 0 0 0,-17 5 0 15,17-5 0-15,0 0 0 0,0 0 0 16,0 0 0-16,13 27 0 0,-13-27 0 0,13 28 0 16,-7-11 0-16,-6-17 0 0,10 35 0 0,-8-16 0 15,-1 4 0-15,-1-3 0 0,2 2 0 0,-4-5 0 16,2-17 0-16,2 28 0 0,-2-28 0 0,0 0 0 15,8 22 0-15,-8-22 0 0,0 0 0 0,0 0 0 16,24 7 0-16,-24-7 0 0,26-1 0 0,-26 1 0 16,33-9 0-16,-12 5 0 0,0-3 0 15,1 3 0-15,0 0 0 0,-1 2 0 16,-3 2 0-16,-18 0 0 0,28 4 0 0,-28-4 0 16,18 11 0-16,-18-11 0 0,0 0 0 0,11 23 0 15,-11-23 0-15,-3 21 0 0,3-21 0 0,-15 20 0 16,15-20 0-16,-26 23 0 0,26-23 0 0,-32 23 0 15,13-13 0-15,2-3 0 0,-1-1 0 0,0-2 0 16,0-3 0-16,18-1 0 0,-31-1 0 16,31 1 0-16,-24-11-87 0,24 11-206 0,-21-6-279 15,21 6-60-15,0-18 170 0</inkml:trace>
  <inkml:trace contextRef="#ctx0" brushRef="#br2" timeOffset="93360.5511">3550 14514 1740 0,'23'17'82'0,"-23"-17"-44"15,-4 23-24-15,4-23 37 16,-7 33-34-16,-2-14 29 0,2 5-14 0,-4 0-15 16,-1 3-7-16,-2 0-10 0,1 4 0 0,0-2 0 15,1 0 0-15,-2-2 0 0,3 1 0 0,2-2 0 16,0-2 0-16,4-4 0 0,5-20 0 0,-6 29 0 15,6-29 0-15,0 0 0 0,0 0 0 0,0 0 0 16,23 5 0-16,-23-5 0 0,24-23 0 0,-8 5 0 16,4-5 0-16,-1-2 0 0,3-2 0 15,-1-1 0-15,1 1 0 0,-3-2 0 0,-1 0 0 16,-1 1 0-16,-1 4 0 0,-4 4 0 0,-12 20 0 16,20-28 0-16,-20 28 0 0,0 0 0 15,0 0 0-15,0 0 0 0,0 0 0 0,0 0 0 16,18 0 0-16,-18 0 0 0,6 27 0 0,-2-9 0 15,-1 4 0-15,2 3 0 0,0-2 0 0,2 3 0 16,1-3 0-16,1 1 0 0,4-4-5 16,2 2-49-16,-15-22-14 0,42 36-45 0,-42-36-177 15,42 3-291-15,-22-6-8 0,7-1 243 0</inkml:trace>
  <inkml:trace contextRef="#ctx0" brushRef="#br2" timeOffset="93657.4313">4153 14655 1629 0,'-17'-25'109'15,"17"25"-36"-15,-15-27-9 0,15 27-6 16,-18-14-14-16,18 14-6 0,-23-3-11 0,23 3-22 16,-24 11-5-16,24-11 0 0,-22 24 0 0,13-6 0 15,1 2 0-15,2 2 0 0,-1 1 0 0,5 1 0 16,0 1 0-16,3 1 0 0,2-6 0 0,2-1 0 16,-5-19 0-16,19 29 0 0,-19-29 0 0,26 19 0 15,-26-19 0-15,33 6 0 0,-13-9 0 16,0-3 0-16,2-4 0 0,1-4 0 0,-2-3 0 15,1-5 0-15,-2-2 0 0,-1 0 0 0,-3-1 0 16,-4 2 0-16,-6 1 0 0,-3 2 0 0,-3 2 0 16,0 18 0-16,-11-29 0 0,11 29 0 15,-23-18 0-15,6 12 0 0,-1 5 0 0,-4-2 0 16,2 6 0-16,-4-2 0 0,5 5 0 0,-4-2-36 16,14 16-95-16,-25-31-221 0,44 33-280 15,-10-22 28-15,-10 21 313 0</inkml:trace>
  <inkml:trace contextRef="#ctx0" brushRef="#br2" timeOffset="94110.6034">5466 14528 1729 0,'-14'-19'186'0,"14"19"-115"16,0 0-21-16,-26-20-39 0,26 20-11 0,-29-8 0 15,11 9 0-15,-3 3 0 0,-1 3 0 0,0 4 0 16,0 3 0-16,-1 3 0 0,-1 5 0 0,2 1 0 16,0 3 0-16,3 4 0 0,-1-2 0 0,3 3 0 15,3-1 0-15,4-2 0 0,3-4 0 0,4-4 0 16,3-20 0-16,7 29 0 0,-7-29 0 15,27 17 0-15,-5-13 0 0,2-6 0 0,7 0 0 16,-1-8 0-16,7 0 0 0,-2-4 0 0,9 3-27 16,-13-25-187-16,33 33-369 0,-30-21-46 0,11 7 36 15</inkml:trace>
  <inkml:trace contextRef="#ctx0" brushRef="#br2" timeOffset="94454.39">5759 14529 1948 0,'-18'15'63'15,"18"-15"-44"-15,-30 12-2 0,30-12-17 0,-30 16 0 16,30-16 0-16,-25 24 0 0,12-7 0 0,3 0 0 16,-1 3 0-16,0 0 0 0,4 1 0 0,-2 1 0 15,4 0 0-15,2-1 0 0,1-3 0 0,2-18 0 16,6 27 0-16,-6-27 0 0,16 20 0 16,-16-20 0-16,31 7 0 0,-12-8 0 15,3-6 0-15,5-2 0 0,-2-5 0 0,3-3 0 16,0-1 0-16,-1-2 0 0,-3 1 0 0,-3-3 0 15,0 2 0-15,-4-1 0 0,-3 3 0 0,-2 1 0 16,-12 17 0-16,14-28 0 0,-14 28 0 0,6-20 0 16,-6 20 0-16,0 0 0 0,-1-21 0 0,1 21 0 15,0 0 0-15,0 0 0 0,-20 5 0 16,20-5 0-16,-9 17 0 0,9-17 0 0,-5 26 0 16,2-9 0-16,3 3 0 0,1 0 0 0,3 1 0 15,1-1 0-15,1-2 0 0,4 1 0 0,-10-19 0 16,25 27 0-16,-8-19 0 0,4 1 0 0,1-6 0 15,7 3-58-15,-6-16-53 0,29 26-216 16,-39-40-178-16,26 13-104 0,-8-3 173 0</inkml:trace>
  <inkml:trace contextRef="#ctx0" brushRef="#br2" timeOffset="95032.5099">6360 14572 1679 0,'0'0'200'0,"-7"-18"-151"0,7 18 4 15,0 0-21-15,0 0-7 0,0 0-16 0,0 0-9 16,0 0 0-16,0 0 0 0,0 0 0 0,0 0 0 15,-6 20 0-15,6-20 0 0,-2 30 0 16,2-9 0-16,-2-2 0 0,1 3 0 0,-2 1 0 16,1-2 0-16,-2-2 0 0,1 3 0 0,3-22 0 15,-3 30 0-15,3-30 0 0,1 17 0 16,-1-17 0-16,0 0 0 0,0 0 0 0,0 0 0 16,0 0 0-16,0 0 0 0,0 0 0 0,20-26 0 15,-12 8 0-15,2-2 0 0,2-4 0 0,2 1 0 16,-2 0 0-16,0 0 0 0,0 4 0 15,0 0 0-15,0 2 0 0,-12 17 0 0,20-28 0 16,-20 28 0-16,0 0 0 0,13-17 0 0,-13 17 0 16,0 0 0-16,0 0 0 0,0 0 0 0,0 0 0 15,0 0 0-15,0 0 0 0,19-12 0 0,-19 12 0 16,0 0 0-16,25-14 0 0,-25 14 0 0,27-13 0 16,-27 13 0-16,30-13 0 0,-13 7 0 15,0 3 0-15,-17 3 0 0,31-5 0 16,-31 5 0-16,26 2 0 0,-26-2 0 0,21 8 0 15,-21-8 0-15,0 0 0 0,17 20 0 0,-17-20 0 16,0 22 0-16,0-22 0 0,-6 29 0 0,6-29 0 16,-12 29 0-16,12-29 0 0,-12 27 0 0,12-27 0 15,-8 24 0-15,8-24 0 0,-7 23 0 0,7-23 0 16,-7 23 0-16,7-23 0 0,-4 24 0 16,4-24 0-16,-1 19 0 0,1-19 0 0,0 0 0 15,1 17 0-15,-1-17 0 0,0 0 0 0,0 0 0 16,0 0 0-16,0 0 0 0,21-20 0 0,-21 20 0 15,15-28 0-15,-6 7 0 0,2 0 0 16,1-4 0-16,1 0 0 0,0 2 0 0,-1-4 0 16,1 2 0-16,2 0 0 0,1 0 0 0,2 2 0 15,-1 2 0-15,0 1 0 0,-17 20 0 16,31-26 0-16,-31 26 0 0,30-14 0 0,-30 14 0 16,34-4 0-16,-34 4-32 0,47 16-237 0,-48-32-151 15,41 28-199-15,-17-5 26 0,-23-7 480 0</inkml:trace>
  <inkml:trace contextRef="#ctx0" brushRef="#br2" timeOffset="95909.6124">7197 14529 1065 0,'20'32'346'0,"-38"-41"39"16,18 9-390-16,0 0 36 0,-5 22-36 0,5-22 32 16,0 0 10-16,0 0 0 0,27 15 0 0,-27-15-10 15,28-2 1-15,-10-1-21 0,5-2 14 0,3-4-14 16,3 1-5-16,2-2-2 0,0 1 0 0,-2-3 0 16,3 1 0-16,-3 0 0 0,-2 0 0 0,-3 0 0 15,-6 1 0-15,-18 10 0 0,25-18 0 16,-25 18 0-16,0 0 0 0,0 0 0 0,1-22 0 15,-1 22 0-15,-17-14 0 0,17 14 0 16,-29-10 0-16,11 8 0 0,-4 1 0 0,-3-1 0 16,0 5 0-16,-3 2 0 0,2 2 0 0,-3 5 0 15,1 3 0-15,0 0 0 0,0 6 0 0,3 2 0 16,2 2 0-16,1-1 0 0,3 3 0 16,5 0 0-16,3-2 0 0,4-1 0 0,3-2 0 15,8-5 0-15,-4-17 0 0,21 27 0 0,-1-18 0 16,5-3 0-16,6-3 0 0,5-6 0 0,6-4 0 15,3-4 0-15,0-5 0 0,7 1 0 0,-5-6 0 16,6 1 0-16,-5-3 0 0,1 1 0 0,-4 0 0 16,-5 0 0-16,-3 2 0 0,-7 0 0 0,-3 3 0 15,-8 3 0-15,-2 1 0 16,-17 13 0-16,17-20 0 0,-17 20 0 0,0 0 0 16,0 0 0-16,0 0 0 0,-25-2 0 0,25 2 0 15,-28 13 0-15,28-13 0 0,-33 27 0 0,16-9 0 16,0 1 0-16,0 3 0 0,1 2 0 0,0 0 0 15,0 1 0-15,3-1 0 0,1-2 0 0,1-1 0 0,2-4 0 16,9-17 0-16,-9 27 0 0,9-27 0 16,0 0 0-16,0 0 0 0,0 0 0 15,0 0 0-15,22 2 0 0,-22-2 0 0,28-23 0 16,-10 3 0-16,2-4 0 0,6-3 0 0,0-1 0 16,2 0 0-16,-2 0 0 0,0 2 0 0,-6 2 0 15,-1 4 0-15,-19 20 0 0,25-28 0 0,-25 28 0 16,0 0 0-16,19-13 0 0,-19 13 0 0,0 0 0 15,0 0 0-15,0 0 0 0,0 26 0 16,0-9 0-16,0 2 0 0,-2 4 0 0,2 2 0 16,2-3 0-16,0 1 0 0,4-1 0 0,0-4 0 15,4 0 0-15,-10-18 0 0,25 23 0 16,-25-23 0-16,37 6 0 0,-18-11 0 0,6-3 0 16,-2-9 0-16,5-4 0 0,-5-11-46 0,13 15-149 15,-28-43-133-15,38 45-103 0,-35-31-94 0,11-5 42 16,13 28 445-16</inkml:trace>
  <inkml:trace contextRef="#ctx0" brushRef="#br2" timeOffset="96081.5181">8379 14047 1690 0,'0'0'193'0,"0"0"-108"0,-11 22-21 15,11-22-49-15,-22 36-15 0,10-11 0 0,1 4 0 16,-1 5 0-16,3 4 0 0,-1 2 0 0,3 2 0 16,0-1 0-16,1-1 0 0,2 0 0 15,3-3 0-15,2-3 0 0,2-4 0 16,1-5 0-16,1-2 0 0,1-3 0 0,-6-20 0 15,10 29 0-15,-10-29 0 0,12 17-58 0,-12-17-72 16,21 6-274-16,-21-6-205 0,-5-26-33 0,5 26 439 16</inkml:trace>
  <inkml:trace contextRef="#ctx0" brushRef="#br2" timeOffset="96229.1134">8215 14308 2047 0,'-19'7'0'15,"19"-7"0"-15,0 0 0 0,31 16 0 0,-12-15 0 16,7-4 0-16,3-1 0 0,4-4 0 0,0-2 0 16,3 1 0-16,-2-6 0 0,10 18-127 0,-32-40-307 15,30 28-244-15,-13-9 20 0,0-6 509 16</inkml:trace>
  <inkml:trace contextRef="#ctx0" brushRef="#br2" timeOffset="96385.3161">8826 14417 2047 0,'-37'17'0'0,"37"-17"0"16,-20 11 0-16,20-11 0 0,0 0 0 15,0 0 0-15,0 0 0 0,-20-8 0 0,20 8 0 16,-9-23-212-16,36 37-182 0,-35-31-278 0,8 17 62 16,18-11 452-16</inkml:trace>
  <inkml:trace contextRef="#ctx0" brushRef="#br3" timeOffset="100518.4252">9656 14428 1417 0,'0'0'196'0,"-5"-33"-125"0,5 33-16 0,2-30-4 31,-2 30-9-31,6-35 4 0,-6 35-11 0,10-33-4 16,-10 33-10-16,12-22-6 0,-12 22-3 0,0 0 1 0,0 0 0 16,0 0 3-16,0 0-3 0,0 0-13 0,8 20 0 15,-10-2 0-15,0 2 0 0,0 5 0 16,-2 2 0-16,-1 2 0 0,0 3 0 0,0 1 0 15,0-2 0-15,2 2 0 0,-1-2 0 0,2 1 0 16,0-2 0-16,4-1 0 0,-2-3 0 0,1 0 0 16,1-3 0-16,1-1 0 0,0-4 0 0,-3-18 0 15,9 28 0-15,-9-28 0 0,0 0 0 0,15 18 0 16,-15-18 0-16,0 0 0 0,0 0 0 16,17-20 0-16,-17 20 0 0,8-32 0 15,-4 6 0-15,1-3 0 0,-2-5 0 0,2-2 0 16,0-1 0-16,2-5 0 0,3 1 0 0,0 0 0 15,2 3 0-15,1 1 0 0,-1 5 0 0,3 3 0 16,-2 3 0-16,2 6 0 0,-15 20 0 0,32-25 0 16,-14 19 0-16,1 6 0 0,2 3 0 0,2 0 0 15,1 4 0-15,4 1 0 0,2-6 0 16,6 7 0-16,1-7 0 0,8 4-5 0,-5-11-109 0,29 28-263 16,-33-30-257-16,23 12 11 0,-11-4 330 15</inkml:trace>
  <inkml:trace contextRef="#ctx0" brushRef="#br3" timeOffset="101135.3771">11175 14434 1764 0,'0'0'131'0,"0"-18"-90"15,0 18-3-15,0 0-7 0,-4-17 3 0,4 17-26 16,0 0-8-16,0 0 0 0,0 0 0 0,0 0 0 15,-18 22 0-15,18-22 0 0,-12 33 0 0,6-8 0 16,-1 1 0-16,1 4 0 0,2 1 0 0,0 0 0 16,0 2 0-16,3-4 0 0,1-1 0 0,1-3 0 15,3-3 0-15,1-4 0 0,-5-18 0 16,13 27 0-16,-13-27-62 0,17 8-47 0,17 15-329 16,-34-23-197-16,23-15 2 0,-23 15 464 0</inkml:trace>
  <inkml:trace contextRef="#ctx0" brushRef="#br3" timeOffset="101291.6919">11249 14163 1887 0,'0'0'42'0,"-33"-9"-15"16,33 9-7-16,-23 0-7 0,23 0-4 0,0 0-7 16,-17 8-6-16,17-8-5 0,0 0-7 0,0 0-9 15,18 14-13-15,0-7-14 0,-18-7-19 0,45 14-65 16,-45-14-138-16,41-9-314 0,-12 14 20 0,-5-7 350 15</inkml:trace>
  <inkml:trace contextRef="#ctx0" brushRef="#br3" timeOffset="101619.7447">11671 14306 1712 0,'0'0'93'0,"0"0"-35"0,-21 8-13 0,21-8-10 15,-23 1-6-15,23-1-4 0,-28 4-5 0,28-4-2 16,-28 8-6-16,28-8-12 0,-24 17 0 15,24-17 0-15,-22 23 0 0,22-23 0 0,-22 28 0 16,22-28 0-16,-12 29 0 0,12-29 0 0,-1 26 0 16,1-26 0-16,9 20 0 0,-9-20 0 0,24 13 0 15,-24-13 0-15,35 5 0 0,-15-4 0 0,5-3 0 16,-1 1 0-16,-2-2 0 0,1 1 0 16,-3 2 0-16,-2 0 0 0,-18 0 0 0,24 7 0 15,-24-7 0-15,0 0 0 0,17 26 0 16,-17-26 0-16,-3 29 0 0,-6-11 0 0,0 0 0 15,-5 3 0-15,-3 1 0 0,0 3 0 0,-4-1 0 16,3 0 0-16,-2-1 0 0,1-2 0 0,3-3 0 16,16-18 0-16,-22 24 0 0,22-24 0 0,0 0 0 15,0 0-45-15,0 0-90 0,40 19-314 0,-40-19-187 16,30-21 4-16,-10 12 483 0</inkml:trace>
  <inkml:trace contextRef="#ctx0" brushRef="#br3" timeOffset="102041.7077">12672 14165 1507 0,'0'0'364'0,"0"0"-324"0,20 0-9 0,-20 0-6 15,0 0 1-15,0 0-5 0,0 0-1 0,5 31-9 16,-7-12-9-16,-3 3-2 0,-1 4 0 16,0 3 0-16,-1 3 0 0,-2 3 0 0,1 2 0 15,-1 2 0-15,2 2 0 0,1 3 0 16,0-3 0-16,2-1 0 0,1-2 0 0,3-5 0 16,3 1 0-16,-1-4 0 0,1-7 0 0,4-1-9 15,-7-22-49-15,24 35-88 0,-24-35-384 0,0 0-124 16,17 0 28-16</inkml:trace>
  <inkml:trace contextRef="#ctx0" brushRef="#br3" timeOffset="102213.5898">12617 14483 1914 0,'0'0'73'0,"-23"9"-33"0,23-9-20 0,0 0-20 15,0 0 0-15,0 0 0 16,0 0 0-16,7 22 0 0,-7-22 0 0,25 6 0 15,-6-6 0-15,4-3 0 0,5-3 0 0,4-3 0 16,2-2-2-16,1-6-32 0,6 2-22 0,-5-10-29 16,21 24-120-16,-37-32-323 0,29 16-78 0,-6-4 76 15</inkml:trace>
  <inkml:trace contextRef="#ctx0" brushRef="#br3" timeOffset="102572.9087">13349 14135 1756 0,'-30'7'105'0,"30"-7"-37"0,-22 9-22 15,22-9-7-15,-24 14-11 0,24-14-23 0,-26 25-5 16,13-9 0-16,-1 3 0 0,1 1 0 16,-3 3 0-16,0 3 0 0,2-1 0 0,-1 0 0 15,2 2 0-15,1 2 0 0,1 1 0 16,0 3 0-16,0 0 0 0,1 0 0 0,1 0 0 16,2-2 0-16,2-3 0 0,3-4 0 0,2-4 0 15,0-20 0-15,5 28 0 0,-5-28 0 0,0 0 0 16,22 17 0-16,-22-17 0 0,19-2 0 0,-19 2 0 15,23-15 0-15,-23 15 0 0,28-32 0 0,-13 13 0 16,1-4 0-16,-1-1 0 0,1 1 0 0,-2-1 0 16,-1 1 0-16,-2 3 0 0,-11 20 0 15,17-28 0-15,-17 28 0 0,0 0 0 0,14-17 0 16,-14 17 0-16,0 0 0 0,0 0 0 16,8 19 0-16,-8-19 0 0,3 27 0 0,1-8 0 15,-4 1 0-15,2 2 0 0,0-2 0 0,3 1 0 16,-2-3 0-16,6-1 0 0,-9-17 0 0,19 28 0 15,-19-28 0-15,28 18-18 0,-28-18-67 0,38 19-98 16,-39-42-214-16,32 25-216 0,-31-2 44 16,33-33 388-16</inkml:trace>
  <inkml:trace contextRef="#ctx0" brushRef="#br3" timeOffset="102932.2867">13581 14468 1685 0,'-3'26'333'0,"3"-26"-313"0,1 18-11 0,-1-18-9 16,0 0 0-16,21 21 0 0,-21-21 0 0,19 8 0 15,-19-8 0-15,24 3 0 0,-24-3 0 0,28-4 0 16,-28 4 0-16,31-8 0 0,-13 2 0 0,2-2 0 16,-1-1 0-16,0-1 0 0,2 0 0 0,-3-2 0 15,-1-1 0-15,-17 13 0 0,28-28 0 16,-28 28 0-16,19-28 0 0,-19 28 0 0,6-25 0 15,-6 25 0-15,-8-23 0 0,8 23 0 0,-18-16 0 16,18 16 0-16,-28-4 0 0,10 5 0 0,-3 5 0 16,-1 3 0-16,-1 5 0 0,0 4 0 15,-1 4 0-15,2 3 0 0,2 2 0 0,2 2 0 16,5-2 0-16,2 3 0 0,4-4 0 0,5-3 0 16,6-5 0-16,2-1 0 0,-6-17 0 15,27 23 0-15,-10-13 0 0,4-8 0 0,3 1 0 16,0-7 0-16,4 2 0 0,-6-13-56 0,22 27-230 15,-44-42-237-15,28 24-136 0,-11-4 137 0</inkml:trace>
  <inkml:trace contextRef="#ctx0" brushRef="#br3" timeOffset="104669.841">16387 14035 1792 0,'0'0'255'0,"-19"13"-255"15,19-13 0-15,0 0 0 0,0 0 0 16,-3 21-51-16,3-21-220 0,0 0-391 0,0 0 20 15,0 0 222-15</inkml:trace>
  <inkml:trace contextRef="#ctx0" brushRef="#br3" timeOffset="111027.3046">14852 14505 774 0,'0'0'566'16,"5"49"-144"-16,-5-49-334 0,-10 26-60 0,10-26 15 16,-6 32-23-16,4-15 7 0,2-17-16 0,-3 32-11 15,3-32 2-15,3 30-7 0,-3-30 1 0,11 31-4 16,-11-31-2-16,14 26-11 0,-14-26-10 16,20 18-23-16,-20-18-35 0,33 6-53 0,-34-31-143 15,26 19-289-15,-8-10 65 0,-4-12 261 0</inkml:trace>
  <inkml:trace contextRef="#ctx0" brushRef="#br3" timeOffset="111199.1446">14886 14291 1712 0,'-23'-5'203'0,"23"5"-161"16,0 0-19-16,0 0-10 0,0 0-6 0,0 0-3 15,0 0 0-15,8-21-4 0,-8 21 2 0,21-11-1 16,-21 11-1-16,34-14-4 0,-13 8-10 0,1-1-21 15,6 11-58-15,-21-29-176 0,26 33-361 0,-33-8 11 16,38-1 273-16</inkml:trace>
  <inkml:trace contextRef="#ctx0" brushRef="#br3" timeOffset="111542.9242">15293 14477 1171 0,'9'22'564'16,"-9"-22"-475"-16,0 0-29 0,0 0-15 0,0 0-8 15,0 0-3-15,0 0-8 0,-12 19-5 16,12-19-21-16,0 0 0 0,-7 27 0 0,7-27 0 16,-8 29 0-16,5-12 0 0,-2 4 0 0,0 0 0 15,-1-2 0-15,1 0 0 0,5-19 0 0,-7 30 0 16,7-30 0-16,0 17 0 0,0-17 0 0,0 0 0 16,0 0 0-16,0 0 0 0,0 0 0 15,22-11 0-15,-22 11 0 0,18-25 0 16,-7 8 0-16,1-4 0 0,0-2 0 0,2-1 0 15,-1 0 0-15,2-1 0 0,-2 0 0 0,0 4 0 16,0 0 0-16,-1 4 0 0,-12 17 0 0,20-25 0 16,-20 25 0-16,0 0 0 0,17-9 0 0,-17 9 0 15,0 0 0-15,9 27 0 0,-7-10 0 0,-2 6 0 16,0 3 0-16,-1 3 0 0,-1 2 0 0,0-2 0 16,0-3 0-16,3-2 0 0,2-5 0 15,-3-19 0-15,14 25 0 0,-14-25-14 0,28 6-30 16,-3-2-36-16,-14-33-127 0,36 30-334 15,-24-31-32-15,15 2-14 0</inkml:trace>
  <inkml:trace contextRef="#ctx0" brushRef="#br3" timeOffset="111746.0641">16039 14025 1272 0,'-25'11'628'0,"6"18"-568"16,1 1-35-16,5 4 5 0,-2 4-12 0,4 1-4 15,0 4-14-15,2 0 0 0,0 2 0 0,2 0 0 16,1 2 0-16,0-1 0 0,2-1 0 16,2 1 0-16,0-5 0 0,2-4 0 15,3-2 0-15,-1-9-18 0,8 2-60 0,-10-28-207 16,13 18-343-16,-13-18 27 0,0 0 165 0</inkml:trace>
  <inkml:trace contextRef="#ctx0" brushRef="#br3" timeOffset="111933.5446">15837 14436 1653 0,'-45'-23'359'15,"45"23"-324"-15,0 0-35 0,0 0 0 0,0 0 0 16,0 0 0-16,0 0 0 0,-6 20 0 0,6-20 0 16,0 0 0-16,27 15 0 0,-27-15 0 15,35 5 0-15,-12-6 0 0,3-3 0 0,1-2 0 16,6-1 0-16,-2-4 0 0,6 4-9 0,-8-16-133 15,28 35-291-15,-33-31-189 0,16 21 40 16,-15-6 324-16</inkml:trace>
  <inkml:trace contextRef="#ctx0" brushRef="#br3" timeOffset="112558.5717">16220 14492 1403 0,'-2'37'561'15,"2"-37"-539"-15,-1 22-2 0,1-22-18 0,12 18 15 16,-12-18-19-16,21 11 14 0,-21-11 0 0,26 5-12 16,-26-5 0-16,32-4 0 0,-14 0 0 0,3-4 0 15,-2 0 0-15,4-3 0 0,-3 0 0 0,1 0 0 16,-21 11 0-16,28-20 0 0,-28 20 0 0,15-19 0 16,-15 19 0-16,5-16 0 0,-5 16 0 15,-1-20 0-15,1 20 0 0,-7-20 0 0,7 20 0 16,-14-19 0-16,14 19 0 0,-18-12 0 0,18 12 0 15,-24-9 0-15,24 9 0 0,-29 0 0 16,29 0 0-16,-31 14 0 0,31-14 0 0,-29 30 0 0,13-9 0 16,2 2 0-16,-1 2 0 0,3 0 0 15,5-1 0-15,2-2 0 0,3-1 0 0,4-3 0 16,-2-18 0-16,13 27 0 0,-13-27 0 16,29 15 0-16,-11-13 0 0,6-3 0 0,1-2 0 15,2-3 0-15,3-2 0 0,1-3 0 0,0-2 0 16,1-2 0-16,-2 1 0 0,-2-1 0 0,-1 2 0 15,-4 1 0-15,-2 0 0 0,-21 12 0 0,28-17 0 16,-28 17 0-16,0 0 0 0,0 0 0 0,0 0 0 16,0 0 0-16,0 0 0 0,0 0 0 15,0 0 0-15,0 0 0 0,0 0 0 16,-4 19 0-16,4-19 0 0,-11 33 0 0,5-13 0 16,0 3 0-16,-1-1 0 0,2 1 0 0,0 0 0 15,3-2 0-15,0-3 0 0,2-18 0 0,0 26 0 16,0-26 0-16,0 0 0 0,0 0 0 0,0 0 0 15,0 0 0-15,21 8 0 0,-21-8 0 0,11-22 0 16,-11 22 0-16,13-34 0 0,-5 15 0 16,-1-3 0-16,1-1 0 0,2 0 0 0,0-1 0 15,2-1 0-15,-1 1 0 0,0 1 0 0,1 3 0 16,-1-1 0-16,2 4 0 0,-13 17 0 0,28-31 0 16,-28 31 0-16,30-22 0 0,-30 22 0 0,24-13 0 15,-24 13 0-15,22-5 0 0,-22 5 0 0,28 5 0 16,-28-5-198-16,39 13-210 0,-39-13-167 15,0 0-22-15,24 7 329 0</inkml:trace>
  <inkml:trace contextRef="#ctx0" brushRef="#br3" timeOffset="112886.6879">17103 14442 1939 0,'0'0'91'16,"0"0"-74"-16,0 0-17 0,-8 20 0 0,8-20 0 15,0 0 0-15,-12 25 0 0,12-25 0 0,-10 28 0 16,3-11 0-16,1 1 0 0,-3 5 0 0,1 0 0 16,0 2 0-16,0-1 0 0,3-2 0 15,1-4 0-15,4-18 0 0,0 25 0 0,0-25 0 16,0 0 0-16,17 7 0 0,-17-7 0 0,21-13 0 16,-21 13 0-16,27-32 0 0,-13 9 0 15,3-5 0-15,2 2 0 0,-2-3 0 0,1 1 0 16,-2 0 0-16,-1 1 0 0,-1 2 0 0,-2 2 0 15,0 4 0-15,-1 2 0 0,-11 17 0 0,20-24 0 16,-20 24 0-16,0 0 0 0,19-10 0 0,-19 10 0 16,0 0 0-16,8 23 0 0,-8-23 0 0,3 34 0 15,-2-11 0-15,-1 0 0 0,4 1 0 16,-3-1 0-16,7 2 0 0,-8-25-12 16,33 55-247-16,-33-55-155 0,0 0-225 0,11 25 40 15,-11-25 476-15</inkml:trace>
  <inkml:trace contextRef="#ctx0" brushRef="#br3" timeOffset="113589.8543">17874 14434 1271 0,'-18'1'618'0,"18"-1"-523"0,0 0-42 16,-27-1-43-16,27 1-10 0,-30 0 0 0,12 1 0 15,-1 1 0-15,0 2 0 0,-3 2 0 0,1 3 0 16,1 0 0-16,-1 1 0 0,2 2 0 15,-1 0 0-15,3 1 0 0,0 1 0 0,17-14 0 16,-28 28 0-16,28-28 0 0,-17 19 0 0,17-19 0 16,0 0 0-16,5 18 0 0,-5-18 0 15,22 5 0-15,-5-6 0 0,4-3 0 0,0 0 0 16,5 1 0-16,0-3 0 0,-1 1 0 0,3 0 0 16,-5-1 0-16,0 2 0 0,-2 1 0 0,-4 0 0 15,-17 3 0-15,26-3 0 0,-26 3 0 16,0 0 0-16,19-6 0 0,-19 6 0 0,0 0 0 15,0 0 0-15,0 0 0 0,0 0 0 0,0 0 0 16,0 0 0-16,0 0 0 0,-2-18 0 0,2 18 0 16,0 0 0-16,0 0 0 0,0 0 0 0,0 0 0 15,0 0 0-15,0 0 0 0,0 0 0 0,18 0 0 16,-18 0 0-16,0 0 0 0,17 21 0 0,-17-21 0 16,13 20 0-16,-13-20 0 15,17 15 0-15,-17-15 0 0,20 8 0 0,-20-8-14 16,26-6-77-16,-18-17-34 0,25 26-113 0,-36-44-47 15,41 37-39-15,-33-31 7 0,15 4 18 0,5 4 77 16,-6-6 139-16,5 1 43 0,2 3 100 0,-5-6 2 16,1 0-71-16,1-1 11 0,0-3 203 0,4 5 54 15,-14-16 71-15,20 19 7 0,-27-23-146 16,28 27-29-16,-26-17-75 0,17 29 28 0,-23-5-47 16,-2 20 4-16,0 0 0 0,0 0-47 0,-8 37-25 15,-6-8 0-15,-3 7 0 0,-3 10 0 0,0 2 0 16,1 4 0-16,-1 0 0 0,2 2 0 15,-3-4 0-15,3-1 0 0,2-6 0 0,3-5 0 16,7-7 0-16,2-5 0 0,9-3 0 0,-5-23 0 16,27 43-136-16,-27-43-234 0,33-5-274 15,-33 5-3-15,32-24 398 0</inkml:trace>
  <inkml:trace contextRef="#ctx0" brushRef="#br3" timeOffset="114225.2708">19026 14433 1412 0,'-7'-28'299'0,"7"28"-227"0,16-20-17 15,-16 20-15-15,18-16-6 0,-18 16-11 0,0 0-3 16,20-15-1-16,-20 15 7 0,0 0 6 0,0 0-17 16,0 0-15-16,0 0 0 0,-3 24 0 0,3-24 0 15,-14 30 0-15,5-10 0 0,-1 2 0 16,-2 1 0-16,-2 1 0 0,1 1 0 16,1 2 0-16,1-2 0 0,1 1 0 0,2-5 0 15,-1-1 0-15,9-20 0 0,-6 27 0 0,6-27 0 16,0 0 0-16,11 17 0 0,-11-17 0 0,0 0 0 15,24-4 0-15,-24 4 0 0,25-20 0 0,-25 20 0 16,31-36 0-16,-14 11 0 0,2-3 0 16,-2-1 0-16,-2-2 0 0,-1 0 0 0,-1 2 0 0,-6 2 0 15,0 2 0-15,-5 2 0 0,-2 2 0 16,0 1 0-16,-2 3 0 0,-1 0 0 0,3 17 0 16,-2-29 0-16,2 29 0 0,2-22 0 15,-2 22 0-15,0 0 0 0,0 0 0 0,0 0 0 16,23-13 0-16,-23 13 0 0,29-1 0 0,-7 1 0 15,1-4 0-15,5 4 0 0,2-2 0 0,2 0 0 16,1-1 0-16,6 9-57 0,-17-23-157 16,33 37-100-16,-48-39-65 0,26 24-197 0,-3 3 127 15,-30-8 392-15</inkml:trace>
  <inkml:trace contextRef="#ctx0" brushRef="#br3" timeOffset="114569.0306">19561 14348 1613 0,'-42'-12'393'0,"42"12"-352"15,0 0-41-15,-17 22 0 0,17-22 0 16,0 0 0-16,0 0 0 0,0 0 0 16,4 19 0-16,-4-19 0 0,27 6 0 0,-10-6 0 15,4-2 0-15,4-1 0 0,-2-3 0 0,4-1 0 16,1-2 0-16,-3 2 0 0,1-2 0 0,-4 0 0 16,-2-1 0-16,-20 10 0 0,25-18 0 0,-25 18 0 15,15-17 0-15,-15 17 0 0,0 0 0 0,1-21 0 16,-1 21 0-16,0 0 0 0,-22-21 0 15,22 21 0-15,-24-7 0 0,24 7 0 0,-31-2 0 16,31 2 0-16,-34 9 0 0,16-2 0 16,-3 5 0-16,1 3 0 0,0 3 0 0,1 3 0 0,1 3 0 15,3 1 0-15,-1 2 0 0,5 1 0 16,1 1 0-16,4-2 0 0,5-1 0 0,5-3 0 16,4-5 0-16,-8-18 0 0,27 28 0 15,-7-22 0-15,5-1 0 0,3-7 0 0,9-1 0 16,-6-7 0-16,18 12-168 0,-31-37-130 0,40 40-89 15,-39-34-204-15,15 0 119 0,11 18 342 0</inkml:trace>
  <inkml:trace contextRef="#ctx0" brushRef="#br3" timeOffset="114865.8942">20144 14209 1902 0,'0'0'118'15,"-17"14"-91"-15,-3-3-27 0,1 0 0 16,-1 1 0-16,1 3 0 0,19-15 0 0,-32 30 0 15,19-13 0-15,13-17 0 0,-25 30 0 0,25-30 0 16,-8 24 0-16,8-24 0 0,6 19 0 0,-6-19 0 16,0 0 0-16,27 19 0 0,-27-19 0 0,30 7 0 15,-30-7 0-15,34 3 0 0,-16-3 0 16,0-2 0-16,-1 4 0 0,-17-2 0 0,26 2 0 16,-26-2 0-16,0 0 0 0,20 11 0 0,-20-11 0 15,0 0 0-15,7 22 0 0,-7-22 0 0,-5 20 0 16,5-20 0-16,-10 24 0 0,10-24 0 0,-12 23 0 15,12-23 0-15,-16 21 0 0,16-21 0 16,-14 17 0-16,14-17 0 0,0 0 0 16,-13 20 0-16,13-20 0 0,0 0 0 0,0 0 0 15,4 23-178-15,-23-43-129 0,41 40-105 0,-22-20-201 16,-5-21 101-16,24 27 488 0</inkml:trace>
  <inkml:trace contextRef="#ctx0" brushRef="#br3" timeOffset="115090.0971">20450 14256 1870 0,'-2'35'177'0,"2"-35"-177"0,-19 28 0 16,10-11 0-16,-2 2 0 0,-3 3 0 0,2 2 0 15,1 2 0-15,0 0 0 0,4-2 0 0,0-1 0 16,1-1 0-16,6-22 0 0,-4 35 0 15,4-35 0-15,2 24 0 0,-2-24-111 16,20 26-228-16,-37-41-159 0,17 15-155 0,0 0 208 16,0 0 445-16</inkml:trace>
  <inkml:trace contextRef="#ctx0" brushRef="#br3" timeOffset="115233.2568">20444 14025 1837 0,'-12'22'210'0,"12"-22"-210"16,-26 5 0-16,26-5 0 0,-17 7 0 0,17-7 0 16,0 0 0-16,0 0 0 0,0 0 0 0,0 0 0 15,0 0-89-15,29 23-314 0,-29-23-238 0,19-4-6 16,-1 12 381-16</inkml:trace>
  <inkml:trace contextRef="#ctx0" brushRef="#br3" timeOffset="115686.3405">20974 14186 1832 0,'0'0'71'0,"0"0"-26"15,0 0-6-15,0 0-1 0,0 0-16 0,0 0-22 16,-25-4 0-16,8 10 0 0,-3 0 0 0,0 3 0 16,-6 3 0-16,2 1 0 0,-3 2 0 15,1 0 0-15,1 1 0 0,3 1 0 0,0-1 0 16,1-3 0-16,21-13 0 0,-26 20 0 16,26-20 0-16,0 0 0 0,0 0 0 0,0 0 0 15,20 14 0-15,-1-15 0 0,2-4 0 0,6 0 0 16,4-2 0-16,1-2 0 0,3 1 0 0,-3 1 0 15,-1-1 0-15,-5 5 0 0,-5 2 0 16,-21 1 0-16,28 3 0 0,-28-3 0 0,0 0 0 16,17 22 0-16,-17-22 0 0,-2 23 0 0,2-23 0 15,-15 34 0-15,2-15 0 0,-3 2 0 0,-1-1 0 16,-1 1 0-16,-1-2 0 0,2-1 0 0,3 0 0 16,14-18 0-16,-20 28 0 0,20-28 0 0,0 0 0 15,0 0 0-15,0 0 0 0,0 0 0 16,33 0 0-16,-18-23-61 0,22 22-176 15,-32-42-73-15,39 37-128 0,-24-22-142 0,1-12 160 16,23 25 420-16</inkml:trace>
  <inkml:trace contextRef="#ctx0" brushRef="#br3" timeOffset="115889.4599">21506 13903 2047 0,'3'24'0'0,"-3"-24"0"16,-22 30 0-16,12-8 0 0,-4 2 0 0,-2 5 0 15,1 2 0-15,-1 2 0 0,-1 1 0 16,0 1 0-16,0 2 0 0,0 0 0 0,1 1 0 0,0-1 0 16,0-1 0-16,3-1 0 0,-2-1 0 15,3-5 0-15,4-1 0 0,-1-6 0 0,9-2 0 16,0-20 0-16,4 33-76 0,-23-47-198 16,46 38-97-16,-49-37-227 0,22 13 43 0,25-5 383 15</inkml:trace>
  <inkml:trace contextRef="#ctx0" brushRef="#br3" timeOffset="116076.9491">21226 14214 2035 0,'0'0'12'0,"0"0"-12"0,-17 0 0 15,17 0 0-15,0 0 0 0,0 0 0 16,-9 21 0-16,9-21 0 0,0 0 0 16,19 19 0-16,-19-19 0 0,31 9 0 0,-10-7 0 15,3 1 0-15,1-5 0 0,5 2 0 0,-4-4 0 16,5 3 0-16,-4-10-31 0,19 26-205 0,-32-40-83 15,41 41-69-15,-36-22-190 0,11-12 127 0,19 24 408 16</inkml:trace>
  <inkml:trace contextRef="#ctx0" brushRef="#br3" timeOffset="116592.605">21871 14176 1779 0,'0'0'159'0,"-26"9"-90"0,26-9-29 0,-30 3-40 16,30-3 0-16,-33 4 0 0,16-2 0 15,0 1 0-15,-2 2 0 0,1-1 0 0,-1 4 0 16,1 0 0-16,0 3 0 0,1 0 0 16,0 3 0-16,17-14 0 0,-31 31 0 0,31-31 0 15,-28 32 0-15,14-13 0 0,5-1 0 0,-2-1 0 16,2 1 0-16,3-1 0 0,3 0 0 0,3-17 0 16,2 27 0-16,-2-27 0 0,17 16 0 0,-17-16 0 15,33 6 0-15,-12-8 0 0,2-3 0 16,5-4 0-16,0-4 0 0,2-3 0 0,2-2 0 15,-1-1 0-15,2-3 0 0,-3 2 0 0,0-1 0 16,-4-2 0-16,-1 3 0 0,-5 0 0 0,-3 3 0 16,-17 17 0-16,24-25 0 0,-24 25 0 0,0 0 0 15,12-18 0-15,-12 18 0 0,0 0 0 16,0 0 0-16,0 0 0 0,-22 15 0 16,22-15 0-16,-21 27 0 0,10-8 0 0,-2 3 0 15,1 1 0-15,-2 0 0 0,3 1 0 0,2-1 0 16,5-2 0-16,2-4 0 0,5 0 0 0,-3-17 0 15,20 18 0-15,-20-18 0 0,37 7-9 0,-37-7-151 16,57-6-81-16,-52-25-59 0,42 34-85 0,-29-20-76 16,1-14 54-16,23 21 324 0</inkml:trace>
  <inkml:trace contextRef="#ctx0" brushRef="#br3" timeOffset="116905.1083">22237 14176 2047 0,'0'0'0'16,"-14"21"0"-16,14-21 0 0,0 0 0 0,-20 24 0 15,20-24 0-15,-14 28 0 0,7-11 0 0,0 1 0 16,-1 4 0-16,0-1 0 0,-2 2 0 0,-1 0 0 16,1-1 0-16,1 0 0 0,0-5 0 15,9-17 0-15,-11 28 0 0,11-28 0 0,0 0 0 16,0 0 0-16,0 0 0 0,0 0 0 0,28 0 0 16,-28 0 0-16,32-32 0 0,-12 10 0 0,4-4 0 15,-1-2 0-15,0 0 0 0,0 0 0 0,-2 2 0 16,0 2 0-16,-4 1 0 0,-1 4 0 0,-1 3 0 15,-15 16 0-15,19-23 0 0,-19 23 0 16,0 0 0-16,0 0 0 0,0 0 0 16,0 0 0-16,0 0 0 0,-1 27 0 0,-7-6 0 15,-1 1 0-15,-1 2 0 0,1 0 0 0,1 1 0 16,1-3 0-16,2 1 0 0,0-5 0 0,4 2 0 16,1-20 0-16,6 37-33 0,-6-37-186 0,15 28-81 15,-36-41-108-15,43 19-88 0,-22-6 15 0,0 0 372 16</inkml:trace>
  <inkml:trace contextRef="#ctx0" brushRef="#br3" timeOffset="117311.3479">22835 14134 1842 0,'0'0'104'0,"-22"-6"-47"16,22 6-13-16,-33-4-44 0,16 7 0 15,-2 0 0-15,-1 3 0 0,-2 3 0 0,2-1 0 16,-2 3 0-16,0 2 0 0,-1 1 0 0,2 5 0 16,0-1 0-16,3 4 0 0,0 0 0 0,2 0 0 15,3 1 0-15,2-2 0 0,4 0 0 16,3-2 0-16,4-19 0 0,4 30 0 0,-4-30 0 16,17 23 0-16,-17-23 0 0,34 11 0 0,-12-8 0 15,1-9 0-15,3 2 0 0,1-6 0 0,7 1 0 16,-3-6 0-16,12 14-146 0,-28-37-143 0,36 40-85 15,-41-31-184-15,14 1 68 0,13 21 301 0</inkml:trace>
  <inkml:trace contextRef="#ctx0" brushRef="#br3" timeOffset="117655.1132">22882 14223 1883 0,'9'25'164'0,"-9"-25"-164"0,-4 17 0 16,4-17 0-16,0 0 0 0,0 0 0 0,21 19 0 15,-21-19 0-15,22 1 0 0,-22-1 0 16,29-7 0-16,-11 2 0 0,0 0 0 0,-1-2 0 16,-17 7 0-16,31-16 0 0,-31 16 0 0,23-16 0 15,-23 16 0-15,16-18 0 0,-16 18 0 0,10-20 0 16,-10 20 0-16,3-20 0 0,-3 20 0 16,-6-17 0-16,6 17 0 0,-10-16 0 0,10 16 0 15,-11-20 0-15,11 20 0 0,-17-14 0 0,17 14 0 16,-19-10 0-16,19 10 0 0,-21-4 0 15,21 4 0-15,-25 14 0 0,8-2 0 0,0 5 0 16,0 2 0-16,-2 4 0 0,-1 4 0 0,1 2 0 16,1 2 0-16,0 1 0 0,3 1 0 0,2-2 0 15,5-4 0-15,3-1 0 0,6-4 0 0,5-5 0 16,-6-17 0-16,24 21 0 0,-2-16 0 0,1-7 0 16,11 2 0-16,-13-27-137 0,37 34-188 15,-38-45-145-15,32 18-145 0,-1 7 116 16,-20-32 499-16</inkml:trace>
  <inkml:trace contextRef="#ctx0" brushRef="#br3" timeOffset="118311.3882">11572 15285 1803 0,'-18'-19'217'16,"18"19"-190"-16,0 0-27 0,0 0 0 0,0 0 0 16,-7 19 0-16,7-19 0 0,-12 33 0 0,4-9 0 15,-1 4 0-15,1 1 0 0,-1 1 0 0,-2-1 0 16,2 0 0-16,1-2 0 0,0-4 0 0,5-3 0 16,3-20 0-16,-5 27 0 0,5-27 0 15,0 0 0-15,0 0 0 0,21 5 0 0,-21-5 0 16,23-22-66-16,8 27-183 0,-36-43-223 0,33 26-136 15,-18-14 18-15,-5-12 529 0</inkml:trace>
  <inkml:trace contextRef="#ctx0" brushRef="#br3" timeOffset="118823.1154">11643 14961 1910 0,'0'0'79'15,"-22"-8"-32"-15,22 8-36 0,-17-4-11 0,17 4 0 16,0 0 0-16,-17 1 0 0,17-1 0 0,0 0 0 15,0 0 0-15,-18 15 0 0,18-15 0 0,0 0 0 16,-3 20 0-16,3-20 0 0,0 0 0 0,20 23 0 16,-20-23 0-16,27 18-22 0,-27-18-28 0,38 22-26 15,-21-19-16-15,20 20-57 16,-37-23-55-16,58 19-157 0,-39-15-142 0,5 0 53 16,10 10 311-16,-13-11 139 0,-4-6 0 0,12 12 294 15,-29-9 177-15,19-4-108 0,10 23-87 0,-29-19-106 16,0 0-44-16,0 0-27 0,0 0-26 0,0 0-18 15,4 24-16-15,-4-24-7 0,-14 21-19 0,14-21 13 16,-19 25-17-16,19-25-9 0,-22 34 0 16,10-14 0-16,0 2 0 0,2 0 0 0,1 2 0 15,-1 2 0-15,1-1 0 0,2-2 0 0,3-2 0 16,1-3 0-16,3-18 0 0,2 24 0 0,-2-24 0 16,0 0 0-16,17 13 0 0,-17-13 0 0,23-6 0 15,-23 6 0-15,33-18 0 0,-13 6 0 0,-2-5 0 16,1-1 0-16,1-3 0 0,-1-2 0 15,1 0 0-15,-2 0 0 0,0 0 0 16,-2 2 0-16,0-1 0 0,-3 2 0 0,-1 4 0 16,-12 16 0-16,20-30 0 0,-20 30 0 0,14-18 0 15,-14 18 0-15,0 0 0 0,0 0 0 0,0 0 0 16,19 4 0-16,-19-4 0 0,8 27 0 0,-4-7 0 16,-1 8 0-16,0 0 0 0,1 4 0 0,-2 0 0 15,3 3 0-15,0-4 0 0,6 2 0 0,0-5 0 16,9 2-71-16,-20-30-104 0,59 44-116 15,-59-44-97-15,46 7-196 0,-7 5 89 16,-12-28 453-16</inkml:trace>
  <inkml:trace contextRef="#ctx0" brushRef="#br3" timeOffset="119123.1876">13327 14993 1560 0,'18'8'461'0,"-18"-8"-446"0,0 0-4 16,14-21-11-16,-14 21 0 0,0 0 0 0,0 0 0 15,17 0 0-15,-17 0 0 0,4 17 0 0,-4-17 0 16,2 35 0-16,-4-10 0 0,-2 4 0 0,-2 3 0 15,-4 5 0-15,-1 0 0 0,0 3 0 0,-2 0 0 16,-1 1 0-16,0-1 0 0,0-1 0 0,4-4 0 16,2-5 0-16,3 0 0 0,3-4 0 0,3-1 0 15,0-6 0-15,5 2 0 16,-6-21-122-16,30 30-218 0,-30-30-175 0,0 0-103 16,0 0 167-16</inkml:trace>
  <inkml:trace contextRef="#ctx0" brushRef="#br3" timeOffset="119311.9361">13223 15224 2018 0,'0'0'29'0,"-19"13"-29"15,19-13 0-15,0 0 0 0,-19 10 0 0,19-10 0 16,0 0 0-16,0 0 0 0,15 19 0 0,-15-19 0 16,28 5 0-16,-10-5 0 0,5-3 0 0,5-2 0 15,3-1 0-15,4-4 0 0,3-1 0 0,0-6-1 16,8 11-136-16,-23-35-159 0,42 37-210 0,-30-26-122 15,13 3 150-15</inkml:trace>
  <inkml:trace contextRef="#ctx0" brushRef="#br3" timeOffset="119671.3182">13913 14887 1430 0,'-6'18'425'0,"-11"-1"-284"0,-1 6-107 16,0 3-17-16,1 0-17 0,-3 5 0 15,2 0 0-15,-1 3 0 0,0 3 0 0,2 0 0 16,3 3 0-16,-1-4 0 0,2 0 0 0,2-2 0 16,1 0 0-16,3-3 0 0,3 0 0 0,1-7 0 15,3-4 0-15,0-20 0 0,7 27 0 16,-7-27 0-16,19 12 0 0,-19-12 0 0,28-2 0 0,-11-4 0 16,3-4 0-16,-2-5 0 0,3 0 0 15,-2-6 0-15,-1 2 0 0,-2-3 0 16,-1 1 0-16,-4 3 0 0,-11 18 0 0,19-30 0 15,-19 30 0-15,11-22 0 0,-11 22 0 0,0 0 0 16,0 0 0-16,0 0 0 0,0 0 0 0,0 0 0 16,0 0 0-16,0 0 0 0,12 24 0 0,-10-4 0 15,-4 0 0-15,4 3 0 0,-2-2 0 0,4-1 0 16,0 0 0-16,6 0 0 0,-10-20 0 16,25 34-4-16,-25-34-58 0,40 32-58 0,-40-32-109 15,47 18-62-15,-47-18-64 0,23-18-176 0,6 25 112 16,-19-29 384-16</inkml:trace>
  <inkml:trace contextRef="#ctx0" brushRef="#br3" timeOffset="120034.2737">14185 15317 1881 0,'-20'2'45'0,"20"-2"-28"15,0 0 0-15,-2 18-4 0,2-18 4 0,8 18 0 16,-8-18 4-16,18 19-3 0,-18-19-17 0,26 15-1 15,-26-15 0-15,32 5 0 0,-13-6 0 16,2-4 0-16,3-1 0 0,-1-5 0 16,0 0 0-16,2-2 0 0,0 0 0 0,1-2 0 15,0-1 0-15,-2-1 0 0,-6 1 0 0,-2-1 0 16,-1-3 0-16,0 3 0 0,-4-1 0 0,-3 1 0 16,-8 17 0-16,7-30 0 0,-7 30 0 0,-7-25 0 15,7 25 0-15,-17-19 0 0,17 19 0 0,-26-7 0 16,9 10 0-16,-3 3 0 0,1 5 0 0,-6 3 0 15,4 4 0-15,-4 5 0 0,3 4 0 16,-1 1 0-16,4 3 0 0,-1-2 0 0,5 3 0 16,2-5 0-16,7-1 0 0,5-5 0 0,5-4 0 15,-4-17 0-15,19 26 0 0,-19-26 0 0,35 14 0 16,-10-9 0-16,-3-6 0 0,7 1 0 16,-4-6 0-16,9 2 0 0,-1-5 0 0,15 12-150 15,-23-28-96-15,40 39-97 0,-45-41-141 16,20 11-53-16,12 12 251 0</inkml:trace>
  <inkml:trace contextRef="#ctx0" brushRef="#br3" timeOffset="120456.0757">15807 15093 1661 0,'15'29'352'0,"-15"-29"-318"0,-35 2-34 0,17 0 0 16,0 1 0-16,0 3 0 0,-3 2 0 16,-1 4 0-16,-1 1 0 0,-1 3 0 15,1 3 0-15,-2 2 0 0,5 4 0 0,-1 0 0 16,2 3 0-16,1 0 0 0,5-1 0 0,3-3 0 16,3-2 0-16,7-3 0 0,0-19 0 0,9 29 0 15,-9-29 0-15,28 20 0 0,-10-13 0 0,7-5 0 16,2-4 0-16,8-2 0 0,2-6 0 0,5 2 0 15,-3-15-84-15,27 28-208 0,-42-47-114 0,26 29-228 16,-10-9 76-16,-8-11 486 0</inkml:trace>
  <inkml:trace contextRef="#ctx0" brushRef="#br3" timeOffset="120846.7308">16043 15308 1552 0,'-3'26'495'0,"3"-26"-495"0,-20 18 0 15,20-18 0-15,-9 18 0 0,9-18 0 16,1 17 0-16,-1-17 0 0,0 0 0 0,20 20 0 16,-20-20 0-16,25 8 0 0,-25-8 0 0,35 0 0 15,-15-3 0-15,3 0 0 0,0-3 0 0,1-1 0 16,-3-1 0-16,1 1 0 0,-2-3 0 0,-3 0 0 16,-17 10 0-16,25-21 0 0,-25 21 0 0,17-27 0 15,-17 27 0-15,14-30 0 0,-8 13 0 16,-6 17 0-16,6-32 0 0,-6 32 0 15,0-30 0-15,0 30 0 0,-7-25 0 0,7 25 0 16,-13-18 0-16,13 18 0 0,-18-9 0 0,18 9 0 16,-27 7 0-16,27-7 0 0,-35 23 0 0,17-4 0 15,-2 0 0-15,0 6 0 0,0 1 0 0,2 2 0 16,1 1 0-16,2 0 0 0,5 0 0 0,1-4 0 16,4 2 0-16,3-4 0 0,3-2 0 15,3-4 0-15,-4-17 0 0,19 27 0 0,-19-27 0 16,35 11 0-16,-12-10 0 0,2-3 0 0,6-1 0 15,-1-4 0-15,7 2 0 0,-3-6 0 0,8 6-72 16,-18-25-147-16,33 31-61 0,-39-45-109 0,35 23-139 16,-6 3 80-16,-15-24 338 0</inkml:trace>
  <inkml:trace contextRef="#ctx0" brushRef="#br3" timeOffset="121081.1115">16915 14961 1678 0,'-32'0'369'0,"32"0"-369"0,-24 23 0 0,24-23 0 16,-17 29 0-16,6-11 0 0,2 5 0 15,-2 0 0-15,3 5 0 0,-2 0 0 0,2 2 0 16,-2-1 0-16,1 3 0 0,0-1 0 16,-1 2 0-16,1 1 0 0,1-3 0 0,2 2 0 15,0-3 0-15,2-2 0 0,2-4 0 0,4-2 0 16,-2-22 0-16,12 26 0 0,-12-26-26 0,42 20-188 15,-42-43-87-15,43 29-195 0,-22-26-99 0,0-11 181 16,23 19 414-16</inkml:trace>
  <inkml:trace contextRef="#ctx0" brushRef="#br3" timeOffset="121268.5975">17178 14835 1650 0,'9'33'397'16,"-21"-16"-397"-16,1 3 0 0,-1 7 0 15,0 3 0-15,-2 4 0 0,1 2 0 16,-2 4 0-16,2 3 0 0,-2-1 0 0,3 3 0 16,0-3 0-16,2-2 0 0,4-4 0 0,0-5 0 15,6-2 0-15,0-6 0 0,6 0 0 0,-6-23 0 16,19 32 0-16,-19-32-145 0,32 27-171 0,-32-27-82 16,0 0-222-16,22 3 100 0,-22-22 473 0</inkml:trace>
  <inkml:trace contextRef="#ctx0" brushRef="#br3" timeOffset="121393.6906">17264 15378 1876 0,'-10'40'171'0,"10"-40"-171"0,0 0 0 16,-19 10 0-16,19-10 0 0,0 0 0 0,0 0 0 16,0 0-337-16,0 0-336 0,0 0-2 15,0 0 314-15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1:33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5297 9132 122 0,'22'18'168'0,"-22"-18"107"0,0 0 18 15,0 0 22-15,0 0-232 0,0 0-17 0,0 0-14 16,0 0-8-16,0 0-3 0,0 0-2 0,0 0-4 15,0 0-6-15,0 0-5 0,0 0-6 0,0 0-7 16,-6-17 5-16,6 17 0 0,0 0 2 0,0 0 3 16,0 0-4-16,0 0-1 0,0 0-2 0,-5-19-2 15,5 19 1-15,0 0-2 0,1-27 4 0,-1 27-3 16,5-24 5-16,-5 24-4 0,6-29 3 0,-6 29-5 16,10-34 2-16,-4 16-5 0,0-5 2 0,1 1 18 15,1-3-36-15,0-2 34 0,1-2-35 0,1 0 10 16,-1-1 7-16,1 2-9 0,-4 0 6 15,1-1-3-15,-1 0 5 0,-2 1-7 0,0-3 9 16,-2 2-10-16,-1-1 8 0,1 0-6 0,-2 1 7 16,1-3-7-16,0-2 5 0,0-1-7 0,2-1 7 15,-1-4 10-15,2-1-27 0,1 0 25 0,-1-2-25 16,3 2 7-16,0-1 10 0,1 1-9 0,1 0 10 16,-1 2-10-16,1-1 11 0,-2 0-9 15,1 1 9-15,-1 3-8 0,-2 0 8 0,0 1-6 16,-2 1 6-16,0 1-4 0,-2 3-14 0,-1 1 25 15,-1 1-26-15,-1 2 24 0,1-2-7 0,0 1-5 16,1 1 5-16,0-2-6 0,0 1 0 16,1 1 0-16,0-1 0 0,2 0 0 0,-1 2 0 15,1 1 0-15,0-3 0 0,2 3 0 16,0-1 0-16,0 0 0 0,0 5 0 0,1 0 0 16,-1 4 0-16,-5 16 0 0,6-23 0 0,-6 23 0 15,0 0 0-15,0 0 0 0,0 0 0 0,0 0 0 16,0 0 0-16,0 0 0 0,0 0 0 0,0 0 0 15,-16-17 0-15,16 17 0 0,0 0 0 0,0 0 0 16,-7-17 0-16,7 17 0 0,-3-24 0 0,3 24 0 16,0-31 0-16,0 14 0 0,0 17 0 15,0-27 0-15,0 27 0 0,2-23 0 16,-2 23-8-16,0 0-20 0,0 0-34 0,-5-25-47 16,24 47-194-16,-19-22-349 0,0 0 60 0,21-3 300 15</inkml:trace>
  <inkml:trace contextRef="#ctx0" brushRef="#br0" timeOffset="1389.3154">5750 7084 1238 0,'0'0'69'0,"0"0"6"0,0 0-10 0,14-16-16 16,-14 16-7-16,0 0-3 0,0 0-3 0,0 0-4 15,0 0 4-15,0 0-1 0,0 0 1 0,0 0-6 16,0 0-4-16,0 0-7 0,0 0-2 0,0 0-1 16,0 0-2-16,0 0-1 0,0 0 3 15,0 0-4-15,0 0 2 0,0 0-3 0,0 0-3 16,0 0-4-16,0 0-3 0,0 0-4 0,0 0 2 15,0 0 2-15,0 0 2 0,0 0 2 0,26-9 0 16,-7 5-1-16,4 1 1 0,5-3-17 0,4-1 32 16,4-3-33-16,6-2 31 0,0 0-15 15,6-2-3-15,-2 1 3 0,3 0-4 16,-3 1-1-16,-2 0-4 0,-2 4-4 0,-4 1-2 16,-2 5-6-16,-7-2-5 0,1 6-21 0,-13-6-28 15,11 21-81-15,-34-34-272 0,24 23-153 0,-18-6 19 16,0 0 472-16</inkml:trace>
  <inkml:trace contextRef="#ctx0" brushRef="#br0" timeOffset="2170.6126">7215 6584 1044 0,'0'0'550'15,"0"0"-483"-15,-15-28-11 0,15 28-9 16,0 0-9-16,-20-22-7 0,20 22-4 0,-19-14-8 15,19 14-2-15,-20-15-6 0,20 15 0 0,-21-9-1 16,21 9-3-16,-21-10 0 0,21 10 1 16,-27-7-1-16,7 3 2 0,3 3 1 0,-5 0-3 15,0 1 4-15,-3 2-3 0,-1 4 3 0,-2 1 2 16,-2 5 3-16,-4 5-11 0,0 3-5 0,-3 4 0 16,3 0 0-16,5 4 0 0,2 0 0 15,3 2 0-15,3 3 0 0,3-2 0 0,2-1 0 16,4 0 0-16,1-1 0 0,4-1 0 0,2 1 0 15,2-1 0-15,3 0 0 0,2-1 0 0,-1-1 0 16,4 1 0-16,3-1 0 0,3 1 0 0,5 1 0 16,3 0 0-16,5-2 0 0,2 1 0 0,7-4 0 15,4-3 0-15,3-1 0 0,4-6 0 16,2-2 0-16,4-4 0 0,0-1 0 0,3-5 0 16,1-1 0-16,-1-2 0 0,-1-3 0 15,1-1 0-15,-1-4 0 0,-2 1 0 0,0-5 0 16,-5-1 0-16,-4-4 0 0,-3-2 0 0,-4-4 0 15,-5-4 0-15,-2-2 0 0,-5-4 0 0,-3-5 0 16,-2-5 0-16,-2-1 0 0,-3-3 0 0,-2-1 0 16,-6 2 0-16,-4 2 0 0,-3 1 0 15,-5 4 0-15,-5 5 0 0,-4 1 0 0,-6 2 0 16,-3 3 0-16,-4 3 0 0,-2 5 0 0,-3 4 0 16,-1 5 0-16,-3 6 0 0,-3 4 0 0,1 6 0 15,-2 4 0-15,2 3 0 0,1 0 0 0,2 4 0 16,3-2 0-16,11 4-34 0,-3-19-94 15,34 22-517-15,-24-17 9 0,17-2 33 0</inkml:trace>
  <inkml:trace contextRef="#ctx0" brushRef="#br0" timeOffset="2608.0996">7048 6820 1652 0,'0'0'64'0,"0"0"-15"15,0 0-6-15,0 0-1 0,0 0-4 16,0 0-2-16,0 0-9 0,0 0-6 0,0 0-6 15,-17-9-7-15,17 9 0 0,0 0-2 0,0 0 0 16,0 0-1-16,-2 24 0 0,2-24-1 0,6 25 3 16,-6-25-2-16,12 35 1 0,-3-15-6 0,-1 4 0 15,0-1 0-15,0 2 0 0,2-2 0 0,-2-2 0 16,1-3 0-16,-9-18 0 0,16 27 0 16,-16-27 0-16,18 11 0 0,-18-11 0 15,20-5 0-15,-20 5 0 0,24-19 0 0,-24 19 0 16,23-39 0-16,-11 12 0 0,0-6 0 0,1-5 0 15,1 1 0-15,-2-1 0 0,0 2 0 0,-1 1 0 16,-2 2 0-16,-2 3 0 0,-2 2 0 0,0 1 0 16,1 7 0-16,1 1 0 0,-7 19 0 0,21-31-49 15,-2 29-48-15,-19-27-258 0,29 35-275 16,-29-6 19-16,32 0 307 0</inkml:trace>
  <inkml:trace contextRef="#ctx0" brushRef="#br0" timeOffset="5155.1954">8058 6997 622 0,'0'0'409'0,"-37"5"-281"16,17-4-160-16,-3-3 0 0,2 3 14 0,1 2 31 15,-3-6 45-15,23 3 30 0,-35 3 12 0,35-3-8 16,-22 5-20-16,22-5-24 0,0 0-47 16,0 0 17-16,0 0-31 0,0 0 21 0,0 0-3 15,0 0 0-15,0 0 2 0,0 0 5 16,0 0 8-16,0 0 7 0,0 0 6 0,0 0 3 15,0 0 3-15,0 0-2 0,0 0 1 0,0 0-5 16,0 0-3-16,0 0-6 0,-18 7-3 0,18-7-5 16,0 0 0-16,0 0-21 0,0 0 17 0,-16 19-20 15,16-19 14-15,0 0 0 0,-18 10 13 16,18-10-17-16,0 0-1 0,-17 1 0 0,17-1-17 16,0 0 15-16,0 0 1 0,-21-10 0 0,21 10 0 15,0 0 18-15,0 0-17 0,-19-17 15 0,19 17-13 16,0 0-4-16,0 0 3 0,-17-17-1 15,17 17 0-15,0 0 0 0,0 0 1 0,0 0-2 0,-20-8 1 16,20 8-1-16,0 0 0 0,0 0 2 16,0 0-1-16,-18 0 0 0,18 0-1 15,0 0-1-15,0 0-1 0,0 0-1 0,0 0 0 16,0 0 0-16,0 0 2 0,0 0 2 0,17 7 0 16,-17-7-1-16,0 0 1 0,26 8 0 0,-26-8-1 15,21 2 1-15,-21-2 0 0,28 4-1 0,-11-2 1 16,2-1-1-16,-1 0-1 0,3 1 2 0,0-2-1 15,4 1 2-15,2-1 0 0,0 0 0 16,5-1 2-16,1-2-3 0,3-2 1 0,1-1-1 16,1 0 1-16,1-1-1 0,2 1 2 0,0 0-3 15,1-1 0-15,-2 2 0 0,1-1 1 0,-1 1-2 16,2 1 2-16,0 2-2 0,1-2 2 16,-1 3 0-16,1 0 0 0,-1 0 0 0,-2 2-1 15,1 0 0-15,-4 0 0 0,2-1 1 0,-1 1-1 16,-2-1 0-16,3-1-1 0,-2 1 2 15,1-2-1-15,-1-2 0 0,3 1 1 0,2-2-3 16,0 0 4-16,2-2-2 0,0 1 0 0,2-3 0 16,-1 2 0-16,0 0 0 0,1-2 0 0,0 1 0 15,-1-1 0-15,-1 1 0 0,1-1 0 0,-2 2 0 16,2 0 0-16,-1 1 0 0,2 0 0 0,0 1 0 16,-3 0 0-16,-1 0 0 0,1 2 0 0,-4-1 0 15,1 3 0-15,-1-2 0 16,-3 1 0-16,2 1 0 0,-3-1 0 0,-1 0 0 15,0 1 0-15,-1 0 0 0,1-1 0 0,1 1 0 16,1 0 0-16,-2 1 0 0,1-1 0 0,0 0 0 16,-1-1 0-16,2 2 0 0,-2 0 0 0,-2-1 0 15,2 2 0-15,-1-1 0 0,1 0 0 0,-1 2 0 16,0 0 0-16,-1-1 0 0,-2 0 0 16,2 2 0-16,-1-2 0 0,1 3 0 0,0-3 0 15,0 1 0-15,0 1 0 0,2-1 0 0,0 1 0 16,0-2 0-16,1 1 0 0,1-1 0 0,-1 1 0 15,0-1 0-15,0 0 0 0,2 0 0 0,-1 0 0 16,0 1 0-16,0 0 0 0,-3-1 0 0,1 0 0 16,1-1 0-16,1 2 0 0,-1 0 0 15,0-2 0-15,4 0 0 0,-1 1 0 16,1-1 0-16,1 2 0 0,-1-1 0 0,-2-1 0 16,2 1 0-16,0 0 0 0,0 0 0 0,-1 1 0 15,0-1 0-15,-2 0 0 0,1 1 0 0,-1 0 0 16,2 0 0-16,-2-1 0 0,2 0 0 0,-2 1 0 15,2-1 0-15,-1 0 0 0,-1 2 0 0,-1-2 0 16,-1 0 0-16,0 1 0 0,-1 1 0 0,-1-2 0 16,1 3 0-16,-2-3 0 0,0 1 0 15,-1 1 0-15,-1-1 0 0,2 0 0 0,-2 0 0 16,1 0 0-16,1-1 0 0,-1-1 0 0,3 0 0 16,0 2 0-16,1-2 0 0,-1-3 0 15,1 2 0-15,1 0 0 0,-1-2 0 0,0 2 0 16,0-1 0-16,3-1 0 0,-2 0 0 0,1 1 0 15,1-1 0-15,-1 0 0 0,0 1 0 16,1 0 0-16,1-1 0 0,1 1 0 0,1-2 0 16,-1 2 0-16,2-1 0 0,1 0 0 0,-1 0 0 15,3 1 0-15,0-2 0 0,-1 2 0 0,2-2 0 16,0-1 0-16,0 0 0 0,0-2 0 0,3 1 0 16,0-1 0-16,1 1 0 0,1 0 0 0,1 0 0 15,-1 0 0-15,1 0 0 0,-4 1 0 16,1 1 0-16,-1-1 0 0,-3 2 0 15,0 0 0-15,-3 1 0 0,-1-1 0 0,2 3 0 16,-2 0 0-16,-1 0 0 0,0 2 0 0,-2-1 0 16,0 1 0-16,-1 2 0 0,1-3 0 0,-2 1 0 15,0 1 0-15,1-1 0 0,-1 1 0 0,-1-1 0 16,2-1 0-16,-2 1 0 0,3-2 0 0,-2 0 0 16,3 0 0-16,0-2 0 0,-1 1 0 0,3 1 0 15,1-1 0-15,0 0 0 0,0 0 0 16,1-1 0-16,-1 1 0 0,2 0 0 0,-2 0 0 15,-1-1 0-15,1 1 0 0,-1 0 0 0,2 1 0 16,-2 0 0-16,0-1 0 0,1 1 0 0,1 1 0 16,-2-1 0-16,0 1 0 0,0-1 0 15,-1 0 0-15,0 0 0 0,-1 0 0 0,-1-1 0 16,2 0 0-16,-2 0 0 0,-1-1 0 16,-2 1 0-16,-1 0 0 0,1 0 0 0,0 0 0 15,0-1 0-15,0 2 0 0,2-1 0 0,-4 0 0 16,3 1 0-16,-1-1 0 0,-2 1 0 0,2-1 0 15,-2-1 0-15,0 1 0 0,2 0 0 0,-1 0 0 16,1 0 0-16,1-2 0 0,-2 1 0 0,2-2 0 16,0 0 0-16,1 1 0 0,1-1 0 0,1 1 0 15,-3-2 0-15,2 1 0 16,-1-1 0-16,-1 2 0 0,1-2 0 0,-3 1 0 0,-3 1 0 16,0-1 0-16,-3 1 0 0,-4 1 0 15,0 0 0-15,-3 0 0 0,-2 1 0 0,-18 1 0 16,28 1 0-16,-28-1 0 0,17 3 0 0,-17-3 0 15,0 0 0-15,0 0 0 0,18 7 0 0,-18-7 0 16,0 0 0-16,0 0 0 0,0 0 0 0,0 0 0 16,0 0 0-16,0 0 0 0,0 0 0 15,0 0 0-15,0 0 0 0,0 0 0 0,0 0 0 16,0 0 0-16,0 0 0 0,0 0 0 0,0 0 0 16,0 0 0-16,0 0 0 0,0 0 0 0,0 0 0 15,0 0 0-15,0 0 0 0,0 0 0 0,0 0 0 16,0 0 0-16,0 0 0 0,0 0 0 15,0 0 0-15,0 0 0 0,0 0 0 16,0 0 0-16,0 0 0 0,0 0 0 0,0 0 0 16,0 0 0-16,8 25 0 0,-8-25 0 0,1 32 0 15,-1-14 0-15,0-1 0 0,-3 2 0 0,1-1 0 16,-2 2 0-16,-1 0 0 0,1 3 0 0,-1 0 0 16,0 3 0-16,0 0 0 0,-1 1 0 0,1 2 0 15,0 1 0-15,0 3 0 0,2 1 0 0,0 2 0 16,2 0 0-16,1-1 0 0,0-1 0 15,1-1 0-15,0 2 0 0,1-2 0 0,0 2 0 16,0-1 0-16,0 1 0 0,-1 1 0 0,-1 0 0 16,-1 0 0-16,-1 1 0 0,0-2 0 15,0-1 0-15,-1 0 0 0,1-2 0 0,-1-2 0 16,0-1 0-16,-1-2 0 0,0-2 0 0,2-2 0 16,-2-1 0-16,3-2 0 0,0-2 0 0,1 0 0 15,0-18 0-15,0 35 0 0,1-18 0 16,-1-17 0-16,4 35 0 0,-2-18 0 0,1 2 0 15,0 3 0-15,-2 1 0 0,2 2 0 0,1 2 0 16,-2 1 0-16,0 0 0 0,0 2 0 0,0-4 0 16,-1 2 0-16,-1 0 0 0,3-4 0 0,-2 2 0 15,1-6 0-15,0 1 0 0,-1-3 0 0,0-1 0 16,-1-17 0-16,4 26 0 0,-4-26 0 16,6 19 0-16,-6-19 0 0,0 0 0 15,0 0 0-15,0 0 0 0,0 0 0 0,18 17 0 16,-18-17 0-16,0 0 0 0,0 0 0 0,0 0 0 15,0 0 0-15,0 0 0 0,0 0 0 0,0 0 0 16,17 10 0-16,-17-10 0 0,0 0 0 0,0 0 0 16,9 23 0-16,-9-23 0 0,0 0 0 0,4 19 0 15,-4-19 0-15,0 0 0 0,0 0 0 16,0 0 0-16,0 0 0 0,0 0 0 0,0 0 0 16,0 0 0-16,0 0 0 0,10-17 0 0,-10 17 0 15,9-28 0-15,-6 7-16 0,-3 21-93 16,-5-46-312-16,5 46-199 0,10-32 39 0,-11 13 282 15</inkml:trace>
  <inkml:trace contextRef="#ctx0" brushRef="#br0" timeOffset="6537.717">5975 7057 1230 0,'0'0'209'0,"0"0"-92"15,0 0-45-15,-20-11 5 0,20 11-35 0,-18 2 8 16,18-2-5-16,-27 9-16 0,10-1-2 0,-4-2-7 15,1 4 3-15,-2-3-5 0,0 3 2 16,-1-2-4-16,1 1 2 0,0-4-5 0,3 1 2 16,2-5-9-16,17-1-6 0,-25-1 0 0,25 1 0 15,0 0 0-15,-17-10 0 0,17 10 0 16,0 0 0-16,0 0 0 0,-5-22 0 0,5 22-6 16,0 0-9-16,8-19-7 0,-8 19-14 0,0 0 5 15,0 0-1-15,0 0 9 0,0 0 1 0,0 0-2 16,0 0-18-16,0 0-11 0,0 0-12 15,-12 19-20-15,12-19-23 0,-3 29-186 0,3-29-227 16,0 0-23-16,22 28 421 0</inkml:trace>
  <inkml:trace contextRef="#ctx0" brushRef="#br0" timeOffset="27746.8436">13431 16271 983 0,'9'-24'229'0,"-9"24"-137"0,0 0 3 16,0 0-3-16,-3-17-1 0,3 17-8 0,0 0-12 15,0 0-12-15,0 0-12 0,0 0-11 0,0 0-5 16,0 0-6-16,0 0-5 0,0 0-5 0,0 0-1 15,0 0-2-15,0 0-2 0,0 0-2 0,0 0-5 16,0 0-1-16,0 0 0 0,-4 17 4 16,13 0 0-16,2 8 4 0,4 13-5 0,2 6-5 15,2 8 0-15,-4 8 0 0,-1 1 0 0,-2 4 0 16,-4 4 0-16,-1-4 0 0,-4-4 0 0,1-3 0 16,-2-8 0-16,2-5 0 0,0-10 0 0,2-8 0 15,-6-27 0-15,20 22 0 0,-20-22 0 0,37-6 0 16,-13-5 0-16,5-13 0 0,0-2 0 0,6-12 0 15,-1-2 0-15,1-6 0 0,1-6 0 0,0-3 0 16,-2-7 0-16,0 0 0 0,-4-1 0 0,-2 2 0 16,-2 3 0-16,-4 1 0 0,-5 4 0 0,-3 0 0 15,-2 6 0-15,-2 1 0 0,1 5 0 0,-4 0 0 16,5 8-45-16,-5-8-59 0,24 34-250 0,-20-24-275 0,11 16 10 16,-5 1 324-16</inkml:trace>
  <inkml:trace contextRef="#ctx0" brushRef="#br0" timeOffset="28132.6378">14638 16507 1788 0,'17'-5'116'16,"-17"5"-106"-16,0 0 1 0,14-26-6 0,-14 26 40 16,31-27-23-16,-9 12 24 0,5-1-42 0,2 3-4 15,5-3 0-15,1 2 0 0,4-2 0 0,4 2 0 16,1 0 0-16,-1 1 0 0,1 0 0 0,-2-1 0 16,-1 4 0-16,-3-1-13 0,-2 6-27 0,-9-6-38 15,12 31-165-15,-39-20-408 0,27 5 23 0,-27-5 235 16</inkml:trace>
  <inkml:trace contextRef="#ctx0" brushRef="#br0" timeOffset="28323.0991">14827 16762 1644 0,'-42'5'258'16,"10"19"-216"-16,4-7-17 0,6-1-2 0,22-16-5 0,-23 14 1 15,23-14-7-15,0 0-6 0,0 0-6 0,0 0 0 16,24-23 0-16,1 6 0 0,8-5 0 0,7-2 0 15,9-6 0-15,6-4 0 0,6-1-19 16,3-6-44-16,9 16-44 0,-26-31-315 16,26 27-204-16,-12 1-1 0,-4 0 445 0</inkml:trace>
  <inkml:trace contextRef="#ctx0" brushRef="#br0" timeOffset="30245.4403">16814 15918 1085 0,'0'0'117'16,"18"-15"-52"-16,-18 15-24 0,0 0-4 0,0 0 6 16,21-9 4-16,-21 9 3 0,0 0-2 15,0 0-8-15,0 0-1 0,0 0-1 0,0 0 7 16,0 0 3-16,0 0 1 0,0 0-5 0,0 0-4 15,0 0-10-15,0 0 0 0,0 0-9 0,0 0-2 16,0 0-4-16,0 0-1 0,0 0-3 0,-6-17-2 16,6 17-2-16,0 0-3 0,-26-16-17 15,26 16 15-15,-22-12-16 0,22 12 17 0,-30-14 0 16,30 14 16-16,-34-12-13 0,14 8-1 16,-2-2-5-16,1 1 0 0,-3 0 0 0,0 1 0 15,0 2 0-15,-2 2 0 0,1 0 0 0,-2 1 0 16,-2 4 0-16,0 0 0 0,-3 4 0 0,0 2 0 15,1 3 0-15,-3 4 0 0,-3 1 0 0,-2 5 0 16,-2 4 0-16,0 3 0 0,-2 3 0 0,2 1 0 16,1 4 0-16,2 0 0 0,3 1 0 15,-1 0 0-15,6-2 0 0,2 1 0 0,5 0 0 16,6-4 0-16,5-3 0 0,7-4 0 0,6-4 0 16,6 1 0-16,8-6 0 0,3 3 0 15,6-7 0-15,8 0 0 0,5-4 0 0,4-5 0 16,6-1 0-16,7-4 0 0,3-2 0 0,6-2 0 15,1-1 0-15,0-3 0 0,-1-1 0 0,-1-2 0 16,-5 1 0-16,-3-1 0 0,-5-1 0 16,-7 1 0-16,-5 2 0 0,-7-1 0 0,-7 6 0 15,-23 3 0-15,26-6 0 0,-26 6 0 0,0 0 0 16,0 0 0-16,-30 1 0 0,6 1 0 0,-6 4 0 16,-7 3 0-16,-4 2 0 0,-7 3-17 0,-5 3 23 15,-3 4-1-15,-6 3 1 0,-1 4-6 0,-2 4 0 16,4 5 0-16,2 3 0 0,4 3 0 15,8 1 0-15,4 3 0 0,10 0 0 16,7-1 0-16,7 2 0 0,8 1 0 0,7-3 0 16,5-3 0-16,7-4 0 0,8-9 0 0,11-7 0 15,8-9 0-15,15-16 0 0,10-6 0 0,11-9 0 16,11-13 0-16,11-8 0 0,4-19-77 0,34 17-404 16,-27-25-191-16,11 11 22 0,-8 3 484 0</inkml:trace>
  <inkml:trace contextRef="#ctx0" brushRef="#br0" timeOffset="31917.622">17328 16382 871 0,'0'0'506'16,"0"0"-321"-16,0 0-96 0,0 0-26 15,0 0-17-15,0 0-7 0,0 0-9 0,0 0-5 16,0 0-3-16,0 0-6 0,0 0-2 0,0 0-1 16,0 0-4-16,0 0 3 0,0 0-2 0,4-17 3 15,-4 17-2-15,0 0 2 0,0 0-1 0,21-19 1 16,-21 19-3-16,0 0 1 0,26-16-3 0,-26 16-2 15,25-8-6-15,-25 8 0 0,33-3 0 16,-13 4 0-16,3 2 0 0,3 1 0 0,1 2 0 16,2-3 0-16,0 3 0 0,3 0 0 0,0-1 0 15,4-1 0-15,0-1 0 0,2-1 0 16,0-2 0-16,1-3 0 0,-1 1 0 0,3-4 0 16,0-2 0-16,0 0 0 0,1-3 0 0,-2 0 0 15,-1-1 0-15,-5 1 0 0,-3-2-6 0,-3 4-34 16,-7-1-19-16,3 12-41 0,-24-23-87 15,25 26-405-15,-25-5-22 0,0 0 166 0</inkml:trace>
  <inkml:trace contextRef="#ctx0" brushRef="#br0" timeOffset="38057.9143">19143 15742 1585 0,'0'0'212'0,"0"0"-170"0,0 0-18 16,0 0-7-16,-3-21 3 0,3 21 1 0,0 0 6 15,0 0-6-15,6-19 1 0,-6 19-10 0,0 0-2 16,0 0 0-16,0 0 1 0,0 0 1 0,19 3-11 16,-19-3-1-16,0 0 0 0,18 29 0 0,-11-10 0 15,0 5 0-15,1 4 0 0,-2 7 0 0,0 4 0 16,-2 7 0-16,-2 2 0 0,-2 7 0 16,-2 4 0-16,-2 2 0 0,-1 3 0 0,-1 2 0 15,-4 2 0-15,1 1 0 0,-4 0 0 0,1-3 0 16,1-4 0-16,0-4 0 0,3-10 0 0,2-7 0 15,5-5 0-15,-1-12 0 0,7-4-44 0,-5-20-39 16,24 28-162-16,-24-28-403 0,22-16 9 0,-22 16 252 16</inkml:trace>
  <inkml:trace contextRef="#ctx0" brushRef="#br0" timeOffset="38387.7593">18835 15794 1301 0,'3'20'232'0,"-3"-20"25"0,0 0-204 0,-18-8-15 16,18 8-19-16,0 0-4 0,0 0 2 0,0 0 7 15,0 0 0-15,19 2 4 0,-19-2-5 16,26 2-7-16,-7-1-16 0,0-1 0 0,7-1 0 16,0-4 0-16,7-1 0 0,7-6 0 0,4-1 0 15,10-7 0-15,3-1 0 0,4-3 0 0,4-3 0 16,2 0 0-16,1-1 0 0,-1 3 0 16,-4 1 0-16,-2 8 0 0,-14-3-74 0,10 35-195 0,-32-26-370 15,8 24 12-15,-33-14 190 0</inkml:trace>
  <inkml:trace contextRef="#ctx0" brushRef="#br0" timeOffset="38669.0426">18823 16693 1489 0,'13'19'429'0,"-13"-19"-410"16,0 0-11-16,0 0-3 0,23-7 6 15,-6 1 7-15,3 2 1 0,2-3 0 0,5 1 0 16,-1-4-8-16,8-2-11 0,2-3 0 16,0-4 0-16,5-1 0 0,0-1 0 0,2 0 0 15,0-1 0-15,3 2-8 0,-1 0-12 0,-1 3-12 16,-2-2 26-16,2 10-55 0,-12-13-27 0,21 34-191 15,-21-25-378-15,4 8 76 0,1 3 267 0</inkml:trace>
  <inkml:trace contextRef="#ctx0" brushRef="#br0" timeOffset="39262.8044">20073 16118 1484 0,'10'-16'123'0,"-10"16"-40"0,0 0-18 0,19-17-11 16,-19 17-3-16,0 0-8 0,6-19-7 0,-6 19-6 16,0 0-5-16,0 0-3 0,0 0-2 0,0 0-9 15,0 0-11-15,0 0 0 0,2 21 0 16,-2-21 0-16,-5 29 0 0,2-10 0 0,0 4 0 15,-1 3 0-15,0-1 0 0,3 3 0 0,-3 2 0 16,0 0 0-16,0 2 0 0,-1-2 0 0,1-2 0 16,1-3 0-16,-1-3 0 0,3-4 0 15,1-18 0-15,1 26 0 0,-1-26 0 0,0 0 0 16,0 0 0-16,0 0 0 0,0 0 0 0,20-11 0 16,-20 11 0-16,15-33 0 0,-6 8 0 15,1-4 0-15,1-6 0 0,1-4 0 0,0 1 0 16,-1 0 0-16,1 4 0 0,-1 1 0 0,-3 2 0 15,-1 2 0-15,-4 0 0 0,1 1 0 0,1 3 0 16,1 2 0-16,2 2 0 0,-8 21 0 0,20-28 0 16,-20 28 0-16,24-16 0 0,-24 16 0 0,32-12 0 15,-13 6 0-15,3 3 0 0,0 1 0 16,4 2 0-16,0-1 0 0,7 4 0 16,0-6 0-16,8 9 0 0,-20-31-395 0,31 33-280 15,-18-15 44-15,11 8 286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2:18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3518 999 1214 0,'0'0'571'0,"0"0"-538"16,0 0-6-16,-11-17-4 0,11 17-3 15,0 0-2-15,2-21 4 0,-2 21-10 0,8-21 1 16,-8 21-6-16,7-26 2 0,-7 26-5 15,11-26 5-15,-11 26-7 0,10-18 6 0,-10 18-2 16,0 0 4-16,0 0-1 0,0 0-3 0,0 0 1 16,18-9 0-16,-18 9 3 0,18 18-10 0,-18-18 0 15,31 40 0-15,-13-11 0 0,-1 4 0 0,1 10 0 16,0 7 0-16,-2 9 0 0,1 8 0 0,-3 6 0 16,-1 4 0-16,-1 7 0 0,-2 2 0 0,-2 2 0 15,0-2 0-15,0-5 0 0,-1-7 0 16,2-12 0-16,1-14 0 0,3-5 0 0,3-16 0 15,3-5 0-15,3-11 0 0,1-10 0 16,0-13 0-16,1-2 0 0,0-14 0 0,1-9 0 16,1-7 0-16,1-14 0 0,1-5 0 0,1-7 0 15,0-2 0-15,3 0 0 0,-2 0 0 0,0-3 0 16,-2 2 0-16,-2-4 0 0,1 4 0 16,-5-2 0-16,2 8 0 0,-3 4 0 0,2 6 0 15,-3 1-71-15,18 16-184 0,-35-11-301 0,25 21-87 16,-10 16 122-16</inkml:trace>
  <inkml:trace contextRef="#ctx0" brushRef="#br0" timeOffset="349.032">5212 1583 2047 0,'30'7'0'0,"-30"-7"0"16,7-18 0-16,7-1 0 0,10-4 0 0,9-3 0 31,9-3 0-31,3 0 0 0,3 3 0 0,6-1 0 16,-1 3 0-16,2 3 0 0,0 3 0 0,-8 3 0 0,2 6 0 16,-11 1-51-16,3 12-47 0,-24-20-154 0,13 30-396 15,-30-14 50-15,28 32 199 0</inkml:trace>
  <inkml:trace contextRef="#ctx0" brushRef="#br0" timeOffset="505.2547">5421 1758 1846 0,'-20'32'198'16,"20"-32"-195"-16,-36 26-3 0,36-26 0 16,-18 9 0-16,18-9 0 0,0 0 0 0,0 0 0 15,27 14 0-15,-7-11 0 0,10-4 0 16,6-3 0-16,9-4 0 0,10-5 0 0,4-3-5 15,16 8-118-15,-26-32-381 0,35 28-135 0,-12-11-20 16,8-1 543-16</inkml:trace>
  <inkml:trace contextRef="#ctx0" brushRef="#br0" timeOffset="1177.157">8138 872 1477 0,'-21'-1'191'0,"-11"0"-151"15,-3 2 7-15,-7 2 1 0,4 5 4 0,-12 1-7 16,5 6-5-16,-6-2-6 0,1 6-1 16,-1 0-11-16,3 1-4 0,-1 2-18 0,4 6 0 15,1 2 0-15,5 4 0 0,4 1 0 0,2 0 0 16,8-1 0-16,3 3 0 0,6-2 0 0,5-1 0 16,6-1 0-16,5-2 0 0,6 0 0 15,6-1 0-15,4-6 0 0,6 1 0 0,1-4 0 16,6-2 0-16,2-2 0 0,3-3 0 0,1-5 0 15,2-4 0-15,2-2 0 0,-2-6 0 16,0-3 0-16,-2-1 0 0,-3-7 0 0,-3-1 0 16,-6-2 0-16,-5-1 0 0,-18 18 0 0,17-27 0 15,-17 27 0-15,-7-25 0 0,7 25 0 0,-33-21 0 16,8 14 0-16,-6 6 0 0,-7 4 0 0,-4 8 0 16,-7 10 0-16,-3 8 0 0,-2 7 0 0,2 5 0 15,-1 3 0-15,4 6 0 0,3 1 0 16,6 0 0-16,7-3 0 0,8-9 0 15,11-4 0-15,8-6 0 0,9-3 0 0,8-6 0 16,11-4 0-16,10-5 0 0,9-6 0 0,12-8 0 16,6-6 0-16,10-6 0 0,9-4 0 0,-2-7 0 15,15 17-95-15,-29-42-252 0,34 31-298 0,-24-11-22 16,-5-3 375-16</inkml:trace>
  <inkml:trace contextRef="#ctx0" brushRef="#br0" timeOffset="1427.1644">8738 1506 2047 0,'0'0'0'0,"0"0"0"0,0 0 0 0,-3-17 0 15,3 17 0-15,34-8 0 0,-8 0 0 0,4-4 0 16,4-1 0-16,6-3 0 0,3-3 0 0,4 0 0 16,2-2 0-16,9 5-32 0,-8-19-136 15,35 24-362-15,-23-14-92 0,8 6-15 16</inkml:trace>
  <inkml:trace contextRef="#ctx0" brushRef="#br0" timeOffset="1903.1689">10477 1007 1081 0,'3'-27'503'0,"17"10"-390"0,-23-1-8 0,3 18-26 16,14-20-8-16,-14 20-15 0,0 0-17 0,0 0-39 16,0 0 0-16,0 0 0 0,0 0 0 0,2 23 0 15,-2-23 0-15,-6 28 0 0,4-5 0 0,-1 11 0 16,2 9 0-16,1 6 0 0,1 2 0 16,0-1 0-16,2 0 0 0,0 3 0 0,0 0 0 15,1 4 0-15,-2-6 0 0,-1-1 0 16,3-7 0-16,0-1 0 0,0-2 0 0,1-3 0 0,4-5 0 15,-2-9 0-15,4-3 0 0,-11-20-41 0,22 21-55 16,-22-21-101-16,21-14-395 0,-21 14-47 0,12-30 158 16</inkml:trace>
  <inkml:trace contextRef="#ctx0" brushRef="#br0" timeOffset="2126.7369">10287 995 1788 0,'-21'26'259'15,"-3"-23"-259"-15,1 0 0 0,23-3 0 16,-23 3 0-16,23-3 0 0,0 0 0 0,0 0 0 16,0 0 0-16,0 0 0 0,29 0 0 15,-7-3 0 1,8 0 0-16,7 0 0 0,6-3 0 0,11 0 0 16,6-4 0-16,4 0 0 0,8 1 0 0,1-4 0 15,0 4 0-15,3-1 0 0,-5 2 0 16,-3 3 0-16,-7 0 0 0,-3 6 0 0,-15-7-110 0,19 13-325 15,-37-1-213-15,-4 5 20 0,-13 10 403 0</inkml:trace>
  <inkml:trace contextRef="#ctx0" brushRef="#br0" timeOffset="2314.2327">10046 1925 2047 0,'0'0'0'0,"-5"22"0"0,5-22 0 0,20-2 0 15,5-4 0-15,12-6 0 0,8-5 0 16,7-4 0-16,9-6 0 0,11-4 0 0,5-3 0 16,9-5 0-16,1 1 0 0,1-2 0 15,-6-1 0-15,-3 8 0 0,-12-1-27 0,0 16-69 16,-18-17-97-16,29 25-359 0,-27-10-65 0,-5 3 56 16</inkml:trace>
  <inkml:trace contextRef="#ctx0" brushRef="#br0" timeOffset="2681.2423">11583 1151 1771 0,'-2'22'244'16,"2"-22"-212"-16,-23 22-44 0,23-22 24 16,-28 34-18-16,12-13 12 0,0 4-6 15,-2 1 0-15,2 7 0 0,-2 1 0 0,5 4 0 16,0-2 0-16,2 0 0 0,5-5 0 0,3-2 0 15,3-2 0-15,1-2 0 0,1 1 0 0,2-2 0 16,0-5 0-16,1-2 0 0,-5-17 0 0,12 18 0 16,-12-18 0-16,0 0 0 0,17 3 0 0,-17-3 0 15,0 0 0-15,13-29 0 0,-9 11 0 16,-2-11 0-16,1 2 0 0,-3-2 0 16,-2 1 0-16,0-1 0 0,-4-2 0 0,1-1 0 15,3 1 0-15,2 2 0 0,6 2 0 0,2 1 0 16,4 1 0-16,5 2 0 0,5 2 0 0,9 0 0 0,8 4 0 15,7 1 0-15,7 1 0 0,8-3 0 16,4 3 0-16,0-3 0 0,8 8 0 0,-17-15-43 16,33 16-306-16,-43-23-79 0,29 21-58 15,-16 13-36-15,-19-14 304 0,39 25 218 0</inkml:trace>
  <inkml:trace contextRef="#ctx0" brushRef="#br0" timeOffset="3559.5057">2203 3378 1837 0,'-24'-12'175'0,"-6"15"-140"0,30-3-35 0,-20 5 0 16,20-5 0-16,0 0 0 0,0 0 0 0,0 0 0 15,0 0 0-15,20-7 0 0,-1 2 0 0,7 0 0 16,6-1 0-16,9-1 0 0,1 0 0 0,6-1 0 15,0 1 0-15,1 0 0 0,2 0 0 16,-1 1 0-16,0 2 0 0,-4-1 0 0,-1 3 0 16,-4-3-2-16,2 6-48 0,-10-12-51 0,18 35-323 15,-34-28-194-15,7 14-13 0,-24-10 411 0</inkml:trace>
  <inkml:trace contextRef="#ctx0" brushRef="#br0" timeOffset="3746.9992">2066 3756 1761 0,'0'0'262'0,"0"0"-255"0,22 8-6 0,1-13 7 15,11-4 0-15,9-6-8 0,5-5 0 0,6-4 0 16,5-4 0-16,3-2 0 0,5-3 0 0,1-2 0 16,-1 0 0-16,1 2-4 15,-7-2-45-15,5 10-21 0,-18-16-64 0,22 36-174 0,-30-28-295 16,4 9-12-16,-8 7 352 0</inkml:trace>
  <inkml:trace contextRef="#ctx0" brushRef="#br0" timeOffset="4012.6443">2653 3124 1993 0,'0'0'10'0,"0"0"-2"0,26 11 7 0,1-11 6 16,9-5-21-16,10 1 0 0,7-2 0 0,4 0 0 15,1 0 0-15,4 1 0 0,-3 3 0 0,-4 3 0 16,-7 3 0-16,-7 4 0 0,-10 5 0 16,-11 6 0-16,-8 4 0 0,-7 7 0 0,-8 5 0 15,-8 7 0-15,-10 5 0 0,-8 5 0 16,-10 4 0-16,-5 1 0 0,-6 0 0 0,-2-3 0 16,-1-6 0-16,1-3 0 0,4-6 0 0,4-6 0 15,11-7 0-15,6-8 0 0,27-18 0 0,-26 17 0 16,26-17 0-16,-9-18-234 0,42 31-257 0,-27-33-186 15,17 3 60-15,8 7 590 0</inkml:trace>
  <inkml:trace contextRef="#ctx0" brushRef="#br0" timeOffset="4778.308">4166 2773 1627 0,'0'0'94'0,"0"0"-24"0,0 0-17 0,0 0-9 15,0 0-8-15,0 0-3 0,-6-19-8 0,6 19-2 16,0 0-3-16,0 0-2 0,0 0-14 0,0 0-4 16,0 0 0-16,0 0 0 0,0 0 0 15,0 0 0-15,0 0 0 0,15 17 0 0,-6 6 0 16,2 8 0-16,0 9 0 0,0 7 0 0,-1 6 0 16,-4 5 0-16,1 5 0 0,-1 4 0 15,1 2 0-15,-3 2 0 0,0 0 0 0,0 0 0 16,-2-2 0-16,1-5 0 0,-1-5 0 0,3-5 0 15,2-8 0-15,2-7 0 0,0-8 0 0,4-6 0 16,-13-25 0-16,28 24 0 0,-28-24 0 16,30 0 0-16,-30 0 0 0,34-29 0 0,-13-1 0 15,2-10 0-15,1-11 0 0,3-8 0 0,1-7 0 16,0-1 0-16,0-5 0 0,0-2 0 0,-2 2 0 16,1-1 0-16,-1 0 0 0,-2 0 0 0,-1 0 0 15,0 3 0-15,0 6 0 0,1 2 0 0,-4 9 0 16,-3 6 0-16,0 14 0 0,-6 7 0 15,-11 26 0-15,14-36-225 0,17 55-264 0,-31-19-152 16,0 0-13-16,14 30 617 0</inkml:trace>
  <inkml:trace contextRef="#ctx0" brushRef="#br0" timeOffset="5137.7176">5851 3218 1823 0,'-41'13'180'0,"41"-13"-154"16,0 0-8-16,0 0-18 0,0 0 0 0,0 0 0 15,0 0 0-15,0 0 0 0,15-18 0 16,-15 18 0-16,33-14 0 0,-9 4 0 0,5 0 0 16,4-2 0-16,5 1 0 0,2 1 0 0,3-1 0 15,2 2 0-15,-2 1 0 0,0 2 0 16,-4 3 0-16,-5 0-13 0,-1 6-38 0,-9-5-22 15,16 28-182-15,-40-26-375 0,27 9 20 0,-27-9 196 16</inkml:trace>
  <inkml:trace contextRef="#ctx0" brushRef="#br0" timeOffset="5309.5895">5793 3570 1919 0,'-17'-8'128'16,"17"8"-128"-16,0 0 0 0,10 18 0 0,13-18 0 15,5-3 0-15,9-5 0 0,5-3 0 16,10-5 0-16,8-3 0 0,7-3 0 16,5-2 0-16,3 0 0 0,-1-4 0 0,4 17-31 15,-33-32-407-15,27 28-258 0,-20-3 40 0,0 2 431 16</inkml:trace>
  <inkml:trace contextRef="#ctx0" brushRef="#br0" timeOffset="6028.3432">7458 3478 1578 0,'42'13'374'0,"-42"-13"-304"16,0 0-45-16,0 0-25 0,24-21 0 0,-24 21 0 16,36-18 0-16,-13 7 0 0,2 2 0 0,3 0 0 15,0-1 0-15,2 0 0 0,2 0 0 0,2 3 0 16,1-2 0-16,4 1 0 0,2 0 0 15,3 2 0-15,0-4 0 0,6 13-39 0,-27-32-404 16,28 27-244-16,-17-11 59 0,6 5 379 0</inkml:trace>
  <inkml:trace contextRef="#ctx0" brushRef="#br0" timeOffset="6998.4257">8829 3135 1223 0,'0'0'505'0,"0"0"-466"0,0 0-23 16,-4 18 3-16,4-18 4 0,-3 26 4 0,3-26 0 15,-4 33 0-15,0-14 15 0,4 4-37 0,-1-1 30 16,1 6-32-16,-2-1 9 0,2 2 7 0,-2 1-7 16,1 0 1-16,1 0-13 0,-1 1 0 0,0-1 0 15,-1 0 0-15,1-2 0 0,0-3 0 0,1-4 0 16,0-3 0-16,0-18 0 0,4 23 0 16,-4-23 0-16,0 0 0 0,0 0 0 15,0 0 0-15,0 0 0 0,0 0 0 0,5-19 0 16,-5-1 0-16,1-5 0 0,2-5 0 0,1-4 0 15,2 0 0-15,0 0 0 0,-1-1 0 0,1 0 0 16,-2-1 0-16,-1 1 0 0,2-1 0 0,-1-1 0 16,1 2 0-16,0 0 0 0,2 1 0 0,0 5 0 15,2 2 0-15,2 6 0 0,0 4 0 16,-11 17 0-16,25-23 0 0,-25 23 0 0,29-17 0 16,-10 11 0-16,0-2 0 0,4 4 0 0,3-2 0 15,3 4 0-15,-2-3 0 0,9 15-38 0,-26-30-292 16,43 32-260-16,-25-16-67 0,3 3 226 15</inkml:trace>
  <inkml:trace contextRef="#ctx0" brushRef="#br0" timeOffset="7217.1917">9807 3501 2047 0,'-31'-4'0'0,"13"4"0"0,18 0 0 0,-20-7 0 16,20 7 0-16,0 0 0 0,-3-22 0 0,3 22 0 16,0 0-97-16,-23-32-367 0,23 32-232 0,0-21 38 15,-2-3 527-15</inkml:trace>
  <inkml:trace contextRef="#ctx0" brushRef="#br0" timeOffset="7657.2881">11029 2486 1819 0,'-3'-29'213'0,"3"29"-198"15,0 0-15-15,0 0 0 0,0 0 0 0,0 0 0 16,0 0 0-16,0 0 0 0,0 0 0 0,6 28 0 16,-2-7 0-16,2 5 0 0,-2 12 0 0,-1 3 0 15,-1 6 0-15,-1 6 0 0,-2 1 0 16,-2 4 0-16,1 3 0 0,-3 2 0 16,-2 1 0-16,-2 4 0 0,-3-1 0 0,0 0 0 15,0-3 0-15,1-2 0 0,1-6 0 0,3-8 0 16,4-8 0-16,4-9 0 0,7-5 0 0,-1-6 0 15,-7-20 0-15,26 23 0 0,-9-15 0 0,-17-8-93 16,47 8-211-16,-45-32-295 0,20 9-30 16,-12-9 208-16</inkml:trace>
  <inkml:trace contextRef="#ctx0" brushRef="#br0" timeOffset="7938.4799">10615 2537 1569 0,'-11'39'478'0,"11"-39"-478"0,0 0 0 0,-28 22 0 15,28-22 0-15,0 0 0 0,0 0 0 0,0 0 0 16,0 0 0-16,15 19 0 0,2-15 0 0,6-2 0 16,8-1 0-16,7-3 0 0,9-3 0 0,9-7 0 15,8-1 0-15,9-8 0 0,6-2 0 0,6 0 0 16,4-1 0-16,-3 1 0 0,-3 4 0 15,-5 3 0-15,-8 3 0 0,-6 4 0 0,-7 3 0 16,-6 5 0-16,-5 0 0 0,-2 6 0 0,-8-2 0 16,-2 9-15-16,-17-17-153 0,22 40-330 0,-39-35-156 15,0 46 56-15,-14 2 485 0</inkml:trace>
  <inkml:trace contextRef="#ctx0" brushRef="#br0" timeOffset="8157.2182">10557 3716 2047 0,'32'9'0'0,"-32"-9"0"15,0 0 0-15,38 1 0 0,-10-7 0 0,4-2 0 16,5-3 0-16,4-3 0 16,5 0 0-16,8-2 0 0,3-3 0 0,6 1 0 15,5-3 0-15,3 2 0 0,-2 1 0 0,-1 1 0 16,-5 2 0-16,-3 4 0 0,-3 4 0 0,-7 0 0 15,1 4 0-15,-7-4 0 0,7 13-34 0,-29-30-358 16,36 28-265-16,-23-9 3 0,3 0 345 0</inkml:trace>
  <inkml:trace contextRef="#ctx0" brushRef="#br0" timeOffset="8657.2834">13890 2699 1664 0,'-3'-37'271'0,"3"37"-192"16,0 0-60-16,0 0-5 0,-2-18-14 0,2 18 0 16,0 0 0-16,0 0 0 0,0 0 0 0,0 0 0 15,-3 18 0-15,3-18 0 0,-1 36 0 0,1-4 0 16,0 6 0-16,0 3 0 0,-2 0 0 0,1 1 0 16,0 0 0-16,-3 0 0 15,2 2 0-15,-2-1 0 0,1-2 0 0,0-1 0 16,3-3 0-16,1-5 0 0,3-1 0 0,0-5 0 15,3-2 0-15,-1-6 0 0,9 4-41 0,-15-22-212 16,22 4-399-16,-22-4 27 0,0 0 150 0</inkml:trace>
  <inkml:trace contextRef="#ctx0" brushRef="#br0" timeOffset="8829.1765">13690 3090 1792 0,'-45'-19'255'16,"45"19"-255"-16,-17-2 0 0,17 2 0 0,0 0 0 15,0 0 0-15,0 0 0 0,25-7 0 16,-3 1 0-16,10-1 0 0,7-4 0 0,7-2 0 16,9-3 0-16,4-2 0 0,4 1 0 0,2-3 0 15,4 6 0-15,-4-7 0 0,19 30-225 16,-39-38-331-16,25 20-116 0,-14-1 79 0</inkml:trace>
  <inkml:trace contextRef="#ctx0" brushRef="#br0" timeOffset="9547.9553">16561 2320 1948 0,'-29'-13'40'0,"-5"5"-5"0,0 3-11 16,-8 3-24-16,1 7 0 0,-5 1 0 0,-4 6 0 16,-4 2 0-16,2 3 0 0,-3 4 0 15,4 3 0-15,0 0 0 0,3 4 0 0,1 2 0 16,5 3 0-16,2 2 0 0,3 0 0 0,6 0 0 15,3 3 0-15,4-2 0 0,6 1 0 16,5 0 0-16,7-4 0 0,5 0 0 0,3 0 0 16,6-2 0-16,5-1 0 0,4-1 0 0,5-2 0 15,3-4 0-15,6-2 0 0,4-4 0 0,1-4 0 16,6-5 0-16,-1-2 0 0,3-2 0 16,-2-5 0-16,2-2 0 0,-4-4 0 0,-1-3 0 15,-4 1 0-15,-5-2 0 0,-7 0 0 0,-6 0 0 16,-17 11 0-16,13-19 0 0,-13 19 0 0,0 0 0 15,-22-23 0-15,3 17 0 0,-7 3 0 0,-5 6 0 16,-7 3 0-16,-5 5 0 0,-4 4 0 0,-2 5 0 16,-2 3 0-16,-1 2 0 0,3 4 0 15,-2 5 0-15,4 2 0 0,1 4 0 16,3 0 0-16,5 0 0 0,7 2 0 0,8-3 0 16,8 0 0-16,10-5 0 0,9-4 0 0,9-4 0 15,8-1 0-15,9-5 0 0,7-2 0 0,10-6 0 16,8-6 0-16,10-6 0 0,7-7 0 0,13-6 0 15,7-6 0-15,9-3 0 0,4-6 0 0,7 3 0 16,-4-9 0-16,14 18-74 0,-38-40-266 16,33 43-173-16,-33-21-126 0,-13-2 159 0,8 29 480 15</inkml:trace>
  <inkml:trace contextRef="#ctx0" brushRef="#br1" timeOffset="31594.7976">4239 4859 836 0,'0'0'120'15,"0"0"-11"-15,0 0 3 0,10-25 1 0,-10 25-2 16,0 0-10-16,19-9-21 0,-19 9-16 0,0 0-12 15,2-21-7-15,-2 21-8 0,0 0-4 16,9-17-8-16,-9 17-1 0,0 0-4 0,5-23-1 16,-5 23-2-16,0 0-1 0,6-17-1 0,-6 17-2 15,0 0 0-15,0 0-1 0,0 0 1 0,0 0 0 16,0 0 2-16,0 0-3 0,0 0-5 0,0 0-7 16,0 0 0-16,-6 24 0 0,6-24 0 0,-7 34 0 15,3-11 0-15,1 2 0 0,-2 2 0 16,1 3 0-16,2 4 0 0,-1 3 0 15,3 5 0-15,3 0 0 0,0 3-1 0,2-4 2 16,4-1-3-16,0-5 4 0,5-5-2 0,4-3 0 16,0-6 0-16,5-3 0 0,2-4 0 0,1-6 0 15,4-3 0-15,0-5 0 0,0-5 0 0,1-3 0 16,-1-6 0-16,2-4 0 0,-2-3 0 0,1-4 0 16,0-4 0-16,0-1 0 0,-1-3 0 15,-1-2 0-15,-1 1 0 0,-3 1 0 0,-4 1 0 16,-1 2 0-16,-4 3 0 0,-3 2 0 0,-1 2 0 15,-2 2 0-15,-3 2 0 0,1 1 0 0,-2 1 0 16,-6 17 0-16,12-21 0 0,-12 21 0 16,0 0 0-16,0 0 0 0,0 0 0 0,12 28 0 15,-11-4 0-15,2 8 0 0,-2 7 0 0,0 5 0 16,-1 7 0-16,-1 6 0 0,0 3 0 16,-2 6 0-16,2 1 0 0,-1 5 0 0,-1 0 0 15,-2 0 0-15,-1 0 0 0,-1 1 0 0,-4-2 0 16,-1-2 0-16,-4-1 0 0,-4-5 0 0,-1-4 0 15,-5-5 0-15,-3-2 0 0,-4-6 0 0,-3-3 0 16,-5-7 0-16,-1-3 0 0,-2-4 0 0,-1-4 0 16,-1-6 0-16,-3-4 0 0,-1-5 0 15,-1-8 0-15,0-6 0 0,3-6 0 0,3-6 0 16,2-11 0-16,9-2 0 0,-4-17-57 0,35 24-342 16,-38-45-127-16,40 14-132 0,6-6 252 15,2-23 406-15</inkml:trace>
  <inkml:trace contextRef="#ctx0" brushRef="#br1" timeOffset="32094.8146">6523 4919 1668 0,'-28'1'351'0,"28"-1"-334"0,0 0-9 16,0 0-5-16,0 0-3 0,23-15 0 0,-23 15 0 15,38-14 0-15,-11 3 0 0,5-2 0 0,6-2 0 16,5 0 0-16,3 1 0 16,3 3-3-16,-4-7-63 0,13 24-119 0,-26-23-465 15,15 15-6-15,-14-4 170 0</inkml:trace>
  <inkml:trace contextRef="#ctx0" brushRef="#br1" timeOffset="32266.6936">6505 5261 2037 0,'0'0'10'16,"0"0"-10"-16,0 0 0 0,0 0 0 0,27 5 0 15,-6-13 0-15,7-1 0 0,5-5 0 0,7-1 0 16,8-5 0-16,9 0-28 0,3-6 9 0,10 11-71 15,-15-31-185-15,23 30-354 0,-10-9-32 16,6 4 317-16</inkml:trace>
  <inkml:trace contextRef="#ctx0" brushRef="#br1" timeOffset="33110.5531">8860 4767 1065 0,'0'0'467'16,"-17"5"-389"-16,17-5-36 0,-25 21-6 16,15-3 6-16,-8-2-6 0,7 5 4 0,-9 1-10 15,3 6 3-15,-2-3-6 0,2 6 6 0,0-5-10 16,4 3 4-16,0-2-10 0,4-2 1 15,0-4-8-15,4-3 1 0,5-18-5 0,-1 23-2 16,1-23-2-16,0 0-11 0,18 11 11 0,-18-11 4 16,19-6-5-16,-19 6-1 0,23-18 0 15,-23 18 0-15,24-32 0 0,-11 14 0 0,1-4 0 16,-3 0 0-16,1-1 0 0,-4-1 0 0,0 1 0 16,-2 2 0-16,-1 0 0 0,-1 2 0 0,-1 1 0 15,-2-1 0-15,-1 19 0 0,4-29 0 0,-4 29 0 16,3-19 0-16,-3 19 0 0,0 0 0 0,0 0 0 15,0 0 0-15,0 0 0 0,0 0 0 0,0 0 0 16,0 0 0-16,0 0 0 0,22 24 0 16,-22-24 0-16,12 20 0 0,-12-20 0 15,16 18 0-15,-16-18 0 0,19 13 0 0,-19-13 0 16,25 8 0-16,-25-8 0 0,33 0 0 0,-12-6 0 16,0-2 0-16,4-4 0 0,3-3 0 0,2-4 0 15,3-2 0-15,3-2 0 0,0-1 0 0,-1 2 0 16,0 1 0-16,-3 1 0 0,-4 5 0 0,-5 3 0 15,-4 3 0-15,-19 9 0 0,25-4 0 16,-25 4 0-16,0 0 0 0,17 32 0 0,-14-12 0 16,-1 6 0-16,-2 4 0 0,-3 4 0 0,-2 3 0 15,-3 2 0-15,-1 0 0 0,2-2 0 0,1-3 0 16,5-1 0-16,2-5 0 0,9-3 0 0,3-7 0 16,11-1 0-16,-1-28-147 0,37 28-409 15,-26-30-110-15,16 4 40 0</inkml:trace>
  <inkml:trace contextRef="#ctx0" brushRef="#br1" timeOffset="33813.6495">10974 4598 1326 0,'16'30'254'0,"-27"-50"33"0,11 20-257 0,0 0-11 16,0 0 5-16,19-8 3 0,-19 8 6 0,28-1-8 15,-7 2-3-15,2-1-22 0,3 2 0 0,2-2 0 16,2 1 0-16,0 0 0 0,1 1 0 0,-2 2 0 15,-1 1 0-15,-2 1 0 0,-3 2 0 0,-3 5 0 16,-3 3 0-16,-2 4 0 0,-5 2 0 16,-5 3 0-16,-5 4 0 0,-5 2 0 0,-4 5 0 15,-7 2 0-15,-3-1 0 0,-7 0 0 0,-2-2 0 16,0-3 0-16,2-3 0 0,0-4 0 0,5-4 0 16,21-21 0-16,-28 22 0 0,28-22 0 15,0 0 0-15,0 0 0 0,0 0 0 0,4-19 0 16,7 1 0-16,7-9 0 0,5-5 0 0,7-3 0 15,2-4 0-15,5-1 0 0,-1-1 0 16,3 0 0-16,0 1 0 0,0 1 0 0,-2 3 0 16,0 2 0-16,0 1 0 0,-3 4 0 0,0 3 0 15,-4 2 0-15,-3 4 0 0,-4 5 0 0,-3 5 0 16,-20 10 0-16,17-5 0 0,-17 5 0 0,0 0 0 16,-14 22 0-16,14-22 0 0,-29 37 0 0,8-10 0 15,-3 3 0-15,-3 4 0 0,-2 2 0 16,-1 4 0-16,1 0 0 0,2-1 0 0,5-1 0 15,7-4 0-15,9-3 0 0,10-6 0 16,12-4 0-16,9-6 0 0,13-3 0 0,7-7 0 16,15-2 0-16,5-11 0 0,15 13-60 0,-21-36-380 15,36 26-195-15,-19-14-22 0,12-6 403 0</inkml:trace>
  <inkml:trace contextRef="#ctx0" brushRef="#br1" timeOffset="34326.6663">14062 4385 1492 0,'30'5'503'0,"-30"-5"-465"0,0 0-24 15,0 0-14-15,0 0 0 0,0 0 0 0,0 0 0 0,-11 21 0 16,11-21 0-16,-8 35 0 0,3-9 0 0,0 4 0 15,-1 3 0-15,0 3 0 0,0 1 0 16,2 3 0-16,0-3 0 0,2-1 0 0,2 1 0 16,-1-2 0-16,1-1 0 0,1-1 0 0,-1-4 0 15,2 2 0-15,0-7 0 0,4 5-52 16,-6-29-224-16,-4 24-343 0,4-24-37 0,0 0 213 16</inkml:trace>
  <inkml:trace contextRef="#ctx0" brushRef="#br1" timeOffset="34489.6852">13924 4737 2047 0,'0'0'0'0,"-20"9"0"0,20-9 0 16,0 0 0-16,0 0 0 0,0 0 0 0,0 0 0 16,24 15 0-16,-2-11 0 0,5-2 0 0,6-2 0 15,4-1 0-15,8-2 0 0,5-4 0 16,8 1 0-16,4-4 0 0,16 22-185 0,-23-34-459 15,23 18-27-15,-16-12 125 0</inkml:trace>
  <inkml:trace contextRef="#ctx0" brushRef="#br1" timeOffset="35227.2689">16801 4218 1659 0,'0'0'192'16,"0"0"-162"-16,0 0-9 0,0 0 7 15,-13-19 1-15,13 19-1 0,0 0-4 0,0 0-4 16,-19-19-4-16,19 19-16 0,0 0 0 0,0 0 0 16,-21-20 0-16,21 20 0 0,0 0 0 15,-25-14 0-15,25 14 0 0,-27-8 0 0,10 7 0 16,-4 1 0-16,-3 3 0 0,-4 0 0 0,-1 5 0 16,-4 0 0-16,-1 5 0 0,-4 1 0 15,-3 5 0-15,-1 2 0 0,0 2 0 0,-1 3 0 16,1 2 0-16,-1 2 0 0,3 4 0 0,2 1 0 15,4 4 0-15,5 2 0 0,5 2 0 0,6 2 0 16,7 2 0-16,7 2 0 0,5-1 0 0,6 2 0 16,6-1 0-16,5-2 0 0,6-3 0 0,10-2 0 15,6-2 0-15,8-5 0 0,10-3 0 0,7-10 0 16,5-8 0-16,10-8 0 0,-1-10 0 16,11-4 0-16,-4-10 0 0,16 13-31 0,-29-43-323 15,30 25-299-15,-27-16-5 0,-5-7 308 0</inkml:trace>
  <inkml:trace contextRef="#ctx0" brushRef="#br1" timeOffset="40694.4756">3297 6146 1072 0,'0'0'163'0,"0"0"-98"16,0 0-17-16,0 0 0 0,0 0 10 0,0 0 13 15,0 0 4-15,0 0-4 0,1 17-15 0,-1-17-15 16,6 17-17-16,-6-17-6 0,6 26-8 16,-2-6 2-16,-2 2-5 0,1 5 7 0,-3 5-6 15,0 4-13-15,0 4 30 0,0 6-31 0,-2 2 27 16,1 6-6-16,-1 2-15 0,0 5 16 0,0 3-16 16,1 4 16-16,0 4-17 0,1 3-1 0,2 4 16 15,0 7-17-15,2 3 16 0,0 7 4 0,-1 5-20 16,3 6 22-16,-1 4-3 0,1 6-9 0,-1 2 7 15,1 3-7-15,-1 4-10 16,-1 4 7-16,1 3 1 0,-2 7-5 0,2 1 0 16,1 7 0-16,-2 5 0 0,0 6 0 0,-3 10 0 15,-2 6 0-15,-4 9 0 0,0 7 0 0,-4 9 0 16,0 4 0-16,-2 7 0 0,1 3 0 0,-3-3 0 16,0-2 0-16,3-2 0 0,1-8 0 0,4-12 0 15,6-4 0-15,4-10 0 0,3-5 0 16,4-4 0-16,1-4 0 0,2-5 0 0,0-5 0 15,1-7 0-15,-2-3 0 0,-1 0 0 0,-4-7 0 16,-2 4 0-16,-4-4 0 0,-1 0 0 0,-5 1 0 16,0 0-27-16,-5-2-9 0,0-1-8 0,-4-6 10 15,-1 2 12-15,0-9-15 0,5-8 12 16,-3-21-5-16,19 3-139 0,-24-46-342 0,31-11-84 16,-15-35 79-16</inkml:trace>
  <inkml:trace contextRef="#ctx0" brushRef="#br1" timeOffset="41522.6559">2224 13943 1204 0,'0'0'388'0,"0"0"-221"16,0 0-133-16,0 0-17 0,0 0-9 15,17-11-1-15,-17 11-1 0,26 0-1 0,-8 2 1 16,4 3-4-16,4 1-21 0,5 2 42 0,5-1-42 16,7 0 41-16,3 1-20 0,9 1-2 0,4-3 2 15,11-2 3-15,9-3 5 0,14-6 4 16,11 1 4-16,7-4-3 0,6-4-3 0,11 1-20 15,6 0 34-15,9-3-33 0,8 1 32 0,9-1-13 16,5-1-5-16,6 2 3 0,7 0-6 0,7 0 4 16,5 2-2-16,2 0 1 0,8 1 4 0,-1 0 0 15,5 2-5-15,10-1-6 0,6 1 0 0,1 0 0 16,6-2 0-16,4 1 0 0,2 1 0 16,15-2 0-16,-1 1 0 0,10-2 0 0,3 0 0 15,-1 2 0-15,7 1 0 0,4 1 0 16,6 2 0-16,3 1 0 0,-1 3 0 0,4 2 0 15,1 3 0-15,2 1 0 0,5 2 0 0,2 0 0 16,0 2 0-16,4 0 0 0,-4-1 0 0,11-1 0 16,-3-2 0-16,8-4 0 0,2-1 0 0,2-5 0 15,2-3 0-15,5-6 0 0,8-2 0 16,9-5 0-16,3-5 0 0,-2-4 0 0,5-5 0 16,-3-1 0-16,8-3 0 0,5-1 0 0,1 1 0 15,-5 1 0-15,-5 0 0 0,-8 1 0 0,-3 3 0 16,-10 6 0-16,-12 3 0 0,-16 10 0 15,-16 2 0-15,-17 8 0 0,-22-1 0 0,-11 10-34 0,-34-21-149 16,1 30-430-16,-38-12-45 0,-15 8 100 16</inkml:trace>
  <inkml:trace contextRef="#ctx0" brushRef="#br1" timeOffset="42491.404">1302 8267 1841 0,'0'0'37'16,"0"0"-7"-16,0 0-9 0,-6-22-1 0,6 22-2 16,0 0 4-16,4-20-5 0,-4 20-1 0,0 0-6 15,0 0 0-15,0 0-5 0,0 0-5 0,0 0 0 16,0 0 0-16,0 0 0 0,0 0 0 0,17 10 0 15,-11 7 0-15,1 8 0 0,4 8 0 0,-1 6 0 16,2 11 0-16,0 2 0 0,2 11 0 16,-4 7 0-16,4 10 0 0,-4 7 0 0,-2 9 0 15,2 3 0-15,-3-1 0 0,0 0 0 0,-2-6 0 16,1-7 0-16,3-4 0 0,-1-9 0 0,5-12 0 16,1-8 0-16,2-12 0 0,2-8 0 0,4-8 0 15,1-8 0-15,2-8 0 0,-1-6 0 16,0-5 0-16,-1-7 0 0,-1-7 0 0,0-6 0 15,-1-6 0-15,-1-8 0 0,1-13 0 16,0-7 0-16,-1-10 0 0,1-8 0 0,0-4 0 16,1-6 0-16,-4-3 0 0,1-4 0 0,0-3 0 15,-2 0 0-15,1 3 0 0,-1 0 0 0,0 8 0 16,0-1 0-16,0 4 0 0,4 8 0 0,2 7 0 16,1 9 0-16,0 12 0 0,0 8 0 0,-3 9 0 15,-5 1 0-15,2 12 0 0,-7-7 0 16,14 22-179-16,-35-40-219 0,27 27-273 0,-13-5 20 15,-3-10 504-15</inkml:trace>
  <inkml:trace contextRef="#ctx0" brushRef="#br1" timeOffset="46795.3034">4051 2589 1164 0,'0'0'555'15,"0"0"-530"-15,0 0-14 0,-19 8-19 16,19-8-4-16,0 0-7 0,-18 1 0 0,18-1 26 15,0 0-28-15,-12 24 19 0,12-24-49 0,-11 28 22 16,11-28-17-16,-11 34 26 0,5-14 12 0,1 1 0 16,-1 2 9-16,-1 1-4 0,2 2 10 15,-1 0-9-15,1 3 11 0,0 0-8 0,-1 2 10 16,0 2-7-16,1 5 9 0,-2-1-11 0,2 3 13 16,-2 1-15-16,1 3 14 0,-3 0 13 15,3 6-33-15,-4-3 36 0,3 6-33 0,-2-3 6 16,2 3 16-16,-1 1-20 0,-1 2 15 0,-1 2-20 15,1 0 17-15,-1 3-18 0,-1-1 19 0,0 4 7 16,0 2-27-16,0-5 33 0,1 2-27 0,-1-5 6 16,4 0 18-16,-1-2-17 0,3-3 15 0,1-2-16 15,3-2 14-15,0-3-15 0,3 0-13 0,2-3 30 16,2 1-35-16,1-4 32 16,4 1-10-16,1-2-13 0,0 0 11 0,3 1-12 0,0-2 10 15,0 5-14-15,-1-2 8 0,3 5-16 16,-4-3 12-16,2 5-16 0,-3-1 15 0,1 4 9 15,-2 1-30-15,1 1 34 0,-2 0-27 0,0 0 11 16,-2 0 18-16,0 2-15 0,-1-2 18 0,0 4-17 16,1-1 18-16,-2 2-16 0,1-2-7 15,0 2 31-15,2 2-29 0,-2-5 27 0,2 3-6 16,-2-3-18-16,1 0 15 0,2 0-16 0,-1-2 16 16,0 3-17-16,1-2 17 0,0 1 7 0,0 1-31 15,1-1 33-15,-1-3-32 0,3-3 7 0,-1-1 16 16,1-2-15-16,3-1 15 0,-1 0-14 0,-1-1 14 15,1-1-15-15,-2 1 13 0,0-1-12 16,1 1 13-16,-1 2 10 0,-1-1-34 16,3-2 34-16,-2-2-34 0,2-2 12 0,0-2 10 15,0-1-10-15,1-3 10 0,0-1-9 0,1-3 8 16,0-1-7-16,1-3 7 0,2-1-6 0,-1-1 7 16,2-3-4-16,1-2 6 0,0-5-3 0,1-2 2 15,2-4-3-15,3-2 0 0,4-3-3 0,1-3-1 16,3-4 1-16,3-2-2 0,1-4 3 0,3-1-4 15,1-2 3-15,-1-6-6 0,1 1 7 16,0-5-5-16,-1-4 11 0,-1-2-8 0,1-5 11 16,-1-5-13-16,-2-5 10 0,-1-2-13 0,-1-5-9 15,1-3 32-15,-1-3-29 0,-1-2 29 16,-1-3-4-16,-1-1-18 0,-4 0 19 0,1 1-19 16,-5-2 18-16,0 0-17 0,-7 1-5 0,-2 2 27 15,-2-3-26-15,-2 5 26 0,-2-1-3 16,-1 3-16-16,-4 2 16 0,0 0-17 0,-2 0 15 15,0 2-18-15,-1-1 16 0,-1 0 8 0,0-1-29 16,-2 2 28-16,-1-2-29 0,-1 3 4 0,-2 0 16 16,0-3-16-16,0 3 15 0,-2-2-14 0,-1 0 14 15,-1 0-14-15,0 0 15 0,-2-2 5 0,1-1-27 16,-2 0 27-16,-1-1-28 0,1 1 7 0,1-1 17 16,0 1-16-16,2 0 16 0,1-2-15 15,0-1 16-15,2-3 3 0,0-1-24 16,2 1 23-16,-1 0-24 0,1 1 4 0,1 0 16 15,0 0-17-15,-2 2 16 0,1-1-16 0,-1 3 16 16,1-2 7-16,-3 2-26 0,0 1 26 0,-1 1-26 16,-1 4 6-16,-1 1 16 0,1 0-14 0,-3 1 18 15,2 0-13-15,-3 2 11 0,1 0-11 0,-2 1 10 16,1 1-11-16,0-1-9 0,1 1 25 16,1-1-27-16,0 0 25 0,1-2-8 0,2 0-12 15,2 3 11-15,-1-1-10 0,3 1 9 0,0 1-11 16,0 0 11-16,0 0-10 0,-1 2 11 0,-2 2-11 15,-1 2-12-15,0 3 30 0,-1 0-30 16,-3 3 31-16,-2 3-9 0,-1 0-8 0,-1 2 8 16,-2 1-7-16,1 2 6 0,-2 2-4 15,-2 0 4-15,-1 1-4 0,-2 4 5 0,0 0-5 16,-4 6 3-16,-2 3-3 0,-3 3 2 0,-3 5-2 16,-4 1 2-16,-1 4 2 0,-3 6-1 0,-6 2 3 15,-2 3-2-15,-3 7 3 0,-2 0-1 0,-1 4 5 16,0-1-2-16,0-1 4 0,0-1-11 0,3-1-2 15,0-3 0-15,2-1 0 0,1-1 0 0,2-5 0 16,2 1 0-16,-1-6-25 0,9 6-49 16,-11-26-162-16,26 25-399 0,-6-8-30 0,29-3 254 15</inkml:trace>
  <inkml:trace contextRef="#ctx0" brushRef="#br1" timeOffset="51371.96">11514 2143 1493 0,'0'0'37'0,"-24"-12"-19"16,24 12-13-16,-23-16 1 0,23 16 1 0,-27-14 6 16,27 14-3-16,-31-9 0 0,14 6-5 0,-1 0-3 15,-1 2-1-15,-2 2-1 0,-3 0 2 0,-1 3-1 16,0 1 6-16,-3 0 4 0,2 3 10 0,-4-3 4 15,4 5 5-15,-4-4-4 0,7 2-4 0,-4-1-9 16,4 3-3-16,0 0-5 0,0 1 1 16,1 0-5-16,1 1 3 0,-1 0-4 0,2 2 3 15,-1 2-5-15,0 1 4 0,-1 2-5 0,1 3 5 16,-4 1-5-16,2 2 7 0,-1 3-9 16,-1 0 10-16,1 1-8 0,0 2 8 0,0 3-9 15,-2 1 11-15,0 2 11 0,0-1-38 0,-1-1 39 16,3 3-38-16,-1-3 16 0,3 2 12 0,2-2-11 15,1 0 10-15,4-1-10 0,-1 1 8 16,4 1-10-16,1 0 10 0,3-1-11 0,1 0 11 16,2 1-12-16,0 0 10 0,-1 3-11 0,0 1 10 15,0 2 11-15,0 2-35 0,-1-2 36 0,-2 4-34 16,2-1 12-16,-3 1 15 0,2-2-15 0,-2 2 15 16,2-1-13-16,-1 1 12 0,2 0-12 15,1 1 14-15,0 2-14 0,1-1-7 0,0 0 32 16,4 3-32-16,-1-4 32 0,4 2-12 15,0-2-12-15,2-1 12 0,2 1-13 0,0-1 12 16,1 1-14-16,0 0 13 0,4 0-14 0,-1 2 12 16,3 2-14-16,1-2-10 0,0 2 29 0,1-1-33 15,1 0 28-15,-2-2-11 0,3 2-16 0,-2-4 15 16,2 4-10-16,-1-4 20 0,1 1-10 0,0 1 17 16,0 1-13-16,0-1 14 0,0 2 12 15,0 0-33-15,0-1 33 0,1 0-32 0,1-4 7 16,-1-1 14-16,0-2-13 0,0 2 13 0,2-3-12 15,0 0 12-15,1-2-12 0,3-1 12 0,1-1-12 16,0-1 10-16,2-1-11 0,0-2-13 0,1-4 38 16,1 0-40-16,4-3 37 0,0-2-17 15,4-1-9-15,1-2 6 0,3-3-6 0,3-1 4 16,1-3-6-16,1-1 5 0,1-4-3 16,0 0 4-16,0-3-1 0,0-1 2 0,0-2-1 15,0-2 1-15,0-1 1 0,-2-2 1 0,1-2-2 16,-1 0 1-16,1-4 3 0,-1 0-2 0,-1-4 5 15,1-5-6-15,-4-3 8 0,1-4-6 0,-1-2 6 16,-1-3-8-16,1-5-14 0,0-1 35 0,-1-6-35 16,-1-1 34-16,0-2-12 0,1-2-13 15,-1-3 14-15,-1-1-13 0,0-2 15 0,0-3-16 16,-3 0 15-16,-1-4-18 0,-1 1-10 16,-4-2 28-16,-1-1-28 0,-2 1 28 0,-4 0-2 15,-2-1-18-15,-1 3 17 0,-4-1-18 0,0-2 18 16,-3 1-19-16,-2-2 20 0,-3-2 3 0,-1-1-26 15,-1-1 28-15,0 1-29 0,-1 0 6 0,-2 0 19 16,-1-3-20-16,2-1 21 0,-1-2-21 16,1-2-3-16,-1-1 26 0,0-1-27 0,1 3 26 15,0-1-3-15,0 2-19 0,-1 2 20 0,0-3-19 16,-2 4 20-16,-2-1 4 0,0 0-28 0,-1 2 29 16,-3 2-28-16,0 3 5 0,-2 4 19 0,-2 1-18 15,-3 2 18-15,1 1-15 0,-7 0 16 16,2 2-14-16,-3 0-5 0,-4 1 33 0,1 0-31 15,-1 1 33-15,-1-1-12 0,0 0-14 16,-2-1 12-16,2 2-15 0,1 0 12 0,-2 1-15 16,2 1 11-16,-1 0-15 0,0-3 14 0,1 0 6 15,-1 1-35-15,0 3 37 0,0 5-39 0,1 1 17 16,-2 4 10-16,1 4-12 0,-2 4 8 0,-2 3-11 16,-3 6-2-16,-5 0-10 0,0 13-5 0,-9-1-13 15,5 22-11-15,-18-9-21 0,14 30-62 16,-30-21-115-16,21 28-170 0,-6 1-64 0,-9-8 182 15</inkml:trace>
  <inkml:trace contextRef="#ctx0" brushRef="#br1" timeOffset="52262.6605">17094 14278 845 0,'0'0'502'0,"0"0"-301"0,0 0-109 16,0 0-31-16,0 0-12 0,0 0-10 0,0 0 0 15,0 0-7-15,0 0-2 0,0 0-3 0,0 0-5 16,0 0-4-16,0 0-4 0,0 0-1 0,0 0 1 16,0 22 2-16,0-22 2 0,2 32-3 0,2-8-15 15,-1 5 0-15,2 9 0 0,2 7 0 0,1 7 0 16,-1 5 0-16,-1 4 0 0,0 1 0 16,-3 3 0-16,-3 2 0 0,-2-2 0 0,-1 2 0 15,-3-6 0-15,1-2 0 0,-1-4 0 0,2-7 0 16,3-5-12-16,2-7-15 0,-1-11-36 15,16 14-99-15,-33-39-317 0,39 21-139 0,-22-21 51 16,0 0 449-16</inkml:trace>
  <inkml:trace contextRef="#ctx0" brushRef="#br1" timeOffset="52598.742">16616 14384 1850 0,'0'0'41'0,"-23"0"-2"15,23 0-8-15,0 0-6 0,0 0-4 0,0 0-5 16,0 0-4-16,0 0 0 0,0 0-12 0,0 0 0 15,23-3 0-15,0 0 0 0,7 1 0 0,9-4 0 16,10-2 0-16,9-4 0 0,10-2 0 16,6-3 0-16,5-2 0 0,4-4 0 0,1 0 0 15,4 0 0-15,-1 0 0 0,0 2 0 0,-2 2 0 16,-6 3 0-16,-5 5 0 0,-5 4 0 0,-10 3 0 16,-5 7 0-16,-7 0 0 0,-7 9 0 15,-10-1-27-15,5 21-112 0,-35-32-192 0,27 36-297 16,-21-9 16-16,-2 2 303 0</inkml:trace>
  <inkml:trace contextRef="#ctx0" brushRef="#br1" timeOffset="52897.6564">16695 15295 1575 0,'-16'-24'395'0,"16"24"-331"0,0 0-51 0,19-4-13 15,-19 4 0-15,32-12 0 0,0 0 0 0,13-3 0 16,8-5 0-16,10-1 0 0,5-3 0 0,5 0 0 16,3 2 0-16,-2 0 0 0,3 3 0 15,-6 1 0-15,0 2 0 0,-5 3 0 0,-6 4 0 16,-4 2 0-16,-2 5 0 0,-4-1 0 0,-3 3 0 15,-2 0 0-15,3 3 0 0,-6-6-14 0,10 11-108 16,-25-29-349-16,33 23-153 0,-14-8-2 0,5-2 437 16</inkml:trace>
  <inkml:trace contextRef="#ctx0" brushRef="#br2" timeOffset="61137.21">1752 7347 1166 0,'0'0'155'0,"0"0"-89"15,0 0-37-15,0 0-18 0,17 8-3 0,-17-8 0 16,0 0-2-16,0 0 0 0,0 0-1 15,18 5-1-15,-18-5 0 0,0 0-2 0,0 0 2 16,26 4 3-16,-26-4 6 0,21 1 8 16,-21-1 7-16,26-1 8 0,-26 1 2 0,31 3-1 15,-31-3-5-15,36 4-6 0,-16-3-8 0,2 4-5 16,-2-1-4-16,2 1-3 0,0-1-2 0,2 3-1 16,1-1-3-16,1 1 1 0,4 1-2 0,-1 1 3 15,2-1-3-15,2 2 5 0,3-2-3 0,4 1 1 16,0-2-1-16,5 2 1 0,0-1-3 15,3-1 3-15,2 1-2 0,1-1 2 0,3-1-1 16,-1 1 1-16,5-1-1 0,1 0 4 0,4 1-3 16,3-1 3-16,1 2-3 0,2 0-1 15,2 2-1-15,-4 0 2 0,3 2-4 0,1-1 4 16,2 1-2-16,3 1 3 0,2-2-3 0,2 1-16 16,2 0 39-16,-2 0-40 0,3 0 40 0,1 0-21 15,5-1-3-15,4 0 4 0,3-1-3 16,4-2 4-16,0 1-4 0,1-2 2 0,5 1-1 15,3 2 1-15,3-1-2 0,1 1 3 0,1 0-3 16,-1 1 3-16,3 2-3 0,1 1 3 0,-2 1-4 16,2 2 5-16,-4 1-7 0,-1 2 6 0,2 3-5 15,2 1 6-15,-3 2-7 0,1 1 5 0,-2 0-5 16,0-1 7-16,1 3-5 0,4 0 8 16,-2 2-10-16,5 0 8 0,0-1-10 15,2 3-11-15,2-3 36 0,3 2-37 0,0-3 37 16,-2 0-15-16,5-3-6 0,3 2 9 0,-1-1-4 15,4 0 10-15,2-1-7 0,0-1 6 0,4 1-11 16,0 3 5-16,3-1-6 0,2-1 5 0,4 1-4 16,1-2 4-16,-2-1-7 0,6 0 9 0,-3 1-9 15,2 2 9-15,-2 1-10 0,0 0 8 16,-1-2 8-16,5 4-32 0,0-2 33 0,-1 0-34 16,5 0 19-16,2 0 9 0,5-1-8 0,2-2 9 15,-1 1-7-15,0 1 7 0,3-1-6 0,-3 1 8 16,-1 1-6-16,-2 0 4 0,-1 1-7 0,-2 2 6 15,-2-2-7-15,3 2 8 0,1-1-7 0,1 3 7 16,-3 0-6-16,3 0-11 0,-3-2 18 16,2 1-13-16,2 0 4 0,-3-1-2 15,-1 1 0-15,-3-2 0 0,1 1 0 0,1-2 0 16,0-1 0-16,3 0 0 0,-1 0 0 0,1-1 0 16,1 0 0-16,0-2 0 0,2 1 0 0,-4 1 0 15,2-2 0-15,-5 3 0 0,0-1 0 0,-1 0 0 16,-1 0 0-16,-1-2 0 0,-2 1 0 0,1-2 0 15,-3 0 0-15,1 0 0 0,0 0 0 16,0 0 0-16,1-1 0 0,-2-1 0 0,2-3 0 16,-1 1 0-16,-3-3 0 0,0 1 0 15,-4 0 0-15,0-1 0 0,-4 0 0 0,-2 0 0 16,-6-1 0-16,1-3 0 0,-4 2 0 0,-1-3 0 16,-7 1 0-16,-2-1 0 0,-8 0 0 0,-5 1 0 15,-2-2 0-15,-3 1 0 0,-7 0 0 0,-3-1 0 16,-7 2 0-16,-9-3-7 0,-3 2-34 15,-11-7-19-15,8 24-104 0,-41-27-447 0,21 11 8 16,-18-7 43-16</inkml:trace>
  <inkml:trace contextRef="#ctx0" brushRef="#br2" timeOffset="64921.8366">9213 2580 1234 0,'-40'-28'264'0,"40"28"-222"0,-38-1-15 16,21 2-6-16,-6-6 5 0,6 7 7 15,-6-8 3-15,6 6-4 0,-5-6-5 0,4 5-10 16,-2-4 1-16,2 3-5 0,-4-3 0 0,2 3-2 16,-2-3-1-16,0 2-2 0,-3-2 2 0,1 3-3 15,-1 0 2-15,-1 0-1 0,-2 1 1 16,0 2-1-16,-3 3-2 0,-2 1-2 0,-1 1-4 15,-2 2 2-15,-1 3-3 0,-2 1 2 16,-3 2-2-16,2 1 3 0,-1 1-2 0,-2 1-19 16,1 0 41-16,-4 2-36 0,-1-1 39 0,1 3-13 15,-2-2-4-15,0 2 8 0,-2-2-6 0,4 3 7 16,0-3-8-16,2 2 4 0,1-2-7 0,2-1 3 16,3 2-6-16,2-1 3 0,1 2-5 0,-1-1 3 15,2 1-5-15,1 1 4 0,2 1-5 0,-1 1 4 16,2 0-4-16,1 3 4 0,-4-1-4 15,5 2 4-15,0 2-5 0,0-1 6 0,1 3-8 16,2-1-11-16,-1-2 28 0,1 3-27 16,0-3 28-16,1 1-9 0,1-1-7 0,0 1 6 15,2-1-5-15,0-1 6 0,1 0-5 0,0 0 8 16,1-2-7-16,2 2 6 0,1-1-4 0,3-2 5 16,2-1-5-16,2 0 1 0,2 2-3 0,2-2 0 15,2 1 0-15,3 1 0 0,2 0 0 16,0 1-7-16,2 0 14 0,1 0-12 0,1 1 10 15,0 1-5-15,2-1 0 0,0 1 0 0,0 1 0 16,-1 1 0-16,1-1-1 0,-2 0 2 0,0 1-4 16,-1 2 6-16,0 0-5 0,1-1 4 0,-3 2-4 15,1-1 4-15,0 1-3 0,-1 0 2 16,1 1-2-16,1 0-11 0,0-3 24 16,0 4-25-16,2-3 24 0,1 1-8 0,1-1-4 15,3-2 2-15,1 0-1 0,2-1 0 0,3 0-1 16,-1-1 2-16,3 0-3 0,-1 0 4 0,2 1-3 15,2-1 2-15,0 0-2 0,3 0 2 0,-2 2-3 16,3-1 4-16,-2 0-3 0,1 3 2 0,2-2-1 16,-2 2 0-16,2-2 0 0,0 1 0 0,0-1 0 15,0 1 0-15,0-1 0 0,0 1 0 16,0-1 0-16,-1-1 0 0,0 2 0 0,1-1 0 16,0-2 0-16,1 0 0 0,0 0 0 0,0-1 0 15,2 0 0-15,0-2 0 0,0 1 0 16,2 0 0-16,-1-1 0 0,2-2 0 0,0 1 0 15,1 0 0-15,0-2 0 0,0 1 0 0,0-2 0 16,1-2 0-16,-1 1 0 0,-1-2 0 0,1 0 0 16,-1-1 0-16,0-1 0 0,3-2 0 15,-1 0 0-15,1 1 0 0,-1-3 0 0,2 0 0 16,-2-1 0-16,3 0 0 0,-1-2 0 0,0 0 0 16,-1-2 0-16,1 1 0 0,0-1 0 0,0-1 0 15,-1 1 0-15,0-2 0 0,-1 1 0 0,1-1 0 16,-1 0 0-16,1-1 0 0,-1-2 0 0,3-1 0 15,-1-2 0-15,1-4 0 0,0-1 0 16,-2-2 0-16,1-3 0 0,0-1 0 16,1-2 0-16,-2-3 0 0,3-3 0 0,1-3 0 15,0-2 0-15,0-4 0 0,4-2 0 0,3-4 0 16,-1-3 0-16,3-3 0 0,-3-1 0 0,2-2 0 16,-3-1 0-16,-2 0 0 0,-1 1 0 0,-4 0 0 15,-3 2 0-15,-3 0 0 0,-4 0 0 0,-3 0 0 16,-3 0 0-16,-3-1-3 0,-3 4 6 15,-3-1-5-15,-3 0 4 0,-4 1-2 0,-3-2-14 16,-2 0 22-16,-2 0-22 0,-2 0 22 0,-2 0-3 16,-1-1-8-16,-1-1 7 0,-1 1-7 0,-2-3 8 15,1-2-8-15,-2 0 9 0,0-2-9 0,1-2 7 16,-2-2-7-16,1 0-7 0,-1 0 21 16,-1-2-19-16,1 1 18 0,-1-1-10 0,-1 1 0 15,0-1 0-15,0-1 0 0,-1 0 0 16,0 0 0-16,-2 0 0 0,0-1 0 0,-2-1 0 15,-3 3 0-15,2-2 0 0,-3 3 0 0,-2 2 0 16,-1-1 0-16,0 1 0 0,-3 2 0 0,-1 0 0 16,-1 0 0-16,0 0 0 0,-2 0 0 0,1 2-5 15,-2-1 10-15,-1 2-7 0,0 3 4 0,1-1-2 16,-1 2 0-16,1 1 0 0,1 1 0 16,-3 1 0-16,2 1 0 0,-1 1 0 0,0 2 0 15,-1 1 0-15,1 2 0 0,-3-1 0 0,2 4 0 16,-1 2 0-16,0 4 0 0,-1 3 0 15,-1 4 0-15,0 5 0 0,-3 2 0 0,2 7 0 16,-4 2-3-16,3 11-60 0,-12-9-48 0,29 29-459 16,-32-17-68-16,11 12 33 0</inkml:trace>
  <inkml:trace contextRef="#ctx0" brushRef="#br2" timeOffset="65765.6163">11478 8958 1392 0,'-3'31'420'0,"-29"-31"-334"0,32 0-36 15,0 0-21-15,0 0-6 0,0 0-5 0,0 0 2 16,16-29-11-16,3 11-9 0,5-5 0 0,7-7 0 16,10-4 0-16,6-5 0 0,9-3 0 15,10-3 0-15,5-3 0 0,6-1 0 0,2 4 0 16,-1 1 0-16,1 4 0 0,-6 3 0 0,0 3 0 15,-7-3-7-15,4 19-108 0,-31-17-446 0,23 20-104 16,-16-10 32-16</inkml:trace>
  <inkml:trace contextRef="#ctx0" brushRef="#br2" timeOffset="66484.9749">13101 7998 1697 0,'-7'-25'350'0,"7"25"-350"15,0 0 0-15,0 0 0 0,0 23 0 0,0-23 0 16,-4 34 0-16,-2-10 0 0,-5 4 0 0,-2 2 0 16,-3 6 0-16,-2 0 0 0,-3 0 0 0,2 3 0 15,-3-2 0-15,1 1 0 0,3-2 0 0,2-5 0 16,3-4 0-16,4-5 0 0,3-5 0 15,6-17 0-15,-1 19 0 0,1-19 0 0,0 0 0 16,0 0 0-16,23-2 0 0,-23 2 0 0,23-22 0 16,-8 5 0-16,0-6 0 0,4-5 0 0,-2-4 0 15,2-3 0-15,-1-3 0 0,2 2 0 16,-2 2 0-16,-2 0 0 0,-2 4 0 0,-1 1 0 16,-2 5 0-16,-3 2 0 0,-1 5 0 0,-7 17 0 15,12-24 0-15,-12 24 0 0,0 0 0 16,0 0 0-16,0 0 0 0,0 0 0 0,0 0 0 15,0 0 0-15,9 28 0 0,-9-28 0 0,5 27 0 16,-5-27 0-16,5 26 0 0,-5-26 0 0,13 21 0 16,-13-21 0-16,21 15 0 0,-21-15 0 0,28 5 0 15,-9-5 0-15,4-5 0 0,5-2 0 0,4-4 0 16,1-1 0-16,2-4 0 0,0-2 0 0,2 0 0 16,-3-2 0-16,0 1 0 0,-3 1 0 15,-3-1 0-15,-1 4 0 0,-5-1 0 0,0 3 0 16,-4 5 0-16,-18 8 0 0,29-13 0 15,-29 13 0-15,17 2 0 0,-17-2 0 0,0 0 0 16,16 26 0-16,-11-5 0 0,-1 4 0 0,-3 7 0 16,-1-1 0-16,-1 7 0 0,-4-2 0 0,-1 3 0 15,-1 3 0-15,0-2 0 0,4 0 0 16,0-3 0-16,3-5 0 0,4-5 0 0,2-4 0 16,6-1 0-16,-12-22 0 0,36 34 0 0,-36-34-167 15,59 21-291-15,-59-21-174 0,50-9 19 0,-18 12 437 16</inkml:trace>
  <inkml:trace contextRef="#ctx0" brushRef="#br2" timeOffset="66762.0664">14349 8210 1961 0,'31'19'86'0,"-31"-19"-86"0,34-21 0 16,-6 8 0-16,8-2 0 0,4-1 0 15,1 1 0-15,5 0 0 0,-1 1 0 0,0 4 0 16,-4 0 0-16,0 8 0 0,-11-11-118 0,18 21-504 15,-25-14-34-15,7 13 37 0</inkml:trace>
  <inkml:trace contextRef="#ctx0" brushRef="#br2" timeOffset="66940.0944">14352 8593 2047 0,'-29'15'0'0,"12"-7"0"0,17-8 0 16,0 0 0-16,0 0 0 0,17-5 0 0,6-6 0 16,7-6 0-16,7-2 0 0,11-6 0 0,3-1 0 0,8-3 0 0,2-4 0 0,6 9 0 0,-22-33-308 15,28 40-369-15,-19-19 5 0,5 13 283 0</inkml:trace>
  <inkml:trace contextRef="#ctx0" brushRef="#br2" timeOffset="67326.8905">15732 8247 2047 0,'0'0'0'0,"0"0"0"0,0 0 0 15,0 0 0-15,37-12 0 0,-4 1 0 0,4 2 0 16,3-4 0-16,6 0 0 0,5-4 0 16,5-1 0-16,6 1 0 0,2-1 0 0,4 4 0 15,-1-3 0-15,3 6 0 0,-7-3 0 0,10 20-58 16,-38-29-514-16,32 25-80 0,-26-11 11 16</inkml:trace>
  <inkml:trace contextRef="#ctx0" brushRef="#br2" timeOffset="67864.1124">17407 7937 1793 0,'22'22'254'16,"-22"-22"-254"-16,-2 19 0 0,2-19 0 0,-5 34 0 15,3-11 0-15,-6 4 0 0,2 3 0 0,-4 5 0 16,1 2 0-16,-1 2 0 0,-2 3 0 0,-2 1 0 16,3 0 0-16,-2-2 0 0,2-1 0 0,-1-3 0 15,0-3 0-15,1-4 0 0,2-2 0 0,2-5 0 16,2-3 0-16,5-20 0 0,-5 23 0 16,5-23 0-16,0 0 0 0,0 0 0 15,0 0 0-15,0 0 0 0,19-25 0 0,-12 4 0 16,3-8 0-16,1-5 0 0,-1-4 0 0,6-5 0 15,-1 0 0-15,1-2 0 0,0 0 0 0,-3-1 0 16,0 3 0-16,-1-1 0 0,-1 3 0 0,2 4 0 16,-1 4 0-16,1 6 0 0,5 6 0 0,-1 2 0 15,3 6 0-15,0 5 0 0,1 6 0 16,6 2 0-16,3 5 0 0,8-2 0 0,8 0 0 16,7-2 0-16,4-2 0 0,6-1 0 0,-2-2 0 15,7 4 0-15,-1-11 0 0,13 17-22 0,-23-39-344 16,33 45-140-16,-33-27-139 0,-3-3 138 0,11 23 507 15</inkml:trace>
  <inkml:trace contextRef="#ctx0" brushRef="#br3" timeOffset="76337.6565">3490 7559 1081 0,'18'-16'421'0,"-35"-6"-281"0,17 22-82 0,-14-30 0 16,14 30-16-16,-13-27-2 0,13 27-5 15,-14-17-1-15,14 17-6 0,-17-8 2 0,17 8-8 16,-21 1-3-16,21-1-2 0,-25 12-6 0,25-12 0 16,-30 24-11-16,30-24 0 0,-28 34 0 0,15-14 0 15,0-1 0-15,1 1 0 0,1 1 0 0,3-2 0 16,3-1 0-16,5-18 0 0,-1 30 0 16,1-30 0-16,8 24 0 0,-8-24 0 0,19 21 0 15,-19-21 0-15,27 16 0 0,-10-11 0 16,1-5 0-16,4-4 0 0,1 0 0 0,0-6 0 15,3-1 0-15,-1-1 0 0,0-4 0 0,-4-1 0 16,-1-1 0-16,-6-1 0 0,-1-2 0 0,-4 2 0 16,-3 0 0-16,-3 2 0 0,-3 0 0 0,0 17 0 15,-11-29 0-15,11 29 0 0,-22-22 0 0,22 22 0 16,-27-13 0-16,27 13 0 0,-30-4 0 0,30 4 0 16,-31 5 0-16,31-5 0 0,-26 14 0 15,26-14 0-15,-26 26 0 0,26-26 0 0,-23 35 0 16,12-15 0-16,1 3 0 0,2 1 0 15,1-1 0-15,2-1 0 0,2-1 0 0,2-2 0 16,1-1 0-16,3-1 0 0,-3-17 0 0,10 28 0 16,-10-28 0-16,19 21 0 0,-19-21 0 0,28 12 0 15,-11-11 0-15,2-2 0 0,2-3 0 16,3-3 0-16,0-4 0 0,3-2 0 0,-1-4 0 16,-1-4 0-16,-2 1 0 0,-2-2 0 0,-3 0 0 15,-3 1 0-15,-7 1 0 0,-1 2 0 0,-9 1 0 16,2 17 0-16,-12-29 0 0,12 29 0 0,-28-23 0 15,10 14 0-15,-4 5 0 0,-2 1 0 0,-2 4 0 16,-2 3 0-16,-1 2 0 0,-1 5 0 0,-1 2 0 16,2 2 0-16,1 2 0 15,1 1 0-15,3 0 0 0,2 0 0 0,3-1 0 16,19-17 0-16,-27 30 0 0,27-30 0 0,-15 22 0 16,15-22 0-16,0 0 0 0,4 24 0 0,-4-24 0 15,0 0 0-15,28 21 0 0,-28-21 0 0,30 6 0 16,-13-6 0-16,2-3 0 0,1 0 0 0,2-3 0 15,0-3 0-15,-1 1 0 0,-2-4 0 0,-1 1 0 16,-1-3 0-16,-17 14 0 0,24-24 0 16,-24 24 0-16,9-25 0 0,-9 25 0 0,1-29 0 15,-1 29 0-15,-4-32 0 0,4 32 0 0,-13-27 0 16,13 27 0-16,-15-21 0 0,15 21 0 0,-22-14 0 0,22 14 0 16,-23-7 0-16,23 7 0 0,-25 4 0 0,25-4 0 15,-24 12 0-15,24-12 0 0,-23 22 0 16,23-22 0-16,-21 29 0 0,13-12 0 15,0 0 0-15,2 1 0 0,1 0 0 0,5-18 0 16,-3 34 0-16,3-34 0 0,3 29 0 0,-3-29 0 16,10 25 0-16,-10-25 0 0,20 19 0 0,-20-19 0 15,28 9 0-15,-11-8 0 0,2-2 0 0,1-2 0 16,1-2 0-16,1-4 0 0,0 0 0 0,0-2 0 16,-1-3 0-16,-4 2 0 0,-17 12 0 0,24-25 0 15,-24 25 0-15,10-21 0 0,-10 21 0 16,-5-19 0-16,5 19 0 0,-18-14 0 15,18 14 0-15,-31-9 0 0,11 9 0 0,-3 4 0 16,-2 1 0-16,1 4 0 0,0 0 0 0,1 3 0 16,1-1 0-16,3 0 0 0,19-11 0 0,-24 16 0 15,24-16 0-15,0 0 0 0,0 0 0 0,-4 21 0 16,4-21 0-16,21 11 0 0,-21-11 0 16,38 14-32-16,-33-33-272 0,36 34-285 0,-41-15-39 15,30-9 135-15</inkml:trace>
  <inkml:trace contextRef="#ctx0" brushRef="#br3" timeOffset="76805.9604">3576 7873 1355 0,'0'0'68'0,"4"-17"-5"15,-4 17 0-15,0 0-8 0,19-6-9 0,-19 6-13 16,0 0-14-16,0 0-10 0,0 0 1 0,0 0 6 16,0 0 10-16,0 0 5 0,0 0 1 0,0 0-3 15,0 0-5-15,0 0-4 0,0 0 3 0,0 0-3 16,0 0 0-16,0 0-5 15,0 0-2-15,0 0-6 0,0 0 0 0,0 0-2 16,0 0-2-16,0 0-2 0,0 0-1 0,0 0-3 16,0 0-11-16,0 0-18 0,-17 2-52 0,31 19-149 15,-14-21-389-15,0 0-7 0,0 0 234 0</inkml:trace>
  <inkml:trace contextRef="#ctx0" brushRef="#br3" timeOffset="79089.4899">16250 1732 972 0,'-32'-20'449'15,"11"7"-340"-15,-15-3-76 0,7 3-13 16,-3-5 10-16,5 11 0 0,-6-9 10 0,8 11 1 16,-7-4-6-16,7 6-8 0,-4-3-8 0,1 2-9 15,0 0 0-15,-2 1-4 0,0 0 1 0,2 3 0 16,-1 0 2-16,0 0 2 0,-3 2 0 0,2 0 0 16,-3 3-2-16,0 1 5 0,-1-1-1 15,0 1 1-15,0-1-1 0,1 2-3 0,0 3-4 16,0 2 2-16,0 1-6 0,1-1 0 0,0 3-1 15,-2-3 2-15,-1 3-4 0,-2-2 4 0,1 1-4 16,-1 1 3-16,0 1-3 0,-1-2 4 0,-1 3-3 16,0 0 6-16,-2 0-15 0,1 1 2 15,-3-2 0-15,3 1 3 0,-3-2 8 0,2 5-3 16,0-2 32-16,-2 0-34 0,-1 1 34 16,-2 6-25-16,2-1-7 0,2 2 1 0,-2 0-2 15,3-3 0-15,-1 1 0 0,1 0 0 0,0 1 0 16,0 2 0-16,1 1 0 0,-1 0 0 0,1 2-3 15,-2 1 4-15,0 2-6 0,-3 1 8 0,0-1-7 16,-1-1 9-16,-1 2-7 0,2-1 6 0,-1 1-5 16,-1-3-10-16,-1 2 24 0,3-1-17 0,2 1 8 15,2-2-4-15,5 1 0 0,3-3 0 16,3-1 0-16,4 0 0 0,1-4 0 0,3 0 0 16,2 1 0-16,3 2 0 0,5 2 0 15,1 4 0-15,0 0 0 0,2 5 0 0,-2 2 0 16,0 2 0-16,0 2 0 0,-1 0 0 0,1 2 0 15,-2 3 0-15,-1-2 0 0,-1 3 0 0,-2-1 0 16,0 2 0-16,-2 1 0 0,-1 0 0 16,0 2 0-16,0 1 0 0,1 2 0 0,0-1 0 15,2 3 0-15,2 0 0 0,0-4 0 0,3 2 0 16,3-1 0-16,4-2 0 0,3 1 0 0,2-1 0 16,5-1 0-16,3 1 0 0,3 1 0 0,4 1 0 15,1-1 0-15,2 0 0 0,1-2 0 0,3 0 0 16,1 1 0-16,3-1 0 0,2 0 0 0,0-1 0 15,0 2 0-15,1 2 0 16,-1 0 0-16,0 3 0 0,0-2 0 0,-1-2 0 16,1-1 0-16,-2 0 0 0,1-2 0 0,0-1 0 15,2 0 0-15,0-3 0 0,2 2 0 0,2-2 0 16,1 0 0-16,1 1 0 0,4-5 0 0,3 1 0 16,2-4 0-16,1-2 0 0,6-3 0 0,2-2 0 15,4-2 0-15,2-5 0 0,5 1 0 0,0-4 0 16,7-2 0-16,3-2 0 0,1-2 0 15,4-4 0-15,3 1 0 0,-1-3 0 0,1-1 0 16,0 0 0-16,1-2 0 0,3-2 0 0,-2 2 0 16,0-2 0-16,-1 2 0 0,-3-2 0 0,3 1 0 15,-2 0 0-15,1-1 0 0,4-1 0 16,-2-1 0-16,1-2 0 0,0 1 0 0,-4-2 0 16,4 0 0-16,-1-1 0 0,2-4 0 15,3 1 0-15,-2-5 0 0,1-3 0 0,1-1 0 16,-2-5 0-16,3 0 0 0,1-5 0 0,1-3 0 15,0-2 0-15,-2-1 0 0,-4-4 0 0,3-1 0 16,-6-5 0-16,2-2 0 0,1-4 0 0,-2-4 0 16,0-1 0-16,-4-4 0 0,-3-2 0 0,-2-2 0 15,-2 0 0-15,-3-2 0 0,-1 0 0 0,-6 0 0 16,-2-3 0-16,-6 1 0 16,-3-2 0-16,-6-1 0 0,-4-3 0 0,-6-2 0 15,-2 0 0-15,-5-1 0 0,-3 3 0 0,-2-4 0 16,-3 0 0-16,-3-3 0 0,-2-2 0 0,-4-1 0 15,-1-2 0-15,-5 0 0 0,-1-1 0 0,-4-1 0 16,-1 1 0-16,-3-1 0 0,-4-1 0 0,-2 2 0 16,-2-1 0-16,-3 2 0 0,-3 0 0 0,-1 2 0 15,-5 1 0-15,-4 1 0 0,-1 3 0 16,-6 1 0-16,-2 2 0 0,-6 2 0 0,-3 3 0 16,-6 4 0-16,-3 3 0 0,-6 3 0 0,-4 2 0 15,-5 1 0-15,-2 3 0 0,-3 1 0 0,-3 3 0 16,-2 0 0-16,-1 2 0 0,-4 0 0 0,-1 2 0 15,-5 1 0-15,0 0 0 0,-2 6 0 16,1-1 0-16,0 4 0 0,-4 1 0 16,0 1 0-16,-2 3 0 0,0 5 0 0,2 2 0 15,-2 9 0-15,-1 0 0 0,1 8 0 0,-3 3 0 16,1 6 0-16,-1 3 0 0,0 9 0 0,-1 2 0 16,5 13-77-16,-13-21-153 0,28 36-326 0,-21-16-70 15,10 11 69-15</inkml:trace>
  <inkml:trace contextRef="#ctx0" brushRef="#br3" timeOffset="79948.8637">13562 5476 917 0,'23'2'396'0,"-29"-23"-121"15,6 21-239-15,0 0-19 0,0 0-6 0,11-20 2 16,-11 20 11-16,0 0 8 0,0 0 3 16,0 0-2-16,0 0-12 0,0 0-8 0,-21 17-3 15,21-17-4-15,-25 21 2 0,25-21-5 0,-34 25 2 16,13-10-3-16,-1-1 3 0,-1 1-5 0,-3 2 5 15,-2 0-6-15,-4 3 6 0,-7 2-5 16,-5 5 7-16,-10 2-5 0,-4 2 14 0,-9 3 17 16,-3 3-28-16,-7-2 34 0,-1 5-30 0,-6 0 7 15,-2 1 12-15,-5 0-14 0,-5 2-7 16,-3-2-7-16,-2 1 0 0,-3-2 0 0,-3 1 0 16,-3-1 0-16,-3 1 0 0,-4 0 0 0,3 1 0 15,-2-1 0-15,0-1 0 0,-1 0 0 0,-5-2 0 16,2 1 0-16,-2-3 0 0,1-1 0 0,-3-2 0 15,1 2 0-15,-4-1 0 0,0 1 0 0,-1-1 0 16,-6 0 0-16,-1 0 0 0,-1 1 0 16,-3 1 0-16,2 0 0 0,-2 0 0 15,2-1 0-15,2 2 0 0,2-5 0 0,3 3 0 16,4-1 0-16,-1-3 0 0,4-2 0 0,5-2 0 16,1-1 0-16,1-3 0 0,0-1 0 0,6-3 0 15,0-1 0-15,6-1 0 0,-1-1 0 0,1-3 0 16,0-1 0-16,2 0 0 0,2-1 0 0,2 0 0 15,3-1 0-15,-1 2 0 0,0-3 0 16,0 4 0-16,1-1 0 0,1 0 0 0,2 0 0 16,-2 1 0-16,-1 2 0 0,-1 0 0 0,0 0 0 15,1 1 0-15,0-1 0 0,1-1 0 0,0 1 0 16,-2 0 0-16,1-2 0 0,0 2 0 0,5-3 0 16,0 0 0-16,1-2 0 0,3-1 0 0,0 0 0 15,-1-3 0-15,3 0 0 0,5-3 0 16,4 0 0-16,4-2 0 0,5-1 0 15,1 0 0-15,3-1 0 0,3-2 0 0,4 0 0 16,3-1 0-16,4 0 0 0,4 1 0 0,4 0 0 16,2 1 0-16,7 1 0 0,0-2 0 0,7 3 0 15,2-2-23-15,22 2-25 0,-31-6-47 0,44 28-313 16,-13-22-190-16,0 0-48 0,0 0 418 0</inkml:trace>
  <inkml:trace contextRef="#ctx0" brushRef="#br3" timeOffset="80983.3843">9926 7377 1511 0,'0'0'416'16,"0"-17"-367"-16,0 17-24 0,0 0-6 0,-8-17 1 16,8 17-13-16,-3-18-7 0,3 18 0 0,0 0 0 15,-9-24 0-15,9 24 0 0,0 0 0 16,-19-17 0-16,19 17 0 0,-22-2 0 0,22 2 0 15,-32 4 0-15,13 3 0 0,-4 2 0 0,-4 1 0 16,-3 4 0-16,-3 3 0 0,0 3 0 16,-2 0 0-16,-1 0 0 0,2 1 0 0,-1 1 0 15,2 0 0-15,3 1 0 0,2-1 0 0,2-3 0 16,6 2 0-16,0-3 0 0,6-1 0 0,3 0 0 16,11-17 0-16,-16 31 0 0,13-14 0 15,3 0 0-15,2 1 0 0,2 0 0 0,1-1 0 16,3 0 0-16,-8-17 0 0,22 31 0 0,-22-31 0 15,31 27 0-15,-14-16 0 0,4-3 0 0,1-2 0 16,2-1 0-16,2-1 0 0,-1-2 0 0,1-3 0 16,-1-1 0-16,-2-1 0 0,-1-3 0 0,-1 1 0 15,-4-1 0-15,-17 6 0 16,27-12 0-16,-27 12 0 0,0 0 0 0,0 0 0 16,0 0 0-16,8-17 0 0,-8 17 0 0,-20-3 0 15,20 3 0-15,-36 2 0 0,14 4 0 0,-2 5 0 16,-4 4 0-16,-1 3 0 0,-2 5 0 0,0 3 0 15,-1 7 0-15,2 6 0 0,-3 3 0 0,3 3 0 16,0 1 0-16,5 0 0 0,3-4 0 0,7-2 0 16,8-6 0-16,8-5 0 0,9-6 0 15,8-6 0-15,11-9 0 0,10-7 0 0,14-10 0 16,10-12 0-16,14-9 0 0,9-11 0 0,17 0 0 16,1-14 0-16,16 19-66 0,-30-35-248 15,28 43-173-15,-41-19-139 0,-1-4 84 0,8 25 531 16</inkml:trace>
  <inkml:trace contextRef="#ctx0" brushRef="#br4" timeOffset="112185.4613">6584 8150 953 0,'19'-4'103'15,"-19"4"-4"-15,25-15 9 0,-25 15 0 0,17-15 2 16,-17 15-5-16,0 0-19 0,2-25-16 0,-2 25-18 16,0 0-10-16,0 0-9 0,-2-23-2 0,2 23-6 15,-2-18-1-15,2 18-1 0,0-17 1 0,0 17-1 16,0 0 1-16,3-21-20 0,-3 21-4 16,0 0 0-16,0 0 0 0,0 0 0 15,0 0 0-15,0 0 0 0,0 0 0 0,0 0 0 16,0 0 0-16,0 0 0 0,-16 22 0 0,6-5 0 15,-3 2 0-15,-4 3 0 0,0 1 0 0,-3 0 0 16,1 0 0-16,1-1 0 0,2-1-26 0,-1-4-18 16,8 6-29-16,-8-18-29 0,28 27-308 15,-11-32-221-15,0 0 57 0,0 0 388 0</inkml:trace>
  <inkml:trace contextRef="#ctx0" brushRef="#br4" timeOffset="112357.3158">6557 7995 1879 0,'-8'-18'72'0,"8"18"-14"0,-17-19-20 0,17 19-38 16,0 0 0-16,0 0 0 0,-17-9 0 16,17 9 0-16,0 0 0 0,0 0 0 0,7 28 0 15,1-11 0-15,7 2 0 0,1 2 0 0,4-2 0 16,5 1 0-16,4 0 0 0,6-2 0 0,8 0 0 16,7-6 0-16,9 3 0 0,0-19-60 0,23 16-611 15,-14-13-23-15,19 5 73 0</inkml:trace>
  <inkml:trace contextRef="#ctx0" brushRef="#br4" timeOffset="112754.6853">11003 8619 1678 0,'0'0'62'16,"0"0"-17"-16,0 0-2 0,-18 3-5 0,18-3-2 15,0 0-8-15,-21 27-4 0,7-8-6 16,-5 5 3-16,-5 8-10 0,-5 8 4 16,-8 6-9-16,-5 7-12 0,-9 4 20 0,-4 3-21 15,-2-1 15-15,-5-1 2 0,5-6-12 0,4-7 7 16,10-9-6-16,9-8 2 0,13-9-9 0,21-19-14 15,0 0-25-15,0 0-28 0,0 0-90 0,0 0-413 16,34-31-36-16,-10-1 77 0</inkml:trace>
  <inkml:trace contextRef="#ctx0" brushRef="#br4" timeOffset="112936.8692">10767 8703 1797 0,'-17'-21'75'0,"17"21"-18"0,-5-22-1 0,5 22-11 16,0 0-28-16,-29 10-17 0,12 4 0 15,-3 7 0-15,-2 6 0 0,-1 4 0 0,1 2 0 16,3 3 0-16,6-2 0 0,7 0 0 0,6-3 0 15,10-1 0-15,7-3 0 0,9-3 0 0,11-2 0 16,9-4 0-16,10-5 0 0,7-4 0 16,13-3 0-16,2-8 0 0,27 27-261 0,-15-36-412 15,21 13-11-15,-9-8 256 0</inkml:trace>
  <inkml:trace contextRef="#ctx0" brushRef="#br4" timeOffset="113380.1956">15492 9406 2022 0,'-10'19'25'0,"10"-19"-25"0,0 0 0 0,-25 2 0 16,25-2 0-16,-29 23 0 0,4-1 0 0,-6 6 0 15,-7 7 0-15,-5 5 0 0,-4 3 0 0,-2 7 0 16,-2-1 0-16,1 0 0 0,2-3 0 16,3-4 0-16,6-2 0 0,3-7 0 0,10-3 0 15,5-6 0-15,9-4-13 0,12-20-27 0,1 25-38 16,-1-25-59-16,43-6-412 0,-26-10-75 0,16 0 50 15</inkml:trace>
  <inkml:trace contextRef="#ctx0" brushRef="#br4" timeOffset="113505.5579">15239 9688 1999 0,'0'0'48'15,"0"0"-48"-15,7-23 0 16,-7 23 0-16,0 0 0 0,-17-1 0 0,17 1 0 16,0 0 0-16,-19 25 0 0,19-25 0 0,-3 32 0 15,3-32 0-15,15 33 0 0,4-19 0 0,12-3 0 16,10-3 0-16,18-5 0 0,9-8 0 0,19 3 0 15,2-32-120-15,27 30-568 0,-11-15 12 0,18 8 114 16</inkml:trace>
  <inkml:trace contextRef="#ctx0" brushRef="#br4" timeOffset="113876.8034">20685 10084 1846 0,'-59'6'85'16,"24"8"-38"-16,-9 3-11 0,2 6-21 0,-4 3 3 16,-1 5-18-16,-1 2 0 0,-2 5 0 0,-2 4 0 15,-7 0 0-15,1 0 0 0,-1 2 0 16,0-2 0-16,3-1 0 0,5-5 0 0,6-4 0 16,7-3 0-16,7-6 0 0,10-3 0 0,4-6 0 15,17-14-23-15,0 0-107 0,0 0-507 0,0 0-24 16,28-12 66-16</inkml:trace>
  <inkml:trace contextRef="#ctx0" brushRef="#br4" timeOffset="114017.4019">20127 10278 1900 0,'0'0'147'0,"0"0"-147"16,0 0 0-16,-13 31 0 0,11-13 0 0,2 8 0 16,1 2 0-16,9 5 0 0,5-2 0 0,6 3 0 15,11-1 0-15,7-3 0 0,10-2 0 0,7-5 0 16,10-5 0-16,5-2 0 0,10-1 0 0,0-6 0 15,21 25-325-15,-28-27-400 0,11 9 26 0,-17-9 402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11/08/2015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11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5762970"/>
              </p:ext>
            </p:extLst>
          </p:nvPr>
        </p:nvGraphicFramePr>
        <p:xfrm>
          <a:off x="214283" y="664342"/>
          <a:ext cx="8750332" cy="50901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(DC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units 1 and 2) and a new due date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way to make the 20</a:t>
                      </a:r>
                      <a:r>
                        <a:rPr kumimoji="0" lang="en-US" sz="3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 is to press forward in small bites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2nd 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two periods of HRT and revision before the Waves test on Wed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to get good scores before a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612000" y="410040"/>
              <a:ext cx="4860720" cy="4805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7600" y="407520"/>
                <a:ext cx="4877640" cy="482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2155369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Two source interference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Multi source interference AND Beats (as in musical tuning)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Practice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12th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in the Waves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Tuesday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revision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Internal Resistance of a cell</a:t>
            </a:r>
          </a:p>
          <a:p>
            <a:r>
              <a:rPr lang="en-NZ" dirty="0" smtClean="0"/>
              <a:t>A real cell has internal resistance</a:t>
            </a:r>
          </a:p>
          <a:p>
            <a:r>
              <a:rPr lang="en-NZ" dirty="0" smtClean="0"/>
              <a:t>A perfect cell does not have internal resistance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Perfect Cell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/>
              <a:t>Real Cell</a:t>
            </a:r>
          </a:p>
          <a:p>
            <a:endParaRPr lang="en-NZ" dirty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………. Is what the voltage should be or would be if there was no resistance and</a:t>
            </a:r>
          </a:p>
          <a:p>
            <a:r>
              <a:rPr lang="en-NZ" dirty="0" smtClean="0"/>
              <a:t>………….. Is the voltage that is lost by the internal resistance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6720" y="541080"/>
              <a:ext cx="8025120" cy="5078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526320"/>
                <a:ext cx="8044200" cy="510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906920" y="2312640"/>
              <a:ext cx="5536800" cy="3881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2296080"/>
                <a:ext cx="5550120" cy="391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2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6560" y="277200"/>
              <a:ext cx="7446600" cy="524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274680"/>
                <a:ext cx="7465320" cy="525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213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8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7986</TotalTime>
  <Words>320</Words>
  <Application>Microsoft Office PowerPoint</Application>
  <PresentationFormat>On-screen Show (4:3)</PresentationFormat>
  <Paragraphs>63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359</cp:revision>
  <dcterms:created xsi:type="dcterms:W3CDTF">2006-08-16T00:00:00Z</dcterms:created>
  <dcterms:modified xsi:type="dcterms:W3CDTF">2015-08-10T23:21:24Z</dcterms:modified>
</cp:coreProperties>
</file>