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53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9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9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2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2">16470 7787 2047 0,'-15'-24'0'0,"15"24"0"0,-23-19 0 0,23 19 0 15,-19-21 0-15,19 21 0 0,-17-23 0 0,17 23 0 16,-11-29 0-16,9 11 0 0,-1-8-18 0,3 26-198 15,3-41-450-15,5 21 29 0,-10-12 128 0</inkml:trace>
  <inkml:trace contextRef="#ctx0" brushRef="#br1" timeOffset="25077.3035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7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6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9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7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6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71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2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2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8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2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6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3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8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8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3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3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5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8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5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5">1848 14435 1974 0,'-36'19'49'0,"18"-11"-25"0,0-2-24 15,18-6 0-15,-21 11 0 0,21-11 0 16,0 0 0-16,0 0 0 0,0 0 0 0,0 0-5 15,0 0-39-15,23 0-23 0,6 15-156 0,-29-15-423 16,42-18 25-16,-16 7 181 0</inkml:trace>
  <inkml:trace contextRef="#ctx0" brushRef="#br2" timeOffset="92735.5168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5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9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9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9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2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1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7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8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4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3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6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6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7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92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7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7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1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6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5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5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2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6/08/2015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06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942535"/>
              </p:ext>
            </p:extLst>
          </p:nvPr>
        </p:nvGraphicFramePr>
        <p:xfrm>
          <a:off x="214283" y="664342"/>
          <a:ext cx="8750332" cy="5529072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difference between the real world and the perfect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 wire does not melt when a battery is “shorted”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Identify the sneaky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 above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the “sneaky” internal resistance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y=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mx+c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enough for us to find the hidden 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“take” on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green book’s “take”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(NB: this formula is NOT on the formula sheet in the exam)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way of looking at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way to make the 20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 is to press forward in small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53979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7922</TotalTime>
  <Words>375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354</cp:revision>
  <dcterms:created xsi:type="dcterms:W3CDTF">2006-08-16T00:00:00Z</dcterms:created>
  <dcterms:modified xsi:type="dcterms:W3CDTF">2015-08-06T04:08:15Z</dcterms:modified>
</cp:coreProperties>
</file>