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2"/>
  </p:notesMasterIdLst>
  <p:sldIdLst>
    <p:sldId id="422" r:id="rId2"/>
    <p:sldId id="257" r:id="rId3"/>
    <p:sldId id="258" r:id="rId4"/>
    <p:sldId id="300" r:id="rId5"/>
    <p:sldId id="629" r:id="rId6"/>
    <p:sldId id="630" r:id="rId7"/>
    <p:sldId id="631" r:id="rId8"/>
    <p:sldId id="632" r:id="rId9"/>
    <p:sldId id="633" r:id="rId10"/>
    <p:sldId id="634" r:id="rId11"/>
    <p:sldId id="635" r:id="rId12"/>
    <p:sldId id="636" r:id="rId13"/>
    <p:sldId id="637" r:id="rId14"/>
    <p:sldId id="638" r:id="rId15"/>
    <p:sldId id="639" r:id="rId16"/>
    <p:sldId id="640" r:id="rId17"/>
    <p:sldId id="641" r:id="rId18"/>
    <p:sldId id="642" r:id="rId19"/>
    <p:sldId id="643" r:id="rId20"/>
    <p:sldId id="644" r:id="rId21"/>
    <p:sldId id="645" r:id="rId22"/>
    <p:sldId id="646" r:id="rId23"/>
    <p:sldId id="647" r:id="rId24"/>
    <p:sldId id="648" r:id="rId25"/>
    <p:sldId id="649" r:id="rId26"/>
    <p:sldId id="650" r:id="rId27"/>
    <p:sldId id="651" r:id="rId28"/>
    <p:sldId id="652" r:id="rId29"/>
    <p:sldId id="653" r:id="rId30"/>
    <p:sldId id="654" r:id="rId31"/>
    <p:sldId id="655" r:id="rId32"/>
    <p:sldId id="656" r:id="rId33"/>
    <p:sldId id="657" r:id="rId34"/>
    <p:sldId id="658" r:id="rId35"/>
    <p:sldId id="659" r:id="rId36"/>
    <p:sldId id="660" r:id="rId37"/>
    <p:sldId id="661" r:id="rId38"/>
    <p:sldId id="662" r:id="rId39"/>
    <p:sldId id="663" r:id="rId40"/>
    <p:sldId id="664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737" autoAdjust="0"/>
  </p:normalViewPr>
  <p:slideViewPr>
    <p:cSldViewPr>
      <p:cViewPr varScale="1">
        <p:scale>
          <a:sx n="87" d="100"/>
          <a:sy n="87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4/08/2015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NCEA3+Physics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25105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7Px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XIG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05 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Here-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87693322"/>
              </p:ext>
            </p:extLst>
          </p:nvPr>
        </p:nvGraphicFramePr>
        <p:xfrm>
          <a:off x="214283" y="664342"/>
          <a:ext cx="8750332" cy="505968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Preview the final standard online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learn next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a due date and have HRT on the first unit: revision of NCEA2 knowledge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“wake up” last year’s learning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Optional: get our mechanics formative assessments back for revision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we have choices and the choices we make will reflect our preferred style of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1796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7512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2997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670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2891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7632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330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868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2447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528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0391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9341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3354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4197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3047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2185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7052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92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5123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1112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6539796"/>
              </p:ext>
            </p:extLst>
          </p:nvPr>
        </p:nvGraphicFramePr>
        <p:xfrm>
          <a:off x="533400" y="152400"/>
          <a:ext cx="8094663" cy="6269357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Wed 29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of July 2015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Revision of NCEA2 wave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Mon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  <a:endParaRPr kumimoji="0" lang="en-US" sz="2000" b="0" i="0" u="none" strike="sng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Standing Waves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Mon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  <a:endParaRPr kumimoji="0" lang="en-US" sz="2000" b="0" i="0" u="none" strike="sng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Standing Waves on strings and pipes PLUS Physics of music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Units 5 and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Wed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Two source interference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Units 7 and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Fri 14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Multi source interference AND Beats (as in musical tuning)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Mon 17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Doppler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Waves: Practice Assessment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Wed 12th of August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Everything in the Waves Standard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1953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75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351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754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753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257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2983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011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5682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3399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>
                <a:hlinkClick r:id="rId3"/>
              </a:rPr>
              <a:t>http://</a:t>
            </a:r>
            <a:r>
              <a:rPr lang="en-NZ" sz="4800" dirty="0" smtClean="0">
                <a:hlinkClick r:id="rId3"/>
              </a:rPr>
              <a:t>whangareigirlshighphysics.wikispaces.com/NCEA3+Physics</a:t>
            </a:r>
            <a:r>
              <a:rPr lang="en-NZ" sz="48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5589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28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2132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0808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8481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7662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7822</TotalTime>
  <Words>265</Words>
  <Application>Microsoft Office PowerPoint</Application>
  <PresentationFormat>On-screen Show (4:3)</PresentationFormat>
  <Paragraphs>49</Paragraphs>
  <Slides>40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7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348</cp:revision>
  <dcterms:created xsi:type="dcterms:W3CDTF">2006-08-16T00:00:00Z</dcterms:created>
  <dcterms:modified xsi:type="dcterms:W3CDTF">2015-08-04T07:03:04Z</dcterms:modified>
</cp:coreProperties>
</file>