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  <p:sldId id="646" r:id="rId23"/>
    <p:sldId id="647" r:id="rId24"/>
    <p:sldId id="648" r:id="rId25"/>
    <p:sldId id="649" r:id="rId26"/>
    <p:sldId id="650" r:id="rId27"/>
    <p:sldId id="651" r:id="rId28"/>
    <p:sldId id="652" r:id="rId29"/>
    <p:sldId id="653" r:id="rId30"/>
    <p:sldId id="654" r:id="rId31"/>
    <p:sldId id="655" r:id="rId32"/>
    <p:sldId id="656" r:id="rId33"/>
    <p:sldId id="657" r:id="rId34"/>
    <p:sldId id="658" r:id="rId35"/>
    <p:sldId id="659" r:id="rId36"/>
    <p:sldId id="660" r:id="rId37"/>
    <p:sldId id="661" r:id="rId38"/>
    <p:sldId id="662" r:id="rId39"/>
    <p:sldId id="663" r:id="rId40"/>
    <p:sldId id="66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37" autoAdjust="0"/>
  </p:normalViewPr>
  <p:slideViewPr>
    <p:cSldViewPr>
      <p:cViewPr varScale="1">
        <p:scale>
          <a:sx n="70" d="100"/>
          <a:sy n="70" d="100"/>
        </p:scale>
        <p:origin x="6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03/08/2015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04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949799"/>
              </p:ext>
            </p:extLst>
          </p:nvPr>
        </p:nvGraphicFramePr>
        <p:xfrm>
          <a:off x="214283" y="664342"/>
          <a:ext cx="8750332" cy="5059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clinic, HW marking and opportunities to tackle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teams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engage in the best learning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Sign the card for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Xi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Although Physics is important, it is not as important as the people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Optional: get our mechanics formative assessments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choices and the choices we make will reflect our preferred style of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9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51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99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7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6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6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4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3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3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0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0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1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1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53979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95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5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53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5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9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11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6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39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8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4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6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7822</TotalTime>
  <Words>271</Words>
  <Application>Microsoft Office PowerPoint</Application>
  <PresentationFormat>On-screen Show (4:3)</PresentationFormat>
  <Paragraphs>49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347</cp:revision>
  <dcterms:created xsi:type="dcterms:W3CDTF">2006-08-16T00:00:00Z</dcterms:created>
  <dcterms:modified xsi:type="dcterms:W3CDTF">2015-08-03T05:18:21Z</dcterms:modified>
</cp:coreProperties>
</file>