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ink/ink1.xml" ContentType="application/inkml+xml"/>
  <Override PartName="/ppt/ink/ink2.xml" ContentType="application/inkml+xml"/>
  <Override PartName="/ppt/ink/ink3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0"/>
  </p:notesMasterIdLst>
  <p:sldIdLst>
    <p:sldId id="422" r:id="rId2"/>
    <p:sldId id="257" r:id="rId3"/>
    <p:sldId id="258" r:id="rId4"/>
    <p:sldId id="300" r:id="rId5"/>
    <p:sldId id="626" r:id="rId6"/>
    <p:sldId id="627" r:id="rId7"/>
    <p:sldId id="628" r:id="rId8"/>
    <p:sldId id="629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2" autoAdjust="0"/>
    <p:restoredTop sz="94737" autoAdjust="0"/>
  </p:normalViewPr>
  <p:slideViewPr>
    <p:cSldViewPr>
      <p:cViewPr varScale="1">
        <p:scale>
          <a:sx n="87" d="100"/>
          <a:sy n="87" d="100"/>
        </p:scale>
        <p:origin x="1524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8-02T22:30:37.292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00B050"/>
    </inkml:brush>
    <inkml:brush xml:id="br2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2282 1036 1374 0,'0'0'87'0,"-9"-17"-36"16,9 17-13-16,-16-19 0 0,16 19-2 0,-24-25 0 16,24 25-10-16,-33-26 1 0,14 14-13 0,-4 0 3 15,0 1-4-15,-5 0 4 0,3 3-4 0,-3 1 5 16,2 2-6-16,2 2-2 0,0 5-1 0,-2-2-5 16,2 3 1-16,1 6-5 15,1-1 3-15,0 7-3 0,1 2 6 0,0 4-3 16,2 7 9-16,0 6-9 0,0 7 11 0,0 9-10 15,1 8-9-15,-1 7 22 0,5 8-20 0,-2 4 15 16,3 5 1-16,0 1-22 0,4 4 20 0,1-4-22 16,5-3 21-16,0-4 11 0,3-5-26 0,5-6 17 15,1-10-47-15,9-2-26 0,-7-24-30 0,24 23-158 16,-32-52-318-16,32 32-18 0,-13-21 221 16</inkml:trace>
  <inkml:trace contextRef="#ctx0" brushRef="#br0" timeOffset="187.5046">1511 1780 1869 0,'-53'7'41'0,"31"4"-1"16,4-2-15-16,18-9-4 0,-22 16-7 0,22-16-4 16,0 0-6-16,0 0-4 0,0 0 2 0,30 3-2 15,-5-10 3-15,6-3-1 0,9-6 0 0,8-6-8 16,8-6-8-16,2-12-33 0,14 7-63 0,-26-20-460 15,32 12-75-15,-11-14 26 0</inkml:trace>
  <inkml:trace contextRef="#ctx0" brushRef="#br0" timeOffset="390.6367">2888 744 1666 0,'-23'23'241'0,"-9"-1"-198"0,-1 0-32 0,5 5-10 16,3-3 7-16,3 2-9 0,3 0 5 0,2 1-9 15,0 2 9-15,1 0-7 0,1 5 7 0,2 2-16 16,2 3-9-16,8 8-36 0,-6-17-77 16,14 16-502-16,-2-10 19 0,11 2 122 0</inkml:trace>
  <inkml:trace contextRef="#ctx0" brushRef="#br0" timeOffset="609.3932">3102 1370 1958 0,'0'0'5'0,"-17"10"-4"0,17-10-5 15,0 0 2-15,24-21 9 0,-4 9-2 0,4-1 1 16,3-2-5-16,3 2 1 0,1 0-5 0,0 2-3 16,-3 0-13-16,1 4-13 0,-5-3-29 0,7 11-50 15,-26-22-239-15,16 25-291 0,-21-4 70 0,0 0 387 16</inkml:trace>
  <inkml:trace contextRef="#ctx0" brushRef="#br0" timeOffset="781.2987">3029 1739 1866 0,'-24'23'31'16,"7"-5"-19"-16,17-18 0 0,-16 23-4 16,16-23 1-16,0 0-1 0,0 0 0 0,29 12 0 15,-7-14-4-15,5-3 3 0,4-5-5 16,10-3 1-16,4-3-4 0,4-1-9 0,6-3-20 16,11 4-34-16,-13-21-80 0,29 20-476 0,-19-10-15 15,6 8 162-15</inkml:trace>
  <inkml:trace contextRef="#ctx0" brushRef="#br0" timeOffset="1284.5487">4946 1182 1527 0,'25'-27'9'0,"-21"-2"1"16,0-1-12-16,-2-2 17 0,0 4-5 0,-4-1 19 15,0 8-5-15,-9-4 16 0,0 6-6 0,-10 1 14 16,2 3-5-16,-11 1 8 0,5 7-4 0,-9-2-7 16,2 6-11-16,-4 4-9 0,-1 5-7 15,-2 5-2-15,2 4 3 0,0 0-7 0,2 3 7 16,1 1-9-16,3 1 4 0,0 3-9 0,3 3 0 15,2 6 0-15,2 3 0 0,4 2 0 16,2 3 0-16,4 1 0 0,4 4 0 0,1 1 0 16,6 5 0-16,0 0 0 0,4 4 0 0,4 2 0 15,1 1 0-15,3 3 0 16,-1-3 0-16,1-3 0 0,-2-5-1 16,3 0-34-16,-5-11-19 0,7 7-17 15,-12-46-150-15,10 54-405 0,-9-29 24 0,5-3 166 16</inkml:trace>
  <inkml:trace contextRef="#ctx0" brushRef="#br0" timeOffset="1467.8184">4143 1755 2034 0,'0'0'13'15,"0"0"-13"-15,0 0 0 0,0 0 0 16,0 0 0-16,29 1 0 0,-3-3 0 0,5-8 0 15,8 0 0-15,5-4 0 0,7-6 0 0,6-1 0 16,3-5 0-16,6 1 0 0,-2-5 0 0,8 9-88 16,-17-29-242-16,22 32-330 0,-10-7 22 15,0 6 308-15</inkml:trace>
  <inkml:trace contextRef="#ctx0" brushRef="#br0" timeOffset="2452.4506">6421 861 732 0,'8'-27'228'0,"-8"27"-155"16,0 0 13-16,0 0 1 0,6-21 0 0,-6 21-2 15,0 0-5-15,0 0-8 0,0 0-9 0,0 0-6 16,-31 3-12-16,31-3-4 0,-37 16-14 0,15-3 3 16,-7 3-10-16,0 5 7 0,-5 4-6 0,0 6 7 15,-5 3-10-15,0 10 8 0,-2 5-21 16,-2 12-4-16,-2 10 17 0,0 14-16 0,-1 6 19 16,1 10 4-16,0 12-23 0,2 5 26 15,2 8-16-15,5 3-12 0,4 1 0 0,7 2 0 16,6 1 0-16,8-3 0 0,9-2 0 0,8-5 0 15,7-11 0-15,10-10 0 0,10-13 0 0,9-13-7 16,14-7-44-16,-2-25-82 0,39 5-494 0,-23-26-14 16,18-7 54-16</inkml:trace>
  <inkml:trace contextRef="#ctx0" brushRef="#br0" timeOffset="3199.6022">6840 1475 1436 0,'0'0'300'0,"-17"8"-259"0,17-8-33 0,6-26-1 16,5 9-3-16,3-3 13 0,5-2 2 0,1-6 12 15,5 6-7-15,1-7 3 0,4 4-10 16,2-2-15-16,-1-2 30 0,2 4-32 0,-4 2 24 15,-2 4-17-15,-2 5-3 0,-5 5-3 0,-2 3 2 16,-18 6 2-16,19-4-1 0,-19 4 8 0,0 0 2 16,1 24-6-16,-5-6-8 0,-3 0 0 0,-3 5 0 15,-2 4 0-15,-1 0 0 0,-2 2 0 0,1 6 0 16,1 0 0-16,4 4 0 0,3 0 0 0,4 1 0 16,4 0 0-16,4 1 0 15,3-1 0-15,7 0 0 0,6-5 0 0,5-3 0 0,4-7 0 16,6-8 0-16,2-6 0 0,3-6 0 0,2-8 0 15,0-4 0-15,0-6 0 0,-5-5 0 0,-3-8 0 16,-4-4 0-16,-3-6 0 0,-1-2 0 0,-5 0 0 16,-4-5 0-16,-1 0 0 0,-6-3 0 15,-3 1 0-15,-3-1 0 0,-1 4 0 0,-2 2 0 16,-3-1 0-16,0 0 0 0,0-1 0 16,0 3 0-16,1 2 0 0,1 1 0 0,2 6 0 15,1 1 0-15,3 6 0 0,2 2 0 0,2 4 0 16,-12 17 0-16,37-26 0 0,-16 16 0 0,6 6-48 15,-3-7-65-15,28 7-397 0,-25-1-104 0,9 1-23 16,-4 15 513-16</inkml:trace>
  <inkml:trace contextRef="#ctx0" brushRef="#br0" timeOffset="3972.1563">8121 1596 957 0,'0'0'537'0,"1"-19"-467"0,-1 19-27 0,0 0-7 16,0 0-1-16,8-23 7 0,-8 23-1 0,0 0-4 15,0 0-6-15,0 0-7 0,0 0-2 0,0 0-4 16,0 0-4-16,0 0-3 0,-19 0-2 0,19 0-4 16,0 0 2-16,-16 24-3 0,10-7 5 15,0 0-5-15,1 6 6 0,-1-1-6 0,3 0 3 16,0 1-4-16,2-4 2 0,2-1-4 15,-1-18 3-15,6 27-4 0,-6-27 3 0,13 19-5 16,-13-19 2-16,17 11-2 0,-17-11 1 0,23 1 1 16,-23-1 1-16,26-8 4 0,-26 8-2 0,30-18 3 15,-13 3-4-15,1-1 1 0,0-1-2 16,2-6 2-16,-2 3-3 0,-1-1 2 0,-1 3-4 16,-16 18 5-16,23-28-7 0,-23 28 4 0,0 0 0 15,17-18-1-15,-17 18 1 0,0 0-1 0,0 0-3 16,0 0 2-16,3 20 3 0,-3-20-2 0,3 30 3 15,-1-10-3-15,-2 2 2 0,0-1-2 0,2-1 4 16,-1-3-4-16,-1-17 2 0,7 29-2 0,-7-29 3 16,11 19-3-16,-11-19 5 0,17 8 2 15,-17-8 1-15,22-1 6 0,-22 1-3 16,25-11-10-16,-25 11 0 0,28-26 0 0,-13 7 0 16,-2-4 0-16,2-5 0 0,0 0 0 0,-2-1 0 15,-3 1 0-15,-1 2 0 0,-3 0 0 0,-2-1 0 16,-1 1 0-16,-3 1 0 0,-2 2 0 0,0 0 0 15,1 4 0-15,-3-1-39 0,4 20-9 0,-4-26-18 16,4 26-21-16,-8-23-97 0,25 29-417 16,-17-6 36-16,0 0 109 0</inkml:trace>
  <inkml:trace contextRef="#ctx0" brushRef="#br0" timeOffset="4409.716">6922 2207 1019 0,'0'0'547'0,"0"0"-449"0,0 0-47 0,0 0-15 16,0 0 0-16,0 0 7 0,18 3 7 0,3 0 1 15,2-4-14-15,11 2-5 0,10-3-10 0,8 1-4 16,14-4-11-16,10-1-7 0,13-4 0 0,8-2 0 16,6 0 0-16,4 0 0 0,4 1 0 15,0-1 0-15,1 2 0 0,4-2 0 16,-2 2 0-16,1-4 0 0,3 0 0 0,-8-2-37 16,-6-4-8-16,-10-2-14 0,-6 9 7 0,-20-9-16 15,7 33-101-15,-41-25-421 0,11 5-27 0,-10 3 208 16</inkml:trace>
  <inkml:trace contextRef="#ctx0" brushRef="#br0" timeOffset="5159.7241">6747 2918 1133 0,'0'0'563'0,"0"0"-524"16,0 0-13-16,0 0-9 0,-6-22 2 0,6 22 2 16,17-19 5-16,-17 19-3 0,29-25 1 0,-10 11-6 15,2-3 1-15,2 2-5 0,0-2 1 16,2 0-4-16,-2 1 0 0,-1 3-6 0,-2 2 1 16,0 1-2-16,-3 2 0 0,-17 8-1 15,28-11 0-15,-28 11-2 0,20-1-2 0,-20 1 2 16,0 0 1-16,20 11 0 0,-20-11 0 0,7 23 3 15,-4-6-4-15,-2 1 6 0,-1 5-5 0,-1 0 4 16,-3 4-6-16,0 2 5 0,1 3-6 0,-2 3 6 16,1 0-7-16,2 0 7 0,-1-2-7 0,6-2 6 15,2-2-5-15,1-2 3 0,3-3-2 16,2-3 0-16,5-4 0 0,4-3 0 0,1-5 0 16,6-5 0-16,4-2 0 0,1-7 0 15,6-6 0-15,2-5 0 0,2-6 0 0,3-4 0 16,-5-4 0-16,1-3 0 0,-6-1 0 0,-3 1 0 15,-6-1 0-15,-3 2 0 0,-6-1 0 0,-4 3 0 16,-4 2 0-16,-5 2 0 0,-1-1 0 0,-3 3 0 16,-4 0 0-16,-2 2 0 0,-2 1 0 15,-2 2 0-15,1 1 0 0,0 1 0 0,9 17 0 16,-10-26 0-16,10 26 0 0,0-19 0 0,0 19 0 16,22-24 0-16,0 11 0 0,3-6-25 0,19 19-145 15,-22-26-476-15,34 11 19 0,-7-9 49 0</inkml:trace>
  <inkml:trace contextRef="#ctx0" brushRef="#br0" timeOffset="6300.346">7998 2948 989 0,'0'0'546'15,"0"0"-435"-15,0 0-62 0,0 0-20 0,0 0-5 16,0 0 6-16,0 0 2 0,0 0-8 0,0 0-6 16,-19 9-12-16,19-9-3 0,-11 19-2 0,11-19 6 15,-17 28-2-15,9-11 7 0,-1 1-2 0,1 3 5 16,0-1-4-16,2 4 5 0,0-2-7 0,1-1 3 16,2-4-8-16,3-17 2 0,3 25-6 0,-3-25 3 15,0 0-1-15,19 18 3 16,-19-18 2-16,22 1-2 0,-22-1 2 0,27-8-3 15,-27 8 2-15,32-19-3 0,-15 7 1 0,0-3-3 16,0 1 2-16,0-1-4 0,-17 15 4 0,31-28-4 16,-31 28 2-16,25-23-2 0,-25 23 1 0,0 0-1 15,19-18 1-15,-19 18-2 0,0 0-1 0,0 0-2 16,0 0-1-16,0 0 0 0,0 0 1 16,3 17 5-16,-3-17-2 0,0 27 4 0,0-9-3 15,0 1 4-15,1 0-4 0,0 0 3 0,-1-19-3 16,7 29 4-16,-7-29-2 0,14 20 4 0,-14-20-2 15,19 12 1-15,-19-12 3 0,24 4 1 16,-24-4 5-16,31-10-4 0,-31 10-9 0,33-20 0 16,-16 5 0-16,0-2 0 0,-1-1 0 0,-1-1 0 15,-1-2 0-15,-3 2 0 0,-3-1 0 16,-3 1 0-16,-1 1 0 0,-3 1 0 0,-1 0 0 16,-3 0 0-16,3 17 0 0,-9-31 0 0,9 31-13 15,-14-28-38-15,14 28-21 0,-14-23-43 0,14 23-248 16,0 0-221-16,0 0 23 0,0 0 274 0</inkml:trace>
  <inkml:trace contextRef="#ctx0" brushRef="#br0" timeOffset="7538.3705">8749 2907 1099 0,'0'0'554'15,"0"0"-485"-15,0 0-14 0,0 0-7 0,0 0-5 0,-21 11-3 16,21-11-5-16,0 0-8 0,0 0-8 0,0 0-8 16,0 0-2-16,0 0-2 0,0 0 3 15,25 1 2-15,-8-3-3 0,5-2-9 0,5 0 0 16,6-3 0-16,2-1 0 0,5 0 0 0,2-2 0 15,-1 1 0-15,-1 2 0 0,0 1 0 0,-2 1 0 16,-3 0 0-16,-3 3 0 0,-5 0 0 0,-4 2 0 16,-6 2 0-16,-17-2 0 0,24 5-1 0,-24-5-12 15,0 0-1 1,0 0 0-16,0 0-1 0,0 0-1 0,15 17-4 16,-15-17-5-16,0 0-7 0,0 0-9 15,0 0-11-15,0 0-26 0,0 0-88 0,-30-5-203 16,30 5-184-16,0 0 23 0,2-22 423 0</inkml:trace>
  <inkml:trace contextRef="#ctx0" brushRef="#br0" timeOffset="8377.5008">9482 2780 1146 0,'0'0'583'0,"0"0"-548"0,-14-17-14 16,14 17-9-16,8-18 3 0,-8 18 2 0,18-28 5 15,-18 28-2-15,30-36 2 0,-10 19-7 0,-1-2-17 16,3 0 36-16,0-2-34 0,1 3 32 0,-1-3-16 16,0 6-10-16,-3 0 2 0,0 3-6 0,-19 12 2 15,25-12-2-15,-25 12-1 0,0 0 3 16,0 0 3-16,0 0 0 0,10 17 1 0,-10-17 2 16,-5 32-10-16,0-10-8 0,-2 2 16 15,1 3-15-15,-3 2 14 0,1 4-7 0,1 1 0 16,-1 2 0-16,3 3 0 0,3-2 0 0,2 2 0 15,2-2 0-15,3-1 0 0,4-2 0 0,2-2 0 16,3-4 0-16,3-3 0 0,3-3 0 0,4-5 0 16,2-3 0-16,0-5 0 0,5-3 0 15,-2-5 0-15,1-5 0 0,0-2 0 0,-2-5 0 16,-2-4 0-16,0-5 0 0,-2-4 0 0,-2-2 0 16,0-5 0-16,-1-3 0 0,-2-3 0 0,-1-2 0 15,-2 1 0-15,-4-1 0 0,-1 0 0 0,-3 2 0 16,-4-2 0-16,-1 3 0 0,-3-3 0 0,-1 1 0 15,-1 1 0-15,1 1 0 16,0 3 0-16,0 4 0 0,1 4 0 0,0 4 0 16,0 21 0-16,2-28 0 0,-2 28 0 0,0 0 0 15,0 0 0-15,0 0-17 0,0 0-79 0,0 0-79 16,31 6-422-16,-31-6-29 0,17 16 91 0</inkml:trace>
  <inkml:trace contextRef="#ctx0" brushRef="#br0" timeOffset="8752.5203">10636 2859 1134 0,'0'0'540'0,"-30"-1"-487"16,30 1-15-16,-21 3-1 0,21-3 6 0,-28 10-1 15,28-10 1-15,-34 17-14 0,14-5-5 0,0-1-6 16,0 3 2-16,2 0-3 0,1 0-8 0,17-14-9 16,-27 28 0-16,27-28 0 0,-13 24 0 0,13-24 0 15,1 18 0-15,-1-18 0 0,0 0 0 0,23 21 0 16,-23-21 0-16,31 7 0 0,-11-4 0 16,2-2 0-16,4 0 0 0,-2-1 0 0,-1 1 0 15,-2 0 0-15,-3 2 0 0,-18-3 0 16,27 8 0-16,-27-8 0 0,17 12 0 0,-17-12 0 15,6 17 0-15,-6-17 0 0,-5 25 0 0,5-25 0 16,-12 30 0-16,2-13 0 0,-2 0 0 0,0 0 0 16,-3 0 0-16,15-17 0 0,-28 29-2 0,28-29-13 15,-24 20-39-15,24-20-16 0,-22-3-180 16,22 3-390-16,0 0 36 0,0 0 193 0</inkml:trace>
  <inkml:trace contextRef="#ctx0" brushRef="#br0" timeOffset="9799.3911">10657 890 877 0,'-15'-31'294'16,"15"31"-186"-16,0 0-21 0,0 0-15 0,0 0-17 15,0 0-9-15,0 0-11 0,0 0-11 0,0 0-6 16,0 0 2-16,0 0 2 0,17-6 11 0,-17 6 3 16,27 15 1-16,-8-4-3 0,10 5-1 0,7 2-10 15,8 6 4-15,5 5-15 0,7 5 11 16,6 7-14-16,5 10 13 0,4 7-11 15,2 10-30-15,-5 12 17 0,-4 7-21 0,-5 7 11 16,-11 10 28-16,-11-2-25 0,-12 0 26 0,-13 7 2 16,-9-3-18-16,-12-1 19 0,-9 4-19 0,-13-7-9 15,-7 2 26-15,-8 2-7 0,-5-6-13 0,-5-4 17 16,0-7-15-16,-3-9-2 0,5-9 16 0,4-9-15 16,5-9 8-16,7-7-11 0,5-10 0 15,10-2-33-15,-1-17-38 0,26 23-299 0,-20-38-286 16,18-2 56-16,0 0 344 0</inkml:trace>
  <inkml:trace contextRef="#ctx0" brushRef="#br0" timeOffset="12183.617">2259 3702 1279 0,'0'0'476'0,"0"0"-444"16,-11-24-13-16,2 7 5 0,9 17 6 0,-20-30 8 16,20 30-7-16,-29-28-3 0,11 14-17 15,18 14-3-15,-32-20-6 0,15 13 1 0,0 2-1 16,-1 2 0-16,-2 3 0 0,0 4-2 0,-1 3 2 15,-1 4-1-15,0 2 4 0,-1 4-3 0,1 4 5 16,-2 2-4-16,1 6 7 0,-2 4-4 16,1 4 7-16,0 5-7 0,0 4-9 15,-1 5 11-15,2 7-8 0,1 5 0 0,0 5 0 0,2 4 0 16,0 2 0-16,2 4 0 0,1 0 0 0,4 3 0 16,0-1 0-16,6-4 0 0,3-2 0 0,4-9 0 15,4-5 0-15,5-5 0 0,0-6-9 0,5-5-20 16,0-7 0-16,7-4-32 0,-21-33-45 0,46 61-249 15,-46-61-297-15,31 22 58 0,-14-13 383 16</inkml:trace>
  <inkml:trace contextRef="#ctx0" brushRef="#br0" timeOffset="12376.0521">1504 4743 2035 0,'0'0'12'0,"0"0"-12"15,0 0 0-15,0 0 0 0,0 0 0 0,0 0 0 16,23-25 0-16,4 5 0 0,6-4 0 0,7-5 0 16,6-3 0-16,3-4 0 0,3-1 0 0,3-1 0 15,-4-5-32-15,11 18-152 0,-18-25-474 0,12 15 6 16,-15-6 132-16</inkml:trace>
  <inkml:trace contextRef="#ctx0" brushRef="#br0" timeOffset="12620.3619">3022 3350 2024 0,'0'0'23'15,"-17"6"-23"-15,17-6 0 0,-31 24 0 0,13 0 0 16,-5 5 0-16,-5 8 0 0,-4 5 0 0,-3 5 0 16,0 5 0-16,0 0 0 0,3 1-3 0,3-3-9 15,7 0-30-15,0-9-36 0,20 13-55 16,-29-25-469-16,36 9-29 0,-2-11 86 0</inkml:trace>
  <inkml:trace contextRef="#ctx0" brushRef="#br0" timeOffset="12936.8258">3323 4443 1978 0,'-41'14'46'16,"41"-14"-23"-16,-17 1-23 0,17-1 0 15,0 0 0-15,0 0 0 0,0 0 0 0,16-20 0 16,-16 20 0-16,35-21 0 0,-11 9 0 0,4-3 0 16,5-2 0-16,4 1 0 0,3 1 0 0,2-1 0 15,0 3 0-15,0-2 0 0,-2 5-11 16,-4 0-26-16,1 7-30 0,-16-15-70 0,25 23-472 15,-46-5-31-15,30-3 95 0</inkml:trace>
  <inkml:trace contextRef="#ctx0" brushRef="#br0" timeOffset="13093.0721">3316 4789 2047 0,'-30'16'0'16,"30"-16"0"-16,-19 12 0 0,19-12 0 0,0 0 0 15,35-10 0-15,-11-1 0 0,5-6 0 0,8-4 0 16,5-6 0-16,10-2 0 0,6-6 0 0,7 4-13 16,-13-32-426-16,23 31-255 0,-13-10 15 0,2 6 458 15</inkml:trace>
  <inkml:trace contextRef="#ctx0" brushRef="#br0" timeOffset="14108.7423">4818 4034 1828 0,'0'0'55'15,"0"-20"-20"-15,0 20-10 0,0 0-3 0,9-22 2 16,-9 22 1-16,9-18 0 0,-9 18-17 16,0 0-8-16,16-22 0 0,-16 22 0 0,0 0 0 15,0 0 0-15,0 0 0 0,0 0 0 0,0 0 0 16,0 0 0-16,0 0 0 0,0 0 0 0,4 27 0 16,-12-7 0-16,-1 8 0 0,-6 4 0 15,-1 4 0-15,-1 1 0 0,0 2 0 0,3-1 0 16,1-2 0-16,5-5 0 0,6-3 0 0,3-4 0 15,5-3 0-15,6-3 0 0,7-2 0 16,5-5 0-16,4-4 0 0,4-5 0 0,5-4 0 16,3-3 0-16,5-6 0 0,1-3 0 0,5-4 0 15,0-5 0-15,8 3-73 0,-18-28-153 0,21 27-406 16,-19-16-9-16,8 4 167 0</inkml:trace>
  <inkml:trace contextRef="#ctx0" brushRef="#br0" timeOffset="14311.8358">5414 3848 1412 0,'-32'53'473'0,"-8"-25"-440"15,2 4-18-15,4 2-10 0,2 3 14 0,1 1-9 16,3 0 8-16,1 3-14 0,4 2 5 0,4-1-12 16,2-2 8-16,7-1-9 0,6-4 6 15,7-4-9-15,7-3 4 0,8-1-19 0,3-9-4 16,11 2-34-16,-5-16-34 0,28 22-165 0,-17-28-371 15,14 0 58-15,3-6 248 0</inkml:trace>
  <inkml:trace contextRef="#ctx0" brushRef="#br0" timeOffset="14936.8732">5950 4048 1862 0,'0'0'78'16,"-42"11"-44"-16,9 0-1 0,0 3-7 0,1 3-12 15,0 4-14-15,0 2 0 0,0 3 0 0,2 4 0 16,3 2 0-16,2 0 0 0,2 0 0 0,5 1 0 16,5-3 0-16,6 1 0 0,6-1 0 15,5-2 0-15,9-2 0 0,1-2 0 0,8-5 0 16,5-2 0-16,4-5 0 0,6-6 0 16,3-6 0-16,1-6 0 0,3-6 0 0,1-5 0 15,0-5 0-15,0-3 0 0,-5-4 0 0,-2-2 0 16,-5-2 0-16,-5 0 0 0,-5 1 0 0,-6-1 0 15,-4-1 0-15,-7 3 0 0,-4-1 0 0,-7 3 0 16,-4 3 0-16,-5 1 0 0,-5 2 0 16,-2 2 0-16,-6 1 0 0,0 3 0 0,-2 5 0 15,2 4 0-15,3 4 0 0,3 4 0 0,4 4 0 16,17-4 0-16,-23 11 0 0,23-11 0 0,0 0 0 16,-4 24 0-16,4-24 0 0,22 19 0 0,-1-9 0 15,4-4 0-15,6-2 0 0,5-4 0 0,3-3 0 16,3 0 0-16,3-1 0 0,-2-1 0 15,2-2 0-15,-1 1 0 0,-4-3 0 0,-1 2 0 16,-5 1 0-16,-6 1 0 0,-3 3 0 16,-5-1 0-16,-20 3 0 0,25-1 0 0,-25 1 0 15,0 0 0-15,0 0 0 0,-4 17 0 0,4-17 0 16,-21 31 0-16,4-6 0 0,-5 5 0 0,-2 5 0 16,-3 5 0-16,-2 3 0 0,1 2 0 0,3 1 0 15,3-1 0-15,5-2 0 0,4-1 0 16,7-6 0-16,6-2 0 0,8-7 0 0,4-4 0 15,7-3 0-15,6-7 0 0,4-4 0 0,4-7 0 16,4-6 0-16,2-5 0 0,1-8 0 0,0-4 0 16,-2-5 0-16,-3-3 0 0,-4-5 0 0,-3 0 0 15,-7-4 0-15,-4 0 0 0,-8 0 0 16,-5 3 0-16,-7 1 0 0,-5 2 0 0,-4-1 0 16,-6-3 0-16,-4 3 0 0,-4-2 0 15,1 2 0-15,-3 2 0 0,3 4 0 0,1 4 0 16,3 9 0-16,1 2-37 0,20 12-37 0,-38-16-91 15,43 36-381-15,-26-17-44 0,21-3-16 0</inkml:trace>
  <inkml:trace contextRef="#ctx0" brushRef="#br0" timeOffset="15765.0877">7608 4188 1145 0,'0'0'448'0,"-28"0"-438"0,28 0-6 15,-32 25 4-15,14-8 1 0,0 6 12 0,-4 0-8 16,-1 6 6-16,-3 4-17 0,-2 1 5 16,1 5-15-16,0-2 10 0,0-1 12 15,2-3-41-15,5-5 32 0,2-8-49 0,9 2 3 16,9-22-20-16,-11 22-59 0,11-22-116 0,0 0-184 16,0 0-33-16,1-33 157 0</inkml:trace>
  <inkml:trace contextRef="#ctx0" brushRef="#br0" timeOffset="15890.1326">7366 4338 1571 0,'-12'-24'146'0,"12"24"-38"0,0 0-21 16,0 0-21-16,0 0-12 0,0 0-39 16,0 0-15-16,0 0 0 0,0 0 0 0,0 0 0 15,24 11 0-15,-24-11 0 0,35 17 0 16,-9-13 0-16,7 0 0 0,-1-6-2 0,12 7-96 16,-18-35-250-16,26 29-279 0,-15-13-22 0,3 2 327 15</inkml:trace>
  <inkml:trace contextRef="#ctx0" brushRef="#br0" timeOffset="16483.4688">8950 3747 1275 0,'-20'-3'50'0,"20"3"11"0,-42 7-2 16,25 6 2-16,-13-11 6 0,9 15-3 0,-13-7 1 16,7 13-1-16,-14-2-9 0,5 13-16 0,-12 5 26 15,3 17-30-15,-8 6 21 0,-2 18-25 0,-5 11-31 16,3 8 0-16,0 14 0 0,8 5 0 0,7 3 0 15,10-1 0-15,14-7 0 0,10-4 0 0,14-4 0 16,7 0 0-16,9-6 0 0,7-5 0 16,8-2 0-16,0-7 0 0,9-1-47 0,-7-22-94 15,37 10-480-15,-29-18-3 0,18-2 11 0</inkml:trace>
  <inkml:trace contextRef="#ctx0" brushRef="#br0" timeOffset="17303.3154">9383 4048 1554 0,'0'23'390'16,"0"-23"-373"-16,0 0-10 0,0 0-4 15,0 0-1-15,14-21 11 0,5 9-1 0,8-2 2 16,5-3-5-16,5-1 0 0,3-1-5 0,5 0 2 15,2 1-5-15,1-1-12 0,1 2 25 0,2 2-26 16,-4 3 26-16,-5 1-13 0,-5 5-1 16,-6 0 0-16,-7 4 0 0,-7 2 0 0,-17 0 0 15,0 0 0-15,0 0 0 0,12 18 0 0,-12-18 0 16,-22 28 0-16,3-7 0 0,-5 4 0 0,-2 1 0 16,-4 2 0-16,-2 1 0 0,2 0 0 0,1-4 0 15,3 0 0-15,8-5 0 0,18-20 0 0,-17 28 0 16,17-28 0-16,0 0 0 0,22 20 0 15,-3-16 0-15,7-4 0 0,4-4 0 16,4 0 0-16,4-4 0 0,-1 1 0 0,4 1 0 16,-4 1 0-16,-1 2 0 0,-5 1 0 0,-5 2 0 15,-6 4 0-15,-20-4 0 0,24 12 0 0,-24-12 0 16,-2 23 0-16,-9-5 0 0,-6 6 0 0,-8 4 0 16,-8 4 0-16,-7 2 0 0,-5 2 0 0,-3 1 0 15,0 0 0-15,2-4 0 0,4-2 0 16,6-7 0-16,10-5 0 0,5-8 0 0,21-11-33 15,0 0-77-15,8 23-240 0,-5-45-266 0,25 10 26 16,-3-11 243-16</inkml:trace>
  <inkml:trace contextRef="#ctx0" brushRef="#br0" timeOffset="17568.9585">10637 3820 1908 0,'-42'16'100'16,"42"-16"-88"-16,-28 3-3 0,28-3 0 0,0 0 0 16,-22 12-9-16,22-12 0 0,-16 24 0 0,6-5 0 15,-1 8 0-15,-1 1 0 0,1 2 0 0,-1 1 0 16,2 1 0-16,2-2 0 16,3-2 0-16,4-2 0 0,3-1 0 0,8-6 0 15,2-1 0-15,5-3 0 0,6-5 0 0,3-2 0 16,5-6 0-16,7-4 0 0,3-6 0 0,4-5 0 15,4-6 0-15,4-3 0 0,-1-6 0 0,5 4-28 16,-13-17-106-16,24 18-503 0,-29-17 5 0,6 9 17 16</inkml:trace>
  <inkml:trace contextRef="#ctx0" brushRef="#br0" timeOffset="17756.4576">10790 3959 2047 0,'-40'40'0'0,"10"0"0"0,4 0 0 0,7-1 0 16,4 0 0-16,4-1 0 0,4-1 0 16,5-1 0-16,3-3 0 0,6-2 0 0,3-3 0 15,7-3 0-15,4-3 0 0,5-1 0 0,1-9-68 16,14 12-86-16,-41-24-406 0,64 3-32 0,-32-12-4 16</inkml:trace>
  <inkml:trace contextRef="#ctx0" brushRef="#br0" timeOffset="18022.1165">11323 3945 2047 0,'-28'14'0'0,"1"5"0"0,2 2 0 0,2 4 0 16,2 2 0-16,3 2 0 0,-2 4 0 0,6 1 0 15,2 1 0-15,7-1 0 0,2-3 0 16,7 0 0-16,7-5 0 0,5-3 0 0,7-2 0 15,4-3 0-15,4-6 0 0,2-4 0 0,2-3 0 16,4-4 0-16,1-3 0 0,0-4 0 0,-3-6 0 16,-5-3 0-16,-7-2 0 0,-4-2 0 0,-7-1 0 15,-1-5 0-15,-5-1 0 0,-4-3 0 16,-3 0 0-16,-6-2 0 0,-1 4 0 0,-7-4 0 16,2 5 0-16,-8-7 0 0,4 8-4 15,-21-35-295-15,21 36-364 0,-24-16 20 0,9 11 206 16</inkml:trace>
  <inkml:trace contextRef="#ctx0" brushRef="#br0" timeOffset="18522.1516">8798 4703 2047 0,'0'0'0'15,"34"-12"0"-15,-2 2 0 0,9-2 0 0,8-2 0 16,9-1 0-16,7-2 0 0,10-1 0 0,9-1 0 16,9 0 0-16,5-1 0 0,3 1 0 0,5 1 0 15,6-3 0-15,5 1 0 0,2 1 0 0,-1 1 0 16,-2 3 0-16,0 3 0 0,-1 2 0 0,3 1 0 15,-3 3 0-15,-1 4 0 0,-1 1 0 16,-2 3 0-16,-1 2 0 0,2-2 0 0,0 3 0 16,-1-3 0-16,1 1 0 0,-3-2 0 0,4-5 0 15,2 0 0-15,-5-5 0 0,0-1 0 0,-4 1 0 16,-7-3 0-16,-3 1 0 0,-8-5-22 0,-3 9-52 16,-22-20-71-16,14 24-468 0,-32-14-5 15,1 6 44-15</inkml:trace>
  <inkml:trace contextRef="#ctx0" brushRef="#br0" timeOffset="19818.9954">9191 5148 1191 0,'0'0'573'0,"-17"-2"-529"16,17 2-11-16,0 0-12 0,0 0-2 0,0 0 15 15,21-18-8-15,-2 9-10 0,4-4 2 0,7-2-9 16,2-1 2-16,7-3-8 0,4 0 4 0,1 1-6 15,2 0 4-15,-2 2-5 0,-2 3 2 0,-4 3-3 16,-4 3 2-16,-5 3-1 0,-7 4-1 16,-4 3 0-16,-18-3 1 0,19 13 3 0,-19-13 3 15,-3 26 2-15,-7-4-5 0,-3 2 2 0,-6 4-9 16,-6 2-5-16,-3 2 25 0,-2 1-24 0,-3-1 24 16,1 0-16-16,1-3 0 0,3-4 0 0,6-3 0 15,5-5 0-15,17-17 0 0,-12 19 0 0,12-19 0 16,0 0 0-16,27 9 0 0,-6-11 0 15,9-1 0-15,4-4 0 0,6-6 0 16,2 0 0-16,6-3 0 0,-2 2 0 0,0 1 0 16,-1 2 0-16,-8 3 0 0,-6 4 0 0,-9 2 0 15,-22 2 0-15,22 6 0 0,-22-6 0 0,-2 17 0 16,2-17 0-16,-28 39 0 0,3-12 0 0,-7 4 0 16,-6 3 0-16,-7 2 0 0,-1 1 0 0,-1-1 0 15,2-2 0-15,4-5 0 0,6-4 0 16,7-6 0-16,7-4 0 0,21-15 0 0,0 0-10 15,3 18-128-15,-11-43-341 0,42 17-125 0,-14-16-33 16,10-11 459-16</inkml:trace>
  <inkml:trace contextRef="#ctx0" brushRef="#br0" timeOffset="20053.3906">10282 5013 1979 0,'0'0'12'16,"-28"7"-7"-16,28-7 4 0,-21 11 3 0,21-11 5 16,-18 19-4-16,18-19-13 0,-18 28 0 0,9-10 0 15,2-1 0-15,2 1 0 0,3-1 0 16,3 0 0-16,4 0 0 0,-5-17 0 16,22 32 0-16,-22-32 0 0,35 23 0 0,-14-15 0 15,2-1 0-15,2-2 0 0,5-2 0 0,-1-5 0 16,4 0 0-16,-2-7 0 0,3 1-3 0,-1-8-54 15,8 5-19-15,-15-31-125 0,17 28-434 0,-12-18 15 16,7 4 166-16</inkml:trace>
  <inkml:trace contextRef="#ctx0" brushRef="#br0" timeOffset="20225.2494">10533 4979 1836 0,'-39'25'65'0,"7"8"-31"0,-1 2-15 16,6 5-12-16,1 1 25 0,4 1-32 15,4 0 20-15,3-1-12 0,6-1-13 0,6-3 7 16,4-1-8-16,5-1 3 0,6-2-18 16,3-6-10-16,13 5-58 0,-28-32-34 0,67 46-275 15,-41-41-194-15,15 2 61 0,-1-3 308 0</inkml:trace>
  <inkml:trace contextRef="#ctx0" brushRef="#br0" timeOffset="20522.1248">10935 5084 1599 0,'-59'-1'395'0,"59"1"-349"0,-33 29-39 15,8-7-7-15,1 2 0 0,3 4 0 0,2 2 0 16,1 3 0-16,1 1 0 0,3-1 0 0,3 0 0 16,5-2 0-16,4-1 0 0,3-3 0 0,5-2 0 15,4-4 0-15,3-3 0 0,5-3 0 16,3-3 0-16,1-4 0 0,4-5 0 0,0-3 0 15,1-5 0-15,-3-5 0 0,0-4 0 0,-1-4 0 16,-4-6 0-16,1-2 0 0,-2-3 0 0,-4-2 0 16,-4 2 0-16,-3-2 0 0,-5 4 0 0,-5-2 0 15,-4 0 0-15,-4 0 0 0,0-2 0 0,-4 1 0 16,2 3 0-16,-2 2 0 0,3 8 0 16,12 17 0-16,-26-22 0 0,26 22 0 15,-19 0-103-15,-12-21-305 0,31 21-208 0,-13 17-27 16,13-17 367-16</inkml:trace>
  <inkml:trace contextRef="#ctx0" brushRef="#br0" timeOffset="20856.1979">11401 5497 2047 0,'11'-34'0'0,"-11"34"0"0,0 0 0 15,0 0 0-15,0 0 0 0,34-26 0 16,-11 13 0-16,5-1 0 0,5-5 0 0,6-1 0 16,5-1 0-16,7-1 0 0,3-2 0 0,7 7 0 15,-6-14-83-15,29 20-571 0,-33-16 24 0,11 13-25 16</inkml:trace>
  <inkml:trace contextRef="#ctx0" brushRef="#br0" timeOffset="25028.9837">12427 5175 1862 0,'12'-26'175'0,"-12"26"-165"0,0 0-10 15,5-22 0-15,-5 22 0 0,27-30 0 16,-7 16 0-16,1-2 0 0,3 3 0 0,-3 0 0 16,1 2 0-16,-2 2 0 0,-3 4 0 0,-17 5 0 15,27-3 0-15,-27 3 0 0,0 0 0 0,21 12 0 16,-21-12 0-16,4 23 0 0,-6-5 0 0,-4 3 0 15,-5 2 0-15,-3 2 0 0,-4 4 0 0,-3 0 0 16,-2 2 0-16,0-1 0 0,-2 0 0 0,2-2 0 16,-2-1 0-16,5 0 0 15,0-3 0-15,3-1 0 0,5-2 0 0,3-3 0 16,9-18 0-16,-3 26 0 0,3-26 0 0,11 17 0 16,-11-17 0-16,30 4 0 0,-6-5 0 0,2-13-30 15,18 17-159-15,-24-32-432 0,29 13-14 0,-13-12 64 16</inkml:trace>
  <inkml:trace contextRef="#ctx0" brushRef="#br0" timeOffset="25310.2267">13061 5052 1479 0,'-16'41'450'0,"-12"-29"-410"0,1 6-31 16,-3 2 34-16,4 6-28 0,-3 2-4 0,4 2-11 15,-1 1 0-15,2 3 0 0,3-1 0 0,3 0 0 16,6-2 0-16,3-2 0 0,7-4 0 15,4-2 0-15,6-3 0 0,5-3 0 0,6-4 0 16,7-3 0-16,6-6 0 0,4-4 0 0,8-7 0 16,3-5 0-16,3-6 0 0,4-3 0 0,-5-4 0 15,-1-2 0-15,-7 2 0 0,-7-2 0 0,-6 2 0 16,-7 2 0-16,-8 1 0 0,-5 3 0 0,-7 1 0 16,-1 18 0-16,-15-32 0 0,15 32 0 0,-36-24 0 15,9 13 0-15,-1 5 0 0,-6 1 0 16,2 4 0-16,-3 2 0 0,3 5 0 15,1 0-7-15,7 13-88 0,-15-31-281 0,31 33-249 16,-12-18 28-16,20-3 251 0</inkml:trace>
  <inkml:trace contextRef="#ctx0" brushRef="#br0" timeOffset="26888.5204">13190 3761 529 0,'0'0'66'0,"0"0"15"16,0 0 20-16,0 0 34 0,-24-16-7 0,24 16 7 15,0 0-15-15,0 0-12 0,0 0-20 0,0 0-17 16,-20-3-12-16,20 3-9 0,0 0-6 0,0 0-10 16,0 0-7-16,-18 2-11 0,18-2-7 15,0 0-4-15,0 0-3 0,0 0-4 0,0 0-6 16,0 0-19-16,0 0-48 0,-20-8-55 0,39 27-204 16,-19-19-220-16,0 0 50 0,0 0 331 0</inkml:trace>
  <inkml:trace contextRef="#ctx0" brushRef="#br0" timeOffset="29594.4328">13156 3849 1244 0,'0'0'31'0,"1"-18"-10"16,-1 18-14-16,0 0-2 0,5-24 3 16,-5 24 3-16,0 0 7 0,11-22 6 0,-11 22 13 15,0 0 7-15,3-19 18 0,-3 19 9 0,0 0 6 16,0 0-5-16,0 0-12 0,0 0-17 16,0 0-11-16,0 0-7 0,0 0-4 0,0 0-4 15,-18 17-4-15,18-17-5 0,0 0 0 0,-17 14 0 16,17-14 2-16,0 0-1 0,0 0-2 15,0 0-2-15,0 0 0 0,0 0-2 0,0 0 3 16,0 0 1-16,0 0 2 0,0 0 2 0,0 0-3 16,0 0-8-16,0 0 0 0,0 0 0 0,0 0 0 15,20-2 0-15,-20 2 0 0,0 0 0 0,0 0 0 16,20 2 0-16,-20-2 0 0,0 0 0 0,20 16 0 16,-20-16 0-16,17 21 0 0,-17-21 0 0,25 25 0 15,-8-10 0-15,3-1 0 0,0 2 0 16,4-2 0-16,0 2 0 0,4 0 0 15,0 1 0-15,1 1 0 0,3 1 0 0,2 3 0 16,2 0 0-16,1 0 0 0,-1-3 0 0,1 3 0 16,0-1 0-16,0 4 0 0,1 1 0 0,-4 1 0 15,-4 2 0-15,-2 1 0 0,-2 3 0 0,-5 5 0 16,0 7 0-16,-5 8 0 0,-3 8 0 0,-9 5 0 16,-7 7 0-16,-5 3 0 0,-8 4 0 15,-3 5 0-15,-4-1 0 0,-4 3 0 0,-2 3 0 16,-5-2 0-16,0-1 0 0,-2-7 0 0,3-9 0 15,5-10 0-15,4-8 0 0,3-8 0 0,4-9 0 16,5-4 0-16,1-10 0 0,9 4-50 16,-16-36-196-16,26 27-391 0,-8-17-14 0,0 0 189 15</inkml:trace>
  <inkml:trace contextRef="#ctx0" brushRef="#br0" timeOffset="30763.8348">2230 6704 1225 0,'5'-28'322'0,"-5"28"-265"0,0 0-19 16,8-24-8-16,-9 7 4 0,1 17-5 0,1-37 5 16,2 17-9-16,-7-6 3 0,3 2-4 0,-7-4 3 15,-1 3-6-15,-6-4-18 0,0 2 29 16,-7-2-30-16,0 4 29 0,-5 0-11 0,-2 2-10 16,-2 4 3-16,-1 5-7 0,-1 5 4 0,-1 7-2 15,-5 6 1-15,0 4-1 0,-2 8-7 16,-1 7-1-16,1 6 0 0,3 6 0 0,3 6 0 15,3 6 0-15,4 5 0 0,5 3 0 0,4 3 0 16,4 1 0-16,5 3 0 0,2 4 0 0,3 4 0 16,0 4 0-16,0 2 0 0,3 3 0 15,2 1 0-15,0-2 0 0,2-2 0 0,3-7-3 16,4-6-30-16,-1-10-4 0,12 1-30 0,-13-28-103 16,31 18-440-16,-24-22-3 0,12 1 100 0</inkml:trace>
  <inkml:trace contextRef="#ctx0" brushRef="#br0" timeOffset="30944.2124">1365 7453 1966 0,'-19'9'36'0,"2"-1"-14"0,17-8-9 15,-18 11-7-15,18-11-4 0,0 0-4 0,0 0-2 16,18 7 0-16,0-7 3 0,9-4 0 15,5-6-1-15,8-6-5 0,3-8-17 0,12-1-27 16,-6-23-96-16,31 17-473 0,-20-21-10 0,14 5 79 16</inkml:trace>
  <inkml:trace contextRef="#ctx0" brushRef="#br0" timeOffset="31164.8914">2921 6105 1956 0,'-24'8'17'0,"-3"4"-5"0,0 2-10 0,4 0 0 15,3 3-1-15,2 1 3 0,2 3-5 16,2 2 4-16,0 2-6 0,2 4 5 0,0 4-9 16,1 2-11-16,5 4 19 0,-1-1-34 15,4 5 13-15,-3-7-30 0,12 12-65 0,-6-48-128 16,3 56-369-16,0-28 24 0,12-3 279 0</inkml:trace>
  <inkml:trace contextRef="#ctx0" brushRef="#br0" timeOffset="31368.0765">3032 6910 2047 0,'-5'18'0'0,"5"-18"0"0,0 0 0 0,0 0 0 16,0 0 0-16,0 0 0 0,23-18 0 0,-23 18 0 16,34-19 0-16,-12 6 0 0,4-2 0 15,4-3-22-15,4 5-34 0,-5-10-31 0,15 20-81 16,-32-18-428-16,28 12-13 0,-11-4 101 0</inkml:trace>
  <inkml:trace contextRef="#ctx0" brushRef="#br0" timeOffset="31524.2502">3001 7358 2047 0,'-12'22'0'15,"-10"-5"0"-15,22-17 0 0,0 0 0 0,0 0 0 16,0 0 0-16,32 0 0 0,-1-14 0 0,9-6 0 16,9-6 0-16,8-5 0 0,5-7-11 0,19 12-103 15,-28-26-509-15,39 17-39 0,-10-14 26 0</inkml:trace>
  <inkml:trace contextRef="#ctx0" brushRef="#br0" timeOffset="32946.1452">4677 6719 1549 0,'-11'-24'91'0,"11"24"-43"15,17-36 0-15,-17 36-15 0,16-24 4 16,-16 24-2-16,0 0-1 0,0 0-1 0,0 0-7 16,0 0-1-16,0 0-11 0,0 0-2 0,-5 20-8 15,-6 3 1-15,-4 4-5 0,0 4 7 0,-5 4-4 16,-1 0 8-16,2-1-5 0,3 1 8 0,5-4-8 16,5-4 0-16,6-4-6 0,6-5 0 0,-6-18 0 15,37 20 0-15,-7-19 0 0,9-6 0 16,7-6 0-16,5-4 0 0,7-5 0 0,1-4 0 15,1-3 0-15,1-3 0 0,-2 0-2 16,-4-4-53-16,6 12-77 0,-38-19-426 0,24 13-83 16,-16-8 14-16</inkml:trace>
  <inkml:trace contextRef="#ctx0" brushRef="#br0" timeOffset="33133.7571">5053 6659 2000 0,'-25'34'20'0,"-3"2"-3"16,5-1-14-16,4 0 4 0,3-3-7 0,5-2 0 16,4-4 0-16,3 0 0 0,4-2 0 15,3-2 0-15,4-2 0 0,4-3 0 0,3 1-16 16,3-8-44-16,13 8-23 0,-22-37-344 16,32 24-221-16,-6-16 15 0,11-4 454 0</inkml:trace>
  <inkml:trace contextRef="#ctx0" brushRef="#br0" timeOffset="33758.6729">5658 6678 1893 0,'-63'16'44'0,"30"3"-17"0,-2-1-6 16,6 4 3-16,1 0-4 0,4 0-2 15,2 2-18-15,2 1 0 0,4 2 0 0,5-1 0 16,4 2 0-16,3-1 0 0,6-2 0 0,4-1 0 15,6-2 0-15,4-2 0 0,4-5 0 0,5-1 0 16,2-6 0-16,3-2 0 0,0-3 0 0,2-6 0 16,0-3 0-16,-2-4 0 0,-1 0 0 15,-3-3 0-15,-3 0 0 0,-4-4 0 0,-3-2 0 16,-1-3 0-16,-4-1 0 0,-3-1 0 0,-1-3 0 16,-4 1 0-16,-1-1 0 0,-2 0 0 0,-3 4 0 15,-2 1 0-15,-4 0 0 0,1 1 0 0,-4 1 0 16,-1 3 0-16,13 17 0 0,-23-23 0 0,23 23 0 15,-17-8 0-15,17 8 0 16,0 0 0-16,0 0 0 0,0 0 0 0,0 0 0 16,0 0 0-16,0 0 0 0,4 17 0 0,-4-17 0 15,34 5 0-15,-11-4 0 0,3-1 0 0,0-2 0 16,2 1 0-16,3-2 0 0,-2 1 0 0,0 1 0 16,-1 0 0-16,-1 1 0 0,-3 0 0 0,-2 0 0 15,-1 0 0-15,-4 0 0 0,0 0 0 0,-17 0 0 16,23 0 0-16,-23 0 0 0,0 0 0 15,0 0 0-15,0 0 0 0,0 0 0 0,-4 26 0 16,-5-9 0-16,-6 5 0 0,-3 2 0 0,-2 1 0 16,-4 3 0-16,2 3 0 0,0-1 0 0,1 1 0 15,7-2 0-15,2-2 0 0,6-4 0 16,4-3 0-16,2-20 0 0,14 31 0 0,-14-31 0 16,33 18 0-16,-10-15 0 0,5-4 0 0,6-5 0 15,3-4 0-15,4-3 0 0,0-6 0 16,-2-5 0-16,-1-3 0 0,-3 0 0 0,-6 1 0 15,-5-1 0-15,-4 2 0 0,-7-1 0 0,-4 3 0 16,-7 0 0-16,-3 3 0 0,-6 0 0 0,-3 2 0 16,10 18 0-16,-37-29 0 0,14 21 0 0,-5-1 0 15,0 8 0-15,-2 0 0 0,2 5 0 0,1 0 0 16,8 4 0-16,19-8 0 0,-23 14 0 16,23-14-41-16,8 28-122 0,-8-28-462 15,0 0-17-15,31 10 67 0</inkml:trace>
  <inkml:trace contextRef="#ctx0" brushRef="#br0" timeOffset="33977.5676">7052 6673 1545 0,'7'21'469'16,"-7"-21"-447"-16,0 0-11 0,0 0-11 0,-19 26 0 15,8-9 0-15,-5 4 0 0,-1 3 0 0,-4 3 0 16,0 4 0-16,-1 3 0 0,-4 4 0 0,1 1 0 15,-3 1 0-15,1 1 0 0,3 1 0 16,0-5 0-16,5-3 0 0,3-1 0 0,-1-13-68 16,12 7-8-16,5-27-40 0,6 40-249 15,-6-40-215-15,0 0-25 0,0 0 369 0</inkml:trace>
  <inkml:trace contextRef="#ctx0" brushRef="#br0" timeOffset="34102.4831">6911 6977 2005 0,'-22'-5'42'0,"22"5"-42"0,0 0 0 15,0 0 0-15,0 0 0 0,0 0 0 16,-17 4 0-16,17-4 0 0,0 0 0 0,0 0 0 16,9 21 0-16,-9-21 0 0,25 19 0 0,-7-15 0 15,12 5 0-15,-17-32-252 0,32 34-444 16,-11-15-7-16,11 7 308 0</inkml:trace>
  <inkml:trace contextRef="#ctx0" brushRef="#br0" timeOffset="35396.1933">7846 6655 1896 0,'0'0'29'15,"0"0"-11"1,0 0-9-16,0 0 0 0,0 0 5 0,33-26 0 0,-11 10 1 0,6-1-4 0,3-2-1 16,6-1-6-16,1 1 4 0,2 0-8 0,1 0 5 15,-2 2-4-15,-1 3 2 0,-3 3-3 0,-5 4 0 16,-4 3 0-16,-5 4 0 0,-21 0 0 15,23 11 1-15,-23-11-1 0,3 24 0 0,-9-4 0 16,-6 4 0-16,-5 4 0 0,-6 2 0 0,-5 2 0 16,-2 2 0-16,-2 1 0 0,0-2 0 15,3-2 0-15,5-4 0 0,4-5 0 0,20-22 0 16,-17 26 0-16,17-26 0 0,0 0 0 0,27 14 0 16,-1-14 0-16,8-5 0 0,7-2 0 0,7-5 0 31,3-1 0-31,2-1 0 0,-1 1 0 0,1 1 0 15,-5 2 0-15,-5 3 0 0,-5 3 0 0,-12 4 0 16,-5 2 0-16,-21-2 0 0,18 19 0 0,-18-19 0 16,-9 35 0-16,-7-12 0 0,-7 4 0 15,-7 5 0-15,-2 2 0 0,-6 0 0 0,0-2 0 16,1-1 0-16,2-4 0 0,5-4 0 0,6-3 0 16,7-7 0-16,17-13 0 0,0 0-24 0,-19-2-140 15,41 0-507-15,-11-17 38 0,14 3 79 0</inkml:trace>
  <inkml:trace contextRef="#ctx0" brushRef="#br0" timeOffset="35635.6476">8916 6580 1912 0,'0'0'37'0,"-17"18"-22"0,-2-6 7 0,-2 1 0 16,4 1 5-16,0 1-15 0,4 3-12 15,13-18 0-15,-17 34 0 0,17-34 0 0,2 29 0 16,-2-29 0-16,23 21 0 0,-2-12 0 0,7-4 0 16,6-4 0-16,6-2 0 0,4-5 0 0,0-4 0 15,6-3 0-15,-2-3 0 0,3 0 0 0,-1-3 0 16,0 3-20-16,-4-6-33 0,3 11-55 0,-27-32-165 16,19 27-351-16,-17-12 18 0,1 2 244 15</inkml:trace>
  <inkml:trace contextRef="#ctx0" brushRef="#br0" timeOffset="35799.0698">9208 6523 1946 0,'-39'32'20'15,"6"2"-6"-15,4 0-12 0,7 1 7 16,8-2-8-16,4 3 4 0,6-5-8 16,7-1 5-16,7-4-7 0,4-5 4 0,9-1-16 15,5-6-7-15,12 3-44 0,-10-27-124 0,23 20-420 16,-5-12-23-16,7-2 194 0</inkml:trace>
  <inkml:trace contextRef="#ctx0" brushRef="#br0" timeOffset="36276.026">9712 6539 1183 0,'8'23'102'0,"-8"-23"-28"16,0 0 12-16,0 0 1 0,16 22-11 16,-16-22-17-16,0 0-5 0,0 0-7 0,13 20 1 15,-13-20-5-15,0 0 1 0,0 0-6 0,0 0-1 16,-4 19-9-16,4-19-1 0,0 0-13 16,0 0-14-16,-22 10 0 0,22-10 0 0,0 0 0 15,-23 3 0-15,23-3 0 0,-20-3 0 0,20 3 0 16,-17-6 0-16,17 6 0 0,0 0 0 0,-17-2 0 15,17 2 0-15,0 0 0 0,0 0 0 16,0 0 0-16,0 0 0 0,-12 19 0 0,12-19 0 16,-4 33 0-16,3-10 0 0,-1 4 0 0,0 0 0 15,1 2 0-15,0-1 0 0,1 0 0 0,0-1 0 16,2-2 0-16,3 0 0 0,1-3 0 0,2-4 0 16,-8-18 0-16,23 29 0 0,-6-20 0 0,1-2 0 15,3-6 0-15,2-4 0 0,0-7 0 16,5-6 0-16,0-4 0 0,2-6 0 15,-1-2 0-15,-1-3 0 0,-3 1 0 0,-6 0 0 16,-5 2 0-16,-5 2 0 0,-8 1 0 0,-4 1 0 16,-6 0 0-16,-4 1 0 0,-7 4 0 0,-5 1 0 15,-5 5 0-15,-7 3 0 0,-2 7 0 0,-2 5 0 16,1 5 0-16,-2 4 0 0,6 1 0 0,2 2 0 16,7 4-23-16,0-13-75 0,35 27-376 15,-28-27-148-15,20-5-4 0,6 27 423 0</inkml:trace>
  <inkml:trace contextRef="#ctx0" brushRef="#br0" timeOffset="36791.6413">8215 7394 1735 0,'-33'-5'16'0,"4"2"-11"0,2-2-2 0,1-1-3 15,1 1-1-15,0-1-1 0,2 0 2 0,-1 2 0 16,2-1 5-16,1 4 7 0,1-2 15 0,20 3 11 16,-32-4 9-16,32 4-1 0,0 0-11 0,0 0-10 15,0 0-11-15,0 0 0 0,0 0 0 16,39 1 0-16,-2-1-14 0,14 0 0 0,8-2 0 0,13-3 0 15,9-4 0-15,7 0 0 16,12-5 0-16,3-1 0 0,9-2 0 0,6-1 0 16,2-1 0-16,3 3 0 0,2-4 0 0,-2 1 0 15,-1 1 0-15,-4-2 0 0,-9 5 0 0,-2-2 0 16,-2 2 0-16,-8 1 0 0,-8 0 0 0,-8 2 0 16,-9 3 0-16,-9-1 0 0,-5 1-8 0,-11-1 3 15,-3 6-54-15,-20-24-130 0,11 26-437 16,-35 2-34-16,26-21 161 0</inkml:trace>
  <inkml:trace contextRef="#ctx0" brushRef="#br0" timeOffset="37494.7501">8232 7792 1903 0,'34'-27'46'0,"-34"27"-30"0,33-25-6 15,-8 7 0-15,4 0-5 0,4-3-12 0,2 1 28 16,1 0-33-16,-2 3 28 0,-1 3-15 0,-5 2-1 16,-3 1 3-16,-4 2-3 0,-4 4 1 0,-17 5-3 15,19-2 0-15,-19 2 0 0,0 0-1 0,4 18 4 16,-4-18-2-16,-7 26 4 0,7-26-3 0,-16 31-12 15,6-13 29-15,-2 2-29 0,1-1 30 16,0 1-14-16,0 0-2 0,3-2 4 16,0-1-5-16,8-17 6 0,-5 29-6 0,5-29 3 15,10 23-3-15,-10-23 1 0,22 14-1 0,-22-14-1 16,35 8 0-16,-13-6 0 0,1 0 0 0,-1 0 0 16,0 0 0-16,-3-1 0 0,0 3 0 0,-19-4 0 15,26 10 0-15,-26-10 0 0,0 0 0 16,11 24 0-16,-11-24 0 0,-14 28 0 0,-1-10 0 15,-5 2 0-15,-6 6 0 0,-4-2 0 0,-4 3 0 16,-3-2 0-16,-1 2 0 0,2-2 0 0,2-2 0 16,5-3 0-16,6-5 0 0,6-7 0 0,17-8 0 15,0 0 0-15,0 0 0 0,12-19-37 0,24 13-133 16,-13-29-490-16,28 4 16 0,-3-13 109 0</inkml:trace>
  <inkml:trace contextRef="#ctx0" brushRef="#br0" timeOffset="37869.7854">9000 7716 1735 0,'0'0'179'0,"22"-21"-140"0,-5 10-8 15,1-3-20-15,8 2 33 0,0-3-36 16,1 2-8-16,1 0 0 0,0-2 0 0,0 2 0 16,0-1 0-16,-2 4 0 0,-2 1 0 15,-3 3 0-15,-21 6 0 0,29-5 0 0,-29 5 0 16,0 0 0-16,0 0 0 0,16 17 0 0,-16-17 0 16,-6 27 0-16,-3-9 0 0,-3 4 0 0,-4 1 0 15,-3 2 0-15,-4 4 0 0,0-1 0 16,-3 3 0-16,1 0 0 0,1-4 0 0,4 2 0 0,2-4 0 15,4-2 0-15,6-2 0 0,4-4 0 0,4-17 0 16,5 28 0-16,-5-28 0 0,23 19 0 16,-4-16 0-16,9-4 0 0,5-7 0 15,6-1 0-15,3-11-49 0,15 12-69 0,-17-26-71 16,24 21-434-16,-11-13 30 0,0 2 119 0</inkml:trace>
  <inkml:trace contextRef="#ctx0" brushRef="#br0" timeOffset="38119.7717">9869 7637 1476 0,'-11'24'353'15,"-21"-24"-280"-15,5 8-22 0,-7 0 5 16,3 5-20-16,-2 2-34 0,1 3-2 0,2 3 0 16,2 0 0-16,1 2 0 0,4 3 0 0,1-2 0 15,6 3 0-15,4-2 0 0,4-1 0 0,5-2 0 16,7-3 0-16,5-1 0 0,-9-18 0 16,35 27 0-16,-10-19 0 0,5-5 0 0,6-6 0 15,5-4 0-15,5-1 0 0,5-12 0 16,0 0 0-16,1-4 0 0,-3-7 0 0,-1 1 0 15,-7 0 0-15,-4-2 0 0,-11 3 0 0,-6 3 0 16,-9 3 0-16,-9 1 0 0,-8 2 0 0,-6 1 0 16,-9 0 0-16,-5 2 0 0,-10-1 0 0,-4 3 0 15,-10 0 0-15,0 9-5 0,-20-20-216 0,26 31-406 16,-25-7-41-16,7 14 143 0</inkml:trace>
  <inkml:trace contextRef="#ctx0" brushRef="#br0" timeOffset="38791.6508">2498 8936 1712 0,'0'0'75'0,"-23"-23"-57"0,23 23 31 0,-24-25-25 15,24 25-5-15,-24-22 2 0,24 22-7 16,-25-16 3-16,25 16-5 0,-30-8 3 15,30 8-7-15,-30 1 3 0,30-1-1 0,-34 12-3 16,16-2 1-16,-2 5-3 0,0 5-16 0,-4 5 26 16,3 4-26-16,-1 6 24 0,1 5-3 0,2 6-10 15,-1 4 6-15,1 7-6 0,0 2 0 0,4 6 0 16,-2 4 0-16,2 4 0 0,0 2 0 0,2-2 0 16,0-1 0-16,0-3 0 0,4-9-7 15,3-7-20-15,1-9-4 0,7-4-38 0,-2-40-94 16,3 49-472-16,-3-49-15 0,8 27 186 0</inkml:trace>
  <inkml:trace contextRef="#ctx0" brushRef="#br0" timeOffset="38947.9216">1774 9587 2033 0,'0'0'14'0,"0"0"-14"0,-18 2 0 16,18-2 0-16,0 0 0 0,0 0 0 0,29-2 0 15,-5-4 0-15,9-8 0 0,11-5-34 0,5-12-3 16,19 9-130-16,-23-29-473 0,31 11-3 0,-8-11 118 16</inkml:trace>
  <inkml:trace contextRef="#ctx0" brushRef="#br0" timeOffset="39154.2899">3299 8519 1936 0,'-51'24'27'0,"17"5"-19"0,1 4 6 0,3 4-6 0,1 1 8 15,2 0-12-15,1 1 3 0,4-3-10 0,4-1 5 16,5-1-11-16,5-3-19 0,7-4 16 0,2-5-45 16,12 6-17-16,-13-28-173 0,23 12-407 0,-6-6 44 15,9-2 283-15</inkml:trace>
  <inkml:trace contextRef="#ctx0" brushRef="#br0" timeOffset="39348.0095">3591 9023 2020 0,'-28'13'23'0,"28"-13"-19"16,-22 5-4-16,22-5 0 0,0 0 0 0,0 0 0 15,20-19 0-15,-20 19 0 0,30-21 0 0,-9 7-5 16,4 1-15-16,2-4-20 0,7 5-9 0,-7-10-24 16,18 24-95-16,-34-32-270 0,28 26-172 0,-10 1 11 15,-7-9 555-15</inkml:trace>
  <inkml:trace contextRef="#ctx0" brushRef="#br0" timeOffset="39504.3387">3445 9481 2047 0,'0'0'0'0,"0"23"0"16,0-23 0-16,28 0 0 0,0-7 0 0,10-6 0 15,4-8 0-15,8-6 0 0,8-3 0 16,4-3 0-16,11 0 0 0,-2-7-35 0,30 15-550 16,-32-12-95-16,12 11 7 0</inkml:trace>
  <inkml:trace contextRef="#ctx0" brushRef="#br0" timeOffset="59268.9362">11947 3147 1092 0,'-4'24'258'16,"4"-24"-265"-16,0 0-6 0,0 0 63 0,20 7 12 15,-20-7-13-15,0 0-21 0,0 0-15 0,25 0-6 16,-25 0-5-16,23 0-1 0,-23 0 0 16,33-2 0-16,-15-1 0 0,3 0 0 0,0 0 1 15,3 0-3-15,0-1 3 0,2 0-2 0,2 1 3 16,1 0 1-16,3 0 5 0,2 2 0 16,1-3 2-16,2 4 0 0,0-1-1 0,5 1 1 15,-1 1-1-15,4 1 0 0,1 1-2 0,2 0-1 16,1 1-3-16,4 1 1 0,0 0 0 0,3-2 3 15,5-1 2-15,3 1 3 0,7-3-1 16,6 4 8-16,-1-5-2 0,8 2-1 0,-5-2 0 16,6-1-9-16,5-1 0 0,5-1-3 0,2 2 1 15,6-2-3-15,-2 2 0 0,2-2-1 0,6 2 3 16,1-1-1-16,3 1 1 0,4-1-1 0,-3 2-1 16,2 0 0-16,3 0 1 0,1-2 1 0,4 1 1 15,3-1-2-15,0 0 3 0,5-1-3 16,3-1 0-16,7 1-2 0,0-1 2 15,5 1-3-15,5-1 3 0,2 2-2 0,1-2 3 16,3 1 3-16,2 1 2 0,-2 0-1 0,-1 1-2 16,0 2-2-16,-2 0-1 0,2 1 0 0,1 1 0 15,0 1 1-15,2 0-2 0,1 1 2 0,4 2-2 16,1-1 0-16,2 1 0 0,0-1 1 0,2-2-2 16,3 1-2-16,2 0-2 0,0-2 0 15,4-1 1-15,2 0 2 0,-3-3 3 0,5 1-3 16,3 0 3-16,3-2-1 0,3 1 1 0,4-1 0 15,-2-1-1-15,2 0-2 0,3-1 1 0,0 0 1 16,-5 2-1-16,0-1-1 0,-3 3 0 0,-2 0-3 16,3 1 2-16,-1 1 0 0,-1 1-1 15,-3 2 2-15,3 1-1 0,-4 1 2 0,-5 1-3 16,-2 0 2-16,-6 2-7 0,-8-3-6 16,-1 3-29-16,-14-16-78 0,4 17-478 0,-17-16-38 15,1 2 49-15</inkml:trace>
  <inkml:trace contextRef="#ctx0" brushRef="#br0" timeOffset="60378.3906">24210 2470 898 0,'0'0'255'0,"0"0"-101"0,0 0-37 15,0 0-24-15,0 0-9 0,0 0-8 16,0 0-15-16,-7-22-11 0,7 22-11 0,0 0-10 16,0 0-5-16,0 0 0 0,0 0-6 0,0 0-3 15,0 0-2-15,0 0-6 0,0 0 0 0,0 0-1 16,0 0 2-16,-5 17 0 0,2 2 3 0,-4 6-6 15,0 7 4-15,-4 3 14 0,-2 4-30 0,-7 3 27 16,0 5-26-16,-5 2 0 0,0-2 11 0,-1-1-12 16,2-5 10-16,3-3-8 0,2-2 4 15,7-5-17-15,2-9-19 0,11 6-52 0,-1-28-123 16,0 0-398-16,0 0-8 0,25 8 173 16</inkml:trace>
  <inkml:trace contextRef="#ctx0" brushRef="#br0" timeOffset="60753.4124">24261 2465 1500 0,'0'0'32'0,"0"0"-38"0,0 0-6 0,-20-6 0 16,20 6 8-16,0 0 6 15,0 0-1-15,0 0 0 0,0 0-9 0,0 0 0 16,0 0-2-16,0 0 0 0,0 0 7 0,0 0 2 16,0 0 2-16,0 0 2 0,0 0-1 0,0 0 4 15,0 0 3-15,0 0 5 0,0 0 11 0,18 6 5 16,-18-6 14-16,0 0 7 0,0 0 2 0,0 0-1 16,0 0-7-16,0 0-11 0,0 0-10 0,0 0-7 15,0 0-6-15,-4 21-1 0,4-21-2 16,3 23 2-16,-3-23-3 0,12 34 4 0,-4-12-4 15,5 1-16-15,2 1 35 0,5 0-39 0,2-2 37 16,3 2-17-16,2-2-7 0,3-2 4 16,1-1-5-16,-3-1 0 0,1 0-12 0,-5-1-8 15,2 6-29-15,-26-23-56 0,50 47-298 0,-50-47-194 16,18 36 12-16,-12-8 392 0</inkml:trace>
  <inkml:trace contextRef="#ctx0" brushRef="#br0" timeOffset="61222.1443">24286 2427 1191 0,'-27'-23'216'0,"27"23"-120"16,0 0-29-16,0 0-3 0,0 0 4 0,0 0-4 16,0 0-7-16,0 0-10 0,0 0-5 0,0 0-8 15,0 0-7-15,0 0-3 0,0 0-5 0,0 0 0 16,-6-17-7-16,6 17-12 0,5-19 0 0,-5 19 0 16,6-31 0-16,-4 10 0 0,1-3 0 0,-1-4 0 15,2-1 0-15,-1-3 0 0,2 1 0 0,-1-5 0 16,0-5 0-16,-1-2 0 0,0 1 0 15,-1 3 0-15,1 9-1 0,-2 5-12 0,0 8-3 16,-1 17-10-16,1-22-21 0,-1 22-38 0,0 0-337 16,0 0-223-16,0 0 60 0,0 0 379 15</inkml:trace>
  <inkml:trace contextRef="#ctx0" brushRef="#br0" timeOffset="61628.3975">24233 1815 193 0,'0'0'155'0,"0"0"48"16,0 0 4-16,5 26 37 0,-5-26-47 0,0 0-16 15,0 0-49-15,0 0-27 0,0 0-19 0,-7 20-21 16,7-20-12-16,0 0-11 0,-15 24-8 15,15-24-7-15,-12 31-9 0,4-14-9 0,-7 3 33 16,-2 6-38-16,-1 0 33 0,-2 3-32 0,0 0-9 16,0-7 6-16,0 1-11 0,-1-1 4 15,4-2-16-15,-1-3-12 0,6 7-31 0,-9-18-51 16,26 36-226-16,-25-33-252 0,20-9 14 0,-9 29 303 16</inkml:trace>
  <inkml:trace contextRef="#ctx0" brushRef="#br0" timeOffset="61862.7714">24445 1825 1812 0,'-29'10'85'0,"29"-10"-62"0,0 0-6 0,0 0-12 16,0 0 3-16,0 0-2 0,0 0-4 15,0 0 5-15,0 0-2 0,11 25 2 0,-11-25-2 16,21 30-1-16,-6-12-2 0,1 2 2 0,1 0 30 16,1-2-30-16,3-2 13 0,1 5-17 0,5-1-25 15,-1-6-35-15,19 23-162 0,-18-35-394 0,18 9-23 16,-11-8 155-16</inkml:trace>
  <inkml:trace contextRef="#ctx0" brushRef="#br0" timeOffset="62585.7822">24384 1405 273 0,'0'0'144'15,"15"-28"64"-15,-15 28-4 0,4-18 15 0,-4 18-46 16,4-17-26-16,-4 17-35 0,3-18-19 16,-3 18-19-16,0 0-19 0,-4-23-10 0,4 23-7 15,-11-20 0-15,11 20-9 0,-17-20-3 0,17 20-9 16,-23-12-8-16,23 12 6 0,-24-5-2 0,24 5-1 16,-32 3 3-16,14 2-8 0,-2 4 0 0,-1 2-5 15,0 5 4-15,-2 3-5 0,0 4 7 0,0 1-5 16,1 6 8-16,-1 0-9 0,3 1 9 15,3 3-8-15,2 1 6 0,7-2-7 16,2 2 5-16,6-1-6 0,5 0 6 0,6-2-6 16,6 1-1-16,7-2 0 0,3-9 0 0,7-1 0 15,2-8 0-15,6-8 0 0,4-2 0 0,4-7 0 16,1-6 0-16,2-6 0 0,1-6 0 0,-6-2 0 16,-4-5 0-16,-7-3 0 0,-8-2 0 0,-6 0 0 0,-5 1 0 15,-7 1 0-15,-5 0 0 0,-6-3 0 16,-7 1 0-16,-5 3 0 0,-8-1 0 0,-1 6 0 15,-6 0-5-15,-4 6-17 0,-5-2-8 0,1 7-4 16,-7-3-22-16,9 12-19 0,-12-11-26 16,45 17-348-16,-46 6-106 0,22 3-33 0,7 7 457 15</inkml:trace>
  <inkml:trace contextRef="#ctx0" brushRef="#br0" timeOffset="63262.4961">24411 3664 1841 0,'1'-40'74'0,"-8"20"-29"16,-8-5-9-16,1 2-12 0,-4-2 1 0,0 2-23 0,-1 2-2 15,-3 2 0-15,-2 5 0 0,-2 5 0 16,0 6 0-16,-1 3 0 0,-1 5 0 0,0 4 0 15,-4 8 0-15,1 5 0 0,-3 7 0 0,-2 5 0 16,2 7 0-16,3 3 0 0,-1 5 0 0,4 2 0 16,0 2 0-16,4 0 0 0,4 2 0 0,4-1 0 15,3-3 0-15,6-1 0 0,3-3 0 0,0-4 0 16,6 1 0-16,-1-8-10 0,9 6-92 16,-10-42-287-16,1 42-238 0,-2-25-5 0,7 2 346 15</inkml:trace>
  <inkml:trace contextRef="#ctx0" brushRef="#br0" timeOffset="63431.4575">23673 4165 2047 0,'12'-17'0'0,"-12"17"0"0,0 0 0 15,0 0 0-15,0 0 0 0,22-13 0 0,-22 13 0 16,34-15 0-16,-11 4 0 0,5 2 0 0,-2-6 0 15,14 12-128-15,-32-24-481 0,35 13-51 0,-12-12 43 16</inkml:trace>
  <inkml:trace contextRef="#ctx0" brushRef="#br0" timeOffset="63634.971">24607 3358 1992 0,'0'0'16'0,"-35"16"-10"0,15-6 0 16,2 2 2-16,-2 2-2 0,2 1 3 0,0 3-11 15,-3-1 1-15,3 4-10 0,0-2-4 0,3 5-16 16,-2-6-18-16,15 17-77 0,-26-31-288 0,31 24-201 16,-6-10 13-16,3-18 426 0</inkml:trace>
  <inkml:trace contextRef="#ctx0" brushRef="#br0" timeOffset="63854.6363">24575 3767 1504 0,'22'1'112'0,"-22"-1"-53"0,17-8-21 16,-17 8-12-16,29-13-19 0,-4 14-65 0,-22-24-295 15,19 22-213-15,-22 1-26 0,28-12 416 0</inkml:trace>
  <inkml:trace contextRef="#ctx0" brushRef="#br0" timeOffset="64042.1377">24399 4073 2047 0,'0'0'0'0,"0"0"0"0,0 0 0 16,0 0 0-16,0 0 0 0,0 0 0 0,21-5 0 16,-21 5 0-16,35-17 0 0,-10 3 0 0,6-1 0 15,-2-3 0-15,6 1 0 0,-7-6-38 0,17 32-283 16,-22-32-319-16,8 13-20 0,-12-6 273 15</inkml:trace>
  <inkml:trace contextRef="#ctx0" brushRef="#br0" timeOffset="64385.9068">24817 3731 2047 0,'0'0'0'0,"0"0"0"0,8-21 0 0,-8 21 0 16,0 0 0-16,20-18 0 0,-20 18 0 0,21-11 0 16,-21 11 0-16,33-9 0 0,-13 3 0 0,2 1 0 15,1 0 0-15,-1 0 0 0,-1 4 0 0,-2 1 0 16,-2 1 0-16,-17-1 0 0,26 9 0 15,-26-9 0-15,0 0 0 0,17 21 0 0,-17-21 0 16,-1 28 0-16,-4-11 0 0,-2 2 0 0,-4 2 0 16,-3 1 0-16,-2 1 0 0,-4 1 0 0,0 1 0 15,0 1 0-15,-1-2 0 0,3 1 0 16,-4-3 0-16,6 3 0 0,-3-6 0 0,23 27-353 0,-24-37-279 16,21 15-27-16,-1-24 257 0</inkml:trace>
  <inkml:trace contextRef="#ctx0" brushRef="#br0" timeOffset="64526.5137">25057 4297 2030 0,'-54'-18'17'0,"31"13"-17"0,1-1 0 16,0-4 0-16,3 3 0 0,-7-6 0 0,8 10 0 15,-22-32-388-15,40 35-273 0,-49-20-12 16,23 6 349-16</inkml:trace>
  <inkml:trace contextRef="#ctx0" brushRef="#br0" timeOffset="66182.7841">12599 2818 575 0,'-3'-17'129'0,"3"17"130"0,0 0 31 16,19-10-11-16,-19 10-214 0,-9-20-38 0,9 20-2 16,-7-17 2-16,7 17 6 0,-11-18-2 15,11 18-1-15,0 0-4 0,-23-25-1 0,23 25-1 16,-20-9 1-16,20 9 0 0,-20-5-1 0,20 5 1 15,-20 4-3-15,20-4 0 0,-19 12-9 16,19-12 1-16,-21 20-6 0,21-20 1 0,-18 29-4 16,9-12 3-16,2 2-6 0,1 1-2 0,2 0 0 15,1 1 0-15,3 0 0 0,0 0 0 0,3 1 0 16,1 0 0-16,2 0 0 0,2-1 0 0,2 0 0 16,2-3 0-16,-12-18 0 0,28 28 0 0,-9-18 0 15,0-2 0-15,3-4 0 0,2-3 0 0,1-5 0 16,0-3 0-16,1-4 0 15,-1-3 0-15,2-6 0 0,-4-3 0 0,-2-3 0 16,-3-3 0-16,-1-3 0 0,-4 0 0 0,0-2 0 16,-5 0 0-16,-3 1 0 0,-4 3 0 0,-3 0 0 15,-3 1 0-15,-2 3 0 0,-4 3 0 0,-4 3 0 16,-1 3 0-16,-3 2 0 0,-1 8 0 0,0 3 0 16,-2 6 0-16,2 5 0 0,0 3-24 15,20-10 20-15,-33 29-39 0,23-10 21 0,10-19-39 16,-4 43-63-16,-14-43-279 0,29 22-229 0,-11-22 55 15,22 20 421-15</inkml:trace>
  <inkml:trace contextRef="#ctx0" brushRef="#br0" timeOffset="66620.2774">13558 2705 1539 0,'0'0'92'0,"-3"-19"-33"0,3 19 0 0,0 0-4 16,-9-27-9-16,9 27-13 0,0 0-11 0,0 0 0 15,-18-10-6-15,18 10 0 0,0 0 1 0,-24 3 3 16,24-3-5-16,-22 10 3 0,22-10-5 16,-27 19-8-16,27-19-5 0,-26 28 0 0,12-10 0 15,2 3 0-15,-3 0 0 0,3 2 0 0,-1 0 0 16,3 2 0-16,1-4 0 0,4 1 0 0,4 0 0 16,4-2 0-16,3 0 0 0,2-2 0 0,4-1 0 15,-12-17 0-15,37 28 0 0,-14-17 0 0,4-4 0 16,1-4 0-16,3-1 0 0,3-6 0 15,0-3 0-15,-2-4 0 0,-3-4 0 16,-2 0 0-16,-8-3 0 0,0-1 0 0,-7-2 0 16,-6-2 0-16,-4-2 0 0,-3-1 0 0,-5 0 0 15,-4-1 0-15,-4 1 0 0,-6 0 0 0,1 4-19 16,-12-10-98-16,31 32-466 0,-42-37-53 0,15 21-9 16</inkml:trace>
  <inkml:trace contextRef="#ctx0" brushRef="#br0" timeOffset="67254.0081">12041 2716 1383 0,'0'0'105'0,"0"0"-32"0,-17-5-13 0,17 5-3 0,0 0-9 16,0 0-7-16,0 0-8 0,0 0-2 0,0 0-4 15,0 0-1-15,0 0-6 0,0 0-3 0,0 0-4 16,0 0 3-16,0 0-3 0,0 0 4 15,3 17-5-15,-3-17-2 0,17 6-4 0,-17-6 1 16,20 9-2-16,-20-9 0 0,24 10-3 0,-24-10 0 16,29 8-1-16,-29-8-2 0,33 2 1 0,-12-4-2 15,1 0-6-15,1-6-10 0,3 3-16 0,-4-13-48 16,26 28-356-16,-25-28-184 0,6 8-23 16,-6-1 466-16</inkml:trace>
  <inkml:trace contextRef="#ctx0" brushRef="#br0" timeOffset="67846.2769">12391 2766 1106 0,'23'25'225'16,"-23"-25"-113"-16,0 0-15 0,0 0 0 0,0 0-5 0,12-19-20 15,-12 19-16-15,0 0-17 0,0 0-7 0,12-17-9 16,-12 17-3-16,0 0-4 0,5-19-2 0,-5 19-4 16,0 0-4-16,0-22-2 0,0 22-2 0,3-17-1 15,-3 17-1-15,8-22 1 0,-8 22-2 0,16-25-13 16,-16 25 14-16,23-32-13 0,-8 15 30 15,0-3-14-15,2 0 13 0,2 0-14 0,-1 1-3 16,0 2 3-16,-1 0-3 0,-17 17 2 16,29-26-2-16,-29 26 1 0,25-15 0 0,-25 15-1 15,0 0-2-15,22-8 1 0,-22 8-2 0,0 0 1 16,0 0 1-16,18 9-1 0,-18-9 2 0,0 0 0 16,11 23 2-16,-11-23-1 0,9 22 2 0,-9-22-2 15,15 21 2-15,-15-21-3 0,18 22 2 0,-18-22-3 16,26 19 1-16,-26-19 0 0,31 17 1 15,-13-9-2-15,1-2-1 0,2 1-13 0,-2-5-6 16,4 7-26-16,-23-9-26 0,44 20-128 0,-44-20-437 16,26 8 29-16,-26-8 211 0</inkml:trace>
  <inkml:trace contextRef="#ctx0" brushRef="#br0" timeOffset="68362.3359">13000 2681 1405 0,'0'0'136'16,"0"0"-90"-16,0 0-2 0,0 0 2 0,0 0-2 15,-19 9-12-15,19-9-7 0,0 0-7 0,0 0 0 16,0 0-3-16,0 0 1 0,0 0-1 0,0 0-2 16,0 0-4-16,0 0-4 0,0 0-1 15,0 0 1-15,0 0 2 0,0 0 3 0,0 0 1 16,0 0 3-16,0 0-1 0,0 0 3 0,23 11-3 16,-23-11-1-16,22 0-2 0,-22 0-2 0,31-3 0 15,-11 1-3-15,2-1 0 0,2 1-3 0,5-2-1 16,0-1 0-16,5-1 0 0,3-1-1 0,2 1-1 15,1-1-1-15,2 1 1 0,0 0-6 0,0 1-9 16,-4-2-12-16,1 4-9 0,-9-4 3 16,7 12-61-16,-27-31-185 0,14 28-354 0,-24-2 10 15,24-9 351-15</inkml:trace>
  <inkml:trace contextRef="#ctx0" brushRef="#br0" timeOffset="68940.512">13325 2800 1662 0,'0'0'66'0,"-26"12"-36"15,26-12-5-15,0 0-2 0,0 0-2 16,0 0-9-16,0 0-1 0,0 0 3 0,0 0 6 16,0 0 6-16,0 0-2 0,28-27 0 0,-11 15-4 15,-17 12-3-15,34-31-3 0,-17 14 1 16,-1 0-6-16,-1 0 4 0,-1 0-12 0,-14 17-1 16,26-29 0-16,-26 29 0 0,23-29 0 0,-23 29 0 15,18-29 0-15,-18 29 0 0,15-28 0 0,-15 28 0 16,14-22 0-16,-14 22 0 0,0 0 0 0,17-20 0 15,-17 20 0-15,0 0 0 0,0 0 0 0,21-9 0 16,-21 9 0-16,0 0 0 0,20 9 0 0,-20-9 0 16,0 0 0-16,23 19 0 0,-23-19 0 15,17 17 0-15,-17-17 0 0,17 18 0 16,-17-18 0-16,16 19 0 0,-16-19 0 0,17 21 0 16,-17-21 0-16,18 19 0 0,-18-19 0 0,23 19 0 15,-23-19 0-15,28 16 0 0,-28-16 0 0,28 17 0 16,-28-17 0-16,33 15-5 0,-33-15-51 0,37 11-12 15,-37-11-62-15,51 7-377 0,-51-7-83 0,35 2-23 16</inkml:trace>
  <inkml:trace contextRef="#ctx0" brushRef="#br0" timeOffset="69393.6708">13881 2751 1536 0,'0'0'102'16,"0"0"-52"-16,0 0-6 0,0 0-1 15,0 0-7-15,0 0-11 0,0 0-5 0,0 0-5 16,0 0-2-16,0 0 1 0,0 0 1 0,0 0 1 15,0 0 0-15,0 0-2 0,0 0-1 0,17-11-2 16,-17 11 0-16,0 0-2 0,20-6 1 0,-20 6 0 16,19-8 0-16,-19 8-2 0,21-10-3 0,-21 10-4 15,24-13-1-15,-24 13 0 0,20-11-4 16,-20 11-6-16,17-6-13 0,-17 6-15 16,0 0-49-16,34 16-242 0,-34-16-291 0,0 0-20 15,0 0 345-15</inkml:trace>
  <inkml:trace contextRef="#ctx0" brushRef="#br0" timeOffset="72065.5151">14075 2753 1555 0,'0'0'87'0,"0"0"-59"0,0 0-7 16,0 0-3-16,0 0-6 0,0 0-5 0,0 0-3 16,0 0-3-16,0 0-2 0,0 0 0 0,0 0 1 15,0 0-1-15,0 0 1 0,0 0-1 0,0 0 2 16,17-7 2-16,-17 7 3 0,0 0 4 15,0 0-1-15,0 0-1 0,0 0 1 16,0 0 1-16,0 0 3 0,0 0 5 0,0 0 2 16,0 0 3-16,0 0 1 0,0 0-3 0,0 0 0 15,0 0-6-15,0 0-3 0,17-9-2 0,-17 9-3 16,0 0-3-16,0 0 0 0,0 0 0 0,0 0-1 16,10-20 1-16,-10 20-3 0,0 0 1 0,0 0-2 15,6-20 2-15,-6 20-2 0,0 0 1 16,2-19-1-16,-2 19 3 0,0 0-3 0,0-21 2 15,0 21-1-15,0 0 1 0,0-18-1 0,0 18-18 16,0 0 17-16,-1-26-18 0,1 26 34 0,-1-19-14 16,1 19 14-16,-1-19-14 0,1 19-2 0,-1-21 0 15,1 21-1-15,-2-20 1 0,2 20-1 16,-1-21 2-16,1 21-3 0,-2-18 4 0,2 18-2 16,-4-17 1-16,4 17 0 0,-4-17 0 15,4 17-1-15,0 0 3 0,-9-23-4 0,9 23 2 16,0 0-1-16,-11-19 0 0,11 19 0 0,0 0 2 15,-15-20-3-15,15 20 2 0,0 0 0 0,-13-21 2 16,13 21 1-16,0 0 2 0,-12-21 0 0,12 21 1 16,0 0-2-16,-16-22-1 0,16 22-4 0,0 0 0 15,-18-23 0-15,18 23 0 0,0 0 0 16,-24-20 0-16,24 20 0 0,-19-15 0 0,19 15 0 16,-23-11 0-16,23 11 0 0,-28-4 0 0,28 4 0 15,-30-2 0-15,30 2 0 0,-31 3 0 16,31-3 0-16,-31 7 0 0,31-7 0 0,-35 6 0 15,18-2 0-15,0 1 0 0,2-2 0 0,15-3 0 16,-31 9 0-16,31-9 0 0,-28 6 0 0,28-6 0 16,-23 4 0-16,23-4 0 0,0 0 0 15,-19 4 0-15,19-4 0 0,0 0 0 0,0 0 0 16,0 0 0-16,0 0 0 0,0 0 0 0,0 0 0 16,0 0 0-16,0 0 0 0,0 0 0 0,0 0 0 15,0 0 0-15,0 0 0 0,0 0 0 0,0 0 0 16,0 0 0-16,0 0 0 0,0 0 0 0,0 0 0 15,0 0 0-15,0 0 0 0,0 0 0 16,0 0 0-16,0 0 0 0,9-20 0 16,-9 20 0-16,0 0 0 0,0 0 0 0,13-21 0 15,-13 21 0-15,0 0 0 0,8-22 0 0,-8 22 0 16,6-19 0-16,-6 19 0 0,4-22 0 0,-4 22 0 16,5-24 0-16,-5 24 0 0,1-24 0 0,-1 24 0 15,-1-27 0-15,1 27 0 0,-3-23 0 0,3 23 0 16,-7-23 0-16,7 23 0 0,-10-28 0 15,10 28 0-15,-12-27 0 0,12 27 0 0,-13-28 0 16,5 11 0-16,8 17 0 0,-19-29 0 0,19 29 0 16,-23-30 0-16,23 30 0 0,-26-25 0 0,26 25 0 15,-25-17 0-15,25 17 0 0,-26-10 0 0,26 10 0 16,-30-8 0-16,30 8 0 0,-33 0 0 16,15 0 0-16,-2 3 0 0,-2-3 0 0,0 3 0 15,-2 0 0-15,-1 0 0 0,0 0 0 16,3-1 0-16,3-1 0 0,2 2 0 0,17-3 0 15,-24 2 0-15,24-2 0 0,0 0 0 0,0 0 0 16,-17-2 0-16,17 2 0 0,0 0 0 0,0 0 0 16,0 0 0-16,0 0 0 0,0 0 0 0,0 0 0 15,0 0 0-15,0 0 0 0,0 0 0 0,0 0 0 16,0 0 0-16,0 0 0 0,0 0 0 16,0 0 0-16,0 0 0 0,0 0 0 0,0 0 0 15,0 0 0-15,0 0 0 0,0 0 0 16,0 0 0-16,0 0 0 0,0 0 0 0,0 0 0 15,0 0 0-15,0 0 0 0,0 0 0 0,0 0 0 16,0 0 0-16,0 0 0 0,0 0 0 0,0 0 0 16,0 0 0-16,0 0 0 0,0 0 0 0,0 0 0 15,0 0 0-15,0 0 0 0,0 0 0 16,0 0 0-16,0 0 0 0,0 0 0 0,0 0 0 16,0 0 0-16,0 0 0 0,0 0 0 0,0 0 0 15,0 0 0-15,0 0 0 0,0 0 0 0,0 0 0 16,0 0 0-16,0 0 0 0,0 0 0 0,0 0 0 15,0 0 0-15,0 0 0 0,-19-9 0 0,19 9 0 16,0 0 0-16,0 0 0 0,-17-9 0 16,17 9 0-16,0 0 0 0,-18-2 0 15,18 2 0-15,0 0 0 0,-24-4 0 0,24 4 0 16,-21-3 0-16,21 3 0 0,-22-1 0 0,22 1 0 16,-22-2 0-16,22 2 0 0,-22-8 0 0,22 8 0 15,-24-9 0-15,24 9 0 0,-29-14 0 0,29 14 0 16,-31-20 0-16,14 4 0 0,17 16 0 0,-30-34 0 15,15 14 0-15,1-1 0 0,0-4 0 16,4 1 0-16,-1-1 0 0,2 2 0 0,2 6 0 16,7 17 0-16,-12-25 0 0,12 25 0 0,0 0 0 15,-13-22 0-15,13 22 0 0,0 0 0 16,0 0 0-16,0 0 0 0,-20-13 0 0,20 13 0 16,0 0 0-16,-20-4 0 0,20 4 0 0,-18 0 0 15,18 0 0-15,-22-1 0 0,22 1 0 0,-28 0 0 16,28 0 0-16,-30 1 0 0,30-1 0 15,-32-2 0-15,32 2 0 0,-31-5 0 0,31 5 0 16,-31 2 0-16,31-2 0 0,-29 4 0 0,29-4 0 16,-24 1 0-16,24-1 0 0,-22 4 0 0,22-4 0 15,-20 2 0-15,20-2 0 0,-18 3 0 0,18-3 0 16,-18 2 0-16,18-2 0 0,0 0 0 0,-20 0 0 16,20 0 0-16,0 0 0 0,0 0 0 0,-18 3 0 15,18-3 0-15,0 0 0 16,0 0 0-16,0 0 0 0,0 0 0 0,0 0 0 15,0 0 0-15,0 0 0 0,0 0 0 0,0 0 0 16,0 0 0-16,-17-3 0 0,17 3 0 0,0 0 0 16,0 0 0-16,0 0 0 0,0 0 0 0,0 0 0 15,0 0 0-15,0 0 0 0,0 0 0 0,0 0 0 16,0 0 0-16,0 0 0 0,-17 0 0 16,17 0 0-16,0 0 0 0,0 0 0 0,0 0 0 15,0 0 0-15,0 0 0 0,-17 4 0 0,17-4 0 16,0 0 0-16,0 0 0 0,0 0 0 0,-19 0 0 15,19 0 0-15,0 0 0 0,-20 1 0 0,20-1 0 16,-17 4 0-16,17-4 0 0,-21 3 0 16,21-3 0-16,-25 5 0 0,25-5 0 0,-26 5 0 15,26-5 0-15,-23 5 0 0,23-5 0 16,-20 5 0-16,20-5 0 0,-17 3 0 0,17-3 0 16,-17 3 0-16,17-3 0 0,-19 2 0 0,19-2 0 15,-26 3 0-15,26-3 0 0,-28 1 0 0,28-1 0 16,-17 2 0-16,17-2 0 0,0 0 0 0,0 0 0 15,0 0 0-15,0 0 0 0,0 0 0 0,0 0 0 16,0 0 0-16,0 0 0 0,0 0 0 0,0 0 0 16,0 0 0-16,0 0 0 0,0 0 0 15,0 0 0-15,3 17 0 0,-3-17 0 16,0 0 0-16,0 0 0 0,0 0 0 0,17 6 0 16,-17-6 0-16,0 0 0 0,0 0 0 0,0 0 0 15,21 7 0-15,-21-7 0 0,0 0 0 0,0 0 0 16,23 12 0-16,-23-12 0 0,0 0 0 0,19 17 0 15,-19-17 0-15,15 20 0 0,-15-20 0 16,15 20 0-16,-15-20 0 0,13 20 0 0,-13-20 0 16,15 21 0-16,-15-21 0 0,12 21 0 0,-12-21 0 15,9 18 0-15,-9-18 0 0,7 18 0 0,-7-18 0 16,-2 23 0-16,2-23 0 0,-5 27 0 0,5-27 0 16,-12 30 0-16,12-30 0 0,-18 33 0 0,18-33 0 15,-21 34 0-15,21-34 0 0,-23 29 0 16,23-29 0-16,-25 30 0 0,25-30 0 15,-26 29 0-15,26-29 0 0,-20 23 0 0,20-23 0 16,-16 19 0-16,16-19 0 0,0 0 0 0,0 0 0 16,0 0 0-16,0 0 0 0,0 0 0 0,0 0 0 15,0 0 0-15,0 0 0 0,0 0 0 0,0 0 0 16,0 0 0-16,18-2 0 0,-18 2 0 0,0 0 0 16,0 0 0-16,19 1 0 0,-19-1 0 0,0 0 0 15,0 0 0-15,21 4 0 0,-21-4 0 16,0 0 0-16,18 2 0 0,-18-2 0 0,0 0 0 15,23 6 0-15,-23-6 0 0,0 0 0 16,24 10 0-16,-24-10 0 0,0 0 0 0,20 14 0 16,-20-14 0-16,0 0 0 0,18 20 0 0,-18-20 0 15,0 0 0-15,9 23 0 0,-9-23 0 0,-1 17 0 16,1-17 0-16,-9 18 0 0,9-18 0 16,-14 18 0-16,14-18 0 0,-19 18 0 0,19-18 0 15,-21 17 0-15,21-17 0 0,-21 17 0 0,21-17 0 16,-18 13 0-16,18-13 0 0,0 0 0 0,-21 13 0 15,21-13 0-15,0 0 0 0,0 0 0 0,0 0 0 16,0 0 0-16,-11 23 0 0,11-23 0 0,0 0 0 16,0 0 0-16,5 21 0 0,-5-21 0 0,0 0 0 15,0 0 0-15,18 17 0 16,-18-17 0-16,0 0 0 0,21 5 0 0,-21-5 0 16,17 0 0-16,-17 0 0 0,18-1 0 0,-18 1 0 15,20 0 0-15,-20 0 0 0,0 0 0 0,23 7 0 16,-23-7 0-16,0 0 0 0,19 20 0 0,-19-20 0 15,10 25 0-15,-10-25 0 0,6 31 0 0,-5-12 0 16,-2 1 0-16,-2-1 0 0,-1 0 0 0,-2 1 0 16,-1-3 0-16,-1 1 0 0,1-1 0 15,-4 0 0-15,-1 0 0 0,12-17 0 0,-26 29 0 16,26-29 0-16,-29 23 0 0,29-23 0 0,-31 19 0 16,31-19 0-16,-24 16 0 0,24-16 0 0,0 0 0 15,-19 8 0-15,19-8 0 0,0 0 0 16,0 0-5-16,0 0-83 0,0 0-120 0,0 0-332 15,0 0-100-15,19-13 75 0</inkml:trace>
  <inkml:trace contextRef="#ctx0" brushRef="#br0" timeOffset="72677.6535">13141 2212 992 0,'21'-17'204'0,"-32"-12"-32"16,11 29-37-16,1-31-23 0,-1 31-23 0,0-27-21 15,0 27-18-15,-4-21-9 0,4 21-12 0,0 0-4 16,-8-18-3-16,8 18-9 0,0 0-2 0,0 0-6 16,0 0-4-16,0 0-1 0,0 0-1 15,-16 22 0-15,16-22 5 0,6 30-4 0,0-9 7 16,2 2-5-16,3 0 6 0,1 0-6 0,1-2 6 16,3 1-7-16,2 1 6 0,2-1-8 0,0 1 5 15,2-2-4-15,2-1 3 0,1-1-5 0,2-2 4 16,1-2-10-16,-2-5-7 0,5 2-17 15,-5-11-23-15,18 23-146 0,-12-28-436 0,6 4 27 16,-6-3 157-16</inkml:trace>
  <inkml:trace contextRef="#ctx0" brushRef="#br0" timeOffset="72820.591">13896 2323 2036 0,'0'0'-5'15,"-19"-7"-3"-15,19 7-10 0,0 0-10 16,-9-25-28-16,9 25-99 0,0 0-456 0,0 0-22 16,-1-21 112-16</inkml:trace>
  <inkml:trace contextRef="#ctx0" brushRef="#br0" timeOffset="74166.2399">12092 1294 1583 0,'0'0'55'0,"0"0"-22"16,0 0-5-16,0 0-1 0,0 0 3 0,15-22 4 16,-15 22-1-16,31-7-3 0,-10 5-1 0,-2-3-5 15,8 2 2-15,1 1-6 0,6-2 1 0,5 3-6 16,3 1-6-16,4 0-7 0,6-1 0 0,1 0-3 15,3-2 1-15,2 1 1 0,3 2 1 0,1-1 0 16,1-1 0-16,3 1 1 0,0-2-7 0,1 1 1 16,3 2 0-16,-3-2-1 15,1 0 3-15,-1-3 0 0,-6 0-3 0,-2 0 3 16,-6-1 34-16,-2 1-35 0,-4-3 29 0,-3-1-27 16,-4 1 0-16,-5-1 0 0,-3 2 0 0,-6 0 0 15,-6 1 0-15,-20 6 0 0,22-14 0 0,-22 14 0 16,0 0 0-16,0 0 0 0,0 0 0 0,-30-17 0 15,5 14 0-15,-4 2 0 0,-4 1 0 0,-4 0 0 16,-2 0 0-16,-5-2 0 0,1 0 0 16,-2-2 0-16,0 1 0 0,2-1 0 0,-2-1 0 15,2 2 0-15,2-2 0 0,3 0 0 0,5 1 0 16,5 0 0-16,9 1 0 0,19 3 0 16,-21-5 0-16,21 5 0 0,0 0 0 0,0 0 0 15,23-8 0-15,0 5 0 0,7 1 0 0,6 1 0 16,7 0 0-16,6 1 0 0,6 0 0 15,1 0 0-15,1 0 0 0,2 3 0 0,-3 3 0 16,-3 1 0-16,-5 2 0 0,-12 2 0 0,-3 1 0 16,-12 5 0-16,-9 2 0 0,-6 2 0 0,-7 4 0 15,-7-1 0-15,-4 3 0 0,-9 1 0 0,-7-2 0 16,-6 3 0-16,-6 3 0 0,-7-2 0 0,-3 0 0 16,-2-1 0-16,1-6 0 0,4-1 0 0,6-5 0 15,7-1 0-15,7-5-23 0,27-11-50 16,-31-8-143-16,31 8-445 0,0 0 14 15,18-17 221-15</inkml:trace>
  <inkml:trace contextRef="#ctx0" brushRef="#br0" timeOffset="74806.8591">13979 1047 1975 0,'0'0'23'16,"11"-26"-6"-16,9 11-5 0,5-1 5 0,4 0-14 16,4-1-3-16,1 0 0 0,1 1 0 0,2 1 0 15,-3 3 0-15,-1 3 0 0,-3 0 0 0,-1 4 0 16,-4 2 0-16,-5 0 0 15,-3 6 0-15,-17-3 0 0,22 11 0 0,-22-11 0 16,9 21 0-16,-9-21 0 0,-8 35 0 0,-4-14 0 16,-6 4 0-16,-5 4 0 0,-4 2 0 0,-3 5 0 15,-3 0 0-15,1 3 0 0,0-2 0 0,1 1 0 16,6-7 0-16,4 1 0 0,6-8 0 0,7-2 0 16,8-22 0-16,5 29 0 0,-5-29 0 0,30 18 0 15,-6-11 0-15,6-7 0 0,6-5-28 16,2-3-20-16,9-2-6 0,-4-10-27 0,13 11-39 15,-19-30-70-15,30 19-362 0,-14-5-10 0,-6-6 151 16</inkml:trace>
  <inkml:trace contextRef="#ctx0" brushRef="#br0" timeOffset="75088.1156">14869 1058 811 0,'10'-23'304'0,"7"18"-116"0,-17 5-74 0,0 0-22 16,-17-20-25-16,17 20-12 0,-29 1-6 0,11 4 3 16,-13 0 5-16,4 8-2 0,-7-1 1 15,5 5-9-15,-5 2-3 0,4 4-2 0,-4-3-28 16,3 4-14-16,1-4 0 0,4 3 0 0,7-1 0 15,3-2 0-15,4-2 0 0,12-18 0 0,-9 26 0 16,9-26 0-16,8 20 0 0,-8-20 0 0,24 9 0 16,-2-6 0-16,2-4 0 0,7-6 0 15,1-3 0-15,4-7 0 0,1-1 0 0,2-7 0 16,0 1 0-16,-2-2 0 0,-3-1 0 0,-3-1 0 16,-6 3 0-16,-5-1 0 0,-7 6 0 15,-7 2 0-15,-6 18 0 0,-4-28 0 0,4 28 0 16,-24-21 0-16,7 14 0 0,-4 1 0 0,0 2 0 15,-1 1 0-15,2 3 0 0,-2 0 0 0,2 5 0 16,1-1-11-16,19-4-46 0,-30 12-20 0,30-12-103 16,-20 16-431-16,20-16-2 0,0 0 116 15</inkml:trace>
  <inkml:trace contextRef="#ctx0" brushRef="#br0" timeOffset="75650.6262">15176 1165 1931 0,'0'0'26'0,"-27"20"-10"15,27-20 14-15,-23 20-21 0,23-20 26 0,-24 20-35 16,24-20 0-16,-28 22 0 0,28-22 0 0,-27 24 0 16,27-24 0-16,-23 24 0 0,23-24 0 0,-18 27 0 15,18-27 0-15,-14 25 0 0,14-25 0 0,-5 18 0 16,5-18 0-16,0 0 0 0,0 0 0 15,0 0 0-15,20 12 0 0,-20-12 0 0,0 0 0 16,26-13 0-16,-26 13 0 0,26-23 0 0,-26 23 0 16,29-32 0-16,-13 12 0 0,-5 0 0 15,1 0 0-15,-2 1 0 0,-3-3 0 0,0 3 0 16,-3-1 0-16,0 1 0 0,-2 1 0 0,-1 1 0 16,-1 17 0-16,0-28 0 0,0 28 0 0,0 0 0 15,0 0 0-15,0 0 0 0,0 0 0 16,0 0 0-16,0 0 0 0,0 0 0 0,-18 12 0 15,18-12 0-15,-2 23 0 0,2-23 0 0,0 0 0 16,9 22 0-16,-9-22 0 0,19 10 0 0,-19-10 0 16,29 2 0-16,-11-2 0 0,3-1 0 0,2-5 0 15,-1 1 0-15,1-3 0 0,0-2 0 0,-2-1 0 16,-1-2 0-16,1 2 0 0,-3-1 0 16,-18 12 0-16,31-18 0 0,-31 18 0 15,20-21 0-15,-20 21 0 0,0 0 0 0,17-18 0 16,-17 18 0-16,0 0 0 0,0 0 0 0,0 0 0 15,0 0 0-15,0 0 0 0,0 0 0 0,-14 19 0 16,4 1 0-16,-1 1 0 0,-3 6 0 0,-1 2 0 16,0 1 0-16,1 3 0 0,2-5 0 0,3 1 0 15,1-3 0-15,4 0 0 0,1-3 0 16,7-5 0-16,-4-18 0 0,16 28 0 0,-16-28 0 16,39 13-48-16,-23-32-143 0,35 19-379 0,-22-19-26 15,13 4-11-15</inkml:trace>
  <inkml:trace contextRef="#ctx0" brushRef="#br0" timeOffset="75822.4898">15995 815 1997 0,'0'0'25'0,"-37"27"-13"16,10-6-11-16,-1 6 9 0,-2 1-8 0,-3 3-2 15,-1 1 0-15,0 5 0 0,2 4 0 0,3 4 0 16,1 5 0-16,5-1 0 0,2 0 0 0,3-2 0 15,7-1-17-15,0-4-22 0,10 0-17 16,-3-14-39-16,22 19-123 0,-10-22-374 0,9-2-20 16,2-2 195-16</inkml:trace>
  <inkml:trace contextRef="#ctx0" brushRef="#br0" timeOffset="76088.1164">16020 1219 1988 0,'-45'30'59'0,"24"-24"-59"0,21-6 0 16,-27 12 0-16,27-12 0 0,0 0 0 0,-17 14 0 15,17-14 0-15,0 0 0 0,8 20 0 0,-8-20 0 16,23 20 0-16,-23-20 0 0,35 15 0 16,-16-7 0-16,3 1 0 0,3 2 0 0,-5 4 0 15,-1-1 0-15,-5 3 0 0,-8 1 0 16,-1 0 0-16,-7 4 0 0,-6 2 0 0,-4 2 0 15,-5 3 0-15,-5-3 0 0,-4 0 0 0,-1-3 0 16,-2 2 0-16,2-2 0 0,1-2 0 0,3 2 0 16,0-11 0-16,12 11-102 0,-25-26-483 0,36 3-44 15,0 0-23-15</inkml:trace>
  <inkml:trace contextRef="#ctx0" brushRef="#br0" timeOffset="79609.1603">15421 4154 1607 0,'-4'23'387'15,"4"-23"-363"-15,-17-6-10 0,17 6-7 0,0 0-7 16,7-24 1-16,-7 24 3 0,19-30-1 0,-3 12-3 15,1-1 0-15,4-1 0 0,3-2 0 0,0 0 0 16,2 1 0-16,2-1 0 0,-3 4 0 0,1 2 0 16,-4 1 0-16,-3 6 0 0,-19 9 0 15,28-11 0-15,-28 11 0 0,0 0 0 0,0 0 0 16,0 0 0-16,17 24 0 0,-17-24 0 0,0 34 0 16,-2-10 0-16,-3 4 0 0,0 3 0 0,-1 6 0 15,0 1 0-15,0 5 0 0,2 0 0 16,-1 3 0-16,3-1 0 0,3-2 0 0,2-3 0 15,3-3 0-15,5-5 0 0,2-5 0 0,4-3 0 16,3-6 0-16,3-4 0 0,1-6 0 16,4-6 0-16,2-4 0 0,2-4 0 0,0-6 0 15,-1-5 0-15,1-6 0 0,-3-5 0 0,0-3 0 16,-1-3 0-16,-3-2 0 0,-2-3 0 0,-4-2 0 16,-3 0 0-16,-3-1 0 0,-3 4 0 0,-5 1 0 15,-1 2 0-15,-3 3 0 0,-2-1 0 0,-1 0 0 16,0 2 0-16,-1 1 0 0,1 3 0 0,1 3 0 15,1 3 0-15,0 21 0 16,1-26 0-16,-1 26 0 0,0 0 0 0,0 0 0 16,19-4 0-16,-19 4 0 0,27 12-19 0,-1 10-90 15,-26-22-501-15,26 27-19 0,-26-27 18 0</inkml:trace>
  <inkml:trace contextRef="#ctx0" brushRef="#br0" timeOffset="80093.5363">16494 4512 1611 0,'0'0'193'0,"0"0"-168"0,0 0 13 16,0 0 4-16,0 0-25 0,0 0 17 16,-23-1-8-16,23 1-9 0,-28 11-3 0,11-3 11 15,-3 3-20-15,1 0-5 0,-2 4 0 16,1-2 0-16,0 0 0 0,2 0 0 0,18-13 0 15,-27 22 0-15,27-22 0 0,0 0 0 0,-14 21 0 16,14-21 0-16,0 0 0 0,0 0 0 0,26 16 0 16,-26-16 0-16,32 2 0 0,-11-2 0 15,2-1 0-15,1-2 0 0,0 1 0 0,0 1 0 16,1-1 0-16,-4 2 0 0,-4 2 0 0,-17-2 0 16,23 5 0-16,-23-5 0 0,0 0 0 0,0 0 0 15,1 25 0-15,-1-25 0 0,-18 22 0 0,18-22 0 16,-33 25 0-16,12-13 0 0,3 2 0 0,0-5 0 15,1 0 0-15,17-9 0 0,-22 9 0 16,22-9 0-16,0 0-15 0,0 0-119 16,0 0-399-16,0 0-66 0,19-34 31 0</inkml:trace>
  <inkml:trace contextRef="#ctx0" brushRef="#br0" timeOffset="80281.0299">16797 4394 1927 0,'13'-17'120'15,"-13"17"-120"-15,0 0 0 0,3-17 0 0,-3 17 0 16,0 0 0-16,25-15 0 0,-25 15 0 0,28-9 0 16,-11 3 0-16,3 2-14 0,-20 4-29 0,37-4-43 15,-34-17-149-15,22 28-352 0,-25-7-25 16,0 0 143-16</inkml:trace>
  <inkml:trace contextRef="#ctx0" brushRef="#br0" timeOffset="80437.2999">16798 4510 1583 0,'-21'3'457'0,"4"6"-450"0,17-9-7 16,-18 12 0-16,18-12 0 15,0 0 0-15,0 0 0 0,0 0 0 0,20 5 0 16,0-9 0-16,5-3 0 0,6-5 0 0,6-5 0 15,6 2-30-15,-4-12-58 0,31 16-432 0,-35-22-97 16,20 17 52-16</inkml:trace>
  <inkml:trace contextRef="#ctx0" brushRef="#br0" timeOffset="80921.664">17450 4124 2047 0,'-37'22'0'16,"37"-22"0"-16,0 0 0 0,0 0 0 0,0 0 0 16,-4-17 0-16,4 17 0 0,0 0 0 0,29-22 0 15,-10 12 0-15,4-2 0 0,4 0 0 0,1-1 0 16,1 2 0-16,-1 1 0 0,0 1 0 0,-4 1 0 15,-2 4 0-15,-3 0 0 0,-19 4 0 0,25-1 0 16,-25 1 0-16,0 0 0 0,0 0 0 16,0 0 0-16,10 20 0 0,-10-20 0 15,-11 18 0-15,11-18 0 0,-22 25 0 0,22-25 0 16,-30 27 0-16,30-27 0 0,-31 27 0 0,31-27 0 16,-25 24 0-16,25-24 0 0,-16 22 0 0,16-22 0 15,-3 18 0-15,3-18 0 0,9 18 0 0,-9-18 0 16,21 18 0-16,-21-18 0 0,29 15 0 0,-11-10 0 15,2 1 0-15,-2-3 0 0,1 2 0 16,-2 1 0-16,-17-6 0 0,26 14 0 0,-26-14 0 16,11 18 0-16,-11-18 0 0,-3 20 0 0,3-20 0 15,-14 31 0-15,0-15 0 0,-1 1 0 0,-4 2 0 16,1-4 0-16,-1 1 0 0,2-4 0 0,17-12 0 16,-25 21 0-16,25-21 0 0,0 0 0 0,0 0 0 15,0 0 0-15,0 0-4 16,22 13-152-16,-27-35-436 0,36 20 11 0,-19-20-43 15</inkml:trace>
  <inkml:trace contextRef="#ctx0" brushRef="#br0" timeOffset="81140.4151">18102 4154 1814 0,'-17'9'172'0,"17"-9"-111"0,0 0-61 15,-29-9 0-15,29 9 0 0,-27 3 0 0,27-3 0 16,-32 10 0-16,32-10 0 0,-30 21 0 0,30-21 0 15,-29 27 0-15,15-10 0 0,3 0 0 16,3 1 0-16,0 0 0 0,4 1 0 0,1 0 0 16,3 1 0-16,5 0 0 0,4-1 0 0,3-3 0 15,5-1 0-15,3-4 0 0,8-3 0 0,5-5 0 16,9-2 0-16,-1-13-6 0,31 13-602 16,-36-21-52-16,14 9 22 0</inkml:trace>
  <inkml:trace contextRef="#ctx0" brushRef="#br0" timeOffset="81486.4832">18153 4299 1852 0,'-33'16'93'0,"9"9"-28"16,-3-3-28-16,5 2-37 0,3 1 0 15,3-2 0-15,5-2 0 0,4 0 0 0,5-1 0 16,4 1 0-16,2-3 0 0,5-1 0 0,4 0 0 16,-13-17 0-16,38 27-83 0,-38-27-369 0,36 2-188 15,-36-2 38-15,43-11 333 0</inkml:trace>
  <inkml:trace contextRef="#ctx0" brushRef="#br0" timeOffset="81785.9615">18535 4197 1675 0,'-32'-8'372'0,"14"12"-372"15,1 3 0-15,-1 2 0 0,1 1 0 16,-3 6 0-16,2 2 0 0,-2 4 0 0,3 0 0 15,5 1 0-15,1 2 0 0,5-1 0 0,5 2 0 16,3-2 0-16,6-1 0 0,5-2 0 0,2-2 0 16,2-5 0-16,1-1 0 0,1-6 0 0,2-1 0 15,0-4 0-15,-1-2 0 0,0-3 0 0,2-6 0 16,-5-1 0-16,1 0 0 0,-18 10 0 16,27-32 0-16,-17 13 0 0,-3-5 0 0,-1-1 0 15,-5-2 0-15,0 2 0 0,-4-2 0 0,0 4 0 16,-5-10-12-16,25 27-431 0,-34-33-187 15,16 14-6-15,-15-8 311 0</inkml:trace>
  <inkml:trace contextRef="#ctx0" brushRef="#br0" timeOffset="82578.2337">18924 4346 1422 0,'-10'-23'546'0,"10"23"-526"16,0 0-6-16,0 0-3 0,-24 0 3 0,24 0 0 15,-17 15-8-15,17-15-6 0,-27 35 0 0,10-12 0 16,-2 4 0-16,2 0 0 0,-2 0 0 0,3 0 0 16,3-3 0-16,2-2 0 0,3-5 0 15,8-17 0-15,-4 24 0 0,4-24 0 16,0 0 0-16,0 0 0 0,24 11 0 0,-24-11 0 15,27-12 0-15,-10-2 0 0,1-3 0 0,3-3 0 16,0-4 0-16,1-1 0 0,-2 1 0 0,-2 0 0 16,-2 1 0-16,-1 1 0 0,-4 2 0 0,-3 2 0 15,-8 18 0-15,10-32 0 0,-10 32 0 0,1-20 0 16,-1 20 0-16,0 0 0 0,0 0 0 16,0 0 0-16,0 0 0 0,0 0 0 0,-18-5 0 15,18 5 0-15,0 0 0 0,-11 20 0 0,11-20 0 16,0 0 0-16,4 22 0 0,-4-22 0 0,0 0 0 15,24 15 0-15,-24-15 0 0,34 0 0 0,-12-5 0 16,5-1 0-16,1-3 0 0,-2 0 0 16,4-2 0-16,-4 1 0 0,-2 3 0 0,-4 1 0 15,-20 6 0-15,27-5 0 0,-27 5 0 16,0 0 0-16,0 0 0 0,0 0 0 0,0 0 0 16,7 29 0-16,-7-29 0 0,-12 34 0 0,1-14 0 15,-1 1 0-15,-1 1 0 0,-1-2 0 0,2 1 0 16,1-4 0-16,5 1 0 0,6-18 0 0,-5 25 0 15,5-25 0-15,0 0 0 0,23 17 0 0,2-13-34 16,-12-33-243-16,32 29-355 0,-22-23-2 16,21 5 165-16</inkml:trace>
  <inkml:trace contextRef="#ctx0" brushRef="#br0" timeOffset="82743.9288">19735 4125 2038 0,'-44'45'-2'16,"0"2"11"-16,2 3-7 0,1 0-2 0,0 2 0 16,2 2 0-16,3 0 0 0,3-1 0 0,5-4 0 15,8-2 0-15,5-5 0 0,6-7 0 0,13 3-59 16,-5-21-54-16,40 15-497 0,-39-32 3 0,39 32 32 16</inkml:trace>
  <inkml:trace contextRef="#ctx0" brushRef="#br0" timeOffset="83025.1727">19859 4455 1859 0,'-40'-6'188'0,"14"14"-188"16,5-1 0-16,21-7 0 0,-25 13 0 15,25-13 0-15,0 0 0 0,0 0 0 0,-3 19 0 16,3-19 0-16,21 14 0 0,-2-8 0 0,3 0 0 15,2-3 0-15,1 5 0 0,3-2 0 0,-1 1 0 16,-3 3 0-16,-4 2 0 0,-20-12 0 0,23 29 0 16,-19-10 0-16,-6 4 0 0,-5 3 0 0,-5 0 0 15,-9 2 0-15,-1 0 0 0,-6 1 0 16,-2-1 0-16,-2 1 0 0,-2-4 0 16,3-1 0-16,-2-6 0 0,7 1 0 0,1-9 0 15,25-10-8-15,-46-4-361 0,46 4-246 0,0 0-39 16,0 0 254-16</inkml:trace>
  <inkml:trace contextRef="#ctx0" brushRef="#br0" timeOffset="84322.112">15170 2127 1585 0,'0'0'158'0,"6"-26"-106"15,-6 26-10-15,0-41-5 0,0 16-5 0,-5-1 1 16,2 0-11-16,-4 3-18 0,0 2 35 15,-4-2-40-15,0 2 34 0,-4 4-22 0,15 17-11 16,-34-19 0-16,15 19 0 0,-4 0 0 16,0 6 0-16,-2 4 0 0,1 4 0 0,-4 7 0 15,0 4 0-15,1 4 0 0,1 11 0 0,2 5 0 16,1 5 0-16,3 5 0 0,3 2 0 0,1 4 0 16,2 4 0-16,5 5 0 0,1 0 0 0,6 4 0 15,3-1 0-15,4 0 0 0,4-4 0 0,0-5 0 16,2-5 0-16,4-4 0 0,-3-8 0 15,7-5-9-15,-4-12-60 0,11 5-48 0,-26-35-209 16,32 21-257-16,-32-21-9 0,32 1 242 16</inkml:trace>
  <inkml:trace contextRef="#ctx0" brushRef="#br0" timeOffset="84493.9725">14659 2589 1706 0,'-48'32'341'0,"48"-32"-341"16,0 0 0-16,0 0 0 0,0 0 0 0,21-17 0 16,7 6 0-16,6-1 0 0,8-3 0 0,6-2 0 15,8 2 0-15,4-4 0 0,5 4 0 16,-3-8-54-16,9 20-105 0,-29-21-470 0,25 17 32 16,-18-9-10-16</inkml:trace>
  <inkml:trace contextRef="#ctx0" brushRef="#br0" timeOffset="84681.4786">15268 2697 1923 0,'-24'-10'124'16,"-10"14"-124"-16,34-4 0 0,0 0 0 0,0 0 0 16,0 0 0-16,16-21 0 0,-16 21 0 0,37-20 0 15,-12 8 0-15,4-4 0 0,2-2 0 0,7 2 0 16,-6-7-55-16,12 19-92 0,-34-16-458 15,27 15 17-15,-18-7-29 0</inkml:trace>
  <inkml:trace contextRef="#ctx0" brushRef="#br0" timeOffset="84837.7344">15233 2899 2047 0,'0'0'0'0,"0"0"0"0,0 0 0 0,0 0 0 16,0 0 0-16,24-9 0 0,-3 1 0 0,6-4 0 15,8-6 0-15,9-4 0 0,6-7 0 16,8 1 0-16,-2-11-70 0,25 29-441 0,-28-27-105 16,5 12-36-16,-12-2 455 0</inkml:trace>
  <inkml:trace contextRef="#ctx0" brushRef="#br0" timeOffset="85212.7389">16250 2294 1507 0,'12'-32'334'0,"-12"32"-196"16,3-19-119-16,-3 19-3 0,0 0 6 0,0 0-11 15,0 0-11-15,-23-7 0 0,23 7 0 0,-28 12 0 16,11 0 0-16,-2 4 0 0,-3 5 0 16,0 4 0-16,-1 2 0 0,1 4 0 0,1-1 0 15,4-2 0-15,5-1 0 0,5-3 0 16,6-2 0-16,4-1 0 0,7-4 0 0,3 0 0 15,9-3 0-15,8-6 0 0,7-4 0 0,8-8 0 16,6-4 0-16,5-7 0 0,5-2 0 0,-1-6 0 16,5 5 0-16,-11-15-105 0,27 21-437 0,-39-22-93 15,8 14 45-15</inkml:trace>
  <inkml:trace contextRef="#ctx0" brushRef="#br0" timeOffset="85384.6735">16538 2170 1960 0,'-18'33'87'0,"-7"-10"-87"16,-6 2 0-16,1 1 0 0,4 8 0 16,0 1 0-16,4 0 0 0,0 2 0 15,3-1 0-15,4-2 0 0,4 1 0 0,7-3 0 16,2-1 0-16,6-1 0 0,6-5 0 0,8 3 0 16,-1-11-78-16,22 24-159 0,-15-35-368 0,20 14-11 15,-9-14 106-15</inkml:trace>
  <inkml:trace contextRef="#ctx0" brushRef="#br0" timeOffset="86096.6052">16793 2393 2047 0,'-28'18'0'0,"4"3"0"0,2 3 0 0,4-1 0 16,1 1 0-16,2-1 0 0,4 0 0 15,5-1 0-15,6 0 0 0,4-3 0 0,3-1 0 16,-7-18 0-16,32 28 0 0,-10-18 0 0,4-2 0 16,2-4 0-16,5-4 0 0,1-4 0 0,1-2 0 15,1-3 0-15,-1-5 0 0,-1-1 0 0,-2-6 0 16,-3-2 0-16,-1-2 0 0,-5-3 0 0,-2 0 0 16,-3-1 0-16,-4-1 0 0,0 0 0 15,-6-3 0-15,-2 0 0 0,-3 1 0 0,-3 0 0 16,-5 3 0-16,-2 4 0 0,-3 2 0 0,-1 2 0 15,-1 3 0-15,12 18 0 0,-26-25 0 0,26 25 0 16,-26-10 0-16,26 10 0 0,-31 5 0 16,31-5 0-16,-29 19 0 0,29-19 0 0,-29 27 0 15,29-27 0-15,-20 30 0 0,15-13 0 0,3 0 0 16,3 1 0-16,4 1 0 0,-5-19 0 16,17 32 0-16,-17-32 0 0,31 26 0 0,-12-14 0 15,4-3 0-15,0-4 0 0,2 1 0 0,1-5 0 16,2 0 0-16,0-3 0 0,0-3 0 0,-1-1 0 15,1-3 0-15,-3 0 0 0,0-1 0 0,-3 0 0 16,-4 1 0-16,-18 9 0 0,27-17 0 0,-27 17 0 16,0 0 0-16,0 0 0 0,0 0 0 15,5-17 0-15,-5 17 0 0,0 0 0 16,-28 7 0-16,28-7 0 0,-37 27 0 0,13-7 0 16,-3 6 0-16,-1 4 0 0,-1 0 0 0,0 4 0 15,3 1 0-15,2 0 0 0,6-1 0 0,4 0 0 16,8-1 0-16,6-3 0 0,5-2 0 0,6-4 0 15,4-2 0-15,6-5 0 0,4-4 0 0,6-6 0 16,8-4 0-16,6-5 0 0,5-6 0 16,4-5 0-16,3-4 0 0,-4-5 0 0,-2-2 0 15,-8-2 0-15,-8 0 0 0,-6-2 0 0,-7-1 0 16,-6 0 0-16,-5-1 0 0,-6 1 0 0,-6 1 0 16,-5 1 0-16,-7 0 0 0,-2 5 0 0,-8-3 0 15,-3 4 0-15,-4-2 0 0,0 2 0 16,0 2 0-16,2 5 0 0,4 2 0 0,3 5 0 15,3 2 0-15,18 5 0 0,-20-5-23 16,20 5-94-16,0 0-141 0,20 12-168 0,-20-12-174 16,19-12 61-16,8 18 456 0</inkml:trace>
  <inkml:trace contextRef="#ctx0" brushRef="#br0" timeOffset="86299.7484">17945 2083 1969 0,'-22'12'37'16,"-1"7"-5"-16,-1 4-23 0,0 5-9 16,3 2 0-16,-1 5 0 0,0 3 0 0,4 3 0 15,2 5 0-15,4 1 0 0,1 1 0 0,2 2 0 16,4-2 0-16,4 1 0 0,2-5 0 0,5-1 0 16,4-6 0-16,2-3 0 0,4-1 0 15,-1-9 0-15,4 0 0 0,-19-24-31 0,40 36-111 16,-40-36-423-16,21 12-49 0,-21-12 15 0</inkml:trace>
  <inkml:trace contextRef="#ctx0" brushRef="#br0" timeOffset="86489.3373">17851 2497 1487 0,'0'0'257'15,"-11"18"46"-15,11-18-303 0,0 0 0 0,0 0 0 16,0 0 0-16,2-19 0 0,-2 19 0 0,23-13 0 15,-4 6 0-15,5-3 0 0,3 0 0 0,4-1 0 16,1 0 0-16,0 1 0 0,3-3 0 16,2 1 0-16,2-2 0 0,0-2 0 0,2-1 0 15,-3-5-5-15,4 9-87 0,-15-21-64 16,28 26-368-16,-36-20-69 0,10 6 33 0</inkml:trace>
  <inkml:trace contextRef="#ctx0" brushRef="#br0" timeOffset="86635.9571">18400 2016 1890 0,'-21'12'56'0,"6"11"-3"15,-4 0-19-15,-2 5-20 0,2 3-14 16,-2 4 0-16,-1 4 0 0,2 5 0 0,-1 0 0 16,4 4 0-16,0-1 0 0,5-1 0 15,2-2 0-15,4-1 0 0,3-3 0 0,3-5 0 16,5-1 0-16,1-4 0 0,7 0 0 0,-4-9-35 16,17 22-168-16,-26-43-408 0,29 32-8 0,-29-32 41 15</inkml:trace>
  <inkml:trace contextRef="#ctx0" brushRef="#br0" timeOffset="86978.5537">18484 2398 1946 0,'-34'16'101'0,"34"-16"-101"16,0 0 0-16,0 0 0 0,0 0 0 15,0 0 0-15,21-15 0 0,-21 15 0 0,25-6 0 16,-7 2 0-16,1-1 0 0,5 0 0 0,0 1 0 16,-2-1 0-16,0 3 0 0,-2-2 0 0,-3 2 0 0,-17 2 0 15,27-1 0-15,-27 1 0 0,0 0 0 0,0 0 0 16,12 19 0-16,-12-19 0 0,-14 24 0 0,-2-6 0 16,-6 2 0-16,-4 1 0 0,-5 2 0 0,0 2 0 15,0-1 0-15,0 0 0 0,6 0 0 16,3-1 0-16,3-2 0 0,8-3 0 0,11-18 0 15,-8 28 0-15,8-28 0 0,14 23 0 0,-14-23 0 16,34 12 0-16,-9-11 0 0,6-3 0 0,9-4 0 16,4-7 0-16,10 3 0 0,-3-12 0 0,21 24-147 15,-40-42-336-15,25 31-158 0,-17-14 23 0,-2-5 461 16</inkml:trace>
  <inkml:trace contextRef="#ctx0" brushRef="#br0" timeOffset="87087.9308">19194 2528 1806 0,'-54'2'241'16,"36"-4"-241"-16,0-1 0 0,-3-4 0 0,3 8 0 16,-17-27-142-16,35 26-503 0,-48-11-32 0,21 1 95 15</inkml:trace>
  <inkml:trace contextRef="#ctx0" brushRef="#br1" timeOffset="92584.1558">9836 6384 998 0,'0'0'144'0,"-25"-3"-90"0,25 3-13 15,0 0 1-15,0 0 4 0,-21-2 7 16,21 2 7-16,0 0-25 0,0 0 24 0,0 0-8 16,0 0-3-16,-24 21 18 0,24-21-48 0,-2 31 17 15,6-2-18-15,-6 2 12 0,7 13 9 0,-3 6-21 16,6 12 9-16,-1 8-24 0,1 10 16 0,-2 10-26 16,-3 6 4-16,-4 7 15 0,-4 4-14 15,-4 3 12-15,-7 5 9 0,-3 3-10 16,-1-1-8-16,-5-3 10 0,1-2-8 0,-1-8-10 15,2-6 27-15,2-4-6 0,4-9-20 0,2-12 18 16,6-11-22-16,5-14 5 0,4-13 8 0,7-11-12 16,-7-24-15-16,28 19-33 0,-18-36-92 0,32 17-399 15,-25-17-47-15,7 0 32 0</inkml:trace>
  <inkml:trace contextRef="#ctx0" brushRef="#br1" timeOffset="95347.8161">8203 7064 1687 0,'23'5'85'0,"-23"-5"-31"0,43-1-8 0,-12-3-11 16,8 4-4-16,4-6-23 0,9-1 14 0,5-5-25 31,5-4 29-31,7-6-18 0,6-3 8 16,6-6-12-16,5-2-12 0,6-1-9 0,-2-9-32 15,19 16-72-15,-31-23-490 0,32 10-21 0,-9-7 52 0</inkml:trace>
  <inkml:trace contextRef="#ctx0" brushRef="#br1" timeOffset="95837.0412">11011 6537 1429 0,'24'1'478'16,"-24"-1"-447"-16,0 0-21 0,0 0-9 15,0 0-1-15,0 0 1 0,0 0 3 0,2 23 0 0,-2-23 4 0,2 35-6 16,-4-12 4-16,-1 3-8 0,0 5 6 15,0 3-8-15,0-2 8 0,2 2-12 0,-2-5-4 16,5 5-33-16,-6-12-21 0,16 16-60 0,-12-38-117 16,4 34-319-16,4-14-21 0,-8-20 253 15</inkml:trace>
  <inkml:trace contextRef="#ctx0" brushRef="#br1" timeOffset="96172.7013">11463 6480 1754 0,'-5'-17'190'0,"25"13"-138"0,-20 4-44 16,0 0-6-16,0 0 1 0,0 0 7 16,23-17 4-16,-23 17 0 0,29-15-14 0,-11 5 0 15,0 0 0-15,2 1 0 0,2-1 0 0,-3 3 0 16,1-2 0-16,0 4 0 0,0 0 0 15,-3 2 0-15,-17 3 0 0,29 0 0 0,-29 0 0 16,21 7 0-16,-21-7 0 0,14 17 0 0,-14-17 0 16,4 33 0-16,-8-12 0 0,-3 5 0 0,-3 0 0 15,-3 6 0-15,-1 2 0 0,-1 1 0 0,-1 0 0 16,0 1 0-16,1-1 0 0,2 2 0 0,2-2 0 16,0-5 0-16,3-1 0 0,2-2 0 15,3-3 0-15,3-4 0 0,7 2-62 0,-7-22-89 16,23 21-448-16,-23-21-55 0,25 7 74 0</inkml:trace>
  <inkml:trace contextRef="#ctx0" brushRef="#br1" timeOffset="97000.8866">8316 8075 1131 0,'0'0'248'15,"0"0"-73"-15,0 0-52 0,0 0-30 0,0 0-20 16,0 0-12-16,18 6-8 0,-18-6-8 0,29 5-5 15,-5-5-35-15,7-3-5 0,8-3 0 0,9-8 0 16,9-5 0-16,12-13 0 0,10-5 0 16,8-11 0-16,8-5 0 0,10-2 0 15,0-6 0-15,9 3 0 0,-4-1 0 0,14 32-276 16,-34-27-375-16,9 20-5 0,-23-1 193 0</inkml:trace>
  <inkml:trace contextRef="#ctx0" brushRef="#br1" timeOffset="97750.8742">10786 7198 1176 0,'29'28'234'0,"-29"-28"98"16,0 0-264-16,0 0-16 0,30-4 2 0,-10 1-11 15,9 2-6-15,5-7-8 0,8-1-9 0,12-5-18 16,8-1-2-16,11-5 0 0,8-3 0 16,8-1 0-16,6-3 0 0,6 3 0 0,0 0 0 15,2 4-14-15,1-2-19 0,3 16-78 0,-31-31-278 16,19 35-229-16,-21-6-22 0,-6 1 399 0</inkml:trace>
  <inkml:trace contextRef="#ctx0" brushRef="#br1" timeOffset="98141.5393">11343 7340 1557 0,'0'0'151'0,"0"0"-108"0,0 0-10 0,0 0-3 15,0 0 0-15,0 0-6 0,0 0-1 0,-15 24-10 16,15-24-1-16,-11 36-5 0,5-13 4 0,-3 5-6 16,2 5 9-16,-1 0-10 0,0 6 7 0,1 3-11 15,1 1-11-15,1-2 27 0,1-1-30 16,3-3 21-16,0-4-27 0,7 3-33 16,-7-19-45-16,26 28-171 0,-25-45-292 0,22 29-4 15,-3-19 166-15</inkml:trace>
  <inkml:trace contextRef="#ctx0" brushRef="#br1" timeOffset="98469.6295">12084 7214 1248 0,'-49'-17'448'0,"49"17"-321"15,-32 27-90-15,9-4-3 0,-9 1-5 16,4 8 8-16,-6 2-9 0,1 7 7 0,-2 2-12 15,1 5-22-15,-1 0-1 0,3 2 0 0,4-2 0 16,4 1 0-16,3-4 0 0,7-2 0 16,4-4 0-16,6-9 0 0,9-5 0 0,6-5 0 15,5-6 0-15,7-2 0 0,6-4 0 0,5-7 0 16,5-5 0-16,5-5 0 0,0-7 0 0,2-2 0 16,-4-7 0-16,-3 1 0 0,-3-1 0 0,-7-1 0 15,-7 2 0-15,-9 3 0 0,-6 2 0 0,-7 19 0 16,-8-26 0-16,8 26 0 0,-37-24 0 15,9 11 0-15,-3 6 0 0,-8 0 0 0,0 9-42 16,-12-6-53-16,12 18-56 0,-33-28-323 16,32 23-110-16,-7-4-9 0,4-3 486 0</inkml:trace>
  <inkml:trace contextRef="#ctx0" brushRef="#br2" timeOffset="107007.269">10924 8058 1774 0,'0'0'63'16,"-5"-21"-21"-16,5 21-12 0,9-24-12 0,1 6 2 15,7-1-3-15,4-3 4 0,7-2-5 0,5-2 3 16,9 1-2-16,6-4-7 0,9 1-10 0,8-2 0 16,7 0 0-16,2-2 0 0,1 1 0 15,2 2 0-15,-1 0 0 0,4 1 0 0,-1 0 0 16,0 3-25-16,-8-5-28 0,5 11-41 0,-22-21-67 16,33 22-379-16,-31-12-60 0,3 2 46 0</inkml:trace>
  <inkml:trace contextRef="#ctx0" brushRef="#br2" timeOffset="107397.8978">12829 7436 2000 0,'0'0'25'0,"0"0"-18"0,0 0-6 15,0 0-3-15,0 0-2 0,0 0 3 0,0 0 1 16,-9 33 5-16,3-4-4 0,-2 7 5 0,-1 9-14 16,-2 1-12-16,1 6 7 0,-2-8-57 15,11 11-34-15,-25-28-352 0,31 14-164 16,-6-11 37-16,6-10 420 0</inkml:trace>
  <inkml:trace contextRef="#ctx0" brushRef="#br2" timeOffset="108132.2949">4425 7285 1727 0,'0'0'24'0,"0"0"-9"16,26-3 2-16,-3 3 2 0,4-5 7 0,9 2 1 15,7-4-4-15,7 0-4 0,8-3-6 16,9 2-3-16,5-3 0 0,8 0-5 0,2-4 1 16,6 1-5-16,2-4 2 0,2 0-6 0,2-1 4 15,5 0-4-15,-3 2 3 0,-1 0-12 16,-4 4 0-16,-9-2-15 0,4 7-25 0,-11-3 26 16,8 18-85-16,-31-27-289 0,17 25-198 0,-12-3-13 15,-9-4 521-15</inkml:trace>
  <inkml:trace contextRef="#ctx0" brushRef="#br2" timeOffset="108726.0812">5380 6111 1716 0,'0'0'46'16,"-14"-21"-9"-16,14 21-15 0,0 0-7 0,18-25-2 15,-18 25 5-15,32-27-4 0,-11 12 2 16,5 0-2-16,0-1 0 0,4 1-5 0,-1 0 2 16,0 2-6-16,-1 0 1 0,-3 4-4 0,-3 2 0 15,-2 4-3-15,-20 3 0 0,25 2 0 0,-25-2 3 16,0 0 5-16,12 20 1 0,-12-20 4 0,-6 29-4 16,-1-9 2-16,-4 4-9 0,-3 2 6 15,-2 3-9-15,-3 0 5 0,-1 2-5 0,-1-2 6 16,-1 0-6-16,3-1 6 0,3-2-6 0,1-3 3 15,8-2-5-15,7-21 2 0,-4 29-6 0,4-29 0 16,24 21-9-16,-4-16-3 0,8-1-13 0,3-10-11 16,11 1-30-16,-10-23-63 0,33 27-253 0,-22-27-211 15,9 2 49-15,2 6 427 0</inkml:trace>
  <inkml:trace contextRef="#ctx0" brushRef="#br2" timeOffset="108976.107">6229 5905 1576 0,'-15'21'95'0,"-12"-11"-41"0,9 8-8 16,-5-6-12-16,6 4 2 0,-2-6-9 15,19-10-1-15,-26 27-7 0,26-27 0 0,-15 21-8 16,15-21-1-16,0 0-5 0,5 19 4 0,-5-19-1 16,23 8 3-16,-4-4-1 0,5 0 0 0,4-2-4 15,2 1-1-15,3-1-3 0,-2 2 0 16,-2 0-2-16,-1 4 1 0,-5 3-2 0,-1 2 2 15,-22-13-2-15,26 34 4 0,-18-14-4 0,-6 6 4 16,-3-1-5-16,-5 3 4 0,-3-2-6 16,-2-1 3-16,-1-1-11 0,-1-5 1 0,1 1-15 15,12-20-6-15,-18 23-15 0,-2-38-146 0,20 15-412 16,0 0-31-16,-4-25 178 0</inkml:trace>
  <inkml:trace contextRef="#ctx0" brushRef="#br2" timeOffset="109149.5331">6268 5905 1939 0,'-36'28'72'0,"16"-13"-36"16,0-1-36-16,20-14 0 0,-18 20 0 0,18-20 0 15,0 0 0-15,0 0 0 0,17 19 0 0,0-15 0 16,6-3 0-16,5-2 0 0,10-3 0 0,2-7 0 16,13 4-23-16,-14-33-353 0,32 28-304 15,-10-15 31-15,14 2 331 0</inkml:trace>
  <inkml:trace contextRef="#ctx0" brushRef="#br2" timeOffset="111979.5201">4799 9039 1356 0,'-5'-30'100'0,"5"30"-51"15,7-23 72-15,-7 23-9 0,17-22-69 0,-17 22-6 16,11-24-22-16,-11 24 15 0,10-20-21 0,-10 20 17 16,0 0-2-16,0 0-1 0,0 0-1 15,0 0-1-15,0 0-2 0,0 0-3 0,-4 25 6 16,-6-4-20-16,-3 7-2 0,-3 5 0 16,-3 3 0-16,-1 3 0 0,-2 2 0 0,2-1 0 15,3-3 0-15,2-4 0 0,5-5 0 0,7-8 0 16,5-3 0-16,-2-17 0 0,26 23 0 0,-2-16 0 15,8-2 0-15,6-5 0 0,6-5 0 0,5-3 0 16,2-7 0-16,1-1 0 0,3-5 0 16,-5-2 0-16,3 1 0 0,-8-6-63 0,5 11-36 15,-23-30-189-15,18 29-345 0,-18-13 29 0,2 4 245 16</inkml:trace>
  <inkml:trace contextRef="#ctx0" brushRef="#br2" timeOffset="112151.3806">5218 8880 1416 0,'-35'4'435'16,"9"37"-406"-16,-2 0 21 0,5 9-40 0,0-2 5 15,4 3 9-15,3 0-17 0,2-4 8 0,5-2-12 16,1-3 7-16,7-4-11 0,4-5 7 0,5-5-10 16,4-6 1-16,8-4-18 0,2-8-11 0,12-1-39 15,-10-22-70-15,36 17-448 0,-25-21-44 16,12 2 109-16</inkml:trace>
  <inkml:trace contextRef="#ctx0" brushRef="#br2" timeOffset="112526.3668">5596 9051 1954 0,'-19'25'47'0,"19"-25"-27"16,0 0-10-16,13-20-2 0,-13 20 0 0,37-33-8 16,-15 14 0-16,3-1 0 0,-1 1 0 0,2 2 0 15,0-1 0-15,-2 5 0 0,-2-1 0 0,-2 4 0 16,-20 10 0-16,30-11 0 16,-30 11 0-16,18-2 0 0,-18 2 0 0,0 0 0 15,0 0 0-15,6 20 0 0,-6-20 0 0,-6 29 0 16,-3-7 0-16,-3 3 0 0,-4 3 0 0,-2 1 0 15,-4 1 0-15,-1 1 0 0,0 0 0 0,1-2 0 16,3-1 0-16,2-2 0 0,5-2 0 0,2-2 0 16,4-3 0-16,6-19 0 0,-3 32 0 15,3-32 0-15,11 23 0 0,-11-23 0 0,27 8 0 16,-6-10 0-16,7-4 0 0,2-5 0 0,7-4 0 16,0-6 0-16,8 5-93 0,-16-30-178 0,24 25-370 15,-13-11 19-15,10 3 203 0</inkml:trace>
  <inkml:trace contextRef="#ctx0" brushRef="#br2" timeOffset="112807.6454">6302 8847 1934 0,'-25'13'36'0,"1"-3"-2"0,5 3-3 0,-1-2-19 16,3 2-12-16,17-13 0 0,-27 24 0 0,27-24 0 15,-18 23 0-15,18-23 0 0,-5 20 0 0,5-20 0 16,0 0 0-16,16 20 0 0,-16-20 0 0,26 12 0 15,-8-8 0-15,1-1 0 0,1 0 0 16,2 0 0-16,1 2 0 0,-1 0 0 0,-2 2 0 16,-1 2 0-16,-19-9 0 0,28 24 0 15,-19-7 0-15,0 2 0 0,-3 2 0 0,-4 1 0 16,-2-1 0-16,-2 2 0 0,-2 0 0 0,-1-1 0 16,-2-1 0-16,-1-4 0 0,8-17 0 0,-20 29 0 15,20-29 0-15,-19 20 0 0,19-20 0 16,-17 10 0-16,17-10 0 0,0 0 0 0,0 0-28 15,-10-22-67-15,1-18-139 0,22 23-376 0,-11-17-7 16,11 7 155-16</inkml:trace>
  <inkml:trace contextRef="#ctx0" brushRef="#br2" timeOffset="112948.2453">6412 8891 2047 0,'0'0'0'0,"0"0"0"15,0 0 0-15,0 0 0 0,0 0 0 0,0 0 0 16,0 0 0-16,0 0 0 0,21-13 0 0,-21 13 0 15,33-27 0-15,-10 8 0 0,5 2 0 0,1-5 0 16,9 10 0-16,-24-26-361 0,34 29-299 0,-17-9-22 16,7 8 339-16</inkml:trace>
  <inkml:trace contextRef="#ctx0" brushRef="#br2" timeOffset="113405.1763">7340 8677 1779 0,'0'0'33'16,"0"0"-6"-16,0 0 3 0,0 0-1 15,0 0 2-15,0 0-5 0,-2 29-7 16,-4-6-8-16,-2 7 8 0,-1 6-7 0,0 3 7 0,-1 5-7 16,2 2-12-16,-1 2 0 0,2 2 0 0,-1-2 0 15,2 1 0-15,-2-2 0 0,3-4 0 0,2-2 0 16,0-3 0-16,3-4 0 0,3-4 0 16,3 0-4-16,-3-7-44 0,11 6-44 0,-14-29-159 15,18 20-352-15,-18-20-28 0,26 9 214 16</inkml:trace>
  <inkml:trace contextRef="#ctx0" brushRef="#br2" timeOffset="113598.9315">7326 9136 2047 0,'0'0'0'0,"0"0"0"0,0 0 0 0,0 0 0 16,0 0 0-16,0 0 0 0,0 0 0 0,18 9 0 15,-18-9 0-15,36 1 0 0,-11-4 0 0,4-4 0 16,6-6 0-16,4-3 0 0,1-6 0 0,6-1 0 16,-2-7 0-16,5 3-24 0,-9-11-55 0,16 26-141 15,-35-30-387-15,26 15-1 0,-10-4 100 0</inkml:trace>
  <inkml:trace contextRef="#ctx0" brushRef="#br2" timeOffset="113770.8953">7940 8567 2001 0,'-18'15'43'16,"-2"6"-40"-16,3 4-3 0,2 5 0 0,2 3 0 16,0 4 0-16,1 8 0 0,-2 6 0 0,2 2 0 15,0 2 0-15,0 0 0 0,2-2 0 16,1 0 0-16,3-3 0 0,4-3 0 0,1-3 0 16,6-3 0-16,1-7 0 0,7 2-10 0,-2-13-75 15,23 25-214-15,-34-48-355 0,44 34 49 0,-21-23 212 16</inkml:trace>
  <inkml:trace contextRef="#ctx0" brushRef="#br2" timeOffset="114153.1546">8282 8990 2047 0,'-19'0'0'0,"19"0"0"15,0 0 0-15,0 0 0 0,0 0 0 0,22-1 0 16,-22 1 0-16,28-8 0 0,-8 2 0 16,3-3 0-16,3 0 0 0,4-3 0 0,3 1 0 15,-3 0 0-15,0 1 0 0,0 3 0 0,-5 1 0 16,-2 2 0-16,-3 2 0 0,-20 2 0 0,23 1 0 16,-23-1 0-16,0 0 0 0,5 17 0 0,-5-17 0 15,-11 30 0-15,-2-6 0 0,-4 2 0 16,-4 1 0-16,-6 3 0 0,-1 0 0 0,-1 1 0 15,1 2 0-15,2-2 0 0,3 1 0 0,5-3 0 16,2-1 0-16,5-2 0 0,6-2 0 0,3-2 0 16,4-4 0-16,7-1 0 0,-9-17 0 0,33 23 0 15,-8-16 0-15,4-5 0 0,8-4 0 0,4-4 0 16,3-4 0-16,3-3 0 0,-2-2 0 16,1 1 0-16,-5 0 0 0,-1 3 0 15,-12-10-74-15,20 30-364 0,-35-28-212 0,10 10 17 16,-23 9 382-16</inkml:trace>
  <inkml:trace contextRef="#ctx0" brushRef="#br2" timeOffset="114340.72">8295 9295 2047 0,'0'0'0'0,"0"0"0"0,34-19 0 15,-6 0 0-15,8-7 0 0,5 1 0 0,1 1 0 16,3 1 0-16,-2 4 0 0,-3 0 0 0,1 8 0 16,-12-15-48-16,29 26-622 0,-34-13-7 15,9 13 26-15</inkml:trace>
  <inkml:trace contextRef="#ctx0" brushRef="#br2" timeOffset="180605.8968">819 1332 792 0,'4'-28'321'16,"-4"28"-35"-16,0 0-226 0,11-20-22 0,-11 20-12 15,1-25-5-15,-1 25 4 0,-1-21 31 0,1 21-22 16,-10-20 27-16,10 20-55 0,-18-17 20 0,18 17-23 16,-26-15 17-16,9 9 7 0,17 6-7 0,-37-2 5 15,17 8 0-15,-5 0-4 0,-1 6-21 0,-2 1 33 16,0 4-38-16,-1 3 33 0,1 3-14 16,-1 2-8-16,1 3 9 0,1 0-10 0,0 2 9 15,6-3-8-15,2 3 5 0,7-4-7 0,2 1 6 16,7 1-8-16,3-4 5 0,3 0-5 0,8-3 0 15,5 1-2-15,6 0 0 0,7-1 0 0,3-3 0 16,3-6 0-16,2-4 0 0,3-7 0 0,2-9 0 16,2-4 0-16,1-8-3 0,0-6 5 0,-1-4-3 15,-3-2 3-15,-1-5-2 0,-6 1 0 0,-6-4-2 16,-5 1 2-16,-7 1-8 0,-6 3 10 0,-6 0-7 16,-6 4 10-16,-5 5-10 0,-5 3-6 15,-4 5 25-15,-3 2-26 0,-3 4 27 0,-2 6-16 0,-3 3-3 16,1 7 1-16,2 6-1 0,2 3 6 15,4 7-17-15,3 3 26 0,3 6-22 0,4 4 17 16,3 1-5-16,6 1-8 0,4-2 4 0,7-1-16 16,4-5-6-16,8 1-31 0,-5-14-45 0,29 25-219 15,-23-28-310-15,14 1 19 0,-1-1 362 0</inkml:trace>
  <inkml:trace contextRef="#ctx0" brushRef="#br2" timeOffset="180996.5632">851 820 1843 0,'-61'10'14'0,"3"-7"-7"16,-1 2 1-16,0 5 5 0,-4 3-2 0,3 6 15 15,-1 4-5-15,3 8 8 0,-1 2-8 0,5 12-3 16,0 10-10-16,6 10-3 0,5 12 8 0,9 6-10 15,5 4 4-15,7 6-7 0,9 0 0 0,9 4 0 16,10-3 0-16,10-1 0 0,9 0 0 0,7-7 0 16,8-10 0-16,6-8 0 0,11-20 0 0,8-11 0 15,10-19 0-15,13-19 0 0,7-21 0 0,7-18 0 16,9-14 0-16,2-19 0 0,1-12 0 16,-1-7 0-16,-7-8 0 0,-11 4 0 0,-16 5 0 15,-14 1 0-15,-20 13 0 0,-12 5 0 0,-19 6 0 16,-14 5 0-16,-15 6 0 0,-10-1 0 0,-14 5 0 15,-9 4 0-15,-14 7 0 0,-11 9 0 0,-11 8 0 16,-11 7 0-16,-6 9 0 0,-3 8 0 0,-3 11 0 16,2 10 0-16,6 7 0 0,4 10 0 15,13 2 0-15,17-3 0 0,21-1-19 0,12-22-93 16,41 6-541-16,-9-21-43 0,39 21 130 0</inkml:trace>
  <inkml:trace contextRef="#ctx0" brushRef="#br2" timeOffset="182403.0785">1244 10607 1362 0,'-20'-23'439'16,"20"23"-374"-16,0 0-29 0,0 0-12 15,0 0 0-15,0 0 2 0,0 0 1 0,0 0-4 16,-17-6-8-16,17 6-9 0,0 0-6 0,-14 27 0 16,8-9 0-16,0 5 0 0,-2 4 0 0,3 4 0 15,-1 9 0-15,5 6 0 0,0 5 0 0,0 2 0 16,2 0 0-16,-2 2 0 0,-1 0 0 16,0 1 0-16,0 0 0 0,-2-3 0 0,0-6 0 15,2-5 0-15,-1-3 0 0,2-5 0 0,2-6 0 16,2-5 0-16,-3-23 0 0,10 27 0 0,-10-27 0 15,0 0 0-15,18 9 0 0,-18-9 0 0,0 0 0 16,17-21 0-16,-11 4 0 0,1-4 0 0,2-7 0 16,-1-2 0-16,2-3 0 0,0 0 0 15,-2 1 0-15,1 0 0 0,-1 0 0 16,1 0 0-16,-2-2 0 0,3 2 0 0,1 3 0 16,1 2 0-16,3 8 0 0,-15 19 0 0,30-23 0 15,-30 23 0-15,32-6 0 0,-32 6 0 0,31 10 0 16,-31-10 0-16,32 29 0 0,-15-8 0 0,-3 2 0 15,-1 5 0-15,-4 3 0 0,-3 1 0 0,-3 3 0 16,-3-3 0-16,-3 1 0 0,-1 1 0 0,-6 0 0 16,-1-3 0-16,-4 1 0 0,-2-4 0 15,-1-4 0-15,-1-3 0 0,-2-6 0 0,1-5 0 16,1-6 0-16,-1-6 0 0,2-5 0 16,-1-6 0-16,3-6-10 0,-2-6-39 0,9 6-80 15,-22-36-251-15,31 25-251 0,-11-15-8 0,7-3 431 16</inkml:trace>
  <inkml:trace contextRef="#ctx0" brushRef="#br2" timeOffset="182809.4123">1393 10180 1869 0,'-37'22'33'0,"-8"5"-32"0,1 1 33 0,5 3-12 16,0-1-6-16,4 4 10 0,0 5-12 0,2 4 6 16,5 8-11-16,2 5-6 0,6 8-3 0,4 7 0 15,5 8 0-15,6 7 0 0,5 2 0 0,5 4 0 16,6 0 0-16,3-3 0 0,7 3 0 0,6-6 0 16,4-7 0-16,10-8 0 0,4-18 0 0,7-10 0 15,6-18 0-15,5-13 0 0,7-13 0 16,1-12 0-16,7-15 0 0,5-12 0 0,-2-13 0 15,1-10 0-15,-5-11 0 0,-7-2 0 0,-8-9 0 16,-10 1 0-16,-10 3 0 0,-12 0 0 0,-14 4 0 16,-11 4 0-16,-12-1 0 0,-10 1 0 15,-8 4 0-15,-9 2 0 0,-7 4 0 0,-11 5 0 16,-9 3 0-16,-10 6 0 0,-5 10 0 16,-5 11 0-16,1 16 0 0,3 16 0 0,7 13 0 15,7 10 0-15,7 7 0 0,10 1 0 0,10 3 0 16,11-3 0-16,19 1 0 0,4-14-111 0,45 13-513 15,-16-17-52-15,20 5 41 0</inkml:trace>
  <inkml:trace contextRef="#ctx0" brushRef="#br2" timeOffset="183359.952">3990 10754 1670 0,'-3'-33'48'0,"-10"-9"9"0,3 7-16 0,-8-6 14 16,5 5-13-16,-10-2 3 0,1 1-18 0,-8 2 0 15,3 3-9-15,-5 4-1 0,0 9-17 0,2 4 0 16,-1 10 0-16,0 6 0 0,0 8 0 0,1 8 0 16,-3 7 0-16,2 7 0 0,-1 9 0 15,0 9 0-15,3 5 0 0,1 8 0 0,3 7 0 16,2 5 0-16,2 7 0 0,5 0 0 0,0 1 0 15,8-1 0-15,3-4 0 0,4-4 0 0,4-5 0 16,5-6 0-16,0-5 0 0,3-6 0 0,0-7 0 16,4-6-18-16,-4-15-59 0,10 10-51 0,-21-33-307 15,0 0-218-15,21 12 44 0,-21-12 483 16</inkml:trace>
  <inkml:trace contextRef="#ctx0" brushRef="#br2" timeOffset="183516.2254">3165 11234 2039 0,'0'0'8'16,"0"0"-8"-16,-22-10 0 0,22 10 0 0,0 0 0 16,0 0 0-16,0 0 0 0,25-16 0 0,-3 10 0 15,10-3 0-15,4-3 0 0,8-2 0 16,2-1 0-16,7-4 0 0,2-4 0 0,8 5-26 16,-8-20-147-16,14 18-496 0,-10-9 6 0,4 5 148 15</inkml:trace>
  <inkml:trace contextRef="#ctx0" brushRef="#br2" timeOffset="183719.4368">4747 10222 2047 0,'-45'32'0'0,"0"1"0"0,0 3 0 0,3 0 0 16,-1 4 0-16,3-1 0 0,0 2 0 0,4 2 0 15,3-4 0-15,4 1 0 16,4-2 0-16,7 1 0 0,6-4 0 0,8 1 0 16,3-3-8-16,18 6-107 0,-27-16-519 0,42 6-17 15,-9-13 25-15</inkml:trace>
  <inkml:trace contextRef="#ctx0" brushRef="#br2" timeOffset="183935.2432">4863 10710 1987 0,'-33'10'60'16,"13"0"-60"-16,20-10 0 0,-19 3 0 0,19-3 0 16,0 0 0-16,0 0 0 0,33-22 0 15,-10 10 0-15,8-3 0 0,6-1 0 16,2-3 0-16,6 2 0 0,-2-4 0 0,4 7 0 15,-2-5 0-15,3 12-25 0,-14-16-129 0,9 26-489 16,-15-11-21-16,4 11 104 0</inkml:trace>
  <inkml:trace contextRef="#ctx0" brushRef="#br2" timeOffset="184122.7005">4919 11039 2047 0,'-23'12'0'0,"23"-12"0"0,-27 7 0 0,27-7 0 15,0 0 0-15,0 0 0 0,13-27 0 16,6 10 0-16,6-5 0 0,7-3 0 0,8-2 0 16,3-3 0-16,4 6 0 0,-2-3 0 0,7 11 0 15,-9-18-114-15,25 27-564 0,-18-18 21 16,11 10 60-16</inkml:trace>
  <inkml:trace contextRef="#ctx0" brushRef="#br2" timeOffset="184685.3202">6577 10444 2047 0,'-7'-17'0'0,"16"-2"0"0,4-4 0 16,4 1 0-16,2 4 0 0,-2 2 0 15,-17 16 0-15,20-15 0 0,-20 15 0 0,0 0 0 16,0 0 0-16,-12 19 0 0,12-19 0 0,-30 33 0 15,9-9 0-15,-2 5 0 0,-5 1 0 0,-1 4 0 16,0 1 0-16,-1 1 0 0,4 0 0 16,0 1 0-16,3-2 0 0,4 1 0 0,4-4 0 15,8 0 0-15,7-4 0 0,7-3 0 0,8-3 0 16,8-5 0-16,10-4 0 0,7-4 0 16,11-8 0-16,5-7 0 0,12-5 0 0,5-8 0 15,6-7 0-15,2-4 0 0,1-1 0 0,-6-4 0 16,1 3 0-16,-11-5 0 0,5 16-153 0,-37-26-358 15,24 24-121-15,-22-11 25 0,-5 1 464 0</inkml:trace>
  <inkml:trace contextRef="#ctx0" brushRef="#br2" timeOffset="184857.1993">7206 10364 1914 0,'-42'3'133'0,"-7"20"-133"15,15 0 0-15,4 3 0 0,2 1 0 0,1 2 0 16,4 0 0-16,1 1 0 0,4 2 0 0,2 1 0 15,4 4 0-15,3-1 0 0,7 2 0 0,3-1 0 16,5-2 0-16,5-1 0 0,9-4 0 16,4-8 0-16,11 0 0 0,1-13-14 0,24 25-367 15,-23-35-255-15,20 10-11 0,-12-13 279 0</inkml:trace>
  <inkml:trace contextRef="#ctx0" brushRef="#br2" timeOffset="185497.9695">7768 10405 1830 0,'-43'10'178'16,"21"-9"-139"-16,-11 11-39 0,1 8 0 0,-1 3 0 15,2 6 0-15,0 3 0 0,3 2 0 0,2 4 0 16,1 2 0-16,6-2 0 0,4 5 0 0,4-7 0 16,10 1 0-16,5-5 0 0,4-5 0 0,11-2 0 15,2-8 0-15,9-4 0 0,5-4 0 0,6-9 0 16,4-6 0-16,4-7 0 0,1-3 0 15,2-7 0-15,-2-4 0 0,-2-7 0 0,0-3 0 16,-7-3 0-16,-2-1 0 0,-6 2 0 16,-5 0 0-16,-5 0 0 0,-6 1 0 0,-5-2 0 15,-4 0 0-15,-6 0 0 0,-4 0 0 0,-4 1 0 16,-7 6 0-16,0 0 0 0,-4 6 0 0,-4 7 0 16,1 6 0-16,-4 8 0 0,1 5 0 15,-1 6 0-15,1 4 0 0,1 4 0 0,1 4 0 16,6 0 0-16,1 2 0 0,8-2 0 0,4 0 0 15,5 0 0-15,-3-17 0 0,22 28 0 0,-2-16 0 16,4-4 0-16,6-1 0 0,4-2 0 0,4-2 0 16,4-3 0-16,-1-3 0 0,4 0 0 0,-1-3 0 15,1-2 0-15,-2 0 0 0,-1-1 0 16,-6 2 0-16,-2-3 0 0,-3 2 0 16,-6-2 0-16,-3 2 0 0,-22 8 0 0,27-15 0 15,-27 15 0-15,0 0 0 0,0 0 0 0,0 0 0 16,0 0 0-16,0 0 0 0,-18 11 0 0,1 3 0 15,-3 6 0-15,-4 7 0 0,-2 5 0 0,0 6 0 16,0 3 0-16,2 3 0 0,2-1 0 0,4-2 0 16,5-1 0-16,7-6 0 0,6-4 0 0,6-3 0 15,5-7 0-15,5 1 0 0,2-9 0 16,5-2 0-16,2-10 0 0,3-8 0 0,3-2 0 16,3-10 0-16,4-3 0 0,-1-5 0 15,-3-3 0-15,-1-4 0 0,-6 1 0 0,-3-2 0 0,-6-1 0 16,-7 4 0-16,-5-2 0 0,-6 1 0 15,-6 1 0-15,-5 0 0 0,-5 2 0 0,-3-2 0 16,-5 3 0-16,-4 2 0 0,1 5 0 16,-6 6 0-16,2 8 0 0,0 1 0 0,4 10 0 15,1-2 0-15,8 6 0 0,-1-6 0 0,20 23-168 16,-29-38-168-16,28 15-341 0,2 23 69 0,-2-23 351 16</inkml:trace>
  <inkml:trace contextRef="#ctx0" brushRef="#br2" timeOffset="185841.7538">9408 10093 2047 0,'0'0'0'0,"-17"0"0"16,17 0 0-16,0 0 0 0,-14 33 0 0,2-8 0 16,-5 11 0-16,-5 3 0 0,-3 6 0 15,-1 2 0-15,2-1 0 0,1 3 0 0,2-3 0 16,2 1 0-16,3-2 0 0,4-1 0 0,2-1 0 15,5-2 0-15,0-3 0 0,6-1 0 0,4-3 0 16,6-4 0-16,1-4-4 0,9 3-70 0,-21-29-87 16,52 26-455-16,-52-26 15 0,40 7 11 0</inkml:trace>
  <inkml:trace contextRef="#ctx0" brushRef="#br2" timeOffset="185998.1109">9297 10653 1349 0,'-28'-9'490'0,"-2"-1"-282"0,30 10-208 0,-26-23 0 15,26 23 0-15,-10-17 0 0,10 17 0 0,0 0 0 16,11-23 0-16,-11 23 0 0,32-25 0 0,-7 8 0 16,8-3 0-16,6-1 0 0,5 0 0 0,1-3 0 15,5 3 0-15,-3-2 0 0,8 3 0 16,-6-8-35-16,14 21-158 0,-33-26-415 0,32 17-33 16,-14-11 72-16</inkml:trace>
  <inkml:trace contextRef="#ctx0" brushRef="#br2" timeOffset="186185.561">9905 10015 1878 0,'-28'68'169'0,"-1"-36"-169"0,2 4 0 0,-1 3 0 16,-1 2 0-16,1 3 0 0,1 2 0 0,5 1 0 16,0 0 0-16,7 0 0 0,1-1 0 0,5-2 0 15,4-4 0-15,4-2 0 0,3-5 0 0,6 0 0 16,2-8 0-16,12 7-10 0,-22-32-286 0,47 15-368 15,-26-14-16-15,13-2 284 0</inkml:trace>
  <inkml:trace contextRef="#ctx0" brushRef="#br2" timeOffset="186529.403">10182 10372 1766 0,'-26'-6'281'0,"26"6"-281"0,-17 8 0 16,17-8 0-16,0 0 0 0,0 0 0 0,0 0 0 16,0 0 0-16,26 12 0 0,-9-11 0 0,4-1 0 15,0-1 0-15,-1 1 0 0,0 1 0 0,-2-1 0 16,-1 1 0-16,-17-1 0 0,27 2 0 0,-27-2 0 16,0 0 0-16,18 9 0 0,-18-9 0 15,0 0 0-15,-5 21 0 0,5-21 0 16,-23 24 0-16,5-8 0 0,-4 1 0 0,-2 2 0 15,-2 2 0-15,-2 0 0 0,0 1 0 0,1 0 0 16,1-3 0-16,3-1 0 0,6-2 0 0,17-16 0 16,-20 27 0-16,20-27 0 0,1 19 0 0,-1-19 0 15,0 0 0-15,32 18 0 0,-13-13 0 0,6-2 0 16,4-2 0-16,3-4 0 0,3 1 0 16,-2-4 0-16,6 5 0 0,-9-16-24 0,25 35-331 15,-55-18-273-15,54-12-10 0,-21 14 237 0</inkml:trace>
  <inkml:trace contextRef="#ctx0" brushRef="#br2" timeOffset="187576.4517">12132 10336 1949 0,'0'0'19'0,"0"0"-9"0,8-19 1 15,-8 19 13-15,0 0 4 0,0 0-22 0,-2 24-6 16,-3-6 0-16,-2 7 0 0,-4 4 0 0,-4 2 0 15,1 2 0-15,-3 1 0 0,0 1 0 0,0 1 0 16,-1 3 0-16,0-2 0 0,0 1 0 0,0-2 0 16,1-1 0-16,-2-5 0 0,6-3 0 15,0-5 0-15,13-22 0 0,-16 24 0 16,16-24 0-16,0 0 0 0,0 0 0 0,0 0 0 16,0 0 0-16,0 0 0 0,7-27 0 0,1 5 0 15,2-8 0-15,4-6 0 0,2-5 0 0,3-4 0 16,1 0 0-16,0-2 0 0,2 0 0 0,-2 1 0 15,0 2 0-15,-1 5 0 0,-4 4 0 0,2 5 0 16,-4 6 0-16,-4 7 0 0,-9 17 0 16,0 0 0-16,15-17 0 0,-15 17 0 0,0 0 0 15,0 0 0-15,0 22 0 0,1-5 0 0,0 4 0 16,2 5 0-16,-2 3 0 0,1 2 0 0,0-1 0 16,2 1 0-16,5 3 0 0,2 5 0 0,6 2 0 15,5 0 0-15,2-2 0 0,5-4 0 16,2-1 0-16,5-8 0 0,2-2 0 0,1-3 0 15,1-9 0-15,-2-3 0 0,1-8 0 16,-2-4 0-16,0-5 0 0,-4-7 0 0,-3-3 0 16,-3-5 0-16,-5-1 0 0,-5-4 0 0,-4-2 0 15,-2-3 0-15,-3-4 0 0,0-2 0 0,-5-2 0 16,1-1 0-16,-3-1 0 0,-1 1 0 0,-1 0 0 16,0-1 0-16,-3 2 0 0,2 1 0 0,-2 2 0 15,3 7 0-15,-3 6 0 0,2 8 0 16,2 17 0-16,0 0 0 0,0 0 0 0,0 0-1 15,0 0-127-15,14 23-102 0,-14-23-192 16,2 18-166-16,6 0 38 0,-8-18 423 0</inkml:trace>
  <inkml:trace contextRef="#ctx0" brushRef="#br2" timeOffset="188072.6732">13404 10323 1872 0,'0'0'72'0,"0"0"-37"0,0 0-6 16,0 0-9-16,-6 20-1 0,6-20-19 0,0 0 0 15,-9 16 0-15,9-16 0 0,0 0 0 0,0 0 0 16,-18 15 0-16,18-15 0 0,0 0 0 0,-19 11 0 16,19-11 0-16,-22 13 0 0,22-13 0 15,-32 22 0-15,15-8 0 0,-1 5 0 16,-3 1 0-16,2 6 0 0,-2 0 0 0,3 4 0 16,0 4 0-16,4 0 0 15,3 0 0-15,4-1 0 0,6-3 0 0,3-1 0 0,5-7 0 16,4-2 0-16,-11-20 0 0,34 27 0 15,-8-20 0-15,1-6 0 0,3-6 0 0,4-3 0 16,1-8 0-16,1-3 0 0,-2-4 0 16,-4-5 0-16,-3-2 0 0,-2-2 0 0,-4 0 0 15,-1-1 0-15,-5-1 0 0,-1 3 0 0,-6-2 0 16,-2 1 0-16,-2 0 0 0,-4-3 0 0,-2 0 0 16,-6 0 0-16,1 0 0 0,-5 2 0 0,0 9 0 15,-3 7 0-15,-3 10 0 0,-4 8 0 0,-2 9 0 16,-7 8 0-16,1 7 0 0,-2 4 0 0,1 7 0 15,0-2 0-15,7 3 0 0,2-8 0 16,20 14-135-16,-20-34-125 0,35 25-371 16,-13-34 11-16,9 20 220 0</inkml:trace>
  <inkml:trace contextRef="#ctx0" brushRef="#br2" timeOffset="188556.9411">15036 10201 1543 0,'2'-19'183'0,"-2"19"26"16,0 0-191-16,0 0 28 0,2-21-8 15,-2 21-28-15,-16-18-10 0,16 18 0 0,-28-13 0 16,10 9 0-1,-4 4 0-15,0 6 0 0,-4 3 0 0,-1 4 0 16,-2 3 0-16,-1 5 0 0,-2 6 0 0,1 6 0 16,-1 3 0-16,3 4 0 0,1 1 0 15,2 1 0-15,4 1 0 0,5-2 0 0,8-1 0 16,4-5 0-16,6-3 0 0,4-3 0 0,8-1 0 16,4-4 0-16,8-3 0 0,3-5 0 0,8-5 0 15,5-5 0-15,10-4 0 0,3-7 0 0,8-1 0 16,2-8 0-16,7 3-42 0,-13-23-139 0,29 33-204 15,-43-38-158-15,21 17-10 0,-11-3 211 0</inkml:trace>
  <inkml:trace contextRef="#ctx0" brushRef="#br2" timeOffset="188744.4931">15494 10164 1550 0,'-15'41'497'0,"-7"-21"-497"0,1 4 0 0,3 5 0 16,1 3 0-16,1 3 0 0,1 2 0 0,3 5 0 15,0 1 0-15,0 3 0 0,2-1 0 16,-1 2 0-16,1-2 0 0,3-2 0 0,-1 1 0 16,4-4 0-16,-1-3 0 0,4-3 0 0,1-6 0 15,2-3 0-15,1-7-27 0,8 5-77 16,-11-23-217-16,0 0-217 0,0 0-30 0,18 9 80 16</inkml:trace>
  <inkml:trace contextRef="#ctx0" brushRef="#br2" timeOffset="188932.0909">15338 10628 1801 0,'0'0'114'0,"0"0"-37"0,0 0-22 16,-3-17-55-16,3 17 0 0,0 0 0 0,0 0 0 15,0 0 0-15,9 18 0 0,-9-18 0 0,28 9 0 16,-7-9 0-16,7-3 0 0,8-4 0 0,1-4 0 16,5 0 0-16,0-3 0 15,2-1 0-15,0-2 0 0,1 3-12 0,-9-12-81 16,17 25-107-16,-36-34-352 0,28 22-36 0,-22-13 37 15</inkml:trace>
  <inkml:trace contextRef="#ctx0" brushRef="#br2" timeOffset="189088.2987">15927 10232 1443 0,'-17'30'604'0,"-8"-5"-604"0,-1 5 0 16,1 3 0-16,-1 3 0 0,3 3 0 0,0 1 0 15,3 2 0-15,2-1 0 0,4 0 0 0,1-2 0 16,5-3 0-16,4-2 0 0,4-4 0 0,5-3 0 15,-1-2 0-15,8-2 0 0,-1-6 0 16,6-1 0-16,2-11 0 0,7 4-85 0,-14-34-200 16,36 41-214-16,-33-34-97 0,17 7 15 15,4 11 581-15</inkml:trace>
  <inkml:trace contextRef="#ctx0" brushRef="#br2" timeOffset="189510.2548">16233 10291 2047 0,'0'0'0'15,"0"0"0"-15,-26 0 0 0,26 0 0 0,-25 19 0 16,11-2 0-16,1 2 0 0,-2 4 0 16,-1 3 0-16,2 1 0 0,-2 4 0 0,3 1 0 15,-2 2 0-15,2 1 0 0,-3 0 0 16,1 2 0-16,1-1 0 0,0-1 0 0,2-2 0 16,2 0 0-16,1-2 0 0,1-5 0 0,2-5 0 15,3-4 0-15,3-17 0 0,-3 23 0 0,3-23 0 16,0 0 0-16,0 0 0 0,0 0 0 0,0 0 0 15,20-14 0-15,-8-6 0 0,2-2 0 16,3-7 0-16,2-4 0 0,-1 1 0 16,0-5 0-16,-1 4 0 0,0-2 0 0,1-2 0 0,-1-1 0 15,2-6 0-15,3-1 0 0,2 1 0 0,3 1 0 16,2 7 0-16,-1 7 0 0,-3 8 0 0,-2 8 0 16,-4 9 0-16,-19 4 0 0,29 6 0 15,-29-6 0-15,18 25 0 0,-12-6 0 16,-1 5 0-16,-1 3 0 0,-3 1 0 0,-1 3 0 15,0 2 0-15,-1-2 0 0,1 3 0 0,0-3 0 16,2 1 0-16,-1 1 0 0,3-1 0 0,0 1 0 16,-2-1 0-16,1 2 0 0,0 0 0 0,-4-4 0 15,3 2 0-15,-4-7 0 0,2 2 0 0,-5-7 0 16,6 8 0-16,-1-28-158 0,-6 35-52 0,-18-42-52 16,36 28-82-16,-12-21-144 0,-23-10 7 15,23 10 378-15</inkml:trace>
  <inkml:trace contextRef="#ctx0" brushRef="#br2" timeOffset="190166.6032">16145 10674 2013 0,'0'0'34'0,"-27"-15"-34"15,27 15 0-15,-18-13 0 0,18 13 0 0,0 0 0 16,0 0 0-16,0 0 0 0,12-20 0 16,-12 20 0-16,38-16 0 0,-9 6 0 0,5-1 0 15,5 0 0-15,1-1 0 0,0 1 0 0,0-1 0 16,1 0 0-16,-3 4 0 0,-1-2 0 0,-2 3 0 15,-2 0 0-15,-3-1 0 0,1 2 0 0,-6 1 0 16,-1 2 0-16,-5-1 0 0,-19 4 0 0,27-3 0 16,-27 3 0-16,0 0 0 0,18 0 0 15,-18 0 0-15,0 0 0 0,0 0 0 16,-4 16 0-16,4-16 0 0,0 0 0 0,-25 25 0 16,25-25 0-16,-23 21 0 0,23-21 0 0,-28 28 0 15,28-28 0-15,-26 29 0 0,26-29 0 0,-24 32 0 16,14-15 0-16,-2 1 0 0,1-1 0 0,0 0 0 15,3 0 0-15,8-17 0 0,-13 29 0 0,13-29 0 16,-7 20 0-16,7-20 0 0,0 0 0 16,0 0 0-16,0 0 0 0,0 0 0 0,21-3 0 15,-21 3 0-15,20-27 0 0,-6 9 0 0,0-4 0 16,2-2 0-16,0-2 0 0,-1-1 0 0,0 0 0 16,0-1 0-16,-2 0 0 0,0-2 0 0,0-1 0 15,-1-2 0-15,4 2 0 0,0 2 0 16,0 4 0-16,-1 5 0 0,-15 20 0 0,22-24 0 15,-22 24 0-15,0 0 0 0,0 0 0 16,0 0 0-16,11 19 0 0,-12-1 0 0,0 6 0 16,-3 4 0-16,0 2 0 0,1 2 0 0,-2 2 0 15,1 1 0-15,3-1 0 0,1-2 0 0,5 1 0 16,1-3 0-16,1 0 0 0,5-2 0 0,3 0 0 16,2-6 0-16,3 0 0 0,1-7 0 0,3-4 0 15,0 0 0-15,1-6 0 0,2-4 0 16,2-5 0-16,1-5 0 0,-1-2 0 0,0-6 0 15,-1-4 0-15,-1 0 0 0,-2-6 0 0,0 0 0 16,-1 0 0-16,-2-1 0 0,-2-1 0 16,1-1 0-16,-3-2 0 0,-1-3 0 0,2-1 0 15,-4-2 0-15,2 1 0 0,0 2 0 0,-2 1 0 16,-2 6 0-16,-4 4 0 0,-9 24 0 0,6-27 0 16,-6 27 0-16,0 0 0 0,0 0-96 15,-24-11-97-15,27 44-202 0,-34-44 100 0,33 32-71 16,-2-21-69-16,-29 4 169 0,37 24 266 0</inkml:trace>
  <inkml:trace contextRef="#ctx0" brushRef="#br2" timeOffset="190760.4771">18209 10226 1309 0,'0'0'399'0,"0"0"-60"16,0 0-339-16,0 0 0 0,0 0 0 16,-17-8 0-16,17 8 0 0,-33-2 0 0,12 5 0 15,-3 2 0-15,-4 3 0 0,-4 5 0 0,-1 2 0 16,-3 5 0-16,-3 4 0 0,-1 2 0 0,-1 6 0 16,-1 1 0-16,2 3 0 0,1-1 0 0,4 1 0 15,7-1 0-15,5-3 0 0,7-1 0 0,8-1 0 16,3-2 0-16,7-1 0 0,5-1 0 15,7-4 0-15,5-1 0 0,6-1 0 0,3-5 0 16,4-2 0-16,5-6 0 0,-1-2 0 16,3-5 0-16,-1-1 0 0,0-4 0 0,-1-2 0 15,-3-2 0-15,-1-3 0 0,-5 1 0 0,-3-4 0 16,-6 1 0-16,-19 14 0 0,27-25 0 0,-27 25 0 16,14-23 0-16,-14 23 0 0,0 0 0 0,4-19 0 15,-4 19 0-15,0 0 0 0,0 0 0 16,0 0 0-16,-17 5 0 0,17-5 0 0,-13 20 0 15,13-20 0-15,-19 33 0 0,12-11 0 0,0-3 0 16,1 4 0-16,3-1 0 0,1-4 0 0,3 1 0 16,-1-19 0-16,15 25 0 0,-15-25 0 0,31 16 0 15,-31-16 0-15,44 9-78 0,-44-9-98 16,47-8-25-16,-39-23-32 0,33 29-117 0,-23-17-112 16,7-10-6-16,15 19 390 0</inkml:trace>
  <inkml:trace contextRef="#ctx0" brushRef="#br2" timeOffset="190932.376">18619 10338 978 0,'19'-2'387'0,"-19"2"159"16,26-3-410-16,-26 3-136 0,-23 20 0 0,7-1 0 15,-1 2 0-15,-3 7 0 0,1 5 0 16,-1 2 0-16,0 4 0 0,0-2 0 0,1 3 0 16,2 0 0-16,2-3 0 0,3-2 0 15,3-1 0-15,6-3 0 0,0-6 0 0,6 0 0 16,-1-7 0-16,7-1 0 0,-9-17 0 0,24 33-150 15,-24-33-130-15,21 10-168 0,-21-10-142 0,5-20 55 16,18 24 492-16</inkml:trace>
  <inkml:trace contextRef="#ctx0" brushRef="#br2" timeOffset="191119.9359">18637 10329 1829 0,'0'0'218'0,"-29"34"-218"16,29-34 0-16,0 0 0 0,0 0 0 0,0 0 0 15,0 0 0-15,25-11 0 0,-4 8 0 0,7-2 0 16,2-1 0-16,7-3 0 16,3 2 0-16,1-1 0 0,4 0 0 0,-5 1 0 15,2 2 0-15,-5-3 0 0,0 5 0 0,-5-3 0 16,-1 9-7-16,-31-3-181 0,55 7-258 0,-55-7-123 16,0 0-33-16,0 0 368 0</inkml:trace>
  <inkml:trace contextRef="#ctx0" brushRef="#br2" timeOffset="191323.0605">18555 10576 1757 0,'-24'21'226'15,"7"9"-162"-15,17-30-64 0,0 0 0 0,15 17 0 16,2-15 0-16,6-3 0 0,8-2 0 16,8-3 0-16,6-1 0 0,8-1 0 0,3-2 0 15,-2 3 0-15,-4 0 0 0,-5 3 0 16,-7 0 0-16,-4 4 0 0,-10-1 0 0,-1 6-27 15,-23-5-65-15,22 17-62 0,-42-30-186 0,32 37-139 16,-32-19-57-16,2 7 118 0</inkml:trace>
  <inkml:trace contextRef="#ctx0" brushRef="#br2" timeOffset="191448.0836">18572 10933 2034 0,'-37'21'13'0,"6"0"-13"0,8-5 0 16,23-16 0-16,-19 17 0 0,19-17 0 15,0 0 0-15,26 8 0 0,0-10 0 16,11-6 0-16,11-5 0 0,12-3 0 0,13-4 0 15,7-7 0-15,14 6 0 0,-7-24-7 0,37 38-349 16,-34-35-332-16,20 15 29 0,-5 5 323 0</inkml:trace>
  <inkml:trace contextRef="#ctx0" brushRef="#br2" timeOffset="193330.9404">1610 13245 1612 0,'-7'-18'107'0,"7"18"-30"0,0 0-12 15,0 0-15-15,-11-21-3 0,11 21-13 0,0 0-5 16,-26-13-10-16,26 13-12 0,-32-5-7 16,12 5 0-16,-5 1 0 0,0 4 0 15,-5 2 0-15,-3 8 0 0,0 4 0 0,-5 4 0 16,0 9 0-16,1 2 0 0,0 4 0 0,2 2 0 16,6 1 0-16,1-3 0 0,7 2 0 0,5-2 0 15,7 1 0-15,4 1 0 0,5-5 0 0,8-2 0 16,6-4 0-16,5-4 0 0,5-3 0 0,7-3 0 15,0-5 0-15,10-6 0 0,-1-8 0 16,8 0-57-16,-10-25-108 0,31 14-459 0,-30-22-12 16,14 3 72-16</inkml:trace>
  <inkml:trace contextRef="#ctx0" brushRef="#br2" timeOffset="193756.1309">1667 12748 1628 0,'-61'-22'66'16,"14"10"-10"-16,-9-5-47 0,8 11 47 0,-8-5-33 15,4 12 11-15,-5 4 17 0,2 10-23 0,-2 7 25 16,1 8-19-16,0 9-25 0,3 8-9 16,-1 7 0-16,4 9 0 0,4 6 0 15,4 7 0-15,5 9 0 0,4 8 0 0,8 5 0 16,8 8 0-16,6-2 0 0,12-1 0 0,9 1 0 15,10-6 0-15,11-4 0 0,7-7 0 0,10-14 0 16,9-11 0-16,10-15 0 0,10-14 0 0,8-18 0 16,10-16 0-16,9-16 0 0,7-16 0 0,8-16 0 15,5-13 0-15,3-14 0 0,-2-6 0 0,-3-9 0 16,-8-2 0-16,-11-4 0 0,-9 2 0 16,-16 3 0-16,-13-1 0 0,-15 7 0 0,-14 7 0 15,-17 8 0-15,-15 8 0 0,-16 2 0 0,-10 1 0 16,-11 3 0-16,-10 1 0 0,-8 7 0 0,-11 2 0 15,-10 6 0-15,-8 7 0 0,-6 7 0 16,-3 10 0-16,-3 14 0 0,2 9 0 0,3 15 0 16,5 10 0-16,7 4 0 0,8 2 0 0,14-2 0 15,10-8 0-15,22 1-1 0,0-23-161 16,43 31-190-16,-22-36-298 0,33 3 17 0,1 0 385 16</inkml:trace>
  <inkml:trace contextRef="#ctx0" brushRef="#br2" timeOffset="195272.096">4082 12799 1082 0,'-19'-21'593'16,"19"21"-529"-16,-42-37-13 0,19 20-8 0,-7-7-32 16,2 8 35-16,-6-1-38 0,2 7 31 0,-3 4-16 15,0 6-7-15,0 5-3 0,2 6-13 0,0 5 28 16,4 3-30-16,1 5 27 0,1 3-18 0,4 5-7 15,2 8 0-15,3 5 0 0,2 7 0 16,4 6 0-16,3 1 0 0,3 3 0 16,4-3 0-16,4-1 0 0,3 2 0 0,4-1 0 15,3 1 0-15,1-3 0 0,3-5 0 0,1-3 0 16,-1-7-10-16,2 0-42 0,-7-13-28 0,16 20-120 16,-34-31-422-16,26 8 29 0,-19-26 104 0</inkml:trace>
  <inkml:trace contextRef="#ctx0" brushRef="#br2" timeOffset="195443.9814">3303 13579 1755 0,'-34'-28'194'16,"34"28"-145"-16,0 0-15 0,0 0-19 0,-14-18-15 16,14 18 0-16,22-13 0 0,0 3 0 15,7-3 0-15,8-4 0 0,9-3 0 0,7-3 0 16,11 0 0-16,5-4 0 0,8 0-40 0,-4-13-76 15,15 19-519-15,-18-15-23 0,8 13 61 0</inkml:trace>
  <inkml:trace contextRef="#ctx0" brushRef="#br2" timeOffset="196209.7518">5694 12817 910 0,'0'0'124'16,"0"0"-116"-16,0 0-8 0,19-13-2 0,-19 13-2 16,22-21-2-16,-22 21 14 15,17-24-12-15,-17 24 20 0,7-30 12 0,-7 30 44 16,-3-37 47-16,3 37 18 0,-11-37-25 0,11 37-8 15,-14-40-48-15,14 40 8 0,-26-41-5 0,10 24-17 16,-9-5-4-16,1 5-17 0,-3 1 5 0,2 8-7 16,-3 4 3-16,1 9-4 0,-1 5-3 0,-1 6 0 15,-1 5-8-15,-1 8 4 0,-2 8-6 0,2 5-5 16,-3 8 7-16,3 8-7 0,1 6 0 16,-1 7 0-16,2 6 0 0,0 2 0 0,2 3 0 15,3 1 0-15,2-4 0 0,6-1 0 0,7-7 0 16,6-7 0-16,8-4 0 0,5-10 0 0,8-4 0 15,4-8 0-15,6-4 0 0,-1-10-60 16,14 11-101-16,-41-35-401 0,55 28-36 0,-31-26 7 16</inkml:trace>
  <inkml:trace contextRef="#ctx0" brushRef="#br2" timeOffset="196944.2515">5022 13416 1603 0,'-2'16'444'0,"2"-16"-444"0,0 0 0 16,0 0 0-16,0 0 0 0,22-10 0 0,-2 1 0 15,10-3 0-15,7-4 0 0,6-2 0 16,4 1 0-16,4-3 0 0,3-2 0 0,3 1 0 16,1 0 0-16,0 2 0 0,-2 3 0 0,-4 2 0 15,-2 2 0-15,-5 2 0 0,-5 3 0 0,-4 4 0 16,-6-1 0-16,-7 4 0 0,-5 1 0 0,-18-1 0 15,22 4 0-15,-22-4 0 0,0 0 0 16,7 17 0-16,-7-17 0 0,-6 20 0 0,6-20 0 16,-17 33 0-16,5-13 0 0,-3 6 0 0,-3 4 0 15,-2 4 0-15,2 3 0 0,-1 0 0 0,4 0 0 16,1 0 0-16,4-1 0 0,5-5 0 0,6-2 0 16,5-6 0-16,6-3 0 0,7-5 0 0,4-4 0 15,6-4 0-15,3-7 0 16,4-4 0-16,3-5 0 0,1-7 0 0,3-3 0 15,-3-3 0-15,0-6 0 0,-5-2 0 0,-3 1 0 16,-5-3 0-16,-7-1 0 0,-3 0 0 0,-5 1 0 16,-5 0 0-16,-5 1 0 0,-3-1 0 0,-4 2 0 15,-4 0 0-15,-3 1 0 0,-2 1 0 0,-3 1 0 16,-2 4 0-16,0 5 0 0,-1 6 0 0,2 5 0 16,0 6 0-16,18 1 0 0,-30 9 0 15,30-9 0-15,-21 16 0 0,21-16 0 0,0 0 0 16,0 22 0-16,0-22 0 0,25 14 0 0,-4-8 0 15,5-3 0-15,4-1 0 0,5-1 0 16,3 1 0-16,1-1 0 0,-1 4 0 0,1 1 0 16,-4 2 0-16,-2 2 0 0,-4 3 0 0,-5 4 0 15,-2 2 0-15,-7 7 0 0,-3-2 0 0,-5 4 0 16,-2 1 0-16,-4-1 0 0,-2 2 0 16,-1-1 0-16,-5-1 0 0,0 0 0 0,-1-3 0 15,-2-3 0-15,0-4 0 0,2-1 0 0,8-17 0 16,-12 19 0-16,12-19 0 0,0 0 0 0,0 0 0 15,0 0 0-15,0 0 0 0,0 0 0 0,8-25 0 16,-2 7 0-16,3-5 0 0,0-4 0 0,2-3 0 16,3-4 0-16,-1-5 0 0,4 3 0 15,0-4 0-15,1 3 0 0,1 4 0 16,-4 3 0-16,0 6 0 0,-2 4 0 0,-13 20 0 16,23-30 0-16,-23 30 0 0,25-24 0 0,-25 24 0 15,35-17 0-15,-7 13 0 0,2-2 0 0,12 3 0 16,2-5 0-16,9 9-1 0,-10-21-197 0,34 33-103 15,-35-32-285-15,32 8-2 0,3 9 216 0</inkml:trace>
  <inkml:trace contextRef="#ctx0" brushRef="#br2" timeOffset="197782.8028">8036 13208 1743 0,'11'-21'37'16,"-11"21"-17"-16,0 0-10 0,10-21 6 0,-10 21 8 15,0 0 17-15,0 0 4 0,0 0 0 0,0 0-11 16,0 0-13-16,0 0-10 0,-10 23-11 0,10-23 0 15,-12 27 0-15,4-9 0 0,1 5 0 0,-3 4 0 16,3 4 0-16,0 5 0 0,-1 2 0 16,4 2 0-16,-2 1 0 0,1-2 0 0,2-1 0 15,1-5 0-15,2-6 0 0,2-2 0 16,1-8 0-16,-3-17 0 0,12 23 0 0,-12-23 0 16,17 4 0-16,-17-4 0 0,17-10 0 0,-17 10 0 15,13-19 0-15,-13 19 0 0,12-36 0 0,-7 10 0 16,0-3 0-16,0-1 0 0,-1-5 0 0,-1 2 0 15,1 0 0-15,0 2 0 0,-1-2 0 16,2 2 0-16,0-2 0 0,2 0 0 0,-1 2 0 16,3-1 0-16,1 3 0 0,2 0 0 0,2 5 0 15,0 4 0-15,2 3 0 0,-16 17 0 0,29-22 0 16,-29 22 0-16,31-11 0 0,-14 7 0 0,0 4 0 16,-17 0 0-16,37 3 0 0,-37-3-101 0,46 19-257 15,-46-19-226-15,20-1-33 0,-20 1 231 16</inkml:trace>
  <inkml:trace contextRef="#ctx0" brushRef="#br2" timeOffset="198163.5567">8651 13193 2032 0,'-23'17'15'15,"23"-17"-15"-15,-25 27 0 0,25-27 0 0,-10 18 0 16,10-18 0-16,0 0 0 0,21 15 0 0,-21-15 0 15,34 4 0-15,-10-6 0 0,6-3 0 0,6-5 0 16,3-2 0-16,2-2 0 0,0-5 0 0,-1 2 0 16,0-1 0-16,-2 0 0 0,-5 0 0 0,-4 2 0 15,-6 1 0-15,-4-2 0 0,-19 17 0 16,23-31 0-16,-23 31 0 0,6-29 0 0,-6 29 0 16,-9-29 0-16,9 29 0 0,-25-27 0 0,6 14 0 15,-2 6 0-15,-5 2 0 0,-2 5 0 0,-5 5 0 16,-4 5 0-16,-2 6 0 0,-4 7 0 15,-2 4 0-15,-1 7 0 0,0 1 0 0,2 4 0 16,5 3 0-16,5-2 0 0,7 1 0 0,11-8 0 16,5-2 0-16,11-4 0 0,9-6 0 15,8-1 0-15,12-4 0 0,9-5 0 0,7-4 0 16,9-3 0-16,4-8 0 0,9 3 0 0,-2-4 0 16,9 1 0-16,-2-4 0 0,10 4-60 0,-9-21-104 15,29 36-211-15,-41-41-134 0,20 20-106 0,-7 3 292 16</inkml:trace>
  <inkml:trace contextRef="#ctx0" brushRef="#br2" timeOffset="198522.9776">10074 13001 1726 0,'0'0'175'0,"-23"-5"-105"0,5-2-21 16,0 3-22-16,-6-1-27 0,-1 4 0 16,-6 2 0-16,0 5 0 0,-4 3 0 0,-1 5 0 15,0 6 0-15,-1 3 0 0,3 2 0 16,1 4 0-16,4 1 0 0,3 3 0 0,4-1 0 15,5 2 0-15,4-2 0 0,6-1 0 0,7-2 0 16,5-2 0-16,4-2 0 0,5-3 0 0,7 0 0 16,3-5 0-16,7 0 0 0,1-6 0 0,7-2 0 15,3-2 0-15,5 0 0 0,0-9-29 0,11 11-75 16,-17-33-125-16,34 37-221 0,-33-30-127 0,11 5-9 16,1 13 515-16</inkml:trace>
  <inkml:trace contextRef="#ctx0" brushRef="#br2" timeOffset="198898.0627">10221 13341 1857 0,'-23'6'190'16,"23"-6"-190"-16,-16 20 0 0,16-20 0 0,17 9 0 15,4-9 0-15,6-4 0 0,6-2 0 0,4-4 0 16,8-5 0-16,5-4 0 0,1-2 0 0,3-2 0 15,-4 1 0-15,-2-1 0 0,-3 2 0 0,-3 2 0 16,-5-2 0-16,-4 2 0 0,-6 1 0 16,-5 0 0-16,-22 18 0 0,22-29 0 15,-22 29 0-15,0-26 0 0,0 26 0 0,-16-24 0 16,16 24 0-16,-35-20 0 0,13 14 0 0,-6 1 0 16,-3 2 0-16,-3 7 0 0,-2 3 0 0,-1 7 0 15,-3 1 0-15,4 7 0 0,-1 2 0 0,2 5 0 16,5 4 0-16,2 2 0 0,3-1 0 0,6 5 0 15,7-6 0-15,4 0 0 0,8-2 0 0,9-8 0 16,5 0 0-16,7-4 0 0,7-2 0 16,4-7 0-16,8 0 0 0,4-6 0 0,9-4 0 15,3-5 0-15,9 0 0 0,-5-12-86 0,24 22-144 16,-34-46-120-16,44 37-135 0,-33-24-110 16,4-10 295-16,20 29 300 0</inkml:trace>
  <inkml:trace contextRef="#ctx0" brushRef="#br2" timeOffset="199288.7386">11578 13143 1272 0,'-30'-8'582'0,"30"8"-476"0,-36 14-54 16,2-5-20-16,-5-1-29 0,0 3-3 0,-3 0 0 15,0 0 0-15,-2 2 0 0,-1 1 0 0,0 1 0 16,0 2 0-16,1 0 0 0,3 3 0 0,2-1 0 16,5 0 0-16,4-1 0 0,5 2 0 0,5-3 0 15,4 0 0-15,16-17 0 16,-16 30 0-16,16-30 0 0,1 30 0 0,-1-30 0 15,16 30 0-15,-16-30 0 0,35 23 0 0,-8-17 0 16,5-2 0-16,4-5 0 0,8-5 0 0,4-8 0 16,8-4 0-16,3-8 0 0,4-6 0 0,0-5 0 15,1-4 0-15,-2-5 0 0,-5 0 0 0,-1-1 0 16,-4 1 0-16,-5 2 0 0,0 3 0 0,-6 2 0 16,-6 2 0-16,-7 5 0 0,-5 1 0 15,-8 5 0-15,-8 2 0 0,-6 3 0 0,-6 4 0 16,5 17 0-16,-18-23 0 0,18 23 0 0,-30 3 0 15,9 14 0-15,-3 7 0 0,-5 10 0 0,-4 9 0 16,0 4 0-16,0 5 0 0,4 5 0 16,1-1 0-16,5 0 0 0,5-3 0 0,7-6 0 15,5-5 0-15,9-5 0 0,7-10 0 16,9-3 0-16,6-8 0 0,9-4 0 0,2-9 0 16,12 0-56-16,-3-18-58 0,24 21-106 0,-34-42-76 15,41 37-29-15,-26-21-197 0,-9-17 61 0,21 24 409 16</inkml:trace>
  <inkml:trace contextRef="#ctx0" brushRef="#br2" timeOffset="199460.6611">12354 13100 1341 0,'0'0'589'0,"-13"17"-509"15,13-17-43-15,-33 13-37 0,14-1 0 0,-1 4 0 16,0 6 0-16,-2 4 0 0,0 3 0 16,1 5 0-16,2 5 0 0,-1 2 0 0,3 1 0 15,0 1 0-15,3-6 0 0,5-4 0 0,5-8 0 16,7-4 0-16,-3-21 0 0,17 30 0 0,-17-30-89 15,39 29-178-15,-44-52-150 0,38 29-133 0,-33-6-42 16,25-45 461-16</inkml:trace>
  <inkml:trace contextRef="#ctx0" brushRef="#br2" timeOffset="200398.3304">12585 12993 2047 0,'0'0'0'0,"0"0"0"16,0 0 0-16,0 20 0 0,0-20 0 0,4 19 0 16,-4-19 0-16,6 27 0 0,-6-27 0 0,4 31 0 15,-2-11 0-15,-2 0 0 0,0 4 0 0,-2 2 0 16,-2 3 0-16,-1 2 0 0,-3 4 0 0,-3 0 0 16,-1 3 0-16,-4-2 0 0,1-2 0 0,2-3 0 15,0-5 0-15,4-4 0 0,2-5 0 16,7-17 0-16,-4 18 0 0,4-18 0 0,0 0 0 15,0 0 0-15,27-12 0 0,-13-5 0 0,5-5 0 16,5-7 0-16,0-5 0 0,4-5 0 16,0 1 0-16,-1-1 0 0,0 1 0 0,-5 2 0 15,1 2 0-15,-1 3 0 0,-3 1 0 0,-1 5 0 16,-3 5 0-16,-15 20 0 0,21-27 0 0,-21 27 0 16,0 0 0-16,0 0 0 0,0 0 0 15,0 0 0-15,0 0 0 0,-16 33 0 0,6-11 0 16,0 2 0-16,2 1 0 0,-1 1 0 0,3-1 0 15,4-1 0-15,1 3 0 0,4-2 0 0,2-1 0 16,6 1 0-16,5-5 0 0,5-1 0 0,3-3 0 16,4-3 0-16,2-3 0 0,5-4 0 0,3-3 0 15,2-5 0-15,4-4 0 0,0-2 0 16,0-3 0-16,-2-3 0 0,-2-5 0 16,-1 0 0-16,-3-2 0 0,-4-2 0 0,-4 1 0 15,-5 0 0-15,-6 0 0 0,-3 0 0 0,-6 0 0 16,-4-1 0-16,-3 2 0 0,-2-2 0 0,-1 0 0 15,-3 1 0-15,0 3 0 0,5 19 0 0,-16-26 0 16,16 26 0-16,-23-13 0 0,23 13 0 0,-29 4 0 16,10 4 0-16,1 4 0 0,-2 4 0 15,-1 1 0-15,-1 5 0 0,3 2 0 0,-2 2 0 16,1 5 0-16,1-1 0 0,1 0 0 0,2-3 0 16,4-3 0-16,4-7 0 0,8-17 0 0,0 22 0 15,0-22 0-15,19 9 0 0,-19-9 0 0,33-2 0 16,-14-5 0-16,4-7 0 0,1-2 0 15,3-3 0-15,5-4 0 0,1 0 0 0,1-1 0 16,-1-1 0-16,-2-1 0 0,0 1 0 16,-2 1 0-16,-3 3 0 0,-1 2 0 0,-5 2 0 15,-2 2 0-15,-18 15 0 0,18-14 0 0,-18 14 0 16,0 0 0-16,0 0 0 0,-14 23 0 0,1-4 0 16,-4 8 0-16,-2 5 0 0,-5 7 0 0,-1 6 0 15,-4 7 0-15,-1 7 0 0,-2 8 0 0,-2 4 0 16,1 6 0-16,0 4 0 0,1 2 0 15,4 4 0-15,4 0 0 0,1-3 0 0,2-5 0 16,3-5 0-16,1-11 0 0,4-13 0 0,2-7 0 16,3-13 0-16,3-7 0 0,5-23 0 15,-3 22 0-15,3-22 0 0,0 0 0 0,0 0 0 16,0 0 0-16,0-28 0 0,-1 4 0 0,-2-9 0 16,2-6 0-16,1-2 0 0,0-2 0 0,0-2 0 15,0-5 0-15,0 0 0 0,1-7 0 16,2-6 0-16,3-1 0 0,2-6 0 0,4 1 0 15,3 8 0-15,3 6 0 0,0 11 0 0,1 8 0 16,0 3 0-16,-1 8 0 0,1 2 0 0,-1 1 0 16,4 4 0-16,-5-1 0 0,8 5 0 0,-5-8 0 15,17 22-179-15,-22-32-40 0,33 38-97 0,-38-39-20 16,31 27 16-16,-6 6-120 0,-10-24 204 16,31 31 236-16</inkml:trace>
  <inkml:trace contextRef="#ctx0" brushRef="#br2" timeOffset="200507.7059">13873 13373 2047 0,'-17'7'0'0,"17"-7"0"0,-30 8 0 16,12-7 0-16,-1-1 0 0,19 0 0 0,-30-6 0 15,30 6 0-15,-15-22 0 0,15 22 0 16,-8-52-190-16,36 47-247 0,-33-31-188 0,27 7 18 16,8 12 420-16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8-02T22:34:06.576"/>
    </inkml:context>
    <inkml:brush xml:id="br0">
      <inkml:brushProperty name="width" value="0.05292" units="cm"/>
      <inkml:brushProperty name="height" value="0.05292" units="cm"/>
      <inkml:brushProperty name="color" value="#FFC000"/>
    </inkml:brush>
    <inkml:brush xml:id="br1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2063 1092 1219 0,'0'0'216'0,"0"0"-151"0,0 0-26 0,19-20-1 15,-19 20 7-15,16-25 4 0,-16 25 13 0,13-29-15 16,-13 29-6-16,8-32-20 0,-8 32 0 0,3-34-14 16,-4 17 10-16,1 17-6 0,-9-29 3 0,9 29-6 15,-19-26 1-15,19 26 0 0,-30-21 0 0,12 12 0 16,-4 7 1-16,-1-1-4 0,-5 8 2 0,-1 4 1 15,-1 3-6-15,-3 6 4 0,1 2 1 0,-1 3 7 16,2 2-7-16,2 1 9 0,-2 1-17 0,6 4 0 16,0 3 0-16,6 5 0 0,3 4 0 0,4 1 0 15,3 2 0-15,5 1 0 0,2 5 0 0,2 4 0 16,3-2 0-16,2 2 0 0,1-3 0 0,0 3-7 16,2-2-31-16,-3-2-9 0,6 6-46 15,-16-30-87-15,20 24-433 0,-16-17-28 0,9-4 214 16</inkml:trace>
  <inkml:trace contextRef="#ctx0" brushRef="#br0" timeOffset="171.9052">1397 1835 1491 0,'0'0'515'0,"-22"7"-485"16,4-10-19-16,18 3-11 0,-21-4 0 0,21 4 0 15,0 0 0-15,0 0 0 0,5-26 0 0,-5 26 0 16,33-30 0-16,-1 8 0 0,8-3-18 15,13-4-45-15,-4-26-118 0,25 24-452 0,-14-20 6 16,9 6 103-16</inkml:trace>
  <inkml:trace contextRef="#ctx0" brushRef="#br0" timeOffset="359.4319">2994 641 1828 0,'-15'27'219'0,"-10"-6"-242"0,-9-4-13 16,0 5 19-16,-3 9-11 0,2-3 39 15,-3 11 0-15,0 1-13 0,2 0 8 0,2 2-11 16,2 2 3-16,7-2-25 0,0-2-1 0,18 5-78 16,-16-26-200-16,33 17-327 0,-8-9 53 0,10-5 299 15</inkml:trace>
  <inkml:trace contextRef="#ctx0" brushRef="#br0" timeOffset="531.4129">2951 1097 2047 0,'-18'17'0'16,"18"-17"0"-16,-17-4 0 0,17 4 0 15,0 0 0-15,0 0 0 0,0 0 0 0,28-11 0 16,-11 9 0-16,5-3 0 0,6-1 0 0,1-4 0 15,8 1 0-15,-5-6-49 0,15 10-108 0,-47 5-486 16,58-23 21-16,-33 17 47 0</inkml:trace>
  <inkml:trace contextRef="#ctx0" brushRef="#br0" timeOffset="703.2328">2932 1503 1648 0,'-42'5'387'16,"29"12"-375"-16,13-17-12 0,-22 10 0 0,22-10 0 15,0 0 0-15,25-10 0 0,-4 5 0 0,6-4 0 16,8-6 0-16,12-3 0 0,1-6 0 0,12 3-40 16,-7-21-131-16,15 24-493 0,-12-10 36 0,5 2 85 15</inkml:trace>
  <inkml:trace contextRef="#ctx0" brushRef="#br0" timeOffset="2307.0957">5326 946 1147 0,'0'0'409'0,"14"-24"-369"0,-13 4-16 0,-7 0 6 15,5-1-7-15,-8-2 10 0,4 3-5 16,-7-5 10-16,1 0-13 0,-6 2-32 0,-1-1 65 16,-5 3-22-16,0 3 21 0,-6 4 18 0,-1 6-52 15,-3 2-15-15,-1 7-8 0,-1 3 0 0,0 6 0 16,0 7 0-16,-2 3 0 0,3 4 0 0,0 7 0 16,2-2 0-16,3 11 0 0,1 2 0 15,3 3 0-15,-1 4 0 0,3 8 0 0,1 5 0 16,4 6 0-16,3 2 0 0,4 1 0 15,5-3 0-15,6-3 0 0,4-4 0 0,4-8 0 16,6-4 0-16,2-3-15 0,6-5-26 0,-2-7-4 16,8-1-30-16,-28-33-74 0,60 29-433 0,-42-24-49 15,4 0 123-15</inkml:trace>
  <inkml:trace contextRef="#ctx0" brushRef="#br0" timeOffset="2479.0562">4508 1437 2047 0,'0'0'0'0,"-20"8"0"16,20-8 0-16,0 0 0 0,0 0 0 0,33-8 0 15,-7 2 0-15,5-3 0 0,11 1 0 0,6-4 0 16,10-4 0-16,7-2 0 0,5-2 0 16,1-1 0-16,5 3 0 0,-8-10-95 0,25 12-578 15,-26-8-7-15,3 7 82 0</inkml:trace>
  <inkml:trace contextRef="#ctx0" brushRef="#br0" timeOffset="8467.5108">6431 751 1067 0,'12'-18'18'0,"-4"0"-91"0,-8 18-61 0,16-24-71 16,-16 24-78-16,12-26 24 0,-12 26 129 0</inkml:trace>
  <inkml:trace contextRef="#ctx0" brushRef="#br0" timeOffset="8670.5825">6522 589 744 0,'0'0'216'0,"0"0"-59"0,3-23-26 16,-3 23-26-16,0 0-16 0,0 0-15 0,0 0-14 15,0 0-7-15,0 0-13 16,0 0-16-16,0 0-2 0,-23 6-6 0,23-6-5 16,-24 21 2-16,7-7 0 0,-1 9-2 0,-7 5 6 15,-3 7 22-15,-9 7-20 0,0 9-4 0,-10 2 16 16,3 11-20-16,-8 5 22 0,1 14 12 0,-3 11-22 16,3 15-14-16,1 9-2 0,6 8-2 0,7 1-10 15,5-1 23-15,10 1-17 0,9-10-1 0,9-10 0 16,10-7 0-16,11-17 0 0,11-8 0 15,16-7 0-15,10-12-9 0,16-6-36 0,7-14-17 16,26 16-188-16,-12-37-395 0,16-1 9 0,-6-13 237 16</inkml:trace>
  <inkml:trace contextRef="#ctx0" brushRef="#br0" timeOffset="9561.3997">7027 918 2044 0,'-11'-18'3'0,"11"18"-3"0,0 0 0 15,8-20 0-15,-8 20 0 0,38-27 0 0,-10 12 0 16,3-2 0-16,5-1 0 0,4 2 0 0,2-2 0 16,5 4 0-16,0 2 0 0,-1 6 0 0,-2-2 0 15,-3 7 0-15,-8 1 0 0,-5-1 0 0,-8 3 0 16,-20-2 0-16,20 6 0 0,-20-6 0 0,0 24 0 16,-9-5 0-16,-5 4 0 0,-5 2 0 15,-4-1 0-15,-4 0 0 0,-1-1 0 16,-4 4 0-16,3-3 0 0,2-1 0 0,3-1 0 15,5-4 0-15,19-18 0 0,-19 24 0 0,19-24 0 16,6 18 0-16,-6-18 0 0,33 10 0 0,-6-8 0 16,6-4 0-16,3-3 0 0,7-1 0 0,-1-2 0 15,2-2 0-15,0 2 0 0,-4 0 0 0,-2 5 0 16,-8 1 0-16,-4 1 0 0,-9 4 0 16,-17-3 0-16,17 9 0 0,-17-9 0 0,-8 27 0 15,-5-5 0-15,-9 6 0 0,-6 4 0 0,-9 0 0 16,-5 0 0-16,-3 0 0 0,-2 2 0 0,2-5 0 15,2 0 0-15,6-5 0 0,5-4 0 16,9-1 0-16,23-19 0 0,-20 18 0 0,20-18 0 16,17 3-44-16,-4-24-131 0,22 16-477 0,-6-20 39 15,15 0 51-15</inkml:trace>
  <inkml:trace contextRef="#ctx0" brushRef="#br0" timeOffset="9795.7856">8170 888 1960 0,'-27'23'15'0,"3"-12"-7"15,-1-1 3-15,2 5 6 0,-2 1 4 16,0 1-6-16,1 0-15 0,2 1 0 0,1 0 0 16,7 4 0-16,3-4 0 0,7 1 0 0,5-2 0 15,-1-17 0-15,20 27 0 0,1-17 0 0,7-1 0 16,8 1 0-16,7-7 0 0,4-4 0 0,7-4 0 15,0-4 0-15,6-7 0 0,-2 0 0 16,5-2 0-16,-4-5-62 0,9 7-55 0,-29-10-428 16,22 3-80-16,-14 2 17 0</inkml:trace>
  <inkml:trace contextRef="#ctx0" brushRef="#br0" timeOffset="9952.1474">8555 820 1493 0,'-46'19'473'0,"7"-1"-448"15,4 2-17-15,2 3 1 0,4 2-5 0,1 2-1 16,0-1-6-16,1 2 8 0,2 5-14 0,3 2 13 16,7 1-26-16,2-2-9 0,14 5-47 0,-1-39-128 15,1 51-426-15,9-27 30 0,12-4 162 0</inkml:trace>
  <inkml:trace contextRef="#ctx0" brushRef="#br0" timeOffset="10249.022">8904 917 1892 0,'-33'17'50'0,"-1"1"-9"0,0 1-10 16,4 5 2-16,-1 4-33 0,6 4 0 0,2 1 0 15,7 5 0-15,5-1 0 0,7 1 0 0,7-5 0 16,5-1 0-16,9-6 0 0,6-6 0 0,8-4 0 15,2-5 0-15,3-4 0 0,3 0 0 0,-2-8 0 16,-1-3 0-16,-2-4 0 0,-5-9 0 0,-1 0 0 16,-5-3 0-16,-3-5 0 0,-3 0 0 15,-5-3 0-15,-5-3 0 0,-2 0 0 16,-4-2 0-16,-2 2 0 0,-6 1 0 0,-2 4 0 16,-8-1 0-16,0 5 0 0,-9-3-76 0,9 7-128 15,-35-16-274-15,26 13-139 0,-17 8 37 0,-5 2 489 16</inkml:trace>
  <inkml:trace contextRef="#ctx0" brushRef="#br0" timeOffset="10546.0395">7039 1814 1755 0,'-20'35'292'15,"20"-35"-292"-15,0 0 0 0,0 0 0 0,0 0 0 16,48-12 0-16,-5 4 0 0,19-6 0 0,15-1 0 16,19-7 0-16,20-5 0 0,17-7 0 0,16-4 0 15,11 1 0-15,5-1 0 0,1 5 0 16,-5 0 0-16,-9 6 0 0,-11 2 0 0,-14 10-29 15,-15-2-36-15,-5 12-35 0,-32-27-231 16,13 32-305-16,-22-7 27 0,-13 0 333 0</inkml:trace>
  <inkml:trace contextRef="#ctx0" brushRef="#br0" timeOffset="11135.0326">7322 2127 1820 0,'-23'11'147'0,"23"-11"-125"0,0 0-21 15,0 0-6-15,19-6 10 0,-19 6 12 16,31-11 3-16,-7 4 0 0,3 0-20 0,3-1 0 16,8 1 0-16,2-1 0 0,4-2 0 0,2 3 0 15,3-2 0-15,-2 2 0 0,1-4 0 0,-3 5 0 16,-3-5 0-16,-5 6 0 0,-6 4 0 0,-6 1 0 15,-25 0 0-15,26 4 0 0,-26-4 0 16,0 0 0-16,0 0 0 0,-8 25 0 0,-9-7 0 16,-5-2 0-16,-9 2 0 0,-4 2 0 0,-1-1 0 15,-1 0 0-15,3 1 0 0,4-5 0 0,5-1 0 16,6-5 0-16,19-9 0 0,-18 9 0 0,18-9 0 16,0 0 0-16,22 5 0 0,-2-4 0 0,8-2 0 15,5-3 0-15,5-1 0 0,1-1 0 16,1 1 0-16,-2 0 0 0,-8 4 0 15,-4 1 0-15,-26 0 0 0,26 6 0 0,-26-6 0 16,0 0 0-16,-3 29 0 0,-10-11 0 0,-5 4 0 16,-7 2 0-16,-8 4 0 0,-2 0 0 0,-4 0 0 15,0-3 0-15,2-1 0 0,2 1 0 0,5-5 0 16,4-3 0-16,7-1 0 0,19-16 0 0,-20 18 0 16,20-18-27-16,0 0-121 0,0 0-394 0,39-17-66 15,-10-5-27-15</inkml:trace>
  <inkml:trace contextRef="#ctx0" brushRef="#br0" timeOffset="11441.8125">8397 1988 1686 0,'0'0'142'16,"0"0"-68"-16,0 0-4 0,0 0-17 0,12 24-31 15,-12-24-22-15,0 0 0 0,0 23 0 16,0-23 0-16,-2 27 0 0,2-27 0 0,-7 30 0 16,2-13 0-16,0 0 0 0,0 1 0 0,1-1 0 15,4-17 0-15,1 30 0 0,-1-30 0 0,15 22 0 16,-15-22 0-16,33 16 0 0,-9-10 0 0,5-5 0 15,7-5 0-15,4-2 0 0,6-6 0 16,8-1 0-16,0-4 0 0,8-1 0 0,-6-9-73 16,10 19-79-16,-36-20-451 0,25 9-38 15,-20-10 64-15</inkml:trace>
  <inkml:trace contextRef="#ctx0" brushRef="#br0" timeOffset="11666.4321">8654 2058 1974 0,'0'0'73'0,"0"0"-73"0,-8 20 0 0,8-20 0 16,-3 37 0-16,-1-13 0 0,-2 5 0 0,-3 3 0 16,0 4 0-16,-2 0 0 0,1 2 0 0,2-2 0 15,-1-1 0-15,4-5 0 0,3-3 0 0,4-2 0 16,1-5 0-16,9 2 0 0,-12-22-45 15,50 35-468-15,-50-35-158 0,36 0 50 0,-14-6 425 16</inkml:trace>
  <inkml:trace contextRef="#ctx0" brushRef="#br0" timeOffset="12423.931">9341 2096 1195 0,'0'0'565'0,"3"-27"-514"16,-3 27-26-16,-1-37-7 0,0 17-6 0,-4 1 8 15,5 19 3-15,-11-23 5 0,11 23 4 0,-18-7-4 16,18 7-1-16,-29 5-12 0,11 2-7 0,-3 3-8 16,0 9 0-16,-3 4 0 0,0 6 0 0,-1 1 0 15,1-1 0-15,3 4 0 0,2 1 0 0,2 2 0 16,2 0 0-16,5 2 0 0,4-1 0 15,5-3 0-15,7-4 0 0,4-2 0 0,6-4 0 16,6-2 0-16,4-3 0 0,7-5 0 0,4-5 0 16,2-7 0-16,3-5 0 0,0-6 0 0,1-5 0 15,-4-3 0-15,-2-4 0 0,-6-4 0 16,-4-1 0-16,-5-4 0 0,-5-3 0 0,-7 0 0 16,-3 1 0-16,-6 3 0 0,-4 0 0 0,-6 1 0 15,-3 1 0-15,-4 3 0 0,-3 1 0 16,-2 4 0-16,-2 0 0 0,2-2 0 0,2 7 0 15,0 1 0-15,19 13 0 0,-21-14 0 0,21 14-2 16,0 0-65-16,0 0-45 0,20 18-294 0,-20-18-147 16,23 7-76-16,-2-2 352 0</inkml:trace>
  <inkml:trace contextRef="#ctx0" brushRef="#br0" timeOffset="12658.4038">10044 1924 1956 0,'0'0'26'16,"-25"7"-11"-16,25-7-12 0,-21 22 35 0,10-5-29 15,-2 5-9-15,0 8 0 0,1 5 0 16,-2 5 0-16,4 2 0 0,-3-3 0 0,4 0 0 16,1 1 0-16,0 0 0 0,1 0 0 0,0-1 0 15,1-2 0-15,3-3 0 0,2-4 0 0,3-1 0 16,-1-5 0-16,6-1-54 0,-7-23-9 0,19 36-46 15,-19-36-273-15,0 0-204 0,0 0-19 16,0 0 358-16</inkml:trace>
  <inkml:trace contextRef="#ctx0" brushRef="#br0" timeOffset="12814.6377">9917 2333 1897 0,'-23'-32'77'16,"23"32"-21"-16,-29-27-39 0,29 27-17 0,-20-14 0 15,20 14 0-15,0 0 0 0,0 0 0 0,0 0 0 16,0 0 0-16,0 0 0 0,10-17 0 0,11 10 0 15,7-3 0-15,7 0 0 0,5-3 0 0,3 1 0 16,1-2 0-16,2 2 0 0,-5-5 0 16,10 13-60-16,-30-25-441 0,24 21-187 15,-9-9 41-15,0-4 497 0</inkml:trace>
  <inkml:trace contextRef="#ctx0" brushRef="#br0" timeOffset="14127.5342">10501 2087 2011 0,'0'0'28'15,"0"0"-20"-15,0 0-8 0,0 0 0 0,0 0 0 16,0 0 0-16,0 0 0 0,28-21 0 0,-6 7 0 16,8 3 0-16,7-4 0 0,7-3 0 15,5 5 0-15,1-2 0 0,3 3 0 0,-4 6 0 16,-5-2 0-16,-6 5 0 0,-8 2 0 0,-5 1 0 16,-25 0 0-16,26 8 0 0,-26-8 0 0,5 18 0 15,-5-18 0-15,-18 39 0 0,-4-11 0 16,-6 3 0-16,-6 2 0 0,-5-3 0 0,-2 1 0 15,-2 2 0-15,-1 0 0 0,4-3 0 16,4-1 0-16,4-2 0 0,7-3 0 0,5-2 0 16,10-6 0-16,10-16 0 0,-4 28 0 0,4-28 0 15,18 22 0-15,0-11 0 0,9-5 0 0,3-2 0 16,10-4 0-16,5-5 0 0,9-4 0 0,1-4 0 16,7-2 0-16,-4-7-32 0,17 14-121 0,-30-22-492 15,25 9 14-15,-13-8 46 0</inkml:trace>
  <inkml:trace contextRef="#ctx0" brushRef="#br0" timeOffset="14424.5011">11510 1969 1721 0,'-45'3'216'0,"22"5"-106"0,-5 4-110 0,2 8 0 16,0 1 0-16,2 7 0 0,-3 1 0 0,3 0 0 15,-1-1 0-15,5 1 0 0,1-2 0 16,6 2 0-16,3-1 0 0,7-1 0 0,4-2 0 15,5-2 0-15,4-2 0 0,3-3 0 0,4-3 0 16,4-3 0-16,3-4 0 0,3-3 0 0,4-6 0 16,2-2 0-16,1-8 0 0,-1-3 0 0,-1-5 0 15,-2-2 0-15,-2-4 0 0,-2-2 0 16,-2 0 0-16,-5-3 0 0,-2 1 0 16,-4 0 0-16,-5 1 0 0,-1 0 0 0,-3-4 0 15,-4 6 0-15,-2-1 0 0,-6-2 0 0,1 8 0 16,-5-6 0-16,12 27 0 0,-31-27 0 0,31 27 0 15,-34-10 0-15,34 10-62 0,-37-3-73 0,38 37-211 16,-35-29-244-16,34-5-6 0,-22 26 279 0</inkml:trace>
  <inkml:trace contextRef="#ctx0" brushRef="#br0" timeOffset="15049.63">11844 510 577 0,'0'0'306'0,"-33"-1"41"15,33 1 21-15,-25 15-257 0,25-15-39 16,-18 1-19-16,18-1-9 0,0 0-9 0,0 0-1 16,0 0-1-16,0 0-7 0,-13-19 2 0,13 19-15 15,0 0-13-15,12-19 0 0,-12 19 0 16,0 0 0-16,21-14 0 0,-21 14 0 0,23 11 0 15,-1 6 0-15,4 12 0 0,10 17 0 0,4 9 0 16,5 15 0-16,5 3 0 0,-5-4 0 0,-2-7 0 16,1 5 0-16,4 14 0 0,4 23 0 0,1 19 0 15,-4 1 0-15,-12-4 0 0,-6-8 0 0,-10-5 0 16,-9-2 0-16,-12 1 0 0,-11 0 0 16,-10-5 0-16,-9 2 0 0,-9-12 0 15,-7-1 0-15,-8-1 0 0,-4-6 0 0,-4-3 0 16,-6-5 0-16,1-10 0 0,0-8 0 0,6-11 0 15,9-12 0-15,12-11 0 0,9-12 0 0,31-11-30 16,-32-20-245-16,32 20-395 0,12-40 6 0,5 1 257 16</inkml:trace>
  <inkml:trace contextRef="#ctx0" brushRef="#br0" timeOffset="27595.4027">2107 3398 856 0,'-19'-42'336'0,"19"42"12"0,-21-18-204 0,21 18-84 16,-34-36-11-16,15 17-11 0,-9-4-18 0,0 5 32 15,-8-1-39-15,1 4 30 0,-3 2-25 0,2 5-9 16,-1 3-1-16,2 6-4 0,2 6-2 0,3 4 0 16,1 5-3-16,3 3-12 0,2 4 30 0,2 7-26 15,0 7 26-15,4 8-7 0,0 7-7 0,2 6 9 16,1 7-10-16,2 5 5 0,1 4-7 0,1 2 0 15,3 1 0-15,1 3 0 0,2-4 0 16,2-3 0-16,0-3 0 0,3-7 0 0,3-3-6 16,0-5 2-16,5-7-17 0,1-5 2 0,7-4-28 15,-5-11-32-15,12 6-12 0,-23-34-122 0,37 22-389 16,-37-22 20-16,20 11 200 0</inkml:trace>
  <inkml:trace contextRef="#ctx0" brushRef="#br0" timeOffset="27736.0252">1213 4252 1925 0,'0'0'35'0,"0"0"-21"0,0 0-11 0,0 0 0 15,22-1 2-15,-1-4 3 0,6-1-1 16,8-6-1-16,5-5-5 0,8-4 1 0,6-5-14 16,7 0-20-16,-4-16-77 0,22 16-551 0,-20-16 14 15,4 9 97-15</inkml:trace>
  <inkml:trace contextRef="#ctx0" brushRef="#br0" timeOffset="28032.9495">2814 2951 2002 0,'-35'23'32'16,"14"-5"-24"-16,0 6-10 0,2 3 4 0,-1 2-4 16,1 0 6-16,-1 2-6 0,1 1 5 0,-1 0-10 15,2 1-15-15,5 0 18 0,2-4-40 0,7 1 5 16,4-30-64-16,20 54-359 0,-20-54-150 15,19 27-1-15,-19-27 475 0</inkml:trace>
  <inkml:trace contextRef="#ctx0" brushRef="#br0" timeOffset="28783.1939">2994 3866 1915 0,'0'0'132'16,"0"0"-132"-16,0 0 0 0,18-15 0 0,-18 15 0 15,24-25 0-15,-24 25 0 0,32-25 0 16,-14 13 0-16,3 1 0 0,1 1 0 0,3 1 0 16,1 1 0-16,1 1 0 0,-2 2 0 15,1 2 0-15,-3 2 0 0,0 1 0 0,-2 3 0 16,-21-3-29-16,35 17-85 0,-35-17-291 0,0 0-215 15,0 0-26-15,-5 24 414 0</inkml:trace>
  <inkml:trace contextRef="#ctx0" brushRef="#br0" timeOffset="28939.4625">3051 4124 2047 0,'-10'37'0'0,"10"-37"0"0,0 0 0 16,22-3 0-16,-4 0 0 0,7-1 0 0,4-5 0 15,5-2 0-15,1-2 0 0,4-2 0 0,5 1 0 16,1-3 0-16,5 4 0 0,-8-14-47 0,24 22-634 16,-30-12 16-16,8 6 12 0</inkml:trace>
  <inkml:trace contextRef="#ctx0" brushRef="#br0" timeOffset="58279.3934">4685 3488 1630 0,'0'0'246'0,"0"0"-195"0,0 0-35 15,-7-20-8-15,7 20 0 0,0 0 8 0,0-18 8 16,0 18 4-16,0 0-8 0,0 0-20 0,0 0 0 15,0 0 0-15,-16 18 0 0,16-18 0 16,-15 25 0-16,4-7 0 0,-2 6 0 0,1 5 0 16,1 2 0-16,2 3 0 0,-1 0 0 0,0 0 0 15,3 1 0-15,-2-2 0 0,6-2 0 0,3-5 0 16,2-5 0-16,7-4 0 0,-9-17 0 0,31 26 0 16,-6-17 0-16,5-7 0 0,6-6 0 0,9-5 0 15,5-9 0-15,5-3 0 0,5-8 0 0,3 1-20 16,-5-12-88-16,24 17-399 0,-31-16-152 0,7 11 34 15,-14-2 498-15</inkml:trace>
  <inkml:trace contextRef="#ctx0" brushRef="#br0" timeOffset="58465.1284">5122 3487 1741 0,'-4'56'241'15,"-24"-20"-230"-15,2-1 0 0,1 0-10 0,3-3 9 16,4-1-3-16,5-5 6 0,2-2-6 0,5-1-2 15,2-2-5-15,5-2 0 0,4-1-3 0,-5-18-13 16,26 29 8-16,-7-18-21 0,8-1 15 16,2-10-43-16,15 11-30 0,-22-34-377 0,29 19-161 15,-11-11 18-15,6-6 471 0</inkml:trace>
  <inkml:trace contextRef="#ctx0" brushRef="#br0" timeOffset="59074.616">5622 3553 1803 0,'-50'-7'243'0,"20"25"-242"0,2 3-1 15,1 2 0-15,0 4 0 0,3 4 0 16,-1 0 0-16,5 4 0 0,0 1 0 0,5 2 0 16,2-1 0-16,7-2 0 0,5-3 0 0,5-3 0 15,4-4 0-15,6-4 0 0,4-7 0 0,4-2 0 16,5-5 0-16,5-6 0 0,4-5 0 0,4-7 0 15,4-7 0-15,-1-7 0 0,1-7 0 0,0-5 0 16,-3-4 0-16,-3-3 0 0,-2-2 0 0,-5 1 0 16,-6 3 0-16,-4 1 0 0,-6 3 0 0,-9 2 0 15,-6 4 0-15,-5 0 0 0,-7 3 0 0,-4 4 0 16,-5 3 0-16,-2 4 0 0,-2 4 0 0,-3 6 0 16,-4 7 0-16,0 7 0 0,1 6 0 0,-2 6 0 15,1 4 0-15,3 3 0 0,1 2 0 0,6-1 0 16,5-1 0-16,6-4 0 0,10-4 0 15,1-17 0-15,22 26 0 0,1-17 0 0,7-4 0 16,7-5 0-16,8-6 0 0,6-2 0 0,5-7 0 16,4-3 0-16,4-1 0 0,2-3 0 0,-2 0 0 15,-1-1 0-15,-3 1 0 0,-7 4 0 0,-8 0 0 16,-8 6 0-16,-9 1 0 0,-9 3 0 0,-19 8 0 16,0 0 0-16,0 0 0 0,0 0 0 0,0 0 0 15,-6 23 0-15,-11-3 0 0,-5 7 0 0,-4 7 0 16,-5 4 0-16,-2 7 0 0,2 2 0 0,0 4 0 15,3 1 0-15,4-2 0 0,7-1 0 0,7-5 0 16,9-5 0-16,10-7 0 0,6-5 0 16,8-5 0-16,8-7 0 0,5-6 0 0,6-8 0 15,5-8 0-15,1-8 0 0,-1-7 0 0,-3-3 0 16,-4-4 0-16,-6 0 0 0,-6-4 0 0,-6 2 0 16,-6-2 0-16,-7-1 0 0,-6 3 0 0,-6-2 0 15,-5 2 0-15,-6-1 0 0,-3 2 0 0,-4 0 0 16,-4 1 0-16,-3-3 0 0,-1 5 0 0,-5-5 0 15,4 6 0-15,-3-2 0 0,8 10-48 0,-9-15-145 16,34 33-248-16,-32 1-137 0,32-1-38 0,-20 16 446 16</inkml:trace>
  <inkml:trace contextRef="#ctx0" brushRef="#br0" timeOffset="59668.4939">7919 3441 1090 0,'0'0'554'16,"-22"6"-528"-16,5-3-7 0,17-3 3 0,-36 20 1 15,16-2 10-15,-6 1-2 0,1 11 4 16,-5 2-12-16,1 7 6 0,-4 2-16 0,1 3 8 16,-2 2-13-16,1 2 7 0,4-3 7 15,2-1-31-15,4-4 24 0,4-4-34 0,4-4 1 16,3-11-12-16,12 5-41 0,0-26-92 0,0 0-420 15,0 0-9-15,26-5 99 0</inkml:trace>
  <inkml:trace contextRef="#ctx0" brushRef="#br0" timeOffset="59809.1204">7552 3617 1260 0,'0'0'616'0,"-9"-18"-548"0,9 18-13 16,0 0-9-16,0 0-44 0,0 0-2 15,0 0 0-15,0 0 0 0,10 23 0 0,8-4 0 16,8 3 0-16,7-1 0 0,4 2 0 0,6-3 0 15,3 0 0-15,5-2 0 0,2-4 0 0,2 2 0 16,-3-9 0-16,22 17-532 0,-32-18-156 0,8 9 27 16</inkml:trace>
  <inkml:trace contextRef="#ctx0" brushRef="#br0" timeOffset="66992.2322">9121 3485 1344 0,'22'17'399'0,"-22"-17"-332"16,0 0-55-16,0 0-6 0,0 0 6 0,15-29 16 15,7 17 3-15,1-6 7 0,9 0-8 0,2-4-4 16,7 0-9-16,3-2-2 0,4 1-7 16,4 1 0-16,-1 1-6 0,1 3-11 0,-1 2 22 15,-3 3-22-15,-7 4 18 0,-7 5-9 0,-6 4 0 16,-5 4 0-16,-23-4-16 0,25 15 12 0,-25-15-14 15,1 29 31-15,-9-9-9 0,-5 6 11 0,-5-1-10 16,-4 4-6-16,-2-1 3 0,-3 2-2 0,-1 0 0 16,0 0 0-16,0 0 0 0,4-5 0 0,2-3 0 15,7-5 0-15,15-17 0 0,-13 20 0 16,13-20 0-16,0 0 0 0,22 15 0 0,-4-13 0 16,5-2 0-16,5-1 0 0,2-3 0 15,3-1 0-15,3-2 0 0,0 1 0 0,2-2 0 16,-5 2 0-16,-4 3 0 0,-9 4 0 0,-20-1 0 15,22 13 0-15,-22-13 0 0,3 26 0 0,-11-7 0 16,-4 4 0-16,-6 4 0 0,-5 2 0 0,-3 3 0 16,-2-1 0-16,-1 0 0 0,4-3 0 15,3-4 0-15,6-5 0 0,16-19 0 0,-15 25 0 16,15-25-21-16,0 0-68 0,0 0-187 0,41-7-394 16,-22-10 27-16,13-1 296 0</inkml:trace>
  <inkml:trace contextRef="#ctx0" brushRef="#br0" timeOffset="67221.7295">10350 3408 1677 0,'-29'1'338'0,"23"20"-307"0,-21 3-30 0,2 0-1 0,3 0 0 0,3-1 0 15,2-3 0-15,17-20 0 0,-18 30 0 16,18-30 0-16,-1 27 0 0,1-27 0 15,17 22 0-15,0-11 0 0,6-3 0 0,6-2 0 16,7-3 0-16,4-3 0 0,4-2 0 0,2-3 0 16,1-2 0-16,2-5-2 0,2 3-54 0,-9-11-35 15,17 22-130-15,-23-26-405 0,8 5 0 0,-9-8 202 16</inkml:trace>
  <inkml:trace contextRef="#ctx0" brushRef="#br0" timeOffset="67405.9492">10822 3252 1756 0,'-58'12'291'0,"20"27"-291"0,9-1 0 0,2 4 0 0,1 1 0 0,0 4 0 15,-1-1 0-15,-1-1 0 0,2-1 0 16,3-3 0-16,4-3 0 0,4-4 0 16,9-4 0-16,5-5-11 0,13-2-47 0,-12-23-13 15,43 32-46-15,-43-32-121 0,61-12-335 0,-23-1-22 16,14-6 212-16</inkml:trace>
  <inkml:trace contextRef="#ctx0" brushRef="#br0" timeOffset="67631.0078">11229 3356 1635 0,'-3'42'376'0,"-22"-21"-341"16,-11 2-34-16,2 6-1 0,1 4 0 0,0 3 0 15,4 3 0-15,2-2 0 0,4 1 0 0,5-2 0 16,6-1 0-16,3-4 0 0,7-2 0 0,8-4 0 15,5-5 0-15,6-3 0 0,2-4 0 0,4-4 0 32,4-4 0-32,1-5 0 0,4-5 0 15,-2-5 0-15,2-6 0 0,-4-5 0 0,-1-5 0 16,-4-3 0-16,-4-3 0 0,-2-1 0 0,-6-3 0 16,-2 3 0-16,-8-2 0 0,-2 5 0 0,-9-1 0 15,0 8-41-15,-14-23-173 0,24 46-436 0,-45-45 29 16,18 23 101-16</inkml:trace>
  <inkml:trace contextRef="#ctx0" brushRef="#br0" timeOffset="67992.6476">9397 4326 1325 0,'-11'36'256'0,"-17"-36"49"0,11 16-261 15,17-16-13-15,-16 17-9 0,16-17-3 0,27 16-1 16,4-10-1-16,16-3-7 0,17-6-10 0,14-7 0 16,20-11 0-16,17-4 0 0,16-6 0 0,16-5 0 15,16-2 0-15,13-3 0 0,8-3 0 0,-4 2 0 16,-1 7 0-16,-21 2-63 0,-10 17-23 16,-28-19-90-16,2 29-453 0,-33-7 21 0,-13 6 124 15</inkml:trace>
  <inkml:trace contextRef="#ctx0" brushRef="#br0" timeOffset="68539.5984">9901 4709 1857 0,'-52'-5'190'0,"52"5"-190"0,-24 2 0 15,24-2 0-15,0 0 0 0,0 0 0 0,25-21 0 16,-8 11 0-16,8-3 0 0,4 0 0 0,5 1 0 15,5-2 0-15,3 1 0 0,2-1 0 16,-2 0 0-16,-4 5 0 0,-5 3 0 0,-5 6 0 16,-6 2 0-16,-22-2 0 0,27 12 0 0,-27-12 0 15,10 22 0-15,-10-5 0 0,-5 3 0 0,-5 3 0 16,-7 4 0-16,-4 2 0 0,-4 2 0 16,-3 1 0-16,-1-2 0 0,-1 0 0 0,2-3 0 15,4-5 0-15,7-5 0 0,17-17 0 0,-14 17 0 16,14-17 0-16,0 0 0 0,25 9 0 15,-4-9 0-15,4-1 0 0,7-4 0 0,2-2 0 16,2-2 0-16,1 0 0 0,-5 2 0 0,-4 2 0 16,-7 5 0-16,-21 0 0 0,25 9 0 0,-25-9 0 15,6 22 0-15,-11-4 0 0,-5 5 0 0,-7 4 0 16,-5 3 0-16,-3 2 0 0,-4 1 0 0,-3 4 0 16,0-6 0-16,2-2 0 0,6-7 0 15,4-8 0-15,20-14 0 0,-17 16 0 0,17-16 0 16,0 0 0-16,33-17 0 0,-9-13-60 0,27 22-370 15,-14-41-214-15,21 12 19 0,-5-11 338 0</inkml:trace>
  <inkml:trace contextRef="#ctx0" brushRef="#br0" timeOffset="68836.5266">11053 4415 1927 0,'-23'20'56'0,"-12"2"-24"0,-2 4-14 0,-2 6-4 16,-1 5-14-16,-1 2 0 0,-2 4 0 0,1 3 0 15,3 4 0-15,1 3 0 0,6 3 0 0,3-3 0 16,6 0 0-16,5-3 0 0,7-3 0 16,6-2 0-16,6-2 0 0,7-7 0 0,5-4 0 0,8-6 0 15,5-6 0-15,5-7 0 16,5-3 0-16,2-8 0 0,1-4 0 0,0-4 0 16,-3-5 0-16,-4-4 0 0,-4-3 0 0,-5-1 0 15,-6 0 0-15,-5-3 0 0,-4 0 0 0,-6-2 0 16,-4-3 0-16,-5 2 0 0,-6-2 0 0,0 3 0 15,-6-1 0-15,0 2 0 0,-2 1 0 0,1 5 0 16,0 4 0-16,20 13-10 0,-29-11-22 16,29 11-9-16,-17 5-12 0,17-5-38 0,0 0-130 15,15 30-262-15,-15-30-99 0,25 1 52 0</inkml:trace>
  <inkml:trace contextRef="#ctx0" brushRef="#br0" timeOffset="69149.1025">11585 4706 1633 0,'-37'-27'377'0,"37"27"-340"16,-25-8-37-16,1 6 0 0,-2 4 0 0,-1 5 0 15,-5 4 0-15,1 4 0 0,-3 6 0 0,2 6 0 16,0 2 0-16,6 5 0 0,-1 3 0 0,4 2 0 16,5 1 0-16,4 1 0 0,4-4 0 0,8-2 0 15,6-3 0-15,4-6 0 0,8-4 0 0,6-3 0 16,6-5 0-16,5-6 0 0,4-7 0 15,7-4 0-15,2-9 0 0,3-5 0 0,-2-4 0 16,-3-5 0-16,-1-3 0 0,-3-4 0 16,-4-2 0-16,-3-1 0 0,-6 1 0 0,-8 2 0 15,-8 3 0-15,-5 1 0 0,-8 2 0 0,-6-2 0 16,-6 2 0-16,-8-2 0 0,-2 3 0 0,-8-1 0 16,2 9 0-16,-8 3 0 0,2 12 0 15,-3 4 0-15,2 11-25 0,-11-15-169 0,31 40-183 16,-41-18-260-16,28 6 24 0,0 5 413 0</inkml:trace>
  <inkml:trace contextRef="#ctx0" brushRef="#br1" timeOffset="73345.7718">11085 3606 1441 0,'-11'-18'37'0,"11"18"-24"0,-14-19 2 16,14 19 17-16,0 0 11 0,-12-30 12 16,12 30 2-16,-3-19 2 0,3 19-11 0,-2-16-5 15,2 16-6-15,0 0 1 0,5-17-3 0,-5 17 0 16,0 0-6-16,0 0-10 0,0 0-8 0,0 0-11 15,0 0 0-15,22 30 0 0,-8-5 0 16,1 8 0-16,4 6 0 0,1 4 0 0,0 1 0 16,2 5 0-16,-5-2-11 0,6 11-60 0,-18-29-165 15,16 26-411-15,-12-12 6 0,4-1 201 0</inkml:trace>
  <inkml:trace contextRef="#ctx0" brushRef="#br1" timeOffset="74002.1376">11447 4790 1351 0,'-5'-23'116'0,"5"23"-42"0,0 0-18 0,0 0-15 16,-2-18 6-16,2 18 4 0,0 0 1 0,0 0-4 15,-5-17-7-15,5 17-6 0,0 0-4 16,0 0 0-16,0 0-2 0,0 0 0 0,0 0-14 15,0 0-15-15,0 0 0 0,0 0 0 16,0 0 0-16,-5 27 0 0,12-2 0 0,3 7 0 16,6 6 0-16,2 4 0 0,3 1 0 0,1 2 0 15,0 0 0-15,1 1 0 0,0-1 0 0,-1-1-7 16,3 6-51-16,-15-27-134 0,22 25-446 0,-19-18 9 16,6 3 107-16</inkml:trace>
  <inkml:trace contextRef="#ctx0" brushRef="#br1" timeOffset="75811.7578">10005 5165 1292 0,'0'0'133'0,"0"0"-39"0,0 0 0 0,0 0-20 16,22-13-19-16,3 14 16 0,-4-12-36 0,14 4 25 15,7-6-27-15,7-2-16 0,10-3-1 16,8-4-10-16,9-3 5 0,9-5-9 0,7-4 4 15,5-3-10-15,1 2-5 0,-2-4-29 16,10 13-63-16,-29-32-246 0,17 29-291 0,-17-2 22 16,-15 0 371-16</inkml:trace>
  <inkml:trace contextRef="#ctx0" brushRef="#br1" timeOffset="83565.0021">13140 4695 1409 0,'-10'-21'61'16,"10"21"-31"-16,-11-18 2 0,11 18 5 0,-11-17 4 16,11 17-2-16,0 0-1 0,-20-20-8 0,20 20-1 15,-26-14-2-15,9 7 2 0,17 7-1 0,-35-6 0 16,17 6 1-16,-6-1-5 0,3 2 4 15,-4 0-4-15,1 5 1 0,-2 0-5 0,3 4 0 16,0 0-7-16,0 1-7 0,2 1-6 0,3 2 0 16,0 2 0-16,18-16 0 0,-28 29 0 0,28-29 0 15,-18 25 0-15,18-25 0 0,-9 23 0 16,9-23 0-16,9 18 0 0,-9-18 0 0,19 16 0 16,-2-7 0-16,4-3 0 0,2-2 0 0,5-2 0 15,1-2 0-15,3-4 0 0,2-2 0 16,0-1 0-16,1-3 0 0,-1-1 0 0,0-1 0 15,-1 0 0-15,-1 0 0 0,-3 0 0 0,-4 0 0 16,-3 1 0-16,-3 1 0 0,-19 10 0 0,28-17 0 16,-28 17 0-16,17-9 0 0,-17 9 0 0,0 0 0 15,0 0 0-15,0 0 0 0,0 0 0 0,0 27 0 16,-8-5 0-16,-1 8 0 0,-6 8 0 16,-3 8 0-16,-5 5 0 0,-5 3 0 0,-5 4 0 15,-1 3 0-15,-4-1 0 0,0 0 0 0,1-4 0 16,0-6 0-16,7-7 0 0,4-8 0 15,8-7 0-15,7-11 0 0,11-17 0 0,0 0 0 16,22 19-58-16,-22-19-502 0,34-24-85 0,-12-4 11 16</inkml:trace>
  <inkml:trace contextRef="#ctx0" brushRef="#br1" timeOffset="87601.0431">4794 3866 1186 0,'23'25'235'0,"-41"-44"84"16,18 19-294-16,0 0-17 0,0 0 3 16,0 0 16-16,26 0 7 0,-26 0 10 0,42-8-8 15,-13-1-4-15,6 1-13 0,6-4 0 0,8 0-8 16,6-4 1-16,4-3-6 0,7-3 4 15,1-1-8-15,4-1 3 0,3 0-5 0,-3-1 3 16,0 2-5-16,-7 2 5 0,-4 1-6 0,-5 2 2 16,-9 2-7-16,-6 3-4 0,-6 1-11 15,-3 6-10-15,-8-5-19 0,7 22-77 0,-30-11-471 16,0 0-34-16,0 0 85 0</inkml:trace>
  <inkml:trace contextRef="#ctx0" brushRef="#br1" timeOffset="89179.4644">5100 3051 1471 0,'0'0'88'0,"4"-24"-22"0,-4 24-15 32,0 0-4-32,10-17-3 0,-10 17-1 0,0 0-7 15,0-17-5-15,0 17-3 0,0 0-1 0,0 0-4 16,0 0-6-16,0 0-6 0,0 0-7 0,-10 17-2 16,10-17-2-16,-10 23 2 0,3-6-2 0,-2 2 3 15,2 2-5-15,-2 2 5 0,3 2-8 0,2 0 4 16,0 2-12-16,1 1-17 0,5 2 17 15,-4-3-45-15,11 4 12 0,-9-31-60 0,24 58-185 16,-19-41-270-16,13-2-35 0,2 1 322 0</inkml:trace>
  <inkml:trace contextRef="#ctx0" brushRef="#br1" timeOffset="89507.6785">5711 2875 1640 0,'-34'-12'43'0,"34"12"-23"0,-26 6 0 16,26-6 7-16,-29 15 6 0,29-15 6 0,-32 31-9 15,15-10 1-15,-2 1-6 0,2 4 4 0,0-1-8 16,5 4 3-16,-1-2-7 0,5 0 1 0,3 0-9 16,4 0 3-16,4-3-6 0,5 0-3 15,3-5-3-15,3-2 0 0,5-3 0 16,1-5 0-16,5-3 0 0,1-5 0 0,2-4 0 15,4-4 0-15,-1-8 0 0,1-3 0 0,-1-6 0 16,-4-3 0-16,-1-4 0 0,-3-2 0 0,-3-1 0 16,-2-1 0-16,-6 2 0 0,-5 2 0 0,-5 3 0 15,-6 3 0-15,-6 4 0 0,-6 3 0 16,-3 7 0-16,-7 3 0 0,0 8-21 0,-6 3-28 16,3 14-12-16,-8-5-22 0,19 32-127 0,-16-21-401 15,16 8 7-15,-2 1 197 0</inkml:trace>
  <inkml:trace contextRef="#ctx0" brushRef="#br1" timeOffset="92765.081">2116 5978 1456 0,'0'0'293'16,"0"0"-262"-16,-6-21-20 0,-4 3 2 0,3 0-6 16,-3-4 6-16,1 3-5 0,1 0 4 0,1 2-7 15,7 17 3-15,-19-26-1 0,19 26 5 0,-21-13 3 16,21 13 1-16,-30-1 2 15,13 4-5-15,-2 8 0 0,-4 3-4 0,-2 6 3 16,-1 6-6-16,-2 4 8 0,1 6-8 0,-1 5 7 16,1 5-10-16,2 4 7 0,-2 4-11 0,3 3 8 15,-1 2-11-15,6 3-4 0,4-2 16 0,4 4-19 16,6-2 17-16,2-3-7 0,8-2-18 0,2-7 1 16,8-1-37-16,-5-17-52 0,29 23-341 15,-20-28-195-15,11 3 34 0,-4-4 489 0</inkml:trace>
  <inkml:trace contextRef="#ctx0" brushRef="#br1" timeOffset="92937.0186">1496 6743 1942 0,'-24'9'35'15,"24"-9"-5"-15,-19-1-15 0,19 1-6 0,0 0-3 16,0 0-2-16,27-28 1 0,-5 11-4 0,9-2-1 15,6-4 0-15,7 2-8 0,4-4-23 0,11 5-43 16,-17-33-252-16,25 28-345 0,-12-13 34 0,6 1 338 16</inkml:trace>
  <inkml:trace contextRef="#ctx0" brushRef="#br1" timeOffset="93171.4322">2961 5605 1783 0,'0'0'209'0,"-17"-1"-202"0,17 1-6 16,-19 3-2-16,19-3 2 0,0 0-1 0,-14 24 3 16,7-6-4-16,-3 6 5 0,-2 8-11 0,-4 4-14 15,0 4 20-15,-2 1-36 0,3 4 24 0,0-2-10 16,4 6-13-16,-3-6-5 0,13 12-53 0,-16-26-76 15,35 18-393-15,-18-13-31 16,10-8 189-16</inkml:trace>
  <inkml:trace contextRef="#ctx0" brushRef="#br1" timeOffset="93734.0693">3215 6396 1695 0,'0'0'152'0,"0"0"-114"0,0 0 6 16,0 0-18-16,0 0 18 0,32-26-10 0,-12 12-20 15,7-1-14-15,4-2 0 0,1-3 0 16,5 1 0-16,2-3 0 0,1 3 0 16,-1 2 0-16,-1 1 0 0,-3 5 0 0,-5 1 0 15,-4 4 0-15,-7-2 0 0,1 8-45 0,-20 0-51 16,39 11-355-16,-39-11-209 0,0 0 27 0,3 18 472 16</inkml:trace>
  <inkml:trace contextRef="#ctx0" brushRef="#br1" timeOffset="93890.3971">3277 6597 2047 0,'-18'15'0'15,"18"-15"0"-15,0 0 0 0,28-15 0 0,-6 5 0 16,5-4 0-16,2-4 0 0,6-3 0 0,6-2 0 16,3 1 0-16,4-3 0 0,4 5 0 0,-6-17-96 15,9 22-569-15,-10-13-20 0,11 7 85 0</inkml:trace>
  <inkml:trace contextRef="#ctx0" brushRef="#br1" timeOffset="94479.0404">5174 6094 1788 0,'-14'-17'69'0,"14"17"-26"0,0 0-7 16,-8-20-9-16,8 20 0 0,0 0-2 0,0 0-9 15,0 0-6-15,0 0-8 0,-21 20-1 16,10 2-3-16,-2 7 6 0,-2 6-6 0,-2 4 5 16,0 1-5-16,1-1 4 0,4 0-7 15,3-3-12-15,7-4 13 0,3-3-37 0,10-2 7 16,-11-27-60-16,39 49-113 0,-39-49-379 0,36 18-46 16,-7-10 206-16</inkml:trace>
  <inkml:trace contextRef="#ctx0" brushRef="#br1" timeOffset="94807.2331">5681 6040 1540 0,'0'0'300'16,"-27"14"-277"-16,27-14-6 0,-32 21-4 0,17-3 7 16,-3 2-1-16,1 6 4 0,-2 0-7 15,0 6 5-15,2 2-6 0,3 1 5 16,2 1-8-16,4 2-4 0,6-2-8 0,3-1 0 15,6-2 0-15,4-3 0 0,5-4 0 0,5-4 0 16,3-5 0-16,4-5 0 0,5-6 0 0,2-3 0 16,4-7 0-16,0-6 0 0,0-7 0 0,-3-4 0 15,-2-8 0-15,-2-5 0 0,-4-3 0 0,-2 0 0 16,-7-4 0-16,-2 1 0 0,-6 0 0 16,-4 0 0-16,-4 0 0 0,-6 3 0 0,-5 2 0 15,-4 0 0-15,-4 3 0 0,-4 2 0 0,0 3 0 16,-2 4 0-16,2 6 0 0,2 5 0 15,18 12 0-15,-28-6-12 0,28 6-38 0,-21 5-76 16,42 13-500-16,-21-18-10 0,10 23 40 0</inkml:trace>
  <inkml:trace contextRef="#ctx0" brushRef="#br1" timeOffset="98177.8354">6580 6221 1445 0,'0'-21'181'0,"0"21"-125"16,6-23 2-16,-6 23-5 0,3-18 2 15,-3 18-6-15,0 0-8 0,0 0-9 0,-17-7-9 16,17 7-5-16,-22 9-3 0,22-9 1 0,-29 16-11 16,12-5-5-16,17-11 0 0,-32 25 0 0,32-25 0 15,-27 25 0-15,27-25 0 0,-23 29 0 0,13-12 0 16,1 2 0-16,1 4 0 0,3 5 0 16,1 2 0-16,1 4 0 0,3 1 0 0,0-1 0 15,4 0 0-15,3-3 0 0,4-3 0 0,2-4 0 16,4-4 0-16,2-7 0 0,3-5 0 0,1-4 0 15,2-6 0-15,2-7 0 0,1-4 0 0,-2-6 0 16,-1-8 0-16,-2-2 0 0,-1-6 0 16,-1-4 0-16,-5-1 0 0,-2-2 0 0,-4 0 0 15,-3 2 0-15,-3 2 0 0,-3 3 0 16,-6 4 0-16,-3 0 0 0,-3 4 0 0,-3 1 0 16,-3 4 0-16,-1 3 0 0,-3 6 0 0,1 2 0 15,-1 7 0-15,-1 4 0 0,5 5 0 0,-1 6 0 16,3 6 0-16,2 2 0 0,4 9-52 0,9-28-68 15,11 44-463-15,-11-44-51 0,16 42 41 0</inkml:trace>
  <inkml:trace contextRef="#ctx0" brushRef="#br1" timeOffset="98412.2506">7557 6101 1624 0,'26'27'333'0,"-26"-27"-300"0,-21 7-16 0,21-7 0 16,-33 13-4-16,11 2-3 0,-2 3-10 0,-4 5 0 15,-4 6 0-15,-2 4 0 0,-3 4 0 0,0 3 0 16,-1 1 0-16,3 0 0 0,2-2 0 0,5-3 0 16,1-2 0-16,9-4-3 0,1-4-24 0,8-2-17 15,9-24-29-15,-2 35-60 0,2-35-143 16,0 0-329-16,0 0 27 0,0 0 271 15</inkml:trace>
  <inkml:trace contextRef="#ctx0" brushRef="#br1" timeOffset="98537.2792">7238 6375 1608 0,'0'0'275'0,"0"0"-194"16,0 0-30-16,0 0-19 0,0 0-32 0,-6 23 0 16,6-23 0-16,-2 20 0 0,2-20 0 15,4 26 0-15,-4-26 0 0,24 20 0 0,-4-14 0 16,11 0 0-16,0-19-102 0,24 19-560 0,-21-23 30 15,17 7-18-15</inkml:trace>
  <inkml:trace contextRef="#ctx0" brushRef="#br1" timeOffset="99162.4033">8085 6092 1913 0,'0'0'27'0,"19"-10"-12"0,-2 1 2 0,7-1 4 15,7-3-3-15,5 0 0 0,6-1-7 0,0-1-4 16,2 1-7-16,-2 0 0 0,0 3 0 15,-3 3 0-15,-3 1 0 0,-4 1 0 16,-7 3 0-16,-4 3 0 0,-21 0 0 0,24 6 0 16,-24-6 0-16,0 0 0 0,9 17 0 0,-9-17 0 15,-13 21 0-15,13-21 0 0,-31 30 0 0,9-12 0 16,-3-1 0-16,-2 1 0 0,1 2 0 0,3-5 0 16,4 0 0-16,19-15 0 0,-22 19 0 0,22-19 0 15,0 0 0-15,0 0 0 0,0 0 0 16,25 16 0-16,-5-14 0 0,3-2 0 0,4 0 0 15,2-1 0-15,3 0 0 0,-1 0 0 0,1 2 0 16,-4 1 0-16,-5 2 0 0,-4 2 0 16,-19-6 0-16,22 19 0 0,-22-19 0 0,4 29 0 15,-10-9 0-15,-4 1 0 0,-3 2 0 0,-6 2 0 16,-4 0 0-16,-1-1 0 0,-3 0 0 0,3-2 0 16,2-2 0-16,4-5 0 0,18-15 0 15,-23 21 0-15,23-21 0 0,0 0-35 0,0 0-62 16,23 3-113-16,-16-26-408 0,25 11 31 0,-13-15 88 15</inkml:trace>
  <inkml:trace contextRef="#ctx0" brushRef="#br1" timeOffset="99381.1851">9061 5930 2032 0,'0'0'15'15,"-34"23"-15"-15,17-9 0 0,0 2 0 0,0 3 0 16,-1 0 0-16,1 3 0 0,-2 1 0 0,5 1 0 15,2 1 0-15,4-2 0 0,5-4 0 0,5 0 0 16,7-2 0-16,-9-17 0 0,34 27 0 0,-9-16 0 16,7-5 0-16,4-4 0 0,6-3 0 15,2-6 0-15,4-3 0 0,1-5 0 0,-1 1 0 16,0-5 0-16,-1 2-25 0,-10-15-93 16,19 32-227-16,-32-32-283 0,10 12 20 0,-18-4 286 0</inkml:trace>
  <inkml:trace contextRef="#ctx0" brushRef="#br1" timeOffset="99510.1248">9231 6007 1870 0,'-22'39'137'15,"-14"2"-104"-15,3 5-26 0,4 0-7 0,3 0 0 16,8-2 0-16,4-1 0 0,5-2 0 0,9-4 0 16,7-4 0-16,4-6 0 0,17 11-128 0,-8-28-509 15,14 8-49-15,-7-15 91 0</inkml:trace>
  <inkml:trace contextRef="#ctx0" brushRef="#br1" timeOffset="100563.6723">9657 6655 977 0,'26'10'354'0,"-26"-10"-219"15,0 0-91-15,0 0-14 0,3 18-1 0,-3-18-10 16,-19 18-2-16,19-18-4 0,-29 18-1 0,9-10-7 16,-1 0-1-16,-3-2-1 0,-4 1 4 15,-2-4 8-15,-2 4 10 0,-7-8 7 0,4 7 7 16,-10-7-1-16,2 3-1 0,-8-4-5 16,1 3-5-16,-8-5-4 0,0 3-4 0,-6-3 0 15,-4 3-5-15,-5-3-1 0,-4 4-3 0,-10 0-1 16,-4 2-3-16,-9 1 0 0,-1 3-1 0,-8 2-3 15,-4 3 3-15,-9 2-2 0,-4 3 2 0,-3 0-1 16,-3 1 4-16,-1 2-6 0,-4-1-2 16,1 0 0-16,4 0 0 0,-2-2 0 0,5-1 0 15,1-1 0-15,2-1 0 0,3-2 0 0,5-1 0 16,2-3 0-16,3-2 0 0,5-3 0 0,4-2 0 16,5-2 0-16,8-1 0 0,4-3 0 0,5-1 0 15,5 0 0-15,4-2 0 0,5 4 0 16,5-1-19-16,8 3-14 0,3-1-4 0,9 7-23 15,-5-10-27-15,22 27-78 0,-29-32-280 16,36 29-101-16,-7-9-4 0,4-4 446 0</inkml:trace>
  <inkml:trace contextRef="#ctx0" brushRef="#br1" timeOffset="101470.1237">8004 7415 657 0,'0'0'196'0,"17"-15"-157"0,-17 15-31 0,0 0 1 15,0 0 10-15,-2-17 9 0,2 17 19 0,0 0 16 16,0 0 15-16,0 0 11 0,-15-22-2 0,15 22-9 16,0 0 0-16,0 0-2 0,0 0 6 0,0 0-3 15,-14-20-10-15,14 20-12 0,0 0-11 0,0 0-6 16,0 0-5-16,-19-16-7 0,19 16-6 0,0 0-3 15,-24-11-6-15,24 11-8 0,-25-6-5 16,25 6 0-16,-31-1 0 0,13 2 0 0,0 2 0 16,-2 1 0-16,-2 3 0 0,-1 1 0 15,-1 3 0-15,0 2 0 0,-3 3 0 0,1 2 0 16,-3 3 0-16,2 0 0 0,-1 1 0 0,3 1 0 16,4-2 0-16,4-2 0 0,17-19 0 0,-13 24 0 15,13-24 0-15,0 0 0 0,16 21 0 16,-16-21 0-16,31 15 0 0,-9-11 0 0,5 1 0 15,3-3 0-15,6-3 0 0,1 0 0 0,5-4 0 16,0-2 0-16,2-3 0 0,0-2 0 0,-1-4 0 16,0 1 0-16,-4-3 0 0,-5 1 0 0,-4 0 0 15,-4 0 0-15,-5 2 0 0,-21 15 0 0,28-19 0 16,-28 19 0-16,0 0 0 0,0 0 0 16,0 0 0-16,0 0 0 0,0 0 0 15,0 0 0-15,0 0 0 0,-24 17 0 0,6 2 0 16,-5 9 0-16,-4 6 0 0,-2 3 0 0,0 7 0 15,-1-1 0-15,0 3 0 0,2 2 0 0,0 0 0 16,3-2 0-16,2-1 0 0,3-6 0 0,7-2 0 16,3-8 0-16,10-5 0 0,0-24 0 0,16 41-75 15,-16-41-544-15,18 9-40 0,-18-9 3 0</inkml:trace>
  <inkml:trace contextRef="#ctx0" brushRef="#br1" timeOffset="104530.4045">2382 8288 1373 0,'0'0'129'0,"-10"-41"117"0,10 41-211 0,-15-38-6 15,9 18-12-15,-3-2 3 0,2 0-9 0,-4 0 8 16,0 3-3-16,-4 0 4 0,15 19-7 15,-31-31-1-15,31 31-13 0,-32-14 3 0,32 14 1 16,-32 2 3-16,15 6 6 0,-2 2-2 0,-4 7 1 16,-2 6-4-16,0 5 1 0,-2 8-5 15,0 6 7-15,-1 5 6 0,2 7-20 0,-4 2 18 16,3 3-20-16,0 0 3 0,1 3 10 0,4 3-12 16,3-1 12-16,3 0-13 0,4-3 10 0,5-2 0 15,4-1-19-15,7-5 15 0,3-5-31 0,8-7-12 16,-3-15-32-16,18 17-113 0,-30-43-416 0,36 28-31 15,-16-21 188-15</inkml:trace>
  <inkml:trace contextRef="#ctx0" brushRef="#br1" timeOffset="104722.7173">1706 8848 1912 0,'0'0'39'0,"-32"3"-7"16,32-3-11-16,-19 4-10 0,19-4-3 0,0 0-6 15,0 0 1-15,27-7-2 0,-5-1 2 0,8-2-1 16,9-6 0-16,6-3-3 0,8-3-8 0,2-5-18 16,8 5-41-16,-15-31-241 0,23 30-343 0,-12-12-1 15,8 2 337-15</inkml:trace>
  <inkml:trace contextRef="#ctx0" brushRef="#br1" timeOffset="105020.0807">3345 7844 1774 0,'-30'18'16'0,"14"4"-5"0,-3 6-12 16,0 3 6-16,-1 1-8 0,-1 0 8 0,2 0-11 16,-2-6 5-16,8 3-22 0,-5-11-23 0,18 20-94 15,-24-34-255-15,27 16-175 0,0-2-9 0,-3-18 533 16</inkml:trace>
  <inkml:trace contextRef="#ctx0" brushRef="#br1" timeOffset="105598.2075">3562 8599 1970 0,'0'0'15'15,"0"0"-10"-15,18-21-4 0,-18 21-2 0,32-24 2 16,-12 11-2-16,3-1 0 0,1 2-8 0,0 4-9 16,-6-2-23-16,8 14-56 0,-25-30-187 0,18 29-363 15,-19-3 31-15,23-8 340 0</inkml:trace>
  <inkml:trace contextRef="#ctx0" brushRef="#br1" timeOffset="105754.5148">3664 8804 2047 0,'-21'16'0'0,"21"-16"0"0,-23 19 0 0,23-19 0 16,0 0 0-16,0 0 0 0,0 0 0 15,0 0 0-15,27 10 0 0,-10-15 0 0,4-6 0 16,9-1-19-16,-6-23-173 0,24 18-454 0,-13-11-32 16,11 4 167-16</inkml:trace>
  <inkml:trace contextRef="#ctx0" brushRef="#br1" timeOffset="107661.1004">5145 8527 1205 0,'-2'-21'235'0,"27"36"130"0,-25-15-333 16,19-18-12-16,-2 4 1 0,6-2-8 0,3-5 4 15,5 2-8-15,-1 0 0 0,4-2-4 0,0 3 4 16,2 2-4-16,-5 4 1 0,0 4-3 0,-5 3-1 16,-1 4-3-16,-6 2 2 0,-2 2 0 0,-17-3-2 15,20 19 5-15,-20-19-6 0,2 29 6 16,-7-11-4-16,-5 1 4 0,-2 4-3 16,-4-1 4-16,-2 0-5 0,0-2 2 0,-1-2-2 15,2 0 4-15,17-18-1 0,-28 29 3 0,28-29-3 16,-13 19 1-16,13-19-1 0,0 0 0 0,0 0 0 15,30 19 1-15,-11-17-2 0,5 0 1 0,2-1 0 16,4-1 0-16,-1 0-1 0,2 0 0 0,-2 1 0 16,-2 1 0-16,-3 2 0 0,-3 1-1 0,-21-5-1 15,27 13-1-15,-27-13 2 0,9 22 2 16,-9-22-3-16,-7 28 5 0,-4-11-5 0,11-17 3 16,-33 34-3-16,13-15 2 0,-2-1-2 15,-1-1 2-15,1 0-5 0,0-4 0 0,4-1-13 16,1-4-9-16,17-8-26 0,-24-3-68 0,43 9-388 15,-19-6-145-15,7-19 51 0</inkml:trace>
  <inkml:trace contextRef="#ctx0" brushRef="#br1" timeOffset="107926.7714">6086 8414 1817 0,'0'0'53'15,"-18"8"-38"-15,18-8 5 16,-30 18-2-16,30-18 8 0,-28 27-6 0,28-27 0 16,-23 32-7-16,13-11 2 0,3 0-4 0,4 3 2 15,4-2-7-15,6-2-6 0,2-1 0 0,-9-19 0 16,37 28 0-16,-12-19 0 0,6-4 0 0,4-5 0 16,3-5 0-16,4-5 0 0,3-4 0 0,0-5 0 15,1 0 0-15,-3-4-29 0,1 1-3 0,-8-6-25 16,8 13-54-16,-27-32-153 0,21 26-368 15,-15-8 38-15,-4 1 267 0</inkml:trace>
  <inkml:trace contextRef="#ctx0" brushRef="#br1" timeOffset="108067.4784">6471 8388 1452 0,'-31'-11'440'0,"9"32"-383"16,-1-2-28-16,3 3 1 0,-1 1-14 15,3 0-1-15,2 1-10 0,1 2-2 0,4-2-3 16,3 4 0-16,3-1 0 0,3-1 0 0,3-2-7 15,1-6-8-15,8 4-28 0,-10-22-37 0,36 43-187 16,-36-43-383-16,38 16 31 0,-15-11 254 0</inkml:trace>
  <inkml:trace contextRef="#ctx0" brushRef="#br1" timeOffset="108662.7642">6862 8410 1798 0,'-25'8'43'0,"2"9"-5"16,-8-1-2-16,5 7 7 0,-7-1-12 16,4 4 1-16,-3 1-12 0,3 6-14 0,3-2-6 15,3 3 0-15,5-4 0 0,3-2 0 16,7-4 0-16,5-1 0 0,7-3 0 0,6-2 0 16,-10-18 0-16,35 26 0 0,-8-18 0 0,4-6 0 15,6-6 0-15,5-5 0 0,2-5 0 0,4-5 0 16,-3-3 0-16,-3-3 0 0,-3-1 0 15,-4 0 0-15,-3-4 0 0,-5-1 0 0,-4 0 0 0,-5 0 0 16,-6 3 0-16,-5 1 0 0,-4 0 0 16,-3 3 0-16,-6-1 0 0,-1 3 0 0,-4 2 0 15,-4 3 0-15,15 17 0 0,-36-26 0 0,16 20 0 16,2 3 0-16,0 4 0 0,1 4 0 16,17-5 0-16,-26 17 0 0,26-17 0 0,-15 19 0 15,15-19 0-15,3 19 0 0,-3-19 0 0,21 15 0 16,-4-10 0-16,4-3 0 0,4-3 0 0,4-2 0 15,4-1 0-15,0-1 0 0,2-1 0 16,-1 0 0-16,-1 0 0 0,-2 1 0 0,-3-1 0 16,-3 2 0-16,-6 2 0 0,-19 2 0 0,26 1 0 15,-26-1 0-15,0 0 0 0,0 0 0 0,0 0 0 16,3 24 0-16,-3-24 0 0,-14 31 0 0,2-9 0 16,-3 2 0-16,-2 4 0 0,-1 4 0 0,1-1 0 15,2 3 0-15,4-1 0 0,4-4 0 16,6-3 0-16,3-4 0 0,4-3 0 15,3-2 0-15,-9-17 0 0,25 23 0 0,-25-23 0 16,34 9 0-16,-13-10 0 0,2-4 0 0,3-4 0 16,0-4 0-16,0-4 0 0,-3-2 0 0,0-4 0 15,-5 1 0-15,-2-2 0 0,-4 0 0 0,-4 1 0 16,-6 0 0-16,-2 2 0 0,-4 0 0 0,-3 3 0 16,-4-1 0-16,0 2 0 0,-8-2 0 15,0 3 0-15,-5-6-43 0,24 22-193 0,-57-8-385 16,40 10-33-16,-11 1 162 0</inkml:trace>
  <inkml:trace contextRef="#ctx0" brushRef="#br1" timeOffset="108961.879">5809 9189 1804 0,'0'0'126'16,"-36"-7"-92"-16,36 7-6 0,-17-2-10 15,17 2-1-15,0 0-8 0,0 0-1 0,28-6-5 16,-4 3-3-16,11-3 0 0,11-3 0 0,12-3 0 16,10-1 0-16,10-4 0 0,5 4 0 0,6-4 0 15,0 1 0-15,1 1 0 0,0 2 0 0,-1 2 0 16,1 3 0-16,-6-1 0 0,-2 2 0 0,-7 2 0 15,-10 0 0-15,1 3 0 0,-11-1 0 0,-2 6 0 16,-7-7-37-16,10 28-197 16,-28-26-392-16,4 14-34 0,-32-12 171 0</inkml:trace>
  <inkml:trace contextRef="#ctx0" brushRef="#br1" timeOffset="109467.6229">6927 9244 1093 0,'0'0'543'0,"0"0"-425"0,0 0-67 16,0 0-6-16,-21-4-5 0,21 4-6 0,-29-2-2 15,12 4-2-15,-6-2-1 0,0 2-1 0,-3-1-24 16,1 4-4-16,-3 1 0 0,2 3 0 0,-2-1 0 16,4 4 0-16,-1 1 0 0,4 2 0 0,1 2 0 15,2 0 0-15,18-17 0 0,-27 29 0 16,27-29 0-16,-11 17 0 0,11-17 0 0,0 0 0 15,0 0 0-15,21 13 0 0,-21-13 0 0,31-5 0 16,-7-2 0-16,2-4 0 0,4-5 0 0,4-3 0 16,0-3 0-16,3-2 0 0,0 0 0 0,-3 0 0 15,-1-2 0-15,-4 5 0 0,-2 1 0 0,-4 3 0 16,-6 6 0-16,-17 11 0 16,24-9 0-16,-24 9 0 0,0 0 0 0,0 0 0 15,0 0 0-15,4 29 0 0,-10-5 0 0,-4 7 0 16,-6 10 0-16,-5 4 0 0,-3 7 0 0,-3 4 0 15,-2 1 0-15,1 2 0 0,0-2 0 0,5-2 0 16,5-5 0-16,5-8 0 0,8-4 0 0,1-13 0 16,9 1 0-16,-5-26 0 0,40 46-352 0,-40-46-268 15,18 3-42-15,2-9 250 0</inkml:trace>
  <inkml:trace contextRef="#ctx0" brushRef="#br1" timeOffset="109608.2755">7216 9581 2047 0,'0'0'0'0,"-36"9"0"16,13-7 0-16,3-4 0 0,20 2 0 15,-29-15 0-15,29 15 0 0,-24-21 0 0,24 21 0 16,-19-48-282-16,19 48-369 0,17-41-40 0,-1 14 269 16</inkml:trace>
  <inkml:trace contextRef="#ctx0" brushRef="#br1" timeOffset="110764.7936">16804 2382 1283 0,'-6'-32'496'0,"6"32"-467"0,-24-35-3 16,24 35-4-16,-31-33 4 0,31 33-5 0,-36-24 3 16,15 17-5-16,-3-1-2 0,0 7-1 0,-2 1 2 15,-1 5 0-15,-1 2 2 0,0 3-8 0,-2 2-12 16,3 5 0-16,-2 2 0 0,5 3 0 15,3 0 0-15,2 1 0 0,3-1 0 16,5-3 0-16,2-1 0 0,6-1 0 0,3-17 0 16,6 29 0-16,-6-29 0 0,26 24 0 0,-5-13 0 15,5-4 0-15,4-3 0 0,8-3 0 0,3-4 0 16,3-5 0-16,3-4 0 0,2-2 0 0,-2-6 0 16,1 0 0-16,-3-3 0 0,-3 1 0 0,-3 0 0 15,-3 3 0-15,-6-2 0 0,-7 6 0 16,-6 0 0-16,-17 15 0 0,17-13 0 0,-17 13 0 15,0 0 0-15,0 0 0 0,0 0 0 16,0 0 0-16,0 0 0 0,-17 26 0 0,4-1 0 0,-2 2 0 16,-1 10 0-16,-2 3 0 0,0 3 0 15,1 3 0-15,1 4 0 0,4-1 0 0,3 1 0 16,3-2 0-16,5-3 0 0,2-7 0 0,7-3 0 16,2-9 0-16,12 6-90 0,-22-32-203 15,43 20-315-15,-26-23 9 0,13 0 143 0</inkml:trace>
  <inkml:trace contextRef="#ctx0" brushRef="#br1" timeOffset="111046.0395">17246 1855 1774 0,'0'0'261'0,"-17"10"-249"0,17-10-12 16,0 0 0-16,0 0 0 0,-4 20 0 0,4-20 0 15,28 31 0-15,-9-12 0 0,4 3 0 0,5 8 0 16,8 4 0-16,3 2 0 0,2 3 0 0,3-3 0 16,-4 2 0-16,-1 4 0 0,-4 4 0 15,-7 6 0-15,-6 4 0 0,-7 3 0 0,-9 4 0 16,-5-2 0-16,-6 1 0 0,-6 0 0 0,-6-3 0 16,-6 0 0-16,-4-3 0 0,-4-2 0 0,-4-4 0 15,0-5 0-15,1-5 0 0,1-7 0 0,5-2 0 16,2-7 0-16,7 0-24 0,-4-28-143 15,31 21-433-15,-8-17-25 0,0 0 31 0</inkml:trace>
  <inkml:trace contextRef="#ctx0" brushRef="#br1" timeOffset="111514.8532">17834 2424 1952 0,'0'0'95'0,"0"0"-95"0,-18-2 0 0,18 2 0 15,0 0 0-15,0 0 0 0,0 0 0 0,18 0 0 16,-18 0 0-16,35 0 0 0,-9-1 0 0,3-2 0 16,4-1 0-16,2 0 0 0,2 1 0 0,-1 0 0 15,2 1 0-15,-3 1 0 0,1 1 0 16,-5 1 0-16,-3 1 0 0,-4 2 0 0,-4 2 0 15,-20-6 0-15,21 13 0 0,-21-13 0 0,3 20 0 16,-3-20 0-16,-10 25 0 0,10-25 0 0,-24 29 0 16,6-13 0-16,-3 1 0 0,-1-3 0 0,0 2 0 15,2-2 0-15,2-2 0 0,18-12 0 0,-25 19 0 16,25-19 0-16,0 0 0 0,0 0 0 16,-1 21 0-16,1-21 0 0,23 6 0 15,-5-4 0-15,4-2 0 0,3 1 0 0,3-1 0 16,0 1 0-16,-4 1 0 0,0 2 0 0,-6 2 0 15,-18-6 0-15,26 15 0 0,-26-15 0 0,6 25 0 16,-6-25 0-16,-11 33 0 0,-1-13 0 0,-4 2 0 16,-2 1 0-16,-4 0 0 0,-5-1 0 0,0-2 0 15,-2 1 0-15,1 1 0 0,4-3 0 0,0-1 0 16,5-1 0-16,19-17 0 0,-23 25 0 16,23-25 0-16,0 0 0 0,5 17 0 0,-5-17-7 15,26-17-203-15,20 25-319 0,-28-31-83 0,20 7 7 16</inkml:trace>
  <inkml:trace contextRef="#ctx0" brushRef="#br1" timeOffset="111749.2778">18810 2444 2047 0,'0'0'0'0,"0"0"0"0,0 0 0 0,-20-5 0 15,20 5 0-15,-28 15 0 0,11-3 0 0,-1 2 0 16,1 3 0-16,0 3 0 0,1 0 0 0,5 2 0 15,3 0 0-15,4-2 0 0,6 0 0 0,3-3 0 16,7 0 0-16,-12-17 0 0,39 29 0 16,-10-19 0-16,8-1 0 0,5-4 0 15,3-5 0-15,4-3 0 0,3-4 0 0,7-1 0 16,-3-4 0-16,6-1 0 0,-8-5 0 0,10 10-71 16,-33-34-299-16,27 21-260 0,-23-9-15 0,-5-2 315 15</inkml:trace>
  <inkml:trace contextRef="#ctx0" brushRef="#br1" timeOffset="111905.5378">19032 2559 2047 0,'-28'24'0'0,"9"0"0"0,4 2 0 16,4-2 0-16,1 1 0 0,3 0 0 16,2 0 0-16,3-2 0 0,4-1 0 0,4 1 0 15,3-4 0-15,5 3 0 0,-14-22 0 16,47 51-253-16,-47-51-385 0,43 23 11 0,-23-20 99 15</inkml:trace>
  <inkml:trace contextRef="#ctx0" brushRef="#br1" timeOffset="112530.6493">19453 2543 2047 0,'-38'29'0'0,"11"-12"0"0,3 5 0 16,-5 0 0-16,2 4 0 0,-1 2 0 0,3 1 0 16,4-1 0-16,5 0 0 0,4-2 0 0,5 0 0 15,5-2 0-15,4-3 0 0,5-2 0 0,4-2 0 16,-11-17 0-16,34 23 0 0,-10-17 0 16,6-2 0-16,5-7 0 0,4-3 0 0,3-6 0 15,2-5 0-15,1-3 0 0,-2-6 0 0,-3-2 0 16,-4-1 0-16,-3-3 0 0,-6-2 0 0,-3-1 0 15,-4 0 0-15,-5 0 0 0,-4-2 0 0,-2 1 0 16,-5-2 0-16,-6 7 0 0,-3 1 0 0,-3 6 0 16,-3 5 0-16,11 19 0 15,-30-20 0-15,9 16 0 0,1 6 0 0,-3 2 0 16,1 6 0-16,3 3 0 0,1 2 0 0,3 2 0 16,3 0 0-16,5 1 0 0,3-1 0 0,5 0 0 15,5 1 0-15,-6-18 0 0,30 31 0 0,-7-19 0 16,6-1 0-16,4-5 0 0,2-1 0 0,4-4 0 15,1-2 0-15,4-4 0 0,3-3 0 0,2-2 0 16,-2-1 0-16,-4 0 0 0,-3-1 0 16,-10 1 0-16,-4 2 0 0,-7 0 0 0,-19 9 0 15,20-12 0-15,-20 12 0 0,0 0 0 0,0 0 0 16,0 0 0-16,0 0 0 0,-26 16 0 0,6-2 0 16,-5 8 0-16,-5 6 0 0,-1 1 0 15,2 7 0-15,3 1 0 0,5 0 0 0,4 2 0 16,6-5 0-16,7-2 0 0,5-1 0 0,6-4 0 15,3-2 0-15,5-4 0 0,2-3 0 16,4-5 0-16,1-4 0 0,2-6 0 0,2-5 0 16,-1-4 0-16,1-6 0 0,-2-2 0 0,-2-8 0 15,-2-1 0-15,-4-2 0 0,-2-3 0 0,-7-2 0 16,-1-1 0-16,-5-1 0 0,-3-1 0 0,-7-2 0 16,1 1 0-16,-9-5 0 0,0 4 0 0,-6-8 0 15,8 20-172-15,-26-29-87 0,41 52-90 16,-59-43-106-16,24 22-15 0,10 23 129 15,-27-22 341-15</inkml:trace>
  <inkml:trace contextRef="#ctx0" brushRef="#br1" timeOffset="113005.6831">17315 2466 1811 0,'0'0'42'0,"7"-21"-22"0,-7 21-1 0,11-18-1 15,-11 18-1-15,22-20 2 0,-22 20-7 0,33-20 3 16,-11 12 0-16,1-1 5 0,10 3 2 0,2 0-5 16,10 3-17-16,6 0 0 0,7 2 0 0,13 0 0 15,8 2 0-15,13-2 0 0,12 1 0 16,11-3 0-16,15 1 0 0,13-4 0 0,10 0 0 0,9-3 0 15,9 0 0-15,8-1 0 0,6-2 0 16,2-3 0-16,-3 3 0 0,-1 0 0 0,-5 4 0 16,-10 1 0-16,-5-1 0 0,-12 3 0 0,-10-1 0 15,-10 4 0-15,-11-2 0 0,-14 4 0 16,-16-3 0-16,-8 4 0 0,-24-10-75 0,13 31-258 16,-56-39-197-16,13 22-74 0,-28-5 100 0</inkml:trace>
  <inkml:trace contextRef="#ctx0" brushRef="#br1" timeOffset="117223.8378">18599 1621 1140 0,'0'0'158'0,"0"0"-156"0,0 0 68 15,0 0 3-15,0 0 85 0,0 0-1 16,0 0-101-16,6-22-25 0,-6 22-13 15,0 0-3-15,23-23 3 0,-23 23 1 0,30-20 0 16,-12 10-1-16,2-1-8 0,2-1 2 0,3 0-5 16,-1 1 0-16,3 2-4 0,-1 1 0 0,1 0-5 15,-1 2 6-15,-3 4-4 0,-1 0 0 0,-5 3 1 16,-17-1-5-16,22 2 2 0,-22-2 3 0,0 0 3 16,7 21-2-16,-7-21 8 0,-13 32-9 15,-1-11 4-15,-2 2-4 0,-4 0 3 0,-6 0-4 16,-1 3 4-16,-2 4-5 0,-1-1 3 0,2-2-4 15,1-4 8-15,4 0-8 0,5-5 5 0,18-18-2 16,-23 28-1-16,23-28-1 0,0 17 2 16,0-17-3-16,26 11 3 0,-2-10 0 0,5-1 0 15,5-5 2-15,3-3-3 0,5-2 3 0,-1 1-2 16,3-1 1-16,-3 3-2 0,-1 1 0 16,-4 1 0-16,-6 2 0 0,-7 2 0 0,-23 1 5 15,20 5-3-15,-20-5-2 0,-5 18 0 0,-9-1 0 16,-6 2 0-16,-11 3 0 0,-4 2 0 0,-6 2 0 15,-3-1 0-15,0-1 0 0,3 4 0 0,2-4 0 16,7-3 0-16,10-4 0 0,22-17 0 0,-18 8 0 16,18-8 0-16,0 0 0 0,33-12 0 15,2 15-113-15,-25-31-485 0,34 12-67 0,-10-10 19 16</inkml:trace>
  <inkml:trace contextRef="#ctx0" brushRef="#br1" timeOffset="117919.6385">18060 3490 1955 0,'0'0'26'16,"0"0"-11"-16,0 0-9 0,0 0 1 16,0 0 3-16,13-18 2 0,-13 18 3 0,37-16-14 15,-12 8-1-15,1 1 0 0,4-1 0 16,-1 4 0-16,1-2 0 0,-1 1 0 0,-2 2 0 15,-3 2 0-15,-2 3 0 0,-22-2 0 0,28 8 0 16,-28-8 0-16,11 17 0 0,-11-17 0 0,-8 32 0 16,-6-9 0-16,-6 1 0 0,-7 7 0 0,-4-1 0 15,-3 3 0-15,-2 0 0 0,-2 0 0 16,-1 0 0-16,5-3 0 0,4-1 0 0,7-5 0 16,7-2 0-16,5-5 0 0,11-17 0 0,1 23 0 15,-1-23 0-15,34 10 0 0,-2-12 0 0,9-6 0 16,9-5 0-16,6-9 0 0,7 1 0 0,1-11-43 15,21 18-455-15,-29-23-160 0,9 13 31 16,-16-4 407-16</inkml:trace>
  <inkml:trace contextRef="#ctx0" brushRef="#br1" timeOffset="118232.1789">18744 3410 2047 0,'-34'-1'0'0,"34"1"0"16,0 0 0-16,0 0 0 0,20-22 0 0,-1 10 0 15,5-2 0-15,4-1 0 0,2 0 0 16,6-1 0-16,-1 0 0 0,-1 3 0 0,3 1 0 16,-8 3 0-16,-1 3 0 0,-6 4 0 0,-22 2 0 15,24 3 0-15,-24-3 0 0,0 0 0 0,13 29 0 16,-12-9 0-16,-4 4 0 0,-4 5 0 15,-4 6 0-15,-4 3 0 0,-1 2 0 0,-3 3 0 16,-2 1 0-16,2 0 0 0,-3-3 0 0,6-1 0 16,0-5 0-16,4-2 0 0,3-5 0 0,7-4 0 15,1-5 0-15,9 2 0 0,-8-21-232 0,22 10-412 16,-22-10-11-16,32-3 140 0</inkml:trace>
  <inkml:trace contextRef="#ctx0" brushRef="#br1" timeOffset="118566.6745">17676 4362 2047 0,'0'0'0'0,"0"0"0"0,0 0 0 0,26 12 0 16,-1-17 0-16,14-3 0 0,13-7 0 0,12-4 0 16,13-5 0-16,10-3 0 0,10-3 0 0,9-1 0 15,2 0 0-15,3 1 0 0,4 4 0 0,0 1 0 16,-1 2 0-16,-2 2 0 0,-8 3 0 15,-5-1 0-15,-5 6 0 0,-8-1-12 0,-2 9-61 16,-23-19-112-16,15 22-462 0,-31-10 37 16,1 9 91-16</inkml:trace>
  <inkml:trace contextRef="#ctx0" brushRef="#br1" timeOffset="119569.3933">18744 4622 1943 0,'0'0'23'0,"0"0"-10"0,0 0-7 0,0 0-1 15,0 0 3-15,14-20 2 0,-14 20-2 0,32-21-2 16,-12 10-1-16,0-2-5 0,5 1-15 0,-1 0 13 16,1 0-12-16,0 1 31 0,-2 2-14 0,0 3 14 15,-2 4-16-15,-3 2 2 0,-18 0-4 16,29 7-13-16,-29-7 18 0,15 18-16 0,-15-18 31 16,2 34-8-16,-6-12-8 0,-2 2-3 15,-6 4 0-15,0 1 0 0,-4 4 0 0,-2-2 0 16,1 0 0-16,0 0 0 0,2 0 0 0,3 2 0 15,1-2 0-15,3-1 0 0,2-1 0 0,1-2-9 16,6 0-52-16,-1-27-70 0,24 32-487 0,-24-32-33 16,27 14 75-16</inkml:trace>
  <inkml:trace contextRef="#ctx0" brushRef="#br1" timeOffset="119944.4405">19472 4547 1890 0,'-15'17'44'0,"-10"-2"-23"0,5 3 4 0,-1 1-3 15,4 4 11-15,0 3-21 0,0-1-12 0,2 2 0 16,3 0 0-16,4 1 0 0,4 0 0 15,4-1 0-15,5-3 0 0,6-2 0 0,4-4 0 16,5-4 0-16,5-3 0 0,3-5 0 16,5-3 0-16,3-6 0 0,0-3 0 0,2-6 0 15,-2-3 0-15,-1-3 0 0,-3-3 0 0,-4-1 0 16,-5-4 0-16,-5 1 0 0,-4-2 0 0,-3 0 0 16,-5-2 0-16,-3 1 0 0,-4 0 0 0,-5 1 0 15,-5 2 0-15,-3 1 0 0,-6 1 0 0,-2 3 0 16,-4 3 0-16,-5 5 0 0,2 5 0 15,-1 6 0-15,-1 5 0 0,4 4-10 0,-2 0-40 16,9 9 2-16,-13-18-137 0,31 24-439 0,-17-16 27 16,19-7 65-16</inkml:trace>
  <inkml:trace contextRef="#ctx0" brushRef="#br1" timeOffset="122634.4783">19339 1827 629 0,'-5'-18'9'0,"5"18"-12"15,0 0 3-15,0 0 13 0,0 0 19 16,0 0 13-16,0 0 22 0,0 0 7 0,0 0 19 16,0 0-26-16,0 0-125 0,0 0-23 0,-19-13-40 15,19 13 199-15,0 0 141 0,0 0 17 0,0 0 16 0,0 0-184 16,0 0-27-16,0 0-6 0,0 0-4 0,0 0-4 16,0 0 0-16,0 0-1 0,0 0-3 0,0 0-2 15,0 0-4-15,0 0 2 0,0 0-4 0,0 0 3 16,0 0-7-16,0 0-1 0,0 0-2 15,0 0 1-15,0 0-10 0,0 0 10 16,22-12-12-16,-22 12 0 0,31-1 10 0,-11-2-12 16,5 0 9-16,2-5-1 0,2 1-2 0,5-3 1 0,0-1-2 15,2-4 3-15,3-2-3 0,-1-1 3 0,0 0-3 16,-3 2 1-16,-4 0 1 0,-3 4 0 0,-3 1-2 16,-6 3 4-16,-19 8-7 0,23-5 3 15,-23 5-4-15,0 0 6 0,0 0 4 0,-7 28-3 16,-8-2 9-16,-6 8-13 0,-7 6 5 0,-6 4-5 15,-4 2 6-15,-5 2-7 0,1 0 12 16,-2 5 20-16,3 2-30 0,2-7 0 0,6 1 0 16,6-13 0-16,8-5 0 0,6-5 0 0,9-6 0 15,7-3 0-15,-3-17 0 0,27 22 0 0,-6-22-34 16,14 16-129-16,-11-30-472 0,16 10-4 16,-8-15 64-16</inkml:trace>
  <inkml:trace contextRef="#ctx0" brushRef="#br1" timeOffset="124667.251">19168 5314 1200 0,'11'-23'49'0,"-11"23"-22"0,18-15-14 0,-18 15 3 16,0 0 35-16,19-4 36 0,-19 4 9 0,0 0-4 15,0 0-27-15,-21 6-26 0,21-6-7 16,-27 12 7-16,9-5-11 0,18-7 4 0,-38 24-9 16,20-8 3-16,-4-2-5 0,3 5 2 0,-3 0-7 15,2 4 3-15,1 1-7 0,2 3 4 0,2 2-6 16,3 2 4-16,2 1-13 0,3 3-1 16,2 0 0-16,2-1 0 0,4 0 0 0,1-3 0 15,3-2 0-15,4-1-2 0,2-6 4 0,0-1-2 16,1-4 0-16,-12-17 0 0,26 26 0 0,-26-26 0 15,27 9 0-15,-27-9 0 0,21 0 0 0,-21 0 0 16,0 0 0-16,21-24 0 0,-21 24 0 16,7-33 0-16,-3 14 0 0,-4-3 0 0,0-2 0 15,-4 0 0-15,-2 1 0 0,-1 1 0 16,-3 4 0-16,10 18 0 0,-25-29 0 0,25 29 0 16,-28-16 0-16,28 16 0 0,-26-9 0 0,26 9 0 15,-23-3-8-15,23 3-24 0,0 0-21 0,-23 1-31 16,36 19-96-16,-13-20-410 0,0 0 6 0,0 0 69 15</inkml:trace>
  <inkml:trace contextRef="#ctx0" brushRef="#br1" timeOffset="125167.3244">19440 5368 2045 0,'0'0'2'15,"-25"0"-2"-15,25 0 0 0,0 0 0 0,0 0 0 16,0 0 0-16,23-24 0 0,-23 24 0 0,38-22 0 16,-11 12 0-16,2-4 0 0,4 1 0 0,2 2 0 15,0-1 0-15,1 2 0 0,-5 1 0 0,-2 3 0 16,-4 2 0-16,-6 3 0 0,-19 1 0 15,22 5 0-15,-22-5 0 0,0 0 0 0,6 29 0 16,-6-29 0-16,-13 33 0 0,3-12 0 16,-6 1 0-16,-1 1 0 0,-1 1 0 0,-5-1 0 15,3 1 0-15,1-2 0 0,3-2 0 0,4-3 0 16,12-17 0-16,-12 20 0 0,12-20 0 0,0 0 0 16,19 14 0-16,-2-13 0 0,4-1 0 15,4-3 0-15,5-4 0 0,4-2 0 0,2-2 0 16,2 0 0-16,0 0 0 0,-3 2 0 0,-4 0 0 15,-6 4 0-15,-7 3 0 0,-18 2 0 0,0 0 0 16,0 0 0-16,2 23 0 0,-16-6 0 0,-8 4 0 16,-6 3 0-16,-5 1 0 0,-7 3 0 0,-1 1 0 15,-2 0 0-15,1 0 0 0,0-1 0 16,5-3 0-16,4-2 0 0,5-5 0 16,8-2 0-16,20-16 0 0,-19 18 0 0,19-18 0 15,0 0-43-15,0 0-131 0,40-2-488 0,-40 2 19 16,44-20 119-16</inkml:trace>
  <inkml:trace contextRef="#ctx0" brushRef="#br1" timeOffset="125542.3945">18749 6323 2020 0,'0'0'21'0,"-17"-4"-15"0,17 4-6 0,0 0 0 16,34-4 0-16,-5-2 0 0,9-2 0 0,12-5 0 15,8-4 0-15,11-5 0 0,8-6 0 0,9-2 0 16,5-3 0-16,5 0 0 0,2 1 0 0,-1 3 0 16,-7 1 0-16,-1 7 0 0,-8 2 0 0,-2 8-23 15,-6-2-44-15,3 18-65 0,-36-26-320 0,15 28-187 16,-19-7 35-16,-9 2 475 0</inkml:trace>
  <inkml:trace contextRef="#ctx0" brushRef="#br1" timeOffset="126261.2663">19617 6543 1628 0,'-17'2'172'0,"17"-2"-146"0,0 0-9 16,0 0-7-16,0 0-1 0,0 0 5 0,0 0 5 15,24-20 0-15,-3 15 3 0,1-4-5 16,5 1-2-16,2-1 0 0,2 0-4 0,2-1-2 16,1-1 0-16,0 1-2 0,-1 1 0 0,-2 1 0 15,-3 4 0-15,-4 0 0 0,-5 5-7 0,-19-1 0 16,25 1 0-16,-25-1 0 0,0 0 0 15,0 0 0-15,9 26 0 0,-12-9 0 0,-7 2 0 16,-2 4 0-16,-6 4 0 0,-4 2 0 0,-1 2 0 16,-4 3 0-16,1 2 0 0,3-1 0 0,1 2 0 15,4-5 0-15,4-3 0 0,5-3 0 0,7-8 0 16,10 1-48-16,-8-19-65 0,49 15-488 0,-32-21-55 16,18 4 40-16</inkml:trace>
  <inkml:trace contextRef="#ctx0" brushRef="#br1" timeOffset="126620.7685">20395 6444 1876 0,'0'0'28'0,"0"0"-15"0,-14-19-1 0,14 19 4 16,0 0 1-16,0 0 5 0,-20 5-8 0,20-5 0 16,-14 20-4-16,5-2 2 0,-1 0 1 0,0 6-13 15,0 1 0-15,0 2 0 0,2 3 0 16,-1 1 0-16,2-1 0 0,2 1 0 0,4 1 0 16,2-3 0-16,3-4 0 0,0-4 0 0,4-3 0 15,-8-18 0-15,28 22 0 0,-11-18 0 0,5-4 0 16,-2-2 0-16,2-5 0 0,2-5 0 0,1-5 0 15,2-4 0-15,-3-6 0 0,-2-3 0 0,0-1 0 16,-4-4 0-16,0 0 0 0,-1 0 0 16,-3 0 0-16,-5-3 0 0,-5 4 0 15,-3-1 0-15,-5 4-35 0,-5-2 13 0,4 5-63 16,-18-21-92-16,15 23-438 0,-9-12-21 0,7 10 160 16</inkml:trace>
  <inkml:trace contextRef="#ctx0" brushRef="#br1" timeOffset="127414.1094">19958 1726 1843 0,'0'0'38'0,"0"0"-14"0,0 0-8 0,0 0-4 16,0 0 1-16,0 0 5 0,21-17 2 0,-21 17-5 16,33-13 5-16,-13 6-10 0,4-2 1 0,4 2-4 15,1-2-7-15,4-2 0 0,0 3 0 0,1-3 0 16,0 5 0-16,-2-1 0 0,-4 1 0 0,-3-1 0 15,-5 3 0-15,-20 4 0 0,26-8 0 16,-26 8 0-16,0 0 0 0,0 0 0 0,0 0 0 16,0 0 0-16,0 0 0 0,0 29 0 0,-8-9 0 15,-6 5 0-15,-5 7 0 0,0 0 0 0,-5 5 0 16,0-2 0-16,0 1 0 0,-2 0 0 16,6 0 0-16,4-3 0 0,5-1 0 0,4-1 0 15,7 0 0-15,2-3 0 0,9 1-11 0,-11-29-123 0,47 39-424 16,-47-39-70-16,43 16 0 0</inkml:trace>
  <inkml:trace contextRef="#ctx0" brushRef="#br1" timeOffset="127586.5594">20602 1943 2040 0,'-18'8'7'0,"18"-8"-7"0,-23-3 0 0,23 3 0 16,0 0 0-16,0 0 0 0,0 0 0 0,0 0 0 15,0 0 0-15,0 0 0 0,0 0 0 0,0 0-25 16,0 0-23-16,3-25-34 0,24 43-207 0,-27-18-376 16,28-11 70-16,-28 11 253 0</inkml:trace>
  <inkml:trace contextRef="#ctx0" brushRef="#br1" timeOffset="127999.4433">20907 1746 2039 0,'-22'16'8'0,"22"-16"-8"0,0 0 0 0,0 0 0 16,15-22 0-16,-15 22 0 0,28-20 0 16,-10 8 0-16,3-2 0 0,2 0 0 15,3-3 0-15,3 0 0 0,2 1 0 0,2 2 0 16,0-1 0-16,-3 6 0 0,0 2 0 0,-5 3 0 16,-7 2 0-16,1 4 0 0,-19-2 0 0,22 7 0 15,-22-7 0-15,0 0 0 0,17 29 0 0,-17-9 0 16,-2 3 0-16,-2 4 0 0,-4 3 0 0,-2 1 0 15,-2 0 0-15,-3 4 0 0,-4 1 0 32,1 3 0-32,-1 0 0 0,2 1 0 0,0-4 0 15,1-1 0-15,4-4 0 0,3-9 0 0,7-1 0 16,2-21 0-16,2 26 0 0,-2-26 0 0,0 0 0 16,18 3-142-16,20 8-426 0,-38-11-69 0,34-23-3 15</inkml:trace>
  <inkml:trace contextRef="#ctx0" brushRef="#br1" timeOffset="128169.8963">21107 1144 2047 0,'-51'42'0'0,"15"-37"0"0,12-2 0 16,24-3 0-16,-19 4 0 0,19-4 0 15,0 0 0-15,0 0 0 0,0 0 0 0,0 0-40 16,34-25-563-16,-34 25-84 0,23-20 50 0</inkml:trace>
  <inkml:trace contextRef="#ctx0" brushRef="#br1" timeOffset="129107.5751">2541 11011 1403 0,'-25'-37'488'0,"5"21"-437"16,2-7-17-16,0 0-11 0,-5-3-4 0,1-1-8 16,-2-2-16-16,-3 0 22 0,-1 0-28 0,1 2 24 15,-3 5-10-15,1 4-3 0,-1 6 1 0,2 6-1 16,0 5 0-16,3 6 0 0,1 5 0 0,0 5 0 16,4 7 0-16,-1 8 0 0,2 8 0 15,0 5 0-15,1 8 0 0,4 2 0 0,-1 5 0 16,3 6 0-16,1 2 0 0,2 1 0 15,2 1 0-15,2-3 0 0,2-2 0 0,0-1 0 16,3-5 0-16,3-4 0 0,1-3 0 0,4-7 0 16,3-3-35-16,0-8-11 0,6 0-33 0,-17-32-65 15,45 35-389-15,-45-35-76 0,34 14 40 0</inkml:trace>
  <inkml:trace contextRef="#ctx0" brushRef="#br1" timeOffset="129263.8294">1907 11568 1855 0,'-28'-12'56'0,"1"8"-7"16,0-1-12-16,10 4 2 0,17 1-28 0,-23-1-11 16,23 1 0-16,0 0 0 0,0 0 0 0,0 0 0 15,15-17 0-15,5 6 0 0,11-7 0 0,8-4 0 16,7-3 0-16,4-11 0 0,9 1-36 16,-5-25-122-16,22 20-483 0,-9-16-28 0,10 4 127 15</inkml:trace>
  <inkml:trace contextRef="#ctx0" brushRef="#br1" timeOffset="129451.4462">3298 10224 1958 0,'-56'33'36'15,"26"4"-22"-15,-1 2-11 0,2 2 10 0,1 0-8 16,-1 3 8-16,1-1-12 0,1 2 3 0,0 2-4 15,4-1 0-15,5 0-3 0,3 0-18 0,6 1 7 16,3-7-48-16,14 13-47 0,-26-20-491 16,38 6-59-16,-6-12 81 0</inkml:trace>
  <inkml:trace contextRef="#ctx0" brushRef="#br1" timeOffset="129670.1877">3461 11036 2047 0,'0'0'0'0,"0"0"0"0,0 0 0 0,0 0 0 16,18-5 0-16,-18 5 0 0,18-12 0 0,-18 12 0 16,29-15 0-16,-8 5 0 0,6-2 0 0,2 0 0 15,4 0 0-15,-3-2 0 0,4 4-9 0,-4-5-69 16,12 26-135-16,-14-23-438 0,1 12-19 15,-12-1 245-15</inkml:trace>
  <inkml:trace contextRef="#ctx0" brushRef="#br1" timeOffset="129826.4255">3319 11482 2047 0,'1'20'0'0,"-1"-20"0"0,-18 18 0 0,18-18 0 16,18-2 0-16,1-6 0 0,6-5 0 0,4-5 0 15,7-3 0-15,9-7 0 0,7-6 0 0,12 1 0 16,-1-10 0-16,31 17-549 0,-30-16-154 0,13 8 23 16</inkml:trace>
  <inkml:trace contextRef="#ctx0" brushRef="#br1" timeOffset="130420.2813">4796 10797 2031 0,'-27'-9'16'16,"27"9"-16"-16,5-29 0 0,10 7 0 0,7-2 0 16,6-1 0-16,2 2 0 0,3 3 0 0,1 1 0 15,2 3 0-15,3 0 0 0,2 4 0 0,-1 2 0 16,1 2 0-16,-3 3 0 0,-3 1 0 0,-3 4 0 15,-4 4 0-15,-4 1 0 0,-6 3 0 16,-18-8 0-16,24 22 0 0,-20-5 0 16,-5 2 0-16,-5 7 0 0,-8 3 0 0,-4 1 0 15,-6 4 0-15,-5 2 0 0,-4 3 0 0,0 0 0 16,-1-2 0-16,6-3 0 0,0-6 0 0,7-5 0 16,7-6 0-16,14-17 0 0,-10 19 0 0,10-19 0 15,0 0 0-15,28 8 0 0,-5-8 0 0,5-3 0 16,5-2 0-16,6-2 0 0,2-2 0 15,3 1 0-15,-3-1 0 0,3 3 0 0,-5 1 0 16,-5 4 0-16,-7 4 0 0,-7 2 0 0,-20-5 0 16,20 19 0-16,-20-19 0 0,0 37 0 0,-9-12 0 15,-6 7 0-15,-7 2 0 0,-7 2 0 0,-4 3 0 16,-3-4 0-16,0 0 0 0,4-1 0 16,2-4 0-16,1-2 0 0,6-3 0 15,2-4 0-15,21-21 0 0,-28 23 0 0,28-23 0 16,0 0 0-16,0 0-67 0,-4-31-219 0,36 22-337 15,-21-22-11-15,16 0 198 0</inkml:trace>
  <inkml:trace contextRef="#ctx0" brushRef="#br1" timeOffset="130842.2437">6136 10655 1780 0,'0'0'247'0,"2"-19"-227"16,-2 19-20-16,0 0 0 0,0 0 0 0,0 0 0 16,0 0 0-16,0 0 0 0,9-17 0 0,-9 17 0 15,25-13 0-15,-6 5 0 0,3-2 0 0,2 2 0 16,2-2 0-16,1 0 0 0,-1 1 0 0,5-1 0 15,-2 1 0-15,1 2 0 0,2 1 0 0,-3 0 0 16,-2-1 0-16,-3 2 0 16,-2 1 0-16,-4 3 0 0,-18 1 0 0,25 7 0 15,-25-7 0-15,0 0 0 0,11 28 0 0,-14-10 0 16,-2 5 0-16,-4 6 0 0,-5 4 0 0,-3 7 0 16,-4 3 0-16,0 7 0 0,-4 4 0 0,0 2 0 15,-1 0 0-15,3-4 0 0,0-3 0 0,4 0 0 16,4-6 0-16,3-3 0 0,6-4 0 0,2-9 0 15,8 0 0-15,1-8 0 0,7 0 0 16,-12-19-71-16,48 34-310 0,-48-34-275 0,34 0 40 16,-13-6 294-16</inkml:trace>
  <inkml:trace contextRef="#ctx0" brushRef="#br1" timeOffset="131264.2148">7030 10553 2047 0,'-22'17'0'0,"22"-17"0"0,0 0 0 16,0 0 0-16,0 0 0 0,0 0 0 0,28-21 0 16,-11 15 0-16,5-1 0 0,0 0 0 0,2-3 0 15,2 2 0-15,2-4 0 0,1 3 0 0,-1-1 0 16,0 4 0-16,-4 0 0 0,1 1 0 16,-5 5 0-16,-1 2 0 0,-19-2 0 0,26 15 0 15,-26-15 0-15,20 31 0 0,-14-11 0 0,-1 6 0 16,-3 3 0-16,-3 4 0 0,-5 6 0 0,-1 2 0 15,-4 8 0-15,-5 1 0 0,-1 1 0 0,-4 1 0 16,2-3 0-16,0-5 0 0,5-2 0 16,0-1 0-16,5-5 0 0,0-2 0 0,4-2 0 15,2-9 0-15,5-1 0 0,-2-22 0 16,13 30 0-16,-13-30-178 0,42 17-211 0,-42-17-257 16,27-12 39-16,-1 13 381 0</inkml:trace>
  <inkml:trace contextRef="#ctx0" brushRef="#br1" timeOffset="131503.8921">8044 10870 2047 0,'-35'3'0'15,"12"-1"0"-15,23-2 0 0,-26-8 0 0,26 8 0 16,0 0 0-16,-7-27 0 0,7 27 0 0,-1-22-47 16,1 22-63-16,-9-28-366 0,9 28-147 0,0 0-9 15,15-34 474-15</inkml:trace>
  <inkml:trace contextRef="#ctx0" brushRef="#br1" timeOffset="131930.1558">8352 10536 1557 0,'-21'-11'450'16,"21"11"-415"-16,0 0-30 0,0 0-5 0,11-29 0 15,-11 29 0-15,36-28 0 0,-12 14 0 16,3-1 0-16,3 1 0 0,4 0 0 0,0 1 0 15,1 2 0-15,3 4 0 0,-5 1 0 0,0 4 0 16,-6 2 0-16,-4 2 0 0,-4 4 0 0,-2 4 0 16,-17-10 0-16,25 30 0 0,-17-8 0 0,-2 6 0 15,-5 4 0-15,-2 4 0 0,-6 7 0 16,0 0 0-16,-6 6 0 0,1 5 0 0,-4-1 0 16,-1 3 0-16,0-3 0 0,0-3 0 0,3-5 0 15,4-7 0-15,4-4 0 0,2-6 0 0,5-2 0 16,3-6 0-16,7-2 0 0,-11-18 0 15,29 22-63-15,-28-44-244 0,40 35-219 0,-41-13-105 16,41-31 112-16</inkml:trace>
  <inkml:trace contextRef="#ctx0" brushRef="#br1" timeOffset="132798.7184">8665 9998 1669 0,'0'0'43'0,"-21"16"-14"16,21-16-6-16,-23 20 2 0,23-20 1 15,-23 22 2-15,23-22-3 0,-25 23 0 0,25-23-5 16,-19 19-2-16,19-19-3 0,0 0-3 0,0 0-4 15,-12 17-3-15,12-17-2 0,0 0 1 0,0 0 4 16,0 0 0-16,22 3 4 0,-22-3 0 0,0 0 2 16,20-8-5-16,-20 8-3 0,0 0-6 15,20-17 0-15,-20 17 0 0,0 0 0 0,12-20 0 16,-12 20 0-16,0 0 0 0,1-18 0 0,-1 18 0 16,0 0 0-16,0 0 0 0,-7-17 0 0,7 17 0 15,0 0 0-15,0 0 0 0,0 0 0 0,-17-5 0 16,17 5 0-16,0 0 0 0,0 0 0 15,-18 19 0-15,18-19 0 0,-11 20 0 0,11-20 0 16,-10 19 0-16,10-19 0 0,0 0 0 16,-2 21 0-16,2-21 0 0,0 0 0 0,0 0 0 15,20 10 0-15,-20-10 0 0,20-2 0 0,-20 2 0 16,24-10 0-16,-24 10 0 0,23-11 0 0,-23 11 0 16,0 0 0-16,0 0 0 0,0 0 0 0,0 0 0 15,0 0 0-15,-1-16 0 0,1 16 0 0,-28 3 0 16,28-3 0-16,-33 12-57 0,33-12-55 15,-35 4-149-15,35-4-333 0,-12 19-46 0,12-19 258 16</inkml:trace>
  <inkml:trace contextRef="#ctx0" brushRef="#br1" timeOffset="133220.6003">9567 10336 1836 0,'-17'4'183'0,"17"-4"-171"0,0 0-7 0,0 0-1 16,0 0 0-16,0 0-1 0,0 0-3 0,0 0 0 15,-16 27 0-15,15-9 0 0,0 6 0 0,0 6 0 16,-1 4 0-16,2 2 0 0,-1 4 0 15,1 1 0-15,-1 4 0 0,0 1 0 0,-4 1 0 16,1 2 0-16,-2-2 0 0,-1-2 0 0,1-1 0 16,-2-5 0-16,5 0-36 0,-1-9-7 15,8 1-20-15,-4-31-40 0,17 56-216 0,-17-56-300 16,16 22 18-16,-16-22 339 0</inkml:trace>
  <inkml:trace contextRef="#ctx0" brushRef="#br1" timeOffset="133408.1112">9543 10946 1378 0,'0'0'524'0,"0"0"-464"16,-17-23-19-16,17 23-11 0,-19-29-16 16,19 29-14-16,-6-24 0 0,6 24 0 0,0 0 0 15,8-20 0-15,-8 20 0 0,17-15 0 0,-17 15 0 16,36-17 0-16,-10 5 0 0,4 1 0 0,3-4 0 16,5 2 0-16,-2-1 0 0,7 0 0 0,0-5-20 15,6 7-75-15,-16-28-133 0,18 25-402 0,-11-10-17 16,3 1 221-16</inkml:trace>
  <inkml:trace contextRef="#ctx0" brushRef="#br1" timeOffset="133580.0977">10125 10264 2014 0,'-16'22'33'0,"-4"6"-33"15,1 5 0-15,2 4 0 0,2 4 0 16,0 2 0-16,0 3 0 0,2 3 0 0,2 0 0 15,4 1 0-15,2 2 0 0,3-1 0 0,3-3 0 16,2-2 0-16,5-4 0 0,3-3 0 0,4-2 0 16,1-9-8-16,13 12-129 0,-29-40-410 0,34 45-97 15,-12-28 13-15</inkml:trace>
  <inkml:trace contextRef="#ctx0" brushRef="#br1" timeOffset="134001.9946">10565 10667 1611 0,'32'17'388'0,"-32"-17"-345"0,18-5-38 16,-18 5-5-16,33-11 0 0,-13 4 0 0,0 2 0 15,-1-2 0-15,1 0 0 0,-2 1 0 0,1 2 0 16,-1 0 0-16,-1 2 0 0,0-1 0 16,-17 3 0-16,28 1 0 0,-28-1 0 15,21 6 0-15,-21-6 0 0,0 0 0 0,15 26 0 16,-15-26 0-16,-1 30 0 0,-4-8 0 0,-1 1 0 16,-5 3 0-16,-2 6 0 0,-2 0 0 0,-4 2 0 15,-1 3 0-15,0-1 0 0,-2 0 0 0,1-1 0 16,1-2 0-16,2-3 0 0,3-3 0 0,4 1 0 15,1-3 0-15,5-1 0 0,3-3 0 16,2-21 0-16,7 26 0 0,-7-26 0 0,19 16 0 16,-19-16 0-16,37 7 0 0,-12-7 0 0,7-3 0 15,2-5 0-15,6 0 0 0,-2-8 0 0,6 5 0 16,-5-9-32-16,13 22-174 0,-35-41-187 16,29 29-236-16,-21-11 34 0,-1-7 404 0</inkml:trace>
  <inkml:trace contextRef="#ctx0" brushRef="#br1" timeOffset="134205.1335">10640 10986 1951 0,'0'0'96'0,"-47"18"-96"0,47-18 0 15,0 0 0-15,20-8 0 16,-1 3 0-16,4-5 0 0,5 0 0 0,6-3 0 15,3 0 0-15,3-2 0 0,1 0 0 0,2 2 0 16,-7-3 0-16,11 17-93 0,-34-30-447 0,30 26-126 16,-17-16 48-16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8-02T22:37:17.066"/>
    </inkml:context>
    <inkml:brush xml:id="br0">
      <inkml:brushProperty name="width" value="0.05292" units="cm"/>
      <inkml:brushProperty name="height" value="0.05292" units="cm"/>
      <inkml:brushProperty name="color" value="#C00000"/>
    </inkml:brush>
    <inkml:brush xml:id="br1">
      <inkml:brushProperty name="width" value="0.05292" units="cm"/>
      <inkml:brushProperty name="height" value="0.05292" units="cm"/>
      <inkml:brushProperty name="color" value="#00B0F0"/>
    </inkml:brush>
    <inkml:brush xml:id="br2">
      <inkml:brushProperty name="width" value="0.05292" units="cm"/>
      <inkml:brushProperty name="height" value="0.05292" units="cm"/>
      <inkml:brushProperty name="color" value="#00B050"/>
    </inkml:brush>
    <inkml:brush xml:id="br3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2509 969 1493 0,'0'0'67'0,"0"0"-33"15,0 0-15-15,0 0-6 0,0 0 4 16,0 0 7-16,0 0 6 0,0 0 2 0,0 0 4 16,0 0-6-16,0 0-6 0,14 26 0 0,-13-9-13 15,-1 10 6-15,-1 4-10 0,0 8 7 0,-1 6 5 16,-1 1-32-16,-1 2 25 0,3 5-29 0,0 0 8 15,1 7 15-15,1-2-14 0,3 0 15 0,1 4-13 16,1 3 14-16,4 4-16 0,1 3 18 0,1 5 10 16,2 4-24-16,1 3 25 0,-1 3-25 0,1 5-5 15,1 3 25-15,-2 7-25 0,0 7 7 0,0 5 12 16,-1 7-11-16,-2 1 10 0,-2 9 8 0,-4 8-12 16,-1 3-5-16,-3 9 3 0,-5 7-2 0,-1 6-3 15,-3 8 2-15,-4 4-4 0,-2 6-15 0,-1-1 15 16,-5 7 6-16,-1 6 9 0,0 5-6 15,-3 0-7-15,3 7-8 0,-1 1 12 0,2-2 12 16,4 3-9-16,5-1 10 0,4-5-10 0,2 2 6 16,4 2 5-16,1-4-6 0,5 0-11 0,2-2-6 15,3-3 6-15,3 3 7 0,3 5 5 0,2 3-7 16,2-1-9-16,1 4-8 0,0 0 6 0,1 4 10 16,0 10 4-16,0 1 0 0,0 9 4 0,-1 3-13 15,-4 1-2-15,0 8 2 0,-5 3-4 0,-2 6 1 16,-3 4 11-16,-5 4 6 0,0 7-7 0,-4 1 2 15,0 7-7-15,-5-1 0 0,-3 2 0 0,-1 5 0 16,-4 0 0-16,0 0 0 0,-1 0 0 16,-2-4 0-16,0-2 0 0,0-4 0 0,2-13 0 15,1-17-15-15,5-19-46 0,-7-48-88 0,33-17-501 16,-19-40-18-16,15-39 165 0</inkml:trace>
  <inkml:trace contextRef="#ctx0" brushRef="#br0" timeOffset="1298.6663">1408 13472 1131 0,'33'15'405'15,"-33"-15"-329"-15,0 0-26 0,0 0-24 0,21 0-7 0,-21 0 1 16,29-3 2-16,-29 3 6 0,36-3 0 15,-18 2-9-15,6 2-4 0,1 0-5 0,3 0-2 16,2 2-1-16,4 2 0 0,2-1-7 16,3 4 2-16,6 0-3 0,2-2 1 0,4 1 0 15,4-1 0-15,5-1 1 0,4 0 1 0,5-1-1 16,7-2 4-16,5 2-3 0,4-2 2 0,5 1-2 16,1-1-2-16,6 0 0 0,2 1 0 0,6-1-1 15,7 1 1-15,1-1-2 0,2 2 0 0,8-2 3 16,0 2-1-16,7-1 2 0,4 0 3 15,5 0-4-15,3-1 4 0,5-1-4 16,4 0 2-16,3 0 0 0,6 2 0 0,3 0 2 0,2 2-3 16,6 0 1-16,1 1 2 0,2 0 0 15,1 1 2-15,7 2 1 0,6-1 0 0,0 0-4 16,4-1 4-16,5-1-7 0,3 0 1 0,4 0-2 16,5-1-1-16,-1-2-2 0,4 0 2 0,9-2-5 15,0 0 6-15,7-1-2 0,7 1 0 16,-4-1 7-16,6 2-3 0,1-2 3 0,0 0-2 15,7 2 0-15,2-2 0 0,5 3 0 0,2 0-1 16,-3 1 0-16,6 1 0 0,-2-1 1 0,2 1 2 16,2-2-1-16,5-1 1 0,5-1 0 0,1 1 0 15,9-4 2-15,-1 1-3 0,4-2 0 0,0-2-1 16,-1-1 1-16,10-3 1 0,3-2 1 16,7 2-3-16,2-6 0 0,1 2-3 15,0-3 0-15,4-1 0 0,5 1 0 0,5-1 0 16,2 4 0-16,-1 0 0 0,-3 2 0 0,-1 3 0 15,-4 0 0-15,4 3 0 0,-2 2 0 0,4 2 0 16,-4 3 0-16,-2 3 0 0,-6 3 0 0,-2 3 0 16,-1 1 0-16,-6 4 0 0,2 1 0 0,1 1 0 15,-5 1 0-15,-3 1 0 0,-10-1 0 16,-2-2 0-16,-3-2 0 0,-4-3 0 0,6-3 0 16,-6-4 0-16,0-1 0 0,-8-8-25 0,-5 9-73 15,-22-36-288-15,7 23-266 0,-18-9-1 0,-8-4 421 16</inkml:trace>
  <inkml:trace contextRef="#ctx0" brushRef="#br0" timeOffset="2736.4216">17496 14310 1327 0,'-10'-30'352'15,"10"30"-324"-15,3-20-12 0,-3 20 5 16,0 0 17-16,0 0 9 0,0 0 3 0,-22-12-9 16,22 12-16-16,-28 7-11 0,28-7-8 0,-35 16-1 15,15-3-5-15,0 4 6 0,-5 3-2 0,1 6 6 16,-4 2-2-16,-2 7 8 0,-1 3-2 0,1 7-9 16,-2 3 9-16,3 6-14 0,1-1 0 0,2 5 0 15,7 2 0-15,3 2 0 16,8 2 0-16,5 0 0 0,8-2 0 0,6-5 0 0,5-6 0 15,6-8 0-15,6-8 0 0,5-5 0 16,5-7 0-16,4-7 0 0,5-6 0 0,2-11 0 16,8-5-23-16,-3-15-58 0,12 11-65 0,-34-24-475 15,25 7-8-15,-15-7 83 0</inkml:trace>
  <inkml:trace contextRef="#ctx0" brushRef="#br0" timeOffset="2939.5913">16899 14950 2047 0,'-36'18'0'0,"11"-4"0"0,25-14 0 0,0 0 0 15,0 0 0-15,0 0 0 0,44-15 0 16,-4-3 0-16,8-1 0 0,5-3 0 16,7-1 0-16,2 0 0 0,1 1 0 0,1 3 0 15,1 1 0-15,-1 6 0 0,1-3 0 0,3 10-64 16,-21-27-203-16,21 32-398 0,-19-11 26 0,3 7 228 15</inkml:trace>
  <inkml:trace contextRef="#ctx0" brushRef="#br0" timeOffset="3127.1962">18108 14789 2047 0,'-21'15'0'0,"4"2"0"16,-1 3 0-16,3 5 0 0,1 5 0 0,-1 2 0 15,1 6 0-15,-2 1 0 0,0 2 0 0,0 1 0 16,0-1 0-16,3-3 0 0,3-6 0 16,5-5 0-16,2-9 0 0,6-1 0 0,-3-17-141 15,27 6-519-15,-27-6 14 0,27-19 47 0</inkml:trace>
  <inkml:trace contextRef="#ctx0" brushRef="#br0" timeOffset="3299.0177">18338 14400 2033 0,'-34'12'14'0,"14"3"-14"0,3-2 0 15,17-13 0-15,-22 24 0 0,22-24 0 0,-9 21 0 16,9-21 0-16,4 18-12 0,-4-18-28 0,17 14-8 16,0 1-35-16,-17-15-31 0,36 22-130 0,-36-22-352 15,22 8 13-15,1 7 257 0</inkml:trace>
  <inkml:trace contextRef="#ctx0" brushRef="#br0" timeOffset="3736.5993">18454 14684 1308 0,'30'44'270'0,"-30"-44"-122"16,3 46-44-16,-6-25-41 0,5 7-4 0,-7-4-18 16,3 3 1-16,-4-4-30 0,0 0-12 0,0-4 0 15,6-19 0-15,-13 28 0 0,13-28 0 16,0 0 0-16,-7 20 0 0,7-20 0 0,0 0 0 16,0 0 0-16,0 0 0 0,0 0 0 15,0 0 0-15,13-30 0 0,-4 14 0 0,3-6 0 16,1-5 0-16,2-2 0 0,3-2 0 0,1-2 0 15,1 2 0-15,2-2 0 0,-1 2 0 0,1-1 0 16,0 5 0-16,-2 4 0 0,0 5 0 0,-20 18 0 16,25-15 0-16,-25 15 0 0,0 0 0 0,0 0 0 15,9 21 0-15,-14-2 0 0,-4 4 0 16,-3 4 0-16,-4 4 0 0,-1 1 0 0,-1 1 0 16,1 0 0-16,0 0 0 0,4-4 0 15,1 0 0-15,4-4 0 0,5-8 0 0,3-17 0 16,6 21 0-16,-6-21 0 0,26-1 0 0,-2-7 0 15,7-7 0-15,4-7 0 0,9-7 0 0,5-8 0 16,3-4 0-16,7-4 0 0,1-2 0 0,1-3 0 16,-1 1 0-16,-4 3 0 0,-6 5 0 15,-5 7 0-15,-5 5 0 0,-7 9 0 0,-8 6 0 16,-25 14 0-16,26-9 0 0,-26 9 0 0,1 17 0 16,-8 1 0-16,-4 7 0 0,-6 5 0 0,-4 5 0 15,-3 5 0-15,-3 2 0 0,-1 5 0 0,-3 2 0 16,3 2 0-16,2-1 0 0,1-1 0 0,6-5 0 15,3-1 0-15,5-8 0 0,9-6 0 0,4-7 0 16,-2-22 0-16,27 23 0 16,-2-17 0-16,-5-21-153 0,33 16-439 0,-25-19-71 15,16 6 45-15</inkml:trace>
  <inkml:trace contextRef="#ctx0" brushRef="#br0" timeOffset="4113.4721">19582 14779 2019 0,'0'0'28'0,"-15"30"-28"0,15-30 0 16,6 20 0-16,-6-20 0 0,26 11 0 0,-8-10 0 15,4-1 0-15,6-3 0 0,4-1 0 0,4-6 0 16,3-3 0-16,3-4 0 15,3-3 0-15,2-5 0 0,0-2 0 0,-1-6 0 16,2 0 0-16,-7 3 0 0,-4-1 0 0,-7 3 0 16,-8 2 0-16,-8 2 0 0,-9 5 0 0,-5 19 0 15,-14-27 0-15,-4 19 0 0,-2 2 0 0,-4 5 0 16,-2 2 0-16,-3 5 0 0,-4 6 0 0,0 6 0 16,-3 6 0-16,1 8 0 0,-2 8 0 0,2 3 0 15,1 6 0-15,5 1 0 0,3 4 0 16,7-1 0-16,4-2 0 0,7-3 0 0,5-6 0 15,8-8 0-15,6-5 0 0,11-8 0 0,6-6 0 16,9-5 0-16,8-6 0 0,9-5 0 0,3-10 0 16,10-3 0-16,-1-12 0 0,27 25-337 15,-27-37-351-15,12 11 12 0,-15-6 331 0</inkml:trace>
  <inkml:trace contextRef="#ctx0" brushRef="#br0" timeOffset="4260.4853">20691 14926 2047 0,'-31'9'0'0,"8"-6"0"16,5-5 0-16,18 2 0 0,-19-12 0 0,19 12 0 15,-12-26 0-15,2 2 0 0,10 24-329 16,6-36-351-16,0 8-12 0,-8-11 347 16</inkml:trace>
  <inkml:trace contextRef="#ctx0" brushRef="#br0" timeOffset="5989.5616">642 1382 1306 0,'0'0'162'0,"0"0"-62"15,0 0-19-15,0 0-14 0,7 18-2 0,-7-18-19 16,0 0-5-16,0 0-17 0,-6 19-7 0,6-19-6 16,-6 21 1-16,6-21-2 0,-9 33 3 0,5-10-3 15,-2 5 6-15,-1 4-8 0,3 10 9 16,-1 2-10-16,0 8 7 0,0 4-12 0,0 3 10 16,1 7-6-16,0 2-6 0,0 4 0 15,-1-1 0-15,0-3 0 0,2-6 0 0,0-4 0 0,2-8 0 16,2-4 0-16,2-8 0 0,1-8 0 0,5-6 0 15,-9-24 0-15,21 28 0 0,-21-28 0 16,26 6 0-16,-26-6 0 0,30-12 0 0,-30 12 0 16,29-31 0-16,-12 6 0 0,0-4 0 15,1-4 0-15,2-4 0 0,0-3 0 0,1 0 0 16,0 4 0-16,-1-1 0 0,0 3 0 0,-2 5 0 16,-1 3 0-16,-1 6 0 0,-3 2 0 0,-13 18 0 15,21-21 0-15,-21 21 0 0,0 0 0 0,0 0 0 16,18 29 0-16,-16-11 0 0,1 3 0 0,-3 3 0 15,-1 3 0-15,-2-2 0 0,0 2 0 0,-2-1 0 16,1 2 0-16,-1 0 0 0,3 0 0 16,-1-4 0-16,5-1 0 0,-2-23-31 15,11 37-45-15,-11-37-32 0,32 39-211 0,-32-39-311 16,26 6 41-16,-26-6 296 0</inkml:trace>
  <inkml:trace contextRef="#ctx0" brushRef="#br0" timeOffset="6333.3633">1204 2147 1925 0,'-33'20'35'0,"23"-3"-20"0,10-17-11 16,-10 28 6-16,10-28 4 0,8 20 7 0,-8-20-3 16,20 13-13-16,-20-13-5 0,36 0 0 15,-12-5 0-15,4-5 0 0,5-4 0 16,0-3 0-16,2-6 0 0,-1-3 0 0,1-2 0 15,-3-3 0-15,-2-3 0 0,-2 0 0 0,-6 3 0 16,-2 2 0-16,-10 7 0 0,-3 4 0 0,-7 18 0 16,-5-27 0-16,5 27 0 0,-27-18 0 0,6 16 0 15,-4 3 0-15,-2 7 0 0,-5 6 0 0,1 4 0 16,-3 6 0-16,-2 4 0 0,4 8 0 0,-2 3 0 16,3 2 0-16,4 0 0 0,5-3 0 15,5-6 0-15,7-2 0 0,5-3 0 0,5-4 0 16,8-5 0-16,-8-18 0 0,35 28 0 0,-7-22 0 15,8-4 0-15,1-8 0 0,10-1 0 0,-2-11-25 16,17 18-148-16,-32-25-403 0,32 13-71 16,-11-10 29-16</inkml:trace>
  <inkml:trace contextRef="#ctx0" brushRef="#br0" timeOffset="6978.092">1876 1913 1678 0,'-34'-3'271'0,"9"5"-244"15,-2-1-4-15,1 4 1 0,1 2 0 0,2 1-24 16,0 4 0-16,1 1 0 0,0 3 0 0,1 7 0 16,3 0 0-16,1 4 0 0,2 1 0 15,4 0 0-15,2-3 0 0,4-2 0 16,2-1 0-16,5-2 0 0,2-3 0 0,-4-17 0 16,21 26 0-16,-21-26 0 0,33 17 0 0,-10-15 0 15,1-3 0-15,4-2 0 0,3-6 0 0,0-3 0 16,1-1 0-16,-3-4 0 0,-1-1 0 0,-1-2 0 15,-4-1 0-15,-1-4 0 0,-4 1 0 0,-1 0 0 16,-2-1 0-16,-4-2 0 0,-3 3 0 16,-3 1 0-16,-3 6 0 0,-2 17 0 0,0-22 0 15,0 22 0-15,0 0 0 0,0 0 0 0,0 0 0 16,0 0 0-16,-19 6 0 0,19-6 0 0,-18 33 0 16,8-9 0-16,-1 5 0 0,1 0 0 0,3-2 0 15,2-4 0-15,3-5 0 0,2-18 0 0,3 29 0 16,-3-29 0-16,16 19 0 0,-16-19 0 15,29 9 0-15,-10-11 0 0,3-2 0 0,-1-6 0 16,5-5 0-16,1 0 0 0,1-3 0 0,0 1 0 16,-2 0 0-16,0 1 0 0,-4-3 0 0,-3 7 0 15,-19 12 0-15,26-20 0 0,-26 20 0 0,0 0 0 16,0 0 0-16,0 0 0 0,0 0 0 0,0 0 0 16,-4 22 0-16,4-22 0 0,-17 30 0 0,7-13 0 15,-1 2 0-15,2 2 0 0,0-3 0 16,1 2 0-16,3-4 0 0,5-16 0 0,-9 31 0 15,9-31 0-15,-2 20 0 0,2-20 0 16,0 0 0-16,0 0 0 0,0 0 0 0,0 0 0 16,0 0 0-16,19 9 0 0,-19-9 0 0,16-20 0 15,-6 3 0-15,0-3 0 0,1-3 0 0,0-4 0 16,-1-1 0-16,1 1 0 0,0-6 0 16,0 0 0-16,0 1 0 0,1-3 0 0,1 9 0 15,-1-3 0-15,2 9 0 0,0 0 0 0,-14 20 0 16,30-26 0-16,-30 26-16 0,29-11-7 0,-29 11-4 15,26 6-1-15,-26-6-15 0,24 13-9 0,-4 4-40 16,-20-17-28-16,36 27-63 0,-36-27-162 0,17 0-168 16,6 14-16-16,-23-14 454 0</inkml:trace>
  <inkml:trace contextRef="#ctx0" brushRef="#br0" timeOffset="7306.2666">2764 1895 983 0,'-5'-28'270'15,"26"40"-59"-15,-35-29-58 0,14 17-28 0,0 0-27 16,0 0-33-16,0 0-13 0,-24-4-19 0,24 4-5 15,-24 0-6-15,24 0-15 0,-28 4-7 0,28-4 0 16,-28 11 0-16,28-11 0 0,-28 22 0 0,12-5 0 16,3 2 0-16,-2 1 0 0,4 5 0 15,1 3 0-15,3 1 0 0,2 0 0 0,4-4 0 16,3-4 0-16,-2-21 0 0,20 25 0 0,-20-25 0 16,35 8 0-16,-14-12 0 0,3-6 0 15,2-4 0-15,-1-7 0 0,3-5 0 0,0-12 0 16,6-5 0-16,-1-9 0 0,2-5 0 0,2-3 0 15,-1 1 0-15,-2-4 0 0,2 0 0 16,-6 3 0-16,-4 0 0 0,-6 6 0 0,-5 5 0 16,-4 5 0-16,-4 5 0 0,-3 15 0 0,-4 6 0 15,0 18 0-15,0 0 0 0,0 0 0 0,-28 16 0 16,10 12 0-16,-4 14 0 0,-8 12 0 0,-1 14 0 16,-1 6 0-16,-1 3 0 0,7 2 0 0,1-5 0 15,9 1 0-15,-1-17-34 0,31 28-277 0,-25-44-280 16,33 11-66-16,-2-9 204 0</inkml:trace>
  <inkml:trace contextRef="#ctx0" brushRef="#br0" timeOffset="7821.9893">1637 2848 1470 0,'-25'-47'265'0,"25"47"-171"0,-31-34-31 15,12 17-10-15,-5-1-10 0,2 5-9 0,-2 2-9 16,0 4-25-16,0 3 0 0,0 5 0 0,1 4 0 16,1 5 0-16,-2 4 0 0,2 5 0 15,-1 7 0-15,1 3 0 0,3 6 0 0,1 6 0 16,5 5 0-16,3 4 0 0,3 2 0 0,3 3 0 16,3 3 0-16,1 2 0 0,3-1 0 0,4-1 0 15,0-2 0-15,4-4 0 0,1-4 0 0,-1-6 0 16,3 1 0-16,-5-8-28 0,8 6-79 0,-17-41-130 15,16 41-396-15,-16-41-6 16,9 25 237-16</inkml:trace>
  <inkml:trace contextRef="#ctx0" brushRef="#br0" timeOffset="8290.8195">1077 3358 2047 0,'0'0'0'0,"-17"-2"0"0,17 2 0 15,0 0 0-15,0 0 0 0,0 0 0 0,17-17 0 16,0 7 0-16,5-2 0 0,7-3 0 0,5-2 0 16,5-3 0-16,3-3 0 0,0 0 0 0,2-1 0 15,-3 0 0-15,3 2 0 0,-3 2 0 16,-2 2 0-16,-1 2 0 0,-4 4 0 0,-3 2 0 16,-6 6 0-16,-2 2 0 0,-6 3 0 0,-17-1 0 15,26 9 0-15,-26-9 0 0,14 18 0 16,-14-18 0-16,8 32 0 0,-7-12 0 0,-2 4 0 15,-3 1 0-15,0 3 0 0,-3 2 0 0,1 1 0 16,-1-2 0-16,-2 0 0 0,4-1 0 0,-1-3 0 16,1-3 0-16,3-5 0 0,2-17 0 0,0 21 0 15,0-21 0-15,0 0 0 0,0 0 0 0,0 0 0 16,0 0 0-16,21-15 0 0,-21 15 0 16,19-35 0-16,-8 9 0 0,1-3 0 0,0-3 0 15,-1 0 0-15,-1 1 0 0,-4-2 0 16,-1 2 0-16,-3 0 0 0,0 3 0 0,-2 3 0 15,0 2 0-15,0 5 0 0,0 18 0 0,0-24 0 16,0 24 0-16,0 0 0 0,0 0 0 0,0 0 0 16,0 0 0-16,0 0 0 0,0 0 0 0,19-14 0 15,-19 14 0-15,27-3 0 0,-9-2 0 16,5 1 0-16,1-3 0 0,7 1 0 0,-1-5 0 16,9 11-93-16,-21-31-229 0,40 39-164 0,-29-22-154 15,6 3 135-15,9 22 505 0</inkml:trace>
  <inkml:trace contextRef="#ctx0" brushRef="#br0" timeOffset="8619.0336">2179 3081 2028 0,'0'0'19'0,"0"0"-19"0,0 0 0 0,27 10 0 15,-27-10 0-15,33-7 0 0,-10 1 0 0,5-5 0 16,1-1 0-16,5-3 0 0,1-3 0 0,-1-1 0 15,0-2 0-15,-3 1 0 0,-5 0 0 16,-2 1 0-16,-5 1 0 0,-2 0 0 0,-17 18 0 16,20-30 0-16,-20 30 0 0,4-25 0 0,-4 25 0 15,-13-18 0-15,13 18 0 0,-33-7 0 16,12 7 0-16,-2 4 0 0,-1 4 0 0,-1 3 0 16,-2 5 0-16,-1 4 0 0,0 2 0 0,1 6 0 15,0 1 0-15,3 3 0 0,1 0 0 0,5 1 0 16,2-3 0-16,7-1 0 0,4-5 0 15,7-2 0-15,5-5 0 0,-7-17 0 0,27 24 0 16,-4-18 0-16,4-4 0 0,5-8 0 0,7-2 0 16,1-8 0-16,7-2 0 0,-1-5 0 0,4 2 0 15,-10-15-116-15,29 35-284 0,-34-30-248 0,14 12 14 16,-5 5 386-16</inkml:trace>
  <inkml:trace contextRef="#ctx0" brushRef="#br0" timeOffset="9087.9231">3106 2719 1622 0,'0'0'398'0,"-22"9"-375"0,22-9-19 0,-21-1-4 16,21 1 0-16,-24 4 0 0,24-4 0 16,-32 9 0-16,15 1 0 0,-1 1 0 0,0 4 0 15,-3 1 0-15,-1 5 0 0,0 1 0 0,0 2 0 16,-1 0 0-16,4 4 0 0,1 0 0 0,3 0 0 15,5-3 0-15,3-4 0 0,7-21 0 16,0 29 0-16,0-29 0 0,18 14 0 0,-18-14 0 16,35 2 0-16,-9-9 0 0,3-4 0 0,4-7 0 15,3-2 0-15,1-6 0 0,-2-2 0 16,1-2 0-16,-5-1 0 0,-3 3 0 0,-4 0 0 16,-4 4 0-16,-6 1 0 0,-4 4 0 0,-1 0 0 15,-9 19 0-15,5-26 0 0,-5 26 0 0,0 0 0 16,-5-17 0-16,5 17 0 0,0 0 0 0,0 0 0 15,-21 14 0-15,21-14 0 0,-21 36 0 0,7-6 0 16,-2 6 0-16,-2 8 0 0,-2 5 0 16,1 3 0-16,-1 4 0 0,3 2 0 15,4-1 0-15,1-2 0 0,4-4 0 0,4-5 0 16,1-7 0-16,7-5 0 0,2-9 0 0,4-4 0 16,-10-21 0-16,26 24 0 0,-9-21 0 0,0-4 0 15,5-7 0-15,0-7 0 0,4-7 0 0,2-7 0 16,1-3 0-16,-4-6 0 0,5 1 0 0,-7-6 0 15,6 14-51-15,-23-32-266 0,37 44-84 16,-34-32-205-16,10 6 44 0,6 21 453 0</inkml:trace>
  <inkml:trace contextRef="#ctx0" brushRef="#br0" timeOffset="9728.5781">3624 2795 1896 0,'6'-17'32'15,"-1"0"-13"-15,-5 17-4 0,7-23 7 0,-7 23 7 16,0 0 0-16,0 0-24 0,0 0-5 0,0 0 0 16,0 0 0-16,-22 15 0 0,22-15 0 0,-17 30 0 15,7-10 0-15,2 3 0 16,-1 3 0-16,2 2 0 0,1-1 0 0,1 4 0 16,1-4 0-16,4 1 0 0,2-4 0 0,1-2 0 15,3-4 0-15,-6-18 0 0,20 26 0 0,-20-26 0 16,29 13 0-16,-11-12 0 0,3-6 0 0,2-3 0 15,1-5 0-15,1-4 0 0,0-5 0 0,1-4 0 16,-2-4 0-16,2-2 0 0,-3-2 0 16,-3-1 0-16,0 1 0 0,-4 1 0 0,-4 2 0 15,-2 0 0-15,-4 4 0 0,-3 1 0 0,0 4 0 16,-2 6 0-16,-1 16 0 0,-2-20 0 0,2 20 0 16,0 0 0-16,0 0 0 0,0 0 0 15,-16 18 0-15,11-1 0 0,-2 6 0 0,0 6 0 16,0 5 0-16,0 1 0 0,2 3 0 0,1-3 0 15,4 1 0-15,2-3 0 0,2-1 0 16,4-5 0-16,5-3 0 0,-1-6 0 0,8-2 0 16,-2-9-33-16,21 17-205 0,-39-24-331 0,50-12-33 15,-25 1-2-15</inkml:trace>
  <inkml:trace contextRef="#ctx0" brushRef="#br0" timeOffset="10400.6017">4215 2812 2047 0,'0'0'0'0,"0"0"0"0,0 0 0 0,17 1 0 16,4-5 0-16,2-4 0 0,3-4 0 0,5-4 0 16,0-1 0-16,2-2 0 0,-2 1 0 15,-2-2 0-15,-5 3 0 0,-2 2 0 0,-5-1 0 16,-17 16 0-16,24-24 0 0,-24 24 0 0,10-20 0 15,-10 20 0-15,0 0 0 0,-10-17 0 0,10 17 0 16,-21-4 0-16,21 4 0 0,-31 2 0 0,14 2 0 16,-1 2 0-16,-2 0 0 0,1 3 0 15,-1 1 0-15,2 2 0 0,1 4 0 0,-1 1 0 16,1 2 0-16,-1 4 0 0,2 3 0 16,1 1 0-16,3 2 0 0,2-1 0 0,3 0 0 15,5-4 0-15,3-1 0 0,5-3 0 0,-6-20 0 16,21 29 0-16,-3-20 0 0,3-5 0 0,3-3 0 15,6-7 0-15,2-4 0 0,3-5 0 0,2-6 0 16,2-4 0-16,-3-4 0 0,1 0 0 0,-3-3 0 16,-3 2 0-16,0 0 0 0,-5 2 0 0,-3 1 0 15,-4 4 0-15,-5 5 0 0,-14 18 0 16,20-26 0-16,-20 26 0 0,0 0 0 0,5-20 0 16,-5 20 0-16,0 0 0 0,0 0 0 0,0 0 0 15,-17 9 0-15,17-9 0 0,-16 23 0 16,5-5 0-16,0 4 0 0,0 2 0 0,-1 0 0 15,3 1 0-15,1 0 0 0,0-2 0 0,2-3 0 16,3-2 0-16,3-18 0 0,-3 29 0 16,3-29 0-16,0 0 0 0,10 21 0 0,-10-21 0 15,0 0 0-15,19 0 0 0,-19 0 0 0,22-16 0 16,-22 16 0-16,33-35 0 0,-13 10 0 0,2-4 0 16,2-3 0-16,-2 1 0 0,1-2 0 0,-2 3 0 15,-2 2 0-15,-2 1 0 0,-2 4 0 0,-4 4 0 16,-11 19 0-16,14-28 0 0,-14 28 0 0,0 0 0 15,0 0 0-15,0 0 0 16,0 0 0-16,0 0 0 0,1 23 0 0,2-6 0 16,-1 5 0-16,3 2 0 0,0 0 0 0,3 2 0 15,1-2 0-15,3 1 0 0,2-4 0 0,5 1 0 16,-1-7 0-16,9 14-72 0,-27-29-195 0,51 20-222 16,-51-20-69-16,45-3 40 0,-12 17 376 0</inkml:trace>
  <inkml:trace contextRef="#ctx0" brushRef="#br0" timeOffset="10650.9511">5506 2567 1762 0,'-23'-9'219'16,"23"9"-172"-16,-28-7-28 0,28 7-19 15,-24-2 0-15,24 2 0 0,-28 6 0 0,28-6 0 16,-34 20 0-16,16-7 0 0,18-13 0 0,-31 31 0 15,18-14 0-15,3 3 0 0,3-2 0 0,1 2 0 16,3 0 0-16,5 0 0 0,0 1 0 0,4-3 0 16,1-1 0-16,-7-17 0 0,23 30 0 0,-23-30 0 15,33 18 0-15,-14-14 0 0,4-2 0 0,-3-9-17 16,23 23-282-16,-39-43-139 0,31 20-222 16,-10-7 51-16,-8-22 586 0</inkml:trace>
  <inkml:trace contextRef="#ctx0" brushRef="#br0" timeOffset="11112.1818">5650 2615 1979 0,'0'0'48'0,"-28"18"-28"15,28-18-20-15,-28 24 0 0,28-24 0 0,-21 29 0 16,21-29 0-16,-9 30 0 0,9-30 0 0,1 28 0 16,-1-28 0-16,17 19 0 0,-17-19 0 15,31 11 0-15,-11-11 0 0,3-3 0 0,4-5 0 16,-2-4 0-16,2-3 0 0,1-5 0 0,-3-3 0 15,2-1 0-15,-2-1 0 0,-5-3 0 0,0-1 0 16,-3-1 0-16,-1-1 0 0,-1 2 0 16,-1 0 0-16,-2 4 0 0,-1 1 0 0,-3 4 0 15,-8 20 0-15,14-26 0 0,-14 26 0 0,0 0 0 16,0 0 0-16,0 0 0 0,0 0 0 0,-5 29 0 16,-1-1 0-16,-4 10 0 0,-3 9 0 0,-1 10 0 15,-2 7 0-15,-2 7 0 0,0 6 0 0,0 4 0 16,1 1 0-16,0 3 0 0,1-2 0 15,1-4 0-15,3-3 0 0,0-9 0 0,2-7 0 16,2-8 0-16,2-8 0 0,0-8 0 0,2-7 0 16,1-7 0-16,3-22 0 0,-1 19 0 0,1-19 0 15,0 0 0-15,6-19 0 0,0-3 0 0,2-9 0 16,0-7 0-16,2-6 0 0,0-1 0 16,-2-4 0-16,0-3 0 0,-2 0 0 0,-2-3 0 15,3-2 0-15,-3 1 0 0,2 3 0 16,1 4 0-16,0 6 0 0,0 4 0 0,2 5 0 15,-1 5 0-15,3 3 0 0,6 5 0 0,-2-4 0 16,16 16 0-16,-20-27-269 0,43 43-118 0,-42-24-36 16,27 15 2-16,1-3 91 0,-13-23 114 0,36 20 216 15</inkml:trace>
  <inkml:trace contextRef="#ctx0" brushRef="#br0" timeOffset="11237.2207">6540 2737 2041 0,'-19'0'6'0,"-8"9"-6"16,-1 0 0-16,-1-1 0 0,2 0 0 15,4-3 0-15,5-4 0 0,18-1 0 0,-22-4 0 16,28 21-94-16,-33-38-254 0,42 46-148 0,-15-25-121 16,-17 1 126-16,36 28 491 0</inkml:trace>
  <inkml:trace contextRef="#ctx0" brushRef="#br1" timeOffset="15251.9066">12437 13434 850 0,'0'0'230'0,"0"0"-73"0,-6-17 86 16,6 17-148-16,0 0-43 0,1 22-24 0,-1-22-14 16,-7 25 4-16,7-25-3 0,-10 33 11 0,10-33-5 15,-11 32 7-15,11-32-4 0,-12 33 2 16,12-33-7-16,-10 30 4 0,10-30-4 0,-7 28 0 16,7-28-4-16,-4 24-3 0,4-24-8 0,0 23 0 15,0-23-4-15,6 19 3 0,-6-19-4 0,0 0 3 16,14 21-5-16,-14-21 2 0,0 0-1 0,0 0-1 15,22 13 0-15,-22-13-1 0,0 0 2 16,0 0 1-16,17-17 5 0,-17 17 0 0,6-27 5 16,-1 6-5-16,-2-2 4 0,3-4-7 15,-1 1 6-15,0-2-5 0,-1 1 5 0,-2 3-4 16,-1 2 5-16,-1 6-3 0,0 16 3 0,-3-27-1 16,3 27 2-16,0 0-1 0,0 0 3 0,0 0-2 15,0 0-3-15,0 0-6 0,-18 1 0 0,18-1 0 16,-7 38 0-16,4-13 0 0,-1 6 0 0,1 3 0 15,-1 1 0-15,1 2 0 0,1-2 0 0,0-4 0 16,0-2 0-16,4-2 0 0,-1-7 0 16,4-2 0-16,-5-18 0 0,13 22 0 0,-13-22 0 15,20 8 0-15,-20-8 0 0,19-5 0 16,-19 5 0-16,16-18 0 0,-16 18 0 0,10-32 0 16,-8 13 0-16,-1-2 0 0,-1-1 0 0,-2 1 0 15,-1 0 0-15,0 2 0 0,-3 2 0 0,-2 0 0 16,8 17 0-16,-18-22 0 0,18 22 0 15,-18-11 0-15,18 11 0 0,0 0 0 0,-20 6 0 16,20-6 0-16,-6 23 0 0,6-6 0 0,1 5 0 16,1-1 0-16,5 4-30 0,-3-6-42 0,20 30-236 15,-24-32-333-15,21 12 19 0,-10-8 249 0</inkml:trace>
  <inkml:trace contextRef="#ctx0" brushRef="#br1" timeOffset="16150.3123">12086 14883 1410 0,'0'0'278'0,"0"0"-222"0,0 0-24 0,0 0-1 15,0 0 4-15,0-20 5 0,0 20 3 0,0 0-7 16,0 0-7-16,0 0-11 0,-11 20-3 16,11-20-6-16,-10 27 1 0,4-9-5 0,1 1-5 15,0 1 0-15,1 1 0 0,1 2 0 0,-2 0 0 16,3 1 0-16,-1 2 0 0,1 0 0 0,0-1 0 16,0-2 0-16,1 0 0 0,0-5 0 0,1 2 0 15,0-20 0-15,-2 25 0 0,2-25 0 0,0 0 0 16,0 0 0-16,0 0 0 0,0 0 0 15,0 0 0-15,0 0 0 0,0 0 0 0,2-26 0 16,-1 6 0-16,-1-4 0 0,1-4 0 0,-1-1 0 16,2-4 0-16,1 1 0 0,-1-1 0 15,1-2 0-15,0-1 0 0,1-2 0 0,0-2 0 16,2 2 0-16,1-1 0 0,3 3 0 0,2 1 0 16,3 3 0-16,3 6 0 15,0 3 0-15,-1 2 0 0,3 5 0 0,-2 3 0 16,1 3 0-16,-1 4 0 0,2 3 0 0,-3 3 0 15,1 3 0-15,0 5 0 0,-18-8 0 16,33 21 0-16,-33-21 0 0,26 33 0 0,-16-14 0 16,-2 4 0-16,-4 0 0 0,-2 3 0 0,-4 2 0 15,-4-1 0-15,-4 4 0 0,-2 1 0 0,-4 2 0 16,-2 0 0-16,-2-1 0 0,-2-2 0 0,0-3 0 16,1 1 0-16,-1-3 0 0,0-1 0 15,0-4 0-15,1-2 0 0,1-1 0 0,-1-3 0 16,3-1 0-16,1-2 0 0,17-12 0 0,-30 14 0 15,30-14 0-15,-25 11 0 0,25-11 0 0,-24 12 0 16,24-12 0-16,-24 22 0 0,15-5 0 0,-1 5 0 16,0 6 0-16,0 7 0 0,0 7 0 0,-3 4 0 15,0 6 0-15,0 1 0 0,-1 2 0 16,2-2 0-16,2-2 0 0,2-5 0 16,5-4-18-16,-1-17-85 0,25 20-182 0,-21-45-346 15,0 0-1-15,24 11 255 0</inkml:trace>
  <inkml:trace contextRef="#ctx0" brushRef="#br1" timeOffset="16622.7189">12754 14730 1713 0,'0'0'96'15,"-12"-18"-28"-15,12 18-5 0,-18-6-12 0,18 6-7 16,-24 6-32-16,24-6-12 0,-36 19 0 0,17-4 0 16,-2 3 0-16,1 3 0 0,-3 3 0 0,1 4 0 15,-1 1 0-15,2 1 0 0,1 0 0 0,3-1 0 16,4-1 0-16,2-3 0 15,5-3 0-15,4-3 0 0,2-19 0 0,8 25 0 16,-8-25 0-16,26 12 0 0,-6-11 0 0,5-5 0 16,3-4 0-16,2-4 0 0,4-6 0 0,0-4 0 15,3-5 0-15,0-2 0 0,-1-5 0 0,-4 0 0 16,-1-1 0-16,-3 2 0 0,-4 2 0 0,-2 3 0 16,-4 4 0-16,-3 1 0 0,-5 5 0 0,-10 18 0 15,9-25 0-15,-9 25 0 0,0 0 0 16,0 0 0-16,0 0 0 0,-24 14 0 0,14 6 0 15,-2 4 0-15,-1 6 0 0,-1 5 0 0,1 3 0 16,0 3 0-16,2 0 0 0,2-4 0 16,4 2 0-16,3-6 0 0,5-1-19 0,1-7-20 15,11 1-36-15,-15-26-45 0,48 27-401 0,-31-30-109 16,16 2 56-16</inkml:trace>
  <inkml:trace contextRef="#ctx0" brushRef="#br1" timeOffset="16950.8958">13371 14604 1951 0,'-22'17'78'0,"-6"3"-60"16,0-1-18-16,1 3 0 0,3 0 0 16,1-1 0-16,1 3 0 0,1 2 0 0,3-4 0 15,4-1 0-15,14-21 0 0,-11 29 0 0,11-29 0 16,0 0 0-16,23 19 0 0,-23-19 0 0,36 0 0 15,-13-3 0-15,3-2 0 0,2-2 0 0,0 1 0 16,0 0 0-16,-3 2 0 0,-3 2 0 0,-5 3 0 16,-17-1 0-16,26 10 0 0,-26-10 0 15,11 18 0-15,-11-18 0 0,-1 31 0 0,-3-12 0 16,-5 0 0-16,-2 1 0 0,-1 1 0 0,-4 1 0 16,-1 0 0-16,0-1 0 0,0-1 0 0,2-2 0 15,1-1 0-15,14-17 0 0,-18 22 0 16,18-22 0-16,0 0 0 0,0 0 0 0,0 0-77 15,8-30-171-15,28 24-322 0,-28-18-75 0,14 4 139 16</inkml:trace>
  <inkml:trace contextRef="#ctx0" brushRef="#br1" timeOffset="17294.7259">13743 14667 1935 0,'-58'-3'78'0,"58"3"-44"16,-25-6-34-16,25 6 0 0,-23-4 0 15,23 4 0-15,-24 4 0 0,24-4 0 16,-21 9 0-16,21-9 0 0,0 0 0 0,-20 23 0 0,20-23 0 16,-9 24 0-16,9-24 0 0,-3 26 0 15,3-26 0-15,2 26 0 0,-2-26 0 0,8 23 0 16,-8-23 0-16,16 17 0 0,-16-17 0 0,21 11 0 16,-21-11 0-16,23 7 0 0,-23-7 0 0,26 0 0 15,-26 0 0-15,26-2 0 0,-26 2 0 16,26-4 0-16,-26 4 0 0,19 2 0 0,-19-2 0 15,0 0 0-15,17 11 0 0,-17-11 0 0,4 18 0 16,-4-18 0-16,-5 29 0 0,-1-10 0 0,-2 3 0 16,-3 1 0-16,-3 0 0 0,0 1 0 0,-1-1 0 15,0 0 0-15,2-1 0 0,2-4 0 0,11-18 0 16,-14 29 0-16,14-29 0 0,0 0 0 16,2 17 0-16,-2-17 0 0,19-6-47 15,-11-17-86-15,29 30-244 0,-39-42-166 0,25 17-53 16,-6-2 246-16</inkml:trace>
  <inkml:trace contextRef="#ctx0" brushRef="#br1" timeOffset="17466.6185">14047 14631 1520 0,'-5'22'276'0,"5"8"-25"0,0-30-251 0,0 0 0 16,-12 21 0-16,12-21 0 0,-10 26 0 0,6-7 0 15,0 1 0-15,0 3 0 0,-1 3 0 16,2 2 0-16,-3 4 0 0,1-2 0 0,1 1 0 15,-2-2 0-15,2-2 0 0,-2-6-9 0,8 5-92 16,-2-26-160-16,4 23-261 0,-4-23-83 0,0 0 57 16</inkml:trace>
  <inkml:trace contextRef="#ctx0" brushRef="#br1" timeOffset="17857.3259">14151 14579 1534 0,'0'0'288'0,"0"0"-63"16,0 0-225-16,0 0 0 0,14 22 0 0,-14-22 0 15,0 0 0-15,22 13 0 0,-22-13 0 0,22 12 0 16,-22-12 0-16,19 17 0 0,-19-17 0 0,17 25 0 16,-17-25 0-16,10 38 0 0,-10-17 0 0,-1 1 0 15,-4 5 0-15,-1-3 0 0,-4 5 0 0,-1 4 0 16,-2-2 0-16,-3 3 0 0,0-2 0 15,-1-3 0-15,3-3 0 0,2-4 0 0,3-5 0 16,9-17 0-16,0 0 0 0,0 0 0 0,0 0 0 16,0 0 0-16,32-18 0 0,-12-8 0 0,7-7 0 15,2-5 0-15,4-3 0 0,2 0 0 0,-3 1 0 16,1 1 0-16,-5 3 0 0,-3 3 0 16,-2 3 0-16,-2 4 0 0,-6 3 0 0,-3 4 0 15,-12 19 0-15,12-19 0 0,-12 19 0 16,0 0 0-16,0 0 0 0,-10 19 0 0,3 1 0 15,-4 5 0-15,-2 7 0 0,-2 3 0 0,-1 6 0 16,0-4 0-16,7 9 0 0,-6-7 0 0,14 12-104 16,-17-26-93-16,37 31-152 0,-33-36-264 0,24-2 54 15,15 3 335-15</inkml:trace>
  <inkml:trace contextRef="#ctx0" brushRef="#br1" timeOffset="18560.5477">14808 14699 1380 0,'-1'26'478'16,"1"-26"-418"-16,-25-1-20 0,25 1-15 0,-25-1-2 15,25 1-9-15,-23 4 0 0,23-4-1 0,-23 8-13 16,23-8 0-16,-22 17 0 0,22-17 0 0,-20 29 0 15,9-10 0-15,1 3 0 0,-2 5 0 16,2 3 0-16,-1 1 0 0,3 2 0 0,2-4 0 16,3-4 0-16,3-6 0 0,0-19 0 0,12 25 0 15,-12-25 0-15,25 10 0 0,-25-10 0 0,32-8 0 16,-13-1 0-16,1-5 0 0,1-4 0 16,-2-4 0-16,3-3 0 0,-1-4 0 0,1-2 0 15,-3-2 0-15,0 2 0 0,-4 1 0 0,-2 4 0 16,-4 3 0-16,0 2 0 0,-9 21 0 15,7-27 0-15,-7 27 0 0,0 0 0 0,0 0 0 16,0 0 0-16,0 0 0 0,-13 30 0 0,7-4 0 16,-2 6 0-16,1 9 0 0,-1 7 0 0,-1 9 0 15,-1 6 0-15,1 6 0 0,-1 2 0 0,0 6 0 16,0-1 0-16,2-1 0 0,1-3 0 0,1-5 0 16,-1-6 0-16,3-6 0 0,-1-6 0 0,1-6 0 15,0-6 0-15,0-5 0 0,0-6 0 16,0-8 0-16,4-18 0 0,-9 20 0 15,9-20 0-15,0 0 0 0,0 0 0 0,-20-35 0 16,15 9 0-16,-1-6 0 0,1-5 0 0,0-3 0 16,3-2 0-16,-2-4 0 0,4-1 0 0,0-5 0 15,4-2 0-15,2-6 0 0,4-1 0 0,3 0 0 16,4 4 0-16,3 5 0 0,2 9 0 16,-1 7 0-16,-2 8 0 0,-1 8 0 0,-18 20 0 15,32-23 0-15,-32 23 0 0,34 3-87 0,-43-26-252 16,35 33-311-16,-26-10-8 0,0 0 346 0</inkml:trace>
  <inkml:trace contextRef="#ctx0" brushRef="#br1" timeOffset="19279.4226">14014 15994 1932 0,'0'0'53'16,"0"0"-31"-16,-18 2-5 0,18-2-1 0,0 0-9 15,-16 17-7-15,16-17 0 0,-13 24 0 16,4-5 0-16,1 1 0 0,1 3 0 0,-1 1 0 16,1 3 0-16,1 1 0 0,1 1 0 0,1 0 0 15,1 2 0-15,-1 1 0 0,3 0 0 0,-2 0 0 16,2-1 0-16,0-2 0 0,1 0 0 0,-1-6 0 16,2-1 0-16,-1-22 0 0,2 27 0 0,-2-27 0 15,0 0 0-15,0 0 0 0,18-8 0 16,-18 8 0-16,14-30 0 0,-5 7 0 15,-1-5 0-15,1-7 0 0,0-1 0 0,0-4 0 16,-1-1 0-16,2 1 0 0,-1 0 0 0,-1 0 0 16,2-1 0-16,0-1 0 0,-1-4 0 0,2 0 0 15,0-1 0-15,4 1 0 0,-1 5 0 0,5 6 0 16,-1 7 0-16,1 8 0 0,0 5 0 0,-2 6 0 16,0 4 0-16,-17 5 0 0,31-1 0 0,-31 1 0 15,33 10 0-15,-33-10 0 0,32 22 0 16,-32-22 0-16,30 26 0 0,-30-26 0 0,28 32 0 15,-17-15 0-15,-2 4 0 0,-2 1 0 0,-2 2 0 16,-3 3 0-16,-2 0 0 0,-2 2 0 0,-3 0 0 16,-5 1 0-16,-2-1 0 0,-4 0 0 15,-3 1 0-15,-3 2 0 0,-3-1 0 0,-2-1 0 16,-1-1 0-16,1-2 0 0,-1-3 0 16,1-3 0-16,3-4 0 0,2-5 0 0,0-1 0 15,4-5 0-15,-1-5 0 0,19-1 0 0,-31 0 0 16,31 0 0-16,-26 0 0 0,26 0 0 0,-23 7 0 15,23-7 0-15,-18 18 0 0,11-1 0 0,-3 5 0 16,1 4 0-16,0 8 0 0,-3 5 0 0,1 5 0 16,0 4 0-16,0 4 0 0,-1 2 0 0,2-2 0 15,1 2 0-15,2-8 0 0,2-3 0 16,0-1 0-16,8-7 0 0,-1-7 0 16,18 5-148-16,-25-52-229 0,47 42-45 0,-14-37-219 15,-2-11 183-15,22 26 458 0</inkml:trace>
  <inkml:trace contextRef="#ctx0" brushRef="#br1" timeOffset="19708.048">14734 16036 1185 0,'0'0'541'16,"-3"-25"-496"-16,3 6-22 0,0-7 8 0,7 4 6 15,-3-3 7-15,4 6-6 0,-4-2-6 16,-4 21-4-16,1-23-20 0,-1 23 22 0,0 0-25 16,0 0-5-16,-26 17 0 0,13 1 0 0,-3 6 0 15,-2 7 0-15,-3 2 0 0,1 9 0 16,-3 0 0-16,2 3 0 0,-2 2 0 0,5 0 0 16,1-2 0-16,7-4 0 0,5-6 0 0,5-5 0 15,7-7 0-15,5-5 0 0,7-6 0 0,5-7 0 16,4-6 0-16,4-8 0 0,4-5 0 15,2-8 0-15,4-9 0 0,1-4 0 0,1-4 0 16,-3-2 0-16,-5 1 0 0,-3 1 0 0,-10 3 0 16,-7 2 0-16,-7 6 0 0,-7 4 0 0,-4 4 0 15,-7 1 0-15,9 19 0 0,-30-30 0 0,9 18 0 16,-2 0 0-16,-3 2 0 0,1 2 0 0,2 2 0 16,1 1 0-16,22 5 0 0,-29-5 0 15,29 5 0-15,0 0 0 0,0 0 0 0,0 0-6 16,12 29-163-16,-22-46-174 0,43 46-101 0,-33-29-158 15,0 0 120-15,44 21 482 0</inkml:trace>
  <inkml:trace contextRef="#ctx0" brushRef="#br1" timeOffset="19911.213">15305 15844 1591 0,'0'0'239'0,"0"0"-80"0,0 0-112 16,0 0-36-16,0 0-11 0,0 0 0 0,0 0 0 15,0 0 0-15,0 0 0 0,-17 22 0 0,17-22 0 16,-10 36 0-16,5-13 0 0,0 4 0 0,0 2 0 16,0 2 0-16,1 3 0 0,0 1 0 15,-2-2 0-15,5 1 0 0,-3-7 0 16,5 0 0-16,-3-10-60 0,14 13-97 0,-30-40-227 16,40 30-158-16,-22-20-76 0,0 0 333 0</inkml:trace>
  <inkml:trace contextRef="#ctx0" brushRef="#br1" timeOffset="20318.2203">15556 15586 1665 0,'8'35'329'0,"-39"-19"-276"16,31-16-53-16,-16 20 0 0,16-20 0 0,-4 19 0 16,4-19 0-16,6 19 0 0,-6-19 0 0,16 17 0 15,-16-17 0-15,23 17 0 0,-23-17 0 16,25 16 0-16,-25-16 0 0,24 22 0 0,-24-22 0 15,19 26 0-15,-19-26 0 0,8 30 0 16,-5-10 0-16,-3 0 0 0,-2 3 0 0,-2 1 0 16,-2 2 0-16,-2-1 0 0,-2-1 0 0,1 1 0 15,0-1 0-15,-2-2 0 0,2-2 0 0,0-3 0 16,9-17 0-16,-12 23 0 0,12-23 0 0,0 0 0 16,0 0 0-16,0 0 0 0,0 0 0 0,14-33 0 15,-1 12 0-15,1-4 0 0,2-1 0 16,1-2 0-16,1 0 0 0,-1 2 0 0,-1-1 0 15,0 4 0-15,-3 2 0 0,0 3 0 0,-13 18 0 16,17-23 0-16,-17 23 0 0,0 0 0 0,0 0 0 16,0 0 0-16,0 0 0 0,0 0 0 15,0 27 0-15,-4-10 0 0,-2 5 0 0,0 2 0 16,-2 0 0-16,1 3 0 0,0-1 0 0,2 0 0 16,-1-3 0-16,5-3 0 0,1-20 0 15,3 27 0-15,-3-27 0 0,23 14-95 0,-26-39-209 16,42 37-85-16,-41-47-35 0,27 11-153 0,13 10 320 15,-23-39 257-15</inkml:trace>
  <inkml:trace contextRef="#ctx0" brushRef="#br1" timeOffset="20506.8091">16262 15279 1970 0,'-16'24'69'16,"-1"4"-61"-16,1 4-8 0,2 3 0 0,-2 5 0 15,2 3 0-15,0 4 0 0,0 3 0 0,2 2 0 16,0 1 0-16,2 0 0 0,1-3 0 0,1-4 0 31,6-5 0-31,-2-6 0 0,8 3-29 16,-4-38-182-16,12 44-392 0,-12-44-16 0,-4 28 35 16</inkml:trace>
  <inkml:trace contextRef="#ctx0" brushRef="#br1" timeOffset="20685.5858">16085 15585 2047 0,'-25'34'0'0,"25"-34"0"0,0 0 0 0,0 0 0 16,0 0 0-16,22 7 0 0,-4-9 0 0,3-4 0 16,5-3 0-16,4-2 0 0,0-3 0 0,3 1 0 15,-2-4 0-15,8 12-82 0,-29-34-317 0,35 30-262 16,-23-12 15-16,7 0 388 0</inkml:trace>
  <inkml:trace contextRef="#ctx0" brushRef="#br1" timeOffset="20811.8636">16634 15531 1922 0,'-46'-15'125'0,"27"14"-125"0,2-1 0 15,0-6 0-15,17 8 0 0,-29-15 0 0,29 15-164 16,-41-14-430-16,41 14-67 0,-32-19 34 15</inkml:trace>
  <inkml:trace contextRef="#ctx0" brushRef="#br2" timeOffset="27336.12">2419 6786 1249 0,'0'0'45'0,"0"0"-17"16,0 0 5-16,0 0 11 0,0 0 14 16,0 0 5-16,0 0-5 0,0 0-13 0,0 0-10 15,0 0-7-15,0 0-5 0,0 0-1 0,0 0 2 16,0 0-3-16,-6-18 2 0,6 18 0 0,0 0 0 15,21-2-2-15,-21 2-3 0,22 0-2 0,-22 0-3 16,32-1-4-16,-14 0-2 0,5-1-2 0,2-3-1 16,1-1-2-16,2-2 1 0,2-1-2 15,-3-3 2-15,1 1-4 0,0-1 5 16,-2-2-4-16,2 4 2 0,-4-1-1 0,-3 1 2 16,-3 1-3-16,-18 9 2 0,23-10-1 0,-23 10 1 15,0 0 2-15,0 0 0 0,0 0 2 0,0 0-3 16,0 0 1-16,-31 9-3 0,11-3 2 0,-3 3-1 15,-5 0 2-15,-1 4-3 0,-1 1 3 0,-5 1-1 16,0 0 4-16,-1 1 0 0,-2 0 5 16,-1-3-1-16,4 0-1 0,1-2-10 0,3-1 0 15,6-4 0-15,3-1 0 0,22-5 0 0,-27 2 0 16,27-2 0-16,0 0 0 0,0 0 0 0,0 0 0 16,-6-18 0-16,6 18 0 0,18-19 0 0,-18 19 0 15,38-29 0-15,-12 11 0 0,4-2 0 16,0 0 0-16,4 3 0 0,1 0 0 0,0 3 0 15,-5 2-47-15,5 14-59 0,-22-29-236 16,22 33-306-16,-17-8 21 0,3 4 351 0</inkml:trace>
  <inkml:trace contextRef="#ctx0" brushRef="#br2" timeOffset="28008.1333">1663 6188 1747 0,'-12'-17'34'0,"-1"-4"-17"0,2-2-11 0,-1-2 10 16,2 3-4-16,-2-4 9 0,2 4-7 16,-3-1 2-16,1 3-2 0,-3-1 8 0,0 4 0 15,-2-1 4-15,17 18-1 0,-35-26-1 0,14 17 3 16,1 3-23-16,-1 2-4 0,-1 4 0 0,0 3 0 16,-1 2 0-16,0 4 0 0,-1 3 0 0,2 5 0 15,-1 5 0-15,1 4 0 0,4 4 0 0,1 6 0 16,1 5 0-16,4 5 0 0,-2 9 0 0,5 3 0 15,-1 6 0-15,3 6 0 0,2 4 0 16,1 3 0-16,2 0 0 0,2 1 0 16,3-3 0-16,2-1 0 0,5-1 0 0,1-6 0 15,5-3 0-15,-1-8 0 0,5-9 0 0,-1-7-28 16,6-3-48-16,-8-20-50 0,29 17-421 0,-46-34-70 16,38 22 10-16</inkml:trace>
  <inkml:trace contextRef="#ctx0" brushRef="#br2" timeOffset="28211.2959">925 7006 2015 0,'0'0'32'0,"0"0"-32"0,0 0 0 16,0 0 0-16,0 0 0 0,0 0 0 15,0 0 0-15,33-5 0 0,-10 3 0 0,6-4 0 16,5-3 0-16,3-1 0 0,4-2 0 0,3 0 0 15,-1-5-47-15,10 14-71 0,-27-34-367 0,31 30-143 16,-16-12-10-16,9 3 508 0</inkml:trace>
  <inkml:trace contextRef="#ctx0" brushRef="#br2" timeOffset="28648.857">1824 7077 1712 0,'0'0'59'0,"0"0"-19"0,0 0 2 15,-18-2-6-15,18 2-1 0,0 0-15 0,-19 19-2 16,19-19-7-16,-12 22 3 16,12-22-6-16,-9 31 5 0,5-12-5 0,0 1 2 15,4 1-4-15,1-1 3 0,3 0-6 0,3-2 0 16,-7-18-3-16,19 30 0 0,-19-30 0 0,23 20 0 16,-23-20 0-16,29 9 0 0,-29-9 0 0,32-4 0 15,-32 4 0-15,32-12 0 0,-15 1 0 0,-17 11 0 16,30-29 0-16,-17 12 0 0,-3-2 0 0,-2-3 0 15,0-1 0-15,-5 0 0 0,0-1 0 16,-3 0 0-16,-4 1 0 0,-2 2 0 0,6 21 0 16,-22-30 0-16,22 30 0 0,-33-23 0 0,15 15 0 15,-3-1 0-15,3 3 0 0,0 0 0 0,18 6-14 16,-27-3-35-16,27 3-31 0,-17-5-63 16,36 18-434-16,-19-13-60 0,0 0 91 0</inkml:trace>
  <inkml:trace contextRef="#ctx0" brushRef="#br2" timeOffset="29285.1238">2814 6800 1801 0,'0'0'67'16,"0"0"-30"-16,0 0-13 0,0 0-7 0,0 0-1 16,0 0-2-16,0 0-2 0,22 0-5 0,-22 0-2 15,22-3-3-15,-22 3-1 0,32-8-4 0,-12 1-8 16,3 2-11-16,-1-4-18 0,8 6-29 16,-11-20-77-16,30 20-430 0,-27-9-36 0,11 8 89 15</inkml:trace>
  <inkml:trace contextRef="#ctx0" brushRef="#br2" timeOffset="29441.3877">3855 6789 1492 0,'34'8'104'0,"-34"-8"-71"0,29 4-14 0,-29-4-10 15,26 9-4-15,-26-9-17 0,22 5-31 0,-1 13-89 16,-21-18-223-16,0 0-183 0,28 2 0 15,-28-2 495-15</inkml:trace>
  <inkml:trace contextRef="#ctx0" brushRef="#br2" timeOffset="29644.581">4936 6747 1406 0,'18'4'201'0,"3"9"-183"0,-21-13-13 15,33 19 1-15,-16-11-1 0,1 0 3 0,-1-1-4 16,2 1 1-16,0-2-6 0,0-2-3 16,3 3-15-16,-22-7-18 0,44 7-32 15,-44-7-32-15,52 3-68 0,-52-3-146 0,44-23-153 16,-9 27 2-16,-10-22 458 0</inkml:trace>
  <inkml:trace contextRef="#ctx0" brushRef="#br2" timeOffset="29820.2299">6439 6735 1618 0,'45'10'99'0,"-21"-12"-42"0,8 11-4 0,-9-8-7 16,5 6-6-16,-5-3-13 0,2 0-10 15,-2-1-7-15,1 1-5 0,0-2-2 0,3-2-4 16,2-1-4-16,2-5-11 0,4 2-19 0,-6-11-30 15,20 20-104-15,-35-24-426 0,29 10-10 16,-7-6 122-16</inkml:trace>
  <inkml:trace contextRef="#ctx0" brushRef="#br2" timeOffset="29976.4535">7703 6681 1359 0,'37'33'409'0,"-6"-27"-359"15,3 7-7-15,-3-7-1 16,5 4-2-16,-5-3-9 0,3-1-6 0,0-2-7 15,3 0-4-15,-1-2-5 0,3 2-5 0,1-5-2 16,2 0-3-16,2-2-7 0,-2-3-13 0,4 4-24 16,-6-12-38-16,20 30-182 0,-21-30-356 0,12 11 9 15,-8-3 223-15</inkml:trace>
  <inkml:trace contextRef="#ctx0" brushRef="#br2" timeOffset="30151.4162">9475 6717 1728 0,'46'12'70'0,"-17"-7"-32"0,6 6 3 16,-6-8 2-16,4 6-4 0,-2-4-12 0,0-2-6 16,2 0-4-16,5-2-5 0,0-2-4 0,2-2-5 15,1-2-3-15,4-1 0 0,0 0-5 16,-1-3-20-16,6 5-29 0,-11-15-62 0,27 30-333 16,-27-26-173-16,10 10 17 0,-5 4 435 0</inkml:trace>
  <inkml:trace contextRef="#ctx0" brushRef="#br2" timeOffset="30307.7117">11298 6783 1774 0,'47'-1'57'0,"6"6"-19"0,-4-6-1 16,6 3 3-16,-4-4-8 0,2 1-14 0,1-1-6 16,2 1-6-16,0-1-2 0,3-2-3 0,-1 2-1 15,0-1-6-15,0 2-15 0,-4-5-22 0,7 10-39 16,-19-23-82-16,36 34-248 0,-27-23-181 0,10 3 35 15,6 7 419-15</inkml:trace>
  <inkml:trace contextRef="#ctx0" brushRef="#br2" timeOffset="30479.601">13304 6704 1642 0,'50'-8'110'0,"16"14"-44"0,-12-9-8 16,8 6-3-16,-3-5-11 0,5 2-11 0,-2-3-10 15,3 1-8-15,-1 0-14 0,2-3-1 0,0 0 0 16,0-1 0-16,3-3 0 0,0 1 0 15,1 1 0-15,2-2 0 0,1 3-35 0,-4-6-37 16,13 21-105-16,-36-24-426 0,26 16-16 0,-15-7 79 16</inkml:trace>
  <inkml:trace contextRef="#ctx0" brushRef="#br2" timeOffset="30620.2678">15764 6666 1754 0,'33'-1'70'16,"26"4"-29"-16,-7-5-3 0,6 7 7 15,-4-6-7-15,3 2-8 0,0-1-10 0,3 0-9 16,-1-1-11-16,1-1 0 0,-1 0 0 0,3 0 0 16,2-1 0-16,-1 0 0 0,4-1-21 0,-5-5-22 15,12 8-32-15,-13-22-96 0,29 26-436 0,-27-17 12 16,9 10 61-16</inkml:trace>
  <inkml:trace contextRef="#ctx0" brushRef="#br2" timeOffset="30792.1762">18108 6587 1821 0,'56'-4'48'16,"6"5"-10"-16,-7-6 4 0,5 5 3 0,-3-1-13 16,1 0-11-16,-2 1-21 0,-3 1 0 15,2 0 0-15,-2 0 0 0,2 0 0 16,-3 2 0-16,-1 0 0 0,1 0 0 0,-4 0 0 16,3 0 0-16,0 1 0 0,0-6 0 0,7 6-31 15,-10-10-65-15,30 29-296 0,-28-32-227 0,16 14-4 16,-9-7 338-16</inkml:trace>
  <inkml:trace contextRef="#ctx0" brushRef="#br2" timeOffset="30964.0711">20707 6676 2015 0,'35'24'32'16,"8"-10"-32"-16,-1-1 0 0,-2-1 0 0,2 0 0 15,-1-3 0-15,1 2 0 0,3-3 0 0,3-4 0 16,2-1 0-16,5-1 0 0,0-2 0 0,3 0 0 15,-2-2 0-15,2 2-2 0,-6-10-106 0,26 21-407 16,-32-23-116-16,15 14 20 0,-11-5 432 16</inkml:trace>
  <inkml:trace contextRef="#ctx0" brushRef="#br2" timeOffset="31104.7315">22480 6786 1984 0,'28'3'63'0,"2"3"-63"0,-3 0 0 0,1 1 0 16,-1-1 0-16,1-2 0 15,0-1 0-15,1-2 0 0,2-1 0 0,5-1 0 16,4-2 0-16,-1-4 0 0,7 5 0 0,-13-31-253 16,23 34-390-16,-17-18-10 0,14 9 156 0</inkml:trace>
  <inkml:trace contextRef="#ctx0" brushRef="#br2" timeOffset="31245.3944">24056 6823 2047 0,'0'0'0'15,"35"17"0"-15,-8-12 0 0,0-1 0 0,3-3 0 16,2 1 0-16,3-3 0 0,0-1 0 0,5-3 0 16,2-2 0-16,4-1 0 0,4-4 0 15,6 6 0-15,-19-24-165 0,39 34-383 0,-37-27-95 16,12 13 19-16</inkml:trace>
  <inkml:trace contextRef="#ctx0" brushRef="#br2" timeOffset="34832.3565">3676 5804 1565 0,'0'0'137'0,"0"0"-51"0,0 0-15 0,0 0-17 16,0 0-1-16,0 0-16 0,0 0-5 16,5 22-20-16,-5-22-12 0,-4 23 0 15,3-3 0-15,0 5 0 0,-2 4 0 0,2 4 0 16,1 5 0-16,0 2 0 0,4 2 0 0,0 3 0 16,0 1 0-16,1 1 0 0,-1 2 0 0,-2 1 0 15,0 1 0-15,0 0 0 0,-2-3 0 0,0-2 0 16,-1-5 0-16,1-4-25 0,-1-6-15 0,5 1-49 15,-4-32-70-15,19 40-345 0,-19-40-119 16,0 0 36-16</inkml:trace>
  <inkml:trace contextRef="#ctx0" brushRef="#br2" timeOffset="35035.5293">3624 6488 1252 0,'-34'-11'460'0,"33"28"-257"15,-17-8-152-15,18-9-10 0,-18 12-16 0,18-12-10 16,0 0-15-16,0 0 0 0,0 0 0 0,0 0 0 16,31-5 0-16,-9-5 0 0,6-4 0 0,6-7 0 15,3-4 0-15,3-5 0 0,7-2-53 0,-5-9-7 16,14 17-95-16,-29-37-277 0,26 30-187 0,-11-9 5 16,2-3 501-16</inkml:trace>
  <inkml:trace contextRef="#ctx0" brushRef="#br2" timeOffset="35410.5647">4308 5690 1048 0,'-26'-14'409'0,"31"38"-69"0,-5-24-283 0,-22 12-15 16,22-12-3-16,-20 17-6 0,20-17-6 16,-18 26-20-16,18-26 21 0,-16 37-27 0,9-14 15 15,1 4-16-15,0 4 0 0,0 3 0 0,0 1 0 16,1 1 0-16,-1 3 0 0,0 2 0 0,1 2 0 15,-1 2 0-15,1 1 0 0,-1 0 0 0,0-3 0 16,-2 1 0-16,3-5 0 0,2-3 0 0,3-5 0 16,1-3 0-16,1-5 0 0,4-5 0 0,-6-18 0 15,15 25 0-15,-15-25 0 16,17 10 0-16,-17-10 0 0,22 2 0 0,-22-2 0 16,26-6 0-16,-26 6 0 0,26-19 0 0,-26 19 0 15,27-26 0-15,-15 9 0 0,-12 17 0 0,23-32 0 16,-23 32 0-16,19-27 0 0,-19 27 0 0,13-18 0 15,-13 18 0-15,0 0 0 0,0 0 0 0,0 0 0 16,0 0 0-16,0 0 0 0,0 0 0 16,0 0 0-16,0 0 0 0,17 24 0 0,-17-24 0 15,10 23 0-15,-10-23 0 0,13 25 0 0,-13-25 0 16,18 23 0-16,-18-23 0 0,27 19-50 16,-27-19-32-16,38 21-79 0,-38-21-269 0,17-5-188 0,-17 5 63 15,18-13 405-15</inkml:trace>
  <inkml:trace contextRef="#ctx0" brushRef="#br2" timeOffset="35785.6497">4611 6323 1132 0,'0'0'481'0,"0"0"-364"15,0 0-63-15,0 0-11 0,0 0 4 0,0 0-3 16,0 0-4-16,20 18-10 0,-20-18-7 15,0 0-4-15,23 2-2 0,-23-2-17 16,24-5 0-16,-24 5 0 0,32-11 0 0,-14 3 0 16,1-2 0-16,2-1 0 0,-1 1 0 0,0-4 0 15,0 1 0-15,-3 0 0 0,-17 13 0 0,24-23 0 16,-24 23 0-16,0 0 0 0,15-23 0 0,-15 23 0 16,0 0 0-16,0 0 0 0,-25-14 0 15,25 14 0-15,-29 3 0 0,12-1 0 0,-1 3 0 16,-2 3 0-16,0 1 0 0,0 5 0 0,0 2 0 15,-1 4 0-15,2 1 0 0,1 2 0 0,4 0 0 16,3 1 0-16,2-2 0 0,6-1 0 16,3-3 0-16,0-18 0 0,12 28 0 0,-12-28 0 0,27 20 0 15,-10-15 0-15,5 0 0 0,2-7 0 16,8-1 0-16,-3-15-36 0,24 26-216 16,-41-44-171-16,31 28-239 0,-13-4 62 0,-11-21 527 15</inkml:trace>
  <inkml:trace contextRef="#ctx0" brushRef="#br2" timeOffset="36567.022">5421 5749 1584 0,'18'5'112'0,"-18"-5"-48"16,0 0-13-16,0 0-2 0,0 0-9 0,0 0-7 16,0 0-9-16,0 0-4 0,0 0-4 0,0 0-2 15,-18 5-24-15,18-5 13 0,-8 17-15 16,8-17 27-16,-6 24-11 0,6-24 10 0,-3 26-14 16,3-26-3-16,-1 26 0 0,1-26-5 0,5 22-6 15,-5-22-11-15,0 0-14 0,22 27-20 0,-22-27-45 16,30 16-108-16,-30-16-269 0,0 0-120 0,26-9 130 15</inkml:trace>
  <inkml:trace contextRef="#ctx0" brushRef="#br2" timeOffset="36723.2993">5683 5644 1712 0,'0'0'115'0,"0"0"-59"0,-12 17-18 0,12-17-11 15,0 0-7-15,-20 19-7 0,20-19-8 0,-12 22-1 16,12-22-6-16,-11 27 0 0,11-27-12 0,-4 26-29 15,9-6 4-15,-5-20-91 0,26 32-340 16,-26-32-128-16,18 26-8 0,-7-6 521 0</inkml:trace>
  <inkml:trace contextRef="#ctx0" brushRef="#br2" timeOffset="37426.5684">5872 6349 1658 0,'0'0'56'0,"0"0"-25"0,0 0-9 0,0 0 2 16,0 0-2-16,0 0 2 0,0 0-2 0,0 0 2 16,0 0-2-16,0 0 3 0,0 0-1 0,0 0 2 15,10 18-6-15,-10-18-3 0,3 22-19 0,-3-22 22 16,2 30-25-16,-2-30 22 0,-1 35-17 16,0-16 0-16,-2-1 0 0,1-1 0 0,2-17 0 15,-3 27 0-15,3-27 0 0,-2 17 0 0,2-17 0 16,0 0 0-16,0 0 0 0,0 0 0 0,0 0 0 15,0 0 0-15,0 0 0 0,17-14 0 16,-17 14 0-16,17-32 0 0,-7 9 0 0,2-1 0 16,-1-2 0-16,0-3 0 0,-2 0 0 0,1-3 0 15,1 2 0-15,0-2 0 0,0 2 0 16,0 4 0-16,1-1 0 0,-1 5 0 0,0 3 0 16,-11 19 0-16,22-29 0 0,-22 29 0 0,19-18 0 15,-19 18 0-15,20-8 0 0,-20 8 0 0,20 0 0 16,-20 0 0-16,24 8 0 0,-24-8 0 0,23 12 0 15,-23-12 0-15,19 18 0 0,-19-18 0 0,15 25 0 16,-15-25 0-16,11 27 0 16,-11-27 0-16,6 30 0 0,-6-30 0 0,1 30 0 0,-1-30 0 15,-5 31 0-15,5-31 0 0,-13 27 0 16,13-27 0-16,-21 27 0 0,21-27 0 0,-27 24 0 16,27-24 0-16,-29 20 0 0,29-20 0 0,-30 13 0 15,30-13 0-15,-30 7 0 0,30-7 0 0,-27 6 0 16,27-6-2-16,-27 9 2 0,27-9 2 0,-28 12-2 15,28-12 0-15,-27 20 0 0,27-20 0 16,-25 33 0-16,12-12 0 0,2 3 0 0,-1 5 0 16,1 2 0-16,-1 3 0 0,2 2 0 0,1 2 0 15,0 1 0-15,2-1 0 0,1-1 0 0,0-6 0 16,2-2 0-16,4-2 0 0,0-6 0 0,6 0-11 16,-6-21-54-16,21 36-102 0,-31-53-230 15,38 28-146-15,-28-11-59 0,12-30 341 0</inkml:trace>
  <inkml:trace contextRef="#ctx0" brushRef="#br2" timeOffset="37660.9851">6504 5601 1651 0,'-24'-17'396'0,"24"17"-396"0,0 0 0 0,-18 30 0 15,12-11 0-15,1 5 0 0,-2 9 0 16,0 5 0-16,-2 3 0 0,2 3 0 0,1 2 0 16,0 3 0-16,2-2 0 0,0 1 0 0,2 1 0 15,1-3 0-15,0 0 0 0,-1-3 0 0,2 1 0 16,-1-3 0-16,5 2-34 0,-5-10-54 16,24 27-318-16,-29-33-227 0,14 8 16 0,-8-7 349 15</inkml:trace>
  <inkml:trace contextRef="#ctx0" brushRef="#br2" timeOffset="38135.703">6855 6199 1354 0,'0'0'431'0,"0"0"-366"16,0 0-22-16,0-19 0 0,0 19-8 0,0 0-7 15,0 0-3-15,-21-7-6 0,21 7-15 0,-19 9-4 16,19-9 0-16,-27 22 0 0,13-5 0 0,-2 1 0 16,0 4 0-16,0 0 0 0,0 1 0 15,3 2 0-15,3-1 0 0,0 0 0 0,3 2 0 16,1-4 0-16,2-1 0 0,3-2 0 0,1-19 0 15,5 29 0-15,-5-29 0 0,16 19 0 16,-16-19 0-16,27 10 0 0,-9-10 0 0,3-4 0 16,2-3 0-16,1-5 0 0,2-3 0 0,-2-2 0 15,0-2 0-15,-3-2 0 0,-2 2 0 0,-4 0 0 16,0 2 0-16,-3-2 0 0,-12 19 0 0,17-29 0 16,-17 29 0-16,9-23 0 0,-9 23 0 0,0 0 0 15,3-18 0-15,-3 18 0 0,0 0 0 16,0 0 0-16,0 0 0 0,0 0 0 0,0 0 0 15,0 0 0-15,-12 28 0 0,12-28 0 16,-2 33 0-16,4-14 0 0,-1 2 0 0,3 0 0 16,-1 0 0-1,2 0 0-15,-5-21-39 0,13 38-45 0,-13-38-73 16,24 33-208-16,-24-33-153 0,0 0-25 0,19 10 203 0</inkml:trace>
  <inkml:trace contextRef="#ctx0" brushRef="#br2" timeOffset="38635.7678">7199 6245 1844 0,'0'0'101'0,"0"0"-53"15,0 0-13-15,0 0-16 0,0 0-19 0,0 0 0 16,-12 23 0-16,12-23 0 0,-4 23 0 16,4-23 0-16,-1 29 0 0,1-29 0 0,1 28 0 15,-1-28 0-15,5 24 0 0,-5-24 0 0,11 17 0 16,-11-17 0-16,0 0 0 0,23 7 0 0,-23-7 0 15,21-6 0-15,-21 6 0 0,19-15 0 16,-19 15 0-16,24-25 0 0,-24 25 0 0,24-30 0 16,-12 13 0-16,-12 17 0 0,23-29 0 0,-23 29 0 15,17-24 0-15,-17 24 0 0,0 0 0 16,16-17 0-16,-16 17 0 0,0 0 0 0,0 0 0 16,0 0 0-16,-1 23 0 0,-2-4 0 0,-2 4 0 15,1 6 0-15,-2 5 0 0,-1 5 0 0,-1 5 0 16,-1 3 0-16,-2 3 0 0,-2 1 0 0,1 1 0 15,-1 0 0-15,0-2 0 0,4-4 0 0,-1-3 0 16,4-3 0-16,0-2 0 0,2-7 0 0,2-3 0 16,-1-6 0-16,2-5 0 0,1-17 0 15,0 19 0-15,0-19 0 0,0 0 0 0,0 0 0 16,0 0 0-16,7-28 0 0,-2 6 0 16,2-5 0-16,1-6 0 0,0-1 0 0,0-2 0 15,-1 0 0-15,-1-3 0 0,-1-2 0 0,-2-2 0 16,0 0 0-16,-1-1 0 0,2 2 0 0,0 3 0 15,-1 7 0-15,2 4 0 0,0 5 0 16,0 5 0-16,-5 18 0 0,11-26 0 0,-11 26 0 16,0 0 0-16,18-19 0 0,-18 19 0 0,20-8 0 15,-20 8-77-15,38 0-147 0,-42-28-173 0,25 28-221 16,-21 0 24-16,21-23 458 0</inkml:trace>
  <inkml:trace contextRef="#ctx0" brushRef="#br2" timeOffset="39001.7719">7568 6376 2040 0,'0'0'7'0,"-9"19"-7"0,9-19 0 0,0 0 0 16,0 0 0-16,28 15 0 15,-28-15 0-15,34-8 0 0,-14-1 0 0,2-3 0 16,-1-3 0-16,1-2 0 0,0 0 0 0,-2-1 0 15,-1 0 0-15,-2 0 0 0,-1-2 0 0,-3 4 0 16,-3-3 0-16,-10 19 0 0,13-29 0 0,-13 29 0 16,2-19 0-16,-2 19 0 0,0 0 0 0,0 0 0 15,-21-13 0-15,21 13 0 0,-23 8 0 0,23-8 0 16,-31 23 0-16,31-23 0 0,-34 36 0 16,15-14 0-16,2 4 0 0,-1-1 0 0,2 0 0 15,1 0 0-15,6-1 0 0,1-4 0 0,6-1 0 16,2-19 0-16,6 29 0 0,-6-29 0 15,17 20 0-15,-17-20 0 0,33 9 0 0,-10-9 0 16,2-5 0-16,7-1 0 0,0-5 0 0,7 2-2 16,-8-14-115-16,25 29-127 0,-38-42-159 0,36 30-138 15,-18-12-1-15,-8-14 345 0</inkml:trace>
  <inkml:trace contextRef="#ctx0" brushRef="#br2" timeOffset="39329.9718">8246 6225 1426 0,'-24'-20'556'0,"7"23"-491"0,-4 0-65 0,1 5 0 15,-5-1 0-15,1 4 0 0,-3 3 0 0,2 3 0 16,-1 4 0-16,3 3 0 0,1 0 0 16,4 4 0-16,1 0 0 0,6 0 0 15,1-3 0-15,5-1 0 0,5-3 0 0,0-21 0 16,12 28 0-16,-12-28 0 0,28 9 0 0,-4-10 0 16,1-9 0-16,7-4 0 0,1-8 0 0,2-7 0 15,1-6 0-15,0-5 0 0,0-6 0 0,1-1 0 16,-5 0 0-16,-2 1 0 0,-5 1 0 0,-5 3 0 15,-6 1 0-15,-2 1 0 0,-3 0 0 16,-3 1 0-16,-2 3 0 0,-3 2 0 0,-2 6 0 16,-2 6 0-16,3 22 0 0,-10-18 0 0,10 18 0 15,0 0 0-15,-26 23 0 0,13 0 0 0,-2 10 0 16,-2 7 0-16,-2 6 0 0,0 4 0 0,1 4 0 16,2-1 0-16,2 0 0 0,1-5 0 15,7-2 0-15,1-6 0 0,10 0 0 0,-1-14 0 16,19 10-130-16,-23-36-103 0,39 42-130 15,-39-42-149-15,23 10-64 0,12 3 344 0</inkml:trace>
  <inkml:trace contextRef="#ctx0" brushRef="#br2" timeOffset="39946.9334">8806 5506 1757 0,'-12'18'109'0,"12"-18"-55"15,-17 26-10-15,17-26-11 0,-21 35-6 0,10-16-11 16,0 2-9-16,0-1-7 0,2 0 0 0,9-20 0 16,-10 30 0-16,10-30 0 0,-2 23 0 0,2-23-10 15,0 0-14-15,21 17-27 0,-21-17-14 0,30 0-49 16,-25-23-55-16,34 31-168 15,-22-26-261-15,8-1 99 0,1 7 320 0</inkml:trace>
  <inkml:trace contextRef="#ctx0" brushRef="#br2" timeOffset="40056.2473">8983 5535 1360 0,'-12'47'387'0,"-7"-36"-303"0,9 9-37 0,10-20-21 16,-27 34-8-16,16-18-12 0,4 1-2 0,1 2-12 15,6-19-20-15,2 38-77 0,-24-30-478 16,33 10-21-16,-11-18 4 0</inkml:trace>
  <inkml:trace contextRef="#ctx0" brushRef="#br2" timeOffset="40634.5367">9674 5898 1104 0,'-22'-30'524'0,"22"30"-419"0,-19-38-56 15,0 23-6-15,-6-8-20 0,3 8 38 0,-8-3-40 16,4 5 27-16,-6-1-16 0,1 7-7 0,0 4-13 16,2 5-12-16,1 5 0 0,1 8 0 0,1 5 0 15,-1 6 0-15,3 5 0 0,1 5 0 0,2 6 0 16,3 2 0-16,2 5 0 0,2 3 0 15,4 0 0-15,1 1 0 0,4 0 0 0,3-1 0 16,2-2 0-16,3-2 0 0,5-3 0 0,1-5 0 16,5-4 0-16,-2-5 0 0,5-3 0 15,0-7 0-15,4-1 0 0,-21-20-111 0,58 37-266 16,-58-37-258-16,34 4-3 0,-34-4 353 0</inkml:trace>
  <inkml:trace contextRef="#ctx0" brushRef="#br2" timeOffset="41087.762">9061 6405 1756 0,'-18'12'258'0,"18"-12"-242"0,0 0-16 0,0 0 3 16,0 0 4-16,33-10 0 0,-15 2-7 16,6-2 0-16,5-2 0 0,3-1 0 15,3-3 0-15,3 0 0 0,-1 1 0 0,1 0 0 16,-2 3 0-16,-3 2 0 0,-4 3 0 0,-5 1 0 15,-2 4 0-15,-5 0 0 0,-17 2 0 0,24 4 0 16,-24-4 0-16,0 0 0 0,0 0 0 0,16 23 0 16,-16-23 0-16,0 24 0 0,0-24 0 0,-5 33 0 15,-2-13 0-15,2 1 0 16,-1 2 0-16,0 0 0 0,1-1 0 0,-2 1 0 0,2-3 0 16,1-2 0-16,4-18 0 0,-2 29 0 0,2-29 0 15,3 21 0-15,-3-21 0 0,0 0 0 0,0 0 0 16,0 0 0-16,19 8 0 0,-19-8 0 0,0 0 0 15,23-26 0-15,-13 9 0 0,2-4 0 16,1-3 0-16,2-1 0 0,-2-3 0 0,-1 0 0 16,-1 0 0-16,-2 3 0 0,-1 1 0 15,-3 2 0-15,-1 3 0 0,-2 0 0 0,-2 19 0 16,1-26 0-16,-1 26 0 0,0 0 0 0,0 0 0 16,-1-18 0-16,1 18 0 0,0 0 0 0,0 0 0 15,0 0 0-15,0 0 0 0,0 0 0 0,21 6 0 16,-21-6 0-16,27 1 0 0,-27-1 0 0,37-3 0 15,-17-6-38-15,22 26-221 0,-37-44-150 16,39 33-151-16,-21-12-46 0,-7-14 432 0</inkml:trace>
  <inkml:trace contextRef="#ctx0" brushRef="#br2" timeOffset="41462.8463">9994 6335 1348 0,'-22'-4'269'0,"22"4"161"16,-26 13-430-16,26-13 0 0,0 0 0 0,-7 18 0 16,7-18 0-16,0 0 0 0,18 11 0 0,-18-11 0 15,28 0 0-15,-9-1 0 0,1-5 0 0,5-1 0 16,-1-3 0-16,3-2 0 0,-2-2 0 16,0-1 0-16,-2 1 0 0,-5 0 0 0,-18 14 0 15,25-26 0-15,-25 26 0 0,13-22 0 16,-13 22 0-16,0 0 0 0,2-24 0 0,-2 24 0 15,0 0 0-15,-18-20 0 0,18 20 0 0,-25-6 0 16,25 6 0-16,-31 3 0 0,13 3 0 0,-1 2 0 16,2 3 0-16,-2 6 0 0,1 1 0 0,-2 4 0 15,1 3 0-15,-1 3 0 0,2 2 0 0,1 3 0 16,2 0 0-16,4-2 0 0,4-2 0 16,3-2 0-16,6-4 0 0,4-4 0 0,-6-19 0 15,28 27 0-15,-4-20 0 0,3-6 0 0,7-1 0 16,1-7 0-16,8 0 0 0,-6-16-107 15,27 28-217-15,-41-47-99 0,36 22-198 0,-20 1 78 16,-11-20 515-16</inkml:trace>
  <inkml:trace contextRef="#ctx0" brushRef="#br2" timeOffset="41775.3828">10674 6238 1740 0,'0'0'241'0,"0"0"-187"16,0 0-42-16,-27-2-12 0,27 2 0 0,-27 0 0 16,27 0 0-16,-33 8 0 0,16 2 0 0,-1 2 0 15,0 2 0-15,0 4 0 0,-1 5 0 0,0 3 0 16,2 2 0-16,0 2 0 0,0 2 0 0,3-1 0 15,2-1 0-15,3-3 0 0,1-3 0 16,5-4 0-16,3-20 0 0,6 28 0 0,-6-28 0 16,20 15 0-16,-1-14 0 0,4-6 0 0,6-3 0 15,9-9 0-15,3-8 0 0,5-2 0 0,-2-7 0 16,5 5 0-16,-11-14-1 0,18 33-274 0,-41-28-295 16,21 15-82-16,-14 2 104 0</inkml:trace>
  <inkml:trace contextRef="#ctx0" brushRef="#br2" timeOffset="42338.0025">10779 6371 1181 0,'-6'-22'505'0,"28"19"-405"0,-22 3-46 16,10-25-19-16,-10 25 0 0,19-26-13 16,-19 26-1-16,19-21-7 0,-19 21 4 0,0 0 0 15,0 0 6-15,0 0-4 0,0 0-20 0,0 0 0 16,0 0 0-16,1 26 0 0,-10-2 0 0,-2 6 0 16,-3 9 0-16,-1 7 0 0,-2 2 0 15,-2 5 0-15,-2 3 0 0,-1 2 0 0,2 4 0 16,-4-1 0-16,0 3 0 0,-1-3 0 0,-1-5 0 15,3-6 0-15,6-7 0 0,6-10 0 16,10-2 0-16,1-31-124 0,30 38-304 0,-30-38-102 16,17-15-108-16,6 9 312 0</inkml:trace>
  <inkml:trace contextRef="#ctx0" brushRef="#br2" timeOffset="43002.3444">10694 7132 1319 0,'11'20'580'0,"-11"-20"-487"15,-17 5-42-15,17-5-47 0,0 0-4 16,0 0 0-16,0 0 0 0,8-21 0 0,-8 21 0 16,19-25 0-16,-6 8 0 0,4-1 0 0,2-4 0 15,4 4-14-15,-6-15-90 0,29 23-445 0,-30-25-98 16,13 12 43-16</inkml:trace>
  <inkml:trace contextRef="#ctx0" brushRef="#br2" timeOffset="43852.528">11158 6365 1835 0,'0'0'91'0,"0"0"-37"0,0 0-19 0,0 0-3 16,0 0-32-16,0 0 0 0,0 0 0 15,-19-4 0-15,19 4 0 0,0 0 0 0,-8 18 0 16,8-18 0-16,-7 29 0 0,1-12 0 0,-2 4 0 16,1 1 0-16,-2 1 0 0,1 2 0 0,2 3 0 15,-3 1 0-15,3 2 0 0,-1 0 0 0,1 0 0 16,2-4 0-16,2-1 0 0,3-3 0 16,1-5 0-16,-2-18 0 0,17 23 0 0,-17-23 0 15,30 9 0-15,-12-12 0 0,5-4 0 16,3-6 0-16,0-5 0 0,2-6 0 0,1-6 0 15,1-1 0-15,-2-3 0 0,0 0 0 0,-2-1 0 0,-1 0 0 16,-2 3 0-16,-3 1 0 0,-4 3 0 16,-5 4 0-16,-3 4 0 0,-5 2 0 0,-3 18 0 15,0-21 0-15,0 21 0 0,0 0 0 0,0 0 0 16,-17 1 0-16,17-1 0 0,-16 27 0 16,5-4 0-16,-1 6 0 0,-2 2 0 0,3 4 0 15,0-2 0-15,3 2 0 0,4-5 0 0,5 2 0 16,1-4 0-16,6-3 0 0,1-2 0 0,8 1 0 15,-17-24-10-15,51 46-223 0,-51-46-144 0,40 3-172 16,-23-1-59-16,-17-2 339 0</inkml:trace>
  <inkml:trace contextRef="#ctx0" brushRef="#br2" timeOffset="44524.5216">11647 6525 1616 0,'21'25'382'0,"-46"-20"-333"0,25-5-49 0,-21 6 0 16,21-6 0-16,0 0 0 0,0 0 0 0,0 0 0 16,0 0 0-16,0 0 0 0,20 10 0 15,-20-10 0-15,30-4 0 0,-10-1 0 0,-1-1 0 16,0-2 0-16,2-2 0 0,0 0 0 0,-3 1 0 16,-1-1 0-16,-17 10 0 0,26-21 0 15,-26 21 0-15,15-20 0 0,-15 20 0 0,5-21 0 16,-5 21 0-16,-1-22 0 0,1 22 0 0,-6-21 0 15,6 21 0-15,-10-17 0 0,10 17 0 16,0 0 0-16,-25-17 0 0,25 17 0 0,-20-1 0 16,20 1 0-16,-24 9 0 0,24-9 0 0,-27 21 0 15,27-21 0-15,-30 32 0 0,16-11 0 0,0-2 0 16,3 3 0-16,2-3 0 0,5 0 0 0,4-19 0 16,1 27 0-16,-1-27 0 0,14 19 0 0,-14-19 0 15,30 10 0-15,-12-8 0 0,2-5 0 0,5 0 0 16,0-5 0-16,3-1 0 0,0-3 0 15,0-4 0-15,0 0 0 0,-1-1 0 16,0-1 0-16,-4 1 0 0,-3 1 0 0,-1 2 0 16,-19 14 0-16,24-22 0 0,-24 22 0 0,0 0 0 15,0 0 0-15,17-18 0 0,-17 18 0 0,0 0 0 16,0 0 0-16,0 0 0 0,0 0 0 0,-21 18 0 16,21-18 0-16,-20 27 0 0,6-10 0 0,2 2 0 15,0 4 0-15,0 0 0 0,1 1 0 16,1-2 0-16,2-3 0 0,8-19 0 0,-5 27 0 15,5-27 0-15,0 0 0 0,10 20 0 0,-10-20 0 16,0 0 0-16,24-1 0 0,-24 1 0 0,25-15 0 16,-8 1 0-16,0-4 0 0,3-1 0 0,-1-3 0 15,0-1 0-15,-1-1 0 0,1 1 0 16,-3 0 0-16,-1 1 0 0,-4 4 0 16,-11 18 0-16,15-29 0 0,-15 29 0 0,0 0 0 15,0 0 0-15,0 0 0 0,0 0 0 0,0 0 0 16,0 0 0-16,0 0 0 0,-3 29 0 0,-2-9 0 15,-2 2 0-15,2 1 0 0,1-1 0 0,4 1 0 16,3-2 0-16,3-1 0 0,-6-20 0 0,18 33 0 16,-18-33 0-16,31 25 0 0,-31-25-41 0,47 21-87 15,-47-21-46-15,57 15-172 0,-39-19-218 16,9-2 4-16,8 7 327 0</inkml:trace>
  <inkml:trace contextRef="#ctx0" brushRef="#br2" timeOffset="44743.3144">12629 6376 1999 0,'-27'-9'48'15,"27"9"-48"-15,-30 6 0 0,13 2 0 0,0 3 0 16,-1 1 0-16,0 2 0 0,0 2 0 0,18-16 0 16,-29 33 0-16,29-33 0 0,-17 30 0 0,17-30 0 15,-7 26 0-15,7-26 0 0,5 22 0 0,-5-22 0 16,18 18 0-16,-18-18 0 0,33 10 0 0,-12-11 0 15,7 0 0-15,-3-9 0 0,14 15-97 16,-30-38-236-16,38 38-210 0,-28-22-77 16,-2-2 167-16</inkml:trace>
  <inkml:trace contextRef="#ctx0" brushRef="#br2" timeOffset="45196.5168">12876 6362 1339 0,'-21'-18'246'0,"3"11"216"0,18 7-462 15,-28 28 0-15,14-11 0 0,1 5 0 0,0 1 0 16,1 1 0-16,2 0 0 0,3-1 0 0,1-4 0 16,3 1 0-16,3-20 0 0,4 29 0 0,-4-29 0 15,13 19 0-15,-13-19 0 0,20 7 0 16,-20-7 0-16,24-5 0 0,-24 5 0 0,29-14 0 16,-29 14 0-16,31-29 0 0,-15 10 0 0,-1-3 0 15,1-1 0-15,0 0 0 0,-1 0 0 16,0 2 0-16,-2 2 0 0,-13 19 0 0,21-30 0 15,-21 30 0-15,19-20 0 0,-19 20 0 0,0 0 0 16,0 0 0-16,17-3 0 0,-17 3 0 0,-4 20 0 16,2 0 0-16,-3 4 0 0,-3 6 0 0,-1 5 0 15,-5 5 0-15,-1 5 0 0,-1 3 0 0,-3 4 0 16,0 3 0-16,-2 1 0 0,1 1 0 16,1-2 0-16,1-5 0 0,5-2 0 0,1-5 0 15,2-4 0-15,3-3 0 0,-1-8 0 16,3-4 0-16,3-7 0 0,2-17 0 0,0 21 0 15,0-21 0-15,0 0 0 0,0 0 0 0,0 0 0 16,17-22 0-16,-11 3 0 0,1-7 0 0,4-4 0 16,0-3 0-16,2-3 0 0,1-3 0 0,1-4 0 15,-1-3 0-15,5-3 0 0,-1-3 0 16,1-1 0-16,2 1 0 0,1 4 0 0,-3 7 0 16,-2 8 0-16,-3 5 0 0,-3 9 0 0,-5 1 0 15,-6 18 0-15,9-24-21 0,10 30-145 0,-32-29-116 16,39 29-345-16,-26-6 68 0,0 0 168 0</inkml:trace>
  <inkml:trace contextRef="#ctx0" brushRef="#br2" timeOffset="45337.1686">13337 6693 2047 0,'0'0'0'0,"-23"-3"0"16,23 3 0-16,-28-14 0 0,28 14 0 0,-28-27 0 15,28 27 0-15,-17-43 0 0,22 24 0 0,-13-25-186 16,29 28-83-16,-33-40-78 0,36 24-145 0,-8-1-38 15,-12-29 308-15</inkml:trace>
  <inkml:trace contextRef="#ctx0" brushRef="#br3" timeOffset="182735.1406">12722 13272 2030 0,'0'0'17'0,"0"0"-17"15,0 0 0-15,0 0 0 0,0 0 0 0,0 0 0 16,0 0 0-16,-19 12 0 0,19-12 0 15,0 0 0-15,-23-17 0 0,23 17-32 0,-8-28-34 16,-3-7-74-16,34 14-436 0,-28-17-67 0,14 1 54 16</inkml:trace>
  <inkml:trace contextRef="#ctx0" brushRef="#br3" timeOffset="182940.0536">12819 11742 1791 0,'-21'-22'111'0,"10"-7"-88"16,-2-6-12-16,1-4-13 0,2-2 9 15,0-2-10-15,4-2-9 0,0 0 32 0,-1 0-29 16,1-1 27-16,-2 0-8 0,4-2-16 16,-1-4 10-16,0-4-18 0,4 3-6 0,-5-13-49 15,18 21-76-15,-37-31-428 0,31 12-22 0,-8-8 49 16</inkml:trace>
  <inkml:trace contextRef="#ctx0" brushRef="#br3" timeOffset="183096.2909">12714 9263 2047 0,'-8'-38'0'0,"-4"-5"0"15,2-6 0-15,3-4 0 0,3-4 0 0,2-2 0 16,2-4 0-16,2-1 0 0,4 0 0 0,-2-5 0 15,7 7-16-15,-20-32-308 0,25 36-340 0,-17-15 25 16,8 9 236-16</inkml:trace>
  <inkml:trace contextRef="#ctx0" brushRef="#br3" timeOffset="183299.4582">12877 7250 1999 0,'0'0'48'0,"-5"-26"-48"0,4 5 0 15,-1 3 0-15,-3 1 0 16,5 17 0-16,-11-25 0 0,11 25 0 0,-17-22 0 16,17 22 0-16,-20-23 0 0,20 23 0 0,-19-27 0 15,19 27 0-15,-16-32 0 0,9 11 0 0,6 3-30 16,-5-12-46-16,6 30-88 0,-10-61-255 0,23 38-167 16,-10-7-6-16,3-6 413 0</inkml:trace>
  <inkml:trace contextRef="#ctx0" brushRef="#br3" timeOffset="183862.019">13377 6070 1992 0,'11'-26'39'0,"-11"26"-23"16,0 0-16-16,0 0 0 0,-21-15 0 0,21 15 0 15,0 0 0-15,-26 2 0 0,26-2 0 16,-34 19 0-16,12-2 0 0,-5 8 0 0,-5 6 0 16,-4 8 0-16,-7 8 0 0,-4 11 0 15,-4 7 0-15,-3 11 0 0,-2 9 0 0,-2 6 0 16,-3 7 0-16,-2 5 0 0,-5 3 0 0,1 3 0 16,-1 2 0-16,2-3 0 0,5-7 0 0,7-8 0 15,5-9 0-15,9-12 0 0,7-10 0 0,9-13 0 16,4-13 0-16,9-11 0 0,11-25 0 0,-7 24 0 15,7-24 0-15,0 0 0 0,0 0-42 16,32-17-83-16,-43-14-491 0,33 9-3 0,-13-19 12 16</inkml:trace>
  <inkml:trace contextRef="#ctx0" brushRef="#br3" timeOffset="184158.9133">12421 6452 2047 0,'-31'-7'0'15,"31"7"0"-15,-19-16 0 0,19 16 0 0,-8-18 0 16,8 18 0-16,0 0 0 0,0 0 0 0,-1-17 0 16,1 17 0-16,0 0 0 0,0 0 0 15,30 31 0-15,-7-3 0 0,8 11 0 16,3 9 0-16,3 7 0 0,5 6 0 0,-1 5 0 15,3 3 0-15,0 2 0 0,2-2 0 0,-1 0 0 16,1-5 0-16,0-5 0 0,3-8 0 0,2-9 0 16,2-8 0-16,3-10 0 0,4-4 0 0,-3-9 0 15,4-2 0-15,-5-10 0 0,18 24-380 0,-33-37-271 16,17 17 1-16,-22-13 285 0</inkml:trace>
  <inkml:trace contextRef="#ctx0" brushRef="#br3" timeOffset="214944.0859">2779 3846 691 0,'0'0'266'0,"0"0"-112"0,-20-1-32 16,20 1-29-16,0 0-106 0,0 0-23 15,0 0-14-15,0 0 81 0,3-20 73 0,-3 20 37 16,0 0-24-16,0 0-74 0,0 0-26 0,0 0-11 16,0 0-3-16,0 0 2 0,0 0 2 0,0 0 1 15,0 0 2-15,0 0-1 0,0 0-1 0,19 10-1 16,-19-10-1-16,0 0-1 0,0 0 0 0,19 0-1 15,-19 0 1-15,0 0-2 0,19-1 1 0,-19 1-2 16,0 0 1-16,20-2-1 0,-20 2 0 16,0 0-1-16,22-1 0 0,-22 1 0 15,19 0 0-15,-19 0 1 0,20 0 0 0,-20 0-1 16,22 0-1-16,-22 0 1 0,23-2 0 0,-23 2 0 16,25-4-1-16,-25 4-1 0,26-6 2 0,-26 6-1 15,29-5 1-15,-29 5 0 0,32-4-1 0,-32 4 1 16,32-3-1-16,-32 3 1 0,31 0-1 0,-14 1 0 15,-17-1 0-15,33 5 1 0,-17-2 0 16,1 0 0-16,1 1 0 0,-18-4 1 0,33 8 0 16,-16-4 1-16,0-2-1 0,-17-2 0 0,33 4 0 15,-16-4-1-15,0-1 1 0,0 0-2 0,0-2 2 16,1-1-1-16,1 1 1 0,-1-1-1 0,0-1 2 16,2 2-3-16,-2-1 2 0,1 1-2 15,-1 0 0-15,3 1 0 0,0 0 0 16,-2 1 0-16,1 1 2 0,-1 0-1 0,1 0 0 15,0 1-1-15,0 1 0 0,0-2 0 0,0 2 0 16,-1-1 0-16,1 1 1 0,0-2-1 0,1 1 0 16,-1-1 0-16,0 0 2 0,0-1-1 0,0-1 0 15,0 1 0-15,-1-1 1 0,1-1 0 0,0 1 0 16,1-2-1-16,0 1 1 0,1-1-1 0,1 0 1 16,0 1-1-16,1-2 1 0,2 0-1 15,-1 1 1-15,5 0-2 0,-4-1 1 0,3 1-1 16,1 2 1-16,-1-1 0 0,0 3 0 15,0-1 0-15,0 1-1 0,1 1 1 0,-1 0-2 16,-1 1 1-16,1 1 0 0,-1 1 0 0,-3 0 1 16,2 0 0-16,0 2-2 0,0-1 2 0,-1 1-2 15,2 0 4-15,2-1-2 0,-1 0 1 0,1-1 1 16,2-3 0-16,-2 0 0 0,3-1 1 16,-1-1 0-16,2 0-1 0,-1-3 0 0,1 2-2 15,1-2 1-15,0 0-1 0,2 1 0 0,-3-2-1 16,2 1 2-16,-1 1-1 0,3-1 0 0,-1-1-1 15,2 0 1-15,1 1-1 0,0-3 3 0,1 3-4 16,-1-1 2-16,3 0-2 0,-3 1 2 0,0 1 0 16,-1-2 1-16,1 2-2 15,-1 1 1-15,-1 0-1 0,-1 0 0 0,0 2 1 16,1-1-1-16,-2 0 1 0,3 0 0 0,-1 0-1 16,-1-1 2-16,2 1 0 0,-1-1 1 0,1-1 0 15,-1 1 0-15,-1-3-1 0,1 1 2 0,0 0-2 16,-1 0 1-16,1-1-1 0,0 1 0 0,-3 1-1 15,3-1 2-15,-3 2-3 0,2-1 0 0,0 1 0 16,1 0 1-16,1 0 0 0,-1 1-1 16,-1 0 1-16,0 1-1 0,-1-1 0 0,1 1-1 15,-2 0 1-15,0-1 0 0,-1 1 1 0,0 0-1 16,-1 0 1-16,1 2 0 0,-3-1-1 0,0 0 0 16,0 1 0-16,-1-1 0 0,2-1 1 15,-1 1 0-15,2-1 1 0,-1-1-1 0,2 1 2 16,-3 0 0-16,1-1-2 0,2-1 0 0,-3 1 1 15,0-1-1-15,1-1 0 0,-1 2 1 16,1-1-1-16,0-1 0 0,-2 2-1 0,0 0 0 16,0 0 0-16,-1-2 1 0,0 2 0 0,0 0 0 15,0 0-2-15,-1-2 1 0,2 2 0 0,-2-1 0 16,2-1 1-16,-3 1 0 0,2-1-1 0,-1 1 0 16,-1 1 1-16,1-1-1 0,-3 0 0 0,1 1 1 15,-2-2-1-15,2 1 0 16,-1 0 0-16,1-1 1 0,-2 2-1 0,0-3 2 0,1 2-2 15,-2-2-1-15,0 1 1 0,1-1 1 16,-1 0-1-16,2 1 1 0,-1-1-1 0,0 0 0 16,-1 1 0-16,2-1 1 0,-1 1-2 0,-1 0-1 15,1 2 1-15,-1-1 0 0,2 0 0 0,-2 1 2 16,0 0 0-16,-1 0 0 0,-1 1-1 0,-1 0 0 16,1 1-1-16,-2 0 2 0,1-1-1 15,-1 1 0-15,1 1 1 0,-1-1-2 0,-1 0 2 16,1 0-1-16,-1 2 0 0,-1-2 0 0,0 1 0 15,0-1 0-15,-17-1 1 0,32 2-1 0,-15-1 0 16,-17-1 0-16,32 1 0 0,-15 0 0 0,-17-1 0 16,32 4 0-16,-32-4 0 0,32 5 0 15,-32-5 1-15,33 5-1 0,-33-5 0 0,31 6 0 16,-13-3 0-16,-18-3 0 0,34 8 1 16,-16-6-1-16,0 0 0 0,-1 1-1 0,1-2 1 15,-1 0-1-15,1 0 1 0,2 1 1 0,-3-1-1 16,1-1 1-16,-1 0-1 0,1 1 0 0,1 0 0 15,-2 0 0-15,1 1 0 0,-2 0 1 0,-16-2-1 16,32 5-1-16,-32-5 2 0,33 6-1 0,-33-6 0 16,32 6 0-16,-15-2 1 0,0-2-3 15,0 2 3-15,1-2-1 0,0-1 0 0,2 1 0 16,-1 0 0-16,2-1 0 0,-2 0-1 0,2-1 1 16,0 0 1-16,0 2 0 0,2-2 0 15,-3 0 0-15,3 0 0 0,-1 0-2 0,0 0 1 16,0 1 1-16,0 1 0 0,-1-1-1 0,-1 2 1 15,1-1-1-15,0 2 1 0,-2-2-1 0,2 3 1 16,-2-1-2-16,1 1 1 0,-2-1-1 16,1 1 2-16,0-1-1 0,-1 1 1 0,0-2-1 15,0 0 0-15,1 0-1 0,1 1 2 0,0-2-2 16,-1 2 1-16,1-2 1 0,-1 1-2 0,2-1 0 16,-2 1 3-16,2-1-2 0,-2 2 1 0,2-2-1 15,0 2 1-15,-2-1-2 0,1 2 1 0,-1 0 1 16,-1 0-1-16,1 0 0 0,-1 1 2 15,0 0-3-15,-1 1 2 0,0-1-1 16,-17-6 0-16,33 15 0 0,-33-15 1 0,33 15-2 16,-16-7 2-16,1-2-2 0,-1 0 2 0,1-1-1 15,-1-1 1-15,0 1-2 0,-17-5-15 0,33 10 16 16,-33-10-16-16,31 11 16 0,-31-11 2 0,31 12 17 16,-31-12-18-16,32 13 17 0,-32-13-17 0,30 17-2 15,-30-17 3-15,29 20-3 0,-29-20 4 16,30 21-5-16,-30-21 6 0,30 23-6 0,-30-23 6 15,33 23-3-15,-16-11 1 0,2 0-1 0,-2 1 1 16,2-1-4-16,-1-3 4 0,0 2-3 16,2-1 2-16,-2 0-1 0,1-2 0 0,0 0-1 15,-1 1 2-15,0-1-2 0,0 1 3 0,-1-2-2 16,3 3 1-16,-2-2-2 0,-1 2 2 0,0 0-2 16,-17-10 2-16,33 21-2 0,-33-21 3 15,29 23-2-15,-29-23 2 0,27 26-3 0,-27-26 3 16,28 26-2-16,-28-26 1 0,29 26-2 0,-29-26 2 15,27 25-3-15,-27-25 4 0,28 28-3 0,-28-28 2 16,31 29-2-16,-31-29 2 0,29 27-1 0,-29-27 2 16,30 27-3-16,-13-13 3 0,-17-14-4 0,31 28-12 15,-31-28 13-15,29 29-14 0,-29-29 32 16,28 29-15-16,-28-29 14 0,26 27-15 0,-26-27-2 16,24 29 2-16,-24-29-3 0,23 29 5 15,-23-29-4-15,22 31 2 0,-22-31-2 0,22 29 2 16,-22-29-3-16,22 30 5 0,-22-30-5 0,22 31 4 15,-22-31-3-15,22 33 3 0,-11-16-4 0,0 0 4 16,1 1-3-16,-1 0 3 0,1 0-5 0,0 2 6 16,-1-1-4-16,-1-1 3 0,1 2-4 15,0-1 4-15,-1 0-3 0,-1 2 3 0,1-2-3 16,0-1 3-16,-2 2-4 0,2-2 4 0,0 0-4 16,-2 2-10-16,1-1 29 0,-1 0-29 0,1-1 27 15,0 0-15-15,0 0 0 0,1 1 0 16,-1-1 0-16,1 0 0 0,0 1 0 0,-2-1 0 15,2 0 0-15,0 1 0 0,0-2 0 0,-1 1 0 16,0 0 0-16,1 0 0 0,-2 1 0 16,1 2 0-16,0-2 0 0,-1 1 0 0,0-2 0 15,-1 1 0-15,-1-1 0 0,2 0 0 0,-1 0 0 16,-1 1 0-16,-1-1 0 0,1 0 0 0,-1 1 0 16,0-1 0-16,0 2 0 0,1-2 0 0,-1 1 0 15,-2 1-2-15,3-2 4 0,-1 1-4 0,0-1 4 16,1 3-2-16,0-2 0 0,0 0 0 15,0 1 0-15,1-1 0 0,-1-1 0 0,0-1 0 16,0 0 0-16,-6-17 0 0,12 32 0 0,-12-32 0 16,13 32 0-16,-7-15 0 0,2 1 0 15,-1 0 0-15,0 2 0 0,1-1 0 0,-1 2 0 16,-1-2 0-16,0 2 0 0,0-1 0 0,0 0 0 16,0 0 0-16,-1 1 0 0,0 0 0 0,1 0 0 15,-1 1 0-15,0-2 0 0,1 3 0 16,2-1 0-16,-2 0 0 0,2 0 0 0,-2-2 0 15,1 1 0-15,-1-1 0 0,0 0 0 0,2-1 0 16,-2 0 0-16,1-1 0 0,-1 2 0 0,1-3 0 16,1 0 0-16,-1 0 0 0,-7-17 0 0,13 32 0 15,-13-32 0-15,15 32 0 0,-15-32 0 0,17 31 0 16,-17-31 0-16,17 29 0 0,-17-29 0 0,16 28 0 16,-16-28 0-16,17 29 0 15,-17-29 0-15,16 31 0 0,-8-12 0 0,2-1 0 16,-2 0 0-16,1 0 0 0,-1-1 0 0,0 1 0 15,-8-18 0-15,17 33 0 0,-17-33 0 0,18 29 0 16,-18-29 0-16,19 26 0 0,-19-26 0 0,19 27 0 16,-19-27 0-16,19 24 0 0,-19-24 0 0,22 22 0 15,-22-22 0-15,22 23 0 0,-22-23 0 16,22 22 0-16,-22-22 0 0,24 21 0 0,-24-21 0 16,24 21 0-16,-24-21 0 0,27 19 0 0,-27-19 0 15,26 20 0-15,-26-20 0 0,26 18 0 0,-26-18 0 16,28 17 0-16,-28-17 0 0,31 16 0 15,-31-16 0-15,31 15 0 0,-14-6 0 0,-17-9 0 16,33 15 0-16,-16-7 0 0,2 0 0 0,-19-8 0 16,34 18 0-16,-17-8 0 0,1 1 0 15,1 0 0-15,1-2 0 0,-1 2 0 0,1-1 0 16,0 0 0-16,1 1 0 0,1-1 0 0,-1 0 0 16,2 1 0-16,0-1 0 0,0 1 0 0,1-2 0 15,-2 1 0-15,3 0 0 0,-2-2 0 0,1 3 0 16,0-1 0-16,1-1 0 0,-1 2 0 0,1 0 0 15,1 1 0-15,0 0 0 0,-2 0 0 0,3 2 0 16,-3-2-6-16,1 0 12 0,1 0-6 16,0 1 0-16,0 0 0 0,1 1 0 15,0-1 0-15,0 0 0 0,1 1 0 0,1-1 0 16,1 0 0-16,-2-1 0 0,2 2 0 0,1-2 0 16,-1-1 0-16,-1 1 0 0,1-3 0 0,-1 0 0 15,1 1 0-15,1-2 0 0,-2 2 0 0,0-2 0 16,-1 1 0-16,0-2 0 0,0 1 0 15,0 1 0-15,0-1 0 0,2 1 0 0,-2 0 0 16,1 1 0-16,2 0 0 0,-2 1 0 0,1-2 0 16,1 2 0-16,0-1 0 0,-1-2 0 0,0 2 0 15,-1-1 0-15,0-2 0 0,1 0 0 0,0 0 0 16,0-1 0-16,0-1 0 0,-1 0 0 0,-1-1 0 16,2-2 0-16,-2-1 0 0,3-1 0 15,-1 1 0-15,-1-1 0 0,3-1 0 16,-1 2 0-16,3-1 0 0,-1 0 0 0,1 2 0 15,0-2 0-15,0 2 0 0,-1 1 0 0,1 0 0 16,0 1 0-16,-1-1 0 0,1 0 0 0,-1 2 0 16,0-2 0-16,0 0 0 0,1 0 0 0,-1 0 0 15,2-2 0-15,-1 0 0 0,0 0 0 0,1-1 0 16,2-1 0-16,0-1 0 0,1-1 0 0,-1 0 0 16,0-1 0-16,1-1 0 0,1 2 0 15,1-1 0-15,0 0 0 0,-1 1 0 16,0-1 0-16,1 0 0 0,0 2 0 0,2 0 0 0,0-1 0 15,3 1 0-15,-2 1 0 0,1-1 0 16,-2 4 0-16,1-1 0 0,-2 0 0 0,2 1 0 16,-2 1 0-16,0 0 0 0,-1 0 0 0,-1 2 0 15,-1-2 0-15,0 1 0 0,-1 1 0 16,0-2 0-16,2 1 0 0,1 0 0 0,-2-1 0 16,2 0 0-16,-1-1 0 0,-2 1 0 0,1-1 0 15,1-1 0-15,-1 2 0 0,1-1 0 0,1 2 0 16,-2-2 0-16,0 1 0 0,0-1 0 0,0 0 0 15,0 1 0-15,0-1 0 0,3 2 0 0,-3-2 0 16,4 1 0-16,-1-1 0 0,1 1 0 0,-4-1 0 16,3 0 0-16,0 1 0 15,-2 0 0-15,1 0 0 0,-2-3 0 0,1 1 0 16,-2-2 0-16,1-2 0 0,2 1 0 0,-1 0 0 16,1-2 0-16,2 2 0 0,-1 0 0 0,0 1 0 15,1 0 0-15,-1 1 0 0,0 0 0 0,-1 0 0 16,1 0 0-16,-3 1 0 0,0-1 0 0,1 1 0 15,-1 1 0-15,-1 0 0 0,0-1 0 0,1 0 0 16,-3 1 0-16,1-2 0 0,2 0 0 16,0-2 0-16,-1-1 0 0,1 0 0 0,-1-2 0 15,-1 2 0-15,1-2 0 0,-1 0 0 0,-1 0 0 16,2 0 0-16,-3 1 0 0,1-1 0 0,0 1 0 16,1 1 0-16,-1 0 0 0,0 1 0 0,2 2 0 15,-2 0 0-15,0 0 0 0,-1 1 0 0,-1 1 0 16,0 0 0-16,0 0 0 0,1-2 0 15,1 2 0-15,-3 0 0 0,1 1 0 0,-3-2 0 16,0 1 0-16,1-1 0 0,-2-1 0 0,1 0 0 16,1 0 0-16,0-1 0 0,1-1 0 0,1 2 0 15,0-1 0-15,0-1 0 0,1 1 0 0,-2-1 0 16,1 1 0-16,0-1 0 0,1 1 0 0,0-2 0 16,0 2 0-16,2-1 0 0,-4 0 0 0,2 0 0 15,-1 2 0-15,3-1 0 16,-2 1 0-16,2 0 0 0,-2 0 0 0,3 1 0 0,0-1 0 15,0 1 0-15,2-1 0 0,-3 0 0 0,-1-1 0 16,2 0 0-16,-1-1 0 0,1 2 0 0,-3-1 0 16,1-1 0-16,-1 1 0 0,0-2 0 0,0 2 0 15,0 0 0-15,2 0 0 0,-1-1 0 0,1 1 0 16,1 0 0-16,1-1 0 0,-1 2 0 16,2-2 0-16,-1 2 0 0,0 2 0 0,-1-1 0 15,0 0 0-15,1 0 0 0,-3 0 0 0,0 1 0 16,-1 0 0-16,1 0 0 0,-1 1 0 0,-1-1 0 15,3 2 0-15,-2-3 0 0,0 3 0 0,1-3 0 16,0-1 0-16,0 1 0 0,2-1 0 16,-1 0 0-16,0-1 0 0,0 0 0 0,1 0 0 15,-1-1 0-15,1 1 0 0,0 0 0 16,-1 1 0-16,-1-1 0 0,-1 1 0 0,1 0 0 16,2 1 0-16,-1 0 0 0,1 2 0 0,0-1 0 15,1 0 0-15,-1 2 0 0,-1 0 0 0,0-1 0 16,-1 2 0-16,0 0 0 0,-1 0 0 0,0 0 0 15,0-2 0-15,-1 0 0 0,-2-2 0 0,1 0 0 16,0-1 0-16,-1 0 0 0,2-1 0 16,0 0 0-16,1 1 0 0,-1-2 0 0,3 1 0 15,-2 1 0-15,0 0 0 0,0 1 0 0,-2 2 0 16,0-1 0-16,1 2 0 0,-2-2 0 0,2 1 0 31,-1-1 0-31,-1 1 0 0,0-1 0 0,-2 0 0 0,0 0 0 0,1 0 0 0,0-1 0 16,1 2 0-16,0-2 0 0,-1 0 0 0,0 1 0 15,2 1 0-15,0-1 0 0,-2 1 0 16,-1-2 0-16,0 1 0 0,1 0 0 0,0-1 0 16,0-1 0-16,1 1 0 0,0-3 0 0,2-2 0 15,3-2 0-15,0-3 0 0,4-3 0 0,2-5 0 16,5-1 0-16,2-6 0 0,5 0 0 0,5-5-26 16,5 2-19-16,-3-14-52 0,29 18-452 0,-33-18-50 31,19 17 4-31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35692AF-F9BC-4A4B-8004-1E094533133A}" type="datetimeFigureOut">
              <a:rPr lang="en-NZ" smtClean="0"/>
              <a:t>3/08/2015</a:t>
            </a:fld>
            <a:endParaRPr lang="en-NZ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0C52DB-12E7-437D-BDE7-F8059D84553F}" type="slidenum">
              <a:rPr lang="en-NZ" smtClean="0"/>
              <a:t>‹#›</a:t>
            </a:fld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893041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0C52DB-12E7-437D-BDE7-F8059D84553F}" type="slidenum">
              <a:rPr lang="en-NZ" smtClean="0"/>
              <a:t>1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42768667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8/3/2015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8/3/2015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8/3/2015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8/3/2015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8/3/2015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8/3/2015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hangareigirlshighphysics.wikispaces.com/NCEA3+Physics" TargetMode="Externa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emf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25105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>
                <a:solidFill>
                  <a:srgbClr val="FFFF00"/>
                </a:solidFill>
                <a:latin typeface="TheSansBold-Plain"/>
              </a:rPr>
              <a:t>7Px 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XIG </a:t>
            </a:r>
            <a:r>
              <a:rPr lang="en-NZ" sz="3200" dirty="0">
                <a:solidFill>
                  <a:srgbClr val="FFFF00"/>
                </a:solidFill>
                <a:latin typeface="TheSansBold-Plain"/>
              </a:rPr>
              <a:t>03 Here-</a:t>
            </a:r>
            <a:r>
              <a:rPr lang="en-NZ" sz="3200" dirty="0" err="1">
                <a:solidFill>
                  <a:srgbClr val="FFFF00"/>
                </a:solidFill>
                <a:latin typeface="TheSansBold-Plain"/>
              </a:rPr>
              <a:t>Turi</a:t>
            </a:r>
            <a:r>
              <a:rPr lang="en-NZ" sz="3200" dirty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 err="1">
                <a:solidFill>
                  <a:srgbClr val="FFFF00"/>
                </a:solidFill>
                <a:latin typeface="TheSansBold-Plain"/>
              </a:rPr>
              <a:t>K</a:t>
            </a:r>
            <a:r>
              <a:rPr lang="en-NZ" sz="3200" dirty="0" err="1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ōkā</a:t>
            </a:r>
            <a:r>
              <a:rPr lang="en-NZ" sz="3200" dirty="0">
                <a:solidFill>
                  <a:srgbClr val="FFFF00"/>
                </a:solidFill>
                <a:latin typeface="TheSansBold-Plain"/>
              </a:rPr>
              <a:t> 2015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6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93897244"/>
              </p:ext>
            </p:extLst>
          </p:nvPr>
        </p:nvGraphicFramePr>
        <p:xfrm>
          <a:off x="214283" y="664342"/>
          <a:ext cx="8750332" cy="5029200"/>
        </p:xfrm>
        <a:graphic>
          <a:graphicData uri="http://schemas.openxmlformats.org/drawingml/2006/table">
            <a:tbl>
              <a:tblPr/>
              <a:tblGrid>
                <a:gridCol w="4510117"/>
                <a:gridCol w="4240215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76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If time, introduce the Doppler Effect using the Big Bang Theory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happens to waves if the source of sound is moving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76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Look at the differences between heard note and played note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movement does to waves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76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See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Mr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Xi’s presentation AND where to find it on our web page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the notes are and why we don’t have to write them out if we don’t prefer (but some do – &amp; can)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76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If time, look at the mathematics of the Doppler Effect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the symbols mean, what the formula tells us and how to use it.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76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Do a couple or four examples using the formula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use the formula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76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Set new HW, set a due date and have HRT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make great progress towards the 20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November.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391028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7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96539796"/>
              </p:ext>
            </p:extLst>
          </p:nvPr>
        </p:nvGraphicFramePr>
        <p:xfrm>
          <a:off x="533400" y="152400"/>
          <a:ext cx="8094663" cy="6269357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Waves: Unit 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Wed 29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of July 2015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Revision of NCEA2 wave knowledge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Waves: Unit 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Mon 3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August 2015</a:t>
                      </a:r>
                      <a:endParaRPr kumimoji="0" lang="en-US" sz="2000" b="0" i="0" u="none" strike="sng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Standing Waves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Waves: Units 3 and 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Mon 10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August 2015</a:t>
                      </a:r>
                      <a:endParaRPr kumimoji="0" lang="en-US" sz="2000" b="0" i="0" u="none" strike="sng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Standing Waves on strings and pipes PLUS Physics of music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Waves: Units 5 and 6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Wed 12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August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Two source interference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Waves: Units 7 and 8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Fri 14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August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Multi source interference AND Beats (as in musical tuning)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Waves: Unit 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Mon 17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August 2015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Doppler Effect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Waves: Practice Assessment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Wed 12th of August 2015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Everything in the Waves Standard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/>
          <p:cNvSpPr/>
          <p:nvPr/>
        </p:nvSpPr>
        <p:spPr>
          <a:xfrm>
            <a:off x="228600" y="228600"/>
            <a:ext cx="87630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NZ" sz="4800" dirty="0">
                <a:hlinkClick r:id="rId3"/>
              </a:rPr>
              <a:t>http://</a:t>
            </a:r>
            <a:r>
              <a:rPr lang="en-NZ" sz="4800" dirty="0" smtClean="0">
                <a:hlinkClick r:id="rId3"/>
              </a:rPr>
              <a:t>whangareigirlshighphysics.wikispaces.com/NCEA3+Physics</a:t>
            </a:r>
            <a:r>
              <a:rPr lang="en-NZ" sz="4800" dirty="0" smtClean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619574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4320" y="267840"/>
              <a:ext cx="9068040" cy="489744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-12240" y="253800"/>
                <a:ext cx="9087120" cy="49280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143320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436680" y="170280"/>
              <a:ext cx="7232760" cy="408600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20480" y="153720"/>
                <a:ext cx="7265520" cy="41083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950616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200880" y="348840"/>
              <a:ext cx="9016200" cy="580176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84320" y="333720"/>
                <a:ext cx="9035280" cy="58309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038427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9285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7822</TotalTime>
  <Words>343</Words>
  <Application>Microsoft Office PowerPoint</Application>
  <PresentationFormat>On-screen Show (4:3)</PresentationFormat>
  <Paragraphs>55</Paragraphs>
  <Slides>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5" baseType="lpstr">
      <vt:lpstr>Calibri</vt:lpstr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346</cp:revision>
  <dcterms:created xsi:type="dcterms:W3CDTF">2006-08-16T00:00:00Z</dcterms:created>
  <dcterms:modified xsi:type="dcterms:W3CDTF">2015-08-02T22:47:30Z</dcterms:modified>
</cp:coreProperties>
</file>