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422" r:id="rId2"/>
    <p:sldId id="257" r:id="rId3"/>
    <p:sldId id="258" r:id="rId4"/>
    <p:sldId id="300" r:id="rId5"/>
    <p:sldId id="619" r:id="rId6"/>
    <p:sldId id="620" r:id="rId7"/>
    <p:sldId id="621" r:id="rId8"/>
    <p:sldId id="622" r:id="rId9"/>
    <p:sldId id="62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2T21:34:13.34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8854 11253 834 0,'0'0'-55'16,"0"0"41"-16,0 0 112 0,2-17 69 16,15 29 120-16,-34-25-65 0,17 13-153 0,0 0-22 15,0 0-17-15,0 0-8 0,0 0 0 0,0 0 4 16,0 0 2-16,0 0 0 0,0 0-4 15,0 0-5-15,0 0-6 0,0 0-2 0,0 0-2 16,0 0-2-16,0 0-3 0,0 0 0 0,0 0-2 16,0 0-1-16,0 0 1 0,0 0 1 0,0 0-1 15,0 0 0-15,0 0 1 0,0 0-3 0,0 0 3 16,0 0 1-16,0 0-1 0,0 0 3 0,0 0-1 16,0 0-2-16,0 0 1 0,19-11-1 15,-19 11-1-15,0 0 1 0,18 1-1 16,-18-1 0-16,0 0 1 0,25 9-2 0,-25-9 1 15,20 10 0-15,-20-10-1 0,25 9 0 0,-25-9 1 16,28 11-2-16,-28-11 0 0,31 10 0 0,-14-8 0 16,3-2 0-16,0-2-1 0,3-3 1 0,2-2-2 15,2-2 3-15,-1-3-4 0,2-2 3 0,4-2-3 16,-2-3 4-16,2-1-4 0,-1-2 5 16,2 1-5-16,-1-1 5 0,-2 1-4 0,-2 4 4 15,-1 3-4-15,-1 1 1 0,-6 3-2 0,1 1 1 16,-4 5-4-16,-17 4-1 0,28-5-1 0,-28 5-2 15,21 5 2-15,-21-5 1 0,0 0 2 0,17 15 1 16,-17-15 3-16,0 0-1 0,5 23 3 16,-5-23-3-16,0 0 3 0,1 18-2 0,-1-18-3 15,0 0-7-15,0 0-5 0,0 0-7 16,0 0-1-16,0 0-1 0,0 0-2 0,0 0-6 16,0 0-7-16,0 0-11 0,0 0-16 0,16 20-48 15,-16-20-61-15,0 0-96 0,0 0-182 0,0 0-4 16,0 0 362-16</inkml:trace>
  <inkml:trace contextRef="#ctx0" brushRef="#br0" timeOffset="437.5427">9593 11114 903 0,'0'0'134'0,"0"0"-55"0,0 0-10 0,-13-23 3 0,13 23 5 16,0 0 2-16,0 0-11 0,4-24-9 0,-4 24-12 15,0 0-8-15,0 0-10 0,7-22-3 0,-7 22-8 16,0 0-2-16,0 0-3 15,0 0 2-15,0 0 2 0,3-18 5 0,-3 18 1 16,0 0 0-16,0 0-3 0,0 0-4 0,0 0-1 16,0 0-2-16,0 0-1 0,0 0-2 0,0 0 1 15,0 0-3-15,-10 19 1 0,10-19-2 0,2 19 0 16,-2-19-4-16,9 33 4 0,-1-8-5 0,1 2 5 16,2 7-7-16,1 1 7 0,1 5-10 15,1 3 11-15,-2 4-12 0,0 4-11 0,-2 1 25 16,-2 1-24-16,1-1 25 0,-4-3-3 0,1-3-12 15,-2-3 10-15,-1-7-10 0,0-6 8 0,0-8-9 16,-3-22 1-16,10 22-10 0,-10-22-9 16,0 0-21-16,18-39-58 0,14 16-536 0,-27-15 1 15,7 0 120-15</inkml:trace>
  <inkml:trace contextRef="#ctx0" brushRef="#br0" timeOffset="593.7803">10017 11533 1989 0,'0'0'-17'15,"0"0"-23"-15,-13 20-33 0,-9-49-223 16,22 29-370-16,0 0 47 0,-9-25 342 16</inkml:trace>
  <inkml:trace contextRef="#ctx0" brushRef="#br0" timeOffset="3515.8976">6136 3441 1167 0,'-11'20'50'0,"11"-20"12"0,-19-6-17 0,-4-8 91 15,23 14-5-15,-26-8-88 0,26 8-11 0,-34-14-12 16,16 5-11-16,-4-1-3 0,-1 0-5 0,-1 1 4 16,-2 1-4-16,-2 2 3 0,-1 1-2 0,-1 3 0 15,-5 0 0-15,-1 1 3 0,-3 4 4 16,-2-3 5-16,-2 4 5 0,-3-1 2 0,0 5 5 15,-8-3-5-15,3 5 3 0,-6-3-3 0,1 5 2 16,-4-2-3-16,2 2 2 0,-5-1-9 0,0 0 4 16,-3 0-8-16,-2-2 1 0,0 0-5 15,-2-2 0-15,1-1-2 0,1-2 1 0,2-3-3 16,-1-2 0-16,4-2-1 0,-1-2-2 0,-2-2 0 16,2-1-4-16,2-2-5 0,0 0-8 15,4 4-10-15,-1-6-23 0,10 12-17 0,-12-19-69 16,33 21-403-16,-21-7-61 0,2 3 63 0</inkml:trace>
  <inkml:trace contextRef="#ctx0" brushRef="#br0" timeOffset="4359.7492">6088 12591 1737 0,'0'0'62'0,"0"0"-24"0,-26-12-11 0,26 12-11 15,-22-14-6-15,22 14-6 0,-30-15 4 16,12 7-4-16,-4 0 0 0,-1 1-3 0,-5-2 1 16,-3 2-3-16,-3 1 3 0,-2 0-1 0,-6 2 0 15,-3 1 2-15,-3 0 1 0,-6 3 3 0,-4 0 6 16,-3 1 1-16,-5 1-1 0,-1 0-4 15,-3-1 1-15,1 2-4 0,-6-3 3 0,0 0 0 16,-4-2-1-16,-3 0-1 0,0 0-2 0,-2-2-1 16,0 2 0-16,4-1-4 0,-3-1 0 15,3 2 0-15,-2 1-2 0,1 1-2 0,1 2-8 16,-1 1-7-16,5 5-15 0,-2-3-17 0,10 17-52 16,-24-29-168-16,21 28-368 0,-6-3-12 0,2-3 397 15</inkml:trace>
  <inkml:trace contextRef="#ctx0" brushRef="#br0" timeOffset="15461.7353">8864 12141 1220 0,'0'0'170'16,"0"0"-85"-16,0 0-26 0,0 0-9 0,0 0-4 15,0 0-8-15,0 0-8 0,0 0-6 0,0 0-10 16,0 0-6-16,0 0-4 0,0 0-1 0,0 0-1 15,0 0 1-15,0 0 0 0,17-11 0 0,-17 11 2 16,0 0 1-16,0 0 2 0,0 0 1 0,0 0 3 16,16 18-2-16,-16-18 2 0,6 17-2 0,-6-17-2 15,4 21-3-15,-4-21 2 0,0 23-4 0,0-23 5 16,1 26-6-16,-1-26 5 0,0 24-7 16,0-24 3-16,1 23-3 0,-1-23 3 0,3 22-3 0,-3-22 3 15,1 21-5-15,-1-21 4 0,2 18-3 16,-2-18 2-16,4 19-3 0,-4-19 4 0,6 18-4 15,-6-18 3-15,6 17-2 0,-6-17 2 0,6 17-2 16,-6-17 3-16,4 17-3 0,-4-17 2 16,2 18-1-16,-2-18 1 0,3 18-1 0,-3-18 2 15,0 19-3-15,0-19 4 0,-3 18-4 0,3-18 3 16,-4 20-2-16,4-20 2 0,-7 18-2 0,7-18 2 16,-7 17-3-16,7-17 2 0,-6 17-3 0,6-17 4 15,-9 17-3-15,9-17 2 0,0 0-2 0,-12 23 2 16,12-23-2-16,0 0 3 0,-16 21-3 0,16-21 2 15,0 0 0-15,-17 20 0 16,17-20-1-16,0 0-18 0,-19 20 18 0,19-20-17 16,0 0 41-16,-20 18-20 0,20-18 20 0,0 0-22 15,-18 11 0-15,18-11 0 0,0 0-1 0,-18 3 1 16,18-3 0-16,0 0 0 0,-22-2-1 0,22 2 1 16,0 0-1-16,-23-9-2 0,23 9-21 0,-18-8 21 15,18 8-20-15,0 0 40 0,-25-16-18 16,25 16 20-16,-17-11-15 0,17 11-1 0,0 0 6 15,-24-12-4-15,24 12 1 0,0 0-2 0,-27-11 2 16,27 11-5-16,-18-4 4 0,18 4-2 0,-19-4-1 16,19 4 1-16,-21-4 0 0,21 4-3 0,-20-3 2 15,20 3 0-15,-19-3-1 0,19 3 0 16,-21-1 0-16,21 1 0 0,-18-1 0 0,18 1-2 16,0 0 0-16,-24-1 0 0,24 1 1 15,0 0 1-15,-25 6 1 0,25-6 0 0,-17 7-4 16,17-7 0-16,0 0 0 0,-22 14 0 0,22-14 0 15,0 0 0-15,-20 21 0 0,20-21 0 0,-11 19 0 16,11-19 0-16,-10 21 0 0,10-21 0 0,-8 23 0 16,8-23 0-16,-9 24 0 0,9-24 0 0,-7 27 0 15,7-27 0-15,-9 26 0 0,9-26 0 0,-7 29 0 16,7-29 0-16,-7 30 0 0,7-30 0 16,-8 30 0-16,8-30 0 0,-7 27 0 0,7-27 0 15,-8 29 0-15,8-29 0 0,-7 28 0 16,7-28 0-16,-3 29 0 0,3-29 0 0,0 27 0 15,0-27 0-15,2 25 0 0,-2-25 0 0,6 23 0 16,-6-23 0-16,6 21 0 0,-6-21 0 0,7 19 0 16,-7-19 0-16,7 18 0 0,-7-18 0 15,5 18 0-15,-5-18 0 0,0 0 0 0,5 22 0 16,-5-22 0-16,0 0 0 0,0 0 0 0,0 19 0 16,0-19 0-16,0 0 0 0,0 0 0 0,0 0 0 15,0 0 0-15,0 0 0 0,0 0 0 0,0 0 0 16,0 0 0-16,0 0 0 0,0 0 0 0,2-21 0 15,-2 21 0-15,7-29 0 0,-7 29 0 16,11-33 0-16,-5 16 0 0,0 0 0 16,-6 17 0-16,11-28 0 0,-11 28 0 0,8-25 0 15,-8 25 0-15,2-22 0 0,-2 22 0 0,0 0 0 16,-4-19 0-16,4 19 0 0,0 0 0 0,0 0 0 16,-17-12 0-16,17 12 0 0,0 0 0 0,-23-3 0 15,23 3 0-15,0 0 0 0,-25 2 0 0,25-2 0 16,-19-2 0-16,19 2 0 0,0 0 0 0,-23-6 0 15,23 6 0-15,0 0 0 0,-18-9 0 16,18 9 0-16,0 0 0 0,0 0 0 0,-19-16 0 16,19 16 0-16,0 0 0 0,0 0 0 0,-22-16 0 15,22 16 0-15,0 0 0 0,-20-10 0 16,20 10 0-16,0 0 0 0,-24-1 0 0,24 1 0 16,-21 6 0-16,21-6 0 0,-25 11 0 0,25-11 0 15,-28 16 0-15,28-16 0 0,-29 18 0 16,29-18 0-16,-30 18 0 0,30-18 0 0,-29 20 0 15,29-20 0-15,-25 19 0 0,25-19 0 0,-25 16 0 16,25-16 0-16,-23 17 0 0,23-17 0 0,-19 15 0 16,19-15 0-16,-17 16 0 0,17-16 0 0,-16 17 0 15,16-17 0-15,-17 18 0 0,17-18 0 0,-16 22 0 16,16-22 0-16,-19 28 0 0,19-28 0 0,-22 27 0 16,22-27 0-16,-22 32 0 15,10-15 0-15,1 0 0 0,11-17 0 0,-26 32 0 16,14-15 0-16,12-17 0 0,-27 29 0 0,27-29 0 15,-28 28 0-15,28-28 0 0,-25 26 0 0,25-26 0 16,-26 18 0-16,26-18 0 0,-25 13 0 0,25-13 0 16,-26 7 0-16,26-7 0 0,-24 5 0 0,24-5 0 15,-27 1 0-15,27-1 0 0,-33-3 0 0,33 3 0 16,-32-9 0-16,12 3 0 0,3-2 0 16,-1-1 0-16,-2-2 0 0,0-1 0 0,-2-2 0 15,-1-2 0-15,0 2 0 0,-1-5 0 0,0 1 0 16,1-1 0-16,-3-3 0 0,3 2 0 0,-1-2 0 15,1 0 0-15,2 2 0 0,4 3 0 0,1-2 0 16,16 19 0-16,-26-24 0 0,26 24 0 16,-21-20 0-16,21 20-190 0,-21-26-171 15,38 21-234-15,-17 5-50 0,2-42 390 0</inkml:trace>
  <inkml:trace contextRef="#ctx0" brushRef="#br0" timeOffset="16399.2895">8781 13489 1482 0,'0'0'121'0,"-1"-17"-70"16,1 17-7-16,-2-25 5 0,2 25-5 0,0-25-5 16,0 25-14-16,0-26-8 0,0 26-3 0,-4-17 4 15,4 17 4-15,0 0 7 0,0 0 0 0,0 0-5 16,0 0-1-16,0 0-9 0,0 0-12 16,-17 10-2-16,17-10 0 0,-5 28 0 0,4-11 0 15,0 4 0-15,0 1 0 0,2 4 0 0,0-1 0 16,1 3 0-16,2 0 0 0,1 2 0 15,-1 1 0-15,-1 3 0 0,0 0 0 0,-2 0 0 0,0 0 0 16,-1-3 0-16,0-1 0 0,0-2 0 0,-1-2 0 16,0-6 0-16,1-3 0 0,0-17 0 15,1 26 0-15,-1-26 0 0,0 0 0 16,0 0 0-16,0 0 0 0,0 0 0 0,0 0 0 16,-1-19 0-16,-1 1 0 0,-1-10 0 0,2-4 0 15,-2-6 0-15,3-3 0 0,0-2 0 0,0-1 0 16,-1-1 0-16,-2 1 0 0,1-1 0 0,-4-2 0 15,1-2 0-15,-2 0 0 0,2-1 0 0,0 1 0 16,3 1 0-16,0 6 0 0,4 5 0 16,1 4 0-16,3 6 0 0,4 6 0 0,1 1 0 15,-11 20 0-15,28-30 0 0,-11 18 0 0,1 0 0 16,4 2 0-16,1-1 0 0,3 3 0 0,1-1 0 16,1 2 0-16,0 1 0 0,-3 0 0 15,3 2 0-15,-1 3 0 0,0 1 0 0,-1 4 0 16,-1 2 0-16,-2 2 0 0,-3 2 0 0,-3 2 0 15,-17-12 0-15,26 29 0 0,-20-10 0 16,-5 1 0-16,-6 3 0 0,-4 5 0 0,-10 1 0 16,-4 4 0-16,-8 4 0 0,-5 0 0 0,-1 1 0 15,-5 2 0-15,0-3 0 0,-2 1 0 0,-3-3 0 16,3-4 0-16,1-2 0 0,6-5 0 0,3-3 0 16,4-5 0-16,8-6 0 0,4-6 0 0,18-4 0 15,0 0 0-15,0 0-19 0,1-45-159 16,42 45-159-16,-36-41-177 0,35 17-126 0,-1 7 282 15</inkml:trace>
  <inkml:trace contextRef="#ctx0" brushRef="#br0" timeOffset="16680.5639">9515 13751 2047 0,'-27'4'0'15,"9"0"0"-15,1-2 0 0,17-2 0 0,-30-4 0 16,30 4 0-16,-29-5 0 0,29 5 0 0,-34 0 0 15,34 0 0-15,-25 0 0 0,25 0 0 0,0 0-33 16,0 0-282-16,0 0-253 0,-3-22-93 0,3 22 192 16</inkml:trace>
  <inkml:trace contextRef="#ctx0" brushRef="#br0" timeOffset="17086.8504">9993 13026 1980 0,'-11'-29'47'16,"11"29"-27"-16,0-27-20 0,0 27 0 0,6-22 0 15,-6 22 0-15,0 0 0 0,0 0 0 0,0 0 0 16,0 0 0-16,0 0 0 0,-11 31 0 0,7-8 0 16,1 6 0-16,-1 6 0 0,0 4 0 0,1 2 0 15,0 4 0-15,1 3 0 0,1 5 0 16,-2 3 0-16,3 1 0 0,-1 1 0 0,1-4 0 15,0-1 0-15,0-2 0 0,0-4 0 0,0-2 0 16,1-3 0-16,0-7 0 0,3-2 0 0,0-5 0 16,2-5 0-16,-6-23 0 0,15 28-18 0,-15-28-49 15,31 11-107-15,-41-46-243 0,33 16-205 16,-9-6-20-16,-2-20 536 0</inkml:trace>
  <inkml:trace contextRef="#ctx0" brushRef="#br0" timeOffset="17415.0044">9946 13078 2039 0,'0'0'8'0,"0"0"-8"0,-3 19 0 16,21-15 0-16,8-3 0 0,3-2 0 0,4-1 0 16,2-2 0-16,3 0 0 0,0 3 0 0,1-1 0 15,-1 3 0-15,-1 1 0 0,-1 3 0 16,-3 3 0-16,-3 1 0 0,-2 5 0 0,-3 1 0 15,-5 3 0-15,-3 3 0 0,-3 2 0 0,-5 2 0 16,-4 4 0-16,-4 3 0 0,-7 3 0 0,-3 5 0 16,-8 0 0-16,-4 1 0 0,-3 2 0 15,-6-3 0-15,-1 3 0 0,-3-2 0 0,-1-1 0 16,-2-3 0-16,1-1 0 0,-2-3 0 0,1-3 0 16,3-3 0-16,4-5 0 0,3-3 0 0,4-5 0 15,4-4 0-15,19-10 0 0,-24 9 0 0,24-9 0 16,-3-23-133-16,30 31-190 0,-38-45-181 15,33 16-128-15,-1 5 178 0,-13-32 454 0</inkml:trace>
  <inkml:trace contextRef="#ctx0" brushRef="#br0" timeOffset="17696.2772">10832 13293 1767 0,'11'25'280'16,"-11"-25"-280"-16,5-21 0 0,-5 21 0 0,18-27 0 15,-18 27 0-15,22-21 0 0,-22 21 0 16,28-21 0-16,-10 8 0 0,5 3 0 0,4-2 0 15,3 0 0-15,2 1 0 0,1 0 0 0,-1 0 0 16,3 4 0-16,-3 0 0 0,1 6 0 0,-8-15-131 16,24 39-259-16,-32-27-286 0,7 8 27 0,-24-4 449 15</inkml:trace>
  <inkml:trace contextRef="#ctx0" brushRef="#br0" timeOffset="17899.4217">10873 13605 2047 0,'0'0'0'0,"0"0"0"15,0 0 0-15,24-13 0 0,-7 3 0 16,5-2 0-16,1-3 0 0,8-4 0 0,3-1 0 16,1-4 0-16,4 1 0 0,0-1 0 0,2 4 0 15,-7-9 0-15,25 29-256 0,-42-45-157 0,30 33-275 16,-14 0 62-16,-17-19 563 0</inkml:trace>
  <inkml:trace contextRef="#ctx0" brushRef="#br0" timeOffset="33364.1803">12115 12365 830 0,'-18'-26'167'0,"38"40"162"0,-39-40 6 15,19 26-246-15,0 0-29 0,0 0-16 0,-8-26-7 16,8 26-8-16,-1-20-4 0,1 20-10 0,4-18-3 16,-4 18-5-16,0 0-3 0,0 0-3 0,7-17-1 15,-7 17 1-15,0 0 4 0,0 0 2 0,0 0 3 16,14 24 3-16,-14-24-5 0,11 32 3 0,-7-12-6 15,2 6-2-15,1 4-3 0,-1 5 0 16,0 4 0-16,-3 4 0 0,1 4 0 0,-2 4 0 16,-2 5 0-16,0 1 0 0,-1-3 0 0,-1-1 0 15,-1-3 0-15,2-3 0 0,1-5 0 0,0-3 0 16,0-7 0-16,1-6 0 0,2-7 0 0,-3-19 0 16,7 22 0-16,-7-22 0 0,0 0 0 0,0 0 0 15,0 0 0-15,0 0 0 0,6-29 0 0,-7 6 0 16,0-7 0-16,-2-8 0 0,1-3 0 0,-1-2 0 15,2-4 0-15,0-2 0 0,-3-3 0 0,2-1 0 16,-2-3 0-16,-1-2 0 0,1-1 0 0,-1 0 0 16,1 1 0-16,3 0 0 0,1 3 0 0,2 7 0 15,3 3 0-15,4 7 0 0,2 5 0 16,1 3 0-16,4 5 0 0,1 6 0 0,1 1 0 16,1 6 0-16,-1 3 0 0,0 5 0 0,0 4 0 15,0 3 0-15,0 6 0 0,0 3 0 0,0 5 0 16,-1 2 0-16,0 6 0 0,-3 4 0 0,1 5 0 15,-3 4 0-15,-1 2 0 0,-4 2 0 0,-2 3 0 16,-5-2 0-16,-4 3 0 0,-4-1 0 0,-6-1 0 16,-1-2 0-16,-7-1 0 0,-1-1 0 0,-3-4 0 15,2-3 0-15,-1-7 0 0,2-5 0 0,4-4 0 16,-1-6 0-16,20-11 0 0,-29 5 0 0,29-5 0 16,-16-18-52-16,16 18-55 0,-9-32-501 15,23 13-45-15,-2-8 27 0</inkml:trace>
  <inkml:trace contextRef="#ctx0" brushRef="#br0" timeOffset="33817.3638">13125 12535 1556 0,'0'0'139'0,"-30"-28"-91"16,30 28-10-16,-44-3 11 0,22 11 0 0,-11-1-6 15,4 8-4-15,-5 2-2 0,3 3 0 0,-2 3-25 16,2 4-12-16,2 1 0 0,1 2 0 0,4 1 0 16,2 2 0-16,4 0 0 0,3 1 0 0,4-5 0 15,6-4 0-15,7-4 0 0,-2-21 0 0,18 24 0 16,-1-17 0-16,5-3 0 0,3-6 0 0,4-2 0 15,4-7 0-15,3-4 0 0,1-7 0 16,3-3 0-16,2-5 0 0,-1-4 0 0,0 0 0 16,-3-1 0-16,-3 1 0 0,-5 0 0 0,-6 3 0 15,-5 2 0-15,-4 3 0 0,-5 5 0 0,-3 3 0 16,-7 18 0-16,1-21 0 0,-1 21 0 0,0 0 0 16,0 0 0-16,-19 0 0 0,19 0 0 0,-18 19 0 15,8-2 0-15,0 5 0 0,0 2 0 0,2 3 0 16,2-2 0-16,2 3 0 0,4-3 0 0,4 0 0 15,2-4 0-15,4-2 0 0,-10-19 0 0,30 25 0 16,-8-17 0-16,1-8 0 0,7 3-46 0,-10-33-161 16,20 20-480-16,-8-17 17 0,6 0 234 0</inkml:trace>
  <inkml:trace contextRef="#ctx0" brushRef="#br0" timeOffset="34020.479">13803 11818 2047 0,'0'0'0'16,"-27"19"0"-16,14 2 0 0,-1 9 0 0,-2 8 0 16,-1 6 0-16,-1 8 0 0,1 6 0 0,0 4 0 15,3 2 0-15,1 1 0 0,4 0 0 16,1-4 0-16,3 1 0 0,4-3 0 0,1-3 0 16,3-2 0-16,2-4 0 0,2-4 0 0,0-5 0 15,4-5 0-15,-2-7 0 0,5 4-71 0,-14-33-489 16,6 31-127-16,-6-31 33 0</inkml:trace>
  <inkml:trace contextRef="#ctx0" brushRef="#br0" timeOffset="34207.9955">13510 12457 2047 0,'0'0'0'15,"-22"14"0"-15,22-14 0 0,0 0 0 0,0 0 0 16,0 0 0-16,24 7 0 0,-6-12 0 0,5-2 0 15,7-5 0-15,6-6 0 0,4-3 0 16,4-5 0-16,2-1 0 0,-1-5 0 0,5-1 0 16,-4-7-35-16,20 29-411 0,-26-31-222 0,10 10-11 15,-14-3 461-15</inkml:trace>
  <inkml:trace contextRef="#ctx0" brushRef="#br0" timeOffset="34520.5506">14245 11704 1485 0,'-7'44'480'0,"-11"-24"-439"16,3 8-5-16,-1 0-31 0,3 8-5 0,-3 3 0 16,2 7 0-16,-2 2 0 0,1 4 0 0,2 0 0 15,1 5 0-15,1-4 0 0,0 5 0 0,1-3 0 16,2-2 0-16,-1-2 0 0,3-4 0 0,1-5 0 16,3-3 0-16,1-9 0 15,2-4 0-15,4-6 0 0,-1-3 0 0,-4-17 0 16,17 15 0-16,-17-15 0 0,24-6 0 0,-24 6 0 15,29-23 0-15,-15 1 0 0,3-5 0 0,0-3 0 16,-1-4 0-16,1 3 0 0,-1-2 0 0,-3 4 0 16,0 4 0-16,-2 4 0 0,-11 21 0 0,15-25 0 15,-15 25 0-15,0 0 0 0,0 0 0 0,0 0 0 16,0 0 0-16,17 32 0 0,-12-6 0 16,-2 5 0-16,-1 1 0 0,1-1 0 0,0-3 0 15,5 1 0-15,-1-7 0 0,10 7 0 0,-17-29-255 16,28 15-433-16,-11-8-27 0,10-4 327 0</inkml:trace>
  <inkml:trace contextRef="#ctx0" brushRef="#br0" timeOffset="35051.826">15235 11935 1505 0,'-22'-26'114'0,"22"26"-21"16,-2-31-13-16,2 31-19 0,1-19-7 15,-1 19-14-15,0 0-3 0,0 0-9 0,0 0-7 16,0 0-7-16,0 0-14 0,0 0 0 0,4 22 0 16,-3-3 0-16,0 8 0 0,2 4 0 0,-1 8 0 15,3 1 0-15,0 5 0 0,0 4 0 0,-2 2 0 16,1 2 0-16,-3 0 0 0,3 1 0 0,-2-1 0 16,1-1 0-16,0-3 0 0,1-3 0 15,1-6 0-15,2-3 0 0,1-6 0 0,1-6 0 16,3-4 0-16,-12-21 0 0,22 24 0 0,-22-24 0 15,22 4 0-15,-22-4 0 0,25-17-61 0,-19-11-18 16,23 24-414-16,-27-34-167 0,10 6 36 16,-8-2 495-16</inkml:trace>
  <inkml:trace contextRef="#ctx0" brushRef="#br0" timeOffset="35348.7282">15164 11957 1994 0,'-28'10'53'0,"28"-10"-53"0,0 0 0 0,0 0 0 15,23-20 0-15,-1 11 0 0,7-7 0 0,4 0 0 16,6 1 0-16,4-2 0 0,5 1 0 0,3 3 0 16,1 0 0-16,-2 6 0 0,-4 5 0 15,-2 4 0-15,-8 7 0 0,0 3 0 16,-7 6 0-16,-2 5 0 0,-5 6 0 0,-5 2 0 16,-6 7 0-16,-5 3 0 0,-5 3 0 0,-5 6 0 15,-7 2 0-15,-7 5 0 0,-5 1 0 0,-4-1 0 16,-4-1 0-16,-2-3 0 0,-3-2 0 0,0-4 0 15,-1-4 0-15,3-4 0 0,3-5 0 0,2-5 0 16,3-7 0-16,7-5 0 0,19-17 0 16,-27 14 0-16,27-14 0 0,0 0 0 0,0 0 0 15,-4-30 0-15,21 12-46 0,-19-37-388 0,31 26-253 16,-5-13 17-16,10 2 461 0</inkml:trace>
  <inkml:trace contextRef="#ctx0" brushRef="#br0" timeOffset="35551.8627">16004 12161 1942 0,'-20'23'105'15,"20"-23"-105"-15,-20 27 0 0,11-9 0 0,1 2 0 16,-1 1 0-16,1 6 0 0,-1 2 0 0,2 2 0 16,1 4 0-16,1 2 0 0,0 1 0 0,1 2 0 15,2 1 0-15,1-1 0 0,1-1 0 16,3-5 0-16,2-4 0 0,5-4 0 0,-1-10 0 15,5 1 0-15,-14-17-76 0,46 21-433 16,-46-21-155-16,37-17-17 0,-18 0 565 0</inkml:trace>
  <inkml:trace contextRef="#ctx0" brushRef="#br0" timeOffset="35708.1245">15977 11784 2047 0,'0'0'0'15,"-25"5"0"-15,25-5 0 0,0 0 0 0,0 0 0 16,0 0 0-16,0 0 0 0,23 5 0 0,-3-8 0 16,10 2 0-16,0-7-47 0,27 28-371 15,-22-26-260-15,14 12 19 0,-5-3 415 0</inkml:trace>
  <inkml:trace contextRef="#ctx0" brushRef="#br0" timeOffset="36020.6576">16855 11832 1913 0,'-6'-43'43'16,"0"16"-19"-16,-4-2 12 0,3 3-9 0,-3-3-23 15,-2 0-4-15,0 0 0 0,-5 0 0 16,1 2 0-16,-2 3 0 0,-2 6 0 0,1 8 0 15,-4 8 0-15,-1 6 0 0,-2 11 0 0,0 7 0 16,-1 7 0-16,1 8 0 0,-3 4 0 16,2 4 0-16,0 5 0 0,2 3 0 0,3 3 0 15,2 4 0-15,5 3 0 0,1-3 0 0,4 2 0 16,6-3 0-16,0-2 0 0,5 0 0 0,3-3 0 16,3-4 0-16,4-3 0 0,2-1 0 0,3-1 0 15,1-9 0-15,5 0 0 0,0-10 0 0,5 0 0 16,-27-26-166-16,36 26-535 0,-36-26 25 15,26 18 173-15</inkml:trace>
  <inkml:trace contextRef="#ctx0" brushRef="#br0" timeOffset="36192.5421">16254 12379 2038 0,'-7'-34'9'0,"7"34"-9"0,-12-30 0 15,12 30 0-15,5-17 0 0,-5 17 0 16,0 0 0-16,24-13 0 0,-24 13 0 0,33-15 0 15,-11 7 0-15,3-1 0 0,3 1 0 0,2 1 0 16,-1 2 0-16,0-4 0 0,6 6 0 0,-7-11 0 16,34 10-651-16,-31-9-48 0,11 11 3 0</inkml:trace>
  <inkml:trace contextRef="#ctx0" brushRef="#br0" timeOffset="36645.7229">17654 11684 1698 0,'-27'-39'168'15,"18"20"-104"-15,-11-12-15 0,4 4-10 0,-4-5-10 16,-1-2-29-16,-2-1 0 0,-1 0 0 0,-1 1 0 16,2 4 0-16,3 7 0 0,1 7 0 0,2 7 0 15,17 9 0-15,-29 2 0 0,29-2 0 0,-29 21 0 16,14-2 0-16,-3 8 0 0,1 11 0 0,-1 11 0 15,0 6 0-15,-1 7 0 0,1 5 0 16,-1 1 0-16,-1 4 0 0,0 4 0 16,1-1 0-16,2 1 0 0,4 2 0 0,1-6 0 15,4-2 0-15,4-6 0 0,4-7 0 0,4-6 0 16,4-6 0-16,4-5 0 0,1-6 0 0,4-5 0 16,0-8 0-16,6-3 0 0,-3-8 0 0,5-3 0 15,-5-15-40-15,24 15-469 0,-29-24-194 0,5 4 48 16,-9-6 516-16</inkml:trace>
  <inkml:trace contextRef="#ctx0" brushRef="#br0" timeOffset="36817.5966">16893 12195 2047 0,'-17'39'0'0,"17"-39"0"0,0 0 0 0,32 6 0 15,-8-6 0-15,3-5 0 0,5-1 0 16,5-5 0-16,2-1 0 0,5-1 0 0,-1-2 0 15,1 2 0-15,-2-1 0 0,0 1 0 0,-1 0 0 16,3 2 0-16,-1-1 0 0,2 5 0 0,-3-5 0 16,6 18-12-16,-48-6-575 0,57-7-132 0,-29 4 57 15</inkml:trace>
  <inkml:trace contextRef="#ctx0" brushRef="#br0" timeOffset="37458.2751">17552 12285 2047 0,'-19'2'0'16,"19"-2"0"-16,0 0 0 0,0 0 0 0,29 5 0 15,-29-5 0-15,34-7 0 0,-12-2 0 0,3-2 0 16,4-3 0-16,2-1 0 0,-1-2 0 16,-1 1 0-16,-2 0 0 0,0-1 0 0,-3 1 0 15,-1-1 0-15,-1-2 0 0,-1 2 0 0,-3 1 0 16,-18 16 0-16,27-28 0 0,-27 28 0 0,8-23 0 15,-8 23 0-15,-6-21 0 0,6 21 0 16,-18-22 0-16,18 22 0 0,-30-16 0 0,9 11 0 16,-1 5 0-16,-3 3 0 0,-2 5 0 15,-2 6 0-15,-2 4 0 0,1 2 0 0,2 6 0 16,1 1 0-16,2 4 0 0,2 3 0 0,-1 2 0 16,6-1 0-16,4 0 0 0,3-1 0 0,6-4 0 15,5-3 0-15,6-4 0 0,5-4 0 0,-11-19 0 16,36 28 0-16,-10-20 0 0,2-5 0 0,7-5 0 15,3-4 0-15,4-4 0 0,2-5 0 0,2-6 0 16,2 1 0-16,-2-2 0 0,-1 0 0 16,-4 1 0-16,1-1 0 0,-8 0 0 0,-3 3 0 15,-5 3 0-15,-5 2 0 0,-21 14 0 16,25-22 0-16,-25 22 0 0,0 0 0 0,0 0 0 16,0 0 0-16,0 0 0 0,0 0 0 0,0 0 0 15,0 0 0-15,0 0 0 0,-25 30 0 0,15-7 0 16,1 4 0-16,1 2 0 0,0 1 0 0,1 1 0 15,2 2 0-15,2-2 0 0,0 0 0 16,3-4 0-16,1-2 0 0,4-4 0 0,0-3 0 16,-5-18 0-16,10 22 0 0,-10-22 0 0,0 0 0 15,19 4 0-15,-19-4 0 0,0 0 0 0,21-29 0 16,-12 5 0-16,2-9 0 0,1-8 0 0,-1-3 0 16,-2 0 0-16,0-1 0 0,-3-1 0 15,-1 4 0-15,-3 0 0 0,-2 4 0 16,1 5 0-16,-1 4 0 0,0 4 0 0,0 3 0 15,2 4 0-15,-2 18 0 0,6-24 0 0,-6 24 0 16,0 0 0-16,18-11 0 0,-18 11 0 0,32 1 0 16,-6 4 0-16,-1-11 0 0,22 27-237 0,-30-42-227 15,39 28-195-15,-4-3 27 0,4-19 578 0</inkml:trace>
  <inkml:trace contextRef="#ctx0" brushRef="#br0" timeOffset="37958.35">18701 12192 1903 0,'-20'24'85'0,"20"-24"-39"16,-15 23-33-16,15-23-13 0,0 0 0 15,-10 19 0-15,10-19 0 0,0 0 0 16,0 0 0-16,19 12 0 0,-19-12 0 0,37-8 0 16,-9-2 0-16,3-4 0 0,5-3 0 0,3-4 0 15,4-2 0-15,-1 0 0 0,1 0 0 0,-6 1 0 16,0 2 0-16,-8 1 0 0,-5 3 0 0,-4-2 0 15,-20 18 0-15,22-28 0 0,-22 28 0 0,1-26 0 16,-1 26 0-16,-18-23 0 0,-1 11 0 16,-2 4 0-16,-7 2 0 0,-3 2 0 0,-4 4 0 15,-3 3 0-15,2 1 0 0,-3 5 0 0,2 4 0 16,1 3 0-16,1 5 0 0,1 2 0 0,2 2 0 16,4 3 0-16,4 3 0 0,4 1 0 15,6 3 0-15,4 1 0 0,5-3 0 0,5-1 0 16,4-3 0-16,3-2 0 0,6-3 0 0,7-3 0 15,4-6 0-15,7-1 0 0,3-7 0 16,4-1 0-16,3-6 0 0,5-2 0 0,0-7 0 16,5 1 0-16,-2-8 0 0,6 3 0 0,-11-18-96 15,33 34-306-15,-29-31-276 0,6 6 13 0,-3 3 460 16</inkml:trace>
  <inkml:trace contextRef="#ctx0" brushRef="#br0" timeOffset="38317.7247">19538 12043 1976 0,'0'0'71'0,"-18"2"-71"0,18-2 0 16,-28 16 0-16,28-16 0 0,-26 27 0 0,13-9 0 16,2 0 0-16,2 2 0 0,2 0 0 0,1 3 0 15,0 0 0-15,1 1 0 0,-2 0 0 0,3-1 0 16,-1-1 0-16,3-3 0 0,-2-2 0 0,4-17 0 16,-2 26 0-16,2-26 0 0,0 0 0 15,2 17 0-15,-2-17 0 0,0 0 0 0,0 0 0 16,0 0 0-16,20-17 0 0,-20 17 0 0,20-29 0 15,-7 8 0-15,1-4 0 0,3-3 0 0,-1-2 0 16,2-5 0-16,0-2 0 0,-2-1 0 0,2-1 0 16,1 3 0-16,-1-1 0 0,0 2 0 0,2 0 0 15,-2 2 0-15,0 6 0 0,-1 4 0 16,-2 6 0-16,-15 17 0 0,28-20 0 16,-28 20 0-16,20 2 0 0,-20-2 0 0,15 21 0 15,-10-1 0-15,-1 5 0 0,-2 7 0 0,-3 3 0 16,-2 3 0-16,-2 2 0 0,-2 3 0 0,-1-1 0 15,0 0 0-15,2 1 0 0,1-7 0 0,4 0 0 16,0-7 0-16,6 1 0 0,0-9 0 0,15 10-60 16,-20-31-248-16,47 11-304 0,-26-8-59 15,11-8 276-15</inkml:trace>
  <inkml:trace contextRef="#ctx0" brushRef="#br0" timeOffset="38770.8932">20375 11878 1913 0,'0'0'65'0,"3"-16"-24"0,-3 16-13 16,4-26-28-16,-4 26 0 0,-4-29 0 0,4 29 0 15,-8-25 0-15,8 25 0 0,0 0 0 16,-26-20 0-16,26 20 0 0,-28 4 0 0,9 1 0 15,-1 7 0-15,-3 2 0 0,-3 7 0 0,-2 3 0 16,0 6 0-16,-3 3 0 0,4 5 0 0,-1 0 0 16,1 2 0-16,3-1 0 0,4 1 0 0,3-5 0 15,6-3 0-15,5-2 0 0,6-6 0 16,7-3 0-16,6-2 0 0,7-5 0 0,4-2 0 16,8-6 0-16,1-5 0 0,9-1 0 15,2-8 0-15,9 2 0 0,-4-6 0 0,5 3 0 16,-9-15-81-16,26 35-313 0,-31-30-282 0,10 5 1 15,-5 5 455-15</inkml:trace>
  <inkml:trace contextRef="#ctx0" brushRef="#br0" timeOffset="39177.2051">20670 12030 1929 0,'0'0'57'0,"-1"21"-28"0,1-21 3 15,10 23-32-15,-10-23 0 0,19 22 0 0,-19-22 0 16,25 18 0-16,-25-18 0 0,32 11 0 0,-12-10 0 16,2-1 0-16,0-2 0 0,1-5 0 15,2-3 0-15,2-2 0 0,0-3 0 0,-2-2 0 16,1-2 0-16,-3 0 0 0,0-4 0 0,-2-1 0 16,-4-2 0-16,-1 1 0 0,-4 2 0 0,-5-3 0 15,0 3 0-15,-5 2 0 0,-5 0 0 0,-4 2 0 16,-4 2 0-16,-3 0 0 0,14 17 0 0,-36-24 0 15,13 15 0-15,-3 8 0 0,-4 3 0 0,-2 7 0 16,-3 3 0-16,1 7 0 16,-1 4 0-16,2 5 0 0,0 5 0 0,1 3 0 15,2 2 0-15,2 2 0 0,5 1 0 0,6-3 0 16,5 0 0-16,4-4 0 0,7-4 0 0,6-2 0 16,7-5 0-16,7-4 0 0,5-3 0 0,7-5 0 15,6-4 0-15,4-5 0 0,7-5 0 0,2-6 0 16,3-2 0-16,-1-6 0 0,6 1 0 15,-6-6 0-15,6 4 0 0,-8-10 0 0,15 23-143 16,-40-41-259-16,33 29-258 0,-19-4 5 0,-11-12 469 16</inkml:trace>
  <inkml:trace contextRef="#ctx0" brushRef="#br0" timeOffset="39317.8269">21534 12102 1836 0,'-4'55'211'0,"4"-55"-211"0,0 0 0 0,0 0 0 16,0 0 0-16,0 0 0 0,-19-21 0 0,45 40-401 16,-26-19-290-16,4-21-23 0,-4 21 474 0</inkml:trace>
  <inkml:trace contextRef="#ctx0" brushRef="#br1" timeOffset="57800.9675">11048 14044 688 0,'0'0'211'0,"0"0"-61"0,0 0-26 15,0 0-7-15,0 0 1 0,17 16 1 0,-17-16-14 16,0 0-16-16,0 0-23 0,31-12-9 0,-31 12-16 16,35-14-7-16,-14 1-4 0,5 1-8 0,2-2-5 15,3-3-9-15,2-1-18 0,-1-2 28 16,1 3-32-16,1-1 28 0,-1 3-17 15,-2 0-7-15,0 4-4 0,-7-1-16 0,3 12-26 16,-27 0-37-16,48 11-179 0,-48-11-357 0,25 2 32 16,-25-2 298-16</inkml:trace>
  <inkml:trace contextRef="#ctx0" brushRef="#br1" timeOffset="58035.3515">11220 14176 1689 0,'0'0'54'0,"-19"5"-21"15,19-5-7-15,0 0 6 0,17 4 5 0,-17-4-1 16,28-8-8-16,-7 1-8 0,5 1-5 16,2-5-1-16,4 3-3 0,3-4-2 0,2 1-3 15,1-1-2-15,-3-2-4 0,3 5-8 0,-4-5-18 16,2 10-25-16,-8-16-67 0,28 30-348 0,-24-22-168 15,6 3-12-15,1 8 582 0</inkml:trace>
  <inkml:trace contextRef="#ctx0" brushRef="#br1" timeOffset="59129.2128">12668 13611 1262 0,'0'0'31'0,"0"-26"-17"16,0 26-10-16,-10-18 18 0,10 18 10 0,0 0 14 15,-18-14 8-15,1 5 0 0,17 9 1 0,-24-4-3 16,24 4-5-16,-28 1-7 0,28-1-5 0,-35 8-1 16,18 2 3-16,-5-3-5 0,2 7 1 0,-3-3-7 15,5 7 1-15,-5 1-6 0,3 6 2 0,0-2-8 16,0 2 3-16,2-1-8 0,2 0 4 0,3 2-10 15,2-1 1-15,3 1-5 16,4 1 0-16,1 0 0 0,4-2-3 0,2 1 6 0,2-1-3 16,3-1 0-16,2 1 0 0,2-4 0 15,5-1 0-15,4-2 0 0,3-4 0 0,5-3 0 16,3-4 0-16,3-3 0 0,3-5 0 0,1-5 0 16,1-6 0-16,4-4 0 0,-2-6 0 0,3-4 0 15,-3-3 0-15,-3-5 0 0,-4-1 0 16,-2-3 0-16,-3 1 0 0,-4-1 0 0,-6 1 0 15,-5 2 0-15,-7 1 0 0,-4 1 0 0,-6 4 0 16,-7 2 0-16,-4 6 0 0,-6 4 0 0,-1 1 0 16,-6 4 0-16,-2 1 0 0,0 6 0 15,-2 0 0-15,-2 4 0 0,1 1 0 0,-1 3 0 0,3-1 0 16,3 2 0-16,6-1 0 0,20-3 0 16,-26 4-29-16,26-4-14 0,0 0-36 15,24 6-103-15,-24-6-451 0,37-16-13 0,-4 8 212 16</inkml:trace>
  <inkml:trace contextRef="#ctx0" brushRef="#br1" timeOffset="59613.6081">13360 13359 1578 0,'0'0'112'0,"0"0"-46"16,0 0-20-16,0 0-9 0,0 0-4 0,0 0-6 16,0 0-3-16,0 0-7 0,0 0-2 0,0 0-4 15,0 0 1-15,0 0-1 0,0 0 7 0,0 0-2 16,26 18 0-16,-26-18-8 0,34 25-8 0,-15-7 0 15,3 4 0-15,0 2 0 0,0 2 0 16,0 0 0-16,-2 1 0 0,0 2 0 0,-1 1 0 16,0 0 0-16,-2 1 0 0,-3-2 0 15,0-3 0-15,-4 3-3 0,-1-3-17 0,-2 2-17 0,-3-7 1 16,1 6-22-16,-5-27-12 0,7 42-50 0,-7-42-42 16,10 24-319-16,-10-24-122 0,0 0 147 15</inkml:trace>
  <inkml:trace contextRef="#ctx0" brushRef="#br1" timeOffset="59816.7787">13545 13671 1927 0,'-18'20'39'0,"-2"3"-11"0,1 0-12 15,2 3 4-15,1-2-5 0,1 1-13 0,2 1-2 16,2-3 0-16,0 0 0 0,1-3 0 15,5-3 0-15,5-17 0 0,-2 25 0 0,2-25 0 16,0 0 0-16,17 21-33 0,-17-21-14 0,26 0-39 16,6 22-138-16,-10-29-401 0,8 8-36 0,-4-4 291 15</inkml:trace>
  <inkml:trace contextRef="#ctx0" brushRef="#br1" timeOffset="59988.6396">13946 13850 1973 0,'-14'17'25'15,"3"0"-16"-15,1 2-13 0,1 1-14 0,3 1 28 16,0 0-39-16,3 0 21 0,3-21-46 0,1 51-109 16,-25-42-435-16,24-9-61 0,8 25 176 0</inkml:trace>
  <inkml:trace contextRef="#ctx0" brushRef="#br1" timeOffset="60441.853">14295 13341 1826 0,'0'0'42'16,"-2"-17"-33"-16,2 17 16 0,0 0-15 0,5-21 36 15,-5 21-22-15,0 0 16 0,0 0-21 0,0 0-22 16,0 0 12-16,18 9-9 0,-18-9 0 0,13 36 0 16,-7-7 0-16,3 1 0 0,-3 5 0 15,1 1 0-15,-2 3 0 0,0 2 0 0,-1 2 0 16,-1-2 0-16,2 1 0 0,0-4 0 0,0-1 0 15,0-4 0-15,1-1 0 0,1-3 0 16,3-1-11-16,1-6-32 0,12 9-84 0,-23-31-260 0,22 8-269 16,-22-8-9-16,35-3 508 0</inkml:trace>
  <inkml:trace contextRef="#ctx0" brushRef="#br1" timeOffset="60738.7049">14749 13327 1662 0,'22'3'103'0,"-22"-3"-85"0,0 0 14 0,0 0-18 15,0 0 23-15,0 0 3 0,0 0-4 0,0 0 12 16,23 3-16-16,-23-3-7 0,18 18-25 0,-18-18 0 15,22 28 0-15,-10-10 0 0,0-1 0 0,-1 4 0 16,0 1 0-16,-1 1 0 0,0 0 0 16,-1 0 0-16,0-2 0 0,1 1 0 0,-1 1 0 15,1 0 0-15,-1-2 0 0,-1 0 0 0,-2-4 0 16,3 3 0-16,-9-20-40 0,20 36-47 16,-20-36-115-16,0 0-435 0,13 21-18 0,-13-21 230 0</inkml:trace>
  <inkml:trace contextRef="#ctx0" brushRef="#br1" timeOffset="60957.4909">14979 13644 1876 0,'0'0'62'15,"-29"28"-35"-15,29-28-4 0,-30 34-6 16,16-14 0-16,-3 3-4 0,1 3-1 0,-2 0-12 15,-1 3 0-15,1-1 0 0,2 0 0 0,3-3 0 16,2-2 0-16,6-3 0 0,5-20-21 0,1 26 0 16,-1-26-59-16,28 27-164 0,-28-27-395 15,33-9-29-15,-11 0 295 0</inkml:trace>
  <inkml:trace contextRef="#ctx0" brushRef="#br1" timeOffset="61191.8891">15369 13815 1896 0,'-13'19'50'0,"1"-1"-19"0,1 3-13 0,0-1-12 15,1 2-23-15,1 2 22 0,0-3-41 0,3 5-3 16,-13-23-135-16,19 19-496 0,0-22 37 0,-3 19 197 16</inkml:trace>
  <inkml:trace contextRef="#ctx0" brushRef="#br1" timeOffset="61754.4316">15665 13436 1786 0,'23'-7'77'0,"-23"7"-48"0,0 0-11 0,6-20 3 15,-6 20 2-15,21-16 1 0,-21 16-1 0,27-20-3 16,-9 11-2-16,-1-2-10 0,6 1-8 0,0-1 0 16,1 4 0-16,0-2 0 0,-1 6 0 0,-2 2 0 15,-1-1 0-15,-2 6 0 0,-18-4 0 0,23 12 0 16,-23-12 0-16,11 22 0 0,-11-22 0 16,0 30 0-16,-5-11 0 0,-2 3 0 15,-5 2 0-15,-3 2 0 0,-3 2 0 0,-4 1 0 16,1 0 0-16,-1 1 0 0,2 3 0 0,-1-2 0 15,3-1 0-15,1 0 0 0,2-3 0 0,4-4 0 16,3-1 0-16,4-4 0 0,4-18 0 0,2 30 0 16,-2-30 0-16,16 20 0 0,-16-20 0 0,33 12 0 15,-11-11 0-15,3-5 0 0,5-4 0 16,3-3 0-16,2-4 0 0,4 0 0 0,0-6 0 16,6 2 0-16,-6-6 0 0,16 23-167 0,-41-27-445 15,34 12-60-15,-11-8 77 0</inkml:trace>
  <inkml:trace contextRef="#ctx0" brushRef="#br1" timeOffset="62145.099">16535 13223 1967 0,'0'0'47'0,"0"0"-28"16,0 0-12-16,0 0-1 0,0 0-5 15,0 0-1-15,15 17 0 0,-15-17 0 0,11 32 0 16,-6-11 0-16,2 5 0 0,0 3 0 0,3 0 0 16,1 2 0-16,0 0 0 0,2-1 0 0,2 0 0 15,0-1 0-15,2 0 0 0,-3-4 0 0,3 0 0 16,-1-2 0-16,1-3 0 0,-1 0 0 16,0-1 0-16,-16-19-24 0,34 34-42 0,-34-34-69 15,42 23-377-15,-42-23-144 0,21 8 41 16</inkml:trace>
  <inkml:trace contextRef="#ctx0" brushRef="#br1" timeOffset="62332.6756">16679 13550 2003 0,'-11'22'44'0,"-7"2"-44"0,1 4 0 16,2 1 0-16,0 0 0 0,1 1 0 15,1-1 0-15,-2 0 0 0,0 0 0 0,4-4 0 16,3-2 0-16,4-6 0 0,4-17 0 0,3 24-25 16,-3-24-20-16,24 13-44 0,-18-32-76 0,32 19-456 15,-18-14-37-15,11-3 215 0</inkml:trace>
  <inkml:trace contextRef="#ctx0" brushRef="#br1" timeOffset="62504.5001">17053 13746 1917 0,'-18'24'48'15,"-2"-4"-25"-15,3 3-3 0,1 0-11 0,2-1 2 16,3 0-8-16,3-3-2 0,3 1-14 0,5-20-12 16,6 30-46-16,-17-48-284 0,28 26-315 0,-17-8-9 15,24-7 461-15</inkml:trace>
  <inkml:trace contextRef="#ctx0" brushRef="#br1" timeOffset="63145.1875">17333 13206 1954 0,'-17'15'49'15,"17"-15"-29"-15,0 0-11 0,0 0-4 0,21-15 5 16,-21 15-10-16,35-20 0 0,-12 8 0 0,3 0 0 16,3-2 0-16,-1 5 0 0,0-1 0 15,0 3 0-15,-5 2 0 0,-2 1 0 0,-3 3 0 16,-18 1 0-16,24 1 0 0,-24-1 0 0,0 0 0 15,17 14 0-15,-17-14 0 0,3 19 0 0,-3-19 0 16,-9 30 0-16,2-9 0 0,-7 3 0 0,0 2 0 16,-4 2 0-16,-4 2 0 0,-1 0 0 15,0 0 0-15,1-4 0 0,3-1 0 16,5-5 0-16,3-3 0 0,11-17 0 0,-10 24 0 16,10-24 0-16,0 0 0 0,13 21 0 0,-13-21 0 15,27 3 0-15,-7-5 0 0,3-3 0 0,4-2 0 16,3 0 0-16,2-3 0 0,0 2 0 0,0 0 0 15,-2 2 0-15,0 0 0 0,-5 4 0 0,-5 3 0 16,-20-1 0-16,24 8 0 0,-24-8 0 0,4 23 0 16,-9-4 0-16,-5 1 0 0,-6 5 0 15,-4 3 0-15,-7 1 0 0,-1 4 0 0,-1 0 0 16,-2-1 0-16,0 1 0 0,0-4 0 16,4-5 0-16,4-2 0 0,6-6 0 0,17-16 0 15,-16 20 0-15,16-20 0 0,0 0 0 0,24 0 0 16,0 0-94-16,-17-36-328 0,30 20-236 0,-6-12-12 15,11-3 468-15</inkml:trace>
  <inkml:trace contextRef="#ctx0" brushRef="#br1" timeOffset="63520.2268">18165 13183 1945 0,'0'0'28'16,"0"0"-12"-16,-18-12-4 0,18 12 3 0,0 0-3 15,0 0 4-15,0 0-13 0,0 0-3 0,0 0 0 16,0 0 0-16,0 0 0 0,0 0 0 0,0 0 0 16,20 17 0-16,-20-17 0 0,22 38 0 15,-11-14 0-15,3 2 0 0,-2 6 0 0,1 2 0 16,-2 0 0-16,0-2 0 0,-1 1 0 0,0 0 0 16,-1-3 0-16,0 0 0 0,-2-2 0 15,-1-2 0-15,-1-4 0 0,4 4-29 0,-9-26-66 16,21 47-139-16,-21-47-427 0,13 18 25 0,-13-18 245 15</inkml:trace>
  <inkml:trace contextRef="#ctx0" brushRef="#br1" timeOffset="63723.3572">18274 13471 1928 0,'17'9'77'0,"-34"-1"-43"0,17-8-26 16,-31 28-8-16,15-11 0 0,1 3 0 0,-2 3 0 15,3 3 0-15,-1-2 0 0,3 1 0 0,2 0 0 16,3-2 0-16,2-2 0 0,5-1 0 0,0-20 0 16,7 29 0-16,-7-29-24 0,24 23-56 15,-24-23-107-15,24-5-462 0,-7 1-19 0,7-3 230 16</inkml:trace>
  <inkml:trace contextRef="#ctx0" brushRef="#br1" timeOffset="63879.6169">18638 13689 2015 0,'0'0'32'0,"-13"20"-32"0,13-20 0 0,-23 22-2 16,23-22-10-16,-21 26-8 0,21-26-6 0,-17 30-30 15,17-30-84-15,0 0-499 0,-7 23-31 0,7-23 189 16</inkml:trace>
  <inkml:trace contextRef="#ctx0" brushRef="#br1" timeOffset="64317.1668">19140 13141 1602 0,'0'0'344'0,"0"0"-289"0,2-17-16 0,-2 17-32 15,0 0-7-15,0 0 0 0,0 0 0 0,0 0 0 16,-15 18 0-16,15-18 0 0,-20 21 0 0,20-21 0 16,-25 30 0-16,10-13 0 0,1 2 0 0,-2 2 0 15,1-1 0-15,4 5 0 0,2-7 0 16,3 4 0-16,4-3 0 0,4-2 0 0,5 2 0 16,-7-19 0-16,29 32 0 0,-9-18 0 0,5-2 0 15,4-2 0-15,5-4 0 0,2-2 0 0,0-3 0 16,1-4 0-16,0 1 0 0,0-3 0 15,-2 1 0-15,-2-2 0 0,-2 2 0 0,-5-5 0 16,0 1 0-16,-7-6-14 0,7 17-139 0,-35-30-437 16,27 17-90-16,-14-9 71 0</inkml:trace>
  <inkml:trace contextRef="#ctx0" brushRef="#br1" timeOffset="64489.0584">19471 13226 1916 0,'-42'26'102'15,"26"5"-73"-15,-1 0-29 0,0 3 0 16,2 1 0-16,3 0 0 0,-1-2 0 16,2-1 0-16,1-3 0 0,0-1 0 0,4-1 0 15,0-4 0-15,4-2 0 0,2-21 0 0,2 39-76 16,-2-39-207-16,0 0-389 0,0 0 5 0,19 0 319 16</inkml:trace>
  <inkml:trace contextRef="#ctx0" brushRef="#br1" timeOffset="64864.1096">19733 12981 1984 0,'0'0'30'0,"-20"-3"-15"0,20 3-5 15,0 0-2-15,0 0-8 0,0 0 0 0,22 15 0 16,-22-15 0-16,24 31 0 0,-8-11 0 15,2 4 0-15,3 3 0 0,1 1 0 0,1 3 0 16,-1 3 0-16,0 0 0 0,-3 2 0 0,0-1 0 16,-1 0 0-16,-1 1 0 0,-1-4 0 0,-1 1 0 15,-1-3 0-15,-2-3 0 0,-1 1 0 16,-4-6 0-16,2 3 0 0,-6-7-52 0,11 14-102 16,-34-21-467-16,30 7-38 0,-10-18 99 0</inkml:trace>
  <inkml:trace contextRef="#ctx0" brushRef="#br1" timeOffset="65067.2905">19936 13322 2039 0,'-22'20'8'0,"-3"0"-8"0,4 2 0 16,0 0 0-16,0 3 0 0,-1 1 0 0,0 1 0 15,3 1 0-15,1-1 0 0,6-4 0 16,3-3 0-16,3-1 0 0,8 0-53 0,-2-19-42 16,24 35-165-16,-24-35-399 0,31 6 20 0,-10-2 299 15</inkml:trace>
  <inkml:trace contextRef="#ctx0" brushRef="#br1" timeOffset="65426.6095">20367 13598 2047 0,'0'0'0'0,"0"0"0"0,0 0 0 16,0 0 0-16,0 0 0 0,0 0 0 0,0 0 0 15,21-12 0-15,-21 12 0 0,17-14-26 0,0 11-70 16,-19-32-211-16,21 28-370 0,-19 7 29 0,23-26 356 16</inkml:trace>
  <inkml:trace contextRef="#ctx0" brushRef="#br1" timeOffset="65582.8818">20534 13615 2047 0,'0'0'0'0,"0"0"0"15,-8 17 0-15,8-17 0 0,0 0 0 0,0 0 0 16,0 0 0-16,0 0 0 0,8-18 0 0,-8 18 0 16,30-30 0-16,3 32-173 0,-12-24-511 15,8 10-9-15,-7-4 197 0</inkml:trace>
  <inkml:trace contextRef="#ctx0" brushRef="#br1" timeOffset="65739.1344">20787 13630 2047 0,'0'0'0'0,"-27"2"0"0,27-2 0 16,0 0 0-16,0 0 0 0,-12-19 0 0,12 19 0 15,7-27 0-15,2 10 0 0,5 0 0 0,1-3 0 16,5 0 0-16,-1-1 0 0,7 7-14 0,-19-28-330 16,26 32-360-16,-11-8 36 0,4 5 352 0</inkml:trace>
  <inkml:trace contextRef="#ctx0" brushRef="#br1" timeOffset="66223.5573">21434 13227 1749 0,'23'1'155'0,"-23"-1"-99"0,0 0-26 0,0 0-5 15,0 0-5-15,0 0-8 0,0 0-12 0,0 17 0 16,0-17 0-16,0 27 0 0,-1-10 0 0,-2 1 0 15,-3 3 0-15,4 2 0 0,-2 5 0 0,2 0 0 16,1-1 0-16,-1-1 0 0,2-3 0 0,-1 0 0 16,0-3 0-16,2-2 0 0,-1-18 0 15,9 28-2-15,-9-28-97 0,29 27-195 0,-29-27-369 16,19-7 7-16,-19 7 324 0</inkml:trace>
  <inkml:trace contextRef="#ctx0" brushRef="#br1" timeOffset="66379.8137">21546 12864 2009 0,'-29'-11'38'15,"3"0"-38"-15,2 4 0 0,4 2 0 0,20 5 0 16,-25-5 0-16,25 5 0 0,0 0 0 0,0 0 0 16,0 0 0-16,0 0-62 0,18 4-98 0,-18-4-484 15,18-7-26-15,4 6 160 0</inkml:trace>
  <inkml:trace contextRef="#ctx0" brushRef="#br1" timeOffset="66661.0921">22212 12594 1665 0,'0'0'90'0,"-29"-33"-20"16,12 23-17-16,-8-1 2 0,4 10-11 0,-6 2-8 15,5 7-6-15,-3 6-26 0,0 3-4 0,1 6 0 16,0 4 0-16,1 6 0 0,2 6 0 16,-1 3 0-16,3 4 0 0,2 1 0 15,1 3 0-15,5-2 0 0,3 3 0 0,5 0 0 16,3-4 0-16,3 1 0 0,2-5 0 0,5-2 0 15,0-4 0-15,6 2 0 0,-8-20-140 0,32 7-523 16,-28-8-9-16,10 0 101 0</inkml:trace>
  <inkml:trace contextRef="#ctx0" brushRef="#br1" timeOffset="66864.2313">21840 13123 2000 0,'-40'5'47'0,"40"-5"-47"0,-19-10 0 16,19 10 0-16,0 0 0 0,0 0 0 0,4-18 0 16,-4 18 0-16,28-17 0 0,-3 6 0 15,3 1 0-15,7 0 0 0,1 0 0 0,3 1 0 16,3 1 0-16,-5-2 0 0,17 25-205 0,-19-27-481 16,11 14 7-16,-7-6 203 0</inkml:trace>
  <inkml:trace contextRef="#ctx0" brushRef="#br1" timeOffset="67536.166">22687 12636 1800 0,'0'0'51'0,"0"0"-22"16,0 0-11-16,0 0 3 0,0 0-2 0,0 0 5 16,0 0-2-16,0 0-6 0,0 0-1 0,-15 27-6 15,10-7-11-15,1 1 27 0,1 8-25 0,-1 4 0 16,1 5 0-16,0 2 0 0,2 2 0 16,0 1 0-16,1 2 0 0,0 0 0 0,0-3 0 15,0-1 0-15,0-3 0 0,1-4 0 0,3-2 0 16,-2-1 0-16,2-4 0 0,-3-2 0 15,-1-4 0-15,1-1 0 0,-1-20 0 0,2 26 0 16,-2-26 0-16,0 0 0 0,0 0 0 0,15 17 0 16,-15-17 0-16,0 0 0 0,0 0 0 0,17-17 0 15,-17 17 0-15,9-25 0 0,-9 25 0 16,8-34 0-16,-5 16 0 0,0-1 0 0,0-1 0 16,-1 1 0-16,3-1 0 0,-1 2 0 0,0 0 0 15,-4 18 0-15,14-29 0 0,-14 29 0 0,17-16 0 16,-17 16 0-16,19-3 0 0,-19 3 0 0,20 7 0 15,-20-7 0-15,18 17 0 0,-18-17 0 0,18 27 0 16,-8-10 0-16,-10-17 0 0,12 33 0 16,-6-14 0-16,-1-3 0 0,-3 3 0 15,0-1 0-15,-2-1 0 0,-4 0 0 0,-2 1 0 16,6-18 0-16,-15 28 0 0,15-28 0 0,-19 23 0 16,19-23 0-16,-29 15 0 0,29-15 0 0,-32 9 0 15,32-9 0-15,-30-1 0 0,30 1 0 0,-25-14 0 16,25 14-45-16,-19-29-56 0,19 29-136 0,-4-17-415 15,8 0 26-15,0 0 241 0</inkml:trace>
  <inkml:trace contextRef="#ctx0" brushRef="#br1" timeOffset="67926.8239">23033 13156 1811 0,'22'10'157'0,"-22"-10"-95"0,0 0-45 0,0 0-17 16,0 0 0-16,0 0 0 0,0 0 0 0,0 0 0 16,-16 20 0-16,16-20 0 0,-7 22 0 0,7-22 0 15,-7 32 0-15,3-12 0 0,0 1 0 0,-1 1 0 16,2 2 0-16,-2 0 0 0,1-1 0 0,-1 0 0 16,-1-2 0-16,4-3 0 0,2-18 0 15,-1 28 0-15,1-28 0 0,2 17 0 0,-2-17 0 16,0 0 0-16,0 0 0 0,0 0 0 0,0 0 0 15,20 1 0-15,-20-1 0 0,14-27 0 16,-4 9 0-16,0-2 0 0,1-2 0 0,-3-2 0 16,2 2 0-16,-3-1 0 0,-1 1 0 0,-3 1 0 15,-1-1 0-15,-2 1 0 0,0 1 0 0,0 1 0 16,1 3 0-16,-1 16 0 0,0-27 0 16,0 27 0-16,0 0 0 0,0 0 0 0,-1-17 0 15,1 17 0-15,0 0 0 0,0 0 0 0,0 0 0 16,0 0 0-16,24 10 0 0,-24-10 0 0,27 2 0 15,-9 2 0-15,1-4 0 0,6 6-13 0,-25-6-135 16,63-5-389-16,-42-1-138 0,10 3 55 0</inkml:trace>
  <inkml:trace contextRef="#ctx0" brushRef="#br1" timeOffset="68130.0474">23472 13137 1983 0,'0'0'64'0,"-17"21"-64"0,17-21 0 16,-24 27 0-16,24-27 0 0,-17 29 0 16,17-29 0-16,-12 32 0 0,8-15 0 0,2 1 0 15,0 2 0-15,4-3 0 0,-1 1 0 0,0-1 0 16,-1-17 0-16,9 29 0 0,-9-29 0 0,9 23 0 16,-9-23 0-16,0 0 0 0,17 9-49 15,12 16-315-15,-29-25-300 0,24-16-14 0,-24 16 387 16</inkml:trace>
  <inkml:trace contextRef="#ctx0" brushRef="#br1" timeOffset="68286.2392">23541 12737 1761 0,'-27'-19'286'0,"27"19"-286"0,-18-5 0 15,18 5 0-15,0 0 0 0,0 0 0 0,0 0-31 16,0 0-35-16,14 31-43 15,-14-31-208-15,18 3-332 0,-18-3 52 0,26 23 320 16</inkml:trace>
  <inkml:trace contextRef="#ctx0" brushRef="#br1" timeOffset="68880.063">23771 13158 1895 0,'0'0'58'15,"-20"0"-19"-15,20 0-10 0,-19-4-3 0,19 4-26 16,0 0 0-16,-23 0 0 0,23 0 0 0,0 0 0 16,-24 12 0-16,24-12 0 0,-18 19 0 15,18-19 0-15,-20 25 0 0,20-25 0 0,-23 34 0 16,12-12 0-16,-2 1 0 0,-2 2 0 16,3-1 0-16,0-1 0 0,5-2 0 0,1-4 0 15,6-17 0-15,-3 21 0 0,3-21 0 0,0 0 0 16,17 16 0-16,-17-16 0 0,24-4 0 0,-5-2 0 15,-2-2 0-15,5-5 0 0,-2-3 0 0,1-2 0 16,2-4 0-16,-2 0 0 0,1-1 0 0,-3 2 0 16,-1-1 0-16,-3 2 0 0,-2 1 0 0,-3 1 0 15,-10 18 0-15,15-29 0 0,-15 29 0 16,3-23 0-16,-3 23 0 0,0 0 0 0,0 0 0 16,0 0 0-16,0 0 0 0,-22-7 0 15,22 7 0-15,0 0 0 0,-21 29 0 0,21-29 0 16,-16 32 0-16,8-11 0 0,5-1 0 0,-2 7 0 15,0-2 0-15,-1 6 0 0,0 1 0 0,1 1 0 16,1 4 0-16,2 0 0 0,-2 1 0 16,1 4 0-16,-3-1 0 0,-1 0 0 0,1 1 0 15,-2-2 0-15,-4 5 0 0,-3-3 0 0,4-3 0 16,0-3 0-16,3-9 0 0,0-3 0 0,-1-2 0 16,-2-3 0-16,11-19 0 0,-21 30 0 0,21-30 0 15,-18 16 0-15,18-16 0 0,0 0 0 0,0 0 0 16,0 0 0-16,-15-24 0 0,16 6 0 0,1-4 0 15,3-4 0-15,1-5 0 16,2 0 0-16,1-6 0 0,3 0 0 0,1-4 0 16,2-3 0-16,2 2 0 0,1-2 0 0,2 6 0 15,-1 5 0-15,0 4 0 0,0 4 0 0,-5 4 0 16,1-2 0-16,3 4 0 0,-3-4 0 0,5 2 0 16,-4-10 0-16,22 26-253 0,-42-42-248 0,33 21-167 15,-9 0 44-15,-12-23 624 0</inkml:trace>
  <inkml:trace contextRef="#ctx0" brushRef="#br1" timeOffset="69270.6933">24304 12691 2020 0,'0'0'27'15,"0"18"-27"-15,0-18 0 0,-11 27 0 0,4-9 0 16,-3 4 0-16,-1 6 0 0,-4 3 0 0,3 3 0 15,-1 2 0-15,0 4 0 0,-2 0 0 0,-1 2 0 16,0-1 0-16,1-2 0 0,-1 0 0 0,1 0 0 16,1-3 0-16,1 0 0 0,2-4 0 15,3-2 0-15,1-5 0 0,3-5 0 0,2-4 0 0,2-16 0 16,6 20 0-16,-6-20 0 0,0 0 0 16,24 3 0-16,-24-3 0 0,21-14 0 15,-21 14 0-15,25-32 0 0,-11 12 0 0,0-1 0 16,0 1 0-16,-1-3 0 0,-2 2 0 0,0 1 0 15,-3-1 0-15,1 3 0 0,-2 1 0 0,-7 17 0 16,11-22 0-16,-11 22 0 0,0 0 0 0,0 0 0 16,0 0 0-16,0 0 0 0,0 0 0 0,0 0 0 15,-4 27 0-15,0-10 0 0,0 3 0 16,1 1 0-16,0 0 0 0,2-1 0 0,1-2 0 16,0-18 0-16,7 32 0 0,-7-32 0 0,21 19 0 15,-21-19 0-15,32 4 0 0,-11-10 0 0,11 6-50 16,-18-34-183-16,43 41-197 0,-35-35-179 0,15-1-6 15,14 21 506-15</inkml:trace>
  <inkml:trace contextRef="#ctx0" brushRef="#br1" timeOffset="69458.2847">24795 12754 1994 0,'-24'28'53'15,"8"-10"-53"-15,-2 4 0 0,0 3 0 0,-1 5 0 16,-1 2 0-16,-2 5 0 0,0 6 0 0,-2 1 0 15,1 4 0-15,1-1 0 0,0-4 0 16,1 0 0-16,5-5 0 0,4-4 0 0,4-2 0 16,5-3 0-16,0-11 0 0,12 12-145 0,-31-31-377 15,22 1-180-15,0 0 78 0,0 0 571 16</inkml:trace>
  <inkml:trace contextRef="#ctx0" brushRef="#br1" timeOffset="69598.8421">24537 13095 2047 0,'0'0'0'0,"0"0"0"0,-14-20 0 0,14 20 0 16,0 0 0-16,4-22 0 0,-4 22 0 0,14-21 0 15,-14 21 0-15,21-19 0 0,-21 19 0 0,16-27-111 16,16 36-502-16,-32-9-85 0,0 0 74 0</inkml:trace>
  <inkml:trace contextRef="#ctx0" brushRef="#br2" timeOffset="73271.0336">11200 15364 1845 0,'-20'3'72'0,"20"-3"-41"0,0 0-11 16,17-8-2-16,-17 8-3 0,25-5-4 0,-25 5-6 15,29-1-2-15,-29 1-2 0,31-1-1 0,-14 0-1 16,2-3-1-16,2 0 0 0,2-3-5 0,4-3-1 16,1-1-15-16,5 3-16 0,-8-10-38 0,14 19-52 15,-26-34-114-15,28 29-378 0,-16-4 46 16,-5-5 282-16</inkml:trace>
  <inkml:trace contextRef="#ctx0" brushRef="#br2" timeOffset="73458.5809">11270 15595 1902 0,'-19'2'54'0,"19"-2"-17"15,0 0-12-15,0 0-7 0,0 0-7 0,0 0-11 16,0 0 0-16,23-20 0 0,-2 9 0 0,5-2 0 15,5-2 0-15,5-1 0 0,2-1 0 0,3-1 0 16,0 1 0-16,-2-2-3 0,6 7-50 0,-5-10-43 16,21 31-171-16,-19-25-382 0,9 9-8 0,-4 3 336 15</inkml:trace>
  <inkml:trace contextRef="#ctx0" brushRef="#br2" timeOffset="73974.2447">12287 14978 1731 0,'0'0'80'0,"0"0"-23"16,0 0-17-16,0 0-6 0,0 0-9 0,0 0-4 15,0 0-6-15,0 0-5 0,-17 11-3 0,17-11-1 16,-14 33-5-16,7-13 4 0,-2 3-8 0,2 0 5 16,-1 3-10-16,1-4-1 0,3 1-15 15,0-3-22-15,6 2 19 0,-2-22-70 0,16 37-40 16,-16-37-377-16,0 0-137 0,17 12 134 0</inkml:trace>
  <inkml:trace contextRef="#ctx0" brushRef="#br2" timeOffset="74177.3673">12650 14968 1683 0,'6'21'79'15,"-29"-4"-41"-15,5 11-3 0,-8 1-8 16,3 7 3-16,-6 4-12 0,0 6-17 0,-3 2 25 16,2 7-31-16,-2-2 26 0,3 0-10 15,-2-2-13-15,3-4 12 0,4-3-17 0,5-6 10 16,4-4-18-16,4-7-3 0,6 1-27 0,5-28-24 15,7 42-103-15,-7-42-197 0,0 0-237 0,0 0-2 16,21-12 543-16</inkml:trace>
  <inkml:trace contextRef="#ctx0" brushRef="#br2" timeOffset="74536.7858">12626 15470 1769 0,'-24'9'58'0,"24"-9"-20"0,0 0-7 15,0 0 0-15,16-17 0 0,-16 17-5 0,25-17-3 16,-25 17-2-16,32-21-2 0,-12 12-19 0,2-1 0 16,-3 3 0-16,1-1 0 0,-20 8 0 0,31-7 0 15,-31 7 0-15,21 1 0 0,-21-1 0 0,0 0 0 16,18 16 0-16,-18-16 0 0,1 19 0 15,-1-19 0-15,-6 22 0 0,6-22 0 0,-15 30 0 16,4-13 0-16,-2 3 0 0,0-2 0 0,13-18 0 16,-30 33 0-16,30-33 0 0,-31 31 0 0,31-31 0 15,-25 28 0-15,25-28 0 0,-15 20 0 16,15-20 0-16,0 0 0 0,-1 20 0 0,1-20 0 16,0 0 0-16,23 7 0 0,-23-7 0 0,33-1 0 15,-12-3 0-15,2-2 0 0,2-1 0 16,6-3 0-16,-1-3 0 0,5 1 0 0,-1-5-15 15,10 8-74-15,-17-27-164 0,18 26-418 0,-9-5 7 16,0 0 310-16</inkml:trace>
  <inkml:trace contextRef="#ctx0" brushRef="#br2" timeOffset="74958.6776">13304 15129 1555 0,'-7'-32'231'0,"7"32"-199"0,-3-29-1 0,3 29-9 16,9-36 7-16,-9 36-9 0,16-31-2 15,-16 31-8-15,14-22 3 0,-14 22-3 0,0 0 4 16,17-11 1-16,-17 11 5 0,0 0-1 0,10 19-11 16,-10-19-8-16,11 37 0 0,-6-12 0 0,0 6 0 15,1 3 0-15,-1 3 0 0,2 5 0 0,-1 1 0 16,-1 1 0-16,1-1 0 0,0-2 0 0,0-2 0 15,1-4 0-15,2-2 0 0,0-3 0 0,0-5 0 16,2-2 0-16,1-4 0 0,-12-19-19 16,32 34-61-16,-32-34-48 0,40 30-135 15,-23-28-400-15,0-1 53 0,3 5 327 0</inkml:trace>
  <inkml:trace contextRef="#ctx0" brushRef="#br2" timeOffset="75161.8356">13553 15311 1779 0,'-32'26'45'0,"16"-5"-14"15,-4-1-16-15,2 6 6 0,-3 0-11 0,2 6 2 16,-4-1-12-16,0 2 9 0,0 0-9 0,2-4 7 16,2-2-9-16,1-2 6 0,5-5-7 15,3-3 3-15,10-17-10 0,-6 21-1 16,6-21-14-16,0 0-12 0,27 17-34 0,-22-34-55 15,31 26-273-15,-14-20-229 0,3-8 60 0,12 12 516 16</inkml:trace>
  <inkml:trace contextRef="#ctx0" brushRef="#br2" timeOffset="75318.1134">13803 15583 1407 0,'-21'63'487'0,"21"-63"-439"0,-23 31-19 0,23-31-16 15,-16 32-1-15,16-32-9 0,-16 29 1 16,16-29-5-16,-11 20-3 0,11-20-18 0,0 0-21 16,10 27-95-16,-27-37-418 0,17 10-81 0,18 1 36 15</inkml:trace>
  <inkml:trace contextRef="#ctx0" brushRef="#br2" timeOffset="80568.5361">14177 15084 1291 0,'15'17'518'0,"-15"-17"-455"0,0 0-28 16,0 0-7-16,0-17-8 0,0 17 1 0,0 0-5 15,22-15-2-15,-22 15-4 0,24-12 0 0,-6 4-4 16,2 0 0-16,3-1-4 0,0 1 2 15,3-2-3-15,-1 2 0 0,1 1 0 0,-2-2-1 16,0 2 0-16,-2 2 0 0,-4-1 0 0,-18 6 0 16,28-1 0-16,-28 1 0 0,0 0 0 15,17 13 0-15,-17-13 0 0,-2 21 0 0,2-21 0 16,-15 32 0-16,3-11 0 0,-4 2 0 0,-1 1 0 16,-2 0 0-16,-2-1 0 0,3-3 0 0,1-4 0 15,17-16 0-15,-27 27-4 0,27-27 8 0,0 0-4 16,0 0 0-16,-16 17 0 0,16-17 0 0,0 0 0 15,20-6 0-15,-20 6 0 0,34-13-4 16,-11 5 8-16,4-1-4 0,-2 1 0 0,2 1 0 16,0 1 0-16,-3 3 0 0,2 1 0 15,-7 4 0-15,-19-2 0 0,27 7 0 0,-27-7 0 16,0 0 0-16,13 26 0 0,-13-26 0 0,-6 32 0 16,-2-14 0-16,-3 1 0 0,-4 1 0 0,-2-1 0 15,-4 2 0-15,2-2 0 0,-2-1 0 0,2 0 0 16,-1-3 0-16,1-2 0 0,1-2 0 15,18-11 0-15,-29 16 0 0,29-16 0 0,0 0 0 16,-21 6 0-16,21-6 0 0,0 0 0 0,0 0-28 16,6-22-46-16,16 33-129 0,-22-11-432 0,18-21-22 15,-18 21 208-15</inkml:trace>
  <inkml:trace contextRef="#ctx0" brushRef="#br2" timeOffset="80943.5707">15189 14887 1905 0,'0'0'51'0,"-18"-3"-28"0,18 3-6 0,0 0-3 15,-23 20 0-15,23-20-8 0,-31 37 4 16,10-12-6-16,-5 6-1 0,-6 7-3 0,-3 5 0 16,-4 9 0-16,-2 4 0 0,-4 5 0 0,-3 5 0 15,0 3 0-15,-2 2 0 0,-1 2 0 0,1-3 0 16,-1-2 0-16,6-5 0 0,6-8 0 0,6-5 0 15,9-9 0-15,6-8 0 0,9-6-11 0,9-27-55 16,12 34-79-16,-20-53-296 0,34 14-230 16,2-12 60-16,0-15 510 0</inkml:trace>
  <inkml:trace contextRef="#ctx0" brushRef="#br2" timeOffset="81318.6021">14953 15545 1829 0,'-36'4'75'16,"36"-4"-36"-16,0 0-9 0,25-19-3 0,-25 19 0 16,32-19-7-16,-13 9-20 0,2 0 0 0,0 1 0 15,-1 2 0-15,0 0 0 0,-3 2 0 16,-17 5 0-16,28-5 0 0,-28 5 0 15,0 0 0-15,19 4 0 0,-19-4 0 0,0 0 0 16,6 17 0-16,-6-17 0 0,0 0 0 0,-8 28 0 16,8-28 0-16,-14 24 0 0,14-24 0 0,-19 31 0 15,6-13 0-15,-3 0 0 0,-1 2 0 0,-1 0 0 16,-2 2 0-16,-1 2 0 0,2 2 0 0,0-1 0 16,0 2 0-16,3-4 0 0,3-2 0 15,3-4 0-15,10-17 0 0,-7 26 0 0,7-26 0 16,0 0 0-16,15 18 0 0,-15-18 0 0,25 0 0 15,-5-5 0-15,3-3 0 0,5-4 0 0,3-8 0 16,7 3 0-16,-8-15-96 0,34 24-381 16,-30-22-217-16,10 7 47 0,-3 1 515 0</inkml:trace>
  <inkml:trace contextRef="#ctx0" brushRef="#br2" timeOffset="81678.0278">15525 14985 1587 0,'0'0'278'0,"0"0"-245"15,0 0-13-15,0 0-1 0,8 20 1 0,-8-20 0 16,12 27-2-16,-7-4-6 0,3 5 5 0,-1 3-9 16,1 0 4-16,2 5-9 0,1 3-3 15,-1 3 0-15,1 3 0 0,0 0 0 0,-3-1 0 16,2 1 0-16,-2-2 0 0,1-4 0 0,1-2 0 15,-1-6 0-15,1-3 0 0,4 0-34 16,-14-28-23-16,31 48-107 0,-31-48-429 0,5 18-49 16,-5-18 86-16</inkml:trace>
  <inkml:trace contextRef="#ctx0" brushRef="#br2" timeOffset="81881.1692">15626 15435 1928 0,'-22'16'53'0,"-2"1"-31"16,2 3-6-16,0 5-8 0,0 0 1 0,0 4-8 15,1 0 4-15,3 1-7 0,0 1 4 0,4-5-12 16,3-4-4-16,7-3-30 0,4-19-38 0,17 37-235 16,-17-37-359-16,24 3 49 0,-6-3 356 15</inkml:trace>
  <inkml:trace contextRef="#ctx0" brushRef="#br2" timeOffset="82037.412">15948 15625 1635 0,'-18'15'234'0,"6"6"-198"15,-3-1-13-15,6 0-8 0,2-2-12 0,1 1-5 16,6-19-11-16,-6 26-24 0,18 9-217 0,-12-35-417 15,0 0 36-15,16 21 302 0</inkml:trace>
  <inkml:trace contextRef="#ctx0" brushRef="#br2" timeOffset="82537.4727">16498 15166 1566 0,'0'0'386'15,"-22"-2"-350"-15,22 2-13 0,-28 17-18 0,28-17 15 16,-31 22-18-16,13-9 7 0,-1 2-9 0,-1 1 0 16,0 2 0-16,1-1 0 0,2 0 0 0,17-17 0 15,-24 30 0-15,24-30 0 0,-11 24 0 0,11-24 0 16,6 18 0-16,-6-18 0 0,22 11 0 15,-5-10 0-15,4-1 0 0,3-5 0 0,3 1 0 16,2-4 0-16,1 0 0 0,3-1 0 0,-2 1 0 16,-5 3 0-16,-3 0 0 0,-3 4 0 0,-20 1 0 15,28 5 0-15,-28-5 0 0,0 0 0 16,13 28 0-16,-13-28 0 0,-6 32 0 0,0-11 0 16,-4 1 0-16,-2 1 0 0,-1 0 0 15,-2 1 0-15,1-2 0 0,0-1 0 0,1-1 0 16,3-2 0-16,10-18 0 0,-13 24 0 0,13-24-39 15,0 0-91-15,0 0-270 0,0 0-252 0,1-21 3 16,5 3 473-16</inkml:trace>
  <inkml:trace contextRef="#ctx0" brushRef="#br2" timeOffset="82740.6828">16582 15074 2028 0,'0'0'19'0,"-27"9"-19"0,27-9 0 15,0 0 0-15,0 0 0 0,0 0 0 0,0 0 0 16,0 0 0-16,0 0 0 0,17 4 0 0,-17-4 0 16,35-4 0-16,-13 1 0 0,2-1 0 0,2-2 0 15,3 1 0-15,1-1 0 0,6 0 0 16,3-1 0-16,3 0 0 0,3-3 0 0,4 3 0 16,-4-8-39-16,22 28-278 0,-40-30-319 0,21 13-25 15,-9-4 268-15</inkml:trace>
  <inkml:trace contextRef="#ctx0" brushRef="#br2" timeOffset="83021.8767">17128 14910 1807 0,'34'-2'114'0,"-34"2"-56"0,0 0-14 0,14-21-20 15,-14 21-24-15,0 0 0 0,0 0 0 16,17 2 0-16,-17-2 0 0,5 18 0 0,-5-18 0 16,5 30 0-16,-3-10 0 0,1 3 0 0,-2 5 0 15,2 1 0-15,-1 5 0 0,2 2 0 16,-1 2 0-16,1-1 0 0,1 1 0 0,0-1 0 16,2-3 0-16,3 0 0 0,1-5 0 0,2-1 0 15,0-5 0-15,6-1 0 0,-19-22-27 0,41 42-109 16,-41-42-271-16,21 4-254 0,-21-4 21 15,30 0 465-15</inkml:trace>
  <inkml:trace contextRef="#ctx0" brushRef="#br2" timeOffset="83225.0471">17353 15253 1862 0,'0'0'130'16,"-28"1"-89"-16,28-1-27 0,-19 14-14 0,19-14 0 15,-19 27 0-15,7-9 0 0,-2 4 0 0,-1 2 0 16,-2 1 0-16,0 2 0 0,-2 0 0 0,1 0 0 16,1-1 0-16,1-3 0 0,5-3 0 0,11-20 0 15,-12 28 0-15,12-28 0 0,0 0-8 0,0 0-75 16,23 32-149-16,-23-32-420 0,0 0-1 16,31-21 235-16</inkml:trace>
  <inkml:trace contextRef="#ctx0" brushRef="#br2" timeOffset="83521.947">17786 14997 1808 0,'-20'16'80'0,"6"11"-34"16,-6 1-12-16,-2 10 1 0,-2 7 5 15,-5 8-36-15,-7 3-4 0,0 6 0 0,-5 0 0 16,-2 2 0-16,-1 3 0 0,0-3 0 0,1 0 0 16,0-3 0-16,5-6 0 0,4-5 0 0,9-8 0 15,4-7 0-15,8-4 0 0,2-11-40 0,18 13-123 16,-28-32-397-16,21-1-122 0,22 8 81 0</inkml:trace>
  <inkml:trace contextRef="#ctx0" brushRef="#br2" timeOffset="83896.9469">17518 15663 1397 0,'6'-33'443'0,"17"29"-359"0,-23 4-28 0,33-17-15 15,-16 9-15-15,0 1-26 0,-17 7 0 0,26-9 0 16,-26 9 0-16,0 0 0 0,18 0 0 0,-18 0 0 16,0 0 0-16,0 0 0 0,1 22 0 15,-1-22 0-15,-8 18 0 0,8-18 0 0,-16 27 0 16,16-27 0-16,-22 30 0 0,11-13 0 15,11-17 0-15,-24 34 0 0,24-34 0 0,-20 32 0 16,20-32 0-16,-16 31 0 0,16-31 0 0,-11 30 0 16,11-30 0-16,-7 23 0 0,7-23 0 0,0 0 0 15,6 22 0-15,-6-22 0 0,0 0 0 0,26 8 0 16,-26-8 0-16,28-7 0 0,-11 0 0 16,0-3 0-16,3 0 0 0,-1-2 0 0,0 4 0 15,-2-4 0-15,7 14-118 0,-27-36-275 0,28 29-242 16,-25 5-45-16,26-25 460 0</inkml:trace>
  <inkml:trace contextRef="#ctx0" brushRef="#br2" timeOffset="84131.3421">17880 15765 1894 0,'0'0'62'0,"0"0"-34"0,-9 17-7 0,9-17-8 16,0 0-5-16,1 23-3 0,-1-23-14 0,-1 23-17 16,2-6 14-16,-1-17-71 0,4 45-51 0,-29-37-376 15,26 17-167-15,-2-2 98 0</inkml:trace>
  <inkml:trace contextRef="#ctx0" brushRef="#br2" timeOffset="84850.1555">18181 15141 1491 0,'-40'-13'352'15,"40"13"-286"-15,-34 7-18 0,34-7-14 0,-25-1-1 16,25 1-10-16,0 0-23 0,0 0 0 0,0 0 0 15,0 0 0-15,0-22 0 0,0 22 0 0,36-18 0 16,-10 8 0-16,6 0 0 0,3-3 0 16,3 0 0-16,0 1 0 0,-1 2 0 0,0 2 0 15,-6 3 0-15,-1-1 0 0,-6 5 0 0,-3 1 0 16,-21 0 0-16,28 5 0 0,-28-5 0 0,18 7 0 16,-18-7 0-16,0 0 0 0,0 0 0 0,5 22 0 15,-5-22 0-15,-10 20 0 0,10-20 0 0,-16 27 0 16,16-27 0-16,-23 30 0 0,10-13 0 0,2 0 0 15,11-17 0-15,-21 33 0 0,11-16 0 16,3 0 0-16,0 2 0 0,-1 1 0 16,6 1 0-16,-2 0 0 0,7-1 0 0,0-2 0 15,3 2 0-15,-6-20-25 0,30 43-174 0,-30-43-254 16,0 0-219-16,30 0 36 0,-30 0 575 0</inkml:trace>
  <inkml:trace contextRef="#ctx0" brushRef="#br2" timeOffset="87053.5512">18904 14816 1557 0,'0'0'85'0,"0"0"-34"0,0 0-3 0,0 0 5 15,0 0 0-15,25-2-7 0,-25 2-10 16,17 17-5-16,-17-17-11 0,23 26-3 16,-10-9-7-16,2 2 0 0,-2 2-3 0,2 1 3 15,-3 1-8-15,0-2 5 0,-1 1-10 0,0 0 6 16,1-1-6-16,-1 2 3 0,0-2-7 0,-4 0 1 15,2-1-12-15,-3-3 1 0,1 4-26 0,-7-21-34 16,22 42-167-16,-22-42-409 0,6 18 3 0,-6-18 326 16</inkml:trace>
  <inkml:trace contextRef="#ctx0" brushRef="#br2" timeOffset="87272.259">19094 15066 1900 0,'0'0'83'0,"-19"6"-38"0,19-6-26 15,0 0-19-15,-20 12 0 0,20-12 0 0,0 0 0 16,-16 25 0-16,16-25 0 0,-11 24 0 0,11-24 0 16,-9 29 0-16,9-29 0 0,-9 30 0 0,9-30 0 15,-6 28 0-15,9-10-45 0,-3-18-123 0,0 0-526 16,0 0 42-16,17 21 165 0</inkml:trace>
  <inkml:trace contextRef="#ctx0" brushRef="#br2" timeOffset="87662.9083">18481 15467 2020 0,'-18'15'27'0,"18"-15"-27"16,0 0 0-16,0 0 0 0,25-2 0 0,-1-2 0 15,5-2 0-15,5-1 0 0,6-3 0 16,6-2 0-16,4 0 0 0,7-2 0 0,0 0 0 16,1 1 0-16,-1-1 0 0,-3-1 0 15,1 2 0-15,-3-2 0 0,2 4 0 0,-8-1 0 16,-1 5 0-16,-5-3 0 0,0 5-6 0,-9-9-117 15,27 33-330-15,-35-26-203 0,4 8-20 0,-6 6 544 16</inkml:trace>
  <inkml:trace contextRef="#ctx0" brushRef="#br2" timeOffset="88100.4351">18801 15624 1991 0,'0'0'41'0,"-19"0"-27"0,19 0-13 0,0 0-1 15,0 0 0-15,28-21 0 0,-28 21 0 0,30-18 0 16,-13 11 0-16,4-3 0 0,1 1 0 15,-1-1 0-15,1 3 0 0,-2 1 0 0,-2 1 0 16,-18 5 0-16,29-4 0 0,-29 4 0 0,18 4 0 16,-18-4 0-16,0 0 0 0,0 0 0 0,14 23 0 15,-14-23 0-15,-6 26 0 0,-4-9 0 16,-5 3 0-16,-5 4 0 0,-3 1 0 0,-2 2 0 16,0 1 0-16,-2-1 0 0,0-1 0 0,2-1 0 15,0 1 0-15,4-5 0 0,5 1 0 16,2-5 0-16,14-17 0 0,-8 25 0 0,8-25 0 15,0 0 0-15,19 21 0 0,-19-21 0 0,33 4 0 16,-11-8 0-16,4-3 0 0,3-5 0 0,2-4 0 16,5 0 0-16,-1-3 0 0,4 2 0 0,-4-4 0 15,3 7-4-15,-14-20-145 0,30 39-238 0,-36-27-290 16,11 6 35-16,3 13 455 0</inkml:trace>
  <inkml:trace contextRef="#ctx0" brushRef="#br2" timeOffset="88397.3353">19654 15417 2047 0,'0'0'0'16,"-21"16"0"-16,21-16 0 0,-16 19 0 0,16-19 0 16,-13 24 0-16,13-24 0 0,-20 33 0 0,10-15 0 15,10-18 0-15,-12 32 0 0,12-32-8 0,-3 31-75 16,3-31-168-16,0 0-421 0,0 0-3 0,0 0 318 15</inkml:trace>
  <inkml:trace contextRef="#ctx0" brushRef="#br2" timeOffset="89147.4812">20468 14897 1466 0,'-28'-14'135'0,"28"14"-71"0,-23-11-15 16,23 11-1-16,-25-9 1 0,25 9-3 0,-29-3-4 15,29 3-4-15,-30 1-5 0,30-1-1 0,-29 6-5 16,29-6-9-16,-29 11-18 0,29-11 0 0,-28 14 0 15,28-14 0-15,-24 22 0 0,24-22 0 0,-16 24 0 16,16-24 0-16,-7 24 0 0,7-24 0 0,3 25 0 16,-3-25 0-16,12 20 0 0,-12-20 0 15,25 17 0-15,-25-17 0 0,33 8 0 16,-14-8 0-16,3-1 0 0,-1-2 0 0,2-2 0 16,-1-2 0-16,-1-1 0 0,0-1 0 0,-1-2 0 15,-1 0 0-15,-2 0 0 0,-17 11 0 0,28-24 0 16,-28 24 0-16,21-24 0 0,-21 24 0 0,14-20 0 15,-14 20 0-15,0 0 0 0,0 0 0 0,0 0 0 16,0 0 0-16,0 0 0 0,0 0 0 16,-17 7 0-16,17-7 0 0,-23 33 0 0,11-14 0 15,-3 6 0-15,2 1 0 0,-2 2 0 0,0 2 0 16,2 2 0-16,1-1 0 0,4-1 0 0,1-2 0 16,4-1 0-16,1-3 0 0,4-1 0 0,-1-5 0 15,10 11-101-15,-11-29-212 0,16 18-324 16,-16-18-6-16,18 18 291 0</inkml:trace>
  <inkml:trace contextRef="#ctx0" brushRef="#br2" timeOffset="89366.2561">20175 15445 2047 0,'0'0'0'0,"0"0"0"0,0 0 0 15,0 0 0-15,0 0 0 0,31-19 0 0,-9 9 0 16,2-1 0-16,3 0 0 0,2-1 0 16,1 0 0-16,2-1 0 0,2 0 0 0,-1 1 0 15,2 2 0-15,0-3 0 0,1 3 0 0,-2-1 0 16,1 2 0-16,-5-2 0 0,3 10-78 0,-22-28-177 16,27 30-415-16,-38-1 27 0,26-1 243 15</inkml:trace>
  <inkml:trace contextRef="#ctx0" brushRef="#br2" timeOffset="89788.0817">20380 15597 2047 0,'0'0'0'0,"0"0"0"0,0 0 0 0,0 0 0 15,0 0 0-15,0 0 0 0,0 0 0 0,0 0 0 16,0 0 0-16,23-19 0 0,-23 19 0 0,29-9 0 16,-10 5 0-16,-2-1 0 0,3 1 0 15,-1 1 0-15,0-1 0 0,-1 3 0 0,-18 1 0 16,26 0 0-16,-26 0 0 0,0 0 0 0,20 9 0 16,-20-9 0-16,0 0 0 0,4 23 0 15,-4-23 0-15,-10 23 0 0,10-23 0 0,-21 28 0 16,7-11 0-16,-1 0 0 0,-2 0 0 0,-1 1 0 15,1 0 0-15,0-1 0 0,0 0 0 0,17-17 0 16,-26 30 0-16,26-30 0 0,-16 22 0 16,16-22 0-16,0 0 0 0,-3 19 0 0,3-19 0 15,0 0 0-15,17 12 0 0,-17-12 0 0,24 2 0 16,-7-5 0-16,3-2 0 0,3-3 0 0,3 0 0 16,2-5 0-16,2 0 0 0,2 1 0 0,0-5 0 15,3 3 0-15,-4-11-40 0,17 27-203 0,-39-40-234 16,26 21-178-16,-8 1 24 0,-14-16 631 15</inkml:trace>
  <inkml:trace contextRef="#ctx0" brushRef="#br2" timeOffset="90163.1376">21005 14694 1949 0,'0'0'54'16,"0"0"-28"-16,1-17-12 0,-1 17-10 0,0 0-4 16,0 0 0-16,19-11 0 0,-19 11 0 0,0 0 0 15,17 12 0-15,-17-12 0 0,17 22 0 16,-7-5 0-16,1 3 0 0,1 5 0 0,-2 2 0 16,2 2 0-16,-2 3 0 0,-2-1 0 0,1 1 0 15,-3-1 0-15,0-1 0 0,4-2 0 16,-4-4 0-16,2 1 0 0,-2-5 0 0,2 0 0 15,-8-20 0-15,16 33-95 0,-16-33-68 0,25 17-362 16,-25-17-148-16,0 0 83 0</inkml:trace>
  <inkml:trace contextRef="#ctx0" brushRef="#br2" timeOffset="90366.2545">21093 14979 2027 0,'0'0'20'0,"-17"11"-20"15,17-11 0-15,-17 17 0 0,17-17 0 16,-12 25 0-16,6-8 0 0,-1 3 0 16,0 2 0-16,-1-2 0 0,1 2 0 0,0-3 0 15,3 1 0-15,4-20 0 0,-5 31 0 0,5-31 0 16,4 25-10-16,-4-25-109 0,27 29-258 0,-27-29-271 16,18 6-24-16,-18-6 452 0</inkml:trace>
  <inkml:trace contextRef="#ctx0" brushRef="#br2" timeOffset="90897.5615">21502 15424 1928 0,'-21'-34'119'0,"21"34"-119"16,0 0 0-16,0 0 0 0,0 0 0 0,-6-19 0 16,6 19 0-16,0 0 0 0,19-18 0 0,-19 18-1 15,26-13-48-15,-26 13-33 0,43-5-82 0,-43 5-432 16,23-13-69-16,-2 11 176 0</inkml:trace>
  <inkml:trace contextRef="#ctx0" brushRef="#br2" timeOffset="91038.1908">21818 15422 1751 0,'-22'-4'280'0,"22"4"-264"0,-30 8-16 0,30-8 0 15,-21 2 0-15,21-2 0 0,0 0 0 0,0 0 0 16,0 0 0-16,-11-18 0 0,11 18 0 15,15-20-54-15,8 23-75 0,-31-31-328 0,31 23-223 16,-6-2 42-16,-17 7 550 0</inkml:trace>
  <inkml:trace contextRef="#ctx0" brushRef="#br2" timeOffset="91210.0951">22037 15470 1996 0,'-28'6'51'0,"28"-6"-51"0,0 0 0 0,0 0 0 15,0 0 0-15,0 0 0 0,0 0 0 0,0 0 0 16,15-19 0-16,-15 19 0 0,28-15 0 0,-9 12-26 16,-9-14-107-16,31 30-360 0,-41-13-173 0,27-9-1 15,-27 9 606-15</inkml:trace>
  <inkml:trace contextRef="#ctx0" brushRef="#br2" timeOffset="91616.3637">22453 15222 1863 0,'17'-3'88'0,"-17"3"-72"0,0 0 14 16,0 0-4-16,0 0-6 0,0 0-16 0,0 0-4 15,0 0 0-15,-13 17 0 0,13-17 0 16,-10 25 0-16,6-8 0 0,2 4 0 0,-2 0 0 16,2 2 0-16,1 0 0 0,-1 0 0 0,2-2 0 15,2-3 0-15,1 0 0 0,-3-18 0 0,11 28-30 16,-11-28-47-16,23 28-99 0,-23-28-422 0,0 0-61 16,0 0 153-16</inkml:trace>
  <inkml:trace contextRef="#ctx0" brushRef="#br2" timeOffset="91772.6416">22550 14816 1906 0,'0'0'49'0,"-31"-24"-18"0,9 17-14 0,2 3-6 16,20 4-4-16,-26-2-6 0,26 2-4 0,0 0-11 15,-22-3-22-15,22 3-64 0,0 0-179 16,0 0-394-16,0 0 31 0,18-13 368 0</inkml:trace>
  <inkml:trace contextRef="#ctx0" brushRef="#br2" timeOffset="92397.6985">23257 14766 1717 0,'-9'-37'130'0,"9"37"-64"0,3-38-20 16,-2 18-14-16,-5-3-6 0,-2 1-8 0,-2 2-13 16,-3 3 2-16,11 17-7 0,-29-28 0 0,10 18 0 15,0 4 0-15,-2 2 0 0,-1 4 0 0,1 3 0 16,-3 3 0-16,1 4 0 0,3 2 0 15,-1 3 0-15,2 5 0 0,1 3 0 0,-1 5 0 16,1 1 0-16,3 6 0 0,-2 1 0 16,5 1 0-16,3 3 0 0,2 0 0 0,4-1 0 15,1-2 0-15,2-1 0 0,2 0 0 0,1-1 0 16,2 0 0-16,0 0 0 0,1-4 0 0,3 3 0 16,-3-3 0-16,2 0 0 0,-4-4 0 0,5 5-42 15,-9-32-166-15,19 41-326 0,-19-41-125 16,6 29 56-16</inkml:trace>
  <inkml:trace contextRef="#ctx0" brushRef="#br2" timeOffset="92585.1985">22886 15123 2037 0,'0'0'10'15,"-24"-11"-10"-15,24 11 0 0,0 0 0 0,0 0 0 16,0 0 0-16,0 0 0 0,0 0 0 0,-10-17 0 15,10 17 0-15,0 0 0 0,24-2 0 0,-24 2 0 16,28-4 0-16,-28 4 0 0,36-2 0 0,-17-3-37 16,14 21-131-16,-31-36-332 0,31 22-156 0,-5-4-5 15,1-10 637-15</inkml:trace>
  <inkml:trace contextRef="#ctx0" brushRef="#br2" timeOffset="93163.4013">23586 15245 1494 0,'-30'-15'326'16,"30"15"-239"-16,0 0-61 0,-19-11 9 0,19 11-27 16,-21-12 13-16,21 12-4 0,-23-14 11 0,23 14-23 15,-27-14-5-15,27 14 0 0,-23-11 0 0,23 11 0 16,-24 1 0-16,24-1 0 0,-28 15 0 15,28-15 0-15,-29 29 0 0,14-12 0 0,-1 4 0 16,-1 1 0-16,2 4 0 0,0-2 0 0,1 1 0 16,1-1 0-16,3-3 0 0,2-2 0 0,8-19 0 15,-2 26 0-15,2-26 0 0,0 0 0 16,24 12 0-16,-24-12 0 0,35-10 0 0,-12-3 0 16,5-3 0-16,4-8 0 0,2-5 0 0,3-6 0 15,2-5 0-15,3-3 0 0,-1 1 0 16,-3-3 0-16,-2 4 0 0,-4 3 0 0,-3 1 0 15,-7 6 0-15,-3 1 0 0,-5 2 0 0,-7 2 0 16,-3 2 0-16,-6 2 0 0,-1 4 0 0,3 18 0 16,-20-25 0-16,20 25 0 0,-27-6 0 0,27 6 0 15,-30 16 0-15,30-16 0 0,-33 36 0 0,17-12 0 16,2 4 0-16,-1 1 0 0,6 4 0 16,-1 3 0-16,4 3 0 0,2 0 0 15,5 3 0-15,2-3 0 0,2-1 0 0,3-4 0 16,4-2 0-16,2-5 0 0,6 1 0 0,-3-11-23 15,17 19-192-15,-34-36-187 0,28 1-274 0,-3 9 48 16,-25-10 526-16</inkml:trace>
  <inkml:trace contextRef="#ctx0" brushRef="#br2" timeOffset="93585.2861">23995 15153 1646 0,'-19'-12'156'0,"19"12"-76"0,0 0-19 15,0 0-20-15,0 0-6 0,-22 0-8 0,22 0-26 16,-22 9-1-16,22-9 0 0,-32 19 0 0,12-6 0 16,1 2 0-16,0 1 0 0,-2 3 0 0,3 0 0 15,-3 2 0-15,4 1 0 0,3-2 0 0,0-2 0 16,5 1 0-16,1-3 0 0,8-16 0 0,-3 25 0 15,3-25 0-15,0 0 0 0,20 14 0 16,-20-14 0-16,31-2 0 0,-14-4 0 0,5-2 0 16,-4-4 0-16,4-1 0 0,-2-4 0 0,4-1 0 15,-3-3 0-15,-2 1 0 0,-2 2 0 16,-4-2 0-16,-3 3 0 0,-3 1 0 0,-7 16 0 16,7-30 0-16,-7 30 0 0,2-24 0 0,-2 24 0 15,0 0 0-15,-5-18 0 0,5 18 0 0,0 0 0 16,0 0 0-16,0 0 0 0,-14 17 0 15,14-17 0-15,-12 34 0 0,6-11 0 0,1 1 0 16,0 3 0-16,3 1 0 0,0-1 0 0,0-1 0 16,5-2 0-16,-2-6 0 0,10 4-79 0,-11-22-95 15,33 23-245-15,-33-23-219 0,22-1 11 0,2 10 518 16</inkml:trace>
  <inkml:trace contextRef="#ctx0" brushRef="#br2" timeOffset="93882.2127">24210 15286 1414 0,'-19'11'129'0,"20"18"-42"16,-1-29-29-16,-13 40-9 0,13-40-15 16,-10 34 5-16,10-34-15 0,-5 26 0 0,5-26-8 15,0 0-3-15,0 0 0 0,6 16 1 0,-6-16-2 16,0 0 2-16,17-13 0 0,-17 13 0 0,12-22 1 15,-12 22-5-15,19-31 6 0,-19 31-3 0,17-34 5 16,-10 17-11-16,-7 17-7 0,11-31 0 16,-11 31 0-16,5-26 0 0,-5 26 0 0,5-23 0 15,-5 23 0-15,9-20 0 0,-9 20 0 16,8-20 0-16,-8 20 0 0,0 0 0 0,22-23 0 16,-22 23 0-16,19-13 0 0,-19 13 0 0,21-10 0 15,-21 10-66-15,33 8-212 0,-33-8-348 0,7-21-22 16,-7 21 220-16</inkml:trace>
  <inkml:trace contextRef="#ctx0" brushRef="#br2" timeOffset="94179.1036">24537 14704 1939 0,'-26'-2'40'15,"26"2"-9"-15,-22-13 0 0,22 13-25 16,0 0-6-16,0 0 0 0,0 0 0 0,-10 18 0 16,10-18 0-16,1 32 0 0,1-12 0 0,0 3 0 15,-1 4 0-15,0 3 0 0,-1 3 0 0,0 2 0 16,0 2 0-16,-1 1 0 0,-1 2 0 0,-1 1 0 16,2 0 0-16,-1 0 0 0,0 1 0 0,0-1 0 15,0-2 0-15,-2-3 0 0,2-2 0 16,-1-5 0-16,3-1 0 0,-2-6 0 15,7 3-35-15,-5-25-200 0,15 23-275 0,-15-23-162 16,0 0 78-16,32 16 594 0</inkml:trace>
  <inkml:trace contextRef="#ctx0" brushRef="#br2" timeOffset="94522.8845">24748 14987 1800 0,'-38'7'186'0,"38"-7"-130"16,-27 3-51-16,27-3-5 0,-21 3 0 0,21-3 0 15,-24 8 0-15,24-8 0 0,-24 14 0 0,24-14 0 16,-27 19 0-16,27-19 0 0,-24 23 0 16,24-23 0-16,-22 25 0 0,22-25 0 0,-16 25 0 15,16-25 0-15,-6 18 0 0,6-18 0 0,0 0 0 16,10 23 0-16,-10-23 0 0,19 13 0 0,-19-13 0 15,32 10 0-15,-12-7 0 0,-3 0 0 0,1 0 0 16,1 2 0-16,-1 0 0 0,2 1 0 0,-20-6 0 16,32 12 0-16,-32-12 0 0,24 15 0 0,-24-15 0 15,17 20 0-15,-17-20 0 16,12 26 0-16,-8-10 0 0,-4-16 0 0,2 32 0 16,-2-32 0-16,0 31 0 0,0-31 0 0,3 25 0 15,-3-25-17-15,14 24-159 0,-27-41-111 0,40 37-184 16,-27-20-157-16,0 0 161 0,21 6 467 0</inkml:trace>
  <inkml:trace contextRef="#ctx0" brushRef="#br2" timeOffset="94663.5004">24983 15349 2047 0,'-8'23'0'0,"8"-23"0"0,-24 6 0 0,24-6 0 15,0 0 0-15,-23-2 0 0,23 2 0 16,0 0 0-16,0 0 0 0,-6-27-8 0,24 38-211 15,-37-43-219-15,19 32-257 0,0 0 58 16,4-43 588-16</inkml:trace>
  <inkml:trace contextRef="#ctx0" brushRef="#br3" timeOffset="121956.5529">21699 11505 1746 0,'0'0'64'16,"0"0"-36"-16,0 0-9 0,13-17 6 0,-13 17 1 16,24-34-16-16,-5 15 34 0,-2-6-42 15,5 2 28-15,3-4-18 0,3-1-14 0,5 1 9 16,1-2-8-16,-1 4 3 0,0-1-4 0,-4 6 3 15,-2 5-4-15,-4 7 3 0,-2 5-4 16,-21 3-11-16,29 14-14 0,-18 4-21 0,-11-18-13 16,10 42-50-16,-27-36-98 0,25 24-352 0,-19-2-39 15,-1-4 245-15</inkml:trace>
  <inkml:trace contextRef="#ctx0" brushRef="#br3" timeOffset="122206.4883">21845 11693 1883 0,'-15'22'49'15,"-2"-6"-19"-15,17-16-3 0,-23 23-5 0,23-23 6 16,0 0-20-16,-17 14-8 0,17-14 0 0,0 0 0 16,0 0 0-16,0 0 0 0,17-6 0 15,-17 6 0-15,38-18 0 0,-10 1 0 0,4-5 0 16,5-3 0-16,3-2 0 0,3 0 0 0,2-1 0 15,-1 0 0-15,2 4 0 0,-7-2 0 0,1 13-65 16,-12-7-32-16,18 34-180 0,-21-28-346 16,5 8-21-16,-3 1 304 0</inkml:trace>
  <inkml:trace contextRef="#ctx0" brushRef="#br3" timeOffset="122722.1562">22817 11299 1868 0,'9'-22'51'16,"-9"22"-14"-16,3-24-11 0,-3 24-11 0,2-25 4 15,-2 25-2-15,1-20-3 0,-1 20-14 0,0 0 0 16,0 0 0-16,0 0 0 0,-8 21 0 16,8-21 0-16,-10 37 0 0,5-11 0 0,-1 7 0 15,-1 3 0-15,1 3 0 0,0 4 0 0,-1 2 0 16,-1 3 0-16,0 1 0 0,-2-2 0 0,0-3 0 16,2-4 0-16,0-1 0 0,2-9 0 15,2-4 0-15,1-8 0 0,3-18 0 0,3 17 0 0,-3-17 0 16,0 0 0-16,17-3 0 0,-17 3 0 0,19-24 0 15,-7 4 0-15,2-3 0 16,1-10 0-16,4-3 0 0,-1-7 0 0,4-4 0 16,0 1 0-16,-2-2 0 0,1 2 0 0,-3 5 0 15,-1 5 0-15,-1 8 0 0,-1 6 0 0,-15 22 0 16,26-25 0-16,-26 25 0 0,21-11 0 0,-21 11 0 16,20 3 0-16,-20-3 0 0,21 15 0 0,-21-15 0 15,25 26 0-15,-13-9 0 0,-1 3 0 0,1 1 0 16,-1 1 0-16,1-1 0 0,-1 2 0 15,0-1 0-15,-1 2 0 0,-2-3 0 0,4 2 0 16,-2-2 0-16,1 0 0 0,0-4 0 0,2 2 0 16,-13-19-78-16,39 43-163 0,-39-43-415 0,30 17 3 15,-30-17 235-15</inkml:trace>
  <inkml:trace contextRef="#ctx0" brushRef="#br3" timeOffset="123159.6951">23555 10599 1878 0,'-20'-1'48'0,"20"1"-6"16,-19 1-11-16,19-1-9 0,0 0-1 0,0 0-16 15,0 0-5-15,0 0 0 0,0 0 0 0,0 0 0 16,18-12 0-16,-18 12 0 0,32 19 0 0,-10-1 0 15,4 8 0-15,5 4 0 0,0 6 0 16,-1 7 0-16,0 4 0 0,2 6 0 16,-2 3 0-16,0-1 0 0,-4 1 0 0,-3 2 0 15,-2 0 0-15,-4 4 0 0,1 0 0 0,-2 0 0 16,-2 0 0-16,1 0 0 0,-3-3 0 0,-2-7 0 16,0-9 0-16,-2-9 0 0,2-8 0 0,0-9 0 15,-10-17 0-15,19 16 0 0,-19-16 0 0,0 0-94 16,40 6-384-16,-41-22-183 0,1 16 10 0,10-28 489 15</inkml:trace>
  <inkml:trace contextRef="#ctx0" brushRef="#br3" timeOffset="123409.7545">23912 11140 1775 0,'0'0'81'0,"-18"13"-24"0,18-13-12 16,-21 20 0-16,21-20-8 0,-27 31-30 0,12-11-7 16,-3 3 0-16,-3 3 0 0,-2 1 0 0,-3 1 0 15,4 4 0-15,-1 0 0 0,-1 1 0 0,1 1 0 16,2-3 0-16,3 1 0 0,5-1 0 0,3-2 0 16,0-6 0-16,8-4 0 15,2-19 0-15,6 21 0 0,-6-21 0 0,29 1 0 16,-8-8 0-16,5-5 0 0,1-14-2 0,32 11-658 15,-31-19-15-15,12 6-19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22:19:14.22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1849 856 775 0,'19'-2'307'0,"-19"2"3"0,0 0-265 0,-9-21-10 15,9 21-5-15,0 0 2 0,0 0-1 0,0 0 6 16,0 0 4-16,0 0 10 0,0 0 8 0,0 0-3 15,0 0-12-15,0 0-17 0,1 18-6 0,-1-18-15 16,-7 26 8-16,3-9-1 0,1 1 2 0,-1 2-8 16,3 3 8-16,0 3-14 0,0 5 7 0,1 4-6 15,-2 4 8-15,1 6-8 0,1 2-14 0,-1 5 24 16,0 4-26-16,-2-1 19 0,0 4 4 0,-2-4-15 16,0-1 15-16,0-5-13 0,1-5 9 15,1-5-6-15,-1-5 4 0,3-9-4 0,0-5 5 16,1-20-5-16,0 19-1 0,0-19-6 0,0 0 0 15,0 0 4-15,7-20 1 0,-2-3 8 0,-2-8-4 16,2-9 3-16,1-8-9 0,-1 0 12 0,3-6-11 16,-1-1 13-16,0 0-12 0,-1 0 1 0,0-2 19 15,-2 2-22-15,0-4 18 0,-1 4-5 0,1 1-17 16,2 6 15-16,0 2-10 0,4 5 9 0,3-4-11 16,3 3 11-16,5 4-15 0,3 3 18 0,3 3 15 15,3 4-17-15,0-5-5 0,2 5-1 16,0 8 0-16,-1 3 0 0,1 8 0 0,-2 3 0 15,0 4 0-15,-4 8 0 0,0 1 0 0,-4 14 0 16,-3-1 0-16,-2 7 0 0,-2 4 0 0,-5-2 0 16,-3 5 0-16,-5-6 0 0,-3 5 0 0,-5 1 0 15,-4 1 0-15,-4 1 0 0,-7-1 0 0,-5-2 0 16,-4-1 0-16,-4 2 0 0,-4 4 0 0,-2-1 0 16,0-2 0-16,4-4 0 0,0-5 0 0,7-5 0 15,2-7 0-15,7-4 0 0,3-9-17 0,17-1-48 16,-27-20-64-16,27 20-508 0,10-34-4 0,-2 14 84 15</inkml:trace>
  <inkml:trace contextRef="#ctx0" brushRef="#br0" timeOffset="796.8759">2697 1309 1858 0,'0'0'4'0,"0"0"3"0,0 0-5 0,0 0 1 15,0 0 5-15,0 0 0 0,0 0 5 0,0 0 3 16,0 0-3-16,-11 18 1 0,11-18-4 0,0 0 2 16,-5 19-2-16,5-19 4 0,-3 34-5 15,-1-11 1-15,-1 2-4 0,-1 2 6 0,-1 2-8 16,-2-1 9-16,0-2-12 0,-2 2-1 0,-3 0 0 15,2 0 0-15,-1-2 0 0,-1-1 0 0,2-6 0 16,12-19 0-16,-18 25 0 0,18-25 0 0,0 0 0 16,0 0 0-16,0 0 0 0,0 0 0 0,0 0 0 15,-6-20 0-15,9-2 0 0,2-3 0 0,5-4 0 16,1-4 0-16,2 3 0 0,2-3 0 0,1 4 0 16,0-1 0-16,-1 1 0 0,1 0 0 0,0-2 0 15,1 4 0-15,-1 1 0 0,1 6 0 0,-17 20 0 16,31-29 0-16,-31 29 0 0,30-16 0 15,-30 16 0-15,26-5 0 0,-26 5 0 0,31 1 0 16,-14 2 0-16,2-2 0 0,2 0 0 0,3-1 0 16,1 3 0-16,3-3 0 0,1-2 0 0,1 2 0 15,2-2 0-15,-1 1 0 0,3 0 0 16,-1-6 0-16,1 4 0 0,-1-1 0 0,-1-2 0 16,-3 3 0-16,-6-1 0 0,-3 0 0 0,-20 4 0 15,19 0 0-15,-19 0 0 0,0 0 0 0,0 0 0 16,0 0 0-16,-24 18 0 0,24-18 0 0,-36 15 0 15,13-7 0-15,-2 0 0 0,-4 4 0 0,-3 0 0 16,2 1 0-16,-2 3 0 0,0 1 0 0,1 1 0 16,-1 6 0-16,2-1 0 15,1 4 0-15,3-1 0 0,3 0 0 0,3-1 0 16,6 1 0-16,3-5 0 0,4 2 0 0,3-2 0 16,3 1 0-16,1-22 0 0,11 29 0 0,-11-29 0 15,28 13 0-15,-8-9 0 0,5-8 0 0,3-2 0 16,3-7 0-16,3-6 0 0,-1-2 0 0,1-6 0 15,0-3 0-15,-1-3 0 0,-1-2 0 0,-2-1 0 16,-4 0 0-16,-3 2 0 0,-5 2 0 16,-3 1 0-16,-5 4 0 0,-3 5 0 0,-1 2 0 15,-6 20 0-15,3-23 0 0,-3 23 0 0,0 0 0 16,0 0 0-16,0 0 0 0,-22 7 0 0,22-7 0 16,-20 38 0-16,5-7 0 0,1 5 0 15,-1 5 0-15,2-1 0 0,2-1 0 0,2-6 0 16,4-5 0-16,5-3 0 0,4-4 0 15,4-3 0-15,-8-18 0 0,28 23 0 0,-9-20 0 16,6 0 0-16,1-8-27 0,16 10-133 0,-26-33-341 16,36 19-145-16,-11-10 23 0,2-4 534 0</inkml:trace>
  <inkml:trace contextRef="#ctx0" brushRef="#br0" timeOffset="1015.6473">3923 1253 1612 0,'-44'-6'304'0,"26"12"-275"0,-4-1-6 0,1 4 10 16,-2 1-4-16,0 5-12 0,0 0-17 0,-1 6 0 15,-2 3 0-15,2 5 0 0,0 1 0 0,2 1 0 16,1-4 0-16,5 1 0 0,4-5 0 0,5-2 0 16,5-4 0-16,2-17 0 0,15 24 0 15,-15-24 0-15,38 14 0 0,-11-15 0 0,7-5 0 16,3-6 0-16,10-5 0 0,-2-8-16 15,9 5-107-15,-25-33-338 0,31 25-200 0,-15-12 40 0,9 0 457 16</inkml:trace>
  <inkml:trace contextRef="#ctx0" brushRef="#br0" timeOffset="1218.7722">4394 861 2044 0,'0'0'3'0,"-31"21"-3"0,11-4 0 16,-4 7 0-16,-1 0 0 0,-2 6 0 0,-3 5 0 15,1 8 0-15,1 1 0 0,3 8 0 0,2 0 0 16,5 2 0-16,2 1 0 0,3-2 0 0,4-3 0 16,3 0 0-16,5-11 0 0,3 0 0 15,6-4 0-15,-1-6 0 0,4-2 0 0,-1-8-30 16,10 5-91-16,-20-24-340 0,17-1-182 0,-17 1 3 16,32-22 489-16</inkml:trace>
  <inkml:trace contextRef="#ctx0" brushRef="#br0" timeOffset="1531.2588">4034 1203 2004 0,'0'0'43'16,"-9"26"-43"-16,9-26 0 0,-4 23 0 0,4-23 0 16,20 17 0-16,-20-17 0 0,36 7 0 0,-8-10 0 15,5-3 0-15,6-2 0 0,2-2 0 0,6-4 0 16,0-3 0-16,1-4 0 15,-3 4 0-15,-2 3 0 0,-3 3 0 0,-1 1 0 16,-2 1 0-16,-4-2 0 0,-5 3 0 0,-5 4 0 16,-6 1 0-16,-17 3 0 0,0 0 0 0,18 6 0 15,-18-6 0-15,-5 22 0 0,5-22 0 0,-17 38 0 16,1-14 0-16,-2 5 0 0,-3 3 0 0,0 5 0 16,0-2 0-16,1 3 0 0,3-1 0 0,2-2 0 15,4 0 0-15,1-2 0 0,5-4 0 16,4-5 0-16,3-3 0 0,4-4 0 0,-6-17 0 15,22 23 0-15,-4-18 0 0,-1-10 0 0,15 11-146 16,-28-39-333-16,31 19-170 0,-9-14 1 0,2-11 524 16</inkml:trace>
  <inkml:trace contextRef="#ctx0" brushRef="#br0" timeOffset="1671.9214">4611 871 1870 0,'-57'67'177'0,"15"-56"-177"0,9-2 0 15,7-1 0-15,9-3 0 0,17-5 0 0,-21 7 0 16,21-7 0-16,0 0-614 0,0 0-82 0,24-9 27 16</inkml:trace>
  <inkml:trace contextRef="#ctx0" brushRef="#br0" timeOffset="2046.897">5419 1167 1966 0,'0'0'44'16,"-21"-12"-19"-16,21 12-13 0,-27 1-12 16,9 3 0-16,-4 3 0 0,-5 3 0 0,-2 3 0 15,-4 4 0-15,2 4 0 0,-3 1 0 0,1 4 0 16,-2 0 0-16,1 5 0 0,1 1 0 0,4 2 0 16,3-1 0-16,4 0 0 0,5-6 0 0,6-2 0 15,8-4 0-15,3-21 0 0,13 33 0 0,-13-33 0 16,41 22 0-16,-10-13 0 0,10-9 0 15,8-2 0-15,4-4 0 0,4-7 0 0,7 4 0 16,-4-7 0-16,6 4 0 0,-4-6-18 0,6 16-133 16,-31-33-302-16,26 26-182 0,-14-9 36 15,-3-4 409-15</inkml:trace>
  <inkml:trace contextRef="#ctx0" brushRef="#br0" timeOffset="2406.3019">5831 1234 2002 0,'-21'-4'14'15,"3"0"13"-15,-1 3-23 0,0 2-4 0,0 2 0 16,-2 3 0-16,-3 2 0 0,1 3 0 0,0 6 0 16,1 1 0-16,-1 0 0 0,0 9 0 0,0-2 0 15,2 6 0-15,0-1 0 0,5-2 0 0,3-2 0 16,5-4 0-16,4-1 0 0,5-5 0 16,-1-16 0-16,16 27 0 0,-16-27 0 15,36 17 0-15,-9-16 0 0,2-2 0 0,7-6 0 16,1-5 0-16,3-4 0 0,1-3 0 0,-4-3 0 15,-3-1 0-15,-5-1 0 0,-3-2 0 0,-5 1 0 16,-2-2 0-16,-5 4 0 0,-5 2 0 0,-1 1 0 16,-5 2 0-16,-3 18 0 0,-3-28 0 0,3 28 0 15,0 0 0-15,-26-17 0 0,26 17 0 16,-26 9 0-16,26-9 0 0,-30 25 0 0,14-8 0 16,-1 7 0-16,1 4 0 0,1 4 0 0,1 5 0 15,3-2 0-15,5-2 0 0,5-4 0 0,5-6 0 16,8-1 0-16,2-4 0 0,8-5 0 15,3-6 0-15,6-4 0 0,3-9 0 0,11 0-33 16,-11-30-179-16,39 32-235 0,-31-31-160 0,15 4 5 16,2 2 457-16</inkml:trace>
  <inkml:trace contextRef="#ctx0" brushRef="#br0" timeOffset="2562.5321">6529 848 2047 0,'-25'13'0'16,"-1"6"0"-16,-2 7 0 0,-2 4 0 0,0 1 0 15,-1 7 0-15,0 8 0 0,3 4 0 16,4 6 0-16,2 2 0 0,6-1 0 0,2-5 0 16,5 1 0-16,7-9 0 0,3-5 0 15,14-2 0-15,-4-15 0 0,32 25-400 0,-43-47-263 16,50 39 18-16,-19-26 307 0</inkml:trace>
  <inkml:trace contextRef="#ctx0" brushRef="#br0" timeOffset="3078.1791">8413 930 1804 0,'-11'-18'25'0,"0"-3"4"0,2 0-13 0,-5-5 15 15,1-2-8-15,-7 3 5 0,-1 3-5 16,-5 5-26-16,0 3 53 0,-3 4-29 0,1 2-21 16,1 10 0-16,-1 4 0 0,0 0 0 0,-1 9 0 15,-1-5 0-15,-1 13 0 0,2 5 0 0,2 7 0 16,2 3 0-16,0 2 0 0,0 4 0 0,1 5 0 15,0 3 0-15,3 6 0 0,0-2 0 16,5 0 0-16,3-1 0 0,1 0 0 0,4-5 0 0,5-2 0 16,0-3 0-16,6-7 0 0,1-2 0 15,4-3 0-15,2-6 0 0,-1-1 0 16,6 0-45-16,-15-26-113 0,35 29-389 0,-35-29-91 16,22 9 50-16</inkml:trace>
  <inkml:trace contextRef="#ctx0" brushRef="#br0" timeOffset="3843.8266">7596 1296 2047 0,'0'0'0'0,"0"0"0"16,0 0 0-16,0 0 0 0,12 19 0 0,-12-19 0 16,29 10 0-16,-10-7 0 0,6-2 0 0,4 0 0 15,4-2 0-15,2-1 0 0,4-2 0 16,0 0 0-16,1-3 0 0,-1 4 0 15,2-2 0-15,-2-1 0 0,3 1 0 0,-2-2 0 16,-3 3 0-16,-1 0 0 0,-3 2 0 0,-6-1 0 16,-2 0 0-16,-6 0 0 0,-19 3 0 0,22 0 0 15,-22 0 0-15,0 0 0 0,0 0 0 0,0 0 0 16,0 0 0-16,0 0 0 0,0 0 0 0,-22 21 0 16,22-21 0-16,-35 34 0 0,12-10 0 0,-3 6 0 15,0 4 0-15,-2 2 0 0,2 2 0 16,2-1 0-16,6-3 0 0,3-2 0 0,8-4 0 15,3-4 0-15,6-1 0 0,8-5 0 16,4-1 0-16,5-6 0 0,5-4 0 0,8-6 0 16,4-8 0-16,8-11 0 0,2-6 0 0,5-7 0 15,1-6 0-15,-1 2 0 0,-3-8 0 0,-3 5 0 16,-6-5 0-16,-7 3 0 0,-5 2 0 16,-9 3 0-16,-7 3 0 0,-6 7 0 0,-9 4 0 15,4 21 0-15,-24-26 0 0,3 20 0 0,-1 2 0 16,-5 6 0-16,-1 2 0 0,0 5 0 0,-1 1 0 15,2 4 0-15,3 1 0 0,3-2 0 0,4 3 0 16,17-16 0-16,-19 23 0 0,19-23 0 0,-2 23 0 16,2-23 0-16,14 23 0 0,-14-23 0 15,39 12 0-15,-10-10 0 0,6-2 0 16,7-2 0-16,4-4 0 0,0-3 0 0,3-1 0 16,-2 0 0-16,-4 2 0 0,-4 6 0 0,-5 0 0 15,-6 2 0-15,-4 3 0 0,-6-1 0 0,-18-2 0 16,26 10 0-16,-26-10 0 0,8 18 0 0,-8-18 0 15,3 25 0-15,-3-25 0 0,-6 37 0 0,0-16 0 16,-2 0 0-16,0 2 0 0,-1-1 0 0,0 1 0 16,-1 1 0-16,1-4 0 0,2 3 0 15,1-3 0-15,2-2 0 0,1-1 0 0,3-17 0 16,1 25 0-16,-1-25 0 0,0 0 0 0,22 16 0 16,-22-16 0-16,25-4 0 0,-25 4 0 15,33-20 0-15,-15 0 0 0,2-1 0 0,-4-6 0 16,-4 4 0-16,0-4 0 0,-1-2 0 0,0 0 0 15,-3 0 0-15,1 2 0 0,-2-2 0 16,4-4 0-16,-1 4 0 0,1-3 0 0,0 5 0 16,-1 2 0-16,-2 5 0 0,1 2 0 0,-9 18 0 15,19-21 0-15,-19 21 0 0,30-8 0 0,-6 10 0 16,1-4 0-16,9 3 0 0,0 1 0 0,14 6-7 16,-20-24-278-16,40 28-211 0,-28-18-101 0,18 6 1 15,13 16 531-15</inkml:trace>
  <inkml:trace contextRef="#ctx0" brushRef="#br0" timeOffset="4750.0373">10265 1097 1569 0,'0'0'150'0,"0"0"-122"0,22-17 6 15,-22 17 5-15,0 0 5 0,0 0 18 0,0 0-6 16,0 0 2-16,0 0-51 0,0 0-7 0,-2 23 0 16,2-23 0-16,-18 37 0 0,8-12 0 15,-3 4 0-15,-1 5 0 0,-1 2 0 0,-1 1 0 16,3 4 0-16,-3 1 0 0,0 0 0 0,-1 1 0 16,2-1 0-16,-1-5 0 0,1-3 0 0,4-9 0 15,4 2 0-15,7-27 0 0,-6 30 0 16,6-30 0-16,0 0 0 0,0 0 0 0,0 0 0 0,24 6 0 15,-24-6 0-15,27-31 0 16,-9 3 0-16,2-7 0 0,0-4 0 0,1-3 0 16,-3-5 0-16,-1 2 0 0,-3-4 0 0,-2 4 0 15,-3 0 0-15,-1 4 0 0,-3 1 0 0,-3 3 0 16,1 4 0-16,-2 4 0 0,-1 3 0 0,0 26 0 16,0-25 0-16,0 25 0 0,0 0 0 0,0 0 0 15,0 0 0-15,0 0 0 0,0 0 0 0,-8 26 0 16,8-26 0-16,8 34 0 0,0-14 0 15,3-2 0-15,3 2 0 0,-14-20 0 0,34 34 0 16,-12-18 0-16,3-5 0 0,3 1 0 0,6-5 0 16,1-2 0-16,5-4 0 0,3-2 0 0,1-5 0 15,0-5 0-15,-1-1 0 0,0-6 0 16,-3-2 0-16,1-1 0 0,-7-3 0 0,-2-3 0 16,-3-2 0-16,-6 6 0 0,-2-3 0 0,-5 10 0 15,-5-1 0-15,-11 17 0 0,11-28 0 16,-11 28 0-16,0-21 0 0,0 21 0 0,0 0 0 15,0 0 0-15,0 0 0 0,-17-2 0 0,17 2 0 16,0 0 0-16,-17 29 0 0,7-9 0 0,-2 8 0 16,0 7 0-16,-3 8 0 0,2 0 0 0,1 8 0 15,1-1 0-15,1-1 0 0,1-2 0 0,2-2 0 16,7-4 0-16,0-5 0 0,9 1 0 16,0-6 0-16,7-3 0 0,1-5-21 0,9 2-58 15,-4-17-24-15,24 27-115 0,-46-35-112 16,73 5-131-16,-36-8-58 0,2-20 204 0</inkml:trace>
  <inkml:trace contextRef="#ctx0" brushRef="#br0" timeOffset="5406.3098">11555 1205 1810 0,'-26'9'183'0,"-6"-5"-141"16,2 3-30-16,-3 2-12 0,2 1 0 0,1 5 0 15,1 2 0-15,3 1 0 0,4 1 0 0,4 1 0 16,5 6 0-16,2-1 0 0,3 1 0 0,6 0 0 15,3-2 0-15,5-3 0 0,8 2 0 16,3-2 0-16,5-3 0 0,3-3 0 0,4-3 0 16,4-5 0-16,5-1 0 0,1-4 0 15,-2-4 0-15,1-3 0 0,-1-6 0 0,-2-1 0 16,-6-1 0-16,0-3 0 0,-7-2 0 0,-2-1 0 16,-6-3 0-16,-2 0 0 0,-4-1 0 0,-3-2 0 15,-2-5 0-15,-3 1 0 0,-3-3 0 0,0 6 0 16,-3-2 0-16,1 4 0 0,-2 3 0 0,1 0 0 15,6 21 0-15,-12-25 0 0,12 25 0 16,0 0 0-16,0 0 0 0,0 0 0 0,0 0 0 16,0 0 0-16,0 0 0 0,0 0 0 15,0 0 0-15,0 0 0 0,0 0 0 0,29 22 0 16,-11-19 0-16,2 2 0 0,3-1 0 0,1-3 0 16,3 4 0-16,-1-4 0 0,2 2 0 0,2 0 0 15,-2 0 0-15,0 0 0 0,-2 3 0 0,-3-1 0 16,-2 0 0-16,-4 1 0 0,-17-6 0 15,23 17 0-15,-23-17 0 0,9 25 0 0,-9-25 0 16,-9 33 0-16,1-10 0 0,-7 4 0 0,-3 2 0 16,-5-2 0-16,0 4 0 0,-3-5 0 0,-1 2 0 15,2-3 0-15,1-3 0 0,3-1 0 0,21-21 0 16,-24 25 0-16,24-25 0 0,0 0 0 16,0 0 0-16,0 0 0 0,0 0 0 0,17 4 0 15,1-18 0-15,6-1 0 0,7-13 0 16,4-5 0-16,3-1 0 0,0-3 0 0,0 1 0 15,-1 2 0-15,-3 0 0 0,-4 1 0 0,-1 4 0 16,-2 4 0-16,-4 2 0 0,-5 8 0 0,-18 15 0 16,23-15 0-16,-23 15 0 0,0 0 0 0,0 0 0 15,7 17 0-15,-7-17 0 0,-3 32 0 0,-1-8 0 16,0 2 0-16,-2 2 0 0,2 1 0 16,0 2 0-16,4-1 0 0,1 2 0 0,6-2 0 15,0-3 0-15,7-1 0 0,1-3 0 0,6-1 0 16,2-3 0-16,6-1-11 0,0-8-63 0,15 17-68 15,-22-38-85-15,37 39-93 0,-35-44-47 16,23 16-42-16,-2 4 29 0,-22-32 264 0</inkml:trace>
  <inkml:trace contextRef="#ctx0" brushRef="#br0" timeOffset="5765.6752">12894 1469 1480 0,'-11'-44'372'0,"8"22"-312"0,-12-6-11 16,4 6-5-16,-6-1-4 0,1 6-38 0,-3 3-2 15,1 3 0-15,-3 3 0 0,2 1 0 0,-2 6 0 16,0 2 0-16,-2 9 0 0,1-1 0 0,-1 5 0 15,1 7 0-15,4-4 0 0,1 12 0 0,2 0 0 16,7-2 0-16,-1 4 0 0,8-5 0 16,4-5 0-16,1 1 0 0,-4-22 0 0,31 29 0 15,-8-20 0-15,5-5 0 0,3-2 0 16,5-5 0-16,-1-6 0 0,-1-2 0 0,1-8 0 16,1-4 0-16,-1-5 0 0,0-4 0 0,0-2 0 15,-1-5 0-15,-1-2 0 0,-1-5 0 0,-4-1 0 16,-1 1 0-16,-5 0 0 0,-4-1 0 0,-4 4 0 15,0 3 0-15,-3 8 0 0,-5 6 0 16,-6 26 0-16,2-27 0 0,-2 27 0 0,-17-4 0 16,17 4 0-16,-36 23 0 0,10 0 0 0,-4 10 0 15,-3 7 0-15,0 8 0 0,1 1 0 0,4 5 0 16,5-2 0-16,4-3 0 0,10 2 0 0,2-6 0 16,10-2 0-16,1-3 0 0,12-1-8 15,-2-15-126-15,28 25-114 0,-42-49-73 0,72 47-27 16,-45-41-9-16,16 2 22 0,16 15 40 15,-26-36 295-15</inkml:trace>
  <inkml:trace contextRef="#ctx0" brushRef="#br0" timeOffset="6578.2071">13466 1316 2030 0,'-38'17'17'0,"2"3"-17"16,-1 6 0-16,-3-1 0 0,4 5 0 0,0-3 0 15,4 1 0-15,2 1 0 0,7 0 0 16,5-3 0-16,7 2 0 0,7-7 0 0,7 3 0 16,5-2 0-16,7-3 0 0,4-3 0 0,6-7 0 15,5-4 0-15,4-5 0 0,3-1 0 0,4-7 0 16,3-6 0-16,0-4 0 0,-1-5 0 16,0-3 0-16,-3 1 0 0,-5-1 0 15,-2-3 0-15,-4 0 0 0,-3 2 0 0,-3-4 0 0,-5-1 0 16,-3 4 0-16,-5-3 0 0,-4 3 0 0,-3 6 0 15,-3 1 0-15,-1 4 0 0,1 17 0 0,-12-18 0 16,12 18 0-16,-23-3 0 0,23 3 0 0,-33 16 0 16,13 1 0-16,0 6 0 0,-1 5 0 0,-3 1 0 15,3 9 0-15,0-5 0 16,4 3 0-16,6-4 0 0,3-4 0 0,7-2 0 16,2-3 0-16,5-2 0 0,4-3 0 0,-10-18 0 15,25 28 0-15,-8-22 0 0,3 0 0 0,3-6 0 16,2-6 0-16,1-2 0 0,3-7 0 0,-2-5 0 15,2 1 0-15,-3-4 0 0,-2-2 0 0,2-2 0 16,-6-2 0-16,1 1 0 0,-3 0 0 16,-3 1 0-16,-3 2 0 0,-2 2 0 0,-3 2 0 15,-2 4 0-15,-5 17 0 0,3-29 0 0,-3 29 0 16,0 0 0-16,-13-18 0 0,13 18 0 0,0 0 0 16,0 0 0-16,-21 22 0 0,21-22 0 0,-8 31 0 15,5-12 0-15,2 4 0 0,0-2 0 16,3-1 0-16,3-2 0 0,1 0 0 0,-6-18 0 15,20 28 0-15,-20-28 0 0,28 21 0 16,-28-21 0-16,30 14 0 0,-30-14 0 0,31 4 0 16,-14-8 0-16,0-2 0 0,2-3 0 0,3-5 0 15,1 0 0-15,1-6 0 0,1 2 0 0,0-2 0 16,1-2 0-16,-1 3 0 0,0-2 0 0,-5 2 0 16,0 5 0-16,-20 14 0 0,24-18 0 0,-24 18 0 15,0 0 0-15,0 0 0 0,0 0 0 0,-7 21 0 16,-4 2 0-16,-5 9 0 0,-5 11 0 15,0 3 0-15,-7 1 0 0,0 9 0 16,-4 4 0-16,-2 2 0 0,1 1 0 0,1-7 0 16,3-4 0-16,6-7 0 0,0-2 0 0,2 1 0 15,2-7 0-15,2-4 0 0,5-8 0 0,12-25 0 16,-11 20 0-16,11-20 0 0,0 0 0 0,0 0 0 16,0 0 0-16,14-28 0 0,-1 2 0 15,4-8 0-15,7-7 0 0,0-3 0 0,2 2 0 16,-3-3 0-16,0 0 0 0,1-3 0 0,2-5 0 15,1 0 0-15,1 1 0 0,1 1 0 0,-3 8 0 16,2 4 0-16,-1 1 0 0,-1 5 0 0,1 10 0 16,-6-2 0-16,7 13 0 0,-15-18-82 0,25 25-199 15,-33-27-38-15,34 32-38 0,-39 0 94 16,34-23 2-16,-6 25-13 0,-28-2 65 16,57-2 209-16</inkml:trace>
  <inkml:trace contextRef="#ctx0" brushRef="#br0" timeOffset="13474.9547">15532 1133 1877 0,'-22'4'39'16,"-1"-3"-4"-16,23-1-14 0,-28 1 6 0,28-1-1 15,0 0-4-15,0 0-22 0,0 0 0 0,0 0 0 16,0 0 0-16,9-17 0 0,-9 17 0 0,39-21 0 15,-7 2 0-15,9 0 0 0,6-2 0 0,4 2 0 16,1 2 0-16,3 1 0 0,0 4 0 0,-7 1 0 16,-3 4 0-16,-6 6 0 0,-8 0 0 0,-7 4 0 15,-6 5 0-15,-18-8 0 0,16 17 0 16,-16-17 0-16,-7 30 0 0,-7-5 0 0,-6 3 0 16,-7 8 0-16,-7 2 0 0,-4 2 0 0,-4 1 0 15,-3 2 0-15,-2 1 0 0,-2-1 0 0,4 0 0 16,1-2 0-16,5-2 0 0,7-8 0 0,7-6 0 15,7-5 0-15,18-20 0 0,-14 23 0 0,14-23 0 16,0 0 0-16,20 16 0 0,-20-16 0 0,37 3 0 16,-8-4 0-16,3-5 0 0,5-3 0 0,4-1 0 15,4-6 0-15,6 1 0 0,0 0 0 0,1-1 0 16,-1-1 0-16,1 1 0 0,-5-3 0 16,5 7-67-16,-14-21-127 0,26 33-248 0,-28-22-148 15,4 10-1-15,2 10 429 0</inkml:trace>
  <inkml:trace contextRef="#ctx0" brushRef="#br0" timeOffset="13849.969">16484 1019 1979 0,'22'-15'17'0,"-22"15"-12"0,0 0 3 0,23-11 7 15,-23 11 5-15,29-5-17 0,-11 4-3 16,-1 0 0-16,1 1 0 0,1 1 0 0,-1-1 0 16,3 1 0-16,1-2 0 0,1 1 0 0,0 0 0 15,2-1 0-15,0-1 0 0,-2-1 0 0,2-2 0 16,0-1 0-16,-1 0 0 0,4 0 0 0,2-4 0 16,-2 3 0-16,0 1 0 0,-3 0 0 0,-4 2 0 15,-4 2 0-15,-17 2 0 0,22-3 0 0,-22 3 0 16,0 0 0-16,0 0 0 0,-2 26 0 0,-5-8 0 15,-5 2 0-15,-9 6 0 0,-5 8 0 16,-6 4 0-16,-5 8 0 0,1 3 0 0,-5 2 0 0,0-1 0 16,-1 4 0-16,-2-2 0 0,5 0 0 0,4-7 0 15,7-5 0-15,7-8 0 0,8-6 0 16,7-4 0-16,2-2 0 0,9-2 0 0,-5-18 0 16,26 25-70-16,-25-45-244 0,44 39-161 0,-20-31-159 15,11-3 81-15,15 18 553 0</inkml:trace>
  <inkml:trace contextRef="#ctx0" brushRef="#br0" timeOffset="14506.2225">17691 819 1827 0,'11'-18'30'15,"-11"18"-14"-15,7-23-9 0,-7 23-1 0,0 0 3 16,16-17 6-16,-16 17 4 0,0 0 0 0,0 0-7 15,-4 25-1-15,-2-1-7 0,-2 7 15 16,-6 7-6-16,-3 5 6 0,-5 4-11 0,-3 12 5 16,-6 1-13-16,-4 9 0 0,-3 4 0 0,-3 3 0 15,-4 0 0-15,0 2 0 0,-2-5 0 0,0 2 0 16,4-2 0-16,0-3 0 0,4-6 0 0,4-7 0 16,4-9 0-16,5-3 0 0,11-6 0 0,4-12-25 15,16 2-64-15,-5-29-93 0,29 1-456 16,-29-1 45-16,45-15 74 0</inkml:trace>
  <inkml:trace contextRef="#ctx0" brushRef="#br0" timeOffset="15584.3779">18206 1088 1604 0,'0'0'143'0,"0"0"-100"0,0 0-4 16,0 0 1-16,0 0 16 0,0 0-12 16,-3-18-4-16,3 18-9 0,0 0-24 0,0 0-7 15,0 0 0-15,0 0 0 0,0 0 0 0,0 0 0 16,-21-3 0-16,21 3 0 0,0 0 0 0,-23 12 0 16,23-12 0-16,-22 12 0 0,22-12 0 0,-22 16 0 15,22-16 0-15,-19 14 0 0,19-14 0 16,0 0 0-16,-17 16 0 0,17-16 0 0,0 0 0 15,0 0 0-15,0 0 0 0,0 0 0 0,0 0 0 16,0 0 0-16,20-11 0 0,-20 11 0 0,33-17 0 16,-11 6 0-16,4-6 0 0,2 0 0 15,0 3 0-15,1-3 0 0,-1 10 0 0,-3-4 0 16,-2 3 0-16,2 4 0 0,-6-5 0 16,-2 4 0-16,-17 5 0 0,29-7 0 0,-29 7 0 15,23-1 0-15,-23 1 0 0,22 2 0 0,-22-2 0 16,23 3 0-16,-23-3 0 0,28-3 0 0,-11 4 0 15,0-2 0-15,2 1 0 0,-1-1 0 0,0-1 0 16,2 2 0-16,-2-3 0 0,-1 1 0 0,0-2 0 16,-17 4 0-16,29-4 0 0,-29 4 0 0,22-2 0 15,-22 2 0-15,0 0 0 0,0 0 0 16,0 0 0-16,0 0 0 0,0 0 0 0,0 0 0 16,-7 22 0-16,7-22 0 0,-29 29 0 0,12-6 0 15,-3 3 0-15,2 7 0 0,-2 6 0 16,-2 4 0-16,1 3 0 0,-3 6 0 0,1-1 0 15,-1 5 0-15,-2-4 0 0,1 0 0 0,-1-4 0 16,2-1 0-16,1 0 0 0,1-3 0 0,3-7 0 16,0-4 0-16,7-4 0 0,3-8 0 15,5-3 0-15,4-18 0 0,4 20 0 0,-9-37-148 16,39 37-204-16,-38-54-87 0,39 25-116 0,-8-3 58 16,-17-30 442-16</inkml:trace>
  <inkml:trace contextRef="#ctx0" brushRef="#br0" timeOffset="15974.9788">19469 630 1787 0,'0'0'73'0,"0"0"-7"15,0 0-7-15,0 0-18 0,-22 30-26 16,2-4-9-16,-8 8-6 0,-3 12 0 0,-8-4 0 15,0 12 0-15,-4 3 0 0,-2 5 0 0,2 7 0 16,-4 6 0-16,4 2 0 0,2 7 0 16,1-3 0-16,3 0 0 0,0-5 0 0,2 1 0 0,2-4 0 15,5-4 0-15,6-6 0 0,5-10 0 0,9-5 0 16,4-9 0-16,11 1 0 0,1-12 0 16,20 14-216-16,-28-42-226 0,36 5-207 0,-7-10 59 15,5-18 441-15</inkml:trace>
  <inkml:trace contextRef="#ctx0" brushRef="#br0" timeOffset="16256.2219">19493 1093 1970 0,'0'0'26'16,"0"0"-23"-16,0 0-1 0,0 0 3 0,0 0 7 15,0 0 3-15,0 0-5 0,19-3-6 0,-19 3-4 16,0 0 0-16,17 3 0 0,-17-3 0 16,0 0 0-16,18 15 0 0,-18-15 0 15,10 30 0-15,-6-9 0 0,-3 6 0 0,-3 8 0 16,-4 5 0-16,-4 8 0 0,-8 4 0 0,-2 2 0 16,-6 0 0-16,-2 1 0 0,-2-4 0 0,0-3 0 15,6-3 0-15,-1-9 0 0,14 5-73 0,-20-38-317 16,43 27-219-16,-12-30-49 0,10 18 342 0</inkml:trace>
  <inkml:trace contextRef="#ctx0" brushRef="#br0" timeOffset="16834.3856">20068 1223 1852 0,'0'0'24'0,"-7"-22"28"15,7 22-23-15,0 0 30 0,0 0-28 0,0 0-31 16,0 0 0-16,-30-10 0 0,8 21 0 0,-8 4 0 15,-2 3 0-15,-5 7 0 0,-1-1 0 16,0 4 0-16,0-2 0 0,5 3 0 0,4-5 0 16,8-4 0-16,21-20 0 0,-19 25 0 0,19-25 0 15,0 0 0-15,30 21 0 0,-7-16 0 16,6-4 0-16,5-1 0 0,7 0 0 0,4 2 0 16,6-1 0-16,2 2 0 0,1 1 0 0,-2 4 0 15,-7 2 0-15,-3 3 0 0,-5 2 0 0,-8-1 0 16,-8 3 0-16,-7 2 0 0,-7 0 0 0,-7 6 0 15,-9-1 0-15,-6 7 0 0,-6 0 0 0,-6-3 0 16,-5 3 0-16,-1-4 0 0,-2-4 0 16,1-1 0-16,1-7 0 0,2-1 0 0,6-5 0 15,5-7 0-15,20-2 0 0,-21-16-8 16,21 16-149-16,-4-62-200 0,39 44-119 0,-27-27-154 16,12-4 212-16,19 22 418 0</inkml:trace>
  <inkml:trace contextRef="#ctx0" brushRef="#br0" timeOffset="16974.9961">20022 1096 2047 0,'0'0'0'16,"-27"5"0"-16,27-5 0 0,0 0 0 0,0 0 0 15,28 1 0-15,-8 1 0 0,6-3 0 0,12 0 0 16,8-9 0-16,14-2 0 0,4-7 0 0,8 4 0 16,-9-12-16-16,32 17-446 0,-35-5-207 0,19 3 22 15,-9 11 395-15</inkml:trace>
  <inkml:trace contextRef="#ctx0" brushRef="#br0" timeOffset="17709.3774">19609 2188 1403 0,'-110'-8'128'0,"13"19"-54"0,-19-11-15 16,8 11 0-16,-16-10-4 0,6 9 1 16,-13-7-17-16,-2 5-5 0,-7-4-13 0,0 0-6 15,-6 0-5-15,2-1 0 0,-3-1-6 0,-2 0 0 16,-2-2-1-16,-3 0-1 0,-3 0-1 0,-5 0 0 15,-3 2 1-15,-4-1 4 0,-6-1 2 0,-5 1 5 16,-5 0-3-16,-1 0-2 0,-5 1-5 16,-2-1-1-16,-3-1 0 0,-2 2-2 0,-3 1 2 15,-1 2 0-15,-7-1 1 0,-10 2 4 0,-4 2-6 16,-2-1-1-16,-2 1 0 0,3 2 0 0,-2 0 0 16,-4-1 0-16,5 0 0 0,1-1 0 0,3 1 0 15,2-1 0-15,-7 2 0 0,0 0 0 16,-4 1 0-16,-5-1 0 0,3 2 0 0,0 2 0 15,-2 0 0-15,8 3 0 0,-6 1 0 16,-1 2 0-16,-6 1 0 0,-4 0 0 0,-2 1 0 16,0 0 0-16,3-1 0 0,4-1 0 0,1-2 0 15,4 0 0-15,-1-2 0 0,1-1 0 0,4-2 0 16,2-4 0-16,2 0 0 0,8-4 0 0,0-2 0 16,0-2 0-16,6-2 0 0,3-1 0 0,4-4 0 15,7 0 0-15,3-2 0 0,-7 0 0 0,5-1 0 16,1 1 0-16,0 1 0 15,4 2 0-15,3 2 0 0,0 1 0 0,6 1 0 0,2 0 0 16,5 2 0-16,0 0 0 0,6 3 0 16,6-1 0-16,6 0 0 0,11-3 0 0,10 0 0 15,9-5 0-15,18 5-33 0,-1-28-183 0,48 40-223 16,-23-30-215-16,33 0 42 0,14 17 520 0</inkml:trace>
  <inkml:trace contextRef="#ctx0" brushRef="#br1" timeOffset="48600.345">2622 3882 705 0,'16'17'292'0,"-16"-17"39"16,0 0-248-16,0 0-25 0,0 0-5 0,-10-18-2 16,10 18-5-16,0 0-6 0,0 0-10 0,0 0-9 15,0 0-7-15,0 0-2 0,0 0-1 16,0 0 2-16,0 0 7 0,0 0-2 0,0 0-25 16,0 0 21-16,0 0-29 0,0 0 22 15,-6 20 2-15,6-20-6 0,-3 22 3 0,3-22-5 16,0 30 3-16,0-11-5 0,1 1 4 0,1 1-5 15,-1 2 7-15,0 2-7 0,0 2 8 0,1 3-10 16,0 4 10-16,0 3-12 0,1 3 12 0,-1 1-11 16,-2 3 12-16,2 2-13 0,-1 2 14 15,1 4 6-15,1 1-31 0,0 1 31 0,0 1-30 16,2 0 10-16,-1 0 16 0,1 2-15 0,1 1 17 16,0 1-15-16,1 3 17 0,-3 3-17 0,1 4-3 15,0 3 23-15,0 3-22 0,-3 0 22 0,2 3 0 16,-4 2-21-16,-1 2 20 0,-2 5-2 15,-1 3-19-15,0 2 18 0,-2 2-15 16,0-1-1-16,-2 3 26 0,0-2-22 0,2-1 0 16,0-4 14-16,2-6-19 0,3-13 16 0,2-8-4 15,4-10-14-15,3-11 4 0,6-6-24 0,-2-14-20 16,16 9-83-16,-28-30-457 0,28 22-41 0,-7-18 76 16</inkml:trace>
  <inkml:trace contextRef="#ctx0" brushRef="#br1" timeOffset="49600.345">2802 7355 416 0,'-17'-7'131'15,"17"7"-20"-15,0 0 5 0,0 0-11 0,0 0-12 16,0 0-14-16,0 0-33 0,0 0-18 16,0 0-9-16,0 0-5 0,0 0 1 0,0 0 6 15,0 0 6-15,0 0 3 0,0 0 9 16,5-18-1-16,-5 18 2 0,0 0-5 0,3-22-3 15,-3 22-5-15,0 0 1 0,10-19-5 0,-10 19-2 16,0 0-3-16,0 0 1 0,0 0 1 0,2-21 7 16,-2 21 3-16,0 0 0 0,0 0-2 0,0 0-6 15,0 0-5-15,0 0-3 0,0 0 0 0,0 0 0 16,0 0-1-16,0 0-1 0,0 0 0 16,0 0-2-16,-12 21 1 0,12-21-3 0,1 20 3 15,-1-20-4-15,6 34 4 0,1-10-8 0,0 7 8 16,1 4-9-16,2 5 12 0,-1 4-7 15,-1 5 10-15,-2 0 10 0,-1 3-24 0,-3-1 23 16,0 1-23-16,-5-2 1 0,0-1 12 0,-1-1-14 16,-2-4 7-16,1-3-9 0,0-7 6 0,0-6-7 15,2-7 4-15,3-21-6 0,-5 20-3 16,5-20-20-16,0 0-13 0,0 0-28 0,5-22-57 16,20 16-462-16,-27-18-39 0,8 4 68 0</inkml:trace>
  <inkml:trace contextRef="#ctx0" brushRef="#br1" timeOffset="50662.8554">2932 8763 562 0,'-21'4'146'16,"21"-4"-14"-16,0 0-27 0,0 0-7 0,0 0-11 15,0 0-8-15,-14-20-7 0,14 20-7 16,0 0-4-16,0 0-4 0,0 0-3 0,0 0-5 16,-2-24-6-16,2 24-7 0,0 0-10 0,0 0-6 15,8-18-5-15,-8 18-5 0,0 0 0 0,0 0-2 16,4-18-1-16,-4 18 0 0,0 0 1 0,0 0 2 15,0 0 4-15,0 0 3 0,0 0 2 0,0 0 0 16,0 0-1-16,0 0-1 0,0 0-1 16,0 0-2-16,0 0-1 0,0 0-2 0,0 0-2 15,0 0-1-15,0 0-1 0,0 0-3 0,0 0-2 16,0 0-3-16,0 0-1 0,0 0-1 16,0 0 2-16,0 0 1 0,0 0 2 0,0 0-2 15,0 0 2-15,9-19-3 0,-9 19 3 0,0 0-1 16,0 0 0-16,6-20 1 0,-6 20-1 0,0 0 0 15,0 0 1-15,0 0 1 0,0 0 2 16,0 0-1-16,0 0 2 0,0 0 1 0,0 0 2 16,0 0 0-16,0 0-2 0,0 0-2 0,0 0-1 15,0 0-1-15,0 0 0 0,0 0 0 0,0 0 0 16,0 0-2-16,0 0 1 0,0 0-2 0,0 0-1 16,0 0 2-16,0 0 0 0,0 0 2 0,0 0-2 15,3 29 2-15,1-8-3 0,1 2 4 0,1 5-4 16,-1 1 0-16,-2 1 0 15,-1 1 0-15,-1 1 0 0,-1 0-1 0,0 1 2 16,-1 2-2-16,-1-2 2 0,-1 1-1 0,-2-2 0 16,0-1 0-16,-1-5 0 0,2-4 0 0,-1-4 0 15,5-18 0-15,-5 22 0 0,5-22 0 0,0 0 0 16,0 0 0-16,0 0 0 0,0 0 0 0,0 0 0 16,0 0 0-16,0 0 0 0,0 0 0 15,3-21 0-15,-3 21 0 0,4-23-11 0,-4 23-24 16,7-22-7-16,-7 22-12 0,0 0-11 0,8-24-24 15,-8 24-48-15,0 0-73 0,26 16-158 0,-26-16-130 16,0 0 38-16,13 30 383 0</inkml:trace>
  <inkml:trace contextRef="#ctx0" brushRef="#br1" timeOffset="50772.251">2980 9281 998 0,'4'26'367'0,"-4"-26"-209"0,0 0-48 16,0 0-31-16,-11 17-15 0,11-17-13 0,0 0-14 15,0 0-15-15,0 0-12 0,0 0-16 0,-17-5-19 16,17 5-47-16,-18-21-158 0,18 21-375 0,0 0-7 15,-7-20 267-15</inkml:trace>
  <inkml:trace contextRef="#ctx0" brushRef="#br1" timeOffset="51334.7452">2952 8847 1241 0,'0'0'256'0,"0"0"-151"0,0 0-37 16,0 0-16-16,0 0 0 0,0 0-3 0,0 0-2 15,0 0-9-15,0 0-3 0,0 0-11 0,0 0-2 16,0 0-7-16,-1-17-1 0,1 17-4 0,0 0 0 16,0 0-4-16,0 0-3 0,0 0-3 0,0 0 0 15,0 0 0-15,0 0 0 0,0 0 0 0,0 0 0 16,0 0 0-16,0 0 0 0,0 0 0 15,0 0 0-15,0 0 0 0,4 21 0 0,-4-21 0 16,5 23 0-16,-5-23 0 0,6 34 0 0,-4-13 0 16,2 5 0-16,-2 6 0 0,1 5 0 0,0 7 0 15,0 5 0-15,-2 9 0 0,-2 9 0 16,0 8 0-16,-5 10 0 0,0 5 0 0,-3 8 0 16,-1 6 0-16,-2 2 0 0,-1 6 0 15,-2 2 0-15,-1 5 0 0,-1 0 0 0,-2 2 0 16,-1-1 0-16,3 2 0 0,0 1 0 0,3 0 0 15,0 2 0-15,1 2 0 0,2 5 0 0,0 6 0 16,1-2 0-16,-1 3 0 0,2 4 0 0,-1-4 0 16,0 0 0-16,2-1 0 0,-1-11 0 0,1-7 0 15,4-11 0-15,-1-19 0 0,4-12 0 0,-4-25-29 16,21 9-302-16,-16-62-319 16,-1 23-13-16,1-23 290 0</inkml:trace>
  <inkml:trace contextRef="#ctx0" brushRef="#br1" timeOffset="52616.0153">838 5751 1276 0,'-3'-38'313'0,"3"38"-266"0,-3-30 5 16,3 30 3-16,-7-18 14 0,7 18-8 0,0 0-9 15,-20-3-16-15,20 3-12 0,-29 14-10 0,9-1-3 16,-1 4-1-16,0 5-2 0,-3 1-12 16,1 2 24-16,0 2-25 0,1 0 13 0,2 1-8 15,4-2 0-15,1-3 0 0,6-4 0 0,4-2 0 16,5-17 0-16,0 30 0 0,0-30 0 0,12 28 0 16,-12-28 0-16,24 27 0 0,-6-13 0 0,4-2 0 15,3 0 0-15,3-1 0 0,0-1 0 0,1-2 0 16,0 1 0-16,-1-2 0 0,0 0 0 15,-1-1 0-15,-2 3 0 0,-2-2 0 16,-3 1 0-16,-20-8 0 0,30 23 0 0,-30-23 0 16,20 32 0-16,-16-10 0 0,-5 1 0 0,-5 6 0 15,-4 1 0-15,-2 1 0 0,-5 0 0 0,-2 0 0 16,-2-4 0-16,-1-2 0 0,2-3 0 0,-1-7 0 16,4-2 0-16,0-10 0 0,17-3 0 0,-22-9-43 15,22 9-50-15,-19-56-196 0,22 32-353 16,-8-17 1-16,10-2 303 0</inkml:trace>
  <inkml:trace contextRef="#ctx0" brushRef="#br1" timeOffset="53334.7547">821 5755 1656 0,'-33'22'186'0,"33"-22"-136"16,-17 6-36-16,17-6 20 0,0 0-23 15,0 0 13-15,0 0-4 0,0 0-7 0,0 0 1 16,16-25 11-16,1 10-25 0,7-2 0 0,6-2 0 15,6-4 0-15,4-1 0 0,1 0 0 0,4-1 0 16,1 4 0-16,-1 0 0 0,0 3 0 0,-5 3 0 16,-3 5 0-16,-4 2 0 0,-5 5 0 0,-5 3 0 15,-6 1 0-15,-17-1 0 0,19 10 0 16,-19-10 0-16,9 20 0 0,-9-20 0 16,-5 35 0-16,-4-13 0 0,-3 5 0 0,-5 2 0 15,0 2 0-15,-2 4 0 0,-1 0 0 0,1 3 0 16,1-2 0-16,2-1 0 0,0 0 0 0,5-2 0 15,5-4 0-15,2-4 0 0,4-4 0 0,0-21 0 16,15 28 0-16,-15-28 0 0,34 13 0 0,-10-13 0 16,5-4 0-16,4-8 0 0,1-5 0 15,4-7 0-15,2-6 0 0,0-5 0 0,-1-5 0 16,-2-1 0-16,-2 0 0 0,-6-1 0 0,-2 3 0 16,-5 0 0-16,-5 3 0 0,-5 3 0 0,-5 3 0 15,-4 2 0-15,-3 4 0 0,-4 3 0 0,-4 3 0 16,8 18 0-16,-28-28 0 0,9 16 0 0,-1 2 0 15,-1 4 0-15,0 4 0 0,3 1 0 16,0 3 0-16,18-2 0 0,-28 10 0 16,28-10 0-16,-17 14 0 0,17-14 0 0,0 0 0 15,-4 22 0-15,4-22 0 0,0 0 0 0,27 13 0 16,-27-13 0-16,36 0 0 0,-12-3 0 0,1-2 0 16,3-2 0-16,2-1 0 0,0 0 0 0,0 1 0 15,-3 2 0-15,-2 0 0 0,-2 3 0 0,-6 0 0 16,-17 2 0-16,25 6 0 0,-25-6 0 15,0 0 0-15,12 29 0 0,-12-29 0 0,-2 37 0 16,-3-14 0-16,-4 6 0 0,-2 5 0 0,-6 2 0 16,0 1 0-16,-2 1 0 0,0-1 0 0,5-4 0 15,2-3 0-15,4-8 0 0,8-22 0 16,3 25 0-16,-3-25 0 0,28 9 0 0,-5-10 0 16,6-7 0-16,4-6 0 0,5-8 0 0,2-4 0 15,2-7 0-15,1-3 0 0,-2-3 0 16,-3 0 0-16,-5 4 0 0,-6 3 0 0,-9 2 0 15,-9 7 0-15,-6 5 0 0,-3 18 0 0,-15-25 0 16,15 25 0-16,-36-13 0 0,10 8 0 0,-4 7 0 16,-4 1 0-16,-3 5 0 0,-4 1 0 0,1 5 0 15,-1-2 0-15,6 9-85 0,-11-20-106 0,37 40-180 16,-41-38-137-16,35 22-52 0,-3 5 229 0</inkml:trace>
  <inkml:trace contextRef="#ctx0" brushRef="#br1" timeOffset="53741.0708">694 7109 1685 0,'0'0'128'0,"0"0"-69"0,0 0-15 0,0 0-1 16,0 0-12-16,0 0-3 0,0 0-11 0,-17-2-5 15,17 2-12-15,-7 27 0 0,4-6 0 0,1 3 0 16,0 4 0-16,-1 2 0 16,1 5 0-16,-1 1 0 0,2 4 0 0,-1 2 0 15,-1 4 0-15,-1 3 0 0,0 2 0 0,-2 1 0 16,1-4 0-16,1-2 0 0,2-5 0 0,0-5 0 16,6-5-25-16,-2-11-27 0,12 2-37 0,-14-22-136 15,22-6-400-15,-22 6 15 0,34-23 190 0</inkml:trace>
  <inkml:trace contextRef="#ctx0" brushRef="#br1" timeOffset="53912.9215">1063 7251 1917 0,'0'0'56'16,"-19"-3"-21"-16,19 3-13 0,-22 6-5 16,22-6-17-16,-24 13 0 0,24-13 0 0,-27 19 0 15,27-19 0-15,-26 23 0 0,26-23 0 16,-20 26 0-16,20-26 0 0,-11 29 0 0,8-12-20 15,-1 0-13-15,6 6-33 0,-2-23-28 0,15 57-180 16,-15-57-364-16,11 31 39 0,-11-31 277 0</inkml:trace>
  <inkml:trace contextRef="#ctx0" brushRef="#br1" timeOffset="54334.7989">1151 6995 1365 0,'0'0'378'16,"-4"-17"-324"-16,4 17 8 0,0-28 5 0,0 28-14 15,0 0-4-15,-4-17-30 0,4 17-19 0,0 0 0 16,0 0 0-16,0 0 0 0,0 0 0 16,-18 8 0-16,18-8 0 0,0 0 0 0,-10 29-3 15,10-29-37-15,-6 35-22 0,6-35-44 0,8 48-244 16,-8-48-268-16,-3 33-1 0,8-14 371 0</inkml:trace>
  <inkml:trace contextRef="#ctx0" brushRef="#br1" timeOffset="54787.8905">1352 7297 1389 0,'-1'27'477'0,"1"-27"-438"16,-17 4 0-16,17-4 0 0,0 0-6 0,-22 1-9 16,22-1-17-16,0 0-7 0,-17 5 0 0,17-5 0 15,0 0 0-15,0 0 0 0,-10 19 0 16,10-19 0-16,0 19 0 0,0-19 0 15,3 27 0-15,-3-27 0 0,1 31 0 0,-1-31 0 16,2 33 0-16,-2-33 0 0,4 29 0 0,-4-29 0 16,5 22 0-16,-5-22 0 0,0 0 0 0,0 0 0 15,0 0 0-15,17 14 0 0,-17-14 0 0,0 0 0 16,0 0 0-16,14-27 0 0,-14 27 0 0,13-36 0 16,-6 13 0-16,1 0 0 0,0-1 0 15,-1-1 0-15,0 0 0 0,-1 0 0 0,0 0 0 16,2 0 0-16,-3 0 0 0,3 1 0 0,-3 1 0 15,2 1 0-15,2 4 0 0,-9 18 0 0,13-20 0 16,-13 20 0-16,0 0 0 0,0 0 0 0,0 0 0 16,18 6 0-16,-18-6 0 0,9 18 0 15,-9-18 0-15,10 30 0 0,-6-13 0 16,0 2 0-16,1 0 0 0,-1-1 0 0,1 1 0 16,-1 0 0-16,1 0 0 0,0 1 0 0,1-1 0 15,0 2 0-15,0-3 0 0,0 1 0 0,-6-19 0 16,14 33 0-16,-14-33 0 0,17 29 0 0,-17-29-4 15,22 23-69-15,-22-23-19 0,24 17-63 0,-36-35-142 16,42 32-118-16,-30-14-147 0,14-23 114 0,9 26 448 16</inkml:trace>
  <inkml:trace contextRef="#ctx0" brushRef="#br1" timeOffset="55178.5197">1734 7207 1374 0,'0'0'334'0,"0"0"-289"0,0 0-8 0,0 0 2 16,0 0-1-16,18 12 2 0,-18-12-7 16,21 8 4-16,-21-8-4 0,27 6 2 0,-27-6-33 15,32 4-2-15,-15-3 0 0,0 0 0 0,1-1 0 16,-1 2 0-16,-17-2 0 0,31-4 0 0,-31 4 0 16,26-7 0-16,-26 7 0 0,24-12 0 0,-24 12 0 15,19-17 0-15,-19 17 0 0,15-22 0 0,-15 22 0 16,10-23 0-16,-10 23 0 0,3-26 0 15,-3 26 0-15,3-29 0 0,-3 29 0 16,0-26 0-16,0 26 0 0,-4-17 0 0,4 17 0 16,0 0 0-16,0 0 0 0,-20-3 0 0,20 3 0 15,-16 17 0-15,5 0 0 0,-3 5 0 0,0 6 0 16,-2 5 0-16,-2 0 0 0,2 3 0 0,1-1 0 16,2-3 0-16,4 0 0 0,3-3 0 0,5-4 0 15,2-2 0-15,4-2 0 0,-5-21 0 16,22 29 0-16,-22-29 0 0,39 17 0 0,-16-16 0 15,9-4 0-15,1-8 0 0,7-3 0 0,0-8 0 16,9 0-45-16,-7-17-89 0,25 25-143 0,-40-45-124 16,40 32-108-16,-26-13-9 0,-11-13 356 15</inkml:trace>
  <inkml:trace contextRef="#ctx0" brushRef="#br1" timeOffset="55444.1479">2453 6945 1952 0,'-26'6'55'0,"-2"1"-19"0,1 1-32 16,1 3-4-16,-1 2 0 0,3 2 0 0,0 2 0 15,4 0 0-15,2 2 0 0,18-19 0 0,-25 33 0 16,25-33 0-16,-2 25 0 0,2-25 0 0,14 20 0 16,-14-20 0-16,32 13 0 0,-10-11 0 0,5-2 0 15,1-2 0-15,3-2 0 0,-2 0 0 16,1-1 0-16,-5 2 0 0,-3 0 0 0,-4 2 0 16,-18 1 0-16,26 3 0 0,-26-3 0 15,0 0 0-15,0 0 0 0,14 21 0 0,-14-21 0 16,-6 20 0-16,6-20 0 0,-14 29 0 0,0-11 0 15,0 1 0-15,-4 1 0 0,-3 0 0 0,1 0 0 16,3-1 0-16,-1-5 0 0,18-14 0 0,-25 25 0 16,25-25 0-16,-21 14-72 0,33 14-192 15,-39-40-138-15,49 36-60 0,-22-24-86 0,0 0 250 16,0 0 298-16</inkml:trace>
  <inkml:trace contextRef="#ctx0" brushRef="#br1" timeOffset="55787.9426">1408 8341 1860 0,'23'-46'139'0,"10"18"-117"0,12-9-21 16,12-9 23-16,9-5-23 0,8-6-1 0,4-3 0 16,4-3 0-16,2-1 0 0,0-2 0 0,5 2 0 15,-1 0 0-15,0 1 0 0,-1 3 0 16,-9 3 0-16,-4 6 0 0,-9 8 0 0,-9 6 0 15,-8 12 0-15,-10 2-24 0,-3 21-81 0,-29-25-192 16,22 34-354-16,-28-7 14 0,-11 22 305 0</inkml:trace>
  <inkml:trace contextRef="#ctx0" brushRef="#br1" timeOffset="56428.563">1633 8359 1806 0,'0'0'102'0,"0"0"-78"16,4 24-5-16,-4-24-7 0,-13 27 5 15,4-9-4-15,-1 6 3 0,-3 2-4 0,-1 4 4 16,-2 0-7-16,1 5-8 0,-1 2-1 0,0 1 0 16,1 0 0-16,2-3 0 0,1-5 0 15,2-2 0-15,3-6 0 0,2-4 0 0,5-18 0 16,2 20 0-16,-2-20 0 0,0 0 0 0,26 0 0 16,-26 0 0-16,30-24 0 0,-11 4 0 0,1-7 0 15,3-5 0-15,1-1 0 0,-1-4 0 0,-3-1 0 16,1-1 0-16,-4 3 0 0,-1 1 0 0,-3 1 0 15,-2 2 0-15,0 2 0 0,-4 3 0 16,-2 6 0-16,-5 21 0 0,5-28 0 0,-5 28 0 16,0 0 0-16,0 0 0 0,0 0 0 15,0 0 0-15,0 0 0 0,-15 28 0 0,11-9 0 16,0 4 0-16,2 0 0 0,0-2 0 0,4-3 0 16,-2-18 0-16,10 28 0 0,-10-28 0 0,19 19 0 15,-19-19 0-15,25 12 0 0,-25-12 0 0,33 0 0 16,-15-6 0-16,4-5 0 0,3-5 0 15,-1-2 0-15,3-4 0 0,-1-2 0 0,1-2 0 16,-4-3 0-16,-1 1 0 0,-2-1 0 0,-5 3 0 16,-2 2 0-16,-1 4 0 0,-12 20 0 0,9-26 0 15,-9 26 0-15,0 0 0 0,0 0 0 0,0 0 0 16,0 0 0-16,-17 6 0 0,9 11 0 0,-3 6 0 16,-1 7 0-16,1 4 0 0,-1 3 0 15,1-4 0-15,2 2 0 0,3-2 0 16,3 0 0-16,0-7 0 0,7 0 0 0,1-6 0 15,4 0 0-15,-9-20 0 0,28 24 0 0,-11-21 0 16,8 0-46-16,-6-16-61 0,22 19-101 0,-31-41-80 16,41 37-76-16,-39-35 1 0,21 8-11 0,5 15 78 15,-27-27 296-15</inkml:trace>
  <inkml:trace contextRef="#ctx0" brushRef="#br1" timeOffset="56881.6845">2358 8323 1862 0,'0'0'53'16,"-25"7"-20"-16,25-7-5 0,-23 5-3 15,23-5-8-15,-20 11 3 0,20-11-11 0,-19 19-9 16,19-19 0-16,-12 24 0 0,12-24 0 0,-8 34 0 16,5-14 0-16,1 1 0 0,1 1 0 0,1-2 0 15,-2-1 0-15,4-2 0 0,-2-17 0 16,3 26 0-16,-3-26 0 0,0 0 0 0,0 0 0 16,23 15 0-16,-23-15 0 0,17-11 0 0,-17 11 0 15,19-23 0-15,-19 23 0 0,16-34 0 0,-8 14 0 16,-1 0 0-16,-1-2 0 0,-1 2 0 0,1 1 0 15,-3 0 0-15,0 3 0 0,-3 16 0 0,4-27 0 16,-4 27 0-16,3-21 0 0,-3 21 0 0,0 0 0 16,0 0 0-16,0 0 0 15,0 0 0-15,0 0 0 0,0 0 0 0,0 0 0 16,2 20 0-16,-2-20 0 0,11 29 0 0,-4-12 0 16,-7-17 0-16,17 29 0 0,-17-29 0 0,22 20 0 15,-22-20 0-15,23 14 0 0,-23-14 0 0,23 3 0 16,-23-3 0-16,21-2 0 0,-21 2 0 0,0 0 0 15,21-12 0-15,-21 12 0 0,0 0 0 16,20-26 0-16,-20 26 0 0,14-22 0 0,-14 22 0 16,7-18 0-16,-7 18 0 0,0 0 0 0,0 0 0 15,0 0 0-15,0 0 0 0,0 0 0 0,0 0 0 16,-1 23 0-16,-3-6 0 0,3 6 0 0,-3-1 0 16,4 6 0-16,-7-11-109 0,22 25-102 15,-32-32-54-15,40 38-85 0,-23-48 12 0,-5 44 55 16,7-12-37-16,-2-32 150 0,1 50 170 15</inkml:trace>
  <inkml:trace contextRef="#ctx0" brushRef="#br1" timeOffset="57506.6662">1095 9687 1669 0,'-6'-33'304'0,"6"33"-272"0,-15-26-4 16,15 26-14-16,-20-20-14 0,20 20 0 0,-35-3 0 15,11 9 0-15,-6 5 0 0,-1 3 0 0,-2 4 0 16,-2 5 0-16,-1 2 0 0,2 2 0 0,0 1 0 16,3 1 0-16,0-1 0 0,7-4 0 15,1-3 0-15,7-3 0 0,16-18 0 0,-19 24 0 16,19-24 0-16,0 0 0 0,0 0 0 16,27 12 0-16,-7-15 0 0,2-2 0 0,3-4 0 15,1 0 0-15,2 0 0 0,0 1 0 0,0 0 0 16,-1 2 0-16,-3 4 0 0,-2 2 0 0,-5 4 0 15,-17-4 0-15,24 18 0 0,-24-18 0 16,10 30 0-16,-10-9 0 0,-5 1 0 0,-3 5 0 16,-6 2 0-16,-3 4 0 0,-2-2 0 0,-2 3 0 15,-1-1 0-15,0-2 0 0,4-3 0 0,1-5 0 16,6-4 0-16,11-19 0 0,-9 21 0 0,9-21 0 16,0 0 0-16,17-5 0 0,2-2-61 0,-10-26-111 15,36 31-148-15,-36-48-75 0,44 34-46 0,-17-13-35 16,-7-21 295-16,28 29 181 0</inkml:trace>
  <inkml:trace contextRef="#ctx0" brushRef="#br1" timeOffset="57772.2921">1409 9714 1958 0,'-25'23'39'0,"25"-23"-8"0,-30 20-12 0,30-20-19 16,-32 32 0-16,15-12 0 0,-2 3 0 0,2 3 0 15,2 3 0-15,1 2 0 0,3-1 0 16,4 2 0-16,3-3 0 0,4 1 0 0,5-6 0 15,5-2 0-15,-10-22 0 0,32 29 0 0,-9-22 0 16,5-6 0-16,3-7 0 0,3-5 0 0,4-8 0 16,-2-5 0-16,2-5 0 0,-3-4 0 0,-5 2 0 15,-6 2 0-15,-7 2 0 0,-5 3 0 16,-7 0 0-16,-3 1 0 0,-5-1 0 16,-6-2 0-16,-2 2 0 0,-5-3 0 0,1 6 0 15,-7-3 0-15,0 5 0 0,-4-2 0 0,4 11-53 16,-16-23-171-16,38 33-79 0,-54-28-85 0,54 28-40 15,-32 10 16-15,3-18 174 0,26 35 238 0</inkml:trace>
  <inkml:trace contextRef="#ctx0" brushRef="#br1" timeOffset="58491.0473">570 11453 1729 0,'0'0'54'0,"-7"-20"-30"0,7 20 42 16,0 0-20-16,-22-19 10 0,22 19-26 0,-30 0-6 16,11 6-6-16,-3 5-18 0,-1 6 0 0,-1 5 0 15,0 4 0-15,-1 7 0 0,1 2 0 16,1 4 0-16,0 1 0 0,3 1 0 0,4 0 0 15,6 1 0-15,3-4 0 0,7-8 0 0,5-6 0 16,7-7 0-16,8-7 0 0,4-7 0 0,8-8 0 16,4-8 0-16,5-7 0 0,5-9 0 0,0-6 0 15,0-5 0-15,-1-9 0 0,-2 1 0 0,-6-4 0 16,-4-3 0-16,-1 1 0 0,-7 0 0 16,-3-1 0-16,-3 4 0 0,-9 5 0 15,-1 4 0-15,-5 7 0 0,-6 6 0 0,-2 2 0 16,-5 7 0-16,-1 2 0 0,10 18 0 0,-25-18 0 15,25 18 0-15,-28 4 0 0,28-4 0 0,-32 38 0 16,15-10 0-16,0 8 0 0,1 4 0 0,2 5 0 16,2 2 0-16,2 0 0 0,4 0 0 0,6-1 0 15,3-4 0-15,11-3 0 0,0-6 0 16,8-2 0-16,0-8 0 0,9 5-34 0,-14-27-169 16,31 27-62-16,-48-28-79 0,68 1-4 0,-43-10 54 15,9 0-56-15,12 16 142 0,-30-31 208 0</inkml:trace>
  <inkml:trace contextRef="#ctx0" brushRef="#br1" timeOffset="58678.5493">1132 11444 1967 0,'-21'31'80'0,"21"-31"-80"15,0 0 0-15,0 0 0 0,0 0 0 0,22-26 0 16,-22 26 0-16,28-28 0 0,-8 13 0 0,-1-1 0 15,4 3 0-15,-2-2 0 0,2 8-22 16,-6-5-40-16,9 19-74 0,-31-32-247 0,30 31-231 16,-25-6-10-16,0 0 419 0</inkml:trace>
  <inkml:trace contextRef="#ctx0" brushRef="#br1" timeOffset="58819.1875">1071 11716 2047 0,'0'0'0'15,"0"0"0"-15,0 0 0 0,0 0 0 0,0 0 0 16,28 3 0-16,-28-3 0 0,34-26 0 0,-11 11 0 16,-1-6 0-16,6 5 0 0,-10-24-183 0,32 39-311 15,-30-28-161-15,10 10-1 0,-3 10 598 0</inkml:trace>
  <inkml:trace contextRef="#ctx0" brushRef="#br1" timeOffset="59209.8231">1583 10899 2047 0,'0'0'0'16,"0"0"0"-16,0 0 0 0,20-20 0 0,-20 20 0 16,0 0 0-16,25-18 0 0,-25 18 0 0,26-11 0 15,-8 7 0-15,1-1 0 0,3 2 0 16,-1 1 0-16,1 3 0 0,-2 0 0 0,2 2 0 16,-1 0 0-16,0 1 0 0,-3 0 0 0,-18-4 0 15,29 9 0-15,-29-9 0 0,20 14 0 0,-20-14 0 16,0 0 0-16,17 25 0 0,-17-25 0 0,2 24 0 15,-4-7 0-15,-4 3 0 0,-3 4 0 16,-2 2 0-16,0 6 0 0,-3 4 0 0,0 3 0 16,-2 1 0-16,2 3 0 0,-2 0 0 15,0 2 0-15,0 3 0 0,2 4-8 0,-4-11-86 16,25 25-159-16,-38-48-155 0,50 20-199 0,-21-9 35 16,2-29 468-16</inkml:trace>
  <inkml:trace contextRef="#ctx0" brushRef="#br1" timeOffset="59366.0786">1949 11805 2047 0,'-24'18'0'0,"3"-4"0"0,4-5 0 15,17-9 0-15,-25 7 0 0,25-7 0 0,-17-6 0 16,17 6 0-16,-9-18 0 0,-2-14-102 16,38 35-304-16,-40-42-130 0,28 22-115 0,-15 17 300 15,3-55 351-15</inkml:trace>
  <inkml:trace contextRef="#ctx0" brushRef="#br2" timeOffset="166721.9788">19624 7613 1844 0,'-24'-12'25'16,"24"12"-19"-16,0-30 3 0,5 12-8 0,2-2 4 15,2 2-4-15,-2 0 5 0,-7 18-4 0,12-21 7 16,-12 21 12-16,0 0 8 0,0 0 8 0,0 0 1 16,0 0-24-16,-1 18-14 0,1-18 0 0,-9 37 0 15,3-9 0-15,-1 3 0 0,0 4 0 0,-1 6 0 16,0 4 0-16,-1 1 0 0,1 2 0 0,-3 1 0 15,0 1 0-15,0 0 0 0,0-2 0 16,0-2 0-16,3-7 0 0,0-6 0 0,6-10 0 0,2-23 0 16,8 20 0-16,-8-20 0 0,27-8 0 0,-6-7 0 15,2-6 0-15,4-10 0 0,2-5 0 16,1-8 0-16,1-2 0 0,-1-2 0 0,1-3 0 16,-1 3 0-16,-2 1 0 0,-3 3 0 0,-1 6 0 15,-4 5 0-15,-4 6 0 0,-3 4 0 0,-3 6 0 16,-10 17 0-16,0 0 0 0,0 0 0 0,0 0 0 15,0 0 0-15,17 11 0 0,-16 10 0 0,2 3 0 16,-2 3 0-16,3-1 0 0,1 1 0 0,2-2 0 16,3-1 0-16,3-3 0 0,5-4 0 0,5-3 0 15,5-1 0-15,3-7 0 0,0 0 0 0,2-4 0 16,2-2 0-16,-2-1 0 0,3 0 0 16,-9-3 0-16,9 11-114 0,-36-7-473 0,34-11-57 15,-34 11 36-15</inkml:trace>
  <inkml:trace contextRef="#ctx0" brushRef="#br2" timeOffset="166909.4974">20348 7715 1717 0,'0'0'330'0,"0"0"-330"0,0 0 0 0,0 0 0 15,21-14 0-15,-21 14 0 0,28-11 0 0,-8 4 0 16,3-4 0-16,8 0 0 0,0-3 0 15,8 2 0-15,-3-8-73 0,24 29-350 0,-27-31-230 16,17 18 49-16,-13-5 311 0</inkml:trace>
  <inkml:trace contextRef="#ctx0" brushRef="#br2" timeOffset="167065.7348">20471 7858 2047 0,'-39'2'0'0,"39"-2"0"0,0 0 0 16,0 0 0-16,29-17 0 0,-7 10 0 0,1-3 0 16,5 4 0-16,-4-15-117 0,35 24-507 15,-31-23-3-15,17 14-10 0</inkml:trace>
  <inkml:trace contextRef="#ctx0" brushRef="#br2" timeOffset="167346.9866">21145 7458 2047 0,'-39'29'0'0,"2"6"0"0,7 5 0 0,4 1 0 16,4 5 0-16,4-2 0 0,8 4 0 15,5-3 0-15,10-2 0 0,6-5 0 0,11-5 0 16,6-9 0-16,10-7 0 0,9-11 0 0,10-9 0 15,10-12 0-15,9-10 0 0,2-10 0 0,3-7 0 16,-6-6 0-16,-6-8 0 0,-10-3 0 16,-7-3 0-16,-10 0 0 0,-9 3 0 0,-12 4 0 15,-13 4 0-15,-14 7 0 0,-15 7 0 0,-12 6 0 16,-14 7 0-16,-8 11 0 0,-12 6 0 0,-3 13 0 16,-13 3 0-16,14 34-180 0,-29-25-444 0,33 25-24 15,-8-6 54-15</inkml:trace>
  <inkml:trace contextRef="#ctx0" brushRef="#br2" timeOffset="168362.604">19934 13904 1921 0,'0'0'41'16,"0"0"-20"-16,0 0-7 0,0 0-5 0,0 0 4 16,0 0 2-16,0 0-2 0,8 19-13 0,-8-19 0 15,-8 23 0-15,8-23 0 0,-13 36 0 0,5-12 0 16,-2 4 0-16,-2 5 0 0,0 4 0 0,-3 4 0 15,-1 5 0-15,-1 1 0 0,0 3 0 0,0-3 0 16,1-1 0-16,3-6 0 0,3-8 0 16,6-9 0-16,4-23 0 0,2 21 0 0,-2-21 0 15,0 0 0-15,30-12 0 0,-12-4 0 0,3-6 0 16,3-9 0-16,3-8 0 0,0-6 0 0,2-4 0 16,0-3 0-16,0 1 0 0,1-1 0 15,-4 3 0-15,0 5 0 0,-4 1 0 0,-4 5 0 16,-1 4 0-16,-2 5 0 0,-2 6 0 0,-13 23 0 15,18-24 0-15,-18 24 0 0,0 0 0 16,0 0 0-16,15 25 0 0,-15-3 0 0,0 4 0 16,1 6 0-16,-1 2 0 0,0 1 0 0,1 1 0 15,0-1 0-15,6-2 0 0,1-3 0 0,3-5 0 16,6 0 0-16,1-7 0 0,5-1 0 0,2-6 0 16,5-1 0-16,-1-7 0 0,9 4 0 0,-14-30-217 15,29 29-428-15,-22-18-16 0,13 6 138 16</inkml:trace>
  <inkml:trace contextRef="#ctx0" brushRef="#br2" timeOffset="168565.7367">20583 14013 2047 0,'-20'42'0'0,"20"-42"0"0,0 0 0 0,0 0 0 16,28-11 0-16,-6 3 0 0,7-2 0 0,5-4 0 15,5-2 0-15,4 2 0 0,1-3 0 0,2 2 0 16,-5 2 0-16,0 2 0 0,-2 1 0 0,-1 3 0 16,-4-1 0-16,9 26-194 0,-25-26-490 0,14 19 40 15,-32-11 120-15</inkml:trace>
  <inkml:trace contextRef="#ctx0" brushRef="#br2" timeOffset="168737.6238">20460 14486 2047 0,'-17'16'0'16,"17"-16"0"-16,24-13 0 0,4 1 0 15,10-8 0-15,10-7 0 0,6-3 0 0,6-3 0 16,2 2 0-16,1 1 0 0,0 2 0 16,-6 0 0-16,3 4 0 0,-4 1 0 0,5 6 0 15,-4-10-10-15,27 26-466 0,-31-29-189 0,15 9-8 16,-11-5 451-16</inkml:trace>
  <inkml:trace contextRef="#ctx0" brushRef="#br2" timeOffset="168909.5306">21906 13568 2047 0,'-21'13'0'0,"0"7"0"0,2 7 0 15,-2 8 0-15,-2 9 0 0,-5 9 0 0,-2 6 0 16,1 7 0-16,-2 0 0 0,6 3 0 0,3-3 0 15,6-5 0-15,3-3 0 16,9 0 0-16,-8-29-7 0,26 27-672 0,-18-23-36 16,12 3 70-16</inkml:trace>
  <inkml:trace contextRef="#ctx0" brushRef="#br2" timeOffset="172237.685">2308 9646 706 0,'7'-27'222'0,"16"30"-79"0,-23-3-36 16,38-11-30-16,-38 11-8 0,45-11-12 0,-26 3-14 15,11 5-13-15,-6-2-13 0,4 4-9 16,2-3-4-16,2 3-5 0,2-1 0 0,3 1 23 16,3-2-26-16,2 1 24 0,9-1-28 0,2 0-10 15,6 3-7-15,1-8-8 0,7 7 1 0,0-5 6 16,6 3 12-16,1-3 7 0,6-1 7 0,3 1 1 16,7-1 6-16,5-1 5 0,3-2-21 0,8 2 29 15,-4-6-25-15,10 6 19 0,6-6 3 16,6 2-8-16,5-1 1 0,6 1-5 15,3-1 4-15,8 1-6 0,5 0 1 0,2 1-5 16,7 1 2-16,-1 1-1 0,4 2 3 0,1 0-1 16,5 1 2-16,1 0-1 0,6 0 5 0,2 2 4 15,7-3 13-15,6 5 5 0,4-9 9 0,13 7-1 16,-11-8-1-16,12 6-5 0,0-4-1 0,5 3-7 16,4-4-3-16,8 1-8 0,-5 1-3 15,8 1-7-15,4 1 0 0,2 1-3 0,8 4-1 16,2-1-2-16,-4 5-5 0,-2-1-3 0,-5 1-2 15,0 1 3-15,6 3 4 0,1-2 5 0,12 2 3 16,0 2 3-16,3-2-1 0,4 0 5 16,-5-3-1-16,2 1 3 0,3-3 4 0,6 3 0 15,5-5 1-15,9 2 0 0,4-2-1 0,5 1 1 16,-1-4 5-16,0 3-2 0,4-4 0 16,2 1-3-16,4 0-6 0,2 0-3 0,2-1-3 15,0 3-2-15,-4-1 0 0,-3 1-1 0,-2 2 1 16,2 1 0-16,1 1 1 0,5 1 0 0,-2-1-1 15,2 0 0-15,-6-1-1 0,1 0 0 0,-4 0-1 16,1-1-1-16,5-1 1 0,-1-3-1 0,7-2 2 16,3-1 0-16,-2-3 4 0,0-3-3 15,-1-4 6-15,1-1-5 0,2-1 3 0,1-3-4 16,-2-1 4-16,-1-3-10 0,-9 1 5 0,-9-3-13 16,-10 5-6-16,-13-6-25 0,-5 16-50 15,-40-25-379-15,6 26-154 0,-32-6 6 0,-25 0 489 16</inkml:trace>
  <inkml:trace contextRef="#ctx0" brushRef="#br2" timeOffset="173300.1693">3356 9220 1693 0,'0'0'25'0,"16"-20"-10"0,-16 20-1 15,18-8 3-15,-18 8 6 0,0 0 6 0,0 0 6 16,20 15-3-16,-20-15-8 0,-10 35-2 0,-3-5-16 16,-8 9 4-16,-8 8-10 15,-9 6 10-15,-9 7 7 0,-6 7-18 0,-6 2 20 16,-4 4-15-16,-2 1 0 0,-1-3 12 0,3-1-17 15,4-2 11-15,3 1-16 0,7-4 3 0,8-2 16 16,7-6-22-16,8-6 13 0,8-12-30 0,15-1-47 16,3-38-145-16,0 0-442 0,36 11 23 0,1-20 230 15</inkml:trace>
  <inkml:trace contextRef="#ctx0" brushRef="#br2" timeOffset="174237.6866">24089 8732 1907 0,'-22'3'36'0,"22"-3"-13"0,-24 6-6 0,24-6-1 16,0 0 5-16,-19 31 2 0,17-12-19 0,-1 6-4 16,3 8 0-16,3 6 0 0,-2 7 0 0,2 4 0 15,-1 5 0-15,0 0 0 0,3-1 0 0,1-6 0 16,2-3 0-16,0-2 0 0,3-4 0 16,1-4 0-16,5-1 0 0,0-9-7 15,8 6-69-15,-25-31-61 0,60 26-453 0,-40-22-61 16,10 2 66-16</inkml:trace>
  <inkml:trace contextRef="#ctx0" brushRef="#br2" timeOffset="174440.7846">24360 8739 2047 0,'-62'33'0'0,"18"11"0"0,-6 10 0 15,-4 7 0-15,-4 7 0 0,-2 1 0 0,-5 0 0 16,3-1 0-16,0-2 0 0,3-2 0 0,4-3 0 16,9-7 0-16,8-12 0 0,11-5 0 15,-1-29-162-15,27 17-508 0,1-25 21 0,0 0 84 16</inkml:trace>
  <inkml:trace contextRef="#ctx0" brushRef="#br2" timeOffset="181143.9833">12643 8202 1315 0,'19'-16'98'0,"-19"16"-20"16,0 0-9-16,4-26-9 0,-4 26-10 0,0 0 0 15,12-21-7-15,-12 21-2 0,2-19-8 0,-2 19-2 16,0-20-8-16,0 20 0 0,1-18-7 0,-1 18 3 15,4-22-5-15,-4 22 4 0,5-24-7 16,-5 24 2-16,6-18-5 0,-6 18 0 16,0 0-1-16,0 0 0 0,0 0 0 0,0 0-2 15,18-11-5-15,-18 11 0 0,0 0 0 0,6 28 0 16,-4-10 0-16,-2 4 0 0,-3 2 0 0,0 3 0 16,-5 2 0-16,-3 2 0 0,-1 4 0 0,-4 4 0 15,1 2 0-15,-5 0 0 0,1 4 0 0,-1-3 0 16,1 1 0-16,-1-1 0 0,1-1 0 0,2-2 0 15,1-3 0-15,4-2 0 0,2-5 0 16,2-4 0-16,3-3 0 0,1-5 0 0,4-17 0 16,-1 27 0-16,1-27 0 0,0 0 0 15,0 0 0-15,24 15 0 0,-24-15 0 0,38-4 0 16,-13-4 0-16,6-4 0 0,5-1 0 0,4-3 0 16,5 0 0-16,2 3 0 0,-1 2 0 0,-2 4 0 15,-4 2 0-15,-1 5 0 0,-5 3 0 0,-1 4 0 16,-3-1 0-16,0 6 0 0,-7-14-95 15,21 18-558-15,-21-17-22 0,14 7 52 0</inkml:trace>
  <inkml:trace contextRef="#ctx0" brushRef="#br1" timeOffset="186519.0095">16561 8110 1946 0,'21'-6'28'15,"-21"6"-10"-15,19-13-2 0,-1 8-3 0,7 0 4 16,4 1-8-16,5 1-9 0,4-2 0 0,3 1 0 16,6 1 0-16,4-2 0 0,7 0 0 0,6-1 0 15,5 1 0-15,9-1 0 0,5-2 0 16,11-2 0-16,4-3 0 0,8-4 0 0,3-3-6 15,6 8-80-15,-24-30-292 0,27 33-269 0,-21-11 20 16,4 7 325-16</inkml:trace>
  <inkml:trace contextRef="#ctx0" brushRef="#br1" timeOffset="187144.0481">17495 7497 1463 0,'0'0'11'0,"-5"29"-1"0,5-9-11 16,2 3 11-16,0 2 6 0,5 7 25 0,-6-3 27 15,9 15-36-15,-9-5 32 0,5 10-50 0,-5 3 2 16,4 9 15-16,-5 1-21 0,3 9 22 0,-4 1-21 16,2 8-2-16,-1 2 22 0,3 8-23 0,1 0 16 15,2 5 2-15,1 2-32 0,4 2 24 0,0 6-9 16,4 3-15-16,-2 4 10 0,1 3-12 15,-1 2-6-15,-2 2 10 0,-3 4 13 0,1 3-7 16,-3 1 12-16,-1 6 15 0,-1 2-12 0,-3 4-1 16,-1 2 3-16,-1 1-4 0,-2 6-8 0,1 4-7 15,-3 4 0-15,1 4 0 0,1-2 0 16,0 4 0-16,4-2 0 0,4 0 0 0,4-2 0 16,5-1 0-16,6 1 0 0,3-4 0 0,2 2 0 15,2-3 0-15,1-1 0 0,-2-2 0 16,2-1 0-16,-5-3 0 0,2 3-12 0,-14-23-175 15,11 20-476-15,-15-19 10 0,4 2 122 0</inkml:trace>
  <inkml:trace contextRef="#ctx0" brushRef="#br1" timeOffset="188222.1561">17958 13572 607 0,'0'0'295'0,"0"0"-36"0,0 0-57 16,-12-20-54-16,12 20-36 0,0 0-31 0,0 0-19 16,-22-2-17-16,22 2-7 0,-17 1-4 15,17-1 0-15,0 0-7 0,-20 5-2 0,20-5-10 16,0 0-3-16,0 0-4 0,0 0-3 0,-10 23-3 15,12-6 3-15,3 8-4 0,4 8 8 0,-2 7-7 16,1 4 11-16,0 7-10 0,-1 2 0 0,-2 4-3 16,0 4 0-16,-4-1 0 0,-1 2 0 0,-1 0 0 15,-2-2 0-15,5-3 0 0,-2-4 0 16,6-1-25-16,-3-6 2 0,7 4-29 0,-5-15-15 16,20 29-228-16,-20-32-336 0,10 4 1 15,-3-6 307-15</inkml:trace>
  <inkml:trace contextRef="#ctx0" brushRef="#br1" timeOffset="188565.9144">16939 14764 1831 0,'-52'-1'54'0,"52"1"-16"0,0 0-18 0,11-22-7 16,11 6 6-16,13-2 2 0,10-4 6 0,13-2-3 15,14-2-24-15,10-2 0 0,14-5 0 0,9 3 0 16,10-4 0-16,8 1 0 0,2 2 0 15,1-2 0-15,0 3 0 0,1 1 0 0,-5 1 0 16,-3 4 0-16,-7 2 0 0,-7 4 0 0,-7 2 0 16,-7 3 0-16,-7 6 0 0,-13-2-10 0,-2 19-113 15,-37-22-386-15,19 22-152 0,-20-7 23 16,-8-2 533-16</inkml:trace>
  <inkml:trace contextRef="#ctx0" brushRef="#br1" timeOffset="188862.7796">18405 14008 2040 0,'0'0'7'0,"0"0"-7"16,-27 10 0-16,10 16 0 0,-9 13 0 0,-9 17 0 15,-12 10 0-15,-15 10 0 0,-16 5 0 16,-11 10 0-16,-7 5 0 0,-8-1 0 16,1 0 0-16,3-8 0 0,1-16-34 0,22 6-133 0,-4-37-500 15,31-2 16-15,7-21 124 0</inkml:trace>
  <inkml:trace contextRef="#ctx0" brushRef="#br1" timeOffset="189394.0494">17671 7678 2047 0,'-22'21'0'0,"-4"1"0"0,-4 3 0 0,-5 5 0 16,-6 2 0-16,-4 3 0 0,-7 6 0 15,-7 2 0-15,1 2 0 0,-3 4 0 0,1-2 0 16,6 1 0-16,3-2 0 0,14 7 0 15,-12-31-448-15,41 29-225 0,-5-21 18 0,21-1 385 16</inkml:trace>
  <inkml:trace contextRef="#ctx0" brushRef="#br1" timeOffset="190175.3222">18108 10692 2047 0,'-17'-10'0'0,"17"10"0"15,0 0 0-15,0 0 0 0,27-8 0 16,-10 4 0-16,0-1 0 0,0 2 0 0,0 0 0 15,-17 3 0-15,30-3 0 0,-30 3 0 16,29 0 0-16,-29 0 0 0,26 5 0 0,-26-5 0 16,20 8 0-16,-20-8 0 0,0 0 0 0,19 25 0 15,-19-25 0-15,1 33 0 0,-5-7 0 0,-3 1 0 16,-5 4 0-16,-4-1 0 0,-2 1 0 0,-3 1 0 16,-1-1 0-16,2-1 0 0,1-3 0 15,5-8 0-15,14-19 0 0,-16 20 0 0,16-20 0 16,0 0 0-16,0 0 0 0,0 0 0 0,29-20 0 15,-9 2 0-15,4-6 0 0,5-7 0 0,4-7 0 16,3-4 0-16,6-2 0 0,-2-1 0 16,-1 2 0-16,-3 1 0 0,-4 0 0 0,-3 5 0 0,-3 2 0 15,-7 5 0-15,-3 3 0 16,-5 8 0-16,-11 19 0 0,10-17 0 0,-10 17 0 16,0 0 0-16,0 0 0 0,-20 36 0 0,3-3 0 15,-6 10 0-15,-3 10 0 0,-3 6 0 0,1 3 0 16,0-2 0-16,4-2 0 0,4-8 0 0,8-8 0 15,11-10 0-15,8-9 0 0,13-2 0 0,5-12 0 16,16 5 0-16,-22-36-379 0,42 22-324 0,-14-21 12 16,15 0 418-16</inkml:trace>
  <inkml:trace contextRef="#ctx0" brushRef="#br1" timeOffset="191519.0687">2776 9705 867 0,'0'0'106'0,"0"0"-33"0,5-20-9 16,-5 20-4-16,0 0 13 0,19-4-2 0,-19 4-8 16,0 0-11-16,0 0-12 0,17-11-9 0,-17 11-8 15,0 0-6-15,0 0-8 0,20-2-3 0,-20 2-2 16,0 0 1-16,0 0 1 0,0 0 1 15,17 12-1-15,-17-12 0 0,0 0-5 0,0 0 0 16,17 20-2-16,-17-20-5 0,0 0-6 16,21 17-6-16,-21-17-6 0,19 10 1 0,-19-10-3 15,22 13 8-15,-22-13 3 0,24 14 9 0,-24-14 4 16,25 9 3-16,-25-9 1 0,24 9 3 0,-24-9 3 16,24 6 7-16,-24-6 4 0,20 2 5 0,-20-2 2 15,0 0 0-15,0 0 1 0,18-3-3 0,-18 3-6 16,0 0-8-16,0 0-19 0,0 0-25 15,0 0-50-15,-33-27-106 0,33 27-259 0,0 0-31 16,-22-4 82-16</inkml:trace>
  <inkml:trace contextRef="#ctx0" brushRef="#br1" timeOffset="192206.5758">2899 9754 948 0,'0'0'157'0,"0"0"-37"16,0 0-22-16,0 0-15 0,0 0-14 0,0 0-14 15,0 0-17-15,0 0-8 0,0 0-11 0,0 0-8 16,18-9-4-16,-18 9-4 0,0 0-1 0,0 0-1 16,20 1-1-16,-20-1 2 0,0 0-2 0,25 9 1 15,-25-9-2-15,22 11 1 0,-22-11-1 0,29 12 1 16,-10-5-2-16,-1 0 2 0,1 3-2 0,2 0 3 16,2-1-3-16,1 2 3 15,6-1-2-15,0 1 3 0,5-2-2 0,3 1 3 16,3 0-4-16,3-1 4 0,5 1-4 0,4 1 5 15,6 0-2-15,4 1 3 0,4 0-4 0,4 1 2 16,2 1-5-16,3 0 4 0,4 3-7 0,2 0 5 16,6 4-5-16,6-1 4 0,3 2-7 0,3 0 9 15,2 3 22-15,4 1-44 0,8-1 50 16,4 0-45-16,6 1 14 0,4-1 10 0,5 2-9 16,1-1 8-16,6 1-8 0,5 0 8 0,2-1-10 15,3 1 11-15,3 1-9 0,5 1 9 0,5 0-10 16,4 1 9-16,4-2-10 0,3 2 10 0,7 3-13 15,0-2 10-15,-2 6-13 0,1 1 14 16,1 8 11-16,1 2-36 0,-1 2 37 0,4 4-38 16,-3-3 14-16,8 2 17 0,8 3-20 15,4 0 22-15,1 0-19 0,4 1 21 0,3-4-11 16,5 3-5-16,4-1 36 0,10 1-30 0,0-2 30 16,7 2-7-16,2-5-19 0,6 0 13 0,10-1-14 15,2-2 13-15,7-1-13 0,0 3 13 0,-4-1-17 16,9 1 12-16,-9-1 5 0,3 2-32 0,0-1 29 15,0 3-33-15,3 0 8 0,4 3 16 0,-2 1-17 16,1-2 19-16,3 3-19 0,-4-1 17 16,6 2-14-16,-1 4-6 0,3-1 28 0,6 3-28 15,0-2 22-15,-3-1-4 0,3 1-18 16,0-4 20-16,4 2-15 0,7-2 20 0,2-4-13 16,5 1-9-16,3 1 29 0,1 1-32 0,-2-2 26 15,-3 0-3-15,0-4-16 0,-4 0 13 0,2-1-9 16,-8-1 10-16,0-1-9 0,-10 0 13 15,-8-1-12-15,-5 3-7 0,-14-3 24 0,-2 4-25 16,-11-2 19-16,-3-2-6 0,-4 1-13 0,-5-1 13 16,-8-1-15-16,-12-2 9 0,-16 0-13 0,-14-8 8 15,-14 1-11-15,-16-8-1 0,-11 5-42 0,-29-29-88 16,-3 19-418-16,-32-16-58 0,-10-4 101 0</inkml:trace>
  <inkml:trace contextRef="#ctx0" brushRef="#br1" timeOffset="192972.2092">7870 9498 733 0,'0'0'208'0,"-46"-17"-29"0,46 17-15 15,-35-8-33-15,35 8-9 0,-32 0-16 0,32 0-13 16,-25 6-13-16,25-6-16 0,-18 7-5 16,18-7-14-16,0 0-8 0,0 0-14 0,0 0-20 15,0 0-3-15,0 0 0 0,0 0 0 0,15 20 0 16,-15-20 0-16,27 13 0 0,-7-6 0 0,-1 3 0 16,7 0 0-16,2 3 0 0,1 5 0 0,4 4 0 15,-3 4 0-15,2 6 0 0,-2 4 0 0,-2 5 0 16,-5 4 0-16,-6 6 0 0,-6 3 0 0,-8 7 0 15,-6 3 0-15,-7 5 0 0,-8 4 0 16,-9 4 0-16,-7 2 0 0,-8 4 0 16,-4-2 0-16,-4-3 0 0,-4 0 0 0,-2-6 0 15,-1 1 0-15,-1-9 0 0,2-5 0 0,2-9 0 16,7-10 0-16,3-10 0 0,10-9 0 0,8-8 0 16,5-13 0-16,25 20-356 0,-15-39-304 0,24 1-5 15,-1-20 300-15</inkml:trace>
  <inkml:trace contextRef="#ctx0" brushRef="#br1" timeOffset="194347.2045">8984 10109 1618 0,'15'-29'56'0,"-15"29"-20"0,12-28 5 16,-12 28-10-16,14-30-2 0,-14 30-12 0,8-30-4 16,-8 30-8-16,-1-26 5 0,1 26-5 0,-10-20 5 15,10 20-3-15,-18-13 2 0,18 13-2 0,-27-8 7 16,27 8-1-16,-35 4 0 0,13 2 1 0,-2 4-4 15,1 1 5-15,-3 2 0 0,-1 4 5 0,1 2-2 16,-2 4 2-16,0 5-19 0,-2 3-1 16,0 4 0-16,1 7 0 0,-3 1 0 0,2 7 0 15,-1-1 0-15,2 3 0 0,4-2 0 0,5-3 0 16,7-2 0-16,6-7 0 0,7-2 0 16,7-9 0-16,10-2 0 0,6-5 0 0,7-5 0 15,8-3 0-15,7-4 0 0,10-7 0 0,3-3 0 16,7-8 0-16,2-5 0 0,-1-6 0 0,6-3 0 15,-1-5 0-15,0-4 0 0,0-3 0 16,-4-5 0-16,-4 0 0 0,-9-1 0 0,-7-1 0 16,-8 1 0-16,-9-3 0 0,-7 3 0 0,-7 2 0 15,-5 0 0-15,-6 3 0 0,-9 1 0 0,-5 4 0 16,-11 2 0-16,-3 5 0 0,-7 3 0 0,-6 4 0 16,-4 2 0-16,-3 3 0 0,-7 6 0 0,-4 4 0 15,-1 7 0-15,-2 5 0 16,0 4 0-16,2 5 0 0,1 5 0 0,0 4 0 15,6 0 0-15,4 4 0 0,10-4 0 0,9-2 0 16,12-6 0-16,12-2 0 0,1-17 0 0,27 23 0 16,1-16 0-16,9-4 0 0,12-5 0 0,4-4 0 15,9-1 0-15,0-4 0 0,10 3 0 0,-4-4 0 16,5 6 0-16,-8-9-69 0,13 27-149 0,-37-26-409 16,23 17 23-16,-13-6 76 0</inkml:trace>
  <inkml:trace contextRef="#ctx0" brushRef="#br1" timeOffset="194534.7871">9663 10262 2047 0,'-7'18'0'0,"7"-18"0"0,20-3 0 15,1 0 0-15,5-6 0 0,4-1 0 0,4-2 0 16,0-2 0-16,3 1 0 0,-1-2 0 0,-1 4 0 15,1-1 0-15,-3 4 0 0,-4-1 0 0,2 6-9 16,-11-14-100-16,22 23-543 0,-42-6-23 0,32-3 74 16</inkml:trace>
  <inkml:trace contextRef="#ctx0" brushRef="#br1" timeOffset="194690.955">9736 10582 2047 0,'0'0'0'0,"-17"11"0"0,17-11 0 0,0 0 0 16,32-13 0-16,-9 2 0 0,6-4 0 16,5-3 0-16,6-4 0 0,6-1 0 0,7-3 0 15,7 1 0-15,-13-31-307 0,26 31-391 0,-16-14 24 16,12 7 307-16</inkml:trace>
  <inkml:trace contextRef="#ctx0" brushRef="#br1" timeOffset="195128.4584">11104 9862 1938 0,'21'-6'47'0,"-21"6"-17"0,0 0-15 0,-21-6-2 16,21 6-9-16,-17 6-4 0,17-6 0 0,-28 22 0 15,10-3 0-15,-2 6 0 0,-3 2 0 0,0 7 0 16,1 5 0-16,-2 3 0 0,3 4 0 0,-1 3 0 16,3 4 0-16,0 1 0 0,2 4 0 0,1-2 0 15,5 0 0-15,2-4 0 0,3-4 0 16,4-3 0-16,3-4 0 0,3-4 0 16,2-3 0-16,3-6 0 0,4-5 0 0,2-2 0 15,-15-21 0-15,38 26 0 0,-20-25-50 0,19 21-340 16,-24-39-266-16,16 11 21 0,-9-14 320 0</inkml:trace>
  <inkml:trace contextRef="#ctx0" brushRef="#br1" timeOffset="195300.347">10707 10332 2047 0,'-19'11'0'0,"-10"-2"0"0,8 1 0 15,21-10 0-15,0 0 0 0,0 0 0 0,0 0 0 16,0 0 0-16,41 14 0 0,-9-17 0 0,10-4 0 15,4-2 0-15,6-1 0 0,-1-2 0 0,5 4 0 16,-2-7 0-16,8 10-46 0,-12-20-129 16,23 25-472-16,-21-12 27 0,9 12 62 0</inkml:trace>
  <inkml:trace contextRef="#ctx0" brushRef="#br1" timeOffset="196019.1243">11592 10501 1915 0,'-17'-1'51'0,"17"1"-11"16,0 0-2-16,-12-24-35 0,12 24-3 0,-14-20 0 15,14 20 0-15,-23-12 0 0,5 11 0 0,-3 2 0 16,-4 3 0-16,-2 4 0 0,-5 3 0 0,1 4 0 16,-5 3 0-16,1 2 0 0,-1 5 0 0,3-1 0 15,-1 2 0-15,5 1 0 0,3-2 0 16,7-1 0-16,8-3 0 0,3-4 0 0,8-17 0 15,8 28 0-15,-8-28 0 0,33 17 0 0,-7-12 0 16,5-5 0-16,4-3 0 0,3-3 0 0,2-6 0 16,2-4 0-16,3-2 0 0,-1-2 0 0,0-3 0 15,-5 1 0-15,-3-1 0 0,-4 1 0 16,-7 2 0-16,-4-1 0 0,-4 3 0 0,-5 0 0 16,-12 18 0-16,10-29 0 0,-10 29 0 15,-1-22 0-15,1 22 0 0,0 0 0 0,-21-13 0 16,21 13 0-16,-21 3 0 0,21-3 0 0,-26 22 0 15,26-22 0-15,-29 35 0 0,13-14 0 0,5 0 0 16,0 2 0-16,4-1 0 0,3-1 0 0,3-3 0 16,1-18 0-16,11 30 0 0,-11-30 0 0,25 21 0 15,-5-18 0-15,3-2 0 0,3-3 0 16,2-4 0-16,4-2 0 0,1-6 0 0,2 0 0 16,-1-4 0-16,0-2 0 0,-1 1 0 0,-2 1 0 15,-4 0 0-15,-2 1 0 0,-5 2 0 16,-2 2 0-16,-18 13 0 0,21-20 0 0,-21 20 0 15,0 0 0-15,0 0 0 0,0 0 0 0,0 0 0 16,0 0 0-16,0 0 0 0,-4 21 0 0,-7-2 0 16,-2 3 0-16,-2 4 0 0,-1 0 0 15,-1 4 0-15,1 1 0 0,1-2 0 0,2-2 0 16,4-5 0-16,3 0 0 0,4-5 0 0,2-17 0 16,4 28 0-16,-4-28 0 0,0 0 0 0,25 8 0 15,-25-8 0-15,34-26 0 0,-11 4 0 0,3-7 0 16,3-1 0-16,1-2 0 0,0 1 0 0,-1-2 0 15,-1 4 0-15,-4 1 0 0,-2 4 0 16,-3 3 0-16,-4 3 0 0,-15 18 0 16,21-19 0-16,-21 19 0 0,0 0 0 0,0 0 0 15,0 0 0-15,0 0 0 0,-6 27 0 0,-2-8 0 16,-3 5 0-16,0 3 0 0,1 1 0 0,0-1 0 16,3-1 0-16,3-2 0 0,6-2 0 0,1-4 0 15,8-1 0-15,-11-17 0 0,32 22 0 0,-12-25 0 16,23 26-181-16,-33-49-294 0,38 26-153 15,-12-14-14-15,0-17 522 0</inkml:trace>
  <inkml:trace contextRef="#ctx0" brushRef="#br1" timeOffset="196253.5526">12405 10168 2047 0,'0'0'0'16,"0"0"0"-16,5-21 0 0,-5 21 0 0,37-23 0 16,-9 8 0-16,7-1 0 15,5-2 0-15,5 1 0 0,3-1 0 0,-1 6 0 16,-2-4 0-16,4 18-108 0,-49-2-549 0,60-21 8 15,-29 7 17-15</inkml:trace>
  <inkml:trace contextRef="#ctx0" brushRef="#br1" timeOffset="196394.0944">13187 9737 2047 0,'-47'44'0'0,"26"-32"0"0,2 3 0 0,-1 3 0 15,1 4 0-15,-1 3 0 0,1 3 0 0,2 4 0 16,2 0 0-16,4 1 0 0,4 0 0 0,2-4 0 15,9 7 0-15,-21-34-294 0,29 32-415 0,-13-17 16 16,9 2 343-16</inkml:trace>
  <inkml:trace contextRef="#ctx0" brushRef="#br1" timeOffset="197987.8597">14035 9820 2030 0,'0'0'17'15,"0"0"-17"-15,0 0 0 0,0 0 0 0,0 0 0 16,0 0 0-16,17 0 0 0,-17 0 0 0,23-7 0 16,-6 3 0-16,4 2 0 0,2-1 0 0,5 1 0 15,1 2 0-15,2 0 0 0,0 4 0 0,-2 0 0 16,-1 2 0-16,-3 4 0 0,-2-1 0 0,-6 3 0 16,-17-12 0-16,19 21 0 0,-19-21 0 0,3 31 0 15,-7-14 0-15,-3 1 0 16,-4 0 0-16,-6 0 0 0,-3 0 0 0,0-1 0 15,-3 0 0-15,-1-1 0 0,3-4 0 0,-1-2 0 16,3-4 0-16,19-6 0 0,-24 3 0 0,24-3 0 16,0 0 0-16,-4-17 0 0,4 17 0 0,19-35 0 15,-1 11 0-15,5-3 0 0,5-2 0 0,4-1 0 16,2 0 0-16,2-3 0 0,1 2 0 16,-1-1 0-16,-3 5 0 0,-3 1 0 0,-2 4 0 15,-5 5 0-15,-4 4 0 0,-19 13 0 0,0 0 0 16,18-8 0-16,-18 8 0 0,0 0 0 0,-17 18 0 15,17-18 0-15,-32 33 0 0,13-12 0 16,-2 1 0-16,0 1 0 0,4 0 0 0,3 0 0 16,4-2 0-16,3-2 0 0,6 0 0 0,3-1 0 15,7 1 0-15,1-1 0 0,-10-18 0 16,38 30 0-16,-15-20 0 0,9 0 0 0,0-6 0 16,15 20-158-16,-47-24-494 0,56 8-7 0,-29-11 82 15</inkml:trace>
  <inkml:trace contextRef="#ctx0" brushRef="#br1" timeOffset="198222.2421">14099 10402 2047 0,'0'0'0'0,"0"0"0"0,27 0 0 16,9-11 0-16,9-4 0 0,6 0 0 0,3-3 0 16,5-3 0-16,-1 2 0 0,3-2 0 0,-3 1 0 15,1 0 0-15,-2 3 0 0,-1-2 0 16,5 6 0-16,-4-4 0 0,8 7 0 0,-22-28-408 0,29 35-244 16,-16-15-23-16,4 14 364 0</inkml:trace>
  <inkml:trace contextRef="#ctx0" brushRef="#br1" timeOffset="199097.2639">14521 10580 1455 0,'0'0'108'0,"0"0"-62"0,3-17-8 0,-3 17 6 16,0 0 7-16,0 0 0 0,0 0-5 0,0 0-3 15,0 0-9-15,0 0-10 16,0 0-3-16,0 0-2 0,0 0 1 0,0 0 2 16,0 0 0-16,-3 17-19 0,3-17-3 0,0 0 0 15,0 0 0-15,0 0 0 0,0 0 0 0,0 0 0 16,0 0 0-16,0 0 0 0,0 0 0 0,0 0 0 15,0 0 0-15,0 0 0 0,0 0 0 0,0 0 0 16,0 0 0-16,0 0 0 0,0 0 0 0,0 0 0 16,0 0 0-16,0 0 0 0,0 0 0 15,0 0 0-15,0 0 0 0,0 0 0 0,0 0 0 16,0 0 0-16,0 0 0 0,0 0 0 0,0 0 0 16,0 0 0-16,0 0 0 0,0 0 0 0,0 0 0 15,0 0 0-15,0 0 0 0,0 0 0 16,0 0 0-16,0 0 0 0,0 0 0 0,0 0 0 15,0 0 0-15,0 0 0 0,0 0 0 16,0 0 0-16,0 0 0 0,0 0 0 0,0 0 0 16,0 0 0-16,0 0 0 0,0 0 0 0,0 0 0 15,0 0 0-15,0 0 0 0,0 0 0 0,0 0 0 16,0 0 0-16,0 0 0 0,0 0 0 0,0 0 0 16,0 0 0-16,0 0 0 0,0 0 0 0,0 0 0 15,0 0 0-15,0 0 0 0,0 0 0 0,0 0 0 16,0 0 0-16,0 0 0 0,0 0 0 15,0 0 0-15,0 0 0 0,0 0 0 16,0 0 0-16,0 0 0 0,0 0 0 0,7 18 0 16,-7-18 0-16,-7 23 0 0,0-6 0 0,-4 2 0 15,-2 5 0-15,-7 4 0 0,0 1 0 0,-6 2 0 16,1 5 0-16,-2 0 0 0,0 0 0 0,2-1 0 16,-1-5 0-16,5-4 0 0,6-3 0 0,2-5 0 15,13-18 0-15,-11 28 0 0,11-28 0 16,5 17 0-16,-5-17 0 0,23 12 0 0,-3-7 0 15,4-2 0-15,7-2 0 0,3-2 0 0,3-1 0 16,6-4 0-16,1 0 0 0,2-2 0 0,0 1 0 16,-3 1 0-16,-6 0 0 0,0-1 0 0,-1 0 0 15,0-1 0-15,-4 0 0 0,4 2 0 16,-9-4 0-16,4 11 0 0,-24-26-228 16,36 32-438-16,-43-7-9 0,24-9 198 0</inkml:trace>
  <inkml:trace contextRef="#ctx0" brushRef="#br1" timeOffset="203964.3891">9110 9734 1260 0,'-9'-30'481'0,"9"30"-410"0,8-24-5 0,-8 24-12 15,9-26-10-15,-9 26-9 0,8-18-7 0,-8 18-20 16,0 0-8-16,0 0 0 0,0 0 0 15,6 33 0-15,-9 0 0 0,-3 13 0 16,-5 9 0-16,-2 4 0 0,-7 1 0 0,3-3 0 16,3-12 0-16,4-11 0 0,10-14 0 0,0-20 0 15,41-12 0-15,7-22 0 0,24-24 0 0,21-25 0 16,24-24 0-16,13-24 0 0,28-10 0 0,5-23 0 16,38 27-540-16,-36-23-177 0,2 17 28 0</inkml:trace>
  <inkml:trace contextRef="#ctx0" brushRef="#br1" timeOffset="205339.3726">10724 3634 1616 0,'0'0'79'0,"0"0"-78"0,0 0-3 0,0 0 10 15,0 0 16-15,0 0 10 0,0 0 3 16,0 0-5-16,0 0-10 0,-5 24-5 0,3-7 7 16,-5 0-2-16,4 7 5 0,-4 1-5 0,1 4 5 15,-1 0-6-15,0 0 3 0,-3-3-12 0,3 0-12 16,-1-6 0-16,4-3 0 0,4-17 0 15,-3 18 0-15,3-18 0 0,0 0 0 0,0 0 0 16,0 0 0-16,21-7 0 0,-21 7 0 0,18-22 0 16,-5 4 0-16,1-5 0 0,2-5 0 0,-1-3 0 15,5-3 0-15,-1 0 0 0,2-1 0 0,1 1 0 16,-3-1 0-16,2 1 0 0,-3 2 0 0,2-1 0 16,-1 4 0-16,1 4 0 0,0 2 0 15,-1 4 0-15,-2 6 0 0,-17 13 0 16,26-16 0-16,-26 16 0 0,20 5 0 0,-20-5 0 15,16 21 0-15,-8-3 0 0,1 5 0 0,0 6 0 16,0 5 0-16,-3 1 0 0,0 1 0 0,-2 0 0 16,-2-2 0-16,1 0 0 0,0-2 0 0,4-2 0 15,1-6 0-15,5-2 0 0,-13-22 0 0,32 31 0 16,-15-25-4-16,16 16-159 0,-33-22-428 16,40-6-30-16,-15-4-10 0</inkml:trace>
  <inkml:trace contextRef="#ctx0" brushRef="#br1" timeOffset="205698.7309">11807 3073 1942 0,'21'-16'62'0,"-21"16"-29"0,0 0-23 0,0 0-10 16,0 0 0-16,0 0 0 0,0 0 0 16,0 0 0-16,-15 22 0 0,15-22 0 0,7 32 0 15,1-12 0-15,3 3 0 0,5 5 0 0,2 1 0 16,4 4 0-16,0 0 0 0,1 1 0 0,0 1 0 15,0 0 0-15,1-2 0 0,-1 1 0 16,-1 0 0-16,0 1 0 0,-4 0 0 0,-1 1 0 16,-4-1 0-16,-3 0 0 0,-2-1 0 0,-1 1 0 15,-3-3 0-15,2 2-28 0,-9-17-80 0,28 24-415 16,-25-41-137-16,1 32 35 0</inkml:trace>
  <inkml:trace contextRef="#ctx0" brushRef="#br1" timeOffset="205886.2345">12036 3621 2047 0,'-31'1'0'0,"6"5"0"15,-1 4 0-15,1 4 0 0,-2 4 0 0,0 5 0 16,-1 2 0-16,1 2 0 0,1 5 0 0,1-1 0 16,2 3 0-16,4-2 0 0,3-1 0 15,6-3 0-15,5-5 0 0,9-1 0 0,3-5 0 16,12-1 0-16,-1-13-74 0,35 17-505 0,-25-23-69 15,16 5-8-15</inkml:trace>
  <inkml:trace contextRef="#ctx0" brushRef="#br1" timeOffset="206214.362">12752 3660 2047 0,'0'0'0'0,"0"0"0"0,0 0 0 0,30-21 0 16,-9 13 0-16,5-1 0 0,3-1 0 16,2 2 0-16,3-1 0 0,1 3 0 0,0 0 0 15,-1 2 0-15,0 2 0 0,-1-1 0 0,0 4 0 16,-7-7-70-16,19 30-338 0,-26-28-246 0,9 13 10 16,-28-9 374-16</inkml:trace>
  <inkml:trace contextRef="#ctx0" brushRef="#br1" timeOffset="206370.6175">12753 3923 2047 0,'0'0'0'0,"-22"9"0"16,22-9 0-16,0 0 0 0,22-10 0 0,-2 3 0 16,6-4 0-16,10-4 0 0,10-5 0 0,11-2 0 15,4-6 0-15,12 12-38 0,-20-26-447 16,33 28-167-16,-14-11-11 0,9 4 455 15</inkml:trace>
  <inkml:trace contextRef="#ctx0" brushRef="#br1" timeOffset="207120.669">14883 3595 1250 0,'-27'-14'109'0,"27"14"-10"16,0 0 14-16,0 0 3 0,0 0-17 16,0 0-17-16,-22-16-14 0,22 16-11 0,-17-8-8 15,17 8-44-15,-24-11-5 0,7 6 0 0,-4 1 0 16,-3 2 0-16,-2 1 0 0,-2 1 0 0,-3 2 0 16,-1 4 0-16,-3 3 0 0,-1 3 0 0,2 4 0 15,0 2 0-15,0 3 0 0,1 4 0 0,2 2 0 16,3 4 0-16,1 1 0 0,5 2 0 15,6-4 0-15,5-1 0 0,7-6 0 0,5-3 0 16,6-3 0-16,-7-17 0 0,37 25 0 0,-11-18 0 16,7-5 0-16,6-7 0 0,7-6 0 15,7-9 0-15,4-5 0 0,2-8 0 0,2-6 0 16,-3-6 0-16,1-4 0 0,-1-4 0 0,-3-1 0 16,-2-1 0-16,-8 0 0 0,-3 3 0 0,-9 2 0 15,-7 4 0-15,-6 4 0 0,-8 3 0 16,-5 2 0-16,-5 4 0 0,-5 3 0 0,-2 3 0 15,-2 8 0-15,7 19 0 0,-20-20 0 0,20 20 0 16,-25 4 0-16,25-4 0 0,-32 29 0 0,14-1 0 16,-3 11 0-16,1 7 0 0,-2 6 0 0,0 6 0 15,4 0 0-15,2 2 0 0,3 1 0 16,4-3 0-16,3-1 0 0,2-4 0 0,5-1 0 16,1-4 0-16,5-1 0 0,-1-4 0 15,7-3 0-15,0-10 0 0,13 12-73 0,-26-42-288 16,39 32-288-16,-39-32 37 0,43 10 261 0</inkml:trace>
  <inkml:trace contextRef="#ctx0" brushRef="#br1" timeOffset="207276.8858">15342 3933 2047 0,'0'0'0'0,"-23"1"0"0,23-1 0 15,0 0 0-15,-17-6 0 0,17 6 0 0,0 0 0 16,0 0-45-16,-19-17-624 0,19 17-25 0,17-17 56 16</inkml:trace>
  <inkml:trace contextRef="#ctx0" brushRef="#br1" timeOffset="207761.2531">16273 3550 2047 0,'0'0'0'0,"-26"0"0"16,3 1 0-16,-1 5 0 0,-4 1 0 0,-3 4 0 15,-3 3 0-15,-1 3 0 0,-1 1 0 0,0 1 0 16,3 0 0-16,4-1 0 0,1-1 0 16,6 0 0-16,5-5 0 0,17-12 0 0,-13 17 0 15,13-17 0-15,0 0 0 0,22 16 0 16,-1-11 0-16,0-3 0 0,6-3 0 0,2-2 0 15,4-1 0-15,5 0 0 0,2-2 0 0,0 0 0 16,-2 1 0-16,-2 1 0 0,-6 4 0 0,-7 2 0 16,-5 1 0-16,-18-3 0 0,17 15 0 0,-17-15 0 15,-1 24 0-15,-7-5 0 0,-5 3 0 0,-5 3 0 16,-4 2 0-16,-4 2 0 0,-2-2 0 0,2-1 0 16,-2 1 0-16,3-7 0 0,3 1 0 15,5-5 0-15,17-16 0 0,-14 18 0 0,14-18 0 16,0 0 0-16,23 2 0 0,-5-13 0 15,14-3 0-15,-1-16-29 0,33 27-334 0,-30-39-270 16,28 14-18-16,-10-8 281 0</inkml:trace>
  <inkml:trace contextRef="#ctx0" brushRef="#br1" timeOffset="207948.7709">16762 3606 1718 0,'-27'39'329'0,"0"-21"-329"0,3 2 0 16,1 1 0-16,0 5 0 0,1 3 0 0,-1 2 0 15,1 5 0-15,0 0 0 0,2 1 0 0,3-1 0 16,3-1 0-16,0-3 0 0,7-4 0 16,3-4 0-16,3-6 0 0,8-1 0 15,-7-17 0-15,27 22 0 0,-27-22-125 0,51-6-511 16,-31-8-13-16,13 8 14 0</inkml:trace>
  <inkml:trace contextRef="#ctx0" brushRef="#br1" timeOffset="208355.0065">16908 3524 2047 0,'0'0'0'0,"0"0"0"0,-10 19 0 16,10-19 0-16,0 0 0 0,11 25 0 0,-11-25 0 15,16 19 0-15,-16-19 0 0,20 23 0 0,-20-23 0 16,16 28 0-16,-16-28 0 0,7 36 0 0,-9-12 0 15,-3 5 0-15,-6 2 0 0,-4 2 0 16,-2 0 0-16,-3 0 0 0,-1-2 0 0,2-1 0 16,-2-2 0-16,5-5 0 0,3-5 0 0,13-18 0 15,-11 18 0-15,11-18 0 0,0 0 0 0,18 2 0 16,-18-2 0-16,34-20 0 0,-10 0 0 0,4-4 0 16,6-5 0-16,-1-2 0 0,1 1 0 0,-3 1 0 15,-3 2 0-15,-1 2 0 16,-2 2 0-16,-2 2 0 0,-2 3 0 0,-2 3 0 15,-19 15 0-15,28-21 0 0,-28 21 0 0,0 0 0 16,0 0 0-16,17-6 0 0,-17 6 0 0,0 0 0 16,-6 24 0-16,3-6 0 0,-4 5 0 0,0 3 0 15,-3 3 0-15,-2 0 0 0,1 3 0 0,-1 0 0 16,5 3 0-16,-2-4 0 0,9 4 0 0,-4-15-32 16,25 28-252-16,-21-48-141 0,13 39-194 15,2-16 95-15,6-20 362 0</inkml:trace>
  <inkml:trace contextRef="#ctx0" brushRef="#br1" timeOffset="208995.6348">18523 3190 1769 0,'-11'-36'37'15,"2"13"-8"-15,-9-7 24 0,4 8-10 0,-7-3 10 16,1 4-16-16,-5 3-11 0,-3 5-26 16,-4 5 0-16,-1 5 0 0,-2 4 0 0,0 6 0 15,-2 3 0-15,1 3 0 0,-2 5 0 0,0 3 0 16,1 4 0-16,-1 6 0 0,1 5 0 0,-2 5 0 16,2 5 0-16,-1 6 0 0,2 1 0 0,3 3 0 15,2-2 0-15,8 1 0 0,6-3 0 16,7-2 0-16,9-5 0 0,9-5 0 0,7-4 0 15,11-3 0-15,8-6 0 0,6-4 0 16,10-8 0-16,7-5 0 0,9-8 0 0,8-8 0 16,7-7 0-16,7-6 0 0,3-9 0 0,2-4 0 15,-2-4 0-15,-2-4 0 0,-5-3 0 0,-7-3 0 16,-7-3 0-16,-11-1 0 0,-9-1 0 0,-9 0 0 16,-10-2 0-16,-7 1 0 0,-9 0 0 0,-7 1 0 15,-6 1 0-15,-9 1 0 0,-10 2 0 16,-6-2 0-16,-10 2 0 0,-4 2 0 0,-5 3 0 15,-5 6 0-15,-4 9 0 0,-3 9 0 0,-2 13 0 16,-1 15 0-16,-3 8 0 0,-3 11 0 16,-2 8 0-16,-2 7 0 0,0 8 0 0,4 1 0 15,7 0 0-15,8-2 0 0,14-4 0 0,12-3 0 16,12-7 0-16,12-1 0 0,11-9 0 0,12-1 0 16,10-6 0-16,10-4 0 0,10-5 0 15,8-9 0-15,15-3 0 0,1-11 0 0,21 11 0 16,-21-34-127-16,42 38-249 0,-49-41-127 0,26 15-95 15,-6 14 156-15,-28-27 442 0</inkml:trace>
  <inkml:trace contextRef="#ctx0" brushRef="#br3" timeOffset="212667.542">18372 4385 1750 0,'-23'-25'228'0,"23"25"-195"0,0 0-9 0,22-29-12 16,-22 29-12-16,25-33 0 0,-25 33 0 0,23-28 0 15,-23 28 0-15,0 0 0 0,0 0 0 0,18-11 0 16,-18 11 0-16,0 19 0 0,-2 4 0 16,-3 9 0-16,-7 11 0 0,-4 7 0 0,-6 7 0 15,-2 0 0-15,-2-4 0 0,7-9 0 16,8-16 0-16,11-28 0 0,0 0 0 0,50 0 0 15,6-33 0-15,23-22 0 0,34-24 0 0,23-22 0 16,27-20 0-16,22-12 0 0,20-2 0 0,8-8 0 16,15 13 0-16,-31-30-183 0,19 38-513 0,-43-10-23 15,-20 9 271-15</inkml:trace>
  <inkml:trace contextRef="#ctx0" brushRef="#br3" timeOffset="214120.7109">10711 3003 1984 0,'0'0'28'0,"0"0"-18"0,0 22-2 16,0-22 6-16,3 29-11 0,-3-10-3 0,-3 0 0 16,-1 2 0-16,-1-1 0 0,1-1 0 0,4-19 0 15,-2 19 0-15,2-19 0 0,18 0 0 16,0-11 0-16,12-6 0 0,8-12 0 0,11-10 0 16,7-10 0-16,6-8 0 0,11-5 0 0,6-5 0 15,2 1 0-15,0-3 0 0,-4 8 0 0,-15-11-64 16,20 26-560-16,-37-9-48 0,5 12 29 15</inkml:trace>
  <inkml:trace contextRef="#ctx0" brushRef="#br3" timeOffset="214636.3104">11053 4903 1809 0,'0'0'98'16,"-8"-18"-86"-16,8 18-4 0,0-18 5 0,0 18 12 15,0 0 8-15,0 0 5 0,0 0-27 0,0 0-11 16,0 0 0-16,4 16 0 0,-1 6 0 0,-1 11 0 16,2 9 0-16,-4 10 0 0,-2 10 0 15,-5 3 0-15,-2 3 0 0,-3-3 0 0,-2-4 0 16,2-7 0-16,4-6 0 0,1-5 0 0,5-11 0 15,8-3 0-15,-6-29 0 0,38 30-640 16,-38-30-49-16,37 0 28 0</inkml:trace>
  <inkml:trace contextRef="#ctx0" brushRef="#br3" timeOffset="215870.6945">15201 2846 1265 0,'-35'-9'255'0,"0"-8"-253"0,-2 2 3 16,0 1 13-16,0 8 14 0,-8-5 21 0,6 16 8 15,-14-6-4-15,5 17-6 0,-11-3-9 0,4 15 8 16,-10 1-6-16,2 12 11 0,-7 4-14 0,3 8-25 15,-3 6-16-15,5 8 0 0,3 4 0 16,5 6 0-16,8 4 0 0,8 6 0 0,9 2 0 16,10 1 0-16,9 4 0 0,10-1 0 0,8 0 0 15,9-2 0-15,7-9 0 0,9-5 0 0,11-9 0 16,10-11 0-16,11-13 0 0,11-11 0 0,7-15 0 16,10-10 0-16,8-17 0 0,3-10 0 0,10-14 0 15,6-12 0-15,4-10 0 0,1-8 0 16,-5-9 0-16,-5-4 0 0,-7-4 0 15,-6-4 0-15,-11-2 0 0,-5-1 0 0,-13 0 0 16,-11-2 0-16,-12 1 0 0,-12 2 0 0,-15 2 0 16,-18 1 0-16,-13 6 0 0,-17 0 0 0,-12 8 0 15,-10 3 0-15,-9 11 0 0,-12 5 0 0,-7 9 0 16,-8 10 0-16,-5 11 0 0,-2 12 0 0,0 13 0 16,3 13 0-16,0 11 0 0,5 6 0 0,5 2 0 15,7 0 0-15,14 0 0 0,1-14-105 16,40 30-368-16,-17-26-168 0,22 8 17 0,4 1 421 15</inkml:trace>
  <inkml:trace contextRef="#ctx0" brushRef="#br3" timeOffset="220886.5029">14953 4798 2047 0,'0'0'0'0,"-3"25"0"0,1-3 0 16,-1 2 0-16,0 1 0 0,-2-2 0 0,-1-2 0 15,6-21 0-15,-7 23 0 0,7-23 0 16,0 0 0-16,23-13 0 0,0-7 0 0,9-12 0 16,9-14 0-16,10-14 0 0,8-10 0 0,6-5 0 15,2-1 0-15,1 1 0 0,-6 4 0 0,-8 11 0 16,-14 4 0-16,-6 14 0 0,-39-25-376 0,23 34-299 15,-24-13 8-15,5 7 339 0</inkml:trace>
  <inkml:trace contextRef="#ctx0" brushRef="#br3" timeOffset="222027.164">12328 3095 1540 0,'-24'-10'62'16,"24"10"-54"-16,-8-22-5 0,8 22-3 0,-7-24 5 15,7 24-3-15,-9-26 3 0,9 26-7 0,-12-28 5 16,12 28-6-16,-13-29 5 0,13 29-2 0,-17-28 5 15,17 28 1-15,-25-28 18 0,25 28 16 0,-25-24 14 16,25 24-3-16,-25-19-4 0,25 19-17 0,-25-16-4 16,25 16 0-16,-27-12-5 0,27 12-4 15,-28-6-6-15,28 6-4 0,-25 0-3 0,25 0-1 16,-26 6-1-16,26-6 0 0,-28 14-1 16,28-14 0-16,-30 27-2 0,14-10 2 0,-1 2-4 15,-3 3 6-15,0 1-4 0,-1 2 6 0,-1 3-5 16,1 1 6-16,1 3-6 0,0 0 8 0,2 2-6 15,1 2 7-15,1 2-7 0,3 2-11 16,1-2 24-16,1 4-25 0,1-3 23 0,3 3-9 16,-1-1-5-16,4 1 2 0,-1 2-1 0,1 2 0 15,0-1 0-15,2 4 0 0,-2 0 0 0,0 2 0 16,0 4 0-16,-2-1 0 0,1 2 0 0,1 1 0 16,-2-1 0-16,1 1 0 0,0 1 0 0,2-2 0 15,0 0 0-15,3-3 0 0,2 1 0 0,1-1 0 16,2-1 0-16,2 0 0 15,2-2 0-15,3 0 0 0,3-4 0 0,0-2 0 16,4 0 0-16,1-1 0 0,4-2 0 0,0-1 0 16,3 0 0-16,-1-2 0 0,1-2 0 0,0 0 0 15,0-2 0-15,-4 0 0 0,0-5 0 0,-1-1 0 16,-2-4 0-16,1-5 0 0,1-3 0 0,-1-5 0 16,-1-4 0-16,0-4 0 0,3-8 0 0,-2-6 0 15,2-10 0-15,2-5 0 0,4-12 0 16,3-6 0-16,3-10 0 0,3-5 0 0,2-5 0 15,4-6 0-15,0-3 0 0,1-5 0 0,-2-3 0 16,1-3 0-16,-2-2 0 0,-5 2 0 16,0-2 0-16,-7 1 0 0,-3 2 0 0,-4-2 0 15,-5 2 0-15,-2-2 0 0,-4 0 0 0,-3 4 0 16,-6-1 0-16,-4 3 0 0,-5 3 0 16,-5 0 0-16,-5 4 0 0,-3-1 0 0,-4 2 0 15,-2 0 0-15,-3 3 0 0,0 2 0 0,1 6 0 16,1 4 0-16,4 9 0 0,1 7 0 0,1 6 0 15,-1 10 0-15,-2 9 0 0,-4 11 0 0,-1 13 0 16,-11 3-27-16,13 44-267 0,-29-21-357 0,9 22-14 16,-10 2 256-16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22:24:09.268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19928 8706 1387 0,'-20'-18'177'0,"20"18"-70"0,0 0-30 16,0 0-17-16,11-22-6 0,-11 22-8 0,0 0-7 15,12-18-11-15,-12 18-5 0,0 0-7 0,0 0-4 16,18-17-4-16,-18 17-1 0,0 0-1 0,0 0-6 15,0 0 0-15,0 0 0 0,7 22 0 0,-7-22 0 16,0 33 0-16,-3-13 0 0,-1 3 0 16,-2 5 0-16,0 1 0 0,-3 3 0 0,0 0 0 15,-1 1 0-15,-1-2 0 0,-1-2 0 0,2-1 0 16,0-5 0-16,4-2 0 0,6-21 0 0,-3 26 0 16,3-26 0-16,0 0 0 0,0 0 0 0,18 12 0 15,-18-12 0-15,25-13 0 0,-6 0 0 0,1-7 0 16,3-4 0-16,3-4 0 0,1-3 0 15,2-4 0-15,-1-1 0 0,2-2 0 16,-4-1 0-16,-1 3 0 0,0 2 0 0,-3 2 0 16,-2 0 0-16,1 3 0 0,-5 4 0 0,-3 4 0 15,-13 21 0-15,18-22 0 0,-18 22 0 0,0 0 0 16,0 0 0-16,0 0 0 0,6 17 0 0,-7 1 0 16,-4 7 0-16,0 4 0 0,-1 3 0 0,-1 1 0 15,1 0 0-15,-1 2 0 0,2 0 0 16,1 1 0-16,4-1 0 0,0-3 0 0,5-6 0 15,4-3 0-15,3-1 0 0,-12-22 0 16,34 33 0-16,-17-26 0 0,10 10-42 0,-19-34-229 16,27 31-369-16,-35-14 24 0,42-12 139 0</inkml:trace>
  <inkml:trace contextRef="#ctx0" brushRef="#br0" timeOffset="265.6267">20662 8681 1894 0,'-25'1'62'0,"25"-1"-34"0,0 0 2 15,0 0-3-15,23-10-21 0,-23 10-6 0,22-9 0 16,-22 9 0-16,26-11 0 0,-26 11 0 0,25-12 0 15,-25 12 0-15,27-15 0 0,-27 15 0 0,29-14 0 16,-29 14 0-16,32-15 0 0,-32 15-25 0,35-13-30 16,-26-6-69-16,27 32-339 0,-36-13-151 15,25-11 14-15,-25 11 435 0</inkml:trace>
  <inkml:trace contextRef="#ctx0" brushRef="#br0" timeOffset="437.5109">20589 8868 2047 0,'-11'17'0'0,"11"-17"0"0,0 0 0 15,0 0 0-15,0 0 0 0,22 1 0 0,-22-1 0 16,28-8 0-16,-28 8 0 0,35-16 0 0,-14 5 0 16,2 3-12-16,-1-10-63 0,18 32-261 0,-26-34-310 15,19 14 33-15,-13-8 249 0</inkml:trace>
  <inkml:trace contextRef="#ctx0" brushRef="#br0" timeOffset="1000.0126">21293 8412 1721 0,'0'0'119'0,"2"-24"-72"16,-2 24-9-16,0 0-4 0,0 0-3 0,-19-19-8 15,19 19-4-15,0 0-4 0,-21 0-15 0,21 0 0 16,-18 11 0-16,18-11 0 0,-21 19 0 16,21-19 0-16,-25 35 0 0,10-13 0 0,3 3 0 15,-1 3 0-15,0 0 0 0,4 3 0 0,0 1 0 16,1-1 0-16,3-2 0 0,4 0 0 15,1-3 0-15,6-5 0 0,3-1 0 0,-9-20 0 16,31 24 0-16,-12-17 0 0,6-4 0 0,3-6 0 16,4-4 0-16,2-4 0 0,4-5 0 15,1-3 0-15,-1-3 0 0,-1-3 0 0,2-3 0 16,-2-3 0-16,-4-2 0 0,-2-2 0 0,-5 0 0 16,-4 0 0-16,-4 3 0 0,-7 3 0 0,-5 4 0 15,-6 1 0-15,-7 2 0 0,-5 0 0 0,-4 4 0 16,-7 2 0-16,-3 1 0 0,-7 7 0 0,-4 0 0 15,-4 10 0-15,-4 6 0 0,3 6 0 0,-2 5 0 16,2 7 0-16,1-4 0 16,11 9-17-16,-19-25-445 0,38 27-201 0,-12-18 24 15,21 4 374-15</inkml:trace>
  <inkml:trace contextRef="#ctx0" brushRef="#br1" timeOffset="10735.3168">19247 11354 1290 0,'-7'-39'370'0,"34"38"-129"0,-27 1-212 16,8-25-18-16,-8 25 3 0,16-20-4 0,-16 20 3 15,17-9-2-15,-17 9 0 0,0 0 2 0,0 0 1 16,11 20 5-16,-11-20-18 0,-2 24-1 0,2-24 0 15,-8 34 0-15,4-15 0 0,-1 3 0 16,-3 2 0-16,0 4 0 0,-2 2 0 0,0 4 0 16,-2 1 0-16,1 3 0 0,0 0 0 0,-1 0 0 15,0-4 0-15,2-4 0 0,2-6 0 16,4-5 0-16,4-19 0 0,3 22 0 0,-3-22 0 16,17 7 0-16,-17-7 0 0,30-7 0 0,-11-5 0 15,5-5 0-15,0-5 0 0,3-5 0 0,1-5 0 16,2-3 0-16,0-2 0 0,1-1 0 15,-2 1 0-15,-2 0 0 0,-2 1 0 0,0 2 0 16,-5 3 0-16,0 2 0 0,-2 3 0 0,-2 5 0 16,-2 4 0-16,-14 17 0 0,25-17 0 0,-25 17 0 15,0 0 0-15,20 5 0 0,-20-5 0 0,13 21 0 16,-7-4 0-16,1 4 0 0,-2 2 0 0,1 2 0 16,-2 3 0-16,0 1 0 0,-1-1 0 15,0 2 0-15,1 0 0 0,0 3 0 16,2-3 0-16,0-3 0 0,0-3 0 0,-1-5 0 15,2 1 0-15,-7-20 0 0,17 31 0 0,-17-31-30 16,37 33-225-16,-37-33-322 0,23-4-51 0,-6-6 72 16</inkml:trace>
  <inkml:trace contextRef="#ctx0" brushRef="#br1" timeOffset="10954.0659">19989 11459 2047 0,'0'0'0'16,"0"0"0"-16,0 0 0 0,0 0 0 0,20-11 0 15,-20 11 0-15,24-9 0 0,-7 5 0 16,1-1 0-16,4 0 0 0,0 0 0 0,2 1 0 16,1 0 0-16,1-1 0 0,0 0 0 0,3 1 0 15,-2-2-10-15,3 6-48 0,-9-14-56 0,24 28-432 16,-45-14-103-16,34-1 59 0</inkml:trace>
  <inkml:trace contextRef="#ctx0" brushRef="#br1" timeOffset="11141.712">19830 11836 1867 0,'0'0'180'0,"0"0"-180"0,0 0 0 16,33-5 0-16,-5-3 0 0,5-2 0 0,5-4 0 15,6-1 0-15,2 1 0 0,3-2 0 16,1 0 0-16,-1-1 0 0,4 3 0 0,-3-3 0 16,3 2 0-16,0-4 0 0,5 3-42 0,-9-26-149 15,14 26-464-15,-8-19 25 0,10 10 102 0</inkml:trace>
  <inkml:trace contextRef="#ctx0" brushRef="#br1" timeOffset="11344.8074">21090 11005 2047 0,'0'0'0'0,"0"0"0"0,0 0 0 0,0 0 0 16,0 0 0-16,0 0 0 0,-3 38 0 0,2-7 0 16,-3 4 0-16,1 8 0 0,-3 3 0 15,-2 1 0-15,2 4 0 0,-2-2 0 0,2 1 0 16,-2-4 0-16,5 1 0 0,-2-7 0 0,6 4 0 15,-1-44-217-15,3 51-468 0,-7-31 5 0,14 5 216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22:41:57.28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24405 7611 1521 0,'-28'-16'50'0,"28"16"-22"0,0 0-14 16,0 0-10-16,-19-5-2 0,19 5 3 31,0 0 6-31,-20 7 7 0,20-7 6 0,-22 16 3 16,22-16 0-16,-23 23 0 0,23-23 26 0,-22 29-43 16,22-29 40-16,-19 31-42 0,19-31 10 0,-16 31 0 15,16-31-11-15,-7 26 3 0,7-26-7 0,2 22 2 0,-2-22-7 0,10 19 4 0,-10-19-2 16,18 14 5-16,-18-14 0 0,21 6-2 0,-21-6 0 15,28-4-1-15,-11-1-1 0,1-2 1 16,-1-4 2-16,1 0-5 0,0-3 4 0,1-1-3 16,-5-2 4-16,-14 17-3 0,25-30-19 0,-25 30 18 15,14-31-18-15,-14 31 36 0,4-28-13 0,-4 28 13 16,-5-27-13-16,5 27-3 0,-10-23 3 0,10 23-4 16,-12-18 3-16,12 18-3 0,-18-10 3 0,18 10 1 15,-22-1 2-15,22 1 1 0,-22 10 0 16,22-10 0-16,-25 20-1 0,25-20-2 0,-26 31-5 15,13-12-1-15,0 0 2 0,4 3-1 0,0 1 0 16,2-2 0-16,2-1 0 0,3-2 0 16,2-18 0-16,0 28 0 0,0-28 0 0,7 22 0 15,-7-22 0-15,0 0 0 0,23 19 0 0,-23-19 0 16,24 3 0-16,-24-3 0 0,27-8 0 0,-10 0 0 16,1-3 0-16,2-2 0 0,-1-3 0 15,2-1 0-15,-2-1 0 0,-3 0 0 0,-1 0 0 16,-4 1 0-16,-5 0 0 0,-6 17 0 0,7-26 0 15,-7 26 0-15,0-19 0 0,0 19 0 0,0 0 0 16,0 0 0-16,-19-14 0 0,19 14 0 0,-17 2 0 16,17-2 0-16,-22 12 0 0,22-12 0 0,-28 22 0 15,28-22 0-15,-31 30 0 0,18-13 0 16,1 0 0-16,12-17 0 0,-21 31 0 16,21-31 0-16,-14 27 0 0,14-27 0 0,-4 21 0 15,4-21 0-15,0 0 0 0,10 21 0 0,-10-21 0 16,17 9 0-16,-17-9 0 0,26-1 0 0,-7-3 0 15,-1-4 0-15,3-2 0 0,2-5 0 0,-1 0 0 16,1-5 0-16,-1 0 0 0,-3-2 0 0,-2 0 0 16,-4 3 0-16,-4 1 0 0,-9 18 0 15,7-29 0-15,-7 29 0 0,-7-20 0 0,7 20 0 16,-20-12 0-16,20 12 0 0,-26-2 0 0,9 3 0 16,0 4 0-16,-4 2 0 0,0 4 0 15,2 1 0-15,-1 3 0 0,3 0 0 0,17-15 0 16,-29 32 0-16,29-32 0 0,-17 24 0 0,17-24 0 15,-1 19 0-15,1-19 0 0,0 0 0 0,26 16 0 16,-26-16 0-16,35-1 0 0,-15-3 0 16,5-2 0-16,-1-2 0 0,2-2 0 0,-2-1 0 31,-2 0 0-31,-4 0 0 0,-18 11 0 0,21-17 0 0,-21 17 0 0,0 0 0 0,0 0 0 0,0 0 0 16,-20-18 0-16,20 18 0 0,-30 1 0 0,10 3 0 15,1 3 0-15,-3 2 0 0,1 2 0 0,1 1 0 16,20-12 0-16,-31 20 0 0,31-20 0 15,-17 19 0-15,17-19 0 0,0 0-10 16,28 32-521-16,-28-32-102 0,23 6-21 0,-23-6 436 16</inkml:trace>
  <inkml:trace contextRef="#ctx0" brushRef="#br0" timeOffset="1803.9678">24461 14176 442 0,'0'0'182'15,"0"0"-45"-15,0 0-20 0,0 0-23 0,-12-20-21 16,12 20-12-16,0 0-8 0,0 0-13 0,0 0-1 16,0 0-1-16,-8-21 5 0,8 21 2 0,0 0 5 15,0 0 2-15,0 0 10 0,0 0-3 16,0 0-3-16,0 0-10 0,-17-16-11 0,17 16-11 16,0 0-5-16,0 0 3 0,0 0-7 0,0 0 3 15,0 0-3-15,-21 12-7 0,21-12-2 0,0 0 0 16,0 0-6-16,-16 23 4 0,16-23-1 15,-10 19 3-15,10-19-3 0,-6 25 3 0,6-25-3 16,0 28 2-16,0-28-3 0,-1 30 3 16,1-30-4-16,-2 30 2 0,2-30-4 0,5 26 3 15,-5-26-7-15,12 19 5 0,-12-19-1 0,0 0 2 16,20 17-2-16,-20-17 1 0,0 0-1 0,24 2-1 16,-24-2 2-16,0 0-2 0,25-14 2 0,-25 14-3 15,17-18 2-15,-17 18-2 0,15-26 5 0,-15 26-3 16,11-29 7-16,-8 12-8 0,-1 0 5 0,-2 1-2 15,0 16 1-15,-3-31 0 0,3 31 3 16,-15-26-2-16,15 26 6 0,-21-21-4 16,21 21 3-16,-25-17-3 0,25 17 7 0,-28-9-1 15,28 9 3-15,-31 2 4 0,31-2-8 0,-30 13 1 16,30-13-5-16,-27 22 2 0,27-22-4 0,-27 30 3 16,14-12-4-16,0 1 3 0,2 0-5 0,2 0 3 15,2-1-5-15,1 1 3 0,6-19-2 0,0 30 2 16,0-30-3-16,7 25 1 0,-7-25-5 15,15 21 5-15,-15-21 0 0,25 12 0 0,-25-12 3 16,32 2-3-16,-15-3 1 0,0-3 0 0,4-2 0 16,-2-1-2-16,1-4 1 0,-1 0-1 0,-1-2 3 15,-18 13-2-15,23-27 0 0,-23 27 0 0,15-27 0 16,-15 27 0-16,9-27 0 0,-9 27 0 16,-3-24 0-16,3 24 0 0,-11-18 0 15,11 18 0-15,-23-14 0 0,23 14 0 0,-24-5 0 16,24 5 0-16,-27 3 0 0,10 2 0 0,17-5 0 15,-33 13 0-15,33-13 0 0,-30 21 0 0,30-21 0 16,-26 25 0-16,26-25 0 0,-21 23 0 0,21-23 0 16,-7 21 0-16,7-21 0 0,4 19 0 0,-4-19 0 15,0 0 0-15,17 23 0 0,-17-23 0 0,19 8 0 16,-19-8 0-16,27 4 0 0,-11-5 0 16,1-4 0-16,1-4 0 0,2-1 0 0,0-5 0 15,2-1 0-15,-1-2 0 0,0-1 0 16,-4-2 0-16,-3 2 0 0,-2 1 0 0,-2 1 0 0,-10 17 0 15,7-29 0-15,-7 29 0 0,-3-23 0 0,3 23 0 16,-11-17 0-16,11 17 0 0,-20-9 0 0,20 9 0 16,-29-1 0-16,12 4 0 0,-1 2 0 15,0 2 0-15,-2 2 0 0,1 0 0 16,2 2 0-16,-3-2 0 0,20-9 0 0,-28 22 0 16,28-22 0-16,-20 18 0 0,20-18 0 0,0 0 0 15,0 0 0-15,-4 20 0 0,4-20 0 0,21 1 0 16,-21-1 0-16,30-5 0 0,-11-2 0 0,1 0 0 15,3-3 0-15,4-1 0 0,-4 1 0 0,0-1 0 16,-5 1 0-16,-18 10 0 0,23-17 0 16,-23 17-3-16,0 0-16 0,0 0 2 0,0 0 4 15,0 0-5-15,0 0 0 0,-19-10-16 0,19 10-12 16,-26 7-26-16,26 11-56 0,-30-33-200 16,30 15-262-16,0 0 42 0,-27 7 336 0</inkml:trace>
  <inkml:trace contextRef="#ctx0" brushRef="#br0" timeOffset="4257.1704">23127 6346 1518 0,'0'0'88'0,"0"0"-21"16,2-19-11-16,-2 19-11 0,0 0 0 0,21-8-4 15,-21 8-6-15,0 0-10 0,0 0 1 16,0 0-9-16,0 0 1 0,0 0 0 15,0 0-12-15,0 0 4 0,0 0-4 0,4 27-5 16,-9-9 6-16,0 3-18 0,-4 6 31 0,0 3-24 16,-4 2 17-16,-1 0-13 0,2 1 0 0,0-3 0 15,-1-1 0-15,6-3 0 0,-1-3 0 0,3-3 0 16,5-20 0-16,-5 29 0 0,5-29 0 0,0 0 0 16,7 21 0-16,-7-21 0 0,0 0 0 15,22 5 0-15,-22-5 0 0,21-14 0 0,-21 14 0 16,28-26 0-16,-11 6 0 0,3-3 0 0,0-4 0 15,0-2 0-15,1-4 0 0,0-1 0 0,-2-1 0 16,2 0 0-16,-4-1 0 0,0 1 0 0,-1 2 0 16,-2 3 0-16,2 2 0 0,-2 5 0 15,-1 5 0-15,-13 18 0 0,19-24 0 0,-19 24 0 16,0 0 0-16,17-6 0 0,-17 6 0 16,0 0 0-16,7 24 0 0,-5-4 0 0,-2 6 0 15,0 1 0-15,-2 7 0 0,0 1 0 0,0 1 0 16,-1 1 0-16,1-2 0 0,-3 0 0 0,4-1 0 15,-1-5 0-15,6-1 0 0,4-5 0 0,4-3 0 16,-12-20 0-16,33 33 0 0,-33-33-99 0,48 34-179 16,-48-34-347-16,45 0 17 0,-23-4 172 15</inkml:trace>
  <inkml:trace contextRef="#ctx0" brushRef="#br0" timeOffset="4460.2681">23844 6504 1812 0,'-5'-31'217'0,"5"31"-212"15,0 0-6-15,0 0 8 0,20-13 0 0,-20 13-7 16,25-12 0-16,-8 4 0 0,2-2 0 0,1 1 0 16,3-2-13-16,3 2 6 0,-2 2-6 0,-1-2 13 15,3 3-29-15,-8-3 4 0,8 9-44 0,-26 0-35 16,44 11-205-16,-44-11-302 0,18 2 63 0,-18-2 230 15</inkml:trace>
  <inkml:trace contextRef="#ctx0" brushRef="#br0" timeOffset="4632.1479">23833 6691 1977 0,'-17'8'33'0,"17"-8"-20"16,0 0-7-16,0 0-5 0,0 0 0 0,21 8 3 15,-21-8-3-15,35-11 0 0,-10 2-6 0,3-1-13 16,0-6-28-16,12 13-56 0,-22-32-146 0,26 27-369 16,-18-12 24-16,10 3 186 0</inkml:trace>
  <inkml:trace contextRef="#ctx0" brushRef="#br0" timeOffset="4944.6529">24454 6273 1929 0,'-21'15'46'0,"4"-9"-18"0,0 0-4 16,17-6-4-16,-33 21-20 0,33-21 0 0,-30 31 0 15,14-12 0-15,2 3 0 0,2 4 0 0,3 2 0 16,-1 2 0-16,3-1 0 0,3-1 0 16,3-1 0-16,4-4 0 0,5-3 0 15,1-1 0-15,-9-19 0 0,33 29 0 0,-11-20 0 16,1-3 0-16,5-6 0 0,4-2 0 0,1-8 0 15,3-3 0-15,-2-4 0 0,-2-4 0 0,-2-2 0 16,-4 0 0-16,-7-2 0 0,-2 1 0 0,-6 0 0 16,-5 1 0-16,-7 1 0 0,-5-1 0 15,-5 5 0-15,-6-3 0 0,-4 5 0 0,-6 2 0 16,-3 3 0-16,-5 5 0 0,-3 4 0 0,-4 0-17 16,5 13-75-16,-14-20-70 0,40 35-396 0,-34-17-72 15,22 11 60-15</inkml:trace>
  <inkml:trace contextRef="#ctx0" brushRef="#br0" timeOffset="5897.8216">23160 15022 1846 0,'0'0'51'16,"0"0"-23"-16,0 0-13 16,0 0-2-16,-11-17 5 0,11 17 3 0,0 0-1 15,0 0-1-15,0 0-4 0,-17 14-14 0,17-14-1 16,-15 27 0-16,7-8 0 0,-1 5 0 0,1 3 0 16,-3 3 0-16,2 2 0 0,-2 0 0 0,1 0 0 15,2-3 0-15,-2-4 0 0,3-2 0 0,3-5 0 16,4-18 0-16,-2 22 0 0,2-22 0 0,0 0 0 15,0 0 0-15,0 0 0 0,24 8 0 16,-24-8 0-16,26-16 0 0,-11-1 0 0,4-4 0 16,4-4 0-16,0-4 0 0,4-2 0 0,-1-4 0 15,1 0 0-15,-3 1 0 0,0 3 0 0,-3 2 0 16,0 6 0-16,-3 5 0 0,-18 18 0 0,31-24 0 16,-31 24 0-16,18-9 0 0,-18 9 0 15,0 0 0-15,0 0 0 0,13 23 0 16,-13-6 0-16,2 6 0 0,-1 5 0 0,-4 6 0 15,2 2 0-15,-2-1 0 0,-2 4 0 0,-1-3 0 16,-2 0 0-16,2-2 0 0,0-6 0 0,9-3 0 16,-1-6 0-16,9-3 0 0,-11-16 0 0,24 26-49 15,-24-26-144-15,26-5-472 0,-26 5 27 0,34-7 137 16</inkml:trace>
  <inkml:trace contextRef="#ctx0" brushRef="#br0" timeOffset="6101.0092">23685 15205 1763 0,'0'0'284'0,"0"0"-284"0,0 0 0 16,0 0-4-16,0 0 4 0,0 0-14 0,0 0 27 15,28-13-18-15,-28 13 4 0,32-19-22 0,-13 7-6 16,5 6-19-16,-7-11-24 0,21 30-147 0,-38-13-422 15,34-11 44-15,-14 10 191 0</inkml:trace>
  <inkml:trace contextRef="#ctx0" brushRef="#br0" timeOffset="6304.1431">23546 15484 2000 0,'0'0'44'0,"0"0"-41"0,0 0-3 0,0 0 0 16,0 0 0-16,0 0 0 0,0 0 0 16,31 4 0-16,-12-10 0 0,3-3 0 0,1-1 0 15,4 0 0-15,0 1 0 0,-1-2-9 0,4 5-30 16,-7-10-24-16,13 16-48 0,-24-30-100 0,37 24-365 16,-26-10-19-16,4-5 153 0</inkml:trace>
  <inkml:trace contextRef="#ctx0" brushRef="#br0" timeOffset="6538.5358">24157 14793 2022 0,'18'10'25'0,"-18"-10"-25"0,-6 18 0 0,6-18 0 0,-2 28 0 15,-1-9 0-15,2 4 0 0,-5 7 0 16,-1 3 0-16,-2 4 0 0,-3 3 0 0,1 1 0 16,0 4 0-16,-1-1 0 0,2-2 0 0,0-2 0 15,6-6-13-15,6 3-63 0,-2-37-108 0,2 38-473 16,-2-38 26-16,13 26 146 0</inkml:trace>
  <inkml:trace contextRef="#ctx0" brushRef="#br0" timeOffset="7023.0825">24659 14687 1946 0,'0'0'36'0,"0"0"-15"16,0 0-2-16,16-23-6 0,-16 23-1 0,19-5-12 16,-19 5 0-16,23 9 0 0,-23-9 0 0,18 29 0 15,-11-7 0-15,-2 5 0 0,0 6 0 0,-1 4 0 16,0 4 0-16,1 4 0 0,-1 1 0 15,-1 2 0-15,2-1 0 0,0 3 0 0,0-3 0 16,0-3 0-16,-3-1 0 0,3-7 0 16,-3-2 0-16,6-2-12 0,-2-9-46 0,7 7-44 15,-13-30-107-15,11 17-420 0,-11-17 16 0,17 8 190 16</inkml:trace>
  <inkml:trace contextRef="#ctx0" brushRef="#br0" timeOffset="7226.1983">24829 15084 1982 0,'-36'13'58'0,"19"-7"-51"15,-3 0-7-15,3 2 0 0,-1 4 0 16,0 3 0-16,-3 4 0 0,-1 3 0 0,-1 2 0 16,-2 3 0-16,0 2 0 0,-1 1 0 15,0 0 0-15,2-2 0 0,3-3 0 0,4-4 0 16,7-3 0-16,10-18 0 0,-3 24 0 0,3-24-33 15,18 17-89-15,-27-35-349 0,33 19-184 0,-7-12 25 16,4-4 495-16</inkml:trace>
  <inkml:trace contextRef="#ctx0" brushRef="#br0" timeOffset="8116.8415">24936 6151 620 0,'-9'-18'127'16,"9"18"9"-16,-9-31-16 0,9 31-3 0,-6-32-12 15,6 32 1-15,-5-32 11 0,5 32-15 0,0-26-6 16,0 26-16-16,0-21-9 0,0 21-10 0,0 0-7 15,0 0-6-15,-2-17-5 0,2 17-4 16,0 0-34-16,0 0-5 0,0 0 0 0,0 0 0 16,0 0 0-16,1 20 0 0,-1-20 0 15,4 27 0-15,2-5 0 0,1 4 0 0,3 3 0 16,2 3 0-16,1 3 0 0,2 4 0 0,1 2 0 16,3 2 0-16,-1-1 0 0,1-1 0 0,0-1 0 15,-2-1 0-15,1-2 0 0,-2-2 0 0,0-2 0 16,-4-5 0-16,0-2 0 0,-3-4 0 0,-1 1 0 15,-3-5-16-15,4 7-65 0,-9-25-88 0,7 25-452 16,-7-25 5-16,-11 19 73 0</inkml:trace>
  <inkml:trace contextRef="#ctx0" brushRef="#br0" timeOffset="8320.0488">25141 6465 1849 0,'-59'-7'59'0,"59"7"-11"0,-29 6-19 0,29-6 3 16,-33 17-4-16,13-2-26 0,-3 4-2 0,-2 5 0 15,-3 4 0-15,0 3 0 0,-1 3 0 0,0 2 0 16,3 2 0-16,2-2 0 0,3-3 0 0,3-7 0 16,6-3 0-16,6-6 0 0,6-17 0 15,5 21-2-15,21 10-374 0,-26-31-288 16,35-1 25-16,-18-6 274 0</inkml:trace>
  <inkml:trace contextRef="#ctx0" brushRef="#br0" timeOffset="10232.2563">24334 14174 1477 0,'-30'-18'466'15,"30"18"-426"-15,-26 0-23 0,26 0-8 0,-28-5-6 16,28 5-4-16,-26-7-1 0,26 7-13 0,-26-10-36 15,-1-15-100-15,27 25-476 16,-25-26-2-16,4 10 94 0</inkml:trace>
  <inkml:trace contextRef="#ctx0" brushRef="#br0" timeOffset="12059.1242">24344 7732 1629 0,'-29'-3'418'16,"29"3"-418"-16,-24-12 0 0,13-6-11 0,11 18-146 16,-21-30-487-16,21 30-6 0,-2-37 66 0</inkml:trace>
  <inkml:trace contextRef="#ctx0" brushRef="#br1" timeOffset="97100.935">8378 8948 117 0,'0'0'79'16,"4"-22"16"-16,-4 22 37 0,2-17 30 0,-2 17 14 15,0 0-5-15,0 0-26 0,2-20-25 16,-2 20-16-16,0 0-20 0,0 0 30 0,0 0-25 16,0 0 8-16,0 0-29 0,0 0-32 15,0 0-19-15,0 0-10 0,7 17 0 0,-7-17-26 16,0 0 45-16,-1 22-42 0,1-22 43 0,-2 25-16 15,-1-8-4-15,3 5 7 0,-1 2-6 0,1 5 9 16,-2 1-8-16,2 4 10 0,-2 2-9 0,1 4 10 16,0 1-13-16,1 5 12 0,-1 0-11 0,2 1 10 15,0 1-10-15,0 0-8 0,2-1 20 0,-3 1-24 16,1-2 21-16,-1 3-16 0,-1-2-1 16,2 0 0-16,-1 3 0 0,-1-2 0 15,0 3 0-15,-2 1 0 0,0 2 0 0,0 4 0 16,-2 2 0-16,0-1 0 0,-2 0 0 0,-1 2 0 15,-2 0 0-15,0 3 0 0,-1 3 0 0,2-1 0 16,-2 5 0-16,2 1 0 0,-3 3 0 0,2 4 0 16,-1-2 0-16,-1 2 0 0,4 3 0 0,-2 0 0 15,3 5 0-15,2 2 0 0,-3 0 0 16,2 2 0-16,0 3 0 0,-2 0 0 0,2 7 0 16,1 0 0-16,-1 2 0 0,-2 2 0 0,2 1 0 15,-1-1 0-15,0-1 0 0,1 0 0 0,0-1 0 16,-2-7 0-16,7-4 0 0,-6-17-45 0,32 4-600 15,-30-25-21-15,16 2 22 0</inkml:trace>
  <inkml:trace contextRef="#ctx0" brushRef="#br1" timeOffset="100413.4983">8389 9208 1504 0,'0'0'43'16,"0"0"-32"-16,0 0-5 0,0 0 2 0,19 6 4 16,-19-6 3-16,0 0 4 0,0 0-2 0,0 0 0 15,0 0 3-15,19-6 2 0,-19 6 4 16,0 0 1-16,0 0 2 0,0 0-2 0,0 0 1 16,0 0 0-16,0 0-2 0,0 0-1 0,0 0-6 15,0 0-5-15,0 0-3 0,0 0-4 0,0 0-3 16,0 0 0-16,0 0-2 0,0 0-1 15,3-20 1-15,-3 20-1 0,0 0 2 0,5-26-2 16,-5 26 4-16,5-29-2 0,-3 10 7 0,1-1 0 16,-1-3 5-16,0-2-5 0,1-3 3 15,0 0-11-15,-1-2-3 0,1 4 2 0,-1-5-1 16,0 4 0-16,-1-1 0 0,0 1 0 0,-2 4 0 16,1 0 0-16,-1 1 0 0,0 3 0 0,-2 0 0 15,2 1 0-15,-3-1 0 0,1 3 0 0,0-3 0 16,3 19 0-16,-7-32 0 0,5 15 0 0,2 17 0 15,-5-32 0-15,4 14 0 0,-1 0 0 16,2 0 0-16,2-1 0 0,-1-1 0 0,1 0 0 16,2-1 0-16,-2 1 0 0,2-1 0 0,0 2 0 15,-1 0 0-15,0 3 0 0,-3 16 0 16,5-28 0-16,-5 28 0 0,2-17 0 0,-2 17 0 16,0 0 0-16,0 0 0 0,0 0 0 0,-6-17 0 15,6 17 0-15,0 0 0 0,0 0 0 0,-11-18 0 16,11 18 0-16,0 0 0 0,-10-26 0 15,10 26 0-15,-3-21 0 0,3 21 0 0,-2-25 0 16,2 25 0-16,0-24 0 0,0 24 0 0,5-18 0 16,-5 18 0-16,0 0 0 0,0 0 0 0,0 0 0 15,0 0 0-15,0 0 0 0,0 0 0 0,0 0 0 16,0 0-27-16,0 0-88 0,27 6-467 0,-27-6-71 16,0 0 51-16</inkml:trace>
  <inkml:trace contextRef="#ctx0" brushRef="#br1" timeOffset="101554.151">8462 7793 1165 0,'-25'-7'163'0,"25"7"-108"0,0 0-16 0,0 0 7 16,0 0 11-16,0 0 5 0,0 0-3 16,0 0-11-16,0 0-10 0,0 0-5 0,0 0-10 15,0 0-5-15,14-17-3 0,-14 17-4 0,0 0 1 16,0 0 3-16,0 0 2 0,0 0 6 0,0 0-3 15,0 0-2-15,0 0-6 0,0 0-4 0,0 0 0 16,0 0-2-16,0 0 1 0,0 0-1 0,0 0 2 16,-4-19-2-16,4 19 1 0,0 0 0 0,-1-18-2 15,1 18 1-15,0 0 0 16,0-23-3-16,0 23 3 0,2-22-1 0,-2 22-16 16,3-23 26-16,-3 23-22 0,2-29 14 0,-2 29-7 15,5-32 0-15,-5 32 0 0,2-31 0 0,0 14 0 16,-2 17 0-16,1-32 0 0,-1 32 0 0,-1-30 0 15,1 30 0-15,-4-29 0 0,4 29 0 0,-5-32 0 16,3 15 0-16,-2 0 0 0,2-1 0 16,-1 1 0-16,2 0 0 0,1-1 0 0,0 1 0 15,1-3 0-15,2 2 0 0,-1-1 0 0,0-3 0 16,3 0 0-16,0 0 0 0,0-2 0 0,0 0 0 16,0 1 0-16,0-1 0 0,-2 2 0 15,2 0 0-15,0 1 0 0,-1 0 0 0,-1 1 0 16,1 3 0-16,-4 17 0 0,4-25 0 0,-4 25 0 15,0 0 0-15,0 0 0 0,0 0 0 16,0 0 0-16,0 0 0 0,0 0 0 0,-19 23 0 16,19-23 0-16,-12 28 0 0,5-10 0 0,2-1 0 15,-1 0 0-15,0 0 0 0,6-17 0 0,-7 26 0 16,7-26 0-16,0 0 0 0,0 0 0 0,0 0-6 16,25-7-76-16,-26-35-220 0,22 26-334 0,-13-19 2 15,11 4 248-15</inkml:trace>
  <inkml:trace contextRef="#ctx0" brushRef="#br1" timeOffset="102757.8013">8527 6603 455 0,'-17'0'215'0,"17"0"-36"0,0 0-15 0,-1 20-21 16,1-20-16-16,0 0-22 0,0 0-13 0,0 0-11 15,0 0-15-15,0 0-14 0,0 0-18 0,0 0-8 16,0 0-2-16,0 0 2 0,0 0 4 15,-12-17-1-15,12 17-3 0,0 0-2 0,0-17-5 16,0 17-2-16,0 0-3 0,0 0-4 0,1-18 0 16,-1 18-1-16,0 0 1 0,0 0 0 0,0 0-2 15,-8-19 0-15,8 19-4 0,0 0-2 16,-9-17 3-16,9 17-4 0,-7-18 3 0,7 18-4 16,-8-23 2-16,8 23-3 0,-7-34 4 15,3 15-3-15,1-3-12 0,-1-1 28 0,2-3-28 16,-1-2 27-16,1-1-10 0,1-3-5 0,1 2 2 15,0-1-2-15,0-2 0 0,0-1 0 0,0-1 0 16,-2-1 0-16,1 0 0 0,0-2 0 0,0 2 0 16,0-2 0-16,-3 1 0 0,1-3 0 0,0 1 0 15,-1-1 0-15,-2 0 0 0,1-1 0 0,-1-1 0 16,0 1 0-16,1-3 0 0,-2 1 0 16,2-1 0-16,-1-2 0 0,0 2 0 0,1-2 0 15,-1-2 0-15,1 0 0 0,0-3 0 16,-1-1 0-16,1-2 0 0,0-1 0 0,1 0 0 15,-1-1 0-15,1 1 0 0,0-3 0 0,1-1 0 16,-1-1 0-16,2-2 0 0,2-2 0 0,-3-1 0 16,2-2 0-16,0 0 0 0,-2 0 0 0,3-2 0 15,-1 1 0-15,0 1 0 0,1-2 0 16,-1 1 0-16,1-3 0 0,-2-2 0 0,1 3 0 16,0-1 0-16,0 1 0 0,-2 1 0 0,2-3 0 15,0 2 0-15,-1-1 0 0,0-3 0 0,2 0 0 16,0-1 0-16,0-1 0 0,2 0 0 0,0-3 0 15,0 1 0-15,2-5 0 0,2-4 0 0,0 0 0 16,2-3 0-16,0-1 0 16,2 4 0-16,-1-2 0 0,1 2 0 0,0-2 0 15,0-3 0-15,-2 0 0 0,3 1 0 0,0 1 0 16,-1 3 0-16,1-2 0 0,-3 6 0 0,1-2 0 16,-1 3 0-16,-2 1 0 0,-1 10 0 0,-1 2 0 15,-2 8 0-15,0 6 0 0,-2 1 0 0,-3 5 0 16,3-4 0-16,-1-8 0 0,1-2 0 0,-1-1 0 15,-1 10 0-15,-2-1 0 0,4 12-43 16,-8-9-62-16,16 11-47 0,-27-5-291 0,13 9-166 16,6 16 37-16,-13-2 450 0</inkml:trace>
  <inkml:trace contextRef="#ctx0" brushRef="#br2" timeOffset="123663.6933">8310 8105 184 0,'0'0'120'15,"0"0"26"-15,0 0-76 0,0 0 20 16,6 17 73-16,-6-17-29 0,0 0 86 0,0 0-56 16,25 12-87-16,-25-12-28 0,18 3-15 15,-18-3-12-15,23 4-5 0,-23-4-4 0,28 8 0 16,-28-8-3-16,35 9 1 0,-17-4-3 0,4 3 3 16,0 0-3-16,2 0 4 0,-1 1-2 0,4 2 1 15,-1 0-5-15,5 1 3 0,-2 1-6 0,1 2 5 16,1 0 21-16,2 3-46 0,0-2 51 0,4 4-43 15,1-6 23-15,6 4 11 0,1-2-7 0,5 2 5 16,2-1-7-16,5 4 3 0,6-2-9 16,5 4 6-16,2-1-11 0,8 3 5 15,1 0-10-15,2 4 7 0,8 2-9 0,2 0 9 16,5 3-10-16,1-4 10 0,3 4-10 0,2 1 10 16,3 1-12-16,-2 3 13 0,5 2 8 0,1 2-36 15,1-1 36-15,3 1-36 0,3 1 14 0,2 1 15 16,4-2-15-16,5 3 15 0,2-1-14 0,4 0 13 15,4 2-12-15,3-1 15 0,2 2-14 16,4 1 15-16,3 1 8 0,-1 4-31 0,3-1 30 16,2 2-31-16,3 2 6 0,2 1 16 0,2 2-17 15,3-2 16-15,3 1-16 0,0 3 19 0,2-1 5 16,1 5-26-16,0-4 26 0,1 4-29 0,1-1 3 16,-1 0 19-16,-2 2-18 0,1-3 19 15,5 2-20-15,0-1 21 0,3 2-1 16,4 3-28-16,7 1 30 0,3 0-27 0,2-2 5 15,2 0 22-15,2 0-27 0,0 0 22 0,0-2-22 16,-3 2-4-16,-2 4 29 0,3 1-26 0,4 2 24 16,1 1 3-16,-1-1-24 0,1-1 22 0,-6 2-22 15,3-2-1-15,0 3 24 0,-5 1-22 0,-3-1 24 16,-4 2-3-16,-2-4-18 0,0-3 19 0,-7 0-21 16,0-5 19-16,-3 4 3 0,-1-1-22 15,-2-2 26-15,-1 0-22 0,-4-2 0 0,1-5 16 16,-1 0-17-16,-3-3 17 0,-4-4-18 15,-4-2 18-15,-4 1 5 0,-5-4-32 0,-8-2 32 16,-2 1-33-16,-4-6 10 0,-2 1 13 0,0-1-12 16,-5 1 12-16,-1-1-12 0,-4 1 9 0,-2 0-22 15,-4-2 8-15,4 6-39 0,-14-13-34 0,20 32-191 16,-30-30-267-16,6 9-12 0,-4-3 215 16</inkml:trace>
  <inkml:trace contextRef="#ctx0" brushRef="#br2" timeOffset="125574.7575">8396 6861 213 0,'0'0'62'0,"0"0"-9"15,0 0-11-15,0 0 1 0,0 0-3 0,0 0 10 16,0 0 16-16,0 0 28 0,0 0 2 16,0 0 5-16,0 0-20 0,0 0-19 0,0 0-2 15,0 0-1-15,0 0-7 0,0 0 0 0,0 0-14 16,17-3-6-16,-17 3-9 0,0 0-11 0,0 0-8 15,0 0-5-15,0 0-2 0,0 0 2 0,0 0 0 16,0 0-2-16,0 0-1 0,0 0-1 16,-17 12-2-16,17-12 0 0,0 0-1 0,0 0 1 15,0 0 1-15,0 0 2 0,0 0 3 16,-11 19 4-16,11-19 2 0,0 0 2 0,0 0 1 16,0 0 2-16,17 9 2 0,-17-9 7 0,0 0 4 15,25 8 7-15,-25-8 1 0,24 2 0 0,-24-2-4 16,29 2-2-16,-29-2-4 0,31 4-2 15,-31-4-4-15,32 4-4 0,-32-4-2 0,33 3 0 0,-33-3-1 16,31 7 0-16,-14 0-5 0,-17-7 2 16,32 14-4-16,-14-4 2 0,-1 1-4 0,3 2 4 15,1 1 24-15,0 3-24 0,4 0 23 16,3 1-47-16,1 2 18 0,3 0-18 0,4 2 18 16,4 2 7-16,3 0-6 0,4 3 8 0,5 0-9 15,4 1 9-15,6 1-9 0,5 1 10 0,5 1-10 16,6 2 12-16,3 0-10 0,7 0 13 0,7 2-9 15,6 4 13-15,2 1-14 0,4 2 14 16,1 2 10-16,7 3-36 0,3-1 35 0,2 4-36 16,0 0 6-16,4 2 16 0,3 3-19 0,1-2 19 15,4 0-18-15,3 2 17 0,4-2-17 0,4 0 18 0,4 5 6 0,4 1-32 0,2 2 31 16,6 1-32-16,1-3 10 0,2 4 19 0,3 0-19 16,4-1 20-16,-1 1-22 0,5-1 21 15,3 3 4-15,4 1-30 0,4 1 29 16,4 2-28-16,8 1 4 0,2 2 23 0,0 0-25 15,3 1 23-15,-6 1 2 0,1 1-27 0,1 2 27 16,-4 2-24-16,1-1-2 0,-3 3 27 0,2-3-26 16,-1-1 25-16,-4 1-25 0,1-1 3 0,-8 2 24 15,4 0-28-15,-3 1 26 0,-2 1-3 0,1-2-25 16,-1-2 30-16,3 3-2 0,0 1-22 16,2 1 28-16,4 3-23 0,-1-3 1 0,4 4 28 15,2-2-23-15,3 3 25 0,-1 0-2 0,3 3-22 16,2 2 12-16,-2 3-22 0,-3-2-5 0,-1 0 24 15,-7 2-27-15,2-1 4 0,-4 2 17 16,-4 2-17-16,-2-2 17 0,-5-2 5 0,-3-1-26 16,-3-1 8-16,-9 0 16 0,-3 0-18 0,-2-4 16 15,-5 2 0-15,-1-4-25 0,-3-4 18 16,-1 0-23-16,-4-3-7 0,2 2 16 0,-2-6-37 16,8 7-3-16,-14-18-44 0,26 24-124 0,-34-30-272 15,21 14-14-15,-7-6 37 0</inkml:trace>
  <inkml:trace contextRef="#ctx0" brushRef="#br2" timeOffset="139362.1264">7137 10083 1117 0,'9'-33'131'0,"20"12"-20"0,-11-23-2 0,19 7-34 15,-5-21 2-15,18 1-27 0,-3-19 10 16,13-7-10-16,4-18-28 0,10-7 8 0,5-16-20 16,7-8-19-16,8-10 15 0,8-11 1 0,6-9-2 15,10-6-4-15,3-5 5 0,3-3-7 0,8-3 8 16,3-2 14-16,5-1-17 0,6 0-7 0,2 3 6 16,6-1-5-16,1 2 7 0,3 1-6 0,4-1-19 15,2 4 18-15,0-4 7 0,1 1-7 0,-1 2 7 16,1 3-5-16,-1 3 3 0,2 3-3 0,-2 1 0 15,-1 3-4-15,-3 6-5 0,-4-3-25 0,5 22-78 16,-36-16-440-16,22 16-55 0,-17-2 46 16</inkml:trace>
  <inkml:trace contextRef="#ctx0" brushRef="#br2" timeOffset="141768.3098">639 8600 1439 0,'-18'-6'20'0,"18"6"-10"0,0 0 0 16,-8-26-1-16,8 26 7 0,-4-27-3 0,0 8 4 15,4 19-7-15,-7-33 6 0,5 16-4 0,-3-6 13 16,5 3-2-16,-5-5 12 0,7 2-6 0,-4-5 6 16,6-1 15-16,-3-5-43 0,5 4 36 0,-3-5-38 15,5 3 9-15,-2-3 8 0,1 3-14 0,2-3 7 16,0 0-12-16,2-3 9 0,2-1-10 15,-1-2 8-15,3 0-11 0,3 0 9 16,-1-1-10-16,3-2 10 0,1-1-11 0,1 1-9 16,2-1 27-16,3 0-28 0,2 2 27 0,3 0-7 15,1 1-11-15,2 2 10 0,1 3-10 0,1-1 9 16,0 2-9-16,1 2 8 0,1 0-8 0,0 0 7 16,1 3-6-16,0 1 7 0,2 1-7 0,-1 1 7 15,0 2-8-15,2 5-12 0,-2 0 32 16,2 2-32-16,-1 2 35 0,1 0-17 0,3 1-3 15,-2 4 4-15,2 1-4 0,0 4 1 0,1 0-1 16,-2 3 2-16,1 2-2 0,-1 3 1 0,-3 1 0 16,2 3-2-16,-3 2 3 0,1 3-3 15,0 2 4-15,-2 3-3 0,2 1 3 0,-3 3-3 16,2 0-14-16,-1 0 32 0,-1 3-32 0,0 0 31 16,-1 2-13-16,-1 1-7 0,2 1 6 15,0 2-4-15,-1-2 5 0,1 2-6 0,0 1 8 16,2-1-9-16,-1 1 8 0,0 1-5 0,3-1 7 15,-3 1-7-15,1 2 6 0,-2 1-9 0,0-1 6 16,-1 3-6-16,0 0 7 0,-1-1-7 0,0 2-8 16,1 0 28-16,-3-1-28 0,3 1 29 0,-2-2-12 15,1-2-8-15,1 0 6 0,3-3-6 16,0 0 7-16,0-1-6 0,2-2 7 0,-1-3-8 16,2-1 6-16,0-1-5 0,1-4 5 0,0 1-4 15,1-3 2-15,0 0-3 0,1-1 5 16,-1-1-5-16,1 0 4 0,3-1-2 0,1-2 2 15,-1 1-2-15,2-3 2 0,-2-1-2 0,-1-1 1 16,-1-2-1-16,1 0 1 0,-1-3 0 0,-2 0-1 16,1-3 1-16,1-2-1 0,0-1 1 15,2-3 1-15,-1-2 1 0,3-3-3 0,-2-4 6 16,0-1-5-16,1-3 6 0,-1-2-3 0,-2-1 4 16,3-4-6-16,-2-3 7 0,0-5-8 0,-2-1 8 15,1-2-8-15,3-2 8 0,1-2-8 0,-1-2 7 16,3-2-5-16,-5-2-5 0,1 2 4 0,-1 0-4 15,-3 2-1-15,-1 3 6 0,-5 2-6 0,-4 3 6 16,-4 1-8-16,-1 0 2 16,-4 0-19-16,-1 6-15 0,-9-11-51 0,17 33-259 15,-24-33-273-15,10 11-15 0,-14-5 348 0</inkml:trace>
  <inkml:trace contextRef="#ctx0" brushRef="#br2" timeOffset="142393.3221">1818 5374 1858 0,'0'0'43'0,"0"0"-11"0,0 0-16 16,0 0-9-16,0 0-1 0,0 0 4 15,0 0-1-15,0 0 4 0,7 34-5 0,-11-8 0 16,0 3-5-16,-4 1 4 0,-1 1-7 0,-2 2 7 16,0 2-8-16,-3 1 6 0,2 4-7 15,-2 0-8-15,0 4 21 0,-2 2-20 0,1-2 21 16,0 5-4-16,0-6-5 0,2 0 0 0,2-3-3 16,3-4 0-16,1-2 0 0,6-5 0 0,2-7 0 15,6-3 0-15,-7-19 0 0,25 29 0 0,-5-16 0 16,4-3 0-16,5-4 0 0,3-2 0 0,4-4 0 15,1-2 0-15,3-2 0 0,-1-1 0 0,2-1 0 16,0-3 0-16,2 0 0 0,0-4 0 16,8 4-49-16,-3-11-33 0,18 20-88 15,-33-23-444-15,31 10-17 0,-7-6 131 0</inkml:trace>
  <inkml:trace contextRef="#ctx0" brushRef="#br2" timeOffset="142783.97">2934 5829 1954 0,'-29'-13'35'0,"7"1"-11"15,-1 1-25-15,1-1 9 0,-2 1-12 0,1 4 27 16,-8 2-16-16,1 5-6 0,-3 6-1 0,-2 4 0 16,1 5 0-16,-1 7 0 0,-3 3 0 15,1 7 0-15,1 3 0 0,2 1 0 16,3 3 0-16,5 1 0 0,3 0 0 0,6-2 0 15,4-4 0-15,7-5 0 0,5-3 0 0,6-5 0 16,6 0 0-16,5-4 0 0,4-4 0 0,3-3 0 16,2-6 0-16,3-3 0 0,3-5 0 0,3-3 0 15,2-6 0-15,-1-6 0 0,-2-2 0 0,-2-5 0 16,-3-3 0-16,-1 0 0 0,-4-1 0 0,-1 0 0 16,-2 1 0-16,-5 1 0 0,-4 3 0 15,-2 3 0-15,-3 2 0 0,-2 2 0 0,-4 18 0 16,2-25 0-16,-2 25 0 0,0 0 0 0,0 0 0 15,0 0 0-15,0 0 0 0,-17 14 0 16,8 8 0-16,-3 7 0 0,-1 5 0 0,-2 2 0 16,2 2 0-16,1-3 0 0,5-2 0 0,3-6 0 15,9 0 0-15,3-5 0 0,9 0-9 16,-17-22-69-16,51 33-78 0,-51-33-335 0,55-3-114 16,-18-3-14-16,5-6 531 0</inkml:trace>
  <inkml:trace contextRef="#ctx0" brushRef="#br2" timeOffset="143080.8463">3387 5807 1913 0,'-26'-8'36'0,"8"4"-12"15,-4 6-5-15,1 4 4 0,-5 3-7 16,0 6 0-16,-6 2-16 0,2 4 0 0,1 0 0 16,2 0 0-16,4-2 0 0,5-1 0 0,18-18 0 15,-21 28 0-15,21-28 0 0,-2 22 0 0,2-22 0 16,15 17 0-16,-15-17 0 0,37 10 0 0,-14-7 0 15,6-2 0-15,2 0 0 0,3-1 0 0,1 3 0 16,-1 0 0-16,-6 3 0 0,-4 3 0 16,-7 2 0-16,-17-11 0 0,21 31 0 0,-19-10 0 15,-4 5 0-15,-7 2 0 0,-5 2 0 0,-7 3 0 16,-3-2 0-16,-3 3 0 0,-3-2 0 0,-1-2 0 16,2-3 0-16,2-7 0 0,9-3 0 15,18-17 0-15,-22 17 0 0,22-17-10 0,0 0-99 16,-11-24-462-16,33 13-85 0,-6-17 14 15</inkml:trace>
  <inkml:trace contextRef="#ctx0" brushRef="#br2" timeOffset="143658.9593">3567 6092 1841 0,'19'8'69'0,"-19"-8"-45"16,0 0 0-16,0 0 0 0,0 0 2 15,27 10-4-15,-10-14-5 0,5-4-17 0,3-2 0 16,7-5 0-16,2-3 0 0,1-1 0 0,1-3 0 16,-2 3 0-16,-3-1 0 0,-3 1 0 0,-6 3 0 15,-5-1 0-15,-17 17 0 0,18-26 0 0,-18 26 0 16,0-22 0-16,0 22 0 0,-14-18 0 0,14 18 0 16,-28-15 0-16,11 11 0 0,-3 1 0 15,0 3 0-15,-1 3 0 0,0 3 0 16,-1 3 0-16,3 5 0 0,-2 1 0 0,4 5 0 0,0 3 0 15,3 0 0-15,0 1 0 0,6 0 0 0,0 0 0 16,6-1 0-16,2 0 0 0,4-1 0 0,4-4 0 16,3-1 0-16,6-2 0 0,1-5 0 0,7-2 0 15,3-3 0-15,2-3 0 16,4-2 0-16,1-2 0 0,1-1 0 0,-1-4 0 16,-2-2 0-16,-2 0 0 0,1-2 0 0,-3 0 0 15,0 0 0-15,-4 1 0 0,-5 1 0 0,-20 9 0 16,27-14 0-16,-27 14 0 0,0 0 0 0,0 0 0 15,0 0 0-15,0 0 0 0,0 0 0 0,0 0 0 16,-10 32 0-16,-1-9 0 0,-3 5 0 0,-4 3 0 16,-2 3 0-16,3 0 0 0,1-3 0 15,7-3 0-15,1 0 0 0,6-5 0 0,2-3 0 16,0-20 0-16,6 25 0 0,-6-25 0 0,0 0 0 16,22 3 0-16,-22-3 0 0,22-11 0 15,-22 11 0-15,28-30 0 0,-14 5 0 0,1-6 0 16,-1-5 0-16,1 1 0 0,-2 1 0 0,-3 2 0 15,-3 3 0-15,-2 0 0 0,-1 2 0 0,-2 3 0 16,0 1 0-16,1 5 0 0,0 0 0 16,-3 18 0-16,13-23 0 0,-13 23 0 0,27-14 0 15,0 18-103-15,-27-4-60 0,68 3-328 0,-42-6-119 16,13 6 22-16,3 8 497 0</inkml:trace>
  <inkml:trace contextRef="#ctx0" brushRef="#br2" timeOffset="144034.315">3716 6575 2029 0,'0'0'18'16,"0"0"-18"-16,-20-11 0 0,20 11 0 15,0 0 0-15,-19 20 0 0,7-1 0 0,-2 9 0 16,-3 8 0-16,-2 8 0 0,1 1 0 0,-1 4 0 15,0 1 0-15,2-1 0 0,5 0 0 0,4-3 0 16,3-2 0-16,4-3 0 0,1 1 0 0,2-2 0 16,2-8 0-16,4 0 0 0,2-7 0 0,6 0-26 15,-16-25-63-15,47 54-173 0,-47-54-394 16,48 15 20-16,-23-11 259 0</inkml:trace>
  <inkml:trace contextRef="#ctx0" brushRef="#br2" timeOffset="144221.953">3998 6862 1965 0,'0'0'47'0,"0"0"-13"0,-19-1-33 15,19 1-1-15,0 0 0 0,-18 23 0 0,9-5 0 16,-2 6 0-16,1 5 0 0,0 5 0 0,2 2 0 16,1 2 0-16,1 0 0 0,2 1 0 0,1-1 0 15,3-3 0-15,0-4 0 0,3-2 0 0,3-3 0 16,5-3 0-16,-11-23-25 0,28 29-66 0,-25-48-179 15,22 22-389-15,-8-13 23 0,9-4 271 16</inkml:trace>
  <inkml:trace contextRef="#ctx0" brushRef="#br2" timeOffset="144362.5883">4057 6572 2013 0,'-21'2'34'16,"21"-2"-34"-16,-24 3 0 0,24-3 0 15,0 0-1-15,0 0-43 0,0 0-40 0,0 0-64 16,0 0-314-16,0 0-181 0,22 14 50 0,-22-14 522 16</inkml:trace>
  <inkml:trace contextRef="#ctx0" brushRef="#br2" timeOffset="144894.4211">4513 6937 1991 0,'-23'14'40'0,"2"-10"-24"0,2-1-16 16,2 3 0-16,-1 1 0 0,1 1 0 0,0 3 0 15,0 0 0-15,17-11 0 0,-28 28 0 0,28-28 0 16,-18 28 0-16,18-28 0 0,-6 24 0 16,6-24 0-16,4 25 0 0,-4-25 0 0,16 18 0 15,-16-18 0-15,29 12 0 0,-11-8 0 0,4-4 0 16,1-4 0-16,3-2 0 0,2-3 0 15,-2-2 0-15,0-2 0 0,-4-2 0 0,1-1 0 0,-3-1 0 16,0-2 0-16,-2 0 0 0,-3-3 0 16,-3 0 0-16,-2 3 0 0,-4 2 0 0,-6 17 0 15,3-29 0-15,-3 29 0 0,-6-19 0 16,6 19 0-16,0 0 0 0,-19-3 0 0,19 3 0 16,-23 24 0-16,8-3 0 0,-2 8 0 0,0 6 0 15,0 6 0-15,-1 5 0 0,0 5 0 0,2 4 0 16,0 6 0-16,4 1 0 0,0 0 0 0,2 3 0 15,1-4 0-15,5 0 0 0,0-7 0 0,3-1 0 16,-1-7 0-16,4-2 0 0,-1-8 0 0,1-7 0 16,0-5 0-16,0-7 0 15,-2-17 0-15,0 17 0 0,0-17 0 0,0 0 0 16,0 0 0-16,0 0 0 0,5-26 0 0,-4 4 0 16,3-13 0-16,2-10 0 0,4-5 0 0,-1-2 0 15,2-3 0-15,0-1 0 0,-1 1 0 0,0-5 0 16,2 3 0-16,0-1 0 0,4 3 0 0,0 4 0 15,-2 4 0-15,2 3 0 0,0 8 0 16,-3 0 0-16,4 4 0 0,-2 1 0 0,4 2 0 16,-2-5-17-16,16 22-160 0,-32-39-240 0,36 30-210 15,-14-14 0-15,6-3 446 0</inkml:trace>
  <inkml:trace contextRef="#ctx0" brushRef="#br2" timeOffset="145270.192">5277 6344 2047 0,'-22'0'0'0,"22"0"0"0,-20 20 0 0,20-20 0 16,-27 36 0-16,12-11 0 0,-4 4 0 0,0 3 0 15,1 3 0-15,-2 1 0 0,2 2 0 0,0 0 0 16,1 2 0-16,1 1 0 0,0 2 0 0,3-1 0 16,-2-1 0-16,3-2 0 0,2-2 0 0,3-4 0 15,4-5 0-15,3-5 0 0,4-6 0 16,-4-17 0-16,16 25 0 0,-16-25 0 0,24 11 0 15,-24-11 0-15,31-5 0 0,-13-4 0 0,1-6 0 16,4-6 0-16,-1-2 0 0,-1-2 0 0,0-2 0 16,-1 2 0-16,-3-2 0 0,2 5 0 15,-4 0 0-15,0 4 0 0,-15 18 0 0,26-29 0 16,-26 29 0-16,17-19 0 0,-17 19 0 16,0 0 0-16,0 0 0 0,0 0 0 0,17 4 0 15,-17-4 0-15,2 23 0 0,-1-6 0 0,0 5 0 16,-1-2 0-16,-1 2 0 0,2 0 0 0,1-4 0 15,3 0 0-15,-5-18 0 0,18 28 0 0,-18-28 0 16,31 14 0-16,-10-11 0 0,6-3 0 0,-2-7 0 16,9 3-90-16,-14-26-106 0,35 36-170 0,-42-38-199 15,24 11 1-15,-2 5 299 0</inkml:trace>
  <inkml:trace contextRef="#ctx0" brushRef="#br2" timeOffset="145426.4773">5851 6365 1517 0,'24'2'224'0,"-24"-2"-90"0,-17-5-35 15,17 5-26-15,-22 25-73 0,9-4 0 0,-3 10 0 16,-4 4 0-16,0 5 0 0,-1 3 0 0,0 1 0 16,3 0 0-16,3 0 0 0,2 0 0 15,3-2 0-15,2-2 0 0,-1-4 0 0,4-3 0 16,1-4 0-16,4-3 0 0,-2-6 0 16,5 0 0-16,-3-20-45 0,23 39-309 0,-23-39-333 0,0 0 52 15,0 0 310-15</inkml:trace>
  <inkml:trace contextRef="#ctx0" brushRef="#br2" timeOffset="145567.0755">5595 6643 2047 0,'26'-23'0'0,"-26"23"0"15,0 0 0-15,0 0 0 0,0 0 0 0,0 0 0 16,0 0 0-16,9-19 0 0,-9 19 0 0,30-14 0 16,-6 1 0-16,14 6 0 0,-9-29-105 0,36 33-540 15,-22-20-44-15,15 4 82 0</inkml:trace>
  <inkml:trace contextRef="#ctx0" brushRef="#br2" timeOffset="147739.0138">8623 6769 1100 0,'0'0'300'0,"0"0"-250"0,0 0-28 0,-18 7-11 16,18-7-4-16,0 0 0 0,0 0-1 15,0 0 2-15,0 0-2 0,0 0 2 0,1-17 4 16,-1 17 2-16,0 0 7 0,0 0 6 0,0 0 6 15,0 0 6-15,0 0 0 0,0 0-2 0,0 0-3 16,0 0-4-16,0 0-4 0,0 0-4 16,0 0-2-16,0 0-4 0,0 0-4 0,0 0-1 15,0 0-4-15,0 0-1 0,0 0 0 0,0 0-1 16,0 0 0-16,0 0-1 0,0 0-1 0,0 0-1 16,6-17 1-16,-6 17 1 0,0 0-1 0,0 0 1 15,0 0-2-15,0 0 0 0,0 0 0 0,17-17 1 16,-17 17-1-16,0 0 1 0,0 0-1 15,20-9 0-15,-20 9 0 0,0 0 1 16,20-9-2-16,-20 9 2 0,0 0-1 0,26-13 1 16,-26 13 0-16,19-11-1 0,-19 11 0 0,22-11 0 15,-22 11-1-15,25-13 1 0,-25 13-2 0,23-12 2 16,-23 12-2-16,20-10 2 0,-20 10-3 0,22-8 2 16,-22 8-1-16,21-6 2 0,-21 6-2 0,17-7 0 15,-17 7 3-15,18-4-3 0,-18 4 0 16,17-4 0-16,-17 4 1 0,0 0 0 0,22-2-1 15,-22 2 0-15,0 0 0 0,18-2 0 0,-18 2 0 16,0 0 1-16,0 0-1 0,17-1 1 0,-17 1 0 16,0 0 0-16,0 0 0 0,0 0-1 15,0 0 1-15,19 4 0 0,-19-4 0 0,0 0 0 16,0 0 1-16,0 0 0 0,0 0 0 0,18 7 0 16,-18-7-1-16,0 0-1 0,0 0 2 15,0 0-1-15,18 5 0 0,-18-5-1 0,0 0 0 16,0 0 0-16,20 2 0 0,-20-2 0 0,0 0 0 15,0 0 0-15,18 0 0 0,-18 0 0 0,0 0 0 16,0 0 0-16,0 0 0 0,0 0 0 0,0 0 0 16,0 0 0-16,0 0 0 0,0 0 0 0,0 0 0 15,0 0 0-15,0 0 0 0,0 0 0 16,0 0 0-16,17 3 0 0,-17-3 0 0,0 0 0 16,0 0 0-16,0 0 0 0,0 0 0 15,0 0 0-15,0 0 0 0,0 0 0 0,0 0 0 16,-5 20 0-16,5-20 0 0,0 0 0 0,-6 22 0 15,6-22 0-15,-6 18 0 0,6-18 0 0,-9 23 0 16,9-23 0-16,-11 27 0 0,11-27 0 0,-13 29 0 16,13-29 0-16,-16 24 0 0,16-24 0 15,-17 23 0-15,17-23 0 0,-14 18 0 0,14-18 0 16,0 0 0-16,0 0 0 0,0 0 0 0,0 0 0 16,0 0 0-16,0 0 0 0,0 0 0 0,0 0 0 15,0 0 0-15,0 0 0 0,20 5 0 0,-20-5 0 16,21-9 0-16,-21 9 0 0,22-8 0 15,-22 8 0-15,21-8 0 0,-21 8 0 0,19-8 0 16,-19 8 0-16,0 0 0 0,23-7 0 16,-23 7 0-16,0 0 0 0,0 0 0 0,0 0 0 15,17 1 0-15,-17-1 0 0,0 0 0 0,0 0 0 16,0 0 0-16,0 0 0 0,0 0 0 0,0 0 0 16,-1 22 0-16,1-22 0 0,-7 18 0 0,7-18 0 15,-11 24 0-15,11-24 0 0,-11 31 0 0,11-31 0 16,-11 32 0-16,11-32 0 0,-5 33 0 15,5-33 0-15,0 31 0 0,0-31 0 0,7 31 0 16,-7-31 0-16,16 26 0 0,-16-26 0 16,22 23 0-16,-22-23 0 0,28 19 0 0,-28-19 0 15,33 16 0-15,-33-16 0 0,33 12 0 0,-33-12 0 16,29 11 0-16,-29-11 0 0,22 10 0 0,-22-10 0 16,0 0 0-16,0 0 0 0,13 23 0 0,-13-23 0 15,0 0 0-15,-13 26 0 0,13-26 0 16,-26 25 0-16,26-25 0 0,-33 23 0 0,15-14 0 15,0 0 0-15,0-6 0 0,18-3 0 0,-28-7-79 16,28 7-435-16,0 0-133 0,2-22 1 0,-2 3 486 16</inkml:trace>
  <inkml:trace contextRef="#ctx0" brushRef="#br2" timeOffset="148535.8949">9070 5507 1364 0,'0'0'57'15,"0"-23"11"-15,0 23 7 0,2-22 10 0,-2 22-6 16,0 0-13-16,0 0-3 0,0 0-1 16,0 0-5-16,0 0-13 0,0 0-17 0,0 0-27 15,0 0 0-15,9 30 0 0,-7-10 0 0,0 4 0 16,2 7 0-16,-3 4 0 0,0 6 0 0,-2 6 0 15,0 5 0-15,-3 4 0 0,0 2 0 16,-4 1 0-16,0 1 0 0,-1-1 0 0,1-5 0 16,2-3 0-16,0-6 0 0,4-7 0 0,5-6 0 15,3-5 0-15,-6-27 0 0,27 40-149 16,-27-40-464-16,18 4-29 0,-1-11 0 0</inkml:trace>
  <inkml:trace contextRef="#ctx0" brushRef="#br2" timeOffset="148910.8984">9495 5410 1766 0,'-34'-7'125'0,"34"7"-65"16,0 0-26-16,0 0-5 0,0 0-10 0,0 0-5 16,3 25-14-16,-3-25 0 0,9 34 0 15,0-12 0-15,1 4 0 0,3 2 0 0,0 1 0 16,1 2 0-16,3 3 0 0,1 2 0 15,1 1 0-15,1-1 0 0,1 1 0 0,-2 0 0 16,2-3 0-16,-1-1 0 0,0-1 0 0,-1-4 0 16,1-3 0-16,-2-2 0 0,1-2 0 0,-2-3 0 15,2-1 0-15,-19-17-19 0,29 26-75 0,-29-26-46 16,28 26-183-16,-28-26-290 0,0 0 30 0,0 0 309 16</inkml:trace>
  <inkml:trace contextRef="#ctx0" brushRef="#br2" timeOffset="149067.1915">9566 5818 2047 0,'-14'24'0'0,"-11"9"0"0,3 1 0 15,0 3 0-15,4 3 0 0,3 2 0 0,3-3 0 16,2 1 0-16,3-5 0 0,5-3 0 16,2-8 0-16,7-3 0 0,-7-21 0 0,38 41-201 15,-38-41-488-15,47-5 22 0,-26-8 178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2T21:39:29.18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17148 6315 1136 0,'0'0'289'16,"0"0"-119"-16,0 0-140 0,-2-21 11 0,2 21 8 15,2-19 13-15,-2 19-3 0,5-17 0 0,-5 17-15 16,0 0-7-16,0 0-13 0,0 0-6 15,0 0-2-15,0 0-3 0,27-10-13 0,-27 10 0 16,38 19 0-16,-9-1 0 0,6 6 0 0,6 7 0 16,9 1 0-16,3 6 0 0,5 3 0 0,2 2 0 15,-3 7 0-15,-5 3 0 0,-6 3 0 16,-6 4 0-16,-8 3 0 0,-8 6 0 0,-8 4 0 16,-7 6 0-16,-9 7 0 0,-8 4 0 0,-7 3 0 15,-10 0 0-15,-5 0 0 0,-8 3 0 0,-4-1 0 16,-3 0 0-16,-5-2 0 0,-3-6 0 0,-1-5 0 15,-1-5 0-15,1-6 0 0,7-11 0 0,3-8 0 16,11-13 0-16,9-11 0 0,24-28 0 16,-23 10 0-16,41 4-251 0,-35-47-385 15,37 5-33-15,-8-10 179 0</inkml:trace>
  <inkml:trace contextRef="#ctx0" brushRef="#br0" timeOffset="953.1812">7098 6951 1676 0,'-9'-16'48'15,"9"16"-17"-15,0 0-3 0,0 0-5 0,-7-22 0 16,7 22-3-16,0 0-2 0,0 0-2 0,0 0 5 16,0 0-1-16,0 0 6 0,0 0 0 0,0 0-3 15,0 0-6-15,0 0-4 0,0 0-5 16,0 0 0-16,-6 25-6 0,11-7-2 0,3 2 0 15,0 0 0-15,4 1 0 0,2-3 0 16,3 0 0-16,4-3 0 0,5-1 0 0,4-4 0 16,4-4 0-16,3-5 0 0,6-1 0 0,0-5 0 15,4-2 0-15,0-3 0 0,-2-2 0 0,0 0 0 16,-4-2 0-16,-1-2 0 0,-2 0 0 0,-3-1 0 16,-3-2 0-16,-2-1 0 0,-3-1 0 15,-1-3 0-15,-7-7-37 0,8 14-101 0,-34-23-489 16,26 10-37-16,-10-10 84 0</inkml:trace>
  <inkml:trace contextRef="#ctx0" brushRef="#br0" timeOffset="1453.2135">7337 6568 1905 0,'0'0'39'16,"0"0"-12"-16,0 0-8 0,0 0 0 0,22-14 5 16,-2-2-10-16,7-7-14 0,5-7 0 0,8-9 0 15,3-5 0-15,9-8 0 0,1-2 0 0,4-3 0 16,0 0 0-16,-1 3 0 0,-1 1 0 0,-3 6 0 16,-3 2 0-16,-8 6 0 0,-4 6 0 0,-6 8 0 15,-5 2 0-15,-4 12-33 0,-14-11-89 16,25 24-505-16,-33-2-26 0,0 0 42 0</inkml:trace>
  <inkml:trace contextRef="#ctx0" brushRef="#br0" timeOffset="2182.6445">8919 5529 1557 0,'0'0'29'0,"-23"-17"-18"15,23 17 10-15,-27-12 4 0,6 6 11 0,21 6 3 16,-37-1 1-16,17 7 0 0,-5-4-1 16,3 7-2-16,-5-2-5 0,5 6 2 0,-4 0-7 15,6 2 0-15,-2 2-7 0,2 5-1 0,2 1-5 16,1 4-14-16,3 3 0 0,0 2 0 0,3 4 0 16,4 1 0-16,2 0 0 0,3 2 0 0,4-4 0 15,2 0 0-15,3-3 0 0,4-4 0 0,4-3 0 16,3-3 0-16,5-8 0 0,6 0 0 0,2-8 0 31,5-4 0-31,3-6 0 0,2-4 0 0,1-7 0 0,0-3 0 16,1-5 0-16,-1-2 0 0,-2-4 0 0,-2-3 0 15,-1-3 0-15,-5-1 0 0,-4 0 0 0,-1-2 0 16,-6 1 0-16,-4-1 0 0,-4 0 0 0,-4-1 0 16,-4 4 0-16,-4 0 0 0,-6 5 0 0,-3 2 0 15,-8 2 0-15,-4 5 0 0,-4 2 0 0,-5 5 0 16,-5 4 0-16,-3 5 0 0,-1 7 0 15,0 6 0-15,-4 5 0 0,3 8 0 0,2 2 0 16,3 2 0-16,4 2 0 0,8-3 0 0,5-1 0 16,9-1 0-16,7-5 0 0,1-17 0 15,22 26 0-15,1-17 0 0,7-4 0 0,8-5 0 16,4-6 0-16,3-6 0 0,6-1 0 0,-4-6 0 16,10 14-20-16,-26-29-241 0,35 39-124 15,-48-31-186-15,14 4 17 0,4 18 299 0</inkml:trace>
  <inkml:trace contextRef="#ctx0" brushRef="#br0" timeOffset="24221.9389">9838 1150 1239 0,'46'3'321'0,"-46"-3"-158"0,0 0-116 0,0 0-13 16,0 0-6-16,-23 6 11 0,23-6-3 0,-19 9-2 15,19-9-11-15,-34 18-8 0,13-6-36 16,-2-1 30-16,2-1-31 0,1 0 38 0,1-3-7 16,2-2 4-16,0 1-2 0,17-6-6 0,-23 7 5 15,23-7-3-15,0 0 0 0,-19 9-6 0,19-9 2 16,0 0-5-16,0 0 1 0,-16 23 1 0,16-23 3 16,-6 25-4-16,6-25 3 0,-5 29-3 0,4-10 3 15,-2 1-3-15,1 1 5 0,0-1-7 0,0-2 6 16,2-18-6-16,4 27 3 0,-4-27-1 0,13 20 2 15,-13-20-2-15,23 10 3 0,-6-10 1 0,2-3-2 16,3-3 3-16,2-2-3 0,3-1 0 0,1 0 1 16,0 1-1-16,0 4 0 0,-4 1 1 15,-2 1-3-15,-4 3 1 0,-18-1-2 0,27 10 0 16,-27-10 2-16,13 20 0 0,-9-3 4 0,-7 5-3 16,-3 1 0-16,-5 2-1 0,-4 2 0 0,-4 1 0 15,-1 3 0-15,-3 1 0 0,-1-2 0 0,3-2 0 16,-3-7 0-16,24-21 0 0,-29 26 0 0,29-26 0 15,0 0-18-15,0 0-23 0,0 0-16 0,0 0-41 16,16-49-101-16,18 28-425 0,-8-11-11 0,2-6 261 16</inkml:trace>
  <inkml:trace contextRef="#ctx0" brushRef="#br0" timeOffset="24425.076">10401 1157 1885 0,'-25'12'23'0,"25"-12"-59"0,-20 36 45 0,11-11-41 16,-4 4 48-16,1 5 10 0,-4 2-13 0,1 6 15 16,-2-2-20-16,0 4 6 0,1-5-14 0,1-4 9 15,3-4-10-15,1-3 6 0,5-4-11 0,1-5-1 16,8-2-25-16,-3-17-16 0,19 22-54 0,-18-40-90 16,34 16-402-16,-14-7-27 0,-1-16 257 0</inkml:trace>
  <inkml:trace contextRef="#ctx0" brushRef="#br0" timeOffset="24831.3223">10452 1050 1885 0,'-18'12'54'0,"18"-12"-27"0,0 0-13 16,0 0-7-16,0 0 1 0,0 0 0 0,0 0 2 15,4 19 3-15,-4-19 4 0,19 9-13 0,-19-9-4 16,26 8 0-16,-26-8 0 0,30 10 0 0,-30-10 0 15,29 11 0-15,-29-11 0 0,23 15 0 0,-23-15 0 16,20 23 0-16,-20-23 0 0,12 37 0 0,-8-13 0 16,-3 2 0-16,-1 1 0 0,-1 2 0 15,-3-1 0-15,-1 3 0 0,-2 2 0 0,0 2 0 16,-2-3 0-16,2-2 0 0,1-2 0 0,1-5 0 16,1-4 0-16,4-19 0 0,-1 25 0 0,1-25 0 15,0 0 0-15,11 17 0 0,-11-17 0 0,0 0 0 16,23-7 0-16,-23 7 0 0,27-31 0 0,-10 9 0 15,2-5 0-15,1-3 0 0,0-3 0 0,-1 1 0 16,-1-2 0-16,0 1 0 0,-1 4 0 0,1 1 0 16,-1 3 0-16,0 2 0 0,2 6 0 0,-19 17 0 15,28-18 0-15,-28 18 0 0,20 6 0 0,-20-6 0 16,14 31 0-16,-9-5 0 0,-2 4 0 0,-2 9 0 16,-1-2 0-16,-2 3 0 0,1-1 0 15,-2-2 0-15,5-3 0 0,0-2 0 0,5-5 0 16,2-6 0-16,8-3 0 0,1-10-24 0,20 19-199 15,-38-27-403-15,47-13-38 0,-7-2 155 0</inkml:trace>
  <inkml:trace contextRef="#ctx0" brushRef="#br0" timeOffset="25472.0014">11898 1040 1925 0,'-24'-16'26'0,"11"-3"-19"16,-3 1 17-16,16 18-7 0,-31-30 15 15,31 30-16-15,-36-20-16 0,15 15 0 0,-2 4 0 16,-2 4 0-16,-2 4 0 0,-1 5 0 0,0 2 0 16,-3 7 0-16,-1 3 0 0,-2 9 0 0,0 8 0 15,-2 6 0-15,1 8 0 0,0 1 0 0,2 4 0 16,3 1 0-16,3-4 0 0,5 4 0 0,2-11 0 15,8 4 0-15,9-7 0 0,5-5 0 16,9-4 0-16,8-8 0 0,8-7 0 0,7-5 0 16,10-8 0-16,7-5 0 0,7-5 0 0,8-8 0 15,6-6 0-15,2-4 0 0,6-9 0 0,4-4 0 16,-1-4 0-16,-2-7 0 0,-4 1 0 0,-4-1 0 16,-6-2 0-16,-8-2 0 0,-4 0 0 15,-6-4 0-15,-10 0 0 0,-5 2 0 16,-12 4 0-16,-9 3 0 0,-10 5 0 0,-8 0 0 15,-7 3 0-15,-8 3 0 0,-5 3 0 0,-8 4 0 16,-5 9 0-16,-6 1 0 0,-4 7 0 0,-4 6 0 16,-1 4 0-16,-2 6 0 0,-2 4 0 0,1 3 0 15,3 2 0-15,2 9 0 0,4 0 0 0,5 2 0 16,3 3 0-16,5 1 0 0,6-5 0 0,6 4 0 16,7-4 0-16,8-4 0 0,8-1 0 15,9 2 0-15,9-8 0 0,8 2 0 0,11-4 0 16,9-9 0-16,10 0 0 0,6-13 0 0,11 3 0 15,-5-15 0-15,32 23-385 0,-41-35-119 16,22 20-206-16,-1 6 263 0,-27-23 447 0</inkml:trace>
  <inkml:trace contextRef="#ctx0" brushRef="#br0" timeOffset="25862.6391">13069 1322 2041 0,'-24'17'6'0,"24"-17"-6"0,-19 5 0 15,19-5 0-15,0 0 0 0,19-3 0 0,-19 3 0 16,34-5 0-16,-10-2 0 0,8 0 0 0,7-6 0 15,6-3 0-15,6 0 0 0,0-1 0 16,-1 4 0-16,-4 1 0 0,-1 5 0 0,-8-4-11 16,3 9-57-16,-17-13-45 0,24 3-413 0,-25 13-135 15,-22-1 6-15</inkml:trace>
  <inkml:trace contextRef="#ctx0" brushRef="#br0" timeOffset="26034.528">13013 1669 2047 0,'0'0'0'0,"0"0"0"16,33-2 0-16,-5-11 0 0,6 0 0 0,4-6 0 15,3 1 0-15,6-2 0 0,5-1 0 0,3-1 0 16,7 2 0-16,-15-20-217 0,8 28-485 0,-5-3 6 16,-2 3 265-16</inkml:trace>
  <inkml:trace contextRef="#ctx0" brushRef="#br0" timeOffset="28112.7065">14233 1254 1505 0,'-33'-22'82'0,"33"22"10"16,4-24-67-16,-4 24 51 0,12-25-52 16,-12 25 0-16,0 0 2 0,18-17-10 15,-18 17 0-15,0 0 2 0,0 0 7 0,7 22-40 16,-7-22 44-16,2 29-48 0,-1-8 33 0,0 5 0 16,-1 2-10-16,-1 4 8 0,0 1-11 0,0 4 13 15,-3 0-11-15,3 1 11 0,-4 0-10 0,0 2 6 16,-1-3-10-16,0 3 9 0,-1-1-10 15,1-4 10-15,0-4-8 0,1-5 4 0,1-6-5 16,4-20 1-16,-2 25 0 0,2-25-1 0,0 0-3 16,0 0 0-16,0 0 2 0,0 0 2 0,0 0 8 15,0 0-4-15,22-31-5 0,-18 11 0 0,4-13 0 16,-1-1 0-16,1-2 0 0,0-4 0 16,-1 5 0-16,-1-1 0 0,0-1 0 0,0 0 0 0,-1-3 0 15,1-2 0-15,-1-2 0 16,2-1 0-16,3 1 0 0,2-1 0 0,3 3 0 15,3 2 0-15,3 3 0 0,3 6 0 0,0 7 0 16,3 3 0-16,-1 7 0 0,-2 3 0 0,-1 2 0 16,-2 7 0-16,-2 1 0 0,1 2 0 0,-1 4 0 15,-2 1 0-15,-17-6 0 0,29 22 0 0,-29-22 0 16,20 32 0-16,-14-11 0 0,-2 2 0 0,-3 2 0 16,-2 2 0-16,-3 1 0 0,-3 2 0 15,-3-2 0-15,-2 2 0 0,-5-1 0 0,-1-3 0 16,-7 2 0-16,2-1 0 0,0-3 0 15,-1 1 0-15,-1-3 0 0,2-2 0 0,-2-5 0 16,2-1 0-16,1-2 0 0,0-3 0 0,1 0 0 16,3-1 0-16,18-8 0 0,-30 15 0 0,30-15 0 15,-24 8 0-15,24-8 0 0,-19 9 0 16,19-9 0-16,0 0 0 0,-22 16 0 0,22-16 0 16,-17 30 0-16,7-4 0 0,-1 5 0 0,0 7 0 15,-1 3 0-15,0 3 0 0,-1 4 0 0,1 2 0 16,-3 2 0-16,2 4 0 0,0-2 0 0,2-3 0 15,4-5 0-15,2-10 0 0,5-2 0 0,2-9 0 16,6 3-10-16,-8-28-166 0,24 25-484 0,-24-25-6 16,32 15 132-16</inkml:trace>
  <inkml:trace contextRef="#ctx0" brushRef="#br0" timeOffset="28300.2319">14834 1492 2047 0,'-17'2'0'0,"17"-2"0"16,-29 6 0-16,29-6 0 0,-25 4-15 0,25-4-42 16,-25 2-62-16,31 21-146 0,-28-20-340 15,22-3-31-15,0 0 287 0</inkml:trace>
  <inkml:trace contextRef="#ctx0" brushRef="#br0" timeOffset="28753.361">15502 1209 1845 0,'-33'14'84'0,"6"-17"-71"0,-1 2-9 16,1 5 27-16,-2 1 18 0,0 3-28 0,-5 4-21 15,0 5 0-15,-5 2 0 0,1 9 0 0,4 0 0 16,3 3 0-16,1 1 0 0,6 1 0 0,3-3 0 16,6-1 0-16,5-3 0 0,7-4 0 15,6-5 0-15,-3-17 0 0,25 21 0 0,-1-15 0 16,6-6 0-16,5-9 0 0,8-5 0 0,3-7 0 15,5-5 0-15,4-8 0 0,2-7 0 0,3-8 0 16,2-3 0-16,0-1 0 0,-5 1 0 0,-3-4 0 16,-9 3 0-16,-3 1 0 0,-8 5 0 15,-6 5 0-15,-8 5 0 0,-4 3 0 16,-8 7 0-16,-5 0 0 0,-4 4 0 0,1 23 0 16,-15-23 0-16,15 23 0 0,-29 4 0 0,11 3 0 15,-1 8 0-15,-5 9 0 0,-2 7 0 0,-3 9 0 16,-3 2 0-16,1 10 0 0,4 2 0 0,2 2 0 15,5 2 0-15,5-4 0 0,5-6 0 0,5 0 0 16,9-5 0-16,3-3 0 0,10 0 0 0,0-9 0 16,13 5-14-16,-30-36-377 0,32 33-297 15,-6-11 16-15,-4-4 391 0</inkml:trace>
  <inkml:trace contextRef="#ctx0" brushRef="#br0" timeOffset="29190.8754">13980 2055 1850 0,'0'0'39'0,"-23"5"-4"0,23-5-6 15,0 0 1-15,0 0-11 0,0 0-1 16,0 0-4-16,0 0-1 0,27 14-13 0,3-13 0 15,13-3 0-15,10-4 0 0,19-10 0 0,12-1 0 16,10-2 0-16,12-1 0 0,1 4 0 16,4 1 0-16,7-1 0 0,2 2 0 0,4-2 0 15,1 0 0-15,-2 3 0 0,-3 2 0 0,-3 1 0 16,-3 4 0-16,-6-1 0 0,-5-1 0 0,-11 3 0 16,-9 0 0-16,-12 4 0 0,-9-2 0 15,-7 1 0-15,-12-3 0 0,-6 6-11 0,-11-5-60 16,-2 14-61-16,-32-29-148 0,26 21-306 0,-18-2-55 15,-22-4 316-15</inkml:trace>
  <inkml:trace contextRef="#ctx0" brushRef="#br0" timeOffset="30456.5604">6221 5423 1556 0,'-70'-10'78'15,"30"8"-28"-15,-10-8-10 0,6 4-9 0,-8-4 0 16,6 4-2-16,-8-1-2 0,4 3-8 0,-3 1-3 15,-2 3-6-15,-3 1-4 0,-3 5-1 16,-4 1-7-16,-2 4 2 0,-3 5-3 0,-2 6 4 0,2 7-5 16,-5 3 10-16,0 8-9 0,-3 4 11 0,-2 5-11 15,-4 8-7-15,-2 9 26 16,2 4-23-16,-1 5 22 0,3 6 2 0,-2 2-18 16,2 5 21-16,-4 7-18 0,5 4 4 0,2 4 15 15,5 4-12-15,7-1 13 0,6 0 4 0,4 2-24 16,6 0 4-16,3 4-1 0,9 0-5 0,7 1 0 15,6 0 0-15,5 5 0 0,9-1 0 0,6 0 0 16,6-2 0-16,9-2 0 0,5-2 0 16,9-1 0-16,8-2 0 0,9-7 0 0,7-4 0 15,11-9 0-15,4-7 0 0,11-8 0 0,8-12 0 16,13-11 0-16,11-11 0 0,9-14 0 0,6-13 0 16,10-14 0-16,7-15 0 0,6-17 0 15,1-13 0-15,2-15 0 0,-5-13 0 0,1-12 0 16,0-12 0-16,-7-14 0 0,-4-9 0 0,-7-11 0 15,-6-5 0-15,-7-5 0 0,-8-5 0 16,-9-3 0-16,-9-4 0 0,-12 0 0 0,-11 2 0 16,-17 0 0-16,-15 6 0 0,-17 2 0 0,-15 2 0 15,-15 6 0-15,-9 7 0 0,-15 9 0 0,-7 8 0 16,-12 12 0-16,-7 10 0 0,-9 11 0 0,-9 16 0 16,-13 16 0-16,-10 11 0 0,-7 19 0 0,-10 11 0 15,-3 14 0-15,-7 10 0 0,-2 11 0 0,4 7 0 16,2 10 0-16,4 1 0 0,14 4-36 15,-8-27-171-15,34 26-469 0,-3-18 30 16,19 2 165-16</inkml:trace>
  <inkml:trace contextRef="#ctx0" brushRef="#br0" timeOffset="31612.8502">15384 2622 1078 0,'0'0'388'0,"-28"-13"-280"0,28 13-8 15,-17-15-42-15,17 15 18 0,-26-14-7 0,26 14-20 16,-34-15-6-16,15 9-12 0,-4-1 0 0,1 2-15 15,-3 1-16-15,2 3 0 0,-1 2 0 0,1 3 0 16,-1 2 0-16,0 2 0 0,1 3 0 0,1 5 0 16,1 3 0-16,1 4 0 0,-1 8 0 15,2 5 0-15,-1 4 0 0,3 6 0 0,2 1 0 16,0 1 0-16,3-1 0 0,6-3 0 0,2-5 0 16,8-8 0-16,6-7 0 0,5-6 0 0,10-7 0 15,5-6 0-15,7-7 0 0,3-8 0 0,2-9 0 16,3-7 0-16,3-9 0 0,0-8 0 0,5-10 0 15,0-6 0-15,2-6 0 0,1-3 0 0,-2-4 0 16,0 2 0-16,-7 3 0 16,-4 3 0-16,-10 5 0 0,-6 1 0 0,-8 6 0 15,-4 1 0-15,-6 7 0 0,-3 5 0 0,-1-3 0 16,-3 12 0-16,-4 6 0 0,2 24 0 0,0 0 0 16,-23-2 0-16,9 21 0 0,-3 9 0 0,-5 17 0 15,-4 7 0-15,-3 13 0 0,-1 9 0 0,0 7 0 16,2 1 0-16,3 0 0 0,5-4 0 0,5-8 0 15,4-10 0-15,12-4 0 0,1-13 0 16,17 2 0-16,-19-45-231 0,41 41-449 0,-16-25-17 16,8-3 259-16</inkml:trace>
  <inkml:trace contextRef="#ctx0" brushRef="#br0" timeOffset="38309.2808">16284 1542 1963 0,'0'0'27'0,"0"0"-5"0,0 0-12 0,0 0 0 0,0 0 5 16,28-5-15-16,-28 5 0 0,31-7 0 0,-8-2 0 15,7-1 0-15,4-4 0 0,6 0 0 0,4-3 0 16,0-1 0-16,5-2 0 0,0 2 0 0,3 0 0 16,-7 2 0-16,4 4 0 0,-10 1-31 0,-2 12-68 15,-18-19-105-15,13 28-455 0,-32-10 45 0,26 17 175 16</inkml:trace>
  <inkml:trace contextRef="#ctx0" brushRef="#br0" timeOffset="38512.4328">16404 1619 1962 0,'-23'10'27'0,"6"-3"-12"0,17-7-5 16,0 0-3-16,0 0 3 0,0 0 1 0,0 0-6 15,0 0-5-15,24 12 0 0,2-15 0 0,9-5 0 16,11-5 0-16,3-6 0 0,9-1 0 16,1-4 0-16,6 3-38 0,-1-5-27 0,5 7-38 15,-22-30-171-15,12 30-365 0,-9-4 34 0,-5 0 283 16</inkml:trace>
  <inkml:trace contextRef="#ctx0" brushRef="#br0" timeOffset="38840.5606">16888 1094 1979 0,'-29'45'65'16,"29"-45"-62"-16,0 0-3 0,0 0 0 15,0 0 0-15,29 16 0 0,-12-12 0 0,5 0 0 16,5 0 0-16,3 1 0 0,7 0 0 0,2 0 0 15,2-1 0-15,0 2 0 0,1 2 0 0,-3 1 0 16,-3 2 0-16,-1 5 0 0,-3-2 0 0,-5 3 0 16,-5 2 0-16,-5 1 0 0,-8 4 0 0,-5 3 0 15,-5 3 0-15,-7 2 0 0,-6-1 0 0,-7 2 0 16,-9 1 0-16,-8 2 0 0,-3 3 0 0,-7 2 0 16,-2-1 0-16,-2-2 0 0,0 0 0 0,2-7 0 15,5-3 0-15,7-3 0 0,9-9 0 16,7-4 0-16,22-12 0 0,-18 10 0 0,18-10 0 15,0 0-34-15,53 2-435 0,-33-22-225 0,15 2 47 16,0-3 445-16</inkml:trace>
  <inkml:trace contextRef="#ctx0" brushRef="#br0" timeOffset="42106.3286">18064 1224 1415 0,'0'0'37'15,"0"0"-27"-15,0 0-4 0,-2-18 9 0,2 18 17 16,0 0 11-16,0 0-19 0,0 0 30 16,0 0-33-16,0 0 32 0,0 0-4 0,0 0-6 15,0 0-1-15,0 0-11 0,0 0-3 0,0 0-29 16,0 0 18-16,0 0-19 0,0 0 35 16,-13 19-19-16,13-19 15 0,0 0-25 0,-3 24-3 15,3-24 4-15,-5 26-2 0,5-26 3 0,-9 30-3 16,5-12 0-16,-4 4-8 0,0 0 8 0,-2-1-6 15,0 4 7-15,3-5-3 0,-1 1 1 16,1-2-1-16,0-1 5 0,7-18-5 0,-8 26 4 16,8-26-5-16,0 0 2 0,-5 19-3 0,5-19 2 15,0 0-2-15,0 0 1 0,0 0 5 0,0 0 0 16,14-18-2-16,-14 18-3 0,19-35 0 0,-8 9 0 16,1-2 0-16,0-5 0 0,2 0 0 0,0-2 0 15,-1 0 0-15,2 3 0 0,-1-3 0 0,2 1 0 16,0 2 0-16,1-2 0 15,1 5 0-15,2 1 0 0,2 8 0 0,-2 1 0 16,3 6 0-16,-2 2 0 0,0 2 0 0,-2 1 0 16,1 2 0-16,-1 5 0 0,2 0 0 0,-3 3 0 15,1 2 0-15,-19-4 0 0,32 16 0 0,-32-16 0 16,22 21 0-16,-22-21 0 0,11 31 0 0,-7-12 0 16,-6 3 0-16,1-2 0 0,-4 3 0 15,-2 1 0-15,-5 2 0 0,-2-1 0 0,-1-1 0 16,-2-2 0-16,-3-1 0 0,0-2 0 0,-2-2 0 15,1 0 0-15,-2-5 0 0,3 1 0 16,0-3 0-16,0-3 0 0,1 1 0 0,1-4 0 16,-1-1 0-16,19-3 0 0,-29 5 0 0,29-5 0 0,-23 4 0 15,23-4 0-15,-18 9 0 0,18-9 0 16,0 0 0-16,-18 27 0 0,13-9 0 16,-1 7 0-16,-2 7 0 0,1 4 0 0,-4 4 0 15,-1 6 0-15,-4 2 0 0,-5 5 0 0,0 4 0 16,-4-1 0-16,-2 1 0 0,-1 1 0 0,0-4 0 15,1-3 0-15,3-4 0 0,1-10 0 0,5-4 0 16,3-11-9-16,13 0-73 0,2-22-128 0,0 0-442 16,23-21 13-16,3 1 185 0</inkml:trace>
  <inkml:trace contextRef="#ctx0" brushRef="#br0" timeOffset="42653.2198">18847 1275 1879 0,'-28'3'55'0,"-2"-1"-29"0,3 6 5 16,-5 2 0-16,3 2-6 0,-2 5-25 0,0 3 0 16,1 1 0-16,1 8 0 0,4-4 0 0,1 4 0 15,6-1 0-15,4-5 0 0,7 1 0 0,5 0 0 16,7-3 0-16,3-3 0 0,-8-18 0 15,33 23 0-15,-10-16 0 0,7-4 0 0,4-9 0 16,5-6 0-16,3-9 0 0,4-4 0 0,1-8 0 16,2-4 0-16,0-7 0 0,-1-6 0 15,0-4 0-15,-3-3 0 0,-4-2 0 0,-6 0 0 16,-4 4 0-16,-7 2 0 0,-8 11 0 0,-4 3 0 16,-7 8 0-16,-4 1 0 0,-5 6 0 15,0-6 0-15,-2 7 0 0,-3 5 0 0,9 18 0 16,-17-17 0-16,17 17 0 0,-19 10 0 0,8 8 0 15,-3 7 0-15,-2 9 0 0,1 10 0 0,0 4 0 16,0 9 0-16,0 0 0 0,4 1 0 0,5-4 0 16,4-5 0-16,11-5 0 0,3-3 0 0,5-1 0 15,-1-6 0-15,11 4 0 0,-27-38-327 0,40 37-367 16,-21-15 19-16,3 0 325 16</inkml:trace>
  <inkml:trace contextRef="#ctx0" brushRef="#br0" timeOffset="42996.9808">17764 2170 2047 0,'-30'-2'0'15,"30"2"0"-15,0 0 0 0,0 0 0 0,0 0 0 16,32-27 0-16,-1 12 0 0,12-5 0 0,12-5 0 16,13-9 0-16,14-2 0 0,12-7 0 0,12-2 0 15,9 1 0-15,1 2 0 0,10 3 0 0,-2 1 0 16,2 0 0-16,-3 1 0 0,-9 5 0 0,-3 3 0 15,-9 9 0-15,-5 0 0 16,-5 7 0-16,-10-2 0 0,-4 9 0 0,-20-9-113 0,17 20-558 16,-33-7-19-16,-5 10 118 0</inkml:trace>
  <inkml:trace contextRef="#ctx0" brushRef="#br0" timeOffset="43778.2599">18751 2650 1756 0,'0'0'81'15,"0"0"-33"-15,0 0-2 0,0 0-4 0,0 0 6 16,-25-16-22-16,25 16-26 0,-22 5 0 16,22-5 0-16,-28 13 0 0,11-3 0 15,0 3 0-15,-3 3 0 0,1 4 0 0,-2 5 0 16,2 4 0-16,-1 2 0 0,2 3 0 0,1 1 0 16,2-4 0-16,4 1 0 0,4-7 0 0,7-3 0 15,3-5 0-15,-3-17 0 0,21 23 0 0,-4-18 0 16,5-5 0-16,8-6 0 0,2-10 0 0,7-6 0 15,4-8 0-15,4-7 0 0,2-5 0 16,2-5 0-16,-1-6 0 0,-1-4 0 0,-1-4 0 16,-2-2 0-16,-3 0 0 0,-5 2 0 0,-6 1 0 15,-6 1 0-15,-5 5 0 0,-4 1 0 0,-4 5 0 16,-3 1 0-16,-4-4 0 0,-5 4 0 16,-1 1 0-16,-4 6 0 0,-3 12 0 0,0 11 0 15,7 17 0-15,0 0 0 0,-21 8 0 0,21-8 0 16,-22 37 0-16,5 0 0 0,0 14 0 15,1 12 0-15,-1 11 0 0,4 6 0 0,-2 7 0 16,2 1 0-16,-2 1 0 0,5-6 0 0,1-10 0 16,8-6 0-16,9-10 0 0,4-10 0 0,12-4 0 15,-3-9 0-15,14-1 0 0,-8-20 0 0,31 31-360 16,-27-36-352-16,12-3 30 0,-4-1 390 0</inkml:trace>
  <inkml:trace contextRef="#ctx0" brushRef="#br0" timeOffset="44856.443">21700 1434 1908 0,'0'0'66'16,"0"0"-59"-16,0 0-5 0,19-9 0 0,7-5 4 16,11 0-2-16,7-4 2 0,4-3-2 0,3 1 3 15,4-2-7-15,-2 4 4 0,3 0-5 0,2 2-7 16,-7-2-16-16,-3 6-19 0,-11-2-37 0,4 15-45 15,-32-20-236-15,13 28-287 16,-22-9 76-16,14 23 419 0</inkml:trace>
  <inkml:trace contextRef="#ctx0" brushRef="#br0" timeOffset="45012.6965">21748 1733 2047 0,'0'0'0'0,"0"0"0"15,0 0 0-15,0 0 0 0,24-11 0 0,-2 3 0 16,3-7 0-16,7-3 0 0,6-4 0 0,7 0 0 16,7 0 0-16,3-3 0 0,8 10-61 15,-30-16-552-15,26 17-82 0,-7-7 24 0</inkml:trace>
  <inkml:trace contextRef="#ctx0" brushRef="#br0" timeOffset="45590.8489">22908 1373 1759 0,'0'0'36'0,"0"0"-5"16,4-26 5-16,-4 26 1 0,0 0-2 16,-9-18-4-16,9 18-13 0,-22 0 0 0,5 6-2 15,0 3 3-15,-5-1-8 0,-2 8-11 0,-2 2 0 16,-2 2 0-16,2 3 0 0,3-2 0 0,-2 0 0 16,5 0 0-16,20-21 0 0,-22 28 0 0,22-28 0 15,0 0 0-15,19 22 0 0,-2-16 0 0,7-4 0 16,4-2 0-16,8-4 0 0,3-4 0 15,4-1 0-15,1 1 0 0,1-2 0 0,-2 1 0 16,-3 1 0-16,-5 0 0 0,-6 7 0 16,-7 4 0-16,-22-3 0 0,24 14 0 0,-24-14 0 15,5 31 0-15,-13-6 0 0,-4 1 0 0,-10 6 0 16,-5 4 0-16,-8 4 0 0,-4 1 0 0,0 0 0 16,-2-6 0-16,3-3 0 0,4-6 0 0,6-4 0 15,7-6 0-15,21-16 0 0,-20 18 0 16,20-18 0-16,0 0-47 0,21-3-31 0,-12-26-73 15,36 17-408-15,-16-18-103 0,8-1 113 0</inkml:trace>
  <inkml:trace contextRef="#ctx0" brushRef="#br0" timeOffset="45778.3736">23447 1375 1925 0,'-34'21'65'0,"34"-21"-38"16,-21 17-9-16,21-17-6 0,-16 26-12 0,9-9 0 15,-2 5 0-15,0 3 0 0,0 5 0 0,-1 6 0 16,-2 0 0-16,2 6 0 0,-3 2 0 0,2-3 0 16,-1 2 0-16,0-6 0 0,2-1 0 0,0-6 0 15,4-2 0-15,3-7 0 0,7-3-14 0,-4-18-88 16,33 32-386-16,-33-32-154 0,33-11-3 16,-11 5 490-16</inkml:trace>
  <inkml:trace contextRef="#ctx0" brushRef="#br0" timeOffset="46184.6072">23605 1265 2047 0,'0'0'0'16,"0"0"0"-16,0 0 0 0,19 10 0 0,-19-10 0 15,0 0 0-15,20 13 0 0,-20-13 0 0,0 0 0 16,22 28 0-16,-22-28 0 0,8 31 0 0,-8-7 0 15,-4 3 0-15,-2 3 0 0,-1 3 0 0,-4-2 0 16,-1 2 0-16,-1-2 0 0,-1 2 0 16,0-4 0-16,0 1 0 0,3-3 0 15,2-4 0-15,9-23 0 0,-11 27 0 0,11-27 0 16,0 0 0-16,0 0 0 0,17 4 0 0,-17-4 0 16,24-13 0-16,-6-3 0 0,0-2 0 0,6-7 0 15,2-5 0-15,0 1 0 0,3-3 0 0,-1 3 0 16,2-1 0-16,-5 1 0 0,-1 2 0 0,-5 4 0 15,-4 4 0-15,-15 19 0 0,20-15 0 16,-20 15 0-16,0 0 0 0,0 0 0 0,0 23 0 16,0-23 0-16,-10 40 0 0,2-7 0 0,-2 7 0 15,-1 3 0-15,-2 3 0 0,0 2 0 0,2-6 0 16,4-1 0-16,2-5 0 0,9 1 0 0,2-6 0 16,8-1 0-16,3-9 0 0,10-2 0 15,1-12-3-15,21 14-202 0,-31-36-395 16,35 8-48-16,-9-10 58 0</inkml:trace>
  <inkml:trace contextRef="#ctx0" brushRef="#br0" timeOffset="46747.1613">24722 1163 1500 0,'0'-35'282'0,"0"35"-234"16,10-32 3-16,-10 32-3 0,-2-26 18 16,2 26-14-16,-11-17-52 0,11 17 0 0,-23-8 0 15,6 9 0-15,-2 2 0 0,-1 0 0 0,-5 7 0 16,-1 1 0-16,-4 2 0 0,0 5 0 0,-3 0 0 15,2 3 0-15,-2 2 0 0,0 3 0 0,2 5 0 16,3 3 0-16,1-1 0 0,2 9 0 0,3-6 0 16,5 4 0-16,5-3 0 15,5-3 0-15,8 0 0 0,5-3 0 0,6-3 0 16,4-4 0-16,6-3 0 0,6-2 0 0,4-4 0 16,4-3 0-16,5-7 0 0,3-5 0 0,2-6 0 15,1-8 0-15,0-3 0 0,-2-4 0 0,-1-2 0 16,-4-3 0-16,-6-4 0 0,-6-5 0 0,-5 0 0 15,-2-7 0-15,-3-2 0 0,-2-2 0 0,-4-1 0 16,-4 0 0-16,-4 4 0 0,-3 0 0 16,-4 2 0-16,-3 0 0 0,-5 2 0 0,-3 1 0 15,-2 8 0-15,-3 0 0 0,-3 6 0 0,-3 6 0 16,-5 9 0-16,-2 10 0 0,-5 12 0 0,-2 6 0 16,-1 5 0-16,-1 7 0 0,-1 6 0 15,3 8 0-15,1-1 0 0,5 3 0 0,8-4 0 16,8-5 0-16,12-4 0 0,9-1 0 0,7-5 0 15,9 0 0-15,5-8 0 0,7-2 0 16,7-6 0-16,3-4 0 0,6-1 0 0,0-11 0 16,7 4 0-16,-11-19-48 0,23 25-267 0,-37-22-349 15,16 3-25-15,-3 4 359 0</inkml:trace>
  <inkml:trace contextRef="#ctx0" brushRef="#br1" timeOffset="53257.2092">20822 1390 1503 0,'0'0'55'0,"0"0"4"15,0 0 3-15,0 0-5 0,0 0 1 16,0 0-11-16,0 0-10 0,0 0-13 0,-23-16-7 15,23 16-3-15,-33-11-3 0,14 5 5 0,-2 0 3 16,-3 3 5-16,1-1 1 0,-3 2-6 0,1 10-19 16,-1-4 0-16,1 7 0 0,-2 3 0 15,3-1 0-15,2 5 0 0,3 1 0 0,1 3 0 16,4 5 0-16,-2 4 0 0,1 2 0 0,4 4 0 16,3 0 0-16,3-3 0 0,4-3 0 0,4-7 0 15,5-4 0-15,-8-20 0 0,35 20 0 0,-8-20 0 16,8-5 0-16,5-8 0 0,5-8 0 0,4-9 0 15,5-10 0-15,0-3 0 0,3-9 0 16,-1 0 0-16,-3-6 0 0,0-4 0 16,-7 2 0-16,-3 1 0 0,-9 7 0 0,-6 7 0 15,-8 1 0-15,-6 5 0 0,-5 2 0 0,-6 5 0 16,-3 3 0-16,-4 4 0 0,-2 1 0 0,-2 3 0 16,-3 3 0-16,11 18 0 0,-22-17 0 0,22 17 0 15,-21-1 0-15,21 1 0 0,-22 14 0 0,22-14 0 16,-19 42 0-16,10-11 0 0,-1 10 0 15,2 6 0-15,1 6 0 0,1 2 0 0,4-1 0 16,2-3 0-16,3-1 0 0,5-2 0 0,-2-3 0 16,6-2 0-16,-2-8 0 0,12 21-239 0,-15-31-445 15,10 7 11-15,-10-8 223 0</inkml:trace>
  <inkml:trace contextRef="#ctx0" brushRef="#br1" timeOffset="54101.0275">19388 1381 1977 0,'0'0'28'15,"-20"10"-9"-15,20-10-11 0,0 0-1 0,0 0-2 16,0 0-2-16,0 0-3 0,0 0-7 0,0 0 0 15,0 0-5-15,0 0-1 0,0 0-14 0,23-1-9 16,-23 1-35-16,24 7-120 0,-24-7-417 16,0 0-42-16,0 0 226 0</inkml:trace>
  <inkml:trace contextRef="#ctx0" brushRef="#br1" timeOffset="54679.1516">19924 1195 1531 0,'-26'-4'56'0,"26"4"3"16,-41-2-18-16,22 4 20 0,-10-4 4 0,5 5-14 16,-5-3-3-16,3 4-45 0,-7 1 36 15,7 2-36-15,-4 0 30 0,4 4-5 0,3 0-9 16,2 2-9-16,3 2-10 0,2 2 0 15,2 3 0-15,6 2 0 0,-1 4 0 0,5 0 0 16,1-3 0-16,6 3 0 0,5-6 0 0,2 1 0 16,-10-21 0-16,34 26 0 0,-12-18 0 0,3-6 0 15,6-4 0-15,1-7 0 0,4-7 0 0,0-7 0 16,1-10 0-16,2-6 0 0,1-9 0 0,1-6 0 16,3-1 0-16,-2-7 0 0,1 4 0 15,-3-3 0-15,-6 9 0 0,-3 4 0 0,-6 2 0 16,-5 7 0-16,-3-5 0 0,-5 0 0 0,-2 7 0 15,-3-10 0-15,-4 9 0 0,-3-4 0 16,-2 5 0-16,-2 7 0 0,-2 11 0 0,6 19 0 16,0 0 0-16,-25 2 0 0,25-2 0 0,-26 37 0 15,8 1 0-15,-3 7 0 0,-2 13 0 0,-4 6 0 16,2-2 0-16,-1 7 0 0,2-4 0 16,1 3 0-16,6 4 0 0,-1 1 0 0,12 10-83 15,-19-32-255-15,26 27-339 0,-9-12 35 0,4-2 336 16</inkml:trace>
  <inkml:trace contextRef="#ctx0" brushRef="#br1" timeOffset="54991.705">18295 3109 1989 0,'0'0'58'15,"0"0"-58"-15,28-28 0 0,-2 3 0 16,6-4 0-16,7-6 0 0,5-4 0 0,5-2 0 15,2-2 0-15,5-2 0 0,2-3 0 16,3-2 0-16,0 2 0 0,-4 2 0 0,-4 0 0 16,1 5 0-16,-5-5 0 0,5 14-112 0,-28-14-544 15,27 3-3-15,-9-6 40 0</inkml:trace>
  <inkml:trace contextRef="#ctx0" brushRef="#br1" timeOffset="55616.6857">19547 1478 1573 0,'-32'-13'350'0,"32"13"-312"16,0 0-20-16,0 0-3 0,0 0 7 15,19-10 9-15,-19 10-31 0,37-26 0 0,-12 5 0 0,9-7 0 16,7-5 0-16,6-8 0 0,7-2 0 15,3-5 0-15,3-1 0 0,7 0 0 0,-1 2 0 16,3 0 0-16,-5 7 0 0,0 2 0 16,-3 5 0-16,-9 1 0 0,-4 1 0 0,-8 4 0 15,-5 2 0-15,-6 6 0 0,-5 3 0 0,-5 3 0 16,-19 13 0-16,25-16 0 0,-25 16 0 0,0 0 0 16,0 0 0-16,0 0 0 0,0 0 0 0,0 0 0 15,0 0 0-15,0 0 0 0,0 0 0 0,0 0 0 16,0 0 0-16,0 0 0 0,0 0 0 0,0 0 0 15,0 0 0-15,0 0 0 16,0 0 0-16,0 0 0 0,-2 20 0 0,2-20-30 16,0 0-88-16,0 0-320 0,0 0-194 0,0 0 7 15,0 0 422-15</inkml:trace>
  <inkml:trace contextRef="#ctx0" brushRef="#br1" timeOffset="61256.2602">10015 12611 968 0,'-26'0'389'0,"26"0"-321"15,-40-1-8-15,40 1 9 0,-39 3 2 16,39-3-6-16,-30 4-10 0,30-4-13 0,-27 3-7 16,27-3-11-16,-25-3-2 0,25 3-4 0,-23-6 1 15,23 6-4-15,-25-6 4 0,25 6-6 0,-28-9 5 16,28 9-5-16,-31-16 1 0,14 7-4 16,-1 0 0-16,0-2-3 0,-4 0 0 0,0 1-3 15,-2-1 1-15,-4 3-5 0,-1 1 4 0,-2 2-4 16,-4 2 0-16,-4 5 0 0,-3 1 1 0,-2 5 0 15,-4 1 0-15,0 3-1 0,-3 4 0 0,0 2 0 16,-2 4 0-16,0 2 0 0,2 3 0 0,-4 2-1 16,0 1 2-16,0 4-1 0,-2-2 0 15,-1 4 0-15,0-1 0 0,0-2 0 16,1 1 0-16,1 0 0 0,4 1 0 0,2 0 0 16,4 2 0-16,2-3 0 0,3-1 0 0,3 2 0 15,3 3 0-15,3 2 0 0,3 3 0 0,0 6 0 16,2 3 0-16,3 5 0 0,-2 1 0 0,4 5 0 15,2 1 0-15,-1 1 0 0,4 4 0 0,0-1 0 16,4 2 0-16,3 1 0 0,4-2 0 16,3 0 0-16,5-4 0 0,4-2 0 0,6-4 0 15,5-3 0-15,8-4 0 0,11-6 0 0,6-2 0 16,10-6 0-16,12-3 0 0,7-4 0 0,16-7 0 16,6-6 0-16,14-6 0 0,9-8 0 0,8-7 0 15,5-7 0-15,7-5 0 0,2-7 0 16,4-6 0-16,1-3 0 0,0-6 0 0,-1-4 0 15,1-2 0-15,0-3 0 0,-6-1 0 16,-2-3 0-16,-2 1 0 0,-9-3 0 0,-5 0 0 16,-6-2 0-16,-8-1 0 0,-7-1 0 0,-4-2 0 15,-5 0 0-15,-8-1 0 0,-7-2 0 0,-8-2 0 16,-9-1 0-16,-8-5 0 0,-10-4 0 0,-9-6 0 16,-7-3 0-16,-10-3 0 0,-6 0 0 0,-14 0 0 15,-10-5 0-15,-11-1 0 0,-9 2 0 16,-12-2 0-16,-8 6 0 0,-11 9 0 0,-10 9 0 15,-8 11 0-15,-9 11 0 0,-5 11 0 16,-4 11 0-16,-8 14 0 0,-5 10 0 0,-6 12 0 16,-1 10 0-16,1 9 0 0,0 1 0 0,8 10-43 15,-12-29-220-15,34 25-408 0,-2-15-16 0,26-7 305 16</inkml:trace>
  <inkml:trace contextRef="#ctx0" brushRef="#br1" timeOffset="62240.6882">23878 10796 312 0,'9'-34'61'15,"-13"15"7"-15,-2 2 30 0,-2-5 43 0,8 22 36 16,-23-31 14-16,23 31 8 0,-28-22-41 16,28 22-37-16,-39-19-28 0,39 19-24 15,-48-17-9-15,26 13-14 0,-11-6-5 0,3 7-11 16,-6-6-3-16,2 4-7 0,-8-2-1 0,0 2-4 16,-5-1-2-16,0 3-4 0,-4-1-3 0,-1 2-1 15,-6 2-2-15,0 1 1 0,-2 0-1 0,1 3 0 16,1 2 0-16,-1 2 4 0,2 4-3 15,1 3 5-15,1 3-2 0,2 4 3 0,-1 1-4 16,4 3 3-16,2 3-9 0,3 5-8 0,3 0 16 16,4 5-20-16,2-1 20 0,2 2-4 0,3 1-7 15,0 1 6-15,2 1-5 0,2 2 4 0,3 0-5 16,2 1 6-16,1-1-4 0,3 1 2 0,1 2-1 16,5 1-7-16,3 6 14 0,6 4-7 15,5 3 0-15,6 3 0 0,6 0 0 16,8 3 0-16,8 0 0 0,6 1 0 0,11 1 0 15,8-3 0-15,10 2 0 0,10-3 0 0,6-6 0 16,6-4 0-16,2-7 0 0,5-9 0 0,7-8 0 16,4-13 0-16,8-14 0 0,6-10 0 0,1-16 0 15,3-8 0-15,2-13 0 0,-1-11 0 0,2-11 0 16,-5-9 0-16,-9-11 0 0,-5-3 0 0,-3-3 0 16,-8-1 0-16,-12-1 0 0,-13-3 0 15,-21-3 0-15,-17 0 0 0,-17-1 0 0,-15 3 0 16,-17-2 0-16,-12 2 0 0,-13 1 0 0,-14 5 0 15,-10 7 0-15,-11 10 0 0,-9 12 0 16,-6 8 0-16,-6 9 0 0,-7 2 0 0,-3 4 0 16,-2-3 0-16,8 9-66 0,-22-29-550 0,43 14-49 15,-2-13-3-15</inkml:trace>
  <inkml:trace contextRef="#ctx0" brushRef="#br1" timeOffset="63772.0232">17759 3952 1836 0,'0'0'52'0,"0"0"-17"16,0 0-2-16,0 0-5 0,0 0 2 0,-18 6-12 16,18-6-4-16,0 0-13 0,-17 21-1 0,17-21 0 15,-13 26 0-15,9-9 0 0,-3 4 0 0,3 4 0 16,-3 4 0-16,1 2 0 0,0 1 0 0,-1 2 0 16,0-1 0-16,1-1 0 0,0-3 0 15,1-3 0-15,2-4 0 0,2-5 0 0,1-17 0 16,2 21 0-16,-2-21 0 0,0 0 0 15,18 11 0-15,-18-11 0 0,0 0 0 0,25-12 0 16,-25 12 0-16,27-28 0 0,-10 6 0 0,0-5 0 16,1-5 0-16,2-5 0 0,0-2 0 0,1 0 0 15,1-1 0-15,-2 2 0 0,1-1 0 0,0 0 0 16,0 2 0-16,-1 3 0 0,0 3 0 0,-1 3 0 16,-3 6 0-16,1 5 0 0,-17 17 0 0,23-16 0 15,-23 16 0-15,18 0 0 0,-18 0 0 16,16 18 0-16,-7-1 0 0,-2 5 0 0,3 6 0 15,-3 2 0-15,0 3 0 0,2 3 0 16,-2-1 0-16,4-1 0 0,1-1 0 0,5-2 0 16,0-2 0-16,6-1 0 0,2-4 0 0,4-1 0 15,0-6 0-15,7 4-5 0,-11-32-270 0,33 31-320 16,-26-20-65-16,7 5 149 0</inkml:trace>
  <inkml:trace contextRef="#ctx0" brushRef="#br1" timeOffset="64100.126">18606 3488 1885 0,'-30'6'51'0,"30"-6"-48"0,0 0 2 0,0 0 10 16,0 0 14-16,0 0 9 0,0 0-17 0,24 16-21 16,-24-16 0-16,25 25 0 0,-9-7 0 15,1 5 0-15,0 3 0 0,3 3 0 0,1 3 0 16,0 3 0-16,-1 5 0 0,-2 2 0 0,0 4 0 16,-1 3 0-16,-4 0 0 0,0 3 0 15,-3-2 0-15,1 1 0 0,-1-4 0 0,-2 0 0 16,0-1 0-16,-2-4 0 0,0 0 0 0,-1-7 0 15,2-3 0-15,-2-5 0 0,3-3-1 16,-8-24-55-16,25 48-155 0,-25-48-344 0,0 0-66 16,0 0 19-16</inkml:trace>
  <inkml:trace contextRef="#ctx0" brushRef="#br1" timeOffset="64303.2567">18738 3963 2047 0,'-46'16'0'0,"19"0"0"16,3 3 0-16,2 3 0 0,2-1 0 16,2 4 0-16,0-1 0 0,1 0 0 0,1 1 0 15,1 2 0-15,4-2 0 0,3-2 0 0,4-1 0 16,0-5 0-16,8 0 0 0,-4-17 0 0,17 25 0 16,-17-25 0-16,54 35-335 0,-54-35-345 0,47 5 22 15,-20-7 285-15</inkml:trace>
  <inkml:trace contextRef="#ctx0" brushRef="#br1" timeOffset="64834.5287">20905 3869 1671 0,'-10'-22'298'15,"10"22"-280"-15,0 0 3 0,23-1 3 0,-6-4-9 16,5 0-15-16,4-2 0 0,2-4 0 0,3 1 0 16,6-3 0-16,2 0 0 0,3 1 0 0,0-2 0 15,0 2 0-15,-2 4 0 0,-3-3 0 0,1 8-20 16,-12-7-63-16,17 30-185 0,-43-20-385 15,39-1 30-15,-39 1 224 0</inkml:trace>
  <inkml:trace contextRef="#ctx0" brushRef="#br1" timeOffset="64990.7853">20830 4210 2047 0,'0'0'0'16,"0"0"0"-16,18-5 0 0,2-2 0 0,7-4 0 15,7-4 0-15,6-4 0 0,9 0 0 0,8-6 0 16,11 0 0-16,4-6 0 0,24 26-393 0,-23-30-279 16,11 13-23-16,-13-3 409 0</inkml:trace>
  <inkml:trace contextRef="#ctx0" brushRef="#br1" timeOffset="66006.4702">22425 1617 1503 0,'-22'-23'329'0,"22"23"-278"16,-31 0-13-16,31 0-5 0,-33 1 1 0,15 5-7 16,-1-1-9-16,1 4-4 0,0 1-14 0,0 1 0 15,-2 6 0-15,2 4 0 0,0 1 0 16,-1 3 0-16,2 0 0 0,3 2 0 0,0 1 0 16,3-2 0-16,5-1 0 0,3-2 0 0,3 0 0 15,6-5 0-15,-6-18 0 0,24 24 0 0,-6-19 0 16,4-3 0-16,5-9 0 0,0-4 0 15,6-10 0-15,-1-4 0 0,5-5 0 0,2-8 0 0,2-9 0 16,3-5 0-16,1-6 0 0,2-4 0 16,0 3 0-16,-1-4 0 0,-4 0 0 15,-4-2 0-15,-5 5 0 0,-6-1 0 0,-7 5 0 16,-4 2 0-16,-3 4 0 0,-4 4 0 0,-3 9 0 16,-3 3 0-16,-5 10 0 0,-1 7 0 0,3 17 0 15,0 0 0-15,-27-7 0 0,27 7 0 0,-35 28 0 16,10 2 0-16,-3 11 0 0,-2 13 0 0,-3 9 0 15,0 7 0-15,2 3 0 0,0 3 0 16,7-5 0-16,4 0 0 0,10-8 0 0,2-5 0 16,12-2 0-16,2-13 0 0,26 23-275 0,-32-66-220 15,42 50-144-15,-10-25 2 0,-7-25 637 0</inkml:trace>
  <inkml:trace contextRef="#ctx0" brushRef="#br1" timeOffset="67709.6499">22402 3949 1566 0,'26'0'102'0,"-26"0"-49"16,0 0-15-16,-7-23 2 0,7 23 4 15,-3-17-1-15,3 17-3 0,-14-20-23 0,14 20 35 16,-23-18-40-16,23 18 28 0,-36-17-40 16,14 10 0-16,-5 2 0 0,0 2 0 0,-2 0 0 15,0 3 0-15,-4 3 0 0,0 0 0 0,1 4 0 16,-3 4 0-16,1 3 0 0,2 4 0 0,-1 1 0 15,2 4 0-15,2 2 0 0,2 5 0 0,4 0 0 16,3 0 0-16,4-1 0 0,6-2 0 0,5-3 0 16,8-4 0-16,5-2 0 0,-8-18 0 15,34 28 0-15,-6-20 0 0,6-7 0 0,8-6 0 16,4-8 0-16,5-8 0 0,4-4 0 0,1-7 0 16,0-4 0-16,1-6 0 0,1-6 0 15,0-4 0-15,0-2 0 0,-1-3 0 0,-5 2 0 16,-3-1 0-16,-4 3 0 0,-5 0 0 0,-6 3 0 15,-5 3 0-15,-7 1 0 0,-6 3 0 0,-5 4 0 16,-5 2 0-16,-5 5 0 0,-2 7 0 16,-4 7 0-16,5 18 0 0,0 0 0 0,-26-12 0 15,26 12 0-15,-24 22 0 0,7 5 0 0,-4 9 0 16,-3 13 0-16,0 7 0 0,-3 5 0 0,3 0 0 16,1 2 0-16,4 0 0 0,3 1 0 0,4-1 0 15,5-3 0-15,2-3 0 0,10-2 0 0,1-9 0 16,10 2 0-16,-10-21-67 0,35 32-331 0,-41-59-99 15,37 46-112-15,-12-17 134 16,-25-29 475-16</inkml:trace>
  <inkml:trace contextRef="#ctx0" brushRef="#br1" timeOffset="67865.9057">22958 4194 2047 0,'0'0'0'0,"-17"-8"0"0,17 8 0 0,0 0 0 16,-5-23 0-16,5 23 0 0,0 0 0 0,-7-21 0 16,-3-7-127-16,34 39-408 0,-24-11-136 0,0 0 9 15,0 0 611-15</inkml:trace>
  <inkml:trace contextRef="#ctx0" brushRef="#br1" timeOffset="68475.3095">23571 3859 1936 0,'-22'-1'40'15,"0"-2"-8"-15,1 3-5 0,-3-2-15 16,-2 1-12-16,0 1 0 0,-1 0 0 16,-1 1 0-16,1 1 0 0,0 0 0 0,2 3 0 15,2-1 0-15,2 4 0 0,2-2 0 0,19-6 0 16,-30 14 0-16,30-14 0 0,-17 18 0 0,17-18 0 16,-4 17 0-16,4-17 0 0,8 21 0 0,-8-21 0 15,21 19 0-15,-21-19 0 0,33 12 0 0,-14-6 0 16,5-3 0-16,1-1 0 0,0-1 0 0,1-1 0 15,-2 0 0-15,2 0 0 0,-3 2 0 16,-3-1 0-16,-1 0 0 0,-19-1 0 0,25 5 0 16,-25-5 0-16,0 0 0 0,0 0 0 0,16 24 0 15,-16-24 0-15,-7 28 0 0,-3-11 0 16,-3 3 0-16,-3 1 0 0,-5 2 0 0,-1 2 0 16,-2-2 0-16,1 0 0 0,2-1 0 0,2-4 0 15,3-1 0-15,16-17 0 0,-22 24 0 16,22-24 0-16,0 0 0 0,0 0 0 0,0 0 0 15,17 6 0-15,2-13 0 0,-3-16-123 0,34 28-281 16,-39-43-128-16,29 19-92 0,-6-3 261 0</inkml:trace>
  <inkml:trace contextRef="#ctx0" brushRef="#br1" timeOffset="68647.1856">23816 3828 1844 0,'0'0'152'0,"-20"-2"-101"16,20 2-51-16,-22 13 0 0,22-13 0 0,-20 24 0 15,8-7 0-15,4 2 0 0,-2 4 0 0,0 2 0 16,2 3 0-16,-2 1 0 0,1 1 0 0,2 1 0 16,0-1 0-16,1-1 0 0,0-2 0 0,2-1 0 15,0-3 0-15,6 0 0 0,-4-6 0 0,10 4-36 16,-8-21-240-16,0 0-372 0,0 0-8 16,24 8 226-16</inkml:trace>
  <inkml:trace contextRef="#ctx0" brushRef="#br1" timeOffset="69069.1098">23944 3794 1940 0,'-1'-28'107'16,"1"28"-107"-16,0 0 0 0,0 0 0 0,0 0 0 15,0 0 0-15,0 0 0 0,0 0 0 0,0 0 0 16,8 22 0-16,-8-22 0 0,4 31 0 0,-4-11 0 15,-2 1 0-15,-2 5 0 0,-3 0 0 0,-2 5 0 16,-2-1 0-16,-1 1 0 0,-1-1 0 16,-1-2 0-16,1-1 0 0,1-3 0 0,2-3 0 15,1-2 0-15,9-19 0 0,-4 21 0 16,4-21 0-16,0 0 0 0,17 6 0 0,-17-6 0 16,28-16 0-16,-9 0 0 0,7-4 0 0,0-5 0 15,5-2 0-15,2-5 0 0,-3 1 0 0,-1-1 0 16,0 2 0-16,-3 2 0 0,-1 2 0 0,-3 4 0 15,-3 4 0-15,-2 2 0 0,-17 16 0 16,23-16 0-16,-23 16 0 0,0 0 0 0,0 0 0 16,0 0 0-16,1 29 0 0,-8-7 0 0,-3 6 0 15,-2 3 0-15,0 3 0 0,-2 1 0 0,3 2 0 16,2-5 0-16,2 3 0 0,5-3 0 0,2-2 0 16,4-3 0-16,3 0 0 0,0-6 0 0,9 2 0 15,-16-23 0-15,41 35-41 16,-41-35-257-16,59 13-147 0,-50-30-70 0,28 10-50 15,4 14 383-15</inkml:trace>
  <inkml:trace contextRef="#ctx0" brushRef="#br1" timeOffset="69631.6017">24803 3719 1507 0,'0'0'354'0,"0"0"-283"0,0-18-31 16,0 18 0-16,-13-27-7 0,13 27-31 0,-21-22-2 15,21 22 0-15,-32-13 0 0,11 11 0 0,1 3 0 16,-5 4 0-16,2 1 0 0,-2 3 0 0,0 3 0 15,-1 3 0-15,2 2 0 0,1 3 0 0,1 3 0 16,2 2 0-16,2 2 0 0,-1 1 0 0,5 2 0 16,5-2 0-16,4 3 0 0,4-4 0 15,7 0 0-15,4 0 0 0,6-4 0 16,6-2 0-16,4-1 0 0,5-5 0 0,4-3 0 16,2-2 0-16,1-4 0 0,4-5 0 0,-1-3 0 15,2-4 0-15,-3-5 0 0,1-2 0 0,-3-5 0 16,-3-4 0-16,-3-2 0 0,-4-4 0 0,-3-4 0 15,-5-1 0-15,-1-4 0 0,-3 0 0 0,-4-1 0 16,-2 1 0-16,-6-2 0 0,-4 3 0 16,-4 0 0-16,-3-2 0 0,-4 2 0 0,-5-1 0 15,-4 2 0-15,-4 5 0 0,-3 5 0 0,-3 5 0 16,-3 10 0-16,-2 7 0 0,-2 7 0 0,0 9 0 16,-4 5 0-16,1 6 0 0,-1 7 0 0,2 2 0 15,3 4 0-15,4 0 0 0,6-2 0 16,9-2 0-16,10-4 0 0,10-1 0 0,7-3 0 15,10-2 0-15,8-2 0 0,10-6 0 16,5-1 0-16,10-6 0 0,1-3 0 0,7-3 0 16,-2-4 0-16,5 2 0 0,-7-10 0 0,9 14-10 15,-25-27-208-15,27 36-156 0,-48-44-80 0,27 27 39 16,-20-11-1-16,-11-23 257 0</inkml:trace>
  <inkml:trace contextRef="#ctx0" brushRef="#br1" timeOffset="69881.6317">25161 4169 1984 0,'-17'15'-126'0,"-8"-27"-524"15,25 12-14-15,-31-11 121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22:20:26.01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2295 6544 673 0,'-21'-16'91'0,"21"16"-77"0,0 0-40 15,-24-20-11-15,24 20-2 0,-17-14 12 0,17 14 14 16,-21-11 18-16,21 11-14 0,-23-8-5 0,23 8-9 16,-26-5 6-16,26 5 21 0,-27-3 37 0,10-1 28 15,17 4 22-15,-35-5 9 0,35 5 4 16,-41-4-3-16,24 8-32 0,-14-14 22 15,13 14-32-15,-13-14 21 0,7 13-6 0,-12-14-3 16,9 13-11-16,-12-10-15 0,5 9-10 0,-6-5-12 16,-1 6-10-16,-3-1-6 0,-1 2-3 0,-1 5-4 15,-3 1 1-15,0 5-2 0,1 0 4 0,-4 3-5 16,0 2 7-16,-2 1-4 0,-3 3 8 0,-1-1-6 16,0 2 10-16,-2-2-6 0,3 0 7 15,-4 0-6-15,4 1 6 0,0-1-4 0,4 0 5 16,-2-3-4-16,3-1 4 0,-1-3-5 0,5-1 4 15,3-3-4-15,3-1 1 0,5-3-4 0,4-1 1 16,6-1-4-16,5 0 0 0,5-2-1 0,17-3-1 16,-21 5-1-16,21-5-5 0,0 0-4 15,0 0 2-15,0 0 0 0,0 0 4 0,30 8 1 16,-10-5 2-16,3 2-2 0,4 0 2 16,4-2-1-16,1 2-2 0,4-1 0 0,0-2 1 15,2 1-1-15,2-1 1 0,0-1 0 0,1 1 1 16,2-1-1-16,0 0 1 0,2 1-1 0,2-2 0 15,5-1 1-15,3-1-1 0,3-3 0 0,3-3 1 16,4-2 1-16,2-3-3 0,3-3 3 0,-1-2-4 16,6 0 5-16,-4-2-5 0,4 0 3 15,1-1-6-15,-2 2 3 0,-1-2-8 0,-3 5 4 16,-6 2-4-16,-3 3 4 0,-6 1 0 0,-3 3 4 16,-6 1-1-16,-3 1 5 0,-6 3-1 15,-6 2 1-15,-6 0 1 0,-6 2-2 0,-19-2 1 16,20 3 3-16,-20-3 3 0,0 0 1 0,0 0 2 15,0 0-3-15,-26 7 0 0,6-7-1 0,-2 0-1 16,-7 0-2-16,-3 0-2 0,-4 0 0 16,-3 2-1-16,-4 3-1 0,-3 1 2 0,-5 5-2 15,-2 5 3-15,-8 4-4 0,-5 5 5 0,-3 6-7 16,-5 3 8-16,-7 6-9 0,2 2 12 0,-5 4-8 16,-1 2-6-16,0 1 29 0,0 2-26 0,1-4 28 15,3 1-5-15,3-3-13 0,5-4 9 0,6-3-9 16,7-6 4-16,7-5-6 0,5-7 5 0,8-4-6 15,7-3 2-15,8-5-3 16,5-5 1-16,20-3-5 0,-17 1-4 0,17-1-4 16,0 0 0-16,0 0 3 0,25-20 4 0,-3 8 6 15,6-2-5-15,4 1 4 0,6-3-4 0,6 1 3 16,3-3-4-16,8-2 4 0,2 1-6 0,9-2 4 16,3 1-6-16,4-2 3 0,3 1-4 0,1 1 7 15,2 2-3-15,2 1 5 0,0 0-3 16,1 2 5-16,0 1-4 0,1 2 3 0,1 1-3 15,-5 2-17-15,0 3 18 0,-2 0-17 0,-4 1 16 16,0 2 2-16,-5 0 0 0,-4 1 0 0,-1 0 19 16,-7 2-19-16,-3 0 17 0,-8 1-18 15,-6 1-18-15,-7 2 17 0,-6 1-16 0,-8 0 35 16,-18-5-17-16,17 13 20 0,-17-13-16 0,-7 19-2 16,7-19 3-16,-28 27-3 0,5-13 3 15,-6 1-6-15,-5-1 6 0,-7 2-5 0,-4 0 4 16,-6-1-3-16,-5 2 0 0,-4 0-3 0,-4 0 3 15,-1-1-4-15,-2 1 7 0,-5-1-4 0,-1-1 3 16,-5 0-5-16,-4-1 3 0,-2-1-5 0,-3-1 3 16,1 0-2-16,1 0 3 0,-3 1-2 0,0 0 3 15,-1-1-4-15,-1 3 4 0,1-2-3 0,6 3 6 16,3-1-3-16,7 1 6 0,5 1-2 16,5-1 2-16,3 0 0 0,8-2-1 0,7 0-2 15,7-3 0-15,10-2-4 0,10-2 0 16,18-7-6-16,0 0 0 0,0 0-1 0,0 0 2 15,27 8 3-15,6-5 0 0,10 1 1 0,6-2-2 16,7 0-3-16,3-5 1 0,7-2-2 0,5-2 0 16,4-1 3-16,5-1-1 0,7-1 3 15,1 1 0-15,6-1 1 0,1 0 0 0,0 1 0 16,2 0-1-16,2 1 3 0,0 2-2 0,0 0 2 16,-3 2-1-16,-5 3-1 0,-6 1 0 0,0 2 0 15,-6 2 3-15,-2 2-2 0,-3 0 1 0,-8 1-1 16,-4 3 0-16,-7 0-2 0,-7-1 2 0,-6 2-2 15,-10 0 2-15,-5-1-2 0,-7-1 4 16,-20-9-4-16,23 17 3 0,-23-17 0 16,0 0 1-16,-7 22-2 0,7-22-12 0,-36 17 11 15,9-7-13-15,-8 1 30 0,-7 2-16 0,-8 0 15 16,-7 1-14-16,-7 3-4 0,-4-1 2 0,-5 5-3 16,-3 1 3-16,-3 2-4 0,0 1 8 0,-4 2-4 15,-1 2 5-15,-4 2-4 0,1 3 7 0,-1 1-7 16,6 0 8-16,3-2-6 0,3 0-2 0,8-5-1 15,5-2 0-15,6-4 0 0,7-4 0 16,8-5 0-16,8-2 0 0,10-5 0 0,7-2 0 16,17-4 0-16,0 0 0 0,0 0 0 15,0 0-4-15,0 0 1 0,34-11 1 0,-3 6 0 16,5-1-4-16,8 1-1 0,3-1-2 0,8 1-1 16,0 2 1-16,5-1 0 0,2 3 3 0,5 1 2 15,3 2 2-15,3 3 1 0,3 4 2 16,0-1-1-16,0 4 1 0,0 0-2 0,-3 2 3 15,0-1-4-15,0 3-13 0,-2-1 32 0,4 0-32 16,-7-1 32-16,0-4-15 0,-5 0-3 0,-5-3 2 16,-3-2-2-16,-6-2 0 0,-7-4 2 0,-5-1-2 15,-7-2 3-15,-7-1-2 0,-23 5 1 0,26-6 2 16,-26 6 0-16,0 0 0 0,0 0 2 0,-23-7-3 16,-2 3 0-16,-9 0 0 15,-3 0-1-15,-8 3 0 0,-8 1 0 0,-4 3 0 16,-11 5 0-16,-6 1 2 0,-8 6-6 0,-6 2 3 15,-5 3-3-15,-2 5 6 0,-3 2-3 0,-4 2 9 16,-2 2-8-16,0 0 8 0,-1-1-5 0,5 3 5 16,1-3-5-16,3-2 1 0,4-3-5 0,2-4 0 15,10-5 0-15,5-3 0 0,10-3 0 0,9-4 0 16,10-4 0-16,8-2 0 0,9-2 0 16,10-2 0-16,19 4 0 0,-17-5 0 0,17 5 0 15,0 0 0-15,25-12 0 0,-3 6 0 0,10 2 0 16,6 2 0-16,7 3 0 0,4 0-5 0,10 4-3 15,4 0 3-15,5 4-2 0,1 3 4 16,4 1-2-16,0 4 4 0,2 2-3 0,-1 2 6 16,4 1-4-16,-2-1 6 0,3 1-4 15,3-2-13-15,-4-2 27 0,2-3-29 0,-5-3 26 16,-2-2-10-16,3-5-2 0,-7-4 1 0,1-6 2 16,0 1-3-16,-6-4-11 0,-3-1 11 0,-6-1-12 15,-7-1 29-15,-5 1-15 0,-7 2 14 0,-6 1-14 16,-10 1-1-16,-20 6 2 0,20-4 1 0,-20 4 3 15,0 0-1-15,-17 7-1 0,-3-2-1 0,-8 2-2 16,-6 2-15-16,-8 2 28 0,-7 2-27 16,-7 3 24-16,-7 2-8 0,-6 2-7 15,-7 2 4-15,-4 2-3 0,-4 3 4 0,-5 2-3 16,-3 0 5-16,-3 2-5 0,-6 2 5 0,1-1-6 16,2-1 8-16,-1 0-5 0,7-2 6 0,-1 0-6 15,1-2 0-15,7-2 0 0,2 0 0 0,10-4 0 16,9 0 0-16,9-5 0 0,9-2 0 0,8-4 0 15,10-4 0-15,10-1 0 0,18-5 0 16,0 0 0-16,0 0 0 0,0 0 0 0,23-15 0 16,7 6 0-16,7-2-1 0,7-1-2 0,4-2-4 15,11 0 1-15,4-2 0 0,6 0 2 0,4 2-1 16,5 1 5-16,1 2-3 0,3 1 3 0,-2 3-2 16,5-1 1-16,-1 2 0 0,3-1 2 0,1 1-1 15,-2 0 2-15,-2-2-3 16,-1 0 2-16,-4-3-2 0,-1 1 2 0,-2-3-2 15,-3-1 4-15,-1-1-4 0,-9 0 2 0,-3-1-2 16,-7 0 2-16,-6 1-3 0,-8 1 3 0,-7 1-2 16,-6 1 2-16,-7 3-2 0,-19 9 2 0,19-14 0 15,-19 14 1-15,0 0 2 0,-20-15 0 0,0 8-2 16,-10 1 0-16,-5-1-1 0,-9 2 1 0,-7 1-1 16,-7 2 1-16,-8 3-2 0,-4 3-2 15,-8 3 3-15,-4 4-3 0,0 2 6 0,-7 3-4 16,-2 2 4-16,-3 1-5 0,-3 4 4 0,-1 0-3 15,2 0 5-15,4-2-3 0,3-2-2 16,4-1 0-16,1-3 0 0,5-2 0 0,6-3 0 16,7-4 0-16,8-2 0 0,11-4 0 0,6-3 0 15,12-2 0-15,6 2 0 0,23 3 0 0,-22-8 0 16,22 8 0-16,0 0 0 0,0 0 0 16,20-15 0-16,3 5 0 0,8 0 0 0,8-1 0 15,8 1 0-15,4-1 0 0,8-3 0 0,3 1 0 16,6-1 0-16,3-1 0 0,-1 1 0 0,2-2 0 15,2 0 0-15,1-1 0 0,-1 1 0 0,1 0 0 16,1-3 0-16,-3 2 0 0,-4-2 0 0,-3 1 0 16,-7-1 0-16,-4 0 0 15,-5 4 0-15,-7 0 0 0,-4 3 0 0,-8 4-5 16,-8 0 1-16,-23 8 1 0,21-6 3 0,-21 6 1 16,0 0 0-16,-25 5 1 0,-1-2-2 0,-9 0 0 15,-3 2 1-15,-7 0-1 0,-3 0 0 0,-4-2 7 16,-3 1-7-16,-1-4 0 0,-1-2 0 0,3-4-12 15,0-7 0-15,9 4-67 0,-14-34-144 0,27 25-417 16,-10-17-31-16,14 3 262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22:20:26.7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864 7369 639 0,'-30'9'-151'16,"-6"-6"-101"-16,9 9 50 0,-6-7 169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22:20:27.68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722 8137 1799 0,'-25'8'22'0,"0"2"-1"0,-4-4-9 15,0 0-6-15,1-2-1 0,-1 0 3 0,-2-1 3 16,1-1 3-16,-5-1-1 0,-1 3 1 0,-1-3 0 15,0 3-3-15,1-1 3 0,-1 2-2 0,2 0 2 16,2 1 0-16,4 0-1 0,1 0-1 0,4 0-1 16,2 2-4-16,4-4-7 0,18-4 0 0,-26 6 0 15,26-6 0-15,0 0 0 0,0 0 0 16,0 0 0-16,0 0 0 0,0 0 0 16,26-13 0-16,-5 6 0 0,6-3 0 0,6-2 0 0,5-4 0 15,5-2 0-15,6-5 0 0,3-1 0 16,6-2 0-16,0 0 0 0,-1 1 0 0,-1 1 0 15,-2 2 0-15,-3 2 0 0,-5 3 0 0,-2 5 0 16,-4 2-2-16,-4 3 3 0,-3 5-4 0,-6 3 3 16,-4 2 1-16,-6 3-3 0,-17-6 5 15,24 18-4-15,-24-18 3 0,9 26-2 0,-9-26 1 16,-8 31-1-16,8-31 0 0,-21 30 0 0,21-30 0 16,-36 28 0-16,16-15 0 0,-5-2 0 0,0 1 0 15,-3 1 0-15,-3-1 0 0,0 3 0 0,-2-2 0 16,-1 2 0-16,-3 0 0 0,2 1 0 0,1 0 0 15,0 2 0-15,1 3 0 0,3 0 0 16,-1 2 0-16,5 0 0 0,3-1 0 16,3-1 0-16,6-1 0 0,1 0 0 0,5-2 0 15,8-18 0-15,0 28 0 0,0-28 0 0,24 21 0 16,-2-13 0-16,5-4 0 0,7-1 0 0,2-6-1 16,7-5 0-16,2-4-2 0,5-8 2 0,0-4-2 15,2-4 4-15,0-2-5 0,2-4-5 0,-1 2 22 16,2-1-22-16,0 3 23 0,-5 4-12 15,-5 3-4-15,-4 7 3 0,-7 1-3 0,-6 5 3 16,-6 4-2-16,-22 6-1 0,23-3-1 0,-23 3 1 16,0 0 2-16,0 0 0 0,-7 18 3 0,7-18-3 15,-32 25 3-15,9-10-3 0,-6 0 3 16,-4 4-4-16,-6 1-10 0,-2 3 24 0,-6 3-23 16,-1-2 21-16,-1 1-11 0,0 2 0 0,2-2 0 15,2 1 0-15,2-4 0 0,2 1 0 16,5-1 0-16,3-1 0 0,4-1 0 0,7 0 0 15,3-2 0-15,19-18 0 0,-21 31 0 0,21-31 0 16,-2 26 0-16,2-26 0 0,22 21 0 0,-1-11 0 16,6-1 0-16,3-6 0 0,5 0 0 0,5-6 0 15,2-3 0-15,3-3 0 0,2-5 0 0,4-4 0 16,3-1 0-16,-1-2 0 0,2-1 0 16,-4-1 0-16,-1 0 0 0,-5-2 0 0,-6 2 0 15,-6 0 0-15,-10 5 0 0,-6 5 0 16,-17 13 0-16,0 0 0 0,0 0 0 0,-22-6 0 15,-7 13 0-15,-11 5 0 0,-10 4 0 0,-9 7 0 16,-5 6 0-16,-10 6 0 0,-2 7 0 0,-1 5 0 16,0 3 0-16,6-1 0 0,5-3 0 0,6-3 0 15,9-5 0-15,10-9 0 0,10-7 0 16,31-22 0-16,-25 10-19 0,53-2-611 0,-22-32-68 16,19 2 27-16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22:20:33.27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2754 8035 790 0,'0'0'323'16,"0"0"-192"-16,0 0-44 0,0 0-20 0,0 0-8 15,12-22-8-15,-12 22-8 0,0 0-10 0,0 0-11 16,0 0-8-16,0 0-5 0,0 0-2 0,0 0-1 15,0 0 2-15,0 0 2 0,19-2 1 16,-19 2 3-16,0 0-5 0,0 0 0 0,23 10-2 16,-23-10-2-16,19 4 1 0,-19-4-1 0,28 3 0 15,-10-3 1-15,3-1 2 0,5-2-1 0,2-2 1 16,4 0-3-16,6-3 1 0,1 1 0 0,4-3 2 16,2 2-2-16,-2-3 3 0,6 3-4 0,-2 1 1 15,3 2-3-15,-1 3 1 16,-2 0-2-16,2 3 1 0,-2 2 1 0,1 1-2 15,1 1 2-15,-4 0-3 0,1 1 3 0,1 0-1 16,1 0 2-16,3-1-3 0,1-3 2 0,4-1-2 16,2-2 0-16,6-1 2 0,4-2-1 0,2-3 1 15,4 0-2-15,-2-2 2 0,4-1-2 0,-3 2 6 16,1-2-2-16,0-1 5 0,0 2-1 0,-1-1 0 16,2 2-1-16,-5-2-1 0,0 1-4 15,-4 2 1-15,-3 0-3 0,-2 2 0 0,-6-1 0 16,-4 1-2-16,-3 2 1 0,-3-2 1 0,-2 1-2 15,-5-1 2-15,-3 2-2 0,-5-2 1 16,-4 0-2-16,-5 0 2 0,-4-1 0 0,-17 6 1 16,20-10 0-16,-20 10 2 0,0 0 0 0,9-17 0 15,-9 17 0-15,-4-19 3 0,4 19-1 0,-14-24 3 16,14 24-4-16,-22-28 1 0,22 28-5 16,-32-30-17-16,13 15 29 0,-3 0-30 0,-4 1 30 15,-1 1-11-15,-1 0-2 0,-3 1 1 0,-1 2-1 16,-4 1 1-16,-1 2-2 0,-2 1 3 0,-2 1 0 15,-2 3 0-15,-3 0 0 0,-2-1 1 0,-1 3 0 16,0 0 1-16,-1 1 0 0,2 1 1 0,2-1 1 16,-1 0-1-16,6 1-5 0,2 0 0 15,5 1 0-15,6 0 0 0,5 0 0 16,23-3 0-16,-26 3 0 0,26-3 0 0,0 0 0 16,0 0 0-16,0 0 0 0,28 6 0 0,-6-3 0 15,7 1 0-15,10 0 0 0,10-4 0 0,7 1 0 16,7-1 0-16,6-4 0 0,4 3 0 0,4 1 0 15,3 2 0-15,-3 3 0 0,1 2 0 0,2 2 0 16,-2 4 0-16,-3 3 0 0,-5 5 0 16,-7 4 0-16,-8 2 0 0,-8 4 0 0,-8 0 0 15,-9 1 0-15,-7 2 0 0,-9 1 0 0,-8 6 0 16,-7 1 0-16,-10 3 0 0,-9-1 0 0,-8 0 0 16,-8-1 0-16,-6 0 0 0,-5 2 0 15,-3-2 0-15,-2 1 0 0,0-7 0 0,-1-1 0 16,0-6 0-16,0-4 0 0,2 0 0 0,4-6 0 15,2-2 0-15,5-2 0 0,6-1 0 16,2-8-11-16,15 6-84 0,-18-35-257 0,35 22-303 16,0 0 21-16,14-32 335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22:20:35.32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24293 7774 1862 0,'-2'-28'101'0,"2"28"-60"15,-16-17-19-15,16 17-10 0,0 0-3 0,-27-24-9 16,27 24 0-16,-25-13 0 0,6 8 0 0,0 0 0 16,-5 1 0-16,-2 1 0 0,-3-2 0 0,-4 5 0 15,-2 0 0-15,-3 2 0 0,-3 3 0 16,-1 4 0-16,0 1 0 0,-3 6 0 0,2 1 0 16,1 5 0-16,3 1 0 0,5 2 0 15,3 2 0-15,7 1 0 0,4-1 0 0,9 2 0 0,4 2 0 16,7-2 0-16,5 1 0 0,4-2 0 0,5-3 0 15,4-3 0-15,4-1 0 0,6-5 0 16,1-1 0-16,8-4 0 0,3-5 0 16,3-6 0-16,2-4 0 0,-2-4 0 0,1-4 0 15,1-4 0-15,-3-5 0 0,-2-3 0 0,0-2 0 16,-4-5 0-16,-3-1 0 0,-4 0 0 0,-7 0 0 16,-7 3 0-16,-5 2 0 0,-7 0 0 0,-4 3 0 15,-5 1 0-15,-4 1 0 0,-2 3 0 0,-3 2 0 16,-2 4 0-16,-1 2 0 0,-1 4 0 0,-3 4 0 15,-6 5 0-15,-1 4 0 0,-4 3 0 16,-1 6 0-16,-2 2 0 0,1 3 0 0,1 3 0 16,1 1 0-16,0 2 0 0,3 0 0 0,2 3 0 15,-1-1 0-15,5 0 0 0,3 0 0 16,3-1 0-16,3-1 0 0,7 0 0 0,3-3 0 16,3-2 0-16,6 1 0 0,6 0 0 0,3-2 0 15,7-1 0-15,5-3 0 0,7-3 0 0,7-5 0 16,5-3 0-16,2-5 0 0,5-4 0 15,2-4 0-15,3-6 0 0,-1-5 0 0,0-4 0 16,-3-3 0-16,-1-5 0 0,-3 0 0 0,-11-4 0 16,-3 1 0-16,-9-2 0 0,-7 1 0 0,-8 3 0 15,-9 2 0-15,-8 2 0 0,-7 0 0 0,-5 3 0 16,-6 1 0-16,-5 2 0 0,0 4 0 0,-8 4 0 16,-2 6 0-16,-3 6 0 15,-4 4 0-15,-4 4 0 0,-3 7 0 0,-4 4 0 16,-2 4 0-16,2 3 0 0,3 0 0 0,2 2 0 15,8 0 0-15,6 2 0 0,7-1 0 0,9 0 0 16,6 1 0-16,8 0 0 0,6-1 0 0,9 0 0 16,5-2 0-16,7 0 0 0,8 0 0 0,4-2 0 15,9-1 0-15,6-2 0 0,6-6 0 0,5-4 0 16,1-4 0-16,4-5 0 0,-2-7 0 16,0-4 0-16,-1-5 0 0,-2-8 0 0,0-4 0 15,-2-3 0-15,-1-4 0 0,-5-2 0 0,-7-2 0 16,-10 1 0-16,-7 2 0 0,-13 1 0 0,-8 1 0 15,-10 0 0-15,-5 0 0 0,-8 0 0 16,-3 3 0-16,-7 1 0 0,-4 6 0 0,-6 3 0 16,-7 6 0-16,-3 6 0 0,-4 8 0 0,-6 7 0 15,-3 3 0-15,-4 9 0 0,-2 1 0 16,1 7 0-16,2 3 0 0,5 4 0 0,5-2 0 16,10 1 0-16,8 1 0 0,10-4 0 0,9 2 0 15,8-2 0-15,6-2 0 0,7 1 0 0,7-5 0 16,7 1 0-16,3-2 0 0,9-2 0 0,4-2 0 15,8-2 0-15,6-2 0 0,3-4 0 0,4-4 0 16,-2-5 0-16,3-4 0 0,1-7 0 16,-3-3 0-16,1-6 0 0,-1-5 0 0,-3-5 0 15,0-4 0-15,-3-5 0 0,-3-1 0 16,-5-2 0-16,-7 0 0 0,-10 2 0 0,-10 1 0 16,-10-1 0-16,-8 2 0 0,-12 0 0 0,-5 2 0 15,-9 1 0-15,-7 3 0 0,-4 5 0 0,-5 3 0 16,-5 7 0-16,-1 7 0 0,-3 9 0 0,0 8 0 15,-4 8 0-15,1 4 0 0,2 8 0 16,3 4 0-16,3 3 0 0,7 3 0 0,6 1 0 16,8-4 0-16,9 0 0 0,7-2 0 0,9-1 0 15,7 0 0-15,6-3 0 0,7-2 0 0,9-3 0 16,5-3 0-16,8-4 0 0,9-4 0 0,6-3 0 16,11-5 0-16,4-7 0 0,7-6 0 0,6-9 0 15,-2-4 0-15,1-11 0 0,-5-2 0 16,-7-5 0-16,-5-3 0 0,-11 0 0 15,-13 1 0-15,-15 1 0 0,-14 3 0 0,-18 1 0 16,-14 1 0-16,-17 4 0 0,-14 4 0 0,-13 8 0 16,-15 10 0-16,-11 9 0 0,-8 10 0 0,-7 8 0 15,1 7 0-15,2 0 0 0,8 4 0 0,9 1 0 16,11-5 0-16,16 1 0 0,10-13 0 0,30 9-14 16,-14-42-423-16,57 20-259 0,1-16 42 15,13-13 409-15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22:20:37.41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24193 796 1671 0,'-12'-18'135'0,"12"18"-94"0,-20-15-25 16,20 15 1-16,-18-26-12 0,18 26 11 0,-19-15 48 15,19 15-56-15,-32-6 17 0,13 1-15 0,-2 1-39 16,-4-3 41-16,0 6-2 0,-3 1 1 0,-1 4 0 16,-2 5-2-16,-1 2 6 0,-4-1-15 15,1 6 0-15,-2-2 0 0,4 12 0 0,1 1 0 16,2-1 0-16,3 0 0 0,-2 2 0 16,6-1 0-16,3-2 0 0,5-1 0 0,7-4 0 15,3-1 0-15,5-2 0 0,0-17 0 0,16 34 0 16,-16-34 0-16,38 30 0 0,-13-13 0 0,7-4 0 15,5 2 0-15,4-4 0 0,3 0 0 0,6-1 0 16,-1-3 0-16,3-3 0 0,-1-1 0 0,0-3 0 16,-1-5 0-16,-3-4 0 0,-2-3 0 15,-4-7 0-15,-4 0 0 0,-3-6 0 0,-6 0 0 16,-5 1 0-16,-7-2 0 0,-4 2 0 0,-7-1 0 16,-4 1 0-16,-7 0 0 0,-3 1 0 0,-5 3 0 15,-2 2 0-15,-3 1 0 0,-2 4 0 16,-3 0 0-16,-2 4 0 0,0 7 0 0,-2 2 0 15,-1 4 0-15,-2 7 0 0,-6 5 0 0,-1 3 0 16,0 6 0-16,-3 1 0 0,4 1 0 16,1 3 0-16,4 0 0 0,2 1 0 0,4 0 0 15,5 4 0-15,4-3 0 0,5 1 0 0,7-2 0 16,3-5 0-16,4-2 0 0,4-2 0 0,5-2 0 16,5-2 0-16,2-1 0 0,4-2 0 0,5-3 0 15,2-3 0-15,5-6 0 0,4-4 0 0,4-4 0 16,3-4 0-16,3-8 0 0,-1-3 0 15,2-5 0-15,-1-8 0 0,1-2 0 0,-2-2 0 16,-3-1 0-16,-2 0 0 0,-8 1 0 16,-5 0 0-16,-10 5 0 0,-8 2 0 0,-7 2 0 15,-9 2 0-15,-6 0 0 0,-6 2 0 0,-4 4 0 16,-3 0 0-16,-4 3 0 0,-1 9 0 0,-5-2 0 16,0 9 0-16,-5 5 0 0,-3 5 0 0,-1 7 0 15,-7 5 0-15,-1 8 0 0,0-2 0 16,0 6 0-16,4 0 0 0,7-4 0 0,4 1 0 15,7-2 0-15,7 3 0 0,5 0 0 0,6-2 0 16,8-2 0-16,5-4 0 0,6-1 0 0,3 1 0 16,5-5 0-16,1 2 0 0,3-5 0 0,4 0 0 15,2-2 0-15,2-3 0 0,3-2 0 16,3-4 0-16,0-7 0 0,4 0 0 0,0-8 0 16,1-5 0-16,1-6 0 0,-1-4 0 15,4-4 0-15,-2-4 0 0,-3-3 0 0,1-1 0 16,-4 0 0-16,-4-2 0 0,-7 5 0 0,-6 0 0 15,-8 4 0-15,-6-1 0 0,-9 1 0 0,-5 1 0 16,-5-1 0-16,-4 7 0 0,-3 4 0 0,-2 0 0 16,-4 12 0-16,0 3 0 0,-1 5 0 0,-6 2 0 15,0 7 0-15,-2 8 0 0,-4 6 0 16,-1 9 0-16,-1 2 0 0,-2-3 0 0,1-1 0 16,1 2 0-16,3 0 0 0,4 2 0 15,3-2 0-15,7 1 0 0,4-3 0 0,6 1 0 16,8-5 0-16,4-2 0 0,6 3 0 0,6-5 0 15,1-1 0-15,6 0 0 0,4-3 0 0,3 0 0 16,5-4 0-16,2 1 0 0,6-9 0 0,3-2 0 16,6-5 0-16,1-5 0 0,4-6 0 15,-1-4 0-15,0-7 0 0,-3-7 0 0,-4-2 0 16,-3-2 0-16,-9-2 0 0,-4 0 0 0,-9 1 0 16,-8-1 0-16,-11 4 0 0,-9 2 0 0,-10 2 0 15,-6 0 0-15,-7 3 0 0,-4 2 0 0,-4-1 0 16,-3 2 0-16,-4 3 0 0,-2 0 0 15,-3 9 0-15,-1 5 0 0,2 7 0 0,-2 5 0 16,3 4 0-16,3 4 0 0,8-1 0 16,5 0 0-16,11 4 0 0,3-4 0 0,12 9 0 15,-6-14-96-15,32 11-364 0,-15-20-206 0,-15 29 15 16,9-6 478-16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22:20:42.27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24090 13921 759 0,'0'0'193'16,"0"0"-50"-16,0 0-19 0,-10-29-36 0,10 29 23 15,0 0-21-15,0 0 4 0,-27-29-11 0,27 29-21 16,-18-13-11-16,18 13-14 0,-20-15-5 0,20 15-9 15,-22-18-1-15,22 18-6 0,-23-17 0 0,23 17-2 16,-21-14 1-16,21 14-1 0,-23-10 0 0,23 10-3 16,-25-2-2-16,25 2-3 0,-31 8-3 15,14 2 5-15,-1 2 1 0,1 2-9 0,-2 2 0 16,-3 5 0-16,-1 4 0 0,-2 6 0 16,-2 11 0-16,-1 2 0 0,0 2 0 0,3 1 0 15,-2-1 0-15,2-2 0 0,6-3 0 0,4-5 0 16,9-3 0-16,5-5 0 0,7-4 0 0,5-5 0 15,7-2 0-15,7-1 0 0,5-3 0 0,5-2 0 16,4-2 0-16,5-5 0 0,0-5 0 16,4-2 0-16,0-6 0 0,-1-3 0 0,1-4 0 15,-1-4 0-15,1-4 0 0,-2-5 0 0,-1-5 0 16,0-4 0-16,-3-3 0 0,0-2 0 0,-2-2 0 16,-4-4 0-16,-3 2 0 0,-2 1 0 0,-7-1 0 15,-2 2 0-15,-8-2 0 0,-4 4 0 0,-4 0 0 16,-6 5 0-16,-5 3 0 0,-2 2 0 15,-5 3 0-15,-1 4 0 0,-4 6 0 16,-3 4 0-16,-2 5 0 0,-2 5 0 0,-4 4 0 16,-1 3 0-16,-3 5 0 0,-2 4 0 0,-1 4 0 15,-2 5 0-15,-2 6 0 0,0 1 0 0,-1 4 0 16,0 3 0-16,1 2 0 0,-1 4 0 0,2 0 0 16,4 2 0-16,4 1 0 0,4-1 0 0,5-1 0 15,4 0 0-15,6-4 0 0,7 2 0 16,6-2 0-16,7-1 0 0,5-1 0 0,6 0 0 15,4-2 0-15,2-1 0 0,4-1 0 0,1-5 0 16,3-2 0-16,2-3 0 0,2-6 0 16,2-3 0-16,-1-6 0 0,0-4 0 0,-3-5 0 15,0-4 0-15,-1-5 0 0,-1-5 0 0,0-7 0 16,-6-2 0-16,-4-4 0 0,-2-3 0 0,-4 1 0 16,-2-4 0-16,-5 1 0 0,-4-3 0 15,-4 1 0-15,-6-1 0 0,-1 1 0 0,-7 3 0 16,-5 0 0-16,-4 3 0 0,-4 0 0 0,-2 2 0 15,0 3 0-15,-4 4 0 0,0 5 0 0,1 4 0 16,-2 6 0-16,2 6 0 0,-1 4 0 0,1 7 0 16,-3 4 0-16,2 7 0 0,-2 5 0 0,0 5 0 15,2 7 0-15,1 1 0 0,3 6 0 0,4 1 0 16,5 2 0-16,5-3 0 16,6 1 0-16,6-4 0 0,5-2 0 0,5-5 0 15,6-1 0-15,5-6 0 0,6-1 0 0,2-3 0 16,7-5 0-16,0-2 0 0,3-7 0 0,4 0 0 15,-1-4 0-15,2-5 0 0,1-5 0 0,1-5 0 16,0-4 0-16,-2-5 0 0,-1-6 0 0,-3-5 0 16,-5-5 0-16,-2-6 0 0,-5-4 0 15,-5-4 0-15,-3-3 0 0,-7-3 0 0,-5-1 0 16,-4 2 0-16,-8-1 0 0,-5 6 0 0,-7 2 0 16,-6 4 0-16,-7 9 0 0,-4 5 0 0,-6 8 0 15,-2 7 0-15,-6 9 0 0,4 11 0 0,-5 9 0 16,-2 8 0-16,3 8 0 0,-3 8 0 15,0 6 0-15,2 2 0 0,1 5 0 0,4-1 0 16,6-2 0-16,6-4 0 0,9-5 0 16,2-13 0-16,25 16-190 0,-28-33-466 0,23-10-41 15,0 0 194-15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24/07/2015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5" Type="http://schemas.openxmlformats.org/officeDocument/2006/relationships/image" Target="../media/image4.emf"/><Relationship Id="rId4" Type="http://schemas.openxmlformats.org/officeDocument/2006/relationships/customXml" Target="../ink/ink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customXml" Target="../ink/ink8.xml"/><Relationship Id="rId18" Type="http://schemas.openxmlformats.org/officeDocument/2006/relationships/image" Target="../media/image13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12" Type="http://schemas.openxmlformats.org/officeDocument/2006/relationships/image" Target="../media/image10.emf"/><Relationship Id="rId17" Type="http://schemas.openxmlformats.org/officeDocument/2006/relationships/customXml" Target="../ink/ink10.xml"/><Relationship Id="rId2" Type="http://schemas.openxmlformats.org/officeDocument/2006/relationships/image" Target="../media/image2.gif"/><Relationship Id="rId16" Type="http://schemas.openxmlformats.org/officeDocument/2006/relationships/image" Target="../media/image1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customXml" Target="../ink/ink7.xml"/><Relationship Id="rId5" Type="http://schemas.openxmlformats.org/officeDocument/2006/relationships/customXml" Target="../ink/ink4.xml"/><Relationship Id="rId15" Type="http://schemas.openxmlformats.org/officeDocument/2006/relationships/customXml" Target="../ink/ink9.xml"/><Relationship Id="rId10" Type="http://schemas.openxmlformats.org/officeDocument/2006/relationships/image" Target="../media/image9.emf"/><Relationship Id="rId4" Type="http://schemas.openxmlformats.org/officeDocument/2006/relationships/image" Target="../media/image6.emf"/><Relationship Id="rId9" Type="http://schemas.openxmlformats.org/officeDocument/2006/relationships/customXml" Target="../ink/ink6.xml"/><Relationship Id="rId1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emf"/><Relationship Id="rId4" Type="http://schemas.openxmlformats.org/officeDocument/2006/relationships/customXml" Target="../ink/ink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XIG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5658497"/>
              </p:ext>
            </p:extLst>
          </p:nvPr>
        </p:nvGraphicFramePr>
        <p:xfrm>
          <a:off x="214283" y="664342"/>
          <a:ext cx="8750332" cy="50292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Roll, Notices and preliminaries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partial “flipping” of the lessons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“flipping” means and why it helps our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NCEA2 notes on twin source interference (and use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PhET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sim) AND see where to get the notes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toys to “wake up” our NCEA2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KEY IDEA in this topic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P.D. stands for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HW, set a due date &amp; have HRT on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check out the new links on our class website PLUS look ahead to some other changes that will happen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handy stuff and how to influence what handy stuff we see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2675745"/>
              </p:ext>
            </p:extLst>
          </p:nvPr>
        </p:nvGraphicFramePr>
        <p:xfrm>
          <a:off x="533400" y="152400"/>
          <a:ext cx="8094663" cy="30177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July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NCEA2 wave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 on strings and pipes PLUS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26191"/>
          <a:stretch/>
        </p:blipFill>
        <p:spPr>
          <a:xfrm>
            <a:off x="228600" y="152400"/>
            <a:ext cx="6400800" cy="580426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286280" y="1208520"/>
              <a:ext cx="7707960" cy="4544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83760" y="1194120"/>
                <a:ext cx="7727040" cy="457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1299240" y="186840"/>
              <a:ext cx="7808760" cy="50821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82680" y="170280"/>
                <a:ext cx="7827840" cy="511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5844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6560" y="2313000"/>
              <a:ext cx="916920" cy="1105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0280" y="2218320"/>
                <a:ext cx="970200" cy="131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65680" y="2652840"/>
              <a:ext cx="45720" cy="108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1720" y="2607120"/>
                <a:ext cx="61200" cy="91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22680" y="2855160"/>
              <a:ext cx="443880" cy="356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-5040" y="2744280"/>
                <a:ext cx="499320" cy="57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991440" y="2718000"/>
              <a:ext cx="1152360" cy="3603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70560" y="2607840"/>
                <a:ext cx="1200960" cy="576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8376840" y="2719800"/>
              <a:ext cx="464400" cy="2372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354160" y="2608560"/>
                <a:ext cx="514800" cy="459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8478720" y="251640"/>
              <a:ext cx="347760" cy="2361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8451000" y="142200"/>
                <a:ext cx="403200" cy="456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8470080" y="4871520"/>
              <a:ext cx="395280" cy="32400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8442360" y="4760280"/>
                <a:ext cx="450720" cy="546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90360" y="201600"/>
              <a:ext cx="9366480" cy="522360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73800" y="185040"/>
                <a:ext cx="9385560" cy="5242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1820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075" y="514350"/>
            <a:ext cx="7181850" cy="58293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6906240" y="2977560"/>
              <a:ext cx="893520" cy="12837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889680" y="2961000"/>
                <a:ext cx="926640" cy="1316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495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0960" y="57600"/>
              <a:ext cx="8858880" cy="5518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6560" y="55080"/>
                <a:ext cx="8886600" cy="553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3010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225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7486</TotalTime>
  <Words>270</Words>
  <Application>Microsoft Office PowerPoint</Application>
  <PresentationFormat>On-screen Show (4:3)</PresentationFormat>
  <Paragraphs>43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333</cp:revision>
  <dcterms:created xsi:type="dcterms:W3CDTF">2006-08-16T00:00:00Z</dcterms:created>
  <dcterms:modified xsi:type="dcterms:W3CDTF">2015-07-23T23:30:29Z</dcterms:modified>
</cp:coreProperties>
</file>