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422" r:id="rId2"/>
    <p:sldId id="257" r:id="rId3"/>
    <p:sldId id="258" r:id="rId4"/>
    <p:sldId id="300" r:id="rId5"/>
    <p:sldId id="619" r:id="rId6"/>
    <p:sldId id="62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2T21:34:13.34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8854 11253 834 0,'0'0'-55'16,"0"0"41"-16,0 0 112 0,2-17 69 16,15 29 120-16,-34-25-65 0,17 13-153 0,0 0-22 15,0 0-17-15,0 0-8 0,0 0 0 0,0 0 4 16,0 0 2-16,0 0 0 0,0 0-4 15,0 0-5-15,0 0-6 0,0 0-2 0,0 0-2 16,0 0-2-16,0 0-3 0,0 0 0 0,0 0-2 16,0 0-1-16,0 0 1 0,0 0 1 0,0 0-1 15,0 0 0-15,0 0 1 0,0 0-3 0,0 0 3 16,0 0 1-16,0 0-1 0,0 0 3 0,0 0-1 16,0 0-2-16,0 0 1 0,19-11-1 15,-19 11-1-15,0 0 1 0,18 1-1 16,-18-1 0-16,0 0 1 0,25 9-2 0,-25-9 1 15,20 10 0-15,-20-10-1 0,25 9 0 0,-25-9 1 16,28 11-2-16,-28-11 0 0,31 10 0 0,-14-8 0 16,3-2 0-16,0-2-1 0,3-3 1 0,2-2-2 15,2-2 3-15,-1-3-4 0,2-2 3 0,4-2-3 16,-2-3 4-16,2-1-4 0,-1-2 5 16,2 1-5-16,-1-1 5 0,-2 1-4 0,-2 4 4 15,-1 3-4-15,-1 1 1 0,-6 3-2 0,1 1 1 16,-4 5-4-16,-17 4-1 0,28-5-1 0,-28 5-2 15,21 5 2-15,-21-5 1 0,0 0 2 0,17 15 1 16,-17-15 3-16,0 0-1 0,5 23 3 16,-5-23-3-16,0 0 3 0,1 18-2 0,-1-18-3 15,0 0-7-15,0 0-5 0,0 0-7 16,0 0-1-16,0 0-1 0,0 0-2 0,0 0-6 16,0 0-7-16,0 0-11 0,0 0-16 0,16 20-48 15,-16-20-61-15,0 0-96 0,0 0-182 0,0 0-4 16,0 0 362-16</inkml:trace>
  <inkml:trace contextRef="#ctx0" brushRef="#br0" timeOffset="437.5427">9593 11114 903 0,'0'0'134'0,"0"0"-55"0,0 0-10 0,-13-23 3 0,13 23 5 16,0 0 2-16,0 0-11 0,4-24-9 0,-4 24-12 15,0 0-8-15,0 0-10 0,7-22-3 0,-7 22-8 16,0 0-2-16,0 0-3 15,0 0 2-15,0 0 2 0,3-18 5 0,-3 18 1 16,0 0 0-16,0 0-3 0,0 0-4 0,0 0-1 16,0 0-2-16,0 0-1 0,0 0-2 0,0 0 1 15,0 0-3-15,-10 19 1 0,10-19-2 0,2 19 0 16,-2-19-4-16,9 33 4 0,-1-8-5 0,1 2 5 16,2 7-7-16,1 1 7 0,1 5-10 15,1 3 11-15,-2 4-12 0,0 4-11 0,-2 1 25 16,-2 1-24-16,1-1 25 0,-4-3-3 0,1-3-12 15,-2-3 10-15,-1-7-10 0,0-6 8 0,0-8-9 16,-3-22 1-16,10 22-10 0,-10-22-9 16,0 0-21-16,18-39-58 0,14 16-536 0,-27-15 1 15,7 0 120-15</inkml:trace>
  <inkml:trace contextRef="#ctx0" brushRef="#br0" timeOffset="593.7803">10017 11533 1989 0,'0'0'-17'15,"0"0"-23"-15,-13 20-33 0,-9-49-223 16,22 29-370-16,0 0 47 0,-9-25 342 16</inkml:trace>
  <inkml:trace contextRef="#ctx0" brushRef="#br0" timeOffset="3515.8976">6136 3441 1167 0,'-11'20'50'0,"11"-20"12"0,-19-6-17 0,-4-8 91 15,23 14-5-15,-26-8-88 0,26 8-11 0,-34-14-12 16,16 5-11-16,-4-1-3 0,-1 0-5 0,-1 1 4 16,-2 1-4-16,-2 2 3 0,-1 1-2 0,-1 3 0 15,-5 0 0-15,-1 1 3 0,-3 4 4 16,-2-3 5-16,-2 4 5 0,-3-1 2 0,0 5 5 15,-8-3-5-15,3 5 3 0,-6-3-3 0,1 5 2 16,-4-2-3-16,2 2 2 0,-5-1-9 0,0 0 4 16,-3 0-8-16,-2-2 1 0,0 0-5 15,-2-2 0-15,1-1-2 0,1-2 1 0,2-3-3 16,-1-2 0-16,4-2-1 0,-1-2-2 0,-2-2 0 16,2-1-4-16,2-2-5 0,0 0-8 15,4 4-10-15,-1-6-23 0,10 12-17 0,-12-19-69 16,33 21-403-16,-21-7-61 0,2 3 63 0</inkml:trace>
  <inkml:trace contextRef="#ctx0" brushRef="#br0" timeOffset="4359.7492">6088 12591 1737 0,'0'0'62'0,"0"0"-24"0,-26-12-11 0,26 12-11 15,-22-14-6-15,22 14-6 0,-30-15 4 16,12 7-4-16,-4 0 0 0,-1 1-3 0,-5-2 1 16,-3 2-3-16,-3 1 3 0,-2 0-1 0,-6 2 0 15,-3 1 2-15,-3 0 1 0,-6 3 3 0,-4 0 6 16,-3 1 1-16,-5 1-1 0,-1 0-4 15,-3-1 1-15,1 2-4 0,-6-3 3 0,0 0 0 16,-4-2-1-16,-3 0-1 0,0 0-2 0,-2-2-1 16,0 2 0-16,4-1-4 0,-3-1 0 15,3 2 0-15,-2 1-2 0,1 1-2 0,1 2-8 16,-1 1-7-16,5 5-15 0,-2-3-17 0,10 17-52 16,-24-29-168-16,21 28-368 0,-6-3-12 0,2-3 397 15</inkml:trace>
  <inkml:trace contextRef="#ctx0" brushRef="#br0" timeOffset="15461.7353">8864 12141 1220 0,'0'0'170'16,"0"0"-85"-16,0 0-26 0,0 0-9 0,0 0-4 15,0 0-8-15,0 0-8 0,0 0-6 0,0 0-10 16,0 0-6-16,0 0-4 0,0 0-1 0,0 0-1 15,0 0 1-15,0 0 0 0,17-11 0 0,-17 11 2 16,0 0 1-16,0 0 2 0,0 0 1 0,0 0 3 16,16 18-2-16,-16-18 2 0,6 17-2 0,-6-17-2 15,4 21-3-15,-4-21 2 0,0 23-4 0,0-23 5 16,1 26-6-16,-1-26 5 0,0 24-7 16,0-24 3-16,1 23-3 0,-1-23 3 0,3 22-3 0,-3-22 3 15,1 21-5-15,-1-21 4 0,2 18-3 16,-2-18 2-16,4 19-3 0,-4-19 4 0,6 18-4 15,-6-18 3-15,6 17-2 0,-6-17 2 0,6 17-2 16,-6-17 3-16,4 17-3 0,-4-17 2 16,2 18-1-16,-2-18 1 0,3 18-1 0,-3-18 2 15,0 19-3-15,0-19 4 0,-3 18-4 0,3-18 3 16,-4 20-2-16,4-20 2 0,-7 18-2 0,7-18 2 16,-7 17-3-16,7-17 2 0,-6 17-3 0,6-17 4 15,-9 17-3-15,9-17 2 0,0 0-2 0,-12 23 2 16,12-23-2-16,0 0 3 0,-16 21-3 0,16-21 2 15,0 0 0-15,-17 20 0 16,17-20-1-16,0 0-18 0,-19 20 18 0,19-20-17 16,0 0 41-16,-20 18-20 0,20-18 20 0,0 0-22 15,-18 11 0-15,18-11 0 0,0 0-1 0,-18 3 1 16,18-3 0-16,0 0 0 0,-22-2-1 0,22 2 1 16,0 0-1-16,-23-9-2 0,23 9-21 0,-18-8 21 15,18 8-20-15,0 0 40 0,-25-16-18 16,25 16 20-16,-17-11-15 0,17 11-1 0,0 0 6 15,-24-12-4-15,24 12 1 0,0 0-2 0,-27-11 2 16,27 11-5-16,-18-4 4 0,18 4-2 0,-19-4-1 16,19 4 1-16,-21-4 0 0,21 4-3 0,-20-3 2 15,20 3 0-15,-19-3-1 0,19 3 0 16,-21-1 0-16,21 1 0 0,-18-1 0 0,18 1-2 16,0 0 0-16,-24-1 0 0,24 1 1 15,0 0 1-15,-25 6 1 0,25-6 0 0,-17 7-4 16,17-7 0-16,0 0 0 0,-22 14 0 0,22-14 0 15,0 0 0-15,-20 21 0 0,20-21 0 0,-11 19 0 16,11-19 0-16,-10 21 0 0,10-21 0 0,-8 23 0 16,8-23 0-16,-9 24 0 0,9-24 0 0,-7 27 0 15,7-27 0-15,-9 26 0 0,9-26 0 0,-7 29 0 16,7-29 0-16,-7 30 0 0,7-30 0 16,-8 30 0-16,8-30 0 0,-7 27 0 0,7-27 0 15,-8 29 0-15,8-29 0 0,-7 28 0 16,7-28 0-16,-3 29 0 0,3-29 0 0,0 27 0 15,0-27 0-15,2 25 0 0,-2-25 0 0,6 23 0 16,-6-23 0-16,6 21 0 0,-6-21 0 0,7 19 0 16,-7-19 0-16,7 18 0 0,-7-18 0 15,5 18 0-15,-5-18 0 0,0 0 0 0,5 22 0 16,-5-22 0-16,0 0 0 0,0 0 0 0,0 19 0 16,0-19 0-16,0 0 0 0,0 0 0 0,0 0 0 15,0 0 0-15,0 0 0 0,0 0 0 0,0 0 0 16,0 0 0-16,0 0 0 0,0 0 0 0,2-21 0 15,-2 21 0-15,7-29 0 0,-7 29 0 16,11-33 0-16,-5 16 0 0,0 0 0 16,-6 17 0-16,11-28 0 0,-11 28 0 0,8-25 0 15,-8 25 0-15,2-22 0 0,-2 22 0 0,0 0 0 16,-4-19 0-16,4 19 0 0,0 0 0 0,0 0 0 16,-17-12 0-16,17 12 0 0,0 0 0 0,-23-3 0 15,23 3 0-15,0 0 0 0,-25 2 0 0,25-2 0 16,-19-2 0-16,19 2 0 0,0 0 0 0,-23-6 0 15,23 6 0-15,0 0 0 0,-18-9 0 16,18 9 0-16,0 0 0 0,0 0 0 0,-19-16 0 16,19 16 0-16,0 0 0 0,0 0 0 0,-22-16 0 15,22 16 0-15,0 0 0 0,-20-10 0 16,20 10 0-16,0 0 0 0,-24-1 0 0,24 1 0 16,-21 6 0-16,21-6 0 0,-25 11 0 0,25-11 0 15,-28 16 0-15,28-16 0 0,-29 18 0 16,29-18 0-16,-30 18 0 0,30-18 0 0,-29 20 0 15,29-20 0-15,-25 19 0 0,25-19 0 0,-25 16 0 16,25-16 0-16,-23 17 0 0,23-17 0 0,-19 15 0 16,19-15 0-16,-17 16 0 0,17-16 0 0,-16 17 0 15,16-17 0-15,-17 18 0 0,17-18 0 0,-16 22 0 16,16-22 0-16,-19 28 0 0,19-28 0 0,-22 27 0 16,22-27 0-16,-22 32 0 15,10-15 0-15,1 0 0 0,11-17 0 0,-26 32 0 16,14-15 0-16,12-17 0 0,-27 29 0 0,27-29 0 15,-28 28 0-15,28-28 0 0,-25 26 0 0,25-26 0 16,-26 18 0-16,26-18 0 0,-25 13 0 0,25-13 0 16,-26 7 0-16,26-7 0 0,-24 5 0 0,24-5 0 15,-27 1 0-15,27-1 0 0,-33-3 0 0,33 3 0 16,-32-9 0-16,12 3 0 0,3-2 0 16,-1-1 0-16,-2-2 0 0,0-1 0 0,-2-2 0 15,-1-2 0-15,0 2 0 0,-1-5 0 0,0 1 0 16,1-1 0-16,-3-3 0 0,3 2 0 0,-1-2 0 15,1 0 0-15,2 2 0 0,4 3 0 0,1-2 0 16,16 19 0-16,-26-24 0 0,26 24 0 16,-21-20 0-16,21 20-190 0,-21-26-171 15,38 21-234-15,-17 5-50 0,2-42 390 0</inkml:trace>
  <inkml:trace contextRef="#ctx0" brushRef="#br0" timeOffset="16399.2895">8781 13489 1482 0,'0'0'121'0,"-1"-17"-70"16,1 17-7-16,-2-25 5 0,2 25-5 0,0-25-5 16,0 25-14-16,0-26-8 0,0 26-3 0,-4-17 4 15,4 17 4-15,0 0 7 0,0 0 0 0,0 0-5 16,0 0-1-16,0 0-9 0,0 0-12 16,-17 10-2-16,17-10 0 0,-5 28 0 0,4-11 0 15,0 4 0-15,0 1 0 0,2 4 0 0,0-1 0 16,1 3 0-16,2 0 0 0,1 2 0 15,-1 1 0-15,-1 3 0 0,0 0 0 0,-2 0 0 0,0 0 0 16,-1-3 0-16,0-1 0 0,0-2 0 0,-1-2 0 16,0-6 0-16,1-3 0 0,0-17 0 15,1 26 0-15,-1-26 0 0,0 0 0 16,0 0 0-16,0 0 0 0,0 0 0 0,0 0 0 16,-1-19 0-16,-1 1 0 0,-1-10 0 0,2-4 0 15,-2-6 0-15,3-3 0 0,0-2 0 0,0-1 0 16,-1-1 0-16,-2 1 0 0,1-1 0 0,-4-2 0 15,1-2 0-15,-2 0 0 0,2-1 0 0,0 1 0 16,3 1 0-16,0 6 0 0,4 5 0 16,1 4 0-16,3 6 0 0,4 6 0 0,1 1 0 15,-11 20 0-15,28-30 0 0,-11 18 0 0,1 0 0 16,4 2 0-16,1-1 0 0,3 3 0 0,1-1 0 16,1 2 0-16,0 1 0 0,-3 0 0 15,3 2 0-15,-1 3 0 0,0 1 0 0,-1 4 0 16,-1 2 0-16,-2 2 0 0,-3 2 0 0,-3 2 0 15,-17-12 0-15,26 29 0 0,-20-10 0 16,-5 1 0-16,-6 3 0 0,-4 5 0 0,-10 1 0 16,-4 4 0-16,-8 4 0 0,-5 0 0 0,-1 1 0 15,-5 2 0-15,0-3 0 0,-2 1 0 0,-3-3 0 16,3-4 0-16,1-2 0 0,6-5 0 0,3-3 0 16,4-5 0-16,8-6 0 0,4-6 0 0,18-4 0 15,0 0 0-15,0 0-19 0,1-45-159 16,42 45-159-16,-36-41-177 0,35 17-126 0,-1 7 282 15</inkml:trace>
  <inkml:trace contextRef="#ctx0" brushRef="#br0" timeOffset="16680.5639">9515 13751 2047 0,'-27'4'0'15,"9"0"0"-15,1-2 0 0,17-2 0 0,-30-4 0 16,30 4 0-16,-29-5 0 0,29 5 0 0,-34 0 0 15,34 0 0-15,-25 0 0 0,25 0 0 0,0 0-33 16,0 0-282-16,0 0-253 0,-3-22-93 0,3 22 192 16</inkml:trace>
  <inkml:trace contextRef="#ctx0" brushRef="#br0" timeOffset="17086.8506">9993 13026 1980 0,'-11'-29'47'16,"11"29"-27"-16,0-27-20 0,0 27 0 0,6-22 0 15,-6 22 0-15,0 0 0 0,0 0 0 0,0 0 0 16,0 0 0-16,0 0 0 0,-11 31 0 0,7-8 0 16,1 6 0-16,-1 6 0 0,0 4 0 0,1 2 0 15,0 4 0-15,1 3 0 0,1 5 0 16,-2 3 0-16,3 1 0 0,-1 1 0 0,1-4 0 15,0-1 0-15,0-2 0 0,0-4 0 0,0-2 0 16,1-3 0-16,0-7 0 0,3-2 0 0,0-5 0 16,2-5 0-16,-6-23 0 0,15 28-18 0,-15-28-49 15,31 11-107-15,-41-46-243 0,33 16-205 16,-9-6-20-16,-2-20 536 0</inkml:trace>
  <inkml:trace contextRef="#ctx0" brushRef="#br0" timeOffset="17415.0044">9946 13078 2039 0,'0'0'8'0,"0"0"-8"0,-3 19 0 16,21-15 0-16,8-3 0 0,3-2 0 0,4-1 0 16,2-2 0-16,3 0 0 0,0 3 0 0,1-1 0 15,-1 3 0-15,-1 1 0 0,-1 3 0 16,-3 3 0-16,-3 1 0 0,-2 5 0 0,-3 1 0 15,-5 3 0-15,-3 3 0 0,-3 2 0 0,-5 2 0 16,-4 4 0-16,-4 3 0 0,-7 3 0 0,-3 5 0 16,-8 0 0-16,-4 1 0 0,-3 2 0 15,-6-3 0-15,-1 3 0 0,-3-2 0 0,-1-1 0 16,-2-3 0-16,1-1 0 0,-2-3 0 0,1-3 0 16,3-3 0-16,4-5 0 0,3-3 0 0,4-5 0 15,4-4 0-15,19-10 0 0,-24 9 0 0,24-9 0 16,-3-23-133-16,30 31-190 0,-38-45-181 15,33 16-128-15,-1 5 178 0,-13-32 454 0</inkml:trace>
  <inkml:trace contextRef="#ctx0" brushRef="#br0" timeOffset="17696.2772">10832 13293 1767 0,'11'25'280'16,"-11"-25"-280"-16,5-21 0 0,-5 21 0 0,18-27 0 15,-18 27 0-15,22-21 0 0,-22 21 0 16,28-21 0-16,-10 8 0 0,5 3 0 0,4-2 0 15,3 0 0-15,2 1 0 0,1 0 0 0,-1 0 0 16,3 4 0-16,-3 0 0 0,1 6 0 0,-8-15-131 16,24 39-259-16,-32-27-286 0,7 8 27 0,-24-4 449 15</inkml:trace>
  <inkml:trace contextRef="#ctx0" brushRef="#br0" timeOffset="17899.4217">10873 13605 2047 0,'0'0'0'0,"0"0"0"15,0 0 0-15,24-13 0 0,-7 3 0 16,5-2 0-16,1-3 0 0,8-4 0 0,3-1 0 16,1-4 0-16,4 1 0 0,0-1 0 0,2 4 0 15,-7-9 0-15,25 29-256 0,-42-45-157 0,30 33-275 16,-14 0 62-16,-17-19 563 0</inkml:trace>
  <inkml:trace contextRef="#ctx0" brushRef="#br0" timeOffset="33364.1803">12115 12365 830 0,'-18'-26'167'0,"38"40"162"0,-39-40 6 15,19 26-246-15,0 0-29 0,0 0-16 0,-8-26-7 16,8 26-8-16,-1-20-4 0,1 20-10 0,4-18-3 16,-4 18-5-16,0 0-3 0,0 0-3 0,7-17-1 15,-7 17 1-15,0 0 4 0,0 0 2 0,0 0 3 16,14 24 3-16,-14-24-5 0,11 32 3 0,-7-12-6 15,2 6-2-15,1 4-3 0,-1 5 0 16,0 4 0-16,-3 4 0 0,1 4 0 0,-2 4 0 16,-2 5 0-16,0 1 0 0,-1-3 0 0,-1-1 0 15,-1-3 0-15,2-3 0 0,1-5 0 0,0-3 0 16,0-7 0-16,1-6 0 0,2-7 0 0,-3-19 0 16,7 22 0-16,-7-22 0 0,0 0 0 0,0 0 0 15,0 0 0-15,0 0 0 0,6-29 0 0,-7 6 0 16,0-7 0-16,-2-8 0 0,1-3 0 0,-1-2 0 15,2-4 0-15,0-2 0 0,-3-3 0 0,2-1 0 16,-2-3 0-16,-1-2 0 0,1-1 0 0,-1 0 0 16,1 1 0-16,3 0 0 0,1 3 0 0,2 7 0 15,3 3 0-15,4 7 0 0,2 5 0 16,1 3 0-16,4 5 0 0,1 6 0 0,1 1 0 16,1 6 0-16,-1 3 0 0,0 5 0 0,0 4 0 15,0 3 0-15,0 6 0 0,0 3 0 0,0 5 0 16,-1 2 0-16,0 6 0 0,-3 4 0 0,1 5 0 15,-3 4 0-15,-1 2 0 0,-4 2 0 0,-2 3 0 16,-5-2 0-16,-4 3 0 0,-4-1 0 0,-6-1 0 16,-1-2 0-16,-7-1 0 0,-1-1 0 0,-3-4 0 15,2-3 0-15,-1-7 0 0,2-5 0 0,4-4 0 16,-1-6 0-16,20-11 0 0,-29 5 0 0,29-5 0 16,-16-18-52-16,16 18-55 0,-9-32-501 15,23 13-45-15,-2-8 27 0</inkml:trace>
  <inkml:trace contextRef="#ctx0" brushRef="#br0" timeOffset="33817.3638">13125 12535 1556 0,'0'0'139'0,"-30"-28"-91"16,30 28-10-16,-44-3 11 0,22 11 0 0,-11-1-6 15,4 8-4-15,-5 2-2 0,3 3 0 0,-2 3-25 16,2 4-12-16,2 1 0 0,1 2 0 0,4 1 0 16,2 2 0-16,4 0 0 0,3 1 0 0,4-5 0 15,6-4 0-15,7-4 0 0,-2-21 0 0,18 24 0 16,-1-17 0-16,5-3 0 0,3-6 0 0,4-2 0 15,4-7 0-15,3-4 0 0,1-7 0 16,3-3 0-16,2-5 0 0,-1-4 0 0,0 0 0 16,-3-1 0-16,-3 1 0 0,-5 0 0 0,-6 3 0 15,-5 2 0-15,-4 3 0 0,-5 5 0 0,-3 3 0 16,-7 18 0-16,1-21 0 0,-1 21 0 0,0 0 0 16,0 0 0-16,-19 0 0 0,19 0 0 0,-18 19 0 15,8-2 0-15,0 5 0 0,0 2 0 0,2 3 0 16,2-2 0-16,2 3 0 0,4-3 0 0,4 0 0 15,2-4 0-15,4-2 0 0,-10-19 0 0,30 25 0 16,-8-17 0-16,1-8 0 0,7 3-46 0,-10-33-161 16,20 20-480-16,-8-17 17 0,6 0 234 0</inkml:trace>
  <inkml:trace contextRef="#ctx0" brushRef="#br0" timeOffset="34020.4791">13803 11818 2047 0,'0'0'0'16,"-27"19"0"-16,14 2 0 0,-1 9 0 0,-2 8 0 16,-1 6 0-16,-1 8 0 0,1 6 0 0,0 4 0 15,3 2 0-15,1 1 0 0,4 0 0 16,1-4 0-16,3 1 0 0,4-3 0 0,1-3 0 16,3-2 0-16,2-4 0 0,2-4 0 0,0-5 0 15,4-5 0-15,-2-7 0 0,5 4-71 0,-14-33-489 16,6 31-127-16,-6-31 33 0</inkml:trace>
  <inkml:trace contextRef="#ctx0" brushRef="#br0" timeOffset="34207.9956">13510 12457 2047 0,'0'0'0'15,"-22"14"0"-15,22-14 0 0,0 0 0 0,0 0 0 16,0 0 0-16,24 7 0 0,-6-12 0 0,5-2 0 15,7-5 0-15,6-6 0 0,4-3 0 16,4-5 0-16,2-1 0 0,-1-5 0 0,5-1 0 16,-4-7-35-16,20 29-411 0,-26-31-222 0,10 10-11 15,-14-3 461-15</inkml:trace>
  <inkml:trace contextRef="#ctx0" brushRef="#br0" timeOffset="34520.5506">14245 11704 1485 0,'-7'44'480'0,"-11"-24"-439"16,3 8-5-16,-1 0-31 0,3 8-5 0,-3 3 0 16,2 7 0-16,-2 2 0 0,1 4 0 0,2 0 0 15,1 5 0-15,1-4 0 0,0 5 0 0,1-3 0 16,2-2 0-16,-1-2 0 0,3-4 0 0,1-5 0 16,3-3 0-16,1-9 0 15,2-4 0-15,4-6 0 0,-1-3 0 0,-4-17 0 16,17 15 0-16,-17-15 0 0,24-6 0 0,-24 6 0 15,29-23 0-15,-15 1 0 0,3-5 0 0,0-3 0 16,-1-4 0-16,1 3 0 0,-1-2 0 0,-3 4 0 16,0 4 0-16,-2 4 0 0,-11 21 0 0,15-25 0 15,-15 25 0-15,0 0 0 0,0 0 0 0,0 0 0 16,0 0 0-16,17 32 0 0,-12-6 0 16,-2 5 0-16,-1 1 0 0,1-1 0 0,0-3 0 15,5 1 0-15,-1-7 0 0,10 7 0 0,-17-29-255 16,28 15-433-16,-11-8-27 0,10-4 327 0</inkml:trace>
  <inkml:trace contextRef="#ctx0" brushRef="#br0" timeOffset="35051.826">15235 11935 1505 0,'-22'-26'114'0,"22"26"-21"16,-2-31-13-16,2 31-19 0,1-19-7 15,-1 19-14-15,0 0-3 0,0 0-9 0,0 0-7 16,0 0-7-16,0 0-14 0,0 0 0 0,4 22 0 16,-3-3 0-16,0 8 0 0,2 4 0 0,-1 8 0 15,3 1 0-15,0 5 0 0,0 4 0 0,-2 2 0 16,1 2 0-16,-3 0 0 0,3 1 0 0,-2-1 0 16,1-1 0-16,0-3 0 0,1-3 0 15,1-6 0-15,2-3 0 0,1-6 0 0,1-6 0 16,3-4 0-16,-12-21 0 0,22 24 0 0,-22-24 0 15,22 4 0-15,-22-4 0 0,25-17-61 0,-19-11-18 16,23 24-414-16,-27-34-167 0,10 6 36 16,-8-2 495-16</inkml:trace>
  <inkml:trace contextRef="#ctx0" brushRef="#br0" timeOffset="35348.7284">15164 11957 1994 0,'-28'10'53'0,"28"-10"-53"0,0 0 0 0,0 0 0 15,23-20 0-15,-1 11 0 0,7-7 0 0,4 0 0 16,6 1 0-16,4-2 0 0,5 1 0 0,3 3 0 16,1 0 0-16,-2 6 0 0,-4 5 0 15,-2 4 0-15,-8 7 0 0,0 3 0 16,-7 6 0-16,-2 5 0 0,-5 6 0 0,-5 2 0 16,-6 7 0-16,-5 3 0 0,-5 3 0 0,-5 6 0 15,-7 2 0-15,-7 5 0 0,-5 1 0 0,-4-1 0 16,-4-1 0-16,-2-3 0 0,-3-2 0 0,0-4 0 15,-1-4 0-15,3-4 0 0,3-5 0 0,2-5 0 16,3-7 0-16,7-5 0 0,19-17 0 16,-27 14 0-16,27-14 0 0,0 0 0 0,0 0 0 15,-4-30 0-15,21 12-46 0,-19-37-388 0,31 26-253 16,-5-13 17-16,10 2 461 0</inkml:trace>
  <inkml:trace contextRef="#ctx0" brushRef="#br0" timeOffset="35551.8627">16004 12161 1942 0,'-20'23'105'15,"20"-23"-105"-15,-20 27 0 0,11-9 0 0,1 2 0 16,-1 1 0-16,1 6 0 0,-1 2 0 0,2 2 0 16,1 4 0-16,1 2 0 0,0 1 0 0,1 2 0 15,2 1 0-15,1-1 0 0,1-1 0 16,3-5 0-16,2-4 0 0,5-4 0 0,-1-10 0 15,5 1 0-15,-14-17-76 0,46 21-433 16,-46-21-155-16,37-17-17 0,-18 0 565 0</inkml:trace>
  <inkml:trace contextRef="#ctx0" brushRef="#br0" timeOffset="35708.1247">15977 11784 2047 0,'0'0'0'15,"-25"5"0"-15,25-5 0 0,0 0 0 0,0 0 0 16,0 0 0-16,0 0 0 0,23 5 0 0,-3-8 0 16,10 2 0-16,0-7-47 0,27 28-371 15,-22-26-260-15,14 12 19 0,-5-3 415 0</inkml:trace>
  <inkml:trace contextRef="#ctx0" brushRef="#br0" timeOffset="36020.6576">16855 11832 1913 0,'-6'-43'43'16,"0"16"-19"-16,-4-2 12 0,3 3-9 0,-3-3-23 15,-2 0-4-15,0 0 0 0,-5 0 0 16,1 2 0-16,-2 3 0 0,-2 6 0 0,1 8 0 15,-4 8 0-15,-1 6 0 0,-2 11 0 0,0 7 0 16,-1 7 0-16,1 8 0 0,-3 4 0 16,2 4 0-16,0 5 0 0,2 3 0 0,3 3 0 15,2 4 0-15,5 3 0 0,1-3 0 0,4 2 0 16,6-3 0-16,0-2 0 0,5 0 0 0,3-3 0 16,3-4 0-16,4-3 0 0,2-1 0 0,3-1 0 15,1-9 0-15,5 0 0 0,0-10 0 0,5 0 0 16,-27-26-166-16,36 26-535 0,-36-26 25 15,26 18 173-15</inkml:trace>
  <inkml:trace contextRef="#ctx0" brushRef="#br0" timeOffset="36192.5421">16254 12379 2038 0,'-7'-34'9'0,"7"34"-9"0,-12-30 0 15,12 30 0-15,5-17 0 0,-5 17 0 16,0 0 0-16,24-13 0 0,-24 13 0 0,33-15 0 15,-11 7 0-15,3-1 0 0,3 1 0 0,2 1 0 16,-1 2 0-16,0-4 0 0,6 6 0 0,-7-11 0 16,34 10-651-16,-31-9-48 0,11 11 3 0</inkml:trace>
  <inkml:trace contextRef="#ctx0" brushRef="#br0" timeOffset="36645.7232">17654 11684 1698 0,'-27'-39'168'15,"18"20"-104"-15,-11-12-15 0,4 4-10 0,-4-5-10 16,-1-2-29-16,-2-1 0 0,-1 0 0 0,-1 1 0 16,2 4 0-16,3 7 0 0,1 7 0 0,2 7 0 15,17 9 0-15,-29 2 0 0,29-2 0 0,-29 21 0 16,14-2 0-16,-3 8 0 0,1 11 0 0,-1 11 0 15,0 6 0-15,-1 7 0 0,1 5 0 16,-1 1 0-16,-1 4 0 0,0 4 0 16,1-1 0-16,2 1 0 0,4 2 0 0,1-6 0 15,4-2 0-15,4-6 0 0,4-7 0 0,4-6 0 16,4-6 0-16,4-5 0 0,1-6 0 0,4-5 0 16,0-8 0-16,6-3 0 0,-3-8 0 0,5-3 0 15,-5-15-40-15,24 15-469 0,-29-24-194 0,5 4 48 16,-9-6 516-16</inkml:trace>
  <inkml:trace contextRef="#ctx0" brushRef="#br0" timeOffset="36817.5967">16893 12195 2047 0,'-17'39'0'0,"17"-39"0"0,0 0 0 0,32 6 0 15,-8-6 0-15,3-5 0 0,5-1 0 16,5-5 0-16,2-1 0 0,5-1 0 0,-1-2 0 15,1 2 0-15,-2-1 0 0,0 1 0 0,-1 0 0 16,3 2 0-16,-1-1 0 0,2 5 0 0,-3-5 0 16,6 18-12-16,-48-6-575 0,57-7-132 0,-29 4 57 15</inkml:trace>
  <inkml:trace contextRef="#ctx0" brushRef="#br0" timeOffset="37458.2754">17552 12285 2047 0,'-19'2'0'16,"19"-2"0"-16,0 0 0 0,0 0 0 0,29 5 0 15,-29-5 0-15,34-7 0 0,-12-2 0 0,3-2 0 16,4-3 0-16,2-1 0 0,-1-2 0 16,-1 1 0-16,-2 0 0 0,0-1 0 0,-3 1 0 15,-1-1 0-15,-1-2 0 0,-1 2 0 0,-3 1 0 16,-18 16 0-16,27-28 0 0,-27 28 0 0,8-23 0 15,-8 23 0-15,-6-21 0 0,6 21 0 16,-18-22 0-16,18 22 0 0,-30-16 0 0,9 11 0 16,-1 5 0-16,-3 3 0 0,-2 5 0 15,-2 6 0-15,-2 4 0 0,1 2 0 0,2 6 0 16,1 1 0-16,2 4 0 0,2 3 0 0,-1 2 0 16,6-1 0-16,4 0 0 0,3-1 0 0,6-4 0 15,5-3 0-15,6-4 0 0,5-4 0 0,-11-19 0 16,36 28 0-16,-10-20 0 0,2-5 0 0,7-5 0 15,3-4 0-15,4-4 0 0,2-5 0 0,2-6 0 16,2 1 0-16,-2-2 0 0,-1 0 0 16,-4 1 0-16,1-1 0 0,-8 0 0 0,-3 3 0 15,-5 3 0-15,-5 2 0 0,-21 14 0 16,25-22 0-16,-25 22 0 0,0 0 0 0,0 0 0 16,0 0 0-16,0 0 0 0,0 0 0 0,0 0 0 15,0 0 0-15,0 0 0 0,-25 30 0 0,15-7 0 16,1 4 0-16,1 2 0 0,0 1 0 0,1 1 0 15,2 2 0-15,2-2 0 0,0 0 0 16,3-4 0-16,1-2 0 0,4-4 0 0,0-3 0 16,-5-18 0-16,10 22 0 0,-10-22 0 0,0 0 0 15,19 4 0-15,-19-4 0 0,0 0 0 0,21-29 0 16,-12 5 0-16,2-9 0 0,1-8 0 0,-1-3 0 16,-2 0 0-16,0-1 0 0,-3-1 0 15,-1 4 0-15,-3 0 0 0,-2 4 0 16,1 5 0-16,-1 4 0 0,0 4 0 0,0 3 0 15,2 4 0-15,-2 18 0 0,6-24 0 0,-6 24 0 16,0 0 0-16,18-11 0 0,-18 11 0 0,32 1 0 16,-6 4 0-16,-1-11 0 0,22 27-237 0,-30-42-227 15,39 28-195-15,-4-3 27 0,4-19 578 0</inkml:trace>
  <inkml:trace contextRef="#ctx0" brushRef="#br0" timeOffset="37958.35">18701 12192 1903 0,'-20'24'85'0,"20"-24"-39"16,-15 23-33-16,15-23-13 0,0 0 0 15,-10 19 0-15,10-19 0 0,0 0 0 16,0 0 0-16,19 12 0 0,-19-12 0 0,37-8 0 16,-9-2 0-16,3-4 0 0,5-3 0 0,3-4 0 15,4-2 0-15,-1 0 0 0,1 0 0 0,-6 1 0 16,0 2 0-16,-8 1 0 0,-5 3 0 0,-4-2 0 15,-20 18 0-15,22-28 0 0,-22 28 0 0,1-26 0 16,-1 26 0-16,-18-23 0 0,-1 11 0 16,-2 4 0-16,-7 2 0 0,-3 2 0 0,-4 4 0 15,-3 3 0-15,2 1 0 0,-3 5 0 0,2 4 0 16,1 3 0-16,1 5 0 0,1 2 0 0,2 2 0 16,4 3 0-16,4 3 0 0,4 1 0 15,6 3 0-15,4 1 0 0,5-3 0 0,5-1 0 16,4-3 0-16,3-2 0 0,6-3 0 0,7-3 0 15,4-6 0-15,7-1 0 0,3-7 0 16,4-1 0-16,3-6 0 0,5-2 0 0,0-7 0 16,5 1 0-16,-2-8 0 0,6 3 0 0,-11-18-96 15,33 34-306-15,-29-31-276 0,6 6 13 0,-3 3 460 16</inkml:trace>
  <inkml:trace contextRef="#ctx0" brushRef="#br0" timeOffset="38317.725">19538 12043 1976 0,'0'0'71'0,"-18"2"-71"0,18-2 0 16,-28 16 0-16,28-16 0 0,-26 27 0 0,13-9 0 16,2 0 0-16,2 2 0 0,2 0 0 0,1 3 0 15,0 0 0-15,1 1 0 0,-2 0 0 0,3-1 0 16,-1-1 0-16,3-3 0 0,-2-2 0 0,4-17 0 16,-2 26 0-16,2-26 0 0,0 0 0 15,2 17 0-15,-2-17 0 0,0 0 0 0,0 0 0 16,0 0 0-16,20-17 0 0,-20 17 0 0,20-29 0 15,-7 8 0-15,1-4 0 0,3-3 0 0,-1-2 0 16,2-5 0-16,0-2 0 0,-2-1 0 0,2-1 0 16,1 3 0-16,-1-1 0 0,0 2 0 0,2 0 0 15,-2 2 0-15,0 6 0 0,-1 4 0 16,-2 6 0-16,-15 17 0 0,28-20 0 16,-28 20 0-16,20 2 0 0,-20-2 0 0,15 21 0 15,-10-1 0-15,-1 5 0 0,-2 7 0 0,-3 3 0 16,-2 3 0-16,-2 2 0 0,-2 3 0 0,-1-1 0 15,0 0 0-15,2 1 0 0,1-7 0 0,4 0 0 16,0-7 0-16,6 1 0 0,0-9 0 0,15 10-60 16,-20-31-248-16,47 11-304 0,-26-8-59 15,11-8 276-15</inkml:trace>
  <inkml:trace contextRef="#ctx0" brushRef="#br0" timeOffset="38770.8934">20375 11878 1913 0,'0'0'65'0,"3"-16"-24"0,-3 16-13 16,4-26-28-16,-4 26 0 0,-4-29 0 0,4 29 0 15,-8-25 0-15,8 25 0 0,0 0 0 16,-26-20 0-16,26 20 0 0,-28 4 0 0,9 1 0 15,-1 7 0-15,-3 2 0 0,-3 7 0 0,-2 3 0 16,0 6 0-16,-3 3 0 0,4 5 0 0,-1 0 0 16,1 2 0-16,3-1 0 0,4 1 0 0,3-5 0 15,6-3 0-15,5-2 0 0,6-6 0 16,7-3 0-16,6-2 0 0,7-5 0 0,4-2 0 16,8-6 0-16,1-5 0 0,9-1 0 15,2-8 0-15,9 2 0 0,-4-6 0 0,5 3 0 16,-9-15-81-16,26 35-313 0,-31-30-282 0,10 5 1 15,-5 5 455-15</inkml:trace>
  <inkml:trace contextRef="#ctx0" brushRef="#br0" timeOffset="39177.2054">20670 12030 1929 0,'0'0'57'0,"-1"21"-28"0,1-21 3 15,10 23-32-15,-10-23 0 0,19 22 0 0,-19-22 0 16,25 18 0-16,-25-18 0 0,32 11 0 0,-12-10 0 16,2-1 0-16,0-2 0 0,1-5 0 15,2-3 0-15,2-2 0 0,0-3 0 0,-2-2 0 16,1-2 0-16,-3 0 0 0,0-4 0 0,-2-1 0 16,-4-2 0-16,-1 1 0 0,-4 2 0 0,-5-3 0 15,0 3 0-15,-5 2 0 0,-5 0 0 0,-4 2 0 16,-4 2 0-16,-3 0 0 0,14 17 0 0,-36-24 0 15,13 15 0-15,-3 8 0 0,-4 3 0 0,-2 7 0 16,-3 3 0-16,1 7 0 16,-1 4 0-16,2 5 0 0,0 5 0 0,1 3 0 15,2 2 0-15,2 2 0 0,5 1 0 0,6-3 0 16,5 0 0-16,4-4 0 0,7-4 0 0,6-2 0 16,7-5 0-16,7-4 0 0,5-3 0 0,7-5 0 15,6-4 0-15,4-5 0 0,7-5 0 0,2-6 0 16,3-2 0-16,-1-6 0 0,6 1 0 15,-6-6 0-15,6 4 0 0,-8-10 0 0,15 23-143 16,-40-41-259-16,33 29-258 0,-19-4 5 0,-11-12 469 16</inkml:trace>
  <inkml:trace contextRef="#ctx0" brushRef="#br0" timeOffset="39317.8269">21534 12102 1836 0,'-4'55'211'0,"4"-55"-211"0,0 0 0 0,0 0 0 16,0 0 0-16,0 0 0 0,-19-21 0 0,45 40-401 16,-26-19-290-16,4-21-23 0,-4 21 474 0</inkml:trace>
  <inkml:trace contextRef="#ctx0" brushRef="#br1" timeOffset="57800.9675">11048 14044 688 0,'0'0'211'0,"0"0"-61"0,0 0-26 15,0 0-7-15,0 0 1 0,17 16 1 0,-17-16-14 16,0 0-16-16,0 0-23 0,31-12-9 0,-31 12-16 16,35-14-7-16,-14 1-4 0,5 1-8 0,2-2-5 15,3-3-9-15,2-1-18 0,-1-2 28 16,1 3-32-16,1-1 28 0,-1 3-17 15,-2 0-7-15,0 4-4 0,-7-1-16 0,3 12-26 16,-27 0-37-16,48 11-179 0,-48-11-357 0,25 2 32 16,-25-2 298-16</inkml:trace>
  <inkml:trace contextRef="#ctx0" brushRef="#br1" timeOffset="58035.3515">11220 14176 1689 0,'0'0'54'0,"-19"5"-21"15,19-5-7-15,0 0 6 0,17 4 5 0,-17-4-1 16,28-8-8-16,-7 1-8 0,5 1-5 16,2-5-1-16,4 3-3 0,3-4-2 0,2 1-3 15,1-1-2-15,-3-2-4 0,3 5-8 0,-4-5-18 16,2 10-25-16,-8-16-67 0,28 30-348 0,-24-22-168 15,6 3-12-15,1 8 582 0</inkml:trace>
  <inkml:trace contextRef="#ctx0" brushRef="#br1" timeOffset="59129.2128">12668 13611 1262 0,'0'0'31'0,"0"-26"-17"16,0 26-10-16,-10-18 18 0,10 18 10 0,0 0 14 15,-18-14 8-15,1 5 0 0,17 9 1 0,-24-4-3 16,24 4-5-16,-28 1-7 0,28-1-5 0,-35 8-1 16,18 2 3-16,-5-3-5 0,2 7 1 0,-3-3-7 15,5 7 1-15,-5 1-6 0,3 6 2 0,0-2-8 16,0 2 3-16,2-1-8 0,2 0 4 0,3 2-10 15,2-1 1-15,3 1-5 16,4 1 0-16,1 0 0 0,4-2-3 0,2 1 6 0,2-1-3 16,3-1 0-16,2 1 0 0,2-4 0 15,5-1 0-15,4-2 0 0,3-4 0 0,5-3 0 16,3-4 0-16,3-3 0 0,3-5 0 0,1-5 0 16,1-6 0-16,4-4 0 0,-2-6 0 0,3-4 0 15,-3-3 0-15,-3-5 0 0,-4-1 0 16,-2-3 0-16,-3 1 0 0,-4-1 0 0,-6 1 0 15,-5 2 0-15,-7 1 0 0,-4 1 0 0,-6 4 0 16,-7 2 0-16,-4 6 0 0,-6 4 0 0,-1 1 0 16,-6 4 0-16,-2 1 0 0,0 6 0 15,-2 0 0-15,-2 4 0 0,1 1 0 0,-1 3 0 0,3-1 0 16,3 2 0-16,6-1 0 0,20-3 0 16,-26 4-29-16,26-4-14 0,0 0-36 15,24 6-103-15,-24-6-451 0,37-16-13 0,-4 8 212 16</inkml:trace>
  <inkml:trace contextRef="#ctx0" brushRef="#br1" timeOffset="59613.6081">13360 13359 1578 0,'0'0'112'0,"0"0"-46"16,0 0-20-16,0 0-9 0,0 0-4 0,0 0-6 16,0 0-3-16,0 0-7 0,0 0-2 0,0 0-4 15,0 0 1-15,0 0-1 0,0 0 7 0,0 0-2 16,26 18 0-16,-26-18-8 0,34 25-8 0,-15-7 0 15,3 4 0-15,0 2 0 0,0 2 0 16,0 0 0-16,-2 1 0 0,0 2 0 0,-1 1 0 16,0 0 0-16,-2 1 0 0,-3-2 0 15,0-3 0-15,-4 3-3 0,-1-3-17 0,-2 2-17 0,-3-7 1 16,1 6-22-16,-5-27-12 0,7 42-50 0,-7-42-42 16,10 24-319-16,-10-24-122 0,0 0 147 15</inkml:trace>
  <inkml:trace contextRef="#ctx0" brushRef="#br1" timeOffset="59816.7787">13545 13671 1927 0,'-18'20'39'0,"-2"3"-11"0,1 0-12 15,2 3 4-15,1-2-5 0,1 1-13 0,2 1-2 16,2-3 0-16,0 0 0 0,1-3 0 15,5-3 0-15,5-17 0 0,-2 25 0 0,2-25 0 16,0 0 0-16,17 21-33 0,-17-21-14 0,26 0-39 16,6 22-138-16,-10-29-401 0,8 8-36 0,-4-4 291 15</inkml:trace>
  <inkml:trace contextRef="#ctx0" brushRef="#br1" timeOffset="59988.6396">13946 13850 1973 0,'-14'17'25'15,"3"0"-16"-15,1 2-13 0,1 1-14 0,3 1 28 16,0 0-39-16,3 0 21 0,3-21-46 0,1 51-109 16,-25-42-435-16,24-9-61 0,8 25 176 0</inkml:trace>
  <inkml:trace contextRef="#ctx0" brushRef="#br1" timeOffset="60441.853">14295 13341 1826 0,'0'0'42'16,"-2"-17"-33"-16,2 17 16 0,0 0-15 0,5-21 36 15,-5 21-22-15,0 0 16 0,0 0-21 0,0 0-22 16,0 0 12-16,18 9-9 0,-18-9 0 0,13 36 0 16,-7-7 0-16,3 1 0 0,-3 5 0 15,1 1 0-15,-2 3 0 0,0 2 0 0,-1 2 0 16,-1-2 0-16,2 1 0 0,0-4 0 0,0-1 0 15,0-4 0-15,1-1 0 0,1-3 0 16,3-1-11-16,1-6-32 0,12 9-84 0,-23-31-260 0,22 8-269 16,-22-8-9-16,35-3 508 0</inkml:trace>
  <inkml:trace contextRef="#ctx0" brushRef="#br1" timeOffset="60738.7049">14749 13327 1662 0,'22'3'103'0,"-22"-3"-85"0,0 0 14 0,0 0-18 15,0 0 23-15,0 0 3 0,0 0-4 0,0 0 12 16,23 3-16-16,-23-3-7 0,18 18-25 0,-18-18 0 15,22 28 0-15,-10-10 0 0,0-1 0 0,-1 4 0 16,0 1 0-16,-1 1 0 0,0 0 0 16,-1 0 0-16,0-2 0 0,1 1 0 0,-1 1 0 15,1 0 0-15,-1-2 0 0,-1 0 0 0,-2-4 0 16,3 3 0-16,-9-20-40 0,20 36-47 16,-20-36-115-16,0 0-435 0,13 21-18 0,-13-21 230 0</inkml:trace>
  <inkml:trace contextRef="#ctx0" brushRef="#br1" timeOffset="60957.4909">14979 13644 1876 0,'0'0'62'15,"-29"28"-35"-15,29-28-4 0,-30 34-6 16,16-14 0-16,-3 3-4 0,1 3-1 0,-2 0-12 15,-1 3 0-15,1-1 0 0,2 0 0 0,3-3 0 16,2-2 0-16,6-3 0 0,5-20-21 0,1 26 0 16,-1-26-59-16,28 27-164 0,-28-27-395 15,33-9-29-15,-11 0 295 0</inkml:trace>
  <inkml:trace contextRef="#ctx0" brushRef="#br1" timeOffset="61191.8891">15369 13815 1896 0,'-13'19'50'0,"1"-1"-19"0,1 3-13 0,0-1-12 15,1 2-23-15,1 2 22 0,0-3-41 0,3 5-3 16,-13-23-135-16,19 19-496 0,0-22 37 0,-3 19 197 16</inkml:trace>
  <inkml:trace contextRef="#ctx0" brushRef="#br1" timeOffset="61754.4316">15665 13436 1786 0,'23'-7'77'0,"-23"7"-48"0,0 0-11 0,6-20 3 15,-6 20 2-15,21-16 1 0,-21 16-1 0,27-20-3 16,-9 11-2-16,-1-2-10 0,6 1-8 0,0-1 0 16,1 4 0-16,0-2 0 0,-1 6 0 0,-2 2 0 15,-1-1 0-15,-2 6 0 0,-18-4 0 0,23 12 0 16,-23-12 0-16,11 22 0 0,-11-22 0 16,0 30 0-16,-5-11 0 0,-2 3 0 15,-5 2 0-15,-3 2 0 0,-3 2 0 0,-4 1 0 16,1 0 0-16,-1 1 0 0,2 3 0 0,-1-2 0 15,3-1 0-15,1 0 0 0,2-3 0 0,4-4 0 16,3-1 0-16,4-4 0 0,4-18 0 0,2 30 0 16,-2-30 0-16,16 20 0 0,-16-20 0 0,33 12 0 15,-11-11 0-15,3-5 0 0,5-4 0 16,3-3 0-16,2-4 0 0,4 0 0 0,0-6 0 16,6 2 0-16,-6-6 0 0,16 23-167 0,-41-27-445 15,34 12-60-15,-11-8 77 0</inkml:trace>
  <inkml:trace contextRef="#ctx0" brushRef="#br1" timeOffset="62145.099">16535 13223 1967 0,'0'0'47'0,"0"0"-28"16,0 0-12-16,0 0-1 0,0 0-5 15,0 0-1-15,15 17 0 0,-15-17 0 0,11 32 0 16,-6-11 0-16,2 5 0 0,0 3 0 0,3 0 0 16,1 2 0-16,0 0 0 0,2-1 0 0,2 0 0 15,0-1 0-15,2 0 0 0,-3-4 0 0,3 0 0 16,-1-2 0-16,1-3 0 0,-1 0 0 16,0-1 0-16,-16-19-24 0,34 34-42 0,-34-34-69 15,42 23-377-15,-42-23-144 0,21 8 41 16</inkml:trace>
  <inkml:trace contextRef="#ctx0" brushRef="#br1" timeOffset="62332.6756">16679 13550 2003 0,'-11'22'44'0,"-7"2"-44"0,1 4 0 16,2 1 0-16,0 0 0 0,1 1 0 15,1-1 0-15,-2 0 0 0,0 0 0 0,4-4 0 16,3-2 0-16,4-6 0 0,4-17 0 0,3 24-25 16,-3-24-20-16,24 13-44 0,-18-32-76 0,32 19-456 15,-18-14-37-15,11-3 215 0</inkml:trace>
  <inkml:trace contextRef="#ctx0" brushRef="#br1" timeOffset="62504.5001">17053 13746 1917 0,'-18'24'48'15,"-2"-4"-25"-15,3 3-3 0,1 0-11 0,2-1 2 16,3 0-8-16,3-3-2 0,3 1-14 0,5-20-12 16,6 30-46-16,-17-48-284 0,28 26-315 0,-17-8-9 15,24-7 461-15</inkml:trace>
  <inkml:trace contextRef="#ctx0" brushRef="#br1" timeOffset="63145.1875">17333 13206 1954 0,'-17'15'49'15,"17"-15"-29"-15,0 0-11 0,0 0-4 0,21-15 5 16,-21 15-10-16,35-20 0 0,-12 8 0 0,3 0 0 16,3-2 0-16,-1 5 0 0,0-1 0 15,0 3 0-15,-5 2 0 0,-2 1 0 0,-3 3 0 16,-18 1 0-16,24 1 0 0,-24-1 0 0,0 0 0 15,17 14 0-15,-17-14 0 0,3 19 0 0,-3-19 0 16,-9 30 0-16,2-9 0 0,-7 3 0 0,0 2 0 16,-4 2 0-16,-4 2 0 0,-1 0 0 15,0 0 0-15,1-4 0 0,3-1 0 16,5-5 0-16,3-3 0 0,11-17 0 0,-10 24 0 16,10-24 0-16,0 0 0 0,13 21 0 0,-13-21 0 15,27 3 0-15,-7-5 0 0,3-3 0 0,4-2 0 16,3 0 0-16,2-3 0 0,0 2 0 0,0 0 0 15,-2 2 0-15,0 0 0 0,-5 4 0 0,-5 3 0 16,-20-1 0-16,24 8 0 0,-24-8 0 0,4 23 0 16,-9-4 0-16,-5 1 0 0,-6 5 0 15,-4 3 0-15,-7 1 0 0,-1 4 0 0,-1 0 0 16,-2-1 0-16,0 1 0 0,0-4 0 16,4-5 0-16,4-2 0 0,6-6 0 0,17-16 0 15,-16 20 0-15,16-20 0 0,0 0 0 0,24 0 0 16,0 0-94-16,-17-36-328 0,30 20-236 0,-6-12-12 15,11-3 468-15</inkml:trace>
  <inkml:trace contextRef="#ctx0" brushRef="#br1" timeOffset="63520.2268">18165 13183 1945 0,'0'0'28'16,"0"0"-12"-16,-18-12-4 0,18 12 3 0,0 0-3 15,0 0 4-15,0 0-13 0,0 0-3 0,0 0 0 16,0 0 0-16,0 0 0 0,0 0 0 0,0 0 0 16,20 17 0-16,-20-17 0 0,22 38 0 15,-11-14 0-15,3 2 0 0,-2 6 0 0,1 2 0 16,-2 0 0-16,0-2 0 0,-1 1 0 0,0 0 0 16,-1-3 0-16,0 0 0 0,-2-2 0 15,-1-2 0-15,-1-4 0 0,4 4-29 0,-9-26-66 16,21 47-139-16,-21-47-427 0,13 18 25 0,-13-18 245 15</inkml:trace>
  <inkml:trace contextRef="#ctx0" brushRef="#br1" timeOffset="63723.3572">18274 13471 1928 0,'17'9'77'0,"-34"-1"-43"0,17-8-26 16,-31 28-8-16,15-11 0 0,1 3 0 0,-2 3 0 15,3 3 0-15,-1-2 0 0,3 1 0 0,2 0 0 16,3-2 0-16,2-2 0 0,5-1 0 0,0-20 0 16,7 29 0-16,-7-29-24 0,24 23-56 15,-24-23-107-15,24-5-462 0,-7 1-19 0,7-3 230 16</inkml:trace>
  <inkml:trace contextRef="#ctx0" brushRef="#br1" timeOffset="63879.6169">18638 13689 2015 0,'0'0'32'0,"-13"20"-32"0,13-20 0 0,-23 22-2 16,23-22-10-16,-21 26-8 0,21-26-6 0,-17 30-30 15,17-30-84-15,0 0-499 0,-7 23-31 0,7-23 189 16</inkml:trace>
  <inkml:trace contextRef="#ctx0" brushRef="#br1" timeOffset="64317.1668">19140 13141 1602 0,'0'0'344'0,"0"0"-289"0,2-17-16 0,-2 17-32 15,0 0-7-15,0 0 0 0,0 0 0 0,0 0 0 16,-15 18 0-16,15-18 0 0,-20 21 0 0,20-21 0 16,-25 30 0-16,10-13 0 0,1 2 0 0,-2 2 0 15,1-1 0-15,4 5 0 0,2-7 0 16,3 4 0-16,4-3 0 0,4-2 0 0,5 2 0 16,-7-19 0-16,29 32 0 0,-9-18 0 0,5-2 0 15,4-2 0-15,5-4 0 0,2-2 0 0,0-3 0 16,1-4 0-16,0 1 0 0,0-3 0 15,-2 1 0-15,-2-2 0 0,-2 2 0 0,-5-5 0 16,0 1 0-16,-7-6-14 0,7 17-139 0,-35-30-437 16,27 17-90-16,-14-9 71 0</inkml:trace>
  <inkml:trace contextRef="#ctx0" brushRef="#br1" timeOffset="64489.0584">19471 13226 1916 0,'-42'26'102'15,"26"5"-73"-15,-1 0-29 0,0 3 0 16,2 1 0-16,3 0 0 0,-1-2 0 16,2-1 0-16,1-3 0 0,0-1 0 0,4-1 0 15,0-4 0-15,4-2 0 0,2-21 0 0,2 39-76 16,-2-39-207-16,0 0-389 0,0 0 5 0,19 0 319 16</inkml:trace>
  <inkml:trace contextRef="#ctx0" brushRef="#br1" timeOffset="64864.1097">19733 12981 1984 0,'0'0'30'0,"-20"-3"-15"0,20 3-5 15,0 0-2-15,0 0-8 0,0 0 0 0,22 15 0 16,-22-15 0-16,24 31 0 0,-8-11 0 15,2 4 0-15,3 3 0 0,1 1 0 0,1 3 0 16,-1 3 0-16,0 0 0 0,-3 2 0 0,0-1 0 16,-1 0 0-16,-1 1 0 0,-1-4 0 0,-1 1 0 15,-1-3 0-15,-2-3 0 0,-1 1 0 16,-4-6 0-16,2 3 0 0,-6-7-52 0,11 14-102 16,-34-21-467-16,30 7-38 0,-10-18 99 0</inkml:trace>
  <inkml:trace contextRef="#ctx0" brushRef="#br1" timeOffset="65067.2905">19936 13322 2039 0,'-22'20'8'0,"-3"0"-8"0,4 2 0 16,0 0 0-16,0 3 0 0,-1 1 0 0,0 1 0 15,3 1 0-15,1-1 0 0,6-4 0 16,3-3 0-16,3-1 0 0,8 0-53 0,-2-19-42 16,24 35-165-16,-24-35-399 0,31 6 20 0,-10-2 299 15</inkml:trace>
  <inkml:trace contextRef="#ctx0" brushRef="#br1" timeOffset="65426.6095">20367 13598 2047 0,'0'0'0'0,"0"0"0"0,0 0 0 16,0 0 0-16,0 0 0 0,0 0 0 0,0 0 0 15,21-12 0-15,-21 12 0 0,17-14-26 0,0 11-70 16,-19-32-211-16,21 28-370 0,-19 7 29 0,23-26 356 16</inkml:trace>
  <inkml:trace contextRef="#ctx0" brushRef="#br1" timeOffset="65582.8818">20534 13615 2047 0,'0'0'0'0,"0"0"0"15,-8 17 0-15,8-17 0 0,0 0 0 0,0 0 0 16,0 0 0-16,0 0 0 0,8-18 0 0,-8 18 0 16,30-30 0-16,3 32-173 0,-12-24-511 15,8 10-9-15,-7-4 197 0</inkml:trace>
  <inkml:trace contextRef="#ctx0" brushRef="#br1" timeOffset="65739.1344">20787 13630 2047 0,'0'0'0'0,"-27"2"0"0,27-2 0 16,0 0 0-16,0 0 0 0,-12-19 0 0,12 19 0 15,7-27 0-15,2 10 0 0,5 0 0 0,1-3 0 16,5 0 0-16,-1-1 0 0,7 7-14 0,-19-28-330 16,26 32-360-16,-11-8 36 0,4 5 352 0</inkml:trace>
  <inkml:trace contextRef="#ctx0" brushRef="#br1" timeOffset="66223.5573">21434 13227 1749 0,'23'1'155'0,"-23"-1"-99"0,0 0-26 0,0 0-5 15,0 0-5-15,0 0-8 0,0 0-12 0,0 17 0 16,0-17 0-16,0 27 0 0,-1-10 0 0,-2 1 0 15,-3 3 0-15,4 2 0 0,-2 5 0 0,2 0 0 16,1-1 0-16,-1-1 0 0,2-3 0 0,-1 0 0 16,0-3 0-16,2-2 0 0,-1-18 0 15,9 28-2-15,-9-28-97 0,29 27-195 0,-29-27-369 16,19-7 7-16,-19 7 324 0</inkml:trace>
  <inkml:trace contextRef="#ctx0" brushRef="#br1" timeOffset="66379.8139">21546 12864 2009 0,'-29'-11'38'15,"3"0"-38"-15,2 4 0 0,4 2 0 0,20 5 0 16,-25-5 0-16,25 5 0 0,0 0 0 0,0 0 0 16,0 0 0-16,0 0-62 0,18 4-98 0,-18-4-484 15,18-7-26-15,4 6 160 0</inkml:trace>
  <inkml:trace contextRef="#ctx0" brushRef="#br1" timeOffset="66661.0922">22212 12594 1665 0,'0'0'90'0,"-29"-33"-20"16,12 23-17-16,-8-1 2 0,4 10-11 0,-6 2-8 15,5 7-6-15,-3 6-26 0,0 3-4 0,1 6 0 16,0 4 0-16,1 6 0 0,2 6 0 16,-1 3 0-16,3 4 0 0,2 1 0 15,1 3 0-15,5-2 0 0,3 3 0 0,5 0 0 16,3-4 0-16,3 1 0 0,2-5 0 0,5-2 0 15,0-4 0-15,6 2 0 0,-8-20-140 0,32 7-523 16,-28-8-9-16,10 0 101 0</inkml:trace>
  <inkml:trace contextRef="#ctx0" brushRef="#br1" timeOffset="66864.2313">21840 13123 2000 0,'-40'5'47'0,"40"-5"-47"0,-19-10 0 16,19 10 0-16,0 0 0 0,0 0 0 0,4-18 0 16,-4 18 0-16,28-17 0 0,-3 6 0 15,3 1 0-15,7 0 0 0,1 0 0 0,3 1 0 16,3 1 0-16,-5-2 0 0,17 25-205 0,-19-27-481 16,11 14 7-16,-7-6 203 0</inkml:trace>
  <inkml:trace contextRef="#ctx0" brushRef="#br1" timeOffset="67536.166">22687 12636 1800 0,'0'0'51'0,"0"0"-22"16,0 0-11-16,0 0 3 0,0 0-2 0,0 0 5 16,0 0-2-16,0 0-6 0,0 0-1 0,-15 27-6 15,10-7-11-15,1 1 27 0,1 8-25 0,-1 4 0 16,1 5 0-16,0 2 0 0,2 2 0 16,0 1 0-16,1 2 0 0,0 0 0 0,0-3 0 15,0-1 0-15,0-3 0 0,1-4 0 0,3-2 0 16,-2-1 0-16,2-4 0 0,-3-2 0 15,-1-4 0-15,1-1 0 0,-1-20 0 0,2 26 0 16,-2-26 0-16,0 0 0 0,0 0 0 0,15 17 0 16,-15-17 0-16,0 0 0 0,0 0 0 0,17-17 0 15,-17 17 0-15,9-25 0 0,-9 25 0 16,8-34 0-16,-5 16 0 0,0-1 0 0,0-1 0 16,-1 1 0-16,3-1 0 0,-1 2 0 0,0 0 0 15,-4 18 0-15,14-29 0 0,-14 29 0 0,17-16 0 16,-17 16 0-16,19-3 0 0,-19 3 0 0,20 7 0 15,-20-7 0-15,18 17 0 0,-18-17 0 0,18 27 0 16,-8-10 0-16,-10-17 0 0,12 33 0 16,-6-14 0-16,-1-3 0 0,-3 3 0 15,0-1 0-15,-2-1 0 0,-4 0 0 0,-2 1 0 16,6-18 0-16,-15 28 0 0,15-28 0 0,-19 23 0 16,19-23 0-16,-29 15 0 0,29-15 0 0,-32 9 0 15,32-9 0-15,-30-1 0 0,30 1 0 0,-25-14 0 16,25 14-45-16,-19-29-56 0,19 29-136 0,-4-17-415 15,8 0 26-15,0 0 241 0</inkml:trace>
  <inkml:trace contextRef="#ctx0" brushRef="#br1" timeOffset="67926.8239">23033 13156 1811 0,'22'10'157'0,"-22"-10"-95"0,0 0-45 0,0 0-17 16,0 0 0-16,0 0 0 0,0 0 0 0,0 0 0 16,-16 20 0-16,16-20 0 0,-7 22 0 0,7-22 0 15,-7 32 0-15,3-12 0 0,0 1 0 0,-1 1 0 16,2 2 0-16,-2 0 0 0,1-1 0 0,-1 0 0 16,-1-2 0-16,4-3 0 0,2-18 0 15,-1 28 0-15,1-28 0 0,2 17 0 0,-2-17 0 16,0 0 0-16,0 0 0 0,0 0 0 0,0 0 0 15,20 1 0-15,-20-1 0 0,14-27 0 16,-4 9 0-16,0-2 0 0,1-2 0 0,-3-2 0 16,2 2 0-16,-3-1 0 0,-1 1 0 0,-3 1 0 15,-1-1 0-15,-2 1 0 0,0 1 0 0,0 1 0 16,1 3 0-16,-1 16 0 0,0-27 0 16,0 27 0-16,0 0 0 0,0 0 0 0,-1-17 0 15,1 17 0-15,0 0 0 0,0 0 0 0,0 0 0 16,0 0 0-16,24 10 0 0,-24-10 0 0,27 2 0 15,-9 2 0-15,1-4 0 0,6 6-13 0,-25-6-135 16,63-5-389-16,-42-1-138 0,10 3 55 0</inkml:trace>
  <inkml:trace contextRef="#ctx0" brushRef="#br1" timeOffset="68130.0474">23472 13137 1983 0,'0'0'64'0,"-17"21"-64"0,17-21 0 16,-24 27 0-16,24-27 0 0,-17 29 0 16,17-29 0-16,-12 32 0 0,8-15 0 0,2 1 0 15,0 2 0-15,4-3 0 0,-1 1 0 0,0-1 0 16,-1-17 0-16,9 29 0 0,-9-29 0 0,9 23 0 16,-9-23 0-16,0 0 0 0,17 9-49 15,12 16-315-15,-29-25-300 0,24-16-14 0,-24 16 387 16</inkml:trace>
  <inkml:trace contextRef="#ctx0" brushRef="#br1" timeOffset="68286.2392">23541 12737 1761 0,'-27'-19'286'0,"27"19"-286"0,-18-5 0 15,18 5 0-15,0 0 0 0,0 0 0 0,0 0-31 16,0 0-35-16,14 31-43 15,-14-31-208-15,18 3-332 0,-18-3 52 0,26 23 320 16</inkml:trace>
  <inkml:trace contextRef="#ctx0" brushRef="#br1" timeOffset="68880.063">23771 13158 1895 0,'0'0'58'15,"-20"0"-19"-15,20 0-10 0,-19-4-3 0,19 4-26 16,0 0 0-16,-23 0 0 0,23 0 0 0,0 0 0 16,-24 12 0-16,24-12 0 0,-18 19 0 15,18-19 0-15,-20 25 0 0,20-25 0 0,-23 34 0 16,12-12 0-16,-2 1 0 0,-2 2 0 16,3-1 0-16,0-1 0 0,5-2 0 0,1-4 0 15,6-17 0-15,-3 21 0 0,3-21 0 0,0 0 0 16,17 16 0-16,-17-16 0 0,24-4 0 0,-5-2 0 15,-2-2 0-15,5-5 0 0,-2-3 0 0,1-2 0 16,2-4 0-16,-2 0 0 0,1-1 0 0,-3 2 0 16,-1-1 0-16,-3 2 0 0,-2 1 0 0,-3 1 0 15,-10 18 0-15,15-29 0 0,-15 29 0 16,3-23 0-16,-3 23 0 0,0 0 0 0,0 0 0 16,0 0 0-16,0 0 0 0,-22-7 0 15,22 7 0-15,0 0 0 0,-21 29 0 0,21-29 0 16,-16 32 0-16,8-11 0 0,5-1 0 0,-2 7 0 15,0-2 0-15,-1 6 0 0,0 1 0 0,1 1 0 16,1 4 0-16,2 0 0 0,-2 1 0 16,1 4 0-16,-3-1 0 0,-1 0 0 0,1 1 0 15,-2-2 0-15,-4 5 0 0,-3-3 0 0,4-3 0 16,0-3 0-16,3-9 0 0,0-3 0 0,-1-2 0 16,-2-3 0-16,11-19 0 0,-21 30 0 0,21-30 0 15,-18 16 0-15,18-16 0 0,0 0 0 0,0 0 0 16,0 0 0-16,-15-24 0 0,16 6 0 0,1-4 0 15,3-4 0-15,1-5 0 16,2 0 0-16,1-6 0 0,3 0 0 0,1-4 0 16,2-3 0-16,2 2 0 0,1-2 0 0,2 6 0 15,-1 5 0-15,0 4 0 0,0 4 0 0,-5 4 0 16,1-2 0-16,3 4 0 0,-3-4 0 0,5 2 0 16,-4-10 0-16,22 26-253 0,-42-42-248 0,33 21-167 15,-9 0 44-15,-12-23 624 0</inkml:trace>
  <inkml:trace contextRef="#ctx0" brushRef="#br1" timeOffset="69270.6933">24304 12691 2020 0,'0'0'27'15,"0"18"-27"-15,0-18 0 0,-11 27 0 0,4-9 0 16,-3 4 0-16,-1 6 0 0,-4 3 0 0,3 3 0 15,-1 2 0-15,0 4 0 0,-2 0 0 0,-1 2 0 16,0-1 0-16,1-2 0 0,-1 0 0 0,1 0 0 16,1-3 0-16,1 0 0 0,2-4 0 15,3-2 0-15,1-5 0 0,3-5 0 0,2-4 0 0,2-16 0 16,6 20 0-16,-6-20 0 0,0 0 0 16,24 3 0-16,-24-3 0 0,21-14 0 15,-21 14 0-15,25-32 0 0,-11 12 0 0,0-1 0 16,0 1 0-16,-1-3 0 0,-2 2 0 0,0 1 0 15,-3-1 0-15,1 3 0 0,-2 1 0 0,-7 17 0 16,11-22 0-16,-11 22 0 0,0 0 0 0,0 0 0 16,0 0 0-16,0 0 0 0,0 0 0 0,0 0 0 15,-4 27 0-15,0-10 0 0,0 3 0 16,1 1 0-16,0 0 0 0,2-1 0 0,1-2 0 16,0-18 0-16,7 32 0 0,-7-32 0 0,21 19 0 15,-21-19 0-15,32 4 0 0,-11-10 0 0,11 6-50 16,-18-34-183-16,43 41-197 0,-35-35-179 0,15-1-6 15,14 21 506-15</inkml:trace>
  <inkml:trace contextRef="#ctx0" brushRef="#br1" timeOffset="69458.2848">24795 12754 1994 0,'-24'28'53'15,"8"-10"-53"-15,-2 4 0 0,0 3 0 0,-1 5 0 16,-1 2 0-16,-2 5 0 0,0 6 0 0,-2 1 0 15,1 4 0-15,1-1 0 0,0-4 0 16,1 0 0-16,5-5 0 0,4-4 0 0,4-2 0 16,5-3 0-16,0-11 0 0,12 12-145 0,-31-31-377 15,22 1-180-15,0 0 78 0,0 0 571 16</inkml:trace>
  <inkml:trace contextRef="#ctx0" brushRef="#br1" timeOffset="69598.8423">24537 13095 2047 0,'0'0'0'0,"0"0"0"0,-14-20 0 0,14 20 0 16,0 0 0-16,4-22 0 0,-4 22 0 0,14-21 0 15,-14 21 0-15,21-19 0 0,-21 19 0 0,16-27-111 16,16 36-502-16,-32-9-85 0,0 0 74 0</inkml:trace>
  <inkml:trace contextRef="#ctx0" brushRef="#br2" timeOffset="73271.0336">11200 15364 1845 0,'-20'3'72'0,"20"-3"-41"0,0 0-11 16,17-8-2-16,-17 8-3 0,25-5-4 0,-25 5-6 15,29-1-2-15,-29 1-2 0,31-1-1 0,-14 0-1 16,2-3-1-16,2 0 0 0,2-3-5 0,4-3-1 16,1-1-15-16,5 3-16 0,-8-10-38 0,14 19-52 15,-26-34-114-15,28 29-378 0,-16-4 46 16,-5-5 282-16</inkml:trace>
  <inkml:trace contextRef="#ctx0" brushRef="#br2" timeOffset="73458.5809">11270 15595 1902 0,'-19'2'54'0,"19"-2"-17"15,0 0-12-15,0 0-7 0,0 0-7 0,0 0-11 16,0 0 0-16,23-20 0 0,-2 9 0 0,5-2 0 15,5-2 0-15,5-1 0 0,2-1 0 0,3-1 0 16,0 1 0-16,-2-2-3 0,6 7-50 0,-5-10-43 16,21 31-171-16,-19-25-382 0,9 9-8 0,-4 3 336 15</inkml:trace>
  <inkml:trace contextRef="#ctx0" brushRef="#br2" timeOffset="73974.2449">12287 14978 1731 0,'0'0'80'0,"0"0"-23"16,0 0-17-16,0 0-6 0,0 0-9 0,0 0-4 15,0 0-6-15,0 0-5 0,-17 11-3 0,17-11-1 16,-14 33-5-16,7-13 4 0,-2 3-8 0,2 0 5 16,-1 3-10-16,1-4-1 0,3 1-15 15,0-3-22-15,6 2 19 0,-2-22-70 0,16 37-40 16,-16-37-377-16,0 0-137 0,17 12 134 0</inkml:trace>
  <inkml:trace contextRef="#ctx0" brushRef="#br2" timeOffset="74177.3673">12650 14968 1683 0,'6'21'79'15,"-29"-4"-41"-15,5 11-3 0,-8 1-8 16,3 7 3-16,-6 4-12 0,0 6-17 0,-3 2 25 16,2 7-31-16,-2-2 26 0,3 0-10 15,-2-2-13-15,3-4 12 0,4-3-17 0,5-6 10 16,4-4-18-16,4-7-3 0,6 1-27 0,5-28-24 15,7 42-103-15,-7-42-197 0,0 0-237 0,0 0-2 16,21-12 543-16</inkml:trace>
  <inkml:trace contextRef="#ctx0" brushRef="#br2" timeOffset="74536.7858">12626 15470 1769 0,'-24'9'58'0,"24"-9"-20"0,0 0-7 15,0 0 0-15,16-17 0 0,-16 17-5 0,25-17-3 16,-25 17-2-16,32-21-2 0,-12 12-19 0,2-1 0 16,-3 3 0-16,1-1 0 0,-20 8 0 0,31-7 0 15,-31 7 0-15,21 1 0 0,-21-1 0 0,0 0 0 16,18 16 0-16,-18-16 0 0,1 19 0 15,-1-19 0-15,-6 22 0 0,6-22 0 0,-15 30 0 16,4-13 0-16,-2 3 0 0,0-2 0 0,13-18 0 16,-30 33 0-16,30-33 0 0,-31 31 0 0,31-31 0 15,-25 28 0-15,25-28 0 0,-15 20 0 16,15-20 0-16,0 0 0 0,-1 20 0 0,1-20 0 16,0 0 0-16,23 7 0 0,-23-7 0 0,33-1 0 15,-12-3 0-15,2-2 0 0,2-1 0 16,6-3 0-16,-1-3 0 0,5 1 0 0,-1-5-15 15,10 8-74-15,-17-27-164 0,18 26-418 0,-9-5 7 16,0 0 310-16</inkml:trace>
  <inkml:trace contextRef="#ctx0" brushRef="#br2" timeOffset="74958.6776">13304 15129 1555 0,'-7'-32'231'0,"7"32"-199"0,-3-29-1 0,3 29-9 16,9-36 7-16,-9 36-9 0,16-31-2 15,-16 31-8-15,14-22 3 0,-14 22-3 0,0 0 4 16,17-11 1-16,-17 11 5 0,0 0-1 0,10 19-11 16,-10-19-8-16,11 37 0 0,-6-12 0 0,0 6 0 15,1 3 0-15,-1 3 0 0,2 5 0 0,-1 1 0 16,-1 1 0-16,1-1 0 0,0-2 0 0,0-2 0 15,1-4 0-15,2-2 0 0,0-3 0 0,0-5 0 16,2-2 0-16,1-4 0 0,-12-19-19 16,32 34-61-16,-32-34-48 0,40 30-135 15,-23-28-400-15,0-1 53 0,3 5 327 0</inkml:trace>
  <inkml:trace contextRef="#ctx0" brushRef="#br2" timeOffset="75161.8356">13553 15311 1779 0,'-32'26'45'0,"16"-5"-14"15,-4-1-16-15,2 6 6 0,-3 0-11 0,2 6 2 16,-4-1-12-16,0 2 9 0,0 0-9 0,2-4 7 16,2-2-9-16,1-2 6 0,5-5-7 15,3-3 3-15,10-17-10 0,-6 21-1 16,6-21-14-16,0 0-12 0,27 17-34 0,-22-34-55 15,31 26-273-15,-14-20-229 0,3-8 60 0,12 12 516 16</inkml:trace>
  <inkml:trace contextRef="#ctx0" brushRef="#br2" timeOffset="75318.1135">13803 15583 1407 0,'-21'63'487'0,"21"-63"-439"0,-23 31-19 0,23-31-16 15,-16 32-1-15,16-32-9 0,-16 29 1 16,16-29-5-16,-11 20-3 0,11-20-18 0,0 0-21 16,10 27-95-16,-27-37-418 0,17 10-81 0,18 1 36 15</inkml:trace>
  <inkml:trace contextRef="#ctx0" brushRef="#br2" timeOffset="80568.5361">14177 15084 1291 0,'15'17'518'0,"-15"-17"-455"0,0 0-28 16,0 0-7-16,0-17-8 0,0 17 1 0,0 0-5 15,22-15-2-15,-22 15-4 0,24-12 0 0,-6 4-4 16,2 0 0-16,3-1-4 0,0 1 2 15,3-2-3-15,-1 2 0 0,1 1 0 0,-2-2-1 16,0 2 0-16,-2 2 0 0,-4-1 0 0,-18 6 0 16,28-1 0-16,-28 1 0 0,0 0 0 15,17 13 0-15,-17-13 0 0,-2 21 0 0,2-21 0 16,-15 32 0-16,3-11 0 0,-4 2 0 0,-1 1 0 16,-2 0 0-16,-2-1 0 0,3-3 0 0,1-4 0 15,17-16 0-15,-27 27-4 0,27-27 8 0,0 0-4 16,0 0 0-16,-16 17 0 0,16-17 0 0,0 0 0 15,20-6 0-15,-20 6 0 0,34-13-4 16,-11 5 8-16,4-1-4 0,-2 1 0 0,2 1 0 16,0 1 0-16,-3 3 0 0,2 1 0 15,-7 4 0-15,-19-2 0 0,27 7 0 0,-27-7 0 16,0 0 0-16,13 26 0 0,-13-26 0 0,-6 32 0 16,-2-14 0-16,-3 1 0 0,-4 1 0 0,-2-1 0 15,-4 2 0-15,2-2 0 0,-2-1 0 0,2 0 0 16,-1-3 0-16,1-2 0 0,1-2 0 15,18-11 0-15,-29 16 0 0,29-16 0 0,0 0 0 16,-21 6 0-16,21-6 0 0,0 0 0 0,0 0-28 16,6-22-46-16,16 33-129 0,-22-11-432 0,18-21-22 15,-18 21 208-15</inkml:trace>
  <inkml:trace contextRef="#ctx0" brushRef="#br2" timeOffset="80943.5707">15189 14887 1905 0,'0'0'51'0,"-18"-3"-28"0,18 3-6 0,0 0-3 15,-23 20 0-15,23-20-8 0,-31 37 4 16,10-12-6-16,-5 6-1 0,-6 7-3 0,-3 5 0 16,-4 9 0-16,-2 4 0 0,-4 5 0 0,-3 5 0 15,0 3 0-15,-2 2 0 0,-1 2 0 0,1-3 0 16,-1-2 0-16,6-5 0 0,6-8 0 0,6-5 0 15,9-9 0-15,6-8 0 0,9-6-11 0,9-27-55 16,12 34-79-16,-20-53-296 0,34 14-230 16,2-12 60-16,0-15 510 0</inkml:trace>
  <inkml:trace contextRef="#ctx0" brushRef="#br2" timeOffset="81318.6022">14953 15545 1829 0,'-36'4'75'16,"36"-4"-36"-16,0 0-9 0,25-19-3 0,-25 19 0 16,32-19-7-16,-13 9-20 0,2 0 0 0,0 1 0 15,-1 2 0-15,0 0 0 0,-3 2 0 16,-17 5 0-16,28-5 0 0,-28 5 0 15,0 0 0-15,19 4 0 0,-19-4 0 0,0 0 0 16,6 17 0-16,-6-17 0 0,0 0 0 0,-8 28 0 16,8-28 0-16,-14 24 0 0,14-24 0 0,-19 31 0 15,6-13 0-15,-3 0 0 0,-1 2 0 0,-1 0 0 16,-2 2 0-16,-1 2 0 0,2 2 0 0,0-1 0 16,0 2 0-16,3-4 0 0,3-2 0 15,3-4 0-15,10-17 0 0,-7 26 0 0,7-26 0 16,0 0 0-16,15 18 0 0,-15-18 0 0,25 0 0 15,-5-5 0-15,3-3 0 0,5-4 0 0,3-8 0 16,7 3 0-16,-8-15-96 0,34 24-381 16,-30-22-217-16,10 7 47 0,-3 1 515 0</inkml:trace>
  <inkml:trace contextRef="#ctx0" brushRef="#br2" timeOffset="81678.0278">15525 14985 1587 0,'0'0'278'0,"0"0"-245"15,0 0-13-15,0 0-1 0,8 20 1 0,-8-20 0 16,12 27-2-16,-7-4-6 0,3 5 5 0,-1 3-9 16,1 0 4-16,2 5-9 0,1 3-3 15,-1 3 0-15,1 3 0 0,0 0 0 0,-3-1 0 16,2 1 0-16,-2-2 0 0,1-4 0 0,1-2 0 15,-1-6 0-15,1-3 0 0,4 0-34 16,-14-28-23-16,31 48-107 0,-31-48-429 0,5 18-49 16,-5-18 86-16</inkml:trace>
  <inkml:trace contextRef="#ctx0" brushRef="#br2" timeOffset="81881.1692">15626 15435 1928 0,'-22'16'53'0,"-2"1"-31"16,2 3-6-16,0 5-8 0,0 0 1 0,0 4-8 15,1 0 4-15,3 1-7 0,0 1 4 0,4-5-12 16,3-4-4-16,7-3-30 0,4-19-38 0,17 37-235 16,-17-37-359-16,24 3 49 0,-6-3 356 15</inkml:trace>
  <inkml:trace contextRef="#ctx0" brushRef="#br2" timeOffset="82037.4123">15948 15625 1635 0,'-18'15'234'0,"6"6"-198"15,-3-1-13-15,6 0-8 0,2-2-12 0,1 1-5 16,6-19-11-16,-6 26-24 0,18 9-217 0,-12-35-417 15,0 0 36-15,16 21 302 0</inkml:trace>
  <inkml:trace contextRef="#ctx0" brushRef="#br2" timeOffset="82537.4727">16498 15166 1566 0,'0'0'386'15,"-22"-2"-350"-15,22 2-13 0,-28 17-18 0,28-17 15 16,-31 22-18-16,13-9 7 0,-1 2-9 0,-1 1 0 16,0 2 0-16,1-1 0 0,2 0 0 0,17-17 0 15,-24 30 0-15,24-30 0 0,-11 24 0 0,11-24 0 16,6 18 0-16,-6-18 0 0,22 11 0 15,-5-10 0-15,4-1 0 0,3-5 0 0,3 1 0 16,2-4 0-16,1 0 0 0,3-1 0 0,-2 1 0 16,-5 3 0-16,-3 0 0 0,-3 4 0 0,-20 1 0 15,28 5 0-15,-28-5 0 0,0 0 0 16,13 28 0-16,-13-28 0 0,-6 32 0 0,0-11 0 16,-4 1 0-16,-2 1 0 0,-1 0 0 15,-2 1 0-15,1-2 0 0,0-1 0 0,1-1 0 16,3-2 0-16,10-18 0 0,-13 24 0 0,13-24-39 15,0 0-91-15,0 0-270 0,0 0-252 0,1-21 3 16,5 3 473-16</inkml:trace>
  <inkml:trace contextRef="#ctx0" brushRef="#br2" timeOffset="82740.6828">16582 15074 2028 0,'0'0'19'0,"-27"9"-19"0,27-9 0 15,0 0 0-15,0 0 0 0,0 0 0 0,0 0 0 16,0 0 0-16,0 0 0 0,17 4 0 0,-17-4 0 16,35-4 0-16,-13 1 0 0,2-1 0 0,2-2 0 15,3 1 0-15,1-1 0 0,6 0 0 16,3-1 0-16,3 0 0 0,3-3 0 0,4 3 0 16,-4-8-39-16,22 28-278 0,-40-30-319 0,21 13-25 15,-9-4 268-15</inkml:trace>
  <inkml:trace contextRef="#ctx0" brushRef="#br2" timeOffset="83021.8767">17128 14910 1807 0,'34'-2'114'0,"-34"2"-56"0,0 0-14 0,14-21-20 15,-14 21-24-15,0 0 0 0,0 0 0 16,17 2 0-16,-17-2 0 0,5 18 0 0,-5-18 0 16,5 30 0-16,-3-10 0 0,1 3 0 0,-2 5 0 15,2 1 0-15,-1 5 0 0,2 2 0 16,-1 2 0-16,1-1 0 0,1 1 0 0,0-1 0 16,2-3 0-16,3 0 0 0,1-5 0 0,2-1 0 15,0-5 0-15,6-1 0 0,-19-22-27 0,41 42-109 16,-41-42-271-16,21 4-254 0,-21-4 21 15,30 0 465-15</inkml:trace>
  <inkml:trace contextRef="#ctx0" brushRef="#br2" timeOffset="83225.0473">17353 15253 1862 0,'0'0'130'16,"-28"1"-89"-16,28-1-27 0,-19 14-14 0,19-14 0 15,-19 27 0-15,7-9 0 0,-2 4 0 0,-1 2 0 16,-2 1 0-16,0 2 0 0,-2 0 0 0,1 0 0 16,1-1 0-16,1-3 0 0,5-3 0 0,11-20 0 15,-12 28 0-15,12-28 0 0,0 0-8 0,0 0-75 16,23 32-149-16,-23-32-420 0,0 0-1 16,31-21 235-16</inkml:trace>
  <inkml:trace contextRef="#ctx0" brushRef="#br2" timeOffset="83521.9473">17786 14997 1808 0,'-20'16'80'0,"6"11"-34"16,-6 1-12-16,-2 10 1 0,-2 7 5 15,-5 8-36-15,-7 3-4 0,0 6 0 0,-5 0 0 16,-2 2 0-16,-1 3 0 0,0-3 0 0,1 0 0 16,0-3 0-16,5-6 0 0,4-5 0 0,9-8 0 15,4-7 0-15,8-4 0 0,2-11-40 0,18 13-123 16,-28-32-397-16,21-1-122 0,22 8 81 0</inkml:trace>
  <inkml:trace contextRef="#ctx0" brushRef="#br2" timeOffset="83896.9472">17518 15663 1397 0,'6'-33'443'0,"17"29"-359"0,-23 4-28 0,33-17-15 15,-16 9-15-15,0 1-26 0,-17 7 0 0,26-9 0 16,-26 9 0-16,0 0 0 0,18 0 0 0,-18 0 0 16,0 0 0-16,0 0 0 0,1 22 0 15,-1-22 0-15,-8 18 0 0,8-18 0 0,-16 27 0 16,16-27 0-16,-22 30 0 0,11-13 0 15,11-17 0-15,-24 34 0 0,24-34 0 0,-20 32 0 16,20-32 0-16,-16 31 0 0,16-31 0 0,-11 30 0 16,11-30 0-16,-7 23 0 0,7-23 0 0,0 0 0 15,6 22 0-15,-6-22 0 0,0 0 0 0,26 8 0 16,-26-8 0-16,28-7 0 0,-11 0 0 16,0-3 0-16,3 0 0 0,-1-2 0 0,0 4 0 15,-2-4 0-15,7 14-118 0,-27-36-275 0,28 29-242 16,-25 5-45-16,26-25 460 0</inkml:trace>
  <inkml:trace contextRef="#ctx0" brushRef="#br2" timeOffset="84131.3423">17880 15765 1894 0,'0'0'62'0,"0"0"-34"0,-9 17-7 0,9-17-8 16,0 0-5-16,1 23-3 0,-1-23-14 0,-1 23-17 16,2-6 14-16,-1-17-71 0,4 45-51 0,-29-37-376 15,26 17-167-15,-2-2 98 0</inkml:trace>
  <inkml:trace contextRef="#ctx0" brushRef="#br2" timeOffset="84850.1555">18181 15141 1491 0,'-40'-13'352'15,"40"13"-286"-15,-34 7-18 0,34-7-14 0,-25-1-1 16,25 1-10-16,0 0-23 0,0 0 0 0,0 0 0 15,0 0 0-15,0-22 0 0,0 22 0 0,36-18 0 16,-10 8 0-16,6 0 0 0,3-3 0 16,3 0 0-16,0 1 0 0,-1 2 0 0,0 2 0 15,-6 3 0-15,-1-1 0 0,-6 5 0 0,-3 1 0 16,-21 0 0-16,28 5 0 0,-28-5 0 0,18 7 0 16,-18-7 0-16,0 0 0 0,0 0 0 0,5 22 0 15,-5-22 0-15,-10 20 0 0,10-20 0 0,-16 27 0 16,16-27 0-16,-23 30 0 0,10-13 0 0,2 0 0 15,11-17 0-15,-21 33 0 0,11-16 0 16,3 0 0-16,0 2 0 0,-1 1 0 16,6 1 0-16,-2 0 0 0,7-1 0 0,0-2 0 15,3 2 0-15,-6-20-25 0,30 43-174 0,-30-43-254 16,0 0-219-16,30 0 36 0,-30 0 575 0</inkml:trace>
  <inkml:trace contextRef="#ctx0" brushRef="#br2" timeOffset="87053.5512">18904 14816 1557 0,'0'0'85'0,"0"0"-34"0,0 0-3 0,0 0 5 15,0 0 0-15,25-2-7 0,-25 2-10 16,17 17-5-16,-17-17-11 0,23 26-3 16,-10-9-7-16,2 2 0 0,-2 2-3 0,2 1 3 15,-3 1-8-15,0-2 5 0,-1 1-10 0,0 0 6 16,1-1-6-16,-1 2 3 0,0-2-7 0,-4 0 1 15,2-1-12-15,-3-3 1 0,1 4-26 0,-7-21-34 16,22 42-167-16,-22-42-409 0,6 18 3 0,-6-18 326 16</inkml:trace>
  <inkml:trace contextRef="#ctx0" brushRef="#br2" timeOffset="87272.259">19094 15066 1900 0,'0'0'83'0,"-19"6"-38"0,19-6-26 15,0 0-19-15,-20 12 0 0,20-12 0 0,0 0 0 16,-16 25 0-16,16-25 0 0,-11 24 0 0,11-24 0 16,-9 29 0-16,9-29 0 0,-9 30 0 0,9-30 0 15,-6 28 0-15,9-10-45 0,-3-18-123 0,0 0-526 16,0 0 42-16,17 21 165 0</inkml:trace>
  <inkml:trace contextRef="#ctx0" brushRef="#br2" timeOffset="87662.9083">18481 15467 2020 0,'-18'15'27'0,"18"-15"-27"16,0 0 0-16,0 0 0 0,25-2 0 0,-1-2 0 15,5-2 0-15,5-1 0 0,6-3 0 16,6-2 0-16,4 0 0 0,7-2 0 0,0 0 0 16,1 1 0-16,-1-1 0 0,-3-1 0 15,1 2 0-15,-3-2 0 0,2 4 0 0,-8-1 0 16,-1 5 0-16,-5-3 0 0,0 5-6 0,-9-9-117 15,27 33-330-15,-35-26-203 0,4 8-20 0,-6 6 544 16</inkml:trace>
  <inkml:trace contextRef="#ctx0" brushRef="#br2" timeOffset="88100.4352">18801 15624 1991 0,'0'0'41'0,"-19"0"-27"0,19 0-13 0,0 0-1 15,0 0 0-15,28-21 0 0,-28 21 0 0,30-18 0 16,-13 11 0-16,4-3 0 0,1 1 0 15,-1-1 0-15,1 3 0 0,-2 1 0 0,-2 1 0 16,-18 5 0-16,29-4 0 0,-29 4 0 0,18 4 0 16,-18-4 0-16,0 0 0 0,0 0 0 0,14 23 0 15,-14-23 0-15,-6 26 0 0,-4-9 0 16,-5 3 0-16,-5 4 0 0,-3 1 0 0,-2 2 0 16,0 1 0-16,-2-1 0 0,0-1 0 0,2-1 0 15,0 1 0-15,4-5 0 0,5 1 0 16,2-5 0-16,14-17 0 0,-8 25 0 0,8-25 0 15,0 0 0-15,19 21 0 0,-19-21 0 0,33 4 0 16,-11-8 0-16,4-3 0 0,3-5 0 0,2-4 0 16,5 0 0-16,-1-3 0 0,4 2 0 0,-4-4 0 15,3 7-4-15,-14-20-145 0,30 39-238 0,-36-27-290 16,11 6 35-16,3 13 455 0</inkml:trace>
  <inkml:trace contextRef="#ctx0" brushRef="#br2" timeOffset="88397.3353">19654 15417 2047 0,'0'0'0'16,"-21"16"0"-16,21-16 0 0,-16 19 0 0,16-19 0 16,-13 24 0-16,13-24 0 0,-20 33 0 0,10-15 0 15,10-18 0-15,-12 32 0 0,12-32-8 0,-3 31-75 16,3-31-168-16,0 0-421 0,0 0-3 0,0 0 318 15</inkml:trace>
  <inkml:trace contextRef="#ctx0" brushRef="#br2" timeOffset="89147.4812">20468 14897 1466 0,'-28'-14'135'0,"28"14"-71"0,-23-11-15 16,23 11-1-16,-25-9 1 0,25 9-3 0,-29-3-4 15,29 3-4-15,-30 1-5 0,30-1-1 0,-29 6-5 16,29-6-9-16,-29 11-18 0,29-11 0 0,-28 14 0 15,28-14 0-15,-24 22 0 0,24-22 0 0,-16 24 0 16,16-24 0-16,-7 24 0 0,7-24 0 0,3 25 0 16,-3-25 0-16,12 20 0 0,-12-20 0 15,25 17 0-15,-25-17 0 0,33 8 0 16,-14-8 0-16,3-1 0 0,-1-2 0 0,2-2 0 16,-1-2 0-16,-1-1 0 0,0-1 0 0,-1-2 0 15,-1 0 0-15,-2 0 0 0,-17 11 0 0,28-24 0 16,-28 24 0-16,21-24 0 0,-21 24 0 0,14-20 0 15,-14 20 0-15,0 0 0 0,0 0 0 0,0 0 0 16,0 0 0-16,0 0 0 0,0 0 0 16,-17 7 0-16,17-7 0 0,-23 33 0 0,11-14 0 15,-3 6 0-15,2 1 0 0,-2 2 0 0,0 2 0 16,2 2 0-16,1-1 0 0,4-1 0 0,1-2 0 16,4-1 0-16,1-3 0 0,4-1 0 0,-1-5 0 15,10 11-101-15,-11-29-212 0,16 18-324 16,-16-18-6-16,18 18 291 0</inkml:trace>
  <inkml:trace contextRef="#ctx0" brushRef="#br2" timeOffset="89366.2561">20175 15445 2047 0,'0'0'0'0,"0"0"0"0,0 0 0 15,0 0 0-15,0 0 0 0,31-19 0 0,-9 9 0 16,2-1 0-16,3 0 0 0,2-1 0 16,1 0 0-16,2-1 0 0,2 0 0 0,-1 1 0 15,2 2 0-15,0-3 0 0,1 3 0 0,-2-1 0 16,1 2 0-16,-5-2 0 0,3 10-78 0,-22-28-177 16,27 30-415-16,-38-1 27 0,26-1 243 15</inkml:trace>
  <inkml:trace contextRef="#ctx0" brushRef="#br2" timeOffset="89788.0817">20380 15597 2047 0,'0'0'0'0,"0"0"0"0,0 0 0 0,0 0 0 15,0 0 0-15,0 0 0 0,0 0 0 0,0 0 0 16,0 0 0-16,23-19 0 0,-23 19 0 0,29-9 0 16,-10 5 0-16,-2-1 0 0,3 1 0 15,-1 1 0-15,0-1 0 0,-1 3 0 0,-18 1 0 16,26 0 0-16,-26 0 0 0,0 0 0 0,20 9 0 16,-20-9 0-16,0 0 0 0,4 23 0 15,-4-23 0-15,-10 23 0 0,10-23 0 0,-21 28 0 16,7-11 0-16,-1 0 0 0,-2 0 0 0,-1 1 0 15,1 0 0-15,0-1 0 0,0 0 0 0,17-17 0 16,-26 30 0-16,26-30 0 0,-16 22 0 16,16-22 0-16,0 0 0 0,-3 19 0 0,3-19 0 15,0 0 0-15,17 12 0 0,-17-12 0 0,24 2 0 16,-7-5 0-16,3-2 0 0,3-3 0 0,3 0 0 16,2-5 0-16,2 0 0 0,2 1 0 0,0-5 0 15,3 3 0-15,-4-11-40 0,17 27-203 0,-39-40-234 16,26 21-178-16,-8 1 24 0,-14-16 631 15</inkml:trace>
  <inkml:trace contextRef="#ctx0" brushRef="#br2" timeOffset="90163.1376">21005 14694 1949 0,'0'0'54'16,"0"0"-28"-16,1-17-12 0,-1 17-10 0,0 0-4 16,0 0 0-16,19-11 0 0,-19 11 0 0,0 0 0 15,17 12 0-15,-17-12 0 0,17 22 0 16,-7-5 0-16,1 3 0 0,1 5 0 0,-2 2 0 16,2 2 0-16,-2 3 0 0,-2-1 0 0,1 1 0 15,-3-1 0-15,0-1 0 0,4-2 0 16,-4-4 0-16,2 1 0 0,-2-5 0 0,2 0 0 15,-8-20 0-15,16 33-95 0,-16-33-68 0,25 17-362 16,-25-17-148-16,0 0 83 0</inkml:trace>
  <inkml:trace contextRef="#ctx0" brushRef="#br2" timeOffset="90366.2545">21093 14979 2027 0,'0'0'20'0,"-17"11"-20"15,17-11 0-15,-17 17 0 0,17-17 0 16,-12 25 0-16,6-8 0 0,-1 3 0 16,0 2 0-16,-1-2 0 0,1 2 0 0,0-3 0 15,3 1 0-15,4-20 0 0,-5 31 0 0,5-31 0 16,4 25-10-16,-4-25-109 0,27 29-258 0,-27-29-271 16,18 6-24-16,-18-6 452 0</inkml:trace>
  <inkml:trace contextRef="#ctx0" brushRef="#br2" timeOffset="90897.5615">21502 15424 1928 0,'-21'-34'119'0,"21"34"-119"16,0 0 0-16,0 0 0 0,0 0 0 0,-6-19 0 16,6 19 0-16,0 0 0 0,19-18 0 0,-19 18-1 15,26-13-48-15,-26 13-33 0,43-5-82 0,-43 5-432 16,23-13-69-16,-2 11 176 0</inkml:trace>
  <inkml:trace contextRef="#ctx0" brushRef="#br2" timeOffset="91038.1908">21818 15422 1751 0,'-22'-4'280'0,"22"4"-264"0,-30 8-16 0,30-8 0 15,-21 2 0-15,21-2 0 0,0 0 0 0,0 0 0 16,0 0 0-16,-11-18 0 0,11 18 0 15,15-20-54-15,8 23-75 0,-31-31-328 0,31 23-223 16,-6-2 42-16,-17 7 550 0</inkml:trace>
  <inkml:trace contextRef="#ctx0" brushRef="#br2" timeOffset="91210.0951">22037 15470 1996 0,'-28'6'51'0,"28"-6"-51"0,0 0 0 0,0 0 0 15,0 0 0-15,0 0 0 0,0 0 0 0,0 0 0 16,15-19 0-16,-15 19 0 0,28-15 0 0,-9 12-26 16,-9-14-107-16,31 30-360 0,-41-13-173 0,27-9-1 15,-27 9 606-15</inkml:trace>
  <inkml:trace contextRef="#ctx0" brushRef="#br2" timeOffset="91616.3637">22453 15222 1863 0,'17'-3'88'0,"-17"3"-72"0,0 0 14 16,0 0-4-16,0 0-6 0,0 0-16 0,0 0-4 15,0 0 0-15,-13 17 0 0,13-17 0 16,-10 25 0-16,6-8 0 0,2 4 0 0,-2 0 0 16,2 2 0-16,1 0 0 0,-1 0 0 0,2-2 0 15,2-3 0-15,1 0 0 0,-3-18 0 0,11 28-30 16,-11-28-47-16,23 28-99 0,-23-28-422 0,0 0-61 16,0 0 153-16</inkml:trace>
  <inkml:trace contextRef="#ctx0" brushRef="#br2" timeOffset="91772.6416">22550 14816 1906 0,'0'0'49'0,"-31"-24"-18"0,9 17-14 0,2 3-6 16,20 4-4-16,-26-2-6 0,26 2-4 0,0 0-11 15,-22-3-22-15,22 3-64 0,0 0-179 16,0 0-394-16,0 0 31 0,18-13 368 0</inkml:trace>
  <inkml:trace contextRef="#ctx0" brushRef="#br2" timeOffset="92397.6985">23257 14766 1717 0,'-9'-37'130'0,"9"37"-64"0,3-38-20 16,-2 18-14-16,-5-3-6 0,-2 1-8 0,-2 2-13 16,-3 3 2-16,11 17-7 0,-29-28 0 0,10 18 0 15,0 4 0-15,-2 2 0 0,-1 4 0 0,1 3 0 16,-3 3 0-16,1 4 0 0,3 2 0 15,-1 3 0-15,2 5 0 0,1 3 0 0,-1 5 0 16,1 1 0-16,3 6 0 0,-2 1 0 16,5 1 0-16,3 3 0 0,2 0 0 0,4-1 0 15,1-2 0-15,2-1 0 0,2 0 0 0,1-1 0 16,2 0 0-16,0 0 0 0,1-4 0 0,3 3 0 16,-3-3 0-16,2 0 0 0,-4-4 0 0,5 5-42 15,-9-32-166-15,19 41-326 0,-19-41-125 16,6 29 56-16</inkml:trace>
  <inkml:trace contextRef="#ctx0" brushRef="#br2" timeOffset="92585.1985">22886 15123 2037 0,'0'0'10'15,"-24"-11"-10"-15,24 11 0 0,0 0 0 0,0 0 0 16,0 0 0-16,0 0 0 0,0 0 0 0,-10-17 0 15,10 17 0-15,0 0 0 0,24-2 0 0,-24 2 0 16,28-4 0-16,-28 4 0 0,36-2 0 0,-17-3-37 16,14 21-131-16,-31-36-332 0,31 22-156 0,-5-4-5 15,1-10 637-15</inkml:trace>
  <inkml:trace contextRef="#ctx0" brushRef="#br2" timeOffset="93163.4013">23586 15245 1494 0,'-30'-15'326'16,"30"15"-239"-16,0 0-61 0,-19-11 9 0,19 11-27 16,-21-12 13-16,21 12-4 0,-23-14 11 0,23 14-23 15,-27-14-5-15,27 14 0 0,-23-11 0 0,23 11 0 16,-24 1 0-16,24-1 0 0,-28 15 0 15,28-15 0-15,-29 29 0 0,14-12 0 0,-1 4 0 16,-1 1 0-16,2 4 0 0,0-2 0 0,1 1 0 16,1-1 0-16,3-3 0 0,2-2 0 0,8-19 0 15,-2 26 0-15,2-26 0 0,0 0 0 16,24 12 0-16,-24-12 0 0,35-10 0 0,-12-3 0 16,5-3 0-16,4-8 0 0,2-5 0 0,3-6 0 15,2-5 0-15,3-3 0 0,-1 1 0 16,-3-3 0-16,-2 4 0 0,-4 3 0 0,-3 1 0 15,-7 6 0-15,-3 1 0 0,-5 2 0 0,-7 2 0 16,-3 2 0-16,-6 2 0 0,-1 4 0 0,3 18 0 16,-20-25 0-16,20 25 0 0,-27-6 0 0,27 6 0 15,-30 16 0-15,30-16 0 0,-33 36 0 0,17-12 0 16,2 4 0-16,-1 1 0 0,6 4 0 16,-1 3 0-16,4 3 0 0,2 0 0 15,5 3 0-15,2-3 0 0,2-1 0 0,3-4 0 16,4-2 0-16,2-5 0 0,6 1 0 0,-3-11-23 15,17 19-192-15,-34-36-187 0,28 1-274 0,-3 9 48 16,-25-10 526-16</inkml:trace>
  <inkml:trace contextRef="#ctx0" brushRef="#br2" timeOffset="93585.2861">23995 15153 1646 0,'-19'-12'156'0,"19"12"-76"0,0 0-19 15,0 0-20-15,0 0-6 0,-22 0-8 0,22 0-26 16,-22 9-1-16,22-9 0 0,-32 19 0 0,12-6 0 16,1 2 0-16,0 1 0 0,-2 3 0 0,3 0 0 15,-3 2 0-15,4 1 0 0,3-2 0 0,0-2 0 16,5 1 0-16,1-3 0 0,8-16 0 0,-3 25 0 15,3-25 0-15,0 0 0 0,20 14 0 16,-20-14 0-16,31-2 0 0,-14-4 0 0,5-2 0 16,-4-4 0-16,4-1 0 0,-2-4 0 0,4-1 0 15,-3-3 0-15,-2 1 0 0,-2 2 0 16,-4-2 0-16,-3 3 0 0,-3 1 0 0,-7 16 0 16,7-30 0-16,-7 30 0 0,2-24 0 0,-2 24 0 15,0 0 0-15,-5-18 0 0,5 18 0 0,0 0 0 16,0 0 0-16,0 0 0 0,-14 17 0 15,14-17 0-15,-12 34 0 0,6-11 0 0,1 1 0 16,0 3 0-16,3 1 0 0,0-1 0 0,0-1 0 16,5-2 0-16,-2-6 0 0,10 4-79 0,-11-22-95 15,33 23-245-15,-33-23-219 0,22-1 11 0,2 10 518 16</inkml:trace>
  <inkml:trace contextRef="#ctx0" brushRef="#br2" timeOffset="93882.213">24210 15286 1414 0,'-19'11'129'0,"20"18"-42"16,-1-29-29-16,-13 40-9 0,13-40-15 16,-10 34 5-16,10-34-15 0,-5 26 0 0,5-26-8 15,0 0-3-15,0 0 0 0,6 16 1 0,-6-16-2 16,0 0 2-16,17-13 0 0,-17 13 0 0,12-22 1 15,-12 22-5-15,19-31 6 0,-19 31-3 0,17-34 5 16,-10 17-11-16,-7 17-7 0,11-31 0 16,-11 31 0-16,5-26 0 0,-5 26 0 0,5-23 0 15,-5 23 0-15,9-20 0 0,-9 20 0 16,8-20 0-16,-8 20 0 0,0 0 0 0,22-23 0 16,-22 23 0-16,19-13 0 0,-19 13 0 0,21-10 0 15,-21 10-66-15,33 8-212 0,-33-8-348 0,7-21-22 16,-7 21 220-16</inkml:trace>
  <inkml:trace contextRef="#ctx0" brushRef="#br2" timeOffset="94179.1036">24537 14704 1939 0,'-26'-2'40'15,"26"2"-9"-15,-22-13 0 0,22 13-25 16,0 0-6-16,0 0 0 0,0 0 0 0,-10 18 0 16,10-18 0-16,1 32 0 0,1-12 0 0,0 3 0 15,-1 4 0-15,0 3 0 0,-1 3 0 0,0 2 0 16,0 2 0-16,-1 1 0 0,-1 2 0 0,-1 1 0 16,2 0 0-16,-1 0 0 0,0 1 0 0,0-1 0 15,0-2 0-15,-2-3 0 0,2-2 0 16,-1-5 0-16,3-1 0 0,-2-6 0 15,7 3-35-15,-5-25-200 0,15 23-275 0,-15-23-162 16,0 0 78-16,32 16 594 0</inkml:trace>
  <inkml:trace contextRef="#ctx0" brushRef="#br2" timeOffset="94522.8845">24748 14987 1800 0,'-38'7'186'0,"38"-7"-130"16,-27 3-51-16,27-3-5 0,-21 3 0 0,21-3 0 15,-24 8 0-15,24-8 0 0,-24 14 0 0,24-14 0 16,-27 19 0-16,27-19 0 0,-24 23 0 16,24-23 0-16,-22 25 0 0,22-25 0 0,-16 25 0 15,16-25 0-15,-6 18 0 0,6-18 0 0,0 0 0 16,10 23 0-16,-10-23 0 0,19 13 0 0,-19-13 0 15,32 10 0-15,-12-7 0 0,-3 0 0 0,1 0 0 16,1 2 0-16,-1 0 0 0,2 1 0 0,-20-6 0 16,32 12 0-16,-32-12 0 0,24 15 0 0,-24-15 0 15,17 20 0-15,-17-20 0 16,12 26 0-16,-8-10 0 0,-4-16 0 0,2 32 0 16,-2-32 0-16,0 31 0 0,0-31 0 0,3 25 0 15,-3-25-17-15,14 24-159 0,-27-41-111 0,40 37-184 16,-27-20-157-16,0 0 161 0,21 6 467 0</inkml:trace>
  <inkml:trace contextRef="#ctx0" brushRef="#br2" timeOffset="94663.5004">24983 15349 2047 0,'-8'23'0'0,"8"-23"0"0,-24 6 0 0,24-6 0 15,0 0 0-15,-23-2 0 0,23 2 0 16,0 0 0-16,0 0 0 0,-6-27-8 0,24 38-211 15,-37-43-219-15,19 32-257 0,0 0 58 16,4-43 588-16</inkml:trace>
  <inkml:trace contextRef="#ctx0" brushRef="#br3" timeOffset="121956.5529">21699 11505 1746 0,'0'0'64'16,"0"0"-36"-16,0 0-9 0,13-17 6 0,-13 17 1 16,24-34-16-16,-5 15 34 0,-2-6-42 15,5 2 28-15,3-4-18 0,3-1-14 0,5 1 9 16,1-2-8-16,-1 4 3 0,0-1-4 0,-4 6 3 15,-2 5-4-15,-4 7 3 0,-2 5-4 16,-21 3-11-16,29 14-14 0,-18 4-21 0,-11-18-13 16,10 42-50-16,-27-36-98 0,25 24-352 0,-19-2-39 15,-1-4 245-15</inkml:trace>
  <inkml:trace contextRef="#ctx0" brushRef="#br3" timeOffset="122206.4883">21845 11693 1883 0,'-15'22'49'15,"-2"-6"-19"-15,17-16-3 0,-23 23-5 0,23-23 6 16,0 0-20-16,-17 14-8 0,17-14 0 0,0 0 0 16,0 0 0-16,0 0 0 0,17-6 0 15,-17 6 0-15,38-18 0 0,-10 1 0 0,4-5 0 16,5-3 0-16,3-2 0 0,3 0 0 0,2-1 0 15,-1 0 0-15,2 4 0 0,-7-2 0 0,1 13-65 16,-12-7-32-16,18 34-180 0,-21-28-346 16,5 8-21-16,-3 1 304 0</inkml:trace>
  <inkml:trace contextRef="#ctx0" brushRef="#br3" timeOffset="122722.1562">22817 11299 1868 0,'9'-22'51'16,"-9"22"-14"-16,3-24-11 0,-3 24-11 0,2-25 4 15,-2 25-2-15,1-20-3 0,-1 20-14 0,0 0 0 16,0 0 0-16,0 0 0 0,-8 21 0 16,8-21 0-16,-10 37 0 0,5-11 0 0,-1 7 0 15,-1 3 0-15,1 3 0 0,0 4 0 0,-1 2 0 16,-1 3 0-16,0 1 0 0,-2-2 0 0,0-3 0 16,2-4 0-16,0-1 0 0,2-9 0 15,2-4 0-15,1-8 0 0,3-18 0 0,3 17 0 0,-3-17 0 16,0 0 0-16,17-3 0 0,-17 3 0 0,19-24 0 15,-7 4 0-15,2-3 0 16,1-10 0-16,4-3 0 0,-1-7 0 0,4-4 0 16,0 1 0-16,-2-2 0 0,1 2 0 0,-3 5 0 15,-1 5 0-15,-1 8 0 0,-1 6 0 0,-15 22 0 16,26-25 0-16,-26 25 0 0,21-11 0 0,-21 11 0 16,20 3 0-16,-20-3 0 0,21 15 0 0,-21-15 0 15,25 26 0-15,-13-9 0 0,-1 3 0 0,1 1 0 16,-1 1 0-16,1-1 0 0,-1 2 0 15,0-1 0-15,-1 2 0 0,-2-3 0 0,4 2 0 16,-2-2 0-16,1 0 0 0,0-4 0 0,2 2 0 16,-13-19-78-16,39 43-163 0,-39-43-415 0,30 17 3 15,-30-17 235-15</inkml:trace>
  <inkml:trace contextRef="#ctx0" brushRef="#br3" timeOffset="123159.6951">23555 10599 1878 0,'-20'-1'48'0,"20"1"-6"16,-19 1-11-16,19-1-9 0,0 0-1 0,0 0-16 15,0 0-5-15,0 0 0 0,0 0 0 0,0 0 0 16,18-12 0-16,-18 12 0 0,32 19 0 0,-10-1 0 15,4 8 0-15,5 4 0 0,0 6 0 16,-1 7 0-16,0 4 0 0,2 6 0 16,-2 3 0-16,0-1 0 0,-4 1 0 0,-3 2 0 15,-2 0 0-15,-4 4 0 0,1 0 0 0,-2 0 0 16,-2 0 0-16,1 0 0 0,-3-3 0 0,-2-7 0 16,0-9 0-16,-2-9 0 0,2-8 0 0,0-9 0 15,-10-17 0-15,19 16 0 0,-19-16 0 0,0 0-94 16,40 6-384-16,-41-22-183 0,1 16 10 0,10-28 489 15</inkml:trace>
  <inkml:trace contextRef="#ctx0" brushRef="#br3" timeOffset="123409.7545">23912 11140 1775 0,'0'0'81'0,"-18"13"-24"0,18-13-12 16,-21 20 0-16,21-20-8 0,-27 31-30 0,12-11-7 16,-3 3 0-16,-3 3 0 0,-2 1 0 0,-3 1 0 15,4 4 0-15,-1 0 0 0,-1 1 0 0,1 1 0 16,2-3 0-16,3 1 0 0,5-1 0 0,3-2 0 16,0-6 0-16,8-4 0 15,2-19 0-15,6 21 0 0,-6-21 0 0,29 1 0 16,-8-8 0-16,5-5 0 0,1-14-2 0,32 11-658 15,-31-19-15-15,12 6-19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2T21:39:29.18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17148 6315 1136 0,'0'0'289'16,"0"0"-119"-16,0 0-140 0,-2-21 11 0,2 21 8 15,2-19 13-15,-2 19-3 0,5-17 0 0,-5 17-15 16,0 0-7-16,0 0-13 0,0 0-6 15,0 0-2-15,0 0-3 0,27-10-13 0,-27 10 0 16,38 19 0-16,-9-1 0 0,6 6 0 0,6 7 0 16,9 1 0-16,3 6 0 0,5 3 0 0,2 2 0 15,-3 7 0-15,-5 3 0 0,-6 3 0 16,-6 4 0-16,-8 3 0 0,-8 6 0 0,-8 4 0 16,-7 6 0-16,-9 7 0 0,-8 4 0 0,-7 3 0 15,-10 0 0-15,-5 0 0 0,-8 3 0 0,-4-1 0 16,-3 0 0-16,-5-2 0 0,-3-6 0 0,-1-5 0 15,-1-5 0-15,1-6 0 0,7-11 0 0,3-8 0 16,11-13 0-16,9-11 0 0,24-28 0 16,-23 10 0-16,41 4-251 0,-35-47-385 15,37 5-33-15,-8-10 179 0</inkml:trace>
  <inkml:trace contextRef="#ctx0" brushRef="#br0" timeOffset="953.1812">7098 6951 1676 0,'-9'-16'48'15,"9"16"-17"-15,0 0-3 0,0 0-5 0,-7-22 0 16,7 22-3-16,0 0-2 0,0 0-2 0,0 0 5 16,0 0-1-16,0 0 6 0,0 0 0 0,0 0-3 15,0 0-6-15,0 0-4 0,0 0-5 16,0 0 0-16,-6 25-6 0,11-7-2 0,3 2 0 15,0 0 0-15,4 1 0 0,2-3 0 16,3 0 0-16,4-3 0 0,5-1 0 0,4-4 0 16,4-4 0-16,3-5 0 0,6-1 0 0,0-5 0 15,4-2 0-15,0-3 0 0,-2-2 0 0,0 0 0 16,-4-2 0-16,-1-2 0 0,-2 0 0 0,-3-1 0 16,-3-2 0-16,-2-1 0 0,-3-1 0 15,-1-3 0-15,-7-7-37 0,8 14-101 0,-34-23-489 16,26 10-37-16,-10-10 84 0</inkml:trace>
  <inkml:trace contextRef="#ctx0" brushRef="#br0" timeOffset="1453.2135">7337 6568 1905 0,'0'0'39'16,"0"0"-12"-16,0 0-8 0,0 0 0 0,22-14 5 16,-2-2-10-16,7-7-14 0,5-7 0 0,8-9 0 15,3-5 0-15,9-8 0 0,1-2 0 0,4-3 0 16,0 0 0-16,-1 3 0 0,-1 1 0 0,-3 6 0 16,-3 2 0-16,-8 6 0 0,-4 6 0 0,-6 8 0 15,-5 2 0-15,-4 12-33 0,-14-11-89 16,25 24-505-16,-33-2-26 0,0 0 42 0</inkml:trace>
  <inkml:trace contextRef="#ctx0" brushRef="#br0" timeOffset="2182.6445">8919 5529 1557 0,'0'0'29'0,"-23"-17"-18"15,23 17 10-15,-27-12 4 0,6 6 11 0,21 6 3 16,-37-1 1-16,17 7 0 0,-5-4-1 16,3 7-2-16,-5-2-5 0,5 6 2 0,-4 0-7 15,6 2 0-15,-2 2-7 0,2 5-1 0,2 1-5 16,1 4-14-16,3 3 0 0,0 2 0 0,3 4 0 16,4 1 0-16,2 0 0 0,3 2 0 0,4-4 0 15,2 0 0-15,3-3 0 0,4-4 0 0,4-3 0 16,3-3 0-16,5-8 0 0,6 0 0 0,2-8 0 31,5-4 0-31,3-6 0 0,2-4 0 0,1-7 0 0,0-3 0 16,1-5 0-16,-1-2 0 0,-2-4 0 0,-2-3 0 15,-1-3 0-15,-5-1 0 0,-4 0 0 0,-1-2 0 16,-6 1 0-16,-4-1 0 0,-4 0 0 0,-4-1 0 16,-4 4 0-16,-4 0 0 0,-6 5 0 0,-3 2 0 15,-8 2 0-15,-4 5 0 0,-4 2 0 0,-5 5 0 16,-5 4 0-16,-3 5 0 0,-1 7 0 15,0 6 0-15,-4 5 0 0,3 8 0 0,2 2 0 16,3 2 0-16,4 2 0 0,8-3 0 0,5-1 0 16,9-1 0-16,7-5 0 0,1-17 0 15,22 26 0-15,1-17 0 0,7-4 0 0,8-5 0 16,4-6 0-16,3-6 0 0,6-1 0 0,-4-6 0 16,10 14-20-16,-26-29-241 0,35 39-124 15,-48-31-186-15,14 4 17 0,4 18 299 0</inkml:trace>
  <inkml:trace contextRef="#ctx0" brushRef="#br0" timeOffset="24221.939">9838 1150 1239 0,'46'3'321'0,"-46"-3"-158"0,0 0-116 0,0 0-13 16,0 0-6-16,-23 6 11 0,23-6-3 0,-19 9-2 15,19-9-11-15,-34 18-8 0,13-6-36 16,-2-1 30-16,2-1-31 0,1 0 38 0,1-3-7 16,2-2 4-16,0 1-2 0,17-6-6 0,-23 7 5 15,23-7-3-15,0 0 0 0,-19 9-6 0,19-9 2 16,0 0-5-16,0 0 1 0,-16 23 1 0,16-23 3 16,-6 25-4-16,6-25 3 0,-5 29-3 0,4-10 3 15,-2 1-3-15,1 1 5 0,0-1-7 0,0-2 6 16,2-18-6-16,4 27 3 0,-4-27-1 0,13 20 2 15,-13-20-2-15,23 10 3 0,-6-10 1 0,2-3-2 16,3-3 3-16,2-2-3 0,3-1 0 0,1 0 1 16,0 1-1-16,0 4 0 0,-4 1 1 15,-2 1-3-15,-4 3 1 0,-18-1-2 0,27 10 0 16,-27-10 2-16,13 20 0 0,-9-3 4 0,-7 5-3 16,-3 1 0-16,-5 2-1 0,-4 2 0 0,-4 1 0 15,-1 3 0-15,-3 1 0 0,-1-2 0 0,3-2 0 16,-3-7 0-16,24-21 0 0,-29 26 0 0,29-26 0 15,0 0-18-15,0 0-23 0,0 0-16 0,0 0-41 16,16-49-101-16,18 28-425 0,-8-11-11 0,2-6 261 16</inkml:trace>
  <inkml:trace contextRef="#ctx0" brushRef="#br0" timeOffset="24425.076">10401 1157 1885 0,'-25'12'23'0,"25"-12"-59"0,-20 36 45 0,11-11-41 16,-4 4 48-16,1 5 10 0,-4 2-13 0,1 6 15 16,-2-2-20-16,0 4 6 0,1-5-14 0,1-4 9 15,3-4-10-15,1-3 6 0,5-4-11 0,1-5-1 16,8-2-25-16,-3-17-16 0,19 22-54 0,-18-40-90 16,34 16-402-16,-14-7-27 0,-1-16 257 0</inkml:trace>
  <inkml:trace contextRef="#ctx0" brushRef="#br0" timeOffset="24831.3223">10452 1050 1885 0,'-18'12'54'0,"18"-12"-27"0,0 0-13 16,0 0-7-16,0 0 1 0,0 0 0 0,0 0 2 15,4 19 3-15,-4-19 4 0,19 9-13 0,-19-9-4 16,26 8 0-16,-26-8 0 0,30 10 0 0,-30-10 0 15,29 11 0-15,-29-11 0 0,23 15 0 0,-23-15 0 16,20 23 0-16,-20-23 0 0,12 37 0 0,-8-13 0 16,-3 2 0-16,-1 1 0 0,-1 2 0 15,-3-1 0-15,-1 3 0 0,-2 2 0 0,0 2 0 16,-2-3 0-16,2-2 0 0,1-2 0 0,1-5 0 16,1-4 0-16,4-19 0 0,-1 25 0 0,1-25 0 15,0 0 0-15,11 17 0 0,-11-17 0 0,0 0 0 16,23-7 0-16,-23 7 0 0,27-31 0 0,-10 9 0 15,2-5 0-15,1-3 0 0,0-3 0 0,-1 1 0 16,-1-2 0-16,0 1 0 0,-1 4 0 0,1 1 0 16,-1 3 0-16,0 2 0 0,2 6 0 0,-19 17 0 15,28-18 0-15,-28 18 0 0,20 6 0 0,-20-6 0 16,14 31 0-16,-9-5 0 0,-2 4 0 0,-2 9 0 16,-1-2 0-16,-2 3 0 0,1-1 0 15,-2-2 0-15,5-3 0 0,0-2 0 0,5-5 0 16,2-6 0-16,8-3 0 0,1-10-24 0,20 19-199 15,-38-27-403-15,47-13-38 0,-7-2 155 0</inkml:trace>
  <inkml:trace contextRef="#ctx0" brushRef="#br0" timeOffset="25472.0014">11898 1040 1925 0,'-24'-16'26'0,"11"-3"-19"16,-3 1 17-16,16 18-7 0,-31-30 15 15,31 30-16-15,-36-20-16 0,15 15 0 0,-2 4 0 16,-2 4 0-16,-2 4 0 0,-1 5 0 0,0 2 0 16,-3 7 0-16,-1 3 0 0,-2 9 0 0,0 8 0 15,-2 6 0-15,1 8 0 0,0 1 0 0,2 4 0 16,3 1 0-16,3-4 0 0,5 4 0 0,2-11 0 15,8 4 0-15,9-7 0 0,5-5 0 16,9-4 0-16,8-8 0 0,8-7 0 0,7-5 0 16,10-8 0-16,7-5 0 0,7-5 0 0,8-8 0 15,6-6 0-15,2-4 0 0,6-9 0 0,4-4 0 16,-1-4 0-16,-2-7 0 0,-4 1 0 0,-4-1 0 16,-6-2 0-16,-8-2 0 0,-4 0 0 15,-6-4 0-15,-10 0 0 0,-5 2 0 16,-12 4 0-16,-9 3 0 0,-10 5 0 0,-8 0 0 15,-7 3 0-15,-8 3 0 0,-5 3 0 0,-8 4 0 16,-5 9 0-16,-6 1 0 0,-4 7 0 0,-4 6 0 16,-1 4 0-16,-2 6 0 0,-2 4 0 0,1 3 0 15,3 2 0-15,2 9 0 0,4 0 0 0,5 2 0 16,3 3 0-16,5 1 0 0,6-5 0 0,6 4 0 16,7-4 0-16,8-4 0 0,8-1 0 15,9 2 0-15,9-8 0 0,8 2 0 0,11-4 0 16,9-9 0-16,10 0 0 0,6-13 0 0,11 3 0 15,-5-15 0-15,32 23-385 0,-41-35-119 16,22 20-206-16,-1 6 263 0,-27-23 447 0</inkml:trace>
  <inkml:trace contextRef="#ctx0" brushRef="#br0" timeOffset="25862.6394">13069 1322 2041 0,'-24'17'6'0,"24"-17"-6"0,-19 5 0 15,19-5 0-15,0 0 0 0,19-3 0 0,-19 3 0 16,34-5 0-16,-10-2 0 0,8 0 0 0,7-6 0 15,6-3 0-15,6 0 0 0,0-1 0 16,-1 4 0-16,-4 1 0 0,-1 5 0 0,-8-4-11 16,3 9-57-16,-17-13-45 0,24 3-413 0,-25 13-135 15,-22-1 6-15</inkml:trace>
  <inkml:trace contextRef="#ctx0" brushRef="#br0" timeOffset="26034.528">13013 1669 2047 0,'0'0'0'0,"0"0"0"16,33-2 0-16,-5-11 0 0,6 0 0 0,4-6 0 15,3 1 0-15,6-2 0 0,5-1 0 0,3-1 0 16,7 2 0-16,-15-20-217 0,8 28-485 0,-5-3 6 16,-2 3 265-16</inkml:trace>
  <inkml:trace contextRef="#ctx0" brushRef="#br0" timeOffset="28112.7065">14233 1254 1505 0,'-33'-22'82'0,"33"22"10"16,4-24-67-16,-4 24 51 0,12-25-52 16,-12 25 0-16,0 0 2 0,18-17-10 15,-18 17 0-15,0 0 2 0,0 0 7 0,7 22-40 16,-7-22 44-16,2 29-48 0,-1-8 33 0,0 5 0 16,-1 2-10-16,-1 4 8 0,0 1-11 0,0 4 13 15,-3 0-11-15,3 1 11 0,-4 0-10 0,0 2 6 16,-1-3-10-16,0 3 9 0,-1-1-10 15,1-4 10-15,0-4-8 0,1-5 4 0,1-6-5 16,4-20 1-16,-2 25 0 0,2-25-1 0,0 0-3 16,0 0 0-16,0 0 2 0,0 0 2 0,0 0 8 15,0 0-4-15,22-31-5 0,-18 11 0 0,4-13 0 16,-1-1 0-16,1-2 0 0,0-4 0 16,-1 5 0-16,-1-1 0 0,0-1 0 0,0 0 0 0,-1-3 0 15,1-2 0-15,-1-2 0 16,2-1 0-16,3 1 0 0,2-1 0 0,3 3 0 15,3 2 0-15,3 3 0 0,3 6 0 0,0 7 0 16,3 3 0-16,-1 7 0 0,-2 3 0 0,-1 2 0 16,-2 7 0-16,-2 1 0 0,1 2 0 0,-1 4 0 15,-2 1 0-15,-17-6 0 0,29 22 0 0,-29-22 0 16,20 32 0-16,-14-11 0 0,-2 2 0 0,-3 2 0 16,-2 2 0-16,-3 1 0 0,-3 2 0 15,-3-2 0-15,-2 2 0 0,-5-1 0 0,-1-3 0 16,-7 2 0-16,2-1 0 0,0-3 0 15,-1 1 0-15,-1-3 0 0,2-2 0 0,-2-5 0 16,2-1 0-16,1-2 0 0,0-3 0 0,1 0 0 16,3-1 0-16,18-8 0 0,-30 15 0 0,30-15 0 15,-24 8 0-15,24-8 0 0,-19 9 0 16,19-9 0-16,0 0 0 0,-22 16 0 0,22-16 0 16,-17 30 0-16,7-4 0 0,-1 5 0 0,0 7 0 15,-1 3 0-15,0 3 0 0,-1 4 0 0,1 2 0 16,-3 2 0-16,2 4 0 0,0-2 0 0,2-3 0 15,4-5 0-15,2-10 0 0,5-2 0 0,2-9 0 16,6 3-10-16,-8-28-166 0,24 25-484 0,-24-25-6 16,32 15 132-16</inkml:trace>
  <inkml:trace contextRef="#ctx0" brushRef="#br0" timeOffset="28300.2319">14834 1492 2047 0,'-17'2'0'0,"17"-2"0"16,-29 6 0-16,29-6 0 0,-25 4-15 0,25-4-42 16,-25 2-62-16,31 21-146 0,-28-20-340 15,22-3-31-15,0 0 287 0</inkml:trace>
  <inkml:trace contextRef="#ctx0" brushRef="#br0" timeOffset="28753.361">15502 1209 1845 0,'-33'14'84'0,"6"-17"-71"0,-1 2-9 16,1 5 27-16,-2 1 18 0,0 3-28 0,-5 4-21 15,0 5 0-15,-5 2 0 0,1 9 0 0,4 0 0 16,3 3 0-16,1 1 0 0,6 1 0 0,3-3 0 16,6-1 0-16,5-3 0 0,7-4 0 15,6-5 0-15,-3-17 0 0,25 21 0 0,-1-15 0 16,6-6 0-16,5-9 0 0,8-5 0 0,3-7 0 15,5-5 0-15,4-8 0 0,2-7 0 0,3-8 0 16,2-3 0-16,0-1 0 0,-5 1 0 0,-3-4 0 16,-9 3 0-16,-3 1 0 0,-8 5 0 15,-6 5 0-15,-8 5 0 0,-4 3 0 16,-8 7 0-16,-5 0 0 0,-4 4 0 0,1 23 0 16,-15-23 0-16,15 23 0 0,-29 4 0 0,11 3 0 15,-1 8 0-15,-5 9 0 0,-2 7 0 0,-3 9 0 16,-3 2 0-16,1 10 0 0,4 2 0 0,2 2 0 15,5 2 0-15,5-4 0 0,5-6 0 0,5 0 0 16,9-5 0-16,3-3 0 0,10 0 0 0,0-9 0 16,13 5-14-16,-30-36-377 0,32 33-297 15,-6-11 16-15,-4-4 391 0</inkml:trace>
  <inkml:trace contextRef="#ctx0" brushRef="#br0" timeOffset="29190.8754">13980 2055 1850 0,'0'0'39'0,"-23"5"-4"0,23-5-6 15,0 0 1-15,0 0-11 0,0 0-1 16,0 0-4-16,0 0-1 0,27 14-13 0,3-13 0 15,13-3 0-15,10-4 0 0,19-10 0 0,12-1 0 16,10-2 0-16,12-1 0 0,1 4 0 16,4 1 0-16,7-1 0 0,2 2 0 0,4-2 0 15,1 0 0-15,-2 3 0 0,-3 2 0 0,-3 1 0 16,-3 4 0-16,-6-1 0 0,-5-1 0 0,-11 3 0 16,-9 0 0-16,-12 4 0 0,-9-2 0 15,-7 1 0-15,-12-3 0 0,-6 6-11 0,-11-5-60 16,-2 14-61-16,-32-29-148 0,26 21-306 0,-18-2-55 15,-22-4 316-15</inkml:trace>
  <inkml:trace contextRef="#ctx0" brushRef="#br0" timeOffset="30456.5604">6221 5423 1556 0,'-70'-10'78'15,"30"8"-28"-15,-10-8-10 0,6 4-9 0,-8-4 0 16,6 4-2-16,-8-1-2 0,4 3-8 0,-3 1-3 15,-2 3-6-15,-3 1-4 0,-3 5-1 16,-4 1-7-16,-2 4 2 0,-3 5-3 0,-2 6 4 0,2 7-5 16,-5 3 10-16,0 8-9 0,-3 4 11 0,-2 5-11 15,-4 8-7-15,-2 9 26 16,2 4-23-16,-1 5 22 0,3 6 2 0,-2 2-18 16,2 5 21-16,-4 7-18 0,5 4 4 0,2 4 15 15,5 4-12-15,7-1 13 0,6 0 4 0,4 2-24 16,6 0 4-16,3 4-1 0,9 0-5 0,7 1 0 15,6 0 0-15,5 5 0 0,9-1 0 0,6 0 0 16,6-2 0-16,9-2 0 0,5-2 0 16,9-1 0-16,8-2 0 0,9-7 0 0,7-4 0 15,11-9 0-15,4-7 0 0,11-8 0 0,8-12 0 16,13-11 0-16,11-11 0 0,9-14 0 0,6-13 0 16,10-14 0-16,7-15 0 0,6-17 0 15,1-13 0-15,2-15 0 0,-5-13 0 0,1-12 0 16,0-12 0-16,-7-14 0 0,-4-9 0 0,-7-11 0 15,-6-5 0-15,-7-5 0 0,-8-5 0 16,-9-3 0-16,-9-4 0 0,-12 0 0 0,-11 2 0 16,-17 0 0-16,-15 6 0 0,-17 2 0 0,-15 2 0 15,-15 6 0-15,-9 7 0 0,-15 9 0 0,-7 8 0 16,-12 12 0-16,-7 10 0 0,-9 11 0 0,-9 16 0 16,-13 16 0-16,-10 11 0 0,-7 19 0 0,-10 11 0 15,-3 14 0-15,-7 10 0 0,-2 11 0 0,4 7 0 16,2 10 0-16,4 1 0 0,14 4-36 15,-8-27-171-15,34 26-469 0,-3-18 30 16,19 2 165-16</inkml:trace>
  <inkml:trace contextRef="#ctx0" brushRef="#br0" timeOffset="31612.8502">15384 2622 1078 0,'0'0'388'0,"-28"-13"-280"0,28 13-8 15,-17-15-42-15,17 15 18 0,-26-14-7 0,26 14-20 16,-34-15-6-16,15 9-12 0,-4-1 0 0,1 2-15 15,-3 1-16-15,2 3 0 0,-1 2 0 0,1 3 0 16,-1 2 0-16,0 2 0 0,1 3 0 0,1 5 0 16,1 3 0-16,1 4 0 0,-1 8 0 15,2 5 0-15,-1 4 0 0,3 6 0 0,2 1 0 16,0 1 0-16,3-1 0 0,6-3 0 0,2-5 0 16,8-8 0-16,6-7 0 0,5-6 0 0,10-7 0 15,5-6 0-15,7-7 0 0,3-8 0 0,2-9 0 16,3-7 0-16,3-9 0 0,0-8 0 0,5-10 0 15,0-6 0-15,2-6 0 0,1-3 0 0,-2-4 0 16,0 2 0-16,-7 3 0 16,-4 3 0-16,-10 5 0 0,-6 1 0 0,-8 6 0 15,-4 1 0-15,-6 7 0 0,-3 5 0 0,-1-3 0 16,-3 12 0-16,-4 6 0 0,2 24 0 0,0 0 0 16,-23-2 0-16,9 21 0 0,-3 9 0 0,-5 17 0 15,-4 7 0-15,-3 13 0 0,-1 9 0 0,0 7 0 16,2 1 0-16,3 0 0 0,5-4 0 0,5-8 0 15,4-10 0-15,12-4 0 0,1-13 0 16,17 2 0-16,-19-45-231 0,41 41-449 0,-16-25-17 16,8-3 259-16</inkml:trace>
  <inkml:trace contextRef="#ctx0" brushRef="#br0" timeOffset="38309.2808">16284 1542 1963 0,'0'0'27'0,"0"0"-5"0,0 0-12 0,0 0 0 0,0 0 5 16,28-5-15-16,-28 5 0 0,31-7 0 0,-8-2 0 15,7-1 0-15,4-4 0 0,6 0 0 0,4-3 0 16,0-1 0-16,5-2 0 0,0 2 0 0,3 0 0 16,-7 2 0-16,4 4 0 0,-10 1-31 0,-2 12-68 15,-18-19-105-15,13 28-455 0,-32-10 45 0,26 17 175 16</inkml:trace>
  <inkml:trace contextRef="#ctx0" brushRef="#br0" timeOffset="38512.4328">16404 1619 1962 0,'-23'10'27'0,"6"-3"-12"0,17-7-5 16,0 0-3-16,0 0 3 0,0 0 1 0,0 0-6 15,0 0-5-15,24 12 0 0,2-15 0 0,9-5 0 16,11-5 0-16,3-6 0 0,9-1 0 16,1-4 0-16,6 3-38 0,-1-5-27 0,5 7-38 15,-22-30-171-15,12 30-365 0,-9-4 34 0,-5 0 283 16</inkml:trace>
  <inkml:trace contextRef="#ctx0" brushRef="#br0" timeOffset="38840.5607">16888 1094 1979 0,'-29'45'65'16,"29"-45"-62"-16,0 0-3 0,0 0 0 15,0 0 0-15,29 16 0 0,-12-12 0 0,5 0 0 16,5 0 0-16,3 1 0 0,7 0 0 0,2 0 0 15,2-1 0-15,0 2 0 0,1 2 0 0,-3 1 0 16,-3 2 0-16,-1 5 0 0,-3-2 0 0,-5 3 0 16,-5 2 0-16,-5 1 0 0,-8 4 0 0,-5 3 0 15,-5 3 0-15,-7 2 0 0,-6-1 0 0,-7 2 0 16,-9 1 0-16,-8 2 0 0,-3 3 0 0,-7 2 0 16,-2-1 0-16,-2-2 0 0,0 0 0 0,2-7 0 15,5-3 0-15,7-3 0 0,9-9 0 16,7-4 0-16,22-12 0 0,-18 10 0 0,18-10 0 15,0 0-34-15,53 2-435 0,-33-22-225 0,15 2 47 16,0-3 445-16</inkml:trace>
  <inkml:trace contextRef="#ctx0" brushRef="#br0" timeOffset="42106.3286">18064 1224 1415 0,'0'0'37'15,"0"0"-27"-15,0 0-4 0,-2-18 9 0,2 18 17 16,0 0 11-16,0 0-19 0,0 0 30 16,0 0-33-16,0 0 32 0,0 0-4 0,0 0-6 15,0 0-1-15,0 0-11 0,0 0-3 0,0 0-29 16,0 0 18-16,0 0-19 0,0 0 35 16,-13 19-19-16,13-19 15 0,0 0-25 0,-3 24-3 15,3-24 4-15,-5 26-2 0,5-26 3 0,-9 30-3 16,5-12 0-16,-4 4-8 0,0 0 8 0,-2-1-6 15,0 4 7-15,3-5-3 0,-1 1 1 16,1-2-1-16,0-1 5 0,7-18-5 0,-8 26 4 16,8-26-5-16,0 0 2 0,-5 19-3 0,5-19 2 15,0 0-2-15,0 0 1 0,0 0 5 0,0 0 0 16,14-18-2-16,-14 18-3 0,19-35 0 0,-8 9 0 16,1-2 0-16,0-5 0 0,2 0 0 0,0-2 0 15,-1 0 0-15,2 3 0 0,-1-3 0 0,2 1 0 16,0 2 0-16,1-2 0 15,1 5 0-15,2 1 0 0,2 8 0 0,-2 1 0 16,3 6 0-16,-2 2 0 0,0 2 0 0,-2 1 0 16,1 2 0-16,-1 5 0 0,2 0 0 0,-3 3 0 15,1 2 0-15,-19-4 0 0,32 16 0 0,-32-16 0 16,22 21 0-16,-22-21 0 0,11 31 0 0,-7-12 0 16,-6 3 0-16,1-2 0 0,-4 3 0 15,-2 1 0-15,-5 2 0 0,-2-1 0 0,-1-1 0 16,-2-2 0-16,-3-1 0 0,0-2 0 0,-2-2 0 15,1 0 0-15,-2-5 0 0,3 1 0 16,0-3 0-16,0-3 0 0,1 1 0 0,1-4 0 16,-1-1 0-16,19-3 0 0,-29 5 0 0,29-5 0 0,-23 4 0 15,23-4 0-15,-18 9 0 0,18-9 0 16,0 0 0-16,-18 27 0 0,13-9 0 16,-1 7 0-16,-2 7 0 0,1 4 0 0,-4 4 0 15,-1 6 0-15,-4 2 0 0,-5 5 0 0,0 4 0 16,-4-1 0-16,-2 1 0 0,-1 1 0 0,0-4 0 15,1-3 0-15,3-4 0 0,1-10 0 0,5-4 0 16,3-11-9-16,13 0-73 0,2-22-128 0,0 0-442 16,23-21 13-16,3 1 185 0</inkml:trace>
  <inkml:trace contextRef="#ctx0" brushRef="#br0" timeOffset="42653.22">18847 1275 1879 0,'-28'3'55'0,"-2"-1"-29"0,3 6 5 16,-5 2 0-16,3 2-6 0,-2 5-25 0,0 3 0 16,1 1 0-16,1 8 0 0,4-4 0 0,1 4 0 15,6-1 0-15,4-5 0 0,7 1 0 0,5 0 0 16,7-3 0-16,3-3 0 0,-8-18 0 15,33 23 0-15,-10-16 0 0,7-4 0 0,4-9 0 16,5-6 0-16,3-9 0 0,4-4 0 0,1-8 0 16,2-4 0-16,0-7 0 0,-1-6 0 15,0-4 0-15,-3-3 0 0,-4-2 0 0,-6 0 0 16,-4 4 0-16,-7 2 0 0,-8 11 0 0,-4 3 0 16,-7 8 0-16,-4 1 0 0,-5 6 0 15,0-6 0-15,-2 7 0 0,-3 5 0 0,9 18 0 16,-17-17 0-16,17 17 0 0,-19 10 0 0,8 8 0 15,-3 7 0-15,-2 9 0 0,1 10 0 0,0 4 0 16,0 9 0-16,0 0 0 0,4 1 0 0,5-4 0 16,4-5 0-16,11-5 0 0,3-3 0 0,5-1 0 15,-1-6 0-15,11 4 0 0,-27-38-327 0,40 37-367 16,-21-15 19-16,3 0 325 16</inkml:trace>
  <inkml:trace contextRef="#ctx0" brushRef="#br0" timeOffset="42996.9808">17764 2170 2047 0,'-30'-2'0'15,"30"2"0"-15,0 0 0 0,0 0 0 0,0 0 0 16,32-27 0-16,-1 12 0 0,12-5 0 0,12-5 0 16,13-9 0-16,14-2 0 0,12-7 0 0,12-2 0 15,9 1 0-15,1 2 0 0,10 3 0 0,-2 1 0 16,2 0 0-16,-3 1 0 0,-9 5 0 0,-3 3 0 15,-9 9 0-15,-5 0 0 16,-5 7 0-16,-10-2 0 0,-4 9 0 0,-20-9-113 0,17 20-558 16,-33-7-19-16,-5 10 118 0</inkml:trace>
  <inkml:trace contextRef="#ctx0" brushRef="#br0" timeOffset="43778.2599">18751 2650 1756 0,'0'0'81'15,"0"0"-33"-15,0 0-2 0,0 0-4 0,0 0 6 16,-25-16-22-16,25 16-26 0,-22 5 0 16,22-5 0-16,-28 13 0 0,11-3 0 15,0 3 0-15,-3 3 0 0,1 4 0 0,-2 5 0 16,2 4 0-16,-1 2 0 0,2 3 0 0,1 1 0 16,2-4 0-16,4 1 0 0,4-7 0 0,7-3 0 15,3-5 0-15,-3-17 0 0,21 23 0 0,-4-18 0 16,5-5 0-16,8-6 0 0,2-10 0 0,7-6 0 15,4-8 0-15,4-7 0 0,2-5 0 16,2-5 0-16,-1-6 0 0,-1-4 0 0,-1-4 0 16,-2-2 0-16,-3 0 0 0,-5 2 0 0,-6 1 0 15,-6 1 0-15,-5 5 0 0,-4 1 0 0,-4 5 0 16,-3 1 0-16,-4-4 0 0,-5 4 0 16,-1 1 0-16,-4 6 0 0,-3 12 0 0,0 11 0 15,7 17 0-15,0 0 0 0,-21 8 0 0,21-8 0 16,-22 37 0-16,5 0 0 0,0 14 0 15,1 12 0-15,-1 11 0 0,4 6 0 0,-2 7 0 16,2 1 0-16,-2 1 0 0,5-6 0 0,1-10 0 16,8-6 0-16,9-10 0 0,4-10 0 0,12-4 0 15,-3-9 0-15,14-1 0 0,-8-20 0 0,31 31-360 16,-27-36-352-16,12-3 30 0,-4-1 390 0</inkml:trace>
  <inkml:trace contextRef="#ctx0" brushRef="#br0" timeOffset="44856.4431">21700 1434 1908 0,'0'0'66'16,"0"0"-59"-16,0 0-5 0,19-9 0 0,7-5 4 16,11 0-2-16,7-4 2 0,4-3-2 0,3 1 3 15,4-2-7-15,-2 4 4 0,3 0-5 0,2 2-7 16,-7-2-16-16,-3 6-19 0,-11-2-37 0,4 15-45 15,-32-20-236-15,13 28-287 16,-22-9 76-16,14 23 419 0</inkml:trace>
  <inkml:trace contextRef="#ctx0" brushRef="#br0" timeOffset="45012.6965">21748 1733 2047 0,'0'0'0'0,"0"0"0"15,0 0 0-15,0 0 0 0,24-11 0 0,-2 3 0 16,3-7 0-16,7-3 0 0,6-4 0 0,7 0 0 16,7 0 0-16,3-3 0 0,8 10-61 15,-30-16-552-15,26 17-82 0,-7-7 24 0</inkml:trace>
  <inkml:trace contextRef="#ctx0" brushRef="#br0" timeOffset="45590.8489">22908 1373 1759 0,'0'0'36'0,"0"0"-5"16,4-26 5-16,-4 26 1 0,0 0-2 16,-9-18-4-16,9 18-13 0,-22 0 0 0,5 6-2 15,0 3 3-15,-5-1-8 0,-2 8-11 0,-2 2 0 16,-2 2 0-16,2 3 0 0,3-2 0 0,-2 0 0 16,5 0 0-16,20-21 0 0,-22 28 0 0,22-28 0 15,0 0 0-15,19 22 0 0,-2-16 0 0,7-4 0 16,4-2 0-16,8-4 0 0,3-4 0 15,4-1 0-15,1 1 0 0,1-2 0 0,-2 1 0 16,-3 1 0-16,-5 0 0 0,-6 7 0 16,-7 4 0-16,-22-3 0 0,24 14 0 0,-24-14 0 15,5 31 0-15,-13-6 0 0,-4 1 0 0,-10 6 0 16,-5 4 0-16,-8 4 0 0,-4 1 0 0,0 0 0 16,-2-6 0-16,3-3 0 0,4-6 0 0,6-4 0 15,7-6 0-15,21-16 0 0,-20 18 0 16,20-18 0-16,0 0-47 0,21-3-31 0,-12-26-73 15,36 17-408-15,-16-18-103 0,8-1 113 0</inkml:trace>
  <inkml:trace contextRef="#ctx0" brushRef="#br0" timeOffset="45778.3736">23447 1375 1925 0,'-34'21'65'0,"34"-21"-38"16,-21 17-9-16,21-17-6 0,-16 26-12 0,9-9 0 15,-2 5 0-15,0 3 0 0,0 5 0 0,-1 6 0 16,-2 0 0-16,2 6 0 0,-3 2 0 0,2-3 0 16,-1 2 0-16,0-6 0 0,2-1 0 0,0-6 0 15,4-2 0-15,3-7 0 0,7-3-14 0,-4-18-88 16,33 32-386-16,-33-32-154 0,33-11-3 16,-11 5 490-16</inkml:trace>
  <inkml:trace contextRef="#ctx0" brushRef="#br0" timeOffset="46184.6073">23605 1265 2047 0,'0'0'0'16,"0"0"0"-16,0 0 0 0,19 10 0 0,-19-10 0 15,0 0 0-15,20 13 0 0,-20-13 0 0,0 0 0 16,22 28 0-16,-22-28 0 0,8 31 0 0,-8-7 0 15,-4 3 0-15,-2 3 0 0,-1 3 0 0,-4-2 0 16,-1 2 0-16,-1-2 0 0,-1 2 0 16,0-4 0-16,0 1 0 0,3-3 0 15,2-4 0-15,9-23 0 0,-11 27 0 0,11-27 0 16,0 0 0-16,0 0 0 0,17 4 0 0,-17-4 0 16,24-13 0-16,-6-3 0 0,0-2 0 0,6-7 0 15,2-5 0-15,0 1 0 0,3-3 0 0,-1 3 0 16,2-1 0-16,-5 1 0 0,-1 2 0 0,-5 4 0 15,-4 4 0-15,-15 19 0 0,20-15 0 16,-20 15 0-16,0 0 0 0,0 0 0 0,0 23 0 16,0-23 0-16,-10 40 0 0,2-7 0 0,-2 7 0 15,-1 3 0-15,-2 3 0 0,0 2 0 0,2-6 0 16,4-1 0-16,2-5 0 0,9 1 0 0,2-6 0 16,8-1 0-16,3-9 0 0,10-2 0 15,1-12-3-15,21 14-202 0,-31-36-395 16,35 8-48-16,-9-10 58 0</inkml:trace>
  <inkml:trace contextRef="#ctx0" brushRef="#br0" timeOffset="46747.1616">24722 1163 1500 0,'0'-35'282'0,"0"35"-234"16,10-32 3-16,-10 32-3 0,-2-26 18 16,2 26-14-16,-11-17-52 0,11 17 0 0,-23-8 0 15,6 9 0-15,-2 2 0 0,-1 0 0 0,-5 7 0 16,-1 1 0-16,-4 2 0 0,0 5 0 0,-3 0 0 15,2 3 0-15,-2 2 0 0,0 3 0 0,2 5 0 16,3 3 0-16,1-1 0 0,2 9 0 0,3-6 0 16,5 4 0-16,5-3 0 15,5-3 0-15,8 0 0 0,5-3 0 0,6-3 0 16,4-4 0-16,6-3 0 0,6-2 0 0,4-4 0 16,4-3 0-16,5-7 0 0,3-5 0 0,2-6 0 15,1-8 0-15,0-3 0 0,-2-4 0 0,-1-2 0 16,-4-3 0-16,-6-4 0 0,-6-5 0 0,-5 0 0 15,-2-7 0-15,-3-2 0 0,-2-2 0 0,-4-1 0 16,-4 0 0-16,-4 4 0 0,-3 0 0 16,-4 2 0-16,-3 0 0 0,-5 2 0 0,-3 1 0 15,-2 8 0-15,-3 0 0 0,-3 6 0 0,-3 6 0 16,-5 9 0-16,-2 10 0 0,-5 12 0 0,-2 6 0 16,-1 5 0-16,-1 7 0 0,-1 6 0 15,3 8 0-15,1-1 0 0,5 3 0 0,8-4 0 16,8-5 0-16,12-4 0 0,9-1 0 0,7-5 0 15,9 0 0-15,5-8 0 0,7-2 0 16,7-6 0-16,3-4 0 0,6-1 0 0,0-11 0 16,7 4 0-16,-11-19-48 0,23 25-267 0,-37-22-349 15,16 3-25-15,-3 4 359 0</inkml:trace>
  <inkml:trace contextRef="#ctx0" brushRef="#br1" timeOffset="53257.2092">20822 1390 1503 0,'0'0'55'0,"0"0"4"15,0 0 3-15,0 0-5 0,0 0 1 16,0 0-11-16,0 0-10 0,0 0-13 0,-23-16-7 15,23 16-3-15,-33-11-3 0,14 5 5 0,-2 0 3 16,-3 3 5-16,1-1 1 0,-3 2-6 0,1 10-19 16,-1-4 0-16,1 7 0 0,-2 3 0 15,3-1 0-15,2 5 0 0,3 1 0 0,1 3 0 16,4 5 0-16,-2 4 0 0,1 2 0 0,4 4 0 16,3 0 0-16,3-3 0 0,4-3 0 0,4-7 0 15,5-4 0-15,-8-20 0 0,35 20 0 0,-8-20 0 16,8-5 0-16,5-8 0 0,5-8 0 0,4-9 0 15,5-10 0-15,0-3 0 0,3-9 0 16,-1 0 0-16,-3-6 0 0,0-4 0 16,-7 2 0-16,-3 1 0 0,-9 7 0 0,-6 7 0 15,-8 1 0-15,-6 5 0 0,-5 2 0 0,-6 5 0 16,-3 3 0-16,-4 4 0 0,-2 1 0 0,-2 3 0 16,-3 3 0-16,11 18 0 0,-22-17 0 0,22 17 0 15,-21-1 0-15,21 1 0 0,-22 14 0 0,22-14 0 16,-19 42 0-16,10-11 0 0,-1 10 0 15,2 6 0-15,1 6 0 0,1 2 0 0,4-1 0 16,2-3 0-16,3-1 0 0,5-2 0 0,-2-3 0 16,6-2 0-16,-2-8 0 0,12 21-239 0,-15-31-445 15,10 7 11-15,-10-8 223 0</inkml:trace>
  <inkml:trace contextRef="#ctx0" brushRef="#br1" timeOffset="54101.0276">19388 1381 1977 0,'0'0'28'15,"-20"10"-9"-15,20-10-11 0,0 0-1 0,0 0-2 16,0 0-2-16,0 0-3 0,0 0-7 0,0 0 0 15,0 0-5-15,0 0-1 0,0 0-14 0,23-1-9 16,-23 1-35-16,24 7-120 0,-24-7-417 16,0 0-42-16,0 0 226 0</inkml:trace>
  <inkml:trace contextRef="#ctx0" brushRef="#br1" timeOffset="54679.1516">19924 1195 1531 0,'-26'-4'56'0,"26"4"3"16,-41-2-18-16,22 4 20 0,-10-4 4 0,5 5-14 16,-5-3-3-16,3 4-45 0,-7 1 36 15,7 2-36-15,-4 0 30 0,4 4-5 0,3 0-9 16,2 2-9-16,3 2-10 0,2 2 0 15,2 3 0-15,6 2 0 0,-1 4 0 0,5 0 0 16,1-3 0-16,6 3 0 0,5-6 0 0,2 1 0 16,-10-21 0-16,34 26 0 0,-12-18 0 0,3-6 0 15,6-4 0-15,1-7 0 0,4-7 0 0,0-7 0 16,1-10 0-16,2-6 0 0,1-9 0 0,1-6 0 16,3-1 0-16,-2-7 0 0,1 4 0 15,-3-3 0-15,-6 9 0 0,-3 4 0 0,-6 2 0 16,-5 7 0-16,-3-5 0 0,-5 0 0 0,-2 7 0 15,-3-10 0-15,-4 9 0 0,-3-4 0 16,-2 5 0-16,-2 7 0 0,-2 11 0 0,6 19 0 16,0 0 0-16,-25 2 0 0,25-2 0 0,-26 37 0 15,8 1 0-15,-3 7 0 0,-2 13 0 0,-4 6 0 16,2-2 0-16,-1 7 0 0,2-4 0 16,1 3 0-16,6 4 0 0,-1 1 0 0,12 10-83 15,-19-32-255-15,26 27-339 0,-9-12 35 0,4-2 336 16</inkml:trace>
  <inkml:trace contextRef="#ctx0" brushRef="#br1" timeOffset="54991.7051">18295 3109 1989 0,'0'0'58'15,"0"0"-58"-15,28-28 0 0,-2 3 0 16,6-4 0-16,7-6 0 0,5-4 0 0,5-2 0 15,2-2 0-15,5-2 0 0,2-3 0 16,3-2 0-16,0 2 0 0,-4 2 0 0,-4 0 0 16,1 5 0-16,-5-5 0 0,5 14-112 0,-28-14-544 15,27 3-3-15,-9-6 40 0</inkml:trace>
  <inkml:trace contextRef="#ctx0" brushRef="#br1" timeOffset="55616.6857">19547 1478 1573 0,'-32'-13'350'0,"32"13"-312"16,0 0-20-16,0 0-3 0,0 0 7 15,19-10 9-15,-19 10-31 0,37-26 0 0,-12 5 0 0,9-7 0 16,7-5 0-16,6-8 0 0,7-2 0 15,3-5 0-15,3-1 0 0,7 0 0 0,-1 2 0 16,3 0 0-16,-5 7 0 0,0 2 0 16,-3 5 0-16,-9 1 0 0,-4 1 0 0,-8 4 0 15,-5 2 0-15,-6 6 0 0,-5 3 0 0,-5 3 0 16,-19 13 0-16,25-16 0 0,-25 16 0 0,0 0 0 16,0 0 0-16,0 0 0 0,0 0 0 0,0 0 0 15,0 0 0-15,0 0 0 0,0 0 0 0,0 0 0 16,0 0 0-16,0 0 0 0,0 0 0 0,0 0 0 15,0 0 0-15,0 0 0 16,0 0 0-16,0 0 0 0,-2 20 0 0,2-20-30 16,0 0-88-16,0 0-320 0,0 0-194 0,0 0 7 15,0 0 422-15</inkml:trace>
  <inkml:trace contextRef="#ctx0" brushRef="#br1" timeOffset="61256.2602">10015 12611 968 0,'-26'0'389'0,"26"0"-321"15,-40-1-8-15,40 1 9 0,-39 3 2 16,39-3-6-16,-30 4-10 0,30-4-13 0,-27 3-7 16,27-3-11-16,-25-3-2 0,25 3-4 0,-23-6 1 15,23 6-4-15,-25-6 4 0,25 6-6 0,-28-9 5 16,28 9-5-16,-31-16 1 0,14 7-4 16,-1 0 0-16,0-2-3 0,-4 0 0 0,0 1-3 15,-2-1 1-15,-4 3-5 0,-1 1 4 0,-2 2-4 16,-4 2 0-16,-4 5 0 0,-3 1 1 0,-2 5 0 15,-4 1 0-15,0 3-1 0,-3 4 0 0,0 2 0 16,-2 4 0-16,0 2 0 0,2 3 0 0,-4 2-1 16,0 1 2-16,0 4-1 0,-2-2 0 15,-1 4 0-15,0-1 0 0,0-2 0 16,1 1 0-16,1 0 0 0,4 1 0 0,2 0 0 16,4 2 0-16,2-3 0 0,3-1 0 0,3 2 0 15,3 3 0-15,3 2 0 0,3 3 0 0,0 6 0 16,2 3 0-16,3 5 0 0,-2 1 0 0,4 5 0 15,2 1 0-15,-1 1 0 0,4 4 0 0,0-1 0 16,4 2 0-16,3 1 0 0,4-2 0 16,3 0 0-16,5-4 0 0,4-2 0 0,6-4 0 15,5-3 0-15,8-4 0 0,11-6 0 0,6-2 0 16,10-6 0-16,12-3 0 0,7-4 0 0,16-7 0 16,6-6 0-16,14-6 0 0,9-8 0 0,8-7 0 15,5-7 0-15,7-5 0 0,2-7 0 16,4-6 0-16,1-3 0 0,0-6 0 0,-1-4 0 15,1-2 0-15,0-3 0 0,-6-1 0 16,-2-3 0-16,-2 1 0 0,-9-3 0 0,-5 0 0 16,-6-2 0-16,-8-1 0 0,-7-1 0 0,-4-2 0 15,-5 0 0-15,-8-1 0 0,-7-2 0 0,-8-2 0 16,-9-1 0-16,-8-5 0 0,-10-4 0 0,-9-6 0 16,-7-3 0-16,-10-3 0 0,-6 0 0 0,-14 0 0 15,-10-5 0-15,-11-1 0 0,-9 2 0 16,-12-2 0-16,-8 6 0 0,-11 9 0 0,-10 9 0 15,-8 11 0-15,-9 11 0 0,-5 11 0 16,-4 11 0-16,-8 14 0 0,-5 10 0 0,-6 12 0 16,-1 10 0-16,1 9 0 0,0 1 0 0,8 10-43 15,-12-29-220-15,34 25-408 0,-2-15-16 0,26-7 305 16</inkml:trace>
  <inkml:trace contextRef="#ctx0" brushRef="#br1" timeOffset="62240.6882">23878 10796 312 0,'9'-34'61'15,"-13"15"7"-15,-2 2 30 0,-2-5 43 0,8 22 36 16,-23-31 14-16,23 31 8 0,-28-22-41 16,28 22-37-16,-39-19-28 0,39 19-24 15,-48-17-9-15,26 13-14 0,-11-6-5 0,3 7-11 16,-6-6-3-16,2 4-7 0,-8-2-1 0,0 2-4 16,-5-1-2-16,0 3-4 0,-4-1-3 0,-1 2-1 15,-6 2-2-15,0 1 1 0,-2 0-1 0,1 3 0 16,1 2 0-16,-1 2 4 0,2 4-3 15,1 3 5-15,1 3-2 0,2 4 3 0,-1 1-4 16,4 3 3-16,2 3-9 0,3 5-8 0,3 0 16 16,4 5-20-16,2-1 20 0,2 2-4 0,3 1-7 15,0 1 6-15,2 1-5 0,2 2 4 0,3 0-5 16,2 1 6-16,1-1-4 0,3 1 2 0,1 2-1 16,5 1-7-16,3 6 14 0,6 4-7 15,5 3 0-15,6 3 0 0,6 0 0 16,8 3 0-16,8 0 0 0,6 1 0 0,11 1 0 15,8-3 0-15,10 2 0 0,10-3 0 0,6-6 0 16,6-4 0-16,2-7 0 0,5-9 0 0,7-8 0 16,4-13 0-16,8-14 0 0,6-10 0 0,1-16 0 15,3-8 0-15,2-13 0 0,-1-11 0 0,2-11 0 16,-5-9 0-16,-9-11 0 0,-5-3 0 0,-3-3 0 16,-8-1 0-16,-12-1 0 0,-13-3 0 15,-21-3 0-15,-17 0 0 0,-17-1 0 0,-15 3 0 16,-17-2 0-16,-12 2 0 0,-13 1 0 0,-14 5 0 15,-10 7 0-15,-11 10 0 0,-9 12 0 16,-6 8 0-16,-6 9 0 0,-7 2 0 0,-3 4 0 16,-2-3 0-16,8 9-66 0,-22-29-550 0,43 14-49 15,-2-13-3-15</inkml:trace>
  <inkml:trace contextRef="#ctx0" brushRef="#br1" timeOffset="63772.0233">17759 3952 1836 0,'0'0'52'0,"0"0"-17"16,0 0-2-16,0 0-5 0,0 0 2 0,-18 6-12 16,18-6-4-16,0 0-13 0,-17 21-1 0,17-21 0 15,-13 26 0-15,9-9 0 0,-3 4 0 0,3 4 0 16,-3 4 0-16,1 2 0 0,0 1 0 0,-1 2 0 16,0-1 0-16,1-1 0 0,0-3 0 15,1-3 0-15,2-4 0 0,2-5 0 0,1-17 0 16,2 21 0-16,-2-21 0 0,0 0 0 15,18 11 0-15,-18-11 0 0,0 0 0 0,25-12 0 16,-25 12 0-16,27-28 0 0,-10 6 0 0,0-5 0 16,1-5 0-16,2-5 0 0,0-2 0 0,1 0 0 15,1-1 0-15,-2 2 0 0,1-1 0 0,0 0 0 16,0 2 0-16,-1 3 0 0,0 3 0 0,-1 3 0 16,-3 6 0-16,1 5 0 0,-17 17 0 0,23-16 0 15,-23 16 0-15,18 0 0 0,-18 0 0 16,16 18 0-16,-7-1 0 0,-2 5 0 0,3 6 0 15,-3 2 0-15,0 3 0 0,2 3 0 16,-2-1 0-16,4-1 0 0,1-1 0 0,5-2 0 16,0-2 0-16,6-1 0 0,2-4 0 0,4-1 0 15,0-6 0-15,7 4-5 0,-11-32-270 0,33 31-320 16,-26-20-65-16,7 5 149 0</inkml:trace>
  <inkml:trace contextRef="#ctx0" brushRef="#br1" timeOffset="64100.126">18606 3488 1885 0,'-30'6'51'0,"30"-6"-48"0,0 0 2 0,0 0 10 16,0 0 14-16,0 0 9 0,0 0-17 0,24 16-21 16,-24-16 0-16,25 25 0 0,-9-7 0 15,1 5 0-15,0 3 0 0,3 3 0 0,1 3 0 16,0 3 0-16,-1 5 0 0,-2 2 0 0,0 4 0 16,-1 3 0-16,-4 0 0 0,0 3 0 15,-3-2 0-15,1 1 0 0,-1-4 0 0,-2 0 0 16,0-1 0-16,-2-4 0 0,0 0 0 0,-1-7 0 15,2-3 0-15,-2-5 0 0,3-3-1 16,-8-24-55-16,25 48-155 0,-25-48-344 0,0 0-66 16,0 0 19-16</inkml:trace>
  <inkml:trace contextRef="#ctx0" brushRef="#br1" timeOffset="64303.2567">18738 3963 2047 0,'-46'16'0'0,"19"0"0"16,3 3 0-16,2 3 0 0,2-1 0 16,2 4 0-16,0-1 0 0,1 0 0 0,1 1 0 15,1 2 0-15,4-2 0 0,3-2 0 0,4-1 0 16,0-5 0-16,8 0 0 0,-4-17 0 0,17 25 0 16,-17-25 0-16,54 35-335 0,-54-35-345 0,47 5 22 15,-20-7 285-15</inkml:trace>
  <inkml:trace contextRef="#ctx0" brushRef="#br1" timeOffset="64834.5287">20905 3869 1671 0,'-10'-22'298'15,"10"22"-280"-15,0 0 3 0,23-1 3 0,-6-4-9 16,5 0-15-16,4-2 0 0,2-4 0 0,3 1 0 16,6-3 0-16,2 0 0 0,3 1 0 0,0-2 0 15,0 2 0-15,-2 4 0 0,-3-3 0 0,1 8-20 16,-12-7-63-16,17 30-185 0,-43-20-385 15,39-1 30-15,-39 1 224 0</inkml:trace>
  <inkml:trace contextRef="#ctx0" brushRef="#br1" timeOffset="64990.7853">20830 4210 2047 0,'0'0'0'16,"0"0"0"-16,18-5 0 0,2-2 0 0,7-4 0 15,7-4 0-15,6-4 0 0,9 0 0 0,8-6 0 16,11 0 0-16,4-6 0 0,24 26-393 0,-23-30-279 16,11 13-23-16,-13-3 409 0</inkml:trace>
  <inkml:trace contextRef="#ctx0" brushRef="#br1" timeOffset="66006.4702">22425 1617 1503 0,'-22'-23'329'0,"22"23"-278"16,-31 0-13-16,31 0-5 0,-33 1 1 0,15 5-7 16,-1-1-9-16,1 4-4 0,0 1-14 0,0 1 0 15,-2 6 0-15,2 4 0 0,0 1 0 16,-1 3 0-16,2 0 0 0,3 2 0 0,0 1 0 16,3-2 0-16,5-1 0 0,3-2 0 0,3 0 0 15,6-5 0-15,-6-18 0 0,24 24 0 0,-6-19 0 16,4-3 0-16,5-9 0 0,0-4 0 15,6-10 0-15,-1-4 0 0,5-5 0 0,2-8 0 0,2-9 0 16,3-5 0-16,1-6 0 0,2-4 0 16,0 3 0-16,-1-4 0 0,-4 0 0 15,-4-2 0-15,-5 5 0 0,-6-1 0 0,-7 5 0 16,-4 2 0-16,-3 4 0 0,-4 4 0 0,-3 9 0 16,-3 3 0-16,-5 10 0 0,-1 7 0 0,3 17 0 15,0 0 0-15,-27-7 0 0,27 7 0 0,-35 28 0 16,10 2 0-16,-3 11 0 0,-2 13 0 0,-3 9 0 15,0 7 0-15,2 3 0 0,0 3 0 16,7-5 0-16,4 0 0 0,10-8 0 0,2-5 0 16,12-2 0-16,2-13 0 0,26 23-275 0,-32-66-220 15,42 50-144-15,-10-25 2 0,-7-25 637 0</inkml:trace>
  <inkml:trace contextRef="#ctx0" brushRef="#br1" timeOffset="67709.6499">22402 3949 1566 0,'26'0'102'0,"-26"0"-49"16,0 0-15-16,-7-23 2 0,7 23 4 15,-3-17-1-15,3 17-3 0,-14-20-23 0,14 20 35 16,-23-18-40-16,23 18 28 0,-36-17-40 16,14 10 0-16,-5 2 0 0,0 2 0 0,-2 0 0 15,0 3 0-15,-4 3 0 0,0 0 0 0,1 4 0 16,-3 4 0-16,1 3 0 0,2 4 0 0,-1 1 0 15,2 4 0-15,2 2 0 0,2 5 0 0,4 0 0 16,3 0 0-16,4-1 0 0,6-2 0 0,5-3 0 16,8-4 0-16,5-2 0 0,-8-18 0 15,34 28 0-15,-6-20 0 0,6-7 0 0,8-6 0 16,4-8 0-16,5-8 0 0,4-4 0 0,1-7 0 16,0-4 0-16,1-6 0 0,1-6 0 15,0-4 0-15,0-2 0 0,-1-3 0 0,-5 2 0 16,-3-1 0-16,-4 3 0 0,-5 0 0 0,-6 3 0 15,-5 3 0-15,-7 1 0 0,-6 3 0 0,-5 4 0 16,-5 2 0-16,-5 5 0 0,-2 7 0 16,-4 7 0-16,5 18 0 0,0 0 0 0,-26-12 0 15,26 12 0-15,-24 22 0 0,7 5 0 0,-4 9 0 16,-3 13 0-16,0 7 0 0,-3 5 0 0,3 0 0 16,1 2 0-16,4 0 0 0,3 1 0 0,4-1 0 15,5-3 0-15,2-3 0 0,10-2 0 0,1-9 0 16,10 2 0-16,-10-21-67 0,35 32-331 0,-41-59-99 15,37 46-112-15,-12-17 134 16,-25-29 475-16</inkml:trace>
  <inkml:trace contextRef="#ctx0" brushRef="#br1" timeOffset="67865.9057">22958 4194 2047 0,'0'0'0'0,"-17"-8"0"0,17 8 0 0,0 0 0 16,-5-23 0-16,5 23 0 0,0 0 0 0,-7-21 0 16,-3-7-127-16,34 39-408 0,-24-11-136 0,0 0 9 15,0 0 611-15</inkml:trace>
  <inkml:trace contextRef="#ctx0" brushRef="#br1" timeOffset="68475.3095">23571 3859 1936 0,'-22'-1'40'15,"0"-2"-8"-15,1 3-5 0,-3-2-15 16,-2 1-12-16,0 1 0 0,-1 0 0 16,-1 1 0-16,1 1 0 0,0 0 0 0,2 3 0 15,2-1 0-15,2 4 0 0,2-2 0 0,19-6 0 16,-30 14 0-16,30-14 0 0,-17 18 0 0,17-18 0 16,-4 17 0-16,4-17 0 0,8 21 0 0,-8-21 0 15,21 19 0-15,-21-19 0 0,33 12 0 0,-14-6 0 16,5-3 0-16,1-1 0 0,0-1 0 0,1-1 0 15,-2 0 0-15,2 0 0 0,-3 2 0 16,-3-1 0-16,-1 0 0 0,-19-1 0 0,25 5 0 16,-25-5 0-16,0 0 0 0,0 0 0 0,16 24 0 15,-16-24 0-15,-7 28 0 0,-3-11 0 16,-3 3 0-16,-3 1 0 0,-5 2 0 0,-1 2 0 16,-2-2 0-16,1 0 0 0,2-1 0 0,2-4 0 15,3-1 0-15,16-17 0 0,-22 24 0 16,22-24 0-16,0 0 0 0,0 0 0 0,0 0 0 15,17 6 0-15,2-13 0 0,-3-16-123 0,34 28-281 16,-39-43-128-16,29 19-92 0,-6-3 261 0</inkml:trace>
  <inkml:trace contextRef="#ctx0" brushRef="#br1" timeOffset="68647.1856">23816 3828 1844 0,'0'0'152'0,"-20"-2"-101"16,20 2-51-16,-22 13 0 0,22-13 0 0,-20 24 0 15,8-7 0-15,4 2 0 0,-2 4 0 0,0 2 0 16,2 3 0-16,-2 1 0 0,1 1 0 0,2 1 0 16,0-1 0-16,1-1 0 0,0-2 0 0,2-1 0 15,0-3 0-15,6 0 0 0,-4-6 0 0,10 4-36 16,-8-21-240-16,0 0-372 0,0 0-8 16,24 8 226-16</inkml:trace>
  <inkml:trace contextRef="#ctx0" brushRef="#br1" timeOffset="69069.1098">23944 3794 1940 0,'-1'-28'107'16,"1"28"-107"-16,0 0 0 0,0 0 0 0,0 0 0 15,0 0 0-15,0 0 0 0,0 0 0 0,0 0 0 16,8 22 0-16,-8-22 0 0,4 31 0 0,-4-11 0 15,-2 1 0-15,-2 5 0 0,-3 0 0 0,-2 5 0 16,-2-1 0-16,-1 1 0 0,-1-1 0 16,-1-2 0-16,1-1 0 0,1-3 0 0,2-3 0 15,1-2 0-15,9-19 0 0,-4 21 0 16,4-21 0-16,0 0 0 0,17 6 0 0,-17-6 0 16,28-16 0-16,-9 0 0 0,7-4 0 0,0-5 0 15,5-2 0-15,2-5 0 0,-3 1 0 0,-1-1 0 16,0 2 0-16,-3 2 0 0,-1 2 0 0,-3 4 0 15,-3 4 0-15,-2 2 0 0,-17 16 0 16,23-16 0-16,-23 16 0 0,0 0 0 0,0 0 0 16,0 0 0-16,1 29 0 0,-8-7 0 0,-3 6 0 15,-2 3 0-15,0 3 0 0,-2 1 0 0,3 2 0 16,2-5 0-16,2 3 0 0,5-3 0 0,2-2 0 16,4-3 0-16,3 0 0 0,0-6 0 0,9 2 0 15,-16-23 0-15,41 35-41 16,-41-35-257-16,59 13-147 0,-50-30-70 0,28 10-50 15,4 14 383-15</inkml:trace>
  <inkml:trace contextRef="#ctx0" brushRef="#br1" timeOffset="69631.6017">24803 3719 1507 0,'0'0'354'0,"0"0"-283"0,0-18-31 16,0 18 0-16,-13-27-7 0,13 27-31 0,-21-22-2 15,21 22 0-15,-32-13 0 0,11 11 0 0,1 3 0 16,-5 4 0-16,2 1 0 0,-2 3 0 0,0 3 0 15,-1 3 0-15,2 2 0 0,1 3 0 0,1 3 0 16,2 2 0-16,2 2 0 0,-1 1 0 0,5 2 0 16,5-2 0-16,4 3 0 0,4-4 0 15,7 0 0-15,4 0 0 0,6-4 0 16,6-2 0-16,4-1 0 0,5-5 0 0,4-3 0 16,2-2 0-16,1-4 0 0,4-5 0 0,-1-3 0 15,2-4 0-15,-3-5 0 0,1-2 0 0,-3-5 0 16,-3-4 0-16,-3-2 0 0,-4-4 0 0,-3-4 0 15,-5-1 0-15,-1-4 0 0,-3 0 0 0,-4-1 0 16,-2 1 0-16,-6-2 0 0,-4 3 0 16,-4 0 0-16,-3-2 0 0,-4 2 0 0,-5-1 0 15,-4 2 0-15,-4 5 0 0,-3 5 0 0,-3 5 0 16,-3 10 0-16,-2 7 0 0,-2 7 0 0,0 9 0 16,-4 5 0-16,1 6 0 0,-1 7 0 0,2 2 0 15,3 4 0-15,4 0 0 0,6-2 0 16,9-2 0-16,10-4 0 0,10-1 0 0,7-3 0 15,10-2 0-15,8-2 0 0,10-6 0 16,5-1 0-16,10-6 0 0,1-3 0 0,7-3 0 16,-2-4 0-16,5 2 0 0,-7-10 0 0,9 14-10 15,-25-27-208-15,27 36-156 0,-48-44-80 0,27 27 39 16,-20-11-1-16,-11-23 257 0</inkml:trace>
  <inkml:trace contextRef="#ctx0" brushRef="#br1" timeOffset="69881.6317">25161 4169 1984 0,'-17'15'-126'0,"-8"-27"-524"15,25 12-14-15,-31-11 121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23/07/2015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5" Type="http://schemas.openxmlformats.org/officeDocument/2006/relationships/image" Target="../media/image4.emf"/><Relationship Id="rId4" Type="http://schemas.openxmlformats.org/officeDocument/2006/relationships/customXml" Target="../ink/ink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XIG 23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8700387"/>
              </p:ext>
            </p:extLst>
          </p:nvPr>
        </p:nvGraphicFramePr>
        <p:xfrm>
          <a:off x="214283" y="664342"/>
          <a:ext cx="8750332" cy="50292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Roll, Notices and preliminaries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Discuss partial “flipping” of the lessons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“flipping” means and why it helps our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NCEA2 notes on twin source interference (and use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PhET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sim) AND see where to get the notes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toys to “wake up” our NCEA2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KEY IDEA in this topic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P.D. stands for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HW, set a due date &amp; have HRT on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check out the new links on our class website PLUS look ahead to some other changes that will happen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handy stuff and how to influence what handy stuff we see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2675745"/>
              </p:ext>
            </p:extLst>
          </p:nvPr>
        </p:nvGraphicFramePr>
        <p:xfrm>
          <a:off x="533400" y="152400"/>
          <a:ext cx="8094663" cy="301779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July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Revision of NCEA2 wave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  <a:endParaRPr kumimoji="0" lang="en-US" sz="2000" b="0" i="0" u="none" strike="sng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  <a:endParaRPr kumimoji="0" lang="en-US" sz="2000" b="0" i="0" u="none" strike="sng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 on strings and pipes PLUS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26191"/>
          <a:stretch/>
        </p:blipFill>
        <p:spPr>
          <a:xfrm>
            <a:off x="228600" y="152400"/>
            <a:ext cx="6400800" cy="580426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286280" y="1208520"/>
              <a:ext cx="7707960" cy="45442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83760" y="1194120"/>
                <a:ext cx="7727040" cy="4570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1299240" y="186840"/>
              <a:ext cx="7808760" cy="50821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282680" y="170280"/>
                <a:ext cx="7827840" cy="511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5844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820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7385</TotalTime>
  <Words>270</Words>
  <Application>Microsoft Office PowerPoint</Application>
  <PresentationFormat>On-screen Show (4:3)</PresentationFormat>
  <Paragraphs>43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329</cp:revision>
  <dcterms:created xsi:type="dcterms:W3CDTF">2006-08-16T00:00:00Z</dcterms:created>
  <dcterms:modified xsi:type="dcterms:W3CDTF">2015-07-22T21:46:03Z</dcterms:modified>
</cp:coreProperties>
</file>