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333" r:id="rId5"/>
    <p:sldId id="33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59:38.60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2430 845 57 0,'17'-54'37'0,"-17"54"0"16,0 0 2-16,0 0-25 16,18-60-10-16,-18 60 0 15,0 0-1-15,0 0-1 16,0 0 0-16,14 60-1 15,-5-15 1-15,-16 68-2 16,6 18 3-16,0 22-4 16,-12-5 2-16,-2 7-1 15,2-9-1-15,4-16-3 16,0-64-20-16,16-15-13 15,1-24 0-15,10-20-1 16,1-21 1-16</inkml:trace>
  <inkml:trace contextRef="#ctx0" brushRef="#br0" timeOffset="189.0108">2588 1509 92 0,'-9'-11'39'0,"9"11"0"15,11-13-1-15,10 12-35 16,8-19-1-16,-29 20-1 15,0 0 1-15,68-44-4 16,-68 44-5-16,65-39-27 16,-65 39-5-16,78-42 0 15,-78 42-2-15</inkml:trace>
  <inkml:trace contextRef="#ctx0" brushRef="#br0" timeOffset="421.0241">3316 741 88 0,'0'0'39'0,"0"0"1"16,0 0 0-16,-50-18-37 15,25 73 0-15,-12 49-2 16,4 30 1-16,6 20-2 15,9 10 1-15,-7-38-8 16,15-14-17-16,29-18-16 0,10-35 1 16,20-14-1-16,3-17 1 15</inkml:trace>
  <inkml:trace contextRef="#ctx0" brushRef="#br0" timeOffset="767.0439">3812 1385 69 0,'-5'-27'39'0,"-5"14"1"16,-11 18 1-16,-4 21-13 15,-6 19-25-15,0 18 0 16,3 1-1-16,17 4 1 0,20-27-4 15,13-10 3-15,16-12-2 16,11-16 1-16,8-13-1 16,5-10 0-16,0-10 1 15,-9-10-1-15,-10-5 0 16,-43 45-3-16,23-54 0 15,-23 54-2-15,1-56 1 16,-1 56-2-16,-29-48 1 16,29 48 0-16,-39-27 0 15,39 27-9-15,-56-23-21 16,3 9 0-16,8 6-1 15,12 5 1-15</inkml:trace>
  <inkml:trace contextRef="#ctx0" brushRef="#br0" timeOffset="1128.0645">4536 1243 111 0,'66'-10'43'0,"-66"10"0"16,20 8-2-16,-21 11-38 15,-34 11-1-15,-20 14 0 16,-4 13-1-16,3 4 0 16,18 5-2-16,27 5 1 15,29-17-1-15,15-4 1 16,13-16 0-16,10-14 0 15,5-14 0-15,2-17 0 16,-2-12 0-16,-8-16 0 0,-6-9 1 16,-16-8-2-16,-31 56 1 15,15-55-2-15,-15 55 1 16,-13-54-2-16,13 54 0 15,-27-47-1-15,27 47-2 16,0 0-10-16,-55-60-21 16,55 60-3-16,0 0 0 15,-35-57 0-15</inkml:trace>
  <inkml:trace contextRef="#ctx0" brushRef="#br0" timeOffset="1361.0778">5151 845 94 0,'0'0'41'0,"59"-55"0"16,-59 55 0-16,0 0-26 16,0 0-12-16,49 2 0 15,-49-2-1-15,1 69-1 16,-14 37 0-16,5 20 0 15,4 6-4-15,-1-11-2 16,19 0-23-16,0-20-11 16,11-19 0-16,-1-52 0 15,17-15-2-15</inkml:trace>
  <inkml:trace contextRef="#ctx0" brushRef="#br0" timeOffset="1682.0962">5701 1159 118 0,'0'0'43'0,"0"0"-1"16,-67-31 1-16,13 46-40 15,-2 34 3-15,-6 17-6 16,11 9 0-16,-8-32 0 15,31 4 0-15,18-15 0 16,28-12 0-16,7-11 0 16,11-5 0-16,2-4 0 15,5-3 0-15,1 0 0 16,0 0 0-16,-3 2 0 15,-2 5 0-15,-3 3 0 0,-2 2 0 16,-2 7-3-16,-13-9-23 16,7 13-14-16,-12-4-4 15,6 6 2-15,-10-6-3 16</inkml:trace>
  <inkml:trace contextRef="#ctx0" brushRef="#br0" timeOffset="2247.1283">6110 1319 93 0,'23'7'37'16,"19"1"1"-16,-42-8-2 0,58 1-31 16,-58-1 1-16,74-8-2 15,-74 8-1-15,74-14-1 16,-74 14 1-16,77-20-2 15,-77 20 2-15,61-29-1 16,-61 29-1-16,0 0 0 16,51-47 0-16,-51 47 1 15,0 0 1-15,0 0 0 16,0 0-2-16,-67-45 2 15,2 61-1-15,-6 22 0 16,-7 11-1-16,21 17-1 16,7-14-2-16,48 14-2 15,45-5-9-15,23-21-27 16,37-17 0-16,4-15-1 15,24-10-1-15</inkml:trace>
  <inkml:trace contextRef="#ctx0" brushRef="#br0" timeOffset="2576.1473">7520 1160 100 0,'0'0'44'0,"-20"-55"0"16,20 55-1-16,0 0-28 15,-59-18-11-15,59 18-1 16,-50 14-1-16,50-14-2 16,0 0 0-16,-52 46 0 15,52-46 0-15,0 0 0 0,-4 53 0 16,4-53 0-16,0 0 0 15,0 0 0-15,28 63 0 16,11-25 0-16,3-9 0 16,-9 7 0-16,-10 8-2 15,-25-1-1-15,-14 1-2 16,-4-4-15-16,-12-20-18 15,21-16-2-15,-1-20 0 16,20-13-2-16</inkml:trace>
  <inkml:trace contextRef="#ctx0" brushRef="#br0" timeOffset="2734.1564">7324 822 125 0,'0'0'40'16,"-72"-19"-20"-16,72 19-18 15,-59 16-43-15,59-16 0 16,-37 56-2-16</inkml:trace>
  <inkml:trace contextRef="#ctx0" brushRef="#br0" timeOffset="3632.2077">8621 665 70 0,'37'-64'39'16,"-37"64"-1"-16,0 0 3 16,34-57-17-16,-34 57-20 15,0 0 1-15,0 0-1 16,47-46 0-16,-47 46 0 15,0 0 0-15,0 0-1 16,0 0-1-16,4 66-1 0,-4-66 0 16,-22 77 0-16,22-77-1 15,-38 91 1-15,-2 40-1 16,1 8 1-16,-1-1-1 15,5 3 2-15,-6-41-3 16,24-14 2-16,15-33-1 16,26-47 1-16,14-19-1 15,12-12 1-15,-50 25-1 16,66-36 0-16,-66 36-1 15,77-42-1-15,-77 42-2 16,90-40-12-16,-41 20-23 16,-49 20-3-16,96-31 1 15,-60 25-2-15</inkml:trace>
  <inkml:trace contextRef="#ctx0" brushRef="#br0" timeOffset="4099.2342">9939 1172 99 0,'0'0'40'15,"-42"-68"1"-15,42 68 2 16,-61-29-38-16,61 29 0 16,-83 1-1-16,21 18 1 15,-39 29-3-15,6 23 1 0,-1 11-1 16,13-9-1-16,27 5-2 15,36-10 1-15,34-20-1 16,36-24 2-16,16-17-1 16,12-18 1-16,12-12-1 15,0-17 1-15,-90 40 0 16,94-50 0-16,-94 50 1 15,80-61-2-15,-80 61 0 16,65-59 0-16,-65 59 0 16,43-55 0-16,-43 55 0 15,0 0 0-15,13-53 0 16,-13 53 0-16,-31 20 0 15,13 12 0-15,-6 13-2 16,12 8-2-16,14-1-3 0,23-19-9 16,34-19-23-16,-1-14-3 15,22-7 0-15,-2-19 0 16</inkml:trace>
  <inkml:trace contextRef="#ctx0" brushRef="#br0" timeOffset="4568.2613">10499 1197 86 0,'0'0'42'15,"28"-62"1"-15,-28 62 0 16,-3-16-20-16,-16 34-19 16,-13 24-1-16,1 23 0 15,-9 10-2-15,24-6 1 16,6-6-2-16,18-10 1 15,10-24-2-15,13-16 2 0,13-20-1 16,11-12 1-16,-55 19 0 16,69-41 1-16,-69 41-2 15,69-56 0-15,-69 56 0 16,76-66 0-16,-76 66 0 15,65-65 0-15,-65 65 0 16,57-49 0-16,-57 49 0 16,18-23 0-16,8 20 0 15,-9 18 0-15,-6 17 0 16,-3 21 0-16,-5 8 0 15,15 5 0-15,6-11 0 16,14-24 0-16,6-18 0 16,4-18 0-16,3-20 0 15,-51 25 0-15,47-43 0 0,-47 43 0 16,46-63 0-16,-46 63 0 15,33-80 0-15,-33 80 0 16,31-80-13-16,-31 80-16 16,15-90-14-16,-15 90-2 15,13-66 1-15,-13 66 1 16</inkml:trace>
  <inkml:trace contextRef="#ctx0" brushRef="#br0" timeOffset="4701.2689">11937 1435 129 0,'-7'15'45'0,"7"-15"-11"16,-22-3-32-16,-2-14-45 0,18 2-1 16,-3-2-3-16</inkml:trace>
  <inkml:trace contextRef="#ctx0" brushRef="#br0" timeOffset="6823.3903">12903 1132 102 0,'0'0'39'0,"0"0"-1"16,0 0-10-16,0 0-23 15,-33-54 0-15,33 54-1 16,0 0 0-16,-68 7 0 16,4 16-1-16,-16 26 1 0,-6 1-2 15,11 13 1-15,-4-13-2 16,28 9 1-16,22-14-2 15,31-16 2-15,24-26-2 16,19-15 0-16,-45 12 1 16,65-28 0-16,-65 28 0 15,74-46 0-15,-74 46 0 16,82-50-2-16,-82 50 2 15,71-52 0-15,-71 52-1 16,62-38 1-16,-62 38-1 16,21-10 0-16,1 17 0 15,-14 16 0-15,-8 13 0 16,-10 19-1-16,-9 6-2 15,15 0 0-15,11-11-3 0,23-35-2 16,27-13-17-16,-2-23-16 16,19-4 1-16,-74 25 1 15,74-43-1-15</inkml:trace>
  <inkml:trace contextRef="#ctx0" brushRef="#br0" timeOffset="7172.4102">13300 1285 106 0,'47'-40'39'0,"-47"40"0"15,0 0-1-15,33-25-30 16,-43 35-4-16,1 17 0 15,-20 11-2-15,-3 12 0 16,-2 0-1-16,7 0 0 16,5-10 0-16,17-14 0 15,9-14 0-15,12-12 0 0,7-12 0 16,10-14 1-16,-33 26-1 15,0 0 0-15,66-60 1 16,-66 60-2-16,52-46 0 16,-52 46 0-16,53-46 0 15,-53 46 0-15,49-39 0 16,-49 39 0-16,42-29 0 15,-4 34 0-15,-17 8 0 16,6 17 0-16,-5 12-6 16,5 5 1-16,3 1-3 15,10-13-5-15,16-12-24 16,-7-15-5-16,14-4 2 15,-8-15 0-15</inkml:trace>
  <inkml:trace contextRef="#ctx0" brushRef="#br0" timeOffset="7522.4302">14154 1396 111 0,'0'0'40'16,"23"-65"3"-16,-23 65-4 15,0 0-31-15,-3-54-3 16,-27 52-1-16,-7 17-2 16,-5 14-1-16,1 12 1 15,2 10-2-15,18 6 0 16,11-12 0-16,31-17 0 15,17-25 0-15,18-21 0 16,-56 18 0-16,75-42 0 16,-75 42 0-16,87-69 0 15,-40 23 0-15,4-5 0 16,-7-3 0-16,3-4 0 15,-6-10 0-15,0 8 0 0,-18 6 0 16,-23 54 0-16,34-70 0 16,-34 70 0-16,0 0 0 15,-12-16 0-15,-3 48 0 16,-9 37 0-16,-5 37-3 15,-4 22-13-15,17-14-12 16,12-8-17-16,40-30 1 16,20-46-2-16,19-13 3 15</inkml:trace>
  <inkml:trace contextRef="#ctx0" brushRef="#br0" timeOffset="8190.4685">15585 938 104 0,'50'-66'40'0,"-50"66"0"16,36-56-4-16,-36 56-32 15,0 0 1-15,0 0-2 16,0 0 0-16,0 0-1 16,0 0 2-16,-73 0-2 15,73 0 0-15,-51 45-1 0,51-45 1 16,-49 55-1-16,49-55-1 15,-35 61 1-15,35-61-1 16,-6 57 0-16,6-57 0 16,0 0 0-16,43 70 0 15,-43-70 0-15,52 38 0 16,-31-7 0-16,36 6 0 15,-14 2-1-15,-13 7 2 16,-35-10-2-16,-13 11 1 16,-22-1-1-16,0-3-1 15,1-13-2-15,6-12-1 16,20-9-12-16,-1-18-22 15,34-9-2-15,6-12 0 16,-26 30-1-16</inkml:trace>
  <inkml:trace contextRef="#ctx0" brushRef="#br0" timeOffset="8791.5028">15981 1214 103 0,'58'-25'39'0,"-58"25"1"15,51-14-1-15,-51 14-35 16,23 6 0-16,-25 16-1 15,-13 12 0-15,-15 9-1 16,-3 4 1-16,-4 2-1 16,7 5 0-16,2-6-1 15,13-14-1-15,9-12 1 16,6-10-1-16,0-12 0 0,21-9 1 15,-2-12-1-15,5-9 0 16,-24 30 1-16,0 0 0 16,43-70 0-16,-43 70 0 15,35-65 0-15,-35 65-2 16,40-70 2-16,-40 70-2 15,43-67 2-15,-43 67-3 16,49-75 1-16,-49 75 0 16,50-55 1-16,-50 55 1 15,51-38-1-15,-51 38 0 16,50-16 0-16,-50 16 2 15,36 21-2-15,0 22 1 16,-15 12-2-16,-7 10 1 16,-23-4-1-16,-14-14 1 0,-11-5-1 15,-4-6 2-15,-9-15-2 16,5-3 1-16,-2-3 0 15,3-3 0-15,7 0 0 16,4 6 0-16,3 2-1 16,2 9 1-16,1 10-1 15,-3 10 0-15,1 10 0 16,-8 6 0-16,2 1 0 15,-6 4-1-15,5 1-2 16,-5-9-4-16,13 0-9 16,-7-29-13-16,20-3-11 15,12-30-1-15,0 0-1 16,30-36 3-16</inkml:trace>
  <inkml:trace contextRef="#ctx0" brushRef="#br0" timeOffset="9226.5277">16799 1117 111 0,'0'0'42'0,"47"-26"1"15,-57 39-5-15,4 21-35 16,-20 20-3-16,-3 14 2 16,-11-9-1-16,12 3 0 15,-3-4-1-15,10-3 1 16,13-22-2-16,2-6 2 0,5-15 0 15,1-12 0-15,22-14 1 16,-3-15-1-16,-19 29 0 16,0 0 1-16,33-67 0 15,-33 67-1-15,27-61 1 16,-27 61-2-16,24-64 0 15,-24 64 0-15,21-63 0 16,-21 63 0-16,26-56 0 16,-26 56 0-16,32-51 0 15,-32 51 0-15,50-62 0 16,-50 62-2-16,66-44-5 15,-66 44-9-15,84-32-12 16,-84 32-15-16,94-22 0 16,-47 15-2-16,5-1 2 0</inkml:trace>
  <inkml:trace contextRef="#ctx0" brushRef="#br0" timeOffset="9459.541">17531 963 118 0,'0'0'44'16,"-30"70"-1"-16,30-70-1 15,-45 65-39-15,18-6 0 16,-3 6-1-16,4-1-2 16,22-11 0-16,-1 3 0 15,-2-8-3-15,8-7 0 16,2-14-3-16,-1-16-2 15,19-15-15-15,-14-18-17 0,-7 22-1 16,0 0 0-16,42-63-1 16</inkml:trace>
  <inkml:trace contextRef="#ctx0" brushRef="#br0" timeOffset="10317.5901">17567 1047 106 0,'10'-82'42'0,"-10"82"1"15,22-66 0-15,-22 66-35 16,0 0-9-16,17-64 2 15,-17 64-1-15,0 0 0 16,0 0 0-16,0 0 1 16,0 0 0-16,48 49 0 15,-48-49 1-15,14 58-1 16,-29-33 0-16,20 54-1 0,-1 4 3 15,-9-2-3-15,-8-9 1 16,-6-12-2-16,7-7 2 16,2-23-1-16,10-30 2 15,0 0-2-15,0 0 0 16,50-35 0-16,-50 35 0 15,49-45 0-15,-49 45 0 16,55-53 0-16,-55 53 0 16,56-51 0-16,-56 51 0 15,52-45 0-15,-52 45 0 16,0 0 0-16,70-36 0 15,-70 36 0-15,33 10 0 0,-18 19 0 16,-3 15-5-16,-1 2-3 16,8-4 0-16,14-13-8 15,-33-29-9-15,0 0-8 16,70-11-9-16,-70 11 3 15,56-29 34-15,-56 29 7 16,52-37 3-16,-52 37 9 16,0 0 10-16,50-68 9 15,-50 68 10-15,0 0-1 16,11-55-34-16,-11 55-4 15,0 0-1-15,-30-33 0 16,9 45-3-16,-22 10 0 16,6 13 0-16,2 6 0 15,23 3 0-15,9-23 0 16,3-21 0-16,0 0 0 0,59 8 0 15,-59-8 0-15,61-20 0 16,-61 20 0-16,61-31 0 16,-61 31 0-16,57-31 0 15,-57 31 0-15,0 0 0 16,64-8 0-16,-49 32 0 15,-20 28 0-15,-17 29 0 16,-28 24-3-16,-9 30 1 16,-14 9 0-16,7 10 0 15,13-35 2-15,8-14-2 16,8-28 2-16,12-20-2 15,9-28 3-15,16-29-3 16,0 0 2-16,-5-46 0 16,16-4-1-16,7-22 1 0,9-13-1 15,9-19 1-15,10-4-7 16,-20 43-2-16,4 0-9 15,-3 0-8-15,10-1-9 16,-5 3-7-16,5-2 0 16,5 8-2-16</inkml:trace>
  <inkml:trace contextRef="#ctx0" brushRef="#br0" timeOffset="10924.6248">19075 982 85 0,'58'-24'41'15,"-58"24"-2"-15,0 0 1 16,60-12-33-16,-60 12-1 16,0 0 0-16,0 0-2 15,-25 63-1-15,-17-12-2 16,-2 11 3-16,-16-7-3 15,8 2 0-15,9-16-2 16,31-12 1-16,12-29 0 16,0 0 1-16,47 3 0 15,-47-3-1-15,61-9 2 16,-61 9-1-16,76-11 1 15,-15 16-1-15,-23 5-1 0,-6 18 0 16,-24 6-1-16,-11 13 1 16,-20 4-1-16,-8 0-1 15,0-10-3-15,7-13 0 16,24-15-13-16,0-29-18 15,38-17-5-15,-38 33 1 16,58-56 1-16</inkml:trace>
  <inkml:trace contextRef="#ctx0" brushRef="#br0" timeOffset="11135.6369">19864 721 101 0,'38'-75'41'16,"-38"75"2"-16,0 0-1 0,0 0-33 15,-28 11-7-15,-20 70-2 16,-9 45 1-16,-2 32-5 16,14 4-1-16,27-27-22 15,14-34-15-15,21-30 1 16,7-49-1-16,9-17 1 15</inkml:trace>
  <inkml:trace contextRef="#ctx0" brushRef="#br0" timeOffset="11601.6636">19652 1160 87 0,'0'0'44'16,"0"0"0"-16,-43-92-2 0,43 92-21 15,0 0-21-15,14-67 0 16,-14 67 1-16,0 0-1 15,75-34-1-15,-75 34 2 16,77 7-1-16,-30 4 1 16,-47-11 1-16,91 12 0 15,-91-12-1-15,120 41 0 16,-63 6 0-16,-22 15 1 16,-35 11-1-16,-19-3 0 15,-11-5-2-15,2-3 1 16,4-15-1-16,15-13 2 15,4-18 0-15,5-16 0 16,23-8 0-16,-3-17 1 16,-20 25-2-16,0 0 0 0,37-68 0 15,-37 68 0-15,31-66 0 16,-31 66 0-16,29-72 0 15,-29 72 0-15,28-68 0 16,-28 68 0-16,28-61 0 16,-28 61-4-16,32-72 0 15,-32 72-3-15,0 0-7 16,65-65-7-16,-65 65-10 15,53-18-8-15,-53 18-1 16,58 1 0-16,-58-1 4 16</inkml:trace>
  <inkml:trace contextRef="#ctx0" brushRef="#br0" timeOffset="12284.7026">20639 1048 118 0,'0'0'42'15,"-20"56"1"-15,20-56-1 16,0 0-39-16,0 0 0 15,0 0-2-15,0 0 0 16,0 0 1-16,0 0-2 16,48 48 0-16,-48-48 0 15,52-10 0-15,-52 10 0 16,58-21 0-16,-58 21-2 15,50-24 1-15,-50 24 1 16,0 0-1-16,0 0 1 16,0 0 0-16,0 0 1 15,0 0-1-15,-41 26 3 16,-12 20-3-16,5 17 0 0,4-7-2 15,29 2 2-15,21-11-2 16,28-14-1-16,18-21-2 16,9-17 0-16,14-13-1 15,-75 18-2-15,79-36 1 16,-79 36 0-16,86-47 4 15,-86 47 1-15,75-57 3 16,-75 57 1-16,62-50 4 16,-62 50 0-16,0 0 1 15,48-59 0-15,-48 59-1 16,21-20-2-16,-38 31-1 15,-6 13 0-15,-16 16-2 16,3 12 0-16,-2 1-1 0,19-4 1 16,9-15-1-16,20-17 0 15,9-17 2-15,9-15-2 16,-28 15 0-16,0 0 0 15,61-49 0-15,-61 49 0 16,50-49 0-16,-50 49 0 16,52-53 0-16,-52 53 0 15,49-46 0-15,-49 46 0 16,0 0 0-16,63-44 0 15,-53 36 0-15,13 20 0 16,-2 11-5-16,-9 17-1 16,0 13-6-16,-4-9-7 15,18 1-8-15,-6-28-4 16,21-13-8-16,-4-20-1 0,-37 16 2 15,54-26 3-15</inkml:trace>
  <inkml:trace contextRef="#ctx0" brushRef="#br0" timeOffset="12779.731">21804 1207 93 0,'19'-50'39'0,"-19"50"5"15,0 0-2-15,0 0-16 16,-8-74-21-16,8 74-1 16,-21 0-2-16,-25 14-2 15,-3 26 0-15,-8 25 0 16,24-7 0-16,7-13 0 15,30-1 0-15,16-17 0 16,16-23 0-16,-36-4 0 16,49-10 0-16,-49 10 0 0,50-32 0 15,-50 32 0-15,58-44 0 16,-58 44 0-16,52-51 0 15,-52 51 0-15,47-45 0 16,-47 45 0-16,0 0 0 16,22-32 0-16,-25 50 0 15,-16 25 0-15,-11 27 0 16,-20 23 0-16,-3 18 0 15,-5 2 0-15,7-1 0 16,6-28 0-16,10-13 0 16,5-20 0-16,12-15 0 15,4-21 0-15,14-15 0 16,0-15 0-16,9-15 0 15,7-12 0-15,3-14 0 16,9-9 0-16,4-14 0 0,5 2 0 16,0-4 0-16,-37 81 0 15,42-74 0-15,-42 74-10 16,42-72-5-16,-42 72-6 15,51-64-6-15,-51 64-12 16,50-56-2-16,-50 56-1 16,73-43 3-16</inkml:trace>
  <inkml:trace contextRef="#ctx0" brushRef="#br0" timeOffset="13200.7549">22314 670 98 0,'0'0'41'0,"0"0"1"16,0 0-2-16,0 0-35 15,0 0-2-15,0 0-1 16,-15 86 2-16,-15 22-3 15,1 16 0-15,-6-2-2 16,14 9-1-16,5-21-2 16,6-23-9-16,25-22-23 15,8-49-3-15,13-15 0 16,-6-20-2-16</inkml:trace>
  <inkml:trace contextRef="#ctx0" brushRef="#br0" timeOffset="13384.7655">22282 1243 96 0,'0'0'43'0,"0"0"0"15,-49-66-1-15,49 66-15 16,0 0-26-16,-1-79-3 16,1 79-3-16,0 0-6 15,69-68-16-15,-69 68-17 16,83-43 2-16,-32 18-2 15,9-4 1-15</inkml:trace>
  <inkml:trace contextRef="#ctx0" brushRef="#br0" timeOffset="13748.7864">22995 563 89 0,'0'0'43'16,"-16"-58"1"-16,16 58-1 15,-48 23-20-15,48-23-17 0,-66 64-1 16,66-64-3-16,-54 85-2 15,-14 44 0-15,3 7 0 16,10-1 0-16,10-12 0 16,22-25 0-16,21-35 0 15,28-33 0-15,-26-30 0 16,56-16 0-16,-56 16 0 15,61-37 0-15,-61 37 0 16,69-46 0-16,-69 46 0 16,59-55 0-16,-59 55 0 15,54-40 0-15,-54 40 0 16,18-14 0-16,5 13 0 15,-8 17 0-15,-6 14 0 16,-8 16-3-16,0 18-11 0,-11-7-6 16,19 2-8-16,-10-30-5 15,17-8-9-15,-11-9-1 16,-5-12 3-16</inkml:trace>
  <inkml:trace contextRef="#ctx0" brushRef="#br0" timeOffset="14342.8204">19514 1282 75 0,'-75'10'39'0,"15"-4"-1"16,11 4 1-16,21 5-22 16,28-15-13-16,28 9-1 15,25-13 2-15,-53 4-1 0,103-11 0 16,-24 2 2-16,21-1-2 15,23 1 0-15,20-1-1 16,16 1 1-16,18 1-2 16,14 3 0-16,-54 6 0 15,279-3-2-15,9 6 0 16,-18 6 0-16,-16 5 0 15,-70 1 0-15,-77-1 0 16,-81-7 0-16,-163-8 0 16,67-14 0-16,-67 14 0 15,46-27 0-15,-46 27-3 16,0 0-1-16,19-55-4 0,-19 55-6 15,0 0-15-15,-18-61-12 16,18 61-1-16,0 0 2 16,0 0 1-16</inkml:trace>
  <inkml:trace contextRef="#ctx0" brushRef="#br0" timeOffset="15891.909">19629 2129 83 0,'-27'7'39'16,"-13"-6"-1"-16,1 11 0 16,-18-1-31-16,6 8-3 15,-5 5-1-15,7 12-1 0,4 5-1 16,10 5-1-16,11 1 0 15,15-1 1-15,19-4-1 16,17-12-1-16,20-9 0 16,16-21-1-16,19-12-2 15,5-16-1-15,8-2-1 16,-5-18-4-16,9 10-14 15,-23-12-11-15,-2 8-1 16,-20-6 0-16,-14 14 3 16,-18-1 28-16,-10 4 7 15,-11 13 5-15,-21-8 13 16,2 23 15-16,-17-2 3 0,3 18-1 15,-14-2 2-15,6 19-30 16,-10 3-3-16,5 10-3 16,1 4 0-16,10 3-1 15,8-1-1-15,15-1 1 16,15-7-1-16,17-9 0 15,19-15 0-15,13-11 0 16,18-16 0-16,4-16 0 16,3-7-1-16,-3-9 1 15,-5-3-1-15,-12-1 1 16,-13 5-1-16,-15-1 0 15,-16 10 0-15,-16 8 0 16,-12 3 0-16,-10 12 0 16,-7 4 0-16,0 4 0 15,-2 5 0-15,6 4 0 0,8 6 0 16,11-3 0-16,13-1 0 15,13-5 0-15,15-3 1 16,9 0-1-16,9-3 1 16,6 0 0-16,-2 0-1 15,-4 3 1-15,-8 3-1 16,-10 11 1-16,-17 5-1 15,-10 10 1-15,-13 2-1 16,-9 9 0-16,-10 2 0 16,-1-1 1-16,0-3-1 15,4-6 0-15,7-12 0 16,12-10 1-16,17-20-1 15,14-17 1-15,14-9 0 16,11-11 0-16,10-5 0 0,3-5 0 16,3-2 0-16,-8 5 1 15,-10 13-2-15,-8 12 2 16,-13 13-2-16,-14 14 0 15,-11 12 0-15,-9 15 0 16,-9 11 0-16,-3 13-2 16,2 3 1-16,2 0-3 15,10 3-3-15,4-19-7 16,31 11-10-16,-5-36-7 15,31 7-9-15,1-32 0 16,21-2 0-16,-5-19 1 16</inkml:trace>
  <inkml:trace contextRef="#ctx0" brushRef="#br0" timeOffset="16239.9289">21482 2111 105 0,'-34'-1'39'15,"5"14"1"-15,-11-4-3 16,4 10-34-16,4 4-1 15,6 0 0-15,6-2 0 16,10-1 0-16,11-5-1 16,17-4-1-16,11-10 1 15,10-1 0-15,11-3-1 16,0-1 1-16,2 0-1 15,-6 3 1-15,-9 5-1 16,-9 10 0-16,-15 7 1 0,-15 8-1 16,-12 4 0-16,-10 3 1 15,-2-1-1-15,-4 0 0 16,3-7-2-16,4-10-1 15,12-10-3-15,9-30-13 16,33 8-10-16,0-30-11 16,25-1 0-16,6-23-1 15,20-2 2-15</inkml:trace>
  <inkml:trace contextRef="#ctx0" brushRef="#br0" timeOffset="16415.9389">22277 1634 114 0,'-16'29'41'16,"-25"10"1"-16,5 19-1 0,-13 6-39 15,1 14-1-15,-1 8 2 16,5 11-4-16,1 0 1 16,10 0-3-16,9-3-4 15,-4-18-15-15,28 4-17 16,-10-25-1-16,15-3 0 15,-4-29-3-15</inkml:trace>
  <inkml:trace contextRef="#ctx0" brushRef="#br0" timeOffset="17467.9991">21821 2125 114 0,'-11'13'41'0,"11"-13"1"0,11 25-2 16,20-19-39-16,16 1-1 15,12-4 0-15,12-3-2 16,11 0-2-16,1-4-1 16,2 4-2-16,-12-7 0 15,-3 7 0-15,-18-5 1 16,-8 6 2-16,-16-2 2 15,-16 0 3-15,-12 1 2 16,-15 5 2-16,-8 2 1 16,-11-3 0-16,-5 9 1 15,-8 1-2-15,-5 10 1 16,-4 5-2-16,3 10 0 15,3 3 0-15,7 4-2 16,11-1 0-16,14 0 0 0,15-7-1 16,20-11 0-16,14-13-1 15,15-14 2-15,6-15-2 16,8-9 0-16,0-11 0 15,-5-5 0-15,-7-5 0 16,-11 0-2-16,-8 5 2 16,-9 2-1-16,-10 10 1 15,-7 10-1-15,-3 18 1 16,-12-10 0-16,-1 23-1 15,1 7 1-15,0 5 0 16,5 10-1-16,4-1 1 16,5 1 0-16,12-5 0 15,10-7 0-15,13-12 0 16,5-6 0-16,7-14 0 15,5-10 0-15,1-5 1 0,-1-8-1 16,-4 0 1-16,-6-2-1 16,-8 4 0-16,-6 4 1 15,-9 6-1-15,-7 8 1 16,-14 12-1-16,0 0 0 15,-13 25 0-15,-8 6 0 16,-3 8 0-16,-1 6 0 16,1 1-1-16,4 0 2 15,6-8-1-15,10-7 0 16,12-17 2-16,10-17-2 15,13-18 0-15,6-14 0 16,6-8 0-16,4-10 0 16,2 0 0-16,-5-3 0 15,-6 11 0-15,-7 7 0 0,-8 13 0 16,-11 13 0-16,-12 12 0 15,-1 16 0-15,-11 6 0 16,1 11 0-16,1 1 0 16,6 7 0-16,6-6 0 15,10-5 0-15,17-11 0 16,10-14-6-16,19-6-3 15,0-23-6-15,22 2-3 16,-13-33-5-16,24 12-2 16,-25-27 0-16,16 8-5 15,-26-12-5-15,-4 1 34 16,-6 12 11-16,-29-1 3 15,2 27 7-15,-36-1 0 16,17 36 4-16,-49 8 8 0,16 31 6 16,-19 17-31-16,0 16-4 15,1 7 1-15,5 16-2 16,5-1-1-16,9-4-4 15,12 4-9-15,-7-31-11 16,28 0-11-16,-9-29-8 16,15-12 2-16,-6-33-3 15</inkml:trace>
  <inkml:trace contextRef="#ctx0" brushRef="#br0" timeOffset="17642.0091">23536 1938 128 0,'13'15'43'0,"10"-1"0"15,25 6-4-15,26-5-42 16,1-8-8-16,26 16-14 16,-13-20-16-16,17 15-2 15,-7-9 0-15,0 7-1 16</inkml:trace>
  <inkml:trace contextRef="#ctx0" brushRef="#br0" timeOffset="17769.0163">24541 2305 126 0,'-26'15'44'16,"9"4"-2"-16,-5-8-11 15,-12-18-53-15,34 7-14 16,-13 1-9-16,13-1 0 0,-14-5-2 16</inkml:trace>
  <inkml:trace contextRef="#ctx0" brushRef="#br1" timeOffset="21147.2094">19847 2886 64 0,'1'-19'36'0,"8"5"-1"15,-1-3 1-15,8 14-21 16,-2-8-12-16,15 3 1 15,5-2-1-15,17 7 1 16,11-3-1-16,23 0 0 16,18-2-1-16,16-1-1 0,23 0 0 15,15 0 0-15,17 2 0 16,10 4 0-16,7 5 0 15,7 6 0-15,3 3 0 16,5 7 1-16,5 1 0 16,4 1 0-16,3-5 0 15,13 0-1-15,3-12 1 16,4-2-1-16,5-8 0 15,0-4-2-15,-8-3 0 16,-12-3-3-16,-7 14-20 16,-35-13-14-16,-25 11-1 15,-38-5 0-15,-36 9 0 16</inkml:trace>
  <inkml:trace contextRef="#ctx0" brushRef="#br1" timeOffset="22284.2746">17906 1661 38 0,'10'-13'31'0,"-10"13"2"16,-13 7-4-16,1 5-15 15,-18-1-2-15,2 4-3 16,-19-1-2-16,-1 4-3 16,-19-3 0-16,-7 1-1 15,-9-3 0-15,-9 2-1 16,-12-2-1-16,-10 2 0 15,-12 0 0-15,-9 0-1 16,-10 3 2-16,-9 2 0 16,-13-1 0-16,-7 2 0 15,-7-3 0-15,-3 4 0 16,-9-6-1-16,-1 2 1 15,-1-2-1-15,-1-2-1 0,-2-4 1 16,2-1 0-16,-2-1-1 16,-3 1 0-16,0-3 0 15,-4 4 1-15,-5-8-1 16,-1 1 0-16,2 0 0 15,1-2 0-15,-1-2 1 16,5-4-1-16,6-1 0 16,6-3 1-16,0 2-1 15,3 0 0-15,-3-1 0 16,1 1 1-16,-5 0-1 15,-3 5 0-15,-4 1 0 16,-11 1 0-16,0 3 0 16,-3 0 0-16,-2 2 0 0,-7 1 0 15,7 3 0-15,-2 0 0 16,-1 0 1-16,3 1-1 15,-2 1 0-15,-1 2 1 16,-3 2 0-16,-1 1-1 16,-8 2 0-16,-5 3 0 15,2 0 1-15,-5 3-1 16,-1-1 0-16,3-2-1 15,3-1 1-15,4 0-1 16,12-4 1-16,2-1-1 16,3-6 1-16,12 0-1 15,7-2 1-15,4 0 0 16,5-2 0-16,4 2 0 15,1 0 0-15,5 4 0 0,-1 3 1 16,7 1-1-16,-2 1 0 16,6 0 0-16,10-3-1 15,11-7-2-15,21 5-17 16,8-26-19-16,21 1 3 15,7-11-4-15,24 3 2 16</inkml:trace>
  <inkml:trace contextRef="#ctx0" brushRef="#br2" timeOffset="31467.7998">1584 3751 77 0,'0'0'34'0,"4"-15"0"0,0 29 0 15,-13 9-29-15,2 20 0 16,-4 13-1-16,4 19 0 15,-6 12-2-15,1 13 0 16,0 6 1-16,1 0-2 16,3-7 0-16,5-10-1 15,0-15 0-15,7-16 0 16,-3-19 0-16,8-20 0 15,2-25 0-15,3-20 0 16,-2-19 1-16,1-17 0 16,0-15 0-16,-2-13 0 15,0-14 0-15,-1-7 0 16,-1-3 0-16,2 1-1 15,0 5 1-15,5 11 0 16,1 10 0-16,5 12 0 0,3 17 0 16,12 14 0-16,2 16-1 15,8 13 2-15,0 13-1 16,0 10 0-16,-4 9-1 15,2 8 0-15,-9 8 1 16,-8 6-1-16,-11 9 0 16,-12 4 1-16,-12 6-1 15,-13 2 0-15,-12 1 0 16,-6-4 1-16,-10-6-1 15,-1-4 0-15,0-8 0 16,2-10 1-16,8-9-1 16,6-6 0-16,13-2 0 15,7-1 0-15,9 4 1 16,11 8-1-16,4 6 1 0,10 8-2 15,3 7 1-15,6 4 0 16,6 3-1-16,6-6-2 16,9-2-3-16,0-27-19 15,20-1-13-15,-3-24 1 16,13-4-2-16,-6-22 1 15</inkml:trace>
  <inkml:trace contextRef="#ctx0" brushRef="#br2" timeOffset="31785.818">2590 4061 78 0,'-38'14'40'16,"-11"5"-1"-16,7 16 1 16,-6 3-15-16,9 12-22 0,10 4-1 15,11 6-1-15,11 0 1 16,12-6-1-16,14-11 0 15,15-8-1-15,13-20 1 16,10-17-1-16,6-17 2 16,2-16-1-16,-4-14 0 15,-7-11 0-15,-12-4-1 16,-14-1 0-16,-17-1 0 15,-17 4-1-15,-19 14-1 16,-11 9 0-16,-11 17 0 16,-6 13 0-16,0 10-1 15,5 7-1-15,15 14-5 16,3-15-24-16,30-7-5 0,25 0 1 15,19-10-2-15</inkml:trace>
  <inkml:trace contextRef="#ctx0" brushRef="#br2" timeOffset="32269.8457">3235 3199 74 0,'-20'-12'41'15,"-13"11"-2"-15,7 33 1 16,-8 6-11-16,7 29-25 15,-1 13 0-15,10 20-1 16,0 12 0-16,10 13-1 16,0 2 0-16,5-2 0 0,3-9-1 15,4-10 0-15,2-13-1 16,1-18 0-16,2-17 0 15,2-18-1-15,-1-19 1 16,5-21-1-16,2-18 1 16,2-14 1-16,2-13-1 15,1-10 1-15,1-9 0 16,0-4-1-16,2 3 1 15,1 7 0-15,-2 12-1 16,2 7 0-16,2 13 0 16,1 15 0-16,0 14 0 15,-3 12 0-15,2 12-1 16,-8 5 1-16,-6 8-1 15,-10 9 1-15,-9 2-1 16,-14 0-1-16,-9-1 0 0,-11-3-1 16,-7-3 0-16,-5-10-2 15,4-8-5-15,-4-25-11 16,26 0-19-16,0-24 1 15,25-2 0-15,5-19 1 16</inkml:trace>
  <inkml:trace contextRef="#ctx0" brushRef="#br2" timeOffset="32887.8811">3598 4134 73 0,'-10'18'40'0,"9"8"-1"0,1-15 0 16,18 11-11-16,-1-21-25 15,13-7-1-15,10-8-2 16,7-7 1-16,2-8 0 16,-4 1-1-16,-3-6 1 15,-11-1 0-15,-10 3-1 16,-13 4 1-16,-16 6 0 15,-11 6-1-15,-11 12 0 16,-7 8 1-16,-4 16 0 16,-4 11 0-16,5 12 0 15,3 5 0-15,9 5 0 16,12 6 0-16,11-7 0 15,19-12-1-15,14-12-1 16,17-15 1-16,13-17 0 0,9-12 0 16,9-13 0-1,-1-5 0-15,-7-7 1 0,-7 3 0 16,-11 2-1-16,-12 9 1 15,-12 4-1-15,-13 10 1 16,-13 13-1-16,0 0 0 16,-16 23 0-16,0 5 0 15,-2 4 0-15,-2 8 0 16,2 3-1-16,4 0 1 15,2-5 0-15,7-8 0 16,9-7 0-16,-4-23 0 16,20 6 1-16,-1-23 0 15,4-7 0-15,1-9 1 16,0-7-1-16,-2 4 0 15,-1-1-1-15,-4 6 1 0,-3 6-1 16,-1 7 0-16,0 3 0 16,0 2-1-16,6 2-1 15,4-9-2-15,15-1-4 16,-3-26-11-16,27 8-14 15,-13-30-9-15,17 2 2 16,-10-19 0-16</inkml:trace>
  <inkml:trace contextRef="#ctx0" brushRef="#br2" timeOffset="33037.8897">4878 3448 104 0,'-35'52'38'16,"5"30"1"-16,-14 6-2 16,15 25-33-16,-6 6-1 15,7 1-4-15,14-2-1 0,2-20-14 16,17 0-22-16,-2-31 0 15,15-15-1-15,-8-33-2 16</inkml:trace>
  <inkml:trace contextRef="#ctx0" brushRef="#br2" timeOffset="33204.8992">4563 3966 121 0,'-13'-13'41'0,"13"13"2"15,22 8-3-15,27-13-38 16,7-3-5-16,10-16-12 15,29 2-24-15,-2-20-3 16,17 2 0-16,-1-15-1 0</inkml:trace>
  <inkml:trace contextRef="#ctx0" brushRef="#br2" timeOffset="33738.9295">6031 3566 95 0,'0'0'37'0,"0"11"2"0,-10 14-5 16,3 26-29-16,-2 14-2 15,0 19-2-15,-6 13 1 16,-1 10 0-16,-1 3-3 16,4-7 1-16,4-7-2 15,7-19-3-15,10-9-8 16,0-36-24-16,20-13 0 15,-6-36 0-15,18-9 1 16</inkml:trace>
  <inkml:trace contextRef="#ctx0" brushRef="#br2" timeOffset="33910.9396">5990 4067 113 0,'-25'8'40'0,"17"14"1"16,8-22-2-16,18 7-36 15,15-16-2-15,21-12-3 16,23-8-4-16,1-24-16 15,24 7-17-15,-6-20 1 16,8 4-1-16,-15-12-3 16</inkml:trace>
  <inkml:trace contextRef="#ctx0" brushRef="#br2" timeOffset="34083.9495">6679 3384 101 0,'-57'39'39'0,"11"26"0"15,-11 9-1-15,13 31-25 0,2-4-11 16,9 6-2-16,13 2-2 15,12-7-3-15,18 0-7 16,4-25-25-16,28-7-3 16,2-30 1-16,22-9-1 15</inkml:trace>
  <inkml:trace contextRef="#ctx0" brushRef="#br2" timeOffset="34459.971">7031 3713 88 0,'-28'-10'39'0,"-12"9"0"16,3 26 0-16,-7 5-16 0,2 22-19 16,4 9-2-16,9 9 0 15,3 5 0-15,10 3 0 16,7-5-2-16,12-6-1 15,8-8 0-15,10-14 0 16,5-14 0-16,8-14 0 16,3-17 0-16,5-16 0 15,2-15 1-15,-6-13-1 16,-2-11 0-16,-11-10-1 15,-4-5-1-15,-9-6 0 16,-9 4 0-16,-16 4-1 16,-2 11 3-16,-9 9 0 15,-4 15 1-15,-1 12 0 16,2 14 2-16,2 12-3 0,12 21-14 15,-3-2-20-15,21 4-1 16,1-8 0-16,19 4-3 16</inkml:trace>
  <inkml:trace contextRef="#ctx0" brushRef="#br2" timeOffset="35141.0099">7635 3916 68 0,'-5'-22'38'15,"4"8"-1"-15,-12-5 1 16,13 19-15-16,-33-9-17 15,13 11 0-15,-6 6-2 16,1 14 0-16,-9 9-1 16,5 9 0-16,0 6-1 15,7 6 1-15,5 1-1 16,12-3 0-16,9-7-1 15,13-9 1-15,12-13-1 16,14-14-1-16,6-16 1 16,6-13 0-16,2-13-1 15,-5-8 1-15,-11-4 0 0,-8-6-1 16,-14 2-1-16,-18 6 0 15,-16 10 0-15,-13 5-1 16,-8 11 0-16,-4 8-1 16,3 11-1-16,3 1-2 15,16 14-7-15,0-17-10 16,33 7-15-16,7-14 0 15,26 2-1-15,4-16 1 16</inkml:trace>
  <inkml:trace contextRef="#ctx0" brushRef="#br2" timeOffset="35359.0222">8132 3261 116 0,'-17'2'39'0,"-11"9"0"15,14 33-8-15,-15 10-27 16,7 18 0-16,2 17-2 15,6 17 0-15,2 10-1 16,8 0-1-16,7-3-1 16,7-11-4-16,17-4-17 15,-5-31-16-15,18-16-3 16,-3-32 1-16,14-16 0 15</inkml:trace>
  <inkml:trace contextRef="#ctx0" brushRef="#br2" timeOffset="35626.0375">8427 3685 117 0,'-43'24'41'16,"-18"-6"2"-16,9 17-1 15,-14 3-38-15,14-12 0 16,8 0 0-16,12-3-4 15,10 1 0-15,15-5 0 16,17-2 0-16,10-5 0 16,15-1 0-16,6 1 0 15,7 1 0-15,4 0-4 16,5 3-4-16,-8-14-11 15,13 13-21-15,-16-16-2 16,5 9 1-16,-12-21-2 16</inkml:trace>
  <inkml:trace contextRef="#ctx0" brushRef="#br2" timeOffset="35992.0586">8633 3894 107 0,'-10'36'40'0,"-5"-10"2"15,17 13-2-15,-4-12-35 16,18-4-1-16,12-15-1 16,14-7-2-16,6-9 1 15,8-11-2-15,3-9 1 16,2-9-1-16,-5-3 0 15,-9-1 1-15,-13 3-1 16,-16 5 0-16,-13 4 1 0,-13 12-1 16,-17 11 1-16,-13 13 0 15,-4 11-1-15,-7 14 2 16,-1 10-2-16,5 9 2 15,8 2-2-15,14 1 2 16,16-3-4-16,15-11-1 16,22-6-4-16,8-24-9 15,33 3-11-15,0-28-15 16,21-1 0-16,0-20-2 15,12 5 2-15</inkml:trace>
  <inkml:trace contextRef="#ctx0" brushRef="#br2" timeOffset="94930.4297">17456 2675 63 0,'0'0'33'0,"0"0"0"0,5-11-4 16,-5 11-24-16,6-22-1 16,-1 11 1-16,-4-4-1 15,3 4-1-15,-4-3 1 16,1 4-1-16,-5-3 0 15,4 13 0-15,-15-17-1 16,2 11 1-16,-3-1-1 16,-2 2 0-16,-4 0-1 15,-3 2 1-15,-1 1-1 16,-2 2 0-16,0 4-1 15,-3 5 0-15,-2 6 1 16,0 6-1-16,-7 9 0 16,-1 3 2-16,-7 7-1 15,0 6 2-15,-6 3-2 0,2 2 0 16,-2-1 0-16,3 3 1 15,4-1-1-15,7 2-2 16,5 5 1-16,7 0-1 16,9 7 1-16,5 3 0 15,8 5 1-15,8 2-2 16,7-1 2-16,10-4-1 15,9-4 1-15,8-10-2 16,8-12 2-16,10-10-1 16,8-14-1-16,4-13 1 15,7-13 0-15,2-9 0 16,-2-9 0-16,-2-6 0 15,-11-1 1-15,-13-4-1 16,-14 2 0-16,-18 1 2 0,-22 4-2 16,-18 7 2-16,-17 4-2 15,-20 4 2-15,-10 4-3 16,-9 10 2-16,-13 9 1 15,-4 8-2-15,-3 9 0 16,3 8 0-16,-2 7 1 16,10 12-1-16,6 3 1 15,13 6-1-15,10 3 0 16,16 1 0-16,13 1-1 15,13 1 1-15,15 1 0 16,17-3-2-16,14-1 1 16,10-5 0-16,16-1 0 15,13-9-1-15,12-5 1 0,7-17-1 16,3-9 1-16,-1-19-1 15,-4-13 1-15,-7-16 0 16,-10-9 1-16,-13-9-1 16,-15-6 2-16,-18-4 0 15,-15 5 0-15,-10 1 1 16,-16 8-1-16,-8 12 1 15,-14 10-2-15,-9 14 2 16,-12 15-2-16,-9 17 0 16,-5 16 0-16,-6 14-1 15,-2 12 1-15,3 12 0 16,0 4 0-16,13 5 0 15,13 2-1-15,15-3 1 16,20-1 1-16,18-3-1 16,20-3 1-16,19-8-2 0,20-10 2 15,22-10-2-15,15-11 2 16,12-13-1-16,7-18 0 15,8-17 0-15,-3-13 0 16,1-9 0-16,-12-9 0 16,-11-3 0-16,-23-2-2 15,-14-1 4-15,-26 5-3 16,-20 4 2-16,-22 2-2 15,-19 6 2-15,-20 6-2 16,-15 6 2-16,-11 10-1 16,-11 11-1-16,-9 12 3 15,-3 15-2-15,-1 16 2 16,5 13-1-16,5 13 1 15,8 6-2-15,9 6 2 0,14 3-1 16,15-2-1-16,19-11 1 16,20-11-1-16,15-10 1 15,27-14-1-15,25-16 1 16,24-16-1-16,21-14 0 15,18-3-9-15,-2-17-29 16,12 1-3-16,-18-5 2 16,-15 3-4-16</inkml:trace>
  <inkml:trace contextRef="#ctx0" brushRef="#br2" timeOffset="95749.4766">15771 6274 58 0,'7'-9'34'15,"6"0"-1"-15,3-4-6 16,13 10-13-16,3-8-7 15,15 10-2-15,6-5 0 16,19 11 0-16,8-2-1 16,22 6-1-16,14-4 0 0,15 2-1 15,11-4 0-15,15-1-1 16,12-9 1-16,4-5-2 15,4-5 1-15,-1-6-2 16,-6-4 1-16,-6-1 0 16,-11 0-2-16,-19-3-3 15,-9 11-32-15,-33 2 1 16,-21 11-1-16,-28 3-1 15</inkml:trace>
  <inkml:trace contextRef="#ctx0" brushRef="#br2" timeOffset="97478.5754">19300 6161 66 0,'6'-17'30'0,"-1"2"-1"0,-5 15-1 16,9-22-23-16,-9 22 0 16,4-18 3-16,-4 18-1 15,0 0 0-15,0 0 0 16,0-13-1-16,0 13 0 15,0 0-2-15,0 0 0 16,0-12 0-16,0 12-1 16,0 0-1-16,-3 25 0 15,2 8 0-15,-4 14 0 16,-1 20-1-16,-1 16 2 15,-6 20-2-15,2 13 1 16,-1 10-2-16,1 3 2 16,-1-2-3-16,-1-5 0 15,3-4-4-15,-6-15-4 16,12-3-25-16,-7-25-5 0,5-11 0 15,-3-24-2-15</inkml:trace>
  <inkml:trace contextRef="#ctx0" brushRef="#br2" timeOffset="98070.6093">18977 7146 99 0,'0'0'37'0,"16"-1"1"16,-1 18-1-16,-9 5-34 15,8 7-2-15,1 7 1 16,3 11 0-16,0 7 0 15,1 7 0-15,-2 2 0 16,1-3 0-16,1-4 0 16,3-10 0-16,1-11 1 15,1-18-1-15,5-18 0 16,4-19-1-16,1-19 1 15,7-14-1-15,2-15-1 16,-4-8-2-16,4-4-4 16,-9-13-30-16,11 12-4 15,-13-1 1-15,8 17-2 16</inkml:trace>
  <inkml:trace contextRef="#ctx0" brushRef="#br2" timeOffset="98776.6497">20250 7050 87 0,'-11'6'35'0,"11"-6"1"15,0 12-2-15,19-3-25 16,-3-11-2-16,14 6-2 15,3-5-1-15,6 1 0 16,2-5-2-16,-1 2 0 16,-5-5-1-16,-3-1 0 15,-9-4 0-15,-7-1 0 16,-12-2 0-16,-6-1-1 15,-12-1 1-15,-8 5 0 16,-7 1 0-16,-8 7 0 16,-2 8 1-16,-2 11-1 15,-1 7 1-15,6 12 0 16,6 9 0-16,11 8-1 0,10 0 0 15,20-3-1-15,14-6 0 16,18-7-1-16,19-9-4 16,2-20-34-16,21-5-1 15,-3-20 1-15,9-2-2 16</inkml:trace>
  <inkml:trace contextRef="#ctx0" brushRef="#br2" timeOffset="99317.6806">20997 6165 87 0,'-19'2'40'16,"24"8"0"-16,14-8 1 16,26 11-17-16,9-6-21 15,18 5 0-15,8 5 0 16,8 7 0-16,-5 10-1 15,-7 10-1-15,-17 11 0 16,-20 14 2-16,-21 13-2 16,-27 16 0-16,-22 9-1 15,-22 11 2-15,-25 2-4 16,-11 0 4-16,-9-8-2 15,-2-12-2-15,10-16 1 16,13-26-3-16,24-22-2 16,15-38-31-16,45-15-4 0,20-32-1 15,34-15 0-15</inkml:trace>
  <inkml:trace contextRef="#ctx0" brushRef="#br2" timeOffset="99684.7016">22267 6072 104 0,'-13'-9'38'16,"-6"18"-1"-16,-20 4-3 15,-5 24-23-15,-21 10-4 16,-6 25-1-16,-12 10 0 15,3 18 0-15,0 10-2 16,12 6-2-16,11 2-2 16,15-1 0-16,26-11 0 15,24-12 0-15,27-16 0 16,26-22 0-16,26-16 0 15,15-35-33-15,27-9-7 16,5-26-3-16,13-7 1 16,-7-20-1-16</inkml:trace>
  <inkml:trace contextRef="#ctx0" brushRef="#br2" timeOffset="100143.7279">22697 6187 122 0,'0'10'39'16,"-6"26"1"-16,-18 5-9 15,2 23-26-15,-10 11-2 16,-1 19 2-16,-6 9-3 16,-3 9 1-16,2 1-3 15,4 0 1-15,8-8-3 16,4-14-2-16,13-7-6 0,1-28-28 15,22-11-3-15,-2-25 0 16,14-11 0-16</inkml:trace>
  <inkml:trace contextRef="#ctx0" brushRef="#br2" timeOffset="100348.7396">22236 6923 121 0,'-32'7'40'0,"19"13"2"16,10-6-2-16,26 2-34 15,12-11-5-15,24-8-2 16,20-1-1-16,4-9-3 16,13 11-13-16,-11-17-21 0,2 8-1 15,-16-8 0-15,-6 9-1 16</inkml:trace>
  <inkml:trace contextRef="#ctx0" brushRef="#br2" timeOffset="101001.777">22715 6890 107 0,'-28'15'41'16,"19"9"0"-16,0-10-1 16,18 9-24-16,12-17-13 15,10-4-2-15,9-5 1 16,4-3-1-16,3-4 0 0,-3-2 1 15,-6-2-2 1,-4-1 0-16,-11 1 0 0,-9 1 0 16,-10-1 0-16,-8 0 0 15,-10 4 0-15,-5 1-2 16,-5 6 2-16,-5 5-1 15,-8 6 1-15,0 10 1 16,2 9-1-16,2 7 2 16,4 3-2-16,9 2 0 15,8-2 0-15,17-4 0 16,13-5 0-16,15-12 0 15,13-10 0-15,8-13 0 16,7-7 0-16,0-8 0 16,1-9 0-16,-9-1 0 15,-7-3 0-15,-7 3 0 16,-13 6 0-16,-8 6 0 0,-10 5 0 15,-8 15 0-15,-12 7 0 16,-3 11 0-16,-6 12 0 16,-3 7 0-16,-3 2 0 15,2 4 0-15,6-3 0 16,5-4 0-16,12-11 0 15,11-11 0-15,12-16 0 16,15-13 0-16,9-14 0 16,7-10 0-16,3-7 0 15,-1-4 0-15,-2 1 0 16,-8 2 0-16,-9 9 0 15,-12 14 0-15,-11 14 0 16,-12 10 0-16,-7 18 0 16,-5 9 0-16,-2 12 0 0,-1 1 0 15,8 9 0-15,3-10 0 16,20 7-15-16,-6-19-26 15,27-2-1-15,2-19 0 16,15-5 0-16</inkml:trace>
  <inkml:trace contextRef="#ctx0" brushRef="#br2" timeOffset="101299.794">23817 6837 128 0,'-46'9'43'15,"-5"0"-2"-15,12 15 0 16,-5 2-39-16,18-2-2 0,16-2 0 15,16 1 0-15,14-3 0 16,11-3 0-16,7-3 0 16,5-4 0-16,-4 2 0 15,-2-1 0-15,-10 2 0 16,-15 4 0-16,-17 5 0 15,-9 7 0-15,-15-3 0 16,-3 2 0-16,-3-1 0 16,-1-8 0-16,11 1 0 15,4-21-13-15,31 3-17 16,-1-25-11-16,31 5-2 15,4-19 2-15,22-2-1 16</inkml:trace>
  <inkml:trace contextRef="#ctx0" brushRef="#br2" timeOffset="101473.804">24149 6840 128 0,'-31'11'43'0,"-1"20"-1"16,-12 4 0-16,15 4-42 16,-6 7 0-16,8 3 0 15,10 0 0-15,7-2 0 16,13-5 0-16,4-22-13 15,21-1-26-15,-4-20-2 16,15-4-1-16,-3-18-1 16</inkml:trace>
  <inkml:trace contextRef="#ctx0" brushRef="#br2" timeOffset="102209.8461">24173 6643 97 0,'-11'1'40'15,"11"17"-1"-15,0-4-2 16,15 13-15-16,7-5-24 15,1-1-1-15,13 5-3 16,-7-9-7-16,15 14-7 16,-20-16 2-16,17 10 5 15,-15-10 5-15,2 2 4 16,-7-2 4-16,-8-3 3 15,-3 6 7-15,-20-13 10 16,9 16-2-16,-24-12-5 16,8 15-4-16,-11-5-3 15,5 7-1-15,-5-1-1 16,6 4 0-16,0-2-2 0,8-2 0 15,8-3-1-15,8-6-1 16,-2-16 0-16,25 12-1 16,-1-19 0-16,5-10-2 15,6-5 1-15,-2-8-1 16,0-1 0-16,-5-3 1 15,0 2 1-15,-9 2 1 16,-5 2 1-16,-3 7 1 16,-8 8 1-16,-3 13-1 15,4-17 1-15,-4 17 0 16,0 0 0-16,12 4 0 15,-12-4-1-15,15 10 0 16,-15-10 0-16,20 19-2 0,-12-7 0 16,-1 3 0-16,-6 4 0 15,-1 2 0-15,-4 3 0 16,-5 0 0-16,-4-1 0 15,-1 0 0-15,1-4 0 16,2-3 0-16,11-16 0 16,-10 15 0-16,10-15 0 15,13-11 0-15,6-4 0 16,8-4 0-16,9-8 0 15,7-2 0-15,6-2 0 16,-2 5 0-16,2 3 0 16,-6 8 0-16,-6 8 0 15,-11 10 0-15,-8 12 0 16,-15 8 0-16,-11 8 0 0,-5 5 0 15,-4 2 0-15,-3 0 0 16,9 10-8-16,-9-28-13 16,21 9-19-16,-6-18-6 15,20-1 3-15,2-15-3 16</inkml:trace>
  <inkml:trace contextRef="#ctx0" brushRef="#br2" timeOffset="118163.7586">19123 8236 69 0,'-5'11'36'15,"5"5"-1"-15,-8 5-1 16,16 7-27-16,-13 8-3 16,10 16 1-16,-5 10 1 15,5 21 0-15,-10 10-2 16,0 17 0-16,-3 11-1 15,-1 5-1-15,1-5 1 16,0-11-5-16,10-7-7 16,-4-28-27-16,20-19-2 15,4-28 0-15,8-19-1 16</inkml:trace>
  <inkml:trace contextRef="#ctx0" brushRef="#br2" timeOffset="118478.7766">19611 8251 89 0,'12'2'37'15,"-12"-2"1"-15,-1 25-1 16,1 0-34-16,-2 14 0 0,-3 13-1 16,4 16 3-16,-6 17-1 15,-5 19 0-15,-3 8-1 16,-3 10 0-16,-2 3 0 15,-1-9-3-15,4-11 1 16,2-15-5-16,11-12-12 16,4-34-22-16,15-12-1 15,-1-25-1-15,9-10 0 16</inkml:trace>
  <inkml:trace contextRef="#ctx0" brushRef="#br2" timeOffset="118816.7959">18905 8995 113 0,'-27'13'40'15,"6"-3"1"-15,17 14-2 16,-6 1-38-16,19 10 0 15,11 9-1-15,11 13 1 16,-2 11 0-16,4 10 0 16,3 3 0-16,2 0 1 15,5-8 0-15,7-17 1 16,9-28-2-16,12-29 2 15,14-36-1-15,12-29-1 16,4-24 1-16,10-18-2 16,-7-6 0-16,-9-5-4 0,-6 9-4 15,-29 5-17-15,-5 34-16 16,-26 16-2-16,-9 26 0 15,-20 11 1-15</inkml:trace>
  <inkml:trace contextRef="#ctx0" brushRef="#br2" timeOffset="119251.8208">20838 8620 94 0,'14'17'39'16,"-12"11"2"-16,1 19-3 16,-11 11-34-16,-4 14-2 15,-3 13 0-15,1 8 0 16,-4 6 1-16,0 1-3 0,4-6 0 15,2-9-1-15,9-9-5 16,1-24-30-16,14-16-2 16,0-28 0-16,11-16-1 15</inkml:trace>
  <inkml:trace contextRef="#ctx0" brushRef="#br2" timeOffset="119455.8325">20880 8658 107 0,'14'-7'41'0,"2"3"-1"16,18 6 0-16,11-8-39 15,2-3-1-15,12 2-2 0,2-4-1 16,0 15-8-16,-12-9-28 15,6 13-1-15,-20-2 0 16,-3 9-1-16</inkml:trace>
  <inkml:trace contextRef="#ctx0" brushRef="#br2" timeOffset="119634.8427">20852 9132 108 0,'-2'24'43'16,"16"-15"0"-16,30-6-2 15,16-27-31-15,16-4-19 16,26 1-31-16,-1-10-1 0,7 8-1 16,-8-1-2-16</inkml:trace>
  <inkml:trace contextRef="#ctx0" brushRef="#br2" timeOffset="120703.9039">4577 5394 76 0,'0'27'36'0,"-2"6"-1"15,12 16-2-15,-7 7-33 16,6 14 1-16,4 14 2 15,5 19 0-15,-2 16 0 16,3 13-1-16,2 12 2 16,2 15 0-16,-1 8-1 15,2 12-2-15,-4 8 0 16,-1 5 1-16,0 2-1 15,3 7 2-15,-6 2-3 16,3 9 1-16,2 6 2 16,-2 7 0-16,-2 12-1 15,-3 16-1-15,-7 13 2 16,-3 17-2-16,-15 7 1 0,-3 2 0 15,-10-3-3 1,-3-1 1-16,-3-16 0 0,5-17 0 16,6-25-1-16,8-18-1 15,13-21-1-15,8-24-4 16,22-8-28-16,-8-28-5 15,14-10-2-15,-5-23-1 16</inkml:trace>
  <inkml:trace contextRef="#ctx0" brushRef="#br2" timeOffset="121321.9392">3775 11922 43 0,'-19'-22'34'15,"10"5"1"-15,7 3-1 16,13 12-22-16,4-5-8 0,20 7-2 16,15 1 0-16,17 3-1 15,17 0 0-15,20 2 1 16,22-2-1-16,21-2 0 15,25 1 1-15,20-2-1 16,18 1 1-16,19 1 1 16,18-2-2-16,12-4 2 15,19-4-2-15,18-7 1 16,16-7 0-16,21-5 0 15,21-8-1-15,19-5 1 16,19-4-2-16,53 1 2 16,-28 3-1-16,9 4 1 15,3 8-1-15,-1 8 0 16,-4 8 0-16,-3 8 0 0,-11 10 0 15,-46 2 0-15,21 3 0 16,-11-2-1-16,-19-2 0 16,-19-7-2-16,-24-5-2 15,-31-19-11-15,-23 1-24 16,-39-9 1-16,-36 1-2 15,-51-11 0-15</inkml:trace>
  <inkml:trace contextRef="#ctx0" brushRef="#br2" timeOffset="121843.9691">2466 7246 97 0,'10'25'37'0,"-10"9"0"16,3 27-9-16,-7 8-24 15,1 17-1-15,-1 10 0 16,0 11-1-16,-5 1-1 16,4-2-3-16,5-8-3 15,-4-20-29-15,17-14-4 16,3-24 1-16,10-19-2 0</inkml:trace>
  <inkml:trace contextRef="#ctx0" brushRef="#br2" timeOffset="122084.9829">2685 7196 115 0,'-14'-8'41'0,"14"8"1"16,0 0-2-16,34-13-38 15,7-4-1-15,15-2-1 16,15-4 1-16,5 2-1 0,6 4-2 16,2 1-1-16,-3 14-6 15,-14-2-30-15,-3 17-1 16,-24 1 0-16,-9 14-1 15</inkml:trace>
  <inkml:trace contextRef="#ctx0" brushRef="#br2" timeOffset="122272.9934">2594 7687 116 0,'-5'24'42'0,"15"-22"1"15,35-3-3-15,19-16-37 16,17-6-1-16,21-5-2 0,2-8-8 15,10 11-31-15,-15-6-2 16,2 9-2-16,-15 4-1 16</inkml:trace>
  <inkml:trace contextRef="#ctx0" brushRef="#br2" timeOffset="123145.0434">10835 12156 80 0,'19'-6'40'16,"4"-4"-2"-16,12 20-9 15,1-10-26-15,11 10 1 0,-2 3 1 16,5 12-2-16,-6 0 0 15,-5 16 0-15,-15 4-1 16,-13 10 1-16,-14 6-1 16,-13 6-1-16,-17 0 0 15,-5-4 0-15,-2-8 0 16,0-12-1-16,4-15 1 15,13-22-2-15,14-25 2 16,18-23-1-16,19-23 0 16,15-19 0-16,15-15 1 15,15-10-1-15,8 0 0 16,0 8 0-16,-7 17 2 15,-8 16-1-15,-17 28 1 16,-19 34 0-16,-24 32 0 0,-23 32 1 16,-19 21-1-16,-11 20 2 15,-1 4-3-15,6 0 1 16,14-8-2-16,21-20-2 15,30-14-5-15,17-44-13 16,45-8-23-16,14-29-2 16,27-13 1-16,4-15-1 15</inkml:trace>
  <inkml:trace contextRef="#ctx0" brushRef="#br3" timeOffset="127377.2856">4827 11913 16 0,'0'0'23'0,"0"0"-1"15,0 0-17-15,11-3 2 16,-11 3 2-16,0 0 1 16,0 0-1-16,5 10 0 15,-5-10 0-15,12-3 0 16,-12 3-2-16,24-15-1 15,-10-2-1-15,9 0 1 16,-2-6-5-16,8-6 1 16,4-4-1-16,7-6 0 15,5-5-1-15,6-8 2 0,8-5-1 16,9-5-2-16,9-9 3 15,8-5-1-15,12-10 1 16,6-6 2-16,11-13-1 16,14-9-1-16,7-13 0 15,10-7-1-15,10-13 2 16,17-11-2-16,10-8 1 15,9-10-2-15,15-6 1 16,6-5-1-16,13-4-1 16,13 1 2-16,6-5-2 15,4-2 0-15,9-5 1 16,6 0 0-16,9-6 0 15,6-4 3-15,56-7-1 0,-38-8 0 16,11-4 1-16,8-2-1 16,-1-4 2-16,6 0-1 15,-9 3-2-15,-2 5-1 16,-57-1 2-16,32 14-1 15,-14 7-1-15,-21 14-1 16,-22 13 0-16,-21 17-3 16,-23 31-13-16,-32 6-19 15,-28 29-1-15,-35 14-1 16,-26 21 1-16</inkml:trace>
  <inkml:trace contextRef="#ctx0" brushRef="#br3" timeOffset="128752.3642">10542 7731 75 0,'-21'5'35'15,"2"0"-1"-15,-4 15-5 16,-16-9-18-16,9 12-6 15,-7-3 0-15,8 8-1 16,1-5 0-16,9 2-1 16,8-4-1-16,14-4 0 15,9-3-2-15,12-5 1 16,9-2-1-16,7-1 0 15,0 0 0-15,4 5 0 16,-7 5-1-16,-9 8 1 16,-10 5 0-16,-11 7-1 0,-11 2 1 15,-11 2 0-15,-4-4-1 16,-5-5 0-16,5-11-3 15,3-24-8-15,16 4-26 16,9-42 2-16,23-2-1 16,7-16 0-16</inkml:trace>
  <inkml:trace contextRef="#ctx0" brushRef="#br3" timeOffset="128962.3762">11119 7258 105 0,'-6'29'38'0,"-7"5"0"0,1 22-2 15,-4 7-34-15,1 11-1 16,-2 9 0-16,4 5 0 16,-3 5-1-16,0-1-3 15,6-2-2-15,-1-16-5 16,18-4-30-16,-2-21 1 15,14-11-1-15,0-20 0 16</inkml:trace>
  <inkml:trace contextRef="#ctx0" brushRef="#br3" timeOffset="129804.4244">11388 7794 97 0,'-20'4'40'0,"-12"5"0"15,4 16-1-15,-6 4-34 16,5 7-3-16,6 6-1 15,9 5 0-15,10-2 0 16,10-4-1-16,11-5 0 16,15-9 0-16,9-10 0 15,9-9-1-15,4-18 2 16,1-8 1-16,-2-10-2 15,-8-6 2-15,-7-5-1 16,-13-5 0-16,-11 0 0 16,-11 0 0-16,-11 6-1 15,-7 3 0-15,-8 9 1 16,-3 5-1-16,0 8 0 15,2 8 0-15,5 5 0 0,19 0 1 16,-8 12-1-16,20-1 0 16,9 0 0-16,7 1 0 15,6-2 0-15,4-1 0 16,-1 2 0-16,0-1 0 15,-8 1 1-15,-2 1-1 16,-10 4 0-16,-3-1 0 16,-8 5 1-16,-5 4-1 15,-6 2-1-15,-3 6 1 16,1-1 0-16,-5-1-1 15,2 0 0-15,3-5 0 16,-1-2 0-16,7-8 0 16,1-15 1-16,0 0-1 15,10-12 2-15,3-14 0 0,-3-5-1 16,2-7 1-16,1-8 0 15,-3-6 0-15,3-6 0 16,-1 3 0-16,-4 7-1 16,-1 5 0-16,3 6 0 15,-2 9 0-15,4 11 0 16,3 10 0-16,3 10 0 15,5 3 0-15,2 8 0 16,7 1 0-16,1 3 0 16,-1 2 0-16,-4 0-1 15,-4 1 1-15,-9 1 0 16,-8-1 0-16,-11 1 0 15,-13 0 0-15,-8 0 0 16,-6 0 1-16,-6-1-1 16,-5 1 0-16,-1 0-1 0,0 8 1 15,5 2-1-15,1 6 0 16,6 10 1-16,-1 11-1 15,7 10 0-15,2 10 0 16,5 3-1-16,4-3-2 16,6 4-5-16,-2-15-28 15,14-4-3-15,-2-23 0 16,13-10-2-16</inkml:trace>
  <inkml:trace contextRef="#ctx0" brushRef="#br3" timeOffset="130171.4454">12121 7878 101 0,'28'25'39'0,"-7"-22"0"15,18 5-4-15,-2-14-32 16,9-4 0-16,2-11-1 16,1-4-1-16,-5-9 0 15,-4-3 0-15,-11-2 0 16,-5 2 0-16,-19 4 0 15,-8 8 1-15,-15 10 0 16,-8 16 0-16,-11 15 1 16,-7 12 0-16,-1 14-1 15,-1 8 0-15,7 5 0 0,10 2 0 16,15-5-2-16,16-11-1 15,20-9-4-15,12-21-12 16,29-1-23-16,3-16-4 16,21-4 2-16,4-17-2 15</inkml:trace>
  <inkml:trace contextRef="#ctx0" brushRef="#br3" timeOffset="130968.491">12851 7730 98 0,'0'0'39'15,"0"0"0"-15,29-22-3 0,3 7-36 16,10-6-1-16,4-4-2 16,8 12-8-16,-7-7-27 15,5 13 0-15,-16 3-1 16,-7 9 1-16</inkml:trace>
  <inkml:trace contextRef="#ctx0" brushRef="#br3" timeOffset="131119.4993">12880 7930 93 0,'-7'12'39'16,"7"-12"0"-16,35-16-2 16,10-5-38-16,13-18-35 0,23 3-1 15,4-9-1-15,13 3-1 16</inkml:trace>
  <inkml:trace contextRef="#ctx0" brushRef="#br3" timeOffset="131561.5249">13917 7140 95 0,'0'-19'39'16,"-5"-1"0"-16,5 20-1 15,0 0-34-15,-5 13-1 16,2 19-2-16,3 16-1 16,-6 14 1-16,0 14-1 15,-1 15 0-15,-1 9-1 16,0 0 0-16,1 1-1 0,5-6 0 15,1-15-6-15,14-5-30 16,-4-23 0-16,14-15-1 16,1-26-1-16</inkml:trace>
  <inkml:trace contextRef="#ctx0" brushRef="#br3" timeOffset="131857.5418">14223 7469 100 0,'-31'8'40'16,"4"17"1"-16,-14-4-1 16,14 2-36-16,-6 3-1 0,5 1 0 15,5-4 0-15,16 0-1 16,8-3 0-16,14-6 0 15,14-5-1-15,14-4 0 16,9-2 0-16,8-1-1 16,4 3 0-16,-3-3-2 15,2 9-3-15,-13-6-8 16,1 19-27-16,-19-9-2 15,2 10 0-15,-16-7-1 16</inkml:trace>
  <inkml:trace contextRef="#ctx0" brushRef="#br3" timeOffset="132025.5513">14841 7936 112 0,'-8'25'44'0,"-9"-21"0"15,5 3-2-15,-10-13-39 16,6-4-5-16,16 10-24 15,-11-22-15-15,11 9-2 16,-9-2 0-16,9 15-2 16</inkml:trace>
  <inkml:trace contextRef="#ctx0" brushRef="#br3" timeOffset="133110.6135">8680 9240 80 0,'0'0'38'15,"0"-13"-1"-15,7 26 0 16,-12 7-31-16,6 21 1 15,-2 9 0-15,0 21-1 16,-4 12-3-16,-1 15 0 16,-3 9-1-16,0 1 0 15,0-5-2-15,-3-9-3 16,10-7-7-16,-3-27-29 15,15-14 1-15,-4-28 0 16,17-16-1-16</inkml:trace>
  <inkml:trace contextRef="#ctx0" brushRef="#br3" timeOffset="133313.6251">8689 9253 110 0,'17'-9'41'0,"5"-6"0"15,18 15-4-15,9-13-35 16,14-1-1-16,15-2 0 16,4 0-2-16,5 9-4 15,-13-8-34-15,2 17-1 16,-17-2 0-16,-9 12-2 15</inkml:trace>
  <inkml:trace contextRef="#ctx0" brushRef="#br3" timeOffset="133493.6354">8779 9760 106 0,'-33'26'42'0,"28"-7"0"16,5-19 0-16,43-14-31 15,9-12-9-15,22-11-2 16,14 2-6-16,-4-10-32 15,14 10-3-15,-6-5-1 16,9 12 0-16</inkml:trace>
  <inkml:trace contextRef="#ctx0" brushRef="#br3" timeOffset="133853.656">9982 9596 85 0,'-11'-9'41'16,"25"9"-1"-16,1-12 1 0,22-1-19 15,11-9-21-15,12-3-2 16,8-1 1-16,4-1-2 16,5 6-3-16,-11-7-34 15,3 18 0-15,-18-1-1 16,-9 15-1-16</inkml:trace>
  <inkml:trace contextRef="#ctx0" brushRef="#br3" timeOffset="134026.6659">10056 9873 107 0,'-23'36'39'16,"15"-19"1"-16,26-6-2 16,23-30-35-16,21-7-3 0,27-9-2 15,10-13-24-15,13 5-13 16,-10-5 0-16,5 5-1 15,-12 1-1-15</inkml:trace>
  <inkml:trace contextRef="#ctx0" brushRef="#br3" timeOffset="134429.6889">11236 9021 71 0,'-1'-30'40'0,"6"13"-2"15,-9 4 1-15,9 28-21 16,-5 1-15-16,4 17 0 15,2 13 0-15,2 18 0 16,0 13-1-16,2 13 0 16,-2 8-1-16,2 4 1 0,-3-2-1 15,0-9-2 1,6-5-5-16,-7-27-29 0,17-5-2 15,-3-29-1-15,15-13-3 16</inkml:trace>
  <inkml:trace contextRef="#ctx0" brushRef="#br3" timeOffset="134694.7041">11705 9236 107 0,'-58'48'41'0,"-10"-5"0"15,12 13-4-15,1-12-33 0,12-4-1 16,12-7 0-16,24-9-1 16,17-9-1-16,18-6 0 15,20-7 0-15,12-2 0 16,7-2-1-16,8-4-1 15,5 3-1-15,-3-3-2 16,3 14-10-16,-19-11-24 16,5 8-4-16,-15-5 0 15,2 10-1-15</inkml:trace>
  <inkml:trace contextRef="#ctx0" brushRef="#br3" timeOffset="135220.7342">12351 9234 101 0,'0'0'41'0,"-12"5"0"15,19 5-2-15,-7-10-36 16,25 8-1-16,-3 1 0 16,6 4 0-16,-3 6 0 15,1 6-1-15,-8 5 0 16,-6 6 0-16,-7 5 0 15,-13 7 1-15,-6 0-1 16,-7-2 1-16,-3-5 0 16,-1-7-1-16,3-8 1 0,11-15-1 15,11-11 0-15,11-28-1 16,17-11-1-16,15-14 0 15,9-8 0-15,8-8 0 16,3 1 1-16,-4 3-1 16,-7 11 1-16,-14 10 1 15,-13 18-1-15,-25 26 1 16,0 0-1-16,-19 27 2 15,-9 14-2-15,-3 10 1 16,-2 4 0-16,6 6 0 16,10-5 0-16,12-6 0 15,22-10 1-15,19-14-2 16,27-14-3-16,13-17-2 15,26-2-12-15,-7-20-24 16,16 2-2-16,-8-13-1 0,-2 8-1 16</inkml:trace>
  <inkml:trace contextRef="#ctx0" brushRef="#br3" timeOffset="135386.7437">13390 9585 116 0,'-23'32'44'0,"-6"-17"-1"16,15 3 0-16,-1-22-38 15,15 4-8-15,3-15-12 16,-1-2-26-16,9 3-2 16,-4-4-1-16,8 5 0 0</inkml:trace>
  <inkml:trace contextRef="#ctx0" brushRef="#br3" timeOffset="2.47013E6">1038 13648 56 0,'7'-17'36'16,"5"13"0"-16,-12 4-4 16,0 0-25-16,-4 24-2 15,1 9-1-15,-6 12 0 16,0 14 0-16,-7 12-2 15,-1 6 0-15,-2 4 0 16,8-4-2-16,2-5 0 16,6-10-3-16,12-9-6 15,-7-25-28-15,25-10 0 0,-4-24-1 16,9-7 0-16</inkml:trace>
  <inkml:trace contextRef="#ctx0" brushRef="#br3" timeOffset="2.47035E6">936 13584 83 0,'-15'19'40'15,"-4"-8"0"-15,18 6-1 16,1-17-37-16,29 2-1 15,11-14-1-15,14-3 1 16,8-6-2-16,10-3-1 16,9 0-4-16,-4-8-25 0,7 15-8 15,-15-1 1-15,-8 16-3 16</inkml:trace>
  <inkml:trace contextRef="#ctx0" brushRef="#br3" timeOffset="2.47056E6">994 13978 80 0,'-7'13'40'15,"26"-5"-1"-15,14-26 0 0,30-8-40 16,8-8-1-16,15-11-2 15,12 3-6-15,-8-7-25 16,8 10-2-16,-16-1-2 16,0 15 1-16</inkml:trace>
  <inkml:trace contextRef="#ctx0" brushRef="#br3" timeOffset="2.47119E6">1828 13894 68 0,'-20'-7'39'0,"8"4"-1"15,-11-11 1-15,12 6-33 16,-14 2-1-16,3 12-1 16,-6 9 0-16,0 21-1 0,-4 4-1 15,1 10-1-15,5 4 0 16,10 2 0-16,6 0 0 15,12-9-2-15,16-12 2 16,16-18-2-16,13-15 1 16,13-13 0-16,4-15 0 15,6-9 1-15,-4-12 0 16,-4-3 0-16,-11 0-1 15,-14 2 1-15,-18 5-1 16,-12 8 1-16,-12 10 0 16,-14 10-1-16,-5 10 0 15,-5 8 0-15,-3 4 1 16,8 2-1-16,6 4 0 15,8-2 1-15,10-11-1 0,19 7 0 16,9-10 0-16,13-2 1 16,5-1-1-16,4-1 0 15,4 7 0-15,-4 6 1 16,-3 7-1-16,-12 10 0 15,-7 8 0-15,-10 5-1 16,-7 7 1-16,-11 0-1 16,-6-1 0-16,-3-7 0 15,-2-3 1-15,2-15-2 16,9-17 2-16,0 0 1 15,1-22-1-15,12-8 2 16,5-9-1-16,2-7 1 16,3-4-1-16,1 3 1 15,0-1-1-15,-1 9 0 0,5 5 0 16,5 4-3-16,15 2-1 15,5-3-4-15,32 16-17 16,3-23-17-16,31 8 1 16,9-17-2-16,29 5 1 15</inkml:trace>
  <inkml:trace contextRef="#ctx0" brushRef="#br3" timeOffset="2.47155E6">4147 13341 43 0,'2'-28'38'0,"7"7"1"16,-12-4 0-16,6 13-18 16,-8-6-13-16,5 18-2 15,-13-14-1-15,13 14 0 16,-19 23-2-16,12 13-1 15,-5 14 0-15,-1 19-1 16,-1 14 0-16,-1 10-1 16,3 7-1-16,1 1 0 15,5-3-4-15,-3-15-5 0,20-4-29 16,-12-27-1-1,14-8-2-15,-6-22 1 0</inkml:trace>
  <inkml:trace contextRef="#ctx0" brushRef="#br3" timeOffset="2.47173E6">3922 13906 97 0,'-19'1'41'0,"1"-6"-1"15,18 5-10-15,17 3-28 16,9-19-2-16,20-11-2 15,5-16-7-15,27 2-28 16,-5-20-2-16,16 2-1 16,-10-13 0-16</inkml:trace>
  <inkml:trace contextRef="#ctx0" brushRef="#br3" timeOffset="2.47209E6">4625 13272 83 0,'-36'58'42'15,"-10"1"-2"-15,10 17 2 16,-11 0-37-16,14 2-2 15,4-2 1-15,7 3-2 16,6-4-1-16,3-4-1 16,9-10-1-16,5-11-1 15,4-11 1-15,7-13-1 16,4-16 1-16,5-14 0 15,5-13 2-15,1-10 0 0,1-9 0 16,-1-5 0-16,-2-7 1 16,-1 0-1-16,-2 5 0 15,-2 9 0-15,-2 11-1 16,-4 14 1-16,-4 14-1 15,1 17 1-15,-7 15-3 16,-2 9 2-16,5 6-3 16,-1-1-2-16,9 1-3 15,-3-21-10-15,19 3-23 16,-10-22-1-16,17-5-1 15,-8-22 0-15</inkml:trace>
  <inkml:trace contextRef="#ctx0" brushRef="#br3" timeOffset="2.47242E6">4923 13878 62 0,'-24'5'41'0,"18"9"0"16,6-14 0-16,-1 26-17 16,16-21-21-16,6-1 0 15,6-6-2-15,9-4 1 16,7-3-1-16,5-8 0 15,0-5-1-15,1-2 0 16,-6-5 1-16,-8-2-1 16,-11 0 0-16,-8-1 0 15,-16 2 0-15,-13 3 0 16,-13 7 1-16,-13 7 0 15,-10 16 0-15,-3 14 0 16,-6 15 0-16,2 9 1 16,10 8-1-16,11 4 0 0,14 2-1 15,20-5 0-15,22-9-3 16,19-21-2-16,38 2-25 15,4-25-15-15,26-1 4 16,2-15-4-16</inkml:trace>
  <inkml:trace contextRef="#ctx0" brushRef="#br3" timeOffset="2.473E6">6399 13712 68 0,'0'0'39'0,"18"16"0"15,-20-2-1-15,7 11-32 0,-15 10-3 16,1 10 1-16,-3 3-1 15,1 4-1-15,-2 0-1 16,4-3 1-16,0-9-2 16,4-4 1-16,0-14-1 15,8-11 0-15,-3-11 1 16,11-22 0-16,2-5 1 15,0-9-1-15,2-8 1 16,1-4-1-16,0-4 0 16,-2 2 0-16,-2 6 0 15,2 10-1-15,-6 6 0 16,3 10 0-16,1 7 0 15,2 5-2-15,5 8 0 0,2-1-2 16,9 6-1-16,2-12-6 16,22 14-27-16,-13-16-1 15,17 11-2-15,-11-10 1 16</inkml:trace>
  <inkml:trace contextRef="#ctx0" brushRef="#br3" timeOffset="2.47332E6">7025 13725 44 0,'0'0'39'15,"-10"9"1"-15,-4 11 1 16,-15-10-14-16,6 18-18 15,-11 3-4-15,4 8 1 16,-1 3-3-16,4 0-1 16,8 0 0-16,8-4-1 15,9-6 0-15,15-8-1 0,12-15 0 16,11-12 0-16,10-15 1 15,5-10 0-15,1-12-1 16,2-8 0-16,-7-8 1 16,-9-1-1-16,-16 3-1 15,-11 3 0-15,-17 10-1 16,-10 11 1-16,-14 18 0 15,-11 15-1-15,-2 14 1 16,-4 5-2-16,13 10-1 16,6-2-2-16,32 9-28 15,1-19-6-15,24-3 0 16,12-17-2-16</inkml:trace>
  <inkml:trace contextRef="#ctx0" brushRef="#br3" timeOffset="2.47366E6">7725 13692 68 0,'0'0'43'15,"-22"6"-1"-15,-7 9 1 16,-23-1-29-16,7 5-9 16,-2 4-1-16,3 5-1 15,3 8 0-15,8 5 0 16,11 3-2-16,13-1 0 15,9-2-1-15,16-6 0 16,9-7 0-16,16-11 0 16,11-14 0-16,6-14 0 15,3-12 0-15,-4-9 0 0,-2-11 0 16,-11-6-1-1,-10-4 1-15,-16-1-2 0,-17 7 0 16,-12 3 0-16,-15 12 0 16,-7 11 0-16,-2 12-1 15,-3 8-2-15,11 18-8 16,-3-12-18-16,28 18-10 15,4-9 0-15,23 3-1 16</inkml:trace>
  <inkml:trace contextRef="#ctx0" brushRef="#br3" timeOffset="2.47394E6">8448 13210 87 0,'-43'-46'42'15,"-4"0"1"-15,6 24-8 16,-1 10-31-16,6 16-1 16,4 22 0-16,3 21-1 15,-5 26-1-15,5 15 0 16,-1 13 0-16,7 7-1 15,1 2 0-15,11 0-1 16,6-8-1-16,7-15-1 16,16-9-7-16,-7-36-25 15,21-5-8-15,-9-26 1 16,6-13-1-16</inkml:trace>
  <inkml:trace contextRef="#ctx0" brushRef="#br3" timeOffset="2.4741E6">7916 13763 95 0,'-22'-9'43'15,"22"9"2"-15,16-12-2 16,37-6-41-16,0-7-3 16,22-6-6-16,27 9-26 15,-1-16-8-15,17 8-2 16,-3-2-2-16</inkml:trace>
  <inkml:trace contextRef="#ctx0" brushRef="#br3" timeOffset="2.47461E6">9423 13641 57 0,'0'-21'41'16,"-4"0"0"-16,4 21 0 16,-19-8-25-16,4 26-12 0,-14 14-1 15,-7 9 1-15,-5 6 0 16,-4 6-1-16,1-2-1 15,7 0 1-15,6-13-2 16,20-12 1-16,11-26-1 16,30 6-1-16,14-21 1 15,16-8-1-15,7-6 0 16,1-2 0-16,1 6 0 15,-14 8 0-15,-13 13 0 16,-19 14 0-16,-19 22 0 16,-24 11-1-16,-16 13 1 15,-9 5-1-15,-6 0 0 16,1-2-1-16,7-6-2 15,13-21-5-15,30-4-22 0,0-28-11 16,38-12 0-16,5-15-1 16</inkml:trace>
  <inkml:trace contextRef="#ctx0" brushRef="#br3" timeOffset="2.47518E6">9904 13713 71 0,'-18'-3'41'0,"18"3"0"15,-26 11 1-15,28 1-32 16,-11 10-6-16,0 7-1 16,-2 6 0-16,1 11 0 15,-3 5-1-15,-1 2-1 16,-1 1 0-16,1-2 0 0,0-9 0 15,5-6-1-15,1-12 0 16,6-13-1-16,2-12 2 16,14-14-1-16,1-15 0 15,1-8 1-15,1-9-1 16,2-9 1-16,-1-11-1 15,2-4 1-15,-4-5-1 16,1 4 0-16,-4 14 0 16,6 6 0-16,1 11 0 15,0 8 0-15,8 16 0 16,1 14 0-16,4 14 0 15,3 5 0-15,1 4 0 0,-1 3 1 16,-3 7-1-16,-6 2 0 16,-9 5 0-16,-8 3 0 15,-15 1 0-15,-14 6 1 16,-11-1-2-16,-8-1 1 15,-12 0-1-15,-3-3 1 16,-3 0-1-16,0-3 0 16,2 3 1-16,2-1-1 15,6 1 1-15,2 7 0 16,6 4 0-16,3 2-1 15,5 4 1-15,2-1-2 16,8-4-1-16,1-11-5 16,17 7-27-16,-3-33-8 15,22-7 1-15,4-26-2 16</inkml:trace>
  <inkml:trace contextRef="#ctx0" brushRef="#br3" timeOffset="2.47557E6">10452 13652 70 0,'10'13'44'0,"-25"12"-2"16,1 18 2-16,-11-15-24 15,2 22-18-15,5 0 0 16,3-2-1-16,3 4-1 15,1-3 1-15,5-8-1 16,3-4-1-16,3-9 1 16,2-13-1-16,-2-15 1 0,18-5 0 15,-3-18 0-15,0-9 0 16,2-11 0-16,2-4 1 15,-4-10 0-15,-1 2-1 16,-2 0 1-16,-1 10-1 16,-4 12 0-16,-1 11 0 15,0 11 1-15,-6 11-1 16,21 3 0-16,-7 9-2 15,8 6-1-15,5-8-4 16,19 8-12-16,-10-21-24 16,17 3 1-16,-5-14-1 15,11-1 1-15</inkml:trace>
  <inkml:trace contextRef="#ctx0" brushRef="#br3" timeOffset="2.47574E6">11061 13702 87 0,'-22'50'42'0,"-8"-6"1"16,7 14-2-16,-6-5-37 15,9-6-1-15,6-5-2 16,11-9-3-16,10-7-1 16,-7-26-10-16,34 19-25 15,-18-33-5-15,12-1 1 16,-9-16 0-16</inkml:trace>
  <inkml:trace contextRef="#ctx0" brushRef="#br3" timeOffset="2.47615E6">11200 13394 83 0,'11'19'43'16,"-14"1"-1"-16,13 10-2 16,-15-6-34-16,18 4-2 15,-3-3-1-15,4 9 1 16,-3 1-2-16,-2 4 0 15,-9 1 0-15,-1 3-1 16,-6-1 0-16,-6 0 0 16,0-3 0-16,2-4-1 15,1-9 1-15,6-8-1 16,4-18 0-16,16 3 0 15,5-19 0-15,8-9 0 0,4-11-1 16,7-7 1-16,1-6 0 16,-1-1 0-16,-3 1 0 15,-6 8 0-15,-5 11 0 16,-11 12 0-16,-15 18 0 15,12 14 0-15,-10 12-1 16,-2 9 0-16,5 9-1 16,5 2 0-16,12 0-3 15,5-11-4-15,23 5-9 16,-3-25-26-16,20 0 2 15,0-19-1-15,12-2 2 16</inkml:trace>
  <inkml:trace contextRef="#ctx0" brushRef="#br3" timeOffset="2.47668E6">12229 13637 94 0,'-51'-22'41'0,"5"13"2"16,-11-9-8-16,7 15-30 15,3 7-2-15,4 12 0 16,7 16 0-16,6 10-1 15,4 7 0-15,10 8 0 16,3-2-2-16,9 2 1 16,7-9-1-16,11-10 0 15,7-18 0-15,15-16 0 16,5-14 0-16,12-18 1 15,2-8-1-15,1-14 0 16,-4-10 1-16,-3-5-1 16,-7 1-1-16,-11 4 0 0,-14 14 1 15,-15 13-1-15,-14 24 1 16,-16 25-1-16,-11 28 1 15,-7 25 0-15,-9 28 0 16,-6 15 0-16,2 11-1 16,2 4 1-16,10 0 0 15,8-12 0-15,10-13-1 16,8-15 0-16,10-20 0 15,8-15 0-15,2-21 1 16,2-17 0-16,-1-14 0 16,6-19-1-16,-4-15 1 15,-1-18 1-15,1-12-1 16,5-14 1-16,6-3-1 16,5-3 0-16,9 3 0 0,10-1-1 15,13 8-2-15,5 1-2 16,12 21-8-16,-12-11-9 15,17 19-20-15,-13-8 0 16,9 12-1-16,-14-5 1 16</inkml:trace>
  <inkml:trace contextRef="#ctx0" brushRef="#br3" timeOffset="2.47705E6">12596 13491 71 0,'2'-13'42'16,"-5"-8"0"-16,3 11 0 15,-17-4-25-15,3 12-13 16,-11 9-1-16,-7 16-1 0,-10 11 0 16,-1 10 0-16,3 6-1 15,5 4 0-15,8-3 0 16,12-4 0-16,15-11 0 15,18-14-1-15,12-13 0 16,10-9 1-16,8-9-1 16,1-6 0-16,-3-4 0 15,-6 5 0-15,-7 5 0 16,-12 10 0-16,-13 12 0 15,-12 11 0-15,-13 13-1 16,-12 9 1-16,-3 7-3 16,-3-2-1-16,6 3-5 15,-4-23-9-15,29 3-26 16,-1-24 1-16,25-5-2 0,7-27 1 15</inkml:trace>
  <inkml:trace contextRef="#ctx0" brushRef="#br3" timeOffset="2.47717E6">12947 13944 72 0,'-36'48'43'16,"-10"-3"-7"-16,-20-7-26 16,25-3-30-16,-7-13-22 15,29-3-3-15</inkml:trace>
  <inkml:trace contextRef="#ctx0" brushRef="#br3" timeOffset="2.47768E6">13723 13073 83 0,'-9'35'40'0,"9"21"0"16,-9 1 0-16,15 15-37 16,-11 12-3-16,4 11 1 0,2 7 0 15,2 3-1-15,7-3-4 16,-5-15-27-16,20-1-9 15,-4-23 1-15,12-16-2 16</inkml:trace>
  <inkml:trace contextRef="#ctx0" brushRef="#br3" timeOffset="2.47796E6">14126 13435 90 0,'-42'41'41'0,"-15"1"1"15,8 16-1-15,-2-13-38 16,6-4-1-16,8-9 0 0,9-5 0 16,10-9-1-16,12-7 1 15,6-11-2-15,21 6 1 16,8-8-1-16,11-2 0 15,9 4-1-15,4 0-1 16,7 6-3-16,-3-6-6 16,15 18-27-16,-22-10-4 15,5 12 1-15,-14-12-2 16</inkml:trace>
  <inkml:trace contextRef="#ctx0" brushRef="#br3" timeOffset="2.4782E6">14515 13567 91 0,'-5'19'41'0,"5"-19"1"16,17 14-2-16,11-17-39 15,13-8-1-15,13-4 0 16,7-2-2-16,10 4-5 16,-5-10-31-16,6 11-2 15,-21-3 0-15,-9 12-1 16</inkml:trace>
  <inkml:trace contextRef="#ctx0" brushRef="#br3" timeOffset="2.47838E6">14516 13847 88 0,'11'7'42'16,"15"-22"-1"-16,25-4 0 16,4-5-36-16,18-14-4 15,8 2-2-15,3-9-12 16,4 21-26-16,-21-3-2 15,-6 16-2-15,-14-1 1 16</inkml:trace>
  <inkml:trace contextRef="#ctx0" brushRef="#br3" timeOffset="2.47865E6">14921 13209 82 0,'-35'-7'44'15,"10"13"-2"-15,-2 1-6 16,-1 6-50-16,19 4-29 16,1-2 1-16,15 13-1 15</inkml:trace>
  <inkml:trace contextRef="#ctx0" brushRef="#br3" timeOffset="2.47881E6">15033 14061 102 0,'-33'3'41'16,"9"-6"-10"-16,-5-30-23 16,20-4-50-16,23-9-5 15,15 3 2-15</inkml:trace>
  <inkml:trace contextRef="#ctx0" brushRef="#br3" timeOffset="2.47923E6">15987 13237 80 0,'6'-16'40'0,"-6"16"-1"16,-8 14 1-16,1 19-39 15,-20 16-1-15,-4 15-1 16,-4 11 1-16,1 6-1 16,5 10-3-16,7-15-11 15,25 0-22-15,7-24-1 16,26-12 0-16,11-27-1 15</inkml:trace>
  <inkml:trace contextRef="#ctx0" brushRef="#br3" timeOffset="2.47952E6">16588 13318 69 0,'-35'-19'42'16,"-2"23"-1"-16,-17 7 1 16,5 28-25-16,-2 6-13 15,7 15 0-15,6 7-1 16,17 6-1-16,12-4 0 15,17-3-2-15,19-12 2 16,21-15-1-16,18-18-1 16,12-18 0-16,8-20 0 15,4-16 0-15,-8-13 0 16,-7-11 0-16,-14-3-1 0,-21-8-1 15,-20 2-1-15,-25 1-2 16,-13 15-7-16,-31-12-14 16,7 33-11-16,-19-2-2 15,9 17-3-15,1 2 3 16</inkml:trace>
  <inkml:trace contextRef="#ctx0" brushRef="#br3" timeOffset="2.48014E6">17412 13285 89 0,'0'0'40'0,"-29"22"1"15,16 14-9-15,-13 7-28 16,-2 12-1-16,-4 2-1 16,4 5 0-16,1-3 0 15,8-4-1-15,5-10 0 16,14-14 0-16,9-19 0 15,13-19 0-15,7-19-1 16,10-15 1-16,1-13-1 0,3-9 0 16,-2-7 1-16,-4-4 0 15,-6 4 0-15,-8 5 0 16,-7 11-1-16,-6 13 1 15,-6 14 0-15,-4 27 0 16,0 0-1-16,-4 29 1 16,1 16-1-16,7 14 0 15,5 8 0-15,7 5 0 16,9 1 1-16,7-5-1 15,9-12 1-15,8-14-1 16,6-17 1-16,3-15 0 16,-4-19 0-16,2-16 0 15,-9-13 0-15,-6-10-1 16,-10-9 0-16,-12-3 0 0,-11 4-2 15,-9 0-2-15,-5 14-6 16,-20-3-10-16,11 26-23 16,-11 1 2-16,13 15-3 15,-3 0 2-15</inkml:trace>
  <inkml:trace contextRef="#ctx0" brushRef="#br3" timeOffset="2.48057E6">18777 13110 78 0,'-13'49'40'0,"-26"7"-2"15,-5 27 0 1,-29 6-33-16,3 10-2 0,-7 0 0 16,7-2 0-16,4-10-4 15,11-15-1-15,23-4-13 16,8-35-24-16,36-13 1 15,5-23-2-15,29-9 1 16</inkml:trace>
  <inkml:trace contextRef="#ctx0" brushRef="#br3" timeOffset="2.48104E6">18729 13605 98 0,'-25'33'41'0,"-13"-4"0"15,15 16-7-15,-4-9-32 0,4 0 1 16,9-6-2-16,7-4 0 15,9-7 0-15,7-9-1 16,6-10 0-16,9-7 0 16,4-9 0-16,0-6 0 15,1-6 0-15,0-5 1 16,-4-3-1-16,-2-2 0 15,-3 3 0-15,-5 2 0 16,-6 6 1-16,1 7 0 16,-5 5 0-16,-5 15 0 15,13-6 0-15,-13 6 0 16,14 23 0-16,-2-6 0 15,2 1 0-15,6 0-1 16,5-2 1-16,4-2-1 0,1-7 1 16,2-2 0-16,1-3-1 15,0-2 1-15,-4-1 1 16,-4 1-1-16,-3 0 0 15,-4 0 0-15,-3 3 0 16,-3 3-1-16,-4 4 0 16,-5 6 0-16,-1 9-1 15,-4 0-2-15,-2 13-7 16,-10-9-3-16,13 22-22 15,-17-11-9-15,14 7-1 16,-1-7-2-16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30/03/2015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9796958"/>
              </p:ext>
            </p:extLst>
          </p:nvPr>
        </p:nvGraphicFramePr>
        <p:xfrm>
          <a:off x="214283" y="762000"/>
          <a:ext cx="8750332" cy="57485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Move on to a second part of the second project – in two parts: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Part 2: Simple Harmonic Motion and a full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an investigation through from the start to the finish in small teams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Marking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360" y="179280"/>
              <a:ext cx="8670600" cy="5123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163440"/>
                <a:ext cx="8700840" cy="515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50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7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4044</TotalTime>
  <Words>221</Words>
  <Application>Microsoft Office PowerPoint</Application>
  <PresentationFormat>On-screen Show (4:3)</PresentationFormat>
  <Paragraphs>41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124</cp:revision>
  <dcterms:created xsi:type="dcterms:W3CDTF">2006-08-16T00:00:00Z</dcterms:created>
  <dcterms:modified xsi:type="dcterms:W3CDTF">2015-03-29T21:44:47Z</dcterms:modified>
</cp:coreProperties>
</file>