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61" r:id="rId2"/>
    <p:sldId id="257" r:id="rId3"/>
    <p:sldId id="258" r:id="rId4"/>
    <p:sldId id="331" r:id="rId5"/>
    <p:sldId id="33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60"/>
  </p:normalViewPr>
  <p:slideViewPr>
    <p:cSldViewPr>
      <p:cViewPr varScale="1">
        <p:scale>
          <a:sx n="75" d="100"/>
          <a:sy n="75" d="100"/>
        </p:scale>
        <p:origin x="30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3T02:04:40.50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2085 1289 65 0,'0'0'37'15,"0"0"1"-15,0 0 0 16,0 0-22-16,38-54-12 15,-38 54 0-15,0 0 0 16,0 0 0-16,0 0-1 16,0 0-1-16,5 36 0 15,-18 15-1-15,6 10 1 16,-7 11-2-16,1 15-1 15,-2 8 1-15,5 5-1 16,-1-15 0-16,3-10-3 0,8-8-1 16,-5-25-14-16,15-6-19 15,-1-23 1-15,10-14-4 16,-4-20 3-16</inkml:trace>
  <inkml:trace contextRef="#ctx0" brushRef="#br0" timeOffset="572.0327">1774 1327 100 0,'0'0'39'0,"-48"-33"4"16,48 33-2-16,0 0-38 0,0 0 1 15,0 0-1-15,33-51-2 16,-33 51-1-16,78-14 0 16,-29 3-1-16,8-2 0 15,3-3-1-15,4-1 0 16,6-1 1-16,-1 1 1 15,-1 0 0-15,-2 3 0 16,-4 3 0-16,-5 8 2 16,-8 4-1-16,24 21 1 15,-21 24-2-15,-20 29 1 16,-23 17-2-16,-22-4 2 15,-3 17-1-15,1 2-1 16,-5-11 1-16,9-16-2 16,5-17 3-16,6-11-2 0,5-14 2 15,5-13-2-15,8-20 2 16,4-17-1-16,6-15 0 15,4-15 3-15,2-9-3 16,-1-11 2-16,2-4-1 16,-4 2 2-16,-2 4-3 15,-6 8 2-15,-3 19-1 16,-5 15-1-16,-15 18 1 15,19 14-1-15,-16 15 0 16,3 16-1-16,-1 9 1 16,2 8-2-16,2 3-1 15,1-2 0-15,8-2-2 16,-2-9-6-16,23 6-27 0,-8-22-5 15,13-3 2-15,-2-20-1 16</inkml:trace>
  <inkml:trace contextRef="#ctx0" brushRef="#br0" timeOffset="984.0563">3476 1702 92 0,'-10'12'37'0,"11"5"2"16,-1-17-3-16,14 19-34 16,8-13 0-16,11-3 1 15,8-7-1-15,6-5 1 0,3-8-1 16,0-4 0-16,-5-6 0 15,-3-3-1-15,-12-3 0 16,-6-3 1-16,-14-1-1 16,-10 0 0-16,-14 5 1 15,-12 6-1-15,-10 7 0 16,-5 14 0-16,-8 15 1 15,-3 12-1-15,-3 12 0 16,7 12-1-16,2 7 1 16,13 6-2-16,13 0 1 15,17-6-1-15,17-6 0 16,19-11-3-16,21-11 0 15,14-12-3-15,26-9-5 16,0-21-26-16,19-5-3 0,-6-11 2 16,6-2-1-16</inkml:trace>
  <inkml:trace contextRef="#ctx0" brushRef="#br0" timeOffset="1613.0922">4444 1443 103 0,'-40'28'40'16,"-10"7"1"-16,10 16-1 15,-3-4-37-15,14 3-1 16,4-1 0-16,10 0-2 16,11-3 1-16,11-6-2 15,12-8 1-15,9-6-1 16,14-11 1-16,3-11 0 15,5-11 0-15,1-9 1 0,-3-15-1 16,-1-3 2-16,-7-7-2 16,-8-3 1-16,-10-3 0 15,-11 1 0-15,-10 3 0 16,-8 6-1-16,-5 9 0 15,-6 3 0-15,-1 7 1 16,0 4-1-16,4 5 0 16,15 9 1-16,-6-14 0 15,18 6-1-15,12-4 1 16,13 0 1-16,8 0-1 15,10 4 0-15,4 0 0 16,0 7 0-16,-3 7 0 16,-4 11-1-16,-12 13 0 15,-8 10 1-15,-14 5-2 0,-9 8 0 16,-10 7 0-16,-5 1 0 15,-6-1 1-15,-1-4-2 16,-2-11 2-16,4-10-2 16,2-10 2-16,8-15 0 15,1-10 0-15,19-32 2 16,-3-3-1-16,5-14 1 15,-2-8-1-15,4-9 1 16,-4-1-1-16,-3 2 1 16,-2 7-1-16,-6 10-1 15,-3 6-1-15,1 11-1 16,-6 31-1-16,0 0-2 15,0 0-2-15,0 0-4 16,69-53-17-16,-69 53-13 0,58-15 2 16,-58 15-2-16,73-10 2 15</inkml:trace>
  <inkml:trace contextRef="#ctx0" brushRef="#br0" timeOffset="2141.1225">5750 1415 114 0,'-20'11'41'15,"10"7"0"-15,-12 1-4 16,7 2-32-16,1 3-2 16,6 5 0-16,1 9-2 15,3 3 1-15,6-2-1 16,2 2-2-16,7-7 2 15,7-8-2-15,9-14 2 0,11-11 0 16,8-18 0-16,9-16 0 16,4-9 0-16,5-11 2 15,-1-6-3-15,-63 59 0 16,62-62 0-16,-62 62 0 15,62-47 0-15,-13 15 0 16,-13 21 0-16,-13 24 0 16,-17 29 0-16,-12 29 0 15,-10 30-3-15,-13 20 0 16,-4 9 1-16,1 7 0 15,2-3 2-15,7-6-2 16,6-17 1-16,9-19 1 0,4-23 0 16,4-17 0-16,0-15-1 15,1-20 1-15,-1-17 0 16,-7-16 0-16,0-14 0 15,0-11-1-15,-1-15 1 16,1-12-1-16,1-15 1 16,7-15 1-16,6-4-1 15,11-9-1-15,6 4-3 16,4-11-5-16,23 13-17 15,-11 7-13-15,15 22-2 16,-9 13 0-16,11 21-1 16</inkml:trace>
  <inkml:trace contextRef="#ctx0" brushRef="#br0" timeOffset="2575.1473">8405 934 89 0,'0'0'41'0,"-12"-68"1"16,12 68-3-16,-31-71-34 15,31 71-1-15,-46-64 0 16,46 64-1-16,-59-38 0 16,59 38-1-16,-66 5 0 15,66-5 0-15,-52 53-1 16,-19 39 0-16,7 29-1 15,13 38 1-15,6 23-2 16,-1-19 0-16,18-2-3 16,19-27-4-16,32-44-27 15,-9-28-7-15,12-11 2 16,-8-19-2-16</inkml:trace>
  <inkml:trace contextRef="#ctx0" brushRef="#br0" timeOffset="3394.1941">7579 1430 109 0,'-14'-12'40'16,"14"12"1"-16,0 0-1 15,29 0-38-15,8-4-1 16,19-4-1-16,13 0 0 15,-69 8 1-15,95-13-1 16,-47 4 1-16,6 1 0 16,0 3-1-16,1-1 1 15,36-5-1-15,0 3 1 0,-17 2 0 16,-11 12-1-16,-23-2 1 15,-27 14 0-15,-15 6-1 16,-18 9 0-16,-12 4 1 16,-2 10-1-16,-3 6 0 15,2 4-1-15,6 3 2 16,8-4-2-16,16-4 1 15,9-7-1-15,16-10 1 16,13-12-1-16,14-15 1 16,10-18 1-16,5-13-1 15,5-13 0-15,-3-10 0 16,-6-7 1-16,-12-8-1 15,-11-3 1-15,-35 64-1 16,17-63 0-16,-17 63 0 0,-5-59 0 16,5 59 0-16,-19-43 0 15,-18 11 0-15,8 17 0 16,-8 6 0-16,17 16 0 15,2 2 1-15,22 14-1 16,15 2 0-16,23-7 1 16,10-5-1-16,7-5 1 15,7-4-1-15,2-1 0 16,-1 1 1-16,-5 0-1 15,-3 2 0-15,-8 5 0 16,-12 5-1-16,-5 5 1 16,-10 5-1-16,-11 4 1 15,-11 5-1-15,-8 6-1 16,-5 1 2-16,-3-1-1 15,-1-6 1-15,0-4-2 0,1-8 2 16,6-6 0-16,8-17 0 16,0 0 2-16,9-24-2 15,5-5 2-15,2-8-1 16,4-8 1-16,-2-7-1 15,2-10 1-15,-20 62-1 16,22-67 0-16,-22 67 0 16,16-70-1-16,-16 70 1 15,29-65-4-15,-29 65-1 16,34-69-10-16,-34 69-12 15,62-63-18-15,-62 63 0 16,71-60-1-16,-23 36 1 16</inkml:trace>
  <inkml:trace contextRef="#ctx0" brushRef="#br0" timeOffset="3727.2132">10808 807 69 0,'0'0'42'15,"-61"-48"-1"-15,61 48 3 0,0 0-18 16,-61-4-22-16,61 4-1 16,0 0 0-16,-64 96-1 15,41 1 0-15,7 22-2 16,9 9 1-16,-5-7-3 15,4 2 1-15,5-12-4 16,4-24-1-16,15-27-34 16,-10-19-1-16,12-12 1 15,-8-20-3-15</inkml:trace>
  <inkml:trace contextRef="#ctx0" brushRef="#br0" timeOffset="3928.2247">10425 1464 109 0,'-31'-17'42'15,"15"14"1"-15,1 2-3 0,15 1-35 16,21-2-3-16,10-6-2 16,-31 8-1-16,60-20-3 15,-60 20-2-15,82-38-19 16,-26 16-17-16,1-6-2 15,4-2 1-15,5-3 1 16</inkml:trace>
  <inkml:trace contextRef="#ctx0" brushRef="#br0" timeOffset="4319.247">11328 760 105 0,'0'0'44'15,"0"0"2"-15,-63 43-4 16,53-15-39-16,-41 80-1 15,11 27 1-15,3 11-2 16,7-20 0-16,13-18-1 16,17-4 0-16,-2-20-2 15,6-30 1-15,4-18 0 16,3-13 1-16,7-19 0 15,7-13-1-15,5-10 2 16,4-15-1-16,1-9 1 16,1-6 0-16,-3-2 0 15,-1 1 0-15,-7 12-1 16,-5 8 1-16,-7 17-1 15,-13 13 0-15,4 18 0 0,-10 14 0 16,-5 6-2-16,2 9 1 16,2 2-1-16,7-1-1 15,10-6-2-15,5-17-6 16,29-3-16-16,-3-21-16 15,17-5 2-15,-3-14-2 16,14-3 2-16</inkml:trace>
  <inkml:trace contextRef="#ctx0" brushRef="#br0" timeOffset="4687.2681">11766 1501 97 0,'-19'33'41'0,"3"-8"0"16,17 0 0-16,4 0-37 15,22-17-2-15,16-11 0 16,15-7 0-16,11-12 0 16,8-6-1-16,0-10 1 15,-2-1-1-15,-75 39 0 16,68-41 0-16,-68 41 1 15,40-50-1-15,-40 50 1 16,0 0-1-16,3-53 0 16,-16 48 1-16,-35 3-2 15,-18 17 0-15,-12 16 0 16,-4 15 0-16,-2 11-1 15,22 16 0-15,20 1 0 16,48-12-1-16,25-14 0 0,27-17-1 16,38-14-10-16,10-26-14 15,40-6-14-15,3-17 0 16,18-5-3-16,-8-11 2 15</inkml:trace>
  <inkml:trace contextRef="#ctx0" brushRef="#br0" timeOffset="5061.2895">13611 844 82 0,'-1'-92'44'16,"1"92"-3"-16,-11-55 2 16,11 55-25-16,0 0-16 15,0 0-1-15,-30 40 0 16,12 53 0-16,-2 36-1 15,11 29 1-15,-2 2-1 16,-1-22-1-16,10-9-3 16,6-30-3-16,18-39-33 0,-11-15-2 15,5-11 1-15,-12-17-2 16</inkml:trace>
  <inkml:trace contextRef="#ctx0" brushRef="#br0" timeOffset="5280.302">13309 1368 109 0,'-10'-18'43'0,"10"18"0"16,19-4 0-16,5 6-39 15,9-7-4-15,14-2 1 16,-47 7-2-16,71-6-1 15,-71 6-3-15,86-17-10 0,-31 11-26 16,-2 0-3-16,0-3 2 16,-2 3 0-16</inkml:trace>
  <inkml:trace contextRef="#ctx0" brushRef="#br0" timeOffset="5664.324">13971 1430 104 0,'3'15'42'0,"-3"-15"1"16,30 21-2-16,2-14-38 16,10-4-1-16,11-4 0 15,8 0 0-15,2-5-1 0,3-4 0 16,-6-3 0-16,-4-3-1 15,-12-5 1-15,-44 21 0 16,0 0 0-16,0 0 0 16,39-51 0-16,-39 51-1 15,0 0 0-15,0 0 0 16,-53-37 0-16,-10 34 0 15,-7 13-1-15,-8 12 1 16,2 14-1-16,-2 8 2 16,12 12-2-16,27 9 2 15,39-10-2-15,18-4-1 16,22-10 0-16,21-15-3 15,29-10-8-15,3-24-16 16,26-3-13-16,-5-14 0 16,4-4-1-16,-10-8 2 0</inkml:trace>
  <inkml:trace contextRef="#ctx0" brushRef="#br0" timeOffset="6070.3472">14721 1534 80 0,'0'20'42'16,"22"-1"0"-16,8-11 0 16,20-1-20-16,9-16-20 15,17-5 1-15,10-9-1 16,4-7 0-16,-1-4-1 0,-5-3 0 15,-84 37-1-15,79-39 1 16,-79 39 1-16,56-42-1 16,-56 42 0-16,0 0-1 15,31-49 1-15,-45 42-1 16,-27-1 1-16,-17 15-1 15,-14 16 0-15,-10 13 0 16,-8 11 0-16,6 13 1 16,9 5-1-16,44-3-1 15,16-8 1-15,23-9-1 16,24-17 0-16,30-18 0 15,28-13 0-15,25-19-3 16,26-14-2-16,13-29-5 16,-65 31-21-16,2-4-8 0,-5-8 0 15,1-3-4-15</inkml:trace>
  <inkml:trace contextRef="#ctx0" brushRef="#br0" timeOffset="6265.3583">16308 775 108 0,'0'0'44'0,"-66"31"0"16,4 45-1-16,-1 44-42 16,14 36 0-16,6-6-2 15,22-19-1-15,14-14-3 16,6-21-4-16,14-22-28 15,-14-21-5-15,10-11 0 0,-7-21-1 16</inkml:trace>
  <inkml:trace contextRef="#ctx0" brushRef="#br0" timeOffset="6469.37">15716 1392 125 0,'0'0'43'16,"0"0"1"-16,19 3-13 15,25-11-30-15,-44 8-3 16,69-19-1-16,-21 6-4 16,14-3-23-16,-5-5-13 15,9 3 0-15,-1 1-1 0,3 0 2 16</inkml:trace>
  <inkml:trace contextRef="#ctx0" brushRef="#br0" timeOffset="7144.4086">16311 1463 79 0,'-31'30'43'0,"5"-9"-1"16,25 2 0-16,12-10-15 15,21-10-26-15,20-4-1 16,14-3 1-16,12-8-1 15,6-6 1-15,2-6 0 16,-2-6-1-16,-13-4 1 16,-71 34-1-16,57-36 2 0,-57 36-1 15,0 0 0-15,38-61 0 16,-38 61 0-16,0 0-1 15,-38-61 1-15,38 61-1 16,-64-28 0-16,64 28 0 16,-42-2-1-16,-34 10 1 15,4 14 0-15,6 8 1 16,19 11-2-16,38 9 2 15,39 1-2-15,37-4 2 16,31-25-1-16,8-8 0 16,7-11 0-16,6-10 0 15,-6-10 0-15,-10-5 0 16,-18-7-1-16,-18-1 1 15,-18 3 0-15,-17 2 0 0,-17 7-1 16,-15 18 1-16,-18 1-1 16,-14 22 0-16,-6 12 0 15,-4 14 0-15,1 4 0 16,2 10 0-16,10-2 0 15,11-1 0-15,12-13 0 16,14-8 1-16,10-13 0 16,7-11 0-16,4-17 1 15,0-10 1-15,-5-14-1 16,1-8 1-16,-11-9 0 15,-5-6 0-15,-3-8 0 16,-3-6-1-16,-3 63 0 16,6-66 0-16,-6 66 0 15,8-68-1-15,-8 68 0 0,29-62-2 16,-29 62-1-16,42-60-7 15,-42 60-10-15,76-58-20 16,-76 58-3-16,90-52 1 16,-32 32-2-16</inkml:trace>
  <inkml:trace contextRef="#ctx0" brushRef="#br0" timeOffset="7430.425">18057 1559 94 0,'0'0'43'16,"0"0"1"-16,34-16-3 15,12-11-35-15,14 2-16 16,-60 25-27-16,70-41-5 15,-24 21 0-15,5 0 0 16</inkml:trace>
  <inkml:trace contextRef="#ctx0" brushRef="#br0" timeOffset="8069.4615">19021 1333 83 0,'-69'-32'43'0,"54"31"-3"16,1 10 1-16,4 12-33 15,0 18-6-15,19 5 0 16,-18 19-1-16,5 12 0 15,-4 5 0-15,2-1 0 16,3-5 0-16,-1-7-1 16,4-13 1-16,7-6-2 0,0-20 1 15,7-15 0-15,3-14 0 16,7-16-1-16,-2-11 0 15,2-16 2-15,-2-12 0 16,-4-13 0-16,0-9-1 16,-18 78 1-16,14-92 1 15,-14 92 0-15,14-87 0 16,-14 87-2-16,7-83 2 15,-7 83-1-15,16-69 0 16,-16 69-1-16,18-55-1 16,17 19 1-16,-6 15 0 15,8 27 0-15,-10 17-1 16,2 15 0-16,-10 8 0 15,-4 7 1-15,-19-3-1 0,-15 3 0 16,-7-4 0-16,-10 1-1 16,-8-4 1-16,-4-2-1 15,-5-3 1-15,3-1 0 16,6-1 0-16,5-3 0 15,3-2 1-15,6 8 0 16,5 0 0-16,2 7 0 16,4 7 0-16,-5 13-1 15,-1 5 1-15,-2 4-1 16,4-1-2-16,-2-11-5 15,15 0-26-15,-6-25-7 16,15-8 0-16,1-33-1 16</inkml:trace>
  <inkml:trace contextRef="#ctx0" brushRef="#br0" timeOffset="8323.4761">19505 1105 83 0,'31'-79'45'16,"-1"8"1"-16,-30 71-3 16,42-94-29-16,-42 94-13 15,20-26 0-15,-6 45-2 16,-21 75 1-16,-21 45-1 15,1 14-1-15,5-20-2 0,6-9-16 16,25-7-23 0,1-39 2-16,20-14-2 0,3-22 2 15</inkml:trace>
  <inkml:trace contextRef="#ctx0" brushRef="#br0" timeOffset="8773.5018">20310 1328 77 0,'-12'-5'41'16,"-19"0"-1"-16,1 12 1 16,-15-7-22-16,-1 2-17 15,-3 2 0-15,3 4 0 0,-4 1 1 16,2 11-1-16,1 3 0 15,6 12 1-15,6 1-2 16,8 10 0-16,7 3 0 16,14 3-1-16,13-9 0 15,16-3-1-15,14-13 2 16,11-11-1-16,13-14 1 15,6-15-1-15,5-14 1 16,-1-11 1-16,-10-5-2 16,-5-8 2-16,-13-6-1 15,-10 1-1-15,-33 56 0 16,22-46 0-16,-22 4 0 15,0 24-1-15,-23 10 1 16,1 23-1-16,-13 10 0 16,10 23-1-16,-7 9 1 0,14 12-1 15,10-4 0-15,15-10-2 16,23-5-1-16,12-23-4 15,31-6-27-15,-6-21-6 16,19-10 3-16,-2-15-2 16</inkml:trace>
  <inkml:trace contextRef="#ctx0" brushRef="#br0" timeOffset="9141.5229">20912 1358 103 0,'-32'5'38'15,"-4"12"0"-15,-2 17-6 16,2 14-27-16,1 3-2 15,3 2-2-15,6-1 0 0,5-5 0 16,10-8-1-16,5-5 1 16,9-15 0-16,8-12 0 15,9-16 0-15,6-9 0 16,8-12 1-16,-2-11-1 15,3-6 1-15,-1-6-1 16,-1-4 1-16,-4 7 0 16,-6 6 0-16,-5 7 0 15,-7 9-1-15,-4 17 0 16,-7 11-1-16,0 17 1 15,-6 12-1-15,1 9 0 16,0 3-1-16,5 6-1 16,6-1 0-16,11-7-2 15,12-9-2-15,23-8-16 16,-8-22-12-16,20-5-9 0,-4-16 1 15,13-6 0-15</inkml:trace>
  <inkml:trace contextRef="#ctx0" brushRef="#br0" timeOffset="9358.5353">21737 943 79 0,'11'-54'46'15,"-11"54"-1"-15,0 0-1 16,-28 24-25-16,-1 57-16 15,-14 42-2-15,6 25 1 16,-7-33-4-16,30-6-1 16,15-23-3-16,11-37-16 0,21-6-19 15,-7-18-1-15,14-8 0 16,-10-19 1-16</inkml:trace>
  <inkml:trace contextRef="#ctx0" brushRef="#br0" timeOffset="9637.5512">21841 1340 93 0,'-22'-63'43'16,"22"63"-1"-16,-24-48 1 16,24 48-22-16,0 0-19 15,-47-45 0-15,47 45-1 16,-34-10 0-16,6 26-1 0,19 27 0 15,-7-3 0-15,13 2 0 16,10-6-1-16,14-3 1 16,4-7-1-16,7 0 1 15,4-1-1-15,9-2-1 16,7-3 0-16,7-4-1 15,7-2-5-15,-9-18-27 16,15 3-8-16,-7-8 1 16,2-4-1-16</inkml:trace>
  <inkml:trace contextRef="#ctx0" brushRef="#br0" timeOffset="9810.5611">22512 1530 112 0,'-14'20'42'15,"12"1"1"-15,-5-9-2 16,22-8-43-16,5-4-30 16,-3-7-10-16,6 0 0 15,-9-5-2-15</inkml:trace>
  <inkml:trace contextRef="#ctx0" brushRef="#br1" timeOffset="16934.9686">2757 2254 53 0,'3'19'33'0,"-3"-19"-1"16,14 14 0-16,-5-12-27 15,14 6-2-15,-1-3 0 16,9 2-1-16,-1-3-1 15,9 2 0-15,4 0-1 16,9-3 0-16,8 0 0 16,11-3 1-16,8-3 0 15,9-1 0-15,11-4-1 16,10-1 2-16,8-2-1 15,7 3 0-15,6-1 0 16,2 3 0-16,5 1 0 16,9 2 0-16,3 2 0 15,8 1 1-15,4-2-2 0,7 2 2 16,11-4-1-16,9-2 0 15,9-3 0-15,10 1 0 16,6-8 0-16,6 0 1 16,7 2-1-16,2-1 1 15,0 3-1-15,4 6 0 16,-1-1 0-16,-5 7 0 15,-6 3 0-15,4 4-2 16,-5-3 1-16,1 2-1 16,2-2 1-16,2-4-1 15,2-3 1-15,12-4 0 16,5-3 0-16,3 1 2 0,5-1-2 15,6 0 1-15,-1 0 0 16,4 0 0-16,-1 4 0 16,-3 1 0-16,-1 0 0 15,3 0-1-15,-2-2 1 16,5 0-1-16,3 0 1 15,4 0-1-15,4-2 0 16,0-2 0-16,5 0 0 16,-5-2 0-16,0 2 0 15,1 0 0-15,-8 2 0 16,-4 1 0-16,-4 1 0 15,-5-1 0-15,-7 3-1 16,-3 3 1-16,-4-1-1 16,-7-1 1-16,-2 1-1 15,-5-1 1-15,-5 1-1 0,-3-2 1 16,1 0-1-16,-7 1 1 15,-6-2 0-15,-1 1 0 16,-3 1 1-16,-6 0-1 16,-7 1 1-16,-5-1-1 15,-5 2 1-15,-8-1-1 16,-3 0 1-16,-10 0 0 15,-5-2-2-15,-4 0 2 16,-4-1-2-16,-6 0 2 16,-6-1-1-16,-6 2 1 15,-9 0-2-15,-1 1 3 16,-9 4-2-16,-7-1 1 15,-8 3-1-15,-6 2 1 16,-6 0-2-16,-6 1 2 0,-6-1-1 16,-6-2 0-16,-5 1 0 15,-3 0 1-15,-1-2 0 16,1 0-1-16,3-1 1 15,2 1 0-15,0-2-1 16,0 1 0-16,-5-1 0 16,-5 2 1-16,-10-2-1 15,-7-2 0-15,-12 2-1 16,-19 1 0-16,11-8-2 15,-19-10-22-15,8 18-11 16,-20-13-1-16,20 13-1 16,-24-8-2-16</inkml:trace>
  <inkml:trace contextRef="#ctx0" brushRef="#br2" timeOffset="140775.0519">1759 4621 76 0,'42'-4'22'15,"10"7"-1"-15,-1-9-1 16,7 6-18-16,8-4-1 15,6 3 0-15,5-2 0 0,8-1-1 16,7 0 1-16,5-3 0 16,9 0-1-16,9-2 1 15,2-1 0-15,13 1 0 16,0 1 0-16,4 0 0 15,0 3-1-15,8 2 0 16,0 1 1-16,5 3-1 16,3-1 1-16,0 3 0 15,3-2-1-15,12 2 1 16,-1-5 1-16,6 4-1 15,2-6 1-15,11 1-1 16,2-4 0-16,6 1 1 16,9-3-1-16,4 1 0 15,2-1 0-15,12-1 0 0,2 2 1 16,1 1-2-16,4-1 1 15,6 2-1-15,-4 1 1 16,3-1-1-16,-2 0 0 16,-1 0 0-16,-3-1 0 15,1 3 1-15,2-3-1 16,1-1 1-16,2 0-1 15,8 0 1-15,1-1 0 16,10-1 0-16,5-1-1 16,-3 2 2-16,8-2-2 15,-1 3 2-15,-7 0-2 16,0 2 1-16,-5 0-1 15,-5 3 1-15,-2 2-1 16,-2 0 0-16,-3 0 1 0,-1 1-1 16,4-2 0-16,-6 0 0 15,-1 0 1-15,3-3-1 16,-6 2 0-16,-5-2 0 15,-4 0 0-15,-3 2 1 16,-9 0-1-16,-6-1 0 16,-6 4 0-16,-5 0 1 15,-11 1-1-15,-3 3 0 16,-10-1-1-16,-5 1 1 15,-3-3 0-15,-3 0-1 16,-8-5 1-16,-4-2-1 16,-6-4 1-16,-2-2-1 15,-6-4 1-15,-6-2 0 16,-11-1 0-16,-3-1-1 15,-11 4 1-15,-8 1 0 0,-3 3-1 16,-14-1-3-16,7 10-25 16,-23-6-6-16,-1 6 0 15,-12-8-1-15</inkml:trace>
  <inkml:trace contextRef="#ctx0" brushRef="#br2" timeOffset="141344.0844">18097 4154 89 0,'0'-12'25'16,"11"10"-1"-16,-12-17-1 15,7 7-20-15,-5-9-1 16,1 0 0-16,-4-4 0 16,3-3-1-16,-3-3 0 15,0-2 0-15,0-2 0 16,2-2 0-16,-1-1 0 15,1 0 0-15,-2 0 1 16,0 2-2-16,0 0 1 16,-3 4 0-16,3 6-2 15,-5 0 0-15,19 16-25 0,-24-7-5 16,12 17-4-16,-9-12-1 15</inkml:trace>
  <inkml:trace contextRef="#ctx0" brushRef="#br2" timeOffset="142991.1786">17753 3698 86 0,'-61'-2'24'16,"5"11"-1"-16,-17-10-1 15,6 7-18-15,-9-4 0 16,-2 5-1-16,-6-2 1 15,-1-1-2-15,-5 1-1 16,-4 2 1-16,-2-3-1 16,-3 1-1-16,-3 1 1 15,-2-1 0-15,-6 1 0 16,-1-2 0-16,-4-1 0 15,0 2 0-15,1-3 0 0,-1 0 1 16,-3-2-1-16,4 1 0 16,0-2 0-16,-4 0-1 15,4 0 1-15,4 0-1 16,-6 0 0-16,3 2 0 15,-6-1 0-15,-2 2-1 16,0 2 1-16,-1 0 0 16,-2 0 0-16,-4 3 0 15,-4-3 0-15,-2 3 1 16,1-1-1-16,-1 0 0 15,-1 1 0-15,3-2 0 16,-4 1 0-16,4-2 0 0,4 0 0 16,1-3 0-1,4 1-1-15,1-1 2 0,0 0-1 16,2-1 0-16,1 0 0 15,1 1-1-15,0-2 1 16,2 2 0-16,-4-2 1 16,0 2-1-16,1-1 0 15,3 1 0-15,-4-1 0 16,1 1 0-16,-7 3 0 15,0-3 0-15,1 4 0 16,0-3 0-16,-1 2-1 16,-2 0 1-16,0 0 0 15,-2 0 0-15,5-1 0 16,-3 1 0-16,3 0 0 15,0 1 1-15,-2-3-1 16,-1 2 0-16,6 0 0 0,-1 0 1 16,0 1-1-16,0 0 1 15,-4 3-1-15,2 2 1 16,1-3-1-16,1 2 0 15,-1-1 1-15,2 0-1 16,-4 0 0-16,1 1 0 16,-1-1 0-16,-3 1 1 15,-2 2-1-15,-8 3 0 16,-1 0-1-16,-1 1 1 15,-3 2 0-15,0 0 0 16,-4 2-1-16,6-6 1 16,0 2 0-16,13-3 0 15,1-2 0-15,4-3 0 0,8-3 0 16,3-3 0-16,5-1 0 15,5 0 0-15,2-1 0 16,-2 0 0-16,5 1-1 16,-4 1 1-16,0 1 0 15,-1 4 0-15,0-2 0 16,1 4-1-16,0-1 1 15,2 0 1-15,-2 1-1 16,4-1 1-16,-1-1-1 16,3 0 1-16,1-2 0 15,5 0 0-15,2 1-1 16,0-3 1-16,0 0 0 15,5 2 0-15,3-3-1 16,-1 1 0-16,3-1 1 0,1 1-1 16,2-2 1-16,0 0-1 15,4 2 0-15,0-4 0 16,3 4 0-16,2-2 1 15,3 1 0-15,2 0-1 16,1 1 0-16,1-1 1 16,-2 1-1-16,8-2 0 15,1 2 0-15,1-1 0 16,1-1 0-16,5 0 0 15,4 1 0-15,2-1 0 16,2 2 1-16,3 1-1 16,2-1 1-16,3 0 0 15,1 2-1-15,4-2 1 16,1-1-1-16,2 2 0 15,3-3 0-15,2 0 0 0,3-3 1 16,0 1-1-16,13 2 0 16,-19-5 0-16,19 5 1 15,-12-5-1-15,12 5 0 16,-11-8 0-16,11 8 0 15,0 0 0-15,-12-11 1 16,12 11-1-16,0 0 1 16,-12-11-1-16,12 11 1 15,0 0-1-15,0 0 0 16,-14 2 1-16,11 13 0 15,0 8-1-15,-5 15 1 16,-2 11-1-16,-1 8 0 16,-1 7 0-16,2 2-1 15,-1-1-2-15,10-7-1 0,-3-21-27 16,19-4-7-16,-1-24 0 15,13-8-1-15</inkml:trace>
  <inkml:trace contextRef="#ctx0" brushRef="#br2" timeOffset="144111.2427">5961 4892 87 0,'-14'50'30'16,"8"26"-3"-16,-12-3-1 15,7 24-21-15,-6 3-1 16,3 9-2-16,-1 1 1 15,-1-6-6-15,14-1-22 16,-11-25-5-16,13-9-4 16,0-26-1-16</inkml:trace>
  <inkml:trace contextRef="#ctx0" brushRef="#br2" timeOffset="144851.285">5940 4739 75 0,'-12'0'24'16,"1"11"-2"-16,-10-11 0 15,4 11-17-15,-9-6 0 16,3 8 0-16,-7-5-2 15,-1 6 1-15,-11-4-1 16,0 4 1-16,-8-3-2 16,-1 4 0-16,-8-2 0 15,-4 2-1-15,-8-2 0 16,-1 2 0-16,-3-5-1 15,-4 3 1-15,-7-1-1 16,-3-2 1-16,-1 0-1 16,-6 2 1-16,-4-2-1 0,-1 0 1 15,-7 1 0-15,-4 1-1 16,1-2 0-16,-3 1 1 15,1-3-1-15,-2-1 1 16,-1-1-1-16,2-4 1 16,0-2-1-16,4 0 1 15,0-2 0-15,1 0 0 16,1-2 0-16,-2 2 0 15,-2-1-1-15,-3 3 1 16,2 0-1-16,-1 2 1 16,-3 1-1-16,3 2 1 15,-6-2-1-15,2 4 0 16,0-5 0-16,7 3 1 15,2-2-1-15,5 0 1 0,4-3-1 16,6 2-1-16,6-1 0 16,4-2-2-16,11 8-2 15,-2-14-24-15,21 15-4 16,-2-8-3-16,18 6-1 15</inkml:trace>
  <inkml:trace contextRef="#ctx0" brushRef="#br2" timeOffset="145278.3094">2014 5231 74 0,'-18'11'35'16,"-14"15"0"-16,-2 17-2 16,-30 8-29-16,-1 17 0 0,-14 3-1 15,3 5 0-15,0 0-2 16,8-16-23-16,23-4-12 15,11-21 0-15,30-17-2 16,14-19-1-16</inkml:trace>
  <inkml:trace contextRef="#ctx0" brushRef="#br2" timeOffset="145612.3285">3167 5193 93 0,'-15'18'36'16,"-8"2"1"-16,-12 20-10 16,-19 11-24-16,-15 17 1 15,-21 18 0-15,-13 16-1 16,-10 8 0-16,0 3-1 15,5-2-1-15,13-14-2 16,23-9-4-16,15-29-29 16,41-24-5-16,16-35 2 0,52-14-2 15</inkml:trace>
  <inkml:trace contextRef="#ctx0" brushRef="#br2" timeOffset="145973.3492">4677 5262 66 0,'0'0'36'16,"0"0"-1"-16,-14 15-8 15,-19 12-20-15,-12 24 0 16,-20 10-1-16,-14 25-1 16,-19 8 0-16,-4 13-1 15,-5 3-1-15,9-2-1 16,10-5-2-16,12-22-7 15,36-13-28-15,18-31 0 16,43-20-3-16,23-29-1 16</inkml:trace>
  <inkml:trace contextRef="#ctx0" brushRef="#br2" timeOffset="146397.3734">5778 5557 81 0,'-75'68'40'0,"-14"23"-2"16,-19 8-3-16,-8 25-30 15,-9 5-2-15,-2 0-2 16,7-4-1-16,11-19-9 16,29-14-28-16,20-31 1 15,33-28-2-15,27-33 0 0</inkml:trace>
  <inkml:trace contextRef="#ctx0" brushRef="#br2" timeOffset="146746.3934">5632 6790 96 0,'-59'78'38'0,"-8"18"0"16,-24 2-8-16,-5 14-25 15,-13-4-3-15,1-5-1 16,9-11-6-16,6-25-28 15,31-18-5-15,12-30 2 16,29-24-4-16</inkml:trace>
  <inkml:trace contextRef="#ctx0" brushRef="#br2" timeOffset="147265.4231">5248 6632 68 0,'2'-19'37'16,"-4"1"-1"-16,4 6 0 16,-7-8-18-16,5 20-16 15,-13-3 0-15,6 17-1 16,-4 9 1-16,-2 19 0 15,-6 8-1-15,3 10 1 16,-1 6-2-16,1-4-1 16,11 3-8-16,-2-17-26 0,13-11-2 15,3-22 1-15,14-14-3 16</inkml:trace>
  <inkml:trace contextRef="#ctx0" brushRef="#br2" timeOffset="147465.4345">5568 6390 92 0,'1'-17'37'16,"-1"17"2"-16,4 19-2 16,-10 18-33-16,1 8-2 15,0 11-1-15,-2 13-2 16,-5 3 0-16,3 9-6 15,-10-16-9-15,9 5-22 0,-6-17 3 16,10-11-4-16,-5-16 1 16</inkml:trace>
  <inkml:trace contextRef="#ctx0" brushRef="#br2" timeOffset="147933.4613">3317 5545 83 0,'5'15'38'0,"-8"12"-2"0,-2 23 0 16,-10 10-32-16,-1 13-2 15,-8 12-1-15,2 4 0 16,-1-1-1-16,1-11-3 15,15-2-7-15,0-32-26 16,20-20 0-16,9-28-1 16,17-20 1-16</inkml:trace>
  <inkml:trace contextRef="#ctx0" brushRef="#br2" timeOffset="148120.472">3893 5394 92 0,'5'40'38'0,"-11"3"0"15,2 19 0-15,-6 4-35 16,2 2-3-16,3 3-1 16,-5-11-8-16,5 1-27 15,-3-12-1-15,5-5 0 16,-8-13-1-16</inkml:trace>
  <inkml:trace contextRef="#ctx0" brushRef="#br2" timeOffset="148715.506">1167 5480 87 0,'-8'-15'37'16,"8"15"0"-16,0 0 1 16,0 16-37-16,-2 7-2 0,-2 7-1 15,6 10 0-15,-6 2 0 16,4 10-2-16,-1-14-4 15,14 9-17-15,-4-23-9 16,7-10 0-16,7-19-2 16,10-13 2-16</inkml:trace>
  <inkml:trace contextRef="#ctx0" brushRef="#br2" timeOffset="148868.5148">1632 5248 83 0,'4'36'37'16,"-13"-4"-1"-16,2 15-1 15,-1 4-37-15,-2-5-33 0,16-2 1 16,2-12-3-16,16-13 1 16</inkml:trace>
  <inkml:trace contextRef="#ctx0" brushRef="#br2" timeOffset="150434.6044">5927 5695 25 0,'0'0'27'0,"0"0"-5"16,0 0 2-16,0 0-8 15,0 0-5-15,0 0-4 16,0 0-1-16,0 0-1 16,0 0 0-16,1 17 0 0,4 1-1 15,0 4 1-15,4 14-1 16,-2 7 2-16,3 19-1 15,-6 14 0-15,4 16-1 16,-8 16 1-16,0 17 0 16,-5 10-2-16,-2 14 2 15,-3 5-2-15,-1 3 0 16,3-3-2-16,1-1 1 15,3-13-3-15,5-14-3 16,8-8-31-16,-3-26-3 16,3-13 0-16,-5-15-2 15</inkml:trace>
  <inkml:trace contextRef="#ctx0" brushRef="#br2" timeOffset="152423.7181">6008 4676 40 0,'12'-8'28'15,"-12"8"1"-15,0 0 0 16,1-17-11-16,-1 17-7 16,0 0-3-16,0 0-1 0,-14 9-3 15,14-9-3 1,-14 11 1-16,14-11-1 0,-17 21-1 15,9-8 1-15,2-2 0 16,1 4-1-16,0-1 1 16,1 1 0-16,4-2-1 15,0 0 0-15,0-13 0 16,5 16 0-16,-5-16 0 15,0 0 1-15,14-1-1 16,-14 1 1-16,11-24 0 16,-4 9 0-16,-2-2 0 15,-1-4 0-15,-4 2 0 16,0 3 0-16,-1-2 0 15,-3 9 0-15,4 9 0 16,-15-15 0-16,15 15 0 16,-15-2 0-16,15 2 0 0,-17 10 0 15,17-10-1-15,-15 20 1 16,7-7-1-16,3-1 0 15,0 1 0-15,2 0 0 16,3-1 0-16,3-1 0 16,-3-11 0-16,8 13 0 15,-8-13 0-15,17 4 1 16,-6-6-1-16,-11 2 0 15,16-12 1-15,-9 2-1 16,-4-4 1-16,0 0 0 16,-3-4 0-16,-3-1-1 15,-1 2 1-15,-1 0 0 16,-4 3 0-16,9 14-1 0,-20-15 1 15,7 16-1-15,-1 7 1 16,2 5-1-16,-1 4 0 16,0 6 1-16,3 0-2 15,0 1 1-15,5 2 0 16,2-3 0-16,6-5 0 15,1 1 0-15,7-6-1 16,1-4 1-16,5-8 0 16,1-5 0-16,2-7 1 15,3-4-1-15,-4-4 1 16,-4-3 0-16,-4-4 0 15,-5 0 0-15,-6 5 0 16,-3 0 0-16,-14 6 0 16,0 6 0-16,-7 4-1 0,-2 4 1 15,1 8-1-15,-3 4 0 16,4 3 0-16,0 3 0 15,9 2 0-15,5-1-1 16,6 2 1-16,3-2 0 16,7-3-1-16,7-1 0 15,5 1-3-15,-6-15-28 16,11 14-7-16,-9-12-1 15,3 6 0-15</inkml:trace>
  <inkml:trace contextRef="#ctx0" brushRef="#br2" timeOffset="153492.7793">6316 4953 59 0,'0'0'37'0,"3"-14"-1"16,-3 14 2-16,0 0-31 16,0 0-2-16,0 0 0 15,0 0-1-15,4 11-1 16,8 2-2-16,7-2 0 15,7 1 0-15,8 2-2 16,2 2-2-16,13 6-6 16,-6-8-28-16,7 8 1 15,-10-5-2-15,1 7 1 16</inkml:trace>
  <inkml:trace contextRef="#ctx0" brushRef="#br2" timeOffset="154362.829">7074 5392 24 0,'7'-10'32'15,"-7"10"1"-15,10-21 0 16,2 22-15-16,-15-12-4 16,3 11-3-16,0 0-2 15,9 11-4-15,-9-11-1 16,-3 29-1-16,2-5-1 15,1 10 0-15,3 3-2 16,-2 5 1-16,3 3-1 16,0-1 1-16,1 2-2 0,-2-4 4 15,2-7-4-15,-3-8 4 16,1-6-3-16,1-8 2 15,-4-13-1-15,0 0-1 16,9-32 1-16,-5 3-2 16,0-11 2-16,0-5-2 15,-2-10 2-15,3-4-3 16,2 0 3-16,0 0-2 15,2 5 2-15,0 6-1 16,4 5 1-16,2 12-1 16,4 8 0-16,0 9 0 15,1 12 0-15,3 7 0 16,1 12 1-16,-2 2-1 0,-2 6 0 15,-4 4 0 1,-4 5-1-16,-3 3 1 0,-9 0-1 16,-6 2 1-16,-4-2-1 15,-6-2 0-15,-4-3 0 16,-5-2 1-16,-1-7-1 15,-3-3 1-15,1-5 0 16,4-3 0-16,1-4 0 16,2-1 0-16,4 2 0 15,4 4 0-15,5 10 0 16,2 6 2-16,1 9 0 15,3 9-1-15,-1 11 1 16,-2 4-2-16,5 4-1 16,-6-10-6-16,12 2-29 0,-4-17 0 15,12-7-1-15,0-24-2 16</inkml:trace>
  <inkml:trace contextRef="#ctx0" brushRef="#br2" timeOffset="154580.8415">7774 5383 87 0,'-4'15'38'15,"-12"9"-1"-15,1 16 1 16,-7 2-37-16,-2 4 0 15,4 4-1-15,5-2 2 16,6-2-4-16,-1-8-2 0,18 0-33 16,-3-12 1-16,9-7-1 15,0-18 0-15</inkml:trace>
  <inkml:trace contextRef="#ctx0" brushRef="#br2" timeOffset="154965.8635">7861 5211 69 0,'-4'15'39'0,"4"-15"-1"15,-2 23 1-15,2-23-23 16,0 0-13-16,21 16-1 0,-3-2 1 15,-2 1 0-15,1 7-1 16,-2 1-1-16,0 9 1 16,-6 4-1-16,-2 6-1 15,-2 0 1-15,-3 3-1 16,0 0 0-16,-2-4 0 15,3-7 0-15,2-7-1 16,2-10 1-16,5-10-1 16,3-12 1-16,8-9 0 15,1-10 0-15,1-10 0 16,0-3 0-16,-2-5-1 15,-1 0-1-15,-2-5-2 16,-1 15-6-16,-16-8-28 16,10 18 0-16,-12-3-1 15,-1 25 0-15</inkml:trace>
  <inkml:trace contextRef="#ctx0" brushRef="#br2" timeOffset="155330.8844">8441 5435 55 0,'0'0'37'0,"0"0"0"16,-14 16 1-16,-3-20-16 16,7 17-11-16,-10-4-6 15,1 11 0-15,-3 2-2 16,2 6 0-16,3 4-1 15,1 4-1-15,5 2 1 16,7-3 1-16,3-2-3 0,6-7 2 16,6-7-1-16,5-9 1 15,3-11-2-15,1-12 1 16,2-9-1-16,-4-5-2 15,-1-8 3-15,-6-2-3 16,-3-4 1-16,-7 0-2 16,-2 7 2-16,-6 3-1 15,-3 10-1-15,-1 1-3 16,11 20-7-16,-19-8-26 15,19 8 1-15,0 0-1 16,0 0 1-16</inkml:trace>
  <inkml:trace contextRef="#ctx0" brushRef="#br2" timeOffset="155547.8968">8838 5053 57 0,'6'-32'36'15,"-2"15"1"-15,-14 5-2 16,5 24-17-16,-17 8-9 15,4 21-4-15,-4 14 0 16,2 14-4-16,-3 10 1 16,0 6-2-16,6 1-1 15,-3-4-5-15,15-2-31 16,-4-18 2-16,8-10-2 15,-3-19 0-15</inkml:trace>
  <inkml:trace contextRef="#ctx0" brushRef="#br2" timeOffset="155723.9069">8597 5409 100 0,'-10'-11'40'0,"10"11"1"15,12-9-2-15,19 3-37 16,4-4-4-16,5-15-9 15,23 8-26-15,2-10-3 16,20 3 1-16,-1-5-2 16</inkml:trace>
  <inkml:trace contextRef="#ctx0" brushRef="#br2" timeOffset="156916.9751">7508 6425 73 0,'12'-4'37'16,"-12"4"-1"-16,0 0 2 16,0 0-30-16,0 0-3 15,-5 12-2-15,0 11 0 16,-8 5 0-16,2 7 1 15,-2 4-2-15,1 4 1 16,0 0-1-16,4-2 1 16,2-3-2-16,3-9 2 15,3-7-3-15,2-6 1 16,-2-16-1-16,11 3 0 15,-4-14 0-15,0-8 0 16,1-8 1-16,-2-5-1 0,-1-9 1 16,3-4-1-16,-2-5 0 15,4-2-1-15,0 2 2 16,2 4-2-16,4 4 2 15,2 6-2-15,3 10 1 16,0 11 1-16,4 7-1 16,2 9 0-16,2 9 0 15,-2 4 0-15,-3 6 0 16,-1 0 0-16,-3 6 0 15,-5 2-1-15,-3-3 1 16,-8 1 0-16,-5 1 0 16,-7-4 1-16,-6-1-1 15,-7 0 1-15,-3-5-1 16,-4-3 2-16,-4-1-2 0,-1-1 1 15,2-1-1-15,-3 1 0 16,2 5 0-16,-1 7 0 16,4 8 0-16,-1 13 0 15,1 9-1-15,-1 10 1 16,2 5-1-16,3 7 0 15,3 0-3-15,2-15-9 16,13 3-25-16,-1-19-2 16,16-13 1-16,5-22-3 15</inkml:trace>
  <inkml:trace contextRef="#ctx0" brushRef="#br2" timeOffset="157293.9967">8034 6397 109 0,'-18'24'38'0,"-13"1"1"15,5 19-10-15,-4-3-27 16,2 10 1-16,6-1-1 15,5 3 1-15,10-7-1 16,11-5 0-16,12-12-1 16,10-10 1-16,9-17-2 15,10-14 1-15,4-9 0 16,-2-12 0-16,-4-7 0 15,-4-7 0-15,-8-3 0 16,-9-1-2-16,-15 3 2 0,-9 6-2 16,-11 8 1-16,-10 6-2 15,-5 7 1-15,-6 11-1 16,2 9-2-16,3 2-1 15,9 13-6-15,-6-10-26 16,30 8-1-16,-4-12-1 16,36 5 0-16</inkml:trace>
  <inkml:trace contextRef="#ctx0" brushRef="#br2" timeOffset="157497.0083">8530 6369 73 0,'20'6'40'15,"-20"-6"0"-15,9 18 0 16,-18-13-14-16,0 17-20 0,-8 1-2 15,1 5 0-15,1 6-2 16,-5 0 0-16,5 3-2 16,0-1 0-16,6-1-4 15,-3-15-4-15,18 6-30 16,-6-26-3-16,6 10 1 15,3-21-1-15</inkml:trace>
  <inkml:trace contextRef="#ctx0" brushRef="#br2" timeOffset="157947.034">8563 6184 96 0,'-19'-14'37'0,"6"19"1"16,1 2-1-16,14 9-30 15,-2-1-5-15,11 5-1 16,8-1 1-16,3 4 1 15,2 0-1-15,4 4 2 16,-6 0-1-16,-2 4 0 16,-9 3-1-16,-1 1 2 15,-8 1-2-15,-3 1 0 16,-6-3 0-16,1-4 0 15,-4-1-2-15,2-4 2 16,3-10-2-16,3-3 0 16,2-12 0-16,11-1-1 15,3-12 1-15,2-5 0 16,5-7 0-16,0-4-1 0,-1 1 1 15,1-1-1-15,-4 5 2 16,-4 3-2-16,-4 7 1 16,-9 14-1-16,0 0 1 15,10 9-1-15,-10 13 1 16,0 5 1-16,0 10-2 15,0 2 1-15,5 5-3 16,2-5 0-16,8-2-5 16,-1-23-14-16,18 1-18 15,-1-24-2-15,15-3 2 16,2-23-2-16</inkml:trace>
  <inkml:trace contextRef="#ctx0" brushRef="#br2" timeOffset="158150.0457">9446 6004 117 0,'-27'-3'39'0,"7"40"2"16,-17 8-8-16,1 19-29 16,-1 9-2-16,1 8-2 15,6 0 0-15,3-3 1 16,11-5-3-16,2-13-2 15,16 1-18-15,-6-26-15 16,13-3-4-16,-9-32 4 16,14 4-4-16</inkml:trace>
  <inkml:trace contextRef="#ctx0" brushRef="#br2" timeOffset="158315.0551">9158 6304 88 0,'-17'-12'40'15,"17"12"0"-15,0 0 0 16,4 19-13-16,16-14-27 15,12-4-3-15,22 10-18 16,0-16-18-16,17 8-1 16,-5-6 0-16,8 7-1 15</inkml:trace>
  <inkml:trace contextRef="#ctx0" brushRef="#br2" timeOffset="158470.064">9844 6430 120 0,'-13'23'43'0,"-2"-21"-1"0,15-2-1 16,-29 1-39-16,20-12-5 15,9 11-19-15,-11-21-19 16,9 10-1-16,-10-5-1 16,6 4 0-16</inkml:trace>
  <inkml:trace contextRef="#ctx0" brushRef="#br3" timeOffset="163122.33">1903 2787 71 0,'0'0'25'0,"-4"-15"1"16,4 15 1-16,-6-10-4 15,6 10-18-15,0 0-2 16,0 0 1-16,0 0-2 16,0 0 1-16,-11 37-1 15,12 5 1-15,-2 22 1 16,1 26 0-16,-9 25 0 15,-2 27 0-15,-9 22-1 16,-4 17 1-16,-7 2-2 16,-3-3 0-16,-1-14-1 0,6-21-2 15,9-27-2-15,8-33-4 16,27-21-29-16,-3-41-3 15,13-15 0-15,0-28 0 16</inkml:trace>
  <inkml:trace contextRef="#ctx0" brushRef="#br3" timeOffset="164271.3958">1787 4229 67 0,'0'0'32'0,"-8"10"-2"15,8-10 2-15,0 0-29 16,-1 15 0-16,1-15 3 15,13 8-1-15,-13-8 0 16,23 7 0-16,-4-9-1 16,10 2 0-16,5-6-1 15,12 0-1-15,8-7-1 16,6 3 0-16,7-3 0 15,5 4-1-15,7 0 0 16,3 1-1-16,4 4 1 16,-1 2 0-16,-2 1 1 15,1 0-2-15,-5-3 1 0,-5-1 0 16,-6-5-1-16,-6-2 1 15,-7-1 0-15,-5-2-1 16,-7-2 1-16,-9 2 0 16,-8 2 1-16,-6 4 0 15,-6 2-1-15,-14 7 1 16,14-6-1-16,-14 6 1 15,0 0 0-15,0 0-1 16,0 0 0-16,0 0 0 16,0 0 0-16,0 0-1 15,0 0 1-15,0 0-1 16,0 0 1-16,14 6-1 15,-14-6 1-15,18 1 0 16,-18-1 0-16,19 3 0 0,-19-3 1 16,18 6-1-16,-18-6 0 15,12 9 1-15,-12-9-1 16,6 14 1-16,-6-14 0 15,2 13-1-15,-2-13 1 16,0 0-1-16,0 0 1 16,0 0-1-16,1-20 1 15,4-11-1-15,3-14 0 16,2-14 0-16,2-16 0 15,-1-13 0-15,-1-16 0 16,-3-10 1-16,-2-4-1 16,-3 1 0-16,-4 1 0 15,-4 7 1-15,-4 9-1 0,4 17-1 16,-2 14 0-16,4 13 0 15,1 8 1-15,7 12-1 16,2 7 0-16,4 6-1 16,4 5 2-16,3 2-1 15,0 7 1-15,0 3 0 16,-2 6 0-16,-5 5 0 15,-1 6 0-15,-8 4 0 16,-1 3 0-16,-1 0 1 16,-4 1-1-16,0-2 2 15,1-4-2-15,-1-2 1 16,5-11-1-16,-8 15 1 15,8-15 0-15,0 0-1 16,0 0 0-16,0 0 0 16,0 0 1-16,-10 5-1 0,10-5 1 15,-18 1-1-15,2 1 0 16,-7 0 1-16,-5 1-1 15,-7 1 0-15,-7-1 1 16,-6-1-1-16,-9-1 1 16,-7 4 0-16,-7-3 0 15,-12 4 0-15,-12 5-1 16,-9 8 1-16,-6 4 0 15,-4 2 0-15,1 2 0 16,4-1-1-16,11-4 0 16,14-10-3-16,26-10-3 15,14-27-31-15,36-4-1 16,12-17 0-16,29 2-1 15</inkml:trace>
  <inkml:trace contextRef="#ctx0" brushRef="#br3" timeOffset="167907.6038">2542 3984 77 0,'0'0'23'15,"0"0"-2"-15,0 0 0 16,5 28-14-16,-8 5-1 16,7 24 0-16,-8 17 0 15,2 26-1-15,-7 14-2 16,3 16 0-16,-6 3 0 15,0-2-2-15,0-8-4 16,-3-23-28-16,13-17-1 16,2-25-3-16,10-21 1 15</inkml:trace>
  <inkml:trace contextRef="#ctx0" brushRef="#br3" timeOffset="169460.6926">6123 6009 36 0,'-32'-8'26'0,"-1"7"1"16,-7-4-3-16,-6 4-23 0,-2 1-1 16,-7 0 2-16,-4 6 2 15,-11-5 2-15,-6 7 0 16,-12-7 0-16,5 8 0 15,-14-6 2-15,0 4-2 16,-12-4-1-16,3 4-1 16,-12-1 0-16,4 4-3 15,-9-1 1-15,-3 5-1 16,-7 4-1-16,-6-1 1 15,-2 0 0-15,-1 2 1 16,-3-3 0-16,-2-1 1 16,-3-4-1-16,4 0 0 15,5-7 1-15,4 0-1 16,2-4 0-16,5-1-1 0,6-3 0 15,10 2-1-15,7-1 0 16,11 0-1-16,11 6-3 16,0-8-7-16,21 7-24 15,9-3 1-15,14 1-1 16,11-9 0-16</inkml:trace>
  <inkml:trace contextRef="#ctx0" brushRef="#br3" timeOffset="170008.7239">2574 5156 46 0,'-3'-30'28'0,"3"8"1"15,0 8-8-15,-5-3-13 16,5 17 0-16,0 0 0 15,-9 14-2-15,2 10 2 16,11 23-3-16,-6 14 2 16,10 24-4-16,-5 25 1 15,3 23-2-15,-8 23 1 16,-5 15-1-16,-9 10 0 15,-5 6 1-15,-8-6-1 16,-3-14 1-16,1-20-6 16,5-35-6-16,16-26-25 0,9-32 1 15,17-31-3-15,11-34 1 16</inkml:trace>
  <inkml:trace contextRef="#ctx0" brushRef="#br3" timeOffset="170379.7451">2822 6122 76 0,'-54'57'36'0,"-18"7"-2"15,-5 15 3-15,-17 2-29 16,4 9-2-16,-3-4-4 15,7-6 1-15,11-10-4 16,14-23-4-16,23-10-24 16,11-28-6-16,27-9 0 15,10-41-3-15</inkml:trace>
  <inkml:trace contextRef="#ctx0" brushRef="#br3" timeOffset="171143.7888">6365 5677 45 0,'0'0'33'0,"-13"9"2"16,-13 20 1-16,-21 8-20 16,-2 26-6-16,-22 7-5 15,-7 13-1-15,-7 4-1 16,-1 2-2-16,1-5-1 15,4-16-6-15,20-7-28 16,8-25-1-16,19-13-1 16,12-21 1-16</inkml:trace>
  <inkml:trace contextRef="#ctx0" brushRef="#br3" timeOffset="176490.0946">2197 3381 64 0,'-1'-10'34'16,"1"10"-7"-16,2-18 5 16,9 15-21-16,-14-12-1 15,3 15-3-15,7-15 0 16,-7 15-3-16,0 0 1 15,0 0-2-15,0 0 0 16,0 0-1-16,0 0 0 16,0 0 0-16,0 0-1 15,0 0 0-15,0 0 0 16,12 7-1-16,-12-7 1 15,8 10 0-15,-3 3 0 16,3 8-1-16,0 5 1 16,-2 10-1-16,0 8 1 15,2 5 0-15,-4 7 0 0,0 0-1 16,-2 2 0-16,-1-6 0 15,3-4 1-15,1-6 0 16,-1-8-1-16,4-5 1 16,-2-6-1-16,2-7 0 15,-2-5 0-15,-6-11 1 16,14 12-1-16,-14-12 0 15,0 0 1-15,12-4-1 16,-9-12 1-16,1-4 0 16,4-9 0-16,-2-9-1 15,1-7 1-15,2-7 0 16,2-9 0-16,-1-1-1 15,4-4 1-15,0 0-1 16,1 4 0-16,0 6 1 0,3 6-1 16,-4 6 0-16,-1 12 0 15,-2 8 1-15,-5 11-1 16,2 3 0-16,-8 10 0 15,0 0 0-15,9 7 0 16,-3 4 0-16,-2 3 0 16,6 6 0-16,0 4 0 15,3 6 1-15,3 3-1 16,0 8-1-16,3 5 1 15,-1 1 0-15,3 3 0 16,-2-1 0-16,-1 1 0 16,1-4 0-16,-2-1 0 15,-3-4 1-15,-1-7-1 16,0-7 1-16,-2-3-1 0,0-9 0 15,-1-7 1-15,-10-8-1 16,20-6 1-16,-9-9-1 16,1-7 1-16,1-8-1 15,2-7 0-15,0-7 1 16,0-8-2-16,3-4 2 15,-1-4-2-15,2-6 1 16,2 2 0-16,-2 1 1 16,-1 2-1-16,0 5 0 15,-2 6 1-15,-3 11 0 16,-3 7-1-16,-2 10 1 15,-4 4-1-15,-1 8 0 16,-3 10-1-16,0 0-1 0,0 0 0 16,-15 20-1-16,14-1-4 15,1-19-25-15,0 30-9 16,-5-18 0-16,12 6-1 15</inkml:trace>
  <inkml:trace contextRef="#ctx0" brushRef="#br3" timeOffset="187173.7057">3690 6877 71 0,'-12'-11'34'0,"-3"5"-3"0,-14-3 3 15,5 11-24-15,-15-5-2 16,3 14-1-16,-10-3-2 15,2 12-1-15,-6 3 0 16,2 8-2-16,1 5 0 16,3 5 1-16,6 5-2 15,9 8 1-15,4 1-1 16,14 1 0-16,11-5-1 15,14-6 0-15,16-14 1 16,12-13-1-16,12-24 2 16,11-24-2-16,11-26 2 15,5-22 0-15,3-20-1 16,-2-13 0-16,-5-10 0 15,-8-1-1-15,-12-3 0 16,-10 10-1-16,-15 11 2 0,-12 18-2 16,-15 18 2-16,-10 25-1 15,-11 28 1-15,-10 32 0 16,-6 34-1-16,-5 28 2 15,-1 23-1-15,3 15 1 16,5 8-3-16,8 1 2 16,13-9-5-16,11-19 1 15,22-2-28-15,2-31-9 16,16-7 0-16,-4-20-1 15</inkml:trace>
  <inkml:trace contextRef="#ctx0" brushRef="#br3" timeOffset="188066.7568">4099 7274 44 0,'0'0'31'0,"16"-11"2"0,-16 11-4 15,0 0-4-15,0 0-14 16,0 0-4-16,0 0 0 16,-3 13-2-16,-3-1-2 15,3 4-1-15,-3-1 0 16,2 5-1-16,1-3 2 15,2 0-2-15,1-4 0 16,4 1 0-16,3-2 0 16,-7-12-1-16,19 17 1 15,-9-14-1-15,3-3 1 16,-2-2-1-16,0-6 1 15,1 0-1-15,-3-4 1 16,-2-1 0-16,2 1-1 16,-3-1 1-16,-1 0-1 0,-5 13 0 15,8-16 0-15,-8 16 0 16,0 0 0-16,10 1 1 15,-10-1-1-15,8 18 0 16,-3-5 1-16,0 4-1 16,0-1 0-16,3 1 1 15,-2-2-1-15,4-2 1 16,-1-4 0-16,4-6 0 15,-2-8 1-15,6-5-1 16,-4-8 1-16,3-5 0 16,-3-6-1-16,0-3 1 15,-3-2-1-15,-4 2-1 16,0 4-2-16,-7 3-1 15,2 8-4-15,-11-3-25 16,10 20-6-16,-6-13-1 0,6 13 0 16</inkml:trace>
  <inkml:trace contextRef="#ctx0" brushRef="#br4" timeOffset="193368.06">13444 3203 27 0,'0'0'29'0,"11"-12"3"16,-10-3-14-16,-1 15 7 15,6-15-8-15,-6 15-5 0,0 0-2 16,0 0-2-16,5 12-1 15,-2 14-3-15,-5 5-1 16,1 13 0-16,-3 10 0 16,-1 11-2-16,-3 1 1 15,0 6-1-15,0-5-1 16,1-11-1-16,7-5-3 15,-4-24-28-15,16-6-4 16,-2-21 0-16,13-8-2 16</inkml:trace>
  <inkml:trace contextRef="#ctx0" brushRef="#br4" timeOffset="194164.1055">13539 3117 82 0,'-18'5'37'0,"18"-5"-1"16,-13-2-1-16,13 2-31 15,0 0-1-15,0 0 0 16,14 4 0-16,4-1-1 16,7 1 0-16,7-3-1 15,12 1 1-15,8 1 0 16,8-3-1-16,6 0 0 0,3-5 0 15,-1 3-1-15,-1-4 1 16,-5 2-1-16,-9 0 0 16,-7 0 0-16,-7 1 0 15,-9 2 0-15,-8 1 0 16,-6 0 0-16,-4 0 0 15,-12 0 0-15,15 1 0 16,-15-1 0-16,0 0 0 16,13 4 0-16,-13-4 0 15,11 4 0-15,-11-4 0 16,11 3 0-16,-11-3 0 15,0 0 0-15,11 3 0 16,-11-3 0-16,0 0 0 16,0 0 1-16,0 0-1 15,0 0 1-15,0 0-1 0,0 0 0 16,0 0 1-16,0 0-1 15,5 17 0-15,-3-7 0 16,-1 7 0-16,0 6 0 16,0 5 0-16,-2 7 0 15,1 7 0-15,-3 4 0 16,-3 0 0-16,0 5 0 15,0-2 1-15,-1-5-1 16,0-1 0-16,0-6 0 16,3-5 0-16,0-7 0 15,2-3 0-15,1-7 1 16,1-15-1-16,-6 10 0 15,6-10 0-15,-24-8 1 16,1-2 0-16,-11-2 1 0,-11-1-1 16,-12 1 0-16,-11 3 0 15,-10 4 0-15,-6 5 0 16,0 6 0-16,3 4-2 15,8 2-2-15,13 6-4 16,3-10-29-16,33 10-4 16,9-18 1-16,25 1-3 15</inkml:trace>
  <inkml:trace contextRef="#ctx0" brushRef="#br4" timeOffset="195256.168">13952 2574 76 0,'2'-13'36'0,"-2"13"-1"16,0 0-2-16,-9 13-28 16,9-13-2-16,-11 23-1 15,3-4 1-15,1 8 0 16,0 2 0-16,-1 9 0 15,-1-2 0-15,3 3 1 16,0-2-2-16,2-4 1 16,-1-4-1-16,3-8-1 15,0-7 0-15,2-14 0 0,0 0 0 16,11-18 0-16,-3-8-1 15,4-5 0-15,3-9 1 16,0-3-2-16,1-6 2 16,-1 1-2-16,0 2 2 15,-2 11-2-15,-4 5 2 16,0 7-1-16,-4 9 1 15,-5 14-1-15,0 0 1 16,6 12-1-16,-5 5 0 16,3 3 1-16,1 0-1 15,7 0 0-15,3-4 1 16,6-7-1-16,5-9 1 15,7-5 0-15,5-12-1 16,5-2 1-16,2-9 0 0,-3 0 0 16,-3 1-1-16,-3 0 1 15,-6 9 0-15,-7 5-1 16,-7 6 1-16,-4 12-1 15,-6 9 1-15,-3 8-1 16,-3 10 1-16,-2 5 0 16,-1 5 0-16,-1 2 0 15,1 5-1-15,-2-3 1 16,6-4-4-16,1-8-2 15,13 3-19-15,-15-37-16 16,33 16-2-16,-13-25-1 16,14 1 1-16</inkml:trace>
  <inkml:trace contextRef="#ctx0" brushRef="#br4" timeOffset="195404.1765">14843 2725 93 0,'-11'11'43'0,"-5"-8"-2"16,3 4 0-16,-3-14-33 15,4-5-16-15,12 12-30 16,0-16-4-16,0 16 2 16,-6-18-4-16</inkml:trace>
  <inkml:trace contextRef="#ctx0" brushRef="#br4" timeOffset="197521.2976">13918 3414 29 0,'0'0'16'15,"0"0"0"-15,0 0 3 16,0 0-6-16,0 0-3 15,0 0-1-15,0 0 0 0,0 0 0 16,0 0-2-16,0 0 0 16,0 0-1-16,0 0 0 15,0 0-1-15,0 0 0 16,2 30 0-16,-3-1-1 15,6 19 0-15,-5 14 0 16,3 21-1-16,-4 15 0 16,3 17-1-16,-7 9 0 15,-2 10 0-15,-5-4-2 16,-2-2 1-16,-1-14-1 15,-1-14-1-15,5-17-3 16,0-27-9-16,12-7-23 16,1-26 0-16,13-11-1 15,0-20 0-15</inkml:trace>
  <inkml:trace contextRef="#ctx0" brushRef="#br4" timeOffset="198693.3646">13734 4670 32 0,'-1'-11'31'0,"-1"-1"1"15,2 12 0-15,-8-21-21 0,8 21-3 16,1-11 0-16,-1 11-1 16,0 0-1-16,0 0-1 15,0 0-1-15,0 0 0 16,9-12-1-16,-9 12-1 15,0 0 0-15,13-1-1 16,-13 1 1-16,13 6-1 16,-13-6 0-16,16 15 0 15,-7-1 0-15,-1 3 0 16,0 7 0-16,0 4 0 15,-2 2 0-15,2 3-1 16,-1 1 1-16,1 0 0 16,-1 0-1-16,2-4 1 0,0-6-1 15,1-3 0-15,-1-4 1 16,1-4-1-16,3-9 1 15,-1-5 0-15,5-8 0 16,-3-7 0-16,2-6 0 16,5-6-1-16,1-5 1 15,0-6 0-15,0-2-1 16,0 0-1-16,2-2 0 15,-3 2-2-15,2 6-2 16,-6-3-2-16,9 21-26 16,-15-9-4-16,6 15 0 15,-12 0-1-15</inkml:trace>
  <inkml:trace contextRef="#ctx0" brushRef="#br4" timeOffset="203696.6508">14594 4602 87 0,'5'-16'37'15,"-5"16"1"-15,9-24-10 16,-9 24-21-16,0 0-2 16,0 0 0-16,-2 22-2 15,0 3 0-15,-5 11-1 16,0 11-1-16,1 12 0 0,-3 10 1 15,-1 8 0 1,0 3-1-16,-2 4 1 0,3-7-2 16,0-5 0-16,2-10-3 15,7-8-1-15,-5-25-9 16,15 0-26-16,-10-29 0 15,16 5 0-15,-7-30-1 16</inkml:trace>
  <inkml:trace contextRef="#ctx0" brushRef="#br4" timeOffset="203930.6642">14649 4573 99 0,'-15'3'41'0,"13"8"0"0,2-11-2 15,0 0-36-15,23-3-1 16,3-4 0-16,7-1-1 16,4-3-1-16,7 0-1 15,3-5-3-15,4 6-3 16,-10-7-29-16,9 11-4 15,-18-3 1-15,-1 14-2 16</inkml:trace>
  <inkml:trace contextRef="#ctx0" brushRef="#br4" timeOffset="204139.6761">14612 4963 80 0,'-25'21'41'0,"19"4"-1"16,6-25 0-16,6 22-23 15,14-24-15-15,8-5-1 16,10-2-2-16,3-5-2 16,9 10-11-16,-8-12-25 15,11 11 1-15,-13-4-2 16,-1 15 0-16</inkml:trace>
  <inkml:trace contextRef="#ctx0" brushRef="#br4" timeOffset="204755.7113">15065 5135 93 0,'-1'-16'38'16,"1"16"-2"-16,0 0-7 15,0 0-22-15,0 0-3 16,2 25 0-16,-9-6-2 16,2 6 1-16,-3 5-1 0,1 1 0 15,0 0-1-15,3 2 1 16,1-6-1-16,7-6 0 15,4-8 0-15,8-9-1 16,7-12 1-16,7-6-1 16,5-8 1-16,2-5-1 15,0-3 1-15,-2 1-1 16,-4 1 1-16,-5 4-1 15,-8 8 0-15,-6 4 0 16,-12 12 0-16,0 0 0 16,2 13 0-16,-4 3 0 15,-2 6 0-15,1 4-1 16,3 0 1-16,1 2 0 15,5-6 1-15,3-4-1 16,5-8 1-16,5-6 0 0,2-12 1 16,2-7-1-16,0-11 1 15,1-5-1-15,-3-6-1 16,1-2 1-16,-7-3-2 15,-3-1-1-15,-3 5-2 16,-6 0-4-16,9 19-21 16,-19-8-12-16,13 14 0 15,-7-2-2-15,1 15 2 16</inkml:trace>
  <inkml:trace contextRef="#ctx0" brushRef="#br4" timeOffset="210554.043">5610 7396 25 0,'-18'3'30'0,"18"-3"1"15,0 0-1-15,-1-12-17 16,12 7-3-16,-4-7 1 16,7 3-8-16,-1-2-3 15,5 2 1-15,-2 4 0 16,1 2 0-16,1 3 0 15,0 6 1-15,1-2 1 16,3 8-1-16,5-5 1 16,6 2 0-16,5-8-1 15,14 0 0-15,13-9 0 0,12-1 0 16,13-6-1-16,13-1 1 15,7-3-2-15,12 1 1 16,10-3 0-16,8 4 0 16,6 2-1-16,2-1 0 15,12 1 1-15,6 0 0 16,8-1 0-16,3-1 0 15,6-1 1-15,6 2-1 16,3-3 1-16,5 2-1 16,3 1 0-16,4 1 0 15,0 3 0-15,7 2 0 16,-2 3-1-16,0 3 1 15,7-2-1-15,4 1 1 16,-1-2-1-16,7-3 1 0,6-5-1 16,0 0 1-16,2-6-1 15,7-1 1-15,-3-1-1 16,-6 0 1-16,1 1-1 15,-5 4 1-15,-9 3-1 16,-3 0 0-16,-5 3 1 16,-12 3-1-16,-9 4 0 15,-9 0 0-15,-12 2 0 16,-7 1 0-16,-12-3 0 15,-9 3 1-15,-14-1-1 16,-9-1 0-16,-9-2 1 16,-10 3-1-16,-9-2-1 15,-18 1-2-15,-10 5-4 0,-21-7-24 16,-6 7-4-16,-17-5-1 15,-7 2-2-15</inkml:trace>
  <inkml:trace contextRef="#ctx0" brushRef="#br4" timeOffset="211036.0706">14122 6490 66 0,'-9'21'36'16,"7"4"1"-16,-7 3 0 15,4 18-25-15,-8 2-6 0,2 18 1 16,-4 2-3-16,0 9 1 16,0-4-4-16,2-3 0 15,2-4-3-15,1-14-2 16,18 3-15-16,-2-28-20 15,12-8 3-15,-1-17-3 16,9-9 2-16</inkml:trace>
  <inkml:trace contextRef="#ctx0" brushRef="#br4" timeOffset="211269.0839">14358 6518 91 0,'-57'50'40'0,"-16"8"-3"15,-5 18 3-15,-6 6-39 16,-11 3-1-16,13 5-34 15,-8-10-1-15,11-11-2 16,5-19-2-16</inkml:trace>
  <inkml:trace contextRef="#ctx0" brushRef="#br4" timeOffset="212005.126">6254 7116 73 0,'-41'36'35'0,"-10"15"-2"15,-15 6 0-15,-8 20-32 0,-2 10-6 16,-4-3-27-16,13-5 0 16,12-15-3-16,18-22 1 15</inkml:trace>
  <inkml:trace contextRef="#ctx0" brushRef="#br4" timeOffset="213243.1968">10971 6526 67 0,'1'-20'35'0,"-7"0"-1"16,3 9 0-16,-19-8-25 15,3 15-1-15,-13-2-1 16,2 12 0-16,-13 2-2 15,5 12-1-15,-8 1-1 0,6 9 2 16,-1 5-3-16,9 5 2 16,5 0-3-16,9 2 2 15,10-4-2-15,10-4 2 16,14-12-3-16,13-11 1 15,13-18-1-15,11-13 0 16,7-22 1-16,10-15-2 16,4-15 2-16,1-12-1 15,-7-6 1-15,-6-3-2 16,-12 4 2-16,-11 7-1 15,-11 14 1-15,-12 15-1 16,-10 17 1-16,-11 20 0 16,-7 21-1-16,-6 23 1 15,0 19-1-15,-7 12 0 0,2 13 0 16,4 5 0-16,5 4-2 15,4-5 0-15,12-4-6 16,-4-17-26-16,19-1-6 16,-3-16 2-16,12 0-2 15</inkml:trace>
  <inkml:trace contextRef="#ctx0" brushRef="#br4" timeOffset="213825.2301">11437 6613 83 0,'10'-5'38'15,"-10"5"-3"-15,-1 10 1 16,-14-4-28-16,9 9-1 15,-3-3-2-15,1 7-1 16,-3-1-1-16,4 2-1 16,-1-6 0-16,6 0 0 15,2-14-1-15,2 13 0 16,-2-13 0-16,15-8 0 15,-1-4 0-15,4-3-1 16,0-4 0-16,3-3 1 16,-4 3-1-16,4-2 0 15,-6 1 0-15,-1 5-1 0,-6 3 1 16,-8 12-1-16,11-6 1 15,-11 6 1-15,2 11 0 16,-2 2 0-16,0 3 0 16,1-2 2-16,4 2-2 15,-1-5 1-15,7-6-1 16,6-4 0-16,4-6 0 15,4-7 0-15,2-5 0 16,7-4-1-16,-4-1 1 16,0 1-2-16,-6 2 2 15,-2 3-1-15,-7 7 1 16,-3 9-1-16,-12 0 1 15,7 23 1-15,-12-5-2 16,3 4 2-16,-2 3-4 16,1 0-1-16,6 6-10 15,-5-18-23-15,14 1-5 0,-12-14 0 16,33-1-2-16</inkml:trace>
  <inkml:trace contextRef="#ctx0" brushRef="#br4" timeOffset="213959.2378">12294 6673 125 0,'-8'18'42'16,"-12"-13"-1"-16,4 1-6 16,16-6-71-16,-28-14-4 15,28 14 0-15,-19-22-1 16</inkml:trace>
  <inkml:trace contextRef="#ctx0" brushRef="#br5" timeOffset="306505.5311">1594 8444 39 0,'-6'-38'34'0,"2"3"1"16,4 0-1-16,5 14-11 15,-7-7-12-15,7 14-4 16,-6 1-2-16,1 13-1 15,4 10 0-15,-4 17-1 16,-1 11-1-16,1 14 1 16,-2 12-2-16,4 14 2 15,3 7-1-15,5 4-1 16,6-5 1-16,7-11-1 15,8-19 1-15,15-21-1 16,7-29 1-16,8-25-1 16,6-30-1-16,5-16 2 0,1-20-2 15,-4-8 1-15,-9-6 0 16,-12 3 0-16,-7 5 0 15,-13 18 0-15,-9 20 0 16,-7 15-1-16,-8 25 1 16,-4 15 0-16,-11 45-1 15,-2 15 1-15,1 16-1 16,-1 7-3-16,4 6-2 15,1-9-6-15,20 3-27 16,2-22 0-16,21-11-1 16,2-23-1-16</inkml:trace>
  <inkml:trace contextRef="#ctx0" brushRef="#br5" timeOffset="306853.551">2927 8329 95 0,'-21'8'39'15,"-11"7"0"-15,0 16-1 16,-7 4-33-16,0 10 0 16,-1-1-1-16,11 2-1 15,8-6-1-15,10-5 0 16,14-12-1-16,17-13-1 15,12-11 0-15,12-8-1 16,9-6 1-16,1 0-1 16,-2 1 1-16,-9 7-1 15,-11 13 0-15,-13 12 1 16,-17 15 0-16,-17 10 1 0,-10 9 0 15,-8 0-1-15,1-1 0 16,2-9-2-16,12-14-1 16,18-28-5-16,0 0-26 15,28-40-5-15,19-6 0 16,1-21-1-16</inkml:trace>
  <inkml:trace contextRef="#ctx0" brushRef="#br5" timeOffset="307010.56">3365 8337 81 0,'13'1'40'0,"-23"17"-1"16,-7 26 0-16,-20 6-17 15,0 23-16-15,-3 0-3 16,3 5-1-16,11-7-2 16,7-9-3-16,21-9-8 0,3-33-24 15,25-12-4-15,2-24-2 16,16-11-1-16</inkml:trace>
  <inkml:trace contextRef="#ctx0" brushRef="#br5" timeOffset="307468.5862">3358 8177 97 0,'-5'14'39'0,"17"5"1"15,-1-13-6-15,18 5-28 16,2-5-1-16,6 6 1 0,-6-3-1 15,1 5-1-15,-6 7-1 16,-5 7-1-16,-9 11 0 16,-7 7 0-16,-10 9 0 15,-2 4-1-15,-8 6 0 16,-3-3 1-16,-2-5-2 15,4-9 1-15,3-12-1 16,6-13 1-16,7-23-1 16,15-2 0-16,10-22 0 15,6-15-1-15,9-9 1 16,7-8-1-16,0-5 1 15,3 2 0-15,-5 6-1 16,-10 12 1-16,-4 14 0 16,-12 18 0-16,-10 19-1 0,-9 17 1 15,-5 11-1-15,-5 10-1 16,1 5-1-16,4-2 0 15,11-2-3-15,8-15-3 16,25-4-6-16,-1-26-20 16,28-7-5-16,-3-19 1 15,10-8-2-15</inkml:trace>
  <inkml:trace contextRef="#ctx0" brushRef="#br5" timeOffset="307889.6103">4402 8409 104 0,'-22'-14'40'0,"-6"25"1"15,-16 3-8-15,6 21-24 16,-12 9-3-16,7 10-1 15,6 1-2-15,12 2 1 0,12-7-2 16,13-9 1-16,15-13-2 16,14-16 0-16,11-18 0 15,5-11-1-15,4-16 2 16,-2-10-4-16,-3-10 2 15,-6 0-1-15,-9-1 1 16,-9 9 0-16,-9 11 0 16,-10 19-1-16,-1 15 1 15,-24 41-1-15,0 14 2 16,-2 29 0-16,-3 19-1 15,-2 20 0-15,0 10 1 16,7-4 1-16,2-6-2 16,6-10 0-16,5-17 0 0,3-22 0 15,4-23 0-15,-1-24 0 16,5-27 0-16,-6-12 0 15,4-25 0-15,0-19 0 16,2-16 0-16,0-18 0 16,5-14-7-16,4-11-5 15,15 17-4-15,-13-10-9 16,24 24-17-16,-1 4-1 15,19 18-1-15,10 12 2 16</inkml:trace>
  <inkml:trace contextRef="#ctx0" brushRef="#br5" timeOffset="308264.6317">5325 7999 93 0,'22'4'40'0,"-13"6"0"15,3 14-1-15,-15 5-35 16,3 10-1-16,-2 6-1 0,2 11 0 15,-6 7-1 1,2 8-1-16,-4 0 0 0,4 2-1 16,5-1-1-16,0-12-5 15,23-1-26-15,-11-21-6 16,19-9 0-16,-2-26-3 15</inkml:trace>
  <inkml:trace contextRef="#ctx0" brushRef="#br5" timeOffset="308609.6514">5616 8406 74 0,'0'15'40'0,"10"7"1"0,5-12-1 15,14 6-18-15,8-21-19 16,9-3 1-16,8-9-1 15,3-5-1-15,-4-6 0 16,-6-1-1-16,-7 3 0 16,-14 3 0-16,-15 5 0 15,-15 8-1-15,-11 5 1 16,-14 9-1-16,-5 7 1 15,-6 9-1-15,-2 7 1 16,4 6 0-16,6 5-1 16,9 1 1-16,12 3-1 15,12-6-1-15,17-3-1 16,13-11-2-16,19 2-9 15,-2-26-8-15,25 8-13 16,-7-19-6-16,9 0-2 0,-14-13 0 16</inkml:trace>
  <inkml:trace contextRef="#ctx0" brushRef="#br5" timeOffset="308903.6683">6386 8284 95 0,'-14'-9'40'0,"14"9"1"15,-23 6-1-15,26 8-35 16,-7 10-1-16,5 10-1 15,6 8 0-15,0 5 0 16,2 4-1-16,4-1 0 16,1-4 0-16,1-7 0 0,2-10-1 15,1-13 1 1,2-17-1-16,7-13 0 0,1-17 1 15,2-14-2-15,1-9 0 16,-2-8-1-16,-1 0-1 16,-7-2-2-16,-1 13-2 15,-14 1-6-15,8 27-10 16,-18-2-17-16,4 25-2 15,3-11-2-15,-3 11 2 16</inkml:trace>
  <inkml:trace contextRef="#ctx0" brushRef="#br5" timeOffset="309519.7035">6793 8396 113 0,'0'0'41'0,"9"21"1"15,0-27-7-15,17 5-32 16,4-5 0-16,11-1-1 15,2-3-1-15,4-2 0 16,-3-2 0-16,-6-1-1 16,-7 0 0-16,-9-3 0 15,-8 1 0-15,-10-1 1 16,-9 0-1-16,-8 0 0 15,-7 4-1-15,-4 3 1 16,-7 12-1-16,-3 9 1 16,1 9 0-16,-2 14 0 15,6 5 0-15,5 8 1 16,11 0 0-16,15 0 1 15,17-10-1-15,17-14 0 16,15-13 0-16,13-15 0 0,8-12 0 16,5-10-1-16,2-9 1 15,-8-1-1-15,-8 0 1 16,-13 8-1-16,-13 6 1 15,-14 11-1-15,-23 13 0 16,7 20 0-16,-20 12 0 16,-9 12-1-16,-2 9 1 15,-1 2 0-15,2 3-1 16,4-4 1-16,7-9 0 15,6-11 0-15,11-17 1 16,5-16-1-16,7-15 1 16,3-12-1-16,4-12 2 0,-1-7-2 15,-4-7 0-15,2-5 0 16,-3 2 0-16,-2 2 0 15,-2 10 0-15,-2 7 0 16,5 10-4-16,1 3-5 16,17 16-3-16,1-5-4 15,29 22-9-15,-5-14-18 16,32 5-1-16,8-5 1 15,24-1 1-15</inkml:trace>
  <inkml:trace contextRef="#ctx0" brushRef="#br5" timeOffset="310395.7536">8902 7844 77 0,'0'0'38'0,"10"9"1"15,-14 19-1-15,-2 27-24 16,-3 7-11-16,-4 17-2 16,-1 11 1-16,4 9 0 15,-2-2-2-15,7-5-2 16,9-6-4-16,-1-27-17 15,16-6-14-15,-5-24-2 16,10-13 0-16,-5-19 1 16</inkml:trace>
  <inkml:trace contextRef="#ctx0" brushRef="#br5" timeOffset="310570.7636">8782 8395 112 0,'-21'-2'41'15,"21"2"0"-15,0 0-9 16,29-17-31-16,17 0-2 15,20-16-7-15,28 4-19 16,-3-23-11-16,15 1 0 16,-7-8-3-16,1 3 2 15</inkml:trace>
  <inkml:trace contextRef="#ctx0" brushRef="#br5" timeOffset="310939.7847">9529 7694 85 0,'-32'22'41'0,"6"20"-1"16,-3 2 2-16,8 24-17 15,-4-2-22-15,2 12 0 16,3 8 0-16,-1 5-1 16,-2 1-1-16,4-3 0 15,3-10 0-15,3-12 0 16,3-13-1-16,7-13 1 15,9-20-1-15,7-19 0 16,9-19 0-16,5-13 0 16,6-12 0-16,1-5 0 15,-2-4 0-15,3 2 0 16,-8 8 0-16,-3 11 0 0,-8 16 0 15,-16 14 0-15,14 26 0 16,-13 8 0-16,-2 9-2 16,5 3 0-16,2 1-1 15,4-5-2-15,18-1-7 16,-5-28-12-16,27 2-18 15,-5-21 0-15,16-3 0 16,-4-19 0-16</inkml:trace>
  <inkml:trace contextRef="#ctx0" brushRef="#br5" timeOffset="311292.8049">10025 8296 97 0,'-14'8'41'0,"11"8"1"15,3-16-1-15,21 10-32 16,6-11-7-16,8-3 0 15,11-8 0-15,5-2-1 16,-4-2 0-16,0-5-1 16,-9 1 0-16,-9-1 0 15,-11 1 1-15,-12 4-1 16,-16 1 1-16,-9 2-1 15,-11 5 1-15,-6 6-1 16,-8 8 1-16,-4 9 0 16,-2 11 0-16,3 9 0 15,8 3 0-15,11 8 0 16,13-1-1-16,15 0 0 15,21-9-3-15,16-12-1 16,23-6-4-16,5-23-6 0,28 5-14 16,-12-28-14-16,15 0 0 15,-11-12 0-15,0 1 2 16</inkml:trace>
  <inkml:trace contextRef="#ctx0" brushRef="#br5" timeOffset="311838.8361">10782 8169 109 0,'-42'6'41'15,"4"16"0"-15,-13-2-4 16,8 16-33-16,3 6-1 15,10 6-1-15,7 3 0 16,16-2 0-16,9-5-1 16,14-8 0-16,12-11-1 0,12-13 0 15,8-18-1 1,3-11 0-16,2-12 0 0,-2-11 0 15,-7-8 0-15,-8-1 0 16,-10-3 0-16,-15 2 0 16,-7 11 1-16,-7 6 0 15,-6 10 0-15,0 8 1 16,-2 6-1-16,11 9 1 15,0 0 0-15,0 0 1 16,22 15-1-16,4-8 0 16,7-2 0-16,7 1 0 15,0 0 0-15,-1 0 0 16,-6 4 0-16,-3 5 0 15,-9 4 0-15,-10 7-1 16,-9 6 0-16,-10 2 1 0,-6 2-1 16,-3 2 0-16,-5-2 0 15,1-5 1-15,0-7-1 16,7-6 0-16,2-14 0 15,12-4 1-15,8-22-1 16,6-4 0-16,8-10 1 16,6-8-1-16,5-5 2 15,0-1-2-15,3 5 0 16,-5 6 0-16,1 7-3 15,-7 6 0-15,-1 15-1 16,-5-3-7-16,5 19-2 16,-11-16-7-16,18 17-16 15,-7-12-6-15,10 5-1 16,1-11 3-16</inkml:trace>
  <inkml:trace contextRef="#ctx0" brushRef="#br5" timeOffset="312291.8621">11724 8041 78 0,'0'0'43'0,"0"0"-1"15,-11 11 1-15,1 16-13 16,-13-6-26-16,-3 9 0 15,2 5-2-15,2 7 0 16,6 1 0-16,7-5-1 16,9-4 0-16,8-5 0 15,10-13 1-15,12-12-2 16,6-14 0-16,6-14 0 15,4-9 0-15,-1-9 0 16,-1-8 0-16,-3-7 0 16,-4 5 0-16,-8 8 0 15,-10 14 0-15,-8 11 0 0,-11 19 0 16,-7 32 0-16,-10 23 0 15,-10 32 0-15,-9 29 0 16,-8 15 0-16,-2 14 0 16,-3 9 0-16,2-6 0 15,2-6 0-15,2-19 0 16,11-24 0-16,6-28 0 15,11-29 0-15,8-30 0 16,9-26 0-16,6-28 0 16,8-25 0-16,5-22 0 15,4-21 0-15,6-11 0 16,0 0-3-16,3 14-7 15,-9-3-1-15,10 28-4 16,-15-1-4-16,20 37-13 0,-15 5-10 16,15 18-2-16,-2 4 1 15</inkml:trace>
  <inkml:trace contextRef="#ctx0" brushRef="#br3" timeOffset="317608.1661">12817 7743 64 0,'0'-45'35'15,"6"2"0"-15,-1 0 1 0,4 5-29 16,-7 7-2-16,8 13-1 15,-6 7 2-15,-4 11-1 16,10 18-1-16,-8 12-1 16,-2 13 0-16,3 11 0 15,2 12-2-15,7 15 1 16,2 6-2-16,8 10 1 15,3 6-1-15,7 2 0 16,2-4 1-16,3-5-1 16,4-11 0-16,0-16 0 15,2-14 0-15,0-20 1 16,-1-23 0-16,2-25 0 15,0-25 1-15,3-19-1 16,-1-20 0-16,2-13 1 0,-4-10 0 16,4-9-1-16,-8-3 0 15,0 4 0-15,-6 15 0 16,-7 17 0-16,-5 18-1 15,-10 24 0-15,-5 23 1 16,-4 25-1-16,-3 25-1 16,-1 26 1-16,0 13 0 15,4 9-1-15,8 4 1 16,4-5 0-16,11-6 0 15,10-14 0-15,7-17 1 16,6-20-1-16,3-23 2 16,5-21-1-16,-5-27 1 15,5-15 0-15,-10-20-1 16,-6-12 1-16,-8-16 0 15,-9-5-2-15,-5 0 0 0,-9 5-1 16,-5 12-1-16,-11-7-27 16,7 41-8-16,-11 7-5 15,7 29 0-15,-7 12-2 16</inkml:trace>
  <inkml:trace contextRef="#ctx0" brushRef="#br3" timeOffset="318098.1942">14556 8358 106 0,'0'0'43'16,"0"0"-1"-16,-13 0-4 15,13 0-49-15,0 0-28 16,0 0-3-16,-15 3 0 15,15-3-2-15</inkml:trace>
  <inkml:trace contextRef="#ctx0" brushRef="#br3" timeOffset="319007.2462">15188 8019 66 0,'-18'-6'36'0,"-7"4"-2"15,-1 9 4-15,-11 3-31 16,2 14-1-16,-7 5 1 16,4 10-2-16,0 4 1 15,5 7-2-15,5-8 1 0,13 2-3 16,10-18 1-16,17-9 0 15,14-21-1-15,18-16-1 16,15-25 0-16,10-13 1 16,6-16-1-16,2-10 1 15,-7-7-2-15,-6-1 1 16,-14 4 0-16,-14 8 0 15,-19 15 0-15,-10 15-1 16,-16 18 1-16,-8 22-1 16,-8 22 0-16,-5 24 0 15,0 17 0-15,0 16 0 16,4 15 1-16,6 6-3 15,10 5 1-15,7-3-3 16,14 3-5-16,-3-17-31 0,21 0 0 16,-4-13-2-16,10-8 0 15</inkml:trace>
  <inkml:trace contextRef="#ctx0" brushRef="#br3" timeOffset="319518.2754">15595 8270 87 0,'0'0'38'0,"0"0"0"15,0 0-1-15,4 28-31 16,-8-11-2-16,3 8 0 16,-2 1-1-16,0 3 0 15,2-1-1-15,4-2 0 16,2-5 0-16,1-4-1 15,5-10 0-15,5-6 0 16,-1-12 0-16,8-5 0 16,-3-9 0-16,4-3 0 15,-2-2 0-15,-1-2-1 16,-4 6 1-16,-1 3-1 15,-4 8 1-15,-12 15-1 16,13-7 0-16,-11 17 0 0,0 8 0 16,0 5 1-16,1 4-1 15,-1 1 0-15,4 1 1 16,1-4 0-16,0-6 0 15,5-9 0-15,-1-11 0 16,4-11 1-16,1-12-1 16,5-9 0-16,0-7 0 15,-1-8-2-15,8-3-2 16,-9-6-4-16,15 8-29 15,-15-4-6-15,6 12 0 16,-4 1-1-16</inkml:trace>
  <inkml:trace contextRef="#ctx0" brushRef="#br3" timeOffset="320088.308">16661 7869 108 0,'-13'6'42'15,"13"-6"0"-15,19-7-1 0,9-1-38 16,16-6-1-16,16-2-1 16,12-3 0-16,9 0-1 15,10-2 0-15,5 1 0 16,-2 5-1-16,-5 2-1 15,-9 8-3-15,-19-2-5 16,-9 17-29-16,-28-4-2 16,-13 12 0-16,-25-6-1 15</inkml:trace>
  <inkml:trace contextRef="#ctx0" brushRef="#br3" timeOffset="320291.3196">16822 8135 106 0,'0'0'41'0,"0"0"3"0,29-12-3 16,14-4-34-16,10-5-6 16,17 0 1-16,11-1-2 15,7 0-2-15,7 8-3 16,-12-9-36-16,11 13 0 15,-18-2 0-15,-5 8-2 16</inkml:trace>
  <inkml:trace contextRef="#ctx0" brushRef="#br4" timeOffset="325166.5985">18521 7168 93 0,'5'-35'37'0,"4"9"1"16,-11-6-2-16,9 8-31 16,-5 1 0-16,-2 23-1 15,13-3 0-15,-7 26-1 16,-5 19 0-16,0 19-1 0,-5 15 0 15,-1 18-1-15,-6 12-1 16,2 7 0-16,-1-3 0 16,-1-4-1-16,11-11-2 15,0-19-5-15,19-14-30 16,-5-31-3-16,14-19 2 15,-1-25-2-15</inkml:trace>
  <inkml:trace contextRef="#ctx0" brushRef="#br4" timeOffset="325376.6105">18612 7120 115 0,'0'0'41'15,"0"0"0"-15,0 0-2 16,29-12-36-16,12 2-2 15,17-4 0-15,7-1-1 16,12 0-2-16,-3-1-5 16,13 11-30-16,-18 0-3 15,-4 15 0-15,-21 0-1 16</inkml:trace>
  <inkml:trace contextRef="#ctx0" brushRef="#br4" timeOffset="325565.6213">18687 7562 111 0,'-31'20'40'0,"22"0"0"0,9-20-1 16,26 0-37-16,15-12-2 15,15-5-2-15,12 2-4 16,-3-11-29-16,12 15-4 15,-7-10 0-15,-1 14-2 16</inkml:trace>
  <inkml:trace contextRef="#ctx0" brushRef="#br4" timeOffset="326038.6483">19265 7681 103 0,'0'0'38'15,"-10"-1"1"-15,11 19-4 16,-7-6-31-16,1 8 0 16,-2 4-1-16,2 8 0 15,-3 0-1-15,4 2 0 16,4-4 0-16,5-5 0 15,4-10-1-15,8-8 0 16,5-10-1-16,5-10 1 16,5-6-1-16,1-4 0 15,-3-4 1-15,-1 1-1 16,-2 4 0-16,-8 6 0 15,-7 8-1-15,-12 8 1 16,11 11 0-16,-13 5 0 0,0 7 0 16,-3 1 0-16,1 4 0 15,4-3 0-15,1-4 1 16,7-5 0-16,5-10 0 15,5-9 0-15,4-9 1 16,6-9-1-16,0-9 1 16,2-7-2-16,2-3 0 15,-6-8-3-15,0 8-2 16,-13-8-20-16,8 17-15 15,-16-3-2-15,6 17 0 16,-6-4-1-16</inkml:trace>
  <inkml:trace contextRef="#ctx0" brushRef="#br4" timeOffset="326278.6621">20576 7311 76 0,'-25'30'39'16,"-14"5"-1"-16,2 14 1 16,-11-4-16-16,4 15-20 15,5 1-2-15,4 0 1 16,7-7-4-16,3-10-4 15,20-6-28-15,-7-21-3 16,12-17 0-16,0 0-2 16</inkml:trace>
  <inkml:trace contextRef="#ctx0" brushRef="#br4" timeOffset="326436.6711">20260 7445 127 0,'0'0'43'0,"0"0"0"16,23 17-9-16,-5 6-28 15,7 6-4-15,11 0-2 16,8-2 0-16,13 8-7 15,-10-17-32-15,22 8-4 16,-6-15 0-16,7 1-1 16</inkml:trace>
  <inkml:trace contextRef="#ctx0" brushRef="#br4" timeOffset="327352.7235">21629 7444 78 0,'-8'-14'37'15,"-8"-5"0"-15,0 12-7 16,-17-9-15-16,6 12-5 16,-14-4-2-16,5 9-1 15,-8 2-2-15,4 10-1 16,-4 6-1-16,5 14 0 0,1 5-1 15,10 9 0-15,9 0-1 16,9 1 1-16,14-7-1 16,16-7 0-16,12-18 0 15,19-17 1-15,13-24-1 16,11-17 0-16,5-18 1 15,7-14 0-15,-4-9-2 16,-5-7 0-16,-10-3 0 16,-15 0 0-16,-11 8 0 15,-16 8 0-15,-14 13 0 16,-13 15 0-16,-13 19 0 15,-9 23 0-15,-5 28 0 16,-5 22 0-16,-2 28 0 16,3 15 0-16,1 17 0 0,7 3 0 15,19 13-14-15,4-22-27 16,18-6-3-16,9-18-1 15,19-14 1-15</inkml:trace>
  <inkml:trace contextRef="#ctx0" brushRef="#br4" timeOffset="328567.793">22110 7788 62 0,'5'-11'35'0,"-5"11"1"15,0 0-14-15,0 0 9 16,0 0-23-16,-3 23-2 15,-5-12 0-15,5 10-2 16,-5 1-1-16,2 5 0 16,-1-3-2-16,2 5 1 15,2-11-1-15,2-2 0 16,1-16 0-16,0 0 1 15,17 1-2-15,-6-14 1 16,1-9 1-16,6-7-1 16,-4-1 0-16,2 1 1 15,-3-1-1-15,0 8 0 0,-4 0 0 16,-4 8 0-16,-5 14 0 15,0 0 0-15,0 0 0 16,0 0-1-16,-2 14 1 16,4-2 0-16,4-1-1 15,3-1 2-15,5-6-1 16,6 0 0-16,4-7 1 15,4-2-1-15,3-4 1 16,0 1-1-16,-4-2 0 16,-2 2 0-16,-2 2 0 15,-6 3 1-15,-5 3-2 16,-12 0 0-16,14 10 0 15,-14-10 0-15,4 23-3 16,-2-10 0-16,6 9-8 0,-8-22-23 16,4 30-7-16,2-20-1 15,17 6-1-15</inkml:trace>
  <inkml:trace contextRef="#ctx0" brushRef="#br4" timeOffset="328697.8004">22928 7919 94 0,'0'0'37'0,"-7"-11"-5"15,-6 2-30-15,-4 0-23 16,0-8-18-16,0-8-1 16</inkml:trace>
  <inkml:trace contextRef="#ctx0" brushRef="#br4" timeOffset="334173.1136">1691 9623 62 0,'1'-14'36'0,"-6"-5"0"15,5 19 1-15,-18-30-14 16,4 23-16-16,-8-5-2 16,-3 5 0-16,-3-1 0 15,-2 5-2-15,-6-1 1 0,4 7-1 16,0 7-1-16,2 13 0 15,1 15 0-15,6 20 0 16,0 21-1-16,5 17 0 16,2 15-1-16,4 7 0 15,4 5-2-15,8-10 0 16,5-7-4-16,4-24-1 15,12-15-7-15,-6-36-6 16,19-11-18-16,-13-25 1 16,5-6-1-16,-14-18 2 15</inkml:trace>
  <inkml:trace contextRef="#ctx0" brushRef="#br4" timeOffset="334340.1231">1343 10352 86 0,'-38'-26'37'0,"7"14"-1"0,-3-9-4 16,19 16-17-16,3-5-7 15,12 10-1-15,32-14-3 16,7 0-3-16,16-4-2 15,12-7-2-15,19-1-4 16,-3-19-12-16,13 14-18 16,-8-10-1-16,-2 13 0 15,-16-6 2-15</inkml:trace>
  <inkml:trace contextRef="#ctx0" brushRef="#br4" timeOffset="335316.179">2081 9989 94 0,'-9'31'36'0,"-12"-4"1"15,7 15 1-15,-10-4-29 16,12 10-4-16,0-5-2 15,4 4 0-15,-1-5-2 0,7-3 1 16,-3-6-2-16,4-6 1 16,-1-9-1-16,2-18 1 15,-2 11 0-15,2-11 0 16,2-28 2-16,1 0-2 15,3-12 1-15,2-4-2 16,4-6 2-16,1 1-2 16,3 1 2-16,0 6-2 15,3 8 0-15,0 8 0 16,5 10 0-16,1 7 0 15,3 3 0-15,5 1 0 16,4 2 0-16,2-4 0 16,5 0 0-16,-3-1 0 15,-2-2 0-15,-5 1 1 0,-7 3-1 16,-8 1 0-16,-19 5 0 15,5 13 0-15,-16 4 1 16,-12 12-1-16,-4 6 0 16,-3 8 0-16,2 5 0 15,1 2 0-15,7 0-1 16,8-5 1-16,11-6-1 15,14-12 1-15,14-14 1 16,14-17-2-16,8-15 1 16,3-9 0-16,3-14 2 15,-3-5-2-15,-5-6 1 16,-10-1-1-16,-12 2-1 15,-14 10 2-15,-11 8-1 16,-10 8-1-16,-6 11 1 0,-5 11 0 16,2 8-1-16,4 4 2 15,15-8-1-15,-3 16 0 16,20-12 1-16,9-6 0 15,14-8 0-15,6-3 0 16,6-5 0-16,-2 2-1 16,-4 2 1-16,-3 6-1 15,-13 7 0-15,-8 11 1 16,-11 11-1-16,-11 10 0 15,-11 10 0-15,-4 2 0 16,-5 4 1-16,1-4-1 16,-2-1 0-16,8-11 0 15,7-15-1-15,6-16 1 16,22-15 0-16,4-15 1 0,9-10-1 15,1-7 0-15,3-6 0 16,-3 2 1-16,-3 5-1 16,-8 11 2-16,-9 11-2 15,-7 13 0-15,-9 11 0 16,-6 12 0-16,-4 5 0 15,2 5 0-15,2-2 0 16,6-2 0-16,0-18 0 16,27 7 0-16,2-19 0 15,9-9 0-15,5-3 0 16,1-3 0-16,0 2 0 15,-7 4 0-15,-3 9 0 16,-11 11 0-16,-9 12 0 0,-10 7 0 16,-4 7 0-16,-3 5 0 15,3 13-29-15,-11-18-3 16,18 18-4-16,-13-23-1 15,22 9-3-15,-4-18-4 16</inkml:trace>
  <inkml:trace contextRef="#ctx0" brushRef="#br4" timeOffset="335838.2088">4727 9328 99 0,'14'-19'38'16,"-2"15"3"-16,-12 4-2 15,0 0-33-15,-14 14-2 0,4 7 0 16,-1 8-1-16,3 9 0 15,0 5 0-15,9 4 0 16,5 2-1-16,10-7 1 16,8-5-1-16,10-11 0 15,9-18-1-15,4-15 1 16,11-22-2-16,2-15 0 15,2-15-2-15,-6-6 0 16,-6-6-1-16,-6-4-3 16,-6 19-25-16,-22-9-3 15,-5 31-7-15,-21 6 0 16,-3 28-1-16</inkml:trace>
  <inkml:trace contextRef="#ctx0" brushRef="#br4" timeOffset="335993.2177">5017 9556 86 0,'-14'54'40'16,"7"9"0"-16,-6-9 0 15,5 12-17-15,-6-13-20 16,4-3-1-16,6-6-4 16,4-15-5-16,16-5-31 15,-2-24-1-15,20-9-1 16,3-21-1-16</inkml:trace>
  <inkml:trace contextRef="#ctx0" brushRef="#br4" timeOffset="336314.2361">5652 9237 102 0,'0'0'41'0,"8"18"1"16,-20 3-2-16,5 19-33 15,-17 13-1-15,4 11-2 16,-10 10-1-16,4 5-1 15,-1-2 0-15,9-5-1 16,8-10-1-16,10-16 0 16,15-20-3-16,12-26-2 0,17-17-5 15,-4-31-26-15,22-4-5 16,-10-25 0-16,6-5 0 15</inkml:trace>
  <inkml:trace contextRef="#ctx0" brushRef="#br4" timeOffset="336465.2447">5945 9202 119 0,'-15'25'41'16,"5"30"1"-16,-13 3-6 15,8 24-29-15,-1 5-3 16,5 7-2-16,7-5-3 16,1-15-5-16,17 4-25 15,-14-31-4-15,19-4-7 16,-5-23-1-16,12-7-1 15</inkml:trace>
  <inkml:trace contextRef="#ctx0" brushRef="#br4" timeOffset="336908.27">7061 9278 90 0,'15'-17'39'0,"-7"-3"0"15,8 20 1-15,-16 0-33 16,13 27-2-16,-3 1-1 16,-2 15-1-16,-6 12 0 15,3 6 0-15,-6 4-1 16,-1 6 0-16,1-2-2 15,0-8 0-15,3-9-3 16,3-17-4-16,14-10-29 16,-7-26-5-16,16-7 1 0,-7-26-1 15</inkml:trace>
  <inkml:trace contextRef="#ctx0" brushRef="#br4" timeOffset="337104.2812">7175 9159 105 0,'0'0'41'15,"-15"13"1"-15,24-2-2 16,-9-11-37-16,35-2-1 16,8-10-1-16,8-2-2 15,8-1-2-15,2-6-8 16,16 12-28-16,-16-6-1 15,-1 16-1-15,-23-1-1 0</inkml:trace>
  <inkml:trace contextRef="#ctx0" brushRef="#br4" timeOffset="337291.2919">7251 9530 104 0,'-19'27'41'0,"5"-14"0"15,19 2 0-15,-5-15-37 16,33 0-1-16,2-6-4 15,10-5 0-15,4 7-7 16,-3-11-29-16,9 13-4 16,-9-6 1-16,3 10-1 15</inkml:trace>
  <inkml:trace contextRef="#ctx0" brushRef="#br4" timeOffset="337765.3191">7783 9539 101 0,'-22'15'39'0,"14"3"1"15,-14-6-3-15,13 13-30 16,-8-1-1-16,9 5-1 16,-1-2-1-16,7 0 0 15,4-4-2-15,6-5 1 16,9-10-2-16,7-5 1 15,5-6-2-15,2-5 0 0,4-5 0 16,-4-3 0-16,-1 0 0 16,-4 0-1-16,-6 1 0 15,-7 2 1-15,-6 1-1 16,-7 12 1-16,6-16 0 15,-6 16 0-15,0 0 0 16,0 0 0-16,-9 13 0 16,6 1 0-16,1 4 0 15,1 3 0-15,3 1 0 16,5 1 1-16,2-7-1 15,9-3 1-15,1-10 0 16,5-6 1-16,2-11 0 16,2-4-2-16,-2-11 0 15,-1-4 0-15,-3-1 0 0,-7-4 0 16,0 3 0-16,-4 2-4 15,1 6-3-15,-11-7-25 16,18 22-3-16,-17-11-7 16,15 15 0-16,-5-7-1 15</inkml:trace>
  <inkml:trace contextRef="#ctx0" brushRef="#br4" timeOffset="337962.3303">8660 9315 94 0,'-14'4'41'0,"14"-4"1"16,9-12-2-16,18 5-26 16,7-11-11-16,3-1-1 0,7 2-3 15,0-3-2-15,8 18-31 16,-17-10-6-16,-8 19-1 15,-27-7-1-15</inkml:trace>
  <inkml:trace contextRef="#ctx0" brushRef="#br4" timeOffset="338133.3401">8611 9540 100 0,'-16'24'43'0,"2"-16"-1"16,14-8 1-16,19 0-29 15,4-14-13-15,20-1-4 0,1-15-27 16,22 15 1-1,-5-16-13-15,16 8 0 0,-1-6-2 16,13 8 2-16</inkml:trace>
  <inkml:trace contextRef="#ctx0" brushRef="#br4" timeOffset="338877.3827">9636 9262 91 0,'4'-23'38'15,"-4"23"1"-15,1-17 0 16,-1 17-33-16,-15 16-2 15,0 9 0-15,-7 8-1 16,2 9 1-16,-8 8-1 16,4 5 0-16,-4-4 0 15,7-2 0-15,4-8 0 16,4-5-1-16,6-15-1 15,7-10 1-15,0-11-1 0,24-22-1 16,-5-6 0 0,4-10 0-16,2-7 0 0,-1-4 0 15,-1-7-1-15,-4 3 1 16,-4 4 0-16,-5 6 0 15,-2 8 0-15,-3 8 0 16,-1 7 0-16,1 9 0 16,-5 11 0-16,14 5 0 15,-2 5 0-15,3 5 0 16,2 3 0-16,3 3 0 15,3-2 0-15,3 2 1 16,-3-5-1-16,3-3 0 16,3-7 1-16,3-11-1 15,-1-8 1-15,4-6 0 0,1-9-1 16,-1-4 0-16,3-5 1 15,-4 4-1-15,-2 1 0 16,-7 6 0-16,-4 9 0 16,-7 7 0-16,-14 10 0 15,13 22 0-15,-15 5 0 16,-2 7 0-16,-1 11-1 15,0 3-1-15,4 6-2 16,1-7-2-16,14 5-8 16,-8-27-16-16,22 8-13 15,3-21 1-15,13-2-1 16,0-19 1-16</inkml:trace>
  <inkml:trace contextRef="#ctx0" brushRef="#br4" timeOffset="339319.4079">10632 9269 87 0,'-7'-18'41'16,"-17"-8"2"-16,6 12-2 15,-13-2-20-15,4 9-17 16,-5 5-1-16,5 14 0 16,-1 6-1-16,1 13 0 15,7 4-1-15,3 5 0 16,6-2 0-16,6 1 0 15,10-5 0-15,6-7-1 16,7-12 1-16,5-8-1 16,5-12 0-16,5-9 0 15,1-13 0-15,1-5 0 16,-3-7-1-16,1-3 1 15,-6 5 0-15,-5 3-1 0,-5 9 0 16,-6 12 1-16,-11 13 0 16,-5 25-1-16,-1 20 1 15,-6 20 0-15,-1 18 0 16,-1 17 2-16,4 9-1 15,-1 6 0-15,1-2 1 16,-2-4-2-16,-5-13 0 16,-3-17 0-16,-4-17 0 15,-4-19 0-15,-3-21 0 16,-5-17 0-16,1-11-7 15,-5-25-5-15,10-4-6 16,-14-33-15-16,17-4-12 16,4-11 1-16,5 2-2 15</inkml:trace>
  <inkml:trace contextRef="#ctx0" brushRef="#br0" timeOffset="344838.7236">12719 7310 45 0,'0'0'32'15,"0"0"0"-15,0 0 1 16,30 18-18-16,-1-20-11 15,21 3 1-15,9-7 1 16,20 1-2-16,8-6-1 16,18 3 2-16,13-2-3 15,10 2 1-15,8 4-2 16,4 1-1-16,9-1 0 15,8 2 2-15,5 0-2 16,5-3 0-16,5-1 1 16,11-4-1-16,4-9 1 0,9-1 1 15,5-2-1-15,-1-1 0 16,-1-4 0-16,-5 1-2 15,-10 4 0-15,-21 2-2 16,-16 10 0-16,-25 2 0 16,-22 10-1-16,-27 1 0 15,-18 11 0-15,-17-1-1 16,-9 7-5-16,-18-11-15 15,0 4-6-15,-11-13-1 16,12 11 1-16</inkml:trace>
  <inkml:trace contextRef="#ctx0" brushRef="#br0" timeOffset="345145.7412">16645 7088 0 0,'0'0'19'0,"15"0"0"16,-15 0 1-16,11-10-12 16,-1 10 2-16,-10 0 3 15,11-3 0-15,-11 3 0 16,0 0-1-16,0 0-1 15,0 0-3-15,0 0-2 16,0 0-2-16,0 0-2 16,0 0-2-16,0 0-2 15,0 0-2-15,0 0-4 16,0 0-11-16,0 0-10 0,0 0-2 15,-16 2 1-15,16-2 0 16</inkml:trace>
  <inkml:trace contextRef="#ctx0" brushRef="#br0" timeOffset="345476.7601">16592 7108 11 0,'0'0'22'0,"0"0"3"16,0 0 0-16,0 0-10 15,-11-6-3-15,11 6 1 16,0 0-1-16,0 0 0 15,-5-12-2-15,5 12 0 16,0 11-2-16,2 9-3 16,-4 6-1-16,2 16-2 0,-6 12 0 15,1 17-1-15,-7 16 0 16,2 16-1-16,-6 10 2 15,-1 11 0-15,-1 4-1 16,4 10 0-16,1 5-1 16,1 4 1-16,0-4 0 15,2-4-1-15,1-3 1 16,1-8-2-16,1-12 0 15,-1-26-8-15,7-18-25 16,6-29-1-16,9-22-2 16,1-27 1-16</inkml:trace>
  <inkml:trace contextRef="#ctx0" brushRef="#br0" timeOffset="346075.7944">16296 9056 79 0,'-38'-1'36'16,"-1"2"-1"-16,-15 0-1 16,-11 5-31-16,-10 1-1 15,-8 6 0-15,-12-1 1 16,-11 7-1-16,-12 1 0 15,-9 4 0-15,-11-3 0 16,-4 4 1-16,-2-4-1 16,-3 0 0-16,-7-4-1 15,1 2 1-15,1-8-1 16,4 2 0-16,-5-5-1 15,1 1 1-15,5-3-1 16,0 2 0-16,7-3 0 0,6 0 0 16,6-1 0-16,7-5-2 15,18-3-1-15,13-7-1 16,13 3-4-16,10-15-2 15,17 10 0-15,3-10-1 16,18 10 2-16,0-5 1 16,15 7 1-16,0 0 2 15,14 11 3-15,-9-15-6 16,10 3-19-16,12 9-3 15,1-4 2-15,5 2-2 16</inkml:trace>
  <inkml:trace contextRef="#ctx0" brushRef="#br0" timeOffset="346424.8144">12826 9385 78 0,'-16'-6'37'16,"3"-4"0"-16,-4-15 0 15,7-8-34-15,-3-11-1 16,6-8 0-16,0-12 0 16,5-11 0-16,-3-11-2 15,4-9 1-15,-1-11-1 16,-2-7 1-16,1-4 0 15,3-4 1-15,0-5-1 16,3 3 0-16,1 1 1 16,5 5 0-16,-1 10-1 0,2 12 1 15,-4 10-1-15,-2 15-1 16,-9 16 0-16,-7 13-2 15,-6 21-3-15,-10 5-26 16,8 19-7-16,-5-1-1 16,10 7-1-16</inkml:trace>
  <inkml:trace contextRef="#ctx0" brushRef="#br0" timeOffset="356648.3991">13971 9688 59 0,'6'-12'36'0,"-3"-5"1"15,9 5-4-15,-7-14-9 16,10 14-15-16,-11-5-2 16,7 11-2-16,-11 6 1 15,13 12-2-15,-10 12-1 16,-2 17 0-16,-2 15-1 15,2 7 1-15,-2 12-2 0,3 7 1 16,1 3-5-16,0-3 2 16,4-2-4-16,0-15-1 15,10 1-16-15,-3-27-17 16,9-9-2-16,-3-22 0 15,13-11 3-15</inkml:trace>
  <inkml:trace contextRef="#ctx0" brushRef="#br0" timeOffset="356964.4172">14532 9684 109 0,'-31'11'40'0,"0"15"0"0,-11-2-9 16,3 7-27-16,-2 2 0 15,8 1-1-15,4-5 1 16,10 1-1-16,6-5-1 16,11 0 0-16,5-7 0 15,11-3-1-15,7-2 1 16,7-4-2-16,5-1 1 15,5-1 0-15,3 0-1 16,-1 1 0-16,2 4 0 16,-4 0-1-16,-1 6-1 15,-4-3-2-15,2 10-8 16,-19-18-20-16,13 8-10 15,-9-15 0-15,4-3-1 0</inkml:trace>
  <inkml:trace contextRef="#ctx0" brushRef="#br0" timeOffset="357873.4692">17232 9320 107 0,'0'0'40'0,"4"11"1"16,7-19-3-16,22-1-35 15,0-5-1-15,15-1-3 16,5-1-1-16,3-2-5 16,11 9-30-16,-16 4-3 15,-10 16 2-15,-14 5-2 16</inkml:trace>
  <inkml:trace contextRef="#ctx0" brushRef="#br0" timeOffset="358037.4786">17261 9648 115 0,'-30'18'41'15,"10"-17"0"-15,20-1-2 0,36-14-37 16,13-8-2-16,28-3-6 16,10-17-14-16,26 9-17 15,0-9-4-15,13 8 1 16,-4-1-3-16</inkml:trace>
  <inkml:trace contextRef="#ctx0" brushRef="#br0" timeOffset="359194.5447">18643 9254 68 0,'7'-32'38'0,"2"8"0"16,-5-1 0-16,-4 25-12 15,0 0-22-15,0 0-1 16,-6 21-1-16,1 9 1 16,-4 9-1-16,1 9-1 15,-5 6 1-15,2 5 0 16,-2-1 0-16,4-2 0 0,-1-14-1 15,6-5 1-15,4-13-1 16,0-24 1-16,14 2-2 16,4-22 1-16,5-16-1 15,6-6 0-15,-2-14 1 16,4-1-1-16,-2-7 1 15,0 4-1-15,-6 6 1 16,-3 10-1-16,-6 10 0 16,-3 11 1-16,-11 23-1 15,0 0 1-15,0 0-1 16,5 33 1-16,-4-2 0 15,4-3-1-15,6 1 1 0,6-4 0 16,9-7 0 0,7-11 0-16,6-12 0 0,4-9 0 15,0-7 0-15,3-6 0 16,-6 2 1-16,-7 1-2 15,-5 4 0-15,-8 4 0 16,-8 8 0-16,-12 8 0 16,7 23 0-16,-9 6 0 15,-5 7 0-15,1 8 0 16,1 6 0-16,3 7 0 15,2 4-2-15,5-13-5 16,14 3-7-16,-11-24-16 16,22 3-13-16,-1-20 1 15,16-2-2-15,-1-17 3 16</inkml:trace>
  <inkml:trace contextRef="#ctx0" brushRef="#br0" timeOffset="359337.5529">19762 9546 124 0,'-16'11'41'0,"-11"-11"0"15,11 3-7-15,16-3-52 16,-12-8-21-16,12 8-3 16,18-19-1-16,1 13 0 15</inkml:trace>
  <inkml:trace contextRef="#ctx0" brushRef="#br0" timeOffset="360666.6289">20546 9192 70 0,'1'-15'32'0,"-5"4"-4"15,4 11 0-15,0 0-18 16,0 0-3-16,-9-17 1 15,9 17-1-15,-10-15-1 16,10 15 0-16,-18-13 0 16,5 8-1-16,-8-3 0 15,1 8-2-15,-7 3 0 16,-5 5 0-16,0 5-1 0,2 10 0 15,-3 6-1-15,4 5 1 16,3 4-1-16,5 0 0 16,7 0 0-16,6-1 0 15,8-2-1-15,7-9 0 16,7-4 0-16,10-4 0 15,6-10 0-15,8-4 0 16,4-5 0-16,1-6 0 16,1-7 0-16,0-6 0 15,-3-6 0-15,-7-6 1 16,-5-1-1-16,-5-3 0 15,-8 0 1-15,-4 1-1 16,-2 7 0-16,-4 1 0 16,-2 9 0-16,-4 4 0 0,0 14 0 15,0 0 0-15,0 0 0 16,14 16 0-16,-9 6 0 15,4 9 0-15,-2 8 0 16,0 14 1-16,0 10-1 16,-5 10 1-16,-2 12-1 15,-2 1 1-15,-5 3-1 16,-5 0 2-16,-2-5-2 15,-2-7 1-15,-5-10-1 16,2-9 1-16,-3-11-1 16,-6-13-1-16,-1-9 1 15,-5-11 0-15,-5-8 0 16,-6-10 1-16,-4-5-2 15,-2-14-1-15,5-7-1 16,1-18-6-16,26 14-24 0,-2-18-8 16,28 8 1-16,12-11-3 15</inkml:trace>
  <inkml:trace contextRef="#ctx0" brushRef="#br0" timeOffset="362267.7205">21167 9492 114 0,'6'15'43'0,"-6"-15"1"16,-14 8-3-16,-1 9-38 15,3-17-6-15,12 0-5 16,-16 1-26-16,16-1-7 0,12 4 2 15,-1 0-4-15</inkml:trace>
  <inkml:trace contextRef="#ctx0" brushRef="#br0" timeOffset="363140.7704">22256 9216 87 0,'5'-16'37'15,"-8"-6"-1"-15,1 9-2 16,-15-8-25-16,-1 13-3 15,-12-4 1-15,1 7-2 16,-12 5 0-16,-2 10-1 16,-11 3-1-16,5 9 0 15,1 7 0-15,5 5-1 16,6 7 0-16,9 0-1 0,13 1 0 15,14-3 0-15,13-8 0 16,17-10 0-16,11-12-1 16,17-11 1-16,6-17 0 15,6-15-1-15,4-13 1 16,-2-15 0-16,-2-7-1 15,-6-6 1-15,-8-4-1 16,-13-3 0-16,-7 3 0 16,-8 4 0-16,-12 14 0 15,-8 11 0-15,-10 12 0 16,-3 13 0-16,-7 25 2 15,-9 25-2-15,-2 18 0 16,0 20 0-16,0 12 0 0,3 11 0 16,3 9 0-16,3 2 0 15,11-5 0-15,6-13-4 16,15 1-11-16,-7-28-19 15,15 1-9-15,-5-24 1 16,11-6-2-16</inkml:trace>
  <inkml:trace contextRef="#ctx0" brushRef="#br0" timeOffset="363829.8099">22725 9422 64 0,'5'-11'36'15,"-5"11"1"-15,9-26-12 16,-9 26 9-16,0 0-24 15,0 0-3-15,0 0-2 16,0 0 1-16,4 14-3 16,-8 7 1-16,-4-2-1 15,2 6-2-15,-2-1 1 0,4-2 0 16,-2 0-1-16,5-7 1 15,1-15-1-15,0 0 0 16,12 5-1-16,0-18 0 16,2-6 0-16,3 0-1 15,-1-5 2-15,2-1-1 16,-3 3 0-16,0 3 0 15,-1 4 0-15,-14 15 1 16,14-15 0-16,-14 15-1 16,0 0 1-16,4 19-1 15,-4-7 1-15,2 0-1 16,3-1 1-16,7-1 0 15,3-3 0-15,3-4 0 16,6-4 0-16,1-3 1 0,2-2-2 16,-2 1 0-16,-3-2 0 15,-3 1 0-15,-5 4 0 16,-3 3 0-16,-11-1 0 15,11 14 0-15,-10-2 0 16,-2 5 0-16,0 3 0 16,-2 0 0-16,6 7-4 15,-3-27-25-15,5 35 0 16,-5-35-14-16,19 17 1 15,-1-18-2-15,15 3 2 16</inkml:trace>
  <inkml:trace contextRef="#ctx0" brushRef="#br0" timeOffset="363958.8172">23471 9596 107 0,'0'0'42'15,"0"0"1"-15,0 0-4 16,-29-10-23-16,8-16-31 16,17 7-24-16,-8-9-5 15,8 11 2-15,-6-4-4 16</inkml:trace>
  <inkml:trace contextRef="#ctx0" brushRef="#br6" timeOffset="372411.3007">12623 11111 38 0,'0'0'35'16,"-11"-20"3"-16,11 20-2 16,-3-18-21-16,3 18-4 15,0-15 1-15,0 15-7 16,0 0-1-16,0 0-1 15,0 0-1-15,-6 25 0 16,-1 0-1-16,0 11 0 16,-3 7 0-16,-1 11 0 15,-3 2-1-15,4 2 1 16,3-5-1-16,4-7 1 15,4-12-1-15,5-15 1 16,7-19-1-16,6-17 0 16,4-15 1-16,5-12-1 0,1-9 2 15,0-3-2-15,-2-1 1 16,-1 4-1-16,-7 8 1 15,-4 8 0-15,-6 14 0 16,-2 9 0-16,-7 14-1 16,0 0 1-16,-8 18 0 15,4 1 0-15,6 0 0 16,3 0 0-16,9-4 0 15,8-5 0-15,10-9 0 16,7-4 0-16,5-9 0 16,2-1 0-16,-2-4 0 15,-2 1-1-15,-6 4 1 16,-7 1-1-16,-7 7 1 15,-5 6-1-15,-6 8 0 0,-4 11 1 16,-4 9-1-16,-2 10 0 16,-2 8-1-16,0 5-1 15,3 6-2-15,-1-12-6 16,13 6-29-16,-2-17-3 15,13-8 1-15,0-17-2 16</inkml:trace>
  <inkml:trace contextRef="#ctx0" brushRef="#br6" timeOffset="372562.3093">13541 11405 99 0,'-26'1'42'0,"6"8"0"0,-5-9-3 15,15-14-42-15,10 14-35 16,5-10-2-16,16 1-1 15,1-10-2-15</inkml:trace>
  <inkml:trace contextRef="#ctx0" brushRef="#br6" timeOffset="373192.3454">14306 11091 88 0,'-23'-5'40'15,"-11"-4"-1"-15,4 10 0 16,-6-1-36-16,1 7 0 15,0 6-1-15,2 9 0 16,1 4-1-16,6 10 1 16,4 1 0-16,9 1-1 15,9-2 0-15,11-4 1 0,8-4-2 16,11-11 1-16,8-11 0 15,4-12-1-15,9-9 1 16,-2-9-1-16,2-10 1 16,-5-4-1-16,-1-4 0 15,-7 0 0-15,-7 6 1 16,-4 2-1-16,-9 12 0 15,-14 22 0-15,10 1 0 16,-14 31 0-16,-3 20 0 16,-4 21 0-16,2 16 1 15,0 12 1-15,-3 9-2 16,4 0 1-16,1-4 0 15,-3-11-1-15,-1-14 1 16,-4-17-1-16,-2-14 1 16,-7-18-3-16,-2-14 1 0,-6-18-1 15,2-14-2-15,-7-22-16 16,13-2-22-16,-9-22-1 15,17-4-1-15,2-9 1 16</inkml:trace>
  <inkml:trace contextRef="#ctx0" brushRef="#br6" timeOffset="373527.3645">14813 11433 73 0,'-14'3'44'15,"14"-3"-1"-15,-13 7-2 16,13-7-14-16,0 0-36 15,0 0-31-15,0 0-2 16,0 0 0-16,25 16-2 16</inkml:trace>
  <inkml:trace contextRef="#ctx0" brushRef="#br6" timeOffset="374177.4017">15636 11201 60 0,'-14'-20'38'16,"1"8"0"-16,-15-4 1 15,11 8-28-15,-13-5-4 16,1 9-1-16,-3 0-2 16,3 9-1-16,-3 5 0 15,6 9-1-15,0 3 0 0,8 8 0 16,1 2 0-16,10 4-1 15,7-6 1-15,7 0-1 16,12-8 1-16,9-11-1 16,8-13 0-16,4-17 0 15,8-9 1-15,3-15-2 16,-2-10 3-16,0-8 0 15,-5-5-1-15,-9-1 0 16,-8 4 0-16,-4 10 1 16,-13 7-1-16,-5 13 0 15,-10 18-1-15,5 15-1 16,-24 21-1-16,9 11-1 15,0 17 0-15,0 4-2 16,9 10-1-16,5-2-3 16,17 10-11-16,-1-23-24 0,22 2 2 15,0-16-2-15,12 0 2 16</inkml:trace>
  <inkml:trace contextRef="#ctx0" brushRef="#br6" timeOffset="374729.4333">16099 11304 87 0,'-7'-15'40'15,"7"15"0"-15,0 0-1 16,0 0-34-16,0 0-1 15,-12 19-1-15,6-5-1 0,1 1 0 16,-2 3-1-16,1 2 0 16,1 0 0-16,0 0-1 15,3-5 1-15,3-5-1 16,-1-10 0-16,11 3 0 15,1-13 1-15,1-5-1 16,1-6 0-16,3-3 1 16,-2-1-1-16,0 0 0 15,0 3 0-15,-6 5 1 16,1 5-1-16,-10 12 0 15,10-7 1-15,-10 7-1 16,7 14 1-16,-5 1 0 16,2-4-1-16,4 3 0 15,-1-3 1-15,2 0-1 0,5-6 1 16,0-6-1-16,4-6 0 15,1-8 1-15,3 1-1 16,-1-1 1-16,-1-1-1 16,-7 2 1-16,1 1 0 15,-4 7-1-15,-10 6 1 16,0 0-1-16,9 22 0 15,-11-5 0-15,2 3-1 16,0 0-3-16,8 8-7 16,-9-17-14-16,18 10-17 15,-5-13-1-15,11 1-1 16,6-11 0-16</inkml:trace>
  <inkml:trace contextRef="#ctx0" brushRef="#br6" timeOffset="375123.4558">17492 11051 89 0,'-12'-2'42'16,"12"2"-1"-16,17-10-1 15,8 4-35-15,7-5-4 16,10-3-1-16,7 1-2 16,-2-1-1-16,7 16-14 15,-11-6-23-15,-2 12 0 16,-17 0-1-16,-8 11 1 15</inkml:trace>
  <inkml:trace contextRef="#ctx0" brushRef="#br6" timeOffset="375266.464">17612 11244 93 0,'-14'14'40'15,"14"-14"1"-15,13-1-3 16,11-13-36-16,23-7-6 16,26 3-33-16,-3-10-2 15,14 8-1-15,-1-5-1 16</inkml:trace>
  <inkml:trace contextRef="#ctx0" brushRef="#br6" timeOffset="376324.5245">19244 10631 68 0,'6'-44'38'16,"-2"-4"0"-16,4 10 1 0,-6-6-14 15,7 20-20-15,-2 12-2 16,-7 12 1-16,16 36-1 15,-10 12 0-15,-2 16-1 16,-3 15 0-16,-1 8-2 16,-2 5-1-16,0-1 0 15,-1-8-3-15,4-6 0 16,0-16-4-16,14-3-10 15,1-27-23-15,13-9 2 16,0-20 0-16,14-7 0 16</inkml:trace>
  <inkml:trace contextRef="#ctx0" brushRef="#br6" timeOffset="376610.5409">19689 10751 87 0,'-43'-1'39'0,"-1"14"1"16,-8 2 1-16,7 12-19 15,-1-5-19-15,10 4 0 16,8-4 0-16,13-1 0 16,14-2-1-16,16-3 0 15,14-6 0-15,15-1-1 16,7-3 0-16,8 1 0 15,2-4 0-15,-1 6-1 16,1-6-1-16,-9 7-1 16,-4 1-2-16,-11-1-3 15,3 11-10-15,-14-12-25 16,12 6-1-16,-13-8-1 0,11 6 1 15</inkml:trace>
  <inkml:trace contextRef="#ctx0" brushRef="#br6" timeOffset="376776.5504">20369 11129 112 0,'-10'3'44'16,"10"-3"0"-16,-24 5-2 16,24-5-40-16,-18-9-3 15,9-3-2-15,9 12-13 16,-13-17-24-16,13 17-4 15,3-20 1-15,-3 20-2 16</inkml:trace>
  <inkml:trace contextRef="#ctx0" brushRef="#br5" timeOffset="381477.8193">12711 11715 13 0,'21'2'20'0,"10"9"1"15,-2-1-9-15,2-3-2 16,13 5 1-16,-4-6-1 0,13 3 0 15,-1-9 0-15,14 4 1 16,-5-12-2-16,15 8 1 16,-6-9-5-16,13 5 1 15,-2-4-2-15,4 7 0 16,-2 0-2-16,0 4 0 15,3 1-2-15,-2 1 1 16,2 1-1-16,2 1 0 16,1-1 1-16,5-1 0 15,-1-2 0-15,7 2 1 16,-4-4 0-16,4 1 0 15,0-1 1-15,5 3-1 16,-5-5 0-16,3 4 0 16,-4-2-1-16,1 0 1 0,1 2-2 15,0-1 0-15,1-2 0 16,-1-2 1-16,1-3-1 15,-2 0 0-15,4-3 0 16,-4 0-1-16,3-2 1 16,-4 1-1-16,-4-4 1 15,-1 4-1-15,-6 0 1 16,-5 3 0-16,-6 0 1 15,-6 1-1-15,-2 4 1 16,-10 0-1-16,-8 2 0 16,-9 0 0-16,-9 2 0 15,-4-1 0-15,-8 1-1 16,-5-1-1-16,-4 2-1 15,-12-4-9-15,0 0-23 16,0 0-1-16,0 0 1 0,0 0-1 16</inkml:trace>
  <inkml:trace contextRef="#ctx0" brushRef="#br5" timeOffset="383545.9376">15201 12151 57 0,'2'-18'35'16,"5"6"0"-16,-6-11-4 0,8 10-23 16,-6-4-1-16,8 5-2 15,-4-1 0-15,-7 13-1 16,13 0-1-16,-11 13-1 15,-3 8 0-15,-4 12 0 16,-3 4-1-16,-2 8 0 16,-3 1 0-16,1-2 0 15,2-2-1-15,3-7 1 16,5-8 0-16,6-12-1 15,7-13 0-15,7-11 1 16,3-13-1-16,6-7 0 16,-1-9 1-16,2-1-1 15,-1-5 0-15,-6 3 1 0,-2 1 0 16,-5 9-1-16,-5 6 1 15,-4 10 0-15,-5 15 0 16,0 0-1-16,0 0 1 16,-7 20 0-16,5-4-1 15,4 0 1-15,4 0 0 16,7-3-1-16,5-6 1 15,9-6 0-15,3-6-1 16,5-1 1-16,-1-3 0 16,1-2 0-16,-4 3 0 15,-5-2 0-15,-6 8 0 16,-3 7 0-16,-9 5 0 15,-6 8-1-15,-3 7 0 16,-3 6-1-16,0 5-1 0,-2-2-1 16,9 9-7-16,-7-17-30 15,19 6 1-15,-3-16-1 16,17 2 0-16</inkml:trace>
  <inkml:trace contextRef="#ctx0" brushRef="#br5" timeOffset="383693.946">16126 12336 93 0,'-20'10'38'0,"10"-5"-1"16,-3-7-6-16,1-8-66 15,12 10-2-15,14-16-1 16,12 7-1-16</inkml:trace>
  <inkml:trace contextRef="#ctx0" brushRef="#br5" timeOffset="384159.9727">16579 12180 58 0,'-23'-20'39'16,"6"13"0"-16,-9-8 0 15,5 15-17-15,-10-8-16 16,1 8-1-16,-5 3-1 15,3 9-1-15,4 3 0 16,4 10-1-16,8 4 0 16,9 5-1-16,11-3 0 15,8 1 0-15,10-5 0 0,12-8 0 16,3-7-1-16,6-9 1 15,1-9-1-15,0-5 1 16,-6-9-1-16,-3 1 1 16,-8-4 0-16,-8 3-1 15,-7 4 1-15,-5 4-1 16,-7 12 0-16,1 11 0 15,-7 14 0-15,-3 18 1 16,0 12-2-16,-6 12 1 16,3 10-1-16,-7 6 1 15,0 0 0-15,-3 0 0 16,-3-9 0-16,-2-11 0 15,-1-13 0-15,-5-14 0 16,1-18-2-16,3-18-2 0,4-9-5 16,-8-29-23-16,19-2-10 15,-1-19 1-15,16-3-2 16</inkml:trace>
  <inkml:trace contextRef="#ctx0" brushRef="#br5" timeOffset="384982.0197">19025 11617 62 0,'-21'-8'33'0,"21"8"-2"15,-19-8 0-15,19 8-13 16,0 0-7-16,19 0-3 15,5-5-2-15,19-1-1 16,18-10-1-16,29-6-1 16,26-10 0-16,27-5-1 15,28-7 1-15,22 0-2 16,22-2 1-16,12 6-1 15,7 10 0-15,-6 9-1 16,-9 11 0-16,-12 7-1 16,-17 10 1-16,-21 0-2 15,-23 7 0-15,-26-3 0 0,-23-1-3 16,-30-17-23-16,-12 12-11 15,-32-13 1-15,-23 8-2 16,-8-24 1-16</inkml:trace>
  <inkml:trace contextRef="#ctx0" brushRef="#br5" timeOffset="389414.2732">21750 11636 79 0,'0'0'37'15,"0"0"-2"-15,7-15-2 16,-7 15-23-16,0 0-3 16,0 0-1-16,-9 18-1 15,2 0 1-15,-7 4-3 16,1 10 2-16,-6 4-3 15,0 2-1-15,-1 1 1 16,3-5-2-16,4-5 1 16,5-9-3-16,8-20 3 0,0 0-4 15,18-15 4-15,3-13 0 16,7-9-1-16,2-7 1 15,3-5-1-15,-1 1 1 16,-3 0-1-16,0 8 1 16,-7 8-1-16,-7 10 0 15,-2 11 0-15,-13 11 1 16,10 9-1-16,-9 8 0 15,-1 5 1-15,5 1-1 16,1 1 1-16,8-2 0 16,7-7 0-16,5-6 0 15,7-9 0-15,8-5 1 0,2-7-1 16,2-3 0-16,-3-1 0 15,-4 2 0-15,-4 3 0 16,-9 4 1-16,-6 10-2 16,-12 11 3-16,-7 10-2 15,-7 11 1-15,-7 5-2 16,-2 5 0-16,-4 2-4 15,-5-2-3-15,6 10-14 16,-13-20-22-16,7 1 0 16,-7-17-3-16,9-3 1 15</inkml:trace>
  <inkml:trace contextRef="#ctx0" brushRef="#br5" timeOffset="389587.2831">21383 11843 115 0,'-21'19'44'16,"9"-17"-1"-16,12-2-7 16,30-25-73-16,-11-7-5 15,17 4 0-15,-8-5-3 16</inkml:trace>
  <inkml:trace contextRef="#ctx0" brushRef="#br5" timeOffset="390533.3372">19950 11759 90 0,'0'0'38'0,"3"-29"-1"16,-3 29-9-16,-16-23-21 15,6 10-3-15,-9-2 0 16,5 5-2-16,-4 4 1 16,-2 7 0-16,-1 5 0 15,-1 10 1-15,0 1-1 16,0 10 2-16,4 0-2 15,0 2-2-15,7 0 1 16,1-3-1-16,10-6 0 16,8-4-3-16,9-6 3 15,8-12-4-15,5-7 3 0,7-2 3 16,3-5-2-16,1-4 1 15,0-4-2-15,-5 2 1 16,-5 0-1-16,-7 4 1 16,-5 5-2-16,-7 4 1 15,-12 9 0-15,0 0 0 16,3 16 1-16,-9 9-2 15,-1 13 2-15,-3 12-2 16,-1 11 2-16,-2 12-3 16,-5 6 3-16,0 4-2 15,-4-4 1-15,-3-1 1 16,-5-9 0-16,0-9-1 15,-2-13 0-15,-1-13 0 16,3-16-1-16,3-13-1 16,7-14-2-16,2-25-7 0,24 3-21 15,-10-24-9-15,18 2 0 16,-1-13-2-16</inkml:trace>
  <inkml:trace contextRef="#ctx0" brushRef="#br5" timeOffset="392796.4667">12953 11390 47 0,'-27'1'34'0,"-2"-1"2"15,9 4-4-15,-16-7-21 16,14 11-1-16,-6-10-1 16,14 5-2-16,3-3-2 0,11 0 0 15,19-9 0-15,20 4-1 16,16-3-1-16,22 1 0 15,18-4 0-15,25 2 0 16,14-3-2-16,13 4 1 16,3-2-2-16,-3 0 1 15,-6 3-1-15,-9 3 0 16,-14 3 0-16,-17 2 0 15,-19 3-1-15,-13 3 1 16,-15 0-1-16,-12-1 0 16,-12 3-2-16,-11-11-5 15,-2 7-28-15,-17-5-5 16,0-18 1-16,-8-1-2 15</inkml:trace>
  <inkml:trace contextRef="#ctx0" brushRef="#br5" timeOffset="393497.5068">15161 12221 54 0,'-9'-23'38'16,"21"18"-1"-16,1-6 0 15,22 13-20-15,0-5-10 16,21 10-3-16,14-4 1 16,23 5-1-16,15-2-1 15,16 1-1-15,13-7 0 16,13-6 0-16,7-3-1 0,4-3 1 15,-5-5-1-15,-6 1-1 16,-15 2-2-16,-18 0-6 16,-9 16-30-16,-33-2-1 15,-22 15-1-15,-29-3-2 16</inkml:trace>
  <inkml:trace contextRef="#ctx0" brushRef="#br5" timeOffset="394344.5552">16281 13958 59 0,'0'0'29'16,"-25"-25"3"-16,6 19 2 16,-19-12-16-16,1 18-8 0,-12-8-2 15,-1 11-3 1,-5 2 0-16,0 9 0 0,-3 9-2 15,6 9-1-15,2 9-1 16,8 10 1-16,9 6-1 16,9 7 0-16,10-3-1 15,16-2 0-15,14-11 1 16,17-16 0-16,15-19 0 15,14-23 0-15,12-24 0 16,9-22-2-16,9-22 2 16,-2-14 0-16,-1-11 0 15,-13 0-1-15,-14 1 1 16,-11 8-1-16,-16 11 1 15,-13 16 1-15,-16 15-1 0,-7 17-1 16,-11 16 0-16,-4 21 0 16,-3 21 0-16,1 17 1 15,-1 18-1-15,4 11 1 16,0 12-1-16,6 5-1 15,5 7-1-15,6-6-2 16,6 1-3-16,-3-22-12 16,27 6-15-16,-14-20-8 15,16-1 0-15,-6-20 1 16</inkml:trace>
  <inkml:trace contextRef="#ctx0" brushRef="#br5" timeOffset="394951.5899">16693 14254 67 0,'0'0'39'15,"13"-8"-2"-15,-12-5-12 16,-1 13-9-16,0 0-10 16,7 16-2-16,-11-5-1 15,0 5 0-15,-3 4-1 16,1 1 0-16,1 0-1 15,-1 0 0-15,2-5 0 16,3-3 0-16,1-13 0 16,0 0 0-16,22-2-1 0,-9-16 1 15,3-1-1-15,2-4 0 16,-1-4 1-16,0-1-1 15,-3 3 1-15,0 3 0 16,-6 5-1-16,-2 5 1 16,-6 12-1-16,0 0 1 15,0 0 0-15,0 0-1 16,10 12 1-16,-7 0-1 15,-1 0 1-15,3 0-1 16,3 0 0-16,1-1 0 16,2-6 0-16,6-3 0 15,-1-6 1-15,7-5-1 16,0-5 1-16,2-4 0 15,-1-2 0-15,0-1-1 16,-2 2 1-16,-3 1 0 0,-4 7 0 16,-15 11-1-16,16-1 1 15,-12 12-1-15,-5 10-1 16,-4 10 1-16,0 4-3 15,0 4-2-15,6 9-10 16,-6-20-22-16,19 1-4 16,1-20-2-16,21-6 1 15</inkml:trace>
  <inkml:trace contextRef="#ctx0" brushRef="#br5" timeOffset="395261.6077">17855 13762 92 0,'-8'27'41'15,"8"-27"1"-15,23 19-1 16,6-19-41-16,3-6-1 15,8 0-3-15,3-9-3 16,8 11-29-16,-15-9-4 16,-1 15 0-16,-20-4-1 0</inkml:trace>
  <inkml:trace contextRef="#ctx0" brushRef="#br5" timeOffset="395420.6168">17858 14211 93 0,'0'34'41'0,"0"-34"3"16,44 14-3-16,-3-36-36 15,24-7-5-15,11-8-4 16,-5-15-25-16,8 16-11 16,-20-6-1-16,-1 14-1 15</inkml:trace>
  <inkml:trace contextRef="#ctx0" brushRef="#br5" timeOffset="405696.2045">20081 10248 88 0,'0'0'35'16,"0"0"2"-16,0 0-5 16,33 9-27-16,4 7-4 15,15 14 1-15,6 13-1 16,12 20 1-16,-1 20-2 15,0 25 1-15,-14 22-1 16,-11 29-1-16,-22 27 1 16,-22 23-1-16,-23 21 0 15,-20 11 0-15,-16 4 0 16,-8-11-4-16,0-7-8 0,-1-41-24 15,7-28 1-15,5-42-3 16,15-39 2-16</inkml:trace>
  <inkml:trace contextRef="#ctx0" brushRef="#br5" timeOffset="406162.2311">19430 10168 47 0,'-18'-19'33'16,"2"15"-1"-16,-25 4-3 15,8 37-10-15,-22 16 0 16,14 53-1-16,-18 29-8 15,8 50-5-15,-4 35-2 0,2 43-1 16,-1 31-2-16,5 20 0 16,9-4 0-16,18-13-2 15,24-31 1-15,24-41-3 16,43-47-4-16,29-64-31 15,54-54 1-15,24-57-1 16,34-44-2-16</inkml:trace>
  <inkml:trace contextRef="#ctx0" brushRef="#br5" timeOffset="410598.4849">19592 13789 46 0,'14'-10'34'0,"-4"-8"0"15,4 6 1-15,-10-13-27 16,6 13-2-16,-9-9 2 16,5 11-1-16,-12-5-1 15,6 15-2-15,-22-17 1 0,6 10-2 16,-10 0 0-16,0 1 0 15,-6-1-1-15,-1 0 0 16,-2 5-1-16,-3 2 1 16,1 6 0-16,-1 10 0 15,-4 8 0-15,2 13 0 16,2 13 0-16,5 13 0 15,0 5-1-15,11 8 0 16,7-1 0-16,15-2-1 16,14-11 0-16,19-17 0 15,17-21-1-15,22-26-4 16,26-6-23-16,1-45-10 15,21 0-1-15,-8-21-3 16</inkml:trace>
  <inkml:trace contextRef="#ctx0" brushRef="#br5" timeOffset="411596.542">20739 13616 64 0,'0'0'37'15,"5"13"-1"-15,-18-4-1 16,3 18-28-16,-9 7-2 15,-2 15-1-15,-11 10-2 16,-3 11-1-16,-7 5-3 16,-5-4-2-16,12 1-7 15,-7-22-25-15,21-10-1 16,2-26 0-16,19-14 1 15</inkml:trace>
  <inkml:trace contextRef="#ctx0" brushRef="#br5" timeOffset="411754.551">20525 13914 76 0,'3'-37'40'0,"1"23"-2"16,-13-1-2-16,9 15-27 15,-4 19-3-15,8-1-2 16,7 5-2-16,8 1-1 16,16-3-2-16,10-7-3 15,21 4-27-15,4-21-9 16,20 2 2-16,-3-11-2 15</inkml:trace>
  <inkml:trace contextRef="#ctx0" brushRef="#br5" timeOffset="412121.572">21823 13235 65 0,'-8'-20'39'15,"8"20"0"-15,0 0 0 16,-4 19-20-16,0 1-16 16,5 11-2-16,0 7 1 0,5 12-1 15,-2 11 0 1,5 10 0-16,-4 8-1 0,2 2 0 15,0 8-2-15,-2-3-1 16,1 1-3-16,-8-17-27 16,15 1-5-16,-12-21-2 15,12-10-1-15</inkml:trace>
  <inkml:trace contextRef="#ctx0" brushRef="#br5" timeOffset="412450.5908">21370 14338 64 0,'-21'20'41'0,"4"-16"-1"15,17-4 2-15,22-5-28 16,12-10-10-16,24-11 0 16,23-3-1-16,17 0 0 15,7-3-2-15,10 6 1 16,3 0-2-16,1 6 0 15,0 5-1-15,-7 4 0 16,-7 1-2-16,-2 4-1 16,-13-4-5-16,1 10-27 15,-25-9-4-15,-11 9-1 16,-25-5 1-16</inkml:trace>
  <inkml:trace contextRef="#ctx0" brushRef="#br5" timeOffset="413279.6382">21859 14810 66 0,'-3'-23'40'16,"9"8"-2"-16,-7-9-9 15,1 9-22-15,0 1-2 16,0 14 1-16,0 0-2 15,0 0-1-15,-11 19-1 16,4 4-1-16,-6 4-1 16,1 4 0-16,3 4 0 15,-1-1 0-15,0 1 1 16,6-5-2-16,-1-4 2 15,5-3 0-15,1-5-1 0,3-7 1 16,-4-11-1-16,0 0 0 16,15-1 1-16,-7-13-1 15,-2-3 1-15,3-10-1 16,-2-5 1-16,1-5 0 15,4-7 0-15,-1 2 1 16,1 1 0-16,-2 3 0 16,2 6-1-16,-1 6 1 15,-1 5 0-15,-10 21-1 16,17-9-1-16,-17 9 0 15,13 15-1-15,-8 1 1 16,2-1-1-16,3 2 1 16,0-2-1-16,4-1 0 15,2-7 1-15,4-4 0 16,4-6 1-16,4-8 0 0,3-4 1 15,2-7-1-15,0-2 0 16,3-5 0-16,-1 1 1 16,-1 0-1-16,-5 4-1 15,-4 3 0-15,-3 4 1 16,-5 7-1-16,-3 10 1 15,-2 9-1-15,-4 8 1 16,-2 7-1-16,-3 8-1 16,-2 9 1-16,1 4-1 15,-2 1 0-15,0 0 0 16,2-3-1-16,-1-4-1 15,3-10-3-15,11 2-24 16,-15-31 0-16,37 5-7 16,-15-18-6-16,14 0-1 0</inkml:trace>
  <inkml:trace contextRef="#ctx0" brushRef="#br5" timeOffset="413444.6477">22919 14789 85 0,'-5'22'42'16,"-15"-12"2"-16,7 3-4 15,-8-3-33-15,4-19-12 16,17 9-12-16,-20-24-18 16,17 10-7-16,-6-7 0 15,12 6-3-15</inkml:trace>
  <inkml:trace contextRef="#ctx0" brushRef="#br5" timeOffset="471246.9538">4241 10973 64 0,'2'-12'38'0,"-2"12"-2"15,-2-14-4-15,2 14-23 16,0 0-3-16,0 23-1 15,1 3-3-15,3 15-2 16,2 20 0-16,6 25-1 16,1 33 1-16,3 35-1 15,-1 40 2-15,0 37-1 16,-5 33 1-16,1 29 2 15,-4 22 0-15,-3 9 0 16,-3 0-2-16,1-5 1 16,0-21-2-16,4-17-1 15,-2-17 0-15,4-18 0 0,-2-20-3 16,-3-14-1-16,-1-14 0 15,-9-19-3-15,6-1-24 16,-12-45-7-16,3-24-2 16,-9-45-1-16</inkml:trace>
  <inkml:trace contextRef="#ctx0" brushRef="#br5" timeOffset="471659.9774">2817 14742 49 0,'29'6'36'15,"20"-6"-2"-15,30-2 1 16,21 0-33-16,34-8 0 15,40-5 0-15,36 1 2 16,33-5 2-16,31 1-2 16,27-4 0-16,21 4 0 15,17-7-1-15,19 1 0 16,9-3-1-16,10 0 0 0,-1 2 0 15,3 3 0-15,-5 3-2 16,-8 9-1-16,-12 12-2 16,-27-3-24-16,-17 23-11 15,-30-1-2-15,-22 9-1 16</inkml:trace>
  <inkml:trace contextRef="#ctx0" brushRef="#br5" timeOffset="473020.0552">2955 11979 72 0,'-22'-23'40'15,"-11"2"-2"-15,-3 18 0 16,-15 5-34-16,6 16-1 15,-7 12 0-15,2 13 0 16,3 11-1-16,7 8-1 16,8 4 0-16,13-1 1 15,16-5-1-15,17-12 0 0,18-18 0 16,24-24 1-16,16-29-1 15,12-26 0-15,16-26 0 16,4-17 1-16,-4-16-1 16,-6-11 0-16,-14-3-1 15,-17 2 2-15,-16 14-2 16,-16 14 1-16,-22 21 0 15,-13 23 0-15,-12 29 0 16,-10 38 1-16,-5 37-1 16,-3 32 2-16,0 27-2 15,7 21-2-15,10 14-2 16,9-4-10-16,31 7-20 0,2-30-9 15,30-14-1 1,16-26-4-16</inkml:trace>
  <inkml:trace contextRef="#ctx0" brushRef="#br5" timeOffset="473983.1103">8076 15223 42 0,'13'-16'38'16,"-7"-6"2"-16,-6 22-1 16,1-18-22-16,-1 18-11 15,-7 18-3-15,1 8 1 16,-8 10-2-16,-2 10 0 15,-4 6-2-15,-2 6 2 0,0-3-2 16,5-5 0-16,1-10 0 16,9-8 0-16,7-18 1 15,0-14 0-15,29-25 0 16,2-16 0-16,6-15 0 15,8-11 1-15,3-9 0 16,-6-1-1-16,4 3 0 16,-9 8 0-16,-6 15-1 15,-9 17 1-15,-8 19 0 16,-14 15 0-16,6 25 0 15,-9 8 0-15,1 6-1 16,2 4 1-16,6-3 0 16,9-5-1-16,15-15 1 15,9-17 0-15,16-14 0 0,11-17 0 16,6-8 0-16,3-9 0 15,-3 2 0-15,-6 3 0 16,-13 14 0-16,-10 16 0 16,-19 18-1-16,-10 17 1 15,-13 16-2-15,-11 10 1 16,0 10-2-16,-4-1-2 15,8 4-3-15,-3-22-9 16,27 2-24-16,0-23-4 16,23-8 0-16,8-25 0 15</inkml:trace>
  <inkml:trace contextRef="#ctx0" brushRef="#br5" timeOffset="474830.1587">9634 14172 64 0,'0'0'27'0,"0"0"2"16,-16-10 1-16,16 10-19 0,-24-13-4 16,5 6-2-16,-9-4-2 15,-5 3-1-15,-11-2 0 16,-8 5-1-16,-13-1-1 15,-12 2 0-15,-11 3 0 16,-9 2 0-16,-12 3 1 16,-9-1-1-16,-7 0 1 15,-5 0 1-15,-6-5-1 16,7-3 0-16,-5-6 1 15,2-8 0-15,0-5 0 16,4-7-1-16,7-6 0 16,0-8 0-16,2-6-1 15,-1-3 0-15,-5-7 0 16,3-1 0-16,2-4 0 15,-3-2-1-15,0-6 1 0,0 0 1 16,3-3-1-16,-1-7 1 16,7-3-1-16,1-4 1 15,2-4 0-15,6-8-1 16,-2-4 1-16,4-6-1 15,4-6 1-15,4-5-1 16,2-5 1-16,1-1 0 16,5-8-1-16,5-5 1 15,5-3 0-15,4 0-2 16,4 2 1-16,1 2 0 15,7 17-20-15,-3-10-15 16,6 19-2-16,-6 4-1 16,4 13-1-16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23/03/2015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3369673"/>
              </p:ext>
            </p:extLst>
          </p:nvPr>
        </p:nvGraphicFramePr>
        <p:xfrm>
          <a:off x="214283" y="762000"/>
          <a:ext cx="8750332" cy="4742688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a project as two teams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Data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Graph 1 and graph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Equation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Discussion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take the process all the way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and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Move on to a second project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take an investigation through from the start to the finish in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small teams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0486114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Quantities and Units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Significant Figures and Decimal Places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the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Techniques to reduce uncertainty/error in measurements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Plotting graphs and straightening curved graphs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the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Discussion, control of variables, conclusion to the practical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64320" y="249480"/>
              <a:ext cx="8085600" cy="5550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8920" y="234000"/>
                <a:ext cx="8106480" cy="5569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4862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987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3613</TotalTime>
  <Words>226</Words>
  <Application>Microsoft Office PowerPoint</Application>
  <PresentationFormat>On-screen Show (4:3)</PresentationFormat>
  <Paragraphs>46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113</cp:revision>
  <dcterms:created xsi:type="dcterms:W3CDTF">2006-08-16T00:00:00Z</dcterms:created>
  <dcterms:modified xsi:type="dcterms:W3CDTF">2015-03-23T02:23:30Z</dcterms:modified>
</cp:coreProperties>
</file>