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4">2010 1257 104 0,'-76'-58'44'0,"76"58"0"15,-58-61 0-15,58 61-42 16,-14-63 0-16,14 63-1 15,35-61 0-15,-35 61 0 16,95-55-2-16,-30 28 0 16,18-4-6-16,8 4-27 15,10-6-9-15,13 2 1 16,1 2-2-16</inkml:trace>
  <inkml:trace contextRef="#ctx0" brushRef="#br0" timeOffset="541.0309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">4888 1500 98 0,'-17'-9'42'0,"17"9"1"0,11-6-2 16,21 2-22-16,-32 4-18 15,68-27-2-15,-19 11-1 16,9-5-7-16,17-2-28 16,0-5-4-16,3 0 1 15,1-5-3-15</inkml:trace>
  <inkml:trace contextRef="#ctx0" brushRef="#br0" timeOffset="1804.103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89">17786 1351 119 0,'-28'-6'43'0,"4"9"1"15,12 12-3-15,12-15-41 16,29-2-1-16,-29 2-1 16,60-18-2-16,-60 18-3 0,90-41-21 15,-30 16-13-15,3-4-2 16,4-6 0-16,0-5 1 15</inkml:trace>
  <inkml:trace contextRef="#ctx0" brushRef="#br0" timeOffset="18872.0794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4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8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1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8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4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08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48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49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2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5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35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08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12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7">19503 15355 76 0,'16'-27'42'15,"13"-7"-3"-15,22 12 1 16,12-4-41-16,12-9-6 16,25 10-31-16,-2-9 0 15,14 18-1-15,-11-7 0 16</inkml:trace>
  <inkml:trace contextRef="#ctx0" brushRef="#br0" timeOffset="45032.5755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48">22029 14902 75 0,'-7'-39'38'16,"-9"9"-5"-16,-3 14-25 16,19 16-43-16,-24-3-4 15,19 14 0-15</inkml:trace>
  <inkml:trace contextRef="#ctx0" brushRef="#br0" timeOffset="46697.6709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6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72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25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1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59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099">2533 9847 91 0,'-22'-6'38'0,"2"-1"0"16,20 7 1-16,0 0-18 15,18 4-18-15,18-14-3 16,13-9-3-16,14-4-4 0,3-21-24 16,19 0-7-16,-9-16-1 15,5 0-1-15</inkml:trace>
  <inkml:trace contextRef="#ctx0" brushRef="#br1" timeOffset="103692.9307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1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1">5067 9560 113 0,'-19'-14'41'0,"9"7"0"16,-4-7-1-16,16-9-40 15,-2 23-4-15,-3-27-8 16,16 24-24-16,-13 3-5 15,0 0 2-15,0 0-4 16</inkml:trace>
  <inkml:trace contextRef="#ctx0" brushRef="#br1" timeOffset="104839.9959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39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3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79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3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3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3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29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3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3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3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3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9:48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3583 1075 61 0,'0'0'37'16,"0"0"0"-16,37-59 2 15,-37 59-32-15,0 0 0 16,-14-53-1-16,14 53 0 15,0 0-3-15,-57-38 2 16,57 38-2-16,-58-6-2 16,58 6 1-16,-69 9 0 15,69-9 0-15,-68 36 0 16,56-13-1-16,-47 47 1 15,2 13-2-15,15 14 3 16,11 2-3-16,9-26 0 0,26-4-1 16,22-16 1-16,17-34 0 15,9-13 1-15,7-14-1 16,5-12 1-16,-2-8 0 15,-62 28 0-15,65-37 1 16,-65 37-2-16,64-35 2 16,-64 35-1-16,53-33-1 15,-3 8 0-15,-20 10 0 16,-3 15-1-16,-15 8 0 15,-1 16-1-15,-12 3-2 16,-3 5 0-16,3 0-4 16,-2-11-26-16,17-7-7 15,-2-13 2-15,17-9-1 0</inkml:trace>
  <inkml:trace contextRef="#ctx0" brushRef="#br0" timeOffset="331.0188">4111 1293 90 0,'57'-27'38'0,"-39"29"0"16,1 11 1-16,-10 13-36 16,-18 14-2-16,-5 15 3 15,-8 2-1-15,11-1 0 16,1-7 0-16,9-14 0 15,-2-8-1-15,7-9-1 16,-4-18 1-16,12 3 0 0,0-21-1 16,4-12 0-16,-16 30 1 15,0 0-2-15,36-77 3 16,-36 77-3-16,29-67 1 15,-29 67-1-15,32-70 0 16,-32 70-2-16,31-66-1 16,-31 66-3-16,32-56-3 15,-32 56-27-15,40-46-5 16,-40 46 1-16,48-44 1 15</inkml:trace>
  <inkml:trace contextRef="#ctx0" brushRef="#br0" timeOffset="747.0427">4937 1222 87 0,'0'0'39'16,"0"0"1"-16,0 0 2 15,0 0-30-15,0 0-7 16,-22 18 1-16,-31 7-1 15,-12 10-2-15,2 4 1 16,-4-8-3-16,19 22 0 16,12 0-1-16,26-5 1 15,17-14-2-15,15-11 1 16,15-15 1-16,13-9-1 15,6-16 1-15,5-11 0 16,-61 28 0-16,66-42 0 16,-66 42 1-16,60-53-1 15,-60 53 1-15,59-53-2 0,-59 53 0 16,45-54 0-16,-45 54 0 15,0 0 0-15,39-52 0 16,-39 52 0-16,0 0-2 16,0 0 0-16,-5 35-3 15,0 5 0-15,7 6-5 16,0-4-11-16,22-6-21 15,6-24 2-15,19-7 0 16,-3-14 0-16</inkml:trace>
  <inkml:trace contextRef="#ctx0" brushRef="#br0" timeOffset="1331.0761">5495 1323 108 0,'0'0'39'0,"0"0"1"16,18-20-1-16,-18 20-35 15,-9 29-1-15,-1 8-1 16,-7 15-1-16,4 9 1 15,-3 5-1-15,10 5 1 16,8-18-1-16,5-10-1 16,0-10 0-16,-1-10 1 15,-6-23 0-15,13 7 0 16,-8-22 0-16,0-16 0 15,0-10 0-15,-1-15 1 16,-4 56-1-16,10-67 0 16,-10 67 2-16,11-77-3 15,-11 77 0-15,20-76 0 16,-20 76 0-16,26-72-2 0,-26 72 2 15,42-63-1-15,-42 63 1 16,50-55 0-16,-50 55 0 16,61-45-1-16,-61 45 2 15,57-27 2-15,-57 27-3 16,52-3 0-16,-52 3 0 15,8 17 0-15,10 18-2 16,-11 11 2-16,-29 4-1 16,-22-5 1-16,-13 6-1 15,-4 2 1-15,-7-2-2 16,19-4 3-16,7 2-2 15,6 1 0-15,8 6 1 16,7 4 0-16,5 4 0 0,2 10-1 16,3 3 2-16,-2 9-3 15,-1 1 2-15,-6 8-1 16,-3-3 0-16,-5 0 0 15,-1-6-3-15,-3-14-3 16,18-2-17-16,-7-35-17 16,21-12 0-16,6-41-2 15,23-19 1-15</inkml:trace>
  <inkml:trace contextRef="#ctx0" brushRef="#br0" timeOffset="1801.103">6340 961 114 0,'0'0'42'0,"0"0"1"16,-25-57-1-16,25 57-39 16,0 0 0-16,0 0 0 15,-44 55 0-15,15 17-1 16,5 24-2-16,1 6 0 15,8 9 0-15,-18-25 0 16,17 14 0-16,-2-17 0 16,13-27 0-16,8-19 0 15,9-19 0-15,8-15 0 0,14-17 0 16,6-11 0-16,6-13 0 15,2-7 0-15,0-3 0 16,0 2 0-16,-6 7 0 16,-8 8 0-16,-7 10 0 15,-9 14 0-15,-5 12 0 16,-6 16 0-16,-3 6 0 15,-4 9 0-15,0 4 0 16,1 3 0-16,-4-4-7 16,14 3-18-16,-12-17-14 15,20-2-4-15,-4-16-2 16,14-5 0-16</inkml:trace>
  <inkml:trace contextRef="#ctx0" brushRef="#br0" timeOffset="2389.1367">7674 1414 101 0,'0'0'40'0,"20"-50"1"15,-20 50-2-15,0 0-33 16,0 0-1-16,0 0-1 15,-34-42-1-15,8 42 0 16,-3 6-1-16,0 14 0 16,-5 7-1-16,7 12 0 15,5 3-1-15,14 5 0 16,12-7 0-16,9-2 0 15,11-8 0-15,13-6 1 16,10-11-1-16,9-11 0 16,5-10 0-16,-2-8 1 0,-2-11 0 15,-6-5-1-15,-14-7 1 16,-11-1-1-16,-26 40 1 15,0 0-1-15,-5-66 0 16,5 66 0-16,0 0-1 16,-40-54 0-16,40 54-1 15,0 0-2-15,-71-41-2 16,71 41-9-16,0 0-14 15,-24-17-11-15,42 19-1 16,19 6-1-16,30 3 1 16</inkml:trace>
  <inkml:trace contextRef="#ctx0" brushRef="#br0" timeOffset="2667.1526">8618 1019 101 0,'4'-80'42'0,"-4"80"1"16,-17-60-1-16,17 60-35 16,0 0-3-16,-61-27 1 15,61 27-1-15,-65 59-2 16,8 22-1-16,23 29 1 15,-8 20-2-15,8-5 0 16,14-7-2-16,17-14-1 16,14-26-4-16,8-32-3 15,18-18-24-15,-13-20-7 0,7-13 0 16,-14-15-1-16</inkml:trace>
  <inkml:trace contextRef="#ctx0" brushRef="#br0" timeOffset="2834.1621">8249 1354 132 0,'-20'-8'44'15,"20"8"-1"-15,0 0-7 16,23-6-36-16,-23 6 0 16,0 0 0-16,73-12 0 15,-73 12-13-15,78-16-22 16,-78 16-8-16,85-15 0 15,-85 15-2-15</inkml:trace>
  <inkml:trace contextRef="#ctx0" brushRef="#br0" timeOffset="3929.2247">1055 4428 89 0,'9'-21'40'0,"4"12"1"15,-12-7-2-15,-1 16-34 16,0 0-2-16,4 14 0 16,-7 15 0-16,4 18 0 15,-7 17-1-15,0 16 0 16,-2 18 0-16,-3 9-1 15,-2 4 0-15,4 3 0 16,2-9 0-16,7-10-2 0,7-13 0 16,6-18-2-16,8-15-2 15,2-23-7-15,16-6-26 16,-10-26-3-16,8-6 1 15,-11-19-1-15</inkml:trace>
  <inkml:trace contextRef="#ctx0" brushRef="#br0" timeOffset="4258.2436">720 4670 104 0,'-31'-2'43'0,"1"-5"1"16,16 9-2-16,5-11-37 15,25 2-2-15,14-7-1 0,19-4 0 16,20-10 0-16,21-6 0 16,15-7 0-16,21-5 0 15,5-2 0-15,3-2-2 16,2 6 0-16,-10 6 0 15,-15 7 0-15,-18 8 0 16,-21 9 0-16,-19 5 0 16,-12 7 0-16,-21 2 0 15,-20 0-5-15,0 0 0 16,-1 18-5-16,-22-24-9 15,19 18-15-15,-16-14-8 16,9 6 0-16,-6-6-1 16</inkml:trace>
  <inkml:trace contextRef="#ctx0" brushRef="#br0" timeOffset="4788.2733">2381 4097 85 0,'8'-10'39'16,"-8"10"0"-16,-13 10 0 16,-13 13-31-16,3 30-3 15,-14 15-1-15,-1 20-2 0,-5 17 0 16,-1 14-1-16,3 3 1 15,8 0-2-15,8-4 1 16,11-12-1-16,17-12-1 16,11-16-2-16,17-16-1 15,7-24-5-15,32-8-28 16,-8-27-3-16,18-8 1 15,-5-22-1-15</inkml:trace>
  <inkml:trace contextRef="#ctx0" brushRef="#br0" timeOffset="5107.2921">2752 4760 96 0,'-35'-7'40'0,"7"16"0"16,-12 1-1-16,10 4-35 15,-1 5-2-15,4 3 0 16,8-2-1-16,7-3 0 15,8 0 0-15,10-4 0 16,12-5 0-16,10-1 0 16,8-1 0-16,5-3-1 15,0 2 1-15,1 1-1 16,-1 3 1-16,-8 2 0 15,-11 7-1-15,-7 6 1 16,-13 7 1-16,-8 1-2 16,-8 4 1-16,-6-1-2 15,-2-5 0-15,-2-9-3 16,10-1-6-16,-7-29-20 15,21 9-12-15,9-39 1 0,17 1-2 16</inkml:trace>
  <inkml:trace contextRef="#ctx0" brushRef="#br0" timeOffset="5407.3093">2979 4257 103 0,'0'0'42'0,"0"0"-1"16,0 25-1-16,22-14-38 15,-1 5 0-15,10 4-1 16,7 3 0-16,1 7 1 16,7 7-1-16,-4 6 1 15,-1 7-1-15,-10 11-1 0,-8 6 1 16,-15 6 0-16,-12 5 0 15,-10 0 0-15,-13-5 0 16,-5-3-1-16,-4-13-2 16,2-6 0-16,-2-19-9 15,17 3-7-15,-10-29-17 16,29-6-9-16,-16-11 1 15,28-10-2-15</inkml:trace>
  <inkml:trace contextRef="#ctx0" brushRef="#br0" timeOffset="6945.3973">9531 957 79 0,'0'0'40'15,"0"0"-2"-15,0 0 3 16,0 0-35-16,0 0 0 15,0 0-2-15,0 0 0 16,0 0 0-16,0 0-1 16,0 0 0-16,0 0 0 15,0 0-1-15,38 22-1 16,-28 51 2-16,-8 12-3 0,4 16 2 15,-13-6-2-15,7 5 0 16,-4-3-2-16,3-9 1 16,6-36-2-16,2-12-1 15,8-15-2-15,-5-18-9 16,16-8-23-16,-10-14-2 15,8-3 1-15,-9-18-2 16</inkml:trace>
  <inkml:trace contextRef="#ctx0" brushRef="#br0" timeOffset="7200.4118">9444 1075 107 0,'0'0'42'0,"-64"-67"1"16,64 67-2-16,-52-56-38 15,52 56-1-15,0 0 0 16,-15-57 0-16,15 57 0 16,0 0 0-16,66-39-1 15,-66 39-1-15,98-28 0 16,-37 11 0-16,10-3-4 15,3 0-11-15,7 1-26 16,-1 3-2-16,4 0 0 16,-4 3-1-16</inkml:trace>
  <inkml:trace contextRef="#ctx0" brushRef="#br0" timeOffset="7589.4341">10644 728 98 0,'0'0'41'15,"26"-55"1"-15,-26 55-2 16,0 0-36-16,0 0 1 15,-65 77 0-15,44-38 0 16,-43 74-2-16,-9 14-2 16,-2 11 2-16,10 7-4 15,4-21 3-15,27-8-5 16,34-24-1-16,48-50-4 15,17-26-5-15,32-10-26 16,-4-15-2-16,12-11 1 16,-10-15-2-16</inkml:trace>
  <inkml:trace contextRef="#ctx0" brushRef="#br0" timeOffset="7943.4543">11135 1223 87 0,'0'0'43'16,"0"0"0"-16,-26-63-1 15,26 63-15-15,0 0-24 16,-53-22-1-16,53 22 0 16,0 0-1-16,-53 20 0 15,57-9-1-15,-18 22 0 16,6-2 0-16,18 2-1 15,9-4 1-15,16-6 0 16,-4-23-1-16,12 8 1 16,-10-1 0-16,-7 2 0 15,-9 5 0-15,-11 2 1 16,-12 6-1-16,-5 6 0 0,-10-2 0 15,-1 3 0-15,-5-1-1 16,3-3-1-16,4-4-3 16,0-11-5-16,20-10-19 15,0 0-13-15,26-16 0 16,-6-7-1-16,15-7 1 15</inkml:trace>
  <inkml:trace contextRef="#ctx0" brushRef="#br0" timeOffset="8289.4741">11400 783 106 0,'-12'-90'43'0,"12"90"0"16,-19-61-1-16,19 61-38 15,0 0-2-15,0 0 1 16,0 0-2-16,0 0 1 16,0 0-1-16,0 0 0 15,64 50 0-15,-64-50 1 16,65 83-1-16,3 0 0 15,-3 32-1-15,-1 14 2 16,-22-3-2-16,-26-14 0 16,-28-14 0-16,-17-10 0 15,-22-16 0-15,3-16-2 16,-3-11-1-16,-1-15-4 15,19-8-14-15,-7-23-12 0,28-2-10 16,7-20 0-16,26-6-2 16</inkml:trace>
  <inkml:trace contextRef="#ctx0" brushRef="#br0" timeOffset="8883.508">12297 1298 81 0,'35'-50'39'0,"-35"50"-2"16,33-48-3-16,-33 48-26 15,0 0 0-15,42-64 0 0,-42 64-2 16,24 6-1-16,-9 7-2 16,-8 26 0-16,-9 16-1 15,-1 8 1-15,4 4-2 16,11 2 0-16,2-8-1 15,10-18 1-15,-1-15 0 16,8-11 0-16,1-15 0 16,2-13 0-16,1-13 0 15,2-12 0-15,-37 36 0 16,36-47 0-16,-36 47 0 15,27-64-2-15,-27 64 0 16,30-69-2-16,-30 69 0 16,18-69-3-16,-18 69-2 15,21-59-11-15,-21 59-15 16,27-65-8-16,-27 65 1 0,0 0 2 15</inkml:trace>
  <inkml:trace contextRef="#ctx0" brushRef="#br0" timeOffset="9279.5308">13272 1056 76 0,'0'0'41'0,"49"-29"0"16,-49 29 1-16,0 0-21 15,0 0-16-15,0 0-1 16,0 0 0-16,-54 2 0 0,54-2-2 16,0 0 0-16,0 0 0 15,-51 64 0-15,51-64-2 16,0 0 1-16,2 56-1 15,-2-56 0-15,0 0 0 16,49 53 0-16,-49-53 1 16,18 27-1-16,30 6 0 15,4-5 0-15,-20-13 0 16,1 10 1-16,-23-4-1 15,-15 9 0-15,-23-1 0 16,-7 1-1-16,-1-2 0 16,1-5-2-16,3-3-1 15,-1-10-6-15,18 2-17 16,-11-7-15-16,15-1 1 0,-3-8-2 15,14 4 1-15</inkml:trace>
  <inkml:trace contextRef="#ctx0" brushRef="#br0" timeOffset="10332.591">14300 1420 94 0,'0'0'40'16,"16"-3"0"-16,-16 3-2 0,0 0-34 15,56-41 1-15,-56 41-2 16,66-53 1-16,-66 53 0 15,82-74 0-15,-33 30-1 16,0-19-1-16,0 1 1 16,-3-2-2-16,1-2 2 15,-5 3-2-15,1 4 0 16,-9 5 0-16,-34 54 0 15,56-82-1-15,-56 82 0 16,0 0 0-16,0 0 1 16,0 0-1-16,-27 22 2 15,-18 64-4-15,-2 33 2 16,-1 17-1-16,16 7 1 15,4-26-3-15,38-38-3 16,33-35-14-16,19-50-15 0,-62 6-7 16,92-18 0-16,-43 2-1 15</inkml:trace>
  <inkml:trace contextRef="#ctx0" brushRef="#br0" timeOffset="11099.6349">15222 1297 99 0,'-1'11'40'0,"1"-11"1"16,0 0-3-16,0 0-34 16,0 0 0-16,63-8-1 15,-63 8 0-15,0 0-1 16,65-41 0-16,-65 41-1 15,0 0 1-15,67-54-2 16,-67 54 1-16,0 0 0 16,39-73 0-16,-39 73 0 15,0 0 0-15,0 0 1 16,-18-55-1-16,18 55 2 15,0 0-2-15,-68 12 1 16,8 12 0-16,12 16-2 0,0 7 0 16,23 9 0-16,13-18 0 15,39-5 0-15,20-18 0 16,21-11 0-16,-68-4 0 15,79-14 0-15,-79 14 0 16,79-27 0-16,-79 27 0 16,80-31 0-16,-80 31 0 15,66-37 0-15,-66 37 0 16,58-31 0-16,-58 31 0 15,0 0 0-15,28-23 0 16,-28 23 0-16,-14 27 0 16,-11 6 0-16,-8 7 0 15,5 9 0-15,-2-4 0 16,15-5 0-16,15-19 0 0,13-15 0 15,10-13 0-15,-23 7 0 16,0 0 0-16,54-41 0 16,-54 41 0-16,48-39 0 15,-48 39 0-15,48-45 0 16,-48 45 0-16,47-41 0 15,-47 41 0-15,0 0 0 16,62-43 0-16,-15 30 0 16,-14 18 0-16,-3 9-2 15,-3 16-5-15,1 6-2 16,7 6-5-16,0-14-8 15,22-3-3-15,-9-20-10 16,14-6-3-16,-11-13-1 16,-51 14 2-16</inkml:trace>
  <inkml:trace contextRef="#ctx0" brushRef="#br0" timeOffset="11608.664">16456 1272 105 0,'0'0'40'0,"0"0"2"16,8-53-1-16,-8 53-32 16,0 0-3-16,0 0-2 15,-33-24-1-15,-3 29-2 16,0 13 1-16,-12 8 0 15,22 12-2-15,5 5 0 16,22-2 0-16,12-7 0 16,17-19 0-16,10-15 0 15,4-12 0-15,-44 12 0 16,51-22 0-16,-51 22 0 15,49-35 0-15,-49 35 0 16,51-39 0-16,-51 39 0 0,0 0 0 16,49-51 0-16,-49 51 0 15,0 0 0-15,4 25 0 16,-24 20 0-16,-4 29 0 15,-20 19 0-15,0 24 0 16,-7 5-2-16,5-6 1 16,6-16 1-16,7-13-1 15,8-18 1-15,6-17 0 16,6-24 1-16,13-28-2 15,0 0 2-15,9-37 0 16,5-9 1-16,6-21-2 16,3-10 0-16,0-15 0 0,6 1 0 15,-1-3 0-15,0 8 0 16,0 3 0-16,-28 83 0 15,39-74-6-15,-39 74-2 16,42-72-7-16,-42 72-5 16,68-68-6-16,-68 68-2 15,81-75-7-15,-31 37-6 16,4-19 2-16,0 8 2 15</inkml:trace>
  <inkml:trace contextRef="#ctx0" brushRef="#br0" timeOffset="11789.6743">17084 833 88 0,'80'-82'42'0,"-80"82"3"16,58-53-1-16,-58 53-16 15,0 0-27-15,0 0 2 16,0 0-1-16,2 83-2 0,-32 18 2 16,-11 14-4-16,14 20 1 15,1 4-3-15,5-33 0 16,15-15-12-16,-4-32-19 15,15-20-2-15,-16-18-5 16,11-21 0-16</inkml:trace>
  <inkml:trace contextRef="#ctx0" brushRef="#br0" timeOffset="11970.6847">17034 1345 95 0,'0'0'44'0,"-9"-50"-1"15,9 50 0-15,0 0-19 16,0 0-24-16,0 0-2 0,35-55 0 15,-35 55-5-15,0 0-11 16,71-40-15-16,-71 40-10 16,74-39 0-16,-24-12 0 15</inkml:trace>
  <inkml:trace contextRef="#ctx0" brushRef="#br0" timeOffset="12301.7036">17635 755 112 0,'0'0'44'15,"47"-39"1"-15,-47 39 1 16,0 0-42-16,0 0 0 15,-5 42-4-15,-21 37 0 16,-5 30 0-16,-15 15 0 16,12 4 0-16,4-31 0 0,29-26 0 15,15-34 0-15,17-31 0 16,-31-6 0-16,0 0 0 15,63-25 0-15,-63 25 0 16,47-29 0-16,-47 29 0 16,48-29 0-16,-48 29 0 15,47-29 0-15,-13 24 0 16,-8 10 0-16,-7 13 0 15,-2 13-5-15,-14 2-9 16,4 14-10-16,-17-9-2 16,17-6-8-16,-12-14-9 15,13-6-2-15,4-12 3 16</inkml:trace>
  <inkml:trace contextRef="#ctx0" brushRef="#br0" timeOffset="12820.7333">19026 631 92 0,'0'0'42'0,"-46"-26"1"15,46 26-1-15,-74 22-36 16,74-22-3-16,-72 61 1 16,-22 42-2-16,10 26 0 0,9 20-3 15,29 9 1-15,24-23-2 16,32-16-3-16,36-25-4 15,15-55-18-15,30-5-14 16,-3-19 0-16,9-8-1 16,-8-14 2-16</inkml:trace>
  <inkml:trace contextRef="#ctx0" brushRef="#br0" timeOffset="13381.7654">19376 1280 110 0,'0'0'41'0,"0"0"3"0,-31-50-2 15,16 52-39-15,-22 0-2 16,-12 14 0-16,1 21 0 16,-7 11 0-16,7 8 0 15,-3-1-1-15,13 4 1 16,19-19-2-16,8-11 1 15,11-13 0-15,11-16 1 16,13-12-1-16,6-13 0 16,7-9 1-16,4-11 0 15,-41 45-1-15,44-52 1 16,-44 52 1-16,39-57-1 15,-39 57 2-15,38-52-3 16,-38 52 0-16,0 0 0 16,40-57 0-16,-40 57 0 15,9-27 0-15,11 27 0 0,-20 0 0 16,24 24 0-16,-9-4 0 15,12 1 0-15,2-10 0 16,-29-11 0-16,0 0 0 16,69-5 0-16,-69 5 0 15,54-22 0-15,-54 22 0 16,54-26 0-16,-54 26 0 15,49-27 0-15,-49 27 0 16,0 0 0-16,61-27 0 16,-22 27 0-16,-20 16 0 15,-6 8 0-15,-18 16 0 16,1 13 0-16,-2 3-7 15,3-3-3-15,15-5-8 16,-3-27-5-16,25-6-4 0,-18-23-7 16,20-3-7-16,-7-19-1 15,-29 30 2-15</inkml:trace>
  <inkml:trace contextRef="#ctx0" brushRef="#br0" timeOffset="13668.7818">20071 789 108 0,'20'-95'43'16,"-20"95"1"-16,30-71-1 16,-30 71-41-16,48-34-1 15,-48 34 1-15,62 14 1 16,-62-14-2-16,69 62 2 0,-69-62-1 15,33 97 1-15,32 38-3 16,-7 16 0-16,-26 8 0 16,-18-11 0-16,-32-9 0 15,-22-2 0-15,-18-16-8 16,-11-42-5-16,17-7-22 15,-17-28 6-15,24 5-11 16,-13-11-7-16,-1 4 2 16</inkml:trace>
  <inkml:trace contextRef="#ctx0" brushRef="#br0" timeOffset="14548.8322">13054 17406 47 0,'-30'24'40'0,"-2"-5"0"15,14 6 0-15,-1-12-33 16,24 2-1-16,9-3-1 16,19-11-1-16,21-14-1 15,21-15-1-15,21-21-1 16,20-15 0-16,13-21 0 15,7-11-1-15,4-21 1 16,-3-2-2-16,-8-2 3 16,-18 11-2-16,-28 9 1 15,-27 18 0-15,-27 21 0 16,-28 29 0-16,-32 36-1 15,-29 33 2-15,-29 31-2 16,-22 28 2-16,-17 25-1 0,-7 15 2 16,4 8-1-16,13-6 1 15,21-9-1-15,31-23-1 16,37-21-1-16,43-28 0 15,48-26-4-15,35-27-8 16,43-8-9-16,3-25-6 16,44-6-6-16,-6-18-11 15,16-1 2-15</inkml:trace>
  <inkml:trace contextRef="#ctx0" brushRef="#br0" timeOffset="15307.8754">15241 16583 44 0,'-8'-25'38'0,"-11"-10"2"16,3 19-3-16,-14 1-30 15,-4 19 0-15,-10 14-2 16,-3 25 0-16,-11 13-1 15,0 23-1-15,-1 13 0 16,6 11 0-16,6 7-2 16,18-1 2-16,14-9-3 15,16-11 1-15,19-8-3 0,16-20-1 16,23-13-2-16,13-17-6 15,24-6-17-15,-11-21-11 16,15-8-3-16,-8-15 2 16</inkml:trace>
  <inkml:trace contextRef="#ctx0" brushRef="#br0" timeOffset="15835.9058">15591 17107 62 0,'-24'7'41'16,"-7"1"-2"-16,7 17 0 15,-5 5-35-15,3 7 0 16,3 4-2-16,2-1 0 0,4 3 0 16,3-7 0-16,7-2-1 15,5-10 0-15,4-9-1 16,9-10 0-16,6-11 0 15,5-10 0-15,5-12 0 16,3-9 0-16,0-4-1 16,1-3 2-16,-3-1-1 15,-5 6 1-15,-5 3 0 16,-5 12-1-16,-2 8 1 15,-11 16 0-15,0 0 0 16,2 10 0-16,-3 10-1 16,0-1 0-16,2 4 1 15,2-4-1-15,7-1 1 16,6-9-1-16,7-10 1 0,11-7-1 15,5-11 1-15,5-3-1 16,0-7 0-16,0 1 1 16,-3 3-1-16,-7 4 0 15,-7 12 1-15,-10 12-1 16,-7 17 1-16,-8 12-1 15,-7 15 1-15,-3 8-1 16,-2 7 0-16,1 0-1 16,1-1-2-16,1-5-2 15,16-6-11-15,-10-21-7 16,25-7-2-16,-24-22-7 15,44-15-10-15,-13-15 0 16</inkml:trace>
  <inkml:trace contextRef="#ctx0" brushRef="#br0" timeOffset="16158.9242">16403 16369 67 0,'0'0'42'0,"0"0"-1"16,25 18 0-16,-7 7-36 15,6 13-2-15,3 8 1 16,6 11-1-16,1 7-1 16,2 11 0-16,-6 4-1 15,-4 3 0-15,-6 1-1 16,-8-2 1-16,-10 4-1 15,-14-2 1-15,-12 0 0 16,-10-8 0-16,-10 0-1 0,-2-12 0 16,0-7-1-16,-2-16-3 15,15-7-9-15,-6-22-8 16,39-11-5-16,-23-12-6 15,37-17-12-15,-2-12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37:07.0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20:38:58.039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5689 17369 65 0,'5'-15'30'16,"-6"-13"-9"-16,13-3-1 15,-3 1-17-15,3 1-1 16,-2 1-1-16,3 0 1 15,-4 3-2-15,2 3 1 16,-2 2 0-16,-2 2 0 16,0 6 0-16,-3 0-1 0,-4 12 1 15,7-15 0-15,-7 15 0 16,0 0 1-16,0 0-1 15,8 18 0-15,-9-1 0 16,2 6 0-16,-1 2-1 16,4 4 1-16,1 1 1 15,-2-3-2-15,3-2 2 16,1-4-1-16,2-4 0 15,3-7 0-15,-2-7-1 16,0-7 0-16,2-10 0 16,-3-6 0-16,-1-12 0 15,0-10 0-15,-2-11-1 16,-2-5 1-16,-4-11 1 0,-1-5-1 15,-5-9 1 1,-1 0-1-16,-2-1 1 0,-1 5 0 16,0 0-1-16,-3 7 3 15,3 7-3-15,0 10 2 16,1 14-2-16,1 6 2 15,1 10-2-15,1 4 1 16,2 9-1-16,0 0 1 16,4 12-1-16,5-16 0 15,-5 16 0-15,9-14 0 16,-9 14 0-16,14-14 0 15,-14 14 0-15,15-6 1 16,-15 6-1-16,14 0 0 16,-2 4 1-16,3 1-1 15,4-1 0-15,6 1 1 16,8-1-1-16,8 0 0 0,4-2 0 15,11-2 0-15,6-1 0 16,5-4 1-16,7 2-1 16,6-2 1-16,5 3-1 15,3 0 0-15,5 1 1 16,3 3-1-16,2 2 1 15,3 2-1-15,3-1 1 16,2-1-1-16,3-1 1 16,4-4-1-16,3-5 1 15,2-1 0-15,1-7 0 16,2-2-1-16,3 0 1 15,-6-2 0-15,-3 5-1 16,-8 0 0-16,-9 7 0 0,-15 3-3 16,-10 12-1-16,-23 1-4 15,-4 20-25-15,-32-3-6 16,-6 10-1-16,-18-6 1 15</inkml:trace>
  <inkml:trace contextRef="#ctx0" brushRef="#br0" timeOffset="526.03">6391 16535 28 0,'1'-18'36'0,"-1"18"1"16,0-14-1-16,0 14-29 16,2 14-2-16,-2 12 0 15,-5 9-1-15,4 13-1 16,-5 9-1-16,3 12-1 15,-3 5-2-15,-1 1 1 16,3 1-3-16,-4-11-4 16,14 6-15-16,-8-23-14 15,13-3-2-15,-3-22 0 16</inkml:trace>
  <inkml:trace contextRef="#ctx0" brushRef="#br0" timeOffset="1246.071">6647 17025 39 0,'0'24'36'0,"-5"-10"1"15,13 5-1-15,-8-19-32 16,29 6-1-16,-6-11 1 15,11-3-1-15,-1-10-1 16,10 0 0-16,0-6-1 16,-3 1 0-16,-8-3 1 15,-4 4-1-15,-11 2-1 16,-9 1 1-16,-12 6 0 0,-9 7 0 15,-11 3-1-15,-4 7 1 16,-5 5 0-16,0 9 0 16,-1 7 0-16,3 3 1 15,6 4-1-15,10 1 1 16,6 0-1-16,10-3 0 15,12-4 1-15,11-11-2 16,13-7 1-16,9-7-1 16,8-8 0-16,4-4 1 15,2-6-1-15,-1-2-1 16,-4-3 2-16,-9-1-1 15,-10 1 0-15,-8 5 1 16,-11 3-1-16,-9 3 1 0,-8 11-2 16,0 0 2-16,-12 7-1 15,-2 8-1-15,-1 5 0 16,1 4 1-16,0 2-1 15,3 1 0-15,7 0 2 16,0-10-2-16,8-2 1 16,6-6 0-16,4-8 1 15,7-5-1-15,1-9 1 16,2-3 0-16,3-11 0 15,-3-1 0-15,-2-2 0 16,-1-2 0-16,-4 5-1 16,-1 4 1-16,-3 2-2 15,-3 11 1-15,-10 10-1 16,18 10-1-16,-10 11-1 0,2 3-1 15,1 7 0-15,1-2-1 16,12 2-3-16,0-7 0 16,17-1 0-16,-2-19-4 15,19 4-13-15,-6-17-13 16,10-3 4-16,-1-13-1 15</inkml:trace>
  <inkml:trace contextRef="#ctx0" brushRef="#br0" timeOffset="1751.1002">8026 16917 53 0,'-33'0'38'0,"3"8"0"16,-10-4-1-16,8 13-30 16,-4-1-2-16,8 7-3 0,-1 1 1 15,7 5-1-15,4 1 0 16,6 0 0-16,6-1-1 15,7-8 1-15,6-4-1 16,7-6 0-16,4-10-1 16,6-8 1-16,2-11-1 15,3-4 1-15,0-13-1 16,0 0 1-16,-3-6 0 15,-2 3 1-15,-3 4-2 16,-4 6 2-16,-4 10-2 16,-13 18 1-16,12 5-1 15,-12 22-2-15,-6 18 1 16,-2 16 1-16,-4 16-1 15,2 9 1-15,-6 7-1 16,1 1 2-16,-2-4-2 0,3-9 3 16,3-12-2-16,11-69 0 15,-15 52 1-15,11-14-1 16,-10-18 1-16,14-20-1 15,0 0 0-15,-4-27 0 16,-1-8 1-16,10-9-1 16,-2-15 0-16,2-4-1 15,5-5 1-15,4 4-1 16,1 2 1-16,3 5-4 15,6 8-1-15,-8 0-31 16,22 17 0-16,-11-10-7 16,14 10 4-16</inkml:trace>
  <inkml:trace contextRef="#ctx0" brushRef="#br0" timeOffset="1968.1126">8463 16466 64 0,'-22'31'42'15,"9"17"-2"-15,-6-2 0 16,17 16-35-16,-8 6-2 16,4 5-2-16,3 4-1 15,0-5-1-15,3 1-3 16,-3-12-4-16,14 5-32 15,-12-20 1-15,11-5-3 16,-9-18 2-16</inkml:trace>
  <inkml:trace contextRef="#ctx0" brushRef="#br0" timeOffset="2182.1247">8327 16933 66 0,'-18'-4'42'0,"18"4"-1"16,-16 10 0-16,16-10-37 15,16 0-2-15,7-10-1 16,10-5-3-16,5-9-2 16,17 3-7-16,-13-19-29 15,17 4 1-15,-11-11-2 16,0 11 1-16</inkml:trace>
  <inkml:trace contextRef="#ctx0" brushRef="#br0" timeOffset="2465.141">8771 16600 56 0,'-14'24'41'15,"3"14"0"-15,-14 1 0 16,10 20-28-16,-9-6-9 15,7 2-1-15,0-2-1 16,3-3 0-16,6-7-2 16,7-7 2-16,2-8-1 15,7-11 0-15,6-10 0 16,5-10 1-16,1-12-1 15,3-6 1-15,-1-5-1 16,-1-4 0-16,2 1 0 16,-4 3 0-16,-2 3-1 15,-3 10 1-15,-4 10-1 0,-10 3 0 16,15 18-2-16,-13-2-2 15,8 10-6-15,-10-26-15 16,12 30-14-16,-12-30-4 16,21 16 0-16,-5-26-1 15</inkml:trace>
  <inkml:trace contextRef="#ctx0" brushRef="#br0" timeOffset="3087.1765">8483 16112 55 0,'-21'10'38'16,"14"3"1"-16,-12-11-12 16,15 14-16-16,-14-6-6 15,9 1-2-15,9-11-1 16,-12 22 0-16,12-22 1 0,14 14-1 15,6-18 0-15,7 2 1 16,5-5-1-16,9-2 0 16,5-3 0-16,5-4 0 15,1 2-1-15,6-4 0 16,-1 2 0-16,1 3-1 15,-2 2 1-15,-1 0-1 16,-6 2 0-16,-5 2 0 16,-8 4 0-16,-6 1 0 15,-10 6 1-15,-6 0-1 16,-14-4 0-16,10 19 1 15,-13-10-1-15,0 3 0 16,-3 0 0-16,3 8 1 16,-1-4-1-16,2 6 0 15,1 5 0-15,1 1 1 0,-2 4 0 16,2 3-1-16,-4 0 0 15,0-3-3-15,3 6-3 16,-12-22-30-16,15 9-5 16,-14-16-1-16,16 3-1 15</inkml:trace>
  <inkml:trace contextRef="#ctx0" brushRef="#br0" timeOffset="4034.2307">10480 16106 39 0,'-13'-6'38'0,"-10"0"0"15,1 17-9-15,-19-15-15 16,3 27-2-16,-19-2-4 15,3 17-2-15,-12 7 0 16,0 22-2-16,-1 8 0 16,4 13 0-16,4 6-2 15,15 5 1-15,10-1-2 16,14-2 1-16,16-6-2 15,16-11 1-15,14-10-3 16,10-10 0-16,14-8-5 0,2-21-21 16,20-1-14-16,1-18 2 15,14-6-4-15</inkml:trace>
  <inkml:trace contextRef="#ctx0" brushRef="#br0" timeOffset="4820.2756">10693 16794 43 0,'8'-17'38'16,"-8"17"2"-16,0 0-9 15,0 0-11-15,-2 12-13 16,-3 5-2-16,-8 3-2 16,2 10 0-16,-4 4-1 15,-2 7 0-15,-3 2-1 0,3 1 0 16,1-2 0-16,2-5 1 15,5-4-2-15,3-10 1 16,6-7-1-16,0-16 0 16,14 6 0-16,1-19 0 15,4-6 1-15,0-10-2 16,5-8 2-16,-2-2-2 15,1-4 2-15,-2 2 0 16,-3 5 0-16,-4 4 0 16,0 6 0-16,-7 12 0 15,-7 14 0-15,11-1-1 16,-11 1 1-16,3 24 0 15,-1-4-1-15,4 2 1 16,1-2-1-16,4-3 1 0,8-10-1 16,8-8 1-16,6-9-1 15,3-6 1-15,4-7-1 16,0-6 1-16,-1 3-1 15,-4-4 1-15,-6 8 0 16,-6 7-1-16,-5 8 1 16,-8 9 0-16,-4 11-1 15,-6 7 1-15,0 7-1 16,-2 6 0-16,-1 7-2 15,0-3-1-15,7 4-5 16,-7-15-14-16,25 8-13 16,-10-20-8-16,12-2-1 15,-3-23 1-15</inkml:trace>
  <inkml:trace contextRef="#ctx0" brushRef="#br0" timeOffset="5274.3017">11525 16173 47 0,'-2'17'39'16,"1"-1"0"-16,1-16-9 15,-10 28-13-15,-3-10-13 16,7 7-1-16,-1-5 0 15,5 0-3-15,2-3-1 16,0-17-5-16,15 29-20 0,-15-29-12 16,29-2-1-16,-11-13 2 15</inkml:trace>
  <inkml:trace contextRef="#ctx0" brushRef="#br0" timeOffset="5469.3128">11790 16214 78 0,'-22'52'41'16,"-9"-7"-1"-16,11 15-13 16,-2-12-24-16,3-7-3 15,6-1-2-15,-1-21-21 0,17 12-17 16,-2-18 1-16,14-2-3 15,-1-13 2-15</inkml:trace>
  <inkml:trace contextRef="#ctx0" brushRef="#br0" timeOffset="5872.3359">11888 16427 41 0,'0'0'35'0,"5"-12"4"16,5 7-4-16,-5-7-28 0,12 9-2 16,-7-3-1-16,5 6 1 15,-4 1-2-15,1 4 0 16,-12-5-1-16,14 24 1 15,-14-12-1-15,0 7 0 16,-4-1-1-16,-1 5 0 16,-5-2 0-16,1 3 1 15,-4-1-1-15,2 0 0 16,-1-3 1-16,3-1-1 15,1-4 0-15,4-3-1 16,4-12 1-16,0 0 0 16,23 3-1-16,-3-13 0 15,7-3-1-15,6-6-2 16,6 6-5-16,-8-17-24 0,14 17-8 15,-10-11-1-15,5 14 0 16</inkml:trace>
  <inkml:trace contextRef="#ctx0" brushRef="#br0" timeOffset="6523.3731">12348 17039 78 0,'-18'13'39'0,"6"0"-3"15,12-13-26-15,-16-6-48 16,16 6 0-16,7-22-3 16,6 5 1-16</inkml:trace>
  <inkml:trace contextRef="#ctx0" brushRef="#br0" timeOffset="10678.6108">12573 16865 25 0,'9'-9'32'0,"-9"9"1"15,3-20-16-15,-3 20 2 16,0-17-10-16,0 17-3 16,-12-12 0-16,12 12-1 15,-29 5 1-15,12 5-2 16,-8 3 0-16,1 4 1 15,-4 3-1-15,0 11-1 16,-1-8 1-16,5 7-1 16,6 0-1-16,4-2-1 15,7 0 1-15,7-2-2 0,8-3 1 16,10-9 0-16,13-1-2 15,3-11 0-15,11-8 1 16,1-11-1-16,6-9 1 16,-1-5 0-16,-4-8 0 15,-6-3-1-15,-8-4 2 16,-8 4 0-16,-15-1 0 15,-9 8-1-15,-11 8 1 16,-10 4-1-16,-8 9 0 16,1 7 0-16,-5 7 0 15,2 3 0-15,3 5 0 16,9 0 0-16,8 2 0 15,10-10 0-15,10 15-1 16,13-12 1-16,10-1 0 16,7 1 0-16,8 0 1 0,3 3-1 15,-3 0 0-15,-1 4 0 16,-10 5 0-16,-7 3 0 15,-9 6 0-15,-10 6 0 16,-7 3 0-16,-10 0 0 16,-3 3 0-16,-3-2 0 15,-1-1-1-15,-1-5 1 16,4-5 0-16,2-7-1 15,8-16 1-15,-2 10 0 16,2-10 1-16,18-17-1 16,-5-7 2-16,5-2-1 15,-1-4 0-15,-1-3 1 16,1-4-1-16,-3 4 1 15,2 0-1-15,0 6-1 0,4 7 0 16,1 5-2-16,8 8-1 16,6-1-4-16,22 15-32 15,-5-12 0-15,21 16-3 16,0-11 1-16</inkml:trace>
  <inkml:trace contextRef="#ctx0" brushRef="#br0" timeOffset="11582.6625">13870 17198 24 0,'0'0'32'15,"-8"20"4"-15,8-20-7 16,0 0-20-16,-10 10-1 15,10-10 1-15,0 0-2 16,0 0 0-16,5-10-2 16,5-3 1-16,-1-5-2 15,3-3-2-15,-1-5 1 16,6 1-2-16,-3-4 1 15,-2 7-2-15,-2-1 1 16,-1 9-1-16,-5 2 1 16,-4 12-1-16,0 0 0 15,0 0 0-15,4 18 0 0,-5-4 0 16,2 7 0-16,0 1-1 15,4 5 1-15,0-5 0 16,4 1 0-16,0-2 1 16,1-5-1-16,3-5 1 15,2-7 0-15,0-10 0 16,-1-10 0-16,3-10 0 15,-2-15 0-15,3-10-1 16,-2-16 2-16,-1-11-2 16,-2-13 0-16,-2-8 1 15,-4-6-1-15,-3 3 1 16,-4 6 0-16,-2 10 0 15,-3 13 0-15,-2 14 1 16,1 19-2-16,0 11 1 16,4 17 0-16,2 12-1 0,0 0 0 15,22 11-1-15,2-1 1 16,13 1 0-16,14 1 1 15,14-2 0-15,14-3-1 16,8 0 0-16,8-6 0 16,9 0 0-16,5-3 0 15,-6 0-1-15,-8 3-2 16,-11-3-3-16,-13 11-4 15,-23-11-28-15,-3 17-1 16,-26-10-3-16,-8 14 2 16</inkml:trace>
  <inkml:trace contextRef="#ctx0" brushRef="#br0" timeOffset="12224.6992">14510 16912 29 0,'3'-35'35'0,"7"10"3"15,-9-7-2-15,14 13-25 16,-16-6-4-16,6 12-2 16,-6 2 0-16,1 11-1 0,0 0-2 15,-10 26 0-15,5-4 0 16,-3 7-1-16,2 1 1 15,3 5-1-15,1-4-1 16,2-1 1-16,1-7 0 16,3-6 0-16,-4-17-1 15,17 9 1-15,-6-18-1 16,3-7 1-16,0-6 0 15,1-9 0-15,1-1 0 16,0-8-1-16,-2 2 1 16,-1 3 0-16,-2 2-1 15,-2 8 1-15,-2 6-1 16,-7 19 1-16,0 0-1 15,0 0 1-15,8 18-1 0,-7 3 1 16,-1 3-1-16,6 0 0 16,4-3 0-16,4-6 1 15,8-7-1-15,7-8 1 16,6-11-1-16,5-4 1 15,4-5 0-15,2-2-1 16,-5-1 1-16,1 3 0 16,-12 5 0-16,-2 9-1 15,-12 7 0-15,-8 10 0 16,-8 11 0-16,-8 4-1 15,1 7-1-15,-6 1-1 16,8 4-2-16,-5-9-3 16,21 10-25-16,-11-25-6 15,17 2-1-15,-1-22 0 0</inkml:trace>
  <inkml:trace contextRef="#ctx0" brushRef="#br0" timeOffset="12600.7207">15318 16354 38 0,'-4'-19'36'16,"4"19"1"-16,0-26 0 15,0 26-29-15,7-17-1 16,-7 17 0-16,0 0-1 16,11-4-1-16,-11 4-1 0,0 0 0 15,5 13-1-15,-5-13-1 16,5 17 0-16,-2-5-1 15,-2 0 1-15,0 3-2 16,-1 4 2-16,-1-1-3 16,0 2 2-16,-5-3 0 15,3 3-1-15,-2-3-2 16,4-1-1-16,-4-4-3 15,11 11-15-15,-6-23-18 16,4 14-2-16,-4-14 0 16,10 7 0-16</inkml:trace>
  <inkml:trace contextRef="#ctx0" brushRef="#br0" timeOffset="13157.7526">15675 16051 37 0,'-21'-30'35'0,"11"8"2"16,-3-9-3-16,10 12-27 15,-5-2-1-15,11 11 0 16,-3 0-1-16,0 10 1 16,17 8-2-16,2 9 0 15,2 6-1-15,7 9 0 16,4 5-1-16,7 13 0 15,1 6-1-15,-2 7 0 0,-4 6 0 16,-8 12-1-16,-12 6 1 16,-11 5-1-16,-19 8 1 15,-15 2-1-15,-10 3 1 16,-13-2 0-16,-6 1 0 15,-3-16 0-15,1-7-2 16,3-15 0-16,12 20-29 16,-1-52-3-16,30-13-7 15,1-23-1-15</inkml:trace>
  <inkml:trace contextRef="#ctx0" brushRef="#br0" timeOffset="15356.8784">545 5641 67 0,'-4'-10'34'0,"4"10"-1"0,-5-13 0 15,5 13-25-15,2-18-3 16,5 7-1-16,-7-3 1 16,0 14-1-16,10-23 0 15,-10 23 0-15,9-13 0 16,-9 13-1-16,0 0-1 15,15 15 1-15,-10 4-1 16,-1 9-1-16,1 8 1 16,-1 12-1-16,-1 9 1 15,0 8 0-15,1 7-1 16,-4 2 1-16,2 1-1 15,-1-1 0-15,0-7 0 16,2-7 0-16,-1-8-1 16,3-10 0-16,-3-9-1 0,0-7 0 15,3-8-2-15,-5-18-3 16,8 17-11-16,-8-17-21 15,5-16 0-15,-8-5-1 16,8 1 0-16</inkml:trace>
  <inkml:trace contextRef="#ctx0" brushRef="#br0" timeOffset="15853.9068">324 5717 76 0,'-25'-1'37'0,"-8"-6"0"16,9 8 2-16,-12-3-32 15,17 6-1-15,-2-7 0 16,10 7-1-16,-1-7-2 16,12 3 0-16,0 0 0 15,15-5 0-15,13-6-1 16,16-1 0-16,15-8 1 15,11-3-1-15,12-8 0 16,13 0 0-16,6-4-1 16,2 0 0-16,-2 3 0 0,-5 1-1 15,-12 6 0-15,-3 4 0 16,-18 7 0-16,-7 3 0 15,-14 2 1-15,-9 6-1 16,-13 0 0-16,-6 1 1 16,-14 2-1-16,0 0 0 15,0 0 0-15,0 0-1 16,0 0-1-16,-19-4 0 15,19 4-2-15,-22 0-3 16,17 10-11-16,-16-11-19 16,21 1-4-16,-15 14 1 15,8 0-1-15</inkml:trace>
  <inkml:trace contextRef="#ctx0" brushRef="#br0" timeOffset="16979.9712">611 7184 48 0,'7'-10'32'15,"-4"-4"3"-15,-3 14 0 16,-3-24-18-16,3 24-1 16,-10-14-5-16,10 14-2 0,-24-4-2 15,8 10-2-15,-7 1-2 16,-2 8 0-16,-2 5-2 15,-1 5 1-15,4 4-2 16,5 3 0-16,4 0 0 16,7 2 0-16,7-5 0 15,9-3 0-15,8-4 0 16,9-6 0-16,3-5 1 15,4-2-1-15,5-2 0 16,1 0 0-16,1-3-1 16,-4 1 1-16,-3 2-1 15,-6 3 1-15,-6 3 0 16,-4 5-1-16,-11 5 2 15,-9 3 0-15,-8 1 0 16,-4 2 0-16,-5 1 0 0,-4-3 0 16,3-4-2-16,3-8-2 15,5-4-5-15,-5-21-27 16,19 10-4-16,14-37 0 15,9 6-2-15</inkml:trace>
  <inkml:trace contextRef="#ctx0" brushRef="#br0" timeOffset="17376.9939">827 6772 92 0,'-3'-12'36'15,"3"12"0"-15,17 0 1 16,1 8-34-16,4 1 0 15,14 6 1-15,1 5-1 16,8 4 0-16,4 5 0 16,-3 8-1-16,-3 6 0 15,-5 12 0-15,-11 7 0 16,-11 13-1-16,-13 8 0 15,-10 13 0-15,-14 5-1 16,-12 4 0-16,-7-4 0 16,-5-4-1-16,-2-8 0 0,3-14-2 15,7-9-4-15,-3-35-28 16,19-7-3-16,3-25-1 15,17-11-1-15</inkml:trace>
  <inkml:trace contextRef="#ctx0" brushRef="#br0" timeOffset="17882.0228">470 6855 82 0,'-43'19'35'16,"0"18"0"-16,-12 3 0 0,6 25-27 15,-7 5-2-15,14 19 0 16,0 5-1-16,11 15 0 16,11-2-2-16,18 6 0 15,12-9-1-15,20-1-1 16,15-12 0-16,10-11-2 15,5-9-1-15,7-19-4 16,13 1-20-16,-10-25-14 16,8-3 1-16,-13-22-2 15,2-5 0-15</inkml:trace>
  <inkml:trace contextRef="#ctx0" brushRef="#br0" timeOffset="34706.9851">8409 11216 44 0,'-11'-10'32'0,"11"10"-10"15,-14-11 6-15,14 11-17 16,-15-14-3-16,15 14-2 15,-23-15-1-15,23 15-1 16,-24-15 0-16,9 10-1 16,-6-2 0-16,5 5 0 15,-8-1-1-15,1 1-1 16,-2 2 0-16,0 3 0 15,-2 1 0-15,0 1-1 16,-1 1 1-16,-2 2-1 16,1 1 0-16,-3 4 0 15,-1 3 1-15,0 2-1 16,-6 5 0-16,0 6 1 0,-5 2-1 15,0 7 1-15,-1 2-1 16,2 5 1-16,4 0-1 16,3 1 0-16,3 0 0 15,5 0 1-15,9 0-2 16,0-1 3-16,5 0-2 15,0 1-1-15,3 1 1 16,-2 1-1-16,1 2 1 16,1 1 0-16,0 1 0 15,3-3-2-15,5-1 2 16,2-1 0-16,5-4 0 15,7-3 1-15,5-6-1 16,8-1 0-16,4-4 0 16,8-1 0-16,5-5 0 0,5-1 1 15,4-4-1-15,4-1 0 16,3-3 0-16,5-2 0 15,2-5 0-15,5-4 0 16,-1-5 0-16,4-5 0 16,4-5 0-16,-1-5 0 15,2-7 0-15,-4-2 0 16,-4-8 1-16,-4-3-1 15,-3-6 0-15,-7-1 1 16,-7-3 0-16,-5-1-1 16,-9-2 1-16,-2-2-1 15,-7-1 1-15,-3 3 1 16,-8-2-1-16,0-1 0 15,-4-3-1-15,-2 0 1 16,-2-4-1-16,-2-1 1 0,-4-2-1 16,-1 2-1-16,-8 0 1 15,-2 1 0-15,-8 3 1 16,-6 2-1-16,-5 5 1 15,-8 2 1-15,-7 4-2 16,-3 6 2-16,-10 8-1 16,-7 9 1-16,-10 10-3 15,-10 12 2-15,-9 14-3 16,-12 10-4-16,-2 18-4 15,-14-2-27-15,17 9 2 16,1-7-5-16,25 1 4 16</inkml:trace>
  <inkml:trace contextRef="#ctx0" brushRef="#br0" timeOffset="36374.0805">8292 11542 58 0,'0'0'25'16,"-11"-5"4"-16,11 5-2 15,-11 1-19-15,11-1-2 16,-13 12-2-16,8-2 0 0,5-10-1 15,-16 23-1-15,6-12 2 16,3 3-2-16,7-14 0 16,-7 19 1-16,7-19-1 15,0 0-1-15,11 6 1 16,2-10-2-16,3-4 1 15,4-2 0-15,-2-3 0 16,4-2-1-16,-2-3 1 16,-1 1-1-16,-4-1 1 15,-6 2-1-15,-4 2 0 16,-5 4 1-16,0 10-1 15,-12-12 1-15,0 12-1 16,-3 5 0-16,-2 5 1 0,1 3-1 16,-3 4 0-16,2 3 1 15,4 1-1-15,0 0 0 16,5-2 0-16,2 0 0 15,10-7 1-15,2 0-1 16,6-6 0-16,5-4 0 16,5-6 0-16,4-5 1 15,2-2-1-15,5-5 0 16,-6-4 1-16,-1 1-1 15,-4-1 0-15,-6-1 1 16,-8 4-1-16,-8 3 1 16,-8 3-1-16,-6 6 1 15,-7 5-1-15,-3 2 1 16,-5 6-1-16,1 2 1 0,0 4-1 15,4 1 1-15,1 3-1 16,9-3 1-16,5-2-1 16,8-1 0-16,1-12 1 15,14 16-1-15,1-15 1 16,3-2-1-16,2-7 1 15,3-4 0-15,1-1 0 16,-1-5 0-16,-6 1 0 16,-3 1 0-16,-6 1 0 15,-7 4-1-15,-1 11 1 16,-21 3-1-16,-2 8 0 15,-5 8 0-15,-2 5-2 16,-1-1 0-16,11 11-10 16,0-17-26-16,17-1 0 0,3-16-3 15,25-8 2-15</inkml:trace>
  <inkml:trace contextRef="#ctx0" brushRef="#br0" timeOffset="39041.2328">9106 12331 20 0,'2'-12'32'15,"-1"2"3"-15,-3-4-2 16,2 14-14-16,-18-16-6 15,7 15-6-15,-10-5 0 16,5 8-1-16,-7 0-1 16,1 9-1-16,-2-2-1 15,4 11 0-15,0 3-2 16,3 3 1-16,1 9 0 0,6 4-1 15,3 6-1-15,5 2 0 16,7 1 0-16,4-1 0 16,8-5 0-16,9-5-1 15,4-11 1-15,9-12-1 16,4-12 2-16,1-12 0 15,2-11 0-15,0-12-1 16,-7-9 2-16,-4-7 0 16,-7-6-1-16,-10 0 0 15,-9-1 0-15,-9 4 0 16,-10 7-1-16,-10 11 1 15,-11 10-1-15,-3 11 0 16,-1 12 0-16,-3 8-1 16,7 8 0-16,5 2-4 15,17 12-25-15,5-12-7 0,23 5 0 16,7-10-2-16</inkml:trace>
  <inkml:trace contextRef="#ctx0" brushRef="#br0" timeOffset="39229.2434">9640 12472 90 0,'-21'19'41'0,"-8"-12"-2"16,11 0-2-16,5-6-44 0,0-13-31 15,13 12 1 1,16-28-2-16,5 13 0 0</inkml:trace>
  <inkml:trace contextRef="#ctx0" brushRef="#br0" timeOffset="39605.2649">9997 12225 63 0,'-12'-2'39'15,"-4"-5"-2"-15,3 11 3 16,-8-8-30-16,10 11-5 16,-9-2 1-16,8 11-2 15,1-2-1-15,3 4-1 0,4 2-1 16,7 2 0-16,8-2 0 15,8-2-1-15,9-3 1 16,5-1-1-16,5 0 0 16,2 1 1-16,0-2-1 15,-5 6 1-15,-8 3-1 16,-6 3 0-16,-12 9 0 15,-7 4 0-15,-11 1 0 16,-6 0-1-16,-4 0 0 16,-4-5 0-16,5-7-2 15,-3-14-1-15,10-6-5 16,-6-23-29-16,20-6-1 15,0-22-2-15,11-4 3 16</inkml:trace>
  <inkml:trace contextRef="#ctx0" brushRef="#br0" timeOffset="39786.2752">10009 12155 88 0,'-32'-5'40'0,"8"17"0"16,-1-1 1-16,16 5-37 16,7-4-2-16,12-1-1 15,16-10-1-15,11-8-3 16,20 1-3-16,0-13-5 15,23 6-27-15,-4-9-1 16,6 12-2-16,-7-8 1 16</inkml:trace>
  <inkml:trace contextRef="#ctx0" brushRef="#br0" timeOffset="39972.2863">10556 12609 79 0,'-14'57'40'15,"4"7"0"-15,-6-11 1 16,8 9-36-16,-4-16-4 16,0-11-6-16,10 2-33 15,-5-14-1-15,7-4-2 16,0-19 1-16</inkml:trace>
  <inkml:trace contextRef="#ctx0" brushRef="#br0" timeOffset="40828.3353">10898 12120 54 0,'0'0'37'15,"-9"-12"-1"-15,9 12 1 16,0 0-28-16,0 0-3 16,0 0 0-16,-5 10 0 15,11 16-2-15,-3 7-1 16,5 9 0-16,-3 6-1 15,3 5 0-15,-2 4-2 16,1-4-2-16,0-2-2 16,-2-17-7-16,8 1-28 15,1-18 0-15,6-4-1 16,1-17 1-16</inkml:trace>
  <inkml:trace contextRef="#ctx0" brushRef="#br0" timeOffset="41155.354">11061 11777 82 0,'0'0'40'0,"-3"13"-2"15,3-13 2-15,35 22-38 16,-2-8 0-16,16 5-2 16,8 3 2-16,4 9-1 15,2 6 0-15,-3 12-2 0,-8 9 2 16,-10 12 0-16,-17 13-1 15,-17 10 0-15,-23 12 1 16,-15 8-1-16,-14 5-1 16,-13-5 0-16,-1-3-8 15,-9-18-31-15,13-11 1 16,2-24-2-16,18-20 1 15</inkml:trace>
  <inkml:trace contextRef="#ctx0" brushRef="#br0" timeOffset="41773.3893">9058 11756 55 0,'-15'1'36'15,"-4"5"1"-15,-14-2-1 16,0 11-26-16,-20 0-4 0,1 19 0 16,-15 7 1-16,5 29-2 15,-10 19 0-15,12 24-2 16,7 17 0-16,16 17-4 15,22 9 3-15,18 7-1 16,22-4-2-16,24-18-3 16,26-11-7-16,11-32-29 15,26-15 1-15,6-32-3 16,14-20 2-16</inkml:trace>
  <inkml:trace contextRef="#ctx0" brushRef="#br0" timeOffset="50276.8756">22669 2610 34 0,'0'0'24'0,"-10"-14"-7"16,10 14 7-16,-11-16-13 16,11 16-3-16,-14-13 0 15,14 13-1-15,-16-9 1 16,16 9 0-16,-19-8-1 15,19 8 0-15,-19-5-2 16,19 5 0-16,-22-2-1 16,12 4-1-16,-6-4 0 15,3 5-1-15,-4-4 0 16,-1 4-1-16,0-1 1 15,-1 0-1-15,2 0 1 16,1 2-1-16,-2-1 0 16,4 3 0-16,1 0 0 0,1 2-1 15,-2 2 1 1,1 2-1-16,-2 1 0 0,0 4 1 15,-1 1-1-15,-1 1 1 16,-1 0 0-16,3 1 0 16,-1-2 0-16,2 1 1 15,1-2-1-15,1 4-1 16,1-2 1-16,3 1-1 15,0 1 0-15,0 1 0 16,1-2 0-16,-1 5 0 16,0-4 0-16,1-1-1 15,-1-1 1-15,1 0 0 16,1-3 0-16,1-1 0 15,3 0 0-15,1-1 0 16,2 1 0-16,2-1 0 0,1 1 0 16,-1 0 0-16,3 0 0 15,-1 2 0-15,-1-2 0 16,1 2 0-16,1 0-1 15,-2 0 2-15,3-2-2 16,0 3 1-16,3-2 0 16,0 2 0-16,4-3 0 15,2 0 1-15,3 1-1 16,-1-2 0-16,3 2 1 15,-1-2-1-15,-1 0 0 16,1-2 1-16,-3 0-1 16,1-1 0-16,-2 0 0 15,1-4 0-15,1 1 0 16,0-3 0-16,3-1 0 0,2-1 0 15,-1 0 0-15,4-2 0 16,1-1 0-16,0-2 0 16,1-1 0-16,1 0 0 15,0-3 0-15,-1-2 0 16,1-2 0-16,-1-3 0 15,-3-2 0-15,2-1 0 16,-4-3 1-16,-2 2-1 16,0-4 0-16,-4 0 1 15,-1 0-1-15,-2-4 0 16,-1 3 1-16,-4 1-1 15,2-4 1-15,-3 1-1 16,1 2 0-16,0-1 1 16,-3 1-1-16,2-1 1 0,-6-1 0 15,5 1-1-15,-5-1 1 16,2 1-1-16,-4 1 1 15,0 1-1-15,-1-4 1 16,-2 3-1-16,-1 0 0 16,-2 1 1-16,2 1-1 15,-1 3 1-15,0-3 0 16,-4 2-1-16,1 1 0 15,0-1-1-15,0 1 0 16,-2-2 0-16,1-2 1 16,1 0-2-16,-1 1 2 15,1 2-2-15,-2 2 3 16,0 2-1-16,-5 1 0 15,-6 4 0-15,-6 4 1 16,-8 1-1-16,-9-2 0 0,-5 1 1 16,-3-1-1-16,0-1 0 15,2-3 0-15,6 0-1 16,9 3-2-16,8-14-7 15,27 21-26-15,-15-18-1 16,15 18 0-16,0 0-3 16</inkml:trace>
  <inkml:trace contextRef="#ctx0" brushRef="#br0" timeOffset="52930.027">22501 3740 72 0,'11'-18'32'16,"-9"7"-1"-16,-2 11-3 16,4-15-19-16,-4 15-4 15,2-15 1-15,-2 15 0 16,0 0-1-16,0 0 0 15,0 23-1-15,-1 6 0 16,-6 10-1-16,-2 13 0 0,-3 9-2 16,1 8 1-16,-6 4-1 15,5 1 0-15,0-5-1 16,5-10-3-16,14-6-3 15,-5-21-30-15,29-8-2 16,-1-20 0-16,14-8-1 16</inkml:trace>
  <inkml:trace contextRef="#ctx0" brushRef="#br0" timeOffset="53128.0388">22921 3970 109 0,'-7'11'39'15,"-7"-12"0"-15,14 1-1 16,-16 17-39-16,16-17-1 16,12-7-5-16,-8-7-29 15,21 11-1-15,-5-12 0 16,13 8-2-16</inkml:trace>
  <inkml:trace contextRef="#ctx0" brushRef="#br0" timeOffset="53629.0672">23523 3713 101 0,'-9'-23'37'16,"-1"10"1"-16,-10-6-2 15,-2 10-32-15,-8 3-1 16,2 8 1-16,-9 3-1 16,2 9 0-16,-2 3-1 15,5 5 0-15,4 0-1 16,8 4-1-16,12 0 0 15,11 0 0-15,9-2 0 16,15 3-1-16,11-1 1 16,5 2 0-16,3 1-1 15,2 3 1-15,-3-1 0 16,-10 5 0-16,-6 1 0 0,-14 2 0 15,-14-1 0-15,-12 1 0 16,-13-2 0-16,-9-2 0 16,-8-6 1-16,-3-6-1 15,0-9 1-15,2-9-1 16,6-12 0-16,10-16 1 15,12-14-1-15,12-11 1 16,12-12-1-16,14-4 1 16,11-5-1-16,4 3 0 15,5 9-1-15,-2 4-3 16,0 20-4-16,-16 1-27 15,7 24-4-15,-19 1 0 16,0 16-1-16</inkml:trace>
  <inkml:trace contextRef="#ctx0" brushRef="#br0" timeOffset="53879.0817">23733 4159 112 0,'-7'33'38'0,"-10"-7"1"15,6 15-4-15,-6-3-34 16,2 5-1-16,0 4 0 15,-1-2-4-15,8 8-29 16,-3-15-6-16,12 0 0 0,0-14-1 16</inkml:trace>
  <inkml:trace contextRef="#ctx0" brushRef="#br0" timeOffset="54530.1189">23855 3725 106 0,'-12'-15'38'15,"24"7"0"-15,5-11-1 16,12 4-36-16,9 0 0 15,10 4 1-15,-1 1 0 16,3 7-1-16,-8 3-1 0,-4 3 1 16,-8 5 0-16,-7 6 0 15,-15 4 0-15,-9 4-1 16,-13 2 1-16,-9 5 1 15,-8-1-1-15,-2 2-1 16,-1-1 1-16,-1 0-1 16,8-5 0-16,5 0 0 15,13-6 0-15,13-2 0 16,7-3-1-16,11-1 1 15,7 0-1-15,4-2 1 16,-1 2 0-16,-3 0 1 16,-6 7-1-16,-8 2 1 15,-13 5 0-15,-13 4 0 16,-10 1 0-16,-10 4 0 0,-6-2 0 15,-3-2-1-15,2-4-1 16,4-9-3-16,16 1-5 16,1-20-30-16,28 1-2 15,8-16 0-15,18 3 0 16</inkml:trace>
  <inkml:trace contextRef="#ctx0" brushRef="#br0" timeOffset="54906.1405">24463 3941 103 0,'0'0'37'0,"0"0"2"16,-21-1-2-16,11 13-33 15,-3 2 0-15,2 3-1 16,-2 1 0-16,1 3-1 16,-1 0 0-16,6-4-1 15,0-3 0-15,6-4 0 16,1-10 0-16,0 0 0 15,19 3-1-15,-5-12 1 16,0-5 0-16,2-2 0 16,1-4 0-16,-3 1 0 15,-2 0-1-15,-3 5 0 16,-7 4 0-16,-2 10-1 0,0 0-2 15,-22 1-2 1,14 14-3-16,-10-9-23 0,15 13-9 16,-5-8 0-16,15 5 0 15,-7-16 0-15</inkml:trace>
  <inkml:trace contextRef="#ctx0" brushRef="#br0" timeOffset="55298.1629">25091 3592 106 0,'-29'5'40'16,"1"15"0"-16,-15-1-3 0,0 19-32 15,-7 8-1-15,2 12 1 16,-4 7-2-16,7 5 1 16,5-1-3-16,9 1 1 15,15-8-2-15,8-3 0 16,12-14 0-16,10-10 0 15,9-14-1-15,3-11 1 16,5-10 0-16,-2-10 0 16,-1-8-1-16,-5-9 1 15,-5-5-1-15,-7-4-1 16,-6 2 0-16,-8-3 0 15,-4 8-2-15,-7 2-1 16,4 19-10-16,-12-7-23 0,22 15-2 16,-22-5 0-16,22 5 0 15</inkml:trace>
  <inkml:trace contextRef="#ctx0" brushRef="#br0" timeOffset="55666.1839">25004 3353 78 0,'0'0'41'15,"0"0"-2"-15,2 15 1 16,21-3-18-16,16 17-20 16,9 1 2-16,14 11 0 15,3 2-1-15,5 6 0 16,1 3-1-16,-6 5 0 15,-17 5-1-15,-11 5 1 16,-17 6-1-16,-20 4-1 16,-21 4 1-16,-19-2-1 15,-12 2 0-15,-16-6-3 16,-2-4-2-16,-13-12-3 15,16 3-27-15,-7-23-6 16,20-4-1-16,-1-20-1 16</inkml:trace>
  <inkml:trace contextRef="#ctx0" brushRef="#br0" timeOffset="56584.2364">22460 3530 74 0,'-14'-14'34'0,"-2"10"0"15,-18-2-1-15,-2 18-25 16,-13 3 0-16,-4 23-1 0,-13 11 1 15,2 22-2-15,-8 15 0 16,9 16-2-16,5 15-1 16,12 8-1-16,15 10-2 15,20-2-2-15,25-3-4 16,12-21-32-16,37-10-2 15,8-24-1-15,26-16 0 16</inkml:trace>
  <inkml:trace contextRef="#ctx0" brushRef="#br0" timeOffset="59852.4233">22532 2891 73 0,'0'0'31'0,"0"0"-1"15,9-7 0-15,-14-3-18 16,5 10-4-16,0 0-1 15,0 0-1-15,0 0-2 16,0 0 0-16,-18 7-1 16,8 3-1-16,-4 0 0 15,0 3 0-15,-1 0-1 0,1 1 0 16,1-3 0-16,6 1 0 15,7-12-1-15,-3 16 0 16,3-16 0-16,18 7 1 16,-3-6-1-16,4-4 0 15,0-2 0-15,5-2 0 16,-1-1 0-16,-4-4 1 15,-1 2-1-15,-8-1 1 16,-5 1-1-16,-5 10 0 16,-9-15 1-16,-8 12-1 15,-5 3 0-15,-3 2 1 16,-5 4-1-16,0 4 1 15,-2 0-1-15,7 7 1 16,-2-4 0-16,9 2-1 0,5 0 1 16,5-2-1-16,8-3 0 15,0-10 0-15,23 13 0 16,0-12 0-16,5-3 1 15,3-4-1-15,4-4 0 16,0-1 0-16,-3-5 1 16,-3-3-1-16,-7 0 1 15,-7 0-1-15,-12-4 0 16,-6 4 1-16,-9 0 0 15,-13 7-1-15,-4 1 1 16,-8 8-1-16,-2 7 1 16,-2 6 0-16,2 5-1 15,3 1 0-15,6 7 0 0,8-3 0 16,8 4 1-16,13-5-2 15,9-3 1-15,12-3 0 16,11-2 0-16,5-4 0 16,8-4 1-16,6-3-1 15,-2-6 0-15,-1-2 0 16,-5-2 1-16,-5-4-1 15,-9-3 0-15,-8-2 0 16,-10-2 1-16,-13 2-1 16,-9-1 0-16,-11 7 1 15,-5-1-1-15,-8 7 1 16,-3 6-1-16,0 6 0 15,-3 7 1-15,4 0-1 16,8 6 0-16,4 2 0 0,6 2 1 16,11-4-2-16,6 0 1 15,11-1 0-15,9-5 0 16,9-4 0-16,6-5 0 15,8-5 0-15,4-3 0 16,0-6 0-16,-2-3 0 16,-3-3 1-16,-12 0-1 15,-2-2 0-15,-16-1 1 16,-14 7-1-16,-10 1 1 15,-10 7-1-15,-11 2 0 16,-6 7 0-16,-4 6 0 16,2 3 0-16,4 8-1 15,5-5-1-15,16 10-9 16,-2-14-27-16,28 5-3 15,2-11 1-15,19 3-3 0</inkml:trace>
  <inkml:trace contextRef="#ctx1" brushRef="#br1">23026 14837 0</inkml:trace>
  <inkml:trace contextRef="#ctx0" brushRef="#br1" timeOffset="111388.3711">3941 1774 83 0,'-29'-10'36'16,"4"20"1"-16,-16 1 1 15,-8 14-34-15,-6 4 1 16,-1 12-2-16,-7-2 2 15,6 6-3-15,3-5 1 0,13-2-2 16,14-5-1-16,16-9 1 16,19-10-1-16,18-9 1 15,19-4-2-15,11-4 2 16,8-4-1-16,5 2 0 15,-4 2 1-15,-5 8-1 16,-11 6 0-16,-15 8 0 16,-15 7 0-16,-18 5-1 15,-15 7 2-15,-11 2-2 16,-7-4 1-16,-4-7-2 15,5-5-3-15,1-19-5 16,18-4-28-16,3-23 0 16,21-5 0-16,6-24-2 15</inkml:trace>
  <inkml:trace contextRef="#ctx0" brushRef="#br1" timeOffset="111621.3844">4314 1431 106 0,'29'-62'39'0,"-29"62"2"16,22-36-2-16,-22 36-40 16,3 28 3-16,-8 10-3 15,-5 13 3-15,1 17-2 16,-3 17-1-16,-3 6 0 15,-1 4-1-15,0-1-1 16,-3-11-6-16,14 2-19 0,-5-20-13 16,19-11 4-16,1-23-3 15</inkml:trace>
  <inkml:trace contextRef="#ctx0" brushRef="#br1" timeOffset="112521.4359">4755 1809 101 0,'-14'-2'37'15,"-16"7"3"-15,2 19-3 16,-16 6-33-16,9 7-2 16,1 4 1-16,5 8-2 15,9 0 1-15,6-1-1 16,13-8 0-16,10-6-1 0,12-10 1 15,11-8-2-15,10-14 1 16,10-15 1-16,6-9-1 16,-1-10 1-16,-1-9-1 15,-5-7 0-15,-10-5-1 16,-10-3 3-16,-10 5-3 15,-14 0 2-15,-12 12-2 16,-9 6 2-16,-11 8-1 16,-6 14 1-16,1 13 0 15,-3 7-1-15,8 10 0 16,6 4-1-16,9-1 2 15,15 1-2-15,15-4 1 16,13-4 0-16,10-6 0 0,11-6-1 16,2-1 2-16,2-4-1 15,-5 4 1-15,-7-1-1 16,-7 8 1-16,-12 4 0 15,-8 10 0-15,-13 9-1 16,-7 8 1-16,-8 6-2 16,-7 4 1-16,1 2-1 15,-3-2 0-15,3-1 0 16,1-9 0-16,3-4 0 15,4-12 0-15,7-9 1 16,0-15 0-16,12-6 0 16,-2-13 0-16,2-9 0 15,-1-12 1-15,0-12 0 16,-1-6 0-16,-3-8 0 15,3 1 0-15,-3 0 1 0,-1 4-2 16,1 7 3-16,2 11-3 16,2 10 1-16,0 14 0 15,6 12 0-15,1 13 0 16,2 10-2-16,3 10 2 15,2 4-2-15,1 4 2 16,-1 5-2-16,-5 2 2 16,-4 5-2-16,-12-6 1 15,-4 2 1-15,-9-4-1 16,-7-3-1-16,-6-3 1 15,-4-7 0-15,1-7 0 16,-2-7-1-16,5-3 1 16,1-7-1-16,6-1 1 15,1 1 0-15,0 4 0 0,0 12 0 16,-4 11-1-16,-3 18 1 15,-2 15 0-15,-4 15 1 16,-2 8-2-16,0 12 1 16,1-4-2-16,8-4-1 15,13-9-3-15,4-31-14 16,24-3-18-16,4-31-2 15,19-12-1-15,4-34 1 16</inkml:trace>
  <inkml:trace contextRef="#ctx0" brushRef="#br1" timeOffset="112904.4578">5772 2002 101 0,'0'0'40'16,"31"-4"0"-16,-8-1-1 15,19-1-30-15,4-5-6 16,11-1 1-16,0-8-2 16,4-2 0-16,-5-5 0 15,-7-2 0-15,-8-3-1 16,-12-2 1-16,-12 2-1 15,-15-1 1-15,-14 7-1 16,-12 2 0-16,-10 9 2 16,-11 4-3-16,-7 19 0 15,-6 13 0-15,1 11 0 0,1 13 0 16,7 6 0-16,11 3 0 15,10 1 0-15,16 3 0 16,18-13 0-16,21-7 0 16,17-14-3-16,17-12-2 15,21-5-5-15,1-17-27 16,20-1-3-16,-12-21 1 15,16 6-3-15</inkml:trace>
  <inkml:trace contextRef="#ctx0" brushRef="#br1" timeOffset="113077.4677">6751 1740 121 0,'-12'19'40'16,"-3"-7"1"-16,18 3-2 0,7-9-37 15,10-6-1-15,17-7-3 16,0-6-3-16,20-2-31 15,-13-7-2-15,10 7 0 16,-16-2-2-16</inkml:trace>
  <inkml:trace contextRef="#ctx0" brushRef="#br1" timeOffset="113228.4763">6700 2026 127 0,'-35'44'41'0,"7"-22"0"15,27-5-2-15,23-19-39 16,9-11-4-16,35-5-34 15,2-19-1-15,24 4-2 0,3-13-2 16</inkml:trace>
  <inkml:trace contextRef="#ctx0" brushRef="#br1" timeOffset="113836.5111">7993 1613 97 0,'4'-10'37'15,"-4"10"2"-15,0 0-4 16,-4 32-28-16,-11 0-1 15,3 12-2-15,-4 6-1 16,2 4-1-16,2-1 0 16,4 2-1-16,6-3 1 0,5-7-2 15,7-14 2-15,2-11-1 16,7-14 0-16,4-14-1 15,1-12 2-15,4-12-1 16,-7-9 0-16,0-12 1 16,-9 0-1-16,-2-2 0 15,-4 3 0-15,-6 7 1 16,-4 8-1-16,-3 7 0 15,3 12-1-15,3 6 0 16,1 12-1-16,22-5 0 16,6 8-2-16,10-3-3 15,15 6-5-15,1-9-28 16,25 6-2-16,-5-8 0 15,10 6 0-15</inkml:trace>
  <inkml:trace contextRef="#ctx0" brushRef="#br1" timeOffset="114043.5229">8814 1599 121 0,'-24'11'41'16,"5"8"1"-16,-6 2-4 16,7 10-36-16,3 4 0 15,7 9-1-15,3-2 0 16,8 6-1-16,8-7-2 15,7-2-3-15,12-5-6 16,-3-22-26-16,15-3-5 16,-8-21 2-16,10-8-3 0</inkml:trace>
  <inkml:trace contextRef="#ctx0" brushRef="#br1" timeOffset="114182.5309">9009 1443 92 0,'-20'-51'35'16,"20"51"-2"-16,0 0-5 15,-12-62-39-15,12 62-27 16,27-26 0-16,3 26 1 16,16 12 1-16</inkml:trace>
  <inkml:trace contextRef="#ctx0" brushRef="#br1" timeOffset="114474.5476">9382 1402 86 0,'19'16'36'0,"-20"-3"2"16,0 6 1-16,-22-2-27 16,7 2-3-16,-11 1-2 15,-1 5-1-15,-5 0-1 16,5 0-2-16,-1-1-1 15,9 2 0-15,6-5-1 16,13 0-1-16,13-7 0 16,14-2 0-16,11-7 0 15,7 5 0-15,3-4 0 16,-1 1 0-16,-5 5 0 15,-6 3-1-15,-15 5 1 16,-14 3 0-16,-14 5 0 16,-12 4-1-16,-4-1 1 15,-4-1-3-15,0-5-1 0,0-11-7 16,24 0-27-16,4-14-1 15,6-12-3-15,11-9 0 16</inkml:trace>
  <inkml:trace contextRef="#ctx0" brushRef="#br1" timeOffset="114790.5656">9778 1679 112 0,'-1'13'41'15,"1"-13"0"-15,10 11 0 16,7-10-38-16,12-4-1 15,6-4 1-15,9-7-2 16,-1-3 1-16,-1-4-1 16,-6-2 0-16,-11-2 0 0,-12 0 1 15,-14 4-1-15,-14 6 0 16,-12 6 1-16,-10 12-2 15,-6 8 0-15,-3 10 0 16,-2 11 0-16,9 9 0 16,6 4 0-16,13 0 0 15,14-2 0-15,17-6-3 16,21-14-5-16,29-1-32 15,0-19-2-15,26-5 0 16,1-16-2-16</inkml:trace>
  <inkml:trace contextRef="#ctx0" brushRef="#br1" timeOffset="115245.5917">8031 2272 105 0,'-34'14'40'0,"7"-13"0"16,27-1-1-16,24-4-36 16,21-6-1-16,26-5 0 15,28-5-1-15,26-9 1 16,29-1 1-16,28-3-2 15,16 1 1-15,7-1-1 16,3 7 1-16,-8 1-3 16,-12 3 0-16,-22 12-2 15,-30-6-12-15,-26 19-24 16,-43-6-1-16,-20 11 0 15,-47-8-2-15</inkml:trace>
  <inkml:trace contextRef="#ctx0" brushRef="#br1" timeOffset="115684.6168">8599 2605 86 0,'9'-12'36'0,"4"15"2"16,-13-3 0-16,-4 14-32 15,-11 7 0-15,-4 13 0 0,-7 3-1 16,1 10-1-16,-1 2-1 15,3-3 0-15,4-3-2 16,5-4 1-16,11-8 0 16,9-12-2-16,5-10 0 15,8-13 1-15,4-13-1 16,3-10 0-16,0-6 0 15,-2-8-1-15,-5-5 2 16,-4-2-2-16,-8 0 1 16,-3 5 0-16,-5 5 1 15,-1 6-2-15,-1 7 2 16,3 4 0-16,8 2 0 15,7 5-1-15,9-1-2 16,6-2-2-16,15 7-7 16,-3-15-26-16,19 15-2 0,-5-17 0 15,11 16-1-15</inkml:trace>
  <inkml:trace contextRef="#ctx0" brushRef="#br1" timeOffset="116037.637">9189 2450 112 0,'-17'43'41'15,"-11"-11"-1"-15,12 19-9 16,-3-13-26-16,11 0 1 16,1-5-3-16,12-2 1 15,9-12-2-15,10-6 1 0,12-13-2 16,12-10 0-1,7-11 0-15,5-9-2 0,1-9 1 16,1-5-1-16,-5-2 2 16,-8 2-3-16,-10 6 3 15,-12 8-2-15,-11 9 1 16,-16 21 0-16,0 0-1 15,-6 28 1-15,-12 5-1 16,-1 9 0-16,-1 4-1 16,4 3 2-16,3 1-4 15,6-10 1-15,17-3-5 16,1-24-12-16,25 7-20 15,-3-25 1-15,19 3 1 16,-2-20-4-16</inkml:trace>
  <inkml:trace contextRef="#ctx0" brushRef="#br1" timeOffset="116360.6555">10088 2434 105 0,'0'0'39'16,"-18"-16"2"-16,4 33-2 16,-16 4-34-16,7 13-2 15,-1 1 0-15,3 7 1 16,5 2-2-16,5-3 1 15,7-5-1-15,5-7 1 16,9-11-2-16,8-10 0 16,9-15 0-16,6-11-1 15,6-12 1-15,2-9-1 16,5-8 0-16,-1-3-1 15,-1 0 2-15,-5 7 1 0,-10 7-2 16,-3 9 0-16,-9 16 0 16,-3 14 0-16,-7 18 0 15,-3 10-2-15,-2 12-1 16,-5 4-2-16,11 22-15 15,-16-16-18-15,15 16-5 16,-9-16 1-16,11 6-2 16</inkml:trace>
  <inkml:trace contextRef="#ctx0" brushRef="#br1" timeOffset="116834.6826">7166 3887 104 0,'0'0'40'15,"33"-4"1"-15,4-19-2 16,21-3-35-16,9 2-8 15,5-11-9-15,14 15-24 16,-13-5-2-16,-1 20 0 16,-24 0 0-16</inkml:trace>
  <inkml:trace contextRef="#ctx0" brushRef="#br1" timeOffset="116976.6907">7265 4164 119 0,'-43'31'40'15,"16"-27"0"-15,27-4-3 16,48-21-44-16,8-21-30 15,33 7-2-15,5-14-1 16,18 5-2-16</inkml:trace>
  <inkml:trace contextRef="#ctx0" brushRef="#br1" timeOffset="117465.7187">8739 3154 92 0,'-12'8'37'15,"-24"12"0"-15,-7 28 2 16,-23 18-33-16,0 26 0 16,-8 22 0-16,5 22-1 15,4 9 0-15,15 11-3 16,21-5 0-16,23-7-3 15,35-17-5-15,19-30-31 16,42-17-4-16,15-37-2 16,30-15 0-16</inkml:trace>
  <inkml:trace contextRef="#ctx0" brushRef="#br1" timeOffset="119756.8497">8970 3661 91 0,'10'-16'38'15,"10"7"0"-15,4-13 0 16,15 2-33-16,5-2-2 16,12 2 0-16,0-2-2 15,1 7 1-15,-5 4-2 16,-4 9 1-16,-13 6-1 15,-13 9 0-15,-17 7 0 16,-10 8 0-16,-16 1 2 16,-6 3-2-16,-4-2 1 0,1 0-1 15,3-5 1-15,11-6-1 16,12-4 0-16,14-5 0 15,15-5 0-15,11-3 0 16,6 2 0-16,3 3 0 16,-2 3 1-16,-6 5 0 15,-12 7 0-15,-12 9 0 16,-18 8-1-16,-14 8 1 15,-16 3 0-15,-8 2 0 16,-6-2-2-16,1-10 0 16,8-5-4-16,7-24-21 15,33-11-11-15,0 0-2 16,40-27-1-16,7-10 0 15</inkml:trace>
  <inkml:trace contextRef="#ctx0" brushRef="#br1" timeOffset="119907.8583">10037 3735 78 0,'-31'-8'40'16,"14"7"-4"-16,-5-10-2 16,7-6-27-16,15 17-44 15,10-26 0-15,21 12-3 16,-1-10 2-16</inkml:trace>
  <inkml:trace contextRef="#ctx0" brushRef="#br1" timeOffset="120252.8781">10682 3378 96 0,'-11'-7'37'0,"-4"20"1"16,-23 4-1-16,-1 17-31 16,-17 12-1-16,-5 17-1 15,-7 9 1-15,3 11-2 16,8 3 1-16,10-2-2 15,13-6 0-15,18-7-1 16,21-15 1-16,18-17-1 16,20-19 0-16,17-17-1 15,12-19 1-15,2-14-1 16,0-8 1-16,-6-7-1 15,-15-1 1-15,-18 0-2 0,-21 8 1 16,-22 4-1 0,-18 16 0-16,-13 4 0 0,-7 10-1 15,-7 2-2-15,10 8-2 16,4-9-10-16,26 13-21 15,13-10-3-15,17-8 0 16,17-9-1-16</inkml:trace>
  <inkml:trace contextRef="#ctx0" brushRef="#br1" timeOffset="120471.8906">11069 3729 120 0,'-10'-2'42'16,"10"2"0"-16,21-17-3 0,10 4-36 15,17-5-1-15,11-1-1 16,11-1 0-16,7 1-1 16,4 5-2-16,-6 4-3 15,0 10-5-15,-21-8-28 16,6 13-3-16,-19-9 1 15,-6 8-3-15</inkml:trace>
  <inkml:trace contextRef="#ctx0" brushRef="#br1" timeOffset="122294.9949">14176 2913 103 0,'-6'-16'39'0,"6"16"0"16,13-13 0-16,6 16-36 15,4 2 0-15,10 11 0 16,3 11 0-16,6 10 0 15,-1 10-1-15,2 11 0 16,-9 12-1-16,-5 6 0 0,-11 7 0 16,-10 2-1-16,-18 4 1 15,-14-3-1-15,-12-3 0 16,-9-12-3-16,-4-5-1 15,-10-22-17-15,18 2-17 16,-9-22-4-16,15-6 1 16,3-21-1-16</inkml:trace>
  <inkml:trace contextRef="#ctx0" brushRef="#br1" timeOffset="123152.0439">8527 4690 80 0,'23'-4'37'16,"6"7"-2"-16,2-11-1 15,7 4-34-15,14 2 0 16,11-3-1-16,13-4 2 0,16-5-1 16,12-3 1-16,14-3 0 15,12 0 0-15,15-2 1 16,11-4 0-16,13 5 0 15,4 0-1-15,7 6 1 16,4 0 0-16,7 4 0 16,2 0-1-16,5 1 1 15,3 0 0-15,3 1-1 16,3-4 1-16,4 0-1 15,4-1 1-15,3-4 0 16,7 0-2-16,1 0 2 16,3-1-1-16,3 2 1 15,2-2-2-15,-4 2 2 16,0 0-1-16,-4 2 0 0,-9 0 0 15,-3 0 0-15,-11-4 1 16,-6 2-1-16,-16-5 0 16,-8 1 0-16,-22-3 0 15,-14 1-1-15,-22 0 1 16,-21 0-2-16,-24 5-3 15,-22-9-11-15,-15 16-22 16,-23-7-3-16,-10 18 0 16,-12-20-2-16</inkml:trace>
  <inkml:trace contextRef="#ctx0" brushRef="#br1" timeOffset="124279.1084">24038 4555 88 0,'31'2'35'0,"11"-9"0"16,20 3 1-16,5-10-33 15,23-1 0-15,14-5-1 16,5 2 0-16,-3-1 0 16,-4 3-1-16,-14 5 0 15,-10 4 0-15,-17 2-1 16,-12 6 0-16,-19 4 0 15,-11 2 0-15,-19-7-1 16,7 16 0-16,-7-16-2 16,-13 10-5-16,13-10-28 15,-15 7 0-15,15-7-1 16,-19 0 0-16</inkml:trace>
  <inkml:trace contextRef="#ctx0" brushRef="#br1" timeOffset="129246.3924">12722 3139 61 0,'10'-26'32'0,"-10"26"-3"16,9-27-2-16,1 21-14 16,-12-12 0-16,2 18-4 15,6-14-2-15,-6 14 0 16,0 0-2-16,2 29-1 15,-5-1 0-15,2 20-1 16,-4 14 0-16,3 19-1 16,-5 14 0-16,1 16 0 15,-5 7 0-15,1 5 0 0,1-9-1 16,2-12-1-16,7-18 0 15,2-21-2-15,10-22-3 16,2-36-24-16,15-10-10 16,-7-30 0-16,5-3-1 15</inkml:trace>
  <inkml:trace contextRef="#ctx0" brushRef="#br1" timeOffset="131189.5036">13285 3636 97 0,'0'0'36'0,"-23"4"2"16,23-4-5-16,-14 10-33 15,14-10-5-15,13 0-26 16,-2-13-4-16,12 4-2 16,-4-11-1-16</inkml:trace>
  <inkml:trace contextRef="#ctx0" brushRef="#br1" timeOffset="131526.5229">13855 3256 86 0,'0'0'36'0,"-22"-2"1"0,8 15 0 16,-16-4-30-16,6 20-3 16,-3 9 1-16,3 15-2 15,0 9 1-15,4 7-2 16,8 2 1-16,15-2-2 15,12-9 1-15,14-14-1 16,10-19 0-16,16-22 0 16,6-20 0-16,7-18-1 15,0-15 0-15,-8-12 1 16,-9-6-1-16,-15-3 1 15,-17 2-2-15,-17 3 0 16,-18 14-3-16,-16 8 0 16,-10 29-9-16,-16-6-25 15,12 23-2-15,-5 1 0 16,21 12-1-16</inkml:trace>
  <inkml:trace contextRef="#ctx0" brushRef="#br1" timeOffset="133564.6395">9429 4970 64 0,'8'-15'36'0,"-8"15"0"15,9-18 1-15,-9 18-27 16,0 0-2-16,3 15-2 16,-7 3-1-16,1 14-1 15,-2 9 0-15,1 12-3 16,-2 7 2-16,1 5-3 15,1 6 2-15,0-2-2 16,-1-1 0-16,3-8-2 16,3-2-4-16,-3-21-12 15,12 2-20-15,-2-18-1 16,13-10 0-16,2-17 0 15</inkml:trace>
  <inkml:trace contextRef="#ctx0" brushRef="#br1" timeOffset="133746.6499">9867 5160 102 0,'-28'-5'39'16,"12"8"0"-16,-8-8-3 15,7 5-37-15,17 0-6 16,0 0-28-16,24-2-4 15,3-6 1-15,22 3-2 16</inkml:trace>
  <inkml:trace contextRef="#ctx0" brushRef="#br1" timeOffset="134172.6742">10650 4940 80 0,'-16'-9'40'16,"-11"-5"-3"-16,2 11 3 15,-18-2-34-15,8 11-1 16,-7 4 0-16,4 11-1 16,-4 2-1-16,7 6-1 15,6 0 1-15,10 1-3 16,10-3 2-16,16-4-2 15,12-3 2-15,16-4-2 16,13 2 1-16,7-1-1 16,6 3-1-16,1 3 1 0,-6 6-1 15,-10 4 0-15,-12 6 1 16,-16 3-1-16,-18 1 1 15,-18-1 0-15,-10-2 0 16,-10-8 0-16,-5-5 0 16,-1-11 1-16,2-10-1 15,7-16 1-15,12-13-1 16,8-12 0-16,13-16 1 15,11-7-1-15,11-2-3 16,5-4 1-16,12 8-6 16,-6-5-23-16,18 23-8 15,-11 1 0-15,8 19-2 16</inkml:trace>
  <inkml:trace contextRef="#ctx0" brushRef="#br1" timeOffset="134427.6888">11261 5236 105 0,'0'0'42'0,"0"0"0"16,0 0-1-16,39-8-38 16,1-8-2-16,17-1-2 15,14-2-3-15,-4-9-28 0,23 10-9 16,-5-4 1-16,7 10-3 15</inkml:trace>
  <inkml:trace contextRef="#ctx0" brushRef="#br1" timeOffset="136788.8239">12398 4900 45 0,'14'-13'33'16,"-9"-4"2"-16,4 5 0 15,-15-10-22-15,6 22-2 16,-8-24-3-16,8 24-1 15,-23-11-2-15,5 14 0 16,-5 2-1-16,-1 13-1 16,-6 9-1-16,2 12 0 15,-1 9 1-15,4 9-1 16,3 4 0-16,8 7-1 15,10-6 1-15,12-4-2 16,14-11 2-16,11-16-2 16,11-16 0-16,9-21 1 0,8-14 0 15,3-17 1 1,0-13-3-16,-9-9 2 0,-7-2-1 15,-13-3 1-15,-12 5-2 16,-15 6 2-16,-18 9-3 16,-12 11 1-16,-11 10 0 15,-7 10 0-15,-1 9-2 16,1 0-4-16,16 14-26 15,1-10-6-15,23 0 0 16,14 6-1-16</inkml:trace>
  <inkml:trace contextRef="#ctx0" brushRef="#br1" timeOffset="136953.8333">13190 4939 94 0,'-5'11'37'16,"-8"-8"-3"-16,13-3-5 15,0 0-65-15,-5-21-2 16,27 12 1-16,-1-11-1 16</inkml:trace>
  <inkml:trace contextRef="#ctx0" brushRef="#br1" timeOffset="137286.8523">13745 4676 91 0,'-30'-10'38'0,"6"19"1"0,-17-1 0 15,4 15-35-15,-6 4-1 16,5 7 0-16,5 0 0 16,6 2-1-16,11 1-1 15,12-4 0-15,18-6 0 16,15-5-1-16,14-6 0 15,10-2 0-15,4-2 0 16,2 0 0-16,-2 1 0 16,-8 3 0-16,-11 5 1 15,-14 7-1-15,-18 4 2 16,-11 3-3-16,-10 1 2 15,-10-1-3-15,-1-1 0 16,-5-11-6-16,14 2-25 16,-7-24-6-16,24-1 0 0,-5-23-1 15</inkml:trace>
  <inkml:trace contextRef="#ctx0" brushRef="#br1" timeOffset="137470.8629">13752 4669 101 0,'-30'-17'40'0,"13"17"0"15,-3-1-1-15,20 1-35 16,0 0-3-16,31 2-2 16,10-3-1-16,4-5-4 15,19 14-25-15,-2-18-8 16,17 2 0-16,-9-7-2 15</inkml:trace>
  <inkml:trace contextRef="#ctx0" brushRef="#br1" timeOffset="137733.8779">14269 4367 87 0,'0'0'38'15,"12"-2"0"-15,0 1 0 16,14 12-32-16,0 2 0 15,9 12 0-15,-4 6-2 16,3 12 1-16,-7 10-3 16,-4 13 0-16,-9 10-1 15,-10 9 0-15,-14 6 0 16,-9 4-2-16,-8 0-1 0,-10-7-4 15,3 3-26-15,-12-20-9 16,7-6 2-16,-4-20-3 16</inkml:trace>
  <inkml:trace contextRef="#ctx0" brushRef="#br1" timeOffset="138281.9093">9111 4946 75 0,'-29'6'37'0,"7"21"0"16,-17 14 1-16,2 27-31 16,-6 12 0-16,5 22-2 15,-5 10 0-15,11 8 0 16,10-5 1-16,15-4-4 15,17-14-4-15,14-29-27 16,35-11-8-16,12-26 0 16,28-16-3-16</inkml:trace>
  <inkml:trace contextRef="#ctx0" brushRef="#br1" timeOffset="138741.9356">7449 6617 96 0,'-29'6'38'0,"11"5"1"16,4-9-1-16,14-2-34 16,19-2-1-16,19-5-1 15,19-10-2-15,13-3-2 16,10 3-2-16,1-7-5 0,13 8-28 15,-13-3-2-15,-7 17 2 16,-24 1-2-16</inkml:trace>
  <inkml:trace contextRef="#ctx0" brushRef="#br1" timeOffset="138890.9441">7585 6960 103 0,'-13'5'38'15,"27"-6"0"-15,20-19-3 16,10-7-37-16,33-1-27 16,8-10-8-16,13 1 0 0,0-2-1 15</inkml:trace>
  <inkml:trace contextRef="#ctx0" brushRef="#br1" timeOffset="139323.9689">8696 6564 97 0,'18'-18'36'0,"4"-5"3"16,14 5-2-16,-3-3-35 15,10 4-1-15,-2 4 1 16,1 7 1-16,-10 6-1 15,-1 8 1-15,-16 5-1 16,-7 13-1-16,-11 1 2 16,-9 9 0-16,-9 2-1 15,-8 8 2-15,-5 0-2 16,-1-1 0-16,0 3 0 15,6-12 1-15,3-3-2 16,10-6-1-16,10-6 1 16,14-10-2-16,13-8-1 15,13-9-1-15,17-3-4 16,-7-13-26-16,30 7-7 0,0-13 1 15,7 8-3-15</inkml:trace>
  <inkml:trace contextRef="#ctx0" brushRef="#br1" timeOffset="139477.9777">9558 6657 118 0,'-20'-1'39'0,"5"3"-2"15,3-9-3-15,4-3-42 16,26 3-28-16,-2-13-4 15,15 3 2-15,4-7-3 16</inkml:trace>
  <inkml:trace contextRef="#ctx0" brushRef="#br1" timeOffset="139799.9961">10240 6249 100 0,'-10'-2'39'0,"-21"13"1"15,-1 19-1-15,-18 6-33 16,-2 18-1-16,-7 7 1 15,2 11 0-15,0 4-2 16,11 2 1-16,10-6-2 16,14-4-1-16,16-13-2 15,18-13 0-15,16-18 0 16,15-15 0-16,9-17 0 15,6-12 0-15,-3-10 0 16,-3-8 0-16,-11-3 0 0,-10-3 0 16,-19 4 0-16,-17 2-3 15,-9 10-1-15,-13 6-3 16,0 22-20-16,-10-15-9 15,23 12-5-15,-3-4 0 16,17 7 0-16</inkml:trace>
  <inkml:trace contextRef="#ctx0" brushRef="#br1" timeOffset="140076.0119">11222 5986 117 0,'-18'18'41'0,"-29"9"2"16,-2 24-3-16,-30 10-38 15,-7 18 0-15,-17 16-1 16,-14 14 3-16,-5 8-3 15,5-1 1-15,10 2-3 16,8-14-1-16,24-3-9 16,10-28-21-16,35-11-10 15,15-25-1-15,24-14 0 16</inkml:trace>
  <inkml:trace contextRef="#ctx0" brushRef="#br1" timeOffset="141144.073">11030 6456 89 0,'19'5'38'15,"-9"-6"-1"-15,4 8 3 16,-14-7-33-16,14 13-2 16,-14 3 0-16,-3 11 0 15,-6 10-2-15,-2 13 1 16,-2 6-2-16,-2 11 1 15,1 5-3-15,2-4-1 16,15 0-29-16,-1-17-9 16,19-11-1-16,2-22 0 0</inkml:trace>
  <inkml:trace contextRef="#ctx0" brushRef="#br1" timeOffset="141325.0833">11459 6696 129 0,'-21'6'38'0,"-1"-6"-1"16,10-18-33-16,12 18-42 15,19-19-1-15,7 8-1 16,4-7-2-16</inkml:trace>
  <inkml:trace contextRef="#ctx0" brushRef="#br1" timeOffset="141812.1112">11890 6410 107 0,'-20'11'40'15,"4"-14"0"-15,16 3-1 16,10-6-36-16,14-5-1 16,11-2 0-16,7 3-1 15,1 0 0-15,4 2 0 0,-2 3-1 16,-6 4 0-16,-8 4 0 15,-9 5 0-15,-13 5 1 16,-10 7-1-16,-12 3 0 16,-10 7 0-16,-7 2 1 15,-4 1 1-15,-2 1-1 16,2-2 1-16,5-3-1 15,10-5 1-15,12-8-2 16,7-16 3-16,30 15-3 16,4-15 0-16,11 1 1 15,0 1-1-15,3 2 0 16,-4 7 1-16,-13 8 0 15,-12 7 0-15,-19 11 1 16,-20 5-2-16,-15 7 0 0,-9 3 0 16,-9-2 0-16,-4-6-2 15,6-1-5-15,-6-23-26 16,28 5-4-16,-3-21-5 15,20-4 0-15</inkml:trace>
  <inkml:trace contextRef="#ctx0" brushRef="#br1" timeOffset="142347.1418">7780 8042 97 0,'0'0'39'15,"0"0"2"-15,12-2-2 16,6-10-34-16,14 2-4 16,16-1-2-16,4-2-3 15,15 8-26-15,-5-9-8 16,10 8 1-16,-11 1-4 15</inkml:trace>
  <inkml:trace contextRef="#ctx0" brushRef="#br1" timeOffset="142530.1523">7869 8365 103 0,'-40'16'41'16,"26"-3"0"-16,14-13-2 15,27-23-38-15,24-2-2 16,17-11-6-16,29 4-26 15,-2-9-6-15,18-1 0 16,-4-4-2-16</inkml:trace>
  <inkml:trace contextRef="#ctx0" brushRef="#br1" timeOffset="143120.1859">9073 7688 104 0,'-13'-3'39'16,"13"3"0"-16,0 0 0 15,27-18-37-15,8 6 0 16,16-1-1-16,1 3 0 16,8 0 0-16,0 6 0 15,-4 8 0-15,-7 7 0 16,-7 11 1-16,-16 8-1 15,-13 9 0-15,-15 6 0 16,-14 7 0-16,-15 6 0 16,-10 1 0-16,-15 0 0 15,-5 0 0-15,-5-6 0 16,1-1 0-16,6-11 0 0,7 0 1 15,11-12-1-15,12-4 1 16,15-7-1-16,16-4 0 16,15-8-1-16,17-5 1 15,16-6 0-15,8-3-1 16,11-2 2-16,4-3-2 15,3-3 0-15,-4 1 0 16,0 1-2-16,-11 2-1 16,-3 6-1-16,-11-9-29 15,9 17-2-15,-20-11-3 16,11 14-3-16</inkml:trace>
  <inkml:trace contextRef="#ctx0" brushRef="#br1" timeOffset="143308.1968">10147 8355 112 0,'0'0'45'16,"0"19"-1"-16,0-19-1 16,0 0-37-16,-4-14-4 15,4 14-2-15,7-19-2 16,-5 6-3-16,14 10-27 15,-18-16-4-15,15 15-5 16,-13-9-2-16</inkml:trace>
  <inkml:trace contextRef="#ctx0" brushRef="#br2" timeOffset="156088.9278">19477 5920 103 0,'-18'-23'36'0,"1"5"3"15,-10-3-3-15,0 7-32 16,-10 6-4-16,-3 8 2 15,-4 6 1-15,-5 12-1 16,-7 7 3-16,-3 11-4 16,0 6 3-16,6 4-4 0,7 0 3 15,13 1-2 1,13-3-1-16,18-2 0 0,18-6-1 15,14-8 1-15,16-6 0 16,12-3 0-16,5-3 0 16,-2 0 0-16,-3-1 0 15,-11 3 0-15,-14 7 0 16,-19 4 0-16,-19 6 0 15,-19 1 2-15,-12 2-2 16,-7-5 1-16,-1 0-3 16,4-12 1-16,15-8-7 15,7-28-18-15,36-2-13 16,15-21-1-16,28-2 0 15,10-18-1-15</inkml:trace>
  <inkml:trace contextRef="#ctx0" brushRef="#br2" timeOffset="156390.9451">20018 5941 88 0,'15'-16'39'15,"-24"4"1"-15,-6 20 1 16,-27 0-12-16,3 21-25 16,-6 11-3-16,3 10 2 15,4 10-2-15,9 8 1 16,10 3-1-16,19 0 1 15,16-10-1-15,20-7 0 16,18-17 1-16,10-15-2 16,12-16 0-16,4-14 0 15,-6-17 0-15,-7-16 0 16,-13-7 0-16,-15-12 0 0,-17-6 0 15,-19-3 0-15,-14 2 0 16,-18 5-5-16,-7 10 0 16,-15 9-2-16,0 26-6 15,-18 2-23-15,11 28-4 16,-4 7 0-16,11 21-1 15</inkml:trace>
  <inkml:trace contextRef="#ctx0" brushRef="#br2" timeOffset="156735.9644">18887 6943 118 0,'-37'20'41'16,"19"-19"1"-16,39 1-1 16,33-15-37-16,34-8-1 15,37-9 0-15,33-5 0 16,25-5-3-16,20-4 0 15,6 2 0-15,-3 2 0 16,-16 5 0-16,-19 5 0 16,-29 8 0-16,-31 4 0 15,-28 6 0-15,-32 4 0 16,-27 7 0-16,-24 1-8 0,-19 7-5 15,-23-10-24 1,-1 11-4-16,-12-8-1 0,8 4 0 16</inkml:trace>
  <inkml:trace contextRef="#ctx0" brushRef="#br2" timeOffset="157885.0305">16836 7612 102 0,'2'-16'39'0,"-2"16"1"15,7-12-4 1,-6 23-31-16,-2 9-3 0,5 15 1 16,-1 8-1-16,3 13 0 15,-1 14 0-15,-2 11-1 16,1 10 0-16,-4 8 0 15,-2 1 0-15,-1-1 0 16,-2-5-1-16,1-5 0 16,1-13-2-16,2-11 0 15,5-13-2-15,0-22-2 16,12-11-27-16,-5-26-8 15,11-10 2-15,-8-22-2 16</inkml:trace>
  <inkml:trace contextRef="#ctx0" brushRef="#br2" timeOffset="158126.0443">16617 7725 109 0,'-46'-6'42'15,"13"15"1"-15,5-9-2 16,28 0-35-16,13-4-2 15,30-11-1-15,21-11-1 16,18-1-1-16,15-6 0 16,18-1-1-16,14-1-2 15,1 3-1-15,4 10-4 16,-15-2-25-16,5 19-9 15,-21-2 1-15,-7 17-2 16,-19-1-1-16</inkml:trace>
  <inkml:trace contextRef="#ctx0" brushRef="#br2" timeOffset="158351.0572">17493 8064 113 0,'0'0'41'15,"18"-9"1"-15,21 0-2 16,17-16-38-16,10-1-1 16,10-3 0-16,7 2-1 15,0 8-3-15,-3 0-4 16,1 17-25-16,-23-4-8 0,-7 18 1 15,-25-2-3-15</inkml:trace>
  <inkml:trace contextRef="#ctx0" brushRef="#br2" timeOffset="158531.0675">17572 8329 116 0,'-35'26'42'0,"12"-21"1"16,33-2-1-16,13-6-37 15,32-20-3-15,27-4-1 16,15-7-1-16,14 1-2 15,5-5-7-15,17 10-26 16,-17-3-6-16,2 11-1 16,-18 2-2-16</inkml:trace>
  <inkml:trace contextRef="#ctx0" brushRef="#br2" timeOffset="159275.11">19074 7658 109 0,'-3'-11'40'16,"7"-11"1"-16,24 5-1 16,6 8-37-16,23-17-1 15,23-1-1-15,17 5 1 16,2 4-1-16,-2 6 1 15,-4 10-1-15,-13 11-1 16,-20 17 1-16,-21 14 0 16,-31 14-1-16,-27 11 1 15,-26 12-1-15,-15 7 0 16,-17 3 1-16,-8 1 0 15,-7-2 0-15,3-7 1 16,7-11-1-16,14-6 1 0,17-15 0 16,18-9-2-16,19-12 0 15,23-12 0-15,24-15 0 16,19-10 0-16,24-9 0 15,13-5 0-15,11-2 0 16,8-5 0-16,2 5 0 16,-7 0-8-16,5 15-25 15,-28-8-3-15,-4 18-6 16,-22-3-1-16,-1 9-1 15</inkml:trace>
  <inkml:trace contextRef="#ctx0" brushRef="#br2" timeOffset="159846.1427">20675 8296 99 0,'-15'16'44'16,"-6"-7"2"-16,12 1-3 16,-5-28-23-16,14 18-19 15,7-14-4-15,8-4-5 16,13 5-26-16,-12-12-2 15,15 10-5-15,-9-11-1 16</inkml:trace>
  <inkml:trace contextRef="#ctx0" brushRef="#br2" timeOffset="162407.2892">684 4323 68 0,'7'-32'33'15,"-6"0"-4"-15,-1-3 2 16,0 11-25-16,-9-2 0 15,4 9-2-15,-5 2 0 16,10 15 1-16,-17 8-1 16,11 19 4-16,-3 5-5 15,4 12 0-15,3 3 0 16,3 6-2-16,5-4 2 15,9-6-3-15,7-8 2 16,7-15-2-16,3-16 2 0,7-11-1 16,4-15 0-16,6-11 1 15,0-10 0-15,3-5 0 16,-4-4-1-16,3 2 1 15,-5 5-2-15,-2 8 1 16,-5 17-1-16,-8 10 0 16,-4 22-1-16,-11 15 0 15,-9 18 0-15,-8 13 0 16,-8 13 1-16,-4 6 0 15,-10 3-1-15,-4 0 1 16,-2-4 0-16,-3-9 0 16,-2-8 0-16,2-9-2 15,2-9-3-15,-9-24-20 16,15 3-13-16,-5-23 0 0,12-7-1 15,-4-18 0-15</inkml:trace>
  <inkml:trace contextRef="#ctx0" brushRef="#br2" timeOffset="162715.3068">1623 3564 98 0,'27'7'38'0,"-5"-3"-1"16,5 11-2-16,3-1-32 16,-1 10-2-16,0 3 3 15,0 17-2-15,-10 7 1 0,-4 18 0 16,-12 13-1-16,-8 12 0 15,-7 6-1-15,-9 5-1 16,-7-6-1-16,-3-5-1 16,2-9-1-16,-1-22-2 15,10-8-9-15,-7-29-24 16,16-10 0-16,-5-26 0 15,7-8-1-15</inkml:trace>
  <inkml:trace contextRef="#ctx0" brushRef="#br2" timeOffset="162969.3209">1029 3451 82 0,'-75'-12'36'15,"1"28"-3"-15,-7 20 3 16,11 24-31-16,-5 20 1 15,14 30-1-15,4 16 0 16,20 20-2-16,9 7 0 16,17 8 1-16,14-7-4 15,18-7 0-15,21-16-4 16,10-33-9-16,29-16-25 15,14-39 0-15,22-27 0 16,10-31-4-16</inkml:trace>
  <inkml:trace contextRef="#ctx0" brushRef="#br2" timeOffset="169024.6677">16873 9388 96 0,'10'-19'38'16,"-5"0"-1"-16,3 8-1 15,-8 11-32-15,0 0-1 0,-16 10-1 16,7 13 1-16,-5 8 0 15,1 10-1-15,-4 11 1 16,4 10 0-16,3 5-1 16,4 7 1-16,6-2-1 15,10-5-1-15,12-16-1 16,13-16 2-16,11-23-2 15,11-21 0-15,9-24 0 16,6-19 0-16,-4-14 0 16,-1-6 0-16,-8-3 1 15,-11 3-1-15,-11 10 0 16,-9 12 0-16,-14 18 0 15,-10 19-1-15,-8 25 1 16,-10 24 0-16,-5 25 0 16,-6 24 1-16,-4 22 0 0,-8 17-1 15,-4 10-1-15,-2 4 3 16,-3-4-3-16,-1-10 3 15,-4-11-2-15,0-16 1 16,-3-21-3-16,6-22 3 16,4-21-3-16,5-32-4 15,24-18-33-15,3-38-2 16,29-17 2-16,7-33-4 15</inkml:trace>
  <inkml:trace contextRef="#ctx0" brushRef="#br2" timeOffset="169242.6801">18035 9417 114 0,'-1'13'40'15,"11"-2"0"-15,1-15-2 16,19-12-37-16,6 1-2 15,11-7 0-15,5 0 0 16,5-3-4-16,6 11-10 16,-12-8-23-16,-2 17 0 15,-22 0-1-15,-10 16 0 16</inkml:trace>
  <inkml:trace contextRef="#ctx0" brushRef="#br2" timeOffset="169377.6879">18136 9646 117 0,'-37'22'38'0,"22"-1"2"16,15-21-4-16,16-8-37 15,29-4-24-15,8-18-13 16,21 0 0-16,6-9-2 16,25 2 0-16</inkml:trace>
  <inkml:trace contextRef="#ctx0" brushRef="#br2" timeOffset="170069.7274">19570 9301 66 0,'9'-23'38'16,"5"11"0"-16,-12 0 1 15,-2 12-13-15,-12 14-19 16,-1 8-1-16,-10 3-1 16,1 11-2-16,-6 3 0 15,2 4-1-15,3-3 0 0,5-3-1 16,3-7 0-16,8-7-1 15,7-23 0-15,0 0 1 16,25-1-1-16,-5-20 0 16,2-7 1-16,3-5-1 15,0-5 1-15,-2-5-1 16,-1 1 1-16,-5 0-1 15,-5 8 0-15,-3 5 1 16,-1 4-1-16,-4 10 0 16,-4 15 0-16,0 0 1 15,11 4-1-15,-3 11 0 16,5 1 1-16,4 4-1 15,9-3 1-15,4-2-1 16,6-5 1-16,3-4 0 16,8-7 0-16,-2-4 0 0,0-4 0 15,-2-4 0-15,-5 0 0 16,-8-2 0-16,-3 2 1 16,-7 4-2-16,-10 4 0 15,-10 5 0-15,9 19 0 16,-13 6 0-16,-6 8 0 15,0 8 0-15,-1 6 0 16,-1 1-5-16,7 10-4 16,-5-18-27-16,20 3-6 15,3-19 1-15,18-5-2 16</inkml:trace>
  <inkml:trace contextRef="#ctx0" brushRef="#br2" timeOffset="172806.8836">20721 8523 87 0,'4'-15'28'0,"-4"15"0"15,0 0 1-15,0 0-18 16,-19-8-3-16,19 8-2 0,-10-6-1 16,10 6-1-16,1-20-1 15,6 3-1-15,3-6 1 16,8-6-1-16,-1-4 0 15,4-2 0-15,-1 1 0 16,-2 1-1-16,-2 7 0 16,-4 5 0-16,-3 7-1 15,-9 14 1-15,12-7-1 16,-12 7 0-16,3 25 0 15,-3-1 0-15,0 6 0 16,3 4 0-16,-1 4 0 16,3 0 1-16,3-1-1 15,1-7 1-15,0-4 0 16,5-11 0-16,0-14 0 0,5-12 0 15,-3-16 0-15,3-12 0 16,-1-14 0-16,-7-15 0 16,1-12 0-16,-4-12 1 15,-4-11-1-15,-7-5 0 16,-4 0 1-16,-2 3-1 15,-6 5 1-15,1 13-1 16,-1 6 0-16,-1 13 0 16,0 17 0-16,4 15 1 15,2 10-1-15,3 10 1 16,1 3-2-16,6 13 0 15,0 0 0-15,0 0 0 16,0 0 0-16,10 13 0 16,1-8 0-16,11 8 0 0,12-4 0 15,17 1 0-15,19-2 0 16,17-3 0-16,17-1 0 15,19-3 0-15,11 0 0 16,6-1 0-16,3-4 0 16,-8 2 0-16,-6-5 0 15,-13 5 0-15,-14-4 0 16,-15-4 0-16,-18 2 0 15,-10-7 0-15,-18 5 0 16,-13-7 0-16,-16 7-5 16,-19-11-10-16,7 21-23 15,-36-8-3-15,4 15 0 16,-15 0-1-16</inkml:trace>
  <inkml:trace contextRef="#ctx0" brushRef="#br2" timeOffset="173421.9192">21356 8235 95 0,'-12'24'37'0,"0"-9"2"15,16 8-4-15,-4-23-31 16,20 9-1-16,4-15 1 16,13-5 0-16,7-12-1 15,11-6 0-15,3-11 0 16,8-5 0-16,-1-8-1 15,-4-4 1-15,-4-1-1 16,-7 2 0-16,-9 1 0 0,-10 4 0 16,-11 9 0-16,-12 8-1 15,-13 12 0-15,-13 10 0 16,-11 12 1-16,-9 14 0 15,-7 13-2-15,-7 10 0 16,0 12 0-16,1 6 0 16,8 8 0-16,10 0 0 15,11 1 0-15,13-3 0 16,13-8 0-16,13-5 0 15,14-12-3-15,10-15-1 16,14-1-10-16,-6-26-25 16,16 0-3-16,-5-18-1 15,9-4-1-15</inkml:trace>
  <inkml:trace contextRef="#ctx0" brushRef="#br2" timeOffset="179202.2498">22608 7337 66 0,'13'-9'34'16,"0"3"-1"-16,-10-4-1 16,-3 10-21-16,4-14-1 15,-4 14-1-15,0-18 0 0,0 18-1 16,-5-19-2-16,5 19 0 15,-1-16-1-15,1 16 1 16,0 0-2-16,0 0-1 16,1 19 0-16,4 1-2 15,-5 6 1-15,2 7-1 16,0 8 0-16,-2 1-1 15,-3 6 1-15,-1-3 0 16,1-2-1-16,-1-7-2 16,7 10-28-16,-14-30-10 15,17-5-2-15,-6-11 0 16,12-26-3-16</inkml:trace>
  <inkml:trace contextRef="#ctx0" brushRef="#br2" timeOffset="198332.3439">23274 7642 108 0,'0'0'39'15,"-2"14"1"-15,2 11-1 16,-8 4-37-16,7 6 0 15,-2 8-1-15,1 9 0 16,0 5-1-16,1 3 0 0,0 1-1 16,1-4-2-16,3 0-2 15,-4-12-7-15,10 2-26 16,-5-17-2-16,7-1 1 15,-6-19 0-15</inkml:trace>
  <inkml:trace contextRef="#ctx0" brushRef="#br2" timeOffset="198522.3544">23117 7971 112 0,'-24'-27'42'16,"13"16"0"-16,2-1-2 15,9 12-35-15,17-8-2 16,13 1-2-16,12 0-2 0,8-6-4 15,16 12-8-15,-1-13-27 16,13 11 0-16,-6-4 0 16,6 7-2-16</inkml:trace>
  <inkml:trace contextRef="#ctx0" brushRef="#br2" timeOffset="198970.3803">24479 7667 101 0,'-7'-25'39'16,"4"5"0"-16,-12-6-1 15,4 14-32-15,-12 0-3 16,1 13 1-16,-8 10 0 16,-6 13 0-16,-5 15-1 15,-1 9 0-15,-5 11-1 16,8 9 0-16,2 2-1 15,10-1 0-15,14-4-2 16,13-7 1-16,18-10-1 16,14-13 0-16,18-15 0 15,11-16 0-15,10-13 2 16,3-13-1-16,-3-18 1 15,-2-7 1-15,-14-9-1 16,-9-7 0-16,-18-3-1 0,-16-5-1 16,-15 0 0-16,-11 2-1 15,-10 11-1-15,-13 9-2 16,-1 23-4-16,-18 6-30 15,13 32-1-15,-10 11 0 16,8 24-1-16</inkml:trace>
  <inkml:trace contextRef="#ctx0" brushRef="#br2" timeOffset="200184.4499">8185 11628 64 0,'-14'-7'37'16,"14"7"-1"-16,-22 12-3 16,9-5-33-16,-2 6-31 15,-8-1-3-15,-2 6-1 16,-8-2-1-16</inkml:trace>
  <inkml:trace contextRef="#ctx0" brushRef="#br2" timeOffset="200342.4589">7013 12249 48 0,'-110'68'26'16,"4"8"-10"-16,-7-8-4 16,6 7-25-16,-9-13 1 15,13 8 2-15,-7-13-7 16,6 3-11-16</inkml:trace>
  <inkml:trace contextRef="#ctx0" brushRef="#br2" timeOffset="200539.4702">4205 14070 66 0,'-110'77'35'0,"-2"-11"-2"16,1-3-5-16,3 8-52 15,-11-12-10-15,2 8-1 16,-9-3 0-16</inkml:trace>
  <inkml:trace contextRef="#ctx0" brushRef="#br2" timeOffset="200712.4799">1999 15473 12 0,'-30'14'25'16,"3"-5"-18"-16,0-8 2 15,8 11 4-15,-13-13 6 0,8 13-1 16,-14-6-9-16,7 6-32 16,-4-8-3-16,2 1-4 15</inkml:trace>
  <inkml:trace contextRef="#ctx0" brushRef="#br2" timeOffset="962135.031">20598 9227 92 0,'19'-15'38'0,"6"7"2"16,0-3-2-16,5 10-26 0,-5 1-11 15,4 6 0-15,-2 8 0 16,-4 10-1-16,-9 11 1 15,-7 7 0-15,-9 7-1 16,-10 8 1-16,-10 5-1 16,-7 0 1-16,-7 0 0 15,0-9 0-15,4-8-1 16,4-11 1-16,13-14-2 15,15-20 2-15,14-20-2 16,16-19 0-16,20-16 1 16,8-15-1-16,10-9 1 15,-1-4-1-15,3 1 2 16,-11 7-1-16,-13 14 2 15,-14 17 0-15,-22 20 0 16,-10 24 0-16,-28 19 0 0,0 18 0 16,-8 13 0-16,6 8-1 15,11 3 0-15,11-1-1 16,25-8-2-16,16-14-4 15,29 2-26-15,3-26-6 16,18 0-2-16,-3-14 1 16</inkml:trace>
  <inkml:trace contextRef="#ctx0" brushRef="#br2" timeOffset="962451.0491">21993 9097 108 0,'15'-7'40'0,"-7"-3"0"15,6 10-2-15,-14 0-35 16,10 14-2-16,-2 6 0 16,-3 15 1-16,-7 12-1 15,-3 11 0-15,-3 10 0 16,-3 7-1-16,-3 5-2 15,-6-7-4-15,16 2-30 16,-15-20-2-16,14-7-1 16,1-22 0-16</inkml:trace>
  <inkml:trace contextRef="#ctx0" brushRef="#br2" timeOffset="962614.0584">21926 9464 96 0,'-13'-22'40'15,"-1"-5"2"-15,19 15-2 16,3-8-13-16,21 7-25 15,15 2-4-15,7-12-30 16,22 13-7-16,1-8-3 16,18 9 0-16</inkml:trace>
  <inkml:trace contextRef="#ctx0" brushRef="#br2" timeOffset="963172.0903">24127 9080 89 0,'-28'-7'40'16,"-19"-3"2"-16,-5 15-1 15,-24 3-22-15,6 19-12 16,-6 9-2-16,6 13 0 0,4 4-1 16,13 10-1-16,19 1-3 15,21 1 0-15,28-8 0 16,22-8 0-16,27-9 0 15,17-10 0-15,15-8 0 16,8-18-9-16,13 2-31 16,-11-17-3-16,0 1-1 15,-17-17-2-15</inkml:trace>
  <inkml:trace contextRef="#ctx0" brushRef="#br2" timeOffset="964167.1472">16485 8864 82 0,'34'-2'36'0,"10"-3"-2"16,5-2-1-16,6 5-33 16,13-1-1-16,10 1 1 15,9 5 0-15,11 1 0 0,10 2 0 16,7 6 0-16,10-4 1 15,14 1 0-15,11-2-1 16,14 1 2-16,9-3-1 16,14-1 1-16,10-3 0 15,11 3 0-15,7-3 0 16,13 4 0-16,7-1 0 15,7 4-1-15,5-1 1 16,4 4-1-16,4 0 0 16,3 1-1-16,5-3 1 15,4-3 0-15,3-3 0 16,2-2-1-16,0-7 1 15,1-2 0-15,-5-4-1 16,-6-1 0-16,-10-3 1 0,-16 0-1 16,-17 1-1-16,-19 0 1 15,-21 3-2-15,-22 0-3 16,-16 12-20-16,-34-9-12 15,-22 7-1-15,-25-2 0 16,-18 6 0-16</inkml:trace>
  <inkml:trace contextRef="#ctx0" brushRef="#br2" timeOffset="964614.1728">24642 8785 57 0,'17'1'37'0,"-7"-1"0"16,5 10-1-16,-15-10-9 15,21 24-23-15,-9 1 0 16,7 10-1-16,0 10 0 16,3 14-1-16,-2 8 0 15,0 11-1-15,-7 7 1 0,0 10 1 16,-7 6-1-16,-4 2 1 15,-6 2-2-15,0-2 1 16,-3-5 0-16,2-8 0 16,2-9-2-16,3-10-1 15,8-7-3-15,-5-29-20 16,17 2-13-16,-11-25-4 15,6-6 1-15,-6-17 0 16</inkml:trace>
  <inkml:trace contextRef="#ctx0" brushRef="#br2" timeOffset="965071.1989">24549 10064 98 0,'-53'21'35'0,"-18"-1"-1"15,-14 12-5-15,-23-3-28 16,-20 5 1-16,-29 2 0 16,-19 6 2-16,-25 1 0 15,-19 3 1-15,-21-5-2 16,-8 3 2-16,-20-6-3 15,-6-2 1-15,-6-8-1 16,-6-3-1-16,-5-7-1 16,-6-5 0-16,1-4-1 15,-5-4 1-15,-1 1-1 16,-4-3 1-16,-5 2-1 0,0 4 1 15,1 0-1-15,3 2 1 16,3-3 0-16,11 2-1 16,10-4 1-16,15-2-1 15,17 1 0-15,16-6 0 16,21-1-1-16,17-3 0 15,18 3-2-15,15-3-2 16,20 7-2-16,8-6-1 16,28 13-3-16,5-15-5 15,30 20-8-15,6-13-9 16,21 4-2-16,16-9 2 15,15-4 2-15</inkml:trace>
  <inkml:trace contextRef="#ctx0" brushRef="#br2" timeOffset="965987.2513">15632 10671 89 0,'0'0'36'0,"0"-14"0"15,-4-4-10-15,4 18-25 16,-19-19 0-16,2 13 1 15,-11-4 0-15,-7 7 0 16,-9-2 0-16,-11 4 0 16,-14 2 0-16,-9 5-1 15,-14 1 1-15,-8 2 0 0,-10-1-1 16,-8 5 0-16,-9-4 0 15,-8 4 0-15,-1-2-1 16,0 1 0-16,2-3 0 16,5 2-1-16,10-3 0 15,10-4-1-15,20 1 0 16,14-6 1-16,14-2-1 15,16-2 0-15,17-3 1 16,11-3 0-16,17 11 1 16,-5-21-1-16,10 9 1 15,4-4 0-15,0-4 1 16,1-3-1-16,-2-7 1 15,-1-8 0-15,0-12 1 16,-1-12-1-16,-2-15 1 0,2-16-1 16,0-14 2-16,2-13-2 15,0-11 0-15,2-10-1 16,-2-8 1-16,2 3-2 15,-4 0 0-15,2 6 1 16,-3 6-2-16,1 11 1 16,-2 9 0-16,0 14 1 15,2 16 0-15,-2 16 0 16,-1 19 2-16,1 13-1 15,-3 17 0-15,-1 19 0 16,11 12 0-16,1 13-1 16,6 9 1-16,17 4-1 15,17 1 1-15,24-1-1 0,30-6 1 16,32-8 0-16,31-10 0 15,29-8-2-15,28-1-1 16,15-12-6-16,30 9-26 16,-11-4-5-16,4 12 2 15,-12-4-2-15</inkml:trace>
  <inkml:trace contextRef="#ctx0" brushRef="#br2" timeOffset="966621.2876">14604 9716 92 0,'-49'-6'38'16,"-4"9"0"-16,-16-5-9 16,8 24-20-16,-12 1-3 15,12 16 0-15,3 1-2 0,16 10 0 16,12-1-2-16,18 1 0 15,18-5-1-15,20-7-1 16,21-7-3-16,13-14-4 16,25 0-29-16,-6-21-4 15,17 1 1-15,-5-16-2 16</inkml:trace>
  <inkml:trace contextRef="#ctx0" brushRef="#br2" timeOffset="966785.2969">14938 10025 97 0,'-33'19'41'0,"10"4"0"0,0-15-3 16,12 11-28-16,11-19-17 15,-6-13-30-15,23 0-3 16,2-11 1-16,14 4-2 15</inkml:trace>
  <inkml:trace contextRef="#ctx0" brushRef="#br2" timeOffset="967172.3191">15766 9489 72 0,'17'-63'38'15,"-17"-6"1"-15,-5 8-1 16,-18-3-12-16,-5 15-24 15,-9 9 0-15,-6 20 1 16,-6 16 0-16,-2 26 0 16,-1 18 0-16,1 20-2 15,5 16 1-15,7 11 0 16,9 7-1-16,9 7 1 15,15 3-3-15,6-8 1 16,14-6-3-16,3-13-2 16,16-4-12-16,-6-28-21 15,6-8-2-15,-12-25 0 0,2-10 0 16</inkml:trace>
  <inkml:trace contextRef="#ctx0" brushRef="#br2" timeOffset="967323.3277">15226 9751 124 0,'-18'-16'40'15,"18"16"1"-15,14-8-10 16,15 7-31-16,18 2-3 16,5-9-29-16,23 9-7 15,0-7-1-15,13 8-2 16</inkml:trace>
  <inkml:trace contextRef="#ctx0" brushRef="#br2" timeOffset="967469.3361">16162 9957 96 0,'-29'28'44'15,"-8"-19"-1"-15,3 2-3 16,-2-25-15-16,3-6-57 16,20 10-9-16,-2-11-2 15,14 7 0-15,-5-4-1 16</inkml:trace>
  <inkml:trace contextRef="#ctx0" brushRef="#br2" timeOffset="968772.4106">16308 9061 75 0,'-16'14'33'16,"-1"4"-2"-16,6 12-3 15,1 1-45-15,0-2-6 16,11 3-6-16,5-3-2 16,7-4 0-16</inkml:trace>
  <inkml:trace contextRef="#ctx0" brushRef="#br2" timeOffset="968946.4206">16574 9082 96 0,'-10'8'37'15,"-9"1"1"-15,13 17-2 0,-3 2-31 16,9 6-4-16,8 12-30 16,-2-5-7-16,13 5 0 15,-1-7-2-15</inkml:trace>
  <inkml:trace contextRef="#ctx0" brushRef="#br2" timeOffset="969809.4699">24640 8960 98 0,'0'0'38'0,"-14"-6"-1"16,14 6-2-16,0 0-28 15,0 0-3-15,-15 11 0 16,15-11-2-16,-15 23-1 15,4-11-2-15,-2 8-1 16,-1 0-3-16,6 4-3 16,-8-13-23-16,17 12-7 15,-1-23 1-15,10 22 0 16</inkml:trace>
  <inkml:trace contextRef="#ctx0" brushRef="#br2" timeOffset="969952.4781">24730 9076 90 0,'0'0'35'0,"3"13"-2"16,-22-6 0-16,13 17-19 15,-17-8-8-15,6 7-3 16,15 7-31-16,-17-15-8 16,16 0 0-16,3-15-4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55:16.0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3488 1644 86 0,'-12'-11'37'15,"-3"7"0"-15,-16 3 1 16,8 4-35-16,-26 9 0 16,-1 12 1-16,-11 6 0 15,0 6-1-15,-5 3 2 16,12 5-2-16,9-2 0 15,16 2-2-15,16-4 0 16,19-4-2-16,17-9 2 16,20-1-2-16,17-6 0 15,10-2 0-15,3-3 0 16,-3 3 1-16,-6-5-1 15,-11 5 1-15,-13 7-1 16,-24 3-1-16,-23 9 1 16,-21 6-1-16,-17 2-1 15,-7-5-3-15,7 13-21 0,-7-25-13 16,14-4 3-16,12-23-1 15,26-1 0-15</inkml:trace>
  <inkml:trace contextRef="#ctx0" brushRef="#br0" timeOffset="329.0188">4172 1747 100 0,'0'0'38'15,"-29"23"1"-15,-2 19-7 16,-13 3-28-16,-1 15-1 15,0 4 1-15,8 4-3 16,10-1 2-16,16-2-2 0,18-14 1 16,20-8-2-16,19-20 2 15,14-17-1-15,9-14 1 16,6-20 0-16,-1-11 0 15,-5-12 1-15,-15-5-2 16,-16-6 1-16,-16-2-2 16,-20 1 1-16,-17 7-4 15,-21 11 1-15,-16 25-6 16,-23 1-21-16,6 33-12 15,-11 8 0-15,15 14-1 16,5 4 0-16</inkml:trace>
  <inkml:trace contextRef="#ctx0" brushRef="#br0" timeOffset="1607.0918">6182 1307 103 0,'4'-49'38'15,"-4"49"0"-15,0 0-2 16,-17-69-34-16,17 69 1 15,0 0 0-15,0 0 1 16,-59-46 0-16,41 67-2 16,-25 23 1-16,-1 26-2 15,-13 13 1-15,6 24-2 16,9 15 0-16,2 12-1 15,11 2-1-15,16-25 0 16,7-13-5-16,16-6-11 16,-5-27-21-16,17-9-1 15,-8-24 1-15,12-10-1 0</inkml:trace>
  <inkml:trace contextRef="#ctx0" brushRef="#br0" timeOffset="2847.1627">5697 1839 111 0,'-8'-18'39'16,"2"1"1"-16,6 17-1 16,20-9-37-16,3 5 0 15,9 2 0-15,11 0 0 16,1 6 0-16,7 3-1 15,-2 2 1-15,2 4-1 16,-7 3 0-16,-4 3 0 0,-4 3 0 16,-9 6-2-16,-6 1 2 15,-10 5-1-15,-5 1 1 16,-6 4-1-16,-6-2 0 15,-5-2 0-15,0-5 0 16,-2-6 0-16,3-8 0 16,10-16-1-16,-13-3 1 15,14-19 1-15,10-11-1 16,7-12 1-16,8-9-1 15,5-7 1-15,6-2-1 16,5-2 2-16,0 12-1 16,-1 3-1-16,-4 15 0 15,-2 7 1-15,-2 12-1 0,-6 11 0 16,-1 8 0-16,0 4 0 15,0 3 0-15,5 4-1 16,-1-2 1-16,3 3 0 16,-2-1-1-16,0 1 1 15,-4-3 0-15,-4-1 0 16,-5 2-1-16,-13 0 1 15,-5 1 0-15,-8 4-1 16,-11 0 2-16,-7 7-1 16,-6 1 0-16,-4 4 0 15,0 4 0-15,1-2 1 16,7 0-1-16,6 3 1 15,14-4-1-15,9-6-1 16,20-11 2-16,10-5-1 0,16-11 0 16,5-12 0-16,9-7 1 15,1-14-1-15,-4-7 0 16,-2-7 2-16,-16 0-2 15,-8-5 0-15,-14 7 0 16,-14 3 0-16,-8 9 0 16,-6 6 0-16,-8 12 0 15,-7 8 0-15,2 9 0 16,2 11 0-16,6 3 0 15,8 6 0-15,7-2 0 16,12 3 0-16,10-6 0 16,13-1 0-16,10-6 0 15,9-6 0-15,5-5 0 16,5-3 0-16,-4-3 0 15,-4-2 0-15,-6 3 0 0,-14 0 0 16,-9 4 0-16,-7 4 0 16,-20 0 0-16,6 19 0 15,-18 4 0-15,-7 4 0 16,-2 4 0-16,-2 4 0 15,-2-3 0-15,4-1 0 16,4-3 0-16,9-10 0 16,8-18 0-16,19 4 0 15,7-17 0-15,4-10 0 16,6-7 0-16,0-5 0 15,4-3 0-15,-3-6 0 16,-5 9 0-16,-8 1 0 0,-6 9 0 16,-7 8 0-16,-11 17 0 15,0 0 0-15,0 0 0 16,-4 21 0-16,-2-1 0 15,5 4 0-15,4-3 0 16,8 1 0-16,7-8 0 16,12-8 0-16,8-10 0 15,10-5 0-15,4-7 0 16,0-5 0-16,-1 0 0 15,-3-4 0-15,-8 6 0 16,-6 1 0-16,-9 4 0 16,-7 6 0-16,-6 8 0 15,-3 12 0-15,-9 8 0 16,-5 13 0-16,-2 5 0 15,-5 9 0-15,2 9-6 0,-6-8-16 16,12 14-14-16,-8-16-8 16,25-1 2-16,4-17-1 15</inkml:trace>
  <inkml:trace contextRef="#ctx0" brushRef="#br0" timeOffset="3268.1865">9325 1325 102 0,'0'0'40'0,"0"0"2"16,42-60-2-16,-42 60-31 15,32-20-7-15,-18 39-1 16,3 20 1-16,-16 24-2 15,-11 14 1-15,-5 8-1 16,3 12 0-16,-2-3-1 0,4-12-2 16,8-6-1-16,-3-23-17 15,18 5-18-15,-9-25-3 16,15-8 2-16,-9-21-1 15</inkml:trace>
  <inkml:trace contextRef="#ctx0" brushRef="#br0" timeOffset="3455.1976">9268 1716 113 0,'-30'-7'41'0,"16"15"2"16,0-3-2-16,30 2-35 15,5-10-6-15,17-8 0 16,19-7-2-16,8-12-3 15,18-1-4-15,0-22-28 0,-30 27-3 16,-1-3 0-16,0-2 0 16</inkml:trace>
  <inkml:trace contextRef="#ctx0" brushRef="#br0" timeOffset="3836.2194">10084 1211 115 0,'0'0'43'15,"38"-53"2"-15,-63 68-3 16,-12 32-37-16,-14 20-3 15,-3 3 1-15,0 19-3 16,17 9 0-16,4-5 0 16,16-12 0-16,4-9 0 15,9-10 0-15,7-14 0 0,7-10 0 16,10-16 0-16,7-14 0 15,7-17 0-15,7-9 0 16,1-13 0-16,2-4 0 16,-3-6 0-16,-3-2 0 15,-4 9 0-15,-10 3 0 16,-5 13 0-16,-5 12 0 15,-10 15 0-15,-4 12 0 16,0 11 0-16,-1 4 0 16,2 4 0-16,6 3 0 15,5 1-2-15,3-11-5 16,20 2-12-16,-10-25-17 15,19 3-7-15,-5-15 2 16,13-3-3-16</inkml:trace>
  <inkml:trace contextRef="#ctx0" brushRef="#br0" timeOffset="4161.2376">10611 1733 110 0,'0'0'41'0,"-10"12"-1"15,22 5 0-15,-7-7-37 16,18 1-1-16,10-8 0 15,10 1-1-15,4-8 0 16,0-2 0-16,-2-6 0 16,-3-3-1-16,-10-3 1 15,-12-2-1-15,-12 0 0 0,-12 1 0 16,-15 2 0-16,-9 4 0 15,-10 8 0-15,-6 7 1 16,-5 10 0-16,1 13 0 16,0 10 1-16,9 7-2 15,5 3 3-15,15 5-3 16,14-6-1-16,15-6-4 15,27-4-9-15,2-21-22 16,28-4-6-16,6-13 0 16,24-7-2-16</inkml:trace>
  <inkml:trace contextRef="#ctx0" brushRef="#br0" timeOffset="4973.2842">12001 1658 101 0,'10'-10'37'0,"-10"10"2"16,0 0-7-16,-1 18-27 15,-5 2 0-15,3 9-2 16,-2 4 2-16,2 8-2 16,-2 2 0-16,4 7-1 15,-1-3 0-15,-1 3-1 16,3-6 1-16,1-9-2 15,2-7 0-15,1-7 0 16,-4-21 1-16,11 7-1 16,-5-19 1-16,4-13-1 15,-2-9 1-15,1-9 1 0,1-14-2 16,1-5 2-16,1 0-2 15,2-7 1-15,1 5-2 16,2 3 2-16,3 8-1 16,4 7 0-16,5 18 0 15,5 7-1-15,0 13 1 16,4 13-1-16,-3 9 1 15,0 5-1-15,-4 11 0 16,-5 5 1-16,-9 6-2 16,-9 4 1-16,-11 4 0 15,-9-2-1-15,-11-2 2 16,-10-2-1-16,-6-5 1 15,-3-5-1-15,-5-8 2 0,-1-1-1 16,2-10 0 0,3-1 1-16,8-1-1 0,-1 4 0 15,10 3 0-15,2 8 1 16,5 6-1-16,1 11 0 15,3 9 0-15,1 12 0 16,0 4 0-16,2-1-3 16,3 4-4-16,-11-16-26 15,23 4-7-15,-9-23-1 16,15-6 0-16</inkml:trace>
  <inkml:trace contextRef="#ctx0" brushRef="#br0" timeOffset="5776.3304">12771 1674 100 0,'0'0'41'15,"0"0"2"-15,0 0-3 16,6 14-27-16,-12 6-12 16,-3 7-1-16,-5 9 2 15,2 5-3-15,-3 2 3 16,-1 8-2-16,1-6 1 15,0-1-1-15,2-12 1 16,5-1 0-16,2-14-1 16,6-17 1-16,0 0 0 0,14-17 0 15,-1-3-1-15,3-17 0 16,0-2 0-16,3-16 2 15,1 1-3-15,0-6 2 16,-1 7-1-16,0 4 0 16,-4 7 0-16,3 10 1 15,2 11-1-15,0 13 0 16,2 10 0-16,3 9 0 15,4 5 0-15,6 1 0 16,6 0 0-16,7 3 0 16,10-6 0-16,3-6 0 15,8-5 0-15,2-2 0 16,2-4 0-16,-3-6 0 15,-10 0 1-15,-9-4-1 0,-13 1 0 16,-11 2 1-16,-15 2-1 16,-12 8 1-16,-18-7-1 15,-8 10 2-15,-9 8-2 16,-8 10 0-16,-8 11 0 15,-3 7 0-15,-3 5 0 16,6 8 0-16,8-2 0 16,7 6 0-16,14-5 0 15,15-10 0-15,19-16 0 16,14-13 0-16,19-15 0 15,11-14 0-15,8-15 0 16,5-17 0-16,0-10 0 16,-2-10 0-16,-12 6 0 15,-7 2 0-15,-15 12 0 0,-10 8 0 16,-17 19 0-16,-6 22 0 15,-22 15 0-15,-1 21 0 16,-1 12 0-16,0 9 0 16,6 5 0-16,4 6-6 15,20 3-9-15,1-28-23 16,31 9 5-16,-8-24-5 15,32-3-5-15,-1-22 0 16</inkml:trace>
  <inkml:trace contextRef="#ctx0" brushRef="#br0" timeOffset="6001.3432">14357 1673 94 0,'-32'-7'42'0,"3"27"1"0,-15 4-1 15,8 19-17-15,-1-5-22 16,5 8-2-16,7 0 1 15,11 4-2-15,13-9 0 16,11-7-1-16,18-15-1 16,10-13-5-16,28-7-13 15,-4-30-8-15,19 0-14 16,-4-25 0-16,14-3-1 15,-10-22 3-15</inkml:trace>
  <inkml:trace contextRef="#ctx0" brushRef="#br0" timeOffset="6173.3531">14957 1293 109 0,'-16'-10'42'0,"-7"30"2"16,-19 25-3-16,-3 35-32 16,-12 22-8-16,16 4-2 15,1-2-1-15,19-14-3 16,25-8-29-16,-13-21-9 15,18-4 1-15,-6-24-1 16</inkml:trace>
  <inkml:trace contextRef="#ctx0" brushRef="#br0" timeOffset="6512.3725">14526 1636 128 0,'0'16'44'16,"20"10"-1"-16,-1-8-6 15,21-7-34-15,5-7-3 16,13-5 0-16,2-3 0 16,5-9 0-16,-1-3 0 15,-3-7-5-15,-4 2 2 16,-10 0 0-16,-5 7-1 15,-12 4 1-15,-7 6 1 16,-11 9 1-16,-15 11 0 16,-8 11 1-16,-10 8 0 15,-5 10 0-15,-5 3 1 16,4 2-2-16,0-2 1 15,9-1-3-15,8-8-1 0,4-17-8 16,27-5-26-16,-1-18-2 16,16-5 0-16,0-17-1 15</inkml:trace>
  <inkml:trace contextRef="#ctx0" brushRef="#br0" timeOffset="6671.3816">15343 1426 134 0,'-26'-75'44'15,"26"75"-5"-15,-30-61-8 16,30 61-60-16,-28-52-14 16,28 52-2-16,-14-16 0 15,14 16-2-15</inkml:trace>
  <inkml:trace contextRef="#ctx0" brushRef="#br0" timeOffset="7228.4134">15798 1573 97 0,'-20'-9'39'0,"-12"10"1"16,5 16-6-16,-26-3-26 16,-4 12 0-16,-9 3-2 15,0 8-3-15,5 1 1 16,10 4-2-16,16 2-1 15,20-5-3-15,24-1 0 16,25-15-5-16,33 2-13 16,7-15-18-16,33-4-3 15,2-11 2-15,15-3-3 16</inkml:trace>
  <inkml:trace contextRef="#ctx0" brushRef="#br0" timeOffset="7626.4362">16362 1621 110 0,'-37'-3'42'15,"-19"1"0"-15,6 11-1 16,-14 7-34-16,4 2-5 16,-1 8 1-16,7 4-2 15,5 3 0-15,10 1-1 16,11 3 1-16,13-5-1 15,18-3 0-15,19-11-1 16,18-6 1-16,10-8 1 16,11-11-1-16,10-4 0 15,-1-16 1-15,1-2 0 16,-8-6-1-16,-10-2 1 15,-9 3-1-15,-14 4 2 0,-9 7-2 16,-13 4 0-16,-8 19 0 16,0 0-2-16,-25 30 2 15,4 4-1-15,-3 3 1 16,5 6-2-16,5-1 0 15,10 2-1-15,13-11-2 16,11-22-5-16,33-9-19 16,-1-23-12-16,24-12 0 15,-1-17-1-15,18-10 1 16</inkml:trace>
  <inkml:trace contextRef="#ctx0" brushRef="#br0" timeOffset="7796.4459">17193 1187 102 0,'0'0'46'15,"-21"32"-2"-15,-7 34 0 16,-21 37-27-16,-6 31-17 16,3-7-1-16,18-5-3 15,19-24-7-15,0-35-25 16,24-4-7-16,-1-26-1 15,20-15-1-15</inkml:trace>
  <inkml:trace contextRef="#ctx0" brushRef="#br0" timeOffset="8585.491">18630 1250 73 0,'19'-52'40'16,"-19"52"-1"-16,0 0 1 16,0 0-23-16,0 0-11 15,30-31-3-15,-22 54 1 16,-2 21 0-16,-11 19-2 15,-5 8 0-15,-4 11-1 0,-2 11 0 16,-4-1-1-16,6-3 0 16,-2-11 0-16,7 0-2 15,4-14-1-15,0-13-5 16,19-7-25-16,-6-32-8 15,13-6 1-15,-5-18-1 16</inkml:trace>
  <inkml:trace contextRef="#ctx0" brushRef="#br0" timeOffset="8819.5044">18462 1278 115 0,'-45'-61'45'0,"45"61"0"15,-23-51-2-15,23 51-41 16,0 0-1-16,32-76-1 16,-32 76 0-16,66-21-4 15,-18 19-2-15,15 2-24 16,0-1-13-16,9-12 2 15,8 13-1-15,6-2-1 16</inkml:trace>
  <inkml:trace contextRef="#ctx0" brushRef="#br0" timeOffset="9030.5165">19245 1423 98 0,'-27'14'42'0,"21"0"2"16,6-14-2-16,24 17-27 15,10-30-15-15,12-2-1 16,11 4-1-16,0-2-3 16,17 6-24-16,-21-1-12 15,4 14-1-15,-24 3 0 16,-4 10 1-16</inkml:trace>
  <inkml:trace contextRef="#ctx0" brushRef="#br0" timeOffset="9179.525">19285 1746 92 0,'-37'23'42'15,"4"-10"1"-15,26-2-1 0,12-26-20 16,25 2-20-16,22-3-5 16,14-11-27-16,23 6-10 15,-4-7-2-15,15 7 0 16</inkml:trace>
  <inkml:trace contextRef="#ctx0" brushRef="#br0" timeOffset="9750.5577">20590 1264 106 0,'-47'-41'39'16,"47"41"2"-16,0 0-2 15,0 0-37-15,0 0-1 0,28-51 1 16,-28 51 0-16,0 0 0 16,74-20 0-16,-74 20 0 15,55 1-1-15,-37 8-1 16,28 19 2-16,-15 8-2 15,-12 16 2-15,-31 11-1 16,-25 13 0-16,-32 6-1 16,-3 2 2-16,6-23-1 15,9-5 0-15,13-12 0 16,16-6 0-16,20-11 1 15,17-9-2-15,24-11 2 16,13-7-2-16,12-10 0 16,13-4 0-16,6-5-2 15,3-7-1-15,8 8-15 16,-16-14-21-16,8 9-4 0,-16-3-1 15,1 14-1-15</inkml:trace>
  <inkml:trace contextRef="#ctx0" brushRef="#br0" timeOffset="10548.6033">21570 1927 106 0,'5'-12'40'16,"8"3"-1"-16,-12-12-5 15,8 1-30-15,-1-5-2 16,4 2 2-16,-4 0-3 15,1 5 1-15,-3 2-1 0,-1 5 0 16,-5 11 0-16,0 0 0 16,0 0 0-16,5 22 0 15,-3 1 0-15,-2 6 0 16,1 3 0-16,3 5 0 15,1-1 0-15,2 2 0 16,1-13-1-16,4 2 1 16,0-15-1-16,6-11 1 15,3-15 0-15,3-13 0 16,1-15-1-16,3-19 0 15,-2-10 0-15,-3-20 1 16,-15 40 0-16,4-6 0 16,-10-6-1-16,-1-2 0 0,-2 1 2 15,1 0-3 1,-9 1 4-16,4 3-5 0,-4 6 4 15,8-17-4-15,-10 17 2 16,11 54 0-16,-8-95 0 16,8 95 0-16,16-73 0 15,-16 73-1-15,57-49 1 16,-57 49 3-16,103-17-3 15,-33 17 0-15,8 1 0 16,9 2 0-16,6-1 0 16,2 1 0-16,3-1 0 15,-3 0-8-15,4-1-8 16,-10-4-13-16,-2 0-14 15,-16-1 0-15,-9 4-1 16,-14-1 0-16</inkml:trace>
  <inkml:trace contextRef="#ctx0" brushRef="#br0" timeOffset="11216.6415">22118 1831 102 0,'-4'15'41'0,"4"-15"1"16,17 0-1-16,10-14-31 0,20-18-7 15,15-5-1-15,19-10 1 16,8-11-1-16,6-8 0 15,-48 33 0-15,7-5 0 16,-54 38 1-16,91-81-3 16,-91 81 0-16,81-75 0 15,-81 75 0-15,56-69 0 16,-56 69 0-16,31-51 0 15,-47 29 0-15,-3 25 0 16,-29 18 0-16,-4 21 0 16,-16 22 0-16,6 23 0 15,4 7 0-15,22 3 0 16,21-21 0-16,27-12 0 15,26-15 0-15,19-10 0 0,22-16 0 16,6-23-10-16,26-12-20 16,-17-20-12-16,15-7-3 15,-18-14 0-15,2-1 1 16</inkml:trace>
  <inkml:trace contextRef="#ctx0" brushRef="#br0" timeOffset="11867.6788">22956 841 88 0,'0'0'38'16,"0"0"1"-16,0 0-5 15,0 0-22-15,0 0-6 16,0 0 0-16,0 0-1 16,0 0 0-16,0 0-1 15,0 0 0-15,0 0-2 16,50-13 0-16,-50 13-1 15,74-14 1-15,-74 14-1 16,89-14 0-16,-42 7 0 16,2 2-1-16,-3 1 0 15,3 1 0-15,-49 3 1 16,88 0-1-16,-88 0 0 0,74 8 0 15,-74-8 0-15,54 23-1 16,-54-23 3-16,0 0 0 16,35 63-2-16,-35-63 0 15,2 59 0-15,-19-38-3 16,12 48-6-16,5-69-23 15,2 62-9-15,-1-1-2 16,15-9-3-16</inkml:trace>
  <inkml:trace contextRef="#ctx0" brushRef="#br0" timeOffset="12018.6874">23821 1288 83 0,'0'0'37'0,"0"0"-14"16,0 0-21-16,0 0-13 15,0 0-28-15,0 0-1 16</inkml:trace>
  <inkml:trace contextRef="#ctx0" brushRef="#br0" timeOffset="12259.7012">23913 2119 126 0,'-17'-3'45'16,"-7"-11"-10"-16,-3-11-27 15,12 5-51-15,-2-10-1 16,11 9-3-16</inkml:trace>
  <inkml:trace contextRef="#ctx0" brushRef="#br1" timeOffset="17030.9741">2051 3311 98 0,'7'-44'37'0,"-9"-11"1"15,1 5-4-15,-7-16-31 16,-2 4 0-16,-5 0-1 16,-6 7 0-16,-9 12 0 15,-7 12 1-15,-10 14 0 0,-10 24 0 16,-9 23-1-16,-5 24 1 15,-8 25-2-15,4 19 2 16,3 16-2-16,5 8 0 16,10 7-1-16,15-2 1 15,13 0-2-15,12-9 0 16,19-12-2-16,6-17-2 15,15-2-7-15,-6-24-27 16,16-3-1-16,-14-20 0 16,7-8-2-16</inkml:trace>
  <inkml:trace contextRef="#ctx0" brushRef="#br1" timeOffset="18280.0455">1116 3967 112 0,'-18'-8'40'0,"4"-3"0"16,14 11-1-16,25-12-37 15,16-1-1-15,16-9 0 16,17-3-1-16,12-5 1 15,13-5 0-15,9 4-1 16,-1 1 0-16,-6 8 1 16,-8 6-1-16,-11 13 0 15,-14 8 0-15,-16 13 0 16,-14 8 0-16,-16 10 0 15,-12 9 1-15,-11 6-1 0,-6 2 0 16,-8 3 1-16,-3-2 0 16,-3-5-1-16,-1-8 2 15,6-8-2-15,1-12 1 16,15-21 0-16,0 0 0 15,-3-21-1-15,18-15 0 16,8-13 1-16,8-6-2 16,1-7 1-16,3-5 0 15,2 3 0-15,-2 7-1 16,-3 7 0-16,-4 12 0 15,-3 8 0-15,-3 13 1 16,-2 5 0-16,3 11-1 16,-1 3 0-16,4 4 2 15,1 5-1-15,7-3 1 16,1 4-1-16,2 1 1 0,-1 0-1 15,-1-4 0-15,-4 0 0 16,-6-3 1-16,-4 0-1 16,-7 0 0-16,-14-6 0 15,6 19 1-15,-15-4-1 16,-9 7 1-16,-6 5-1 15,-3 7 1-15,-5 5 0 16,0 3-1-16,5 3 0 16,4-3 1-16,7-1-1 15,16-8 1-15,13-10-1 16,14-10 0-16,12-12 0 15,6-12 0-15,9-15 1 16,1-8-2-16,4-12 0 0,-10-9 1 16,-6 1-1-16,-10-2 0 15,-10 1 0-15,-10 9 0 16,-7 7 0-16,-10 10 1 15,-8 7 1-15,-3 13-1 16,-1 6 1-16,-3 6 0 16,4 6-1-16,6 2 1 15,8 3-1-15,6-3 1 16,13 1-2-16,10-7 2 15,8-1-1-15,9-3-1 16,5-2 1-16,1 0 0 16,-4-2 0-16,-4 2 1 15,-6 0-1-15,-5 6 0 16,-13 5 0-16,-10 7 0 15,-10 9 0-15,-11 4 1 0,-4 9-1 16,-8 4 0-16,-3 3 0 16,2-2 0-16,-1-5 0 15,8-6 0-15,7-10 0 16,11-12 0-16,11-17 1 15,13-13-1-15,11-13 0 16,5-8 1-16,4-7 0 16,3-4-1-16,-2 1 2 15,-7 5-2-15,-4 11 0 16,-11 6 0-16,-8 14 0 15,-15 14 0-15,0 0 0 16,3 21 0-16,-6-3 0 16,2 5 0-16,4-2 0 15,8-5 0-15,12-9 0 0,9-10 0 16,12-13 0-16,8-6 0 15,3-9 0-15,2-3 0 16,-4-2 0-16,-8 4 0 16,-9 9 0-16,-9 10 0 15,-12 18 0-15,-12 12 0 16,-11 16 0-16,-3 10 0 15,-5 10 0-15,1 5 0 16,5 10-9-16,-9-13-6 16,24 12-14-16,-7-24-14 15,18-5 0-15,-1-17-2 16,14-10 2-16</inkml:trace>
  <inkml:trace contextRef="#ctx0" brushRef="#br1" timeOffset="18894.0806">5295 3116 71 0,'15'-21'40'0,"-9"-1"-2"15,6 15 0-15,-12-3-15 16,-1 23-19-16,-6 5 0 16,3 18 0-16,-5 14-1 15,1 15-1-15,0 13 1 16,-2 10-2-16,2 7-1 15,2 0 0-15,4 2-1 16,2-10-2-16,7-5-4 16,-9-25-24-16,14 4-8 15,-7-24 1-15,6-1-1 16</inkml:trace>
  <inkml:trace contextRef="#ctx0" brushRef="#br1" timeOffset="19098.0923">5209 3804 82 0,'-20'-27'39'16,"-5"-8"1"-16,10 21-1 15,-5-9-16-15,20 23-17 16,0 0-2-16,2-11-2 16,19 4-1-16,11-8-2 15,16-6-1-15,12-9-1 16,19-7-4-16,6-25-10 15,18 8-21-15,-7-19 1 16,12 4 0-16,-12-10-1 16</inkml:trace>
  <inkml:trace contextRef="#ctx0" brushRef="#br1" timeOffset="19482.1141">6110 2890 121 0,'-40'55'38'15,"7"19"4"-15,-10-1-6 16,6 15-33-16,5 5 0 15,2 5-1-15,-3-1 0 16,8-2-1-16,-2-7 0 16,9-10-1-16,4-12 1 15,5-12-1-15,5-13 0 16,8-16 0-16,6-16 1 15,12-15-1-15,3-12 1 16,7-11-1-16,1-5 1 0,2-6 1 16,1 2-2-16,-4 3 0 15,-1 7 0-15,-9 9 0 16,-4 15 0-16,-4 10 0 15,-5 12 0-15,-2 9 0 16,-1 7 0-16,0 5-2 16,4 4-1-16,3-4-1 15,9 4-4-15,0-18-8 16,22 8-23-16,-6-29-1 15,17 2 0-15,-4-22-1 16</inkml:trace>
  <inkml:trace contextRef="#ctx0" brushRef="#br1" timeOffset="19866.1361">6571 3659 94 0,'-22'22'40'0,"-3"-11"1"15,16 12-2-15,9-23-15 16,-5 18-21-16,23-16-1 15,15-3 0-15,9-7 0 16,5-5-1-16,6-4 0 16,4-6 0-16,-4-3-1 15,-3 0 2-15,-8-4-1 16,-13 2 1-16,-9 2-2 15,-12-1 0-15,-14 6 0 16,-10 4 0-16,-10 9 0 0,-7 10 0 16,-13 12 0-16,-1 10 0 15,-5 12 0-15,2 8 0 16,6 8 0-16,7 3 0 15,11 1 0-15,14-3-2 16,23-7 0-16,16-13-2 16,23-5 0-16,17-17-3 15,26-3-8-15,-5-24-22 16,24 0-3-16,-10-22 2 15,3 2-2-15</inkml:trace>
  <inkml:trace contextRef="#ctx0" brushRef="#br1" timeOffset="20485.1717">7476 3546 120 0,'-41'-20'40'0,"3"21"3"15,-16-3-5-15,-3 19-33 0,3 9-1 16,4 7-2-16,6 10 1 16,10 4-3-16,11 4 0 15,14 0 0-15,12-4 0 16,15-7 0-16,13-9 0 15,12-12 0-15,10-12 0 16,1-14 0-16,3-13 0 16,-1-11 0-16,-8-10 0 15,-3-11 0-15,-10-4-2 16,-11-2 2-16,-11 0 0 15,-6 4 0-15,-8 5 0 16,-8 11 2-16,-1 6-2 16,-3 14 0-16,0 9 0 15,13 9 0-15,-11 6 0 0,13 8 0 16,9 1 0-16,8 1 0 15,5 3 0-15,8-2 0 16,1-1 0-16,1 1 0 16,-1 0 0-16,-4 2 0 15,-6 2 0-15,-4 3 0 16,-10 3 0-16,-6 1 0 15,-8 7 0-15,-4 1 0 16,-10 3 0-16,1-1 0 16,-3-2 0-16,2-3 0 15,4-6 0-15,5-8 0 16,10-19 0-16,0 0 0 15,14-10 0-15,6-18 0 16,7-10 0-16,2-10 0 16,5-10 0-16,-2-3 0 0,-1 0 0 15,-4 4 0-15,-6 10 0 16,-6 9 0-16,-2 8 0 15,-2 14 0-15,0 11 0 16,-1 7 0-16,8 8 0 16,0 1-5-16,16 9-7 15,-4-15-5-15,23 15-13 16,-11-18-11-16,12 7 1 15,-3-16-2-15,5 5 4 16</inkml:trace>
  <inkml:trace contextRef="#ctx0" brushRef="#br1" timeOffset="21018.2021">8434 3462 122 0,'-28'1'40'15,"5"17"3"-15,-15-6-2 0,9 12-37 16,-5 8 1-16,4 4-5 16,8 6 0-16,9-1 0 15,8 2 0-15,10-6 0 16,10-7 0-16,12-12 0 15,7-12 0-15,7-12 0 16,5-13 0-16,2-16 0 16,4-9 0-16,-2-9 0 15,-2-7 0-15,-3 0 0 16,-6 1 0-16,-6 11 0 15,-9 10 0-15,-8 17 0 16,-16 21 0-16,4 19 0 16,-18 28 0-16,-8 22 0 15,-11 27 0-15,-7 19 0 0,-5 20 0 16,-5 9 0-16,-1 7 0 15,0-3 0-15,5-8 0 16,2-10 0-16,9-21 0 16,2-20 0-16,10-23 0 15,5-22 0-15,3-25 0 16,4-21 0-16,7-22 0 15,0-20 0-15,5-21 0 16,5-20 0-16,3-15 0 16,6-7 0-16,7 0 0 15,3 1 0-15,1 7 0 16,7 11 0-16,4 17 0 15,1 13 0-15,5 21 0 0,-3 3-11 16,9 19-2-16,-11-11-5 16,23 25-8-16,-21-17-17 15,19 11 0-15,-7-7 0 16,10 8 4-16</inkml:trace>
  <inkml:trace contextRef="#ctx0" brushRef="#br1" timeOffset="21177.2111">9156 3885 119 0,'-26'30'46'15,"-12"-16"-1"-15,11 2-2 16,-3-5-41-16,11-14-2 16,19 3-5-16,-5-17-9 15,5 17-8-15,2-18-21 0,11 9-3 16,-8-6-1-16,6-3 2 15</inkml:trace>
  <inkml:trace contextRef="#ctx0" brushRef="#br1" timeOffset="22992.3151">9199 3409 88 0,'9'-12'35'15,"-7"-11"0"-15,11 12-4 0,-13-10-24 16,7 7-2-16,-5-2 0 15,-2 16-1-15,5-14-1 16,-5 14 0-16,0 0 0 16,-15 20 0-16,3-5-1 15,1 1 0-15,-1 3-1 16,-2 2 0-16,1-1 0 15,6-2-1-15,2-2 1 16,1-2-1-16,8-3 0 16,-4-11 0-16,16 8 0 15,-1-12 0-15,3-6 0 16,4-8 1-16,-1-2 0 15,-1-5-1-15,-3-1 1 0,-3 1 0 16,-8 0-1-16,-5 10 0 16,-1 15 0-16,-24-5-1 15,3 17-1-15,-4 6-2 16,5 13-4-16,-7-7-27 15,20 15-4-15,1-11 0 16,16 12-1-16</inkml:trace>
  <inkml:trace contextRef="#ctx0" brushRef="#br1" timeOffset="23439.3406">9114 4020 99 0,'0'0'36'0,"-16"-15"1"16,16 15-8-16,8-15-25 15,-8 15 0-15,1-13-1 16,-1 13 0-16,0 0 0 15,-6 21 0-15,0-8 0 16,0 2-1-16,0-2 0 16,2-1-1-16,4-12 1 15,0 0-1-15,23-6 1 16,3-12-2-16,5-6 1 15,10-3 0-15,-2-1-1 16,1 0 1-16,-5 2 0 16,-3 7-1-16,-11 5 1 0,-21 14 0 15,0 0 0-15,-29 10-1 16,-4 6 1-16,-5 5 0 15,-4 2-1-15,3-1 0 16,2 2-1-16,4-4-1 16,19-2-1-16,14-18-5 15,18 23-26-15,0-31-7 16,22 6 1-16,1-15-2 15</inkml:trace>
  <inkml:trace contextRef="#ctx0" brushRef="#br1" timeOffset="23834.3632">10476 3162 103 0,'0'0'40'0,"3"-21"0"16,-3 21-3-16,-20 11-31 16,4 7-1-16,-6 7-1 15,3 17-1-15,-5 10-1 16,2 16-1-16,-1 10 1 0,-2 12-2 15,4 5 1-15,3 6-2 16,6-2 1-16,1-5-1 16,10-9 0-16,2-13-3 15,9-7-4-15,-3-27-26 16,15-3-6-16,-7-29 0 15,6-9-2-15</inkml:trace>
  <inkml:trace contextRef="#ctx0" brushRef="#br1" timeOffset="24081.3773">10102 3176 104 0,'-55'-24'43'0,"-7"2"1"15,15 19-2-15,-1 15-28 16,28-12-11-16,31 1-1 15,35-6-1-15,31 0 1 16,27-5-2-16,23 2 0 16,17-3 0-16,16 3 0 15,1 0-3-15,-6 9-3 16,-19-8-16-16,-4 20-18 15,-35-4-3-15,-15 10 0 16,-26-2-1-16</inkml:trace>
  <inkml:trace contextRef="#ctx0" brushRef="#br1" timeOffset="24293.3894">11122 3542 110 0,'19'9'42'15,"6"-18"0"-15,21 9-1 16,3-9-39-16,13-2-1 16,8 3-2-16,-4-2-4 15,5 13-30-15,-22-11-5 16,-7 13-1-16,-23-2-1 15</inkml:trace>
  <inkml:trace contextRef="#ctx0" brushRef="#br1" timeOffset="24472.3993">10939 3963 117 0,'0'26'43'0,"15"-25"1"16,39-2-2-16,13-4-38 15,28-20-4-15,19-3-2 16,2-13-28-16,9 13-10 15,-15-9-3-15,6 13 0 16,-13-4-2-16</inkml:trace>
  <inkml:trace contextRef="#ctx0" brushRef="#br1" timeOffset="213332.2019">12654 3342 77 0,'-24'-17'38'0,"24"17"1"15,-13-21-1-15,17 3-20 16,2 2-16-16,15-3-1 15,11-4 0-15,12-6 1 0,16-1-1 16,11 0 1-16,5 3-1 16,5 5 0-16,-7 7 0 15,-2 14 1-15,-20 12-1 16,-21 21-1-16,-24 18 1 15,-23 12-1-15,-23 9 1 16,-12 11 0-16,-12 2 0 16,-5 2-1-16,1-6 1 15,8-8 0-15,11-13 0 16,16-10 0-16,17-8-1 15,16-16 0-15,24-12 0 16,24-16 0-16,20-10-1 16,16-15-1-16,17-6-3 15,1-15-24-15,20 6-10 0,-11-11 0 16,-2 9-1-16</inkml:trace>
  <inkml:trace contextRef="#ctx0" brushRef="#br1" timeOffset="213616.2181">13933 3137 103 0,'0'0'40'15,"-8"-14"0"-15,8 14-1 16,0 0-36-16,3 11-1 15,-1 7 1-15,0 9-1 16,-1 14 0-16,-1 10-2 16,-5 13 2-16,1 9-2 0,-4 2 1 15,1 3-1-15,-1-3-1 16,4-11-1-16,9-6-2 15,2-29-25-15,18-1-10 16,2-27-1-16,16-5-1 16,-2-25 1-16</inkml:trace>
  <inkml:trace contextRef="#ctx0" brushRef="#br1" timeOffset="213849.2314">14417 3067 108 0,'0'0'40'16,"0"0"2"-16,-4 30-3 15,8-2-36-15,-11 15-1 16,0 5 0-16,2 10 0 16,-2 2-1-16,1 5-1 15,1 1 1-15,0-2-2 16,5-6-1-16,-2-10-2 15,7 13-24-15,-8-36-12 16,14 2 1-16,-11-27-1 16,0 0-1-16</inkml:trace>
  <inkml:trace contextRef="#ctx0" brushRef="#br1" timeOffset="214067.2439">13766 3197 114 0,'-75'-13'42'16,"19"17"0"-16,9-2-1 15,36-2-37-15,31-8-1 16,32-2-2-16,33-8 1 16,24-6-1-16,19-1 0 15,16-1 0-15,5 2-2 16,-6 2-2-16,-10 28-24 15,-24-20-6-15,-8 22-6 16,-35-7-3-16,-11 8-3 16</inkml:trace>
  <inkml:trace contextRef="#ctx0" brushRef="#br1" timeOffset="218806.515">14913 4987 95 0,'-5'15'39'16,"5"-15"-1"-16,0 0-6 15,-9-28-29-15,16-2-1 16,7-15 0-16,3-3-1 15,3-4 1-15,1 2-2 0,0 2 3 16,0 8-1 0,-5 9-1-16,-3 11 1 0,-13 20-1 15,16 5 1-15,-13 13-1 16,-4 12 0-16,0 11-1 15,1 4 0-15,0 7 0 16,0-1 0-16,0 0 0 16,5-8 0-16,-1-9 0 15,7-14 1-15,3-18 0 16,8-18-1-16,3-22 1 15,5-18 0-15,4-20 0 16,-2-18 1-16,1-17-1 16,-6-15-1-16,-2-14 2 15,-8-5-1-15,-8-3-1 16,-6-2 1-16,-10 1-1 0,-4 5 1 15,-6 9-1-15,-3 12 0 16,-4 15 0-16,0 11 1 16,-1 9 0-16,0 14 0 15,3 16 0-15,4 11 0 16,2 9 0-16,7 11 0 15,2 8-1-15,6 8 0 16,1 11 0-16,21 5 0 16,8 5 0-16,10 4 0 15,17-5 0-15,18-3 1 16,21-6-1-16,24-9 1 15,19-9-1-15,16-7-2 16,9-9 2-16,13-6-2 16,3 2 0-16,-9 1-1 0,-12 8-1 15,-24 0-4-15,1 25-22 16,-52-16-7-16,-15 23-4 15,-38-5-2-15</inkml:trace>
  <inkml:trace contextRef="#ctx0" brushRef="#br1" timeOffset="219378.5477">15755 3471 99 0,'-24'24'38'0,"10"8"2"16,-1-14-3-16,16 1-33 15,-1-19 1-15,32 13-1 16,7-27-1-16,17-8 1 16,10-15-1-16,10-9-1 15,1-11 0-15,3-7 0 16,-6-2-1-16,-10-2 0 0,-14 4 0 15,-12 0-1-15,-15 3 0 16,-9 5 1-16,-7 7-2 16,-11 9 2-16,-9 10 0 15,-3 12 0-15,-9 20 0 16,-4 21 0-16,-9 24 0 15,-7 24-1-15,-6 19 3 16,-2 10-3-16,4 5 0 16,7 3 0-16,13-13 0 15,24-13 0-15,20-21 0 16,26-26 0-16,30-18-5 15,15-42-25-15,32 9-3 16,-13-28-7-16,12-1-3 0,-15-13-3 16</inkml:trace>
  <inkml:trace contextRef="#ctx0" brushRef="#br1" timeOffset="219910.5781">15622 4060 99 0,'0'0'41'16,"29"-21"1"-16,23 5-1 15,9-10-30-15,24-3-9 16,11-3 1-16,14 2-1 16,7-1-1-16,3 8-1 15,0 5-1-15,-11 4-2 16,-8 11-4-16,-21-9-27 15,3 17-6-15,-22-8 0 16,-5 12-2-16</inkml:trace>
  <inkml:trace contextRef="#ctx0" brushRef="#br1" timeOffset="220541.6142">16381 4271 95 0,'0'0'35'15,"0"0"1"-15,3-29-4 16,2 14-27-16,-3-6-1 16,0 1 1-16,-3-4-1 15,-2 5 1-15,-8 2 0 16,0 7-1-16,-11 5-1 0,-3 13 0 15,-10 12-1-15,-4 14 0 16,-4 9 0-16,4 5-1 16,0 7 0-16,9-1-1 15,8-4 1-15,11-6-1 16,17-11 0-16,14-17 0 15,19-13 0-15,10-11 1 16,9-11-1-16,3-13 0 16,3-7 1-16,-6-5 0 15,-4-1-1-15,-9 0 0 16,-11 6 1-16,-9 7-1 15,-8 11 0-15,-17 21 0 16,0 0 0-16,-6 27-1 0,-9 21 0 16,-3 19 1-16,-1 22-1 15,-5 13 1-15,0 15 0 16,-3 3 0-16,3 1 1 15,0-6-1-15,-5-9 1 16,1-15-1-16,-3-20 2 16,-2-18-1-16,-1-19-1 15,-3-20-1-15,-1-20-1 16,0-21-2-16,9-9-27 15,-11-33-3-15,20-4-7 16,-2-24-1-16,16 3-3 16</inkml:trace>
  <inkml:trace contextRef="#ctx0" brushRef="#br1" timeOffset="221811.6869">17663 3590 81 0,'0'0'37'0,"-24"-14"-1"16,6 17 1-16,-14-6-30 15,5 12-1-15,-7 3-1 16,5 11-1-16,-4 1 0 15,9 9 0-15,3 4-2 16,11 1 0-16,8 0-1 16,12 3-1-16,9-10 1 0,10-5-1 15,11-11-1-15,3-10 1 16,4-13 0-16,1-12 0 15,0-7 1-15,-6-13-1 16,-7 0 1-16,-5-8-1 16,-8 0 0-16,-6 3 0 15,-7 5-1-15,-5 9 1 16,-5 4-1-16,-3 10 2 15,4 17-2-15,-13-9 1 16,13 9 1-16,-5 17-1 16,7-3 1-16,5 2-1 15,6 0 1-15,9-1-1 16,8 0 1-16,7-1-1 15,3 2 0-15,5 3 0 16,-5 3 0-16,-2 5 0 0,-10 3 0 16,-10 6 0-16,-11 0 0 15,-11 4 1-15,-10-4-1 16,-6-2 1-16,-5-7 0 15,0-11 0-15,3-9 1 16,7-10 0-16,8-14 1 16,11-8-1-16,10-11 0 15,12-5 0-15,8-5 0 16,5-5-1-16,6 5-2 15,3 2 1-15,3 3-5 16,3-6-24-16,10 20-6 16,-14-8-5-16,10 13-3 15,-5-5-1-15</inkml:trace>
  <inkml:trace contextRef="#ctx0" brushRef="#br1" timeOffset="222764.7414">19044 3027 86 0,'21'-24'37'0,"-9"-5"1"0,9 15 0 15,-16 3-33-15,7 12-1 16,-12-1 0-16,17 37 0 16,-18 6 0-16,-7 19-1 15,-4 10-1-15,-2 14 0 16,-4 4 0-16,-1 1-1 15,3-4 0-15,2-6-2 16,7-10-1-16,7-15-2 16,9-7-5-16,-4-28-29 15,18-4-3-15,-8-21 2 16,6-8-3-16</inkml:trace>
  <inkml:trace contextRef="#ctx0" brushRef="#br1" timeOffset="222983.7539">18849 3018 112 0,'-10'-5'42'0,"10"5"0"16,0 0-1-16,37-4-38 15,6 0-1-15,18-1 0 16,16-3-1-16,12 0-1 15,15-2-2-15,14 9-7 16,-16-13-26-16,9 17-7 16,-17-4 0-16,-9 16-2 15</inkml:trace>
  <inkml:trace contextRef="#ctx0" brushRef="#br1" timeOffset="223170.7646">19423 3496 113 0,'-25'3'42'0,"25"-3"1"16,19-14-4-16,31-20-37 16,10 11-3-16,7-3-2 15,14 6-4-15,-12-6-30 16,8 19-4-16,-25 0 0 15,-5 18 0-15</inkml:trace>
  <inkml:trace contextRef="#ctx0" brushRef="#br1" timeOffset="223328.7736">19415 3771 117 0,'-17'16'42'0,"17"-16"1"16,39-13-2-16,17-10-40 15,29-11-5-15,28 7-28 16,-1-17-10-16,10 11 1 15,-5-5-3-15</inkml:trace>
  <inkml:trace contextRef="#ctx0" brushRef="#br1" timeOffset="223918.8074">20579 3199 111 0,'11'-16'40'15,"14"9"1"-15,-11-19-5 16,17 10-33-16,4-3 0 15,10 0-1-15,-1 2 0 16,3 3-1-16,-4 3-1 16,-3 6 1-16,-9 12 0 15,-17 10 0-15,-13 11-1 16,-16 13 0-16,-13 7 1 15,-10 8 0-15,-6 3 0 16,-4 0 0-16,4-2 0 16,7-8-1-16,9-8 1 15,12-8-1-15,18-11 1 16,17-11-2-16,15-7-1 0,11-13 0 15,16-1-4-15,4-20-27 16,24 8-5-16,-9-19-2 16,11 7-1-16</inkml:trace>
  <inkml:trace contextRef="#ctx0" brushRef="#br1" timeOffset="224132.8196">21633 3014 96 0,'-11'-5'41'0,"11"5"2"15,-13 13-2-15,8 7-18 16,-1 5-21-16,-8 11 0 0,-1 8-1 16,2 12 0-16,-3 4-1 15,0 6 0-15,0 1-1 16,7-5-2-16,7-1-4 15,-2-24-27-15,20-1-7 16,-1-21-1-16,19-8 0 16</inkml:trace>
  <inkml:trace contextRef="#ctx0" brushRef="#br1" timeOffset="224369.8332">22035 2958 129 0,'-19'9'42'0,"14"21"-1"15,-13-7-9-15,9 22-30 16,-4 5-1-16,5 7 1 16,-2 7-2-16,2 1 0 15,1 0 0-15,-2-7-3 16,7-2-1-16,-6-27-22 15,16 13-9-15,-15-26-6 16,11-4 0-16,-4-12-2 16</inkml:trace>
  <inkml:trace contextRef="#ctx0" brushRef="#br1" timeOffset="224567.8445">21488 3051 121 0,'-22'-1'42'16,"22"1"0"-16,22 6-1 15,31-12-39-15,19-3 0 16,22-3-1-16,11 1-1 16,9-3-2-16,4 9-4 15,-18-10-27-15,4 23-7 16,-30-4-3-16,-17 18 1 15</inkml:trace>
  <inkml:trace contextRef="#ctx0" brushRef="#br1" timeOffset="224867.8617">20728 3922 107 0,'47'-27'42'0,"34"5"0"16,12-14-1-16,29 2-36 15,16 1-2-15,18 4 0 16,10 3-2-16,2 6-1 16,-6 8-3-16,-33-4-30 15,11 15-7-15,-35-11 0 0,-14 10-2 16</inkml:trace>
  <inkml:trace contextRef="#ctx0" brushRef="#br1" timeOffset="225612.9043">20999 4893 101 0,'-3'-24'39'0,"11"1"2"15,-10-17-6-15,12 6-33 16,2 0 1-16,3 2-1 0,-1 7 0 15,-4 3 0-15,-1 7-1 16,-9 15 1-16,12-7-1 16,-5 17 0-16,-4 6-1 15,5 10 1-15,-1 3 0 16,6 6-1-16,1 2 0 15,3 2 1-15,4-1-1 16,1-4 0-16,3-6 0 16,-3-8 0-16,2-10 1 15,-1-13-1-15,-1-12 1 16,-3-15 0-16,-3-14 0 15,-2-14-1-15,-2-17 1 16,-1-15 0-16,-4-11 0 16,0-6 0-16,0-1 0 15,-3 1 1-15,1 15-1 0,0 12 0 16,-2 15 0-16,-1 19 0 15,3 19-1-15,-5 27 0 16,24-5 1-16,-2 17-1 16,14 1 0-16,14 1 1 15,17-1-1-15,14-5-1 16,13-5-2-16,2-9-3 15,12 11-28-15,-19-22-4 16,-3 12-5-16,-25-9 1 16</inkml:trace>
  <inkml:trace contextRef="#ctx0" brushRef="#br1" timeOffset="226239.9402">22059 4387 100 0,'3'-23'39'0,"-14"-9"2"16,8 13-6-16,-21-9-29 15,6 11-1-15,-8 1 0 16,-3 12-1-16,-6 10 0 0,-1 10-1 15,-1 9-1-15,2 11-1 16,4 3 1-16,4 5-1 16,10 0 0-16,11-6-1 15,10-4 1-15,13-10 0 16,12-13-1-16,10-11 1 15,6-8-1-15,1-10 1 16,-2-8-1-16,-1-1 2 16,-4-3-2-16,-9 0 0 15,-9 6 0-15,-6 4 0 16,-7 8-2-16,-8 12 2 15,2 17-1-15,-5 15 1 16,-1 20-1-16,1 17 1 16,0 16-1-16,0 12 2 15,-1 9 0-15,-1 4-1 0,-6-3 3 16,-4-7-3-16,-8-13 0 15,-7-15 0-15,-11-15 0 16,-5-14 0-16,-4-15 0 16,-2-18 0-16,2-13 0 15,0-19 0-15,12-11-5 16,-13-33-26-16,38 5-6 15,1-24-2-15,30 4-3 16,5-16-3-16</inkml:trace>
  <inkml:trace contextRef="#ctx0" brushRef="#br1" timeOffset="226551.958">23137 3747 119 0,'-17'24'45'0,"-9"-14"-1"16,8 4-3-16,-4 1-35 15,-3-23-41-15,25 8-5 16,0 0-5-16,-3-13 0 16</inkml:trace>
  <inkml:trace contextRef="#ctx0" brushRef="#br1" timeOffset="227828.031">23470 4357 105 0,'1'-20'40'15,"11"4"0"-15,-9-16-3 16,7 4-31-16,2-7-2 16,5 3 0-16,-2-1-2 15,0 5 0-15,-3 5-1 16,-1 3 0-16,-3 10 0 15,-8 10 0-15,0 0 0 16,8 19-1-16,-10 8 1 16,-1 10-1-16,0 7 0 15,3 8 0-15,1 2 0 0,4 2 0 16,4-5 0-16,6-4 0 15,2-13 0-15,8-15 1 16,4-20 0-16,4-16 0 16,3-21 0-16,0-20 1 15,-7-23-1-15,-3-18 1 16,-10-13-2-16,-2-14 0 15,-13-8 0-15,-7-5 0 16,-8 1 0-16,-3 8 0 16,-3 12 0-16,0 16 0 15,4 16 0-15,2 20 0 16,4 19 0-16,5 15 0 15,9 16 0-15,8 10 0 16,14 8 0-16,17 4 0 0,18 1 0 16,18 1 0-16,23-5 0 15,15 1 0-15,14-5 0 16,1-5 0-16,2-3 0 15,-13-4 0-15,-14 0 0 16,-20 0 0-16,-15 10-31 16,-31-16-4-16,-8 16-5 15,-26-9 0-15,-7 12-4 16</inkml:trace>
  <inkml:trace contextRef="#ctx0" brushRef="#br1" timeOffset="228407.0641">24057 4126 102 0,'-13'9'40'16,"21"5"2"-16,6-19-2 15,28 0-26-15,2-15-10 16,17-8-1-16,5-11 1 16,9-9-2-16,4-10 2 15,0-5-4-15,-3-5 0 16,-6-4 0-16,-13-1 0 15,-7 5 0-15,-13 0 0 16,-15 11 0-16,-16 7 0 16,-19 18 0-16,-17 17 0 15,-21 21 0-15,-15 24 0 16,-14 18 0-16,-2 25 0 15,1 13 0-15,11 12 0 16,16 7 0-16,25-3 0 0,24-9 0 16,33-11 0-16,29-16 0 15,23-14 0-15,-18-29-26 16,43 0-10-16,-18-31-5 15,9-3 0-15,-17-25-3 16</inkml:trace>
  <inkml:trace contextRef="#ctx0" brushRef="#br2" timeOffset="247484.1553">18608 3365 67 0,'19'22'37'15,"7"-19"-1"-15,23 10 1 16,9-11-28-16,35 11-4 16,18-5-2-16,31 6-1 15,28-3 0-15,21 1 0 16,26-2 0-16,17 2 0 15,16-4 0-15,17 2 0 16,15-4 0-16,12 4 1 0,13 2 1 16,14 8-2-1,4-1 1-15,9 8-1 0,2 4 1 16,0 2-2-16,-5 4 1 15,-10-2-1-15,-13-3-2 16,-15-5 2-16,-26-8-2 16,-27-5 0-16,-33-11-1 15,-39-6-1-15,-33-6-3 16,-46-13-31-16,-25 7-2 15,-41-8 0-15,-17 4-3 16</inkml:trace>
  <inkml:trace contextRef="#ctx0" brushRef="#br2" timeOffset="248482.2123">600 6053 101 0,'-3'16'39'0,"3"-16"1"16,25-7-4-16,-3-8-34 15,16-4 0-15,9-5-3 16,13 3 2-16,3 1-2 16,0 1-3-16,10 15-33 0,-22 0 0 15,-4 14-1-15,-19-1-2 16</inkml:trace>
  <inkml:trace contextRef="#ctx0" brushRef="#br2" timeOffset="248649.2219">557 6433 106 0,'-29'35'39'16,"14"-22"1"-16,28-8-2 16,19-17-39-16,28-19-2 15,33 0-8-15,7-23-25 16,17 0-2-16,-4-11 0 15,5 1-1-15</inkml:trace>
  <inkml:trace contextRef="#ctx0" brushRef="#br2" timeOffset="248898.2361">1195 5821 99 0,'0'0'39'0,"22"8"0"15,29-6-1-15,12-7-37 16,20 0 0-16,3 7 1 15,1 11 1-15,-15 9 0 16,-17 14 0-16,-26 12 0 16,-29 17-1-16,-27 7 0 0,-24 7 0 15,-18-1 0-15,-12-7-2 16,4-8-6-16,0-21-31 15,32-13-3-15,10-30 0 16,33-15-2-16</inkml:trace>
  <inkml:trace contextRef="#ctx0" brushRef="#br2" timeOffset="249304.2594">2582 5807 65 0,'41'-61'38'15,"1"17"0"-15,-13 0 0 16,1 27-10-16,-17 0-22 15,-13 17-2-15,9 24 0 16,-12 15-1-16,-9 16 2 16,-1 11-3-16,0 11 0 15,2 11 0-15,1 7 0 0,6-4-1 16,8-6-1-16,4-11-3 15,14-5-7-15,-8-26-29 16,19-10-1-16,-5-27 0 16,6-10 0-16</inkml:trace>
  <inkml:trace contextRef="#ctx0" brushRef="#br2" timeOffset="249514.2714">2569 5718 112 0,'-44'-26'40'16,"2"4"2"-16,21 17-1 15,10-7-38-15,29 6 0 16,28-6-2-16,24-4 0 16,18-4-1-16,21-2 0 0,19 0-1 15,4 1-2-15,10 8-4 16,-18-1-32-16,1 18-3 15,-25-1 0-15,-11 17-1 16</inkml:trace>
  <inkml:trace contextRef="#ctx0" brushRef="#br2" timeOffset="249734.284">3274 5954 115 0,'-13'1'40'16,"26"-2"2"-16,14-19-3 15,28 2-39-15,14-9-1 0,9 2-1 16,9-1-2-16,-5 7-1 16,2 18-8-16,-19-7-26 15,-10 20 0-15,-28-1 1 16,-13 16-1-16</inkml:trace>
  <inkml:trace contextRef="#ctx0" brushRef="#br2" timeOffset="249884.2925">3356 6200 120 0,'-58'20'42'0,"25"2"1"15,15-20-2-15,39-5-37 16,16-6-2-16,22-5-1 16,17-1-3-16,8-11-14 0,19 16-24 15,-3-12-2-15,9 12-1 16,-9-5-1-16</inkml:trace>
  <inkml:trace contextRef="#ctx0" brushRef="#br2" timeOffset="250747.3419">4806 5655 95 0,'15'-10'40'16,"2"-10"-1"-16,13 9-1 16,12-4-37-16,4 1-1 15,8 3 0-15,0 6 0 16,-4 6 1-16,-5 6 0 15,-9 9-1-15,-9 6 2 16,-16 9-1-16,-12 8 0 16,-15 7 3-16,-12 1-1 15,-7 2 1-15,-6 0-1 16,-2-2 1-16,3-7-2 15,6-4 1-15,9-10-2 0,15-7-2 16,10-19 0-16,29 10-2 16,9-22-1-16,21-1-5 15,6-24-27-15,28 4-6 16,-2-17 2-16,16 2-2 15</inkml:trace>
  <inkml:trace contextRef="#ctx0" brushRef="#br2" timeOffset="250942.3531">5984 5527 88 0,'-15'31'39'0,"-12"-4"0"16,6 14 2-16,-11 9-32 16,9 4-3-16,0 2-1 15,6 4-1-15,6-3-1 0,6-2-2 16,11-4-1-16,8-9-3 15,15-7-7-15,1-25-29 16,21-6-2-16,2-22 1 16,17-8-2-16</inkml:trace>
  <inkml:trace contextRef="#ctx0" brushRef="#br2" timeOffset="251136.3641">6583 5461 98 0,'0'0'40'0,"-2"20"1"16,-18 13-1-16,6 17-36 15,-3 9-2-15,-1 9 2 16,1 3-1-16,1 1-1 16,-1-3-1-16,6-7-4 0,5 2-4 15,-7-23-31-15,16-4-1 16,-7-20-2-16,11-6-1 15</inkml:trace>
  <inkml:trace contextRef="#ctx0" brushRef="#br2" timeOffset="251356.3767">5912 5560 110 0,'-39'-2'43'0,"6"-4"1"15,33 6-2-15,11 3-40 0,28-9 0 16,20-3-1-16,22-3 0 15,12 3 0-15,9-1-4 16,11 4-2-16,-9-10-19 16,8 18-18-16,-14-8-2 15,3 11 1-15,-19-10-2 16</inkml:trace>
  <inkml:trace contextRef="#ctx0" brushRef="#br2" timeOffset="252234.427">7368 6267 93 0,'-4'-27'39'0,"12"13"1"16,-4-12-1-16,13 0-32 15,-3-1-3-15,4 3-1 16,2 1 0-16,-4 6-1 16,1 4 0-16,-3 6 0 0,-2 10-1 15,-4 8 0-15,-3 10 0 16,-2 7 0-16,-2 4 0 15,3 5-1-15,0 1 0 16,1-2 1-16,3-4-1 16,2-8 0-16,8-9 1 15,2-12-1-15,4-16 1 16,5-16 0-16,4-18 0 15,4-12 1-15,-3-15-2 16,-3-13-1-16,-5-7 0 16,-4-8 1-16,-8 0-1 15,-11 1 0-15,-5 10 0 16,-9 9 0-16,-1 14 1 15,-2 13 1-15,2 15-1 0,5 12 0 16,10 17 0-16,13 8 1 16,22 7-1-16,21-2 0 15,25-3 0-15,21-3 0 16,19-3 1-16,13-6 0 15,5-5-2-15,-2-6 1 16,-4 0-2-16,-18 1 2 16,-16 3-5-16,-22-1 1 15,-14 16-11-15,-34-8-23 16,-7 15-4-16,-25-2 1 15,-11 11 0-15</inkml:trace>
  <inkml:trace contextRef="#ctx0" brushRef="#br2" timeOffset="252756.4568">8148 6162 96 0,'-12'19'39'0,"18"-1"0"16,8-21 0-16,23-13-33 15,13-12-2-15,19-10 0 16,12-13-2-16,5-10 2 16,1-8-3-16,0-1 0 15,-12-1 0-15,-14 8 0 16,-20 6 0-16,-12 15-1 15,-22 8 2-15,-16 24-3 16,-17 16 3-16,-14 18-1 16,-12 22 2-16,-5 13-1 15,-2 12 1-15,3 8-1 16,12 1 1-16,20-2-3 15,27-11 0-15,26-18 0 0,32-14-3 16,15-25-11-16,34-6-28 16,-2-23-1-16,10-5 0 15,-9-18-1-15</inkml:trace>
  <inkml:trace contextRef="#ctx0" brushRef="#br2" timeOffset="253307.4883">7317 6702 103 0,'0'0'40'0,"0"0"2"15,59-17-2-15,20-3-35 16,38-9-2-16,34-6 1 16,25-2-2-16,23-2 1 15,11 4-2-15,6 1 1 16,-4 9-2-16,-14 3 1 15,-16 4-1-15,-25 3-2 16,-26 2 0-16,-26 4-2 16,-32-8-6-16,-21 10-30 15,-40-8-1-15,-12 15 0 16,-42-18-1-16</inkml:trace>
  <inkml:trace contextRef="#ctx0" brushRef="#br2" timeOffset="254074.5322">7993 7549 83 0,'0'0'38'15,"11"-12"-1"-15,-10-2 2 16,9 4-32-16,-6-10-1 15,9 1-1-15,0-10-2 0,3 6 1 16,0-6-2-16,3 1 1 16,-4 4-1-16,0 3 0 15,-1 4-1-15,-14 17-1 16,0 0 2-16,9 8-2 15,-14 15 2-15,0 9-2 16,-5 5 1-16,1 9 0 16,2 2 0-16,5 0 1 15,1-6-2-15,6-3 1 16,5-13 0-16,7-11 1 15,4-16-1-15,8-16 0 16,3-14 1-16,3-17-1 16,0-10 0-16,-2-14 0 15,0-7 0-15,-10-10 1 16,-3 0-2-16,-8 1 0 0,-5 8 0 15,-7 8 0-15,-1 13 0 16,0 12 0-16,1 15 0 16,12 13 0-16,10 12 0 15,12 9 0-15,16 1 0 16,16-1 0-16,13 2 0 15,14-4 0-15,16 0-5 16,-10-14-24-16,14 10-12 16,-23-9-1-16,-7 7-1 15,-21-7 0-15</inkml:trace>
  <inkml:trace contextRef="#ctx0" brushRef="#br2" timeOffset="254682.567">9084 7184 100 0,'-15'-14'39'16,"-13"-2"0"-16,0 12 1 0,-11-1-31 15,4 13-5-15,-1 4 1 16,0 8-1-16,5 3-1 16,6 7-2-16,7-1 2 15,12-1-2-15,11-5 1 16,11-6-2-16,12-9 1 15,8-4-2-15,8-8 2 16,3-8 1-16,0-7-2 16,-2-3 2-16,-7-2-2 15,-1-1 0-15,-11 4 0 16,-4-1 0-16,-7 8 0 15,-5 4 0-15,-10 10 0 16,0 0 0-16,5 32 0 16,-7 4-2-16,-3 15 2 0,4 15-1 15,-3 15 2-15,4 9-2 16,-2 5 1-16,-4 3 0 15,0-6-1-15,-3-7 1 16,-7-11 0-16,-6-14 0 16,-4-14 0-16,-5-16-1 15,1-13-1-15,-1-15 0 16,3-14-1-16,-6-15-3 15,18 2-13-15,-9-15-22 16,14 3-1-16,-3-8 1 16,13 7-1-16</inkml:trace>
  <inkml:trace contextRef="#ctx0" brushRef="#br2" timeOffset="258240.7705">10211 6147 106 0,'-25'0'40'0,"25"0"1"16,0 0-2-16,27-10-35 15,22-4-1-15,25-4-1 16,15-4 0-16,11-1-1 16,2 2-1-16,0-1-3 15,-9 26-5-15,-24-14-29 16,-8 16-4-16,-32-2 2 15,-12 14-2-15</inkml:trace>
  <inkml:trace contextRef="#ctx0" brushRef="#br2" timeOffset="258416.7806">10292 6353 110 0,'-64'18'40'0,"24"1"0"0,17-16-1 16,23-3-35-16,34-6-3 15,20-8-2-15,22-3-2 16,15-20-24-16,19 11-12 15,-3-13 0-15,9 6 0 16,-10-7-2-16</inkml:trace>
  <inkml:trace contextRef="#ctx0" brushRef="#br2" timeOffset="258684.7959">10879 5944 108 0,'0'0'40'0,"0"0"-2"16,29-6 1-16,14 1-38 0,26 4 2 15,11 1 0-15,9 6 0 16,-5 6 0-16,-8 12-1 16,-21 12 2-16,-24 13-3 15,-27 8 2-15,-25 9-3 16,-22 4 0-16,-17 3 0 15,-12-3-1-15,2-11 0 16,8-7-3-16,4-25-24 16,37 0-5-16,7-26-8 15,26-6 0-15,16-22-1 16</inkml:trace>
  <inkml:trace contextRef="#ctx0" brushRef="#br2" timeOffset="259284.8302">12353 5634 96 0,'22'-27'37'16,"-7"-6"2"-16,7 15-7 0,-16-11-26 15,7 11-1-15,-7 5-1 16,-6 13-1-16,9 16 0 15,-14 17-1-15,-1 14-1 16,-3 11 2-16,-3 12 0 16,-2 6-1-16,1 4 0 15,1 1 0-15,5-6-1 16,4-10-1-16,7-10-1 15,2-13-4-15,17-7-28 16,-9-25-7-16,15-8 0 16,-12-21-1-16</inkml:trace>
  <inkml:trace contextRef="#ctx0" brushRef="#br2" timeOffset="259503.8427">12171 5560 113 0,'-29'-15'39'16,"1"2"3"-16,28 13-3 15,0 0-35-15,36-2-1 16,13-1-2-16,17 0 1 16,11-4-1-16,21 1-1 15,14-1-1-15,11-1-2 16,4 4-3-16,-13-11-28 15,8 17-7-15,-21-12 0 16,-3 12-2-16</inkml:trace>
  <inkml:trace contextRef="#ctx0" brushRef="#br2" timeOffset="259704.8539">13020 5677 95 0,'-17'28'39'0,"17"-28"2"16,21 16-2-16,20-21-32 15,22-2-4-15,11-5-1 16,7-3-1-16,1 4-3 16,-10-6-23-16,-1 19-13 15,-29-3 0-15,-15 19-1 16,-28-1-1-16</inkml:trace>
  <inkml:trace contextRef="#ctx0" brushRef="#br2" timeOffset="259863.8633">12982 6109 120 0,'-13'25'41'15,"13"-25"2"-15,30 1-3 16,15-22-36-16,24-6-3 16,21 3-6-16,-2-13-27 15,25 12-8-15,-9-6-1 16,5 12-2-16</inkml:trace>
  <inkml:trace contextRef="#ctx0" brushRef="#br2" timeOffset="260426.8955">14352 5932 94 0,'0'0'41'0,"5"-21"-2"0,15 12 2 15,2-17-28-15,12 9-9 16,10-1-3-16,10-1 3 16,2 3-2-16,1 7 0 15,-5 4 0-15,-6 5-1 16,-17 12 0-16,-12 9-1 15,-17 7 2-15,-14 9-2 16,-13 7 2-16,-9 6-2 16,-11-1 2-16,-2 4-3 15,3-3 3-15,5-6-1 16,11-7-1-16,13-6 2 15,13-8-2-15,22-12-2 16,18-9 1-16,16-13-1 0,20-10-2 16,9-10 0-16,22-6-2 15,0-16-22-15,14 7-7 16,-15-13-5-16,4 7 0 15,-19-10 1-15</inkml:trace>
  <inkml:trace contextRef="#ctx0" brushRef="#br2" timeOffset="260607.9059">15585 5671 80 0,'-18'19'40'15,"10"7"3"-15,-8-3-4 16,7 7-12-16,-6 12-21 16,2 6-2-16,3 4-1 15,0 1 0-15,3-2-2 16,3-2-3-16,6-1-1 0,-22-18-25 15,40 5-8-15,-7-21-5 16,16-5 0-16,-3-19-1 16</inkml:trace>
  <inkml:trace contextRef="#ctx0" brushRef="#br2" timeOffset="260840.9192">16066 5658 116 0,'-10'34'41'15,"-13"-2"1"-15,13 18-12 16,-17-2-25-16,2 11-1 16,-2-1-1-16,0-1-1 15,6 0 0-15,3-6-3 0,6-2-1 16,3-10-3-16,18 3-25 15,-14-26-6-15,12 1-5 16,-7-17 0-16,0 0-1 16</inkml:trace>
  <inkml:trace contextRef="#ctx0" brushRef="#br2" timeOffset="261057.9316">15489 5744 118 0,'-36'-14'42'16,"17"21"-1"-16,19-7 1 15,27-21-40-15,19 17 0 16,30-7 0-16,22 1 0 0,12-4-1 16,14 4 0-16,7-5-3 15,-2 9-2-15,-15-6-25 16,-5 24-7-16,-38-10-4 15,-13 15-4-15,-28-4 2 16</inkml:trace>
  <inkml:trace contextRef="#ctx0" brushRef="#br2" timeOffset="261441.9536">14097 6635 111 0,'47'-6'40'0,"14"-12"2"15,30 2-3-15,22-7-32 16,39-5-4-16,25-6 1 15,30 0-4-15,18-2 2 16,8 3-1-16,1 2-1 0,-7 3-1 16,-11 8-2-16,-29 0-2 15,-3 19-25-15,-68-13-7 16,-25 16-4-16,-51-3 0 15,-24 10-2-15</inkml:trace>
  <inkml:trace contextRef="#ctx0" brushRef="#br2" timeOffset="262251.9999">14655 7524 93 0,'0'0'40'15,"0"0"0"-15,19-4-2 16,-19 4-32-16,14-11-2 16,-4-1 0-16,5 0-1 15,-2-2 0-15,6 0-1 16,-2-1 0-16,-2 0-1 15,1 5 0-15,-4 1 0 16,-12 9 0-16,14-6 0 16,-14 6-1-16,1 19 0 15,-5 0 0-15,0 6 0 16,-2 5 0-16,5 7 1 15,0-1-1-15,2 3 0 16,4-5 0-16,3-5 1 0,4-6 0 16,1-11 0-16,7-12 0 15,-1-14 0-15,0-12 0 16,3-16 0-16,-3-8 0 15,1-16 0-15,-4-8 1 16,1-10 1-16,-3-2-3 16,0-1 0-16,-2 6 0 15,-1 10 0-15,0 7 0 16,-1 15 0-16,4 12 0 15,8 10 0-15,3 16 0 16,13 6 0-16,7 1 0 16,15 0 0-16,14 1 0 15,13-7 0-15,14-3 0 16,8-5 0-16,8-1 0 0,-7-9 0 15,3 14-31-15,-35-13-7 16,-5 13-2-16,-35-4-2 16,-15 15-2-16</inkml:trace>
  <inkml:trace contextRef="#ctx0" brushRef="#br2" timeOffset="263365.0636">17110 6476 128 0,'0'0'46'0,"-22"2"-3"15,22-2-5-15,-4-16-38 16,5-2 0-16,12 9-31 16,-10-18-5-16,16 10-7 15,-3-5-1-15,11 8-1 16</inkml:trace>
  <inkml:trace contextRef="#ctx0" brushRef="#br2" timeOffset="267300.2886">15746 7284 74 0,'14'-16'40'16,"-6"-4"-1"-16,3 5 2 15,-9-13-17-15,-4 12-19 16,-4-2-2-16,0 6 0 16,-7-2 0-16,-3 7 1 15,-9 2-1-15,-2 9-1 16,-7 7 1-16,-4 11-3 15,-2 8 2-15,0 7-2 16,2 4 0-16,6 2-1 16,9-2 1-16,10-1 0 15,16-11-1-15,16-7 2 16,15-14-1-16,12-9 1 15,14-11-1-15,10-7 1 0,4-14-1 16,4-6 2-16,-7-4-1 16,-9-2 0-16,-9 2 0 15,-10 6 0-15,-15 3-1 16,-12 10 2-16,-16 24-2 15,0 0 0-15,-9 23 0 16,-6 17-2-16,-4 22 2 16,2 14-1-16,-3 17 0 15,2 12 0-15,-1 3 1 16,-2 8 0-16,3-8 1 15,-3-5-1-15,-4-11 0 16,-4-11 1-16,-7-17-1 16,-4-8 1-16,0-16 1 15,-3-17-4-15,-1-13 2 0,1-13-2 16,5-12 1-16,5-16-3 15,13-11-5-15,0-26-13 16,22 5-18-16,3-17-3 16,19 4 0-16,9-14 0 15</inkml:trace>
  <inkml:trace contextRef="#ctx0" brushRef="#br2" timeOffset="268303.3456">17212 6459 95 0,'0'0'35'0,"-11"0"-7"16,11 0 2-16,0 0-20 16,0 0-3-16,0 0-1 15,1-14-2-15,-1 14-1 16,5-14-1-16,-5 14 0 15,0-11-1-15,0 11 0 16,0 0 0-16,-18 1 0 16,6 8 0-16,-5 0 0 15,2 4 0-15,0 0 0 16,2 2 0-16,3-4 0 15,3 1-1-15,7-12 1 0,6 15-1 16,7-13 0-16,6-1 0 16,7-2 1-16,4-1-1 15,1-5 0-15,-1-3 1 16,-1 0-1-16,-7-5 1 15,-7-1-1-15,-10-4 1 16,-11 3-1-16,-8 1 0 16,-7 1 0-16,-4 5 1 15,-5 4-1-15,1 6 0 16,1 4 0-16,4 6 1 15,4 2-1-15,8 0 1 16,9 2-1-16,8-4 1 16,5-3 0-16,7-5-1 0,2-2 1 15,1-3-2-15,-1-3 0 16,-4-6-5-16,5 9-19 15,-16-12-14-15,-4 15-3 16,7-25 0-16,2 11-1 16</inkml:trace>
  <inkml:trace contextRef="#ctx0" brushRef="#br2" timeOffset="269087.3909">18052 6548 82 0,'-11'11'39'15,"-7"-7"-2"-15,18-4 3 16,-23-3-31-16,23 3-2 0,13-22-1 15,2 4-1-15,2-6-1 16,5-2-1-16,-1-3 1 16,2 2-3-16,-3 1 1 15,-4 3 0-15,-4 1-1 16,-2 9 0-16,-5 0-1 15,-5 13 0-15,2-10 1 16,-2 10-1-16,-2 11 0 16,1 4 0-16,0 2-1 15,2 5 2-15,2 0-1 16,3 1 0-16,1-2 1 15,3-3 0-15,3-8 0 16,2-9 0-16,4-15 0 16,-1-11 1-16,3-18-1 0,1-14 0 15,-2-17 1-15,0-14-2 16,-7-18 0-16,0-7 0 15,-5-5 0-15,-4 5-2 16,-4 9 2-16,-1 14-1 16,-2 17 0-16,3 14-1 15,4 17 2-15,5 19 0 16,11 13 1-16,13 9-1 15,17 1 0-15,17 2 0 16,19-2 1-16,14-1-1 16,17-3 0-16,8-4 1 15,4 0-2-15,-1-2 0 16,-5 3-2-16,-19 0-2 15,-14 15-5-15,-27-10-10 0,-8 23-20 16,-35-10-2-16,-8 19 0 16,-25-8-1-16</inkml:trace>
  <inkml:trace contextRef="#ctx0" brushRef="#br2" timeOffset="272276.5733">18627 6475 91 0,'14'8'40'16,"7"-17"0"-16,24-2-7 16,6-34-9-16,15 2-21 0,17-19 0 15,11-4 0 1,0-13-2-16,-5-4 1 0,-9-7-2 15,-9 0 0-15,-18 1 0 16,-11 8 1-16,-16 10-1 16,-16 16 0-16,-19 21 1 15,-17 22-2-15,-17 35 2 16,-17 26 2-16,-13 25 0 15,-8 21-1-15,0 12 1 16,6 3-1-16,16-2-2 16,26-7 0-16,26-18 0 15,26-16 0-15,37-18 0 16,25-24 0-16,28-8-26 15,5-34-5-15,25 0-7 16,-18-25-4-16,9-3-2 0,-17-15 0 16</inkml:trace>
  <inkml:trace contextRef="#ctx0" brushRef="#br2" timeOffset="272863.6066">19697 5430 44 0,'-21'-11'37'16,"21"11"-1"-16,-11-10-3 15,11 10-6-15,-3-11-2 16,3 11-19-16,12-8-1 16,0 6 0-16,5-4-1 0,6 1-1 15,5-4 0-15,7-1 0 16,3-4-1-16,4 2 0 15,-1-1-1-15,-2 3 1 16,-10 0-1-16,-4 3 1 16,-9 4-1-16,-16 3 0 15,7 17 0-15,-16 0 0 16,-6 8-1-16,-1 6 1 15,-8 10-1-15,0 6 0 16,1 4-2-16,3 2 0 16,12 3-4-16,-6-11-23 15,31 7-4-15,-6-18-8 16,18-2 0-16,0-18 0 15</inkml:trace>
  <inkml:trace contextRef="#ctx0" brushRef="#br2" timeOffset="273020.6156">20187 5786 117 0,'-22'2'42'15,"22"-2"1"-15,-23-6-3 16,23 6-37-16,-5-15-3 16,1 2-6-16,4 13-23 15,0-17-9-15,0 17-4 16,-14-17-2-16,14 17 1 15</inkml:trace>
  <inkml:trace contextRef="#ctx0" brushRef="#br0" timeOffset="289649.567">12932 5317 5 0</inkml:trace>
  <inkml:trace contextRef="#ctx0" brushRef="#br0" timeOffset="296951.9847">18925 590 48 0,'0'0'25'16,"-47"-5"3"-16,47 5-1 16,0 0-10-16,0 0-6 15,0 0-3-15,0 0-2 16,0 0-3-16,0 0-3 15,0 0 1-15,0 0-1 16,0 0 1-16,0 0 0 16,0 0 1-16,0 0 1 15,0 0 0-15,0 0 2 16,0 0-2-16,0 0 0 0,0 0 0 15,0 0-1-15,0 0 0 16,0 0 1-16,0 0-2 16,0 0 0-16,0 0 0 15,0 0 1-15,0 0-1 16,0 0-1-16,-51 27 0 15,51-27 0-15,0 0 1 16,0 0 0-16,0 0-1 16,-59 23-1-16,59-23 2 15,0 0 0-15,-65 29 0 16,65-29-2-16,-53 24 2 15,53-24-1-15,-64 37 1 16,64-37-1-16,-75 52 0 16,75-52 1-16,-85 65-1 15,85-65 2-15,-128 101-3 0,41-7 2 16,4 0-1-16,12 8 2 15,4-15-3-15,17-1 1 16,14-6 0-16,19-2 0 16,11-9 0-16,7 2 0 15,9 4 0-15,7 9-1 16,10 4 1-16,9 6-3 15,7-10 3-15,12-1-1 16,7-14 0-16,9-11 0 16,9-22 1-16,7-25-1 15,8-23 2-15,5-25 0 16,8-21 0-16,1-25 1 0,3-17 0 15,-2-13 1-15,-4-8-2 16,-54 56 2-16,2-8-1 16,-3 4 1-16,-2-5-3 15,-8 1 0-15,-9-2 1 16,-8 10-1-16,-9-2 0 15,-17 7-2-15,-9 2 0 16,11 58-3-16,-57-112-23 16,6 67-6-16,-6 5-7 15,-10 16 1-15,-6 2 0 16</inkml:trace>
  <inkml:trace contextRef="#ctx0" brushRef="#br0" timeOffset="297708.0279">12639 5107 61 0,'-17'-20'37'16,"5"5"-1"-16,-11-5 0 15,6 4-12-15,-14 4-24 16,-2 10 1-16,-12 8 3 0,-6 17-3 15,-10 14 3-15,-3 17-2 16,-4 20 1-16,0 18-1 16,7 14 0-16,5 14 1 15,11 9-1-15,14 7 1 16,14 0-2-16,19-5 1 15,18-7 1-15,21-14 1 16,20-12-1-16,24-18 1 16,18-21-3-16,23-23 3 15,23-27-3-15,15-24 1 16,10-29-1-16,-2-23-2 15,-6-22 1-15,-17-18 0 16,-22-16-1-16,-40-8-1 0,-42-4 1 16,-44 0 0-1,-47 9 0-15,-46 14-1 0,-39 22-1 16,-34 26-3-16,-18 37 1 15,-26 25-26-15,21 47-9 16,-6 21 1-16,19 28-3 16</inkml:trace>
  <inkml:trace contextRef="#ctx0" brushRef="#br1" timeOffset="303159.3397">23894 595 45 0,'0'0'30'0,"0"0"8"15,7-61-3-15,-7 61-23 16,0 0-1-16,0 0-3 16,0 0-2-16,-29-60 2 15,29 60-2-15,0 0-3 16,0 0-2-16,-55-52 2 15,55 52-1-15,0 0-1 0,-72-36 2 16,72 36-1-16,-63-18 0 16,63 18 0-16,-75-17 0 15,75 17 0-15,-87-17 0 16,42 10-1-16,-7 1-1 15,0 2 1-15,-4-2-1 16,-1 3 0-16,-3-1 0 16,-1 2 0-16,-3 1 0 15,-1 1 0-15,0-1 0 16,3 3 0-16,0-1 0 15,1-3 0-15,0 2 1 16,5 1-1-16,-1 0 0 16,0 3 0-16,2-1 0 15,0 5 0-15,3-1-1 0,0 4 2 16,2 0-2-16,4 4 1 15,46-15 0-15,-87 29 0 16,87-29-1-16,-75 33 1 16,75-33 0-16,-70 36-1 15,70-36 1-15,-59 43 0 16,59-43 0-16,-56 48 0 15,56-48 0-15,-47 50 0 16,47-50 0-16,0 0 0 16,-57 78 0-16,57-78-1 15,0 0 0-15,-47 80 1 16,47-80 0-16,-32 57 1 15,32-57-1-15,-29 62 2 16,29-62-1-16,-33 63 1 16,33-63-2-16,-37 63 1 0,-3-12 0 15,7 16-1-15,-2-6-1 16,6-2 1-16,-3-13 0 15,6 0 0-15,3-8-1 16,7 0 2-16,2-7-2 16,1-2 2-16,-1 1-2 15,3-1 1-15,-1 0 0 16,0 1-1-16,1 1 1 15,-1-1 0-15,1-1-1 16,-1 2 1-16,2-3 1 16,3 2-1-16,2-4 0 15,3 0 0-15,2-3 1 16,2 0-1-16,4-1 1 15,2-2-1-15,0 2 0 0,1-2 0 16,-1-1 0-16,2 1 0 16,-1 1 0-16,-1 1 0 15,1 0 0-15,1 0-1 16,-1-1 1-16,1 1-1 15,4 0 1-15,0 0-1 16,4 0 1-16,1-2-1 16,3-3 1-16,4 3 0 15,3-1 0-15,3 1 0 16,1-1 0-16,4 1 1 15,2-2-1-15,4 3 0 16,2-2 0-16,4 0 0 16,2-1 0-16,2-2 0 15,7-1 0-15,2-5 0 0,4-2 1 16,4-4-1-16,7-6 1 15,3-6-1-15,10-4 1 16,5-8-1-16,6-2 1 16,3-6-1-16,5-3 1 15,-2-2 0-15,0-2-1 16,3-2 1-16,-4-1-1 15,-6-2 1-15,-1 1 0 16,-8-4 0-16,-2 0-1 16,-7-4 1-16,-2-2-1 15,-7-2 1-15,-10-1-2 16,-2-1 1-16,-8 1 0 15,-3-2 1-15,-9-2-2 16,-6 1 1-16,-5-1 1 16,-30 56 0-16,21-63 0 0,-21 63 0 15,22-64 0-15,-22 64-1 16,7-77 0-16,-7 77 0 15,5-82 0-15,-5 82-1 16,-5-94 1-16,5 19-1 16,-5 15 1-16,-4 2 0 15,-6-4 0-15,2 5 0 16,-6-2 0-16,19 59-1 15,-61-104-1-15,61 104-1 16,-84-86-3-16,31 46-15 16,-3 9-22-16,-7 7 2 15,-4 7-1-15,-7 6-1 16</inkml:trace>
  <inkml:trace contextRef="#ctx0" brushRef="#br1" timeOffset="304630.4238">19864 5100 82 0,'-24'-22'38'16,"3"4"0"-16,-6-7-1 16,6 0-35-16,-4-5-3 15,-1-1 1-15,0 0 1 16,-4 3-1-16,-5 3 1 15,-6 6-1-15,-4 2 1 16,-2 7 1-16,-9 4 0 16,-1 7-1-16,-5 4 1 15,0 4 0-15,-4 2-1 16,0 4 1-16,-1-2-1 15,1 6 1-15,-1-2-1 16,2 4 0-16,2 1 0 16,-1 2-1-16,-1 3 2 15,1 5-2-15,0 4 2 16,-3 5-3-16,-2 6 3 0,-3 3-2 15,1 3 1-15,-2 4-1 16,4-2 0-16,1 3 1 16,6-3-1-16,3 1 0 15,4 0 1-15,4-1 0 16,6-2 1-16,4-2-1 15,2-2 1-15,9 1 0 16,4 0-1-16,6-5 1 16,7 0-1-16,6 0-1 15,6-3 0-15,3 3 0 16,4-2 0-16,2 0-1 15,1 0 1-15,2-1 0 16,-1 1 0-16,2-3 0 16,-2 3 0-16,0-2 1 0,3 1-1 15,3-1 2-15,2-2-2 16,5 1 2-16,2-4-2 15,7 2 2-15,5-5-2 16,7-2 0-16,7-3 0 16,6-5 0-16,5-1 0 15,8-7 0-15,1 0 0 16,5-5 0-16,-1 0 0 15,-1 1 0-15,-1-4 0 16,-1 2 0-16,0-2 0 16,2 0 0-16,2-4 1 15,-4-2-1-15,4-2 0 16,5-5 0-16,-1-2 1 15,1-2-1-15,3-5 0 0,0-6 1 16,0-1-1-16,3-3 0 16,-3-2 0-16,-3-4 1 15,-4 0-1-15,-2-4 0 16,-8 0 1-16,-6-2-2 15,-4-1 1-15,-5 0-1 16,-4-4 2-16,-2-2-2 16,-3-3 2-16,-4-1-2 15,0-3 1-15,0-3 1 16,-2-2-1-16,-5 0 0 15,-2 1 1-15,-1-2-1 16,-3 3-2-16,-7 2 3 16,-2-2-3-16,-3 2 1 0,-9 1-1 15,-1 4 0-15,-6-2 1 16,-3 1-1-16,-6 0 3 15,-1-1-3-15,-4 4 3 16,-3 0-1-16,-4-1 1 16,0 2-1-16,-1-1 0 15,-2 3 0-15,2-1-1 16,-2 1 2-16,2 1-3 15,-2 1 2-15,2-1-1 16,-2 4 1-16,-1 0-2 16,-5 6 2-16,-4 2 0 15,-6 6-1-15,-8 4 1 16,-7 6 0-16,-7 5 0 15,-5 3-1-15,0 5-1 0,0-4-4 16,14 13-28-16,-2-17-7 16,17 4-1-16,4-9-1 15</inkml:trace>
  <inkml:trace contextRef="#ctx0" brushRef="#br3" timeOffset="315648.054">1714 8105 72 0,'-14'19'38'0,"-15"5"1"16,-22-4-1-16,-3 11-11 15,-12 1-25-15,3 9-1 16,-4 1 1-16,2 5 0 16,0 1 0-16,10-4 0 15,11-5-1-15,19-8 1 16,18-7-1-16,19-8 0 15,17-10 0-15,18-6-1 0,16-3 0 16,11-2 0-16,0 5 0 16,-2 5 0-16,-12 7 0 15,-12 8 1-15,-19 12-2 16,-19 6 2-16,-20 8 0 15,-15 3-1-15,-8-3 1 16,-7-6-3-16,5-4-2 16,3-16-4-16,25-8-28 15,5-24-3-15,23-7 1 16,14-19-2-16</inkml:trace>
  <inkml:trace contextRef="#ctx0" brushRef="#br3" timeOffset="315942.0708">2078 8427 88 0,'15'-11'39'0,"-15"11"0"0,-20 3 1 15,-12 5-19-15,5 20-16 16,-6 5-2-16,4 9-1 16,3 5 0-16,8 2 0 15,12 0-1-15,12-4 1 16,16-10-1-16,13-11-1 15,14-16 1-15,13-17-1 16,4-17 1-16,0-9-1 16,-4-11 1-16,-10-6-2 15,-16 0 1-15,-20 1-1 16,-20 9-1-16,-21 4-1 15,-14 13-2-15,-15-3-5 16,5 19-25-16,-10-6-6 0,18 11 1 16,10-5-2-16</inkml:trace>
  <inkml:trace contextRef="#ctx0" brushRef="#br3" timeOffset="316347.094">4010 7888 75 0,'-8'-56'41'16,"-7"3"-2"-16,-1 15 2 15,-14 5-14-15,2 10-24 16,-6 11 0-16,-2 19 0 16,-3 21-1-16,-5 15-1 15,0 23 0-15,1 15 0 16,4 19-1-16,5 16 0 15,6 12 0-15,10 2 1 16,7 0-1-16,9-9-3 0,14-9-5 16,-4-22-30-1,15-13-1-15,-5-32-1 0,9-11-1 16</inkml:trace>
  <inkml:trace contextRef="#ctx0" brushRef="#br3" timeOffset="317562.1635">3471 8458 83 0,'-8'-14'41'0,"4"2"0"16,16 13-1-16,6-4-15 15,7 0-23-15,18-3 0 16,9 3-1-16,7 0 0 15,6 1 1-15,1 2-1 16,-4 6-1-16,-4 6 1 0,-7 6-1 16,-14 7 0-16,-10 7 1 15,-13 3-1-15,-13 7 1 16,-12 2-1-16,-8-4 0 15,-5-2 1-15,-1-7-1 16,0-5 0-16,7-8 0 16,4-12 0-16,14-6-1 15,0-20 1-15,14-6 0 16,8-9 0-16,5-9 0 15,5-5 0-15,1-2 0 16,1 0 0-16,-2 5 0 16,-4 8 0-16,-3 9 0 15,-6 6 0-15,-3 10 0 0,3 9 0 16,-2 4 0-16,3 3 0 15,4 3 0-15,4-2-1 16,2-1 1-16,5-1 0 16,0-3 0-16,-3-1 0 15,-2-2 0-15,-3 1 0 16,-7 1 1-16,-6 2-1 15,-14 0 1-15,-3 12-1 16,-11 4 0-16,-8 10 1 16,-8 7-1-16,-5 10 1 15,0 4-1-15,0 9 1 16,1 0 1-16,10 1-1 15,11-3 1-15,10-13-1 16,18-8 0-16,10-16-1 0,16-11 0 16,9-17-1-16,9-15 0 15,3-12-1-15,-2-15 1 16,0-7 0-16,-13-6 0 15,-10 1 1-15,-13 3 0 16,-14 7 0-16,-13 9 0 16,-12 14 1-16,-9 9-1 15,-5 15 1-15,1 8-1 16,6 7 1-16,6 7-1 15,14-1 1-15,10-1-1 16,17-2 0-16,9-5 0 16,11-2 0-16,7-4 1 15,5-5-1-15,0 0 0 16,-6-1 0-16,-6 1 1 15,-12 3-1-15,-4 1 0 0,-12 5 1 16,-13 9-1-16,-12 7 0 16,-6 10 2-16,-7 4-2 15,-4 9 0-15,2 0 0 16,-2 0 0-16,7-4 0 15,7-8 0-15,11-8-2 16,10-16 2-16,9-14 0 16,12-15 0-16,3-12 0 15,1-6 0-15,3-8 2 16,-1-2-2-16,-4 2 0 15,-5 4 0-15,-9 10 0 16,-5 11 0-16,-9 10 0 16,-5 14 0-16,0 0 0 15,-5 14 0-15,4 3 0 0,0 4 0 16,4-2 0-16,8-1 0 15,8-4 0-15,12-9 0 16,6-8 0-16,9-5 0 16,1-5 0-16,3-4 0 15,-1 0 0-15,-6-4 0 16,-7 5 0-16,-9 3 0 15,-7 6 0-15,-7 7 0 16,-13 0 0-16,5 29 0 16,-12 2 0-16,-3 7 0 15,0 12-3-15,-3 2-7 16,10 11-3-16,-8-12-1 15,21 15-5-15,-9-24-15 16,29 1-8-16,6-16 0 0,25-9 3 16</inkml:trace>
  <inkml:trace contextRef="#ctx0" brushRef="#br3" timeOffset="318691.2281">7065 8221 98 0,'-4'-14'40'0,"4"14"-1"15,-31-21-6-15,7 21-26 16,-15 4-2-16,0 11-2 15,-11 3 0-15,3 17-1 16,-2 4 0-16,5 12 1 16,9 3-2-16,11 2 1 15,10-4 0-15,18-2-1 16,10-11 0-16,17-9-1 15,12-15 0-15,12-13 0 16,7-12 0-16,3-13 0 0,-3-8 0 16,-3-10-1-16,-7-4 0 15,-11-3 0-15,-11 1 0 16,-14 1 0-16,-7 4 0 15,-4 9 0-15,-6 7 1 16,-3 7 0-16,0 6 1 16,4 13 0-16,0 0-1 15,0 0 1-15,15-1 0 16,2 7 0-16,4 0 0 15,7 1 0-15,4 0 0 16,3-3-1-16,2-2 1 16,3-1 0-16,-3-3 0 15,0 0-1-15,-7-2 1 16,-6 1 0-16,-4-1-1 15,-7 5 1-15,-13-1 0 0,0 18-1 16,-13-1 1-16,-5 5-1 16,-1 7 0-16,-2 9 1 15,-2 1-1-15,4 4 0 16,5-2-1-16,10-4 1 15,8-6 0-15,10-10 0 16,12-11 0-16,8-12 1 16,10-13-1-16,4-13 0 15,5-7 1-15,2-9-1 16,-8-2 2-16,-3-2-2 15,-7 5 0-15,-10 6 0 16,-9 9 0-16,-12 11 0 16,-6 17 0-16,-11 4 0 15,-6 17 0-15,1 6 0 0,1 5 0 16,2 7 0-16,6-2 0 15,12-1 0-15,12-12 0 16,14-7 0-16,11-12 0 16,9-9 0-16,8-9 0 15,5-9 0-15,-1-1 0 16,-5-2 0-16,-10 6 0 15,-9 3 0-15,-12 8 0 16,-9 11 0-16,-16 12 0 16,-8 9 0-16,-8 10 0 15,-2 1 0-15,0 5 0 16,1-1 0-16,3-5 0 15,6-6 0-15,9-9 0 0,10-15 0 16,6-14 0-16,8-11 0 16,4-11 0-16,5-9 0 15,-1-6 0-15,2-6 0 16,-1-3 0-16,-1-2 0 15,3 12-3-15,-7-8-9 16,10 16 0-16,-9-5 0 16,16 19-4-16,-10-10-23 15,21 22-1-15,5-6 0 16,15 12 2-16</inkml:trace>
  <inkml:trace contextRef="#ctx0" brushRef="#br3" timeOffset="319712.2865">9711 8214 87 0,'10'-4'38'16,"-10"4"0"-16,0 0-5 16,5 15-24-16,-11-4-3 15,4 13 0-15,-5 4-3 16,2 12 0-16,-2 5-2 15,0 7 1-15,-2 1-1 16,4-1 0-16,1-5 0 16,-1-7 0-16,4-8 0 15,-2-10-1-15,3-22 1 0,0 0 0 16,0 0 0-16,17-35-1 15,-9-1 1-15,4-9-1 16,6-7 1-16,2-9-1 16,4 0 0-16,5 0 0 15,1 9 0-15,4 6 0 16,-1 10 0-16,0 10 0 15,-3 12 0-15,-1 9 0 16,-3 10 0-16,-6 6 1 16,-6 6-1-16,-4 1 0 15,-6 2 0-15,-4 3 1 16,-5-1-1-16,-6 1 0 15,-4-3-1-15,-4 3 1 16,-2 0 0-16,-2-1 0 16,-4 3 0-16,-3 1 0 0,-6 8 0 15,-4 4 0-15,-2 10 0 16,-8 5 0-16,-1 8 1 15,-3 7-1-15,5 4 2 16,7-3-3-16,9-3 0 16,9-12-4-16,22-5-25 15,5-23-10-15,25-15 0 16,4-21-2-16,21-11-1 15</inkml:trace>
  <inkml:trace contextRef="#ctx0" brushRef="#br3" timeOffset="320441.3282">10354 8150 103 0,'15'5'42'15,"-15"-5"0"-15,5 14-2 16,-20 3-37-16,10 5-1 15,-5 7 0-15,-5 12 0 16,-5 9-1-16,-2 5-1 16,0 3 0-16,-1 1 1 15,5-6-1-15,-2-10 0 16,8-9 0-16,8-17 0 15,4-17 1-15,8-15-1 16,4-18 0-16,7-11 0 16,-1-10 1-16,5-8-1 0,0-2 0 15,-1 3 0-15,-1 7 0 16,-4 8 0-16,2 14 0 15,-4 11 0-15,4 14 0 16,1 9 0-16,1 9 0 16,6 5 1-16,3 1-1 15,8 0 1-15,5-2-1 16,8-1 1-16,1-7-1 15,0-2 0-15,0-4 0 16,-5-3 0-16,-7-4 0 16,-7 1 0-16,-11-1 1 15,-12 2-1-15,-10 4 0 16,-17-1 1-16,-7 8-1 15,-10 5 1-15,-10 6 0 0,-4 8-1 16,-5 5 1-16,2 3 0 16,3 3 0-16,10-2-1 15,13-4 1-15,13-4-1 16,20-13 1-16,21-11-1 15,16-12 0-15,13-12 0 16,8-8 0-16,5-5 0 16,0-4 0-16,-10-4 0 15,-9 9 1-15,-14 2-1 16,-18 12 0-16,-12 9 0 15,-8 10 0-15,-23 10 2 16,1 9-4-16,-3 11 1 16,1 3-1-16,5 5-1 15,11 5-2-15,8-7-2 0,20 4-4 16,7-19-3-16,30 5-21 15,-5-23-4-15,26-1-2 16,-5-17 1-16</inkml:trace>
  <inkml:trace contextRef="#ctx0" brushRef="#br3" timeOffset="320652.3402">11643 8265 74 0,'-16'-27'41'16,"-5"17"0"-16,-21 0 1 16,3 25-11-16,-16 0-26 15,5 9-1-15,3 8-1 16,5 6-1-16,13 3 0 15,18 2-1-15,21-7-1 16,20-7-1-16,23-14-2 16,17-17-2-16,16-4-5 0,6-33-4 15,24 3-23-15,-15-30-5 16,6-6 1-16,-18-16 0 15</inkml:trace>
  <inkml:trace contextRef="#ctx0" brushRef="#br3" timeOffset="320831.3505">12266 7700 113 0,'-45'21'42'0,"3"31"0"15,-13 14-1-15,13 11-37 16,-3 18-1-16,10 6-2 16,12 2-1-16,7-3-1 15,10-5-2-15,6-10-2 0,9-9-5 16,-7-25-3-16,19-2-20 15,-16-31-10-15,8-12 1 16,-13-21-1-16</inkml:trace>
  <inkml:trace contextRef="#ctx0" brushRef="#br3" timeOffset="321303.3775">11884 8236 108 0,'0'0'43'15,"0"21"0"-15,13-21-1 16,14-2-39-16,16-5-1 15,10-2 0-15,8-5 0 16,1 1-1-16,0-2 0 16,-6 4 0-16,-10 1 0 15,-8 6 0-15,-14 7 0 0,-11 6 0 16,-14 6 0-16,-6 7 1 15,-7 4-2-15,-2 7 0 16,-2 0 0-16,0 6 0 16,3-1-3-16,2-1 1 15,11-3-2-15,3-9-1 16,13-4-5-16,0-21-2 15,16-1-2-15,-7-33-8 16,19 3-20-16,-13-20 2 16,9-10 0-16,-14-13 3 15,3 1 15-15,-10-4 27 16,-13-2 5-16,3 24 10 15,-24-3 19-15,7 20 2 0,-9 10 0 16,7 21 0-16,-8 5-13 16,14 16-24-16,5 8-4 15,7 0-2-15,17 9-8 16,-3-16-17-16,21 8-13 15,7-11 0-15,13 3-1 16,-2-8 0-16</inkml:trace>
  <inkml:trace contextRef="#ctx0" brushRef="#br3" timeOffset="322041.4197">13062 8007 121 0,'-35'18'43'0,"-18"-4"-1"15,3 16-10-15,-4-5-27 0,0 8-2 16,4 5 0-16,8 5-2 15,13 0 0-15,12-5-2 16,19-2 0-16,16-9-1 16,23-6-2-16,12-15-4 15,21-2-4-15,0-23-3 16,25 7-13-16,-9-20-15 15,7 2 1-15,-18-7 1 16,-4 6 2-16,-32 3 41 16,-8 1 6-16,-8 13 4 15,-34-14 15-15,7 28 16 16,-40-16 0-16,10 22 1 15,-17-3-2-15,15 11-36 16,-12 6-2-16,7 6-1 16,4 10-1-16,8 1-1 0,12 3 0 15,4-5-1-15,16-4 0 16,10-8 0-16,10-10 0 15,6-12 0-15,5-12 0 16,5-12 0-16,0-9 0 16,4-5 0-16,-2-9 0 15,-2 1 2-15,-7 6-2 16,-7 5 0-16,-8 14 0 15,-11 14 0-15,-10 6 0 16,-6 24 0-16,-7 7 0 16,-3 7 0-16,3 5 0 15,1-2-3-15,12-1 0 16,5-16-3-16,18-6-1 15,4-19-4-15,18-2-1 0,-2-28-3 16,22 4-11-16,-14-28-14 16,15-4 2-16,-10-18 6 15,6-4 33-15,-9 13 6 16,-18-1 4-16,1 21 5 15,-29 2 9-15,8 34 16 16,-28 14 2-16,3 31-6 16,-23 23-31-16,6 7-2 15,0 10-2-15,2 6-2 16,3 0 0-16,4-4-3 15,9 5-26-15,-5-21 17 16,16-5-1-16,-9-24-3 16,20 6-10-16,-13-36-15 15,0 0-4-15,4-25 3 0,2-19 25 16</inkml:trace>
  <inkml:trace contextRef="#ctx0" brushRef="#br3" timeOffset="322544.4485">14749 8328 105 0,'-19'0'43'16,"9"16"0"-16,-16 4-1 16,12 10-38-16,-14 11-4 15,1 8-2-15,6 8-6 16,1-12-9-16,20 5-23 15,6-13-4-15,27-10 1 16,18-18 0-16</inkml:trace>
  <inkml:trace contextRef="#ctx0" brushRef="#br3" timeOffset="324425.5561">17009 7897 97 0,'-20'-6'38'16,"20"6"2"-16,4-12-2 16,17 6-34-16,1-6 0 15,14 2-2-15,4-3 0 16,5 3-1-16,1 1 0 15,2 3 0-15,-7 2 0 0,-6 4-1 16,-11 5 1 0,-11 6-1-16,-14 8 0 0,-15 6 1 15,-13 7-1-15,-11 12 2 16,-9 3-1-16,-5 7 0 15,2-3 0-15,2 1-1 16,11-6 1-16,9-4-1 16,18-12 0-16,17-12-2 15,22-11 0-15,13-11-2 16,22-3-7-16,-2-17-28 15,22-1-1-15,-3-14 0 16,9 5 0-16</inkml:trace>
  <inkml:trace contextRef="#ctx0" brushRef="#br3" timeOffset="324642.5685">17847 7838 100 0,'-3'-12'39'16,"3"12"1"-16,-15 15-2 15,10 7-32-15,-13 3-3 16,2 14 1-16,-2 2-2 15,-2 9 0-15,1 1-1 16,1-2-1-16,11 0-1 16,5-9-2-16,17-5-2 15,4-26-20-15,22 1-14 16,4-18 0-16,17-5-2 15,1-17 1-15</inkml:trace>
  <inkml:trace contextRef="#ctx0" brushRef="#br3" timeOffset="324835.5795">18364 7781 80 0,'-2'-17'41'15,"-17"7"-2"-15,1 20 2 16,-11 3-14-16,4 24-23 16,-5 7-1-16,5 11 0 15,1 6-2-15,5 2-1 16,7 2 0-16,8-3-1 15,6-5-2-15,2-8-2 16,12 1-8-16,-8-24-26 16,11-4-2-16,-9-17 1 15,5-5-1-15</inkml:trace>
  <inkml:trace contextRef="#ctx0" brushRef="#br3" timeOffset="325068.5928">17635 7806 117 0,'-44'0'42'0,"7"1"0"16,29 11-1-16,20-8-37 16,28-3-2-16,30-3-1 15,22-3 1-15,17 2-1 16,9-2-1-16,11 1-2 15,-3 1-1-15,-6 9-3 16,-21-6-10-16,-10 13-24 16,-31-3-3-16,-15 8 1 15,-24-1-1-15</inkml:trace>
  <inkml:trace contextRef="#ctx0" brushRef="#br3" timeOffset="325393.6114">17018 8548 96 0,'0'0'42'0,"23"-2"1"0,14-11-2 16,34 10-25-16,18-20-12 16,24-3-2-16,20 1 0 15,18 0 0-15,11 0-2 16,9 4 0-16,-2 3 0 15,-6 4-1-15,-11 6-1 16,-18 0-3-16,-12 15-10 16,-41-14-25-16,-17 11-2 15,-35-5 0-15,-29 1-1 16</inkml:trace>
  <inkml:trace contextRef="#ctx0" brushRef="#br3" timeOffset="326149.6546">17562 9624 112 0,'14'-26'39'0,"-8"-9"2"16,9 2-5-16,-6-17-33 15,5-1-1-15,1-8 0 16,1 6-2-16,-2 5 2 15,4 6-2-15,-6 8 1 16,0 10 0-16,-5 11 0 16,-7 13-1-16,0 0 1 15,6 31 0-15,-10 1 0 16,2 10 0-16,-4 4 0 15,5 6-1-15,5 1 0 0,-2-2 1 16,9-6-1-16,0-10 1 16,11-13 0-16,1-14-2 15,6-14 2-15,1-18 0 16,1-12 0-16,1-16-1 15,-6-13 2-15,0-11-2 16,-10-7 3-16,-3-9-3 16,-7-4 0-16,-6 1 0 15,-2 10 0-15,-1 7 0 16,1 8 0-16,2 15 0 15,7 11 0-15,8 17 0 16,12 12 0-16,14 8 0 16,12 7 0-16,13 4 0 15,10 4 0-15,8-1 0 16,8 7-5-16,1-7-4 0,5 13-5 15,-18-16-7-15,3 14-22 16,-19-9 0-16,-5 9 0 16,-21-3 0-16</inkml:trace>
  <inkml:trace contextRef="#ctx0" brushRef="#br3" timeOffset="326712.6866">18585 9143 101 0,'8'-14'39'16,"6"3"1"-16,-9-12-2 0,2 9-28 15,-14-7-5-15,-2 9 0 16,-13 1-1-16,-4 10-1 15,-8 7 0-15,-3 11 0 16,-2 7-1-16,0 12 0 16,3 1-2-16,9 6 0 15,9-2 0-15,12-2 0 16,13-9 0-16,16-8 0 15,10-10 0-15,10-12 0 16,7-11 0-16,0-7 0 16,0-5 0-16,-5-6 0 15,-7 1 0-15,-10 1 0 16,-6 6 0-16,-7 3 0 0,-15 18 0 15,10-4 0-15,-8 24 0 16,-4 17 0-16,1 14 0 16,2 23 0-16,2 12 0 15,-3 16 0-15,-1 7 0 16,-4 2 0-16,-7-3 0 15,-4-4 0-15,-8-13 0 16,-4-16 0-16,-6-17 0 16,2-17 0-16,-3-21 0 15,-1-15 0-15,4-15 0 16,-2-19 0-16,5-15-2 15,-3-21-8-15,9-8-2 16,-11-25-5-16,23 13-14 16,-6-15-14-16,16 2 3 0,6-2-1 15,17 3 4-15</inkml:trace>
  <inkml:trace contextRef="#ctx0" brushRef="#br3" timeOffset="327299.7204">19991 8120 115 0,'0'0'43'16,"0"0"1"-16,21 11-1 15,-3-18-39-15,25-2-1 16,20-6 0-16,15 4-3 15,12-7 0-15,8-2 0 16,6 2 0-16,0-1 0 16,-5 2 0-16,-11 3 0 15,-15 18-25-15,-35-3 13 16,-8 15-6-16,-41-6-24 15,-9 13 0-15,-34 1-2 16,-11 8 2-16</inkml:trace>
  <inkml:trace contextRef="#ctx0" brushRef="#br3" timeOffset="327501.732">20134 8416 116 0,'13'16'43'0,"5"-16"1"16,24 1-1-16,-7-2-37 15,27-14-3-15,12-4-3 16,11-3 0-16,4 1 0 15,0-5 0-15,4 3 0 16,-3-5-8-16,4 9-5 16,-15-13-6-16,12 13-18 15,-19-9-8-15,13 4 1 16,-8-8-1-16</inkml:trace>
  <inkml:trace contextRef="#ctx0" brushRef="#br3" timeOffset="328192.7715">22375 7689 114 0,'0'0'42'16,"18"-19"0"-16,14-7-1 15,20 10-38-15,12-9-1 16,14 3-2-16,3 1 2 0,1 10-2 16,-9 11 1-16,-14 14 0 15,-20 13-1-15,-22 13 1 16,-27 9-1-16,-24 14 1 15,-23 6 0-15,-18 8-1 16,-15 4 1-16,-7 0 0 16,-2-1 1-16,8-4-2 15,10-8 0-15,22-8 0 16,21-8 0-16,28-10 0 15,34-14 0-15,30-14 0 16,35-12 0-16,24-8 0 16,16-6 0-16,14-4 0 15,4-6 0-15,0-1 0 16,-15 3 0-16,-19 0-3 0,-17 15-9 15,-30-14-2-15,-10 19-4 16,-33-18-14-16,-1 12-13 16,-20-6 1-16,-2 12 1 15,-20-16 3-15</inkml:trace>
  <inkml:trace contextRef="#ctx0" brushRef="#br3" timeOffset="329463.8442">20222 961 50 0,'5'-57'39'16,"-5"57"0"-16,0 0-1 16,0 0-12-16,10-63-21 15,-10 63-1-15,0 0 1 16,0 0-1-16,0 0 0 15,0 0-2-15,0 0 2 16,0 0-1-16,-2 48-1 0,-5 54 1 16,-7 26-3-16,-1 25 2 15,-11-12-2-15,2 20 0 16,-4-3-4-16,-1-17-8 15,16-40-26-15,-6-29-4 16,11-11 2-16,0-24-3 16</inkml:trace>
  <inkml:trace contextRef="#ctx0" brushRef="#br3" timeOffset="330335.8941">20429 733 68 0,'0'0'41'15,"-15"-77"-1"-15,15 77 1 16,0 0-22-16,-33-58-15 16,33 58-1-16,0 0 0 15,0 0 0-15,0 0-1 16,0 0 1-16,0 0-1 15,0 0-1-15,0 0 1 16,68 6 0-16,-68-6-1 16,93 0 0-16,-35-2 0 15,6-2-1-15,5 1 0 0,0 1 0 16,0-1 0-16,0 0 0 15,-3 2 0-15,-3-3 0 16,-3 1 1-16,-3 1 0 16,-7 0-1-16,-3 2 1 15,-47 0 0-15,74 5 0 16,-74-5 0-16,0 0 0 15,53 28-1-15,-53-28 0 16,0 0 0-16,3 68 1 16,-3-68 0-16,-8 78-1 15,12-31 1-15,-23 77 0 16,-9 11-1-16,-1 12 2 15,-8-11-2-15,6-1 0 16,-5-7-1-16,6-10 1 0,12-41-1 16,5-6 0-16,13-21 1 15,9-7-1-15,4-17 0 16,4 1 1-16,3-10 0 15,-3-3-2-15,-3-2 2 16,-4-7 0-16,-10-5 0 16,7 12-1-16,-7-12 1 15,-12 12-1-15,1-9 1 16,-3 0 1-16,-3 1-1 15,0 0 0-15,0 0 0 16,3 1 0-16,2-1 0 16,12-4-1-16,-18 12 2 15,18-12-1-15,-21 15-1 0,-1-4 1 16,-14 2 1-16,-13 2-1 15,-17-1 0-15,-17-3 1 16,-18-4 0-16,-13-4-1 16,-5-8 1-16,4-2-1 15,3-2 0-15,12 0-3 16,19 2-2-16,12-4-9 15,39 23-12-15,7-10-18 16,23-2 0-16,7 15-1 16,23-9 0-16</inkml:trace>
  <inkml:trace contextRef="#ctx0" brushRef="#br3" timeOffset="334052.1066">14186 5646 38 0,'6'14'29'16,"-6"-14"-10"-16,26 16-1 15,-9-21 5-15,13 10 1 16,-4-17-12-16,12 9-4 15,-2-8-3-15,7 7-2 0,0-2-2 16,3 4 0-16,4 1-1 16,1 2 0-16,6 2 0 15,11 0 0-15,11-2 1 16,18-2-1-16,14-5 1 15,17-6-1-15,15-6 1 16,21-2-1-16,6-8 1 16,10 1-1-16,0-5 1 15,-3 2-2-15,-7-2 2 16,-8 4-1-16,-15-1 0 15,-20 2-1-15,-15 4 2 16,-17 5-2-16,-24 4 1 16,-14 0 0-16,-16 6 0 15,-12 2-1-15,-11 6-2 0,-18 0-4 16,14 1-23-16,-14-1-3 15,-23 7-2-15,3-1 1 16</inkml:trace>
  <inkml:trace contextRef="#ctx0" brushRef="#br3" timeOffset="335908.2128">16947 5368 44 0,'0'0'28'0,"11"-12"1"16,-11 12-1-16,0 0-26 0,0 0 1 16,0 0 1-16,2-12 1 15,-2 12 1-15,0 0 0 16,8 11 0-16,-8-11 0 15,5 20 1-15,-9-6-2 16,9 10-1-16,-9 2-2 16,3 8 0-16,-1 4-1 15,0 3 0-15,-1 8 0 16,2 0 2-16,1 1-2 15,0 0 1-15,1 0 0 16,2 1-1-16,-5-1 1 16,-1 2 0-16,-2-3 0 15,-1 5-2-15,-3-1 1 16,0 3 0-16,-1-1 0 15,0 0 0-15,1 0-1 0,1-2 1 16,3-1-1-16,1-2 1 16,-1 2-1-16,-1-1 2 15,0 3-2-15,-5 1 2 16,-4 3-2-16,-1-1 2 15,-5 4-1-15,-1-1-1 16,0 0 0-16,1-2 1 16,1-1-1-16,5 1-1 15,1-5 1-15,7-4 0 16,-1-1 0-16,3-3-1 15,3 0 0-15,-1-1 0 16,-3-1 1-16,-1-2 0 0,-1-1 0 16,-5 0 0-1,1 2-1-15,-1-2 1 0,-5 4 0 16,3 1 0-16,-1-2 0 15,3-2 0-15,3-2-1 16,0-2 2-16,5-3-2 16,0-2 2-16,5-10-1 15,0-3 0-15,2-5 0 16,0-2 1-16,-2-12-1 15,4 10 0-15,-4-10 0 16,0 0 0-16,0 0 0 16,0 0 1-16,0 0-1 15,-14-1 0-15,14 1 0 16,0 0 1-16,-11-1-1 15,11 1-1-15,0 0 2 0,0 0-2 16,0 0 1-16,-5-11-1 16,5 11 1-16,0 0-1 15,0 0 1-15,1-11-1 16,-1 11 1-16,0 0 0 15,0 0 0-15,0 0 0 16,0 0 0-16,0 0 1 16,0 0-1-16,0 0 1 15,0 0-1-15,0 0 1 16,-14 11-1-16,14-11 1 15,-17 12 0-15,3-6-2 16,-1 3 1-16,-2-3-1 16,-5 2 2-16,0-4-2 15,-5 3 2-15,1-4-3 0,0-2 3 16,-1-3-1-16,-3-5-1 15,-7 4 3-15,-1-4-3 16,-12 5 2-16,-3 0-1 16,-9 2 0-16,-6 2 0 15,-7 3-1-15,-6 3 2 16,-1-4-3-16,-3 3 3 15,2-3-3-15,1-3 2 16,-1-3-1-16,1-6 1 16,-1 1 1-16,5-5-2 15,1-2 2-15,-1-1-1 16,3-2 1-16,1 3-2 15,-1 0 2-15,-6 4-1 16,4-2-1-16,-3 5 2 16,-1 2-1-16,2-1-1 0,5 0 1 15,1-1 1-15,7 3-1 16,11-4 0-16,5-1 0 15,7 1 0-15,8-1 0 16,4 1 0-16,5 0 0 16,8 2 0-16,2 1 0 15,4 1 0-15,12 4 0 16,-15-5-1-16,15 5 1 15,0 0 0-15,0 0 0 16,0 0-1-16,0 0 1 16,0 0 0-16,0 0 0 15,0 0 0-15,9 9 0 0,-9-9 0 16,0 0 1-16,0 0-1 15,5-11 0-15,-5 11 1 16,3-23-1-16,2 2 0 16,1-5 1-16,2-9-1 15,2-6 1-15,4-9-1 16,1-3 1-16,3-7-1 15,-1-4 2-15,2-7-1 16,2-4 2-16,-2-4-2 16,-1-3 1-16,-1 0 0 15,-1-2 0-15,2 1 0 16,-1-3-1-16,3 3-1 15,-2 1-1-15,5 4 1 16,1 2-1-16,-2 2 1 16,0 4-2-16,-5 3 3 0,-2 3-3 15,-6 6 3-15,-6 3-1 16,-7 7 1-16,-1 3-1 15,-5 7 1-15,0 5-1 16,0 4 0-16,1 2 0 16,2 4-1-16,2 0 2 15,5 1-3-15,4 3 3 16,1-2-3-16,0-1 4 15,0 0-4-15,4 4 2 16,-4-2 1-16,-2 0-3 16,0 3 3-16,-3 2-2 15,-3 2 1-15,1 3-1 16,2 10 1-16,-6-15 0 15,6 15 0-15,0 0 0 0,0 0-1 16,0 14-2-16,10 3-5 16,-10-17-10-16,26 21-8 15,-26-21-10-15,30-1-4 16,-8-8-2-16,11-5 1 15</inkml:trace>
  <inkml:trace contextRef="#ctx0" brushRef="#br4" timeOffset="365769.9208">21771 8739 58 0,'-40'16'37'0,"7"2"-1"16,5-5 1-16,16 6-19 16,12-19-9-16,24 17-2 15,28-19-2-15,33 0 0 16,35-8-2-16,38-5 0 15,37-4-2-15,32-4 1 16,23 4-3-16,13-2 1 16,9 4 0-16,1-2-1 15,-10 4-1-15,-17-2-2 0,-20 9-9 16,-36-14-25-16,-26 5 0 15,-39-9-1-15,-33 3 0 16</inkml:trace>
  <inkml:trace contextRef="#ctx0" brushRef="#br4" timeOffset="366209.946">23139 9060 95 0,'0'0'38'16,"0"-10"2"-16,0 10-2 16,-13 8-33-16,15 13-2 15,-3 10 1-15,2 20 0 0,-5 11 1 16,-4 16-1-16,-2 10-1 15,0 6 0-15,-2 0-1 16,3-9 0-16,7-9-3 16,6-19-2-16,23-9-35 15,6-29-2-15,17-14-1 16,3-21-2-16</inkml:trace>
  <inkml:trace contextRef="#ctx0" brushRef="#br4" timeOffset="368387.0705">1287 10368 98 0,'9'-12'37'0,"-8"-4"2"16,-1 16-3-16,-17-14-35 15,-6 19 0-15,-13 9-2 16,-8 14 2-16,-13 7-1 16,-6 13 2-16,-5 2-2 15,7 2 2-15,5-3-2 16,15-3 2-16,19-12-1 15,24-7 1-15,24-12-1 16,22-9 0-16,15-5 0 16,12-6-1-16,0-1 1 15,1-2-1-15,-6 5 0 16,-13 6 0-16,-23 9 0 15,-21 6-1-15,-18 9 0 0,-18 4-2 16,-8 7-2-16,-13-8-3 16,15 5-25-16,-9-17-3 15,19 1-1-15,10-22-1 16</inkml:trace>
  <inkml:trace contextRef="#ctx0" brushRef="#br4" timeOffset="368672.0868">1889 10490 94 0,'10'-16'36'0,"-10"16"1"16,-26 5 0-16,0 12-33 0,-14 7 0 16,0 13-1-16,0 8 1 15,6 7-1-15,6-1 0 16,17-1-1-16,18-7 0 15,21-12 0-15,14-16 0 16,16-16-1-16,11-16 0 16,3-17-1-16,-2-10 0 15,-7-7-1-15,-12-1-1 16,-22-4-2-16,-15 13-1 15,-25-4-7-15,-3 23-24 16,-26 1-3-16,-2 21 1 16,-12 2-1-16</inkml:trace>
  <inkml:trace contextRef="#ctx0" brushRef="#br4" timeOffset="369491.1337">2874 11171 81 0,'0'-17'40'15,"9"0"-1"-15,-3-15-2 16,11 0-31-16,-2-9-4 0,-1 1 2 16,3-1-2-16,1 5 2 15,-2 7-4-15,-3 6 1 16,-3 8-1-16,-10 15 1 15,12 2-1-15,-10 15 1 16,-2 13-1-16,-1 8 1 16,-1 5-1-16,0 5-2 15,4 1 2-15,2-4 0 16,4-8 0-16,5-7-1 15,4-12 2-15,10-19-1 16,3-21 2-16,12-16 2 16,1-25-2-16,3-16 1 15,-1-20-1-15,-4-13-1 16,-5-14 1-16,-6-6 1 0,-8 0-1 15,-10 8-2-15,-8 14 2 16,-3 13-1-16,-2 16 0 16,5 14 1-16,11 15-1 15,10 13 0-15,16 10-1 16,18 5 1-16,20 5-1 15,14 2 0-15,14 2 0 16,8 2-1-16,4 6-3 16,-9 0-3-16,7 20-21 15,-27-12-11-15,-10 16-1 16,-25 1 1-16,-14 13-4 15</inkml:trace>
  <inkml:trace contextRef="#ctx0" brushRef="#br4" timeOffset="370077.1668">4267 10436 71 0,'0'0'38'16,"-6"-28"1"-16,-4 16-1 15,-17-13-17-15,5 12-14 16,-17-4-1-16,-3 16-2 15,-9 4 0-15,-1 13-1 0,-2 13-1 16,-2 11 1-16,7 9-2 16,7 7 1-16,8 2-1 15,13-3 1-15,17-8-1 16,15-8 0-16,18-14 0 15,19-15 0-15,11-17-1 16,11-11 0-16,4-14 1 16,2-7-1-16,-6-8 0 15,-4-1 0-15,-12 1 2 16,-13 4-2-16,-13 11 1 15,-8 7-2-15,-11 14 1 16,-9 11-1-16,-6 20 1 16,-3 19-1-16,-5 23 0 15,0 13 1-15,0 18-3 0,-3 12 1 16,-1 8 1-16,1 2 0 15,-6 2 0-15,-4-5 0 16,-4-14 0-16,-8-12-1 16,-9-18 3-16,1-11-1 15,-2-17 0-15,-2-18-2 16,7-15-2-16,-2-27-7 15,23-1-13-15,-7-30-17 16,17-8-1-16,2-24-3 16,18-6 4-16</inkml:trace>
  <inkml:trace contextRef="#ctx0" brushRef="#br4" timeOffset="371030.2217">1962 11674 65 0,'31'11'37'16,"13"-15"-2"-16,33 0 1 15,15-20-29-15,37-5-1 16,23-13 0-16,35-2-3 16,21-6 0-16,22-1-2 15,25 1 1-15,10 3-2 0,11 7-2 16,-6 0-2-16,-7 11 0 15,-27-6-4-15,-13 16-13 16,-43-9-15-16,-39 8-1 16,-45-3-1-16,-44 7 4 15</inkml:trace>
  <inkml:trace contextRef="#ctx0" brushRef="#br4" timeOffset="371534.2505">3349 11943 71 0,'-19'4'38'16,"9"-14"0"-16,21 5 0 15,9-14-34-15,20-2 2 16,11 1-2-16,6 2 1 15,-2 1-2-15,1 8 1 0,-8 7-2 16,-11 10 0-16,-13 7-1 16,-17 9-2-16,-16 7 3 15,-14 7-3-15,-10 4 2 16,-3 0-2-16,1 1 2 15,1-3-2-15,8-3 1 16,16-8 0-16,15-8 0 16,19-11-1-16,19-8-2 15,19-13-3-15,24-3-3 16,1-22-23-16,22-1-7 15,-5-16 1-15,4 1-2 16</inkml:trace>
  <inkml:trace contextRef="#ctx0" brushRef="#br4" timeOffset="371722.2613">4482 11641 86 0,'-21'22'40'16,"-9"6"-1"-16,5 18 0 16,-4 3-33-16,8 11-2 15,-1 3 1-15,7 2-3 16,5-2-1-16,8-2-3 15,9-5-1-15,6-18-7 16,21-3-27-16,-3-26-2 16,15-3-1-16,0-25 0 15</inkml:trace>
  <inkml:trace contextRef="#ctx0" brushRef="#br4" timeOffset="371917.2724">4880 11681 99 0,'-18'-8'40'16,"2"35"2"-16,-13-2-8 15,3 19-31-15,-1 6 0 16,3 11-2-16,-3 3 0 16,5 2-2-16,4 1-3 15,1-14-7-15,20 2-29 16,-16-18 1-16,14-6-1 15,-1-31-1-15</inkml:trace>
  <inkml:trace contextRef="#ctx0" brushRef="#br4" timeOffset="372112.2836">4295 11770 87 0,'-18'5'44'16,"18"-5"0"-16,13 14 0 15,26-24-22-15,32 2-20 16,26-7-2-16,15-8-3 15,15 0-4-15,0-21-22 16,16 13-12-16,-12-13-2 16,-2 9-1-16,-24-9 0 15</inkml:trace>
  <inkml:trace contextRef="#ctx0" brushRef="#br4" timeOffset="372594.3111">6215 10829 96 0,'0'0'40'16,"0"0"1"-16,11-12-2 15,-11-2-33-15,20 0-5 16,12-6 0-16,8 2-1 15,7-1 1-15,4 2-3 16,6 6-2-16,-4-8-18 16,6 19-15-16,-16-2-1 0,-1 17-2 15,-19-4 1-15</inkml:trace>
  <inkml:trace contextRef="#ctx0" brushRef="#br4" timeOffset="372758.3205">6307 11053 104 0,'-22'23'39'0,"11"-16"1"15,21 0-2-15,20-16-36 16,20-8 0-16,21-3-5 16,11-15-13-16,23 7-20 15,4-8-3-15,16 4 0 16,-2-2-1-16</inkml:trace>
  <inkml:trace contextRef="#ctx0" brushRef="#br4" timeOffset="373451.3602">8302 9978 77 0,'15'-21'39'15,"-6"-5"-1"-15,3 14 2 16,-11-4-22-16,-1 16-13 16,0 0-2-16,-5 34 0 15,-4 3-1-15,0 10 1 16,-3 8-2-16,1 10 0 15,3 4-2-15,2-1-1 0,8 1-3 16,2-18-10-16,18 5-25 16,-5-14 1-16,15-3-2 15,-3-12 0-15</inkml:trace>
  <inkml:trace contextRef="#ctx0" brushRef="#br4" timeOffset="373685.3736">8029 10813 89 0,'-13'17'41'0,"13"-17"0"15,21 6-1-15,15-25-28 0,24 2-10 16,21-6-1-16,13-2 0 15,10-3-1-15,4-1-2 16,2 10-6-16,-16-7-29 16,5 13-3-16,-23-4 1 15,-12 16-3-15</inkml:trace>
  <inkml:trace contextRef="#ctx0" brushRef="#br4" timeOffset="374119.3984">8249 11004 74 0,'0'0'41'16,"22"3"-1"-16,2-10 0 15,18 6-14-15,-4-7-23 16,7 3-2-16,-1 0 1 16,-1 7-1-16,-9 6-1 15,-10 4 1-15,-10 7-1 16,-13 5-1-16,-11 7 1 15,-14 5-1-15,-10 5 2 16,-14 4-1-16,-6 4 1 16,-3 2 0-16,2-5 1 15,5 1 0-15,9-7-1 16,17-4 1-16,17-12 0 0,22-5-1 15,26-15 0-15,21-9 0 16,14-5 0-16,14-9 0 16,6-2-1-16,1-1-2 15,-2 2-2-15,-10-8-10 16,-3 20-19-16,-25-10-10 15,-5 8 0-15,-20-5-1 16</inkml:trace>
  <inkml:trace contextRef="#ctx0" brushRef="#br5" timeOffset="380969.7902">4823 10790 94 0,'-17'10'42'0,"8"4"1"16,-6-15-4-16,15 1-39 0,0 0-23 15,0 0 18-15,7-16-35 16,1-6-2-16,8 7 0 15,-5-6-1-15</inkml:trace>
  <inkml:trace contextRef="#ctx0" brushRef="#br5" timeOffset="381516.8215">4593 9867 97 0,'0'0'37'15,"-8"-12"2"-15,8 12-7 16,-2-16-25-16,5 6-3 0,-1-3 1 15,-2 13-2-15,11-18 0 16,-11 18-1-16,11-2 1 16,-5 12-1-16,-4 7 0 15,-3 8-1-15,-2 9 1 16,-4 8-1-16,1 8-1 15,-5 4 2-15,-1 2-2 16,2 0 1-16,1-4-1 16,2-8-1-16,8-7-1 15,3-16-4-15,21-6-29 16,-6-25-6-16,10-8 1 15,-3-15-3-15</inkml:trace>
  <inkml:trace contextRef="#ctx0" brushRef="#br5" timeOffset="382217.8616">4948 10378 93 0,'14'-17'39'0,"14"5"0"15,-1-6 0-15,10 2-35 16,-7 2 0-16,4 8-1 15,-4 7-1-15,-8 13 1 16,-11 13-2-16,-17 11 0 16,-12 14-1-16,-12 9 1 15,-13 7-1-15,-7 3 2 16,-5-1-2-16,2-6 2 15,7-8-1-15,14-13 1 16,17-15-1-16,20-18 0 0,23-17-2 16,21-17 0-16,19-9-3 15,9-12-4-15,22 1-30 16,-11-15-2-16,8 7 0 15,-18-2-2-15</inkml:trace>
  <inkml:trace contextRef="#ctx0" brushRef="#br5" timeOffset="382456.8753">5671 10283 102 0,'0'0'40'0,"0"15"-1"16,6 10-1-16,-15 0-34 0,1 15 1 15,-10 5-3-15,2 8 0 16,-5 7-1-16,2-2 0 16,2 0-2-16,5-10-1 15,12-7-3-15,4-27-13 16,24-5-20-16,0-24-3 15,19-7 2-15,0-24-2 16</inkml:trace>
  <inkml:trace contextRef="#ctx0" brushRef="#br5" timeOffset="382638.8857">5956 10230 104 0,'-14'23'39'0,"-10"4"-1"16,16 22-3-16,-13 1-32 15,5 8 0-15,1 3-2 16,5 0 0-16,5-1-4 15,1-24-21-15,12 14-14 16,-7-20 1-16,11-6-3 16,-12-24 1-16</inkml:trace>
  <inkml:trace contextRef="#ctx0" brushRef="#br5" timeOffset="382824.8963">5635 10333 94 0,'-30'-2'42'0,"-2"1"1"0,22 18-1 15,5-2-19 1,28-10-22-16,20-5-1 0,20-13-3 16,25-1-7-16,4-18-29 15,27-3-1-15,-1-13-2 16,10 2-1-16</inkml:trace>
  <inkml:trace contextRef="#ctx0" brushRef="#br5" timeOffset="383703.9466">8846 9978 100 0,'15'-17'39'16,"10"2"2"-16,0-7-3 16,19 7-34-16,-7-2-2 15,4 2 0-15,-1 5 0 16,-4 9-1-16,-8 11 0 15,-7 6 1-15,-13 9-2 16,-10 9 1-16,-11 4 0 16,-11 5 1-16,-10 7-1 15,-5 4 1-15,-5-2-2 0,1-1 2 16,4-10-2-16,7-4 1 15,9-9-2-15,16-6 2 16,13-12-2-16,18-13 1 16,19-9-1-16,13-12-3 15,17-4 0-15,1-17-7 16,24 4-26-16,-10-17-3 15,5 5 1-15,-15-9-2 16</inkml:trace>
  <inkml:trace contextRef="#ctx0" brushRef="#br5" timeOffset="383922.9591">9773 9724 86 0,'0'0'39'0,"0"0"0"0,-4 15 3 16,7 10-24-16,-6-1-13 15,-1 7-1-15,-1 6-1 16,0 9 0-16,-1 4-1 15,-3 2-1-15,-1 2 0 16,3-2-1-16,2-3-2 16,1-12-2-16,11 14-24 15,-4-40-8-15,21-3-4 16,0-19-1-16,15-5 0 15</inkml:trace>
  <inkml:trace contextRef="#ctx0" brushRef="#br5" timeOffset="384140.9716">10250 9669 110 0,'-13'14'41'0,"4"16"0"16,-8-2-2-16,7 13-35 15,-5 5-1-15,3 10-1 16,3 0 0-16,-1 5 0 15,6-2-2-15,-1 0-2 16,5-5-1-16,-1-11-2 16,10 2-26-16,-12-25-10 15,16 0 1-15,-13-20-4 16</inkml:trace>
  <inkml:trace contextRef="#ctx0" brushRef="#br5" timeOffset="384371.9848">9789 9784 118 0,'-30'7'43'16,"18"10"0"-16,12-17-3 15,0 0-36-15,30-10 0 16,12-4-1-16,9-6-3 15,11-1 0-15,5-2 0 16,4-2-5-16,5 10-9 16,-14-4-25-16,2 13-5 15,-18 2 1-15,-5 12-1 16</inkml:trace>
  <inkml:trace contextRef="#ctx0" brushRef="#br5" timeOffset="386815.1245">8739 10591 33 0,'0'0'28'0,"0"0"2"15,-6-12-4-15,6 12-4 16,0 0-9-16,0 0-1 15,-7-13-1-15,7 13-3 16,0 0 0-16,0 0-2 16,0 0-2-16,0 0 1 15,-16 15-2-15,6-3-1 16,-1-1 1-16,-1 3-1 15,0-2-1-15,0 2 1 0,0-4-1 16,12-10 1-16,-7 16-1 16,7-16 0-16,13-5 0 15,2-1-1-15,5-6 1 16,1-1 0-16,-3 2 0 15,2 0 0-15,-20 11 0 16,12-9-1-16,-24 16 1 16,-7 7-2-16,-6 8-1 15,-7-12-10-15,15 6-25 16,-1-17-3-16,18 1-1 15,17-32-1-15</inkml:trace>
  <inkml:trace contextRef="#ctx0" brushRef="#br5" timeOffset="393735.5204">9016 9839 42 0,'0'0'32'16,"-12"-16"2"-16,12 16-4 15,-5-18-7-15,5 18-10 16,-5-14-3-16,5 14-1 16,0 0-1-16,0 0-1 15,0 0-2-15,5 23 0 16,6 5-2-16,4 16-1 0,2 10 0 15,-2 12-2-15,1 10 0 16,0 5 1-16,-3-2-2 16,-4-4 2-16,-1-7-3 15,-3-14-1-15,7-5-8 16,0-26-25-16,8-13-4 15,-3-19 1-15,9-9-3 16</inkml:trace>
  <inkml:trace contextRef="#ctx0" brushRef="#br5" timeOffset="394456.5616">8403 10894 69 0,'0'0'37'16,"14"-20"-2"-16,-4 19-6 16,-10 1-19-16,0 0-2 15,0 0-1-15,0 0 0 16,9 25-3-16,-4 9 1 15,-3 6-2-15,6 12-2 16,-1 10 1-16,1 10-1 16,1 2 0-16,-1 3-1 15,1-1 0-15,-2-7-2 16,1-4-1-16,-3-12-2 15,6 1-11-15,-7-22-23 16,8-3-1-16,-6-18-1 0,8-10 2 16</inkml:trace>
  <inkml:trace contextRef="#ctx0" brushRef="#br5" timeOffset="395229.6056">8797 10522 68 0,'0'0'32'0,"8"-16"-3"16,-8 16-1-16,8-18-17 15,-8 18-2-15,10-13-2 16,-10 13 0-16,0 0-1 16,0 0-2-16,0 0 0 15,0 0 0-15,-6 11-1 16,-3 7-1-16,-5 5 0 15,-1 6-1-15,-6 7 0 16,2 2 0-16,-2 2-1 16,0-3-1-16,6-4-2 15,1-8-1-15,8-8-3 16,6-17-6-16,0 0-20 0,4-29-4 15,7 9 2-15,-10-19 4 16,10 10 19-16,-12-13 5 16,2 5 6-16,-1 9 10 15,-14-2 20-15,7 15 8 16,-8-3-2-16,15 18-3 15,-17-4-16-15,20 17-4 16,-3-13-3-16,8 24-2 16,6-10-3-16,12 1 0 15,4-2-2-15,7-2 0 16,4-1-3-16,1-13-27 15,11 15-6-15,-15-10-7 16,-1 8 0-16,-13-3-1 16</inkml:trace>
  <inkml:trace contextRef="#ctx0" brushRef="#br5" timeOffset="397988.7636">3323 12173 48 0,'11'-13'34'16,"-11"13"2"-16,11-9-3 16,-11 9-22-16,0 0-1 15,-4-18-2-15,4 18-1 16,8-10-2-16,4 3-1 15,10-3-1-15,12 1-1 16,13-3 0-16,25-3 0 16,23 0 0-16,22 0-1 15,22-5 0-15,19 2 0 16,11-4-1-16,6-1 0 0,4-1 0 15,-8-3-1-15,-11 2-3 16,-19-4-3-16,-3 11-32 16,-31-9 1-16,-10 10-2 15,-23-7 1-15</inkml:trace>
  <inkml:trace contextRef="#ctx0" brushRef="#br5" timeOffset="398464.7909">5062 10670 80 0,'-35'1'38'15,"14"5"0"-15,3-11 0 16,18 5-31-16,13-4-1 16,22-3 0-16,16-7-1 15,25-2-1-15,11-4-1 16,18 1-1-16,6-1 0 15,5-1-2-15,-5 4 0 16,-3 0-2-16,-8 10-5 16,-27-7-30-16,2 10-3 15,-20-5 2-15,-2 5-5 16</inkml:trace>
  <inkml:trace contextRef="#ctx0" brushRef="#br5" timeOffset="399761.865">10916 10463 67 0,'32'-22'38'16,"-4"7"-2"-16,-19-6-6 16,1 16-15-16,-10 5-7 15,-18-7-2-15,-4 12-1 16,-4 9-1-16,-7 4-1 0,-3 8-1 15,-1 1 0-15,2 6 0 16,4-2 0-16,7-1-1 16,9-4 0-16,14-5 0 15,12-4-1-15,11-8 0 16,11-2 0-16,4-4 0 15,6-2 0-15,0 0 0 16,-6 1-1-16,-7 4 1 16,-10 3-1-16,-12 5 1 15,-9 3-2-15,-13 3 0 16,-5 1 0-16,-6-3-2 15,3 6-5-15,-10-17-25 16,20 6-4-16,-1-14 0 16,13 1-1-16</inkml:trace>
  <inkml:trace contextRef="#ctx0" brushRef="#br5" timeOffset="400076.8831">11397 10488 87 0,'0'0'36'0,"0"0"2"15,-9 16-4-15,-11-2-27 16,1 10-1-16,-8 1-1 16,7 10-1-16,-2 1-1 15,8 2-1-15,5-5 1 16,11-3-2-16,13-11 1 15,16-10-1-15,13-14-1 16,8-12 1-16,6-14 0 0,3-11-1 16,-5-5 0-16,-9-5-1 15,-16 0 1-15,-17 4-2 16,-21 10-1-16,-23 7-3 15,-11 23-7-15,-20-4-21 16,9 18-6-16,-3-2 1 16,21 7-2-16</inkml:trace>
  <inkml:trace contextRef="#ctx0" brushRef="#br5" timeOffset="400835.9265">12257 10431 86 0,'2'-28'38'0,"4"13"-1"16,-12 2 1-16,6 13-35 16,-14 4 0-16,6 13 0 15,-6 2 0-15,1 11-1 16,0 6 0-16,1 3 1 15,2 2-1-15,4-1 1 16,6-4-2-16,7-4 1 16,10-10-2-16,5-8 1 15,9-10-1-15,6-11 0 16,4-9 0-16,3-6 0 0,0-5 1 15,-5-3-1-15,-3 3 0 16,-7 1 0-16,-7 5 0 16,-7 8 0-16,-15 13 0 15,11 4 0-15,-15 13 0 16,-3 7 1-16,-4 8-1 15,4 3 0-15,-2 4 0 16,4 0 0-16,5-6 1 16,9-6 0-16,9-12 0 15,7-9-1-15,9-15 1 16,7-13 0-16,3-10 0 15,4-10 0-15,-5-10-1 16,-6-1 0-16,-7-2-1 16,-10 1-1-16,-9 6 0 15,-10 7-3-15,-2 12-1 0,-10-1-11 16,11 30-19-16,-14-10-3 15,14 10 0-15,0 19-1 16</inkml:trace>
  <inkml:trace contextRef="#ctx0" brushRef="#br5" timeOffset="401181.9463">13083 10533 90 0,'0'0'39'0,"-10"19"0"0,10-19 0 15,28-1-34-15,-8-7-3 16,12-3 0-16,3-2 0 16,2 1 0-16,-2-4 0 15,-1 0-1-15,-11 1 1 16,-8 1 0-16,-13 2 0 15,-2 12-1-15,-29-16 1 16,1 14 0-16,-9 6-1 16,-4 10 0-16,-10 9 0 15,0 9 0-15,2 7-1 16,6 6 1-16,12 0-1 15,12 1 0-15,18-4-2 16,15-15-4-16,31 0-26 16,2-30-5-16,23-1-4 15,10-18-2-15</inkml:trace>
  <inkml:trace contextRef="#ctx0" brushRef="#br5" timeOffset="402119.9999">14342 10513 81 0,'0'0'38'0,"-28"-6"0"15,10 23-2-15,-13-9-27 16,1 18-4-16,-7 2 0 16,1 10-1-16,-4 1 0 15,6 5 0-15,3-6-1 16,10 0 0-16,9-6-1 0,10-5-1 15,11-10 0-15,13-11-1 16,11-10 0-16,6-7 0 16,5-11 0-16,4-4 0 15,-1-8 0-15,-2-2-1 16,-5-3 1-16,-9 1 0 15,-8 5-1-15,-9 3 1 16,-7 10 0-16,-7 5 0 16,0 15 0-16,-22 1 0 15,4 17 1-15,-2 7-1 16,-1 5 0-16,5 3 1 15,5 2-1-15,10-3 0 16,11-5 1-16,9-7-1 16,16-10 0-16,7-7 0 15,9-6 0-15,2-5 1 0,0-7-1 16,-1 1 0-16,-8-4 0 15,-7 4 0-15,-9 1 0 16,-8 4 0-16,-7 2 0 16,-13 7 0-16,0 0 0 15,-8 16 0-15,-6 2 0 16,-4 5 0-16,0 3 0 15,2-1-1-15,-2-1 1 16,5-2 0-16,6-6 0 16,7-16 1-16,0 0-1 15,16-8 0-15,1-16 0 16,1-5 1-16,4-5-1 15,-1-6 0-15,2 0 1 16,-3 2-1-16,-4 3 0 0,-4 9 0 16,-2 9 1-16,-10 17-1 15,19-12 0-15,-9 19 1 16,3 6-2-16,3-4-1 15,7 7-2-15,4-9-8 16,16 9-10-16,-13-21-11 16,16 8-8-16,-3-15-2 15,7 2 1-15</inkml:trace>
  <inkml:trace contextRef="#ctx0" brushRef="#br5" timeOffset="402518.0226">15103 10587 65 0,'-9'21'39'0,"-2"-9"0"15,18 8 2-15,-7-20-17 16,30 7-16-16,-6-6-4 15,10-1 0-15,3-10-1 16,6-3-2-16,4-9 1 16,0-3-2-16,1-5 1 15,-6-4-1-15,-6 0 1 16,-7 2-1-16,-10 5 1 15,-15 6 0-15,-11 9-1 16,-12 9 1-16,-12 11 0 0,-15 15 0 16,-3 7 0-16,-5 10 0 15,1 3 0-15,9 6 0 16,10-1-1-16,15-2 0 15,17-3-2-15,15-15-4 16,29-1-9-16,-6-25-13 16,31 4-13-16,1-19-1 15,18-5-1-15,2-10 1 16</inkml:trace>
  <inkml:trace contextRef="#ctx0" brushRef="#br5" timeOffset="403191.0612">16469 10544 51 0,'-5'-15'37'0,"5"15"0"15,-5-23 0-15,5 23-12 16,-19-11-16-16,7 12-3 15,-8-1-1-15,0 10 0 16,-9 3-1-16,-3 8-1 16,-1 0 0-16,0 6-1 15,4 1 0-15,5 0 0 16,10-3-1-16,12-2 0 15,9-6-1-15,14-4 0 0,10-6 0 16,10-5 0-16,8-3 0 16,2-2 0-16,-3-1 0 15,-4 1 0-15,-8 3 1 16,-13 5-1-16,-15 8 0 15,-15 9 1-15,-18 5-1 16,-11 4 0-16,-4 4 0 16,-4 0-1-16,7 0-3 15,0-12-4-15,22 2-7 16,5-27-11-16,34-2-13 15,8-20-1-15,29-2-1 16,6-17 2-16</inkml:trace>
  <inkml:trace contextRef="#ctx0" brushRef="#br5" timeOffset="403578.0833">17139 10499 90 0,'-18'6'38'15,"-11"-7"2"-15,1 8 0 16,-11-4-30-16,6 7-5 15,-5-2-1-15,1 8 0 16,-4 6 0-16,1 7-1 16,-3 5-1-16,5 7 0 15,2-1-1-15,6-1 1 16,9-2-2-16,15-5 1 15,11-7-1-15,13-14 0 16,16-12 1-16,12-6-2 0,8-11 1 16,3-7 0-16,1-4 1 15,-4-1-1-15,-7 5 0 16,-10 3 0-16,-9 4 0 15,-13 10 0-15,-15 8-1 16,0 12 1-16,-11 11-2 16,-8 5 1-16,4 4-2 15,1 3-1-15,7 3-2 16,2-9-2-16,22 5-24 15,-6-25 2-15,32 2-8 16,-2-17-3-16,15-3 2 16</inkml:trace>
  <inkml:trace contextRef="#ctx0" brushRef="#br5" timeOffset="404262.1224">17552 10622 110 0,'0'0'39'16,"-27"-7"2"-16,17 21-4 15,-19-2-32-15,6 11-2 16,-3 7 0-16,4 5-1 15,2 1-1-15,14 1 1 16,7-5-1-16,13-5 0 16,9-8-1-16,9-11 1 15,9-10-1-15,7-12 0 16,3-8 0-16,-3-6 0 15,-3-5 0-15,-7-4 0 16,-4 1 0-16,-9 4 0 16,-10 8 0-16,-7 9 0 15,-8 15-1-15,-10 11 1 0,-7 22 0 16,-9 20-1-16,-7 17 0 15,-7 13-1-15,-1 15 1 16,-5 8-1-16,0 2 1 16,3-3 0-16,3-9 0 15,4-13 1-15,9-18 1 16,5-16 1-16,7-19-1 15,15-30 0-15,0 0-1 16,22-38 1-16,3-11-1 16,10-18 0-16,5-13 0 15,8-12-2-15,3-3 2 16,-3 2-1-16,-3 8 0 15,-2 4-2-15,0 13-1 16,-6 4-2-16,8 30-25 0,-18-11 0 16,15 22 9-16,-14-14-3 15,21 22 1-15,-17-17 1 16,8 13 21-16,-1 4 5 15,-12-11 27-15,7 25 1 16,-21-13-10-16,10 26 6 16,-23-12-1-16,-3 33 0 15,-16-5-19-15,0 12-1 16,-7 4-3-16,0 2 0 15,-1 3-1-15,1 1-2 16,8-6-1-16,4-6-3 16,12-8 0-16,6-15-7 15,18 0-23-15,-6-28 8 16,23 6-6-16,-14-23-7 15,18-6-2-15,-6-16 2 0</inkml:trace>
  <inkml:trace contextRef="#ctx0" brushRef="#br5" timeOffset="405014.1655">18395 10528 114 0,'-7'21'42'16,"5"1"0"-16,-5-9 0 16,14 5-38-16,-6-1-1 15,4 4 0-15,-3 2-1 16,-3 5 1-16,-3 2-3 15,-4 3 0-15,-6 2 0 16,0-3 0-16,-1-2 0 16,4-6 0-16,3-6 0 15,8-18 0-15,11 1 0 0,11-17 0 16,10-10 0-16,3-5 0 15,4-5 0-15,0-3 0 16,0-1 0-16,-6 6 0 16,-8 7 0-16,-7 9 0 15,-8 13 0-15,-10 5 0 16,5 20 0-16,-10 5 0 15,4 7-3-15,1-1-1 16,7 7-1-16,2-7-3 16,13 4-5-16,0-21-2 15,26 6-5-15,-11-23-7 16,20 9-3-16,-12-19-7 15,10 6 12-15,-16-15 11 0,-1-5 21 16,-1 9 5-16,-25-15 6 16,6 15 8-16,-28-16 5 15,2 15 10-15,-21-11-13 16,7 20-7-16,-14 0-15 15,-5 7-2-15,2 10-2 16,-1 13 0-16,3 8 1 16,13 3-3-16,11 3 0 15,17 2 0-15,11-2 0 16,13-6 0-16,10-10 0 15,9-10 0-15,5-11 0 16,0-8 0-16,1-12 0 16,-12-8 0-16,-2-7 0 15,-8-3 0-15,-5 0 0 0,-6 3 0 16,-4 7 0-16,-9 11 0 15,-7 20 0-15,0 0 0 16,-22 35 0-16,0 8 0 16,-5 20 0-16,-7 7 0 15,-1 6 0-15,-1 0-3 16,5-2 2-16,2-11-2 15,6-8-1-15,1-20-2 16,14-3-26-16,-22-24 17 16,11-6-20-16,-32-25 11 15,5 10-7-15,-39-26-6 16</inkml:trace>
  <inkml:trace contextRef="#ctx0" brushRef="#br5" timeOffset="406244.2358">7971 13026 53 0,'15'-33'40'16,"8"-2"-1"-16,-6-9 1 15,5 6-16-15,-6-6-22 16,2 4-2-16,-4 6 1 16,-3 10 0-16,-3 9 0 15,-8 15 0-15,0 0 0 16,11 35 0-16,-9-1 0 15,1 14 1-15,0 7 0 16,2 5-1-16,-1 3 1 16,6 1-1-16,-1-11 1 15,6-5-1-15,2-19 1 16,8-13-1-16,0-20 0 15,5-21 0-15,4-22 1 16,2-22-2-16,-2-15 1 16,-1-21-1-16,-5-12 1 0,-7-8 0 15,-3-4 0-15,-5 3 0 16,-3 16-1-16,-4 16 2 15,-1 13-1-15,3 22 0 16,4 17-1-16,11 20 1 16,7 12-1-16,12 10 1 15,14 4-1-15,16-2-1 16,17-1 0-16,13-4-2 15,12-2-3-15,-6-15-26 16,18 13 8-16,-21-15-14 16,-2 9-4-16,-25-2-2 15</inkml:trace>
  <inkml:trace contextRef="#ctx0" brushRef="#br5" timeOffset="406816.2685">9342 12573 68 0,'0'-35'39'15,"-2"6"0"-15,-25-3-1 16,10 9-30-16,-16 0-1 16,0 17 1-16,-5 4-3 15,1 16-1-15,-3 11-1 0,3 12-1 16,5 10 0-16,5 5 0 15,8 0-1-15,15 0-1 16,12-9 1-16,13-16-1 16,15-15 1-16,14-17 0 15,7-13-1-15,3-13 1 16,-1-10-1-16,1-6 2 15,-13 1-2-15,-3 2 2 16,-15 7-2-16,-6 8 1 16,-10 10-1-16,-13 19 1 15,12 11-1-15,-16 21-1 16,-1 27 1-16,-6 28-2 15,1 21 2-15,-5 19-1 16,-3 15 1-16,-5 8-1 16,-4-1 1-16,-5-6 1 0,-10-15-1 15,-2-21 1-15,-7-25 0 16,-1-22 0-16,-1-27-2 15,3-24 0-15,7-23-3 16,6-28-5-16,19-9-14 16,-4-37 2-16,29 3-9 15,-12-37-6-15,25 2-8 16,13-12 2-16</inkml:trace>
  <inkml:trace contextRef="#ctx0" brushRef="#br5" timeOffset="407199.2904">10817 12519 90 0,'13'4'40'0,"-2"-10"1"16,12 3-2-16,-5-4-37 15,14-10-3-15,10-1 0 16,7-3-3-16,7 7-2 16,-12-8-29-16,8 15-3 15,-13-2-2-15,-12 12 0 16</inkml:trace>
  <inkml:trace contextRef="#ctx0" brushRef="#br5" timeOffset="407349.299">10793 12764 98 0,'-26'32'41'0,"26"-32"1"15,20 11-1-15,28-33-39 0,28-15-3 16,21 7-17-16,3-26-16 16,17 12-4-16,-14-5-4 15,-2 11 0-15</inkml:trace>
  <inkml:trace contextRef="#ctx0" brushRef="#br5" timeOffset="407942.3329">12581 11990 87 0,'0'0'40'16,"11"4"-1"-16,-11 26-4 15,-5 2-30-15,-2 14-1 16,-6 11-1-16,2 13 0 16,0 9-1-16,1 1-1 15,5 2 0-15,5-7-1 0,9-5-3 16,3-13-3-16,18-3-26 15,-6-30-5-15,16-5-3 16,-4-19-1-16</inkml:trace>
  <inkml:trace contextRef="#ctx0" brushRef="#br5" timeOffset="408234.3496">13122 11967 51 0,'-2'23'40'0,"5"10"-1"15,-4 0 2-15,7 19-14 16,-7-5-20-16,4 11-2 15,0 3-1-15,0 6-1 16,-1-1-2-16,-1-2 0 16,4-4-3-16,-4-10-2 15,6-5-3-15,-7-18-25 16,15 3-5-16,-15-30-3 15,10 14-1-15</inkml:trace>
  <inkml:trace contextRef="#ctx0" brushRef="#br5" timeOffset="408520.366">12422 12085 75 0,'-25'-1'42'15,"25"1"0"-15,-10 3 0 16,35 4-25-16,18-23-13 16,26-6-1-16,23-8 0 15,20-3-1-15,16-1 0 16,7 1-1-16,8 4-1 15,-5 5 0-15,-6 9-2 16,-19 7-2-16,-16 14-27 16,-31-8 1-16,-6 15-10 15,-33-6-3-15,-15 4 1 0</inkml:trace>
  <inkml:trace contextRef="#ctx0" brushRef="#br5" timeOffset="408934.3897">11058 12135 94 0,'0'0'43'0,"-4"-21"-2"16,4 21-2-16,0-16-41 15,-2 0-16-15,16 16-23 0,-14 0 0 16,21 36-1-16,-15 0 0 15</inkml:trace>
  <inkml:trace contextRef="#ctx0" brushRef="#br5" timeOffset="409084.3983">11274 12900 98 0,'11'38'43'16,"-5"-20"-1"-16,4-11-2 16,2-19-43-16,-3-20-18 15,27 7-20-15,-12-10-1 16,4 1-1-16,-5-6 0 15</inkml:trace>
  <inkml:trace contextRef="#ctx0" brushRef="#br5" timeOffset="410405.4738">8034 15198 50 0,'0'0'36'0,"0"0"-1"16,0 0-2-16,-4-13-32 15,4 13 0-15,0 0 0 16,0 0 0-16,0 0 1 15,0 0 0-15,-11 5 0 0,11-5 0 16,-4 13 0-16,4-13-3 16,0 0-10-16,-8 14-23 15,8-14-2-15,0 0-1 16,0 0-1-16</inkml:trace>
  <inkml:trace contextRef="#ctx0" brushRef="#br5" timeOffset="411139.5158">8972 14690 48 0,'-12'-12'40'0,"-16"-4"-2"16,-1 7 2 0,-17-13-18-16,-16 22-19 0,2 5 0 15,0 11 0-15,-11 12 1 16,5 13-1-16,-1 8 0 15,11 13-1-15,7 2 1 16,16 3-2-16,12-6 0 16,23-8-1-16,21-16 0 15,17-15 1-15,16-19 0 16,13-18-1-16,9-18 1 15,0-13 0-15,3-10 0 16,-9-6 0-16,-12-1 1 16,-9 4-1-16,-15 9-1 15,-12 8 1-15,-10 15-1 16,-11 18 0-16,-8 20 0 0,-7 23-2 15,-2 27 2-15,-3 30-1 16,-1 31 0-16,-1 21 0 16,-1 15 1-16,4 8 0 15,-5-4 1-15,0-2 0 16,-6-18 0-16,-6-19 0 15,-4-30-1-15,-6-25 1 16,-9-29-1-16,0-25 0 16,-5-26-1-16,2-22-1 15,4-30-2-15,9-27-3 16,23-10-25-16,-8-32-4 15,33 11-2-15,-1-7-6 16</inkml:trace>
  <inkml:trace contextRef="#ctx0" brushRef="#br5" timeOffset="411489.5358">10164 14887 86 0,'0'0'43'0,"27"1"1"16,12-18-2-16,15-1-43 15,20-6-1-15,5-3-2 16,10 7-2-16,-16-7-28 16,12 20-3-16,-22-6-4 15,-4 14-2-15</inkml:trace>
  <inkml:trace contextRef="#ctx0" brushRef="#br5" timeOffset="411653.5452">10357 15127 79 0,'-64'37'44'0,"32"-5"-2"0,14-26 1 15,37-8-37-15,23-24-6 16,30-14-2-16,23-5-1 16,9-14-5-16,29 13-29 15,-19-8-3-15,8 15-3 16,-12-2 1-16</inkml:trace>
  <inkml:trace contextRef="#ctx0" brushRef="#br5" timeOffset="411990.5645">12015 14607 82 0,'-20'22'41'0,"12"11"0"15,-15 0-3-15,4 20-35 16,-4 8-1-16,7 6-1 16,1 3 0-16,1-2-2 15,10-2-1-15,7-14-3 16,20-6-26-16,-1-32-4 15,29-10-6-15,2-26-1 0</inkml:trace>
  <inkml:trace contextRef="#ctx0" brushRef="#br5" timeOffset="412209.577">12689 14358 91 0,'-13'16'42'0,"-12"12"1"15,5 26-2-15,-9 8-39 16,2 12-1-16,1 9 0 15,7 8-1-15,-1 2 0 16,8-1-1-16,2-6 0 16,6-8-3-16,3-7 0 0,0-22-5 15,14-5-26-15,-20-32-4 16,7-12-3-16,9-13-1 15</inkml:trace>
  <inkml:trace contextRef="#ctx0" brushRef="#br5" timeOffset="412441.5903">11870 14569 83 0,'-30'-2'45'0,"30"2"0"15,0 0-1-15,19 5-31 16,32-25-12-16,27-9 0 15,19-4 0-15,13-2-1 0,15-2-1 16,5 2-1-16,6 6-3 16,-12 1-6-16,0 25-12 15,-33-9-11-15,1 17-9 16,-22 0-2-16,-7 9 1 15</inkml:trace>
  <inkml:trace contextRef="#ctx0" brushRef="#br5" timeOffset="412959.6199">13314 13818 68 0,'-14'11'42'16,"4"-10"-1"-16,10-1 0 16,0 0-26-16,0 0-13 15,22-8 0-15,-10 10 0 16,4 1 0-16,0 4 0 15,1 1-1-15,4 3 1 16,-2 3-1-16,1 1 0 16,-3 1 0-16,-2 4 0 0,-7 4-1 15,-6 3 1-15,-7 6-1 16,-9 2 1-16,-7 4-1 15,-5 1 0-15,1-3 0 16,2-4 0-16,7-3 1 16,10-10-1-16,14-8 1 15,13-7 0-15,20-10-1 16,15-4 0-16,12-2-2 15,5-9-2-15,13 10-7 16,-12-17-7-16,13 22-12 16,-23-11-12-16,1 9-3 15,-20-5 2-15</inkml:trace>
  <inkml:trace contextRef="#ctx0" brushRef="#br5" timeOffset="413396.6446">10530 14258 92 0,'0'0'43'15,"0"0"-1"-15,0 0-4 16,-17-4-54-16,32 16-22 15,-15-12-5-15,18 25 0 0,-9-3 0 16</inkml:trace>
  <inkml:trace contextRef="#ctx0" brushRef="#br5" timeOffset="413593.6558">10817 15309 89 0,'-5'11'43'0,"5"-11"1"15,0-11-4-15,14-11-41 16,-8 2-7-16,-7-12-26 16,11 13-5-16,-10-2-4 15,4 8-1-15</inkml:trace>
  <inkml:trace contextRef="#ctx0" brushRef="#br5" timeOffset="415296.7536">14979 14371 66 0,'-28'1'41'16,"-9"2"-2"-16,-1 21 2 15,-17 10-32-15,9 3-6 16,2 3 1-16,6 3-1 16,5-2-1-16,14-4 0 15,13-8 0-15,21-11-2 16,17-12 0-16,14-7 1 15,8-6-1-15,6-1-1 16,-3 2 1-16,-8 7 1 16,-11 10-2-16,-21 14 2 0,-20 11-1 15,-21 11-1-15,-15 7 1 16,-8 4-1-16,-2-3 0 15,2-5-4-15,12-11-1 16,8-25-27-16,33-2-1 16,3-30-5-16,37-7-2 15</inkml:trace>
  <inkml:trace contextRef="#ctx0" brushRef="#br5" timeOffset="415559.7686">15402 14573 96 0,'0'0'41'0,"-28"3"0"16,3 19-7-16,-15-2-31 15,1 8 1-15,-1 7-3 16,8 6-1-16,9 7 0 0,14 0 0 16,13-1 0-16,19-6 0 15,16-9 0-15,13-11-2 16,9-13 2-16,4-15 0 15,-5-11 1-15,-8-13-1 16,-12-10 1-16,-17-6 0 16,-13-4-2-16,-25-5-2 15,-7 13-26-15,-26-15-4 16,1 23-3-16,-15 1-6 15</inkml:trace>
  <inkml:trace contextRef="#ctx0" brushRef="#br5" timeOffset="447514.5963">16523 14552 39 0,'-3'-11'38'15,"-11"-11"0"-15,8 8-3 16,-21-19-13-16,17 8-17 15,-18-10 4-15,5 25-5 0,-4 6-1 16,-3 16-1-16,-6 12 0 16,0 15 0-16,-3 8 0 15,3 11 0-15,-1 1-2 16,3 0 0-16,11-6 0 15,13-12-2-15,12-12 2 16,19-15-1-16,13-19 1 16,14-17 0-16,14-11 1 15,9-10 1-15,6-9-1 16,-3-6 0-16,-4-4 0 15,-9 5 1-15,-9 4-1 16,-15 7-1-16,-11 10 0 16,-12 14 0-16,-14 22 0 15,0 0 0-15,-25 45 0 16,3 13 0-16,1 18-1 0,-2 18 0 15,3 12 1-15,2 12-1 16,2 2 1-16,1-2 0 16,3-7-1-16,-2-7 1 15,-5-10 1-15,-7-11-1 16,-8-12 1-16,-1-10-1 15,-5-13 1-15,0-12-2 16,-3-9 0-16,1-18-1 16,5-12-1-16,3-20-2 15,14-5-8-15,-8-34-22 16,24 2-5-16,1-21-1 15,17 3 0-15</inkml:trace>
  <inkml:trace contextRef="#ctx0" brushRef="#br5" timeOffset="448415.6476">17115 14594 72 0,'-14'-6'39'0,"14"6"0"16,0 0-3-16,19-8-30 16,5 0-2-16,18-1-1 0,10-6-1 15,14-2-1-15,14-5 0 16,11-6-1-16,9-4 0 15,7-2-3-15,1 5-2 16,-23-7-29-16,8 18-3 16,-23-2-1-16,-13 20-1 15</inkml:trace>
  <inkml:trace contextRef="#ctx0" brushRef="#br5" timeOffset="448663.6621">17331 14827 10 0,'-36'7'39'0,"19"8"0"16,5-11-2-16,20 11-14 15,-8-15-1-15,33-3-1 16,16-4-18-16,16-4-1 15,10-9-1-15,13-5 1 16,10-6-3-16,4-7-1 16,3 17-23-16,-14-23-10 15,4 13-2-15,-20-7-2 16</inkml:trace>
  <inkml:trace contextRef="#ctx0" brushRef="#br5" timeOffset="448888.6749">17638 14198 83 0,'-12'-14'41'15,"12"14"-2"-15,0 0-1 16,-10-3-45-16,14 17-29 16,-4-14-2-16,5 29-3 15,-4-13 1-15</inkml:trace>
  <inkml:trace contextRef="#ctx0" brushRef="#br5" timeOffset="449054.6844">18093 15007 86 0,'-48'34'41'0,"8"-9"-5"16,12-16-26-16,-4-24-49 15,28-3-2-15,6-15-2 16</inkml:trace>
  <inkml:trace contextRef="#ctx0" brushRef="#br5" timeOffset="458201.2076">19352 14108 63 0,'-2'-19'36'15,"-5"-5"0"-15,7 4-6 16,-16-8-22-16,5 2-2 16,-9 1-2-16,-3 11 0 15,-7 10-1-15,-5 11 0 16,-6 12 0-16,-1 9-2 15,-7 8 1-15,4 6-1 16,-1 1 0-16,10-1-1 16,6-5 1-16,10-8-1 15,12-5 0-15,13-10 0 16,14-7 1-16,15-7-1 15,13-7 0-15,8-3 1 16,9-6-1-16,5-3 0 16,-1-1 1-16,-2-1-1 0,-8 2 0 15,-10 5 1-15,-10 5-1 16,-12 7 0-16,-14 12 1 15,-12 14-1-15,-14 20 1 16,-10 20 0-16,-8 20-1 16,-9 18 1-16,-8 14-1 15,1 7 0-15,0-3 0 16,9-10-1-16,13-17-2 15,18-31-3-15,36-20-24 16,3-45-9-16,32-18-1 16,11-35-1-16</inkml:trace>
  <inkml:trace contextRef="#ctx0" brushRef="#br5" timeOffset="458696.2359">19935 14691 93 0,'-1'17'44'0,"-12"-10"-1"15,2 9 0-15,-13-10-41 0,6 1-2 16,2-2-4-16,-1-9-4 16,17 4-31-16,-14-7-2 15,14 7 0-15,-4-16-2 16</inkml:trace>
  <inkml:trace contextRef="#ctx0" brushRef="#br5" timeOffset="469873.8752">20779 14151 28 0,'15'-32'34'0,"-1"6"3"15,-9-7-1-15,-1 10-15 16,-22-2-13-16,2 5 1 15,-16-2-2-15,-6 12 0 16,-16 4-2-16,-5 11-1 16,-12 2-1-16,0 10-1 15,5 2-1-15,5 1-1 16,10 3 0-16,9 2-1 15,16-2 0-15,13 2 1 16,12 5 0-16,8-1-1 16,10 4 1-16,8 3 0 15,9 3 0-15,7 2 0 16,7-3 0-16,6-4 0 0,5 0 0 15,5-7 1-15,1 0-1 16,-1-4 0-16,-7 0 0 16,-7 0 0-16,-11 0 0 15,-11 5-1-15,-18 2 1 16,-12 7 0-16,-17 0-1 15,-10 1 1-15,-8-5-1 16,-7-2 1-16,0-9-1 16,-2-8 0-16,4-15 2 15,8-15-1-15,7-18 0 16,12-14 1-16,14-18 0 15,12-15 0-15,16-9 0 16,11-4 0-16,11 3-1 0,4 5 1 16,-1 14-2-16,-3 13-1 15,-6 30-10-15,-13 5-26 16,-7 24 0-16,-23 0-1 15,12 19-1-15</inkml:trace>
  <inkml:trace contextRef="#ctx0" brushRef="#br5" timeOffset="470369.9036">21186 14049 79 0,'0'0'41'0,"0"0"-1"16,28 0 0-16,-6-6-38 15,9-1 0-15,11-2 0 16,5-5 0-16,5-2 0 15,6-4 0-15,3 0-1 16,2-2 0-16,-5 3 1 16,0 1-2-16,-12 5 1 15,-3 6 0-15,-10 7-1 0,-9 9 1 16,-14 9-1-16,-6 14 0 15,-14 12 1-15,-8 12-2 16,-11 17 1-16,-9 16 0 16,-7 9 0-16,-4 9-1 15,4-1 0-15,1-7-1 16,10-7 0-16,5-15-2 15,20-11-7-15,4-32-30 16,23-10-1-16,0-28-1 16,16-10 1-16</inkml:trace>
  <inkml:trace contextRef="#ctx0" brushRef="#br5" timeOffset="471510.9689">22419 14346 70 0,'3'-17'36'0,"-3"17"0"16,2-25-11-16,-2 25-18 16,0 0-2-16,1 11-1 15,-7 6-1-15,1 10 0 16,-3 4-1-16,-2 8 0 15,0 3-1-15,1-1 0 16,-2 0 0-16,2-4 0 16,4-5-1-16,2-10 0 15,3-9 0-15,0-13 1 16,16-10-1-16,0-12 0 15,2-12 1-15,1-5 0 16,2-9 0-16,2-1 0 16,-4 3 0-16,-2 4 0 15,-4 10 0-15,-3 6 0 0,-4 15 0 16,-6 11 0-16,0 0-1 15,4 23 1-15,-7-2-1 16,3-1 1-16,4 5-1 16,4-1 0-16,7-7 0 15,7-8 1-15,6-7-1 16,7-7 1-16,5-7-1 15,4-8 1-15,0-7 0 16,2-2 0-16,-5-2 0 16,-5 3-1-16,-6 4 1 15,-7 5 0-15,-5 6 0 16,-7 10 0-16,-11 3-1 15,6 28 1-15,-14 1-1 16,-1 9-1-16,-2 6 0 0,0 2-1 16,4 1-2-16,4-6-2 15,11-5-3-15,1-21-29 16,24-5 0-16,2-27-2 15,19-4 1-15</inkml:trace>
  <inkml:trace contextRef="#ctx0" brushRef="#br5" timeOffset="471713.9805">23628 13824 87 0,'-1'13'39'16,"-23"15"-2"-16,4 29 2 15,-25 11-34-15,4 21-2 0,-8 12-2 16,3 10 0-16,-3 3-3 15,5-3-1-15,8-5-2 16,6-16-6-16,19-3-29 16,2-25 1-16,23-10-3 15,3-28 2-15</inkml:trace>
  <inkml:trace contextRef="#ctx0" brushRef="#br5" timeOffset="472075.0011">23769 14374 87 0,'-25'-13'39'0,"11"20"0"16,-12-4 0-16,2 10-35 15,-1 5-2-15,6 4-1 16,0 2 0-16,5 2 0 15,5 1-1-15,6-1 1 16,6 0-1-16,10-7 0 16,4-1 1-16,5-6-1 15,3-1 0-15,0-3 1 16,-1-1-1-16,-3 1 1 15,-5 2-1-15,-6 2 1 16,-7 5-2-16,-4 5 2 16,-6 0-2-16,-5 4 0 15,-3 0 0-15,-2-3-1 16,2-1-1-16,-4-7-3 0,14 7-23 15,5-22-12-15,0 0 1 16,0-12-1-16</inkml:trace>
  <inkml:trace contextRef="#ctx0" brushRef="#br5" timeOffset="472504.0257">24045 13932 79 0,'0'0'39'15,"0"0"-1"-15,0 0 1 16,18-5-34-16,11 0-1 16,1-2-2-16,6 1 1 15,-4 3-2-15,-1 3 1 16,-9 4-1-16,-7 7 0 15,-11 3 0-15,-6 8 0 16,-11 5 0-16,-4 4-1 16,-10 5 1-16,0 1 0 15,-1 1 0-15,1-2-1 16,6-2 2-16,16-7-2 15,9-6 1-15,15-9-1 16,17-5 0-16,9-7-2 0,14 3-5 16,-7-14-31-16,14 8-4 15,-15-5 1-15,2 9-3 16</inkml:trace>
  <inkml:trace contextRef="#ctx0" brushRef="#br4" timeOffset="708524.5253">1474 4856 65 0,'5'-15'36'15,"-5"15"-2"-15,6-10 2 16,-2 20-29-16,-13 4-2 15,4 15-1-15,-8 3-1 0,0 7-2 16,-1 3 1-16,2-2-4 16,3 0-4-16,0-14-29 15,9-8 1-15,0-18-3 16,15-9 1-16</inkml:trace>
  <inkml:trace contextRef="#ctx0" brushRef="#br4" timeOffset="708682.5342">1513 4599 94 0,'-25'-4'38'0,"7"11"0"16,-2-2-3-16,7 2-39 15,13-7-27-15,16 7-6 16,9-7 0-16,1-7-2 0</inkml:trace>
  <inkml:trace contextRef="#ctx0" brushRef="#br4" timeOffset="709036.5545">1831 4773 74 0,'-11'24'36'16,"1"3"0"-16,-5-10 1 16,7 0-29-16,-2-2-5 15,6 0 0-15,4-15 0 16,4 21 0-16,-4-21-1 15,14 14 0-15,-4-12 0 16,4-2-1-16,1-5 1 16,5 0-1-16,3-10 0 0,0-1 0 15,2-9 0-15,2 2 1 16,-1-2-1-16,-3 1 0 15,-4 5 0-15,1 5 0 16,-7 9 0-16,-3 10 0 16,-3 14-1-16,-6 9 0 15,-2 7 0-15,0 6-1 16,-1 2-1-16,-1 0-2 15,9-1-3-15,-6-15-30 16,21-7-3-16,3-19 1 16,16-7-2-16</inkml:trace>
  <inkml:trace contextRef="#ctx0" brushRef="#br4" timeOffset="709531.5828">3087 4748 71 0,'-22'1'38'0,"-5"14"0"16,-11 2 2-16,1 20-28 15,-11-5-5-15,7 13-1 16,0-3-2-16,8 3 0 16,7-5-1-16,17-7-2 15,9-8 1-15,18-13-1 16,16-13-1-16,9-13 0 15,7-12 0-15,3-5 1 16,2-9-2-16,-1 1 1 16,-10 1-1-16,-8 6 1 15,-12 7 1-15,-9 10 0 16,-15 15-1-16,0 0 0 15,-10 24 0-15,-4 2-1 16,-2 5-1-16,2 2-2 0,10 7-5 16,1-13-29-16,22 1-2 15,7-15 1-15,18-5-2 16</inkml:trace>
  <inkml:trace contextRef="#ctx0" brushRef="#br4" timeOffset="709937.6061">3795 4513 62 0,'7'-24'38'0,"0"12"-2"15,-7 0-11-15,5 30 0 16,-14 3-20-16,8 20 0 15,-8 7-2-15,3 11-1 16,-3 5-1-16,3 7 0 16,0-3-1-16,4-4 0 0,3-3-3 15,2-19-24-15,11-5-9 16,-3-18-1-16,7-9 0 15</inkml:trace>
  <inkml:trace contextRef="#ctx0" brushRef="#br4" timeOffset="710124.6168">3752 4829 94 0,'-22'2'39'16,"11"9"1"-16,0-6-2 15,11-5-36-15,0 0-1 16,22 4-2-16,7-9-3 15,5-14-5-15,15 10-30 16,0-11 2-16,9 8-2 0,-10-6-1 16</inkml:trace>
  <inkml:trace contextRef="#ctx0" brushRef="#br4" timeOffset="710447.6353">4007 4878 89 0,'-15'1'37'0,"15"-1"0"15,13-8-6-15,13-2-27 16,6-7-1-16,9 2 0 16,-2-4 0-16,4-1-1 0,-2 1 0 15,-10 2 0 1,-7 4 0-16,-10 6 0 0,-14 7-1 15,0 0 1-15,-18 9-1 16,-4 8 0-16,-10 5 0 16,-2 8-1-16,-6 4 0 15,0 2 0-15,7 2-1 16,8-3 0-16,13-4-1 15,12-9-2-15,23-13-6 16,7-16-29-16,28-4 0 16,4-18 0-16,13-3-1 15</inkml:trace>
  <inkml:trace contextRef="#ctx0" brushRef="#br4" timeOffset="710788.6548">4704 4697 83 0,'-22'29'40'15,"-19"-1"-2"-15,5 12 2 16,-14 0-33-16,8 2-4 15,0-6-1-15,4 2 0 16,7-6-3-16,4-7-1 16,8-4-1-16,6-13-2 15,13-8-2-15,0 0-5 16,15-15-19-16,-6-16 1 15,14 11 2-15,-8-12 21 16,2 3 4-16,-3 0 4 16,-4 1 4-16,2 16 5 15,-15-6 19-15,3 18 0 16,0 0 1-16,5 15-22 0,-5-3-2 15,9 9-3-15,-1-4-2 16,8-2-3-16,11 3-7 16,-1-15-28-16,20-2 0 15,-4-15-1-15,11-1-1 16</inkml:trace>
  <inkml:trace contextRef="#ctx0" brushRef="#br4" timeOffset="710980.6657">5041 4291 107 0,'-25'15'40'16,"4"25"0"-16,-8 9-9 16,2 18-28-16,3 9-1 0,5 7-2 15,3 2 0-15,6-2-2 16,6-2-1-16,5-14-2 15,12 0-25-15,-11-25-9 16,12-6 0-16,-7-21-1 16</inkml:trace>
  <inkml:trace contextRef="#ctx0" brushRef="#br4" timeOffset="711131.674">4791 4774 88 0,'-21'-12'37'0,"21"12"0"16,0 0 0-16,10-16-38 15,19 3-34-15,8-9-1 16,20-1-1-16,5-12-1 0</inkml:trace>
  <inkml:trace contextRef="#ctx0" brushRef="#br4" timeOffset="711581.7">5480 4241 98 0,'-23'7'39'16,"7"17"2"-16,-7-1-2 15,10 25-33-15,-5-1-2 16,6 10-2-16,1 6 0 16,5 8 0-16,4 0-2 15,3-4 0-15,4-6 1 16,3-6 0-16,1-11-1 0,3-11 0 15,2-14 0-15,4-13 0 16,1-16 0-16,3-9-1 16,0-12 1-16,2-6 0 15,-1-4 0-15,3 0 0 16,-5 1 0-16,0 6 0 15,-1 9 0-15,0 6 0 16,-1 14 0-16,-3 6 0 16,4 7 0-16,-4 10 0 15,-1 4-1-15,-2 3 1 16,-4 5 0-16,-6-1 0 15,-6 4 0-15,-9-3 0 16,-7-3 0-16,-9-1 0 16,-6-7-1-16,-2-6-1 0,2-5-2 15,-2-14-4-15,19 4-26 16,-1-17-6-16,21 0 0 15,7-12-1-15</inkml:trace>
  <inkml:trace contextRef="#ctx0" brushRef="#br4" timeOffset="712243.738">6050 4631 89 0,'0'0'40'15,"0"0"-1"-15,-23 9 1 16,10 4-34-16,-4 2 0 0,-2 9-2 15,-6 5-1-15,0 6 0 16,1 1 0-16,1 3-1 16,4-5-1-16,8 2 1 15,5-11-1-15,13-5 0 16,11-12 0-16,13-12-1 15,10-12 0-15,10-10-1 16,3-6 0-16,2-10 0 16,-4-2 0-16,-11-1 0 15,-11 3 0-15,-13 3 0 16,-17 12 0-16,-15 8 1 15,-9 11 0-15,-11 7 0 16,-1 8-1-16,3 2 1 16,6 6 0-16,10-2-1 0,11-3 0 15,6-10 0-15,29 3 0 16,5-14-1-16,11-6 1 15,5-3-1-15,5-2 1 16,-3-2 0-16,-4 3 1 16,-9 5 1-16,-11 7 1 15,-9 6 0-15,-19 3 0 16,-5 25 0-16,-15-2 0 15,2 9 0-15,-7 4 0 16,3 7-1-16,6-1-1 16,5 0 1-16,9-4-1 15,12-8 1-15,8-9-1 16,9-11 0-16,8-13 1 15,3-12-1-15,-1-11 1 16,2-8-1-16,-9-7 0 0,-4-4 0 16,-11 2 0-16,-8 2 0 15,-11 7-1-15,-5 7-1 16,-5 12-1-16,-5 1-2 15,6 33-18-15,-7-30-10 16,20 11 5-16,0 0-7 16,15-4-6-16,4-15 1 15</inkml:trace>
  <inkml:trace contextRef="#ctx0" brushRef="#br4" timeOffset="712461.7505">6941 4144 110 0,'0'0'41'16,"-19"-1"1"-16,8 20-2 0,-14 11-36 15,10 5 0-15,3 14-3 16,0 12 0-16,4 8-2 16,3 6 0-16,5 4 0 15,5-3-2-15,5-4 0 16,2-15-3-16,16-5-26 15,-7-40 8-15,23-1-16 16,-12-29-1-16,17-9 0 16</inkml:trace>
  <inkml:trace contextRef="#ctx0" brushRef="#br4" timeOffset="712700.764">7151 4436 112 0,'-56'23'41'0,"7"12"0"15,-8-9-5-15,9 9-31 16,15-5-2-16,17-1-1 15,13-7 0-15,15-3 0 16,13-5-1-16,14-4 0 16,6-3-1-16,3-5 1 15,5-1-2-15,-1-1 0 16,-1-1-2-16,-3-4-2 15,7 12-27-15,-20-19 10 16,18 16-13-16,-13-11-7 16,8 5-1-16</inkml:trace>
  <inkml:trace contextRef="#ctx0" brushRef="#br4" timeOffset="712845.772">7775 4669 113 0,'-7'12'43'0,"-7"-11"0"15,14-1-1-15,-20 10-40 16,20-10-4-16,0 0-29 15,0 0-4-15,0 0-8 16,0-10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7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6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19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699">8217 12908 77 0,'-69'82'42'0,"12"12"-3"15,0-6 1-15,16 4-38 16,11-6-2-16,14-12-2 0,26-5-20 16,7-26-18-16,23-11 0 15,6-19-1-15,20-10 0 16</inkml:trace>
  <inkml:trace contextRef="#ctx0" brushRef="#br0" timeOffset="772411.1788">8505 13313 81 0,'-45'9'41'16,"9"9"-4"-16,1-13 0 16,7-12-50-16,28 7-27 15,16-23 0-15,22-2-1 16,9-12 1-16</inkml:trace>
  <inkml:trace contextRef="#ctx0" brushRef="#br0" timeOffset="772726.1969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69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68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5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1">14325 14580 78 0,'-38'23'41'16,"-4"-5"-3"-16,6 1-2 15,8 10-51-15,6-31-25 16,22 2 1-16,9-19-2 16,18 3 2-16</inkml:trace>
  <inkml:trace contextRef="#ctx0" brushRef="#br0" timeOffset="21325.2189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71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09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88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5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2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39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3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6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76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6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19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19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8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4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39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39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19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1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6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2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69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5">15484 2411 112 0,'0'0'41'0,"-21"-7"1"15,27 19-1-15,6-13-38 16,14-5-2-16,15 2-3 16,10-4-1-16,10 12-17 15,-6-19-20-15,12 10-2 16,-13-10 0-16,0 14-2 0</inkml:trace>
  <inkml:trace contextRef="#ctx0" brushRef="#br0" timeOffset="57624.2953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8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1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31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7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7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4">18604 2676 97 0,'-23'6'39'15,"12"5"-1"-15,11-11-26 16,15 4-52-16,12-4 0 15,8-3-2-15,16 5 3 16</inkml:trace>
  <inkml:trace contextRef="#ctx0" brushRef="#br0" timeOffset="86773.9626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3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09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59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3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3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3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3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3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3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3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3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6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57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6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6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6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16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6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6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6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6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81">22853 4834 91 0,'-14'9'37'15,"-1"-4"0"-15,15-5 0 16,0 0-34-16,0 0-2 15,31-4-2-15,3-6 0 16,10-3-1-16,2-3-2 16,12 3-1-16,-6-8-5 15,12 18-15-15,-14-7-10 16,-3 10 1-16,-10 0-2 15,-1 4 3-15</inkml:trace>
  <inkml:trace contextRef="#ctx0" brushRef="#br2" timeOffset="343844.6666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2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38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6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69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4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44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4">7824 10544 112 0,'0'-11'42'16,"-3"-3"2"-16,18 6-3 15,-1 2-39-15,22-9-2 16,9 1-2-16,5-3-3 16,15 14-14-16,-8-14-20 15,17 11-3-15,-10-9 1 0,7 9-2 16</inkml:trace>
  <inkml:trace contextRef="#ctx0" brushRef="#br3" timeOffset="546019.2304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6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71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2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79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2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69">10329 11606 93 0,'-14'7'41'0,"-1"-10"-1"15,15 3-2-15,0 0-44 16,4-27-34-16,17 16 0 15,4-11 0-15,11 3-2 16</inkml:trace>
  <inkml:trace contextRef="#ctx0" brushRef="#br4" timeOffset="650512.2069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69">11347 11348 95 0,'-29'15'41'16,"6"21"2"-16,-7 1-2 15,6 14-37-15,1 0-1 16,9 7 1-16,3-1-4 16,10-1-2-16,8-1-5 15,0-14-34-15,19-1-1 0,-3-14 0 16,15-5-2-16</inkml:trace>
  <inkml:trace contextRef="#ctx0" brushRef="#br4" timeOffset="650836.2256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2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39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39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18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">10111 12764 51 0,'-2'-21'40'15,"-13"4"-1"-15,0 16 1 16,-7-1-21-16,14 16-10 15,8-14-4-15,0 21-2 16,24-15-2-16,17-9-2 16,24-5-3-16,12-21-7 0,24 5-29 15,4-16 1-15,8 6-2 16,-7-11 1-16</inkml:trace>
  <inkml:trace contextRef="#ctx0" brushRef="#br4" timeOffset="678211.7914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9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2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9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89">21767 11551 104 0,'-39'9'40'0,"11"5"1"0,-1-13-4 15,16-1-36-15,13 0-4 16,7-17-7-16,28 9-23 15,-1-12-6-15,18 8 0 16,-1-10-1-16</inkml:trace>
  <inkml:trace contextRef="#ctx0" brushRef="#br4" timeOffset="712014.7248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8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88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47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8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19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89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6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4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2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2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69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69">1926 3048 113 0,'-20'0'39'0,"0"-7"0"15,20 7-6-15,-3-16-71 16,17-9-1-16,23 5-1 16,4-13 0-16</inkml:trace>
  <inkml:trace contextRef="#ctx0" brushRef="#br0" timeOffset="4797.2742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6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2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6">18050 2932 116 0,'-32'5'44'0,"10"4"-1"15,-7-14-3 1,-7-2-43-16,36 7-10 0,-12-23-26 16,27 16-4-16,-3-12 1 15,17 11-2-15</inkml:trace>
  <inkml:trace contextRef="#ctx0" brushRef="#br1" timeOffset="537702.7548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8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4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8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4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6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4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39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89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6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2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699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91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8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41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69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2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6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4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71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2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2">8740 11620 19 0,'46'14'29'0,"-46"-14"8"16,11 38 8-16,-36-4 0 16,0 15-1-16,-16-14-18 15,7 14-25-15,0-1-2 16,4-6-6-16,21 8-14 15,-13-28-8-15,28 10-8 16,-7-22-7-16,1-10-3 16,15-9 2-16</inkml:trace>
  <inkml:trace contextRef="#ctx0" brushRef="#br4" timeOffset="966454.278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6">17443 10691 111 0,'-63'25'41'16,"-7"-11"1"-16,8 7-3 15,0-15-38-15,17-4-4 16,28-1-5-16,14-18-16 16,35 6-15-16,7-13-1 0,22 2-1 15,5-10 1-15</inkml:trace>
  <inkml:trace contextRef="#ctx0" brushRef="#br4" timeOffset="982644.204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18/03/2015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20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22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9393"/>
              </p:ext>
            </p:extLst>
          </p:nvPr>
        </p:nvGraphicFramePr>
        <p:xfrm>
          <a:off x="214283" y="762000"/>
          <a:ext cx="8750332" cy="49926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a project as two teams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Graph 1 and graph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the process all the way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81000"/>
            <a:ext cx="8340120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212040"/>
              <a:ext cx="7152120" cy="613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96200"/>
                <a:ext cx="7184520" cy="61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757085"/>
              </p:ext>
            </p:extLst>
          </p:nvPr>
        </p:nvGraphicFramePr>
        <p:xfrm>
          <a:off x="228599" y="0"/>
          <a:ext cx="8610600" cy="669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477"/>
                <a:gridCol w="1628287"/>
                <a:gridCol w="441570"/>
                <a:gridCol w="3159979"/>
                <a:gridCol w="1628287"/>
              </a:tblGrid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length (m)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sqrt length (m^0.5)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0.734846923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0.815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0.902773504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1.104536102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1.59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1.260952021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1.935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1.391042774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1.702938637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3.79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1.897366596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3.79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6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76200"/>
            <a:ext cx="8613347" cy="5638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" y="469440"/>
              <a:ext cx="9168480" cy="5916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00" y="461520"/>
                <a:ext cx="9199800" cy="593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7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680" y="108000"/>
              <a:ext cx="8967600" cy="574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92880"/>
                <a:ext cx="8986320" cy="57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8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21167"/>
              </p:ext>
            </p:extLst>
          </p:nvPr>
        </p:nvGraphicFramePr>
        <p:xfrm>
          <a:off x="609600" y="381000"/>
          <a:ext cx="7924799" cy="518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956"/>
                <a:gridCol w="3816843"/>
              </a:tblGrid>
              <a:tr h="575733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3.39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3.79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3338</TotalTime>
  <Words>278</Words>
  <Application>Microsoft Office PowerPoint</Application>
  <PresentationFormat>On-screen Show (4:3)</PresentationFormat>
  <Paragraphs>107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110</cp:revision>
  <dcterms:created xsi:type="dcterms:W3CDTF">2006-08-16T00:00:00Z</dcterms:created>
  <dcterms:modified xsi:type="dcterms:W3CDTF">2015-03-18T05:19:11Z</dcterms:modified>
</cp:coreProperties>
</file>